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1.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notesSlides/notesSlide2.xml" ContentType="application/vnd.openxmlformats-officedocument.presentationml.notesSlide+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notesSlides/notesSlide3.xml" ContentType="application/vnd.openxmlformats-officedocument.presentationml.notesSlide+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notesSlides/notesSlide4.xml" ContentType="application/vnd.openxmlformats-officedocument.presentationml.notesSlide+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notesSlides/notesSlide5.xml" ContentType="application/vnd.openxmlformats-officedocument.presentationml.notesSlide+xml"/>
  <Override PartName="/ppt/ink/ink965.xml" ContentType="application/inkml+xml"/>
  <Override PartName="/ppt/notesSlides/notesSlide6.xml" ContentType="application/vnd.openxmlformats-officedocument.presentationml.notesSlide+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notesSlides/notesSlide7.xml" ContentType="application/vnd.openxmlformats-officedocument.presentationml.notesSlide+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notesSlides/notesSlide8.xml" ContentType="application/vnd.openxmlformats-officedocument.presentationml.notesSlide+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notesSlides/notesSlide9.xml" ContentType="application/vnd.openxmlformats-officedocument.presentationml.notesSlide+xml"/>
  <Override PartName="/ppt/ink/ink2993.xml" ContentType="application/inkml+xml"/>
  <Override PartName="/ppt/notesSlides/notesSlide10.xml" ContentType="application/vnd.openxmlformats-officedocument.presentationml.notesSlide+xml"/>
  <Override PartName="/ppt/ink/ink2994.xml" ContentType="application/inkml+xml"/>
  <Override PartName="/ppt/ink/ink2995.xml" ContentType="application/inkml+xml"/>
  <Override PartName="/ppt/ink/ink2996.xml" ContentType="application/inkml+xml"/>
  <Override PartName="/ppt/notesSlides/notesSlide11.xml" ContentType="application/vnd.openxmlformats-officedocument.presentationml.notesSlide+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notesSlides/notesSlide12.xml" ContentType="application/vnd.openxmlformats-officedocument.presentationml.notesSlide+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notesSlides/notesSlide13.xml" ContentType="application/vnd.openxmlformats-officedocument.presentationml.notesSlide+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notesSlides/notesSlide14.xml" ContentType="application/vnd.openxmlformats-officedocument.presentationml.notesSlide+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notesSlides/notesSlide15.xml" ContentType="application/vnd.openxmlformats-officedocument.presentationml.notesSlide+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notesSlides/notesSlide16.xml" ContentType="application/vnd.openxmlformats-officedocument.presentationml.notesSlide+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notesSlides/notesSlide17.xml" ContentType="application/vnd.openxmlformats-officedocument.presentationml.notesSlide+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notesSlides/notesSlide18.xml" ContentType="application/vnd.openxmlformats-officedocument.presentationml.notesSlide+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notesSlides/notesSlide19.xml" ContentType="application/vnd.openxmlformats-officedocument.presentationml.notesSlide+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ink/ink5172.xml" ContentType="application/inkml+xml"/>
  <Override PartName="/ppt/ink/ink5173.xml" ContentType="application/inkml+xml"/>
  <Override PartName="/ppt/ink/ink5174.xml" ContentType="application/inkml+xml"/>
  <Override PartName="/ppt/notesSlides/notesSlide20.xml" ContentType="application/vnd.openxmlformats-officedocument.presentationml.notesSlide+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ink/ink5180.xml" ContentType="application/inkml+xml"/>
  <Override PartName="/ppt/ink/ink5181.xml" ContentType="application/inkml+xml"/>
  <Override PartName="/ppt/ink/ink5182.xml" ContentType="application/inkml+xml"/>
  <Override PartName="/ppt/ink/ink5183.xml" ContentType="application/inkml+xml"/>
  <Override PartName="/ppt/ink/ink5184.xml" ContentType="application/inkml+xml"/>
  <Override PartName="/ppt/ink/ink5185.xml" ContentType="application/inkml+xml"/>
  <Override PartName="/ppt/ink/ink5186.xml" ContentType="application/inkml+xml"/>
  <Override PartName="/ppt/ink/ink5187.xml" ContentType="application/inkml+xml"/>
  <Override PartName="/ppt/ink/ink5188.xml" ContentType="application/inkml+xml"/>
  <Override PartName="/ppt/ink/ink5189.xml" ContentType="application/inkml+xml"/>
  <Override PartName="/ppt/ink/ink5190.xml" ContentType="application/inkml+xml"/>
  <Override PartName="/ppt/ink/ink5191.xml" ContentType="application/inkml+xml"/>
  <Override PartName="/ppt/ink/ink5192.xml" ContentType="application/inkml+xml"/>
  <Override PartName="/ppt/ink/ink5193.xml" ContentType="application/inkml+xml"/>
  <Override PartName="/ppt/ink/ink5194.xml" ContentType="application/inkml+xml"/>
  <Override PartName="/ppt/ink/ink5195.xml" ContentType="application/inkml+xml"/>
  <Override PartName="/ppt/ink/ink5196.xml" ContentType="application/inkml+xml"/>
  <Override PartName="/ppt/ink/ink5197.xml" ContentType="application/inkml+xml"/>
  <Override PartName="/ppt/ink/ink5198.xml" ContentType="application/inkml+xml"/>
  <Override PartName="/ppt/ink/ink5199.xml" ContentType="application/inkml+xml"/>
  <Override PartName="/ppt/ink/ink5200.xml" ContentType="application/inkml+xml"/>
  <Override PartName="/ppt/ink/ink5201.xml" ContentType="application/inkml+xml"/>
  <Override PartName="/ppt/ink/ink5202.xml" ContentType="application/inkml+xml"/>
  <Override PartName="/ppt/ink/ink5203.xml" ContentType="application/inkml+xml"/>
  <Override PartName="/ppt/ink/ink5204.xml" ContentType="application/inkml+xml"/>
  <Override PartName="/ppt/ink/ink5205.xml" ContentType="application/inkml+xml"/>
  <Override PartName="/ppt/ink/ink5206.xml" ContentType="application/inkml+xml"/>
  <Override PartName="/ppt/ink/ink5207.xml" ContentType="application/inkml+xml"/>
  <Override PartName="/ppt/ink/ink5208.xml" ContentType="application/inkml+xml"/>
  <Override PartName="/ppt/ink/ink5209.xml" ContentType="application/inkml+xml"/>
  <Override PartName="/ppt/ink/ink5210.xml" ContentType="application/inkml+xml"/>
  <Override PartName="/ppt/ink/ink5211.xml" ContentType="application/inkml+xml"/>
  <Override PartName="/ppt/ink/ink5212.xml" ContentType="application/inkml+xml"/>
  <Override PartName="/ppt/ink/ink5213.xml" ContentType="application/inkml+xml"/>
  <Override PartName="/ppt/ink/ink5214.xml" ContentType="application/inkml+xml"/>
  <Override PartName="/ppt/ink/ink5215.xml" ContentType="application/inkml+xml"/>
  <Override PartName="/ppt/ink/ink5216.xml" ContentType="application/inkml+xml"/>
  <Override PartName="/ppt/ink/ink5217.xml" ContentType="application/inkml+xml"/>
  <Override PartName="/ppt/ink/ink5218.xml" ContentType="application/inkml+xml"/>
  <Override PartName="/ppt/ink/ink5219.xml" ContentType="application/inkml+xml"/>
  <Override PartName="/ppt/ink/ink5220.xml" ContentType="application/inkml+xml"/>
  <Override PartName="/ppt/ink/ink5221.xml" ContentType="application/inkml+xml"/>
  <Override PartName="/ppt/ink/ink5222.xml" ContentType="application/inkml+xml"/>
  <Override PartName="/ppt/ink/ink5223.xml" ContentType="application/inkml+xml"/>
  <Override PartName="/ppt/ink/ink5224.xml" ContentType="application/inkml+xml"/>
  <Override PartName="/ppt/ink/ink5225.xml" ContentType="application/inkml+xml"/>
  <Override PartName="/ppt/ink/ink52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26" r:id="rId2"/>
    <p:sldId id="544" r:id="rId3"/>
    <p:sldId id="545" r:id="rId4"/>
    <p:sldId id="546" r:id="rId5"/>
    <p:sldId id="534" r:id="rId6"/>
    <p:sldId id="535" r:id="rId7"/>
    <p:sldId id="537" r:id="rId8"/>
    <p:sldId id="539" r:id="rId9"/>
    <p:sldId id="540" r:id="rId10"/>
    <p:sldId id="542" r:id="rId11"/>
    <p:sldId id="543" r:id="rId12"/>
    <p:sldId id="1031" r:id="rId13"/>
    <p:sldId id="1111" r:id="rId14"/>
    <p:sldId id="528" r:id="rId15"/>
    <p:sldId id="529" r:id="rId16"/>
    <p:sldId id="1388" r:id="rId17"/>
    <p:sldId id="532" r:id="rId18"/>
    <p:sldId id="1389" r:id="rId19"/>
    <p:sldId id="548" r:id="rId20"/>
    <p:sldId id="549" r:id="rId21"/>
    <p:sldId id="1032" r:id="rId22"/>
    <p:sldId id="1036" r:id="rId23"/>
    <p:sldId id="1039" r:id="rId24"/>
    <p:sldId id="1040" r:id="rId25"/>
    <p:sldId id="1042" r:id="rId26"/>
    <p:sldId id="1045" r:id="rId27"/>
    <p:sldId id="1046" r:id="rId28"/>
    <p:sldId id="1047" r:id="rId29"/>
    <p:sldId id="574" r:id="rId30"/>
    <p:sldId id="1050" r:id="rId31"/>
    <p:sldId id="258" r:id="rId32"/>
    <p:sldId id="266" r:id="rId33"/>
    <p:sldId id="267" r:id="rId34"/>
    <p:sldId id="268" r:id="rId35"/>
    <p:sldId id="269" r:id="rId36"/>
    <p:sldId id="277" r:id="rId37"/>
    <p:sldId id="271" r:id="rId38"/>
    <p:sldId id="270" r:id="rId39"/>
    <p:sldId id="260" r:id="rId40"/>
    <p:sldId id="273" r:id="rId41"/>
    <p:sldId id="274" r:id="rId42"/>
    <p:sldId id="278" r:id="rId43"/>
    <p:sldId id="899" r:id="rId44"/>
    <p:sldId id="900" r:id="rId45"/>
    <p:sldId id="901" r:id="rId46"/>
    <p:sldId id="902" r:id="rId47"/>
    <p:sldId id="903" r:id="rId48"/>
    <p:sldId id="1402" r:id="rId49"/>
    <p:sldId id="1403" r:id="rId50"/>
    <p:sldId id="904" r:id="rId51"/>
    <p:sldId id="905" r:id="rId52"/>
    <p:sldId id="906" r:id="rId53"/>
    <p:sldId id="907"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4:16.505"/>
    </inkml:context>
    <inkml:brush xml:id="br0">
      <inkml:brushProperty name="width" value="0.025" units="cm"/>
      <inkml:brushProperty name="height" value="0.025" units="cm"/>
    </inkml:brush>
  </inkml:definitions>
  <inkml:trace contextRef="#ctx0" brushRef="#br0">0 193 8840,'271'1'3084,"136"-6"-2593,77 0 1294,-168 6-379,1098-15-479,351-11 605,-536 12-528,-32-11-918,1351-20 2374,774 28 300,-2976 4-2664,-338 11-463,23-4-604,-31 4 607,1 1 0,0 0-1,0-1 1,-1 1-1,1-1 1,0 1-1,0-1 1,-1 0-1,1 1 1,-1-1-1,1 0 1,-1 1 0,1-1-1,-1 0 1,1 0-1,-1 1 1,1-1-1,-1 0 1,1-2-1,0-12-11763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0.143"/>
    </inkml:context>
    <inkml:brush xml:id="br0">
      <inkml:brushProperty name="width" value="0.025" units="cm"/>
      <inkml:brushProperty name="height" value="0.025" units="cm"/>
    </inkml:brush>
  </inkml:definitions>
  <inkml:trace contextRef="#ctx0" brushRef="#br0">0 491 12940,'0'0'2504,"11"0"-2205,41-4 622,-1-2 1,54-12 0,65-10 1609,250 0-745,37-5-1603,1409-82 2396,-1766 111-2447,1723-41 2576,-1728 45-2636,532-6 146,-2-40-102,-615 45-107,605-102 1775,-613 102-1752,43-12 223,-44 13-247,0 0 0,0 0-1,0-1 1,0 1 0,0 0-1,0 0 1,-1-1 0,1 1-1,0 0 1,0-1-1,0 1 1,0-1 0,0 1-1,0-1 1,-1 1 0,1-1-1,0 0 1,0 1 0,-1-1-1,1 0 1,-1 0-1,1 0 1,-1 1 0,1-1-1,-1 0 1,1 0 0,-1 0-1,1 0 1,-1 0 0,0 0-1,0 0 1,1-2-1,-18-5-23,-22 3-2619,-1 1 0,-79 4-1,55 1-2729,-12-1-3480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3.430"/>
    </inkml:context>
    <inkml:brush xml:id="br0">
      <inkml:brushProperty name="width" value="0.025" units="cm"/>
      <inkml:brushProperty name="height" value="0.025" units="cm"/>
    </inkml:brush>
  </inkml:definitions>
  <inkml:trace contextRef="#ctx0" brushRef="#br0">291 569 11627,'0'0'3673,"-8"5"-2328,2-1-1324,0 0 1,1 0-1,0 1 0,0 0 1,0 0-1,0 0 1,1 0-1,0 1 0,0 0 1,0-1-1,1 2 0,0-1 1,0 0-1,0 1 0,1-1 1,-3 14-1,-76 463-2223,52-266 2199,17-143 464,-27 222 1871,35-240-1980,2 1 0,3-1 0,10 71 1,-8-105-337,1-1 0,0 1 0,2-1 1,1 0-1,1-1 0,0 0 0,2 0 1,0 0-1,1-1 0,1-1 0,1 0 1,0-1-1,1 0 0,1-1 0,1-1 1,0 0-1,1-1 0,1-1 0,0 0 1,0-1-1,2-2 0,21 10 0,7-2 15,1-2 0,1-2-1,62 9 1,161 10 134,-179-24-138,912 128 85,86-2-112,1327-53 2682,-1288-55-2588,357 95-56,-503-23 6,4-85-8,-358-60 30,-117 6 135,1740-235 1411,-2144 257-1610,252-47 27,-11-29-1,-335 88-6,0 0 1,-1 0-1,0-2 1,0 0 0,-1 0-1,0-1 1,-1-1 0,0-1-1,16-15 1,-20 15 11,0 0 0,-1 0 0,0-1 0,-1 0 0,0-1 0,-1 1 0,-1-1 1,0 0-1,-1-1 0,0 1 0,3-21 0,33-362-122,-34-4-16,-7 347-20,-2-1 1,-2 1 0,-2 0 0,-3 0 0,-24-76-1,23 98 56,-2 0-1,0 0 0,-2 2 1,-2-1-1,0 2 0,-2 1 1,-1 0-1,-1 1 0,-1 1 1,-26-22-1,8 15 75,-2 1 0,-1 2 0,-1 2-1,-2 2 1,0 2 0,-84-29 0,-309-67 178,427 116-190,-1412-244 33,1395 242-27,-2304-204 17,-11 160-8,-194 96 34,1458 21-18,-634 28 3,1511-89-76,-533 35 133,608-27-253,1 6 0,2 5 0,-206 71 0,57 19-5048,178-69-1707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1.041"/>
    </inkml:context>
    <inkml:brush xml:id="br0">
      <inkml:brushProperty name="width" value="0.025" units="cm"/>
      <inkml:brushProperty name="height" value="0.025" units="cm"/>
    </inkml:brush>
  </inkml:definitions>
  <inkml:trace contextRef="#ctx0" brushRef="#br0">21 1 9257,'0'0'23126,"0"81"-22742,0-41-384,-6 2 0,1 1 0,1-3 0,0-2 0,2-9 0,2-4 0,0-6 0,0-7 0,2-7-2274,6-5-3620,2-3-3074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1.491"/>
    </inkml:context>
    <inkml:brush xml:id="br0">
      <inkml:brushProperty name="width" value="0.025" units="cm"/>
      <inkml:brushProperty name="height" value="0.025" units="cm"/>
    </inkml:brush>
  </inkml:definitions>
  <inkml:trace contextRef="#ctx0" brushRef="#br0">0 100 22389,'0'0'9919,"9"5"-9476,-9-5-443,2 2 0,0 0 1,0-1-1,1 1 1,-1-1-1,0 0 1,1 0-1,-1 0 1,1 0-1,-1 0 1,1 0-1,-1 0 0,1-1 1,-1 0-1,1 1 1,0-1-1,-1 0 1,1 0-1,0-1 1,-1 1-1,1 0 1,-1-1-1,1 0 1,-1 1-1,1-1 0,-1 0 1,1 0-1,-1 0 1,0-1-1,1 1 1,-1-1-1,0 1 1,0-1-1,0 0 1,3-3-1,-1 1 0,0-1 0,0 1 0,0-1 0,0 0 0,-1 0 0,3-7 0,-4 10 0,-1 0 0,0-1 0,0 1 0,-1 0 0,1-1 0,0 1 0,-1-1 0,1 1 0,-1-1 0,0 1 0,0-1 0,0 1 0,0-1 0,0 1 0,-1-1 0,1 1 0,-2-5 0,1 6 0,1 1 0,-1-1 0,1 0 0,-1 1 0,1-1 0,-1 0 0,0 1 0,1-1 0,-1 0 0,0 1 0,0-1 0,1 1 0,-1 0 0,0-1 0,0 1 0,0 0 0,0-1 0,1 1 0,-1 0 0,0 0 0,0 0 0,0-1 0,0 1 0,0 0 0,0 0 0,0 1 0,1-1 0,-1 0 0,0 0 0,0 0 0,0 1 0,0-1 0,0 0 0,1 1 0,-3 0 0,1 0 0,-1 0 0,0 1 0,1-1 0,-1 1 0,1 0 0,-1-1 0,1 1 0,0 0 0,0 1 0,-2 1 0,-4 8 0,0 1 0,1 0 0,1 0 0,0 0 0,1 0 0,0 1 0,1 0 0,1 0 0,0 0 0,1 1 0,1-1 0,0 17 0,1-30 0,0 1 0,0-1 0,0 0 0,0 1 0,0-1 0,1 1 0,-1-1 0,1 0 0,-1 1 0,1-1 0,-1 0 0,1 1 0,0-1 0,0 0 0,-1 0 0,1 0 0,0 0 0,0 0 0,0 0 0,0 0 0,1 0 0,-1 0 0,0 0 0,2 1 0,1-1 0,-1 0 0,1 1 0,0-2 0,-1 1 0,1 0 0,0-1 0,-1 0 0,1 0 0,6 0 0,2-1 0,0-1 0,0-1 0,-1 0 0,1 0 0,14-7 0,32-20 0,-42 20 0,1 1 0,0 1 0,0 1 0,1 0 0,-1 1 0,1 0 0,22-2 0,-39 8 0,0 0 0,0 0 0,0 0 0,0 0 0,-1 0 0,1 0 0,0 1 0,0-1 0,0 0 0,-1 0 0,1 1 0,0-1 0,0 1 0,-1-1 0,1 0 0,0 1 0,-1 0 0,1-1 0,0 1 0,-1-1 0,1 1 0,-1 0 0,1-1 0,-1 1 0,0 0 0,1 0 0,-1-1 0,1 1 0,-1 0 0,0 0 0,0-1 0,0 1 0,1 0 0,-1 0 0,0 0 0,0 0 0,0 0 0,-1 44 0,-1-14 0,4-31 0,0 1 0,0 0 0,0-1 0,0 1 0,0-1 0,1 0 0,-1 0 0,0 0 0,0 0 0,0 0 0,0 0 0,0-1 0,4 0 0,4-3 0,1 0 0,-1 0 0,0-2 0,0 1 0,-1-1 0,13-10 0,-15 11 0,-1-1 0,1 1 0,0 1 0,0-1 0,1 1 0,-1 1 0,1-1 0,0 1 0,0 1 0,0-1 0,0 1 0,1 1 0,10-2 0,-19 4 0,1 0 0,0-1 0,0 1 0,-1 0 0,1 0 0,0-1 0,-1 1 0,1 0 0,-1 0 0,1 0 0,-1 0 0,1 0 0,-1 0 0,0 0 0,1 0 0,-1 0 0,0 0 0,0 0 0,0 0 0,0 0 0,0 0 0,0 0 0,0 0 0,0 0 0,0 0 0,0 0 0,-1 0 0,1 0 0,0 0 0,-1 0 0,1 0 0,-2 1 0,-9 37 0,2-4-16,9-34-1361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3.952"/>
    </inkml:context>
    <inkml:brush xml:id="br0">
      <inkml:brushProperty name="width" value="0.025" units="cm"/>
      <inkml:brushProperty name="height" value="0.025" units="cm"/>
    </inkml:brush>
  </inkml:definitions>
  <inkml:trace contextRef="#ctx0" brushRef="#br0">71 1 18546,'0'0'5808,"-4"10"-4052,-13 35 66,-16 64 1,28-87-1657,0-1-1,2 1 1,1 0 0,0-1-1,4 44 1,-2-63-156,0 0 0,0 0 0,0 0 1,1 0-1,-1 0 0,1 0 0,-1-1 0,1 1 0,-1 0 0,1 0 0,0 0 0,0-1 1,0 1-1,0 0 0,0-1 0,1 1 0,-1-1 0,0 1 0,1-1 0,-1 0 0,1 1 1,-1-1-1,1 0 0,0 0 0,-1 0 0,1 0 0,0-1 0,0 1 0,0 0 0,-1-1 1,1 1-1,0-1 0,0 0 0,0 1 0,0-1 0,0 0 0,0 0 0,0 0 0,0-1 1,0 1-1,0 0 0,0-1 0,0 1 0,0-1 0,1-1 0,6-1 36,0 0-1,0-1 0,0-1 0,-1 1 1,1-1-1,-1-1 0,14-12 1,-3 0 51,-1-1 0,0-1 0,-2-1 1,0 0-1,-2-1 0,0-1 0,-1 0 1,14-39-1,-37 92-28,0-4-34,1 1 0,1 1 0,1-1 0,1 1 1,2 1-1,-2 41 0,6-69-35,1 1 0,-1-1 0,0 1 0,0-1 0,1 0 0,-1 1 0,1-1 0,-1 0 0,1 1 0,-1-1 0,1 0 0,0 0 0,0 1 0,0-1 0,0 0 0,0 0 0,0 0 0,0 0 0,0 0 0,0 0 0,0-1 0,0 1 0,0 0 0,1 0 0,-1-1 0,0 1 0,1-1 0,-1 1 0,0-1 0,1 0 0,-1 1 0,1-1 0,-1 0 0,1 0 0,-1 0 0,0 0 0,1 0 0,-1 0 0,1-1 0,-1 1 0,1 0 0,-1-1 0,2 0 0,4-1 0,0 0 0,0 0 0,0 0 0,0-1 0,-1 0 0,1-1 0,8-5 0,-8 3-545,1-1 1,-1 0-1,0 0 0,-1 0 0,11-16 1,-13 17-461,0-1 1,-1 0 0,1 0 0,-2 0 0,1-1 0,-1 1 0,3-16 0,-2-3-10501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4.345"/>
    </inkml:context>
    <inkml:brush xml:id="br0">
      <inkml:brushProperty name="width" value="0.025" units="cm"/>
      <inkml:brushProperty name="height" value="0.025" units="cm"/>
    </inkml:brush>
  </inkml:definitions>
  <inkml:trace contextRef="#ctx0" brushRef="#br0">89 1 11883,'0'0'15743,"-1"10"-14285,-4 20-969,0-1 0,-2 0 0,-17 42 0,14-44-201,1 1 0,2 0 0,0 0-1,2 0 1,-3 40 0,8-67-288,0 0 0,0 0 0,0 1 0,0-1 0,0 0 0,0 1 0,0-1 0,0 0 0,0 0 0,1 1 0,-1-1 0,1 0 0,-1 0 0,1 0 0,-1 1 0,1-1 0,0 0 0,-1 0 0,1 0 0,0 0 0,0 0 0,0 0 0,0 0 0,0-1 0,0 1 0,0 0 0,0 0 0,0-1 0,0 1 0,0-1 0,0 1 0,1-1 0,-1 1 0,0-1 0,0 0 0,1 1 0,-1-1 0,0 0 0,0 0 0,1 0 0,-1 0 0,0 0 0,1 0 0,-1-1 0,0 1 0,0 0 0,1-1 0,-1 1 0,1-1 0,6-1 0,-1-1 0,0 0 0,0 0 0,-1-1 0,1 0 0,-1 0 0,8-7 0,31-32 0,-2-1 0,-3-3 0,-1-1 0,-2-2 0,40-75 0,-69 109-1323,-13 16-2122,-19 22-6657,20-18 8039,-18 18-11337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4.692"/>
    </inkml:context>
    <inkml:brush xml:id="br0">
      <inkml:brushProperty name="width" value="0.025" units="cm"/>
      <inkml:brushProperty name="height" value="0.025" units="cm"/>
    </inkml:brush>
  </inkml:definitions>
  <inkml:trace contextRef="#ctx0" brushRef="#br0">7 1 13677,'0'0'5381,"-6"56"-1409,6-36-225,5-4-1056,12-6-609,6-2-865,2-3-1217,2-1 0,2 0 0,-3 1-1025,1-4-5125,-5-1-6918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032"/>
    </inkml:context>
    <inkml:brush xml:id="br0">
      <inkml:brushProperty name="width" value="0.025" units="cm"/>
      <inkml:brushProperty name="height" value="0.025" units="cm"/>
    </inkml:brush>
  </inkml:definitions>
  <inkml:trace contextRef="#ctx0" brushRef="#br0">14 1 21492,'0'0'11275,"-11"67"-11275,8-35 0,3-5 0,0-5-1313,0-6-1057,3-9-1794,2-7-1474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387"/>
    </inkml:context>
    <inkml:brush xml:id="br0">
      <inkml:brushProperty name="width" value="0.025" units="cm"/>
      <inkml:brushProperty name="height" value="0.025" units="cm"/>
    </inkml:brush>
  </inkml:definitions>
  <inkml:trace contextRef="#ctx0" brushRef="#br0">19 0 18866,'0'0'4228,"-18"66"-3620,18-51-415,13 0-161,10-7-1057,3-5-2274,4-3-1730,-1 0-5926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5.760"/>
    </inkml:context>
    <inkml:brush xml:id="br0">
      <inkml:brushProperty name="width" value="0.025" units="cm"/>
      <inkml:brushProperty name="height" value="0.025" units="cm"/>
    </inkml:brush>
  </inkml:definitions>
  <inkml:trace contextRef="#ctx0" brushRef="#br0">56 191 14446,'0'0'3838,"-3"10"-710,-13 27-931,6-16-594,0 1-1,-6 26 0,16-47-1590,0-1 0,0 1 0,0-1 0,0 0 0,0 1 0,0-1 0,1 1 0,-1-1 0,0 0 0,0 1 0,0-1 0,1 1 0,-1-1 0,0 0 0,1 1 0,-1-1 0,0 0 0,1 0 0,-1 1 0,0-1 0,1 0 0,-1 0 0,0 1 0,1-1 0,-1 0 0,1 0 0,-1 0 0,1 0 0,-1 0 0,0 0 0,1 0 0,-1 0 0,1 0 0,-1 0 0,1 0-1,-1 0 1,1 0 0,-1 0 0,0 0 0,1 0 0,-1 0 0,1 0 0,-1-1 0,1 1 0,-1 0 0,0 0 0,1 0 0,-1-1 0,0 1 0,1-1 0,33-11-260,-26 9-8,-1 1 16,-1 0-1,1 0 1,0 1-1,0 0 1,0 0 0,1 0-1,-1 1 1,0 0-1,0 0 1,0 1 0,9 2-1,-14-2 236,1-1 1,-1 1-1,0 0 0,0 0 1,0 1-1,0-1 0,0 0 0,0 1 1,0-1-1,-1 1 0,1-1 0,0 1 1,-1 0-1,1 0 0,-1 0 1,0 0-1,0 0 0,1 0 0,-1 0 1,-1 0-1,1 0 0,0 0 1,0 1-1,-1-1 0,0 0 0,1 1 1,-1-1-1,0 0 0,0 1 0,0-1 1,0 0-1,0 1 0,-1-1 1,1 0-1,-1 0 0,0 1 0,0 1 1,-1 1 231,0 0 1,0 0-1,-1-1 0,1 1 1,-1-1-1,0 0 1,0 0-1,0 0 1,-1 0-1,1 0 0,-1-1 1,0 1-1,0-1 1,0 0-1,-1 0 1,-7 3-1,6-2 60,0-1 0,-1 0 0,1-1-1,-1 0 1,1 0 0,-1 0 0,0-1 0,0 1 0,0-2-1,0 1 1,-13-1 0,20-1-345,-1 1 0,0 0 0,0 0 0,0 0 0,0-1 0,0 1 0,0 0 0,0-1 0,0 1 0,0-1 0,0 1 0,1-1 0,-1 1 0,0-1 0,0 0 0,1 1 0,-1-1 0,0 0 0,1 0 0,-1 0 0,1 1 0,-1-1 0,1 0 0,-1 0 0,1 0 0,0 0 0,-1-1 0,1-1-349,-1 1-1,1-1 0,0 0 0,0 0 1,0 0-1,1 0 0,-1 0 0,0 1 0,2-5 1,1-1-1131,-1 0 1,1 1-1,1 0 1,-1 0-1,1 0 1,7-9-1,12-10-10889</inkml:trace>
  <inkml:trace contextRef="#ctx0" brushRef="#br0" timeOffset="1">371 1 20724,'0'0'6213,"-7"49"-3746,-1-12-1474,-3 7 32,1 1-257,4 0-415,3-4-225,3-4-32,0-2-96,0-7-416,0-3-930,3-9-672,-3-8-960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6.102"/>
    </inkml:context>
    <inkml:brush xml:id="br0">
      <inkml:brushProperty name="width" value="0.025" units="cm"/>
      <inkml:brushProperty name="height" value="0.025" units="cm"/>
    </inkml:brush>
  </inkml:definitions>
  <inkml:trace contextRef="#ctx0" brushRef="#br0">0 85 13164,'0'0'16624,"25"-50"-15887,8 44-385,6 0-320,5 1-672,2-1-2916,1-6-4611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6.502"/>
    </inkml:context>
    <inkml:brush xml:id="br0">
      <inkml:brushProperty name="width" value="0.025" units="cm"/>
      <inkml:brushProperty name="height" value="0.025" units="cm"/>
    </inkml:brush>
  </inkml:definitions>
  <inkml:trace contextRef="#ctx0" brushRef="#br0">142 0 8648,'0'0'18818,"-8"12"-17430,0 0-997,0 0 1,1 1-1,0 0 0,1 0 0,1 1 1,0 0-1,1 0 0,0 0 1,-3 25-1,7-37-391,-1 1 0,1 0 0,0-1 0,0 1 0,0 0 0,0-1 0,0 1 0,1 0 0,-1-1 0,1 1 0,0 0 0,-1-1 0,1 1 0,0-1 0,1 0 0,-1 1 0,3 3 0,-2-5 0,1 1 0,0 0 0,0-1 0,0 0 0,0 0 0,0 0 0,0 0 0,0 0 0,0-1 0,0 1 0,0-1 0,0 0 0,0 0 0,6 0 0,121-14-486,-129 13 422,0 1-1,0 0 0,0 0 1,0 0-1,0 0 1,0 0-1,0 0 0,1 1 1,-1-1-1,0 0 1,0 1-1,0-1 0,0 0 1,0 1-1,0-1 1,0 1-1,0-1 0,-1 1 1,1 0-1,0-1 1,0 1-1,0 0 1,-1 0-1,1 0 0,0-1 1,-1 1-1,1 0 1,0 2-1,0-1 37,-1 0-1,0 0 1,0 0 0,0 0-1,0 0 1,0 0 0,0 0-1,-1 0 1,1 0 0,-1 0 0,1 0-1,-1 0 1,-1 3 0,-2 3 192,0 0 0,-1-1 0,1 1 0,-1-1 0,-1 0 0,-8 8 0,3-6-22,0 0-1,0-2 1,-1 1 0,-1-1-1,1-1 1,-17 6 0,21-9-91,-1 0 0,1-1 1,0 0-1,-1 0 0,1-1 0,-1 0 1,0 0-1,1-1 0,-1-1 0,1 1 1,-12-3-1,18 2-123,0 1 0,1-1 0,-1 1 0,0-1 0,1 0 0,-1 1 0,1-1 0,-1 0 0,1 0 0,0 0 0,-1 0 0,1-1 0,0 1 0,0 0 0,-1 0 0,1-1 0,0 1-1,1-1 1,-1 1 0,0-1 0,0 1 0,1-1 0,-1 0 0,0 1 0,1-1 0,0 0 0,-1 1 0,1-1 0,0 0 0,0 1 0,0-1 0,0 0 0,1-3 0,-1 2-207,1 0 0,0-1 0,-1 1 1,1 0-1,1 0 0,-1 0 0,0 0 0,1 0 0,0 0 0,-1 1 1,1-1-1,0 0 0,0 1 0,1-1 0,-1 1 0,1 0 0,2-2 1,19-10-5669,1 2-1618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2:25.673"/>
    </inkml:context>
    <inkml:brush xml:id="br0">
      <inkml:brushProperty name="width" value="0.025" units="cm"/>
      <inkml:brushProperty name="height" value="0.025" units="cm"/>
    </inkml:brush>
  </inkml:definitions>
  <inkml:trace contextRef="#ctx0" brushRef="#br0">4314 428 11979,'-118'-59'1538,"-3"5"-1,-251-75 1,-273-9-583,461 114-331,0 9-1,-1 7 0,0 8 0,0 8 1,1 9-1,0 7 0,-196 53 0,172-25-219,2 8 0,-278 122 0,427-155-208,1 3 0,-88 61 0,122-75-146,0 2 0,2 0 1,0 1-1,1 1 1,0 1-1,2 1 0,1 0 1,-22 40-1,31-49-41,2 0 0,-1 0 0,2 1 0,-1 0 0,2 0 0,0 0 0,1 0 0,0 0 0,1 0 0,1 1 0,0-1 0,1 0 0,3 17 0,0-12 2,1 0-1,1-1 1,1 0-1,1 0 1,0 0 0,1-1-1,1 0 1,21 26-1,2-5 11,1-1-1,2-2 0,2-1 0,1-2 1,1-2-1,71 40 0,-26-24 4,1-4 1,3-4-1,0-4 0,3-3 0,0-5 1,151 23-1,-90-30 42,1-7-1,1-6 1,207-19 0,-169-8-24,272-65 0,176-97 92,-218 23 260,-365 133-297,-2-2 0,-1-2 0,-2-3 1,-1-2-1,51-47 0,-87 69-17,-1-1 0,-1-1 0,0 0-1,-1-1 1,-1-1 0,0 0 0,17-38-1,-25 45-11,0 0 0,0 0-1,-1 0 1,-1-1 0,0 1-1,0-1 1,-1 1 0,-1-1-1,0 0 1,0 1 0,-1-1-1,-1 1 1,0-1 0,-1 1-1,0-1 1,-5-11 0,-1 5 66,0 0 1,-1 1-1,-1 0 1,-1 1-1,0 0 1,-1 1-1,-1 0 1,0 1-1,-1 1 1,-18-13 0,-5-1 185,-1 1 0,-2 2 0,-54-23 0,10 13-171,-1 4 1,-1 3-1,-2 4 1,0 5-1,-121-11 0,-459 12 396,-16 80-5843,460-36 720,37-7-9505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7.654"/>
    </inkml:context>
    <inkml:brush xml:id="br0">
      <inkml:brushProperty name="width" value="0.025" units="cm"/>
      <inkml:brushProperty name="height" value="0.025" units="cm"/>
    </inkml:brush>
  </inkml:definitions>
  <inkml:trace contextRef="#ctx0" brushRef="#br0">13 288 17168,'0'0'6737,"9"-1"-3758,2 0-2382,0-1 0,0 0 0,0-1 0,-1 0 0,18-8 0,-25 9-505,1 1 0,-1-1 0,0 1 0,1-1 0,-1 0 0,0 0 0,0-1 0,-1 1 0,1 0 0,0-1 1,-1 0-1,1 0 0,-1 0 0,0 0 0,0 0 0,0 0 0,-1 0 0,1-1 0,-1 1 0,1 0 0,-1-1 0,0 0 0,-1 1 0,2-5 0,-3 7-92,1 1 0,-1-1 0,1 1 0,0-1 0,-1 1 0,1-1 0,-1 1 0,0-1 0,1 1 0,-1 0 0,1-1 0,-1 1 0,1 0 0,-1-1 0,0 1 0,1 0 0,-1 0 0,0 0 0,1 0 0,-1 0 0,0-1 0,1 1 0,-1 0 0,0 0 0,1 1 0,-1-1 0,0 0 0,1 0 0,-1 0 0,0 0 0,0 1 0,-26 6 0,18-2 0,0 0 0,0 1 0,1 0 0,0 1 0,0 0 0,1 0 0,0 1 0,0 0 0,0 0 0,1 0 0,1 1 0,-1 0 0,1 0 0,1 1 0,-5 11 0,9-21 0,0 1 0,0-1 0,0 1 0,0-1 0,0 1 0,0-1 0,0 1 0,0-1 0,1 1 0,-1-1 0,0 1 0,0-1 0,0 1 0,0-1 0,1 1 0,-1-1 0,0 1 0,1-1 0,-1 1 0,0-1 0,1 0 0,-1 1 0,0-1 0,1 0 0,-1 1 0,1-1 0,-1 0 0,1 0 0,-1 1 0,1-1 0,-1 0 0,1 0 0,0 1 0,26 2 0,28-10 0,-36 2 0,-1 1 0,1 1 0,0 1 0,30-1 0,-47 4 0,0 0 0,-1 0 0,1 0 0,-1 0 0,1 0 0,-1 0 0,0 0 0,1 1 0,-1-1 0,0 0 0,0 1 0,0-1 0,0 1 0,0-1 0,0 1 0,0 0 0,0-1 0,-1 1 0,1 0 0,-1-1 0,1 1 0,-1 0 0,0 0 0,0 0 0,0-1 0,0 4 0,12 29 0,-11-34 0,-1 1 0,1 0 0,0-1 0,0 1 0,0-1 0,-1 1 0,1-1 0,0 1 0,0-1 0,0 1 0,0-1 0,0 0 0,0 0 0,0 1 0,0-1 0,0 0 0,0 0 0,0 0 0,0 0 0,0 0 0,0 0 0,0-1 0,0 1 0,-1 0 0,1 0 0,0-1 0,0 1 0,0 0 0,0-1 0,0 1 0,0-1 0,-1 1 0,3-2 0,-1 0 0,1 0 0,0-1 0,-1 1 0,0-1 0,1 1 0,-1-1 0,0 0 0,0 0 0,-1 0 0,1 0 0,-1 0 0,1 0 0,-1 0 0,0 0 0,1-4 0,11-59 0,-10 43 0,-3 22 0,0 0 0,0 0 0,0-1 0,1 1 0,-1 0 0,0 0 0,0 0 0,1-1 0,-1 1 0,1 0 0,-1 0 0,1 0 0,0 0 0,-1 0 0,1 0 0,0 0 0,0 0 0,-1 0 0,1 0 0,0 0 0,0 0 0,0 1 0,0-1 0,0 0 0,2 0 0,-1 1 0,0 0 0,1 0 0,-1 1 0,0-1 0,0 0 0,0 1 0,1 0 0,-1-1 0,0 1 0,0 0 0,2 1 0,19 7 0,-14-6 0,0-2 0,0 1 0,1-1 0,-1-1 0,0 0 0,19-2 0,-26 2 0,-1 1 0,1-2 0,0 1 0,0 0 0,-1 0 0,1 0 0,0-1 0,-1 1 0,1-1 0,-1 0 0,1 1 0,-1-1 0,1 0 0,-1 0 0,1 0 0,-1 0 0,0 0 0,1 0 0,-1 0 0,0 0 0,0-1 0,0 1 0,0 0 0,0-1 0,0 1 0,0-1 0,0 1 0,-1-1 0,1 1 0,0-1 0,-1 0 0,0 1 0,1-1 0,-1 0 0,0 1 0,0-1 0,0 0 0,0 1 0,0-1 0,0 0 0,0 0 0,-1 1 0,1-1 0,-1 0 0,0-2 0,0 3 0,1 1 0,0-1 0,-1 1 0,1-1 0,0 1 0,-1 0 0,1-1 0,-1 1 0,1-1 0,-1 1 0,1 0 0,-1-1 0,1 1 0,-1 0 0,1 0 0,-1-1 0,1 1 0,-1 0 0,0 0 0,1 0 0,-1 0 0,1 0 0,-1 0 0,0 0 0,1 0 0,-1 0 0,1 0 0,-1 0 0,0 0 0,1 0 0,-1 0 0,1 1 0,-1-1 0,1 0 0,-2 1 0,-18 11 0,15-5 0,0 1 0,0-1 0,1 1 0,0-1 0,1 1 0,-3 9 0,4-13 0,1 0 0,0 1 0,0-1 0,0 1 0,0-1 0,1 0 0,0 1 0,0-1 0,0 1 0,0-1 0,1 1 0,-1-1 0,3 8 0,-1-10 0,-1-1 0,1 1 0,-1 0 0,1-1 0,-1 1 0,1-1 0,0 0 0,0 0 0,-1 1 0,1-1 0,0 0 0,0-1 0,0 1 0,0 0 0,1 0 0,-1-1 0,0 0 0,0 1 0,0-1 0,0 0 0,1 0 0,-1 0 0,0 0 0,0 0 0,0-1 0,5 0 0,1 0 0,1-1 0,-1 0 0,0 0 0,1-1 0,11-6 0,7-8 0,-1 0 0,0-2 0,-1-2 0,32-33 0,-57 54 0,0 0 0,0-1 0,0 1 0,0 0 0,1 0 0,-1-1 0,0 1 0,0 0 0,0 0 0,1 0 0,-1-1 0,0 1 0,0 0 0,0 0 0,1 0 0,-1 0 0,0 0 0,1-1 0,-1 1 0,0 0 0,0 0 0,1 0 0,-1 0 0,0 0 0,0 0 0,1 0 0,-1 0 0,0 0 0,1 0 0,-1 0 0,0 0 0,0 0 0,1 0 0,-1 0 0,0 0 0,0 1 0,1-1 0,-1 0 0,3 13 0,-8 24 0,4-32 0,1-2 0,-1 0 0,1 0 0,-1 1 0,1-1 0,0 0 0,0 0 0,0 0 0,1 0 0,-1 0 0,1 1 0,-1-1 0,1 0 0,0 0 0,0 0 0,1 0 0,-1-1 0,1 1 0,-1 0 0,1 0 0,0-1 0,0 1 0,4 3 0,-3-4 0,1-1 0,-1 1 0,0-1 0,1 0 0,-1 0 0,1 0 0,0 0 0,-1-1 0,1 1 0,-1-1 0,1 0 0,0 0 0,-1 0 0,1-1 0,0 1 0,-1-1 0,1 0 0,-1 0 0,1 0 0,4-2 0,2-2 0,-1 0 0,1-1 0,-1 1 0,0-2 0,0 1 0,-1-1 0,1-1 0,-2 1 0,1-1 0,-1-1 0,0 1 0,-1-1 0,0-1 0,-1 1 0,5-11 0,1-2 0,-2 0 0,0 0 0,-2-1 0,0-1 0,5-41 0,-9 41 0,-3 24 0,-1 0 0,1 0 0,0 0 0,0 0 0,0 1 0,-1-1 0,1 0 0,0 0 0,0 0 0,-1 0 0,1 0 0,0 0 0,0 0 0,0 0 0,-1 0 0,1 0 0,0 0 0,0 0 0,-1 0 0,1 0 0,0 0 0,0 0 0,-1 0 0,1 0 0,0 0 0,0 0 0,-1 0 0,1 0 0,0 0 0,0 0 0,0 0 0,-1-1 0,1 1 0,0 0 0,0 0 0,0 0 0,-1 0 0,1-1 0,0 1 0,0 0 0,0 0 0,0 0 0,0-1 0,-1 1 0,1 0 0,0 0 0,0-1 0,0 1 0,0 0 0,0 0 0,0 0 0,0-1 0,-11 18 0,3 3 0,1 1 0,1 0 0,1 1 0,0-1 0,2 1 0,1 0 0,0-1 0,2 1 0,3 33 0,-3-51 0,1 1 0,-1-1 0,1 0 0,-1 0 0,1 0 0,0 1 0,1-1 0,-1 0 0,1 0 0,0-1 0,0 1 0,0 0 0,0-1 0,1 1 0,-1-1 0,1 0 0,0 0 0,0 0 0,0 0 0,1 0 0,-1 0 0,1-1 0,-1 0 0,1 0 0,0 0 0,0 0 0,0 0 0,0-1 0,0 0 0,0 0 0,0 0 0,0 0 0,0-1 0,1 1 0,-1-1 0,5-1 0,-9 1 1,1-1 0,0 1 0,0-1 0,-1 1 0,1-1 0,-1 0 0,1 1 0,0-1 0,-1 0 0,1 0 0,-1 1 0,1-1 0,-1 0 0,0 0 0,1 0 0,-1 0 0,0 0 0,0 0 0,0 1 0,1-1 0,-1 0 0,0 0 0,0 0 0,0 0 0,-1 0 0,1 0 0,0 0 0,0 0 0,0 0 0,-1 0 0,-7-32-155,-1 13-673,-2 1-1,0-1 1,-1 2-1,-1 0 1,-1 0 0,-1 1-1,0 1 1,-26-22-1,16 25 2804,40 21 2225,5-3-4098,0-1 1,1 0-1,0-2 0,0 0 1,0-2-1,-1 0 1,26-4-1,-23-2-3078,-11-3-2223,-8-3-2559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7.996"/>
    </inkml:context>
    <inkml:brush xml:id="br0">
      <inkml:brushProperty name="width" value="0.025" units="cm"/>
      <inkml:brushProperty name="height" value="0.025" units="cm"/>
    </inkml:brush>
  </inkml:definitions>
  <inkml:trace contextRef="#ctx0" brushRef="#br0">18 21 20948,'-12'-2'4644,"7"-2"-896,5 2-1762,4 1-1730,10-1-320,2-3-1858,1 1-6214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9.343"/>
    </inkml:context>
    <inkml:brush xml:id="br0">
      <inkml:brushProperty name="width" value="0.025" units="cm"/>
      <inkml:brushProperty name="height" value="0.025" units="cm"/>
    </inkml:brush>
  </inkml:definitions>
  <inkml:trace contextRef="#ctx0" brushRef="#br0">1 594 9737,'0'0'16261,"9"-1"-14211,1-3-1852,0 0 0,0 0 1,-1-1-1,1 0 0,-1 0 1,0-1-1,0 0 0,-1-1 1,0 0-1,0 0 0,-1-1 1,0 0-1,10-14 0,12-17 194,41-75 1,-55 88-278,-1-1 1,-1 0 0,-2-1 0,-1 0 0,-1-1 0,-1 0-1,-2 0 1,0-1 0,1-58 0,-12 145-116,-2 1 0,-3-1 0,-27 89 0,16-66 0,9-33 0,1-11 0,2 1 0,2 0 0,-5 69 0,12-104-27,0-1-1,-1 1 1,1-1-1,0 0 1,0 1-1,0-1 1,0 0-1,0 1 1,0-1 0,0 1-1,1-1 1,-1 0-1,1 1 1,-1-1-1,1 0 1,-1 0-1,1 1 1,-1-1 0,1 0-1,0 0 1,0 0-1,0 0 1,0 0-1,0 0 1,0 0-1,0 0 1,0 0 0,0 0-1,0 0 1,0-1-1,1 1 1,-1-1-1,0 1 1,0-1 0,1 1-1,-1-1 1,0 1-1,1-1 1,-1 0-1,1 0 1,-1 0-1,0 0 1,1 0 0,-1 0-1,0 0 1,1 0-1,1-1 1,2-1-263,1 0 1,-1 0 0,-1 0 0,1 0-1,0-1 1,-1 0 0,1 0 0,-1 0-1,0 0 1,0-1 0,4-4-1,2-4-2979,-1-1-1,0-1 0,10-20 0,2-11-8458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9.813"/>
    </inkml:context>
    <inkml:brush xml:id="br0">
      <inkml:brushProperty name="width" value="0.025" units="cm"/>
      <inkml:brushProperty name="height" value="0.025" units="cm"/>
    </inkml:brush>
  </inkml:definitions>
  <inkml:trace contextRef="#ctx0" brushRef="#br0">68 44 18738,'0'0'2995,"-10"11"-257,-29 38-960,37-46-1667,0 0 1,0 0-1,0 0 1,1 0-1,-1 0 1,1 0-1,-1 1 0,1-1 1,0 1-1,0-1 1,1 1-1,-1 6 1,1-9-86,0 0 0,0 1 1,0-1-1,0 1 0,1-1 0,-1 0 1,1 0-1,-1 1 0,1-1 0,0 0 1,-1 0-1,1 1 0,0-1 0,0 0 1,0 0-1,-1 0 0,1 0 0,0 0 1,1 0-1,-1-1 0,0 1 0,1 1 1,2-1-14,-1 0 1,0 0 0,0 0-1,1 0 1,-1-1 0,1 1 0,-1-1-1,0 0 1,1 0 0,-1 0-1,1 0 1,-1-1 0,0 1-1,1-1 1,-1 0 0,0 0 0,1 0-1,-1 0 1,0-1 0,0 0-1,3-1 1,22-21 90,-24 20-78,-1 0 0,1 0 0,1 0 0,-1 1 0,0-1 0,1 1 0,0 0 0,-1 1 0,1-1 0,0 1 0,11-3 0,-15 7-26,0-1-1,0 1 0,0 1 0,0-1 1,-1 0-1,1 0 0,-1 0 0,1 0 1,-1 0-1,0 1 0,1-1 0,-1 0 0,0 0 1,-1 1-1,1-1 0,-1 3 0,1-1 41,-1 29 232,0 40 152,1-69-357,0 0 0,0-1 0,1 1-1,0 0 1,0 0 0,0-1 0,0 1-1,0 0 1,1-1 0,0 0 0,-1 1 0,1-1-1,0 0 1,4 5 0,-4-7-37,-1 0-1,1 0 1,0 0 0,-1 0 0,1 0 0,0-1 0,0 1-1,0-1 1,0 1 0,-1-1 0,1 1 0,0-1 0,0 0-1,0 0 1,0 0 0,0 0 0,0 0 0,0 0 0,0-1-1,0 1 1,-1-1 0,1 1 0,0-1 0,0 0 0,0 0-1,-1 0 1,1 0 0,0 0 0,-1 0 0,1 0-1,-1 0 1,1 0 0,-1-1 0,0 1 0,1-1 0,0-2-1,6-4 125,-2 0-1,1-1 0,-1 1 0,0-2 1,5-10-1,-8 12-164,0 0-1,-1-1 1,1 1-1,-2-1 1,1 0-1,-1 1 1,0-1 0,-1-10-1,0 17 11,0-1 0,0 1 0,0-1 1,0 1-1,0-1 0,-1 1 0,1-1 0,-1 1 0,1 0 0,-1-1 0,0 1 0,0 0 0,0-1 0,0 1 0,-1 0 0,1 0 0,0 0 0,-1 0 1,0 0-1,1 1 0,-1-1 0,0 0 0,0 1 0,0-1 0,0 1 0,0-1 0,0 1 0,0 0 0,-1 0 0,1 0 0,0 1 0,-4-2 1,22 3-78,0-1 0,0-1 1,0-1-1,0 0 0,-1 0 1,1-2-1,0 0 0,-1-1 1,0 0-1,23-13 0,-23 5-3792,-11-1-2312,-4-6-3886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0.155"/>
    </inkml:context>
    <inkml:brush xml:id="br0">
      <inkml:brushProperty name="width" value="0.025" units="cm"/>
      <inkml:brushProperty name="height" value="0.025" units="cm"/>
    </inkml:brush>
  </inkml:definitions>
  <inkml:trace contextRef="#ctx0" brushRef="#br0">1 4 20435,'0'0'9994,"65"0"-9930,-26 0-961,-6 0-4516,2-3-7367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0.804"/>
    </inkml:context>
    <inkml:brush xml:id="br0">
      <inkml:brushProperty name="width" value="0.025" units="cm"/>
      <inkml:brushProperty name="height" value="0.025" units="cm"/>
    </inkml:brush>
  </inkml:definitions>
  <inkml:trace contextRef="#ctx0" brushRef="#br0">88 75 6022,'0'0'16207,"0"-10"-13201,0 5-2762,-1 3-100,1 0 0,-1 0 0,1 0 0,0 0 0,0 0 1,0 0-1,0 0 0,0 1 0,0-1 0,1 0 1,-1 0-1,0 0 0,1 0 0,0 0 0,-1 0 0,1 1 1,0-1-1,0 0 0,0 0 0,0 1 0,0-1 0,1 1 1,-1-1-1,0 1 0,1 0 0,-1-1 0,1 1 0,0 0 1,-1 0-1,1 0 0,0 0 0,-1 0 0,1 0 1,0 1-1,0-1 0,0 1 0,0-1 0,2 1 0,6-2-45,-1 2-1,0-1 0,0 1 0,0 0 0,0 1 0,0 0 0,1 1 0,-1 0 0,-1 0 0,1 1 0,16 7 1,-22-8-85,0-1 1,0 1 0,0 0 0,0 0 0,0 1-1,0-1 1,-1 1 0,1-1 0,-1 1 0,1 0-1,-1 0 1,0 0 0,0 0 0,-1 0 0,1 0-1,0 1 1,-1-1 0,0 1 0,0-1 0,0 1-1,0-1 1,-1 1 0,1-1 0,-1 1 0,0 0-1,0-1 1,0 1 0,-1 0 0,1-1 0,-1 1-1,0-1 1,-2 7 0,0-5-15,1 0 0,-1 0 0,0 0 0,-1-1 0,1 1 0,-1-1 0,0 1 0,0-1 0,0-1 0,-1 1 0,1-1 0,-1 1 0,-10 4 0,8-4 0,0 0 0,-1 0 0,1-1 0,-1 0 0,1-1 0,-1 0 0,-11 2 0,40-4 0,0 1 0,0 0 0,0 2 0,32 7 0,-48-9 0,-1 1 0,1 0 0,-1 0 0,1 0 0,-1 0 0,0 1 0,0-1 0,0 1 0,0 0 0,-1 0 0,6 6 0,-7-6 0,0 0 0,0 0 0,-1 0 0,1 0 0,-1 0 0,0 0 0,0 0 0,0 0 0,-1 0 0,1 0 0,-1 1 0,1-1 0,-1 0 0,0 0 0,0 1 0,-1-1 0,1 0 0,-1 0 0,-1 5 0,1-4 0,-1 0 0,0 1 0,-1-1 0,1 0 0,-1 0 0,0-1 0,0 1 0,0-1 0,0 1 0,-1-1 0,1 0 0,-1 0 0,0 0 0,0-1 0,0 0 0,0 1 0,0-1 0,0 0 0,-1-1 0,-5 2 0,-6 2 0,0 0 0,-1-2 0,1 0 0,-23 2 0,25-5 0,0 1 0,1-2 0,-1 0 0,0 0 0,-16-5 0,24 5 0,1-1 0,-1 0 0,1 0 0,0 0 0,0-1 0,0 0 0,0 0 0,0 0 0,0-1 0,1 0 0,0 1 0,-1-2 0,1 1 0,-6-9 0,10 13-41,-1-1 0,1 1 0,0 0 0,-1-1 0,1 1 0,0 0 0,0-1 0,-1 1 0,1-1 0,0 1 0,0-1 0,-1 1 0,1-1 0,0 1 1,0-1-1,0 1 0,0-1 0,0 1 0,0-1 0,0 1 0,0-1 0,0 1 0,0-1 0,0 1 0,0-1 0,0 1 0,0-1 0,1 1 0,-1 0 0,0-1 0,0 1 0,0-1 0,1 1 0,0-1 0,15-5-5012,-10 5 2604,15-4-9755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1.559"/>
    </inkml:context>
    <inkml:brush xml:id="br0">
      <inkml:brushProperty name="width" value="0.025" units="cm"/>
      <inkml:brushProperty name="height" value="0.025" units="cm"/>
    </inkml:brush>
  </inkml:definitions>
  <inkml:trace contextRef="#ctx0" brushRef="#br0">11 37 10282,'0'0'16858,"2"16"-15966,1 56-150,-13 138 0,8-196-669,1-9-4,0 0 0,0 0 0,1 0 0,0 0 0,0 0 0,0 0 0,0 0 0,1 0 0,1 7 0,-1-12-6,1 0-1,-1 0 1,0 0-1,1 0 1,-1 0 0,0 0-1,1-1 1,-1 1-1,0-1 1,0 1-1,1-1 1,-1 1-1,0-1 1,0 0-1,0 1 1,0-1-1,0 0 1,0 0-1,0 0 1,1-1 0,20-21 126,-1-2 0,-1 0 0,-1 0 1,-2-2-1,19-36 0,-15 25-150,9-17-39,-19 34 0,0 0 0,1 1 0,21-26 0,-25 41-3944,-8 5 3803,0 0 0,0 0 1,0 0-1,0 0 0,0 0 0,0 0 0,-1 0 0,1 0 0,0 0 0,0 0 0,0 1 0,0-1 0,0 0 0,0 0 0,0 0 1,0 0-1,0 0 0,0 0 0,0 0 0,0 1 0,0-1 0,0 0 0,-1 0 0,1 0 0,0 0 0,0 0 0,0 0 1,0 1-1,0-1 0,0 0 0,1 0 0,-1 0 0,0 0 0,0 0 0,0 0 0,0 1 0,0-1 0,0 0 0,0 0 0,0 0 1,0 0-1,0 0 0,0 0 0,0 0 0,0 1 0,0-1 0,1 0 0,-1 0 0,0 0 0,0 0 0,0 0 0,0 0 1,0 0-1,0 0 0,1 0 0,-14 14-9004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1.901"/>
    </inkml:context>
    <inkml:brush xml:id="br0">
      <inkml:brushProperty name="width" value="0.025" units="cm"/>
      <inkml:brushProperty name="height" value="0.025" units="cm"/>
    </inkml:brush>
  </inkml:definitions>
  <inkml:trace contextRef="#ctx0" brushRef="#br0">0 0 13421,'0'0'10217,"48"54"-8231,-31-44-897,3-1-768,0 1-225,1-6-961,-1-2-1762,3-2-1601,-2-3-2338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2.273"/>
    </inkml:context>
    <inkml:brush xml:id="br0">
      <inkml:brushProperty name="width" value="0.025" units="cm"/>
      <inkml:brushProperty name="height" value="0.025" units="cm"/>
    </inkml:brush>
  </inkml:definitions>
  <inkml:trace contextRef="#ctx0" brushRef="#br0">108 1 14830,'0'0'8969,"-2"11"-7832,-78 273 6131,61-225-6705,14-39-563,5-20 0,0 0 0,-1 0 0,1 1 0,0-1 0,0 0 0,0 1 0,0-1 0,0 1 0,0-1 0,0 0 0,0 1 0,0-1 0,0 0 0,0 1 0,0-1 0,0 0 0,0 1 0,0-1 0,0 0 0,1 1 0,-1-1 0,0 0 0,0 1 0,0-1 0,1 0 0,-1 0 0,0 1 0,0-1 0,0 0 0,1 0 0,-1 1 0,0-1 0,1 0 0,-1 0 0,0 0 0,0 1 0,1-1 0,-1 0 0,0 0 0,1 0 0,-1 0 0,0 0 0,1 0 0,-1 0 0,1 0 0,-1 0 0,0 0 0,1 0 0,-1 0 0,0 0 0,1 0 0,-1 0 0,0 0 0,1 0 0,-1 0 0,0 0 0,1-1 0,-1 1 0,0 0 0,0 0 0,1 0 0,-1 0 0,1-1 0,-1 1 0,64-30 0,-56 25 0,0 0 0,1 1 0,-1 0 0,1 0 0,0 1 0,0 0 0,0 0 0,1 1 0,-1 1 0,13-2 0,-12 4-779,-1 0 0,1 0-1,-1 1 1,16 4 0,11 4-6754,-15-9-10250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4.333"/>
    </inkml:context>
    <inkml:brush xml:id="br0">
      <inkml:brushProperty name="width" value="0.025" units="cm"/>
      <inkml:brushProperty name="height" value="0.025" units="cm"/>
    </inkml:brush>
  </inkml:definitions>
  <inkml:trace contextRef="#ctx0" brushRef="#br0">0 21 15951,'0'0'10944,"9"-2"-9316,13-2-1033,-7 1-458,-1 1 0,1 0 1,0 1-1,16 0 0,-30 1-137,0 0-1,-1 1 1,1-1-1,-1 0 1,1 0-1,0 1 1,-1-1-1,1 0 1,-1 0-1,1 1 1,-1-1-1,1 1 1,-1-1-1,1 1 1,-1-1-1,1 1 1,-1-1 0,0 1-1,1-1 1,-1 1-1,0-1 1,1 1-1,-1-1 1,0 1-1,0 0 1,1-1-1,-1 1 1,0 1-1,-1 25 18,-15 24 60,-2-16-19,-19 47-37,34-76-7,1 0 1,0 0 0,1 0 0,0 0 0,0 0 0,0 0-1,0 1 1,1-1 0,0 0 0,1 0 0,1 8 0,-2-13-8,1 0 0,0 0 0,0 0 0,-1 0 0,1 1 0,0-2 0,0 1 0,0 0 0,0 0 0,0 0 1,1 0-1,-1-1 0,0 1 0,0 0 0,1-1 0,-1 1 0,0-1 0,0 1 0,1-1 0,-1 0 1,1 0-1,-1 1 0,0-1 0,1 0 0,-1 0 0,0 0 0,1-1 0,-1 1 0,1 0 0,-1 0 0,0-1 1,1 1-1,1-2 0,4 1 15,0-1 0,-1 0 0,1-1 0,0 0 0,8-4 0,0-4-54,-1 0-1,1 0 1,-2-1-1,24-28 1,-31 34 22,-1-1 1,0 1 0,-1-1-1,0 0 1,0-1 0,0 1-1,-1-1 1,0 0-1,0 1 1,-1-1 0,0 0-1,0-1 1,0-9 0,-17 42-280,11-16 350,1 1-1,0 0 1,1-1-1,-1 1 1,2 0-1,-1 1 1,1-1-1,1 11 1,0-19-43,0 0 1,0-1 0,0 1-1,0 0 1,0 0 0,0-1-1,0 1 1,1 0 0,-1 0-1,0-1 1,0 1 0,1 0-1,-1-1 1,0 1 0,1 0-1,-1-1 1,1 1 0,-1 0-1,1-1 1,-1 1 0,1-1-1,-1 1 1,1-1 0,0 1-1,-1-1 1,1 0 0,0 1-1,-1-1 1,2 1 0,25-4 368,-21 1-301,1-1 0,0 0 0,-1 0 0,0 0 0,11-9 0,-2-2-4,-1-1 1,-1-1 0,0 0 0,-1-1-1,-1-1 1,0 1 0,-2-2 0,0 1-1,9-28 1,-20 116-83,2-64 2,-2 5 26,1 0-1,1 0 0,0 0 1,1 0-1,3 21 0,-4-30-47,1 0 0,0 0-1,0-1 1,-1 1 0,1 0-1,0 0 1,0-1 0,0 1-1,1-1 1,-1 1 0,0-1-1,1 1 1,-1-1 0,1 0-1,-1 1 1,1-1 0,-1 0-1,1 0 1,0 0 0,0 0-1,0-1 1,-1 1 0,1 0-1,0-1 1,0 0 0,0 1-1,0-1 1,0 0 0,0 0-1,0 0 1,0 0 0,0 0-1,0 0 1,0-1 0,0 1-1,0-1 1,-1 1 0,1-1-1,0 0 1,3-1 0,21-14-4539,-2-11-5558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608"/>
    </inkml:context>
    <inkml:brush xml:id="br0">
      <inkml:brushProperty name="width" value="0.025" units="cm"/>
      <inkml:brushProperty name="height" value="0.025" units="cm"/>
    </inkml:brush>
  </inkml:definitions>
  <inkml:trace contextRef="#ctx0" brushRef="#br0">1 618 21236,'0'0'6956,"12"-6"-6246,17-13-570,0-1 1,-1-1-1,-1-2 1,-1 0-1,28-34 0,118-151-32,-12-20 282,-160 228-337,1-1 1,-1 0-1,1 0 1,-1 0-1,1 1 0,0-1 1,-1 0-1,1 0 1,0 1-1,0-1 0,-1 1 1,1-1-1,0 1 1,0-1-1,0 1 0,0-1 1,0 1-1,0 0 1,0-1-1,0 1 0,1 0 1,-1 0-36,-1 1 0,1-1 1,-1 1-1,1-1 0,-1 1 0,1-1 0,-1 1 1,1-1-1,-1 1 0,1-1 0,-1 1 1,0 0-1,1-1 0,-1 1 0,0 0 1,1-1-1,-1 1 0,0 0 0,0-1 0,0 1 1,0 0-1,0 1 0,1 56 105,-2-43 167,-2 40-141,-15 86 0,11-103-113,1 0 1,2 1 0,1 0 0,3 0-1,4 47 1,2-67-4129,-4-14-2580,-15-14 892,-7-7-1763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5.405"/>
    </inkml:context>
    <inkml:brush xml:id="br0">
      <inkml:brushProperty name="width" value="0.025" units="cm"/>
      <inkml:brushProperty name="height" value="0.025" units="cm"/>
    </inkml:brush>
  </inkml:definitions>
  <inkml:trace contextRef="#ctx0" brushRef="#br0">16 125 10474,'0'0'12086,"-2"12"-10207,-1 4-1216,-1 5-273,1 0 1,1 1-1,1-1 0,2 36 1,0-52-345,0 0 1,0 0-1,0-1 1,0 1 0,1 0-1,0-1 1,0 1-1,0-1 1,0 1-1,1-1 1,5 7-1,-5-8-2,-1-1 0,1 0-1,0 0 1,0 0 0,0 0-1,0 0 1,0-1 0,0 1-1,1-1 1,-1 0 0,0 0-1,1 0 1,-1-1 0,1 1-1,-1-1 1,1 0 0,-1 1-1,1-2 1,3 1 0,-1-2 60,1 1 1,0-1-1,-1 0 1,1-1 0,-1 0-1,0 0 1,0 0 0,0-1-1,0 0 1,0 0 0,-1 0-1,0-1 1,0 1-1,0-1 1,-1-1 0,1 1-1,-1-1 1,0 1 0,4-11-1,-1 5-84,-1-1 0,0 0-1,-1 0 1,0 0 0,-1 0 0,-1-1-1,0 0 1,-1 0 0,2-20 0,-4 33-20,0 1 0,0-1-1,0 0 1,0 0 0,-1 0 0,1 0 0,0 0 0,0 0 0,0 0-1,0 0 1,0 0 0,0 0 0,0 0 0,0 0 0,0 0 0,-1 0-1,1 0 1,0 0 0,0 0 0,0 0 0,0 0 0,0 0 0,0 0-1,0 0 1,0 0 0,-1 0 0,1 0 0,0 0 0,0 0 0,0 0-1,0 0 1,0 0 0,0 0 0,0 0 0,0 0 0,0-1 0,0 1 0,0 0-1,-1 0 1,1 0 0,0 0 0,0 0 0,0 0 0,0 0 0,0 0-1,0 0 1,0 0 0,0-1 0,0 1 0,0 0 0,0 0 0,0 0-1,0 0 1,0 0 0,0 0 0,0 0 0,0 0 0,0-1 0,0 1-1,0 0 1,0 0 0,0 0 0,0 0 0,0 0 0,0 0 0,0 0-1,0 0 1,-8 10-53,-5 16-2,11-17 47,0-1 1,0 0-1,0 0 0,1 1 0,0-1 0,1 1 0,0-1 1,2 17-1,-2-23 12,1 0 1,0 0-1,0 0 1,-1 0-1,1 0 1,0 0-1,1 0 1,-1 0-1,0 0 1,0 0-1,1-1 1,-1 1 0,1 0-1,0-1 1,-1 0-1,1 1 1,0-1-1,0 0 1,0 0-1,0 0 1,0 0-1,0 0 1,0 0-1,0 0 1,0-1-1,1 1 1,-1-1-1,0 0 1,0 0 0,0 0-1,1 0 1,-1 0-1,0 0 1,0 0-1,1-1 1,-1 1-1,3-2 1,3 0 72,0 0 1,0-1-1,0-1 0,-1 1 1,1-1-1,-1 0 1,0-1-1,0 0 0,0 0 1,-1 0-1,0-1 1,0 0-1,6-8 0,-3 5 26,-1-1 0,-1-1-1,0 1 1,-1-1 0,1-1-1,-2 1 1,0-1-1,4-13 1,-5-4-103,-8 22 0,-5 16 0,-8 17 0,-19 43 0,31-60 0,1 1 0,0 0 0,1-1 0,0 1 0,1 0 0,0 1 0,0-1 0,0 15 0,3-24 0,-1 0 0,1 0 0,-1 0 0,1 0 0,-1 0 0,1 0 0,0 0 0,-1 0 0,1-1 0,0 1 0,0 0 0,0 0 0,0-1 0,0 1 0,0 0 0,0-1 0,0 1 0,0-1 0,0 0 0,0 1 0,0-1 0,0 0 0,0 1 0,0-1 0,0 0 0,1 0 0,-1 0 0,0 0 0,1 0 0,46 0 0,-35-1 0,226-16 0,-238 14 0,0 0 0,-1-1 0,1 1 0,-1-1 0,0 1 0,0-1 0,0 1 0,-1-7 0,-3-12 0,-2-1 0,0 1 0,-1 1 0,-19-40 0,14 35 0,1 0 0,-9-35 0,21 60 0,0 0 0,0 1 0,0-1 0,0 1 0,0-1 0,1 1 0,-1-1 0,0 1 0,0 0 0,0 0 0,1 0 0,-1-1 0,0 1 0,0 0 0,0 0 0,1 1 0,-1-1 0,0 0 0,0 0 0,2 1 0,-2-1 0,58 13-2158,15 1-4023,-36-14-855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5.776"/>
    </inkml:context>
    <inkml:brush xml:id="br0">
      <inkml:brushProperty name="width" value="0.025" units="cm"/>
      <inkml:brushProperty name="height" value="0.025" units="cm"/>
    </inkml:brush>
  </inkml:definitions>
  <inkml:trace contextRef="#ctx0" brushRef="#br0">50 0 20083,'-3'11'2653,"-12"56"-145,3 0 0,2 1-1,1 72 1,8-137-2508,1 0 0,1 0 0,-1 0 0,0 0 0,1 0 0,-1 0 0,1 0 0,0 0 0,0-1 0,0 1 0,0 0 0,1 0 0,-1-1 0,1 1 0,0-1 0,-1 0 0,4 4 0,-3-5 0,-1 0 0,1 0 0,0 0 0,0 0 0,0 0 0,0-1 0,0 1 0,0-1 0,0 1 0,0-1 0,0 0 0,0 1 0,0-1 0,0 0 0,0 0 0,0-1 0,0 1 0,0 0 0,0-1 0,0 1 0,0-1 0,0 1 0,0-1 0,0 0 0,0 0 0,3-2 0,3-3 0,1 0 0,0 0 0,-1-1 0,0 0 0,-1 0 0,0-1 0,12-16 0,41-68 0,-47 69 0,-1 4-127,-5 9-307,0 0-1,-1 0 0,0-1 0,-1 0 1,0 0-1,-1 0 0,0-1 1,-1 1-1,3-17 0,-15 27-10822,-4 1-3153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121"/>
    </inkml:context>
    <inkml:brush xml:id="br0">
      <inkml:brushProperty name="width" value="0.025" units="cm"/>
      <inkml:brushProperty name="height" value="0.025" units="cm"/>
    </inkml:brush>
  </inkml:definitions>
  <inkml:trace contextRef="#ctx0" brushRef="#br0">0 0 8584,'0'0'7623,"0"61"-4964,7-40 608,12-3-1057,-1-7-865,6-4-448,2-5-673,0-2-1249,0-2-2882,0-13-4293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605"/>
    </inkml:context>
    <inkml:brush xml:id="br0">
      <inkml:brushProperty name="width" value="0.025" units="cm"/>
      <inkml:brushProperty name="height" value="0.025" units="cm"/>
    </inkml:brush>
  </inkml:definitions>
  <inkml:trace contextRef="#ctx0" brushRef="#br0">124 41 19635,'-9'4'2685,"2"-2"-1935,-60 31 4102,64-31-4733,0-1-1,1 0 1,-1 1 0,1-1 0,0 1 0,-1 0 0,1 0 0,0 0 0,0 0 0,0 0 0,1 1 0,-1-1 0,0 1 0,1-1-1,-1 1 1,1-1 0,0 1 0,0 0 0,0 0 0,0-1 0,1 1 0,-1 0 0,0 5 0,2-8-113,0 1 1,0 0-1,0-1 0,0 1 1,-1-1-1,1 1 1,0-1-1,0 1 1,0-1-1,0 0 0,0 0 1,0 1-1,0-1 1,0 0-1,0 0 0,1 0 1,-1 0-1,0 0 1,0 0-1,0 0 0,0 0 1,0-1-1,2 0 1,27-5 116,-17 0-163,-1-1-1,0-1 0,-1 0 1,0-1-1,0 0 0,-1-1 1,0 0-1,0-1 0,-1 0 1,-1 0-1,0 0 1,7-15-1,-46 122-664,28-88 858,1-1 0,1 1 0,-1-1 0,1 1 0,0-1 0,1 1 0,0 0 0,0-1 0,2 12 0,-2-17-102,1 0 1,-1-1-1,1 1 1,0-1-1,-1 1 0,1-1 1,0 1-1,0-1 1,0 1-1,0-1 1,0 0-1,1 1 1,-1-1-1,0 0 1,0 0-1,1 0 1,-1 0-1,3 1 1,-1-1-21,0 0 0,0 0 1,0-1-1,1 1 1,-1-1-1,0 0 0,0 1 1,1-1-1,-1-1 0,0 1 1,0 0-1,0-1 1,4-1-1,2-1-29,0 0-1,-1-1 1,0 0-1,1-1 1,-2 0-1,1 0 1,0 0-1,-1-1 1,0-1 0,-1 1-1,12-14 1,-10 10-13,0 0 1,-1 0 0,0-1-1,-1 1 1,0-1-1,-1-1 1,0 1 0,4-18-1,-18 43-192,1 1 1,-12 28-1,16-35 265,2 0 0,-1-1 0,1 1 0,0 0 0,1 0 0,-1 0 1,2 0-1,-1 1 0,1-1 0,2 14 0,-1-21-62,-1 0 0,1 0 0,0 0 0,0 0 0,0 0 0,0-1 0,0 1 0,0 0 0,0 0 0,0-1 0,0 1 0,0-1 0,0 1 0,0-1 0,0 1 0,0-1 0,1 0 0,-1 0 0,0 1 0,0-1 0,1 0 0,-1 0 0,0 0 0,0 0 0,0-1 0,1 1 0,-1 0 0,0 0 0,0-1 0,0 1 0,2-1 0,36-15 0,-24 5 0,0-2 0,-2 1 0,1-2 0,13-17 0,-20 22 0,0 0 0,0 0 0,-1-1 0,-1 0 0,1 0 0,-2-1 0,1 1 0,2-13 0,-21 71 0,9-34 0,0 0 0,1 0 0,1 0 0,0 0 0,0 21 0,2-32 0,2 1 0,-1 0 0,0-1 0,1 1 0,-1-1 0,1 1 0,0-1 0,0 1 0,1-1 0,-1 0 0,1 1 0,-1-1 0,3 3 0,-3-5 0,0 0 0,1 0 0,-1 0 0,0 0 0,0 0 0,1 0 0,-1-1 0,1 1 0,-1 0 0,1-1 0,-1 1 0,1-1 0,-1 0 0,1 1 0,-1-1 0,1 0 0,-1 0 0,1 0 0,0 0 0,-1 0 0,1 0 0,-1 0 0,1-1 0,-1 1 0,1-1 0,-1 1 0,1-1 0,-1 1 0,1-1 0,-1 0 0,0 0 0,1 0 0,1-1 0,2-2-338,1 0 1,-1-1-1,0 0 1,0 0-1,0 0 1,0 0-1,-1-1 1,0 0-1,0 0 0,-1 0 1,0 0-1,4-9 1,1-7-2129,0-1-1,5-30 1,-5 15-4196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6.947"/>
    </inkml:context>
    <inkml:brush xml:id="br0">
      <inkml:brushProperty name="width" value="0.025" units="cm"/>
      <inkml:brushProperty name="height" value="0.025" units="cm"/>
    </inkml:brush>
  </inkml:definitions>
  <inkml:trace contextRef="#ctx0" brushRef="#br0">1 1 5285,'0'0'7303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57.478"/>
    </inkml:context>
    <inkml:brush xml:id="br0">
      <inkml:brushProperty name="width" value="0.025" units="cm"/>
      <inkml:brushProperty name="height" value="0.025" units="cm"/>
    </inkml:brush>
  </inkml:definitions>
  <inkml:trace contextRef="#ctx0" brushRef="#br0">73 5 3876,'0'0'5199,"3"-1"-1398,17-2 2917,-12 9 1639,-11 14-1644,-3 1-7362,4-15-626,-22 71 1280,4 1-1,3 0 1,4 1-1,3 1 1,1 82-1,13-134-4,5-46 0,6-44 0,-4 0-470,4-90 0,-15 151 474,0-1 0,0 1 0,0 0-1,0-1 1,1 1 0,-1 0 0,0-1-1,1 1 1,-1 0 0,1 0 0,0-1-1,-1 1 1,1 0 0,0 0 0,0 0-1,0 0 1,0 0 0,0 0 0,0 0-1,0 0 1,0 0 0,0 1-1,0-1 1,0 0 0,1 1 0,-1-1-1,0 1 1,0-1 0,1 1 0,0-1-1,51-1 517,-47 3-484,0 0-1,1-1 0,-1 0 0,0-1 1,0 1-1,1-1 0,9-3 1,-8 0-33,0-1 0,0 0 1,0-1-1,-1 0 0,0 0 1,0 0-1,7-10 0,-10 12-3,0 0 0,-1-1-1,1 1 1,-1-1-1,0 0 1,0 0 0,-1 0-1,0 0 1,0-1 0,0 1-1,0-1 1,-1 1-1,1-7 1,-2 12 0,0 0 0,0 0 0,0 0 0,0 0 0,0 0 0,0 0 0,0 0 0,0-1 0,0 1 0,0 0 0,0 0 0,0 0 0,0 0 0,0 0 0,0 0 0,0 0 0,0-1 0,0 1 0,0 0 0,-1 0 0,1 0 0,0 0 0,0 0 0,0 0 0,0 0 0,0 0 0,0 0 0,0 0 0,0 0 0,0 0 0,-1-1 0,1 1 0,0 0 0,0 0 0,0 0 0,0 0 0,0 0 0,0 0 0,0 0 0,-1 0 0,1 0 0,0 0 0,0 0 0,0 0 0,0 0 0,0 0 0,0 0 0,0 0 0,0 0 0,-1 1 0,1-1 0,0 0 0,0 0 0,0 0 0,0 0 0,0 0 0,0 0 0,0 0 0,0 0 0,0 0 0,-1 0 0,1 0 0,-10 10 0,-7 10 0,13-12 0,0 1 0,1-1 0,0 1 0,1 0 0,-4 17 0,6-24 0,-1 0 0,1 0 0,0 0 0,0 0 0,-1 0 0,1 0 0,0 0 0,1 0 0,-1 0 0,0 0 0,1 0 0,-1 0 0,1 0 0,-1 0 0,1 0 0,0 0 0,0-1 0,0 1 0,0 0 0,0 0 0,0-1 0,0 1 0,1-1 0,-1 1 0,1-1 0,-1 0 0,1 1 0,-1-1 0,1 0 0,0 0 0,0 0 0,2 1 0,4 0 0,1-1 0,-1 1 0,1-1 0,-1-1 0,1 0 0,-1 0 0,1-1 0,-1 1 0,1-2 0,11-3 0,8-3 0,47-23 0,-57 22 0,-1 1 0,1 1 0,1 0 0,-1 2 0,38-7 0,-54 12 0,-1 0 0,0 0 0,0 0 0,0 0 0,0 0 0,0 0 0,0 0 0,0 0 0,0 0 0,0 0 0,0 1 0,0-1 0,0 0 0,0 1 0,0-1 0,0 1 0,0-1 0,0 1 0,-1-1 0,1 1 0,0 0 0,0 0 0,-1-1 0,1 1 0,0 0 0,-1 0 0,1 0 0,0-1 0,-1 1 0,1 0 0,-1 0 0,1 2 0,1 38 0,-3-38 0,1 1 0,-1-1 0,1 0 0,0 1 0,0-1 0,0 1 0,1-1 0,-1 0 0,1 1 0,0-1 0,0 0 0,0 0 0,3 5 0,-3-7 0,1 1 0,-1-1 0,1 0 0,-1 0 0,1-1 0,0 1 0,0 0 0,0 0 0,-1-1 0,1 1 0,0-1 0,0 0 0,0 1 0,0-1 0,0 0 0,0 0 0,0 0 0,-1-1 0,1 1 0,0 0 0,0-1 0,0 1 0,2-2 0,45-17 0,-42 16 0,-5 2-556,0 0 0,1 0 1,-1 0-1,1 1 0,-1-1 0,1 1 0,-1-1 1,1 1-1,0 0 0,3 0 0,0 6-4888,-16 9 362,-2-7-5440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03.407"/>
    </inkml:context>
    <inkml:brush xml:id="br0">
      <inkml:brushProperty name="width" value="0.025" units="cm"/>
      <inkml:brushProperty name="height" value="0.025" units="cm"/>
    </inkml:brush>
  </inkml:definitions>
  <inkml:trace contextRef="#ctx0" brushRef="#br0">0 35 2114,'0'0'20083,"79"-7"-18994,-12 1 288,13-2-864,10 1-417,1 3 32,-4 2-160,-15 2-320,-13 0-193,-17 11-416,-13 0-352,-11 2-1506,-9-7-1152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03.749"/>
    </inkml:context>
    <inkml:brush xml:id="br0">
      <inkml:brushProperty name="width" value="0.025" units="cm"/>
      <inkml:brushProperty name="height" value="0.025" units="cm"/>
    </inkml:brush>
  </inkml:definitions>
  <inkml:trace contextRef="#ctx0" brushRef="#br0">730 0 13741,'0'0'6887,"-9"2"-5670,2 1-1013,0 0-1,-1 0 1,1 1 0,0 0 0,1 0 0,-1 1 0,1 0 0,0 0 0,0 0-1,0 1 1,-7 9 0,7-8-125,-21 18 322,-1-1 0,0-1-1,-46 28 1,-101 46 1340,-19 12-601,182-101-1073,0 0 0,0 1 0,1 1 1,0 0-1,-14 18 0,23-26-67,0 0 0,0 0 0,1 0 0,-1 1 0,1-1 0,-1 1 0,1-1 1,0 1-1,0-1 0,0 1 0,0 0 0,0 0 0,1-1 0,-1 1 0,1 0 0,0 0 0,0 0 0,0 0 0,0-1 0,0 1 1,1 0-1,-1 0 0,1 0 0,0-1 0,-1 1 0,1 0 0,1-1 0,-1 1 0,0-1 0,1 1 0,-1-1 0,1 0 0,0 1 0,-1-1 1,1 0-1,3 2 0,3 2 2,1 1 1,0-1-1,0-1 1,1 0-1,0 0 1,-1-1 0,1-1-1,1 1 1,-1-1-1,16 2 1,17 1-74,54 1 0,-85-7 25,258 6-2823,-90-14-2868,-69-3-1304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1.527"/>
    </inkml:context>
    <inkml:brush xml:id="br0">
      <inkml:brushProperty name="width" value="0.025" units="cm"/>
      <inkml:brushProperty name="height" value="0.025" units="cm"/>
    </inkml:brush>
  </inkml:definitions>
  <inkml:trace contextRef="#ctx0" brushRef="#br0">26 67 3748,'0'0'19469,"-1"12"-18749,-23 234 2942,24-246-3643,0 1-1,0-1 1,0 1-1,0-1 1,0 1-1,0-1 0,0 1 1,0-1-1,0 1 1,0-1-1,0 1 1,0-1-1,0 0 1,0 1-1,1-1 0,-1 1 1,0-1-1,0 1 1,0-1-1,1 0 1,-1 1-1,0-1 0,1 0 1,-1 1-1,0-1 1,1 0-1,-1 1 1,0-1-1,1 0 0,-1 0 1,1 1-1,-1-1 1,1 0-1,-1 0 1,0 0-1,1 0 1,0 1-1,20-9 307,19-24 80,167-212 285,-191 224-616,6-4 118,-13 23 24,-5 15 32,-6 15-102,-1 0 0,-1-1 0,-12 40 1,9-40-53,0 1 0,3 0 0,-3 41 0,7-69-76,0 0-1,0 0 1,0-1-1,0 1 1,0 0-1,0 0 1,1-1-1,-1 1 1,0 0-1,0 0 1,1-1-1,-1 1 1,1 0-1,-1-1 1,0 1-1,1 0 1,-1-1-1,1 1 1,0-1 0,-1 1-1,1 0 1,-1-1-1,1 0 1,0 1-1,-1-1 1,1 1-1,0-1 1,0 0-1,-1 1 1,1-1-1,0 0 1,0 0-1,-1 0 1,1 0-1,0 0 1,0 0-1,0 0 1,-1 0-1,1 0 1,0 0 0,0 0-1,-1 0 1,1 0-1,0-1 1,0 1-1,-1 0 1,1 0-1,0-1 1,0 1-1,-1-1 1,2 0-1,4-1 48,-1-1-1,1 0 0,-1 0 1,0 0-1,10-8 0,13-16-39,-1-1-1,42-59 1,-57 70-27,0-1-1,-2 0 1,0-1 0,-1 0 0,-1-1 0,11-39 0,-18 55-2195,0-3-5978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1.996"/>
    </inkml:context>
    <inkml:brush xml:id="br0">
      <inkml:brushProperty name="width" value="0.025" units="cm"/>
      <inkml:brushProperty name="height" value="0.025" units="cm"/>
    </inkml:brush>
  </inkml:definitions>
  <inkml:trace contextRef="#ctx0" brushRef="#br0">75 1 16496,'0'0'10271,"-9"12"-9535,1-2-502,1-1 0,0 2-1,1-1 1,0 0 0,1 1-1,0 0 1,0 1 0,1-1-1,1 1 1,0 0 0,0-1-1,0 17 1,3-27-215,0-1-1,0 1 1,0-1 0,0 1 0,0 0-1,0-1 1,0 1 0,0-1 0,0 1-1,1-1 1,-1 1 0,0-1 0,0 1-1,1-1 1,-1 1 0,0-1 0,1 1-1,-1-1 1,0 0 0,1 1 0,-1-1-1,1 1 1,-1-1 0,1 0 0,-1 0-1,1 1 1,-1-1 0,1 0 0,-1 0-1,2 1 1,20-2 256,23-17 6,25-35-151,7-7-269,-70 55 122,1 1-1,-1 0 1,1 0-1,-1 1 1,1 0 0,0 0-1,0 1 1,14-3-1,-21 5 30,0 1-1,1-1 0,-1 0 1,0 0-1,0 1 1,0-1-1,0 0 0,0 1 1,0-1-1,0 1 0,1 0 1,-1-1-1,-1 1 0,1 0 1,0 0-1,0-1 0,0 1 1,0 0-1,0 0 0,-1 0 1,1 0-1,0 0 0,-1 0 1,1 0-1,-1 0 0,1 0 1,-1 1-1,0-1 0,1 0 1,-1 0-1,0 0 0,0 0 1,0 1-1,0-1 0,0 0 1,0 0-1,0 2 0,-3 62 673,1-41-544,2-24-140,0 0 0,0 1 0,0-1 0,0 0 0,1 0 0,-1 0 0,0 1 0,0-1 0,0 0 0,0 0 0,1 0 0,-1 0 0,0 0 0,0 0 0,1 0 0,-1 1 0,0-1 0,0 0 0,0 0 0,1 0 0,-1 0 0,0 0 0,0 0 0,1 0 0,-1 0 0,0 0 0,0 0 0,1 0 0,-1 0 0,0 0 0,0 0 0,0-1 0,1 1 0,-1 0 0,0 0 0,0 0 0,1 0 0,-1 0 0,0 0 0,0-1 0,0 1 0,0 0 0,1 0 0,-1 0 0,0 0 0,0-1 0,13-7 0,23-24 3,27-21-47,-58 50 23,0 0 1,0 0-1,0 0 1,0 0-1,1 1 1,-1 0-1,1 0 1,0 0-1,0 1 1,11-1-1,-16 2-16,-1 0-1,1 0 1,0 0 0,-1 0-1,1 0 1,-1 0 0,1 0-1,0 0 1,-1 0-1,1 0 1,0 1 0,-1-1-1,1 0 1,-1 0 0,1 1-1,-1-1 1,1 0 0,0 1-1,-1-1 1,0 1 0,1-1-1,-1 1 1,1-1-1,-1 1 1,1-1 0,-1 1-1,0-1 1,1 1 0,-1 0-1,0-1 1,0 1 0,0-1-1,1 1 1,-1 0 0,-3 30-100,0-22-737,-1 0 0,0 0 0,0 0 0,-7 11 1,-4-7-8320,9-12 988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3.953"/>
    </inkml:context>
    <inkml:brush xml:id="br0">
      <inkml:brushProperty name="width" value="0.025" units="cm"/>
      <inkml:brushProperty name="height" value="0.025" units="cm"/>
    </inkml:brush>
  </inkml:definitions>
  <inkml:trace contextRef="#ctx0" brushRef="#br0">0 106 14862,'0'0'17200,"54"-53"-17040,-18 44-160,5-1-256,-2-6-2370,-2-2-4709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2.338"/>
    </inkml:context>
    <inkml:brush xml:id="br0">
      <inkml:brushProperty name="width" value="0.025" units="cm"/>
      <inkml:brushProperty name="height" value="0.025" units="cm"/>
    </inkml:brush>
  </inkml:definitions>
  <inkml:trace contextRef="#ctx0" brushRef="#br0">1 0 21076,'0'0'5637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2.670"/>
    </inkml:context>
    <inkml:brush xml:id="br0">
      <inkml:brushProperty name="width" value="0.025" units="cm"/>
      <inkml:brushProperty name="height" value="0.025" units="cm"/>
    </inkml:brush>
  </inkml:definitions>
  <inkml:trace contextRef="#ctx0" brushRef="#br0">0 51 20083,'0'0'8584,"77"13"-8328,-44-26-224,4-1-1857,-4-2-3172,-1-4-4196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3.025"/>
    </inkml:context>
    <inkml:brush xml:id="br0">
      <inkml:brushProperty name="width" value="0.025" units="cm"/>
      <inkml:brushProperty name="height" value="0.025" units="cm"/>
    </inkml:brush>
  </inkml:definitions>
  <inkml:trace contextRef="#ctx0" brushRef="#br0">70 0 18770,'-5'10'2418,"-7"11"-598,1 0 0,-14 42-1,21-52-1363,1-1 0,0 1 1,1 1-1,0-1 0,1 0 0,0 0 0,0 1 0,1-1 0,3 18 0,-3-28-437,1 1 0,-1-1 0,1 1 0,-1 0 0,1-1 0,0 1 0,0-1 0,0 0 0,0 1 0,0-1 0,0 0 0,0 1 0,0-1 0,1 0 0,-1 0 0,0 0 0,1 0 0,-1 0 0,0 0 0,1-1 0,0 1 0,-1 0 0,1-1 0,-1 1 0,1-1 0,0 0 0,-1 1 0,1-1 0,0 0 0,-1 0 0,1 0 0,0 0 0,-1 0 1,1 0-1,0-1 0,-1 1 0,1-1 0,-1 1 0,1-1 0,2-1 0,4 0 69,0-1 1,0 0-1,0-1 0,-1 0 1,1 0-1,10-9 1,3-7-291,-1 0 1,20-26-1,15-15-165,-55 61 369,0 0 0,0 0 0,0-1 0,0 1 0,0 0 0,0 0 0,0 0 0,0 0 0,0 0 0,0-1 0,1 1-1,-1 0 1,0 0 0,0 0 0,0 0 0,0 0 0,0 0 0,0 0 0,1 0 0,-1-1 0,0 1 0,0 0 0,0 0 0,0 0 0,0 0-1,1 0 1,-1 0 0,0 0 0,0 0 0,0 0 0,0 0 0,1 0 0,-1 0 0,0 0 0,0 0 0,0 0 0,0 0 0,1 0 0,-1 0 0,0 0-1,0 0 1,0 0 0,0 1 0,0-1 0,1 0 0,-1 0 0,0 0 0,0 0 0,0 0 0,0 0 0,0 0 0,0 0 0,0 1 0,1-1 0,-1 0-1,0 0 1,0 0 0,0 0 0,0 0 0,0 1 0,0-1 0,0 0 0,0 18 172,-9 20 101,2-18-210,1 1 0,1-1 0,1 1 0,-3 38 0,7-56-60,0 0 1,-1 1-1,1-1 1,1 0-1,-1 0 1,0 0-1,1 0 1,-1 0-1,1 0 1,0 0-1,0 0 1,0 0-1,1 0 1,-1 0-1,1-1 1,-1 1-1,1 0 1,0-1-1,0 0 1,0 1-1,0-1 1,1 0-1,-1 0 1,1 0-1,-1 0 1,1 0-1,-1-1 1,1 1-1,0-1 1,0 0-1,0 0 1,0 0-1,0 0 1,0 0-1,0-1 1,0 1-1,0-1 1,0 0-1,0 0 1,1 0-1,-1 0 1,3-1-1,2-1-5,-1 1 0,1-2 0,-1 1 0,1-1 0,-1 0 0,0 0 0,0-1 0,0 1 0,-1-2 0,1 1 0,-1-1 0,0 0 0,0 0 0,9-12 0,6-8 0,0-1 0,18-32 0,-29 42 0,5-6 0,-1 0 0,-2-1 0,19-45 0,-52 74-7055,17-5 3086,-5 0-8357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3.801"/>
    </inkml:context>
    <inkml:brush xml:id="br0">
      <inkml:brushProperty name="width" value="0.025" units="cm"/>
      <inkml:brushProperty name="height" value="0.025" units="cm"/>
    </inkml:brush>
  </inkml:definitions>
  <inkml:trace contextRef="#ctx0" brushRef="#br0">25 1 6374,'0'0'19693,"-3"12"-17808,3-9-1782,-8 30 1261,2 0 1,-2 46-1,8-78-1355,0 1 0,0-1 0,0 0 1,0 1-1,1-1 0,-1 0 0,0 1 1,0-1-1,1 0 0,-1 1 0,1-1 1,-1 0-1,1 1 0,0-1 0,-1 0 1,1 0-1,0 0 0,0 0 0,0 0 1,0 0-1,0 0 0,0 0 0,0 0 1,0 0-1,0 0 0,0-1 0,3 2 1,0-1 7,-1 0 1,1-1 0,-1 1 0,1-1-1,-1 0 1,1 0 0,0 0-1,-1 0 1,1-1 0,5-1 0,7-2 23,-1-1 0,0 0 1,27-15-1,13-15-41,-40 24 0,2 1 0,-1 0 0,34-13 0,-50 22 0,1 1 0,0 0 0,0 0 0,0 1 0,-1-1 0,1 0 0,0 0 0,0 0 0,-1 0 0,1 1 0,0-1 0,0 0 0,-1 1 0,1-1 0,0 0 0,-1 1 0,1-1 0,0 1 0,-1-1 0,1 1 0,-1-1 0,1 1 0,-1 0 0,1-1 0,-1 1 0,1 0 0,-1-1 0,0 1 0,1 0 0,-1 0 0,0-1 0,0 1 0,1 0 0,-1 0 0,0-1 0,0 1 0,0 0 0,0 0 0,0 0 0,0-1 0,0 1 0,0 0 0,-1 1 0,1 49 0,0-38 0,-1-12 0,1 0 0,0-1 0,0 1 0,0 0 0,0-1 0,0 1 0,0-1 0,0 1 0,0 0 0,1-1 0,-1 1 0,0-1 0,0 1 0,0 0 0,1-1 0,-1 1 0,0-1 0,1 1 0,-1-1 0,0 1 0,1-1 0,-1 1 0,1-1 0,-1 1 0,0-1 0,1 1 0,-1-1 0,1 0 0,0 1 0,-1-1 0,1 0 0,-1 0 0,1 1 0,-1-1 0,1 0 0,0 0 0,-1 0 0,1 0 0,0 0 0,-1 0 0,1 0 0,-1 0 0,1 0 0,0 0 0,-1 0 0,1 0 0,0 0 0,-1 0 0,1 0 0,-1-1 0,1 1 0,-1 0 0,1-1 0,0 1 0,0-1 0,44-26 0,-20 10 0,-21 16-63,-1-1 0,1 1 0,0 0 0,0 0 0,0 0 0,0 1 0,0-1 0,0 1 0,5 0 0,-8 1 2,1-1 0,0 0 0,-1 0 0,1 1 0,-1-1 0,1 0 0,0 1 0,-1 0 1,0-1-1,1 1 0,-1 0 0,1 0 0,-1 0 0,0 0 0,1 0 0,-1 0 0,0 0 0,0 0 0,0 1 0,0-1 0,0 0 0,0 1 0,1 2 0,-1-2-324,5 8-3675,2-7-4873,-1-3 445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4.177"/>
    </inkml:context>
    <inkml:brush xml:id="br0">
      <inkml:brushProperty name="width" value="0.025" units="cm"/>
      <inkml:brushProperty name="height" value="0.025" units="cm"/>
    </inkml:brush>
  </inkml:definitions>
  <inkml:trace contextRef="#ctx0" brushRef="#br0">0 0 22069,'0'0'6054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4.770"/>
    </inkml:context>
    <inkml:brush xml:id="br0">
      <inkml:brushProperty name="width" value="0.025" units="cm"/>
      <inkml:brushProperty name="height" value="0.025" units="cm"/>
    </inkml:brush>
  </inkml:definitions>
  <inkml:trace contextRef="#ctx0" brushRef="#br0">1 1 11018,'0'0'15119,"64"41"-14126,-36-41-513,0 0-384,1 0-128,3 0-2178,-5-7-3011,-5-4-5765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5.268"/>
    </inkml:context>
    <inkml:brush xml:id="br0">
      <inkml:brushProperty name="width" value="0.025" units="cm"/>
      <inkml:brushProperty name="height" value="0.025" units="cm"/>
    </inkml:brush>
  </inkml:definitions>
  <inkml:trace contextRef="#ctx0" brushRef="#br0">242 10 15663,'0'0'6860,"-8"-3"-3940,4 2-2723,0 0 1,-1-1-1,1 2 1,0-1-1,0 0 1,-1 1-1,1 0 1,0 0-1,-1 0 1,1 1-1,0-1 1,0 1-1,-1 0 1,1 0 0,0 1-1,0-1 1,0 1-1,0 0 1,0 0-1,1 0 1,-6 4-1,-15 12 336,-32 33 1,49-45-503,1 1 1,0 0-1,0 0 1,1 0 0,0 1-1,0 0 1,0 0 0,1 0-1,-4 13 1,8-20-40,0 0 1,-1 0 0,1 1-1,0-1 1,0 0 0,0 1-1,1-1 1,-1 0 0,0 1-1,0-1 1,1 0 0,-1 0-1,0 0 1,1 1-1,0-1 1,-1 0 0,1 0-1,0 0 1,-1 0 0,1 0-1,0 0 1,0 0 0,0 0-1,0 0 1,0 0 0,0 0-1,0-1 1,0 1 0,0 0-1,0-1 1,0 1-1,1-1 1,-1 1 0,0-1-1,0 0 1,3 1 0,60 8-421,-35-7 194,-22 0 176,-1-1 1,1 1-1,-1 0 1,1 1 0,-1-1-1,0 1 1,0 0 0,0 1-1,0 0 1,-1 0-1,1 0 1,-1 0 0,0 1-1,5 6 1,-8-8 79,0-1 1,-1 1-1,1 0 0,-1-1 1,0 1-1,1 0 0,-1 0 1,-1 0-1,1 0 0,0 0 1,-1 0-1,1 0 0,-1 0 1,0 0-1,0 0 0,0 0 1,-1 0-1,1 0 0,-1 0 1,0 0-1,1 0 0,-1 0 1,0 0-1,-1 0 0,1 0 1,-1 0-1,1-1 0,-1 1 1,0-1-1,0 1 0,0-1 1,0 0-1,-4 3 0,-1 2 232,-1 0-1,0-1 1,-1 0 0,1-1-1,-1 0 1,0 0-1,-1-1 1,1 0 0,-1-1-1,-18 4 1,25-6-315,1 0 0,-1 0 0,1-1 0,-1 1 0,0-1 1,1 0-1,-1 0 0,0 0 0,1 0 0,-1 0 0,0-1 0,1 1 0,-1-1 1,1 0-1,-1 0 0,1 0 0,-1 0 0,1 0 0,0 0 0,-1 0 0,1-1 1,0 0-1,0 1 0,0-1 0,0 0 0,0 0 0,0 0 0,1 0 0,-1 0 1,1 0-1,-1 0 0,1-1 0,0 1 0,0 0 0,0-1 0,0 1 0,0-1 0,1 0 1,-1 1-1,1-1 0,0 1 0,-1-1 0,1 0 0,0 1 0,1-4 1,-1 4-566,0 0 0,0 0 0,0 0 0,0 0 1,1 0-1,-1 0 0,0 0 0,1 0 1,0 1-1,-1-1 0,1 0 0,0 0 1,0 1-1,0-1 0,0 0 0,0 1 1,0-1-1,1 1 0,-1-1 0,0 1 1,1 0-1,2-2 0,13-8-9469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5.629"/>
    </inkml:context>
    <inkml:brush xml:id="br0">
      <inkml:brushProperty name="width" value="0.025" units="cm"/>
      <inkml:brushProperty name="height" value="0.025" units="cm"/>
    </inkml:brush>
  </inkml:definitions>
  <inkml:trace contextRef="#ctx0" brushRef="#br0">34 0 6662,'0'0'20019,"2"52"-17841,-9-33-1089,-1 5 161,0-2-546,1-1-512,2-5-128,4-3-32,1-5-32,0-5-608,7-19-10154,2-4-609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6.170"/>
    </inkml:context>
    <inkml:brush xml:id="br0">
      <inkml:brushProperty name="width" value="0.025" units="cm"/>
      <inkml:brushProperty name="height" value="0.025" units="cm"/>
    </inkml:brush>
  </inkml:definitions>
  <inkml:trace contextRef="#ctx0" brushRef="#br0">100 1 21620,'-4'8'2472,"-13"30"-1388,1 0 1,2 1-1,2 1 1,1 0-1,2 0 0,2 1 1,-3 68-1,10-109-1084,0 0 0,0 1 0,0-1 0,0 0 0,0 1 0,0-1 0,0 0 0,0 1 0,0-1 0,0 0 0,0 1 0,0-1 0,1 0 0,-1 1 0,0-1 0,0 0 0,0 1 0,0-1 0,1 0 0,-1 0 0,0 1 0,0-1 0,1 0 0,-1 0 0,0 1 0,0-1 0,1 0 0,-1 0 0,0 0 0,1 1 0,-1-1 0,0 0 0,1 0 0,-1 0 0,0 0 0,1 0 0,-1 0 0,0 0 0,1 0 0,-1 0 0,0 0 0,1 0 0,-1 0 0,0 0 0,1 0 0,-1 0 0,0 0 0,1 0 0,-1 0 0,0 0 0,1-1 0,-1 1 0,0 0 0,1 0 0,-1 0 0,0-1 0,0 1 0,1 0 0,17-15 0,-12 5-27,-1 0 1,0-1-1,-1 1 0,0-1 1,0 0-1,-1 0 0,-1 0 0,0-1 1,0 1-1,-1 0 0,-1-19 1,-11 60-385,10-20 379,0-2 46,0 0 0,0 0 0,1-1 0,0 1 0,2 14 0,-1-20 2,-1 0 1,1-1-1,-1 1 0,1 0 1,0-1-1,0 1 0,-1-1 1,1 1-1,0-1 1,0 1-1,1-1 0,-1 0 1,0 1-1,0-1 1,1 0-1,-1 0 0,0 0 1,1 0-1,-1 0 1,1 0-1,0-1 0,-1 1 1,1 0-1,-1-1 0,1 1 1,0-1-1,0 0 1,-1 1-1,1-1 0,0 0 1,3 0-1,2-1-10,1 0 1,-1 0-1,1-1 0,-1 1 0,0-2 0,1 1 1,-1-1-1,0 0 0,-1 0 0,1-1 0,0 0 0,-1 0 1,0-1-1,0 0 0,0 0 0,-1 0 0,0-1 1,0 1-1,0-1 0,-1-1 0,1 1 0,-1 0 1,-1-1-1,4-9 0,-13 35-6,3-13 0,1 1 0,0-1 0,0 1 0,0 0 0,1 0 0,0 0 0,0 0 0,1 0 0,0 0 0,1 7 0,0-13 0,-1 1 0,1-1 0,0 0 0,0 0 0,0 1 0,0-1 0,0 0 0,0 0 0,0 0 0,0 0 0,1 0 0,-1 0 0,0-1 0,1 1 0,-1 0 0,0 0 0,1-1 0,-1 1 0,1-1 0,-1 0 0,1 1 0,-1-1 0,1 0 0,-1 0 0,1 0 0,0 0 0,-1 0 0,1 0 0,-1 0 0,3-1 0,3 0 0,-1 0 0,1 0 0,-1 0 0,0-1 0,1 0 0,6-3 0,3-5 0,0-1 0,-1 0 0,0-1 0,21-22 0,-15 13 0,-21 21 0,0 0 0,0 0 0,0 0 0,0 0 0,0 1 0,0-1 0,0 0 0,0 0 0,0 0 0,0 0 0,0 0 0,0 0 0,0 1 0,0-1 0,0 0 0,0 0 0,1 0 0,-1 0 0,0 0 0,0 0 0,0 0 0,0 1 0,0-1 0,0 0 0,0 0 0,0 0 0,0 0 0,0 0 0,0 0 0,1 0 0,-1 0 0,0 0 0,0 0 0,0 0 0,0 1 0,0-1 0,0 0 0,0 0 0,1 0 0,-1 0 0,0 0 0,0 0 0,0 0 0,0 0 0,0 0 0,0 0 0,1 0 0,-1 0 0,0 0 0,0 0 0,0 0 0,0-1 0,0 1 0,0 0 0,0 0 0,1 0 0,-1 0 0,0 0 0,0 0 0,0 0 0,0 0 0,0 0 0,0 0 0,0-1 0,-3 21 0,-8 19 0,10-36 0,0 0 0,0-1 0,0 1 0,0 0 0,1 0 0,-1 0 0,1 0 0,0 0 0,0 0 0,0 0 0,0 0 0,1 5 0,0-7 0,-1 0 0,1 0 0,0 0 0,0 0 0,0 0 0,-1 0 0,1-1 0,0 1 0,0 0 0,0-1 0,0 1 0,0 0 0,0-1 0,1 1 0,-1-1 0,0 0 0,0 1 0,0-1 0,0 0 0,0 0 0,1 0 0,-1 1 0,0-1 0,0 0 0,0-1 0,1 1 0,-1 0 0,0 0 0,0 0 0,0-1 0,2 0 0,22-11-2784,-6-7-3988,-7 4-2186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091"/>
    </inkml:context>
    <inkml:brush xml:id="br0">
      <inkml:brushProperty name="width" value="0.025" units="cm"/>
      <inkml:brushProperty name="height" value="0.025" units="cm"/>
    </inkml:brush>
  </inkml:definitions>
  <inkml:trace contextRef="#ctx0" brushRef="#br0">94 336 6887,'0'0'20307,"4"-8"-17969,11-28-544,-15 36-1774,0-1-1,0 1 1,0-1 0,0 1 0,0-1 0,0 1 0,0-1 0,0 1 0,0-1-1,0 1 1,0-1 0,0 1 0,0-1 0,0 1 0,-1-1 0,1 1 0,0-1-1,0 1 1,-1-1 0,1 1 0,0-1 0,-1 1 0,1 0 0,0-1 0,-1 1-1,1 0 1,-1-1 0,1 1 0,0 0 0,-1-1 0,1 1 0,-1 0 0,1 0-1,-1 0 1,1-1 0,-1 1 0,1 0 0,-1 0 0,1 0 0,-1 0 0,0 0-1,1 0 1,-1 0 0,1 0 0,-1 0 0,1 0 0,-1 0 0,1 1 0,-1-1-1,1 0 1,-1 0 0,1 0 0,-1 1 0,1-1 0,-1 1 0,-29 9 308,24-5-328,0 1 0,1 0 0,0 0 0,0 0 0,0 1 0,1 0 0,0 0 0,0 0 0,1 0 0,0 1 0,0 0 0,0-1 0,1 1 0,1 0 0,-1 0 0,1 0 0,0 9 0,1-16 0,0 0 0,0-1 0,0 1 0,0 0 0,0-1 0,0 1 0,0 0 0,1-1 0,-1 1 0,0 0 0,0-1 0,1 1 0,-1 0 0,0-1 0,1 1 0,-1-1 0,0 1 0,1-1 0,-1 1 0,1-1 0,-1 1 0,1-1 0,-1 1 0,1-1 0,0 1 0,-1-1 0,1 0 0,-1 0 0,1 1 0,1-1 0,24-1 0,-19-1 0,0 0 0,0-1 0,-1 0 0,1 0 0,9-6 0,5-8-226,0-1 0,-2 0-1,0-1 1,-1-2 0,-1 1 0,-1-2 0,22-38-1,-42 72-25,0 1 0,1 0 0,-2 22-1,5-34 264,-1 0-1,1 1 1,-1-1 0,1 0-1,0 0 1,0 0-1,0 1 1,0-1-1,0 0 1,0 0-1,0 1 1,0-1-1,0 0 1,0 0 0,1 0-1,-1 1 1,1-1-1,-1 0 1,1 0-1,-1 0 1,1 0-1,-1 0 1,1 0-1,0 0 1,0 0-1,0 0 1,-1 0 0,1 0-1,0 0 1,0-1-1,0 1 1,0 0-1,0-1 1,0 1-1,1-1 1,-1 1-1,0-1 1,0 1 0,0-1-1,0 0 1,1 0-1,-1 1 1,0-1-1,0 0 1,1 0-1,-1 0 1,0 0-1,0-1 1,0 1 0,1 0-1,-1 0 1,0-1-1,0 1 1,0-1-1,0 1 1,2-2-1,5 0 8,-1-1 0,0-1-1,0 1 1,0-1 0,0-1-1,-1 1 1,12-11-1,-3-3 26,0-1-1,-2 0 0,0-1 0,0-1 1,-2 0-1,-1 0 0,-1-1 0,0 0 1,-2-1-1,-1 0 0,7-40 1,-70 186 538,47-99-507,-39 106 489,45-114-513,-1 0 1,2 1-1,0 0 0,1-1 0,1 1 0,1 18 0,0-34-50,0-1 0,0 1 0,0-1 0,0 1 0,0 0 0,1-1 0,-1 1 0,0-1 0,0 1 0,1-1 0,-1 1 0,0-1 0,0 1 0,1-1 0,-1 0 0,1 1 0,-1-1 0,0 1 0,1-1 0,-1 0 0,1 1 0,-1-1 0,1 0 0,-1 1 0,1-1 0,-1 0 0,1 0 0,-1 0 0,1 1 0,-1-1 0,1 0 0,-1 0 0,1 0 0,0 0 0,-1 0 0,1 0 0,-1 0 0,1 0 0,-1 0 0,1 0 0,-1-1 0,1 1 0,0 0 0,-1 0 0,1 0 0,-1-1 0,1 1 0,-1 0 0,1-1 0,0 1 0,24-19 0,-18 10 0,-1-1 0,0-1 0,-1 1 0,0-1 0,-1 0 0,0 0 0,-1-1 0,0 1 0,-1-1 0,0 1 0,0-24 0,-2 46 0,-1-5 0,1 0 0,0-1 0,0 1 0,1 0 0,0 0 0,0-1 0,2 8 0,-2-11 0,0 0 0,0 0 0,0 0 0,0 0 0,1 0 0,-1-1 0,1 1 0,-1 0 0,1 0 0,0-1 0,0 1 0,0-1 0,-1 0 0,1 1 0,0-1 0,1 0 0,-1 0 0,0 0 0,0-1 0,0 1 0,1 0 0,-1-1 0,0 0 0,5 1 0,1-1 0,0 0 0,0-1 0,0 0 0,0 0 0,0-1 0,0 0 0,-1 0 0,1-1 0,-1 0 0,1 0 0,-1-1 0,0 1 0,0-2 0,8-6 0,-5 4 0,0-2 0,0 1 0,-1-1 0,0-1 0,0 0 0,-1 0 0,-1 0 0,8-14 0,-24 38 0,-26 44 0,31-48 0,0 1 0,1 0 0,1 0 0,0 0 0,0 0 0,1 1 0,0 21 0,1-32 3,0 0-1,0 0 1,0 0-1,0 0 1,0 0-1,0 0 1,0 0-1,1 0 1,-1 0-1,0 0 1,1 0 0,-1-1-1,0 1 1,1 0-1,-1 0 1,1 0-1,-1 0 1,1-1-1,0 1 1,-1 0-1,1-1 1,0 1-1,0 0 1,-1-1 0,1 1-1,0-1 1,0 1-1,0-1 1,0 1-1,0-1 1,-1 0-1,1 1 1,0-1-1,0 0 1,0 0 0,0 0-1,0 0 1,0 0-1,0 0 1,0 0-1,0 0 1,0 0-1,0 0 1,0 0-1,0-1 1,0 1 0,0 0-1,0-1 1,0 1-1,-1-1 1,3 0-1,0-1-57,1 0 0,-1 0 0,1 0 0,-1 0 0,0-1 0,0 1 0,0-1 0,0 0 0,0 0 0,0 0 0,2-5-1,0-2-1953,-1-2 0,0 1 0,-1 0 0,-1-1-1,0 0 1,0 1 0,0-20 0,-1-20-7045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4.549"/>
    </inkml:context>
    <inkml:brush xml:id="br0">
      <inkml:brushProperty name="width" value="0.025" units="cm"/>
      <inkml:brushProperty name="height" value="0.025" units="cm"/>
    </inkml:brush>
  </inkml:definitions>
  <inkml:trace contextRef="#ctx0" brushRef="#br0">23 0 19891,'0'0'4868,"0"52"-3714,0-20-386,0 3-447,0 2-193,0-2-128,-2-3-128,2-5-865,0 0-1442,-3-6-1280,-3-6-1602,-5-7-3844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461"/>
    </inkml:context>
    <inkml:brush xml:id="br0">
      <inkml:brushProperty name="width" value="0.025" units="cm"/>
      <inkml:brushProperty name="height" value="0.025" units="cm"/>
    </inkml:brush>
  </inkml:definitions>
  <inkml:trace contextRef="#ctx0" brushRef="#br0">41 1 18353,'0'0'8392,"-40"49"-7879,40-33-609,0-3-2659,4-1-3555,7-1-7047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6:17.818"/>
    </inkml:context>
    <inkml:brush xml:id="br0">
      <inkml:brushProperty name="width" value="0.025" units="cm"/>
      <inkml:brushProperty name="height" value="0.025" units="cm"/>
    </inkml:brush>
  </inkml:definitions>
  <inkml:trace contextRef="#ctx0" brushRef="#br0">128 6 18834,'0'0'12753,"-9"-2"-11765,3 1-964,0 0 0,0 0 0,0 1 0,0 0 0,0 0 0,-1 0 0,1 1 0,0 0 0,-9 3 0,12-3-26,0 0 0,0 0 1,1 0-1,-1 1 0,1-1 0,-1 1 1,1-1-1,-1 1 0,1 0 0,0 0 0,0 0 1,0 1-1,0-1 0,0 0 0,0 1 1,1-1-1,-1 1 0,1 0 0,0-1 0,0 1 1,0 0-1,0 0 0,0 0 0,0 0 1,1 0-1,-1 3 0,1-5 2,0 0 0,0 0 0,0-1 0,0 1 0,0 0 0,0 0 0,1 0 0,-1-1 0,0 1 0,0 0 0,1 0 0,-1-1 0,0 1 0,1 0 0,-1-1 0,1 1 0,-1 0 0,1-1 0,-1 1 0,1-1 0,-1 1 0,1 0 0,-1-1 0,1 0 0,0 1 0,-1-1 0,1 1 0,1 0 0,31 4 0,-22-5 0,0-1 0,0 0 0,20-5 0,19-16 0,-44 18 0,0 1 0,0-1 0,1 1 0,-1 0 0,1 1 0,0 0 0,0 0 0,0 0 0,0 1 0,0 0 0,12 0 0,-18 5 0,0-1 0,1 1 0,-1-1 0,-1 1 0,1 0 0,0-1 0,-1 1 0,0 0 0,0 0 0,0-1 0,0 1 0,-2 4 0,2 0 0,0-6 0,0-1 0,0 0 0,0 0 0,0 0 0,0 0 0,0 0 0,1 0 0,-1 0 0,0 0 0,1 0 0,-1 0 0,1 0 0,-1 0 0,1-1 0,-1 1 0,1 0 0,0 0 0,-1 0 0,1-1 0,0 1 0,-1 0 0,1 0 0,0-1 0,2 2 0,-1-1 0,1 0 0,-1-1 0,0 1 0,1-1 0,-1 1 0,1-1 0,-1 0 0,1 0 0,0 0 0,3 0 0,9-3 0,0 0 0,29-10 0,-29 8 0,-2 2 0,3-3 0,-1 2 0,1 0 0,-1 0 0,1 2 0,0 0 0,0 1 0,19 1 0,-33 2-120,-1-1 0,0 1 0,0 0 0,0 0 0,0 0 0,0 0 1,0 0-1,-1 0 0,1 0 0,-1 0 0,1 0 0,-1 0 0,0 0 0,0 0 0,0 0 0,0 3 0,-2 19-5486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3.793"/>
    </inkml:context>
    <inkml:brush xml:id="br0">
      <inkml:brushProperty name="width" value="0.025" units="cm"/>
      <inkml:brushProperty name="height" value="0.025" units="cm"/>
    </inkml:brush>
  </inkml:definitions>
  <inkml:trace contextRef="#ctx0" brushRef="#br0">56 1 18802,'0'0'7265,"-5"12"-6149,-6 21-733,0 1 0,3 0 0,1 0-1,1 1 1,2 0 0,0 64 0,4-96-360,0 0 0,1 0 0,-1 0 0,1 0 1,-1 0-1,1 0 0,0 0 0,0-1 0,0 1 0,1 0 0,-1 0 0,1-1 1,-1 1-1,1-1 0,0 0 0,3 4 0,-4-5 36,1 0 0,0 0-1,0 1 1,0-1 0,0-1 0,0 1 0,0 0-1,0 0 1,0-1 0,0 1 0,0-1 0,0 0-1,0 0 1,0 1 0,0-1 0,1-1 0,-1 1-1,0 0 1,0 0 0,0-1 0,0 1 0,0-1-1,0 0 1,3-1 0,6-3 21,-1-1 1,0 0-1,0-1 1,-1 0-1,0-1 0,0 0 1,-1 0-1,9-10 1,60-82 227,-65 83-299,93-137-9,-107 156 3,2-1-29,0 0-1,-1-1 0,1 1 0,0 0 1,-1-1-1,1 1 0,-1 0 0,1-1 0,-1 1 1,1-1-1,-1 1 0,1-1 0,-1 1 1,0-1-1,1 1 0,-1-1 0,1 0 1,-1 1-1,0-1 0,0 0 0,1 0 0,-1 1 1,0-1-1,1 0 0,-1 0 0,0 0 1,0 0-1,1 0 0,-1 0 0,0 0 0,0 0 1,1 0-1,-1 0 0,0-1 0,0 1 1,1 0-1,-1 0 0,0-1 0,1 1 0,-1 0 1,0-1-1,-9 2-8797,2 6 288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210"/>
    </inkml:context>
    <inkml:brush xml:id="br0">
      <inkml:brushProperty name="width" value="0.025" units="cm"/>
      <inkml:brushProperty name="height" value="0.025" units="cm"/>
    </inkml:brush>
  </inkml:definitions>
  <inkml:trace contextRef="#ctx0" brushRef="#br0">110 1 21717,'0'0'5802,"-5"13"-3810,-60 176 28,55-154-1711,1 0 0,2 1 0,-5 68 0,11-103-309,1 0 0,0 0 0,0 0 0,0 0 0,0 0 0,0 0 0,0 0 0,0 0 0,0 0 0,1 0 0,-1 0 0,0 0 0,0-1 0,1 1 0,-1 0 0,1 0 0,-1 0 0,0 0 0,1-1 0,0 1 0,-1 0 0,1 0 0,-1-1 0,1 1 0,1 1 0,-1-2 0,0 0 0,1 0 0,-1 0 0,0 0 0,0 0 0,0 0 0,0-1 0,0 1 0,1 0 0,-1 0 0,0-1 0,0 1 0,0-1 0,0 1 0,0-1 0,0 0 0,1-1 0,46-41 0,-43 38 0,87-89 0,105-116 0,-194 206-157,9-13-4935,-12 16 4870,0 1 0,0 0 0,0-1-1,-1 1 1,1 0 0,0-1 0,0 1 0,0-1 0,0 1 0,-1 0 0,1-1 0,0 1 0,0 0 0,-1 0 0,1-1 0,0 1 0,-1 0 0,1 0 0,0-1 0,-1 1 0,1 0 0,0 0 0,-1 0 0,1-1 0,-1 1 0,1 0 0,0 0 0,-1 0 0,1 0-1,-1 0 1,1 0 0,0 0 0,-1 0 0,1 0 0,-1 0 0,1 0 0,0 0 0,-1 0 0,1 0 0,-1 1 0,1-1 0,0 0 0,-1 0 0,1 0 0,-23 2-15286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539"/>
    </inkml:context>
    <inkml:brush xml:id="br0">
      <inkml:brushProperty name="width" value="0.025" units="cm"/>
      <inkml:brushProperty name="height" value="0.025" units="cm"/>
    </inkml:brush>
  </inkml:definitions>
  <inkml:trace contextRef="#ctx0" brushRef="#br0">0 0 12204,'0'0'7879,"19"51"-4676,-13-29-416,0 1-225,0 2-512,0 0-384,2-5-1250,-2-4-416,1-1 0,4-7 0,1-3 0,-2-5 0,3 0 0,-5 0-1505,-3 0-2723,-5-5-3043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4.888"/>
    </inkml:context>
    <inkml:brush xml:id="br0">
      <inkml:brushProperty name="width" value="0.025" units="cm"/>
      <inkml:brushProperty name="height" value="0.025" units="cm"/>
    </inkml:brush>
  </inkml:definitions>
  <inkml:trace contextRef="#ctx0" brushRef="#br0">0 0 6374,'0'0'24952,"34"49"-24120,-22-26-415,1 4-225,0 1-192,3-3-160,0-4-1249,2-6-1634,0-9-2723,-4-6-4772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6.147"/>
    </inkml:context>
    <inkml:brush xml:id="br0">
      <inkml:brushProperty name="width" value="0.025" units="cm"/>
      <inkml:brushProperty name="height" value="0.025" units="cm"/>
    </inkml:brush>
  </inkml:definitions>
  <inkml:trace contextRef="#ctx0" brushRef="#br0">100 0 20435,'0'0'4004,"-8"12"-2675,-2 3-1072,2 0 0,-1 1 0,2 0 0,0 0 0,1 1 0,1-1 0,-4 20 0,-11 184 678,9-69 1504,53-320-1505,-31 107-903,-5 26-26,1 0 1,2 0 0,19-49-1,-26 82-16,0 0 0,0 0 1,0 0-1,0 0 0,0 0 0,1 0 0,-1 1 1,1 0-1,-1-1 0,1 1 0,0 0 0,0 0 0,0 0 1,0 1-1,1-1 0,4-1 0,-7 3 6,0-1 0,0 1 0,0 0 0,1 0 0,-1 0 0,0 0 0,0 0 0,1 0 0,-1 0-1,0 0 1,0 0 0,0 0 0,1 1 0,-1-1 0,0 0 0,0 1 0,0-1 0,0 1 0,0 0 0,0-1 0,0 1 0,0 0 0,0-1-1,0 1 1,0 0 0,0 0 0,0 0 0,-1 0 0,1 0 0,0 0 0,-1 0 0,1 0 0,-1 0 0,1 0 0,-1 0 0,1 1 0,-1-1-1,0 0 1,0 0 0,1 0 0,-1 1 0,0-1 0,0 0 0,0 0 0,0 0 0,-1 1 0,1-1 0,-1 2 0,1 2 34,-1 1 0,0-1 1,-1 1-1,1-1 1,-1 1-1,0-1 0,-1 0 1,1 0-1,-1 0 0,0 0 1,0-1-1,-1 1 0,1-1 1,-1 0-1,0 0 0,-6 5 1,3-3 21,0 0 1,0-1-1,0 0 1,-1 0-1,0 0 1,0-1-1,0 0 1,-1-1-1,-13 4 1,22-7-79,0 0 0,0 0 0,-1 1 0,1-1 0,0 0-1,-1 0 1,1 0 0,0 0 0,-1 0 0,1 0 0,0 0 0,-1 0 0,1 0 0,0 0 0,-1 0 0,1 0 0,0 0-1,-1-1 1,1 1 0,0 0 0,0 0 0,-1 0 0,1 0 0,0 0 0,-1-1 0,1 1 0,0 0 0,0 0 0,-1 0-1,1-1 1,0 1 0,0 0 0,0-1 0,0 1 0,-1 0 0,1 0 0,0-1 0,0 1 0,0 0 0,0-1-1,0 1 1,0 0 0,0-1 0,0 1 0,0 0 0,0-1 0,0 1 0,0 0 0,0-1 0,0 1 0,0 0 0,0 0-1,0-1 1,0 1 0,0 0 0,0-1 0,0 1 0,1 0 0,-1-1 0,0 1 0,0 0 0,0 0 0,0-1 0,1 1-1,-1 0 1,0 0 0,1-1 0,4-4-1400,0-1 0,1 1 0,0 0 0,0 0 1,0 1-1,1-1 0,0 1 0,0 1 0,9-4 0,16-8-9656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6.488"/>
    </inkml:context>
    <inkml:brush xml:id="br0">
      <inkml:brushProperty name="width" value="0.025" units="cm"/>
      <inkml:brushProperty name="height" value="0.025" units="cm"/>
    </inkml:brush>
  </inkml:definitions>
  <inkml:trace contextRef="#ctx0" brushRef="#br0">116 27 10794,'0'0'13133,"-10"9"-11729,-6 5-743,1 1 1,-22 28 0,33-39-471,0 1 0,0 1 1,0-1-1,1 1 0,0-1 0,0 1 1,1 0-1,0 0 0,0 0 0,0 0 0,0 1 1,1-1-1,0 0 0,1 1 0,-1 11 0,2-17-161,0 1 0,-1-1-1,1 0 1,-1-1 0,1 1-1,0 0 1,0 0 0,0 0-1,0 0 1,-1-1 0,1 1-1,0 0 1,0-1 0,0 1 0,0 0-1,1-1 1,-1 0 0,0 1-1,0-1 1,0 0 0,0 1-1,0-1 1,1 0 0,-1 0-1,0 0 1,0 0 0,0 0-1,0 0 1,1 0 0,-1 0-1,0-1 1,0 1 0,0 0-1,0-1 1,0 1 0,0-1-1,2 0 1,3-1 135,0 0 1,0-1-1,0 1 0,0-1 0,9-6 1,-9 3-154,0-1 0,0 1 1,-1-1-1,0 0 1,0 0-1,0-1 0,-1 0 1,-1 0-1,1 0 0,-1 0 1,0 0-1,-1 0 1,0-1-1,0 1 0,-1-1 1,0 0-1,-1 0 0,0 1 1,0-1-1,-1 0 1,-2-12-1,3 21-142,0-1 1,0 0-1,0 0 1,-1 1-1,1-1 0,0 0 1,-1 0-1,1 1 1,0-1-1,-1 0 1,1 1-1,-1-1 0,1 0 1,-1 1-1,1-1 1,-1 1-1,0-1 0,1 1 1,-1-1-1,0 1 1,1-1-1,-1 1 1,0 0-1,1-1 0,-1 1 1,0 0-1,0 0 1,0-1-1,1 1 0,-1 0 1,0 0-1,0 0 1,0 0-1,1 0 0,-1 0 1,0 0-1,0 0 1,1 0-1,-1 1 1,0-1-1,0 0 0,0 1 1,1-1-1,-1 0 1,0 1-1,1-1 0,-1 1 1,0-1-1,1 1 1,-2 0-1,2 0-65,-1-1 1,0 1-1,1 0 1,-1-1-1,0 1 0,1 0 1,-1 0-1,1 0 1,-1 0-1,1 0 0,0-1 1,-1 1-1,1 0 1,0 0-1,0 0 0,0 0 1,0 0-1,-1 0 1,1 0-1,0 0 0,1 0 1,-1 0-1,0 0 0,0 0 1,0 0-1,1 0 1,-1 0-1,0 0 0,1 0 1,-1-1-1,1 1 1,-1 0-1,1 0 0,-1 0 1,1-1-1,-1 1 1,1 0-1,0 0 0,0-1 1,-1 1-1,1-1 0,0 1 1,1 0-1,17 7-4625,5-2-2382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7.034"/>
    </inkml:context>
    <inkml:brush xml:id="br0">
      <inkml:brushProperty name="width" value="0.025" units="cm"/>
      <inkml:brushProperty name="height" value="0.025" units="cm"/>
    </inkml:brush>
  </inkml:definitions>
  <inkml:trace contextRef="#ctx0" brushRef="#br0">176 120 14350,'0'0'7601,"-12"3"-5374,2-1-1935,1 0 0,0 1 1,1 0-1,-1 1 0,0 0 1,1 0-1,0 1 1,0 0-1,0 0 0,1 1 1,0 0-1,-8 8 0,15-14-289,-5 4 191,1 1 0,-1 0 0,1 0 0,0 0 0,0 1 0,1-1 0,0 1-1,0 0 1,0 0 0,0 0 0,1 1 0,0-1 0,-1 12 0,3-17-189,0-1-1,0 1 1,0 0 0,1 0 0,-1-1 0,0 1-1,1 0 1,-1-1 0,0 1 0,1 0 0,-1-1-1,1 1 1,-1-1 0,1 1 0,0 0 0,-1-1-1,1 1 1,-1-1 0,1 0 0,0 1 0,-1-1 0,1 0-1,0 1 1,0-1 0,-1 0 0,1 0 0,0 1-1,0-1 1,-1 0 0,1 0 0,0 0 0,0 0-1,-1 0 1,1 0 0,0 0 0,0 0 0,0-1 0,-1 1-1,2 0 1,34-10 144,-26 4-134,1-1 0,-1 0 0,-1 0 0,1-1 0,-1-1 0,-1 0 0,1 0 0,-2 0 0,1-1 0,-1 0 0,9-17 0,-2 1-17,-2-1 0,0-1-1,13-46 1,-24 68-302,-6 11 107,-15 32 80,-22 58 682,36-79-296,2 0-1,0 0 1,0 0 0,1 1-1,0 30 1,3-46-269,0 0 0,0 0 0,0 0 0,0 0 0,0 0 0,0 0 0,0 0 0,1 0 0,-1-1 0,0 1 0,1 0 0,-1 0 0,1 0 0,-1 0 0,1 0 0,-1 0 0,1-1 0,0 1 0,-1 0 0,1 0 0,0-1 0,-1 1 0,1-1 0,0 1 0,0 0 0,0-1 0,0 0 0,0 1 0,0-1 0,0 1 0,0-1 0,0 0 0,-1 0 0,1 0 0,0 1 0,0-1 0,0 0 0,0 0 0,0 0 0,0-1 0,2 1 0,1 0 0,-1-1 0,0 0 0,0 0 0,1 0 0,-1 0 0,0 0 0,0 0 0,0-1 0,0 0 0,0 1 0,4-5 0,4-4-100,0-1 0,-1 0 0,-1-1 0,0 0 0,0 0-1,-1-1 1,-1 0 0,0 0 0,-1-1 0,0 0 0,4-20 0,-18 46-40,0-1 0,1 1-1,-9 21 1,11-22 345,1 0-1,1 1 0,0-1 0,0 1 0,2-1 0,-1 1 1,1 12-1,1-24-203,0 1 1,0-1-1,0 0 0,0 0 1,0 1-1,0-1 0,0 0 1,0 0-1,0 1 1,0-1-1,0 0 0,0 0 1,0 1-1,0-1 0,1 0 1,-1 0-1,0 1 0,0-1 1,0 0-1,0 0 1,1 1-1,-1-1 0,0 0 1,0 0-1,0 0 0,1 0 1,-1 0-1,0 1 1,0-1-1,1 0 0,-1 0 1,0 0-1,0 0 0,1 0 1,-1 0-1,0 0 0,1 0 1,-1 0-1,0 0 1,1 0-1,15-5 39,10-12-8,-21 13-34,0-1-1,0 0 1,-1 0 0,0 0 0,0 0-1,0-1 1,-1 0 0,1 1-1,-1-1 1,-1 0 0,1-1 0,-1 1-1,2-8 1,-33 13-7936,16 3 1494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7.607"/>
    </inkml:context>
    <inkml:brush xml:id="br0">
      <inkml:brushProperty name="width" value="0.025" units="cm"/>
      <inkml:brushProperty name="height" value="0.025" units="cm"/>
    </inkml:brush>
  </inkml:definitions>
  <inkml:trace contextRef="#ctx0" brushRef="#br0">105 1 11531,'0'0'10928,"-6"9"-10005,-14 34 794,1 1 0,3 1 0,1 0-1,-14 75 1,69-170-916,-10 0-801,-18 28 0,0 0 0,2 1 0,1 1 0,0 0 0,1 1 0,20-17 0,-16 24-3098,-19 12 2888,-1 0 0,1-1-1,0 1 1,-1 0 0,1 0-1,0-1 1,-1 1 0,1 0-1,0 0 1,-1 0-1,1 0 1,0 0 0,0 0-1,-1 0 1,1 0 0,0 0-1,-1 0 1,1 0 0,0 0-1,-1 0 1,1 1-1,0-1 1,-1 0 0,1 0-1,0 1 1,-1-1 0,1 1-1,0 0 1,1 4-6703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125"/>
    </inkml:context>
    <inkml:brush xml:id="br0">
      <inkml:brushProperty name="width" value="0.025" units="cm"/>
      <inkml:brushProperty name="height" value="0.025" units="cm"/>
    </inkml:brush>
  </inkml:definitions>
  <inkml:trace contextRef="#ctx0" brushRef="#br0">0 103 19731,'0'0'1836,"3"-9"198,-1 4-1867,0 1 1,1-1-1,-1 1 0,1 0 1,-1 0-1,1 0 0,1 0 1,-1 1-1,0-1 0,1 1 1,0 0-1,0 0 0,0 0 1,0 0-1,0 1 1,0-1-1,1 1 0,-1 0 1,1 1-1,0-1 0,-1 1 1,8-2-1,23-4 132,1 1 0,0 1 0,1 2 0,70 3 0,-104 0-284,0 0 0,0 1 0,0-1 0,0 0 0,0 1 0,0 0 1,0 0-1,0 0 0,0 0 0,0 0 0,0 1 0,-1-1 0,1 1 0,-1-1 0,5 4 1,-6-3 13,0 0 0,0-1 0,0 1 1,0 0-1,0-1 0,0 1 1,-1 0-1,1 0 0,0 0 0,-1 0 1,0 0-1,1 0 0,-1 0 0,0 0 1,0 0-1,0 0 0,0 0 1,-1 2-1,-1 6 101,-1-1-1,0 1 1,0-1 0,-1 0 0,-1 0 0,0 0-1,-9 13 1,13-20-160,-1 0 1,1 0-1,0-1 0,0 1 1,0 0-1,0 0 0,0 0 0,0 0 1,1 0-1,-1 0 0,1 0 1,-1 1-1,1-1 0,0 0 0,0 0 1,0 0-1,0 0 0,0 1 0,0-1 1,1 0-1,-1 0 0,1 0 1,-1 0-1,1 0 0,0 0 0,2 4 1,1-1-332,1 1 0,0-1-1,0 0 1,0-1 0,1 1 0,10 6 0,-8-7 380,-1 2 0,0-1 0,0 1 0,11 11 0,-13-9 126,0 0-1,0 1 1,0-1-1,-1 1 1,0 0 0,-1 0-1,0 0 1,0 0-1,-1 1 1,0-1-1,-1 1 1,0-1 0,-1 1-1,0 0 1,0-1-1,-1 1 1,-3 15 0,3-19-55,0 0 0,-1 0 0,0 0 1,-1 0-1,1-1 0,-1 1 1,0-1-1,0 0 0,-1 0 0,1 0 1,-1 0-1,0-1 0,0 1 1,-1-1-1,0 0 0,1 0 1,-1-1-1,-1 1 0,1-1 0,0 0 1,-1-1-1,1 1 0,-1-1 1,0 0-1,0-1 0,0 1 0,0-1 1,-8 0-1,-1 0-90,0-2 0,1 0 0,-1 0 0,1-2 0,-1 0 0,1 0 0,0-1 0,0-1 0,0 0 0,-19-11 0,-37-13 0,47 25-2940,38-1-4012,12-9-2470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8.228"/>
    </inkml:context>
    <inkml:brush xml:id="br0">
      <inkml:brushProperty name="width" value="0.025" units="cm"/>
      <inkml:brushProperty name="height" value="0.025" units="cm"/>
    </inkml:brush>
  </inkml:definitions>
  <inkml:trace contextRef="#ctx0" brushRef="#br0">102 0 5477,'0'0'21140,"-9"2"-20376,3-1-639,0 0 0,0 0 0,1 0-1,-1 1 1,0 0 0,1 0 0,-1 1 0,1-1 0,0 1 0,0 0 0,0 1 0,0-1 0,1 1 0,-1 0 0,1 0 0,-4 6 0,10-25-1530,3-7-7578,-2 12 468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8.910"/>
    </inkml:context>
    <inkml:brush xml:id="br0">
      <inkml:brushProperty name="width" value="0.025" units="cm"/>
      <inkml:brushProperty name="height" value="0.025" units="cm"/>
    </inkml:brush>
  </inkml:definitions>
  <inkml:trace contextRef="#ctx0" brushRef="#br0">70 52 5445,'0'0'26858,"4"-4"-26447,12-9-365,-17 23-27,-25 44-27,14-32 4,-1 2 4,-16 35 0,28-55 0,-1-1 0,1 1 0,0 0 0,0 0 0,0 0 0,1 0 0,-1 0 0,1 0 0,0 0 0,0 0 0,0 0 0,2 6 0,0-9 0,0 0 0,1 0 0,-1 0 0,0 0 0,1-1 0,-1 1 0,0-1 0,1 0 0,-1 0 0,1 0 0,-1 0 0,0 0 0,1 0 0,-1-1 0,0 1 0,1-1 0,3-1 0,6-3 0,1-2 0,-1 1 0,-1-2 0,1 1 0,-1-2 0,-1 1 0,0-2 0,0 1 0,9-12 0,-6 5 0,-1 1 0,0-2 0,-1 0 0,-1 0 0,13-30 0,-23 47 0,11-33 0,-13 22 0,-12 18 0,3 5 0,0-1 0,1 1 0,1 1 0,0 0 0,1 0 0,0 1 0,1 0 0,0 0 0,1 1 0,1-1 0,1 1 0,0 1 0,0-1 0,0 17 0,4-32 0,1 1 0,-1 0 0,1-1 0,-1 1 0,1-1 0,0 1 0,-1-1 0,1 1 0,-1-1 0,1 0 0,0 1 0,-1-1 0,1 0 0,0 1 0,0-1 0,-1 0 0,1 0 0,0 1 0,0-1 0,-1 0 0,1 0 0,0 0 0,0 0 0,0 0 0,-1 0 0,1-1 0,0 1 0,0 0 0,-1 0 0,1 0 0,0-1 0,-1 1 0,2-1 0,27-8 0,-13-4-1690,-8-6-4531,-8 6-4638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9.872"/>
    </inkml:context>
    <inkml:brush xml:id="br0">
      <inkml:brushProperty name="width" value="0.025" units="cm"/>
      <inkml:brushProperty name="height" value="0.025" units="cm"/>
    </inkml:brush>
  </inkml:definitions>
  <inkml:trace contextRef="#ctx0" brushRef="#br0">0 98 15919,'0'-3'483,"0"0"0,1 0 1,-1 0-1,1 0 0,-1 0 0,1 0 0,0 0 0,0 0 1,0 0-1,1 1 0,-1-1 0,1 0 0,-1 1 0,1-1 0,0 1 1,0 0-1,2-3 0,1 1-67,-1 1 0,1-1 0,0 1 0,0 0 0,0 0-1,0 1 1,1-1 0,8-1 0,4-1 77,1 2 0,-1 0 0,1 0 0,30 2 0,-47 0-474,0 1-1,0 0 1,0 0 0,0 0 0,0 0 0,0 0 0,0 0-1,0 0 1,0 1 0,0-1 0,0 1 0,0 0 0,0-1-1,0 1 1,0 0 0,0 0 0,0 0 0,-1 1 0,1-1-1,-1 0 1,1 0 0,0 1 0,-1-1 0,0 1-1,1 0 1,-1-1 0,0 1 0,0 0 0,0 0 0,0-1-1,0 1 1,-1 0 0,1 0 0,0 0 0,-1 0 0,0 0-1,1 0 1,-1 0 0,0 0 0,0 1 0,0 1 0,-1 4 54,0-1 0,-1 1 0,0-1 0,0 1 1,-1-1-1,0 0 0,0 0 0,-1 0 1,0-1-1,-5 8 0,-75 88 239,25-33-277,58-68-35,0 0 0,0 1 0,0-1 0,0 0 0,0 1 0,0-1 0,0 0 0,0 1 0,1-1 0,-1 1 0,1-1 0,-1 1 0,1 0 0,-1-1 0,1 1 0,0 2 0,0-4 0,0 1 0,1-1 0,-1 1 0,0-1 0,1 1 0,-1-1 0,1 0 0,-1 1 0,1-1 0,-1 0 0,0 1 0,1-1 0,-1 0 0,1 1 0,0-1 0,-1 0 0,1 0 0,-1 0 0,1 0 0,-1 1 0,1-1 0,-1 0 0,1 0 0,0 0 0,-1 0 0,1 0 0,-1 0 0,1-1 0,0 1 0,6-1 0,0 0 0,0-1 0,0 0 0,-1 0 0,13-5 0,40-22 51,54-27-369,-96 41-3507,-15 0-5803,-4 3-1508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0.199"/>
    </inkml:context>
    <inkml:brush xml:id="br0">
      <inkml:brushProperty name="width" value="0.025" units="cm"/>
      <inkml:brushProperty name="height" value="0.025" units="cm"/>
    </inkml:brush>
  </inkml:definitions>
  <inkml:trace contextRef="#ctx0" brushRef="#br0">1 51 18706,'0'0'13901,"78"-14"-13741,-40 7-160,0-1 0,1 4-2370,-3-1-2211,-6-1-1921,-4-1-5797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0.913"/>
    </inkml:context>
    <inkml:brush xml:id="br0">
      <inkml:brushProperty name="width" value="0.025" units="cm"/>
      <inkml:brushProperty name="height" value="0.025" units="cm"/>
    </inkml:brush>
  </inkml:definitions>
  <inkml:trace contextRef="#ctx0" brushRef="#br0">79 169 15919,'0'0'3534,"-6"11"331,-7 15-2006,3-10-910,2 0 0,0 1-1,0 0 1,2 0 0,0 0 0,1 1-1,-3 23 1,8-41-949,-1 1 1,1-1-1,0 1 0,0-1 1,1 1-1,-1-1 1,0 1-1,0-1 0,0 1 1,0-1-1,0 1 0,0-1 1,1 1-1,-1-1 0,0 1 1,0-1-1,1 1 1,-1-1-1,0 0 0,1 1 1,-1-1-1,1 0 0,-1 1 1,0-1-1,1 0 0,-1 1 1,1-1-1,-1 0 1,1 0-1,-1 1 0,1-1 1,0 0-1,19-3 12,18-18-132,-29 10-709,-1 0 0,0 0 0,0-1 1,-1 0-1,0 0 0,-2-1 0,1 1 0,-1-1 0,5-23 0,-9 33 614,-14 83 2943,15-80-2544,1 1 1,0-1-1,-1-1 0,1 1 1,0 0-1,-1-1 1,1 1-1,-1-1 1,1 0-1,2-1 0,7-4-157,-1 0 0,-1-1-1,1 0 1,-1-1 0,0-1 0,-1 1-1,0-1 1,0-1 0,9-13-1,-32 46-542,10-17 547,1-1 0,-1 1 0,1 0 0,0 0-1,1 0 1,-1 0 0,1 1 0,0-1 0,1 0 0,-2 10 0,3-15-24,0 0 1,-1 1-1,1-1 0,0 0 0,0 0 1,0 1-1,0-1 0,0 0 0,1 1 0,-1-1 1,0 0-1,0 0 0,1 0 0,-1 1 1,1-1-1,-1 0 0,1 0 0,0 0 1,-1 0-1,1 0 0,0 0 0,0 0 1,0 0-1,0 0 0,0 0 0,0 0 0,1 0 1,0 0-5,0-1 1,0 0 0,0 1 0,0-1-1,0 0 1,0 0 0,0 0 0,0-1-1,0 1 1,0 0 0,0-1 0,0 0-1,0 1 1,-1-1 0,4-1 0,6-4-285,0 0 0,-1-1 0,0 0 0,16-14 0,16-22-130,-2-2 0,-2-1 0,56-89-1,-107 157 1071,2 2-1,1 0 0,0 0 0,2 1 1,-7 36-1,7-26-282,3 2 1,0-1 0,2 65-1,2-99-357,1 0 0,0 0-1,0 0 1,1 0 0,-1 0-1,0 0 1,1 0-1,-1 0 1,1 0 0,-1 0-1,1 0 1,0 0 0,0-1-1,0 1 1,0 0 0,0 0-1,1-1 1,-1 1-1,0-1 1,1 1 0,-1-1-1,1 1 1,-1-1 0,1 0-1,0 0 1,0 0 0,-1 0-1,1 0 1,0 0 0,4 1-1,-4-2-1,0-1-1,0 1 0,0 0 0,0 0 1,0-1-1,0 1 0,0-1 1,0 0-1,0 1 0,0-1 1,0 0-1,0 0 0,-1 0 1,1-1-1,0 1 0,-1 0 1,1-1-1,-1 1 0,1-1 1,-1 1-1,0-1 0,0 0 0,1 1 1,-1-1-1,0 0 0,-1 0 1,1 0-1,0 0 0,0 0 1,0-2-1,1-2-102,-1 0-1,1-1 1,-1 1 0,0-1 0,0 1-1,-1-1 1,0 0 0,0 1-1,0-1 1,-1 1 0,0-1 0,-1 1-1,1-1 1,-1 1 0,0 0-1,-1-1 1,1 1 0,-1 0 0,-8-10-1,4 6-63,0 1 0,-1 0-1,-1 1 1,1-1 0,-1 2-1,-1-1 1,0 1 0,0 1-1,0 0 1,-14-6 0,24 12 192,1 0 1,-1 0 0,0 0-1,0 0 1,1 0-1,-1 0 1,0 0 0,0 0-1,1 0 1,-1 0-1,0 0 1,0 0 0,0 0-1,1 0 1,-1 0-1,0 0 1,0 0 0,0-1-1,1 1 1,-1 0-1,0 0 1,0 0 0,0 0-1,1 0 1,-1-1 0,0 1-1,0 0 1,0 0-1,0 0 1,0 0 0,1-1-1,-1 1 1,0 0-1,0 0 1,0-1 0,0 1-1,0 0 1,0 0-1,0 0 1,0-1 0,0 1-1,0 0 1,0 0-1,0-1 1,0 1 0,0 0-1,0 0 1,0 0-1,0-1 1,0 1 0,0 0-1,0 0 1,0-1-1,-1 1 1,1 0 0,0 0-1,0 0 1,0 0-1,0-1 1,0 1 0,0 0-1,-1 0 1,1 0-1,0 0 1,0-1 0,0 1-1,-1 0 1,22-6 302,-20 6-283,60-10 13,-42 8-132,-1-1 0,0 0 0,0-1 0,0-1 0,18-8 0,-35 12-190,-1 1-1,1-1 1,0 1-1,0-1 1,0 1-1,0-1 1,-1 0-1,1 1 1,0-1-1,-1 0 1,1 0-1,0 0 1,-1 1 0,1-1-1,-1 0 1,1 0-1,-1 0 1,0 0-1,1 0 1,-1 0-1,0 0 1,0 0-1,0 0 1,1-1-1,-1-12-6516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51.257"/>
    </inkml:context>
    <inkml:brush xml:id="br0">
      <inkml:brushProperty name="width" value="0.025" units="cm"/>
      <inkml:brushProperty name="height" value="0.025" units="cm"/>
    </inkml:brush>
  </inkml:definitions>
  <inkml:trace contextRef="#ctx0" brushRef="#br0">1 1 21588,'0'0'9706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6.995"/>
    </inkml:context>
    <inkml:brush xml:id="br0">
      <inkml:brushProperty name="width" value="0.025" units="cm"/>
      <inkml:brushProperty name="height" value="0.025" units="cm"/>
    </inkml:brush>
  </inkml:definitions>
  <inkml:trace contextRef="#ctx0" brushRef="#br0">51 1 18546,'0'14'864,"-9"7"674,-2 7 416,1 4-929,4 4 64,0 0-128,5 0-673,1-5-192,0-4-32,0-5-480,2-4-641,1-6-641,-3-5-1057,-12-6-7366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7.463"/>
    </inkml:context>
    <inkml:brush xml:id="br0">
      <inkml:brushProperty name="width" value="0.025" units="cm"/>
      <inkml:brushProperty name="height" value="0.025" units="cm"/>
    </inkml:brush>
  </inkml:definitions>
  <inkml:trace contextRef="#ctx0" brushRef="#br0">0 63 15375,'0'0'5653,"9"-7"-3496,-1 1-1779,1 0 0,0 0 0,0 1 0,0 1 1,1 0-1,-1 0 0,1 1 0,0 0 0,0 0 1,0 1-1,0 0 0,12 0 0,4 1 287,80-3 459,-97 4-1107,1 1 0,-1 0 0,0 0 1,0 1-1,0 0 0,0 1 0,0 0 0,14 6 0,-21-8-18,0 0-1,0 0 0,0 1 0,0-1 0,0 0 1,0 1-1,0-1 0,-1 1 0,1 0 1,-1-1-1,1 1 0,-1 0 0,0 0 0,0 0 1,1 0-1,-1 0 0,-1 0 0,1 0 0,0 1 1,0-1-1,-1 0 0,1 4 0,-1-3 32,-1 1-1,1-1 0,-1 0 1,0 1-1,0-1 0,0 0 0,0 0 1,-1 0-1,1 0 0,-1 0 1,0 0-1,0 0 0,-3 4 1,-8 7 328,-1 0 1,-1-1 0,0-1-1,-19 13 1,27-20-103,0 0-156,-18 15 120,25-11-436,16-3-401,-6-4 375,-1 0-1,1 0 0,-1 1 1,1 0-1,-1 1 0,0 0 1,0 0-1,0 1 0,10 7 1,-16-9 210,0-1 1,0 1-1,-1 0 1,1 0-1,-1 1 1,1-1-1,-1 0 1,0 1-1,0 0 1,0-1-1,-1 1 1,0 0-1,1 0 1,-1 0-1,0 0 1,-1 0-1,1 0 1,-1 0-1,0 0 1,0 0-1,0 0 1,0 0-1,-1 0 0,0 0 1,-1 6-1,-1-2 116,0 0-1,0 0 0,-1 0 0,0-1 0,0 1 0,-1-1 0,0 0 0,-1 0 0,1-1 0,-1 0 0,0 0 0,-11 9 0,2-4 458,0 0 0,-1-1 0,0 0 0,-30 12 0,38-18-519,1-2-1,-1 1 0,1-1 1,-1 0-1,0 0 1,0-1-1,0 0 0,1 0 1,-1-1-1,0 0 0,0-1 1,0 0-1,-13-2 0,16 1-22,0 0 0,0 0 0,1-1 0,-1 0 1,1 1-1,0-2 0,0 1 0,0 0 0,0-1 0,0 1 0,0-1 0,1 0 0,0-1 0,0 1 0,0 0 0,1-1 0,-1 0 0,1 1 0,0-1 0,0 0 0,-1-6 0,1 5-312,0-1 1,1 1-1,-1 0 1,1 0-1,1-1 1,-1 1-1,1-1 0,0 1 1,1-7-1,0 11 92,-1-1-1,1 0 0,0 1 1,0 0-1,0-1 0,1 1 1,-1 0-1,0-1 0,1 1 1,0 0-1,-1 0 1,1 0-1,0 0 0,0 1 1,0-1-1,0 0 0,1 1 1,-1-1-1,0 1 0,0 0 1,1 0-1,-1 0 0,5-1 1,25-7-4926,3 2-1760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7.948"/>
    </inkml:context>
    <inkml:brush xml:id="br0">
      <inkml:brushProperty name="width" value="0.025" units="cm"/>
      <inkml:brushProperty name="height" value="0.025" units="cm"/>
    </inkml:brush>
  </inkml:definitions>
  <inkml:trace contextRef="#ctx0" brushRef="#br0">29 121 17777,'0'0'9828,"10"-4"-8761,-8 4-1019,9-5 118,1 0 0,-1-1 0,19-12 0,-27 16-117,0 0 1,0-1-1,0 1 1,0-1-1,-1 0 1,1 0 0,-1 0-1,0 0 1,1 0-1,-1 0 1,-1-1 0,1 1-1,0-1 1,-1 1-1,0-1 1,0 1 0,0-1-1,0 0 1,0-7-1,-1 11-20,0-1-1,0 0 0,0 1 0,-1-1 0,1 1 0,0-1 0,0 0 0,-1 1 0,1-1 0,0 1 1,-1-1-1,1 1 0,-1-1 0,1 1 0,-1 0 0,1-1 0,-1 1 0,1-1 0,-1 1 1,1 0-1,-1-1 0,0 1 0,1 0 0,-1 0 0,1-1 0,-1 1 0,0 0 0,1 0 0,-1 0 1,0 0-1,1 0 0,-1 0 0,1 0 0,-1 0 0,0 0 0,1 0 0,-1 0 0,0 1 1,1-1-1,-2 0 0,-28 11 346,22-5-326,0 1 0,1 0 0,0 1 0,0 0 0,1 0 0,-1 0 0,2 0 1,0 1-1,-6 13 0,7-15-19,1 0 1,-1 1-1,2-1 1,-1 1-1,1 0 1,1 0 0,-1 0-1,1 0 1,0 0-1,1 0 1,0 0-1,2 12 1,-2-19-30,0 1 0,1-1 0,-1 0 0,1 0 0,0 1 0,-1-1 0,1 0 0,0 0 0,0 0 0,-1 0 0,1 0 0,0 0 0,0 0 0,0 0 0,0 0 0,0 0 0,0-1 0,1 1 0,-1 0 0,0-1 0,0 1 0,3 0 0,-1 0 0,1 0 0,0-1 0,0 1 0,0-1 0,0 0 0,0 0 0,7-1 0,-1 0 0,-1-1 0,1 0 0,-1-1 0,0 0 0,16-7 0,-11 1 0,-1 0 0,0-1 0,0-1 0,-1 0 0,0 0 0,-1-2 0,0 1 0,-1-1 0,-1-1 0,0 0 0,0 0 0,7-20 0,-13 46 0,-3 12 0,-4 0 0,1-10 0,0 1 0,2 1 0,-1-1 0,3 25 0,-1-39-46,0 0-1,1 0 1,-1 1-1,1-1 1,-1 0-1,1 0 1,-1 0 0,1 0-1,-1-1 1,1 1-1,0 0 1,0 0-1,-1 0 1,1 0 0,0-1-1,0 1 1,0 0-1,0-1 1,0 1 0,0-1-1,0 1 1,0-1-1,0 1 1,0-1-1,0 0 1,0 1 0,0-1-1,0 0 1,0 0-1,1 0 1,-1 0-1,0 0 1,0 0 0,0 0-1,0 0 1,0-1-1,0 1 1,0 0-1,1-1 1,-1 1 0,1-1-1,1 0-311,1 0-1,-1 0 1,0 0 0,0-1-1,0 1 1,0-1 0,0 0-1,0 0 1,0 0 0,-1 0-1,1 0 1,-1 0 0,3-4-1,6-16-8518,-4-6-7950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8.290"/>
    </inkml:context>
    <inkml:brush xml:id="br0">
      <inkml:brushProperty name="width" value="0.025" units="cm"/>
      <inkml:brushProperty name="height" value="0.025" units="cm"/>
    </inkml:brush>
  </inkml:definitions>
  <inkml:trace contextRef="#ctx0" brushRef="#br0">1 0 13389,'0'0'14509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05.791"/>
    </inkml:context>
    <inkml:brush xml:id="br0">
      <inkml:brushProperty name="width" value="0.025" units="cm"/>
      <inkml:brushProperty name="height" value="0.025" units="cm"/>
    </inkml:brush>
  </inkml:definitions>
  <inkml:trace contextRef="#ctx0" brushRef="#br0">479 14 16720,'0'0'15529,"-9"-4"-15043,5 2-484,-1 0 1,0 1-1,0 0 1,-1 0-1,1 0 1,0 0-1,0 1 1,0 0-1,-1 0 1,1 0-1,0 1 1,-5 1-1,-4 1 0,1 0-1,0 1 1,1 1-1,-18 8 1,-6 8-5,0 1 1,-41 33-1,50-34 3,-47 47 0,66-61 0,1 1 0,1 0 0,0 1 0,0-1 0,0 1 0,1 1 0,1-1 0,-1 0 0,1 1 0,-4 17 0,8-24 0,-1 0 0,1 0 0,0 0 0,-1 0 0,2 0 0,-1 0 0,0 0 0,0-1 0,1 1 0,0 0 0,-1 0 0,1 0 0,0 0 0,0-1 0,1 1 0,-1 0 0,1-1 0,-1 1 0,1-1 0,0 1 0,0-1 0,0 0 0,0 0 0,0 0 0,0 0 0,1 0 0,-1-1 0,1 1 0,-1 0 0,1-1 0,0 0 0,-1 0 0,1 0 0,0 0 0,0 0 0,0-1 0,3 1 0,15 3 0,0-1 0,0-1 0,1-1 0,25-2 0,-19 0 0,20 0-1369,81-11 1,-97 7-720,-1-2 0,0-2 1,47-18-1,-8-7-11199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29.877"/>
    </inkml:context>
    <inkml:brush xml:id="br0">
      <inkml:brushProperty name="width" value="0.025" units="cm"/>
      <inkml:brushProperty name="height" value="0.025" units="cm"/>
    </inkml:brush>
  </inkml:definitions>
  <inkml:trace contextRef="#ctx0" brushRef="#br0">29 0 3940,'-10'13'672,"2"0"-608,1-3-128,4 1 64,3-5-576,0-2-641,0 1 2914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1.919"/>
    </inkml:context>
    <inkml:brush xml:id="br0">
      <inkml:brushProperty name="width" value="0.025" units="cm"/>
      <inkml:brushProperty name="height" value="0.025" units="cm"/>
    </inkml:brush>
  </inkml:definitions>
  <inkml:trace contextRef="#ctx0" brushRef="#br0">164 332 4548,'1'-19'6354,"0"18"-5514,-1 0 1,0 0-1,1 0 0,-1 0 1,0 0-1,0 0 1,0 0-1,0 0 0,0-1 1,0 1-1,0 0 0,0 0 1,-1 0-1,1 0 1,0 0-1,-1 0 0,1 0 1,0 0-1,-1 0 0,0-1 1,-8-3 1586,-5 3-4027,9 2 1618,0 0-1,0 0 0,0 1 1,0 0-1,0 0 1,0 0-1,0 1 0,0-1 1,0 1-1,1 1 0,-1-1 1,1 0-1,0 1 1,-1 0-1,1 0 0,0 0 1,1 1-1,-1-1 1,1 1-1,-1 0 0,1 0 1,0 0-1,0 0 1,-2 7-1,0-3-19,0 1 1,1 1-1,0-1 1,1 1-1,0-1 1,1 1-1,0 0 1,0 0-1,1 0 1,0 0-1,1 15 1,0-24 2,1 0 1,-1 0 0,0 0-1,0 0 1,1-1 0,-1 1-1,1 0 1,-1 0 0,0-1-1,1 1 1,0 0 0,-1-1-1,1 1 1,-1 0 0,1-1-1,0 1 1,-1-1 0,1 1-1,0-1 1,0 1 0,-1-1-1,1 0 1,0 1 0,0-1-1,0 0 1,0 1 0,-1-1-1,1 0 1,0 0 0,0 0 0,0 0-1,0 0 1,0 0 0,-1 0-1,1 0 1,0 0 0,0-1-1,0 1 1,0 0 0,0 0-1,-1-1 1,1 1 0,0-1-1,1 0 1,39-20 296,-11-5-81,-1-2 0,0-1-1,-2-1 1,-2-1-1,-1-1 1,-1-2 0,-2 0-1,-1-1 1,-2-1 0,-1-1-1,16-55 1,-27 65-217,-13 51 0,-1-1 0,-16 31 0,-9 27 0,26-62 0,-20 67 0,25-77 0,0-1 0,1 0 0,0 1 0,1-1 0,-1 1 0,2-1 0,-1 1 0,3 10 0,-3-18-111,1 0 1,-1 0-1,1 0 0,-1 0 1,1 1-1,0-1 0,0 0 1,0 0-1,-1 0 0,1 0 1,0-1-1,0 1 0,0 0 1,0 0-1,1-1 0,-1 1 1,0 0-1,0-1 0,0 1 0,0-1 1,1 1-1,-1-1 0,0 0 1,0 0-1,1 1 0,-1-1 1,3 0-1,-2 0-384,0 0 0,1 0 0,-1 0 0,0 0 0,1-1 0,-1 1 0,0-1 0,0 1 0,0-1 0,1 0 0,-1 0 0,0 0 0,0 0 0,0 0 1,1-2-1,9-11-10940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2.408"/>
    </inkml:context>
    <inkml:brush xml:id="br0">
      <inkml:brushProperty name="width" value="0.025" units="cm"/>
      <inkml:brushProperty name="height" value="0.025" units="cm"/>
    </inkml:brush>
  </inkml:definitions>
  <inkml:trace contextRef="#ctx0" brushRef="#br0">158 73 10282,'0'0'10826,"3"-10"-7217,6-29-817,-9 39-2726,0-1 0,0 0 1,0 0-1,0 0 0,0 0 1,0 0-1,0 0 0,0 0 1,0 1-1,-1-1 0,1 0 1,0 0-1,-1 0 0,1 0 0,0 1 1,-1-1-1,1 0 0,-1 0 1,1 1-1,-1-1 0,0 0 1,1 1-1,-1-1 0,0 1 1,1-1-1,-1 1 0,0-1 1,0 1-1,1-1 0,-1 1 1,0 0-1,0-1 0,0 1 1,0 0-1,1 0 0,-1 0 1,0-1-1,0 1 0,0 0 1,0 0-1,0 0 0,0 0 0,0 1 1,1-1-1,-1 0 0,0 0 1,0 1-1,-1-1 0,-41 11 1943,32-5-2009,1 1 0,-1 0 0,-17 16 0,24-19 0,1-1 0,-1 1 0,1 0 0,0 0 0,0 0 0,0 1 0,0-1 0,1 1 0,0-1 0,-1 1 0,2 0 0,-3 6 0,5-10 0,-1-1 0,1 1 0,-1-1 0,1 1 0,-1-1 0,1 1 0,0-1 0,-1 1 0,1-1 0,-1 0 0,1 1 0,0-1 0,0 0 0,-1 0 0,1 0 0,0 1 0,-1-1 0,1 0 0,0 0 0,0 0 0,-1 0 0,1 0 0,0 0 0,0 0 0,0-1 0,30 1 0,-24 0 0,24-1 2,34-1 0,-62 2-3,1 1-1,-1-1 0,1 1 0,0-1 0,-1 1 0,1 0 1,-1 0-1,1 1 0,-1-1 0,0 1 0,1-1 0,-1 1 0,3 3 1,-4-4 0,-1 1 1,0 0 0,0-1 0,0 1 0,0 0 0,0 0 0,0 0-1,0 0 1,0 0 0,-1 0 0,1 0 0,-1 0 0,1 0-1,-1 1 1,0-1 0,0 0 0,0 0 0,0 0 0,0 0-1,-1 0 1,1 1 0,-1-1 0,1 0 0,-1 0 0,0 0-1,1 0 1,-1 0 0,0 0 0,-1-1 0,1 1 0,0 0-1,-3 3 1,-2 2 5,0 1-1,0-1 1,-1-1-1,0 1 1,-15 10-1,17-13 0,-1-1 0,1 0-1,-1 0 1,0-1 0,0 0 0,0 0-1,0 0 1,0 0 0,0-1 0,-12 1-1,16-2-8,0 0 0,0 0-1,0-1 1,0 1 0,0 0 0,0-1-1,1 1 1,-1-1 0,0 1-1,0-1 1,0 0 0,1 0-1,-1 0 1,0 0 0,1 0 0,-1 0-1,1 0 1,-1-1 0,1 1-1,0-1 1,0 1 0,-1-1-1,1 1 1,0-1 0,0 1-1,1-1 1,-1 0 0,0 0 0,0 1-1,1-1 1,-1 0 0,1 0-1,0 0 1,-1 0 0,1 0-1,0 0 1,0 0 0,0-2 0,0 2-495,0-1 0,0 0 0,0 0 0,1 1 0,-1-1 0,1 0 0,-1 0 0,1 1 0,0-1 0,2-3 0,-2 3-725,1 1 0,0-1 0,0 1 0,0-1 0,0 1 0,1 0 0,-1 0 0,1 0-1,3-2 1,13-8-11416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3.260"/>
    </inkml:context>
    <inkml:brush xml:id="br0">
      <inkml:brushProperty name="width" value="0.025" units="cm"/>
      <inkml:brushProperty name="height" value="0.025" units="cm"/>
    </inkml:brush>
  </inkml:definitions>
  <inkml:trace contextRef="#ctx0" brushRef="#br0">0 362 18033,'0'0'13656,"10"4"-12749,34 9-736,-41-12-171,0-1 0,-1 0 0,1 0 0,-1 0 0,1 0 0,0-1 0,-1 1 0,1-1 0,-1 1 0,1-1 0,0 0 0,-1 0 0,0 0 0,1 0 0,-1 0 0,0-1 0,0 1 0,0-1 0,1 0 0,-2 1 0,1-1 0,0 0 0,0 0 0,-1 0 0,1-1 0,-1 1 0,2-3 0,-1 2 0,0 1 0,0-1 0,-1-1 0,1 1 0,-1 0 0,0 0 0,0 0 0,0-1 0,0 1 0,-1 0 0,0-1 0,1 1 0,-1-1 0,0 1 0,0-1 0,-1 1 0,1 0 0,-2-6 0,2 9 0,-1-1 0,1 0 0,-1 1 0,1-1 0,-1 1 0,1-1 0,-1 1 0,1 0 0,-1-1 0,1 1 0,-1-1 0,0 1 0,1 0 0,-1 0 0,1-1 0,-1 1 0,0 0 0,1 0 0,-1 0 0,0 0 0,1-1 0,-1 1 0,0 0 0,1 0 0,-1 0 0,0 1 0,1-1 0,-1 0 0,0 0 0,1 0 0,-1 0 0,0 1 0,1-1 0,-1 0 0,0 1 0,1-1 0,-1 0 0,1 1 0,-1-1 0,1 1 0,-1 0 0,-22 20 0,15-11 0,0 1 0,2 0 0,-1 0 0,1 1 0,1 0 0,0 0 0,1 0 0,0 0 0,0 1 0,2 0 0,-3 25 0,5-37 0,0 0 0,0 0 0,1 0 0,-1 0 0,0 0 0,1 0 0,-1 0 0,0 0 0,1 0 0,-1 0 0,1 0 0,-1 0 0,1 0 0,0 0 0,-1-1 0,1 1 0,0 0 0,0 0 0,0-1 0,0 1 0,-1 0 0,1-1 0,0 1 0,0-1 0,0 1 0,0-1 0,0 0 0,0 1 0,0-1 0,0 0 0,1 0 0,-1 0 0,0 0 0,0 1 0,0-2 0,0 1 0,0 0 0,0 0 0,0 0 0,0 0 0,0-1 0,0 1 0,0 0 0,0-1 0,2 0 0,3-1 0,0 0 0,0 0 0,-1 0 0,1-1 0,0 1 0,-1-1 0,6-5 0,2-4 0,0-2 0,-1 0 0,0 0 0,15-25 0,-15 21 0,1 0 0,22-24 0,-35 42 0,0 0 0,0 0 0,0 0 0,0 0 0,1-1 0,-1 1 0,0 0 0,0 0 0,0 0 0,0 0 0,0-1 0,1 1 0,-1 0 0,0 0 0,0 0 0,0 0 0,1 0 0,-1 0 0,0 0 0,0-1 0,0 1 0,1 0 0,-1 0 0,0 0 0,0 0 0,1 0 0,-1 0 0,0 0 0,0 0 0,0 0 0,1 0 0,-1 0 0,0 1 0,0-1 0,1 0 0,-1 0 0,0 0 0,0 0 0,0 0 0,1 0 0,-1 0 0,0 0 0,0 1 0,0-1 0,0 0 0,1 0 0,-1 0 0,0 0 0,0 1 0,0-1 0,0 0 0,0 0 0,0 0 0,0 1 0,3 19 0,-6 24 0,-3-10 0,4-23 0,-1 0 0,2 1 0,-1-1 0,2 1 0,0 19 0,1-29 0,-1-1 0,1 0 0,-1 1 0,1-1 0,-1 0 0,1 1 0,0-1 0,-1 0 0,1 0 0,0 0 0,0 0 0,0 0 0,0 0 0,0 0 0,0 0 0,0 0 0,0 0 0,0 0 0,1-1 0,-1 1 0,0 0 0,1-1 0,-1 1 0,0-1 0,1 1 0,-1-1 0,0 0 0,1 0 0,-1 0 0,1 0 0,-1 0 0,0 0 0,1 0 0,-1 0 0,1 0 0,-1 0 0,0-1 0,1 1 0,-1-1 0,0 1 0,2-2 0,5 0 0,-1 0 0,1-1 0,-1 0 0,0-1 0,1 0 0,5-4 0,7-9 0,-1 0 0,-1-1 0,0 0 0,-2-2 0,0 0 0,-1-1 0,-1 0 0,12-26 0,-6 5 0,-1-1 0,-2 0 0,16-70 0,-27 84 0,-6 29 0,0 0 0,0 0 0,0 0 0,0 0 0,-1 1 0,1-1 0,0 0 0,0 0 0,0 0 0,0 0 0,-1 0 0,1 0 0,0 0 0,0 0 0,0 0 0,-1 0 0,1 0 0,0 0 0,0 0 0,0 0 0,0 0 0,-1 0 0,1 0 0,0-1 0,0 1 0,0 0 0,-1 0 0,1 0 0,0 0 0,0 0 0,0 0 0,0 0 0,0-1 0,0 1 0,-1 0 0,1 0 0,0 0 0,0 0 0,0 0 0,0-1 0,0 1 0,0 0 0,0 0 0,0 0 0,0-1 0,0 1 0,0 0 0,0 0 0,0 0 0,-11 14 0,-4 10 0,1 1 0,2 0 0,0 1 0,2 0 0,1 1 0,1 0 0,-8 48 0,13-57 0,2-1 0,0 1 0,0 0 0,2-1 0,0 1 0,1-1 0,1 1 0,1-1 0,0 0 0,1 0 0,1 0 0,0-1 0,14 25 0,-20-40 0,1-1 0,-1 1 0,0 0 0,1 0 0,-1-1 0,0 1 0,1 0 0,-1 0 0,1-1 0,-1 1 0,1 0 0,-1-1 0,1 1 0,0-1 0,-1 1 0,1-1 0,0 1 0,-1-1 0,1 1 0,0-1 0,0 0 0,-1 1 0,1-1 0,1 0 0,3-16 0,-10-35 0,-2 25-106,-2 1 1,0-1-1,-2 1 0,0 1 0,-23-34 1,2 0-72,31 57 181,1 1 1,-1-1-1,1 0 1,-1 0 0,1 0-1,-1 0 1,1 0 0,-1 0-1,1 0 1,0 0-1,-1 0 1,1 0 0,0 0-1,0 0 1,0 0-1,0 0 1,0 0 0,0 0-1,0 0 1,0 0 0,1 0-1,-1 0 1,0 0-1,0 0 1,1 0 0,-1 0-1,1 0 1,-1 0 0,1 0-1,-1 0 1,1 0-1,0 0 1,-1 1 0,1-1-1,0 0 1,0 1-1,0-1 1,-1 0 0,1 1-1,0-1 1,0 1 0,0-1-1,0 1 1,0-1-1,0 1 1,0 0 0,0 0-1,0-1 1,0 1 0,0 0-1,1 0 1,11-1 117,-1 0 0,1 0 0,22 3 0,-8-1-39,2-1-437,-16 1-431,0 0 0,0-1 0,0-1-1,0 0 1,-1-1 0,1 0 0,20-7-1,-23 1-6890,-7-4-5494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3.603"/>
    </inkml:context>
    <inkml:brush xml:id="br0">
      <inkml:brushProperty name="width" value="0.025" units="cm"/>
      <inkml:brushProperty name="height" value="0.025" units="cm"/>
    </inkml:brush>
  </inkml:definitions>
  <inkml:trace contextRef="#ctx0" brushRef="#br0">0 1 17008,'0'0'12172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316"/>
    </inkml:context>
    <inkml:brush xml:id="br0">
      <inkml:brushProperty name="width" value="0.025" units="cm"/>
      <inkml:brushProperty name="height" value="0.025" units="cm"/>
    </inkml:brush>
  </inkml:definitions>
  <inkml:trace contextRef="#ctx0" brushRef="#br0">17 0 19731,'0'0'10377,"-4"59"-9191,0-32-418,1 4-479,3-1-193,0-2-64,0-4 0,0-3-288,0-7-545,0-5-352,0-6-545,0-8-3843,0-16 1121,-5-10-3332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674"/>
    </inkml:context>
    <inkml:brush xml:id="br0">
      <inkml:brushProperty name="width" value="0.025" units="cm"/>
      <inkml:brushProperty name="height" value="0.025" units="cm"/>
    </inkml:brush>
  </inkml:definitions>
  <inkml:trace contextRef="#ctx0" brushRef="#br0">0 5 16143,'0'0'13197,"47"-4"-15696,-25 11-2017,-1 0-2723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4.998"/>
    </inkml:context>
    <inkml:brush xml:id="br0">
      <inkml:brushProperty name="width" value="0.025" units="cm"/>
      <inkml:brushProperty name="height" value="0.025" units="cm"/>
    </inkml:brush>
  </inkml:definitions>
  <inkml:trace contextRef="#ctx0" brushRef="#br0">155 1 16720,'0'0'2770,"-10"2"161,3-1-2578,-1 0-1,1 1 0,0 0 1,0 0-1,0 1 0,0-1 1,1 2-1,-1-1 0,1 1 1,0 0-1,0 0 0,0 1 1,0 0-1,1 0 0,0 0 1,0 1-1,0-1 0,1 1 1,-1 0-1,1 1 0,-3 7 1,5-10-261,0 1 0,0-1 1,1 1-1,0 0 0,0-1 1,0 1-1,-1 6 1,2-10-83,1 0 0,-1 0 0,0 0-1,0 0 1,0 0 0,0 0 0,1 0 0,-1 0 0,0 0 0,1-1 0,-1 1 0,1 0 0,-1 0 0,1 0 0,0 0 0,-1-1 0,1 1 0,0 0 0,-1 0 0,1-1 0,0 1 0,0-1-1,0 1 1,0-1 0,-1 1 0,1-1 0,0 1 0,0-1 0,0 0 0,0 1 0,0-1 0,0 0 0,0 0 0,0 0 0,0 0 0,0 0 0,0 0 0,0 0 0,2 0 0,7-2 20,-1 0 1,1 0 0,0-1 0,0 0-1,-1-1 1,0 0 0,0 0-1,0-1 1,0 0 0,-1-1 0,0 0-1,0 0 1,9-9 0,32-22-590,-48 37 548,-1 0 0,0-1-1,0 1 1,1 0-1,-1 0 1,0 0-1,1-1 1,-1 1-1,1 0 1,-1 0-1,0 0 1,1 0-1,-1 0 1,0 0-1,1 0 1,-1 0-1,1 0 1,-1 0-1,0 0 1,1 0-1,-1 0 1,1 0-1,-1 0 1,0 0-1,1 0 1,-1 0-1,0 0 1,1 1-1,-1-1 1,0 0-1,1 0 1,-1 1-1,0-1 1,1 0-1,-1 1 1,6 17-125,-6 34 188,0-40-83,-6 411 2145,6-421-2114,1 0 0,-1 0 0,-1 0 0,1 1 0,0-1 0,0 0 0,-1 0 0,0 0 0,1 1 0,-1-1 0,0 0 0,0 0 0,0 0 0,0 0 0,-2 2 0,2-3 0,0 0 0,0-1 0,0 1 0,0 0 0,0-1 0,0 1 0,0-1 0,0 1 0,0-1 0,0 0 0,0 1 0,0-1 0,0 0 0,0 0 0,0 0 0,-1 0 0,1 0 0,0 0 0,0 0 0,0 0 0,-2-1 0,-2-1 0,0 1 0,1-1 0,-1-1 0,1 1 0,0-1 0,0 1 0,0-1 0,0 0 0,0-1 0,0 1 0,-5-8 0,1 1 0,1 0 0,0 0 0,1-1 0,0 0 0,1 0 0,0 0 0,1-1 0,0 0 0,0 0 0,2 0 0,-1 0 0,2 0 0,-1 0 0,2-1 0,0 1 0,0 0 0,3-17 0,-2 25-94,0 1 0,1 0 0,-1-1 0,1 1 0,0 0-1,0 0 1,0 0 0,0 1 0,1-1 0,-1 0 0,1 1 0,-1-1 0,1 1 0,0 0 0,3-2 0,52-25-4066,-37 20 1946,3-3-6531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5.870"/>
    </inkml:context>
    <inkml:brush xml:id="br0">
      <inkml:brushProperty name="width" value="0.025" units="cm"/>
      <inkml:brushProperty name="height" value="0.025" units="cm"/>
    </inkml:brush>
  </inkml:definitions>
  <inkml:trace contextRef="#ctx0" brushRef="#br0">1 27 15182,'2'-26'6995,"2"40"-1985,4 44-2051,-5 298-525,-3-354-2478,0 2-145,0 1 0,0-1 0,1 1 0,-1-1 0,1 0 0,0 1 1,0-1-1,0 0 0,0 0 0,1 0 0,0 0 0,0 0 0,0 0 1,4 5-1,-12-39-14962,-8 5 7101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6.227"/>
    </inkml:context>
    <inkml:brush xml:id="br0">
      <inkml:brushProperty name="width" value="0.025" units="cm"/>
      <inkml:brushProperty name="height" value="0.025" units="cm"/>
    </inkml:brush>
  </inkml:definitions>
  <inkml:trace contextRef="#ctx0" brushRef="#br0">0 60 352,'0'0'29308,"72"-37"-28956,-32 37-256,9-1-160,2-3-2242,-2-5-3235,-3 1-5445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1.991"/>
    </inkml:context>
    <inkml:brush xml:id="br0">
      <inkml:brushProperty name="width" value="0.025" units="cm"/>
      <inkml:brushProperty name="height" value="0.025" units="cm"/>
    </inkml:brush>
  </inkml:definitions>
  <inkml:trace contextRef="#ctx0" brushRef="#br0">0 83 20499,'0'0'1410,"10"0"-1229,43-3 1057,0-2-1,93-22 0,27-4-507,-92 22-863,1 4 1,-1 3 0,1 4-1,104 15 1,-42 3-3057,-48-17-5271,-36-5-5281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6.634"/>
    </inkml:context>
    <inkml:brush xml:id="br0">
      <inkml:brushProperty name="width" value="0.025" units="cm"/>
      <inkml:brushProperty name="height" value="0.025" units="cm"/>
    </inkml:brush>
  </inkml:definitions>
  <inkml:trace contextRef="#ctx0" brushRef="#br0">47 188 16015,'0'0'14953,"8"-8"-14184,1-3-638,0 1 0,-1-1 0,0-1 0,6-13 0,-11 20-108,0 0 1,-1 0-1,0-1 1,0 1-1,-1-1 1,1 1-1,-1-1 1,0 0-1,-1 1 0,1-1 1,-1 0-1,0 0 1,-1 1-1,1-1 1,-3-6-1,3 11-23,0 0 0,0 0 0,-1 1 0,1-1 0,0 0 0,-1 0 0,1 0 0,-1 1 0,1-1 0,-1 0 0,0 1 0,1-1 0,-1 1 0,0-1 0,1 1 0,-1-1 0,0 1 0,1-1 0,-1 1 0,0-1 0,0 1 0,0 0 0,1 0 0,-1-1 0,0 1 0,0 0 0,0 0 0,0 0 0,0 0 0,1 0 0,-1 0 0,0 0 0,0 0 0,0 0 0,0 1 0,0-1 0,1 0 0,-1 0 0,0 1 0,0-1 0,0 1 0,1-1 0,-1 0 0,0 1 0,1 0 0,-1-1 0,0 1 0,1-1 0,-1 2 0,-32 29 0,26-21 0,1 0 0,0 1 0,1 0 0,0 0 0,0 0 0,1 1 0,1-1 0,0 1 0,0 0 0,0 13 0,4-23 0,-1 0 0,1 0 0,0 0 0,-1 0 0,1-1 0,0 1 0,1 0 0,-1-1 0,0 1 0,0 0 0,1-1 0,-1 0 0,0 1 0,1-1 0,0 0 0,-1 0 0,1 0 0,0 0 0,-1 0 0,1 0 0,0 0 0,0-1 0,0 1 0,0 0 0,0-1 0,0 0 0,0 1 0,0-1 0,2 0 0,70 5 0,-63-4 0,33-2 0,-31 0 0,0 0 0,-1 1 0,1 1 0,-1 0 0,1 0 0,18 6 0,-46-49 0,12 33 0,-8-24 0,7 23 0,1 0 0,-1 0 0,2 0 0,-1 0 0,0-17 0,33 24 0,-15 3 11,-3 1-474,0-1 0,0 0 0,-1-1 0,1-1 0,0 0 0,18-5 0,2-9-7229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289"/>
    </inkml:context>
    <inkml:brush xml:id="br0">
      <inkml:brushProperty name="width" value="0.025" units="cm"/>
      <inkml:brushProperty name="height" value="0.025" units="cm"/>
    </inkml:brush>
  </inkml:definitions>
  <inkml:trace contextRef="#ctx0" brushRef="#br0">101 31 14221,'6'-14'2660,"2"-3"6746,-6 22-6268,-1 12-3463,-1 28 565,0-44-203,31-21-1649,-31 21 1624,1 0-1,-1 1 1,0-1 0,1 1-1,-1-1 1,0 1 0,0-1-1,0 1 1,-1-1 0,1 0 0,0 1-1,0-1 1,-1 1 0,1-1-1,-1 0 1,1 1 0,-1-1-1,0 0 1,1 1 0,-3 1-1,-1-1 289,-1-1 0,0 1-1,0-1 1,1 0-1,-1 0 1,0-1-1,0 1 1,0-1-1,0 0 1,-5-1-1,3 0-143,1 1 0,0 0 0,0 1 0,-1-1 0,-11 4-1,17-4-156,-1 1-1,0 0 0,0 0 1,1 0-1,-1 0 1,0 0-1,1 0 0,-1 1 1,1-1-1,-1 0 0,1 1 1,0-1-1,-1 1 0,1 0 1,0-1-1,0 1 1,0 0-1,1-1 0,-1 1 1,0 0-1,1 0 0,-1 0 1,0 2-1,0 2-13,0 0-1,0 0 0,0 0 1,1 0-1,0-1 1,0 1-1,0 0 1,1 0-1,0 0 1,0 0-1,1 0 0,-1-1 1,1 1-1,0-1 1,5 9-1,-5-11-2,0-1 0,0 1 0,0-1 0,1 1 0,-1-1 0,0 0 0,1 0 0,0 0 0,-1 0 0,1-1 0,0 1 0,0-1 1,0 0-1,0 0 0,0 0 0,0 0 0,0 0 0,1 0 0,-1-1 0,0 0 0,0 0 0,1 0 0,-1 0 0,0 0 0,0 0 0,0-1 0,1 0 0,-1 0 0,0 1 0,4-3 0,-1 0 30,0 0 0,0-1 0,0 0 1,0 0-1,-1 0 0,1-1 0,-1 1 0,0-1 0,7-9 0,9-9 22,-21 23-37,1 0 0,-1 0 0,0 0 0,0 0-1,0-1 1,0 1 0,1 0 0,-1 0 0,0 0 0,0 0 0,0 0 0,1 0 0,-1 0 0,0 0 0,0-1 0,1 1-1,-1 0 1,0 0 0,0 0 0,1 0 0,-1 0 0,0 0 0,0 0 0,0 1 0,1-1 0,-1 0 0,0 0-1,0 0 1,1 0 0,-1 0 0,0 0 0,0 0 0,0 0 0,1 1 0,-1-1 0,0 0 0,0 0 0,0 0 0,0 0-1,1 1 1,-1-1 0,0 0 0,0 0 0,0 0 0,0 1 0,0-1 0,0 0 0,0 0 0,0 0 0,1 1 0,-1-1-1,0 0 1,0 0 0,0 1 0,0-1 0,0 0 0,0 0 0,0 0 0,0 1 0,0-1 0,-1 0 0,1 0 0,0 1-1,0-1 1,0 22-90,0-18 99,0 33 153,-2 0 1,-2 0-1,-1 0 1,-2 0-1,-1-1 1,-2 0-1,-2 0 1,-25 53 0,36-87-156,0 0 1,0 0-1,0 0 1,0 0 0,0 0-1,0 0 1,0-1 0,-1 1-1,1 0 1,-1-1-1,0 1 1,1-1 0,-1 0-1,-2 2 1,3-3-4,1 0-1,-1 0 1,1 0-1,-1 0 1,1 0-1,-1 0 1,0-1-1,1 1 1,-1 0-1,1 0 1,-1 0-1,1-1 1,0 1-1,-1 0 1,1-1-1,-1 1 1,1 0-1,-1-1 1,1 1 0,0-1-1,-1 1 1,1-1-1,0 1 1,0-1-1,-1 1 1,1-1-1,0 1 1,0-1-1,0 1 1,-1-1-1,1 1 1,0-2-1,-2-8-3,0 0-1,1 0 1,0 0-1,0-13 1,0-9 3,2-1 0,2 1 0,11-63 0,-11 85 0,0 1 0,0 0 0,1-1 0,0 1 0,0 0 0,1 1 0,0-1 0,1 1 0,-1 0 0,2 1 0,-1-1 0,1 1 0,0 0 0,1 1 0,0 0 0,0 0 0,13-7 0,16-2 0,22-11 0,-57 25 0,1-1 0,-1 1 0,1-1 0,-1 1 0,0-1 0,0 0 0,1 0 0,-2 0 0,1 0 0,0 0 0,0-1 0,-1 1 0,1 0 0,-1-1 0,1 1 0,1-6 0,-9 42-56,1 1 0,2-1 0,2 42 0,1-73 60,0-1-1,0 1 1,1-1 0,-1 0 0,0 1 0,1-1 0,-1 1 0,1-1-1,0 0 1,0 1 0,0-1 0,0 0 0,0 0 0,1 0-1,-1 0 1,4 4 0,-4-5 5,1 0-1,-1 0 0,0 0 1,1-1-1,0 1 1,-1 0-1,1-1 1,-1 1-1,1-1 0,0 1 1,-1-1-1,1 0 1,0 0-1,-1 0 1,1 0-1,0 0 0,0 0 1,2-1-1,1 0-42,0-1 0,0 0 0,0 0-1,0 0 1,-1 0 0,1-1 0,-1 1-1,1-1 1,-1-1 0,0 1 0,0 0-1,-1-1 1,1 0 0,4-7 0,-3 4-866,-1 0 1,0-1 0,-1 0 0,0 0 0,0 0 0,0 0 0,-1 0 0,0 0 0,-1-1 0,0 1 0,0-11 0,0-27-5929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632"/>
    </inkml:context>
    <inkml:brush xml:id="br0">
      <inkml:brushProperty name="width" value="0.025" units="cm"/>
      <inkml:brushProperty name="height" value="0.025" units="cm"/>
    </inkml:brush>
  </inkml:definitions>
  <inkml:trace contextRef="#ctx0" brushRef="#br0">43 0 17713,'0'0'6582,"-7"10"-3998,3-3-2316,-1 0 0,1 0 0,1 0 0,-1 1 0,1 0 0,0-1 0,1 1 0,0 0 0,0 1 0,1-1 0,0 0 1,0 0-1,1 10 0,0-17-266,0 0 0,1 0 0,-1 0 0,1 0 0,-1 0 0,1 0 0,0 0 0,-1 0 0,1 0 0,0 0 0,-1-1 1,1 1-1,0 0 0,0 0 0,0-1 0,0 1 0,0-1 0,0 1 0,0-1 0,0 1 0,0-1 0,0 1 0,0-1 0,0 0 0,0 0 1,0 0-1,1 1 0,-1-1 0,1 0 0,42 0-20,-30-1-53,-14 1 65,13 0-188,-1 0 0,0 1-1,1 0 1,-1 1 0,16 4-1,-25-5 163,0 0 0,0 0 0,0 1 0,0-1 0,0 1-1,-1-1 1,1 1 0,0 0 0,-1 0 0,0 0 0,1 1 0,-1-1 0,0 0-1,0 1 1,-1 0 0,1-1 0,0 1 0,-1 0 0,1 0 0,-1 0-1,0 0 1,0 0 0,0 0 0,-1 0 0,1 0 0,-1 5 0,1-1 171,-1 0 1,-1 0 0,1 0 0,-1 0 0,-1 0-1,1 0 1,-1-1 0,0 1 0,-1-1-1,0 1 1,0-1 0,0 0 0,-1 0 0,-7 10-1,8-12-28,-1 1 0,0-1 0,0 1-1,0-1 1,-1-1 0,1 1 0,-1-1 0,0 1-1,0-1 1,0-1 0,0 1 0,-1-1-1,1 0 1,-1 0 0,1 0 0,-1-1-1,0 0 1,-6 1 0,11-2-178,0 0-1,0 0 1,0 0-1,1 0 1,-1 0 0,0 0-1,0-1 1,0 1-1,0 0 1,0 0 0,0-1-1,0 1 1,0 0-1,1-1 1,-1 1 0,0-1-1,0 1 1,1-1-1,-1 0 1,0 1 0,0-1-1,1 0 1,-1 1-1,1-1 1,-1 0 0,1 0-1,-1 0 1,1 1-1,-1-1 1,1 0 0,0 0-1,-1 0 1,1 0 0,0 0-1,0 0 1,0 0-1,0 0 1,0 1 0,0-1-1,0 0 1,0 0-1,0 0 1,0 0 0,0 0-1,1 0 1,-1 0-1,0 0 1,1 0 0,0-1-1,0-3-643,1 1-1,0-1 0,0 0 1,0 1-1,1-1 0,-1 1 1,1 0-1,4-5 0,16-13-7509,4-3-6550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8.989"/>
    </inkml:context>
    <inkml:brush xml:id="br0">
      <inkml:brushProperty name="width" value="0.025" units="cm"/>
      <inkml:brushProperty name="height" value="0.025" units="cm"/>
    </inkml:brush>
  </inkml:definitions>
  <inkml:trace contextRef="#ctx0" brushRef="#br0">136 1 14510,'0'0'12411,"-7"12"-10660,-7 13-1378,2 0-1,1 1 0,1 1 0,1 0 1,1 0-1,1 1 0,2 0 0,1 0 1,1 0-1,1 49 0,2-76-370,0 1-1,0-1 1,0 0-1,0 1 1,0-1-1,1 0 1,-1 1-1,0-1 1,1 0-1,-1 1 1,1-1-1,-1 0 1,1 0-1,-1 1 1,1-1 0,0 0-1,0 0 1,0 0-1,0 0 1,-1 0-1,1 0 1,1 0-1,-1 0 1,0 0-1,0-1 1,0 1-1,0 0 1,1-1-1,-1 1 1,0-1-1,0 1 1,1-1 0,2 1-1,-3-1-9,0-1-1,1 1 1,-1-1-1,1 0 1,-1 1 0,0-1-1,1 0 1,-1 0-1,0 0 1,0 0 0,1 0-1,-1 0 1,0 0 0,0 0-1,0-1 1,0 1-1,-1 0 1,1-1 0,0 1-1,-1 0 1,1-1-1,0 1 1,-1-1 0,0 1-1,1-1 1,-1 1-1,0-1 1,0 0 0,0 1-1,0-2 1,1-6-359,-1 1 0,0-1 0,0 0 0,-1 1 0,0-1 0,-1 1 0,0-1 0,0 1 0,-1 0 0,-6-14 0,-2 1-158,-2 0 1,-22-27 0,15 20 934,21 28-368,-1 0 1,0-1-1,0 1 0,1-1 0,-1 1 0,0 0 0,1-1 0,-1 1 1,0-1-1,1 1 0,-1 0 0,1 0 0,-1-1 0,1 1 1,-1 0-1,0 0 0,1 0 0,-1-1 0,1 1 0,-1 0 1,1 0-1,-1 0 0,1 0 0,-1 0 0,1 0 0,-1 0 0,1 0 1,-1 0-1,1 0 0,-1 0 0,1 0 0,0 1 0,27-2-77,-25 1 131,55 0-236,-20 0-4578,-30-1-1597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9.334"/>
    </inkml:context>
    <inkml:brush xml:id="br0">
      <inkml:brushProperty name="width" value="0.025" units="cm"/>
      <inkml:brushProperty name="height" value="0.025" units="cm"/>
    </inkml:brush>
  </inkml:definitions>
  <inkml:trace contextRef="#ctx0" brushRef="#br0">1 17 16720,'0'0'5253,"58"-16"-5221,-18 16-513,3 6-2465,-2 7-4261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39.764"/>
    </inkml:context>
    <inkml:brush xml:id="br0">
      <inkml:brushProperty name="width" value="0.025" units="cm"/>
      <inkml:brushProperty name="height" value="0.025" units="cm"/>
    </inkml:brush>
  </inkml:definitions>
  <inkml:trace contextRef="#ctx0" brushRef="#br0">206 16 16944,'0'0'9182,"-9"-3"-5744,2 0-3286,0 1 1,1 0 0,-1 0-1,0 1 1,-1 0-1,1 0 1,0 0-1,0 1 1,0 0-1,0 1 1,-1-1-1,1 1 1,0 1-1,0-1 1,0 1-1,0 1 1,1-1-1,-1 1 1,1 0-1,-11 7 1,14-7-153,-1-1 0,1 1 0,0 0 0,0 0 0,0 0 0,1 0 0,-1 1 0,1-1 0,-1 1 0,1 0 0,0-1 0,1 1 0,-1 0 0,1 0 0,0 0 0,-2 7 0,3-10 1,1 0-1,-1-1 1,0 1 0,1-1-1,-1 1 1,1 0 0,-1-1-1,0 1 1,1-1 0,-1 1-1,1-1 1,-1 0 0,1 1-1,0-1 1,-1 1 0,1-1-1,-1 0 1,1 1 0,0-1-1,-1 0 1,1 0 0,0 0-1,-1 0 1,1 1 0,0-1-1,-1 0 1,1 0 0,0 0-1,0 0 1,0-1 0,30 1-40,-21 0-34,33-1-797,-20 0 374,-1 1-1,30 3 1,-50-3 498,0 0 0,-1 1 0,1-1 0,0 1 0,0-1 0,0 1 0,-1 0 0,1 0 0,0-1 0,-1 1 0,1 0 0,-1 0 0,1 1 0,-1-1 0,0 0 0,1 0 0,-1 1 0,0-1 0,0 1 0,0-1 0,0 1 0,1 2 0,-1-1 60,0 1 1,0-1 0,0 0-1,-1 1 1,1-1-1,-1 1 1,0-1-1,0 1 1,-1-1-1,1 1 1,-1 3 0,-2 4 127,0 0 0,-1-1 1,1 1-1,-2-1 1,0 0-1,-10 15 1,7-13-110,4-4-57,-1-1 0,0 1-1,-1-1 1,1 0 0,-1-1 0,-1 0 0,1 0 0,-1 0 0,-12 7 0,20-29-24,9 1-223,0 1 0,1 1 0,1 0 1,0 1-1,1 0 0,0 1 0,16-11 0,17-16-343,-10 5 254,43-53 0,-79 86 334,0 0 1,0-1-1,0 1 1,0 0-1,0 0 1,0 0-1,0-1 1,0 1-1,0 0 1,1 0-1,-1 0 1,0-1-1,0 1 1,0 0-1,0 0 1,0 0-1,0-1 1,1 1-1,-1 0 1,0 0 0,0 0-1,0 0 1,0 0-1,1-1 1,-1 1-1,0 0 1,0 0-1,0 0 1,1 0-1,-1 0 1,0 0-1,0 0 1,1 0-1,-1 0 1,0 0-1,0 0 1,0 0-1,1 0 1,-1 0-1,0 0 1,0 0-1,0 0 1,1 0 0,-1 0-1,0 0 1,0 0-1,1 0 1,-1 0-1,0 1 1,0-1-1,0 0 1,0 0-1,1 0 1,-1 0-1,0 0 1,0 1-1,0-1 1,1 0-1,-1 20 750,-9 27-8,8-46-746,-2 12-5,0 1 0,0 0 0,2 1 0,-1-1 0,2 0 0,1 19 0,-1-32-10,1 1 0,-1-1-1,1 1 1,-1-1 0,1 1 0,0-1-1,0 1 1,0-1 0,0 0 0,0 1-1,0-1 1,0 0 0,0 0 0,0 0-1,0 0 1,1 0 0,-1 0 0,0 0-1,1 0 1,-1-1 0,1 1 0,-1 0-1,1-1 1,-1 1 0,1-1-1,0 0 1,-1 0 0,1 1 0,-1-1-1,1 0 1,0 0 0,1-1 0,0 1-52,0 0 1,1 0 0,-1 0-1,0-1 1,0 1-1,0-1 1,0 0 0,0 0-1,0 0 1,-1 0 0,1-1-1,0 1 1,0-1-1,-1 0 1,5-3 0,-4 1-911,0-1-1,0 1 1,0-1 0,0 1 0,-1-1 0,0 0 0,0 0 0,2-9 0,3-22-6286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0.105"/>
    </inkml:context>
    <inkml:brush xml:id="br0">
      <inkml:brushProperty name="width" value="0.025" units="cm"/>
      <inkml:brushProperty name="height" value="0.025" units="cm"/>
    </inkml:brush>
  </inkml:definitions>
  <inkml:trace contextRef="#ctx0" brushRef="#br0">0 0 17424,'0'0'5478,"36"54"-9802,-8-39-4965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0.453"/>
    </inkml:context>
    <inkml:brush xml:id="br0">
      <inkml:brushProperty name="width" value="0.025" units="cm"/>
      <inkml:brushProperty name="height" value="0.025" units="cm"/>
    </inkml:brush>
  </inkml:definitions>
  <inkml:trace contextRef="#ctx0" brushRef="#br0">79 316 19859,'-8'9'3016,"2"-1"-2290,-39 52 3858,42-56-4321,1-1 0,-1 1 0,1 0 0,1 0 0,-1 0 0,0 1 0,1-1 0,0 0 0,0 0 0,0 1 0,1-1 0,-1 1 0,1-1 0,0 0 0,1 9 0,0-12-254,0 0 0,0 0-1,0 0 1,0 0-1,0 0 1,0 0 0,0 0-1,0 0 1,0 0-1,0 0 1,0-1 0,0 1-1,1 0 1,-1-1-1,0 1 1,0-1 0,1 0-1,-1 1 1,0-1 0,1 0-1,-1 0 1,1 0-1,-1 0 1,0 0 0,1 0-1,-1 0 1,0 0-1,1-1 1,-1 1 0,2-1-1,42-12 99,-33 4-107,0 0 0,-1 0 0,0-1 0,0-1 0,-1 0 0,0 0 0,-1-1 0,0 0 0,-1 0 0,0-1 0,-1 0 0,-1-1 0,6-15 0,2-9 0,-2-1 0,-2 0 0,9-63 0,-18 94-11,3-45-266,-4 53 270,0-1 0,0 0 1,0 1-1,-1-1 0,1 0 1,0 1-1,0-1 0,0 0 0,-1 1 1,1-1-1,0 1 0,-1-1 0,1 0 1,-1 1-1,1-1 0,0 1 0,-1-1 1,1 1-1,-1 0 0,1-1 1,-1 1-1,0-1 0,1 1 0,-1-1 1,-1 1 0,1 0 0,0 0 0,-1 0 0,1 1 1,0-1-1,-1 0 0,1 0 0,0 1 1,0-1-1,-1 1 0,1-1 0,0 1 0,0 0 1,0-1-1,0 1 0,0 0 0,-2 1 0,-8 7 38,1 1 0,0 0-1,1 0 1,0 1-1,0 0 1,1 0-1,-7 15 1,11-19-10,0 0 0,0 1 0,1-1 0,0 1 0,0 0 0,0 0 0,1 0 0,1 0 0,-1 1 0,1-1 0,1 0 0,0 1 0,0 10 0,1-16-50,0-1-1,1 1 1,-1-1-1,0 1 1,1-1-1,-1 0 1,1 1-1,0-1 1,0 0-1,0 0 1,0 0 0,0-1-1,0 1 1,0 0-1,1-1 1,-1 1-1,0-1 1,1 0-1,-1 0 1,1 0-1,0 0 1,-1 0-1,1-1 1,5 1 0,9 2-520,-1-1 1,32 0-1,-35-2 158,-6-1-383,0 1 1,0 1-1,0 0 1,0 0-1,0 0 0,0 1 1,0 0-1,-1 0 1,1 0-1,6 4 1,-11-4 482,0-1 0,0 1 0,-1 0 1,1-1-1,0 1 0,-1 0 0,1 0 1,-1 0-1,0 0 0,0 0 0,0 0 1,0 1-1,0-1 0,0 0 1,0 0-1,-1 1 0,1-1 0,-1 1 1,0-1-1,0 0 0,0 1 0,0-1 1,0 1-1,0-1 0,-1 0 0,1 1 1,-1-1-1,1 0 0,-1 1 1,0-1-1,0 0 0,-2 4 0,-6 12-4947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1.600"/>
    </inkml:context>
    <inkml:brush xml:id="br0">
      <inkml:brushProperty name="width" value="0.025" units="cm"/>
      <inkml:brushProperty name="height" value="0.025" units="cm"/>
    </inkml:brush>
  </inkml:definitions>
  <inkml:trace contextRef="#ctx0" brushRef="#br0">186 13 17873,'0'0'5248,"-11"-3"-2595,4 1-2297,5 1-268,0 0 1,-1 0-1,1 0 0,-1 0 1,1 1-1,-1-1 1,1 1-1,-1-1 0,1 1 1,-1 0-1,1 0 1,-1 0-1,1 0 1,-1 0-1,1 1 0,-1-1 1,1 1-1,-1 0 1,1 0-1,-1 0 0,1 0 1,0 0-1,0 0 1,-1 1-1,1-1 1,0 1-1,0-1 0,-2 4 1,-8 11 147,2 2 0,0-1 0,0 2 0,2-1 0,0 1 0,2 0 0,0 1 1,1-1-1,-4 34 0,1 16 620,3 99 0,5-166-856,3 36 0,-3-36 0,0-1 0,0 0 0,0 1 0,1-1 0,-1 0 0,0 0 0,1 1 0,-1-1 0,1 0 0,0 0 0,-1 1 0,1-1 0,0 0 0,0 0 0,-1 0 0,1 0 0,0 0 0,0 0 0,0-1 0,0 1 0,0 0 0,1 0 0,1 1 0,-2-3 0,0 1 0,0-1 0,0 1 0,0 0 0,0-1 0,0 0 0,-1 1 0,1-1 0,0 0 0,0 1 0,-1-1 0,1 0 0,0 0 0,-1 1 0,1-1 0,0 0 0,-1 0 0,1 0 0,-1 0 0,0 0 0,1 0 0,-1 0 0,0 0 0,0 0 0,1 0 0,-1 0 0,0 0 0,0 0 0,0 0 0,0-1 0,4-42 0,-4 41 0,0-70 0,-2 56 0,1-1 0,1 1 0,1-1 0,1 1 0,6-31 0,-3 45 0,-1 14 0,2 13 0,-5-18 0,0 1 0,1-1 0,0 1 0,0-1 0,0 0 0,1 0 0,0 0 0,0 0 0,0 0 0,1-1 0,5 7 0,-7-10 0,1 0 0,0 0 0,0 0 0,0 0 0,0 0 0,0-1 0,0 1 0,0-1 0,0 0 0,1 0 0,-1 0 0,0 0 0,1-1 0,-1 1 0,1-1 0,-1 0 0,0 0 0,1 0 0,-1 0 0,1-1 0,-1 1 0,1-1 0,4-2 0,1-1 0,0 0 0,0-1 0,-1 0 0,1 0 0,-1-1 0,-1 0 0,1 0 0,-1-1 0,0 0 0,-1 0 0,1-1 0,-1 0 0,-1 0 0,0 0 0,0-1 0,0 0 0,-1 1 0,-1-2 0,1 1 0,1-10 0,-24 67 0,-4 10 0,22-54 0,0 0 0,0-1 0,1 1 0,-1 0 0,1 0 0,0 0 0,0 0 0,0 0 0,0 0 0,1 0 0,-1 0 0,3 5 0,-2-8 0,0 0 0,0 0 0,0 0 0,0 0 0,1 0 0,-1 0 0,0-1 0,0 1 0,1 0 0,-1-1 0,1 1 0,-1-1 0,1 1 0,-1-1 0,1 0 0,-1 0 0,1 0 0,-1 1 0,1-1 0,-1-1 0,1 1 0,-1 0 0,1 0 0,-1 0 0,0-1 0,1 1 0,2-2 0,41-13 0,14-26 0,-51 33 0,1 1 0,1 0 0,-1 1 0,1-1 0,0 2 0,0 0 0,1 0 0,18-5 0,-28 9 0,0 1 0,-1 0 0,1 0 0,0 0 0,0 0 0,-1 0 0,1 0 0,0 0 0,0 0 0,-1 0 0,1 1 0,0-1 0,0 0 0,-1 0 0,1 1 0,0-1 0,-1 0 0,1 1 0,0-1 0,-1 1 0,1-1 0,-1 1 0,1-1 0,0 1 0,-1-1 0,1 1 0,-1 0 0,0-1 0,1 1 0,-1 0 0,0-1 0,1 1 0,-1 0 0,0-1 0,1 1 0,-1 1 0,3 37 0,1 5 0,-4-43 0,0 0 0,0 0 0,1 0 0,-1 0 0,0 0 0,1 0 0,0 0 0,-1 0 0,1 0 0,-1 0 0,1 0 0,0 0 0,0 0 0,-1 0 0,1-1 0,0 1 0,0 0 0,0-1 0,0 1 0,0 0 0,0-1 0,0 0 0,0 1 0,0-1 0,0 1 0,0-1 0,0 0 0,0 0 0,2 1 0,3-2 0,0 0 0,-1 0 0,1-1 0,0 0 0,-1 1 0,0-2 0,1 1 0,-1-1 0,0 0 0,-1 0 0,1 0 0,7-7 0,21-11 0,43-11-459,-69 27-2648,-6-2-2573,-1-4-2691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7:41.957"/>
    </inkml:context>
    <inkml:brush xml:id="br0">
      <inkml:brushProperty name="width" value="0.025" units="cm"/>
      <inkml:brushProperty name="height" value="0.025" units="cm"/>
    </inkml:brush>
  </inkml:definitions>
  <inkml:trace contextRef="#ctx0" brushRef="#br0">0 32 16496,'0'0'13452,"68"-32"-14156,-33 32-3460,1 0-5702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2.647"/>
    </inkml:context>
    <inkml:brush xml:id="br0">
      <inkml:brushProperty name="width" value="0.025" units="cm"/>
      <inkml:brushProperty name="height" value="0.025" units="cm"/>
    </inkml:brush>
  </inkml:definitions>
  <inkml:trace contextRef="#ctx0" brushRef="#br0">0 1 13068,'0'0'10362,"13"6"-9433,-4-1-773,1-1 1,0-1-1,0 0 0,0 0 0,0-1 1,0 0-1,0 0 0,1-1 0,-1-1 1,17-1-1,359-29 1062,-128 31-6744,-179 6 508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4.728"/>
    </inkml:context>
    <inkml:brush xml:id="br0">
      <inkml:brushProperty name="width" value="0.025" units="cm"/>
      <inkml:brushProperty name="height" value="0.025" units="cm"/>
    </inkml:brush>
  </inkml:definitions>
  <inkml:trace contextRef="#ctx0" brushRef="#br0">12 1 18193,'0'0'11013,"0"13"-10634,-11 250 112,11-261-457,0-1 0,0 0 0,0 1-1,0-1 1,0 0 0,0 1-1,0-1 1,0 0 0,0 1-1,1-1 1,-1 0 0,0 0 0,1 1-1,-1-1 1,1 0 0,0 0-1,-1 1 1,1-1 0,0 0 0,0 0-1,0 0 1,0 0 0,1 1-1,-1-2 5,1 1-1,-1-1 0,0 0 0,1 0 0,-1 0 0,0 0 0,0-1 1,1 1-1,-1 0 0,0 0 0,0-1 0,0 1 0,1-1 0,-1 1 1,0-1-1,0 1 0,0-1 0,0 0 0,2-1 0,5-5 170,1 0-1,-1-1 0,0 0 1,7-10-1,2-6-164,-1-1-1,19-39 1,-8 13-60,-22 85 18,-10 25 0,3-43 0,1-1 0,0 1 0,3 29 0,-2-44 0,0-1 0,1 1 0,-1-1 0,0 0 0,0 1 0,1-1 0,-1 0 0,0 1 0,1-1 0,-1 0 0,0 1 0,1-1 0,-1 0 0,0 0 0,1 1 0,-1-1 0,1 0 0,-1 0 0,1 0 0,-1 0 0,0 1 0,1-1 0,-1 0 0,1 0 0,-1 0 0,1 0 0,-1 0 0,1 0 0,-1 0 0,0 0 0,1 0 0,-1-1 0,1 1 0,-1 0 0,1 0 0,-1 0 0,1 0 0,-1-1 0,0 1 0,1 0 0,-1 0 0,0-1 0,1 1 0,-1 0 0,0-1 0,1 1 0,-1 0 0,1-1 0,18-14 0,-1-5 0,-2-1 0,0-1 0,-1 0 0,-1 0 0,-1-2 0,-2 0 0,0 0 0,-1-1 0,7-28 0,-16 60-7213,-2-3 3867,1 1-3904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5.569"/>
    </inkml:context>
    <inkml:brush xml:id="br0">
      <inkml:brushProperty name="width" value="0.025" units="cm"/>
      <inkml:brushProperty name="height" value="0.025" units="cm"/>
    </inkml:brush>
  </inkml:definitions>
  <inkml:trace contextRef="#ctx0" brushRef="#br0">1 129 15695,'0'0'13079,"0"9"-11462,0-7-1540,0 0-1,0 1 1,0-1-1,1 0 0,-1 0 1,1 0-1,-1 1 1,1-1-1,0 0 0,0 0 1,0 0-1,0 0 1,0 0-1,0 0 1,0 0-1,1 0 0,-1-1 1,1 1-1,1 1 1,-1-2-46,0 0 0,0 0 1,1 0-1,-1-1 0,0 1 1,0-1-1,0 0 1,0 1-1,1-1 0,-1 0 1,0 0-1,0 0 1,0-1-1,1 1 0,-1 0 1,0-1-1,0 0 1,0 1-1,0-1 0,0 0 1,0 0-1,0 0 0,0 0 1,0 0-1,0-1 1,2-1-1,3-2-31,0 0 0,-1 0 0,1-1 0,-1 0 0,0 0 0,0 0 0,-1-1 0,0 1 0,0-1 0,-1-1 0,0 1 0,0-1 0,0 1 0,-1-1 0,0 0 0,-1 0 0,0-1 0,0 1 0,1-17 0,-3 24 0,0 1 0,0-1 0,0 0 0,0 1 0,0-1 0,0 1 0,0-1 0,0 0 0,0 1 0,-1-1 0,1 1 0,0-1 0,0 0 0,-1 1 0,1-1 0,0 1 0,0-1 0,-1 1 0,1-1 0,-1 1 0,1-1 0,-1 1 0,1-1 0,0 1 0,-1 0 0,0-1 0,1 1 0,-1 0 0,1-1 0,-2 1 0,-20 3 0,17 0 0,0-1 0,0 1 0,0 0 0,1 0 0,-1 1 0,-6 6 0,-3 8 0,0 0 0,2 2 0,-14 25 0,21-35 0,1 0 0,0 0 0,0 1 0,1-1 0,0 1 0,1 0 0,0 0 0,-1 20 0,3-30 0,1 0 0,-1-1 0,0 1 0,1 0 0,-1 0 0,0-1 0,1 1 0,-1 0 0,1-1 0,-1 1 0,1 0 0,-1-1 0,1 1 0,0-1 0,-1 1 0,1-1 0,0 1 0,-1-1 0,1 1 0,0-1 0,0 0 0,-1 1 0,1-1 0,0 0 0,0 0 0,0 0 0,-1 1 0,1-1 0,0 0 0,0 0 0,0 0 0,-1 0 0,1 0 0,0-1 0,0 1 0,0 0 0,0 0 0,-1 0 0,1-1 0,0 1 0,0-1 0,-1 1 0,2-1 0,37-16 0,-19 2 0,-2 0 0,18-19 0,-19 18 0,0 1 0,28-20 0,-25 26 0,-10 16 0,-9 30 0,-2-34 0,1 0 0,-1 0 0,1 0 0,0 0 0,0-1 0,0 1 0,0 0 0,1 0 0,-1 0 0,1-1 0,-1 1 0,1 0 0,2 3 0,-3-5 0,1-1 0,0 0 0,0 1 0,0-1 0,0 0 0,0 1 0,0-1 0,0 0 0,0 0 0,0 0 0,0 0 0,0 0 0,0 0 0,0 0 0,0 0 0,-1 0 0,1-1 0,0 1 0,0 0 0,0-1 0,0 1 0,0 0 0,0-1 0,0 1 0,-1-1 0,1 1 0,1-2 0,26-19 0,-21 16 0,-5 3 0,1-1 0,-1 2 0,1-1 0,0 0 0,-1 0 0,1 1 0,0 0 0,0-1 0,0 1 0,0 0 0,1 1 0,-1-1 0,0 0 0,0 1 0,0 0 0,1 0 0,-1 0 0,0 0 0,6 1 0,-7 0 0,1 1 0,-1-1 0,0 0 0,0 1 0,0 0 0,0-1 0,0 1 0,-1 0 0,1 0 0,0 0 0,-1 0 0,0 1 0,1-1 0,-1 0 0,0 0 0,0 1 0,0-1 0,0 1 0,-1-1 0,1 1 0,-1-1 0,0 1 0,1-1 0,-1 5 0,0-7 2,0 1-1,-1 0 1,1 0-1,0-1 1,0 1 0,1 0-1,-1 0 1,0 0 0,0-1-1,0 1 1,0 0-1,1 0 1,-1-1 0,0 1-1,1 0 1,-1-1-1,1 1 1,-1 0 0,0-1-1,1 1 1,0 0 0,-1-1-1,1 1 1,-1-1-1,1 1 1,0-1 0,-1 1-1,1-1 1,0 0 0,-1 1-1,1-1 1,1 1-1,0-2 3,0 1 0,-1-1 0,1 1 0,0-1-1,-1 1 1,1-1 0,-1 0 0,1 0 0,-1 0 0,1 0-1,-1 0 1,0 0 0,3-3 0,4-4-111,-1 0 0,-1 0 0,1 0 1,6-14-1,-2-9-4525,-7-2-3602,-3 8 964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5.923"/>
    </inkml:context>
    <inkml:brush xml:id="br0">
      <inkml:brushProperty name="width" value="0.025" units="cm"/>
      <inkml:brushProperty name="height" value="0.025" units="cm"/>
    </inkml:brush>
  </inkml:definitions>
  <inkml:trace contextRef="#ctx0" brushRef="#br0">26 56 13901,'0'0'18546,"-26"-48"-25561,27 40-4196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6.627"/>
    </inkml:context>
    <inkml:brush xml:id="br0">
      <inkml:brushProperty name="width" value="0.025" units="cm"/>
      <inkml:brushProperty name="height" value="0.025" units="cm"/>
    </inkml:brush>
  </inkml:definitions>
  <inkml:trace contextRef="#ctx0" brushRef="#br0">10 60 5862,'0'0'22971,"-2"9"-22139,-6 31-164,8-39-633,0 0 0,0 0 0,0 0 0,0 0 0,0 0 0,0 0 0,0 0 0,0 0 0,1 0 1,-1 0-1,0 0 0,1 0 0,-1-1 0,0 1 0,1 0 0,-1 0 0,1 0 0,-1 0 0,1-1 0,-1 1 0,1 0 0,0-1 1,0 1-1,-1 0 0,1-1 0,0 1 0,0-1 0,-1 1 0,1-1 0,0 1 0,0-1 0,0 0 0,0 0 0,0 1 1,0-1-1,0 0 0,0 0 0,-1 0 0,1 0 0,0 0 0,0 0 0,0 0 0,0 0 0,0 0 0,0 0 0,0-1 1,0 1-1,1-1 0,43-13 659,-19-5-672,16-10-19,-40 27-3,0 1 0,0 0 0,0 0-1,1 0 1,-1 0 0,1 0-1,-1 1 1,0-1 0,1 1 0,-1-1-1,1 1 1,-1 0 0,1 0 0,-1 0-1,4 1 1,-5 0 0,1 0 0,-1 0 0,1 0 0,-1 0 0,1 1 0,-1-1 0,0 0 0,0 1 0,1 0 0,-1-1 0,0 1 0,0 0 0,-1-1 0,1 1 0,0 0 0,-1 0 0,1 0 0,0 3 0,14 24 0,-14-28 0,0 0 0,0-1 0,0 1 0,0-1 0,0 1 0,0-1 0,0 0 0,0 1 0,0-1 0,0 0 0,1 0 0,-1 0 0,0 1 0,0-1 0,0 0 0,0-1 0,0 1 0,1 0 0,-1 0 0,0 0 0,0-1 0,0 1 0,0-1 0,0 1 0,0-1 0,0 1 0,0-1 0,0 1 0,1-2 0,11-7-1844,0 0 1,-1-1-1,20-20 1,21-19-6142,-30 35 667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6.986"/>
    </inkml:context>
    <inkml:brush xml:id="br0">
      <inkml:brushProperty name="width" value="0.025" units="cm"/>
      <inkml:brushProperty name="height" value="0.025" units="cm"/>
    </inkml:brush>
  </inkml:definitions>
  <inkml:trace contextRef="#ctx0" brushRef="#br0">78 146 12716,'0'0'15647,"-9"7"-14393,5-2-1111,-42 42 655,44-45-773,0 0 1,0 0-1,1 0 1,-1 0 0,1 0-1,0 0 1,-1 1-1,1-1 1,0 0 0,0 1-1,1-1 1,-1 1-1,0-1 1,1 1 0,0-1-1,-1 1 1,1-1-1,0 1 1,0 0 0,1-1-1,-1 1 1,0-1-1,1 1 1,1 3 0,-1-5-22,0 0 1,0 0 0,0 0 0,0-1 0,0 1 0,1 0 0,-1-1-1,0 1 1,1-1 0,-1 1 0,0-1 0,0 0 0,1 1-1,-1-1 1,1 0 0,-1 0 0,0 0 0,1 0 0,-1 0 0,0 0-1,1-1 1,-1 1 0,0 0 0,1-1 0,1 0 0,33-14 130,-21 2-41,0 0-1,-1-1 0,-1-1 1,0 0-1,-1-1 1,-1-1-1,-1 0 0,0 0 1,-1-1-1,-1 0 1,0 0-1,-1-1 1,6-30-1,-29 105-93,-5 19 0,20-68 0,0-1 0,0 0 0,1 1 0,0-1 0,0 0 0,0 1 0,1-1 0,0 0 0,4 12 0,-5-17-160,1 1 0,0 0 0,0-1 0,0 1 0,0-1-1,0 1 1,0-1 0,1 1 0,-1-1 0,0 0 0,1 0 0,-1 0 0,1 0 0,-1 0 0,1 0 0,-1 0 0,1 0-1,0 0 1,2 0 0,38 3-8655,-18-7-4984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8.448"/>
    </inkml:context>
    <inkml:brush xml:id="br0">
      <inkml:brushProperty name="width" value="0.025" units="cm"/>
      <inkml:brushProperty name="height" value="0.025" units="cm"/>
    </inkml:brush>
  </inkml:definitions>
  <inkml:trace contextRef="#ctx0" brushRef="#br0">23 1 2691,'0'0'27353,"4"57"-26296,-11-24-64,2 3-544,-1 1-321,1-2-32,2-4-96,3-4 0,0-7-512,0-4-898,0-5-960,0-7-1794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8.809"/>
    </inkml:context>
    <inkml:brush xml:id="br0">
      <inkml:brushProperty name="width" value="0.025" units="cm"/>
      <inkml:brushProperty name="height" value="0.025" units="cm"/>
    </inkml:brush>
  </inkml:definitions>
  <inkml:trace contextRef="#ctx0" brushRef="#br0">0 75 12748,'0'0'12001,"10"-10"-9305,-5 4-2454,0 0 0,0 1 0,1 0 1,0 0-1,0 1 0,0 0 0,1 0 0,0 0 1,-1 1-1,1 0 0,0 0 0,1 0 1,-1 1-1,0 0 0,12-1 0,-14 3-62,11-1 0,-1 0 0,1 1 0,0 1 0,20 3 0,-34-4-179,-1 0 1,1 0-1,0 1 0,0-1 1,0 0-1,0 1 1,-1 0-1,1-1 1,0 1-1,0 0 0,-1 0 1,1 0-1,-1 0 1,1 0-1,-1 0 1,1 0-1,-1 0 0,0 1 1,1-1-1,-1 1 1,0-1-1,0 1 1,0-1-1,0 1 0,0 0 1,0-1-1,-1 1 1,1 0-1,-1 0 0,1 0 1,-1-1-1,1 1 1,-1 0-1,0 0 1,0 0-1,0 0 0,0 0 1,0 0-1,-1-1 1,1 1-1,0 0 1,-1 0-1,0 0 0,1-1 1,-1 1-1,0 0 1,-1 2-1,-2 2 19,0 0 0,0 0-1,-1 0 1,0 0 0,0 0 0,-1-1-1,1 0 1,-1 0 0,-8 4 0,-60 35 81,65-39-101,0 0 0,-1-2 0,1 1 0,-1-1 0,-10 2 0,20-5-9,0 0 0,0 0 1,0 0-1,0 0 0,1-1 0,-1 1 0,0 0 1,0 0-1,0 0 0,0 0 0,0 0 0,0-1 0,0 1 1,0 0-1,0 0 0,0 0 0,0 0 0,0-1 1,0 1-1,0 0 0,0 0 0,0 0 0,0 0 1,0-1-1,0 1 0,0 0 0,0 0 0,0 0 1,0 0-1,0 0 0,0-1 0,-1 1 0,1 0 1,0 0-1,0 0 0,0 0 0,0 0 0,0 0 0,0-1 1,0 1-1,-1 0 0,1 0 0,0 0 0,0 0 1,0 0-1,0 0 0,0 0 0,-1 0 0,1 0 1,0 0-1,0 0 0,0 0 0,0 0 0,-1 0 1,12-9-2118,39-19-9800,-21 14-764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148"/>
    </inkml:context>
    <inkml:brush xml:id="br0">
      <inkml:brushProperty name="width" value="0.025" units="cm"/>
      <inkml:brushProperty name="height" value="0.025" units="cm"/>
    </inkml:brush>
  </inkml:definitions>
  <inkml:trace contextRef="#ctx0" brushRef="#br0">62 0 17264,'0'0'14425,"-5"9"-13507,-5 14-885,1 0 1,1 0-1,1 1 1,1 0-1,-5 35 1,6 24-2701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490"/>
    </inkml:context>
    <inkml:brush xml:id="br0">
      <inkml:brushProperty name="width" value="0.025" units="cm"/>
      <inkml:brushProperty name="height" value="0.025" units="cm"/>
    </inkml:brush>
  </inkml:definitions>
  <inkml:trace contextRef="#ctx0" brushRef="#br0">34 109 11659,'0'0'4901,"-23"-62"-1186,14 43 161,7 4-833,2 8-289,5 3-992,13 2-705,5 2-1057,5 0 0,5 0 0,0 0 0,0 3 0,0 4 0,2-4-769,-2-3-3395,2 0-3171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09.927"/>
    </inkml:context>
    <inkml:brush xml:id="br0">
      <inkml:brushProperty name="width" value="0.025" units="cm"/>
      <inkml:brushProperty name="height" value="0.025" units="cm"/>
    </inkml:brush>
  </inkml:definitions>
  <inkml:trace contextRef="#ctx0" brushRef="#br0">1 143 5349,'3'-9'4938,"2"-1"-3195,26-56 4801,-28 60-5470,0 0 0,1 0 0,0 0 0,0 1 0,0-1 0,0 1 0,1 0 0,8-6 0,-13 11-997,1-1 0,-1 1 0,0 0 0,0 0 0,1 0 0,-1 0-1,0 0 1,0 0 0,0 0 0,1 0 0,-1-1 0,0 1 0,0 0 0,1 0 0,-1 0 0,0 0 0,0 0 0,1 0-1,-1 0 1,0 0 0,0 1 0,1-1 0,-1 0 0,0 0 0,0 0 0,1 0 0,-1 0 0,0 0 0,0 0 0,0 0-1,1 1 1,-1-1 0,0 0 0,0 0 0,0 0 0,1 1 0,-1-1 0,0 0 0,0 1 0,4 14 1093,-3 24-1129,-1-32 177,-2 16-212,0 1 1,-2-1 0,-7 28-1,5-33-7,2 0 0,1 1 1,0-1-1,1 1 0,2 36 0,0-54 1,0-1 0,0 1 0,0-1 0,0 1 0,1 0 0,-1-1 0,0 1 0,0 0 0,1-1 0,-1 1 0,0-1 0,1 1 0,-1-1 0,1 1 0,-1-1 0,1 1 0,-1-1 0,1 0 0,-1 1 0,1-1 0,-1 1 0,1-1 0,0 0 0,-1 0 0,1 1 0,-1-1 0,1 0 0,0 0 0,-1 0 0,1 0 0,0 0 0,-1 0 0,1 0 0,0 0 0,-1 0 0,1 0 0,0 0 0,-1 0 0,1 0 0,-1 0 0,1-1 0,0 1 0,-1 0 0,1 0 0,-1-1 0,2 0 0,29-16 0,-8-2 0,-1-2 0,-1 0 0,-1-1 0,-1-1 0,0-1 0,-2-1 0,-1-1 0,-1 0 0,-1-1 0,20-56 0,-33 74-2440,-8 20-3465,1 0-943,-6 4-5633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13.350"/>
    </inkml:context>
    <inkml:brush xml:id="br0">
      <inkml:brushProperty name="width" value="0.025" units="cm"/>
      <inkml:brushProperty name="height" value="0.025" units="cm"/>
    </inkml:brush>
  </inkml:definitions>
  <inkml:trace contextRef="#ctx0" brushRef="#br0">1 17 15278,'0'0'5093,"72"38"-3459,-20-26-193,14-2-448,12-5-224,8-5 32,8-1-65,8-13-351,0-3-257,0 3-64,-1 2-64,-5 3-1634,-13-1-1857,-18 6-3620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273"/>
    </inkml:context>
    <inkml:brush xml:id="br0">
      <inkml:brushProperty name="width" value="0.025" units="cm"/>
      <inkml:brushProperty name="height" value="0.025" units="cm"/>
    </inkml:brush>
  </inkml:definitions>
  <inkml:trace contextRef="#ctx0" brushRef="#br0">0 1 8616,'0'0'11019,"0"55"-7496,7-39-1281,1-2-256,2-1-641,1-2-864,-3-2-353,3 2-352,1-5-1538,0-6-1569,2 0-2403,-4-4-6117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645"/>
    </inkml:context>
    <inkml:brush xml:id="br0">
      <inkml:brushProperty name="width" value="0.025" units="cm"/>
      <inkml:brushProperty name="height" value="0.025" units="cm"/>
    </inkml:brush>
  </inkml:definitions>
  <inkml:trace contextRef="#ctx0" brushRef="#br0">47 1 19122,'0'0'7559,"-19"72"-6566,13-39 224,-2 4-128,4 0-416,1 0-257,0-5-127,0-3-161,3-5-32,0-5-64,0-6-545,0-2-928,0-9-1506,6-2-6342,-2-15-512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0.987"/>
    </inkml:context>
    <inkml:brush xml:id="br0">
      <inkml:brushProperty name="width" value="0.025" units="cm"/>
      <inkml:brushProperty name="height" value="0.025" units="cm"/>
    </inkml:brush>
  </inkml:definitions>
  <inkml:trace contextRef="#ctx0" brushRef="#br0">1 253 14061,'0'0'11803,"11"5"-10116,-9-4-1659,3 2 135,0 0 0,0-1 0,1 0 0,-1 1 1,0-2-1,1 1 0,0-1 0,-1 1 0,1-2 0,0 1 0,0-1 0,-1 1 1,1-2-1,0 1 0,0-1 0,-1 1 0,1-2 0,0 1 0,-1-1 1,1 1-1,-1-1 0,6-4 0,-7 5-106,-1-1 1,0 0-1,1-1 1,-1 1-1,0 0 1,0-1-1,0 0 1,-1 1-1,1-1 0,-1 0 1,1 0-1,-1-1 1,0 1-1,0 0 1,-1-1-1,1 1 0,-1-1 1,0 0-1,1 1 1,-2-1-1,1 0 1,0 0-1,-1 0 1,0-6-1,0 10-57,0-1 0,0 1 0,0-1 0,-1 1 0,1 0 0,0-1 0,0 1 0,-1-1 0,1 1 0,0 0 0,-1-1 0,1 1 0,-1 0 0,1-1 0,0 1 0,-1 0 0,1 0 0,-1-1 0,1 1 0,-1 0 0,1 0 0,-1 0 0,1 0 0,-1-1 0,1 1 0,-1 0 0,1 0 0,-1 0 0,1 0 0,-1 0 0,1 0 0,-1 1 0,1-1 0,-1 0 0,1 0 0,-1 0 0,1 0 0,0 0 0,-1 1 0,1-1 0,-1 0 0,1 0 0,-1 1 0,1-1 0,0 0 0,-1 1 0,1-1 0,0 1 0,-1-1 0,1 1 0,-23 18 0,15-8 0,1 0 0,0 0 0,1 0 0,0 1 0,1-1 0,0 2 0,1-1 0,1 0 0,-1 1 0,2-1 0,-2 19 0,4-31 0,0 1 0,0 0 0,0-1 0,0 1 0,0-1 0,0 1 0,0 0 0,0-1 0,0 1 0,1-1 0,-1 1 0,0 0 0,0-1 0,0 1 0,1-1 0,-1 1 0,0-1 0,1 1 0,-1-1 0,0 1 0,1-1 0,-1 1 0,1-1 0,-1 0 0,1 1 0,-1-1 0,1 1 0,-1-1 0,1 0 0,-1 0 0,1 1 0,0-1 0,-1 0 0,1 0 0,0 0 0,26-6 0,21-24 0,-32 12 0,0-1 0,-1 0 0,-1-1 0,0-1 0,14-30 0,-11 19 0,-17 32 0,0 0 0,0 0 0,0 1 0,0-1 0,0 0 0,0 0 0,0 0 0,0 0 0,0 0 0,0 0 0,0 0 0,0 1 0,0-1 0,0 0 0,0 0 0,0 0 0,0 0 0,1 0 0,-1 0 0,0 0 0,0 0 0,0 1 0,0-1 0,0 0 0,0 0 0,0 0 0,0 0 0,0 0 0,0 0 0,1 0 0,-1 0 0,0 0 0,0 0 0,0 0 0,0 0 0,0 0 0,0 0 0,0 0 0,0 0 0,1 0 0,-1 0 0,0 0 0,0 0 0,0 0 0,0 0 0,0 0 0,0 0 0,0 0 0,1 0 0,-1 0 0,0 0 0,0 0 0,0 0 0,0 0 0,0 0 0,0 0 0,0 0 0,1 0 0,0 21 0,-4 28 0,2-41 0,-1 4 0,0 1 0,1 1 0,0-1 0,2 17 0,-1-29 0,0 1 0,0-1 0,0 1 0,0-1 0,0 0 0,1 1 0,-1-1 0,0 1 0,1-1 0,-1 0 0,1 1 0,0-1 0,-1 0 0,1 0 0,0 0 0,0 1 0,0-1 0,0 0 0,0 0 0,0 0 0,0 0 0,0 0 0,0-1 0,0 1 0,0 0 0,1 0 0,-1-1 0,0 1 0,1-1 0,-1 1 0,0-1 0,1 1 0,-1-1 0,1 0 0,-1 0 0,0 0 0,1 0 0,-1 0 0,1 0 0,-1 0 0,1 0 0,-1-1 0,0 1 0,1 0 0,-1-1 0,0 1 0,1-1 0,-1 0 0,0 1 0,3-2 0,-2 0-175,1 0 0,0 1-1,0-1 1,-1 0 0,1 0 0,-1-1-1,0 1 1,1 0 0,-1-1 0,0 0 0,0 1-1,-1-1 1,1 0 0,-1 0 0,1 0-1,0-3 1,1-3-1176,0 0-1,-1-1 0,0 1 0,1-14 1,-1-11-7361</inkml:trace>
  <inkml:trace contextRef="#ctx0" brushRef="#br0" timeOffset="1">348 1 10186,'0'0'19058,"52"37"-37636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1.667"/>
    </inkml:context>
    <inkml:brush xml:id="br0">
      <inkml:brushProperty name="width" value="0.025" units="cm"/>
      <inkml:brushProperty name="height" value="0.025" units="cm"/>
    </inkml:brush>
  </inkml:definitions>
  <inkml:trace contextRef="#ctx0" brushRef="#br0">79 183 16688,'0'0'7837,"-10"7"-4987,5-3-2649,-36 29 1572,39-31-1702,0 1-1,0-1 1,0 0-1,0 1 1,0-1 0,1 1-1,-1 0 1,1 0-1,0-1 1,0 1 0,0 0-1,0 0 1,0 0-1,1 0 1,-1 0 0,1 0-1,0 0 1,0 5-1,1-7-74,-1 0 1,1 0-1,0-1 0,0 1 0,-1 0 0,1-1 0,0 1 0,0 0 0,0-1 0,0 1 0,0-1 0,0 0 0,0 1 0,0-1 0,0 0 0,0 1 0,0-1 1,0 0-1,0 0 0,0 0 0,0 0 0,0 0 0,0 0 0,0 0 0,0 0 0,0-1 0,2 1 0,32-8-137,-27 3 141,1-1-1,-1 0 0,0 0 0,-1 0 0,1-1 1,-1-1-1,-1 1 0,1-1 0,-1 0 0,-1 0 0,7-13 1,6-12 151,20-55 1,-16 27-6,-21 55-153,-15 37 44,8-16-86,-3 6 285,0 0 1,1 1-1,1 1 1,2-1-1,0 1 0,1 0 1,-1 28-1,5-48-235,0-1 0,0 1 0,1-1 1,-1 1-1,1-1 0,0 0 0,0 1 0,-1-1 0,1 0 1,1 1-1,-1-1 0,0 0 0,1 0 0,-1 0 1,1 0-1,-1 0 0,1 0 0,0-1 0,0 1 0,0-1 1,0 1-1,0-1 0,0 1 0,0-1 0,0 0 0,1 0 1,-1 0-1,0-1 0,1 1 0,-1 0 0,1-1 0,-1 1 1,0-1-1,1 0 0,-1 0 0,4 0 0,0 0-31,-1 0 0,1-1 0,-1 1 0,1-1 0,-1 0 0,1-1 0,-1 1 0,0-1 0,0 0 0,0 0 0,0-1-1,0 1 1,0-1 0,0 0 0,7-7 0,-8 6 41,0-1-1,0 1 0,-1-1 1,1 0-1,-1 0 0,0 0 1,0-1-1,-1 1 1,0-1-1,0 1 0,0-1 1,0 0-1,-1 0 0,0 0 1,0 0-1,-1-12 0,0 18-7,0 0 0,0-1-1,0 1 1,0 0 0,0 0 0,0-1-1,0 1 1,0 0 0,0 0-1,0 0 1,0-1 0,0 1-1,0 0 1,-1 0 0,1 0-1,0-1 1,0 1 0,0 0-1,0 0 1,-1 0 0,1 0-1,0 0 1,0-1 0,0 1 0,-1 0-1,1 0 1,0 0 0,0 0-1,0 0 1,-1 0 0,1 0-1,0 0 1,0 0 0,-1 0-1,1 0 1,0 0 0,0 0-1,-1 0 1,1 0 0,0 0 0,0 0-1,-1 0 1,-12 7 84,-8 12-12,17-13-75,-1 0 0,1 0 0,0 1 0,0-1 0,1 1 0,0 0 0,0 0 0,1 0 0,0 1 0,0-1 0,0 0 0,0 13 0,2-18 0,1-1 0,-1 0 0,1 1 0,-1-1 0,1 1 0,0-1 0,0 0 0,-1 0 0,1 1 0,0-1 0,0 0 0,0 0 0,1 0 0,-1 0 0,0 0 0,0 0 0,0 0 0,1-1 0,-1 1 0,0 0 0,1-1 0,-1 1 0,1-1 0,-1 1 0,1-1 0,-1 0 0,1 1 0,-1-1 0,1 0 0,-1 0 0,3 0 0,61 0 0,-49 0 0,16 0 0,0-1 0,-1-1 0,42-9 0,-72 10 0,0 0 0,0 1 0,0-1 0,0 0 0,0 0 0,0 1 0,0-1 0,0 0 0,0 0 0,0 0 0,0 0 0,-1 0 0,1 0 0,0-1 0,-1 1 0,1 0 0,-1 0 0,1 0 0,-1 0 0,0-1 0,1 1 0,-1 0 0,0-1 0,0 1 0,0 0 0,0 0 0,0-1 0,0 1 0,0 0 0,-1-1 0,1 1 0,0 0 0,-1 0 0,0-3 0,-18-49 0,16 46 0,-2-4 0,1 0 0,0 0 0,1 0 0,0-1 0,0 1 0,-1-19 0,5 29 0,-1 1 0,0-1 0,1 1 0,-1-1 0,1 1 0,-1-1 0,1 0 0,-1 1 0,1 0 0,-1-1 0,1 1 0,-1-1 0,1 1 0,0 0 0,-1-1 0,1 1 0,0 0 0,-1 0 0,1-1 0,0 1 0,-1 0 0,1 0 0,0 0 0,0 0 0,-1 0 0,1 0 0,0 0 0,0 0 0,30 0 0,-22 1 0,56-3-2242,-20-5-4869,0-4-10057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5.580"/>
    </inkml:context>
    <inkml:brush xml:id="br0">
      <inkml:brushProperty name="width" value="0.025" units="cm"/>
      <inkml:brushProperty name="height" value="0.025" units="cm"/>
    </inkml:brush>
  </inkml:definitions>
  <inkml:trace contextRef="#ctx0" brushRef="#br0">50 6 14606,'0'0'186,"0"0"0,-1-1 0,1 1 1,0 0-1,0 0 0,0 0 0,0-1 0,0 1 1,0 0-1,0 0 0,0 0 0,1 0 0,-1-1 1,0 1-1,0 0 0,0 0 0,0 0 0,0 0 1,0-1-1,0 1 0,0 0 0,0 0 0,0 0 1,1 0-1,-1 0 0,0-1 0,0 1 0,0 0 1,0 0-1,0 0 0,1 0 0,-1 0 0,0 0 1,0 0-1,0 0 0,0 0 0,0 0 0,1 0 1,-1 0-1,0 0 0,0-1 0,0 1 0,1 0 1,-1 0-1,0 0 0,0 1 0,0-1 0,0 0 0,1 0 1,-1 0-1,0 0 0,0 0 0,0 0 0,0 0 1,1 0-1,-1 0 0,0 0 0,0 0 0,0 0 1,0 1-1,0-1 0,1 0 0,-1 0 0,5 18 2403,-1 24-2568,-3 83 1004,1-124-990,0 0 0,1-1 0,-1 1 0,1-1 0,-1 1 0,1-1 1,-1 0-1,1 0 0,-1 0 0,1 0 0,3-2 0,28-3 58,-23 3-86,0 0-1,1 0 0,-1 1 0,0 1 1,22 1-1,-31 0-11,1-1-1,-1 1 1,0-1 0,1 1 0,-1 0-1,1 0 1,-1 1 0,0-1 0,0 0-1,0 1 1,0-1 0,0 1 0,0-1-1,0 1 1,0 0 0,-1 0 0,1 0-1,-1 0 1,1 0 0,-1 0 0,0 1-1,0-1 1,0 0 0,0 1 0,0-1-1,0 1 1,-1-1 0,1 1 0,-1-1-1,0 1 1,0 3 0,1 0 15,0 0-1,-1 0 1,0 0 0,-1 0 0,1 0-1,-1 0 1,0 0 0,0-1-1,-1 1 1,0 0 0,0 0 0,0-1-1,-1 0 1,-3 6 0,3-7 95,0-1-1,0 0 1,-1 1 0,1-1-1,-1-1 1,1 1 0,-1 0 0,0-1-1,0 0 1,0 0 0,-1 0-1,1-1 1,0 1 0,-1-1-1,1 0 1,-1 0 0,1 0 0,-10-1-1,6 1-93,-1-1-1,1-1 0,-1 1 1,0-1-1,1-1 0,0 0 0,-1 0 1,1 0-1,0-1 0,-10-5 1,13 5-13,0 1 1,1-1 0,-1 0 0,1-1-1,0 1 1,-1-1 0,2 0 0,-1 0-1,0 0 1,1-1 0,0 1 0,0-1-1,0 1 1,0-1 0,1 0 0,0 0-1,-2-7 1,4 11-86,0 1 1,0-1-1,0 0 1,0 0-1,0 1 1,1-1-1,-1 0 1,0 0-1,0 1 1,1-1-1,-1 0 1,0 0-1,1 1 1,-1-1-1,1 0 1,-1 1-1,1-1 1,-1 1-1,1-1 1,-1 1-1,1-1 1,0 1-1,-1-1 1,1 1-1,0-1 0,-1 1 1,1 0-1,0-1 1,-1 1-1,1 0 1,0 0-1,0 0 1,-1 0-1,1-1 1,0 1-1,0 0 1,0 0-1,-1 0 1,1 1-1,0-1 1,1 0-1,47 0-7410,-32 1 4273,13-1-6476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061"/>
    </inkml:context>
    <inkml:brush xml:id="br0">
      <inkml:brushProperty name="width" value="0.025" units="cm"/>
      <inkml:brushProperty name="height" value="0.025" units="cm"/>
    </inkml:brush>
  </inkml:definitions>
  <inkml:trace contextRef="#ctx0" brushRef="#br0">1 128 17873,'0'0'11643,"9"1"-10917,-2 0-642,-3 0-46,1 0 1,-1-1 0,0 1-1,1-1 1,-1 0 0,0 0-1,1 0 1,-1-1 0,1 1-1,-1-1 1,0 0 0,0-1-1,0 1 1,1-1 0,-1 1-1,-1-1 1,1 0-1,0-1 1,0 1 0,-1-1-1,6-4 1,-4 1 68,-1 1-1,0-1 1,0 0-1,-1 0 0,4-9 1,-5 13-52,-1-1-1,0 1 1,0-1 0,-1 0 0,1 1-1,-1-1 1,1 0 0,-1 0 0,0 0-1,0 1 1,0-1 0,0 0 0,0 0-1,-1 0 1,1 1 0,-2-4 0,1 5-54,1 0-1,-1 0 1,0 0 0,1 1 0,-1-1 0,0 0 0,0 0 0,0 1 0,0-1 0,1 1-1,-1-1 1,0 1 0,0-1 0,0 1 0,0-1 0,0 1 0,0 0 0,0 0 0,-1-1-1,1 1 1,0 0 0,0 0 0,0 0 0,0 0 0,0 0 0,0 1 0,0-1 0,0 0-1,-2 1 1,-1 0-1,1 0-1,0 0 1,0 0-1,0 0 0,0 1 1,0-1-1,0 1 1,-5 3-1,0 3 1,1 1 0,1-1 0,-1 1 0,1 0 0,0 1 0,1-1 0,-5 15 0,6-17 0,2 0 0,-1 0 0,1 0 0,0 0 0,1 0 0,0 1 0,0-1 0,0 0 0,1 1 0,0-1 0,0 1 0,2 6 0,-1-12 0,0-1 0,-1 0 0,1 0 0,0 0 0,0 0 0,0 0 0,0 0 0,-1 0 0,1-1 0,1 1 0,-1 0 0,0 0 0,0-1 0,0 1 0,0-1 0,0 1 0,1-1 0,-1 1 0,0-1 0,0 0 0,1 0 0,-1 0 0,0 1 0,1-1 0,-1 0 0,0 0 0,1-1 0,-1 1 0,0 0 0,2-1 0,41-11 0,-28 3 0,-1-2 0,0 0 0,0-1 0,-1 0 0,-1-1 0,0-1 0,21-29 0,-8 12 0,-26 30 0,0 1 0,0 0 0,0 0 0,0 0 0,0 0 0,0 0 0,1 0 0,-1 0 0,0 0 0,0-1 0,0 1 0,0 0 0,0 0 0,0 0 0,0 0 0,0 0 0,0 0 0,0 0 0,1 0 0,-1 0 0,0 0 0,0 0 0,0 0 0,0 0 0,0 0 0,0 0 0,0 0 0,1 0 0,-1 0 0,0 0 0,0 0 0,0 0 0,0 0 0,0 0 0,0 0 0,0 0 0,1 0 0,-1 0 0,0 0 0,0 0 0,0 0 0,0 0 0,0 0 0,0 0 0,0 0 0,0 0 0,0 0 0,1 0 0,-1 1 0,0-1 0,0 0 0,0 0 0,0 0 0,0 0 0,0 0 0,0 0 0,0 0 0,0 0 0,0 1 0,0-1 0,0 0 0,0 0 0,0 0 0,0 0 0,0 0 0,1 15 0,-4 18 0,-8 9 0,7-32 0,1 1 0,0-1 0,1 1 0,0 0 0,0 0 0,1-1 0,1 1 0,0 0 0,1 13 0,0-24 0,-1 1 0,1-1 0,-1 1 0,0-1 0,1 1 0,-1-1 0,1 1 0,-1-1 0,1 0 0,0 1 0,-1-1 0,1 0 0,-1 1 0,1-1 0,0 0 0,-1 0 0,1 1 0,-1-1 0,1 0 0,0 0 0,-1 0 0,1 0 0,0 0 0,-1 0 0,1 0 0,0 0 0,-1 0 0,1 0 0,0 0 0,-1-1 0,1 1 0,0 0 0,-1 0 0,1-1 0,-1 1 0,1 0 0,0-1 0,-1 1 0,1-1 0,-1 1 0,1-1 0,24-16 0,0-19-2457,-22 29 1218,1-1 0,-2 0 0,1 1 0,-1-1 0,0-1 0,1-7-1,0-16-7552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387"/>
    </inkml:context>
    <inkml:brush xml:id="br0">
      <inkml:brushProperty name="width" value="0.025" units="cm"/>
      <inkml:brushProperty name="height" value="0.025" units="cm"/>
    </inkml:brush>
  </inkml:definitions>
  <inkml:trace contextRef="#ctx0" brushRef="#br0">0 1 15054,'0'0'12108,"21"55"-24536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6.742"/>
    </inkml:context>
    <inkml:brush xml:id="br0">
      <inkml:brushProperty name="width" value="0.025" units="cm"/>
      <inkml:brushProperty name="height" value="0.025" units="cm"/>
    </inkml:brush>
  </inkml:definitions>
  <inkml:trace contextRef="#ctx0" brushRef="#br0">5 1 16400,'0'0'9315,"0"9"-7473,-5 59 1916,6-68-3743,-1 1-1,1-1 1,-1 1 0,0-1 0,1 1-1,-1-1 1,1 1 0,-1-1 0,1 0-1,-1 1 1,1-1 0,-1 0-1,1 0 1,0 1 0,-1-1 0,1 0-1,-1 0 1,1 0 0,0 0 0,-1 1-1,1-1 1,-1 0 0,1 0-1,0 0 1,-1 0 0,1-1 0,0 1-1,-1 0 1,1 0 0,-1 0 0,1 0-1,0-1 1,-1 1 0,1 0-1,-1-1 1,1 1 0,-1 0 0,1-1-1,-1 1 1,1-1 0,26-12 272,-1-6-122,-22 15-140,0 0 0,0 1 0,1-1-1,-1 1 1,1 0 0,0 0-1,0 1 1,0-1 0,0 1 0,0 0-1,1 1 1,-1-1 0,1 1 0,-1 0-1,7 0 1,-11 1-25,0 1 0,0-1 0,0 1 0,0-1 0,0 1 0,0 0 0,0-1 0,-1 1 0,1 0 0,0 0 0,0 0 0,-1 0 0,1-1 0,-1 1 0,1 0 0,0 0 0,-1 0 0,0 0 0,1 0 0,-1 1 0,0-1 0,1 0 0,-1 0 0,0 0 0,0 0 0,0 0 0,0 0 0,0 2 0,0 41 0,0-32 0,0 33 0,0-45 0,0 1 0,0-1 0,0 0 0,0 0 0,0 0 0,0 1 0,1-1 0,-1 0 0,0 0 0,0 0 0,0 0 0,0 1 0,1-1 0,-1 0 0,0 0 0,0 0 0,0 0 0,1 0 0,-1 0 0,0 0 0,0 0 0,1 0 0,-1 0 0,0 0 0,0 0 0,0 0 0,1 0 0,-1 0 0,0 0 0,0 0 0,1 0 0,-1 0 0,0 0 0,0 0 0,0 0 0,1 0 0,-1 0 0,0 0 0,0 0 0,0 0 0,1-1 0,-1 1 0,0 0 0,0 0 0,0 0 0,0 0 0,1-1 0,-1 1 0,0 0 0,0 0 0,0 0 0,0-1 0,0 1 0,0 0 0,0 0 0,1-1 0,9-8 0,37-36-790,-44 43 740,-1 0 0,1 1 0,-1-1 0,1 0 0,0 1 0,0 0 0,-1-1 0,1 1 0,0 0 0,0 0 0,0 1 0,0-1 0,1 1 0,-1-1 0,0 1 0,0 0 0,0 0 0,5 1 0,-7 0 37,0 0 0,0 0-1,0 0 1,-1 0 0,1-1 0,0 1 0,-1 0 0,1 0 0,0 1 0,-1-1 0,1 0 0,-1 0 0,0 0 0,1 0 0,-1 0-1,0 1 1,0-1 0,0 0 0,1 0 0,-1 0 0,-1 3 0,1 34 102,-1-29-72,1-8 0,0 0 1,0 0-1,0-1 0,0 1 0,0 0 1,0 0-1,0-1 0,0 1 0,0 0 1,1 0-1,-1-1 0,0 1 0,0 0 1,1-1-1,-1 1 0,0 0 0,1-1 1,-1 1-1,1 0 0,-1-1 0,1 1 1,-1-1-1,1 1 0,-1-1 1,1 1-1,-1-1 0,1 1 0,0-1 1,-1 0-1,1 1 0,0-1 0,-1 0 1,1 0-1,0 1 0,0-1 0,-1 0 1,1 0-1,0 0 0,0 0 0,-1 0 1,1 0-1,0 0 0,0 0 0,-1 0 1,1 0-1,0-1 0,0 1 0,-1 0 1,1 0-1,0-1 0,-1 1 0,1 0 1,0-1-1,-1 1 0,1-1 0,-1 1 1,1-1-1,0 0 0,44-30 476,-41 27-472,1 0 6,-2 1-30,0 0 0,0 1 1,0-1-1,0 1 0,0 0 0,1-1 0,-1 2 0,1-1 0,-1 0 0,1 1 0,-1-1 0,1 1 0,0 0 0,0 0 0,0 1 0,0-1 0,6 1 0,-9 2 32,0-1 1,1 1 0,-1 0-1,0 0 1,0 0 0,-1 0-1,1 0 1,0 0 0,-1 0-1,1 0 1,-1 0 0,0 0-1,1 0 1,-1 0 0,0 4-1,2 13-1093,4-13-4827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7.348"/>
    </inkml:context>
    <inkml:brush xml:id="br0">
      <inkml:brushProperty name="width" value="0.025" units="cm"/>
      <inkml:brushProperty name="height" value="0.025" units="cm"/>
    </inkml:brush>
  </inkml:definitions>
  <inkml:trace contextRef="#ctx0" brushRef="#br0">35 1 7591,'0'0'19923,"-13"64"-18482,5-32-95,-2 0-738,7 1-416,2-7-160,1-3 0,0-7-32,4-4-128,6-3-512,-5-4-641,-2-5-1186,-3-6-4740,-8-11-832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7.689"/>
    </inkml:context>
    <inkml:brush xml:id="br0">
      <inkml:brushProperty name="width" value="0.025" units="cm"/>
      <inkml:brushProperty name="height" value="0.025" units="cm"/>
    </inkml:brush>
  </inkml:definitions>
  <inkml:trace contextRef="#ctx0" brushRef="#br0">0 96 13421,'0'0'18225,"95"-44"-17328,-36 37-673,8-2-224,1 0 0,1 0-416,-7 2-1955,-6 2-2209,-14 1-993,-11 2-7752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4:41.303"/>
    </inkml:context>
    <inkml:brush xml:id="br0">
      <inkml:brushProperty name="width" value="0.025" units="cm"/>
      <inkml:brushProperty name="height" value="0.025" units="cm"/>
    </inkml:brush>
  </inkml:definitions>
  <inkml:trace contextRef="#ctx0" brushRef="#br0">56 211 10378,'0'0'2103,"-9"2"-501,-25 7-449,22-4 253,13-1-23,15-2-142,824 1 4598,1120-89-3724,-1055-2-529,-647 45-43,-282 35-11126,-1-2 3327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4.815"/>
    </inkml:context>
    <inkml:brush xml:id="br0">
      <inkml:brushProperty name="width" value="0.025" units="cm"/>
      <inkml:brushProperty name="height" value="0.025" units="cm"/>
    </inkml:brush>
  </inkml:definitions>
  <inkml:trace contextRef="#ctx0" brushRef="#br0">13 45 11563,'0'0'17707,"11"-6"-17077,1 0-557,1 0 1,-1 1-1,1 0 0,0 1 0,1 1 0,-1 0 0,0 1 0,1 0 1,19 1-1,-24 0-43,5 1-6,0 0 1,0 0 0,0 1-1,24 6 1,-36-7-27,1 1-1,-1-1 1,0 1 0,0 0 0,0-1 0,0 1 0,0 0 0,0 0-1,0 1 1,-1-1 0,1 0 0,0 1 0,0-1 0,-1 1-1,1-1 1,-1 1 0,0 0 0,1-1 0,-1 1 0,0 0 0,0 0-1,0 0 1,0 0 0,0 0 0,-1 0 0,1 0 0,-1 1 0,1-1-1,-1 0 1,0 0 0,0 0 0,0 1 0,0-1 0,0 0 0,0 0-1,-1 0 1,1 1 0,-2 2 0,1-1 22,-1 0 1,0 1-1,0-1 0,0 0 0,-1 0 0,1-1 1,-1 1-1,0-1 0,0 1 0,0-1 1,0 0-1,-1 0 0,1 0 0,-5 2 0,-64 35 559,24-14 199,47-26-776,1 1 0,0-1 0,-1 0 0,1 0 0,0 1 0,-1-1 0,1 0 0,0 1 0,-1-1 0,1 0-1,0 1 1,0-1 0,-1 0 0,1 1 0,0-1 0,0 1 0,0-1 0,0 0 0,0 1 0,0-1 0,-1 1 0,1-1 0,0 1-1,0-1 1,0 0 0,0 1 0,0-1 0,1 1 0,-1-1 0,0 0 0,0 1 0,0-1 0,0 1 0,0-1 0,1 0 0,-1 1-1,0-1 1,0 1 0,0-1 0,1 0 0,-1 1 0,0-1 0,1 0 0,-1 0 0,0 1 0,1-1 0,-1 0 0,0 0 0,1 1-1,-1-1 1,0 0 0,1 0 0,-1 0 0,1 0 0,-1 0 0,1 1 0,-1-1 0,0 0 0,1 0 0,-1 0 0,1 0 0,30 10 36,-28-10-20,10 4 20,5 0-31,0 0 1,-1 2 0,0 0-1,0 1 1,25 14 0,-39-19-10,0 0 0,0 1 0,0-1-1,0 1 1,0-1 0,-1 1 0,1 0 0,-1 0 0,0 0 0,0 1 0,0-1 0,0 0 0,0 1 0,-1-1 0,1 1 0,-1 0 0,0-1 0,0 1 0,-1 0 0,1 0 0,-1-1 0,0 1 0,1 0 0,-2 0 0,1 0 0,0 0 0,-1-1 0,0 1 0,0 0 0,0-1 0,0 1 0,-4 6-1,0 0 11,0-1-1,-1 1 0,0-1 0,0-1 1,-1 1-1,0-1 0,-1 0 0,1-1 0,-2 0 1,1 0-1,-1-1 0,0 0 0,0 0 1,-1-1-1,1 0 0,-17 5 0,15-6-1,1 0-1,-1-1 0,0 0 1,0-1-1,1 0 0,-2-1 1,1 0-1,0-1 0,0 0 1,0-1-1,0 0 0,0-1 1,0 0-1,0 0 0,1-2 1,-12-3-1,-1-11-1586,23 18 1342,0-1 0,0 0 0,0 1 0,-1-1 0,1 0 0,0 0 0,0 1 0,0-1 0,0 0 0,0 1 0,0-1 0,0 0 0,0 0 0,1 1 0,-1-1 0,0 0 0,0 1 0,1-1 0,-1 0 0,0 1 0,1-1 0,-1 0 0,1 1 0,-1-1 0,0 1 0,1-1 0,-1 1 0,1-1 0,0 1 0,-1-1 0,1 1 0,-1 0 1,1-1-1,1 0 0,17-12-16946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8.277"/>
    </inkml:context>
    <inkml:brush xml:id="br0">
      <inkml:brushProperty name="width" value="0.025" units="cm"/>
      <inkml:brushProperty name="height" value="0.025" units="cm"/>
    </inkml:brush>
  </inkml:definitions>
  <inkml:trace contextRef="#ctx0" brushRef="#br0">204 84 14670,'0'0'9043,"-2"-10"-5637,1 7-3224,0 0 0,0-1 0,0 1 0,0 0-1,0 0 1,0 0 0,-1 0 0,0 0 0,0 0 0,0 0 0,-4-5 0,4 7-150,0 0-1,0 0 1,0 0 0,0 0 0,0 0 0,0 0 0,0 1 0,0-1-1,0 1 1,0-1 0,-1 1 0,1 0 0,0 0 0,0 0 0,-1 0-1,1 0 1,0 0 0,0 1 0,0-1 0,0 1 0,-1 0 0,1-1-1,0 1 1,0 0 0,0 0 0,-2 2 0,-5 3-2,0 0 1,0 0 0,1 1-1,0 0 1,0 1-1,0 0 1,1 0-1,0 0 1,1 1-1,0 0 1,0 0-1,1 1 1,0 0 0,1-1-1,0 2 1,1-1-1,-5 20 1,8-29-22,-1 0-1,1 0 1,0 0 0,0 1 0,0-1 0,0 0 0,0 0 0,0 0-1,0 0 1,0 0 0,0 0 0,0 0 0,1 0 0,-1 0 0,0 0-1,1 0 1,-1 0 0,1 0 0,-1 0 0,1 0 0,0 0 0,-1 0-1,1 0 1,0 0 0,0-1 0,-1 1 0,1 0 0,0 0 0,0-1-1,0 1 1,0-1 0,0 1 0,0-1 0,0 1 0,0-1 0,0 0-1,0 1 1,0-1 0,0 0 0,0 0 0,0 0 0,0 0-1,1 0 1,-1 0 0,0 0 0,0 0 0,0 0 0,0 0 0,0-1-1,1 1 1,5-2 35,-1 1 0,0-1-1,0 0 1,0-1 0,0 0-1,0 0 1,7-4-1,4-5 72,-1-1-1,-1-1 0,0 0 0,0-1 0,-2 0 0,0-1 0,-1-1 0,0 0 0,-1 0 0,10-24 0,-30 60-114,2 1 0,0 0 0,1 0 0,1 1 0,-4 25 0,9-45 0,0 0 0,0 0 0,1-1 0,-1 1 0,0 0 0,0 0 0,0-1 0,0 1 0,1 0 0,-1-1 0,0 1 0,1 0 0,-1-1 0,0 1 0,1-1 0,-1 1 0,1 0 0,-1-1 0,1 1 0,-1-1 0,1 1 0,-1-1 0,1 0 0,0 1 0,-1-1 0,1 1 0,0-1 0,-1 0 0,1 0 0,0 1 0,-1-1 0,1 0 0,0 0 0,0 0 0,-1 0 0,1 0 0,0 0 0,-1 0 0,1 0 0,0 0 0,0 0 0,-1 0 0,1 0 0,0-1 0,-1 1 0,1 0 0,0-1 0,-1 1 0,1 0 0,0-1 0,-1 1 0,1-1 0,-1 1 0,1-1 0,38-23 0,-17 3 0,0-1 0,31-44 0,-39 49 0,-11 20 0,-4 11 0,-2 14 0,0-17 0,1-4 0,0-1 0,1 1 0,0 0 0,0 0 0,0 0 0,1 0 0,0 1 0,1 13 0,0-20 0,0-1 0,-1 1 0,1 0 0,0 0 0,0 0 0,0 0 0,0-1 0,-1 1 0,1-1 0,0 1 0,0 0 0,0-1 0,0 1 0,0-1 0,1 0 0,-1 1 0,0-1 0,0 0 0,0 0 0,0 0 0,0 0 0,0 0 0,0 0 0,1 0 0,-1 0 0,0 0 0,0 0 0,0 0 0,0-1 0,0 1 0,0-1 0,0 1 0,2-2 0,34-16 0,-20 3 0,-2-1 0,0 0 0,-1-1 0,-1-1 0,18-31 0,-18 29 0,-18 48 0,-5-5 27,5-12-76,1 0 1,0 0-1,0 0 0,1 0 0,1 0 0,-3 23 0,5-34-112,0 1-1,0-1 1,1 0 0,-1 0-1,0 1 1,0-1 0,0 0 0,1 1-1,-1-1 1,0 0 0,0 0-1,0 1 1,1-1 0,-1 0-1,0 0 1,1 0 0,-1 1-1,0-1 1,1 0 0,-1 0-1,0 0 1,1 0 0,-1 0 0,0 0-1,1 0 1,-1 0 0,0 0-1,1 0 1,-1 0 0,0 0-1,1 0 1,-1 0 0,0 0-1,1 0 1,-1 0 0,0 0-1,1 0 1,-1 0 0,1-1-1,15-4-7452,6-8-5998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8.639"/>
    </inkml:context>
    <inkml:brush xml:id="br0">
      <inkml:brushProperty name="width" value="0.025" units="cm"/>
      <inkml:brushProperty name="height" value="0.025" units="cm"/>
    </inkml:brush>
  </inkml:definitions>
  <inkml:trace contextRef="#ctx0" brushRef="#br0">191 1 19795,'-9'1'4110,"-12"4"-3002,1 1 0,0 0-1,0 2 1,0 0 0,1 1 0,1 1-1,-25 18 1,43-28-1121,1 1 0,-1 0 0,1-1 1,0 1-1,-1-1 0,1 1 0,0-1 0,0 1 0,-1-1 0,1 0 1,0 1-1,0-1 0,0 0 0,-1 0 0,1 1 0,0-1 1,0 0-1,0 0 0,0 0 0,0 0 0,-1 0 0,1 0 0,0 0 1,0 0-1,0-1 0,1 1 0,35 1-430,-19-2 226,-8 0 144,0 1 0,0 0 1,0 0-1,0 1 0,0 0 1,0 1-1,0 0 0,-1 0 1,1 1-1,-1 1 1,17 7-1,-25-10 91,0-1 0,0 1 0,-1 0 1,1 0-1,0-1 0,0 1 0,0 0 0,-1 0 0,1 0 1,0 0-1,-1 0 0,1 0 0,-1 0 0,1 0 0,-1 0 1,0 0-1,1 1 0,-1-1 0,0 0 0,0 0 0,0 0 1,1 0-1,-1 0 0,-1 1 0,1-1 0,0 0 1,0 0-1,0 0 0,-1 0 0,1 0 0,0 1 0,-1-1 1,1 0-1,-1 0 0,1 0 0,-1 0 0,0 0 0,1 0 1,-1-1-1,0 1 0,0 0 0,0 0 0,1 0 0,-1-1 1,0 1-1,-2 1 0,-46 30 964,39-26-962,-1 0-18,1 0 1,-1-1 0,0 0-1,0 0 1,-1-1-1,0-1 1,1 0-1,-21 2 1,31-5-29,1 0-1,-1 0 1,1 0 0,0 0-1,-1 0 1,1 0 0,0-1-1,-1 1 1,1 0-1,0 0 1,-1 0 0,1-1-1,0 1 1,-1 0 0,1-1-1,0 1 1,0 0 0,-1 0-1,1-1 1,0 1-1,0 0 1,-1-1 0,1 1-1,0 0 1,0-1 0,0 1-1,0-1 1,0 1 0,0 0-1,0-1 1,-1 1 0,1-1-1,0 1 1,0 0-1,1-1 1,-1 1 0,0-1-1,0 1 1,0 0 0,0-1-1,0 1 1,0 0 0,0-1-1,1 1 1,-1-1 0,0 1-1,0 0 1,0 0-1,1-1 1,-1 1 0,1-1-1,10-18-3209,28-13-6635,-14 14 2889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19.074"/>
    </inkml:context>
    <inkml:brush xml:id="br0">
      <inkml:brushProperty name="width" value="0.025" units="cm"/>
      <inkml:brushProperty name="height" value="0.025" units="cm"/>
    </inkml:brush>
  </inkml:definitions>
  <inkml:trace contextRef="#ctx0" brushRef="#br0">120 211 7687,'0'0'11526,"-10"4"-8686,3 0-2472,-1 0 0,1 1 0,0 0 0,0 0 0,0 1 0,1-1 0,-1 1 1,2 1-1,-1-1 0,1 1 0,0 0 0,0 0 0,1 1 0,0-1 0,0 1 0,0 0 0,1 0 0,1 0 0,-3 10 0,5-16-304,-1 1 0,1-1-1,0 0 1,-1 0 0,1 0-1,0 0 1,0 0 0,1 1-1,-1-1 1,0 0 0,1 0-1,-1 0 1,1 0 0,0 0-1,0 0 1,-1 0 0,1 0-1,1 0 1,-1 0 0,0 0-1,0-1 1,1 1 0,-1 0-1,1-1 1,-1 1 0,1-1-1,0 0 1,2 2 0,-1-2 21,1 0-1,-1 0 1,1 0 0,-1 0 0,1-1 0,-1 0 0,1 1-1,-1-1 1,1-1 0,0 1 0,-1 0 0,1-1 0,-1 0-1,1 0 1,-1 0 0,7-3 0,2-2-78,0-1-1,0 0 1,0-1 0,-1 0-1,0-1 1,-1 0 0,0-1-1,-1 0 1,0 0 0,0-1-1,10-17 1,-6 7-10,0-2 1,-1 0-1,-2 0 0,0-1 1,7-30-1,-14 46 3,0-1 0,-1 1 0,-1-1 0,1 0 0,-1 0 0,-1 0 0,0 0 0,0 0 0,-2-10 0,2 18 0,-1-1 0,0 1 0,1 0 0,-1 0 0,0 0 0,0 0 0,1 0 0,-1 0 0,0 0 0,0 0 0,0 1 0,0-1 0,-1 0 0,1 0 0,0 1 0,0-1 0,0 1 0,0-1 0,-1 1 0,1 0 0,0-1 0,0 1 0,-1 0 0,1 0 0,0 0 0,-1 0 0,1 0 0,0 0 0,-1 0 0,1 0 0,0 1 0,0-1 0,-1 0 0,1 1 0,0-1 0,-2 2 0,-45 19 0,34-11 0,0 0 0,1 0 0,-22 24 0,31-30 0,0 0 0,1 0 0,-1 1 0,1-1 0,0 1 0,1 0 0,-1 0 0,1 0 0,0 0 0,0 0 0,0 0 0,1 1 0,0-1 0,0 1 0,0 8 0,1-12 0,0 0 0,1 0 0,-1-1 0,1 1 0,0 0 0,-1-1 0,1 1 0,0-1 0,0 1 0,0-1 0,0 1 0,0-1 0,0 1 0,1-1 0,-1 0 0,0 0 0,1 0 0,-1 0 0,1 0 0,-1 0 0,3 1 0,43 17 0,-10-3 0,-34-14-236,1 1 0,-1-1-1,0 1 1,0 0 0,0 0 0,-1 1-1,1-1 1,-1 0 0,0 1 0,0 0 0,0-1-1,0 1 1,-1 0 0,1 0 0,-1 0-1,0 0 1,0 0 0,-1 0 0,1 9 0,0-8-322,-1 0 0,-1 0 1,1 1-1,-1-1 1,0 0-1,0 0 1,0 0-1,-1 0 1,1 0-1,-1 0 1,-1-1-1,1 1 1,-1-1-1,1 1 1,-7 6-1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285"/>
    </inkml:context>
    <inkml:brush xml:id="br0">
      <inkml:brushProperty name="width" value="0.025" units="cm"/>
      <inkml:brushProperty name="height" value="0.025" units="cm"/>
    </inkml:brush>
  </inkml:definitions>
  <inkml:trace contextRef="#ctx0" brushRef="#br0">36 86 5381,'0'0'15919,"-6"11"-13655,-18 35-423,23-45-1765,0-1 0,1 1 0,-1 0 0,1 0 0,-1 0 0,1 0 0,0 0 0,-1 0 0,1 0 0,0 0 0,0 0 0,0 0 0,0 0 0,0 0 0,0 0 0,0 0 0,0 0 0,0 0 0,0 0 0,0 0 0,1-1-1,-1 1 1,0 0 0,1 0 0,-1 0 0,0 0 0,1 0 0,0 0 0,-1 0 0,1-1 0,-1 1 0,1 0 0,0 0 0,-1-1 0,1 1 0,0-1 0,0 1 0,0 0 0,0-1 0,-1 0 0,1 1 0,0-1 0,2 1 0,41 3 1336,-40-4-1197,6-1-105,-1-1 0,0 0 0,1 0 0,-1-1 0,0 0-1,-1 0 1,1-1 0,0 0 0,-1-1 0,0 0 0,0 0 0,8-8-1,-11 9-58,0 0 0,0 0 0,0-1-1,0 1 1,-1-1 0,0 0-1,0-1 1,0 1 0,-1-1 0,1 1-1,-1-1 1,-1 0 0,1 0-1,-1-1 1,0 1 0,-1 0 0,1-1-1,0-7 1,-2 13-52,0 0 0,0 0 0,0 0 0,0 0 1,-1 1-1,1-1 0,0 0 0,0 0 0,0 1 0,-1-1 0,1 0 0,0 0 1,-1 1-1,1-1 0,-1 0 0,1 1 0,-1-1 0,1 0 0,-1 1 0,0-1 1,1 1-1,-1-1 0,1 1 0,-1-1 0,0 1 0,0 0 0,1-1 0,-2 0 1,-28 2-66,24 1 40,0 0-1,-1 0 0,1 1 0,0 0 1,0 0-1,-10 7 0,7-2 44,0 2-1,0-1 0,1 1 1,0 0-1,1 1 0,0 0 1,1 0-1,0 0 0,1 1 1,0 0-1,1 0 0,0 0 1,1 1-1,0-1 0,1 1 1,0 16-1,2-28-16,0 0 0,0 0 0,1 0 0,-1 0 0,0-1 0,1 1 0,-1 0 0,1 0 0,-1 0 0,1 0 0,-1-1 0,1 1 0,-1 0 0,1-1 0,0 1 0,0 0 0,-1-1 0,1 1 0,0-1 0,0 1 0,0-1 0,-1 1 0,1-1 0,0 0 0,0 1 0,0-1 0,0 0 0,0 0 0,0 0 0,0 0 0,0 0 0,0 0 0,0 0 0,0 0 0,-1 0 0,3 0 0,39-8 0,-26 0-5,-1 0 1,-1-1-1,0 0 0,0-1 1,-1-1-1,14-12 0,-10 7-14,1 2 0,27-19-1,-44 33 11,-1 0 0,1 0 0,-1 0 0,0 0 0,1-1 0,-1 1 0,1 0-1,-1 0 1,1 0 0,-1 0 0,1 0 0,-1 0 0,1 0 0,-1 0 0,1 1 0,-1-1 0,0 0-1,1 0 1,-1 0 0,1 0 0,-1 1 0,0-1 0,1 0 0,-1 0 0,1 1 0,-1-1 0,0 0-1,1 1 1,-1-1 0,0 0 0,1 1 0,-1-1 0,0 1 0,0-1 0,0 0 0,1 1 0,-1-1-1,0 1 1,0-1 0,0 1 0,0-1 0,0 0 0,0 1 0,0-1 0,0 1 0,0-1 0,0 1-1,0-1 1,0 1 0,0-1 0,0 1 0,0-1 0,0 1 0,-1 35-73,0-29 68,0 12 41,0-13 10,0 0 0,1 0 1,0-1-1,0 1 0,0 0 0,1 0 1,0 0-1,0 0 0,2 5 1,-2-10-29,-1 0 1,1 0 0,0 0-1,-1 0 1,1 0 0,0 0 0,0 0-1,0 0 1,0 0 0,0-1 0,0 1-1,0 0 1,0-1 0,0 1-1,0-1 1,0 1 0,0-1 0,0 1-1,2-1 1,1 1-1,0-1 1,0 0-1,-1 0 0,1 0 1,0 0-1,0-1 0,0 1 1,6-3-1,1-2-9,0 1 0,0-1 0,-1-1 0,0 0 0,0-1 0,12-10 0,-14 11 0,-1 0 0,1 0 0,0 1 0,0 0 0,1 0 0,0 1 0,0 0 0,0 0 0,0 1 0,15-3 0,-22 6 0,-1 0 0,0-1 0,0 1 0,0 0 0,0 1 0,0-1 0,0 0 0,0 0 0,0 0 0,1 1 0,-1-1 0,0 0 0,0 1 0,0-1 0,0 1 0,0-1 0,0 1 0,-1 0 0,1-1 0,0 1 0,0 0 0,0 0 0,0-1 0,-1 1 0,1 0 0,0 0 0,-1 0 0,1 0 0,-1 0 0,1 0 0,-1 1 0,7 41 0,-8-40 0,1 1 0,0 0 0,1-1 0,-1 1 0,1 0 0,-1-1 0,1 1 0,0 0 0,1-1 0,-1 0 0,4 7 0,-4-9 0,0 0 0,0-1 0,0 1 0,0-1 0,0 1 0,0-1 0,0 1 0,0-1 0,0 0 0,0 1 0,0-1 0,1 0 0,-1 0 0,0 0 0,0 0 0,0 0 0,0 0 0,0 0 0,1 0 0,-1-1 0,0 1 0,0 0 0,0-1 0,0 1 0,0 0 0,0-1 0,0 0 0,0 1 0,0-1 0,0 0 0,2-1 0,32-29 0,-27 23 0,-4 4-19,-3 3-104,1-1 1,0 0 0,-1 1 0,1-1 0,0 1-1,0-1 1,0 1 0,0 0 0,0 0 0,0 0-1,0 0 1,1 0 0,-1 1 0,4-2 0,-3 6-5666,-6 8 1870,-8 6-774,-2-7-2088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642"/>
    </inkml:context>
    <inkml:brush xml:id="br0">
      <inkml:brushProperty name="width" value="0.025" units="cm"/>
      <inkml:brushProperty name="height" value="0.025" units="cm"/>
    </inkml:brush>
  </inkml:definitions>
  <inkml:trace contextRef="#ctx0" brushRef="#br0">0 0 14734,'0'0'10474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0.968"/>
    </inkml:context>
    <inkml:brush xml:id="br0">
      <inkml:brushProperty name="width" value="0.025" units="cm"/>
      <inkml:brushProperty name="height" value="0.025" units="cm"/>
    </inkml:brush>
  </inkml:definitions>
  <inkml:trace contextRef="#ctx0" brushRef="#br0">43 155 8136,'0'0'23537,"5"4"-22603,-4-4-927,0 1 1,1 0 0,-1-1-1,0 1 1,1-1 0,-1 1-1,1-1 1,-1 0-1,1 0 1,-1 1 0,1-1-1,-1 0 1,1 0 0,-1-1-1,1 1 1,-1 0 0,1 0-1,-1-1 1,1 1-1,1-1 1,35-23 32,-29 16-46,-1 0 1,0 0-1,0-1 0,0 0 0,-2-1 1,8-13-1,-12 21 6,-1 0 0,0 0 0,0 0 0,0 0 0,0 0 0,-1 0 0,1-1 0,0 1 0,-1 0 0,0-1 0,0 1 0,1 0 0,-1-1 0,-1 1 0,1 0 0,0-1 0,-1-2 0,0 3 0,0 1 0,1 0 0,-1 0 0,0 0 0,0 0 0,0 0 0,0 0 0,0 0 0,0 0 0,0 0 0,0 0 0,0 1 0,0-1 0,0 0 0,-1 1 0,1-1 0,0 1 0,0-1 0,-1 1 0,1-1 0,-3 1 0,0-1 0,0 1 0,0 0 0,-1 0 0,1 1 0,0-1 0,0 1 0,0 0 0,0 0 0,0 0 0,0 1 0,0-1 0,0 1 0,1 0 0,-1 0 0,1 0 0,-1 1 0,1-1 0,-4 5 0,-4 4 0,2 1 0,-1 0 0,2 0 0,0 1 0,-8 16 0,12-21 0,1 0 0,0 0 0,0 0 0,0 1 0,1-1 0,1 1 0,-1 0 0,2 0 0,-1-1 0,1 13 0,1-19 3,-1 0-1,1 1 1,0-1 0,0 0-1,0 0 1,0 0 0,0 0-1,0 0 1,1 0 0,-1 0 0,1-1-1,-1 1 1,1 0 0,-1-1-1,1 1 1,0-1 0,0 0-1,0 0 1,0 1 0,0-1-1,0 0 1,0-1 0,0 1-1,1 0 1,-1-1 0,0 1-1,0-1 1,1 0 0,2 1-1,11 0-75,-1 0 0,1 0 0,17-3 0,-24 1-41,20-4-2726,-3-9-5173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1.682"/>
    </inkml:context>
    <inkml:brush xml:id="br0">
      <inkml:brushProperty name="width" value="0.025" units="cm"/>
      <inkml:brushProperty name="height" value="0.025" units="cm"/>
    </inkml:brush>
  </inkml:definitions>
  <inkml:trace contextRef="#ctx0" brushRef="#br0">73 15 5477,'0'0'22256,"-8"10"-20986,1 0-1114,0-1 0,0 1 0,1 0 0,0 1 0,1-1 0,0 1 0,0 0-1,1 1 1,1-1 0,0 1 0,1 0 0,0-1 0,1 1 0,0 19 0,1-30-134,0 1-1,1 0 1,0 0 0,-1-1 0,1 1 0,0-1 0,0 1 0,0 0 0,0-1 0,0 0 0,0 1 0,0-1-1,1 0 1,-1 1 0,0-1 0,1 0 0,-1 0 0,1 0 0,-1 0 0,1 0 0,0-1 0,-1 1 0,1 0-1,0-1 1,0 1 0,-1-1 0,1 0 0,0 1 0,0-1 0,-1 0 0,1 0 0,0 0 0,0 0 0,0-1-1,2 0 1,3 1 58,1-1 0,-1 0-1,0-1 1,1 0-1,-1 0 1,0-1-1,10-4 1,-4-1-80,-1-1 0,1 1 0,-1-2 0,-1 0 0,0 0 0,-1-1 0,1-1 0,-2 1 0,0-1 0,12-21 0,-17 68 0,-9 22 0,0 34 0,5-85 0,0 0 0,1 0 0,-1 1 0,1-1 0,1 0 0,-1 0 0,1 0 0,0 0 0,0 0 0,6 9 0,-7-13 0,1 0 0,-1 0 0,1 0 0,-1 0 0,1 0 0,0-1 0,0 1 0,0 0 0,0-1 0,0 1 0,0-1 0,0 0 0,0 0 0,1 0 0,-1 0 0,0 0 0,1 0 0,-1-1 0,1 1 0,-1-1 0,3 1 0,-1-1 0,0-1 0,0 0 0,0 1 0,0-1 0,0 0 0,0-1 0,0 1 0,-1-1 0,1 0 0,-1 0 0,1 0 0,2-2 0,6-6 0,-1 1 0,0-1 0,-1-1 0,0 0 0,-1 0 0,9-14 0,-9 9 0,0 0 0,-1-1 0,0 0 0,-1 0 0,-1 0 0,-1-1 0,-1 0 0,0 0 0,-1 0 0,-1-1 0,-1 1 0,-1-28 0,0 46-29,0 0 0,0-1 1,1 1-1,-1-1 0,0 1 0,0 0 1,0-1-1,0 1 0,0-1 0,0 1 1,0 0-1,0-1 0,0 1 0,0-1 0,0 1 1,0-1-1,0 1 0,-1 0 0,1-1 1,0 1-1,0 0 0,0-1 0,-1 1 1,1-1-1,0 1 0,0 0 0,-1-1 0,1 1 1,0 0-1,-1 0 0,1-1 0,0 1 1,-1 0-1,1 0 0,0-1 0,-1 1 0,1 0 1,-1 0-1,1 0 0,0 0 0,-1 0 1,1 0-1,-1 0 0,1-1 0,0 1 1,-1 0-1,1 0 0,-1 1 0,1-1 0,-1 0 1,1 0-1,-1 1-172,0-1 1,0 1-1,0 0 1,0 0-1,0 0 0,0-1 1,0 1-1,1 0 1,-1 0-1,0 0 1,1 0-1,-1 1 0,1-1 1,-1 0-1,1 0 1,-1 2-1,-4 27-9195,4-16 2238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2.152"/>
    </inkml:context>
    <inkml:brush xml:id="br0">
      <inkml:brushProperty name="width" value="0.025" units="cm"/>
      <inkml:brushProperty name="height" value="0.025" units="cm"/>
    </inkml:brush>
  </inkml:definitions>
  <inkml:trace contextRef="#ctx0" brushRef="#br0">3 60 10154,'0'0'9459,"0"-9"-4462,0 2-3744,-1 5-847,0-1-1,1 0 1,0 0-1,-1 0 0,1 1 1,0-1-1,1 0 1,-1 0-1,0 0 0,1 1 1,-1-1-1,1 0 1,2-4-1,-1 56 823,-2-37-1228,0-7 0,-1 1 0,1-1 0,1 0 0,-1 0 0,1 1 0,0-1 0,3 9 0,-3-12 0,0-1 0,0 1 0,0-1 0,1 1 0,-1-1 0,0 1 0,1-1 0,-1 0 0,1 0 0,-1 0 0,1 0 0,0 0 0,0 0 0,-1 0 0,1-1 0,0 1 0,0 0 0,0-1 0,-1 0 0,1 1 0,0-1 0,0 0 0,0 0 0,0 0 0,3-1 0,4 1 0,0-2 0,0 1 0,0-1 0,0-1 0,-1 1 0,1-1 0,-1-1 0,9-4 0,-9 4 0,-1 0 0,1 1 0,1-1 0,-1 2 0,0-1 0,1 1 0,17-1 0,-25 3 0,0 0 0,0 0 0,-1 0 0,1 0 0,0 0 0,0 1 0,0-1 0,0 0 0,-1 1 0,1-1 0,0 0 0,0 1 0,-1-1 0,1 1 0,0-1 0,-1 1 0,1-1 0,0 1 0,-1 0 0,1-1 0,-1 1 0,1 0 0,-1-1 0,1 1 0,-1 0 0,1 1 0,6 27 0,3 5 0,-10-33 0,1 1 0,0-1 0,-1 0 0,1 0 0,0 0 0,0 0 0,0-1 0,0 1 0,0 0 0,0 0 0,0 0 0,0-1 0,0 1 0,0 0 0,0-1 0,0 1 0,1-1 0,-1 0 0,0 1 0,0-1 0,1 0 0,-1 0 0,0 1 0,3-1 0,0-1-101,1 0 0,-1 0 0,0 0 0,0 0 0,0-1 0,0 0-1,0 0 1,0 0 0,0 0 0,0 0 0,-1-1 0,1 1 0,-1-1 0,5-5 0,-5 5-231,1 0 1,-1-1-1,-1 1 0,1 0 0,0-1 1,-1 0-1,0 0 0,0 0 1,0 0-1,0 0 0,-1 0 1,0 0-1,1 0 0,0-9 1,-2 0-7528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2.506"/>
    </inkml:context>
    <inkml:brush xml:id="br0">
      <inkml:brushProperty name="width" value="0.025" units="cm"/>
      <inkml:brushProperty name="height" value="0.025" units="cm"/>
    </inkml:brush>
  </inkml:definitions>
  <inkml:trace contextRef="#ctx0" brushRef="#br0">1 1 20788,'0'0'9160,"65"-1"-12363,-46 1-4772</inkml:trace>
  <inkml:trace contextRef="#ctx0" brushRef="#br0" timeOffset="1">275 211 17457,'0'0'11146,"53"-8"-8744,-25-4-1985,5 2-449,5 2-865,-2-1-1537,-2 0-4133,0 0-13131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3.285"/>
    </inkml:context>
    <inkml:brush xml:id="br0">
      <inkml:brushProperty name="width" value="0.025" units="cm"/>
      <inkml:brushProperty name="height" value="0.025" units="cm"/>
    </inkml:brush>
  </inkml:definitions>
  <inkml:trace contextRef="#ctx0" brushRef="#br0">52 0 10570,'0'0'10100,"-5"11"-8130,-4 10-1316,1 0 0,1 0 0,1 1 0,1 0 0,0 1 0,2-1 0,1 1 0,1-1 0,1 27 0,1-47-598,-1 0 0,0 0 1,0 1-1,1-1 1,-1 0-1,1 0 0,0 0 1,0 1-1,0-1 1,0 0-1,0 0 0,0 0 1,0-1-1,1 1 0,-1 0 1,1 0-1,-1-1 1,1 1-1,-1-1 0,1 1 1,0-1-1,0 0 1,0 0-1,0 0 0,0 0 1,0 0-1,0 0 1,0 0-1,1-1 0,-1 1 1,0-1-1,0 1 1,0-1-1,1 0 0,-1 0 1,0 0-1,5-1 1,0 0 70,0 0 0,0 0 1,1-1-1,-1 0 1,0 0-1,-1-1 1,1 0-1,0 0 0,-1-1 1,12-8-1,-7 3-124,0 0 0,0-2 0,-1 1 0,0-1 0,-1-1-1,0 1 1,0-2 0,-2 1 0,0-1 0,0 0 0,-1-1-1,0 1 1,-2-1 0,7-29 0,-46 163-3,33-110 0,0 1 0,1-1 0,0 0 0,1 1 0,0-1 0,3 20 0,-2-28 0,-1 0 0,1 0 0,-1-1 0,1 1 0,0 0 0,-1 0 0,1 0 0,0-1 0,1 1 0,-1-1 0,0 1 0,0-1 0,0 1 0,1-1 0,-1 0 0,1 1 0,2 1 0,-1-3 0,-1 1 0,1 0 0,-1 0 0,1-1 0,-1 0 0,1 1 0,-1-1 0,1 0 0,0 0 0,-1-1 0,1 1 0,-1 0 0,1-1 0,0 1 0,-1-1 0,0 0 0,3-1 0,2-1 0,0-1 0,0 0 0,-1 0 0,1 0 0,-1-1 0,0 0 0,0 0 0,-1-1 0,0 1 0,0-1 0,0 0 0,-1-1 0,1 1 0,-2-1 0,1 0 0,-1 0 0,5-12 0,-4 6 0,0-1 0,0 1 0,-1 0 0,-1-1 0,0 0 0,-1 0 0,-1 1 0,0-1 0,-2-16 0,2 29-35,0 0 0,0 0 0,0 1-1,0-1 1,0 0 0,0 1 0,0-1 0,0 0 0,0 0 0,0 1 0,-1-1-1,1 0 1,0 1 0,0-1 0,-1 0 0,1 1 0,0-1 0,-1 0-1,1 1 1,0-1 0,-1 1 0,1-1 0,-1 1 0,1-1 0,-1 1 0,1-1-1,-1 1 1,0-1 0,1 1 0,-1 0 0,0-1 0,1 1 0,-1 0-1,0-1 1,1 1 0,-1 0 0,0 0 0,1 0 0,-1 0 0,0 0 0,0 0-1,-1 0 1,1 1-128,0-1 0,0 1-1,0 0 1,0 0 0,0 0-1,0 0 1,0 0 0,0 0-1,0 0 1,0 0 0,1 1 0,-1-1-1,1 0 1,-1 0 0,0 1-1,1-1 1,0 0 0,-1 1-1,1-1 1,0 1 0,0 1-1,-1 37-10475,1-20 2199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532"/>
    </inkml:context>
    <inkml:brush xml:id="br0">
      <inkml:brushProperty name="width" value="0.025" units="cm"/>
      <inkml:brushProperty name="height" value="0.025" units="cm"/>
    </inkml:brush>
  </inkml:definitions>
  <inkml:trace contextRef="#ctx0" brushRef="#br0">1 29 6694,'0'0'20692,"12"-4"-19987,12-3-326,0 1 1,26-2 0,-37 6-272,0 1 1,-1 0-1,1 1 1,0 0-1,-1 1 1,1 1-1,14 3 1,-25-4-104,0-1 1,0 1-1,0-1 0,-1 1 1,1 0-1,0 0 1,0-1-1,-1 1 0,1 1 1,-1-1-1,1 0 1,-1 0-1,1 0 0,-1 1 1,0-1-1,0 1 1,0-1-1,0 1 0,0 0 1,0-1-1,0 1 1,0 0-1,0-1 1,-1 1-1,1 0 0,-1 0 1,1 0-1,-1 0 1,0 0-1,0-1 0,0 1 1,0 0-1,0 0 1,0 0-1,-1 0 0,1 0 1,0 0-1,-1-1 1,0 1-1,1 0 0,-1 0 1,0-1-1,0 1 1,0 0-1,0-1 0,-2 4 1,-4 5 67,0 0 0,-1 0 1,0-1-1,0 0 0,-16 14 1,-35 20 709,36-28-187,-39 36 0,61-51-596,1 1 0,-1-1 0,1 1 0,-1-1 0,0 1 0,1-1 0,-1 1 0,1-1 0,-1 1 0,1-1 0,0 1 0,-1-1 0,1 1 0,-1 0 0,1-1 0,0 1 0,0 0 0,-1-1 0,1 1 0,0 0 0,0 0 0,0-1 0,0 1 0,0 0 0,0 0 0,0-1 0,0 1 0,0 0 0,0-1 0,0 1 0,0 0 0,0 0 0,1-1 0,-1 1 0,0 0 0,1-1 0,-1 1 0,0 0 0,1-1 0,-1 1 0,1-1 0,-1 1 0,1-1 0,-1 1 0,1-1 0,-1 1 0,1-1 0,0 1 0,-1-1 0,1 0 0,-1 1 0,1-1 0,0 0 0,0 0 0,-1 1 0,1-1 0,0 0 0,0 0 0,55 10 0,-43-9 0,73 11-2263,2-7-4421,-50-4-4036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3.753"/>
    </inkml:context>
    <inkml:brush xml:id="br0">
      <inkml:brushProperty name="width" value="0.025" units="cm"/>
      <inkml:brushProperty name="height" value="0.025" units="cm"/>
    </inkml:brush>
  </inkml:definitions>
  <inkml:trace contextRef="#ctx0" brushRef="#br0">16 0 14318,'0'0'16922,"-2"8"-15870,0-2-956,-1 4-26,1 1-1,-1-1 1,2 1-1,-1 16 0,1-25-68,1-1 0,0 1 0,0 0 0,0 0-1,0-1 1,1 1 0,-1 0 0,0 0 0,1-1-1,-1 1 1,1 0 0,0-1 0,-1 1 0,1-1 0,0 1-1,0-1 1,0 1 0,0-1 0,0 1 0,0-1-1,1 0 1,-1 0 0,0 0 0,1 0 0,-1 0-1,1 0 1,-1 0 0,1 0 0,-1 0 0,1 0 0,0-1-1,-1 1 1,1-1 0,0 0 0,-1 1 0,1-1-1,0 0 1,2 0 0,4-1-1,0 0 0,0-1 0,-1 0 0,1 0 0,-1-1 0,0 0 0,0 0 0,0-1 0,0 0 0,0 0 0,-1 0 0,0-1 0,8-7 0,-8 7 0,0 0 0,0 0 0,1 0 0,0 0 0,0 1 0,0 1 0,1-1 0,-1 1 0,1 0 0,0 1 0,0 0 0,10-2 0,-17 5 0,1-1 0,-1 1 0,1-1 0,-1 1 0,0 0 0,1-1 0,-1 1 0,0 0 0,1 0 0,-1 0 0,0 0 0,0 0 0,0 0 0,0 1 0,0-1 0,0 0 0,0 1 0,-1-1 0,1 0 0,0 1 0,-1-1 0,1 1 0,-1-1 0,1 1 0,-1-1 0,0 1 0,1-1 0,-1 1 0,0-1 0,0 3 0,0-2 0,0 0 0,0 1 0,1-1 0,-1 0 0,1 0 0,0 1 0,-1-1 0,1 0 0,0 0 0,0 0 0,0 0 0,1 0 0,-1 0 0,0 0 0,1 0 0,0-1 0,-1 1 0,1-1 0,0 1 0,0-1 0,-1 1 0,5 1 0,0-3-39,1 0 0,-1 0 1,1 0-1,-1-1 0,1 0 0,-1 0 1,0 0-1,1-1 0,-1 0 0,0 0 0,0-1 1,-1 0-1,1 0 0,0 0 0,-1-1 1,0 0-1,0 0 0,6-5 0,-9 1-7450,-2 0 501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125"/>
    </inkml:context>
    <inkml:brush xml:id="br0">
      <inkml:brushProperty name="width" value="0.025" units="cm"/>
      <inkml:brushProperty name="height" value="0.025" units="cm"/>
    </inkml:brush>
  </inkml:definitions>
  <inkml:trace contextRef="#ctx0" brushRef="#br0">0 21 22389,'0'0'7912,"67"-9"-8137,-44 5-3074,1-3-6502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452"/>
    </inkml:context>
    <inkml:brush xml:id="br0">
      <inkml:brushProperty name="width" value="0.025" units="cm"/>
      <inkml:brushProperty name="height" value="0.025" units="cm"/>
    </inkml:brush>
  </inkml:definitions>
  <inkml:trace contextRef="#ctx0" brushRef="#br0">0 51 11403,'0'0'16207,"67"-27"-16207,-27 22-801,4-4-1921,-3 0-3332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4.823"/>
    </inkml:context>
    <inkml:brush xml:id="br0">
      <inkml:brushProperty name="width" value="0.025" units="cm"/>
      <inkml:brushProperty name="height" value="0.025" units="cm"/>
    </inkml:brush>
  </inkml:definitions>
  <inkml:trace contextRef="#ctx0" brushRef="#br0">129 3 18898,'0'0'2877,"-8"-1"-69,2 0-2467,-1 1 0,1 0 0,0 0 0,-1 1 0,1-1 0,0 1 0,0 1 0,-1-1 0,-9 5 0,13-5-319,0 1 0,1 0 0,-1-1 0,1 1 0,-1 0 0,1 0 0,0 0 0,-1 1 0,1-1 0,0 0 0,1 1 0,-1 0 0,0-1 0,1 1 0,-1 0 0,1 0 0,0 0 0,0-1 0,0 1 0,0 1 1,1-1-1,-1 0 0,1 0 0,0 0 0,0 6 0,2-7-15,0 0 1,1 0 0,-1 0 0,1 0-1,-1 0 1,1-1 0,-1 1 0,1-1-1,0 0 1,0 0 0,0 0 0,0 0-1,0 0 1,0-1 0,3 1 0,9 4-4,-8-2-44,-1 0 0,0 0 0,0 1 0,-1 0 0,1 0 0,-1 1 1,0 0-1,0 0 0,0 0 0,-1 0 0,0 0 0,0 1 0,0 0 0,-1 0 0,0 0 1,0 0-1,0 1 0,-1-1 0,3 12 0,-4-13 203,0 1 1,0 0-1,-1 0 0,0 0 1,0 0-1,0 0 0,-1 0 0,1 0 1,-2-1-1,1 1 0,0 0 1,-1-1-1,0 1 0,-1-1 1,-2 7-1,1-8-76,1 0 0,0-1-1,-1 1 1,1 0 0,-1-1 0,0 0 0,0 0 0,-1 0 0,1 0-1,-1-1 1,1 1 0,-1-1 0,0-1 0,0 1 0,0-1-1,0 1 1,0-1 0,0-1 0,0 1 0,0-1 0,0 0 0,0 0-1,0 0 1,0-1 0,-8-1 0,12 2-228,0 0 1,0-1-1,0 1 0,0 0 1,0-1-1,0 1 0,0-1 1,0 1-1,0-1 1,1 0-1,-1 1 0,0-1 1,0 0-1,0 0 0,1 1 1,-1-1-1,0 0 0,1 0 1,-1 0-1,1 0 0,-1 0 1,1 0-1,-1 0 1,1 0-1,0 0 0,0 0 1,-1 0-1,1 0 0,0 0 1,0 0-1,0 0 0,0 0 1,0 0-1,0 0 0,0 0 1,1 0-1,-1 0 1,0 0-1,1 0 0,-1 0 1,0 0-1,1 0 0,-1 0 1,1 0-1,-1 0 0,2-1 1,0-1-845,1 0 1,0 0-1,0 0 0,-1 0 1,2 0-1,-1 1 1,0 0-1,1-1 1,-1 1-1,7-3 1,12-2-9410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5.166"/>
    </inkml:context>
    <inkml:brush xml:id="br0">
      <inkml:brushProperty name="width" value="0.025" units="cm"/>
      <inkml:brushProperty name="height" value="0.025" units="cm"/>
    </inkml:brush>
  </inkml:definitions>
  <inkml:trace contextRef="#ctx0" brushRef="#br0">36 0 8904,'0'0'21237,"-31"65"-20597,29-43-288,0-1-63,2-2-161,0-4-96,0-3-96,0-4-513,2-4-416,3-4-1377,2 0-1474,2-5-2113,4-11-8553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5.916"/>
    </inkml:context>
    <inkml:brush xml:id="br0">
      <inkml:brushProperty name="width" value="0.025" units="cm"/>
      <inkml:brushProperty name="height" value="0.025" units="cm"/>
    </inkml:brush>
  </inkml:definitions>
  <inkml:trace contextRef="#ctx0" brushRef="#br0">34 1 3908,'0'0'22522,"-3"11"-21406,-5 15-672,2 0 0,0 0 0,2 0 0,1 1 0,0 32 0,3-57-412,1 1-1,-1-1 1,1 0 0,0 0 0,0 1-1,0-1 1,0 0 0,0 0 0,0 0 0,1 0-1,-1 0 1,0-1 0,1 1 0,0 0-1,-1-1 1,1 1 0,0-1 0,0 1-1,2 0 1,-3-1-17,0-1 1,-1 1-1,1-1 0,0 0 0,0 1 0,0-1 1,0 0-1,0 1 0,0-1 0,0 0 0,0 0 1,-1 0-1,1 0 0,0 0 0,0 0 0,0 0 1,0 0-1,0 0 0,0 0 0,0-1 0,0 1 1,0 0-1,0-1 0,0 1 0,-1 0 0,1-1 1,0 1-1,0-1 0,0 0 0,-1 1 0,1-1 1,0 0-1,-1 1 0,1-1 0,0 0 0,-1 1 1,1-1-1,-1 0 0,1 0 0,-1 0 0,0 0 1,1 0-1,-1 0 0,0 1 0,1-3 1,28-100-11,-29 104-108,11 11 88,-11-11 18,1-1 1,-1 0 0,0 0-1,0 1 1,1-1-1,-1 0 1,0 0-1,0 0 1,1 0 0,-1 1-1,0-1 1,1 0-1,-1 0 1,0 0-1,1 0 1,-1 0 0,0 0-1,1 0 1,-1 0-1,0 0 1,1 0-1,-1 0 1,0 0-1,0 0 1,1 0 0,-1 0-1,0 0 1,1 0-1,-1-1 1,0 1-1,1 0 1,-1 0 0,0 0-1,0 0 1,1-1-1,-1 1 1,0 0-1,0 0 1,1-1 0,-1 1-1,0 0 1,0 0-1,0-1 1,1 1-1,-1 0 1,0 0 0,0-1-1,0 1 1,0 0-1,0-1 1,0 1-1,0 0 1,0-1 0,5-9 701,-4 4-4556,-9 5-9083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7.055"/>
    </inkml:context>
    <inkml:brush xml:id="br0">
      <inkml:brushProperty name="width" value="0.025" units="cm"/>
      <inkml:brushProperty name="height" value="0.025" units="cm"/>
    </inkml:brush>
  </inkml:definitions>
  <inkml:trace contextRef="#ctx0" brushRef="#br0">83 13 9641,'-4'-8'4812,"1"3"177,3 8-1538,0 24-1782,-25 99-166,8-43 731,3 0 0,-5 126 0,19-208-2234,0 0 0,-1-1 0,1 1 0,0 0 0,0 0 0,0-1 0,0 1 0,1 0 0,-1 0 0,0-1 0,0 1 0,0 0 0,1 0 0,-1-1 0,0 1 0,1 0 0,-1-1 0,0 1 0,1 0 0,-1-1 0,1 1 0,-1-1 0,1 1 0,-1-1 0,1 1 0,-1-1 0,1 1 0,0-1 0,-1 1 0,1-1 0,0 0 0,-1 1 0,1-1 0,0 0 0,0 0 0,-1 0 0,1 1 0,0-1 0,0 0 0,-1 0 0,1 0 0,1 0 0,0-1 0,0 1 0,0-1 0,0 1 0,0-1 0,0 0 0,0 0 0,0 0 0,0 0 0,0 0 0,-1 0 0,1-1 0,0 1 0,-1 0 0,3-3 0,4-10 0,0 0 0,-1 0 0,0-1 0,-1 0 0,-1 0 0,0-1 0,-1 1 0,-1-1 0,0 0 0,0-29 0,-8 137 0,5-92 0,0 1 0,0-1 0,0 1 0,0 0 0,0-1 0,0 1 0,1-1 0,-1 1 0,0 0 0,0-1 0,1 1 0,-1-1 0,0 1 0,1-1 0,-1 1 0,1-1 0,-1 1 0,1-1 0,-1 0 0,1 1 0,-1-1 0,1 0 0,-1 1 0,1-1 0,-1 0 0,1 1 0,-1-1 0,1 0 0,0 0 0,-1 0 0,1 0 0,-1 0 0,1 0 0,0 1 0,-1-2 0,1 1 0,0 0 0,-1 0 0,1 0 0,-1 0 0,1 0 0,0 0 0,-1-1 0,1 1 0,-1 0 0,1 0 0,-1-1 0,1 1 0,-1 0 0,1-1 0,-1 1 0,2-1 0,29-20 0,-22 10 0,0 0 0,-2 0 0,1 0 0,-1-1 0,-1 0 0,0 0 0,7-23 0,-22 105 0,9-68 0,-2 6 0,0-1 0,1 1 0,0 0 0,0 0 0,1 0 0,0 0 0,1 0 0,1 12 0,-1-19 0,0 0 0,-1-1 0,1 1 0,0 0 0,0 0 0,-1 0 0,1-1 0,0 1 0,0 0 0,0-1 0,0 1 0,0-1 0,0 1 0,0-1 0,0 1 0,0-1 0,0 0 0,0 0 0,1 1 0,-1-1 0,0 0 0,0 0 0,0 0 0,0 0 0,0 0 0,0 0 0,0-1 0,1 1 0,-1 0 0,0 0 0,0-1 0,0 1 0,0-1 0,0 1 0,0-1 0,0 1 0,0-1 0,1-1 0,36-24 0,-12-4 0,-21 22 0,1 1 0,0 1 0,0-1 0,12-8 0,-17 20-190,1 1-1,-1-1 1,0 1-1,0-1 1,-1 1-1,1-1 1,-1 1 0,-1 6-1,1-10-113,0-1-109,-1 0 1,1 1-1,0-1 0,0 0 0,1 0 1,-1 0-1,0 0 0,0 0 0,0 0 0,1 0 1,-1 0-1,0 0 0,1 0 0,-1 0 1,1 0-1,0 0 0,-1 0 0,1 0 1,0 0-1,-1 0 0,1 0 0,0-1 1,0 1-1,1 1 0,12 2-8678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7.860"/>
    </inkml:context>
    <inkml:brush xml:id="br0">
      <inkml:brushProperty name="width" value="0.025" units="cm"/>
      <inkml:brushProperty name="height" value="0.025" units="cm"/>
    </inkml:brush>
  </inkml:definitions>
  <inkml:trace contextRef="#ctx0" brushRef="#br0">85 155 13068,'0'0'10213,"-8"2"-7549,4-1-2542,1-1 0,0 1 1,0 0-1,0 1 0,0-1 1,0 0-1,0 1 0,0 0 1,0-1-1,1 1 0,-1 0 1,0 1-1,1-1 0,-3 4 1,1-1 85,1 1 0,-1-1 1,2 1-1,-1 0 0,0 0 1,1 0-1,0 0 0,-1 9 1,2-10-59,0 1 1,0-1-1,0 0 1,1 1-1,0-1 1,0 0-1,0 0 1,1 1 0,-1-1-1,3 6 1,-3-10-131,1 0 1,-1 0 0,0 0 0,1 0-1,-1 0 1,1 0 0,0 0 0,-1-1-1,1 1 1,0 0 0,0 0 0,-1-1-1,1 1 1,0 0 0,0-1-1,0 1 1,0-1 0,0 1 0,0-1-1,0 1 1,1-1 0,1 1-13,-1-1 1,1 0-1,-1-1 1,1 1 0,-1 0-1,1-1 1,-1 1-1,0-1 1,1 0-1,-1 0 1,0 0-1,1 0 1,2-2-1,6-4-55,-1 0 0,1-1 0,-2 0 0,1-1 0,-1 0 0,0 0 0,-1-1 0,8-12-1,3-6-1069,28-56 0,-41 70 599,-5 13 393,-3 20 1168,2-18-872,20-32 453,-17 24-479,1-1 0,-1 0-1,-1 0 1,1 0 0,-2 0-1,1 0 1,-1-1 0,0 1-1,0-9 1,-19 30 752,7 2-897,1 1 0,0 0 0,1 1 0,1 0 0,1 1 0,1-1 0,0 1 0,1 1 0,1-1 0,1 1 0,0-1 0,1 33 0,2-49 0,-1-1 0,1 1 0,0 0 0,0-1 0,0 1 0,0 0 0,0-1 0,0 1 0,0 0 0,1-1 0,-1 1 0,1-1 0,-1 1 0,1 0 0,0-1 0,-1 1 0,1-1 0,0 1 0,0-1 0,0 0 0,0 1 0,0-1 0,0 0 0,1 0 0,-1 0 0,0 0 0,1 0 0,-1 0 0,0 0 0,1 0 0,-1 0 0,1-1 0,0 1 0,-1-1 0,1 1 0,-1-1 0,1 0 0,0 1 0,-1-1 0,1 0 0,0 0 0,-1 0 0,1 0 0,0 0 0,-1-1 0,1 1 0,0-1 0,2 0 0,2-1 0,-1 0 0,1 0 0,-1-1 0,0 1 0,1-1 0,-1 0 0,0-1 0,-1 1 0,1-1 0,-1 0 0,1 0 0,5-9 0,-3 3 0,-1 0 0,0-1 0,-1 1 0,0-1 0,5-17 0,-21 69 0,7-30 0,0 1 0,1 0 0,1 0 0,0 0 0,0 1 0,1-1 0,1 0 0,2 23 0,-2-34 0,0 0 0,0 0 0,0 0 0,1 0 0,-1 0 0,0-1 0,0 1 0,1 0 0,-1 0 0,1 0 0,-1-1 0,1 1 0,-1 0 0,1 0 0,-1-1 0,1 1 0,0-1 0,-1 1 0,1 0 0,0-1 0,0 1 0,-1-1 0,1 0 0,0 1 0,0-1 0,0 0 0,1 1 0,0-1 0,0 0 0,1 0 0,-1 0 0,0 0 0,0 0 0,0-1 0,0 1 0,0-1 0,0 0 0,0 1 0,3-2 0,2-2 0,0 0 0,0 0 0,0-1 0,-1 0 0,7-6 0,-6 4 0,0 0 0,-1 0 0,0-1 0,0 0 0,-1 0 0,0 0 0,0-1 0,-1 1 0,0-1 0,4-13 0,-8 22 0,0 0 0,0 1 0,-1-1 0,1 0 0,0 0 0,0 0 0,0 0 0,0 0 0,0 1 0,0-1 0,0 0 0,0 0 0,0 0 0,0 0 0,-1 0 0,1 0 0,0 1 0,0-1 0,0 0 0,0 0 0,0 0 0,-1 0 0,1 0 0,0 0 0,0 0 0,0 0 0,0 0 0,0 0 0,-1 0 0,1 0 0,0 0 0,0 0 0,0 0 0,0 0 0,-1 0 0,1 0 0,0 0 0,0 0 0,0 0 0,0 0 0,0 0 0,-1 0 0,1 0 0,0 0 0,0 0 0,0 0 0,0 0 0,0-1 0,-1 1 0,1 0 0,0 0 0,0 0 0,0 0 0,0 0 0,0 0 0,0-1 0,0 1 0,0 0 0,0 0 0,0 0 0,-1 0 0,1-1 0,-9 12 0,4-4 0,0 1 0,1 0 0,0 0 0,0 1 0,1-1 0,0 1 0,1 0 0,0-1 0,0 1 0,0 17 0,1-26-37,1 1 0,0-1 0,0 0 0,0 0 0,0 0 0,0 1-1,0-1 1,0 0 0,0 0 0,0 0 0,0 1 0,0-1 0,0 0 0,0 0 0,0 0 0,0 1 0,1-1 0,-1 0 0,0 0 0,0 0-1,0 1 1,0-1 0,0 0 0,0 0 0,0 0 0,1 0 0,-1 1 0,0-1 0,0 0 0,0 0 0,0 0 0,1 0 0,-1 0 0,0 0-1,0 0 1,0 0 0,0 1 0,1-1 0,-1 0 0,0 0 0,0 0 0,0 0 0,1 0 0,-1 0 0,11-7-4110,7-13-6432,-7-2-925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184"/>
    </inkml:context>
    <inkml:brush xml:id="br0">
      <inkml:brushProperty name="width" value="0.025" units="cm"/>
      <inkml:brushProperty name="height" value="0.025" units="cm"/>
    </inkml:brush>
  </inkml:definitions>
  <inkml:trace contextRef="#ctx0" brushRef="#br0">3 1 13933,'0'0'12716,"-3"47"-13100,14-34-1442,4-1-1185,5 1-1761,0 1-2595,6 2 3972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560"/>
    </inkml:context>
    <inkml:brush xml:id="br0">
      <inkml:brushProperty name="width" value="0.025" units="cm"/>
      <inkml:brushProperty name="height" value="0.025" units="cm"/>
    </inkml:brush>
  </inkml:definitions>
  <inkml:trace contextRef="#ctx0" brushRef="#br0">80 289 8712,'0'0'22299,"-9"2"-20831,8-2-1380,-36 6 183,35-6-273,0 0-1,1 0 0,-1 0 0,1 1 0,-1-1 0,1 1 0,0-1 1,-1 1-1,1-1 0,-1 1 0,1 0 0,0 0 0,0 0 0,-1-1 1,1 1-1,0 0 0,0 1 0,0-1 0,0 0 0,0 0 0,0 0 1,0 1-1,1-1 0,-2 3 0,4-3 3,1 0 0,0 0 0,0 0 0,0 0 0,0-1 0,0 1 0,0-1 0,0 0 0,0 0 0,0 0 0,0 0 0,4-1 0,-2 1 0,135-8 0,-139 8 0,0 1 0,0-1 0,0 0 0,0 0 0,-1 0 0,1 1 0,0-1 0,0 0 0,0 1 0,0-1 0,-1 1 0,1-1 0,0 1 0,0-1 0,-1 1 0,1 0 0,0-1 0,-1 1 0,1 0 0,-1-1 0,1 1 0,-1 0 0,1 0 0,-1 0 0,0-1 0,1 1 0,-1 0 0,0 0 0,1 0 0,-1 0 0,0 0 0,0 0 0,0 1 0,0 39 0,0-16 0,1-24 2,0 0 0,-1-1 0,1 1-1,0-1 1,0 1 0,-1-1 0,1 0 0,0 1 0,0-1-1,0 0 1,0 0 0,0 1 0,-1-1 0,1 0 0,0 0 0,0 0-1,0 0 1,0 0 0,0 0 0,0 0 0,0 0 0,-1-1-1,1 1 1,0 0 0,1-1 0,24-5-242,-18 1-763,0 0 1,0 0-1,0 0 1,11-11-1,23-32-7661,-17 13 592</inkml:trace>
  <inkml:trace contextRef="#ctx0" brushRef="#br0" timeOffset="1">524 1 14734,'0'0'9449,"-10"59"-14061,10-47-5894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25.983"/>
    </inkml:context>
    <inkml:brush xml:id="br0">
      <inkml:brushProperty name="width" value="0.025" units="cm"/>
      <inkml:brushProperty name="height" value="0.025" units="cm"/>
    </inkml:brush>
  </inkml:definitions>
  <inkml:trace contextRef="#ctx0" brushRef="#br0">0 402 17489,'0'0'4457,"9"3"-2407,-5-1-1850,0-1 0,0 0 0,1-1 0,-1 1 0,0-1 0,0 0 0,1 0 0,-1 0 0,0 0 0,0-1 0,1 0 0,-1 0 0,0 0 0,4-2 0,6-3 298,0 0 0,-1-1 0,20-15-1,36-30-68,-2-3-1,-3-3 0,-2-3 0,58-74 0,-120 162-428,-33 95 99,22-89-52,2 0 0,1 1 1,-3 38-1,10-61-326,-1 13 574,2 48-1,10-26-1910,-9-43 1086,1 0-1,-1 0 1,1 0 0,0 0 0,-1 0 0,1 0 0,1-1 0,-1 1 0,0-1 0,4 4 0,17 3-9752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8:28.888"/>
    </inkml:context>
    <inkml:brush xml:id="br0">
      <inkml:brushProperty name="width" value="0.025" units="cm"/>
      <inkml:brushProperty name="height" value="0.025" units="cm"/>
    </inkml:brush>
  </inkml:definitions>
  <inkml:trace contextRef="#ctx0" brushRef="#br0">14 1 20916,'0'0'11146,"-14"57"-10441,14-44-705,0-4 0,6-1 0,2-3 0,-4-5-1281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9:01.690"/>
    </inkml:context>
    <inkml:brush xml:id="br0">
      <inkml:brushProperty name="width" value="0.025" units="cm"/>
      <inkml:brushProperty name="height" value="0.025" units="cm"/>
    </inkml:brush>
  </inkml:definitions>
  <inkml:trace contextRef="#ctx0" brushRef="#br0">91 215 4516,'-25'-4'4388,"18"4"-3574,-1-1 0,0 0-1,0-1 1,1 0 0,-1 0 0,-12-6-1,22 5 3889,11 1-3710,16 2-904,108 18 639,-18-2-402,796 21 2328,4-53-880,-495 6-1272,240-10-421,376-4 21,343 47-20,-2 0 63,-750-38 1810,-484 4-1474,-1-7 1,183-45-1,-299 55-311,-13 5-74,-1-1 1,1 0 0,-1-1-1,0-1 1,-1 0 0,0-1 0,0-1-1,15-11 1,-29 19-101,-1 0 0,1 0-1,-1 0 1,0 0 0,1-1-1,-1 1 1,0 0 0,1 0 0,-1-1-1,0 1 1,1 0 0,-1-1-1,0 1 1,1 0 0,-1-1-1,0 1 1,0 0 0,0-1 0,1 1-1,-1-1 1,0 1 0,0-1-1,0 1 1,0 0 0,0-1 0,0 1-1,0-1 1,0 1 0,0-1-1,0 1 1,0 0 0,0-1-1,0 1 1,0-1 0,0 1 0,0-1-1,0 1 1,-1 0 0,1-1-1,0 1 1,0-1 0,0 1-1,-1 0 1,1-1 0,0 1 0,-1 0-1,1-1 1,0 1 0,-1 0-1,1 0 1,0-1 0,-1 1 0,1 0-1,0 0 1,-1 0 0,1-1-1,-1 1 1,1 0 0,-1 0 0,-31-7-1456,27 7 986,-51-10-4659,17 1-1214,-14-6-8771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4.574"/>
    </inkml:context>
    <inkml:brush xml:id="br0">
      <inkml:brushProperty name="width" value="0.025" units="cm"/>
      <inkml:brushProperty name="height" value="0.025" units="cm"/>
    </inkml:brush>
  </inkml:definitions>
  <inkml:trace contextRef="#ctx0" brushRef="#br0">24 0 11243,'0'0'17563,"4"12"-17003,2 9-386,-1 0-1,-2 1 1,0 0-1,-1 0 1,-1 0-1,-1 0 1,-6 43-1,-26 117-658,23-136-2478,10-51-3154,-1 0 4068,2-11 99,5-19-4093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4.918"/>
    </inkml:context>
    <inkml:brush xml:id="br0">
      <inkml:brushProperty name="width" value="0.025" units="cm"/>
      <inkml:brushProperty name="height" value="0.025" units="cm"/>
    </inkml:brush>
  </inkml:definitions>
  <inkml:trace contextRef="#ctx0" brushRef="#br0">1 105 15887,'0'0'6967,"1"11"-5601,5 44 809,16 63-1,-17-95-1656,2 1-1,1-1 0,1 0 0,0-1 0,22 35 1,-29-53-484,0-1 1,1 0 0,-1 1-1,1-1 1,-1-1-1,1 1 1,0 0 0,0-1-1,1 1 1,-1-1 0,0 0-1,1 0 1,-1 0-1,1-1 1,0 1 0,0-1-1,5 2 1,-6-3-13,0 0 1,1 0-1,-1 0 1,1 0-1,-1-1 0,0 1 1,1-1-1,-1 0 1,0 0-1,0 0 1,0-1-1,1 1 1,-1-1-1,0 1 0,-1-1 1,1 0-1,0 0 1,-1 0-1,1-1 1,3-3-1,7-9-22,-1-1 0,0 0 0,-1 0 0,-1-1 0,0 0 0,-2-1 0,0 0 0,-1-1 0,0 0 0,3-20 0,-3 4 0,-1 1 0,-2-1 0,-2 0 0,-3-65 0,-5 74 165,5 26-178,1 0-1,0 1 1,0-1-1,0 0 1,0 0-1,0 0 1,-1 1-1,1-1 0,0 0 1,0 0-1,0 0 1,-1 1-1,1-1 1,0 0-1,0 0 0,-1 0 1,1 0-1,0 0 1,0 0-1,-1 0 1,1 0-1,0 1 0,0-1 1,-1 0-1,1 0 1,0 0-1,0 0 1,-1 0-1,1 0 1,0 0-1,0 0 0,-1-1 1,1 1-1,0 0 1,0 0-1,-1 0 1,1 0-1,0 0 0,0 0 1,-1 0-1,1-1 1,0 1-1,0 0 1,-1 0-1,1 0 1,0-1-1,0 1 0,0 0 1,0 0-1,0 0 1,-1-1-1,1 1 1,0 0-1,0 0 0,0-1 1,0 1-1,0 0 1,0 0-1,0-1 1,0 1-1,-4 6-4048,1-1-3674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5.742"/>
    </inkml:context>
    <inkml:brush xml:id="br0">
      <inkml:brushProperty name="width" value="0.025" units="cm"/>
      <inkml:brushProperty name="height" value="0.025" units="cm"/>
    </inkml:brush>
  </inkml:definitions>
  <inkml:trace contextRef="#ctx0" brushRef="#br0">163 111 15278,'0'0'2104,"1"-10"186,1 1-1839,3-44 3423,-5 52-3728,0-1 1,0 0-1,-1 1 1,1-1 0,0 1-1,0-1 1,-1 0 0,1 1-1,-1-1 1,0 1-1,1 0 1,-1-1 0,0 1-1,0-1 1,0 1 0,0 0-1,0 0 1,0-1-1,0 1 1,0 0 0,-1 0-1,1 0 1,0 0-1,-1 1 1,1-1 0,0 0-1,-1 0 1,1 1 0,-1-1-1,1 1 1,-4-1-1,0 1-91,0 0 0,0 0 0,0 1 0,0 0 0,0 0 0,0 0 0,0 1 0,0-1 0,0 1 0,0 0 0,1 1 0,-1-1 0,1 1 0,0 0 0,0 0 0,0 0 0,0 1 0,0-1 0,1 1 0,-1 0 0,1 0 0,0 0 0,-4 9 0,2-6-4,2-1 0,-1 1 0,1-1 1,0 1-1,0 0 0,1 0 0,0 1 0,0-1 0,1 0 0,0 1 0,0-1 1,1 1-1,0-1 0,0 1 0,0-1 0,3 10 0,-2-16-41,-1 0 0,1 0-1,-1 0 1,1 0 0,0 0-1,0-1 1,-1 1 0,1 0 0,0-1-1,0 1 1,0 0 0,0-1-1,0 1 1,0-1 0,0 1 0,0-1-1,0 0 1,0 1 0,0-1-1,0 0 1,0 0 0,0 0-1,0 1 1,1-1 0,-1-1 0,0 1-1,0 0 1,0 0 0,0 0-1,1-1 1,35-9 629,-25 3-555,-1 0 1,0-1-1,0 0 0,-1-1 1,1-1-1,-2 1 1,9-12-1,-11 13-59,0 0 0,-1-1 0,-1 0 0,1 1 0,-1-2 0,-1 1 0,0 0 0,0-1 0,-1 0 0,3-10 0,-11 172-42,5-114-89,0-37-52,0 1-1,0 0 1,0 0-1,0 0 0,1 0 1,-1-1-1,0 1 1,1 0-1,-1 0 1,1-1-1,0 1 1,-1 0-1,1-1 0,0 1 1,0-1-1,0 1 1,0-1-1,0 1 1,1-1-1,-1 0 1,0 1-1,1-1 0,-1 0 1,1 0-1,-1 0 1,1 0-1,-1 0 1,1-1-1,0 1 1,-1 0-1,5 0 1,-3-1-293,0 1 1,1-1 0,-1 0 0,1 0 0,-1-1 0,1 1 0,-1-1 0,0 1 0,1-1 0,-1 0 0,0-1 0,0 1 0,0 0-1,1-1 1,-2 0 0,1 1 0,3-4 0,22-19-4701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6.239"/>
    </inkml:context>
    <inkml:brush xml:id="br0">
      <inkml:brushProperty name="width" value="0.025" units="cm"/>
      <inkml:brushProperty name="height" value="0.025" units="cm"/>
    </inkml:brush>
  </inkml:definitions>
  <inkml:trace contextRef="#ctx0" brushRef="#br0">198 172 19314,'0'0'6203,"-12"4"-4446,0 2-1545,-1 0-1,1 1 1,0 0 0,0 1 0,1 0-1,0 1 1,0 1 0,1-1 0,0 2-1,1-1 1,-13 19 0,-10 34-158,30-58-64,0-1-1,1 1 1,0 0 0,0 0-1,0 0 1,1-1 0,-1 1-1,1 0 1,0 0 0,0 0-1,1 0 1,1 5 0,-1-9 12,0 1 0,0 0 0,0-1 0,0 1 1,0-1-1,1 1 0,-1-1 0,1 1 0,-1-1 0,1 0 1,-1 0-1,1 0 0,0 0 0,0 0 0,0 0 0,-1 0 1,1-1-1,0 1 0,0-1 0,0 1 0,0-1 0,0 0 1,0 1-1,0-1 0,0 0 0,3-1 0,3 1 116,1 0-1,-1-1 1,0 0-1,0 0 1,10-4-1,-3-1 36,-1 0-1,1-1 0,-1-1 1,-1-1-1,0 0 1,0 0-1,-1-1 0,0-1 1,13-15-1,-7 7-48,-2-2 0,0 0 1,-1-1-1,22-43 0,-29 46-36,0 0 0,7-28 1,-13 40-77,0-1 0,-1 1 1,1-1-1,-2 0 0,1 0 1,-1 1-1,0-1 0,-1 0 1,-2-12-1,2 18-4,1 1 0,-1 0 0,0 0 0,0 0 0,1-1 0,-1 1 0,0 0 0,0 0 0,0 0 0,0 0 0,-1 1 0,1-1 0,0 0 0,0 0 0,0 1 0,-1-1 0,1 0 0,0 1 0,-1-1 0,1 1 0,0 0 0,-1 0 0,1-1 0,-1 1 0,1 0 0,0 0 0,-1 0 0,1 0 0,-1 0 0,1 1 0,0-1-1,-1 0 1,1 1 0,-1-1 0,1 1 0,0-1 0,0 1 0,-2 1 0,-5 1-22,0 0 0,0 1-1,0 0 1,-12 9-1,15-9 19,-43 36 51,46-38-49,0 0-1,0 0 0,0 0 1,0 0-1,0 0 0,0 1 1,1-1-1,-1 1 0,1-1 0,0 1 1,0-1-1,0 1 0,0 0 1,0 0-1,0-1 0,1 1 0,-1 5 1,4-5 1,-1 0 1,1-1 0,0 1 0,0-1-1,1 0 1,-1 0 0,0 0-1,1 0 1,-1 0 0,1-1 0,-1 0-1,1 1 1,6 0 0,1 1-14,0 2-41,-1-1 0,1 1 0,-1 0 0,0 1 0,0 1 0,0-1 0,11 12 0,-17-14 41,0 0 1,-1 1-1,1-1 0,-1 1 1,0 0-1,0 0 1,0 0-1,-1 0 0,0 1 1,0-1-1,0 1 1,-1-1-1,0 1 0,0 0 1,0 0-1,0 10 1,-1-5 9,0-1 0,-1 1 1,0 0-1,-1-1 1,-6 21-1,-9 0-3008,13-30-2378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7.889"/>
    </inkml:context>
    <inkml:brush xml:id="br0">
      <inkml:brushProperty name="width" value="0.025" units="cm"/>
      <inkml:brushProperty name="height" value="0.025" units="cm"/>
    </inkml:brush>
  </inkml:definitions>
  <inkml:trace contextRef="#ctx0" brushRef="#br0">50 1 15535,'0'0'11189,"5"11"-10207,1 7-588,-1 0-1,0 1 0,-1-1 1,-1 1-1,-1 0 0,0 22 1,-4 131 1352,2-165-1713,-12 119 230,-48 220 0,52-310-261,18-128-2,46-89 0,-44 153 0,0 0 0,1 1 0,2 1 0,24-33 0,-38 56 0,1 1 0,-1 0 0,1 0 0,-1 0 0,1 0 0,0 0 0,0 0 0,0 0 0,0 0 0,0 1 0,0-1 0,1 1 0,-1 0 0,0 0 0,1 0 0,-1 0 0,1 0 0,-1 0 0,1 0 0,0 1 0,-1-1 0,1 1 0,-1 0 0,1 0 0,0 0 0,-1 0 0,1 1 0,4 0 0,-4 1 0,0-1 0,-1 1 0,1 0 0,0 0 0,-1 0 0,1 1 0,-1-1 0,0 1 0,0-1 0,0 1 0,0 0 0,-1-1 0,1 1 0,0 0 0,-1 0 0,0 0 0,0 1 0,0-1 0,0 0 0,-1 0 0,1 0 0,-1 4 0,6 71 0,-5-71 0,-1-1 0,-1 1 0,1 0 0,-1 0 0,0-1 0,-1 1 0,1-1 0,-1 1 0,-4 7 0,13-72 0,2 9 0,-1-1 0,1-86 0,-9 142-245,0-1-1,0 1 1,1-1-1,0 1 1,0-1 0,0 1-1,1-1 1,0 1 0,0-1-1,0 0 1,0 0-1,1 0 1,0 0 0,0-1-1,0 1 1,1-1 0,0 1-1,0-1 1,0 0-1,9 6 1,-8-7-73,1 0 0,-1 0 0,1-1 0,0 1 0,0-1 0,0-1 0,1 1 0,-1-1 0,0 0 0,0-1 0,1 1 0,-1-1 0,1 0 0,-1-1 0,0 0 0,0 0 0,1 0 0,10-4 0,-9 2 5,-1 0 0,0 0-1,1 0 1,-1-1-1,0-1 1,-1 1 0,1-1-1,-1 0 1,10-10 0,-13 12 408,0-1 1,0 1-1,0-1 1,-1 0-1,0 0 1,1 0-1,-2 0 1,1 0-1,0 0 1,-1-1 0,0 1-1,0-1 1,0 1-1,0 0 1,-1-1-1,1 0 1,-1 1-1,-1-6 1,1 9-60,0 1 0,0 0 1,0-1-1,-1 1 0,1 0 1,0-1-1,0 1 0,0 0 1,0-1-1,-1 1 0,1 0 1,0 0-1,0-1 0,-1 1 0,1 0 1,0 0-1,0-1 0,-1 1 1,1 0-1,0 0 0,-1 0 1,1 0-1,0 0 0,-1-1 1,1 1-1,0 0 0,-1 0 1,1 0-1,0 0 0,-1 0 0,1 0 1,0 0-1,-1 0 0,1 0 1,0 0-1,-1 0 0,1 0 1,0 0-1,-1 1 0,1-1 1,0 0-1,-1 0 0,1 0 1,0 0-1,-1 0 0,1 1 0,0-1 1,0 0-1,-1 0 0,1 1 1,0-1-1,0 0 0,0 0 1,-1 1-1,1-1 0,0 1 1,-15 13 258,-16 50 1534,29-58-1633,0-1 1,0 1 0,1-1 0,0 1-1,0 0 1,0 0 0,0-1 0,1 1-1,0 0 1,1 6 0,-1-11-190,1-1 1,-1 0-1,1 1 1,-1-1-1,1 1 1,-1-1-1,1 0 1,0 1-1,-1-1 0,1 0 1,-1 0-1,1 1 1,0-1-1,-1 0 1,1 0-1,0 0 1,-1 0-1,1 0 1,0 0-1,-1 0 1,1 0-1,-1 0 0,1 0 1,0 0-1,-1 0 1,1-1-1,0 1 1,-1 0-1,1 0 1,0-1-1,20-7 301,-12 3-225,0-1 0,-1-1 0,1 1 0,-2-2 0,1 1 0,-1-1 0,8-10 0,-10 12 22,-1 0 0,0 1-1,-1-1 1,0 0 0,0-1 0,0 1 0,0-1 0,-1 1-1,0-1 1,-1 0 0,2-13 0,-20 54-335,13-22 144,1-1 0,1 0 0,0 1 0,1-1 0,0 1 0,0 0 0,2-1 0,1 16 0,-2-26 4,1 1-1,-1-1 1,1 0-1,0 1 0,-1-1 1,1 0-1,0 1 1,0-1-1,0 0 1,0 0-1,0 0 0,0 0 1,1 0-1,-1 0 1,0 0-1,0 0 1,1 0-1,-1-1 0,0 1 1,1-1-1,-1 1 1,1-1-1,-1 1 1,1-1-1,-1 0 1,1 1-1,-1-1 0,1 0 1,-1 0-1,1 0 1,0 0-1,-1-1 1,1 1-1,-1 0 0,1-1 1,-1 1-1,0-1 1,3 0-1,3-1-29,-1 0 0,1-1 0,-1 1 0,0-1 0,0 0 0,0-1 0,7-5 0,0-2-48,-1-2 0,0 1 0,16-25 0,-23 31 54,-1 0-1,-1 0 1,1-1 0,-1 0-1,0 1 1,-1-1 0,1 0-1,-1-1 1,-1 1 0,1 0-1,0-9 1,-10 20-391,-3 15 930,1 1-1,1 0 1,1 0-1,0 1 0,2 0 1,-7 38-1,11-49-219,0 1-1,0 0 0,1-1 1,1 1-1,0 0 1,1 0-1,0 0 0,0-1 1,1 1-1,0 0 1,1-1-1,0 0 0,8 16 1,0-2-186,-2 0-1,0 0 1,-2 1 0,-1 0 0,0 0 0,1 31-1,-6-46 165,0 0 0,-1 1 0,0-1-1,0 0 1,-1 0 0,-1 0-1,1-1 1,-2 1 0,1 0 0,-2 0-1,1-1 1,-1 0 0,0 0 0,-1 0-1,0 0 1,-1-1 0,0 0 0,-12 14-1,17-21-154,0 0 1,0 0-1,0 0 0,0 0 0,0 0 0,0 0 0,0 0 1,0 0-1,-1-1 0,1 1 0,0 0 0,0-1 0,-1 1 0,1-1 1,-1 0-1,1 1 0,0-1 0,-1 0 0,1 0 0,-1 0 1,1 0-1,0 0 0,-1 0 0,1 0 0,-1 0 0,1-1 0,-2 1 1,1-2-13,0 1 1,1-1 0,-1 1 0,0-1-1,1 0 1,-1 0 0,1 0 0,0 1 0,-1-1-1,1-1 1,0 1 0,0 0 0,0 0-1,0-4 1,-3-9-38,0-1-1,2 1 0,-2-26 1,3 24-36,1 0 1,0-1 0,2 1-1,0 0 1,0 0 0,2 1-1,0-1 1,1 1 0,1-1-1,0 2 1,1-1-1,1 1 1,0 0 0,1 0-1,1 1 1,0 0 0,18-17-1,41-39-914,22-24 407,-82 82 632,1 0 1,-2 0 0,0-1 0,0 0 0,-1-1-1,7-18 1,-13 28 23,1-1 0,-1 1 0,-1 0 1,1-1-1,-1 1 0,1-1 0,-1 1 0,0-1 0,-1 1 0,0-6 0,1 9-74,0 1-1,-1-1 0,1 0 1,0 0-1,-1 0 0,1 0 1,0 1-1,-1-1 1,1 0-1,-1 1 0,1-1 1,-1 0-1,0 1 0,1-1 1,-1 0-1,0 1 1,1-1-1,-1 1 0,0-1 1,0 1-1,1 0 0,-2-1 1,0 1-11,1 0 0,-1 0-1,0 0 1,1 0 0,-1 0 0,0 0 0,1 0 0,-1 1 0,0-1 0,1 1 0,-1-1 0,1 1-1,-1 0 1,1 0 0,-1 0 0,-1 1 0,-2 2-15,0 0 0,0 1 0,0 0 0,0 0 0,1 0 0,0 1 0,0-1 0,0 1 0,1 0 0,0 0 0,-3 8 0,4-9 0,-1 0 0,1 0 0,1 1 0,-1-1 0,1 1 0,0-1 0,0 1 0,1-1 0,0 1 0,0 0 0,0-1 0,0 1 0,1-1 0,1 7 0,-1-10-105,0-1 0,0 1 0,0 0 0,0-1 0,0 1 0,1-1 0,-1 1 0,0-1 0,1 0 0,-1 0 0,1 0 0,-1 1 0,1-1 0,0-1 0,-1 1 0,1 0 1,0 0-1,0-1 0,-1 1 0,1-1 0,0 1 0,3-1 0,43 2-5953,-4-6-2606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8.328"/>
    </inkml:context>
    <inkml:brush xml:id="br0">
      <inkml:brushProperty name="width" value="0.025" units="cm"/>
      <inkml:brushProperty name="height" value="0.025" units="cm"/>
    </inkml:brush>
  </inkml:definitions>
  <inkml:trace contextRef="#ctx0" brushRef="#br0">1 5 22133,'1'-4'4740,"0"19"-4291,-1 11 191,3 7 514,0 3-514,2 2-544,0-6-160,1-5-897,1-8-1313,3-12-224,3-7-737,-6-13-769,1-18-2851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8.687"/>
    </inkml:context>
    <inkml:brush xml:id="br0">
      <inkml:brushProperty name="width" value="0.025" units="cm"/>
      <inkml:brushProperty name="height" value="0.025" units="cm"/>
    </inkml:brush>
  </inkml:definitions>
  <inkml:trace contextRef="#ctx0" brushRef="#br0">4 0 16303,'0'0'3107,"-3"50"-2850,5-32-289,12-4-1346,2-2-2754,4-6-5893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9.028"/>
    </inkml:context>
    <inkml:brush xml:id="br0">
      <inkml:brushProperty name="width" value="0.025" units="cm"/>
      <inkml:brushProperty name="height" value="0.025" units="cm"/>
    </inkml:brush>
  </inkml:definitions>
  <inkml:trace contextRef="#ctx0" brushRef="#br0">81 1 18065,'0'0'4367,"-9"8"-2253,1-2-1712,0-1-140,0 1 0,0 0 0,1 0 0,0 1 0,0 0 1,-11 15-1,18-21-311,0-1 0,0 1 0,0 0 1,0-1-1,0 1 0,0-1 1,1 1-1,-1-1 0,0 1 0,0 0 1,1-1-1,-1 1 0,0-1 1,1 1-1,-1-1 0,0 0 0,1 1 1,-1-1-1,1 1 0,-1-1 0,1 0 1,-1 1-1,1-1 0,-1 0 1,1 1-1,-1-1 0,1 0 0,-1 0 1,1 0-1,0 1 0,-1-1 1,1 0-1,-1 0 0,1 0 0,0 0 1,-1 0-1,1 0 0,-1 0 0,1 0 1,0 0-1,-1-1 0,2 1 1,37 0-298,-32 0 208,3 0 64,0 0 0,1 1-1,-1 0 1,0 0-1,0 1 1,0 1 0,0 0-1,0 0 1,-1 1 0,11 5-1,-16-7 170,-1 1 0,0-1 0,1 1 0,-1 0 1,-1 0-1,1 0 0,0 0 0,-1 0 0,1 0 0,-1 1 0,0-1 0,0 1 0,-1 0 0,1-1 0,-1 1 0,1 0 0,-1 0 0,0 0 0,-1 0 0,1 0 0,-1 0 0,0 0 0,0 0 0,0 0 0,0 0 0,-1 0 0,1 0 0,-3 6 0,1-4 111,0 0 0,0 0 0,-1 0 0,0-1 0,0 1 0,0-1 0,-1 0 0,1 0 0,-1 0 1,-1-1-1,1 1 0,-1-1 0,1 0 0,-1 0 0,0 0 0,-1-1 0,-6 4 0,6-4 2,-1 1 0,0-1 1,0 0-1,-1-1 0,1 1 1,0-1-1,-1-1 0,0 0 1,1 0-1,-1 0 0,0-1 0,1 0 1,-13-1-1,19 0-346,-1 1-1,1 0 1,-1 0 0,1-1 0,-1 1-1,1-1 1,-1 0 0,1 1 0,-1-1-1,1 0 1,-1 0 0,1 0 0,0 1-1,0-1 1,0-1 0,-1 1 0,1 0-1,0 0 1,0 0 0,0-1 0,1 1-1,-1 0 1,0-1 0,0 1 0,1-1-1,-1 1 1,1-1 0,-1 1 0,1-1-1,0 1 1,-1-1 0,1 0 0,0 1-1,0-1 1,0 1 0,0-1 0,1 0-1,-1 1 1,0-1 0,1 1 0,-1-1-1,1 1 1,1-3 0,0-3-1138,1 1 1,0-1-1,1 1 1,-1 0-1,1 0 0,1 1 1,-1-1-1,9-7 1,13-10-11975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8.833"/>
    </inkml:context>
    <inkml:brush xml:id="br0">
      <inkml:brushProperty name="width" value="0.025" units="cm"/>
      <inkml:brushProperty name="height" value="0.025" units="cm"/>
    </inkml:brush>
  </inkml:definitions>
  <inkml:trace contextRef="#ctx0" brushRef="#br0">11 19 19186,'0'0'6502,"9"-3"-5253,26-3-589,0 1 0,0 2 0,0 1 0,42 4 0,-75-2-660,0 0 1,-1 0 0,1 0 0,0 0 0,-1 0 0,1 0 0,0 0 0,-1 1-1,1-1 1,-1 1 0,1-1 0,0 1 0,-1 0 0,1-1 0,-1 1 0,0 0-1,1 0 1,-1 0 0,0 0 0,1 0 0,-1 0 0,0 1 0,0-1-1,0 0 1,0 1 0,0-1 0,0 0 0,-1 1 0,1-1 0,0 1 0,-1-1-1,1 1 1,-1 0 0,1 2 0,-1-1 43,-1 0 1,1 0-1,-1 1 1,1-1-1,-1 0 0,0 0 1,-1 0-1,1 0 0,0 0 1,-1 0-1,1 0 0,-1 0 1,0 0-1,0-1 1,0 1-1,-4 2 0,-20 19 557,-37 24 1,-4 5-59,66-52-543,0-1 0,1 1 0,-1-1 0,0 1 0,1-1 0,-1 1 0,1-1 0,-1 1 0,1 0 0,-1-1 0,1 1 0,-1 0 0,1-1 0,0 1 0,-1 0 0,1-1 0,0 1 0,0 0 0,0 0 0,0-1 0,-1 3 0,13 4 0,34-6 0,-34-2 0,-8 1 0,19 0-25,0 1 0,0 1 0,0 1 1,43 10-1,-63-12 23,1 0 1,-1 0-1,1 0 1,-1 1-1,0-1 1,0 1-1,1-1 1,-1 1-1,0 0 1,-1 1-1,1-1 1,0 0-1,-1 1 1,1-1-1,-1 1 1,0 0-1,1 0 1,-1 0 0,-1 0-1,1 0 1,0 0-1,-1 1 1,0-1-1,0 0 1,0 1-1,0-1 1,0 1-1,-1-1 1,1 1-1,-1 0 1,0-1-1,0 1 1,0-1-1,-1 1 1,1-1-1,-1 1 1,0-1-1,0 1 1,0-1-1,-1 1 1,-1 2-1,-2 5 14,-1 0 0,0 0 1,0-1-1,-2 0 0,1 0 0,-1-1 0,0 1 0,-1-2 0,-18 15 1,8-9 0,0-1 0,0 0 0,-2-2 0,-28 13 0,36-19-13,-1-1 0,1-1 0,-1 0 0,1 0 0,-1-2 0,0 1 0,-26-2 0,39 0 0,0 0 0,0 0 0,0 0 0,0-1 0,0 1 0,0 0 0,0 0 0,0 0 0,0-1 0,0 1 0,0-1 0,0 1 0,0-1 0,0 1 0,0-1 0,0 1 0,0-1 0,1 0 0,-1 1 0,0-1 0,0 0 0,1 0 0,-1 0 0,0 0 0,1 1 0,-1-1 0,1 0 0,-1 0 0,1 0 0,0 0 0,-1 0 0,1 0 0,0 0 0,0 0 0,0-1 0,-1 1 0,1 0 0,0 0 0,1 0 0,-1 0 0,0 0 0,0-1 0,1 1-220,1 0 1,-1 1-1,0-1 0,0 0 1,0 1-1,1-1 0,-1 1 1,0-1-1,1 1 0,-1 0 1,0 0-1,1-1 0,-1 1 1,0 0-1,1 0 0,-1 0 1,0 1-1,1-1 0,2 1 1,30 3-8360,-33-4 8451,15 1-9417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09.405"/>
    </inkml:context>
    <inkml:brush xml:id="br0">
      <inkml:brushProperty name="width" value="0.025" units="cm"/>
      <inkml:brushProperty name="height" value="0.025" units="cm"/>
    </inkml:brush>
  </inkml:definitions>
  <inkml:trace contextRef="#ctx0" brushRef="#br0">145 1 22197,'0'0'2920,"-4"9"-1729,-2 9-806,0 1 1,2 0-1,0 0 1,1 0-1,1 0 1,1 1-1,0-1 1,2 0-1,0 1 1,5 22-1,1-3-424,14 48 0,20 27-3744,-36-107 1290,-3-22-12252</inkml:trace>
  <inkml:trace contextRef="#ctx0" brushRef="#br0" timeOffset="1">139 398 3876,'0'0'6053,"-56"-59"-1825,25 32 289,8 4-1282,5 5-769,9 6-224,8 3-320,1 4-1249,18 1-769,13 2-33,7 0 65,11 0-320,5-6-2499,1-1-3170,2-9-9130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0.894"/>
    </inkml:context>
    <inkml:brush xml:id="br0">
      <inkml:brushProperty name="width" value="0.025" units="cm"/>
      <inkml:brushProperty name="height" value="0.025" units="cm"/>
    </inkml:brush>
  </inkml:definitions>
  <inkml:trace contextRef="#ctx0" brushRef="#br0">81 0 14189,'0'0'7560,"-35"92"-7208,16-38-192,3 1 96,6-1-224,9-5-384,1-9-673,7-13-1377,7-10-1570,-1-13-2370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1.254"/>
    </inkml:context>
    <inkml:brush xml:id="br0">
      <inkml:brushProperty name="width" value="0.025" units="cm"/>
      <inkml:brushProperty name="height" value="0.025" units="cm"/>
    </inkml:brush>
  </inkml:definitions>
  <inkml:trace contextRef="#ctx0" brushRef="#br0">0 137 17713,'0'0'2482,"11"-11"-1249,-10 10-1217,8-8 203,0 0-1,1 0 0,0 1 0,1 1 1,0-1-1,0 2 0,0-1 1,18-6-1,11 0 338,-1 2 0,43-7 0,-65 16-536,-1-1 1,1 2-1,0 1 0,0 0 1,0 1-1,0 0 1,29 8-1,-41-8-22,0 0 1,-1 1-1,1 0 0,-1 0 1,0 0-1,0 0 0,0 1 1,0 0-1,0 0 0,0 0 1,-1 0-1,1 0 0,-1 1 1,0-1-1,0 1 0,0 0 1,3 6-1,-3-4 26,-1 0 1,0 1-1,0-1 0,0 1 1,-1 0-1,0-1 0,-1 1 0,1 0 1,-1-1-1,0 1 0,-2 8 0,-1 3 263,-1 0-1,0 0 1,-2 0-1,0-1 1,-1 1-1,0-1 1,-2-1-1,-10 17 1,3-10 247,-1 0 1,-1-2-1,0 0 0,-36 31 1,44-44-391,1 0 0,-1-1 0,0 0 0,-1-1-1,0 0 1,0-1 0,0 0 0,0-1 0,-1 0 0,0 0 0,0-1 0,0-1 0,-13 1 0,23-3-155,-1 0-1,0 0 1,1 0-1,-1 0 1,1 0-1,-1-1 1,1 0-1,-1 1 1,1-1-1,-1 0 1,1 0 0,-1 0-1,1 0 1,0-1-1,0 1 1,0-1-1,0 1 1,0-1-1,0 0 1,0 0-1,0 1 1,1-1 0,-3-3-1,2 1-70,1 1 0,-1-1-1,1 0 1,0 1 0,0-1 0,0 0-1,1 0 1,-1 0 0,1 0 0,0 1-1,0-1 1,0 0 0,1 0 0,-1 0-1,2-6 1,0 7-337,-1-1-1,1 1 0,-1-1 1,1 1-1,0 0 0,0-1 1,0 1-1,1 0 0,-1 1 1,1-1-1,-1 0 1,1 1-1,0-1 0,0 1 1,6-3-1,55-25-7807,-56 27 6838,32-13-5065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1.598"/>
    </inkml:context>
    <inkml:brush xml:id="br0">
      <inkml:brushProperty name="width" value="0.025" units="cm"/>
      <inkml:brushProperty name="height" value="0.025" units="cm"/>
    </inkml:brush>
  </inkml:definitions>
  <inkml:trace contextRef="#ctx0" brushRef="#br0">32 1 18962,'0'0'8520,"-10"63"-7719,4-31-257,-3 4-384,5-8-96,2-2-160,2-9-832,0-12-578,2-5-416,11-5 161,0-20-642,-1-7-1921,1-4-7495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2.068"/>
    </inkml:context>
    <inkml:brush xml:id="br0">
      <inkml:brushProperty name="width" value="0.025" units="cm"/>
      <inkml:brushProperty name="height" value="0.025" units="cm"/>
    </inkml:brush>
  </inkml:definitions>
  <inkml:trace contextRef="#ctx0" brushRef="#br0">1 275 16047,'0'0'7479,"9"-3"-6753,-5 3-681,0-2 0,0 1 0,0 0 0,0-1 0,0 0 1,0 0-1,-1 0 0,1 0 0,-1-1 0,0 1 0,1-1 0,-1 0 0,0 0 0,0 0 0,-1 0 0,1-1 0,-1 1 0,0-1 0,0 1 0,0-1 0,0 0 0,0 0 0,-1 0 0,0 0 0,0 0 0,0 0 0,0 0 0,-1 0 0,1-1 1,-1 1-1,-1-7 0,3-5-865,-3 30-459,-5 5 895,5-18 420,1-1 1,0 0-1,0 0 1,0 0-1,-1 1 1,1-1-1,0 0 1,0 0-1,-1 0 1,1 0 0,0 1-1,-1-1 1,1 0-1,0 0 1,-1 0-1,1 0 1,0 0-1,0 0 1,-1 0-1,1 0 1,0 0 0,-1 0-1,1 0 1,0 0-1,-1 0 1,1 0-1,0 0 1,-1 0-1,1 0 1,0-1-1,-1 1 1,1 0 0,0 0-1,0 0 1,-1 0-1,1-1 1,0 1-1,0 0 1,-1 0-1,-1-4 5855,8 10-4773,-5-5-1122,0-1 0,0 1 0,0-1 0,0 1 0,0-1 0,0 0 0,0 1 0,0-1 0,0 0 0,0 0 0,1 0 1,-1 0-1,0 0 0,0 0 0,0 0 0,0 0 0,0 0 0,0 0 0,1-1 0,-1 1 0,0-1 0,0 1 0,0 0 0,1-2 0,4-2 50,0 0 1,0-1-1,-1 0 1,0 0-1,0 0 1,0-1-1,-1 1 1,0-1-1,6-12 0,-3 6 55,-1 0-1,0-1 0,-1 0 1,5-17-1,-7-9 119,-3 38-219,0 1 0,0 0 0,0 0 0,0-1 0,-1 1 0,1 0 0,0 0 0,0-1 0,0 1 0,0 0 0,0 0 0,-1 0 0,1-1 0,0 1 0,0 0 0,-1 0 0,1 0 0,0 0 0,0 0 0,0-1 0,-1 1 0,1 0 0,0 0 0,0 0 0,-1 0 0,1 0 0,0 0 0,-1 0 0,1 0 0,0 0 0,0 0 0,-1 0 0,1 0 0,0 0 0,0 0 0,-1 0 0,1 0 0,0 0 0,0 0 0,-1 0 0,1 1 0,0-1 0,0 0 0,-1 0 0,1 0 0,0 0 0,0 0 0,0 1 0,-1-1 0,1 0 0,0 0 0,0 1 0,0-1 0,-1 0 0,-7 10 0,-1-1 0,1 1 0,0 0 0,1 1 0,1 0 0,-6 12 0,-30 72 0,37-85 0,1 1 0,0-1 0,1 1 0,0-1 0,0 1 0,1 0 0,1 0 0,0 0 0,0 0 0,2 21 0,0-30-31,0-1-1,0 1 1,0-1-1,0 1 1,0-1-1,0 1 1,0-1-1,0 0 1,0 1-1,1-1 1,-1 0-1,1 0 1,-1 0-1,1 0 1,-1 0-1,1 0 1,-1-1-1,1 1 1,0-1 0,-1 1-1,1-1 1,0 1-1,0-1 1,-1 0-1,1 0 1,0 0-1,0 0 1,0 0-1,-1 0 1,1 0-1,0-1 1,0 1-1,-1 0 1,1-1-1,2 0 1,1-1-400,0 1-1,1-1 1,-1 0 0,0 0-1,0 0 1,0-1 0,0 0-1,0 0 1,-1 0 0,5-5-1,14-22-8424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2.426"/>
    </inkml:context>
    <inkml:brush xml:id="br0">
      <inkml:brushProperty name="width" value="0.025" units="cm"/>
      <inkml:brushProperty name="height" value="0.025" units="cm"/>
    </inkml:brush>
  </inkml:definitions>
  <inkml:trace contextRef="#ctx0" brushRef="#br0">70 0 21973,'0'0'6438,"-57"3"-4612,45 4-609,12 3-1217,0 3-673,14-4-1697,-3 0-2947,0-7-7687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3.934"/>
    </inkml:context>
    <inkml:brush xml:id="br0">
      <inkml:brushProperty name="width" value="0.025" units="cm"/>
      <inkml:brushProperty name="height" value="0.025" units="cm"/>
    </inkml:brush>
  </inkml:definitions>
  <inkml:trace contextRef="#ctx0" brushRef="#br0">1 23 8168,'0'0'21556,"0"10"-21091,0-3-377,0 12 139,0 0 1,1 0-1,8 38 1,-9-56-218,1 0 0,-1 0 0,0 0 0,0 0 0,1 0 0,-1-1 0,0 1 0,1 0 0,-1 0 1,1 0-1,-1 0 0,1-1 0,0 1 0,-1 0 0,1 0 0,0-1 0,-1 1 0,1-1 0,0 1 0,0-1 0,0 1 0,-1-1 0,1 1 0,0-1 1,0 1-1,0-1 0,0 0 0,1 0 0,0 0 28,-1 0 1,1 0-1,0-1 1,0 1-1,0-1 0,-1 0 1,1 1-1,0-1 1,-1 0-1,1 0 1,-1 0-1,1 0 1,1-2-1,38-43 712,-22 15-750,12-15 0,-30 80 0,-2 7 0,0-22 0,0 0 0,5 31 0,-4-49 0,0-1 0,0 1 0,1 0 0,-1-1 0,0 1 0,1 0 0,-1-1 0,0 1 0,1 0 0,-1-1 0,1 1 0,-1-1 0,1 1 0,-1-1 0,1 1 0,-1-1 0,1 0 0,-1 1 0,1-1 0,0 0 0,-1 1 0,1-1 0,0 0 0,-1 1 0,1-1 0,0 0 0,-1 0 0,1 0 0,0 0 0,0 0 0,-1 0 0,1 0 0,0 0 0,-1 0 0,1 0 0,0 0 0,0-1 0,-1 1 0,1 0 0,0 0 0,-1-1 0,1 1 0,0 0 0,-1-1 0,1 1 0,-1-1 0,1 1 0,0-1 0,30-22 0,-15 2 0,0 0 0,21-39 0,16-23 0,-53 83 0,0 0 0,0 0 0,0 0 0,0-1 0,0 1 0,0 0 0,0 0 0,0 0 0,0 0 0,1 0 0,-1 0 0,0 0 0,0 0 0,0 0 0,0 0 0,0 0 0,0 0 0,0 0 0,0 0 0,1-1 0,-1 1 0,0 0 0,0 0 0,0 0 0,0 0 0,0 0 0,0 0 0,1 0 0,-1 0 0,0 1 0,0-1 0,0 0 0,0 0 0,0 0 0,0 0 0,0 0 0,1 0 0,-1 0 0,0 0 0,0 0 0,0 0 0,0 0 0,0 0 0,0 0 0,0 0 0,0 1 0,0-1 0,0 0 0,1 0 0,-1 0 0,0 0 0,0 0 0,0 0 0,0 0 0,0 1 0,0-1 0,0 0 0,0 0 0,0 0 0,0 0 0,0 0 0,0 0 0,0 0 0,0 1 0,0-1 0,2 17 0,-1 23 0,-1-37 0,-8 110 0,8-113-2,0 0 0,0 0 0,0 1 1,0-1-1,0 0 0,0 0 0,0 1 0,0-1 0,0 0 1,0 0-1,0 1 0,0-1 0,0 0 0,0 0 0,0 1 1,0-1-1,0 0 0,0 0 0,0 0 0,0 1 0,1-1 1,-1 0-1,0 0 0,0 0 0,0 1 0,0-1 0,1 0 0,-1 0 1,0 0-1,0 0 0,1 1 0,-1-1 0,0 0 0,0 0 1,0 0-1,1 0 0,-1 0 0,0 0 0,0 0 0,1 0 1,11-6-347,8-14-1893,-5-8-3006,0-8-3049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4.293"/>
    </inkml:context>
    <inkml:brush xml:id="br0">
      <inkml:brushProperty name="width" value="0.025" units="cm"/>
      <inkml:brushProperty name="height" value="0.025" units="cm"/>
    </inkml:brush>
  </inkml:definitions>
  <inkml:trace contextRef="#ctx0" brushRef="#br0">29 0 17521,'0'0'6694,"-28"58"-6278,28-42-512,18-2-961,3-3-2338,4-2-2947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4.823"/>
    </inkml:context>
    <inkml:brush xml:id="br0">
      <inkml:brushProperty name="width" value="0.025" units="cm"/>
      <inkml:brushProperty name="height" value="0.025" units="cm"/>
    </inkml:brush>
  </inkml:definitions>
  <inkml:trace contextRef="#ctx0" brushRef="#br0">113 133 17649,'0'0'3870,"-9"12"-2514,-8 8-313,1 1 0,-19 34 0,30-45-771,0-1 1,1 1 0,-1 0 0,2 0-1,-1 0 1,2 0 0,-1 1-1,1 0 1,1-1 0,0 20-1,1-29-271,0 1-1,0-1 0,0 0 0,0 0 0,1 0 0,-1 1 0,1-1 0,-1 0 0,1 0 0,-1 0 1,1 0-1,-1 0 0,1 0 0,0 0 0,0 0 0,0 0 0,-1 0 0,1-1 0,0 1 0,0 0 1,0 0-1,0-1 0,0 1 0,3 0 0,-1 0 12,0 0 1,0 0-1,1 0 0,-1-1 1,0 0-1,1 1 0,-1-1 1,0 0-1,5-1 1,-1 0 12,1-1 0,-1 1 0,0-1 0,0 0 0,0-1 0,0 0 0,0 0 1,7-5-1,-4 0-49,-1 0 0,0 0 0,-1-1 0,0-1 0,8-11 0,-22 68-206,6-45 232,0 0 1,-1 0-1,1 0 0,0 0 1,0 0-1,0 0 0,0 0 1,1 0-1,-1 0 0,0 0 1,1-1-1,0 1 0,-1 0 1,1 0-1,0 0 0,0 0 1,0-1-1,0 1 0,0 0 1,0-1-1,0 1 0,1-1 1,-1 1-1,1-1 0,1 2 1,0-2 31,1 0-1,-1 0 1,1 0 0,-1 0 0,1-1 0,0 1-1,-1-1 1,1 0 0,-1 0 0,1 0 0,0-1-1,-1 1 1,7-3 0,-1 0 155,0 0 1,-1 0 0,1-1-1,-1 0 1,0-1-1,0 0 1,0 0-1,-1 0 1,0-1-1,10-10 1,4-6 369,34-46 0,-42 50-555,0 0 1,-1 0-1,-2-1 0,1 0 1,-2-1-1,-1 0 1,0-1-1,-2 0 0,0 0 1,4-34-1,-12 46-4,-3 11 0,-3 9 0,-4 9 0,2 1 0,0 1 0,1 0 0,1 0 0,1 1 0,2 0 0,-6 36 0,10-42 0,0 1 0,1-1 0,0 0 0,2 1 0,0-1 0,1 0 0,0 0 0,2 0 0,0-1 0,14 32 0,-15-38 0,-3-8 0,-1 0 0,1 0 0,-1 0 0,1 0 0,0 0 0,0-1 0,0 1 0,0 0 0,0-1 0,0 1 0,0 0 0,1-1 0,-1 1 0,1-1 0,-1 0 0,1 1 0,1 0 0,0-32 0,-4 21-53,1 0-1,-2 1 1,1-1 0,-1 0 0,0 1-1,-1-1 1,0 1 0,0 0-1,-1 0 1,0 0 0,-1 0-1,1 1 1,-1 0 0,-12-13 0,-3-1-133,-1 2 0,-1 0 0,-32-21 0,97 35 1713,95-1-1459,-81 6-4989,-50-1-1997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5.800"/>
    </inkml:context>
    <inkml:brush xml:id="br0">
      <inkml:brushProperty name="width" value="0.025" units="cm"/>
      <inkml:brushProperty name="height" value="0.025" units="cm"/>
    </inkml:brush>
  </inkml:definitions>
  <inkml:trace contextRef="#ctx0" brushRef="#br0">117 1 13229,'0'0'16516,"-12"7"-13494,-29 151-3022,25-102 0,1 0 0,3 1 0,3 0 0,-3 69 0,13-139 0,0 0 0,1 0 0,0 0 0,7-21 0,-7 28 0,0 0 0,0 1 0,0-1 0,1 1 0,0-1 0,0 1 0,0 0 0,1 0 0,0 0 0,0 0 0,0 1 0,0-1 0,1 1 0,6-5 0,-9 9 0,-1-1 0,0 0 0,0 0 0,1 0 0,-1 0 0,0 1 0,1-1 0,-1 1 0,1-1 0,-1 1 0,1 0 0,-1-1 0,0 1 0,1 0 0,0 0 0,-1 0 0,1 0 0,-1 0 0,1 0 0,-1 1 0,0-1 0,1 0 0,-1 1 0,1-1 0,-1 1 0,1 0 0,-1-1 0,2 2 0,-2 0 0,1 0 0,0 0 0,-1 1 0,0-1 0,1 1 0,-1-1 0,0 1 0,0-1 0,0 1 0,-1-1 0,1 1 0,-1 0 0,1-1 0,-1 5 0,1 3 0,-1 1 0,0-1 0,-1 1 0,0-1 0,-1 0 0,0 1 0,-5 11 0,4-13-631,0 0-1826,4-15-2527,2-9-6579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285"/>
    </inkml:context>
    <inkml:brush xml:id="br0">
      <inkml:brushProperty name="width" value="0.025" units="cm"/>
      <inkml:brushProperty name="height" value="0.025" units="cm"/>
    </inkml:brush>
  </inkml:definitions>
  <inkml:trace contextRef="#ctx0" brushRef="#br0">0 402 19538,'0'0'9866,"14"-2"-8318,2-3-1383,0 0 0,0-1 0,0-1 0,-1 0 0,1-1 0,-2 0 0,1-1 0,-2-1 0,1-1 0,20-20 0,14-15-165,-1-3 0,-3-2 0,65-96 0,-109 147 0,0 0 0,0 0 0,0 1 0,0-1 0,0 0 0,0 0 0,0 0 0,0 0 0,0 0 0,0 0 0,0 0 0,0 0 0,0 0 0,0 0 0,0 1 0,0-1 0,0 0 0,0 0 0,0 0 0,0 0 0,0 0 0,0 0 0,0 0 0,0 0 0,0 0 0,1 0 0,-1 0 0,0 0 0,0 0 0,0 0 0,0 0 0,0 1 0,0-1 0,0 0 0,0 0 0,0 0 0,0 0 0,0 0 0,1 0 0,-1 0 0,0 0 0,0 0 0,0 0 0,0 0 0,0 0 0,0 0 0,0 0 0,0 0 0,0 0 0,0 0 0,1-1 0,-1 1 0,0 0 0,0 0 0,0 0 0,0 0 0,0 0 0,0 0 0,0 0 0,0 0 0,0 0 0,0 0 0,0 0 0,0 0 0,0 0 0,0 0 0,2 13 0,-3 16 0,-23 88 44,16-89-253,1 1-1,2 0 1,1 0 0,1 0-1,2 53 1,3-71-4163,3-6-3593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6.923"/>
    </inkml:context>
    <inkml:brush xml:id="br0">
      <inkml:brushProperty name="width" value="0.025" units="cm"/>
      <inkml:brushProperty name="height" value="0.025" units="cm"/>
    </inkml:brush>
  </inkml:definitions>
  <inkml:trace contextRef="#ctx0" brushRef="#br0">11 1 13677,'0'0'9694,"-2"8"-8743,-2 19-161,1 1 0,2-1 0,0 1 0,5 41 0,-4-67-753,1-1 0,-1 1 0,0 0 0,1 0 0,-1 0 0,1 0 0,-1-1 0,1 1 0,0 0 0,0-1 0,0 1 0,0 0 0,0-1 0,0 1 0,0-1 0,1 0 0,-1 1 0,0-1 0,1 0 0,-1 0 1,1 0-1,-1 0 0,1 0 0,0 0 0,-1 0 0,1 0 0,0-1 0,0 1 0,-1-1 0,1 1 0,0-1 0,0 0 0,0 0 0,0 0 0,0 0 0,0 0 0,-1 0 0,1 0 0,0-1 0,2 1 0,2-2 155,0 0 1,0-1-1,0 1 1,0-1-1,0 0 1,-1-1-1,1 1 1,-1-1-1,0 0 1,6-7 0,32-46 500,-20 25-527,-23 31-166,1 0 0,-1 1 0,0 0 0,0-1 0,1 1 0,-1-1 0,1 1 0,-1-1 0,0 1 0,1 0 0,-1-1 0,1 1 0,-1 0 0,1-1 0,-1 1 0,1 0 0,-1 0 0,1-1 0,-1 1 0,1 0 0,-1 0 0,1 0 0,-1 0 0,1 0 0,0 0 0,-1 0 0,1 0 0,-1 0 0,1 0 0,-1 0 0,1 0 0,0 0 0,-1 1 0,1-1 0,-1 0 0,1 0 0,-1 0 0,1 1 0,-1-1 0,1 0 0,-1 1 0,0-1 0,1 0 0,-1 1 0,1-1 0,-1 1 0,0-1 0,1 1 0,-1-1 0,0 1 0,0-1 0,1 1 0,-1-1 0,0 1 0,0-1 0,0 1 0,1-1 0,-1 2 0,13 40 0,-11-34 0,1 2 0,-1-2 0,0 0 0,0 0 0,1 0 0,0-1 0,7 12 0,-9-18 0,-1 0 0,1 0 0,0 0 0,0 0 0,-1 0 0,1-1 0,0 1 0,0 0 0,0-1 0,0 1 0,0 0 0,0-1 0,0 1 0,1-1 0,-1 1 0,0-1 0,0 0 0,0 0 0,0 1 0,0-1 0,1 0 0,-1 0 0,0 0 0,0 0 0,0 0 0,1-1 0,-1 1 0,0 0 0,0 0 0,0-1 0,0 1 0,0-1 0,1 1 0,-1-1 0,0 1 0,0-1 0,0 0 0,-1 1 0,1-1 0,0 0 0,0 0 0,0 0 0,0 0 0,-1 0 0,2-2 0,43-55 0,-39 49 0,-1 0 0,1 1 0,1 0 0,0 0 0,0 0 0,0 1 0,1 0 0,0 0 0,12-7 0,-18 13 0,-1 0 0,1 0 0,-1 1 0,0-1 0,1 1 0,-1-1 0,1 1 0,0 0 0,-1 0 0,1 0 0,-1 0 0,1 0 0,-1 0 0,1 0 0,-1 0 0,1 0 0,-1 1 0,1-1 0,-1 0 0,1 1 0,-1 0 0,3 0 0,-2 1 0,1 0 0,-1 0 0,0 0 0,0 1 0,0-1 0,0 0 0,0 1 0,0-1 0,-1 1 0,3 5 0,2 7 0,0 0 0,-2 1 0,5 24 0,-7-27 0,5 2-756,-1-22-1219,-1-27-3878,-4 3-1226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7.251"/>
    </inkml:context>
    <inkml:brush xml:id="br0">
      <inkml:brushProperty name="width" value="0.025" units="cm"/>
      <inkml:brushProperty name="height" value="0.025" units="cm"/>
    </inkml:brush>
  </inkml:definitions>
  <inkml:trace contextRef="#ctx0" brushRef="#br0">1 0 15855,'0'0'8680,"18"53"-8968,9-47-2371,4 2-3234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7.717"/>
    </inkml:context>
    <inkml:brush xml:id="br0">
      <inkml:brushProperty name="width" value="0.025" units="cm"/>
      <inkml:brushProperty name="height" value="0.025" units="cm"/>
    </inkml:brush>
  </inkml:definitions>
  <inkml:trace contextRef="#ctx0" brushRef="#br0">151 106 9513,'0'0'6310,"1"-8"-6977,0-2 732,0-6-233,-1-3 4045,-30-5 9960,29 22-13837,0 1 0,0 0 0,0 0 0,0-1 0,-1 1 0,1 0 0,0 0 0,-1 1 0,1-1 0,-1 0 0,1 0 0,-1 1 0,1-1 0,-1 1 0,0-1 0,1 1 0,-1 0 0,0-1 0,1 1 0,-1 0 0,0 0 0,1 0 0,-1 0 0,0 1 0,1-1 0,-1 0 0,0 1 0,-1 0 0,0 1 0,-1 0 0,1 1 0,0-1 0,0 1 0,0 0 0,0 0 0,1 0 0,-1 0 0,1 0 0,-1 0 0,-2 6 0,-2 7 0,-1 0 0,2 0 0,0 0 0,-5 29 0,7-2 0,4-42 0,0 0 0,1-1 0,-1 1 0,0 0 0,1 0 0,-1 0 0,0 0 0,1 0 0,-1 0 0,1 0 0,-1-1 0,1 1 0,0 0 0,-1 0 0,1-1 0,0 1 0,0 0 0,-1-1 0,1 1 0,0-1 0,0 1 0,0-1 0,0 1 0,0-1 0,-1 0 0,1 1 0,0-1 0,0 0 0,0 0 0,0 0 0,0 0 0,0 1 0,0-1 0,0-1 0,2 1 0,5-1 0,0-1 0,-1 0 0,1 0 0,0-1 0,-1 0 0,0 0 0,1 0 0,-1-1 0,-1 0 0,1-1 0,-1 0 0,1 0 0,-1 0 0,-1-1 0,1 1 0,-1-1 0,7-11 0,2-2 0,-1 0 0,-1-1 0,-1-1 0,16-40 0,-25 57 0,0 6 0,-2 15 0,-5 27 0,3-35 0,-4 15 0,2 0 0,-4 46 0,8-70 0,0 0 0,0 1 0,0-1 0,0 1 0,0-1 0,1 0 0,-1 1 0,0-1 0,0 0 0,0 1 0,0-1 0,0 1 0,0-1 0,1 0 0,-1 1 0,0-1 0,0 0 0,0 1 0,1-1 0,-1 0 0,0 1 0,1-1 0,-1 0 0,0 0 0,1 0 0,-1 1 0,0-1 0,1 0 0,-1 0 0,0 0 0,1 1 0,-1-1 0,0 0 0,1 0 0,0 0 0,18-3 0,14-15 0,-26 13-1141,1-1-1,-1 0 1,0 0 0,0-1-1,-1 1 1,0-2 0,0 1-1,0-1 1,4-8 0,-10 11-6013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106"/>
    </inkml:context>
    <inkml:brush xml:id="br0">
      <inkml:brushProperty name="width" value="0.025" units="cm"/>
      <inkml:brushProperty name="height" value="0.025" units="cm"/>
    </inkml:brush>
  </inkml:definitions>
  <inkml:trace contextRef="#ctx0" brushRef="#br0">57 1 17328,'0'0'8152,"-5"10"-7495,-5 11-60,2 0 1,0 1-1,2 0 0,0 0 1,1 1-1,1 0 1,2-1-1,0 1 0,1 0 1,3 24-1,-2-46-595,0 0 0,0 1-1,0-1 1,1 0 0,-1 0-1,0 0 1,1 0 0,-1 0-1,1 0 1,0 0 0,-1 0-1,1 0 1,0 0 0,-1 0-1,1 0 1,0 0 0,0 0-1,0 0 1,0-1 0,0 1-1,0 0 1,0-1 0,0 1-1,0 0 1,0-1 0,0 0-1,0 1 1,0-1 0,1 0-1,-1 1 1,0-1 0,0 0-1,0 0 1,0 0 0,1 0-1,-1 0 1,0 0 0,0 0-1,0-1 1,1 1 0,-1 0-1,0-1 1,2 0 0,1 0-4,1-1 1,0 0-1,-1 0 1,0-1-1,1 1 1,-1-1-1,0 0 1,0 0-1,3-4 1,4-6-3,-2 0 0,1-1 1,-2 0-1,0 0 0,-1-1 0,10-30 0,-9 22-15,-1 1-1,5-36 1,-16 81 22,-1 0 1,-9 28-1,9-37 6,1 1-1,0 0 0,1 0 0,0 0 1,1 1-1,1-1 0,1 1 1,1 15-1,-1-30-115,1 1-1,0-1 1,-1 1 0,1-1 0,0 0-1,0 0 1,0 1 0,0-1 0,0 0-1,0 0 1,0 0 0,0 0-1,0 0 1,0 0 0,1 0 0,-1 0-1,0-1 1,1 1 0,-1 0 0,1-1-1,-1 1 1,1-1 0,-1 0-1,1 1 1,-1-1 0,1 0 0,-1 0-1,3 0 1,45-3-6503,-22-7-1574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560"/>
    </inkml:context>
    <inkml:brush xml:id="br0">
      <inkml:brushProperty name="width" value="0.025" units="cm"/>
      <inkml:brushProperty name="height" value="0.025" units="cm"/>
    </inkml:brush>
  </inkml:definitions>
  <inkml:trace contextRef="#ctx0" brushRef="#br0">125 0 19154,'0'0'3016,"-8"6"-170,3-3-2434,-4 3 649,-1 1 0,1 0 0,0 0 0,-10 11 0,20-18-1058,0-1 1,0 1-1,0 0 0,1 0 0,-1-1 1,0 1-1,0 0 0,1 0 0,-1 0 1,0 1-1,0-1 0,1 0 0,-1 0 1,0 1-1,0-1 0,0 0 1,1 1-1,-1-1 0,2 2 0,24 14-100,-16-3 196,0 0 0,0 1-1,-2 1 1,0-1 0,0 1 0,-2 1-1,0 0 1,0 0 0,-2 0 0,0 1-1,0-1 1,-2 1 0,0 0 0,-1 1-1,-1-1 1,-1 0 0,0 0 0,-1 1-1,-4 20 1,4-34-91,0 0-1,0 0 1,0 0 0,-1 0-1,0 0 1,0-1-1,0 1 1,0 0-1,0-1 1,-1 0-1,0 1 1,1-1 0,-1 0-1,-5 4 1,6-6-9,1 0 0,-1 0 0,0 0 1,0-1-1,0 1 0,0 0 1,0-1-1,0 1 0,0-1 0,0 0 1,0 0-1,0 1 0,-1-1 0,1-1 1,0 1-1,0 0 0,0 0 1,0-1-1,0 1 0,0-1 0,0 0 1,0 0-1,0 1 0,0-1 0,1 0 1,-1-1-1,0 1 0,1 0 1,-1 0-1,-2-3 0,-6-6 1,0 1 0,0-1 0,1-1 0,0 0 0,1 0 0,1-1 0,0 0 0,0 0 0,1-1 0,0 0 0,2 0 0,-1 0 0,1 0 0,1-1 0,-2-20 0,5 31-69,0 1-1,1-1 1,-1 0-1,1 1 1,0-1 0,-1 1-1,1 0 1,0-1 0,1 1-1,-1 0 1,0 0-1,1-1 1,-1 1 0,1 0-1,-1 0 1,1 1-1,0-1 1,0 0 0,0 1-1,0-1 1,0 1-1,1-1 1,-1 1 0,0 0-1,0 0 1,1 0 0,2-1-1,10-2-1047,-1 0 0,1 0 0,24-1 0,-14 1-746,13-3-6359,1-2-6704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18.901"/>
    </inkml:context>
    <inkml:brush xml:id="br0">
      <inkml:brushProperty name="width" value="0.025" units="cm"/>
      <inkml:brushProperty name="height" value="0.025" units="cm"/>
    </inkml:brush>
  </inkml:definitions>
  <inkml:trace contextRef="#ctx0" brushRef="#br0">1 0 22902,'0'0'9865,"4"12"-21332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0.616"/>
    </inkml:context>
    <inkml:brush xml:id="br0">
      <inkml:brushProperty name="width" value="0.025" units="cm"/>
      <inkml:brushProperty name="height" value="0.025" units="cm"/>
    </inkml:brush>
  </inkml:definitions>
  <inkml:trace contextRef="#ctx0" brushRef="#br0">69 1 19442,'-1'0'264,"1"0"0,-1 0-1,0 0 1,1 0 0,-1 0 0,1 0-1,-1 0 1,0 0 0,1 0-1,-1 0 1,1 0 0,-1 0-1,0 1 1,1-1 0,-1 0-1,1 0 1,-1 1 0,1-1-1,-1 0 1,1 0 0,-1 1 0,1-1-1,-1 1 1,-9 16 2072,-1 29-2175,8-33 799,-7 27-427,4-21-274,2 0 0,0 1 0,-2 35 0,6-54-252,0 0 1,-1-1-1,1 1 0,0-1 1,0 1-1,0-1 0,0 1 1,0 0-1,0-1 0,1 1 0,-1-1 1,0 1-1,0-1 0,0 1 1,0 0-1,1-1 0,-1 1 1,0-1-1,0 1 0,1-1 0,-1 1 1,1-1-1,-1 0 0,0 1 1,1-1-1,-1 1 0,1-1 0,-1 0 1,1 1-1,-1-1 0,1 0 1,-1 1-1,1-1 0,-1 0 1,1 0-1,1 1 0,22-11 686,20-28 245,2-14-856,-33 36-85,0 1 0,1 1-1,29-25 1,-42 39 3,0-1 0,-1 0 0,1 1 0,-1-1 0,1 1 0,0-1 0,-1 1 0,1-1 0,0 1 0,0 0 0,-1-1 0,1 1 0,0 0 0,0-1 0,-1 1 0,1 0 0,0 0 0,0 0 0,0 0 0,0 0 0,-1 0 0,1 0 0,0 0 0,0 0 0,0 0 0,-1 0 0,1 1 0,0-1 0,0 0 0,0 0 0,-1 1 0,1-1 0,0 1 0,-1-1 0,1 1 0,0-1 0,-1 1 0,1-1 0,0 1 0,-1 0 0,1-1 0,-1 1 0,1 0 0,-1-1 0,0 1 0,1 0 0,-1-1 0,0 1 0,1 0 0,-1 0 0,0 0 0,0-1 0,0 1 0,1 0 0,-1 0 0,0 0 0,0 1 0,1 59 0,-2-46 0,1 37 0,1-51 0,-1-1 0,0 0 0,1 1 0,-1-1 0,0 0 0,1 1 0,-1-1 0,0 0 0,1 1 0,-1-1 0,1 0 0,-1 0 0,1 0 0,-1 1 0,1-1 0,-1 0 0,1 0 0,-1 0 0,0 0 0,1 0 0,-1 0 0,1 0 0,-1 0 0,1 0 0,-1 0 0,1 0 0,-1 0 0,1 0 0,-1-1 0,1 1 0,-1 0 0,1 0 0,-1 0 0,0-1 0,1 1 0,-1 0 0,1-1 0,-1 1 0,19-10 0,31-36 0,-41 36 0,1 1 0,0 0 0,1 0 0,-1 1 0,1 0 0,21-11 0,-31 19 0,0 0 0,0-1 0,0 1 0,0 0 0,0-1 0,0 1 0,0 0 0,0 0 0,0 0 0,1 0 0,-1 0 0,0 0 0,0 0 0,0 1 0,0-1 0,0 0 0,0 0 0,0 1 0,0-1 0,0 1 0,-1-1 0,1 1 0,0-1 0,0 1 0,0 0 0,0-1 0,-1 1 0,1 0 0,0-1 0,0 1 0,-1 0 0,1 0 0,-1 0 0,1 0 0,-1 0 0,1 0 0,-1 0 0,1 0 0,-1 0 0,0 0 0,0 0 0,0 0 0,1 0 0,-1 0 0,0 0 0,0 0 0,-1 1 0,2 65 0,-2-50 0,1-16-8,-1 0-1,1 0 1,0 0 0,0 0 0,0 0-1,0 0 1,0 0 0,0 0 0,0 0-1,0 0 1,0-1 0,0 1 0,0 0-1,1 0 1,-1 0 0,0 0-1,1 0 1,-1 0 0,1 0 0,-1 0-1,1-1 1,-1 1 0,1 0 0,-1 0-1,1-1 1,0 1 0,0 0 0,-1-1-1,1 1 1,1 0 0,0-2-106,0 1 1,1-1 0,-1 0-1,0 1 1,0-1 0,0 0-1,0-1 1,0 1 0,0 0-1,0-1 1,-1 1 0,4-3-1,38-34-7595,-15 11-864,-4 3-3780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0.976"/>
    </inkml:context>
    <inkml:brush xml:id="br0">
      <inkml:brushProperty name="width" value="0.025" units="cm"/>
      <inkml:brushProperty name="height" value="0.025" units="cm"/>
    </inkml:brush>
  </inkml:definitions>
  <inkml:trace contextRef="#ctx0" brushRef="#br0">115 1 6502,'0'0'13757,"-9"10"-10901,-82 93 1693,90-102-4581,0 0 1,0 0 0,-1 1 0,1-1 0,0 0 0,0 0 0,0 1 0,1-1 0,-1 0 0,0 1 0,0-1 0,1 1 0,-1-1 0,1 1-1,-1-1 1,1 1 0,0-1 0,0 1 0,-1-1 0,1 1 0,0 0 0,1 2 0,0-3-5,-1-1 1,1 1 0,0 0-1,0 0 1,0-1-1,0 1 1,0-1-1,0 1 1,0-1-1,1 1 1,-1-1-1,0 0 1,0 1-1,0-1 1,0 0-1,0 0 1,1 0-1,-1 0 1,0 0-1,0 0 1,0 0 0,2 0-1,5-1 4,-1 0 1,1-1-1,0 0 1,-1 0-1,1 0 0,-1-1 1,0 0-1,8-5 0,26-28 587,-39 34-271,0-1 0,0 1 0,-1 0 0,1 0 0,-1-1-1,0 1 1,0-1 0,1 0 0,-2 1 0,1-1 0,0 0-1,0 1 1,-1-1 0,0 0 0,1 0 0,-1 0 0,0-3-1,-6 5-202,1 0 0,0 0 0,-1 1-1,1 0 1,-1 0 0,1 0 0,-8 2-1,11-2-353,0 1 0,1-1 0,-1 0 0,0 1 0,1-1-1,-1 1 1,0 0 0,1-1 0,-1 1 0,0 0 0,1 0-1,-1 0 1,1 0 0,0 0 0,-1 0 0,1 1 0,0-1-1,-2 2 1,4-2 18,-1 0 0,1 0 0,-1 0 1,1 0-1,0 0 0,0 0 0,-1 0 0,1 0 0,0-1 0,0 1 0,0 0 0,0-1 0,0 1 0,0 0 1,0-1-1,0 1 0,0-1 0,0 0 0,0 1 0,1-1 0,-1 0 0,0 0 0,0 0 0,0 1 0,0-1 1,0-1-1,1 1 0,0 0 0,21 3-5292,2-2-3261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1.318"/>
    </inkml:context>
    <inkml:brush xml:id="br0">
      <inkml:brushProperty name="width" value="0.025" units="cm"/>
      <inkml:brushProperty name="height" value="0.025" units="cm"/>
    </inkml:brush>
  </inkml:definitions>
  <inkml:trace contextRef="#ctx0" brushRef="#br0">197 134 15855,'-8'-1'4805,"1"0"-4366,-1 1 1,1-1 0,0 1 0,0 0-1,0 1 1,0 0 0,-1 0 0,1 0-1,0 1 1,1 0 0,-1 1 0,0-1-1,1 1 1,-1 1 0,-11 7 0,-28 35 1559,44-44-1938,0 1 0,0-1-1,0 1 1,1-1 0,-1 1 0,1 0 0,-1 0 0,1 0-1,0 0 1,0 0 0,1 0 0,-1 0 0,1 0-1,-1 0 1,1 0 0,0 0 0,0 0 0,1 5 0,-1-7-45,1 0 0,0-1 1,0 1-1,0 0 1,0 0-1,-1-1 1,1 1-1,0-1 1,0 1-1,0-1 1,0 1-1,0-1 1,0 0-1,1 1 1,-1-1-1,0 0 1,0 0-1,0 0 1,0 0-1,0 0 1,0 0-1,0 0 1,0 0-1,2 0 1,27-4 537,-19 0-490,-1 0 0,1-1 1,-1 0-1,0 0 0,0-1 1,0-1-1,-1 1 0,0-2 1,9-8-1,4-6 38,-1-1 1,22-30-1,-22 24-102,25-50 0,-81 158 0,24-59 0,3-8 0,1 0 0,1 0 0,0 0 0,0 1 0,1 0 0,1 0 0,0 0 0,1 0 0,1 1 0,-2 20 0,4-34-76,0 1 1,0 0-1,0 0 0,0 0 1,0-1-1,1 1 1,-1 0-1,0 0 0,1-1 1,-1 1-1,0 0 0,1 0 1,-1-1-1,1 1 0,-1-1 1,1 1-1,0 0 0,-1-1 1,1 1-1,-1-1 1,1 1-1,0-1 0,0 1 1,-1-1-1,1 0 0,0 1 1,0-1-1,-1 0 0,2 1 1,26 1-6578,-24-2 5277,12 0-10875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1.972"/>
    </inkml:context>
    <inkml:brush xml:id="br0">
      <inkml:brushProperty name="width" value="0.025" units="cm"/>
      <inkml:brushProperty name="height" value="0.025" units="cm"/>
    </inkml:brush>
  </inkml:definitions>
  <inkml:trace contextRef="#ctx0" brushRef="#br0">62 113 6790,'0'0'12818,"-9"1"-9877,3-1-2121,3 0-574,1 0 1,-1 0-1,0 0 0,0 1 1,1-1-1,-1 0 1,0 1-1,1 0 1,-1 0-1,1 0 1,-1 0-1,1 0 1,-1 0-1,-1 2 1,3-3-170,1 0 0,0 1 0,-1-1 0,1 0 0,0 0 0,-1 0 0,1 1 0,0-1 0,0 0 0,-1 0 0,1 1 0,0-1 0,0 0 0,-1 1 0,1-1 0,0 0 0,0 1 0,0-1 0,0 0 0,0 1 0,-1-1 0,1 0 0,0 1 0,0-1 0,0 1 0,0-1 0,0 0 0,0 1 0,0-1 0,0 1 0,0-1 0,0 0 0,1 1 0,-1-1 0,0 0 0,0 1 0,14 4 788,20-4-282,-22-3-505,1-1 0,-2 0 0,1 0 0,0-1 0,-1-1 0,0 0 0,0-1 0,0 0 0,-1 0 0,1-1 0,-2 0 0,1-1 0,-1-1 0,0 1 0,-1-1 0,0 0 0,7-11 0,-15 19-78,1 0 0,-1 1 0,1-1 0,-1 0 0,1 0 0,-1 0 0,0 0 0,0 1 0,1-1 0,-1 0 0,0 0 0,0 0 0,0 0 0,0 0 0,0 0 0,0 1 0,0-1 0,0 0 0,0 0 0,-1-1 0,-12-1 0,-23 17 0,19-1 0,-1 1 0,2 1 0,0 0 0,1 1 0,0 1 0,1 0 0,1 1 0,-21 39 0,34-56 0,-1 0 0,0 0 0,1 0 0,-1 0 0,0 0 0,1 0 0,-1 0 0,1 0 0,0 0 0,-1 0 0,1 0 0,0 0 0,0 0 0,-1 1 0,1-1 0,0 0 0,0 0 0,0 0 0,1 0 0,-1 0 0,0 1 0,0-1 0,1 0 0,-1 0 0,0 0 0,1 0 0,-1 0 0,1 0 0,-1 0 0,1 0 0,0 0 0,-1 0 0,1 0 0,0 0 0,0-1 0,0 1 0,0 0 0,0 0 0,0-1 0,-1 1 0,2-1 0,-1 1 0,0-1 0,0 1 0,0-1 0,0 0 0,0 1 0,0-1 0,0 0 0,0 0 0,1 0 0,-1 0 0,0 0 0,0 0 0,0 0 0,2 0 0,11-1 0,0 0 0,0 0 0,22-7 0,-30 7 0,127-30-6524,-100 22-1334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8:59.788"/>
    </inkml:context>
    <inkml:brush xml:id="br0">
      <inkml:brushProperty name="width" value="0.025" units="cm"/>
      <inkml:brushProperty name="height" value="0.025" units="cm"/>
    </inkml:brush>
  </inkml:definitions>
  <inkml:trace contextRef="#ctx0" brushRef="#br0">1 102 16656,'0'0'13495,"14"-7"-12587,27-14-381,75-24 0,-97 38-445,1 1 0,0 1-1,1 1 1,-1 1 0,1 1 0,-1 1-1,27 1 1,-45 0-82,1 1 0,-1-1 0,0 1 0,0-1 0,1 1 0,-1 0 0,0-1 0,0 1 0,0 1 0,0-1 0,0 0 0,0 0 0,-1 1 0,1-1 0,0 1 0,-1-1 0,1 1 0,-1 0 0,1-1 0,-1 1 0,0 0 0,0 0 0,1 0 0,-2 0 0,1 0 0,0 1 0,0-1 0,-1 0 0,1 0 0,-1 0 0,1 1 0,-1-1 0,0 0 0,0 1 0,0-1 0,-1 4 0,0 2 0,0 0 0,0 0 0,-1 1 0,0-1 0,-1 0 0,0 0 0,0-1 0,-8 15 0,-12 10 0,-2 0 0,-1-1 0,-44 40 0,-8 10 0,75-78 0,0 0 0,1 0 0,0 0 0,0 0 0,0 0 0,0 1 0,0-1 0,0 1 0,1-1 0,0 1 0,-2 5 0,3-8 0,0 0 0,1 1 0,-1-1 0,0 0 0,0 0 0,0 0 0,1 0 0,-1 0 0,1 0 0,-1 1 0,1-1 0,-1 0 0,1 0 0,0 0 0,-1 0 0,1-1 0,0 1 0,0 0 0,-1 0 0,1 0 0,0-1 0,0 1 0,0 0 0,0-1 0,0 1 0,0-1 0,0 1 0,1-1 0,-1 1 0,0-1 0,0 0 0,0 0 0,0 1 0,0-1 0,1 0 0,-1 0 0,0 0 0,0 0 0,2-1 0,38 3-211,0-2-1,-1-2 1,47-7 0,49-22-3316,-73 12-5906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2.578"/>
    </inkml:context>
    <inkml:brush xml:id="br0">
      <inkml:brushProperty name="width" value="0.025" units="cm"/>
      <inkml:brushProperty name="height" value="0.025" units="cm"/>
    </inkml:brush>
  </inkml:definitions>
  <inkml:trace contextRef="#ctx0" brushRef="#br0">115 53 13357,'0'0'8087,"4"-8"-5610,0-3-1664,14-22 2453,-20 73-469,-11 1-2302,-36 78 1,34-88-301,1 0 1,2 1 0,1 0 0,-10 48 0,20-77-196,1-1 0,-1 1 0,1-1 0,-1 1 0,1 0 0,0-1 0,0 1 0,0 0 0,0-1 0,1 1 0,-1 0 0,1-1 0,-1 1 0,1-1 0,0 1 0,0-1 0,0 1 0,0-1 0,1 0 0,-1 1 0,1-1 0,-1 0 0,1 0 0,2 2 0,0-2 0,0 0 0,0-1 0,0 1 0,0-1 0,1 0 0,-1-1 0,0 1 0,0-1 0,1 0 0,-1 0 0,0 0 0,1 0 0,-1-1 0,6-1 0,-1 0-447,-1 0-1,0-1 1,0 1-1,-1-2 1,1 1 0,0-1-1,-1 0 1,0-1-1,0 0 1,-1 0 0,1 0-1,6-8 1,-1 0-1054,0 0 1,-2 0-1,1-1 1,-2-1-1,8-15 1,0-3-5558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4.617"/>
    </inkml:context>
    <inkml:brush xml:id="br0">
      <inkml:brushProperty name="width" value="0.025" units="cm"/>
      <inkml:brushProperty name="height" value="0.025" units="cm"/>
    </inkml:brush>
  </inkml:definitions>
  <inkml:trace contextRef="#ctx0" brushRef="#br0">124 23 17585,'0'0'5504,"-6"11"-3999,-3 9-707,-61 144 2331,61-142-2605,2 1 1,1 1-1,0-1 1,2 1-1,-2 40 0,6-62-510,0 0-1,0 0 0,0 0 1,0 0-1,1 1 0,-1-1 1,1 0-1,-1 0 0,1 0 1,0 0-1,0 0 0,0 0 1,0 0-1,0 0 0,0 0 1,0 0-1,1-1 1,-1 1-1,1-1 0,-1 1 1,1-1-1,2 3 0,-1-3 15,1 1 0,-1-1 0,1 0 0,-1 1 0,1-2 0,-1 1 0,1 0 0,0-1 0,-1 1 0,1-1-1,0 0 1,4-1 0,3 0 20,0-1 0,0 0 0,0-1-1,0 0 1,0-1 0,-1 0-1,0-1 1,12-6 0,-9 2-48,-1 0 0,1-1 0,-2-1 0,21-21 0,-28 27 0,0-1 0,0 1 0,0-1 0,0 0 0,-1 0 0,0 0 0,-1 0 0,1 0 0,-1-1 0,0 1 0,-1-1 0,1 1 0,0-12 0,-2 17 0,0 1 0,0 0 0,-1 0 0,1-1 0,0 1 0,0 0 0,0 0 0,0-1 0,0 1 0,0 0 0,-1 0 0,1-1 0,0 1 0,0 0 0,0 0 0,-1 0 0,1 0 0,0-1 0,0 1 0,0 0 0,-1 0 0,1 0 0,0 0 0,0 0 0,-1 0 0,1 0 0,0 0 0,0-1 0,-1 1 0,1 0 0,0 0 0,0 0 0,-1 0 0,1 0 0,0 0 0,-1 1 0,1-1 0,0 0 0,0 0 0,-1 0 0,1 0 0,0 0 0,0 0 0,-1 0 0,1 0 0,0 1 0,0-1 0,0 0 0,-1 0 0,1 0 0,0 0 0,0 1 0,0-1 0,0 0 0,-1 0 0,1 1 0,0-1 0,0 0 0,0 0 0,0 1 0,-14 12 0,8-4 0,1 0 0,0 0 0,0 0 0,1 1 0,0-1 0,1 1 0,0 0 0,0 1 0,1-1 0,1 0 0,-1 17 0,2-27 0,0 1 0,1 0 0,-1 0 0,0 0 0,0 0 0,1-1 0,-1 1 0,1 0 0,-1 0 0,1-1 0,-1 1 0,1 0 0,0-1 0,-1 1 0,1 0 0,0-1 0,-1 1 0,1-1 0,0 1 0,0-1 0,-1 0 0,1 1 0,0-1 0,0 0 0,0 1 0,0-1 0,-1 0 0,1 0 0,0 0 0,0 0 0,0 0 0,0 0 0,0 0 0,0 0 0,0 0 0,-1 0 0,1 0 0,0-1 0,0 1 0,0 0 0,1-1 0,2 0 0,0 0 0,0 0 0,1 0 0,-1-1 0,0 0 0,0 1 0,6-5 0,-1-2 0,0 0 0,0-1 0,-1 0 0,-1 0 0,1 0 0,-1-1 0,10-20 0,-15 26 0,2-4 0,0 0 0,0 0 0,-1-1 0,0 1 0,0-1 0,-1 0 0,0 0 0,0-10 0,-25 40 0,16-11 0,-32 50 0,37-57 0,0 0 0,0 1 0,1-1 0,-1 1 0,1-1 0,0 1 0,0 0 0,0 0 0,1-1 0,-1 1 0,1 0 0,0 0 0,0 0 0,0 0 0,1 3 0,0-6 0,0 0 0,0 0 0,-1 0 0,1-1 0,0 1 0,0 0 0,0-1 0,0 1 0,0-1 0,0 1 0,0-1 0,0 1 0,0-1 0,0 0 0,0 0 0,1 1 0,-1-1 0,0 0 0,0 0 0,0 0 0,2 0 0,30-2 0,-31 2 0,40-11 0,-37 9 0,0 0 0,0 0 0,0 1 0,0-1 0,0 1 0,0 0 0,0 1 0,0-1 0,1 1 0,-1 0 0,0 0 0,7 2 0,-11-1 0,0 1 0,0-1 0,0 0 0,0 1 0,0-1 0,-1 0 0,1 1 0,0 0 0,-1-1 0,1 1 0,-1-1 0,0 1 0,0-1 0,1 1 0,-1 0 0,0 2 0,5 17 0,2-21 0,4-14 0,3-16 0,-12 25 0,-1 1 0,1-1 0,0 1 0,1-1 0,-1 1 0,1 0 0,0-1 0,0 1 0,0 1 0,0-1 0,1 0 0,-1 1 0,7-5 0,10-2 0,-1-1 0,-1-1 0,1-1 0,-2-1 0,0 0 0,0-1 0,17-23 0,-8 8 0,-1-2 0,-2 0 0,22-42 0,-55 92 0,-19 34 0,-26 68 0,49-103 0,0 0 0,1 0 0,0 1 0,2 0 0,0 0 0,1 0 0,1 0 0,1 34 0,0-50 0,0 0 0,0 0 0,1-1 0,-1 1 0,0 0 0,1 0 0,-1 0 0,1-1 0,-1 1 0,1 0 0,0-1 0,-1 1 0,1 0 0,0-1 0,0 1 0,0-1 0,1 1 0,-1-1 0,0 0 0,1 0 0,-1 1 0,0-1 0,1 0 0,-1 0 0,1 0 0,0-1 0,-1 1 0,1 0 0,0 0 0,-1-1 0,1 1 0,0-1 0,0 0 0,-1 1 0,5-1 0,-6-1 0,1 1 0,0-1 0,0 1 0,-1-1 0,1 1 0,-1-1 0,1 1 0,0-1 0,-1 0 0,1 1 0,-1-1 0,0 0 0,1 0 0,-1 1 0,0-1 0,1 0 0,-1 0 0,0 1 0,0-1 0,1 0 0,-1 0 0,0 0 0,0 0 0,0-1 0,2-26 0,-2 23 0,0-21-40,0 0 1,-2 0-1,-1 0 0,-2 0 1,0 0-1,-17-48 0,27 74-119,1-1 0,-1 2 0,1-1-1,-1 0 1,11 4 0,11 0-7256,-23-3 913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4.973"/>
    </inkml:context>
    <inkml:brush xml:id="br0">
      <inkml:brushProperty name="width" value="0.025" units="cm"/>
      <inkml:brushProperty name="height" value="0.025" units="cm"/>
    </inkml:brush>
  </inkml:definitions>
  <inkml:trace contextRef="#ctx0" brushRef="#br0">47 17 21172,'-22'-7'4708,"5"1"-1440,10 5-1154,7-1-1378,7 2-1729,9 0-2338,-3 0-3972,0 0-11531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5.345"/>
    </inkml:context>
    <inkml:brush xml:id="br0">
      <inkml:brushProperty name="width" value="0.025" units="cm"/>
      <inkml:brushProperty name="height" value="0.025" units="cm"/>
    </inkml:brush>
  </inkml:definitions>
  <inkml:trace contextRef="#ctx0" brushRef="#br0">1 1 26457,'0'0'6310,"51"51"-6310,-37-46 0,-7-5-2659,2 0-10281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8.674"/>
    </inkml:context>
    <inkml:brush xml:id="br0">
      <inkml:brushProperty name="width" value="0.025" units="cm"/>
      <inkml:brushProperty name="height" value="0.025" units="cm"/>
    </inkml:brush>
  </inkml:definitions>
  <inkml:trace contextRef="#ctx0" brushRef="#br0">0 1 14061,'0'0'7469,"1"9"-5793,2 131 1593,-2 84-2913,-1-219-5925,1-14 739,-1-10-1384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001"/>
    </inkml:context>
    <inkml:brush xml:id="br0">
      <inkml:brushProperty name="width" value="0.025" units="cm"/>
      <inkml:brushProperty name="height" value="0.025" units="cm"/>
    </inkml:brush>
  </inkml:definitions>
  <inkml:trace contextRef="#ctx0" brushRef="#br0">1 94 11659,'0'0'15118,"54"-56"-13452,-18 44-577,2 0-320,4 4-481,1 3-192,-2 4-64,-5 1-96,-7 0-673,-8 9-768,-11 5-1154,-4 1-351,-6-2-1251,-10 0-3105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355"/>
    </inkml:context>
    <inkml:brush xml:id="br0">
      <inkml:brushProperty name="width" value="0.025" units="cm"/>
      <inkml:brushProperty name="height" value="0.025" units="cm"/>
    </inkml:brush>
  </inkml:definitions>
  <inkml:trace contextRef="#ctx0" brushRef="#br0">49 0 16784,'0'0'6598,"50"13"-4580,-18-13-352,1 0-930,1-6-640,-4 1-384,-1 3-1538,-11 2-768,-11 0-1922</inkml:trace>
  <inkml:trace contextRef="#ctx0" brushRef="#br0" timeOffset="1">0 198 14734,'0'0'13325,"84"21"-13069,-35-37-160,4-1-320,1 2-1922,-4-2-1858,-7 3-2658,-4-1-5958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29.727"/>
    </inkml:context>
    <inkml:brush xml:id="br0">
      <inkml:brushProperty name="width" value="0.025" units="cm"/>
      <inkml:brushProperty name="height" value="0.025" units="cm"/>
    </inkml:brush>
  </inkml:definitions>
  <inkml:trace contextRef="#ctx0" brushRef="#br0">185 6 18642,'0'0'8995,"-11"-2"-7960,6 1-1001,-1 0-1,1 0 1,-1 1-1,1 0 1,-1 0-1,1 0 1,-1 1-1,1 0 0,0 0 1,-1 0-1,1 0 1,0 1-1,0 0 1,0 0-1,0 1 0,0-1 1,0 1-1,-7 6 1,4-4-13,-29 23 72,35-27-95,0 1 1,1-1-1,-1 1 1,1 0 0,-1-1-1,1 1 1,-1 0-1,1 0 1,0 0-1,0 0 1,0 0-1,0 0 1,0 0-1,0 0 1,0 3-1,5-3-34,-1-1 0,1 0 0,0-1-1,-1 1 1,1 0 0,0-1-1,0 0 1,0 0 0,3-1 0,-3 2-29,35-1-581,-17-1 176,-1 1-1,1 1 0,-1 1 1,0 0-1,40 12 0,-59-14 474,0 1 0,0-1 0,-1 1 0,1-1 0,0 1-1,-1 0 1,1 0 0,0 0 0,-1 0 0,1 0-1,-1 0 1,0 0 0,1 1 0,-1-1 0,0 0-1,0 1 1,1-1 0,-1 1 0,0-1 0,-1 1-1,1 0 1,0-1 0,0 1 0,-1 0 0,1 0 0,-1-1-1,1 1 1,-1 0 0,0 0 0,0 0 0,0 0-1,0-1 1,0 1 0,0 0 0,0 0 0,-1 2-1,-1 0 203,0 1-1,1-1 0,-1 0 0,-1 0 0,1-1 1,-1 1-1,1 0 0,-1-1 0,0 1 0,-1-1 1,1 0-1,0 0 0,-7 4 0,-1 0 187,0-1 1,-1 0-1,0 0 0,0-1 0,0-1 0,0 0 0,-1-1 1,1 0-1,-1-1 0,-25 2 0,37-4-484,1 0 0,-1 0-1,0 0 1,1 0 0,-1 0 0,0 0-1,0 0 1,1 0 0,-1 0 0,0 0-1,1-1 1,-1 1 0,1 0 0,-1 0 0,0-1-1,1 1 1,-1 0 0,1-1 0,-1 1-1,0-1 1,1 1 0,-1-1 0,1 1-1,0-1 1,-1 1 0,1-1 0,-1 1 0,1-1-1,0 1 1,-1-1 0,1 0 0,0 1-1,0-1 1,-1 0 0,1 1 0,0-1-1,0 0 1,0 1 0,0-1 0,0 0 0,0 1-1,0-1 1,0 0 0,0 1 0,0-1-1,0 0 1,1 1 0,-1-2 0,1-1-717,0 0 0,0 0 0,1 0 0,-1 0 0,1 1 0,-1-1 0,1 0 0,0 1 0,4-5 0,15-10-7438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0.397"/>
    </inkml:context>
    <inkml:brush xml:id="br0">
      <inkml:brushProperty name="width" value="0.025" units="cm"/>
      <inkml:brushProperty name="height" value="0.025" units="cm"/>
    </inkml:brush>
  </inkml:definitions>
  <inkml:trace contextRef="#ctx0" brushRef="#br0">126 37 18802,'0'0'3806,"-9"4"-1825,8-4-1962,-4 1 256,1 1 1,-1 0-1,0 0 0,1 0 0,0 1 0,0-1 0,-1 1 1,2 0-1,-1 0 0,0 0 0,0 1 0,1-1 0,0 1 0,0 0 1,0 0-1,0 0 0,1 0 0,-4 9 0,-3 7 182,2-4 38,1 0 0,0 0 0,1 1-1,-4 23 1,31-65-495,-16 13 0,0-1 0,0 0 0,-2 0 0,1 0 0,-2 0 0,1-1 0,-2 1 0,0-1 0,0-20 0,-4 55 0,1-17 0,1-1 0,-1 1 0,1 0 0,0-1 0,0 1 0,0 0 0,0-1 0,2 8 0,-1-10 0,0 1 0,0-1 0,0 1 0,0-1 0,0 1 0,0-1 0,0 0 0,0 1 0,1-1 0,-1 0 0,1 0 0,-1 0 0,1 0 0,-1 0 0,1 0 0,-1-1 0,1 1 0,0 0 0,-1-1 0,1 1 0,0-1 0,0 0 0,-1 0 0,5 0 0,5 1 0,1 0 0,-1-1 0,1-1 0,-1 0 0,0 0 0,1-1 0,-1-1 0,0 0 0,21-9 0,-27 10 0,0 0 0,0-1 0,0 1 0,0-1 0,0 0 0,-1-1 0,1 1 0,-1-1 0,0 0 0,0 0 0,0-1 0,-1 1 0,1-1 0,-1 0 0,0 1 0,0-1 0,-1-1 0,0 1 0,0 0 0,0-1 0,0 1 0,0-7 0,-2 12 0,1-1 0,-1 1 0,0-1 0,0 1 0,0-1 0,0 1 0,0-1 0,0 0 0,0 1 0,0-1 0,0 1 0,0-1 0,0 1 0,0-1 0,0 1 0,0-1 0,0 1 0,-1-1 0,1 1 0,0-1 0,0 1 0,-1-1 0,1 1 0,0-1 0,-1 1 0,1-1 0,0 1 0,-1 0 0,1-1 0,-1 1 0,1 0 0,-1-1 0,1 1 0,-1-1 0,-19 7 0,-19 24 0,29-21 0,1 0 0,0 1 0,-14 22 0,20-29 0,1 0 0,0 1 0,1-1 0,-1 0 0,0 1 0,1 0 0,0-1 0,0 1 0,0 0 0,0 0 0,1-1 0,-1 1 0,1 0 0,0 0 0,0 0 0,1 0 0,-1 0 0,2 4 0,-1-6 0,1 0 0,-1 0 0,1 0 0,-1 0 0,1 0 0,0 0 0,0-1 0,0 1 0,0-1 0,0 1 0,0-1 0,0 0 0,0 0 0,1 0 0,-1 0 0,0 0 0,1-1 0,-1 1 0,0-1 0,1 1 0,-1-1 0,1 0 0,3 0 0,2 1 0,1-1 0,0-1 0,-1 1 0,1-1 0,13-4 0,-11 1 0,0-2 0,-1 1 0,1-2 0,-1 1 0,-1-1 0,1-1 0,-1 0 0,0 0 0,-1 0 0,0-1 0,-1-1 0,0 1 0,0-1 0,-1 0 0,0-1 0,7-18 0,-21 39 0,1 0 0,-1 1 0,2-1 0,-11 24 0,16-31 0,0 0 0,0 0 0,0 0 0,1 0 0,-1 0 0,1 0 0,0 0 0,0 0 0,0 0 0,1 0 0,-1 0 0,2 4 0,-2-6 0,1 1 0,0-1 0,-1 1 0,1-1 0,0 0 0,0 1 0,0-1 0,0 0 0,0 0 0,1 1 0,-1-1 0,0 0 0,0 0 0,1 0 0,-1-1 0,1 1 0,1 1 0,5 0 0,0 0 0,1 0 0,0-1 0,-1 0 0,1 0 0,-1-1 0,10-1 0,-4 1 0,-4 0-189,-8 1-181,0-1 1,1 0-1,-1 1 1,1-1-1,-1 0 1,0 0 0,1-1-1,-1 1 1,0 0-1,1-1 1,-1 0-1,0 1 1,1-1-1,-1 0 1,0 0 0,0 0-1,0-1 1,0 1-1,0 0 1,0-1-1,0 1 1,0-1 0,-1 0-1,1 1 1,0-1-1,1-4 1,7-14-9038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0.739"/>
    </inkml:context>
    <inkml:brush xml:id="br0">
      <inkml:brushProperty name="width" value="0.025" units="cm"/>
      <inkml:brushProperty name="height" value="0.025" units="cm"/>
    </inkml:brush>
  </inkml:definitions>
  <inkml:trace contextRef="#ctx0" brushRef="#br0">26 0 21172,'0'0'8008,"-25"59"-7720,30-44-224,12 3-833,4-5-2146,1-3-1281,0-7-2882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14.220"/>
    </inkml:context>
    <inkml:brush xml:id="br0">
      <inkml:brushProperty name="width" value="0.025" units="cm"/>
      <inkml:brushProperty name="height" value="0.025" units="cm"/>
    </inkml:brush>
  </inkml:definitions>
  <inkml:trace contextRef="#ctx0" brushRef="#br0">1 484 10570,'0'0'4388,"10"-3"-2215,100-22-1681,2 5-1,143-9 1,-133 17-382,732-60 407,-277 27-340,-226 22 536,111-12 304,-437 29-1016,-39-1 1,-42-2-16,-645-16-62,366 21 110,-26-7 18,-701-6-19,1027 18-35,-1 1 0,-41 8 1,186-5-853,803-63-415,-562 27 1310,-167 16 121,786-40 258,-914 58-613,-55-3 170,0 0-1,-1 0 0,1 0 0,-1 1 0,1-1 1,0 0-1,-1 0 0,1 0 0,0 1 0,0-1 1,-1 0-1,1 1 0,0-1 0,0 0 0,-1 0 1,1 1-1,0-1 0,0 0 0,0 1 0,-1-1 1,1 1-1,0-1 0,0 0 0,0 1 0,0-1 1,0 1-1,0-1 0,0 0 0,0 1 0,0-1 1,0 1-1,0-1 0,0 0 0,0 1 0,0-1 1,0 0-1,0 1 0,1-1 0,-1 1 1,0-1-1,0 0 0,0 1 0,1-1 0,-1 0 1,0 1-1,0-1 0,1 0 0,-1 0 0,0 1 1,0-1-1,1 0 0,-1 0 0,0 1 0,1-1 1,-1 0-1,1 0 0,-1 0 0,0 0 0,1 0 1,-1 1-1,0-1 0,1 0 0,-1 0 0,1 0 1,-1 0-1,0 0 0,1 0 0,-1 0 0,1-1 1,-35 20-2182,-65 13-2530,-52 6-3443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1.747"/>
    </inkml:context>
    <inkml:brush xml:id="br0">
      <inkml:brushProperty name="width" value="0.025" units="cm"/>
      <inkml:brushProperty name="height" value="0.025" units="cm"/>
    </inkml:brush>
  </inkml:definitions>
  <inkml:trace contextRef="#ctx0" brushRef="#br0">189 185 11499,'0'0'9871,"-5"-1"-9738,3 0-47,0 1 1,0-1-1,0 1 0,0 0 1,0-1-1,0 1 0,-1 0 1,1 0-1,0 0 1,0 1-1,0-1 0,0 0 1,0 1-1,0 0 0,0-1 1,0 1-1,0 0 0,0 0 1,0 0-1,1 0 0,-1 0 1,0 0-1,1 1 0,-1-1 1,1 1-1,-1-1 0,1 1 1,-1-1-1,1 1 0,0 0 1,0 0-1,0 0 1,0 0-1,0-1 0,1 1 1,-1 0-1,0 0 0,1 1 1,-1 1 383,34-20 2984,-49 27-2792,0 2 0,0 0 0,1 0 0,0 2 0,-17 22 0,-1 27-662,32-60 0,-1 1 0,0-1 0,1 1 0,0-1 0,0 1 0,0-1 0,1 1 0,-1 0 0,1-1 0,0 1 0,1 0 0,-1-1 0,2 6 0,-2-8 0,1-1 0,0 0 0,0 0 0,0 1 0,0-1 0,0 0 0,0 0 0,1 0 0,-1 0 0,0 0 0,0 0 0,1 0 0,-1-1 0,0 1 0,1 0 0,-1-1 0,1 1 0,-1-1 0,1 0 0,-1 1 0,1-1 0,-1 0 0,3 0 0,42 1 0,-33-1 0,2-2 0,0 0 0,-1-1 0,0 0 0,0-1 0,0 0 0,0-2 0,0 1 0,-1-2 0,0 0 0,-1 0 0,1-1 0,21-19 0,-7 4 0,0-1 0,-2-2 0,-1-1 0,25-34 0,-41 50 0,-1 0 0,1 0 0,-2-1 0,0 0 0,0 0 0,-1-1 0,0 1 0,-1-1 0,-1 0 0,0 0 0,-1-1 0,2-25 0,-4 37 0,0 1 0,0 0 0,0 0 0,0 0 0,0 0 0,0-1 0,0 1 0,-1 0 0,1 0 0,0 0 0,-1 0 0,1 0 0,-1 0 0,1 0 0,-1 0 0,1 0 0,-1 0 0,0 0 0,1 0 0,-1 0 0,0 0 0,0 1 0,0-1 0,0 0 0,0 0 0,0 1 0,0-1 0,0 1 0,0-1 0,0 1 0,0-1 0,0 1 0,0 0 0,0 0 0,0-1 0,-1 1 0,1 0 0,0 0 0,0 0 0,0 0 0,0 0 0,0 0 0,-1 1 0,1-1 0,0 0 0,-1 1 0,-2 0 0,0 0 0,0 1 0,0 0 0,0 0 0,0 0 0,1 0 0,-1 0 0,1 1 0,-1-1 0,1 1 0,-5 5 0,-9 14 0,1 1 0,0 1 0,2 1 0,-13 30 0,20-39 0,1-1 0,1 1 0,1 0 0,0 0 0,1 1 0,0-1 0,2 1 0,0 24 0,1-38 0,0 0 0,1-1 0,0 1 0,-1-1 0,1 1 0,0 0 0,0-1 0,1 1 0,-1-1 0,0 0 0,1 0 0,0 1 0,-1-1 0,1 0 0,0 0 0,0 0 0,0-1 0,0 1 0,1 0 0,-1-1 0,0 0 0,1 1 0,-1-1 0,1 0 0,-1 0 0,1 0 0,-1 0 0,1-1 0,0 1 0,-1-1 0,1 0 0,0 0 0,5 0 0,0 1 0,1-2 0,-1 1 0,1-1 0,-1 0 0,1 0 0,-1-1 0,0-1 0,0 1 0,15-8 0,-3-3 0,0-1 0,0-1 0,-2-1 0,0-1 0,-1 0 0,0-1 0,-2-1 0,0-1 0,-1 0 0,-1-1 0,-1 0 0,-1-1 0,-1 0 0,-1-1 0,7-23 0,-16 31 0,-12 26 0,-13 25 0,13-14 0,1 1 0,1 0 0,1 1 0,1-1 0,1 2 0,1-1 0,2 1 0,0 0 0,1 0 0,2 0 0,1 33 0,2-54 0,-1-1 0,0 1 0,0-1 0,1 0 0,0 1 0,0-1 0,0 0 0,3 4 0,-5-6 0,1 0 0,-1-1 0,1 1 0,-1 0 0,1 0 0,-1-1 0,1 1 0,-1 0 0,1-1 0,0 1 0,-1-1 0,1 1 0,0-1 0,0 1 0,-1-1 0,1 1 0,0-1 0,0 0 0,0 1 0,-1-1 0,1 0 0,0 0 0,0 0 0,0 1 0,0-1 0,0 0 0,0 0 0,-1 0 0,1-1 0,0 1 0,0 0 0,0 0 0,0 0 0,0-1 0,-1 1 0,1 0 0,0-1 0,0 1 0,0 0 0,-1-1 0,2 0 0,-1-1-18,0-1 0,0 1 0,0 0-1,0-1 1,-1 1 0,1-1 0,-1 1 0,1-1 0,-1 1 0,0-1 0,0 1-1,0-1 1,0 1 0,-1-1 0,1 1 0,-1-5 0,-15-40-491,4 27 386,-2-1 0,-20-22 1,-10-14 1280,44 56-1157,0 1 0,0 0-1,0-1 1,0 1 0,0-1 0,1 1-1,-1 0 1,0-1 0,0 1-1,0 0 1,0-1 0,0 1-1,1 0 1,-1-1 0,0 1 0,0 0-1,0-1 1,1 1 0,-1 0-1,0 0 1,0-1 0,1 1-1,-1 0 1,0 0 0,1 0 0,-1-1-1,0 1 1,1 0 0,-1 0-1,0 0 1,1 0 0,-1 0-1,0 0 1,1 0 0,-1 0 0,1 0-1,-1 0 1,0 0 0,1 0-1,-1 0 1,0 0 0,1 0-1,-1 0 1,0 0 0,1 0 0,0 1-1,28-2-5,-23 1 4,150 3-4099,-111-3-3715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3.071"/>
    </inkml:context>
    <inkml:brush xml:id="br0">
      <inkml:brushProperty name="width" value="0.025" units="cm"/>
      <inkml:brushProperty name="height" value="0.025" units="cm"/>
    </inkml:brush>
  </inkml:definitions>
  <inkml:trace contextRef="#ctx0" brushRef="#br0">70 53 14926,'4'-10'1291,"-3"6"-608,0 1 0,0 0 1,0-1-1,1 1 1,-1 0-1,1 0 1,0 0-1,0 0 0,0 0 1,1 0-1,4-5 1,-4 40 2241,-6-5-2439,-2-1-1,-1 1 1,-1-1-1,-1-1 1,-13 30-1,10-32-66,2 1-1,1 1 1,1-1-1,2 1 1,-6 47-1,11-70-418,0-1 0,0 0 0,0 0 0,0 0 0,0 0 0,0 0 0,0 0 0,1 0 0,-1 0 0,0 0 0,1 0 0,-1 0 0,0 0 0,1 0 0,0 0 0,-1 0 0,1 0 0,0 0 0,-1 0 0,1 0 0,0-1 0,0 1 0,0 0 0,-1-1 0,1 1 0,0 0 0,0-1 0,0 1 0,0-1 0,0 1 0,0-1 0,0 0 0,0 0 0,0 1 0,1-1 0,-1 0 0,0 0 0,0 0 0,0 0 0,0 0 0,0 0 0,0 0 0,0-1 0,0 1 0,0 0 0,0 0 0,1-1 0,0 0 0,5-1 0,0 0 0,0-1 0,0 0 0,0 0 0,12-9 0,-1 0 0,-1-1 0,0-1 0,-1 0 0,0-1 0,-1-1 0,-1-1 0,0 0 0,13-23 0,-37 62 0,0 0 0,2 1 0,0 0 0,1 0 0,2 1 0,0 0 0,-1 38 0,6-61 0,0 0 0,0 0 0,1 0 0,-1-1 0,0 1 0,1 0 0,-1 0 0,1 0 0,-1-1 0,1 1 0,0 0 0,-1-1 0,1 1 0,0 0 0,-1-1 0,1 1 0,0-1 0,0 1 0,-1-1 0,1 1 0,0-1 0,0 1 0,0-1 0,0 0 0,-1 0 0,1 1 0,0-1 0,0 0 0,0 0 0,0 0 0,0 0 0,0 0 0,0 0 0,0 0 0,0-1 0,0 1 0,-1 0 0,1 0 0,0-1 0,1 1 0,39-15 0,-25 4 0,-1 0 0,0 0 0,-1-1 0,0-1 0,-1-1 0,0 0 0,-1 0 0,-1-1 0,0-1 0,10-21 0,-25 46 0,1 0 0,0-1 0,1 1 0,0 0 0,0 0 0,1 1 0,0-1 0,0 17 0,2-25 0,0 0 0,-1 0 0,1 0 0,0-1 0,0 1 0,0 0 0,-1-1 0,1 1 0,0-1 0,0 1 0,0-1 0,0 1 0,0-1 0,0 0 0,0 0 0,0 1 0,0-1 0,0 0 0,0 0 0,0 0 0,0 0 0,0 0 0,1 0 0,-1 0 0,0-1 0,0 1 0,0 0 0,1-1 0,33-8 0,-20-1 0,-1 0 0,0-1 0,0 0 0,-1-1 0,-1 0 0,0-1 0,0-1 0,-1 0 0,16-28 0,-51 83 0,17-32 0,1 0 0,1 1 0,-1-1 0,2 1 0,-1 0 0,2 0 0,-1 0 0,-2 12 0,7-21 0,-1 0 0,0 0 0,0 0 0,1 0 0,-1-1 0,0 1 0,1 0 0,-1 0 0,1 0 0,-1-1 0,1 1 0,-1 0 0,1-1 0,-1 1 0,1 0 0,0-1 0,-1 1 0,1-1 0,0 1 0,0-1 0,0 1 0,-1-1 0,1 1 0,0-1 0,0 0 0,0 0 0,0 1 0,0-1 0,-1 0 0,1 0 0,0 0 0,0 0 0,0 0 0,1 0 0,42 0 0,-33 0 0,3-1 0,-1 0 0,0-1 0,17-4 0,0-1 0,-30 7 0,1 0 0,0 0 0,0 0 0,0 0 0,0 0 0,0 1 0,0-1 0,0 0 0,0 0 0,-1 1 0,1-1 0,0 0 0,0 1 0,0-1 0,-1 1 0,1-1 0,0 1 0,0-1 0,-1 1 0,1 0 0,0-1 0,-1 1 0,1 0 0,-1 0 0,1-1 0,-1 1 0,1 0 0,-1 0 0,0 0 0,1-1 0,-1 2 0,6 5 0,3-22 0,7-34 0,-14 38 0,1 0 0,1 0 0,-1 0 0,2 1 0,-1 0 0,2 0 0,-1 0 0,1 0 0,1 1 0,7-10 0,-11 17-325,-1 1 1,0 0-1,0 0 1,1 0-1,-1 0 0,0 0 1,1 1-1,-1-1 0,1 0 1,-1 1-1,1 0 1,3 0-1,17-4-4194,-12 0-2213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3.425"/>
    </inkml:context>
    <inkml:brush xml:id="br0">
      <inkml:brushProperty name="width" value="0.025" units="cm"/>
      <inkml:brushProperty name="height" value="0.025" units="cm"/>
    </inkml:brush>
  </inkml:definitions>
  <inkml:trace contextRef="#ctx0" brushRef="#br0">1 1 20916,'0'0'5989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4.219"/>
    </inkml:context>
    <inkml:brush xml:id="br0">
      <inkml:brushProperty name="width" value="0.025" units="cm"/>
      <inkml:brushProperty name="height" value="0.025" units="cm"/>
    </inkml:brush>
  </inkml:definitions>
  <inkml:trace contextRef="#ctx0" brushRef="#br0">105 143 11307,'3'-8'6096,"-3"6"-6045,12-45 5843,-11 46-5779,-1 0-1,0 0 1,1 0-1,-1 1 1,0-1-1,0 0 1,0 0-1,0 0 1,0 1-1,0-1 1,0 0-1,0 0 1,0 0-1,0 0 1,0 1-1,-1-1 1,1 0-1,0 0 1,-1 1-1,1-1 1,0 0-1,-1 0 1,1 1-1,-1-1 1,1 0-1,-1 1 1,1-1-1,-1 1 0,0-1 1,1 1-1,-1-1 1,0 1-1,1-1 1,-1 1-1,0-1 1,0 1-1,1 0 1,-1 0-1,0-1 1,0 1-1,1 0 1,-1 0-1,0 0 1,0 0-1,0 0 1,0 0-1,1 0 1,-1 0-1,0 0 1,0 0-1,0 0 1,1 1-1,-1-1 1,0 0-1,0 0 1,0 1-1,1-1 1,-2 2-1,-3 0-72,0 1-1,1 1 0,0-1 1,0 1-1,0-1 0,0 1 1,0 1-1,1-1 1,-1 0-1,1 1 0,0-1 1,-4 11-1,-1 2 13,0 1 0,-7 25-1,8-4-73,7-39 21,0 1 0,0 0 0,1 0 0,-1 0 0,0 0 0,0-1 0,1 1 0,-1 0 0,0 0 0,1-1 0,-1 1 0,1 0-1,-1 0 1,1-1 0,-1 1 0,1-1 0,0 1 0,-1 0 0,1-1 0,0 1 0,-1-1 0,1 1 0,0-1 0,0 0 0,-1 1-1,1-1 1,0 0 0,0 0 0,0 1 0,0-1 0,-1 0 0,1 0 0,0 0 0,0 0 0,0 0 0,0 0 0,0 0 0,0-1-1,6 0 59,-1 0 0,0-1 0,1 0 0,-1 0 0,0 0 0,0-1 0,-1 0 0,1 0 0,0-1 0,-1 0 0,0 0 0,0 0 0,0 0 0,0-1 0,-1 0 0,7-9 0,3-4 177,-1-1 1,0-1-1,13-28 1,-21 38-237,0-1 0,-1 0 0,0 1 0,-1-1 0,0-1 0,2-11 0,-9 37-114,-1 0 1,0 0-1,-8 14 1,-7 21-116,13-31 223,1 0 1,1 0 0,0 1-1,2-1 1,-3 35 0,6-52 13,0 1 0,0-1-1,1 0 1,-1 0 0,0 1 0,1-1 0,-1 0 0,1 0 0,-1 0 0,1 0 0,-1 1 0,1-1 0,0 0 0,0 0 0,-1 0 0,1 0 0,0 0 0,0-1 0,0 1 0,0 0 0,0 0-1,0-1 1,0 1 0,1 0 0,-1-1 0,0 1 0,0-1 0,0 1 0,1-1 0,-1 0 0,0 0 0,0 1 0,1-1 0,-1 0 0,0 0 0,1 0 0,-1 0 0,0-1 0,0 1 0,1 0-1,-1 0 1,0-1 0,2 0 0,5-1 45,-1 0-1,0 0 0,0 0 0,0-1 1,0 0-1,9-6 0,-4 1-52,0-1 0,-1 0 0,0 0 0,-1-1 0,0-1 0,-1 0 0,0 0 0,-1-1 0,14-24 0,-29 53 0,1 0 0,1 0 0,1 1 0,0 0 0,-2 36 0,6-53 0,0 0 0,0 0 0,0-1 0,0 1 0,0 0 0,0 0 0,1 0 0,-1 0 0,0 0 0,1-1 0,-1 1 0,0 0 0,1 0 0,-1 0 0,1-1 0,-1 1 0,1 0 0,-1-1 0,1 1 0,0 0 0,-1-1 0,1 1 0,0-1 0,-1 1 0,1-1 0,0 1 0,1-1 0,28 3 0,-22-5 0,0 0 0,0 0 0,-1 0 0,1-1 0,11-5 0,-5 0 0,-1-1 0,0 0 0,-1-1 0,0-1 0,0 0 0,11-14 0,-18 19 0,0 0 0,0-1 0,0 0 0,-1 0 0,0 0 0,-1-1 0,1 1 0,-2-1 0,1 0 0,-1 0 0,0 0 0,-1 0 0,2-14 0,-7 17 0,-5 12 0,-6 13 0,10-11 0,-1 0 0,2 1 0,-1 0 0,1 0 0,1 0 0,0 1 0,0-1 0,1 1 0,0-1 0,0 18 0,3-26 3,0-1 1,-1 1-1,1-1 0,0 0 0,0 1 1,0-1-1,0 0 0,0 0 1,0 0-1,0 0 0,0 0 1,1 0-1,-1 0 0,0 0 0,1 0 1,-1 0-1,1-1 0,-1 1 1,1-1-1,-1 1 0,1-1 0,-1 1 1,1-1-1,-1 0 0,1 0 1,-1 0-1,1 0 0,0 0 0,2 0 1,1 0-59,0 0 0,1 0 0,-1-1 0,0 1 0,0-1 1,0 0-1,0 0 0,7-3 0,10-15-2760,-6-6-3723,-1-8-5110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4.559"/>
    </inkml:context>
    <inkml:brush xml:id="br0">
      <inkml:brushProperty name="width" value="0.025" units="cm"/>
      <inkml:brushProperty name="height" value="0.025" units="cm"/>
    </inkml:brush>
  </inkml:definitions>
  <inkml:trace contextRef="#ctx0" brushRef="#br0">1 1 22581,'0'0'5606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5.445"/>
    </inkml:context>
    <inkml:brush xml:id="br0">
      <inkml:brushProperty name="width" value="0.025" units="cm"/>
      <inkml:brushProperty name="height" value="0.025" units="cm"/>
    </inkml:brush>
  </inkml:definitions>
  <inkml:trace contextRef="#ctx0" brushRef="#br0">0 511 9577,'0'0'14446,"10"-7"-12113,18-13-1693,-1-2 0,-1-1 1,-2-1-1,0-1 1,23-32-1,-17 17 2,-2-1 0,-1-2 1,23-52-1,-45 84-642,0 1 0,0 0 0,-1 0 0,0 0 0,0-1 0,-2 1 0,1-1 0,1-19 0,-5 176 0,-40 270 0,37-380-470,2-20-282,1-39 116,1 7 499,-1 1 0,0-1 0,-2 1 0,0-1 0,0 1 0,-1 0 0,-1 0 0,-1 1 0,0-1 0,-1 1 0,0 0 0,-1 1 0,-1 0 0,-20-24 0,24 31 1390,9 8-708,26 15-69,-18-16-400,-1 0 0,1-1-1,0 0 1,-1 0 0,1-2 0,-1 1 0,1-1-1,-1-1 1,0 0 0,0-1 0,0 0 0,15-8-1,44-14-3,-69 26-75,0-1 0,0 0 0,0 1 0,0 0 0,0-1 0,1 1 0,-1 0 0,0-1 0,0 1 0,0 0 0,1 0 0,-1 0 0,0 0 0,0 0 1,0 0-1,1 1 0,-1-1 0,0 0 0,0 1 0,0-1 0,0 0 0,0 1 0,1-1 0,-1 1 0,0 0 0,0-1 0,0 1 0,-1 0 0,1 0 0,0 0 0,1 1 0,-1 1-4,0 1 0,0 0 0,0-1 0,-1 1 0,1 0 0,-1-1 0,0 1 0,0 6 0,-1 2 48,-14 137 364,34-169-111,9-16-294,-20 24 0,1 0 0,0 0 0,1 1 0,0 0 0,1 0 0,0 1 0,0 1 0,18-11 0,-28 20 0,0-1 0,-1 1 0,1-1 0,0 1 0,0 0 0,0-1 0,0 1 0,0 0 0,0 0 0,0 0 0,-1 0 0,1 0 0,0 0 0,0 0 0,0 0 0,0 0 0,0 0 0,0 0 0,0 0 0,0 1 0,0-1 0,-1 0 0,1 1 0,0-1 0,0 1 0,0-1 0,-1 1 0,1-1 0,0 1 0,0 0 0,-1-1 0,1 1 0,-1 0 0,1-1 0,0 1 0,-1 0 0,0 0 0,1 0 0,-1-1 0,1 1 0,-1 0 0,0 0 0,0 0 0,1 0 0,-1 0 0,0 0 0,0 0 0,0 0 0,0 1 0,1 60 0,-2-45 0,1 34-817,0-51 683,0 0 0,0 1 0,1-1 1,-1 0-1,0 1 0,1-1 0,-1 0 0,0 0 0,1 1 0,-1-1 0,0 0 0,1 0 0,-1 0 0,0 0 0,1 1 1,-1-1-1,0 0 0,1 0 0,-1 0 0,1 0 0,-1 0 0,0 0 0,1 0 0,-1 0 0,0 0 0,1 0 1,-1 0-1,1 0 0,-1-1 0,0 1 0,1 0 0,-1 0 0,0 0 0,1 0 0,-1 0 0,0-1 0,1 1 0,-1 0 1,0 0-1,1-1 0,-1 1 0,1-1 0,16-9-3909,3-14-2929,4-6-5514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5.772"/>
    </inkml:context>
    <inkml:brush xml:id="br0">
      <inkml:brushProperty name="width" value="0.025" units="cm"/>
      <inkml:brushProperty name="height" value="0.025" units="cm"/>
    </inkml:brush>
  </inkml:definitions>
  <inkml:trace contextRef="#ctx0" brushRef="#br0">58 0 19282,'0'0'4757,"-6"11"-2814,-2 2-1431,1 0 1,1 0-1,0 1 1,1-1-1,0 1 1,1 0-1,0 1 1,2-1-1,-2 21 1,4-34-497,0-1 0,0 1 0,0-1 1,0 1-1,1-1 0,-1 1 0,0-1 0,1 1 1,-1-1-1,0 0 0,0 1 0,1-1 1,-1 0-1,1 1 0,-1-1 0,0 0 0,1 1 1,-1-1-1,1 0 0,-1 0 0,1 1 0,-1-1 1,1 0-1,-1 0 0,1 0 0,-1 0 0,1 0 1,-1 0-1,1 0 0,-1 0 0,1 0 0,-1 0 1,1 0-1,-1 0 0,1 0 0,-1 0 1,1 0-1,-1 0 0,1-1 0,-1 1 0,0 0 1,1 0-1,0-1 0,23-10 712,8-18-575,19-16-86,-48 42-67,1 0 0,-1 1 0,1 0 0,0 0 0,0 0 0,0 0 0,0 1 0,0 0-1,0-1 1,0 1 0,1 1 0,4-1 0,-8 1 0,0 1 0,0-1 0,0 1 0,-1 0 0,1 0 0,0-1 0,0 1 0,-1 0 0,1 0 0,-1 0 0,1 0 0,0 0 0,-1 0 0,0 0 0,1 0 0,-1 0 0,0 0 0,1 0 0,-1 0 0,0 0 0,0 0 0,0 0 0,0 0 0,0 0 0,0 1 0,0 0 0,0 41 0,0-35 0,0 62-53,0-70-40,0 0 0,0 1 0,0-1 0,0 0 1,0 1-1,0-1 0,0 0 0,1 1 0,-1-1 0,0 0 1,0 1-1,0-1 0,1 0 0,-1 1 0,0-1 1,0 0-1,1 0 0,-1 1 0,0-1 0,0 0 1,1 0-1,-1 1 0,0-1 0,1 0 0,-1 0 0,0 0 1,1 0-1,-1 0 0,0 0 0,1 1 0,-1-1 1,1 0-1,-1 0 0,0 0 0,1 0 0,-1 0 1,0 0-1,1 0 0,-1-1 0,1 1 0,-1 0 0,0 0 1,1 0-1,-1 0 0,0 0 0,1-1 0,-1 1 1,0 0-1,1 0 0,18-11-6135,-3-4-627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6.146"/>
    </inkml:context>
    <inkml:brush xml:id="br0">
      <inkml:brushProperty name="width" value="0.025" units="cm"/>
      <inkml:brushProperty name="height" value="0.025" units="cm"/>
    </inkml:brush>
  </inkml:definitions>
  <inkml:trace contextRef="#ctx0" brushRef="#br0">143 70 14478,'0'0'15166,"-11"-1"-15000,3 1-144,0 0 0,0 1 1,0 0-1,0 0 0,0 1 1,0 0-1,0 0 0,-7 4 1,12-5-13,-1 1-1,1-1 1,1 0 0,-1 1 0,0 0-1,0 0 1,1 0 0,-1 0 0,1 0 0,-1 0-1,1 1 1,0-1 0,0 1 0,0-1 0,0 1-1,0 0 1,1 0 0,-1 0 0,1 0-1,0 0 1,0 0 0,0 0 0,0 0 0,1 1-1,-1-1 1,1 0 0,0 5 0,1-7-9,-1 0 0,1 0 0,0-1 0,0 1 0,0 0 0,0 0 0,0-1 1,0 1-1,0-1 0,0 1 0,0-1 0,0 1 0,0-1 0,0 0 0,1 0 0,-1 1 1,0-1-1,0 0 0,0 0 0,0 0 0,1 0 0,-1 0 0,0 0 0,0-1 0,0 1 1,0 0-1,1-1 0,0 1 0,38-10 143,-28 3-119,-1 1 0,0-2 0,-1 0 0,0 0 0,18-19 0,-23 23 43,-1-1 0,0 0 0,0 0 1,0 0-1,0-1 0,-1 1 0,0-1 0,0 0 1,0 0-1,-1 0 0,0 0 0,0 0 1,1-13-1,-3 18-31,-1 11-74,0 1-1,-1 0 0,0-1 0,-1 0 1,-5 13-1,-8 37 51,15-54 26,0-1-83,1-1 0,-1 1 1,1 0-1,0-1 1,0 1-1,0 0 0,2 6 1,-2-10-34,1 0 1,-1 0 0,1 1 0,0-1-1,-1 0 1,1 0 0,0 0 0,0 0 0,0-1-1,0 1 1,0 0 0,0 0 0,0 0-1,0-1 1,0 1 0,0-1 0,0 1 0,1-1-1,-1 1 1,0-1 0,0 1 0,0-1-1,1 0 1,-1 0 0,0 0 0,0 0 0,1 0-1,-1 0 1,0 0 0,1 0 0,1-1-1,2 0-386,0 1-1,-1-2 0,1 1 0,0 0 0,-1-1 1,1 0-1,-1 0 0,1-1 0,-1 1 0,0-1 0,5-4 1,40-40-9154,-21 14-1599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7.171"/>
    </inkml:context>
    <inkml:brush xml:id="br0">
      <inkml:brushProperty name="width" value="0.025" units="cm"/>
      <inkml:brushProperty name="height" value="0.025" units="cm"/>
    </inkml:brush>
  </inkml:definitions>
  <inkml:trace contextRef="#ctx0" brushRef="#br0">115 0 12396,'0'0'9897,"-8"10"-7511,-7 12-1461,1 0 0,1 0 0,1 1 0,-10 28 0,15-36-540,2 1-1,0-1 1,1 1 0,1 0 0,0 0 0,1 0-1,1 0 1,1 30 0,0-44-385,1 0 0,-1 0 0,1 0 0,0 0 0,0 0 0,0 0 0,0 0 0,0-1 0,0 1 0,0 0 0,0-1 0,1 1 0,-1-1 0,1 1 0,-1-1 0,1 0 0,0 1 0,-1-1 0,1 0 0,0 0 0,0 0 0,0-1 0,0 1 0,0 0 0,0-1 0,0 1 0,0-1 0,0 0 0,0 1 0,0-1 0,0 0 0,0 0 0,0 0 0,0-1 0,0 1 0,4-1 0,1 0 0,0-1 0,0 1 0,0-1 0,0 0 0,-1 0 0,1-1 0,-1 0 0,1 0 0,9-7 0,10-16 0,-20 19 0,0 1 0,0 0 0,0 1 0,13-9 0,-19 16 0,1 0 0,0 0 0,0 1 0,-1-1 0,0 0 0,1 0 0,-1 0 0,0 0 0,0 1 0,0 3 0,0-6 0,-2 26 0,2-18 0,-1 1 0,1-1 0,0 0 0,0 0 0,4 16 0,-4-23 0,1 0 0,0-1 0,0 1 0,0 0 0,-1-1 0,1 1 0,0 0 0,0-1 0,0 1 0,0-1 0,0 1 0,0-1 0,0 0 0,0 0 0,0 1 0,0-1 0,0 0 0,0 0 0,0 0 0,0 0 0,0 0 0,0 0 0,1 0 0,-1 0 0,0-1 0,0 1 0,1-1 0,32-9 0,6-13 0,-32 17 0,0 1 0,0 0 0,1 0 0,-1 1 0,1 0 0,0 1 0,1 0 0,-1 0 0,19-2 0,-27 5 0,0 0 0,-1 1 0,1-1 0,0 0 0,-1 0 0,1 1 0,-1-1 0,1 1 0,0-1 0,-1 1 0,1-1 0,-1 1 0,1-1 0,-1 1 0,0-1 0,1 1 0,-1 0 0,1-1 0,-1 1 0,0-1 0,0 1 0,1 0 0,-1 0 0,0-1 0,0 1 0,0 0 0,0-1 0,0 1 0,0 0 0,0 0 0,0 0 0,0 32 0,-1-23 0,2-10 0,-1 0 0,0 1 0,1-1 0,-1 0 0,1 1 0,-1-1 0,0 0 0,1 0 0,-1 1 0,1-1 0,-1 0 0,1 0 0,-1 0 0,1 1 0,-1-1 0,1 0 0,-1 0 0,1 0 0,0 0 0,-1 0 0,1 0 0,-1 0 0,1 0 0,-1 0 0,1-1 0,-1 1 0,1 0 0,-1 0 0,1 0 0,-1-1 0,1 1 0,-1 0 0,0 0 0,1-1 0,-1 1 0,1 0 0,-1-1 0,1 0 0,20-10 0,1-4 0,46-28 0,-63 40 0,1 0 0,0 1 0,0-1 0,1 1 0,-1 1 0,0-1 0,1 1 0,-1 0 0,12 0 0,-17 2 0,0-1 0,0 1 0,-1 0 0,1-1 0,0 1 0,-1 0 0,1 0 0,0 0 0,-1 0 0,0 0 0,1 0 0,-1 0 0,1 0 0,-1 0 0,0 0 0,0 0 0,1 0 0,-1 0 0,0 0 0,0 0 0,0 0 0,0 0 0,0 0 0,-1 1 0,1 35 0,-1-32 0,1-4 0,0 0 0,0 0 0,0-1 0,0 1 0,0 0 0,0-1 0,0 1 0,0 0 0,0 0 0,0-1 0,0 1 0,0 0 0,1 0 0,-1-1 0,0 1 0,1 0 0,-1-1 0,0 1 0,1-1 0,-1 1 0,1 0 0,-1-1 0,1 1 0,-1-1 0,1 1 0,-1-1 0,1 1 0,-1-1 0,1 0 0,0 1 0,-1-1 0,1 0 0,0 1 0,-1-1 0,1 0 0,0 0 0,0 0 0,-1 1 0,1-1 0,0 0 0,0 0 0,-1 0 0,1 0 0,0 0 0,0 0 0,-1-1 0,1 1 0,0 0 0,-1 0 0,1-1 0,0 1 0,-1 0 0,1-1 0,0 1 0,-1 0 0,1-1 0,0 1 0,0-2 0,54-34 0,-34 21 0,-15 11 0,35-20 0,-39 23 0,0 0 0,0 0 0,0 0 0,0 0 0,0 0 0,1 1 0,-1-1 0,0 1 0,0-1 0,0 1 0,0 0 0,1 0 0,-1 0 0,0 0 0,0 0 0,0 1 0,4 0 0,-5 2 0,0 1 0,0-1 0,0 0 0,-1 1 0,1-1 0,-1 1 0,0-1 0,0 1 0,0 0 0,0-1 0,-1 5 0,0 2 0,1-2-171,3 21-3323,-2-28 3368,-1-1-1,1 1 1,-1-1-1,1 0 1,-1 1-1,1-1 0,0 1 1,-1-1-1,1 0 1,-1 0-1,1 1 1,0-1-1,-1 0 1,1 0-1,0 0 1,-1 0-1,1 0 1,0 1-1,0-1 1,-1-1-1,1 1 0,0 0 1,-1 0-1,1 0 1,0 0-1,-1 0 1,1-1-1,0 1 1,-1 0-1,1 0 1,-1-1-1,1 1 1,0-1-1,-1 1 1,1 0-1,-1-1 0,1 1 1,-1-1-1,1 1 1,-1-1-1,1 0 1,24-21-9645,-2-4 4190,-3-2 4324,-1 0 4462,-10 24 12108,-3 9-11884,5 6-2545,9 7-236,-15-17-585,-1 0 0,1 0 0,0 0 0,-1 0 0,1-1 0,0 0-1,0 0 1,0 0 0,-1 0 0,1-1 0,0 0 0,0 0 0,-1 0-1,1-1 1,-1 1 0,1-1 0,-1 0 0,6-4 0,-2 2 28,-1-1 1,0 0-1,-1 0 0,1 0 1,-1-1-1,0 0 1,0 0-1,-1-1 1,8-11-1,-12 17-91,0 0 0,-1 0 0,1 0 0,-1 0 0,1 0 0,-1 0 0,1 0 0,-1 0 0,1 0 0,-1 0 0,0 0 0,1 0 0,-1 0 0,0 0 0,0-1 0,0 1 0,0 0 0,0 0 0,0 0 0,0 0 0,-1 0 0,0-2 0,1 2 0,-1 1 0,0-1 0,1 1 0,-1-1 0,0 1 0,0-1 0,0 1 0,1 0 0,-1-1 0,0 1 0,0 0 0,0 0 0,0 0 0,0-1 0,0 1 0,0 0 0,1 0 0,-1 0 0,0 1 0,0-1 0,-1 0 0,-3 1 0,0 0 0,0 1 0,0-1 0,0 1 0,0 0 0,0 0 0,0 1 0,-5 4 0,6-5 0,1 1 0,-1 0 0,1 0 0,0 1 0,1-1 0,-1 1 0,0-1 0,1 1 0,0 0 0,0 0 0,0 0 0,0 0 0,1 0 0,0 1 0,0-1 0,-1 8 0,2-10 0,0 1 0,0-1 0,1 1 0,0-1 0,-1 1 0,1-1 0,0 0 0,0 0 0,0 1 0,0-1 0,1 0 0,-1 0 0,0 0 0,1 0 0,0 0 0,-1 0 0,1-1 0,0 1 0,0-1 0,0 1 0,0-1 0,0 1 0,0-1 0,1 0 0,-1 0 0,0 0 0,1 0 0,-1-1 0,0 1 0,6 0 0,36 7-2693,3-6-5045,-17-2-4765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38.694"/>
    </inkml:context>
    <inkml:brush xml:id="br0">
      <inkml:brushProperty name="width" value="0.025" units="cm"/>
      <inkml:brushProperty name="height" value="0.025" units="cm"/>
    </inkml:brush>
  </inkml:definitions>
  <inkml:trace contextRef="#ctx0" brushRef="#br0">148 363 10474,'3'-8'4639,"-2"3"-4410,2-4 806,-1 1 0,0-1 0,0 0 0,-1 0 0,1-10 0,-2 17-877,0 0-1,0 0 0,0 0 0,0 0 0,-1 1 0,1-1 0,0 0 1,-1 0-1,1 0 0,-1 1 0,0-1 0,0 0 0,1 0 0,-1 1 1,0-1-1,-1 1 0,1-1 0,0 1 0,0-1 0,0 1 0,-1 0 1,1 0-1,-1 0 0,1 0 0,-1 0 0,0 0 0,1 0 1,-1 0-1,0 0 0,1 1 0,-1-1 0,0 1 0,0-1 0,0 1 1,-2 0-1,0 0-108,-1 0 0,0 0 0,1 1 0,-1 0-1,1 0 1,-1 0 0,1 1 0,0-1 0,-1 1 0,1 0 0,0 0 0,0 1 0,0-1 0,1 1 0,-1 0 0,1 0 0,-4 3 0,2-1 71,1-1 0,0 1-1,0-1 1,0 1 0,1 0 0,-1 1 0,1-1 0,1 0 0,-1 1 0,1 0 0,0-1-1,-3 11 1,5-16-117,0 0-1,0 0 0,0 1 0,1-1 0,-1 0 0,0 1 1,0-1-1,0 0 0,0 0 0,0 1 0,0-1 1,0 0-1,0 0 0,0 0 0,1 1 0,-1-1 1,0 0-1,0 0 0,0 0 0,0 1 0,1-1 0,-1 0 1,0 0-1,0 0 0,1 0 0,-1 1 0,0-1 1,0 0-1,0 0 0,1 0 0,-1 0 0,0 0 0,0 0 1,1 0-1,-1 0 0,0 0 0,1 0 0,-1 0 1,0 0-1,0 0 0,1 0 0,18-3 41,17-9 41,-8-3-41,0-2 0,-1 0-1,-1-2 1,-1-1 0,-1-1-1,0-1 1,-2-1 0,0-1 0,-2 0-1,29-47 1,-46 66 36,0-1 0,0 0-1,0 0 1,-1 0 0,0 0-1,0 0 1,1-11 0,-3 17-65,0 0 0,1-1 0,-1 1-1,0 0 1,0-1 0,0 1 0,0 0 0,0 0 0,0-1-1,0 1 1,0 0 0,0-1 0,0 1 0,0 0 0,0 0 0,0-1-1,0 1 1,-1 0 0,1-1 0,0 1 0,0 0 0,0 0-1,0-1 1,0 1 0,-1 0 0,1 0 0,0 0 0,0-1 0,0 1-1,-1 0 1,1 0 0,0 0 0,0-1 0,-1 1 0,1 0-1,-1 0 1,-10 5 189,-9 15-139,4 2 6,2 1-1,1 0 1,0 1-1,2 0 0,1 1 1,1 1-1,1-1 1,1 1-1,1 1 0,1-1 1,-1 30-1,6-53-65,0-1-1,0 0 0,0 0 1,0 0-1,0 0 1,0 0-1,0 0 0,1 1 1,-1-1-1,1 0 1,-1 0-1,1 0 0,0 0 1,0 0-1,0 0 1,0-1-1,0 1 1,0 0-1,1 0 0,-1-1 1,0 1-1,1-1 1,0 1-1,-1-1 0,1 0 1,0 1-1,0-1 1,-1 0-1,1 0 0,0 0 1,0 0-1,0-1 1,0 1-1,0-1 1,0 1-1,1-1 0,-1 0 1,0 1-1,0-1 1,0 0-1,0 0 0,0-1 1,0 1-1,3-1 1,3 0-2,-1-1 1,1 0 0,-1 0 0,0 0 0,0-1-1,0 0 1,0-1 0,0 1 0,-1-1-1,0-1 1,10-7 0,-10 5-3,1 0 0,-1-1 0,0 0 0,0 0 0,-1-1 0,0 1 0,-1-1 0,0 0 0,0 0 0,-1-1 0,0 1 0,-1-1 0,0 0 0,0 1 0,0-15 0,-2 24 0,0-1 0,0 1 0,0 0 0,0 0 0,0-1 0,0 1 0,0 0 0,0 0 0,0-1 0,0 1 0,0 0 0,0-1 0,0 1 0,0 0 0,0 0 0,-1-1 0,1 1 0,0 0 0,0 0 0,0 0 0,0-1 0,0 1 0,-1 0 0,1 0 0,0 0 0,0-1 0,0 1 0,-1 0 0,1 0 0,0 0 0,0 0 0,0-1 0,-1 1 0,1 0 0,0 0 0,0 0 0,-1 0 0,1 0 0,0 0 0,0 0 0,-1 0 0,1 0 0,0 0 0,-1 0 0,1 0 0,0 0 0,0 0 0,-1 0 0,1 0 0,0 0 0,-1 0 0,-17 12 0,-14 20 0,26-25 0,1-2 0,0 1 0,0 0 0,1 0 0,-1 0 0,2 1 0,-1 0 0,1-1 0,-1 1 0,2 1 0,-3 7 0,5-14 0,0 0 0,0 0 0,0 0 0,0 0 0,0-1 0,1 1 0,-1 0 0,0 0 0,1-1 0,-1 1 0,0 0 0,1 0 0,-1-1 0,1 1 0,-1 0 0,1-1 0,-1 1 0,1 0 0,0-1 0,-1 1 0,1-1 0,0 1 0,-1-1 0,1 1 0,0-1 0,0 0 0,-1 1 0,1-1 0,0 0 0,0 0 0,0 1 0,-1-1 0,1 0 0,0 0 0,1 0 0,36 1 0,-28-1 0,242 0 0,-254-1 0,1-1 0,-1 1 0,0 0 0,1-1 0,-1 1 0,1-1 0,0 1 0,-1-1 0,1 0 0,0 0 0,0 0 0,0 0 0,0 0 0,0-2 0,-14-32 0,11 24 0,2 0 0,-1-1 0,1 1 0,1 0 0,0-1 0,1 1 0,3-23 0,-3 33 0,0 1 0,0 0 0,1 0 0,-1 0 0,1 0 0,-1 0 0,1 0 0,-1 0 0,1 0 0,0 0 0,0 0 0,-1 0 0,1 1 0,0-1 0,0 0 0,0 0 0,0 1 0,0-1 0,0 0 0,0 1 0,0-1 0,0 1 0,0 0 0,0-1 0,0 1 0,0 0 0,3-1 0,36 0 0,-24 2 0,40-1-1317,-17 0-2373,17 0-4692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25.064"/>
    </inkml:context>
    <inkml:brush xml:id="br0">
      <inkml:brushProperty name="width" value="0.025" units="cm"/>
      <inkml:brushProperty name="height" value="0.025" units="cm"/>
    </inkml:brush>
  </inkml:definitions>
  <inkml:trace contextRef="#ctx0" brushRef="#br0">2 302 14990,'0'0'3134,"0"0"-3165,0 0 32,0 1 0,0-1 0,-1 0 1,1 0-1,0 0 0,0 0 0,0 1 0,0-1 0,0 0 0,0 0 1,0 0-1,0 1 0,0-1 0,0 0 0,0 0 0,0 0 0,0 1 1,0-1-1,0 0 0,0 0 0,0 0 0,0 1 0,0-1 0,0 0 1,0 0-1,0 0 0,1 1 0,-1-1 0,0 0 0,0 0 0,0 0 1,0 0-1,0 0 0,1 1 0,-1-1 0,0 0 0,0 0 0,0 0 1,0 0-1,1 0 0,-1 0 0,0 0 0,0 1 0,0-1 0,0 0 1,1 0-1,-1 0 0,0 0 0,0 0 0,1 0 0,-1 0 0,0 0 1,0 0-1,1 0 0,10 0 3,0-1 0,-1 0 1,1 0-1,0-1 0,19-5 0,24-5 8,696-36 119,4 60 128,88 45 0,280 7 603,1425-100 344,-1497-22-1221,4-1 68,656 30 401,-298 12-209,1153-11 81,-1660 12 150,-79 0-8,-1 37-24,250-17 1510,-1045-7-1795,3 1 188,-10 2 2916,-17-1-3448,0 0 0,-1-1 1,1 0-1,0 1 0,-1-2 1,0 1-1,7-4 1,9-4-955,1 1-823,1-1 0,-1-2 0,25-16 0,6-16-7401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5.318"/>
    </inkml:context>
    <inkml:brush xml:id="br0">
      <inkml:brushProperty name="width" value="0.025" units="cm"/>
      <inkml:brushProperty name="height" value="0.025" units="cm"/>
    </inkml:brush>
  </inkml:definitions>
  <inkml:trace contextRef="#ctx0" brushRef="#br0">10 49 16367,'-1'9'2787,"0"-3"-2509,-2 14-43,0 1 0,2-1 0,1 35-1,0-54-249,0 0-1,1 1 0,-1-1 1,1 0-1,-1 0 0,1 0 1,-1 1-1,1-1 0,0 0 1,-1 0-1,1 0 0,0 0 1,0 0-1,0 0 0,0-1 1,0 1-1,0 0 0,0 0 1,0-1-1,0 1 0,0 0 1,0-1-1,1 1 0,-1-1 1,0 0-1,0 1 0,0-1 1,1 0-1,-1 0 0,0 0 1,1 1-1,-1-1 0,0-1 1,0 1-1,1 0 0,-1 0 1,2-1-1,3 0-108,0 0 0,0-1 0,0 0 0,0 0 0,-1 0 0,11-6 1,1-3-50,-1-1 0,0 0 1,28-30-1,-38 36 214,0-1-1,0 0 1,0 0 0,-1 0-1,0-1 1,-1 0-1,1 0 1,-2 0 0,1-1-1,-1 1 1,2-11 0,-8 14 1148,-7 10-649,-8 12-27,12-7-453,0 1 1,0 0-1,1 0 1,0 0-1,1 1 1,1 0-1,-1 0 1,2 0-1,0 0 1,0 0-1,1 0 1,1 0-1,0 1 1,2 14-1,-2-25-243,1 0 1,-1 0-1,1-1 0,-1 1 0,1 0 0,0 0 0,0-1 1,0 1-1,0 0 0,0-1 0,0 1 0,0-1 0,3 3 0,14 4-5232,8-6-7696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094"/>
    </inkml:context>
    <inkml:brush xml:id="br0">
      <inkml:brushProperty name="width" value="0.025" units="cm"/>
      <inkml:brushProperty name="height" value="0.025" units="cm"/>
    </inkml:brush>
  </inkml:definitions>
  <inkml:trace contextRef="#ctx0" brushRef="#br0">97 20 16784,'0'0'8803,"-3"12"-7575,-86 258 651,85-258-7050,14-37 16,16-48-3903,-6-9 4485,-11 25 5617,-4 15 4194,-3 7 5326,-8 111-7360,3-53-2453,1 0 1,0 1-1,2 0 1,5 35-1,-5-56-729,0-1-1,1 0 1,-1 1-1,1-1 1,0 0-1,-1 0 1,1 0-1,0 1 1,0-1-1,1 0 1,-1 0-1,0 0 1,1-1-1,-1 1 1,1 0-1,0 0 1,-1-1-1,1 1 1,0-1-1,0 1 1,0-1-1,0 0 1,0 0-1,0 0 1,1 0-1,-1 0 1,0-1-1,0 1 1,1-1-1,-1 1 1,4-1-1,-2 0-5,0 0 0,0 0 0,0-1 0,0 0 0,0 0 1,0 0-1,0 0 0,-1-1 0,1 1 0,0-1 0,-1 0 0,1 0 0,-1 0 0,0-1 0,1 1 0,-1-1 0,3-4 0,4-3-9,-2-1 0,0 0 1,0 0-1,-1-1 0,0 0 0,-1 0 0,0 0 0,-1-1 0,0 0 0,-1 0 1,-1 0-1,0-1 0,-1 1 0,1-28 0,-20 122-301,15-58 343,-1-13 67,2 0 0,-1 0 1,2 0-1,-1 0 1,1 0-1,1 0 1,0 0-1,0 0 1,1 0-1,5 16 1,-7-25-91,1 1 1,0-1 0,0 1 0,0-1-1,0 0 1,0 1 0,0-1 0,1 0-1,-1 0 1,0 0 0,1 0 0,-1 0-1,0 0 1,1 0 0,-1-1 0,1 1 0,0 0-1,-1-1 1,1 1 0,-1-1 0,1 1-1,0-1 1,-1 0 0,1 0 0,0 0-1,0 0 1,-1 0 0,1 0 0,0-1-1,-1 1 1,1 0 0,-1-1 0,1 1-1,0-1 1,-1 0 0,1 1 0,-1-1-1,1 0 1,-1 0 0,0 0 0,3-2-1,3-2 114,-1 0 0,1-1 0,-1 0 0,0 0 0,0-1 0,8-11 0,-5 1-140,0 0 0,11-28 0,-24 121 0,2-60 0,0 1 0,1-1 0,1 1 0,4 27 0,-4-43 0,0 1 0,1-1 0,-1 0 0,1 1 0,-1-1 0,1 0 0,0 0 0,-1 0 0,1 0 0,0 1 0,0-1 0,0 0 0,0 0 0,0 0 0,0-1 0,0 1 0,0 0 0,0 0 0,1-1 0,-1 1 0,0 0 0,0-1 0,1 1 0,-1-1 0,0 0 0,1 1 0,-1-1 0,0 0 0,1 0 0,-1 0 0,1 0 0,-1 0 0,0 0 0,1 0 0,-1-1 0,0 1 0,1 0 0,-1-1 0,0 1 0,1-1 0,1-1 0,3 0 0,0 0 0,0-1 0,-1 0 0,1 0 0,-1 0 0,0-1 0,9-8 0,6-16-2068,-17 22 666,-1-1 0,1 1 0,-1-1 0,0 0 1,1-10-1,-1-17-8266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421"/>
    </inkml:context>
    <inkml:brush xml:id="br0">
      <inkml:brushProperty name="width" value="0.025" units="cm"/>
      <inkml:brushProperty name="height" value="0.025" units="cm"/>
    </inkml:brush>
  </inkml:definitions>
  <inkml:trace contextRef="#ctx0" brushRef="#br0">0 1 19378,'0'0'6246,"15"57"-6150,4-42-608,8 1-2467,3-1-2722,-2-1-5478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0.763"/>
    </inkml:context>
    <inkml:brush xml:id="br0">
      <inkml:brushProperty name="width" value="0.025" units="cm"/>
      <inkml:brushProperty name="height" value="0.025" units="cm"/>
    </inkml:brush>
  </inkml:definitions>
  <inkml:trace contextRef="#ctx0" brushRef="#br0">110 227 14478,'0'0'5931,"-9"9"-4308,9-9-1623,-17 17 1063,1 1 0,-21 31 0,33-45-881,1 1 0,0 0 1,0 0-1,0 0 0,0 0 0,1 1 0,0-1 0,0 1 1,1-1-1,-1 1 0,1 0 0,1-1 0,-1 1 1,1 0-1,0 0 0,0 0 0,0 0 0,1-1 0,2 9 1,-2-12-174,0-1 0,0 1 0,1 0 0,-1 0 0,1-1 0,0 1 0,-1 0 1,1-1-1,0 0 0,0 1 0,0-1 0,0 0 0,0 0 0,0 0 0,0 0 0,0 0 1,1-1-1,-1 1 0,0-1 0,0 1 0,1-1 0,-1 0 0,0 0 0,0 0 1,1 0-1,-1 0 0,0-1 0,1 1 0,3-2 0,1 1 37,0-1 0,1 0 0,-1 0 1,0-1-1,0 0 0,-1 0 0,1 0 0,6-6 0,1-2 124,-1-2-1,-1 0 1,0-1-1,-1 0 1,0 0-1,-1-1 1,-1-1-1,0 1 1,11-32-1,-12 25 21,0 0 0,-2-1 0,0 0 0,-2 0-1,0 0 1,-2 0 0,0-25 0,-1 47-190,-1-1 0,0 0 0,0 0 0,0 0 0,0 0 0,0 0 0,-1 0 0,1 0 0,-1 0 0,1 0 0,-1 0 0,1 0 0,-1 1 0,0-1 0,0 0 0,0 0 0,0 1 0,0-1 0,-1 1 0,1-1 0,0 1 0,-1-1 0,1 1 0,-1 0 0,1 0 0,-1 0 0,0 0 0,1 0 0,-1 0 0,0 0 0,0 0 0,0 1 0,0-1 0,1 1 0,-1-1 0,0 1 0,0 0 0,0 0 0,0 0 0,-4 0 0,0 1 0,1 0 0,-1 0 0,1 1 0,-1 0 0,1 0 0,0 0 0,0 0 0,0 1 0,0 0 0,0 0 0,0 1 0,1-1 0,-6 6 0,3-1 1,0 1 0,0-1 0,1 1 0,0 0 1,-7 15-1,12-22-2,0 0 0,-1 0 0,1 0 0,1 0 0,-1 0 0,0 0 0,0 0 0,1 0 0,0 0 0,-1 1 0,1-1 0,0 0 0,0 0 0,0 1 0,0-1 0,0 0 0,1 0 0,-1 0 0,1 1 0,-1-1 0,1 0 0,0 0 0,0 0 0,0 0 0,0 0 0,0 0 0,0 0 0,0-1 0,1 1 0,-1 0 0,1-1 0,-1 1 0,3 1 0,10 4-307,0-1 0,0 0-1,1-1 1,25 4 0,-22-5 112,-1 1 0,1 0 0,-1 2 0,18 8 0,-31-13 184,0 0 1,-1 1 0,1-1-1,-1 1 1,1 0 0,-1 0-1,0 0 1,0 0 0,0 0-1,-1 1 1,1 0 0,-1-1 0,0 1-1,0 0 1,0 0 0,0 0-1,-1 0 1,1 0 0,-1 0-1,0 1 1,0 6 0,0 59-18,-1-40-2510,16-48-6296,-1-10 2311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1.107"/>
    </inkml:context>
    <inkml:brush xml:id="br0">
      <inkml:brushProperty name="width" value="0.025" units="cm"/>
      <inkml:brushProperty name="height" value="0.025" units="cm"/>
    </inkml:brush>
  </inkml:definitions>
  <inkml:trace contextRef="#ctx0" brushRef="#br0">98 1 14958,'0'0'10992,"-3"9"-10207,-5 19-214,2 1 0,0 1 1,2-1-1,2 1 1,0-1-1,2 1 1,3 31-1,1-26-1042,11 46 1,-12-61-542,-5-11-3324,1-9 3874,1 0 1,-1 0-1,1 0 0,-1 0 1,1 0-1,-1 0 1,0 0-1,1 0 0,-1 0 1,1-1-1,-1 1 1,1 0-1,-1 0 0,1 0 1,-1-1-1,1 1 1,-1 0-1,1 0 0,-1-1 1,1 1-1,0-1 1,-1 1-1,1 0 0,-1-1 1,1 1-1,0-1 1,0 1-1,-1-1 0,-22-28-11410,12 10 14906,4 6 189,1-1-1,0-1 1,1 0-1,0 1 1,2-1 0,-1-1-1,2 1 1,-2-24-1,5 37-3192,-1 1 0,0-1 0,1 1-1,0-1 1,-1 1 0,1-1 0,0 1 0,-1 0-1,1-1 1,0 1 0,0 0 0,0-1-1,0 1 1,1 0 0,-1 0 0,0 0-1,0 0 1,1 0 0,-1 0 0,0 1-1,1-1 1,-1 0 0,1 1 0,-1-1 0,1 1-1,-1-1 1,1 1 0,-1 0 0,4-1-1,54-4 54,-49 5-87,31-1-80,39-3-4348,-41-3-5850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1.775"/>
    </inkml:context>
    <inkml:brush xml:id="br0">
      <inkml:brushProperty name="width" value="0.025" units="cm"/>
      <inkml:brushProperty name="height" value="0.025" units="cm"/>
    </inkml:brush>
  </inkml:definitions>
  <inkml:trace contextRef="#ctx0" brushRef="#br0">289 11 18674,'0'0'4569,"-11"-3"-2577,-39-5-786,46 9-1177,0-1-1,0 1 1,1-1-1,-1 1 1,0 0-1,1 0 1,-1 1-1,1-1 1,0 1-1,-1 0 1,1-1-1,0 2 1,0-1-1,0 0 1,0 1 0,-5 5-1,-32 43 80,40-49-89,-1-1 0,1 0 0,-1 0 1,1 0-1,0 1 0,0-1 0,0 0 1,0 1-1,0-1 0,0 0 0,0 1 1,0-1-1,0 0 0,1 0 0,-1 1 1,0-1-1,1 0 0,-1 0 0,1 0 0,-1 1 1,1-1-1,0 0 0,1 2 0,27 32-185,-11-12 143,-4-2-111,-2 0 0,11 27 0,-20-43 124,-1 1-1,0-1 0,0 1 1,-1-1-1,1 1 1,-1 0-1,0 0 0,-1 0 1,0-1-1,0 1 1,0 0-1,0 0 0,-1 0 1,0 0-1,-2 7 1,1-10 134,0 0 1,0-1 0,-1 1 0,1-1-1,-1 1 1,1-1 0,-1 0 0,0 0-1,0 0 1,0 0 0,0 0 0,0-1-1,0 1 1,0-1 0,-1 0 0,1 0-1,0 0 1,-1 0 0,1-1-1,-6 1 1,-1 0 274,0 0 0,0-1 0,0 0 1,1 0-1,-1-1 0,-13-3 0,17 2-343,1 0 1,-1-1-1,1 0 1,0 0-1,0 0 1,0 0-1,1-1 1,-1 1-1,1-1 1,0-1-1,0 1 1,-5-7-1,7 8-375,0-1 1,-1 1-1,2 0 0,-1-1 0,0 0 0,1 1 1,-1-1-1,1 0 0,0 0 0,0 1 1,0-9-1,1 12 152,0-1-1,0 1 1,0 0 0,-1-1 0,1 1 0,0 0-1,0-1 1,0 1 0,0 0 0,0-1 0,1 1-1,-1 0 1,0-1 0,0 1 0,0 0 0,0 0-1,0-1 1,0 1 0,0 0 0,1-1 0,-1 1-1,0 0 1,0 0 0,0-1 0,1 1 0,-1 0-1,0 0 1,0 0 0,0-1 0,1 1 0,-1 0-1,0 0 1,1 0 0,-1 0 0,0-1 0,0 1-1,1 0 1,-1 0 0,0 0 0,1 0 0,-1 0-1,0 0 1,1 0 0,-1 0 0,0 0 0,1 0-1,-1 0 1,0 0 0,1 0 0,-1 0 0,0 0-1,1 1 1,16-1-7184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2.159"/>
    </inkml:context>
    <inkml:brush xml:id="br0">
      <inkml:brushProperty name="width" value="0.025" units="cm"/>
      <inkml:brushProperty name="height" value="0.025" units="cm"/>
    </inkml:brush>
  </inkml:definitions>
  <inkml:trace contextRef="#ctx0" brushRef="#br0">179 75 15439,'0'0'5151,"0"-8"-1414,0 5-3413,0 0-1,0 0 1,0 0-1,0 0 1,-1 0-1,1 0 1,-1 0-1,0 0 1,0 0-1,0 0 1,-3-5 0,2 7-255,1 0 0,0-1 1,-1 1-1,1 0 0,-1 0 1,0 0-1,1 0 0,-1 0 1,0 0-1,0 1 0,1-1 1,-1 0-1,0 1 0,0-1 1,0 1-1,0 0 0,0 0 1,1 0-1,-1 0 0,0 0 1,0 0-1,0 0 0,0 1 1,0-1-1,0 1 0,-2 0 1,-3 2-78,1-1 1,0 1 0,0 0-1,0 1 1,1 0 0,-1 0 0,1 0-1,-1 0 1,2 1 0,-1 0-1,0 0 1,-7 11 0,7-9 3,0 0 0,0 0 0,1 0 0,0 1 0,0 0 1,1 0-1,0 0 0,1 0 0,-3 15 0,5-23 6,0 1 0,1 0 0,-1-1 0,0 1 0,1-1 0,-1 1 0,1-1 0,-1 1 0,1-1-1,-1 1 1,1-1 0,-1 0 0,1 1 0,-1-1 0,1 0 0,0 1 0,-1-1 0,1 0 0,0 0 0,-1 0 0,1 1-1,0-1 1,-1 0 0,1 0 0,0 0 0,-1 0 0,1 0 0,0 0 0,-1 0 0,1-1 0,0 1 0,-1 0 0,2-1-1,27-3 148,-18-1-121,1-1 0,-1 0 0,0-1 0,0 0 0,-1 0 0,1-1 0,-2-1-1,1 1 1,-1-2 0,-1 1 0,0-1 0,0-1 0,-1 1 0,0-1 0,-1 0 0,10-24 0,-38 95-2701,15-47 2122,2 0 0,-1 1 0,2 0 0,0 0 0,1 0 0,0 0-1,1 0 1,1 1 0,0 21 0,1-35 372,0 0-1,1 0 0,-1 0 1,1 0-1,0 0 0,-1 0 1,1 0-1,0 0 1,-1 0-1,1 0 0,0-1 1,0 1-1,0 0 0,0 0 1,0-1-1,0 1 1,0 0-1,0-1 0,0 1 1,0-1-1,0 0 0,0 1 1,0-1-1,0 0 0,0 1 1,1-1-1,-1 0 1,0 0-1,0 0 0,0 0 1,0 0-1,1 0 0,-1-1 1,0 1-1,0 0 1,0-1-1,0 1 0,0 0 1,0-1-1,0 1 0,2-2 1,4-1-969,0 1 1,0-1-1,-1-1 1,1 1-1,8-7 1,19-21-5788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2.924"/>
    </inkml:context>
    <inkml:brush xml:id="br0">
      <inkml:brushProperty name="width" value="0.025" units="cm"/>
      <inkml:brushProperty name="height" value="0.025" units="cm"/>
    </inkml:brush>
  </inkml:definitions>
  <inkml:trace contextRef="#ctx0" brushRef="#br0">89 262 5189,'2'-7'549,"31"-150"5031,-29 89 2657,-6 91-7630,-1-1 0,-1 0 0,-1 1 1,-9 22-1,0 6-99,-44 194 5602,48-176-7554,11-105 88,0 19 850,0 1 0,-2-1 1,0 1-1,0 0 0,-2 0 0,0-1 0,-8-25 0,10 41 998,16 1-343,-1-1 1,0 0 0,0 0 0,1-2-1,-1 1 1,-1-2 0,1 0 0,0-1 0,-1 0-1,0-1 1,0 0 0,-1-1 0,0-1-1,0 0 1,0 0 0,-1-1 0,14-15 0,-5 4 927,0-2 0,29-40 1,-43 54-878,0-1 0,-1 0 0,0 0 0,-1 0 0,0 0 0,-1-1 0,1 1 0,-2-1 0,0 0 0,0 0 0,1-14-1,-3 24-200,-1 0-1,1-1 0,0 1 0,0 0 0,0 0 0,-1 0 1,1-1-1,0 1 0,0 0 0,-1 0 0,1 0 0,0-1 0,0 1 1,-1 0-1,1 0 0,0 0 0,-1 0 0,1 0 0,0 0 0,-1 0 1,1 0-1,0 0 0,0 0 0,-1 0 0,1 0 0,0 0 1,-1 0-1,1 0 0,0 0 0,-1 0 0,1 0 0,0 0 0,-1 0 1,1 0-1,0 1 0,0-1 0,-1 0 0,1 0 0,0 0 0,0 0 1,-1 1-1,1-1 0,0 0 0,0 0 0,0 1 0,-1-1 0,1 0 1,0 1-1,-11 13-22,1 0 0,0 1 0,1 1 1,1 0-1,1 0 0,-8 21 0,-1 1 15,6-15-28,-48 117 558,52-122-312,0 1 0,1 0 1,1 1-1,1-1 1,-1 30-1,4-48-207,-1-1-1,1 1 1,0 0 0,0-1-1,0 1 1,0-1 0,0 1 0,0 0-1,1-1 1,-1 1 0,0-1-1,0 1 1,0 0 0,0-1-1,1 1 1,-1-1 0,0 1 0,1-1-1,-1 1 1,0-1 0,1 1-1,-1-1 1,1 0 0,-1 1 0,0-1-1,1 1 1,-1-1 0,1 0-1,-1 1 1,1-1 0,-1 0 0,1 0-1,1 1 1,20-8 32,18-24-14,-28 17-41,0-1-1,-1 1 1,-1-2 0,0 0-1,-2 0 1,1-1 0,-2 0-1,9-30 1,-20 72-225,1 0 1,-1 38-1,4-62 249,0 0-1,0 0 0,0-1 1,0 1-1,1 0 1,-1 0-1,0-1 1,0 1-1,1 0 0,-1 0 1,0-1-1,1 1 1,-1 0-1,1-1 1,-1 1-1,1 0 0,-1-1 1,1 1-1,-1-1 1,1 1-1,0-1 1,-1 1-1,1-1 1,0 0-1,-1 1 0,1-1 1,0 0-1,0 1 1,-1-1-1,1 0 1,0 0-1,0 0 0,-1 1 1,1-1-1,0 0 1,0 0-1,0 0 1,-1 0-1,1-1 0,0 1 1,0 0-1,-1 0 1,1 0-1,0-1 1,0 1-1,-1 0 1,1-1-1,0 1 0,4-2 102,0 0-1,-1 0 1,1 0-1,-1 0 1,0 0-1,8-6 1,0-3-96,0-1 1,-1 0-1,0 0 1,-1-1-1,0 0 1,-1-1-1,0 0 1,-2 0-1,10-23 1,-73 153-9,53-108-24,1-4-58,1 0 1,-1 0-1,0 1 1,1-1-1,0 0 1,0 1-1,0-1 1,1 1-1,-1-1 1,1 1-1,0-1 1,2 10-1,-2-14-58,1 1-1,0-1 0,-1 0 1,1 1-1,0-1 1,-1 0-1,1 1 0,0-1 1,0 0-1,-1 0 0,1 0 1,0 1-1,0-1 1,-1 0-1,1 0 0,0 0 1,0-1-1,0 1 0,-1 0 1,1 0-1,0 0 1,0 0-1,-1-1 0,1 1 1,0 0-1,-1-1 0,1 1 1,0-1-1,-1 1 1,1 0-1,0-1 0,-1 0 1,1 1-1,-1-1 0,1 1 1,-1-1-1,1 0 1,-1 1-1,0-1 0,1 0 1,19-27-7062,-6-1-1424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3.252"/>
    </inkml:context>
    <inkml:brush xml:id="br0">
      <inkml:brushProperty name="width" value="0.025" units="cm"/>
      <inkml:brushProperty name="height" value="0.025" units="cm"/>
    </inkml:brush>
  </inkml:definitions>
  <inkml:trace contextRef="#ctx0" brushRef="#br0">5 1 15246,'0'0'9513,"-4"53"-10698,16-35-2306,5-4-2467,-1-1-7847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3.983"/>
    </inkml:context>
    <inkml:brush xml:id="br0">
      <inkml:brushProperty name="width" value="0.025" units="cm"/>
      <inkml:brushProperty name="height" value="0.025" units="cm"/>
    </inkml:brush>
  </inkml:definitions>
  <inkml:trace contextRef="#ctx0" brushRef="#br0">244 1 13997,'0'0'2573,"-9"6"609,-3 2-1982,1 1-1,0 0 1,1 1-1,-16 19 0,21-23-805,1 0 0,0 0 0,0 1-1,1-1 1,0 1 0,0-1 0,0 1-1,1 0 1,0 0 0,0 0-1,1 1 1,0-1 0,0 9 0,13 146-333,0-1-592,-11-148 507,-2 1 0,0 0 1,0-1-1,-1 1 0,-1-1 1,-6 19-1,8-29 51,0 0 0,0 0 0,-1-1 0,1 1 0,-1 0 0,1-1 0,-1 1 0,0-1 0,0 0 0,0 1 0,0-1 0,-1 0 0,1 0 0,0-1 0,-1 1 0,1 0 0,-1-1 0,0 0 0,1 1 0,-1-1 0,0 0 0,0 0 0,0-1 0,0 1 0,0-1 0,0 1 0,0-1 0,0 0 0,0 0 0,0 0 0,0-1 0,0 1 0,0-1 0,0 1 0,-5-3 0,5 2 4,1 0 1,0-1-1,0 1 0,0-1 1,-1 0-1,1 1 0,1-1 1,-1 0-1,0 0 0,0 0 1,1 0-1,-1-1 0,1 1 1,0 0-1,-1-1 0,1 1 1,0 0-1,1-1 0,-1 0 1,0 1-1,1-1 0,-1-3 1,-6-62 414,7 65-444,0-12-27,0 1 0,0-1 0,2 1 0,0 0 0,0 0 1,2-1-1,-1 2 0,2-1 0,0 0 0,1 1 0,0 0 0,1 0 0,0 1 0,1 0 0,0 0 0,1 0 0,17-16 1,174-169-83,-200 197 105,0 0 0,0 0-1,0 0 1,0 0 0,0-1 0,0 1 0,1 0 0,-1 0 0,0 0 0,0 0 0,0 0-1,0 0 1,0-1 0,1 1 0,-1 0 0,0 0 0,0 0 0,0 0 0,1 0 0,-1 0-1,0 0 1,0 0 0,0 0 0,1 0 0,-1 0 0,0 0 0,0 0 0,0 0-1,1 0 1,-1 0 0,0 0 0,0 0 0,0 0 0,1 0 0,-1 0 0,0 0 0,0 1-1,0-1 1,0 0 0,1 0 0,-1 0 0,0 0 0,0 0 0,0 0 0,0 1 0,0-1-1,0 0 1,1 0 0,-1 0 0,0 0 0,0 1 0,0-1 0,0 0 0,0 0-1,0 1 1,4 19-216,-3 38-194,-2-45 371,1-11 43,0 0 0,0 0-1,0 1 1,0-1 0,0 0 0,1 0 0,-1 1 0,1-1 0,-1 0 0,1 0 0,0 0 0,-1 0 0,1 0-1,1 0 1,-1 0 0,0 0 0,0 0 0,1 0 0,-1-1 0,1 1 0,-1 0 0,1-1 0,0 1 0,-1-1-1,1 0 1,0 0 0,0 1 0,0-1 0,0-1 0,0 1 0,0 0 0,1 0 0,-1-1 0,0 1 0,0-1-1,0 0 1,1 1 0,-1-1 0,0 0 0,0 0 0,1-1 0,-1 1 0,3-1 0,6-1 8,-1 0 0,0-1 1,0 0-1,0-1 0,0 0 0,-1 0 0,0-1 1,12-7-1,-15 8-28,8-5-8,1-1 0,-1-1 1,-1 0-1,0 0 0,0-1 0,-1-1 0,18-25 1,-31 43-26,0 1-1,1-1 1,-1 0 0,1 1 0,0-1 0,0 1 0,1 5 0,0 5 203,0-14-119,-1-1 0,1 0 0,0 1 0,-1-1 0,1 0-1,0 0 1,-1 0 0,1 0 0,0 1 0,0-1-1,0-1 1,0 1 0,0 0 0,0 0 0,1 0 0,-1 0-1,0-1 1,0 1 0,0 0 0,1-1 0,-1 1-1,0-1 1,1 0 0,-1 1 0,0-1 0,1 0 0,-1 0-1,1 0 1,-1 0 0,0 0 0,3 0 0,59-2 258,-48 1-319,-4 0-98,-5 1-21,-1 0 0,0-1-1,0 2 1,0-1 0,0 0 0,0 1 0,6 2 0,-9-2 126,-1-1 1,1 1-1,0 1 1,-1-1 0,1 0-1,0 0 1,-1 0-1,0 1 1,1-1 0,-1 1-1,0-1 1,0 1-1,0 0 1,0-1 0,0 1-1,0 0 1,0 0-1,-1 0 1,1 0 0,0-1-1,-1 1 1,1 4-1,15 142 974,-13-102-375,15 76 0,-12-100-578,-1 1 0,-2-1 0,0 1 0,-1 0 0,-1 27 0,-1-45 0,-1 1 0,1-1 0,-1 0 0,0 0 0,-1 0 0,1 0 0,-1 0 0,0 0 0,0 0 0,-1-1 0,1 1 0,-1-1 0,0 0 0,0 1 0,-1-1 0,1-1 0,-1 1 0,0 0 0,0-1 0,0 0 0,0 0 0,-1 0 0,1 0 0,-1-1 0,0 0 0,0 0 0,0 0 0,-10 2 0,12-3 0,0 0 0,-1 0 0,1 0 0,-1-1 0,1 1 0,-1-1 0,0 0 0,1 0 0,-1 0 0,1-1 0,-1 1 0,1-1 0,-1 0 0,1 0 0,-1 0 0,1 0 0,0-1 0,0 1 0,-1-1 0,1 0 0,0 0 0,0 0 0,1 0 0,-5-4 0,3 0 0,0 0 0,0 0 0,0-1 0,1 0 0,0 1 0,0-1 0,1 0 0,0-1 0,0 1 0,0 0 0,0-8 0,-2-10 0,2 0 0,0-1 0,2 1 0,5-49 0,-2 59 0,0-1 0,1 0 0,0 1 0,2 0 0,-1 0 0,2 0 0,0 1 0,17-25 0,-10 21-595,5-8-2891,-7-3-3953,-10 6-9292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070"/>
    </inkml:context>
    <inkml:brush xml:id="br0">
      <inkml:brushProperty name="width" value="0.025" units="cm"/>
      <inkml:brushProperty name="height" value="0.025" units="cm"/>
    </inkml:brush>
  </inkml:definitions>
  <inkml:trace contextRef="#ctx0" brushRef="#br0">0 108 12236,'0'0'9897,"80"14"-9353,-19-23-255,14-5-193,4-4 0,3 0 0,0 1-320,-2 6-993,-8 0-1154,-16-1-2145,-9 0-5253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4.308"/>
    </inkml:context>
    <inkml:brush xml:id="br0">
      <inkml:brushProperty name="width" value="0.025" units="cm"/>
      <inkml:brushProperty name="height" value="0.025" units="cm"/>
    </inkml:brush>
  </inkml:definitions>
  <inkml:trace contextRef="#ctx0" brushRef="#br0">23 12 21172,'-10'-3'2146,"0"-2"993,8 5-577,18 0-2786,11 0-32,5 0-3107,3-3-4100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5.959"/>
    </inkml:context>
    <inkml:brush xml:id="br0">
      <inkml:brushProperty name="width" value="0.025" units="cm"/>
      <inkml:brushProperty name="height" value="0.025" units="cm"/>
    </inkml:brush>
  </inkml:definitions>
  <inkml:trace contextRef="#ctx0" brushRef="#br0">0 0 20563,'0'0'3225,"7"3"-3252,-5-2 30,1 0 8,-1 0 1,1 0-1,0 0 1,-1 0-1,1 0 1,0 0-1,-1-1 1,1 0-1,0 1 1,0-1-1,-1 0 1,1 0 0,0-1-1,0 1 1,-1 0-1,1-1 1,0 0-1,-1 0 1,1 1-1,-1-2 1,4 0-1,-6 1-13,1 1 1,-1 0-1,0-1 0,1 1 0,-1 0 0,0 0 0,0 0 0,1-1 0,-1 1 0,0 0 0,1 0 0,-1 0 0,0 0 1,1-1-1,-1 1 0,1 0 0,-1 0 0,0 0 0,1 0 0,-1 0 0,0 0 0,1 0 0,-1 0 0,1 0 0,-1 0 1,0 0-1,1 1 0,-1-1 0,0 0 0,1 0 0,-1 0 0,0 0 0,1 1 0,-1-1 0,0 0 0,1 0 0,-1 0 1,0 1-1,1-1 0,-1 0 0,0 1 0,1-1 0,0 23-4,-15 38 217,10-50-88,0 7-200,0-1-1,1 1 1,1 0-1,1 0 1,1 22 0,7-14-2465,12-14-1963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6.829"/>
    </inkml:context>
    <inkml:brush xml:id="br0">
      <inkml:brushProperty name="width" value="0.025" units="cm"/>
      <inkml:brushProperty name="height" value="0.025" units="cm"/>
    </inkml:brush>
  </inkml:definitions>
  <inkml:trace contextRef="#ctx0" brushRef="#br0">0 77 16271,'0'0'6374,"64"19"-5509,-12-29-544,6-4-257,0 0-545,-1 0-1729,-9 0-1025,-9 0-2498,-13-2-3780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7.189"/>
    </inkml:context>
    <inkml:brush xml:id="br0">
      <inkml:brushProperty name="width" value="0.025" units="cm"/>
      <inkml:brushProperty name="height" value="0.025" units="cm"/>
    </inkml:brush>
  </inkml:definitions>
  <inkml:trace contextRef="#ctx0" brushRef="#br0">52 0 15695,'0'0'8456,"52"78"-7047,-36-44-32,-1 1-512,0-1-416,-3-2-257,-6 3-96,-6 1 0,-3 0 0,-18-1 32,-9-1-160,-3-5-1089,1-10-1345,4-16-2947,8-3-10090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8.057"/>
    </inkml:context>
    <inkml:brush xml:id="br0">
      <inkml:brushProperty name="width" value="0.025" units="cm"/>
      <inkml:brushProperty name="height" value="0.025" units="cm"/>
    </inkml:brush>
  </inkml:definitions>
  <inkml:trace contextRef="#ctx0" brushRef="#br0">1 1 19282,'0'0'3855,"0"11"-2019,0 14-868,3 92 1550,-3-106-2453,2 0 1,-1 0-1,2 0 0,-1 0 0,2 0 0,-1 0 1,1-1-1,8 14 0,-11-22-43,0 0 0,1-1-1,-1 1 1,0-1 0,1 0 0,-1 0-1,1 1 1,-1-1 0,1 0 0,0 0-1,-1 0 1,1 0 0,0-1 0,0 1-1,-1 0 1,1-1 0,0 1 0,0-1-1,0 0 1,0 0 0,0 1 0,0-1-1,0-1 1,0 1 0,-1 0 0,1 0-1,0-1 1,0 1 0,0-1 0,0 1-1,0-1 1,-1 0 0,1 0 0,0 0-1,-1 0 1,1 0 0,0 0 0,1-2-1,9-6 153,-1 0 0,0 0 0,17-20 0,-26 26-186,38-48 139,-29 36-27,0 0 0,25-25 0,-33 78-94,-5 13 40,0-30-31,2-1 0,3 34-1,-3-53-7,0 0 0,0-1 0,0 1 0,1 0-1,-1 0 1,0-1 0,0 1 0,1 0-1,-1-1 1,1 1 0,-1-1 0,1 1 0,-1-1-1,1 1 1,-1-1 0,1 1 0,-1-1 0,1 1-1,-1-1 1,1 1 0,0-1 0,-1 0-1,1 1 1,0-1 0,-1 0 0,1 0 0,0 0-1,0 1 1,-1-1 0,1 0 0,0 0-1,0 0 1,-1 0 0,1 0 0,0 0 0,0-1-1,-1 1 1,1 0 0,0 0 0,-1 0 0,1-1-1,0 1 1,-1 0 0,2-1 0,30-18 867,-15 1-679,28-37 1,-32 36-165,2 1 1,25-24 0,-40 41-32,1 1 0,-1-1 0,1 1 0,-1-1 0,1 1 0,-1 0 0,0-1 0,1 1 0,-1 0 0,1-1 0,0 1 0,-1 0 0,1-1 0,-1 1 0,1 0 0,-1 0 0,1 0 0,0 0 0,-1 0 0,1 0 0,-1 0 0,1 0 0,0 0 0,-1 0 0,1 0 0,-1 0 0,1 0 0,0 0 0,0 1 0,7 16 0,-7 38 0,-1-45 0,-1 4-141,0-1-408,1 0-1,0 0 1,3 17-1,-3-28 451,0-1-1,0 0 0,0 0 1,0 0-1,0 0 1,0 1-1,1-1 0,-1 0 1,0 0-1,1 0 1,-1 0-1,1 0 0,-1 0 1,1 0-1,-1 0 1,1 0-1,0 0 0,0 0 1,-1 0-1,1 0 1,0-1-1,0 1 0,0 0 1,0-1-1,0 1 1,0 0-1,0-1 0,0 1 1,0-1-1,0 1 1,0-1-1,0 0 0,0 0 1,1 1-1,-1-1 1,0 0-1,0 0 0,0 0 1,0 0-1,1 0 1,-1 0-1,0-1 0,0 1 1,0 0-1,0-1 1,2 0-1,17-12-8094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8.771"/>
    </inkml:context>
    <inkml:brush xml:id="br0">
      <inkml:brushProperty name="width" value="0.025" units="cm"/>
      <inkml:brushProperty name="height" value="0.025" units="cm"/>
    </inkml:brush>
  </inkml:definitions>
  <inkml:trace contextRef="#ctx0" brushRef="#br0">33 168 10858,'0'0'17126,"14"7"-15466,-5-1-1361,-6-4-218,0 1 0,0-1 0,0 0 0,0 0 0,1-1 0,-1 1-1,1 0 1,0-1 0,-1 0 0,1 0 0,0 0 0,-1-1 0,1 1 0,0-1 0,0 0 0,0 0 0,0 0 0,-1 0 0,1-1 0,0 1 0,0-1 0,0 0 0,6-3 0,2-3 29,1 0 0,-1-1 0,0-1 1,-1 0-1,15-15 0,-22 20-96,0-1-1,0 1 1,0-1 0,0 0 0,-1 0-1,0-1 1,0 1 0,-1-1 0,0 1-1,0-1 1,0 0 0,0 0 0,-1 0-1,0 0 1,1-8 0,-3 12-14,1 0 0,0 0 0,-1 1 0,0-1 0,1 0 0,-1 1 0,0-1 0,0 0 0,1 1 0,-1-1 0,-1 1 0,1-1 0,0 1 0,0 0 0,0-1 0,-1 1 0,1 0 0,-1 0 0,1 0 0,-1 0 0,1 0 0,-1 0 0,0 0 0,1 1 0,-1-1 0,0 1 0,1-1 0,-1 1 0,0-1 0,0 1 0,0 0 0,1 0 0,-1 0 0,0 0 0,-3 1 0,-3-1 0,0 0 0,0 1 0,0 0 0,0 0 0,1 1 0,-1 0 0,-10 4 0,7 0 0,1 0 0,-1 1 0,1 0 0,1 0 0,-1 1 0,1 1 0,1-1 0,-1 2 0,2-1 0,-10 14 0,11-14 0,1 0 0,0 0 0,0 0 0,1 1 0,0 0 0,1 0 0,0 0 0,0 0 0,1 0 0,0 1 0,1-1 0,0 14 0,1-23 0,0 1 0,0-1 0,1 0 0,-1 1 0,0-1 0,1 1 0,-1-1 0,1 0 0,-1 1 0,1-1 0,0 0 0,-1 0 0,1 1 0,0-1 0,0 0 0,0 0 0,0 0 0,0 0 0,0 0 0,0 0 0,0 0 0,0-1 0,1 1 0,0 0 0,2 1 0,0-1 0,-1 0 0,1 0 0,0 0 0,-1-1 0,1 1 0,0-1 0,0 0 0,4-1 0,4 0 0,0-1 0,-1 0 0,1-1 0,0 0 0,13-6 0,52-34-2570,-56 28 528,0-1 1,-1-1 0,22-23 0,-4-4-4841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49.613"/>
    </inkml:context>
    <inkml:brush xml:id="br0">
      <inkml:brushProperty name="width" value="0.025" units="cm"/>
      <inkml:brushProperty name="height" value="0.025" units="cm"/>
    </inkml:brush>
  </inkml:definitions>
  <inkml:trace contextRef="#ctx0" brushRef="#br0">145 0 13805,'0'0'8243,"-10"9"-6316,-3 6-1207,0 1 1,1 0 0,0 1-1,2 0 1,0 1 0,1 0-1,1 1 1,0 0 0,-6 24 0,6-5-457,1 0 0,2 1 0,1 0 1,2 0-1,7 77 0,-5-115-264,0 1 0,1-1 0,-1 1 0,0-1 0,1 1 0,-1-1 0,1 0 0,-1 1 0,1-1 0,0 1 0,0-1 0,-1 0 0,1 0 0,0 1 0,0-1 0,0 0 0,1 0 0,-1 0 0,0 0 0,0 0 0,0 0 0,1-1 0,-1 1 0,0 0 0,1-1 0,-1 1 0,1 0 0,-1-1 0,1 0 0,-1 1 0,1-1 0,-1 0 0,3 0 0,-1 0 0,-1 0 0,1 0 0,0-1 0,-1 1 0,1-1 0,0 1 0,-1-1 0,1 0 0,0 0 0,-1 0 0,1 0 0,-1-1 0,0 1 0,0-1 0,1 0 0,-1 1 0,3-4 0,14-21 0,0 0 0,23-45 0,9-14 0,-51 85 0,0 0 0,0-1 0,0 1 0,1-1 0,-1 1 0,0 0 0,0-1 0,0 1 0,1 0 0,-1-1 0,0 1 0,1 0 0,-1-1 0,0 1 0,1 0 0,-1-1 0,0 1 0,1 0 0,-1 0 0,0 0 0,1-1 0,-1 1 0,1 0 0,-1 0 0,1 0 0,-1 0 0,0 0 0,1 0 0,-1 0 0,1 0 0,-1 0 0,1 0 0,0 0 0,4 15 0,-4 34 0,-1-41 0,-1 32 0,-13 71 0,14-110 0,1-1 0,-1 0 0,0 0 0,0 0 0,0 1 0,0-1 0,0 0 0,1 0 0,-1 0 0,0 0 0,0 0 0,0 1 0,1-1 0,-1 0 0,0 0 0,0 0 0,1 0 0,-1 0 0,0 0 0,0 0 0,1 0 0,-1 0 0,0 0 0,0 0 0,1 0 0,-1 0 0,0 0 0,0 0 0,0 0 0,1 0 0,-1 0 0,0 0 0,0 0 0,1 0 0,-1-1 0,0 1 0,0 0 0,0 0 0,1 0 0,-1 0 0,0 0 0,0-1 0,0 1 0,0 0 0,1 0 0,-1 0 0,0-1 0,0 1 0,0 0 0,0 0 0,12-9 0,3-5 0,0-1 0,-1 0 0,-1-1 0,0-1 0,-1 0 0,-1 0 0,-1-1 0,14-34 0,-37 121 0,6-48 0,1 1 0,0 0 0,2 0 0,0 1 0,0 38 0,5-62 0,0 1 0,0 0 0,0 0 0,0-1 0,0 1 0,0 0 0,0-1 0,0 1 0,-1-1 0,1 1 0,0-1 0,0 0 0,0 1 0,0-1 0,-1 0 0,1 1 0,0-1 0,-1 0 0,2-1 0,4-9 0,0 0 0,0 0 0,-1 0 0,-1-1 0,0 0 0,0 0 0,3-21 0,-3 1 0,-1-57 0,-2 88 0,0 0 0,0 0 0,0 0 0,0 1 0,1-1 0,-1 0 0,0 1 0,0-1 0,0 1 0,1-1 0,-1 1 0,0-1 0,0 1 0,1 0 0,-1 0 0,3 0 0,-1-1 0,14-3 21,27-7-1468,47-19 1,-37 6-6508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4.591"/>
    </inkml:context>
    <inkml:brush xml:id="br0">
      <inkml:brushProperty name="width" value="0.025" units="cm"/>
      <inkml:brushProperty name="height" value="0.025" units="cm"/>
    </inkml:brush>
  </inkml:definitions>
  <inkml:trace contextRef="#ctx0" brushRef="#br0">32 0 19571,'0'0'6598,"-6"56"-5509,-1-35 801,4-1-1154,1 0-640,-1-2-64,3-1-608,0-4-801,0-4-609,0-5 64,-3-13-7239,-5-9 3876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4.920"/>
    </inkml:context>
    <inkml:brush xml:id="br0">
      <inkml:brushProperty name="width" value="0.025" units="cm"/>
      <inkml:brushProperty name="height" value="0.025" units="cm"/>
    </inkml:brush>
  </inkml:definitions>
  <inkml:trace contextRef="#ctx0" brushRef="#br0">46 0 10666,'0'0'19218,"-45"52"-19154,46-36-480,18-7-1954,9-7-1762,2-2-1762,1 0-5701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5.276"/>
    </inkml:context>
    <inkml:brush xml:id="br0">
      <inkml:brushProperty name="width" value="0.025" units="cm"/>
      <inkml:brushProperty name="height" value="0.025" units="cm"/>
    </inkml:brush>
  </inkml:definitions>
  <inkml:trace contextRef="#ctx0" brushRef="#br0">105 1 7559,'-4'9'6033,"0"4"-4714,-2-1 0,1 1 0,-1-1 0,-1 0 0,-1 0 1,1-1-1,-2 0 0,-15 16 0,28-28-1226,0 0 1,-1-1-1,1 1 0,0 1 1,0-1-1,-1 0 0,1 1 0,0 0 1,0 0-1,0 0 0,0 0 1,-1 1-1,1 0 0,0-1 0,0 1 1,-1 1-1,1-1 0,-1 0 1,1 1-1,-1 0 0,1 0 0,-1 0 1,4 3-1,0 0-140,1-1-1,-2 1 1,1 1 0,-1-1-1,1 1 1,-2 0 0,1 0-1,-1 1 1,0 0 0,0 0-1,5 11 1,-9-17 76,-1 0 0,1 0 1,-1 0-1,1 0 0,-1 1 0,0-1 0,1 0 0,-1 0 1,0 1-1,0-1 0,0 0 0,0 0 0,0 1 1,0-1-1,-1 0 0,1 0 0,0 1 0,0-1 0,-1 0 1,1 0-1,-1 0 0,1 0 0,-1 1 0,0-1 1,1 0-1,-1 0 0,0 0 0,0 0 0,-1 1 0,-1 0 148,-1 0-1,1 0 0,0 0 0,-1-1 0,0 1 0,1-1 0,-1 0 0,0 0 0,1 0 0,-5 0 0,-10 0 529,1 0 0,-1-1 0,-25-2 0,40 1-887,0 1 0,1-1 0,-1 1-1,1-1 1,-1 0 0,1 0 0,-1 0 0,1 0 0,0 0 0,-1 0-1,1-1 1,0 1 0,0-1 0,0 0 0,0 1 0,0-1 0,1 0 0,-3-3-1,3 3-21,1 1-1,-1 0 0,1 0 1,-1-1-1,1 1 0,0 0 1,0 0-1,0-1 1,0 1-1,0 0 0,0-1 1,0 1-1,0 0 0,0 0 1,1-1-1,-1 1 0,0 0 1,1 0-1,-1-1 0,1 1 1,0 0-1,-1 0 0,1 0 1,0 0-1,-1 0 0,1 0 1,0 0-1,0 0 1,0 0-1,0 0 0,0 1 1,0-1-1,0 0 0,0 1 1,1-1-1,-1 0 0,2 0 1,16-9-9955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8.819"/>
    </inkml:context>
    <inkml:brush xml:id="br0">
      <inkml:brushProperty name="width" value="0.025" units="cm"/>
      <inkml:brushProperty name="height" value="0.025" units="cm"/>
    </inkml:brush>
  </inkml:definitions>
  <inkml:trace contextRef="#ctx0" brushRef="#br0">0 27 12492,'0'0'9000,"60"28"-8295,-10-28-193,10-9-191,3-5-193,2 0 0,3 2-32,-1 7-160,-6 5-1249,-10 0-1762,-10 0-2915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5.872"/>
    </inkml:context>
    <inkml:brush xml:id="br0">
      <inkml:brushProperty name="width" value="0.025" units="cm"/>
      <inkml:brushProperty name="height" value="0.025" units="cm"/>
    </inkml:brush>
  </inkml:definitions>
  <inkml:trace contextRef="#ctx0" brushRef="#br0">3 1 5509,'0'0'18156,"3"9"-16645,4 17-915,-2 1 0,-1 0 0,-1 1 1,-1-1-1,-1 1 0,-5 37 0,2-28-405,2 0 1,1 0-1,9 54 0,-7-74-1076,-5-24-5061,-7-15-1991,2 8 5489,-11-16-5742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6.244"/>
    </inkml:context>
    <inkml:brush xml:id="br0">
      <inkml:brushProperty name="width" value="0.025" units="cm"/>
      <inkml:brushProperty name="height" value="0.025" units="cm"/>
    </inkml:brush>
  </inkml:definitions>
  <inkml:trace contextRef="#ctx0" brushRef="#br0">1 15 12332,'0'0'15727,"76"-14"-15247,-38 14-224,3 1-192,8 2-384,1-3-2339,-2 0-2273,-3 0-4869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6.756"/>
    </inkml:context>
    <inkml:brush xml:id="br0">
      <inkml:brushProperty name="width" value="0.025" units="cm"/>
      <inkml:brushProperty name="height" value="0.025" units="cm"/>
    </inkml:brush>
  </inkml:definitions>
  <inkml:trace contextRef="#ctx0" brushRef="#br0">59 0 14542,'0'0'7991,"-6"10"-5289,-3 10-1578,0 1 0,1 0 0,-6 27 0,11-35-925,0 1-1,0-1 1,2 1 0,-1 0-1,2 0 1,0-1 0,3 25-1,-3-37-192,0 0-1,0 0 1,1 1-1,-1-1 1,0 0-1,1 0 1,-1 1-1,1-1 1,0 0-1,-1 0 0,1 0 1,0 0-1,-1 0 1,1 0-1,0 0 1,0 0-1,0 0 1,0 0-1,0 0 1,0-1-1,0 1 1,0 0-1,1-1 1,-1 1-1,1 0 0,1-1 14,-1 0-1,0 0 1,1 0-1,-1 0 0,0 0 1,1 0-1,-1-1 1,0 1-1,1-1 0,-1 1 1,0-1-1,4-2 1,3-1 43,-1-1 1,0 0 0,0 0 0,0-1 0,11-11-1,2-7 12,-1-2 0,-1 0-1,-1-1 1,24-50 0,-52 145 246,8-59-320,0-3 0,0 0 0,1 1 0,0-1 0,0 0 0,1 1 0,0-1 0,0 8 0,1-14 0,-1 1 0,1-1 0,0 0 0,-1 0 0,1 1 0,-1-1 0,1 0 0,-1 0 0,1 0 0,0 1 0,-1-1 0,1 0 0,0 0 0,-1 0 0,1 0 0,-1 0 0,1 0 0,0-1 0,-1 1 0,1 0 0,-1 0 0,1 0 0,0 0 0,-1-1 0,1 1 0,-1 0 0,1-1 0,-1 1 0,1 0 0,0-1 0,19-10 0,26-29 0,19-15 0,-61 52 0,0 0 0,1 0 0,0 0 0,0 1 0,0-1 0,0 1 0,0 0 0,0 1 0,0 0 0,1-1 0,8 0 0,-13 3 0,0-1 0,-1 1 0,1-1 0,-1 1 0,1-1 0,-1 1 0,1-1 0,0 1 0,-1-1 0,0 1 0,1-1 0,-1 1 0,1 0 0,-1-1 0,0 1 0,1 0 0,-1-1 0,0 1 0,0 0 0,0 0 0,1-1 0,-1 1 0,0 0 0,0 0 0,0-1 0,0 1 0,-1 1 0,1 29 0,0-25 0,0 53 0,1-59 0,0 0 0,1 1 0,-1-2 0,0 1 0,0 0 0,0 0 0,0 0 0,1 0 0,-1-1 0,0 1 0,0-1 0,0 1 0,0-1 0,0 1 0,0-1 0,0 1 0,0-1 0,1-1 0,43-38 0,8-8 0,-49 45 0,0 1 0,0-1 0,0 1 0,0 0 0,0 0 0,0 0 0,1 1 0,-1-1 0,0 1 0,1 0 0,0 1 0,5-1 0,-9 1 0,0 1 0,0 0 0,-1-1 0,1 1 0,0 0 0,0 0 0,-1 0 0,1 0 0,0 0 0,-1 0 0,1 0 0,-1 0 0,1 0 0,-1 0 0,0 0 0,1 0 0,-1 0 0,0 0 0,0 0 0,0 1 0,0-1 0,0 0 0,0 0 0,0 0 0,-1 2 0,0 37 0,1-37 0,-21 72-64,27-78-8135,17-13-2334,-6 0-1836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7.254"/>
    </inkml:context>
    <inkml:brush xml:id="br0">
      <inkml:brushProperty name="width" value="0.025" units="cm"/>
      <inkml:brushProperty name="height" value="0.025" units="cm"/>
    </inkml:brush>
  </inkml:definitions>
  <inkml:trace contextRef="#ctx0" brushRef="#br0">72 1 18866,'0'0'11734,"-8"11"-10512,4-4-1057,-4 4-87,1-1 0,0 2 0,0-1 0,2 1 0,-1 0 0,1 1 0,1-1 0,0 1 0,-3 21 0,7-34-78,0 1 0,0-1 0,0 0 0,0 1 0,0-1 0,0 0 0,0 1 0,1-1 0,-1 0 0,0 0 0,0 1 0,0-1 0,0 0 0,0 1 0,1-1 0,-1 0 0,0 0 0,0 1 0,0-1 0,1 0 0,-1 0 0,0 1 0,0-1 0,1 0 0,-1 0 0,0 0 0,1 0 0,-1 1 0,0-1 0,1 0 0,-1 0 0,0 0 0,1 0 0,-1 0 0,0 0 0,1 0 0,-1 0 0,1 0 0,18-4 0,16-15 0,4-12 0,39-27 0,-70 53 0,0 0 0,1 1 0,-1 0 0,1 0 0,0 1 0,0 0 0,15-3 0,-23 6 0,0 0 0,0 0 0,-1 0 0,1 0 0,0 0 0,0 0 0,0 0 0,-1 0 0,1 0 0,0 0 0,0 0 0,0 1 0,-1-1 0,1 0 0,0 1 0,0-1 0,-1 0 0,1 1 0,0-1 0,-1 1 0,1-1 0,-1 1 0,1-1 0,0 1 0,-1 0 0,1-1 0,-1 1 0,0 0 0,1-1 0,-1 1 0,1 0 0,-1 0 0,0-1 0,0 1 0,1 0 0,-1 0 0,0-1 0,0 1 0,0 0 0,0 0 0,0 0 0,0 0 0,0-1 0,0 1 0,0 0 0,-1 1 0,-10 50 0,4-23 0,9-29 0,1 0 0,-1 0 0,1 0 0,0 0 0,-1-1 0,1 1 0,-1-1 0,1 1 0,-1-1 0,0 0 0,1 0 0,3-2 0,61-37 0,-53 29 0,1 2 0,0 0 0,0 1 0,1 0 0,0 1 0,18-4 0,-34 11 0,0 0 0,1-1 0,-1 1 0,1 0 0,-1 0 0,1 0 0,-1 0 0,1 0 0,-1 0 0,0 0 0,1 0 0,-1 0 0,1 0 0,-1 1 0,1-1 0,-1 0 0,1 0 0,-1 0 0,0 0 0,1 1 0,-1-1 0,1 0 0,-1 0 0,0 1 0,1-1 0,-1 0 0,0 1 0,1-1 0,-1 0 0,0 1 0,0-1 0,1 1 0,-1-1 0,0 0 0,0 1 0,0-1 0,1 1 0,-2 23 0,-14 23 0,-7 23 0,22-70 1,0 0-1,0 0 1,1 1 0,-1-1-1,0 0 1,0 1 0,1-1-1,-1 0 1,0 0 0,0 0-1,1 1 1,-1-1 0,0 0-1,1 0 1,-1 0 0,0 0-1,1 1 1,-1-1 0,0 0-1,1 0 1,-1 0 0,0 0-1,1 0 1,-1 0 0,0 0-1,1 0 1,-1 0 0,0 0-1,1 0 1,-1 0 0,0-1-1,1 1 1,-1 0 0,0 0-1,1 0 1,-1 0 0,0 0-1,1-1 1,-1 1 0,0 0-1,0 0 1,1-1 0,-1 1-1,0 0 1,0 0 0,1-1-1,-1 1 1,0 0 0,0-1-1,17-9-166,28-26-4941,-1-1-6020,-20 16-1525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7.970"/>
    </inkml:context>
    <inkml:brush xml:id="br0">
      <inkml:brushProperty name="width" value="0.025" units="cm"/>
      <inkml:brushProperty name="height" value="0.025" units="cm"/>
    </inkml:brush>
  </inkml:definitions>
  <inkml:trace contextRef="#ctx0" brushRef="#br0">139 101 16271,'0'0'13651,"3"-7"-13550,-2 7-64,16-30 84,-16 28 5,0 0 0,0 1-1,0-1 1,-1 0 0,1 0 0,0 0 0,-1 1 0,1-1-1,-1 0 1,0 0 0,1 0 0,-1 0 0,0 0 0,0 0-1,0 0 1,-1 0 0,1 0 0,0 0 0,-2-2 0,-19 3-44,3 1-95,2 28 13,-11-5 0,14-13 0,1 1 0,0 0 0,-13 15 0,23-23 0,0-1 0,0 1 0,0 0 0,0 0 0,0 0 0,1 0 0,0 0 0,-1 0 0,1 0 0,0 1 0,0-1 0,1 0 0,-1 1 0,1-1 0,0 0 0,0 1 0,0-1 0,0 1 0,0-1 0,1 0 0,0 4 0,0-6 0,1 1 0,-1-1 0,0 0 0,1 0 0,-1 0 0,0 0 0,1 0 0,-1 0 0,1 0 0,0 0 0,-1-1 0,1 1 0,0-1 0,-1 1 0,1-1 0,0 1 0,-1-1 0,1 0 0,0 0 0,0 0 0,0 0 0,-1 0 0,1 0 0,2-1 0,44-7 0,-1-18 0,-41 22 0,0 0 0,1 0 0,-1 1 0,1 0 0,0 0 0,0 0 0,0 1 0,0 0 0,0 0 0,8 0 0,-14 2 0,0 1 0,-1 0 0,1 0 0,0-1 0,-1 1 0,1 0 0,-1 0 0,1 0 0,-1 0 0,1 0 0,-1 0 0,0 0 0,1 0 0,-1 0 0,0 0 0,0 0 0,0 0 0,0 0 0,0 0 0,0 0 0,0 0 0,0 2 0,-1 34 0,1-30 0,7-21 0,-2 0 0,1-1 0,3-18 0,-6 9 0,-2 12 0,0 0 0,2 0 0,-1 0 0,6-14 0,-7 23 0,0 0 0,0 1 0,1-1 0,-1 1 0,1 0 0,-1-1 0,1 1 0,0 0 0,0 0 0,0 0 0,0 0 0,0 0 0,0 0 0,0 1 0,1-1 0,-1 1 0,0 0 0,1-1 0,0 1 0,-1 0 0,1 1 0,-1-1 0,1 0 0,3 0 0,87-1-5316,-54 3-168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8.301"/>
    </inkml:context>
    <inkml:brush xml:id="br0">
      <inkml:brushProperty name="width" value="0.025" units="cm"/>
      <inkml:brushProperty name="height" value="0.025" units="cm"/>
    </inkml:brush>
  </inkml:definitions>
  <inkml:trace contextRef="#ctx0" brushRef="#br0">1 42 22517,'0'0'5862,"62"-38"-6951,-56 35-3556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1.398"/>
    </inkml:context>
    <inkml:brush xml:id="br0">
      <inkml:brushProperty name="width" value="0.025" units="cm"/>
      <inkml:brushProperty name="height" value="0.025" units="cm"/>
    </inkml:brush>
  </inkml:definitions>
  <inkml:trace contextRef="#ctx0" brushRef="#br0">3 2 8168,'0'0'20761,"-2"12"-19560,2-4-1048,-1-1 1,1 1-1,1 0 0,-1 0 1,1 0-1,1-1 1,-1 1-1,1 0 0,4 7 1,-5-11-131,1 0 0,0 0 0,0-1 0,1 1 0,-1-1 1,1 0-1,-1 1 0,1-1 0,0 0 0,0-1 0,0 1 0,1 0 0,-1-1 1,1 0-1,-1 0 0,1 0 0,0 0 0,0-1 0,0 1 0,0-1 1,0 0-1,7 1 0,-4-1-56,1-1-1,-1 0 1,0 0 0,0-1 0,0 0 0,0 0 0,0 0-1,0-1 1,-1 0 0,1-1 0,0 1 0,-1-1 0,0-1-1,0 1 1,0-1 0,8-6 0,-10 7 8,0 0 0,-1 0 0,1-1 0,-1 0 0,1 0 0,-1 0 0,0 0 0,-1 0 0,1-1 0,-1 1 0,0-1 0,0 0 0,0 0 0,-1 1 0,1-1 0,-1 0 0,0 0 0,-1 0 0,1-1 0,-1 1 0,0 0 0,0 0 0,-2-7 0,2 12 22,0 0-1,0-1 1,0 1-1,0 0 1,0-1 0,0 1-1,0 0 1,0-1-1,0 1 1,0 0-1,0-1 1,0 1 0,0 0-1,0-1 1,0 1-1,-1 0 1,1 0 0,0-1-1,0 1 1,0 0-1,-1-1 1,1 1 0,0 0-1,0 0 1,-1 0-1,1-1 1,0 1-1,0 0 1,-1 0 0,1 0-1,0 0 1,-1-1-1,1 1 1,0 0 0,-1 0-1,1 0 1,0 0-1,-1 0 1,1 0-1,0 0 1,-1 0 0,1 0-1,0 0 1,0 0-1,-1 0 1,1 0 0,0 0-1,-1 1 1,1-1-1,0 0 1,-1 0-1,1 0 1,0 0 0,0 0-1,-1 1 1,1-1-1,0 0 1,0 0 0,-1 1-1,1-1 1,0 0-1,0 0 1,-1 1 0,-11 18-163,4 42-508,7-21-4652,1-36 4322,0 12-6625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066"/>
    </inkml:context>
    <inkml:brush xml:id="br0">
      <inkml:brushProperty name="width" value="0.025" units="cm"/>
      <inkml:brushProperty name="height" value="0.025" units="cm"/>
    </inkml:brush>
  </inkml:definitions>
  <inkml:trace contextRef="#ctx0" brushRef="#br0">94 1 16015,'0'0'7180,"-1"13"-6096,-5 74-435,4 0 1,9 95-1,-7-179-644,1 0 0,-1 0-1,0 0 1,1-1-1,0 1 1,0 0-1,0-1 1,0 1-1,0 0 1,0-1-1,0 1 1,1-1-1,-1 0 1,1 0-1,0 1 1,0-1-1,0 0 1,0 0-1,0 0 1,0-1-1,0 1 1,1-1-1,3 3 1,-3-3 13,0-1 0,0 0 0,0 1 0,0-1 0,0-1 1,0 1-1,0 0 0,0-1 0,0 1 0,0-1 0,0 0 0,0 0 0,-1 0 1,1 0-1,0 0 0,0-1 0,-1 1 0,1-1 0,-1 0 0,0 0 1,5-4-1,16-17 45,-20 18-60,1 1 0,-1 0 0,1 0 0,0 0 0,0 0 0,1 1 0,-1 0 0,1 0-1,0 0 1,0 0 0,0 1 0,9-4 0,-13 7 23,-1-1 0,1 0 0,0 1 0,-1-1 0,1 1 0,0-1 0,-1 1 0,1 0 0,-1-1 0,1 1 0,-1-1 0,1 1 0,-1 0 0,1 0 0,-1-1 0,0 1 0,1 0 0,-1 0 0,0-1 0,0 1 0,0 0 0,0 0 0,1 0 1,-1-1-1,0 1 0,0 0 0,0 0 0,-1 0 0,1 0 0,0-1 0,0 1 0,0 0 0,-1 0 0,1-1 0,-1 2 0,-7 33 809,4-29-706,0-1 0,0 0-1,0 1 1,-1-2 0,0 1-1,0 0 1,0-1 0,0 0-1,-1-1 1,0 1 0,0-1-1,0 0 1,0 0 0,0-1-1,-1 1 1,-7 0 0,-1 1 152,0-1 1,0-1 0,0 0-1,0-1 1,-1-1-1,-15-2 1,27 1-340,0 0 0,0 0 0,0 0 0,0 0-1,0-1 1,1 0 0,-1 0 0,0 0 0,1 0 0,-4-3 0,6 4-5,0 0-1,-1 0 1,1 0 0,0 0 0,0 0 0,0 0-1,0 0 1,0-1 0,0 1 0,0 0 0,0-1 0,0 1-1,1 0 1,-1-1 0,1 1 0,-1-1 0,1 1-1,-1-1 1,1 1 0,0-1 0,0 0 0,0 1-1,0-1 1,0 1 0,0-1 0,0 1 0,0-1 0,1-2-1,0 3-291,0 0 1,1 0-1,-1 0 0,0 0 0,0 0 0,1 1 0,-1-1 0,1 0 0,-1 1 0,0-1 1,1 1-1,-1-1 0,1 1 0,-1 0 0,1 0 0,-1 0 0,1 0 0,2 0 0,39 0-4705,-30 1 2183,17-1-4378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408"/>
    </inkml:context>
    <inkml:brush xml:id="br0">
      <inkml:brushProperty name="width" value="0.025" units="cm"/>
      <inkml:brushProperty name="height" value="0.025" units="cm"/>
    </inkml:brush>
  </inkml:definitions>
  <inkml:trace contextRef="#ctx0" brushRef="#br0">49 178 15983,'0'0'2717,"10"-1"390,3 0-2395,-1-1 0,1-1-1,-1 1 1,0-2 0,0 0-1,0 0 1,0-1 0,11-7-1,-19 10-580,0-1 0,0 1 0,0-1 0,0 1 0,-1-1-1,1 0 1,-1-1 0,0 1 0,0 0 0,0-1-1,0 0 1,0 0 0,-1 0 0,0 0 0,0 0 0,0 0-1,0-1 1,0 1 0,-1-1 0,0 1 0,0-1 0,0 1-1,-1-1 1,0 0 0,0 1 0,0-1 0,-1-7-1,1 10-112,-1 1 0,0-1-1,0 1 1,1-1-1,-1 1 1,0-1-1,0 1 1,-1 0-1,1 0 1,0-1-1,0 1 1,0 0-1,-1 0 1,1 0-1,-1 0 1,1 1-1,-1-1 1,1 0-1,-1 1 1,1-1-1,-1 1 1,1-1-1,-1 1 1,0-1-1,1 1 1,-1 0-1,0 0 1,1 0-1,-1 0 1,0 0-1,1 1 1,-3-1-1,-3 1 23,0 0-1,1 0 0,0 0 0,-1 1 0,1 0 1,0 0-1,-7 4 0,1 1-39,2 0 0,-1 2 0,1-1 0,0 1 0,1 1 0,0 0 0,0 0 0,1 1 0,-7 12 0,10-17 0,1 1 0,1-1 0,-1 1 0,1 0 0,0 1 0,1-1 0,0 0 0,0 1 0,0-1 0,1 1 0,0 0 0,1-1 0,0 1 0,0 0 0,0-1 0,1 1 0,2 8 0,-2-14-26,1 1 1,0-1-1,0 1 1,-1-1-1,1 0 1,1 0-1,-1 0 1,0 0-1,0 0 1,1 0-1,-1-1 1,1 1-1,0-1 1,-1 1-1,1-1 1,0 0-1,0 0 1,0 0-1,0-1 1,0 1-1,0-1 0,0 0 1,6 0-1,3 1-348,1-1 1,0 0-1,-1-1 0,19-3 0,-20 1-853,-1 0 0,1-1-1,-1-1 1,0 0 0,0 0 0,12-9 0,15-14-5990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2:59.779"/>
    </inkml:context>
    <inkml:brush xml:id="br0">
      <inkml:brushProperty name="width" value="0.025" units="cm"/>
      <inkml:brushProperty name="height" value="0.025" units="cm"/>
    </inkml:brush>
  </inkml:definitions>
  <inkml:trace contextRef="#ctx0" brushRef="#br0">128 1 17392,'0'0'4730,"-11"4"-2760,4-1-1712,0-1 0,0 2 1,1-1-1,-1 1 0,1 0 0,0 0 0,0 1 0,0 0 0,1 0 1,-1 0-1,1 1 0,0 0 0,-4 8 0,5-9-260,-10 26 582,14-30-570,0-1 0,1 1 0,-1 0 1,0 0-1,1-1 0,-1 1 0,0 0 1,1 0-1,-1-1 0,1 1 0,-1 0 0,1-1 1,0 1-1,-1-1 0,1 1 0,0-1 0,-1 1 1,1-1-1,0 1 0,-1-1 0,1 0 1,0 1-1,0-1 0,0 0 0,-1 0 0,1 1 1,0-1-1,0 0 0,0 0 0,0 0 0,-1 0 1,1 0-1,0 0 0,0 0 0,0-1 1,1 1-1,29 1 129,62 5-924,-86-5 697,0 0-1,0 0 1,0 1 0,-1 0-1,1 1 1,-1-1 0,1 1-1,-1 0 1,0 1 0,7 5-1,-11-8 113,-1 0 0,1 0 0,-1 0 0,0 0 0,0 1 1,0-1-1,0 0 0,1 1 0,-2-1 0,1 0 0,0 1 0,0 0 0,0-1 0,-1 1 0,1-1 0,-1 1 0,1 0 0,-1-1 0,0 1 0,0 0 0,1 0 0,-1-1 0,0 1 0,-1 0 0,1 1 1,-1 0 115,0 0 1,-1 0-1,1-1 1,-1 1 0,1-1-1,-1 1 1,0-1 0,0 0-1,0 1 1,0-1 0,0 0-1,-1 0 1,-2 1 0,-6 4 366,0 0 0,0-1 0,0-1 0,-1 0 0,-20 6 1,-40-1-402,69-9-107,-1-1 0,0 0 0,1 0-1,-1 0 1,0 0 0,1-1 0,-1 1-1,0-1 1,1 0 0,-1 0 0,1-1-1,-1 1 1,1-1 0,0 1 0,0-1-1,-5-3 1,7 4-117,1 0-1,-1 1 1,1-1 0,0 1-1,-1-1 1,1 0 0,0 1-1,-1-1 1,1 0 0,0 1-1,0-1 1,0 0 0,0 1 0,0-1-1,0 0 1,0 0 0,0 1-1,0-1 1,0 0 0,0 1-1,0-1 1,0 0 0,0 1-1,1-1 1,-1 0 0,0 1-1,0-1 1,1 0 0,-1 1-1,1-1 1,-1 0 0,1 1-1,-1-1 1,0 1 0,1-1-1,0 1 1,-1-1 0,1 1-1,-1 0 1,1-1 0,0 1-1,-1 0 1,2-1 0,35-15-9388,-26 12 6681,19-10-5551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5:05.488"/>
    </inkml:context>
    <inkml:brush xml:id="br0">
      <inkml:brushProperty name="width" value="0.025" units="cm"/>
      <inkml:brushProperty name="height" value="0.025" units="cm"/>
    </inkml:brush>
  </inkml:definitions>
  <inkml:trace contextRef="#ctx0" brushRef="#br0">0 67 7623,'0'0'5162,"9"-3"-4030,14-4-613,1 2 0,0 0-1,0 2 1,0 0 0,41 2-1,619-21-146,-247 4 239,1590 43 3569,408 54-3951,-1431-53-186,1686 26 1392,-1371-31-890,-1063-14-133,99 2 709,-355-9-1123,0 0-1,0 0 1,0 0 0,1 0 0,-1 0 0,0 1 0,0-1 0,0 0 0,0 0 0,1 0 0,-1 0 0,0 0 0,0 0 0,0 0 0,0 0 0,1 0-1,-1 0 1,0-1 0,0 1 0,0 0 0,0 0 0,1 0 0,-1 0 0,0 0 0,0 0 0,0 0 0,0 0 0,0 0 0,1-1 0,-1 1 0,0 0 0,0 0-1,0 0 1,0 0 0,0 0 0,0 0 0,0-1 0,0 1 0,0 0 0,1 0 0,-1 0 0,0 0 0,0-1 0,0 1 0,0 0 0,0 0 0,0 0-1,0-1 1,0 1 0,0 0 0,0 0 0,0 0 0,0 0 0,0-1 0,-1 1 0,-9-12-575,-15-6-1058,-37-23-4883,32 15-139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00.904"/>
    </inkml:context>
    <inkml:brush xml:id="br0">
      <inkml:brushProperty name="width" value="0.025" units="cm"/>
      <inkml:brushProperty name="height" value="0.025" units="cm"/>
    </inkml:brush>
  </inkml:definitions>
  <inkml:trace contextRef="#ctx0" brushRef="#br0">0 1 13421,'30'16'497,"1"-1"0,1-1 1,0-2-1,0-2 1,1 0-1,1-2 0,67 6 1,-10-8-187,162-10 0,-15-16 194,136-4 683,-255 24-466,0 5 1,178 32-1,118 29 870,-304-54-365,197-4 1,-306-9-1315,1 1 0,0-1 1,-1 1-1,1-1 0,-1 0 1,1 0-1,-1-1 0,1 1 1,-1 0-1,0-1 1,0 1-1,0-1 0,0 0 1,0 0-1,0 0 0,0 0 1,0 0-1,-1 0 1,1 0-1,-1-1 0,0 1 1,1 0-1,0-4 0,2-4-1355,0 0 1,-1-1-1,0 1 0,2-17 0,1-26-9913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0.119"/>
    </inkml:context>
    <inkml:brush xml:id="br0">
      <inkml:brushProperty name="width" value="0.025" units="cm"/>
      <inkml:brushProperty name="height" value="0.025" units="cm"/>
    </inkml:brush>
  </inkml:definitions>
  <inkml:trace contextRef="#ctx0" brushRef="#br0">225 0 13773,'0'0'13234,"-12"1"-12764,7 0-447,0-1-12,0 0-1,0 1 1,-1-1 0,1 1 0,0 0 0,0 1 0,0-1 0,0 1 0,0 0 0,0 1 0,1-1 0,-1 1-1,1 0 1,0 0 0,-6 5 0,-111 115 2247,120-122-2252,1-1 0,0 0 0,0 0 0,0 0 0,-1 0 0,1 0 0,0 0-1,0 0 1,0 1 0,0-1 0,-1 0 0,1 0 0,0 0 0,0 0 0,0 1 0,0-1-1,0 0 1,0 0 0,0 0 0,-1 1 0,1-1 0,0 0 0,0 0 0,0 0-1,0 1 1,0-1 0,0 0 0,0 0 0,0 0 0,0 1 0,0-1 0,0 0 0,0 0-1,0 1 1,0-1 0,1 0 0,-1 0 0,0 0 0,0 1 0,0-1 0,0 0 0,0 0-1,0 0 1,0 0 0,1 1 0,-1-1 0,0 0 0,0 0 0,0 0 0,0 0 0,1 0-1,-1 0 1,0 1 0,0-1 0,0 0 0,1 0 0,-1 0 0,21 1 66,31-9-279,-50 7 187,37-5-592,-1 1 0,56 1 0,-93 3 618,1 1 1,-1 0-1,1 0 0,-1 0 1,1 1-1,-1-1 0,1 0 1,-1 0-1,1 1 1,-1-1-1,1 1 0,-1 0 1,1-1-1,-1 1 1,0 0-1,1 0 0,-1 0 1,0 0-1,0 0 0,0 0 1,0 0-1,0 0 1,0 0-1,0 0 0,0 1 1,0-1-1,0 0 0,-1 1 1,1-1-1,0 1 1,-1-1-1,1 1 0,-1-1 1,0 1-1,0-1 1,1 1-1,-1-1 0,0 1 1,0-1-1,0 1 0,-1-1 1,1 1-1,0-1 1,0 1-1,-1-1 0,0 4 1,-1 1 256,0 0 1,0 0-1,0 0 0,-1 0 1,0-1-1,0 1 1,0-1-1,-1 0 1,0 1-1,-6 6 0,2-6-23,0-1 0,0 0 0,-1 0 0,0 0 0,0-1 0,0 0 0,-19 4 0,25-7-318,1 0 0,-1-1 0,0 0 0,0 1 0,0-1 1,0 0-1,1 0 0,-1-1 0,0 1 0,0 0 0,0-1 0,1 0 1,-6-2-1,7 2-161,-1 0 0,1 0 0,-1 0 1,1 0-1,0 0 0,0-1 0,0 1 0,0-1 1,0 1-1,0-1 0,0 1 0,0-1 0,1 1 0,-1-1 1,0 0-1,1 1 0,0-1 0,-1 0 0,1 0 1,0 1-1,0-1 0,0 0 0,0 0 0,0-2 1,0 3-231,0-1 0,1 1 0,-1 0 1,0 0-1,0 0 0,1 0 1,-1 0-1,1 0 0,-1 0 0,1 0 1,-1 0-1,1 0 0,-1 0 1,1 0-1,0 0 0,0 0 1,-1 0-1,1 0 0,0 1 0,0-1 1,0 0-1,0 1 0,0-1 1,2 0-1,16-11-8932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0.638"/>
    </inkml:context>
    <inkml:brush xml:id="br0">
      <inkml:brushProperty name="width" value="0.025" units="cm"/>
      <inkml:brushProperty name="height" value="0.025" units="cm"/>
    </inkml:brush>
  </inkml:definitions>
  <inkml:trace contextRef="#ctx0" brushRef="#br0">54 195 12107,'0'0'14259,"8"4"-13170,29 13-176,-36-17-846,1 1-1,-1-1 0,1 0 1,-1 0-1,1 0 1,-1 0-1,1 0 1,-1 0-1,0-1 1,1 1-1,-1 0 0,1-1 1,-1 1-1,0-1 1,1 0-1,-1 1 1,0-1-1,0 0 1,1 0-1,-1 1 0,0-1 1,0 0-1,0 0 1,0-1-1,0 1 1,0 0-1,0 0 0,1-2 1,17-34 1017,-18 32-1017,1 1 0,-1-1 0,0 1 0,0-1 1,0 1-1,0-1 0,-1 0 0,0 0 0,0 1 0,0-1 0,-1-5 0,0 8-59,1 1-1,-1 0 0,1-1 0,-1 1 0,1 0 0,-1 0 0,0-1 0,0 1 0,0 0 0,0 0 0,1 0 1,-2 0-1,1 0 0,0 0 0,0 0 0,0 0 0,0 0 0,0 1 0,-1-1 0,1 1 0,0-1 0,-1 0 1,1 1-1,0 0 0,-1-1 0,1 1 0,-1 0 0,1 0 0,-1 0 0,1 0 0,0 0 0,-1 0 0,1 0 1,-1 0-1,1 1 0,0-1 0,-1 1 0,1-1 0,-2 1 0,-1 1 2,0 0 0,0 0 1,1 0-1,-1 0 0,0 1 0,1-1 0,0 1 0,-1 0 1,1 0-1,0 0 0,1 1 0,-1-1 0,1 1 0,-3 4 1,-31 59 144,31-56-147,5-10-7,-18 43 0,17-42 0,0 1 0,0-1 0,0 1 0,1-1 0,-1 1 0,1-1 0,0 1 0,0 0 0,0-1 0,0 1 0,0-1 0,0 1 0,1-1 0,-1 1 0,2 2 0,-1-4 0,1 0 0,-1 0 0,1-1 0,-1 1 0,1-1 0,-1 1 0,1-1 0,-1 1 0,1-1 0,0 0 0,-1 0 0,1 0 0,-1 0 0,1 0 0,0 0 0,2-1 0,29-3 0,45-16 0,-54 12 0,0 2 0,1 1 0,0 0 0,37-1 0,-53 6 0,-5 0 0,1 0 0,0-1 0,-1 2 0,1-1 0,0 0 0,-1 1 0,1 0 0,0 0 0,-1 0 0,1 1 0,-1 0 0,0-1 0,1 1 0,-1 1 0,4 2 0,-7-51 0,-3 18 0,-2-1 0,-1 0 0,-8-30 0,-1-1 0,16 58-12,1 1 0,0 1 0,-1-1 0,1 0-1,0 1 1,-1-1 0,1 1 0,0 0 0,0 0 0,-1 0 0,6 1 0,-5-1-163,13 0-567,42-1-6705,-13-2-3198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02.192"/>
    </inkml:context>
    <inkml:brush xml:id="br0">
      <inkml:brushProperty name="width" value="0.025" units="cm"/>
      <inkml:brushProperty name="height" value="0.025" units="cm"/>
    </inkml:brush>
  </inkml:definitions>
  <inkml:trace contextRef="#ctx0" brushRef="#br0">5 1 20499,'0'0'4047,"0"11"-1469,-4 128 2990,4-138-5566,0 0 0,0 0 0,0 0 0,0 0 0,0 0 0,0 0 0,1 0 1,-1-1-1,0 1 0,1 0 0,-1 0 0,0 0 0,1 0 0,-1 0 0,1-1 0,0 1 0,-1 0 0,1 0 0,-1-1 0,1 1 0,0 0 0,0-1 0,-1 1 0,1-1 0,0 1 0,0-1 0,0 1 0,0-1 0,0 0 0,-1 1 0,1-1 0,0 0 0,0 0 0,0 0 0,0 0 0,0 0 0,0 0 0,0 0 0,0 0 1,0 0-1,0 0 0,0 0 0,0 0 0,0-1 0,1 0 0,5 0-5,-1 0-1,1-1 1,-1 0 0,1-1 0,9-5 0,0-1 3,-2 0 0,1-2 0,23-21 0,-33 28 0,-1-1 0,1 0 0,-1 0 0,0 0 0,0 0 0,-1-1 0,0 1 0,0-1 0,0 0 0,0 0 0,-1 0 0,0 0 0,2-12 0,-7 12 0,-5 14 0,-6 14 0,-5 35-1827,17-50 1082,0 1 0,1 0 0,-1 0 0,2 0 0,-1 0-1,1 0 1,0 0 0,1 0 0,2 10 0,2-12-8458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39.336"/>
    </inkml:context>
    <inkml:brush xml:id="br0">
      <inkml:brushProperty name="width" value="0.025" units="cm"/>
      <inkml:brushProperty name="height" value="0.025" units="cm"/>
    </inkml:brush>
  </inkml:definitions>
  <inkml:trace contextRef="#ctx0" brushRef="#br0">64 17 5958,'0'0'3614,"-9"0"-3022,-42 0 1698,50 6-2203,0-1-1,0 1 0,1 0 0,0 0 0,0 0 1,1 8-1,1-8-73,0 1 0,0-1 0,0 0 0,1 0 0,-1 0-1,1 0 1,1 0 0,-1-1 0,1 1 0,0-1 0,1 0 0,-1 0 0,1-1 0,0 1 0,0-1 0,0 0 0,1 0 0,-1-1 0,12 6 0,11 4 114,0-1-1,1-2 1,30 7-1,-32-9 48,-10-4-108,0 0-1,0-2 1,0 0 0,0-1-1,1-1 1,-1 0 0,0-1-1,0-1 1,30-7-1,12-7 189,82-35-1,-19 7 116,-80 32-188,1 2-1,0 3 0,1 1 1,0 1-1,0 3 0,0 2 1,0 2-1,76 12 0,-63-8-4,1-2 1,-1-3-1,1-3 0,-1-2 0,0-3 0,93-22 0,-18 4 34,2 6 0,181-4 0,270 30 414,-455-3-527,86 6-88,-50-2-14,216-15 1,-29-13 22,-275 21-15,1 4 0,116 21 0,-43 0 7,0-6 1,236 1 0,1138-70 212,-1475 46-222,939-9 264,-665 13 351,44 2-366,561-13-95,-67 15 150,-742-1-230,496-8 295,-173-2 343,-359 9-580,0 4-1,91 19 0,161 56-70,-305-69 53,-17-3-3630,-75-15-1722,-42-18-5093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42.929"/>
    </inkml:context>
    <inkml:brush xml:id="br0">
      <inkml:brushProperty name="width" value="0.025" units="cm"/>
      <inkml:brushProperty name="height" value="0.025" units="cm"/>
    </inkml:brush>
  </inkml:definitions>
  <inkml:trace contextRef="#ctx0" brushRef="#br0">1 371 10378,'0'0'1687,"9"-10"-1655,3-5-132,0 0 237,1 0-1,0 1 1,1 0-1,21-15 1,-31 26-67,0 0 0,1 0 0,-1 1 0,0-1 0,1 1 0,0 0 0,0 0 0,-1 1 0,1-1 0,0 1 0,0 0 0,0 1 0,0-1 0,1 1 0,-1 0 0,0 0 0,0 0 0,0 1 0,0 0 0,0 0 0,0 0 0,0 1 0,8 3 0,9 5 25,1-1-1,1-1 1,-1-1-1,1-2 0,0 0 1,34 2-1,152-2 660,-139-6-674,355-15 331,220 6 411,-634 11-779,281 15 345,-144-5-275,251-12 0,-107-34 9,96-7 75,-319 39-158,1 3 0,-1 4 0,110 18 0,-67 0 139,1-5 0,134 2 0,186-49 601,-244 11-645,-103 12-97,-1 4 0,1 4 1,-1 4-1,137 25 0,158 32 42,-315-56-54,0-3-1,0-4 0,120-14 1,-106 2-4,57-10 233,238-9-1,205 47-100,-324-7-140,-158-5-2,153 5-1,256-25 1,-360 3 6,667-83 56,-214 23-2,-115 18 29,-336 35 12,1 7 0,0 6 1,0 7-1,263 32 0,-98 10-78,2-13-1,503-22 1,320-20-58,-866 14 21,183 34 3,-11 0 0,-75-39 26,345 14 13,-205 1 163,2-41 65,-233 20-211,444 38 0,-361-7 105,501-36-1,32-31 256,-823 44-384,565-3 133,9-1-10,-214 1 21,218-16 65,207-31 50,3 47-278,-59 0 3,285 22 48,-411-18-69,-200-7-9,0 39 7,611 79-4,-793-81 18,27 2 9,-245-27-13,-1-3 0,94-12 0,39-8 237,228 8 0,-150-4-104,-18 0 43,-143 8-75,-83 3 39,1 3 1,46 2-1,-86 0-239,0 0 0,0 1 0,-1-1 0,1 1 0,0 0 0,-1 0-1,1 0 1,0 0 0,-1 0 0,1 0 0,-1 1 0,5 2 0,-8 0-2511,-8-3 1109,-18-7-1946,-52-28-5839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3:46.310"/>
    </inkml:context>
    <inkml:brush xml:id="br0">
      <inkml:brushProperty name="width" value="0.025" units="cm"/>
      <inkml:brushProperty name="height" value="0.025" units="cm"/>
    </inkml:brush>
  </inkml:definitions>
  <inkml:trace contextRef="#ctx0" brushRef="#br0">0 660 11531,'0'0'2995,"13"-8"-3289,-3 1 298,0 1 0,0 1 0,1 0 0,0 1 0,0-1-1,0 2 1,0 0 0,0 0 0,1 1 0,16-1 0,127 5 195,191-7 573,278-93 1519,-224 8-1842,-165 33 157,335-36-1,37 28 62,-422 54-201,290 18 0,-117 4-122,349-14-152,-468 17-151,12 0 73,64-16 52,334 4 736,-224 17-875,164 3 4,-508-20-7,0 4-1,-1 3 1,0 4-1,80 24 1,-87-21 24,1-2 0,0-4 0,1-4 0,93-2 0,322-38 130,-3-36-19,83-9-15,-109 25-32,466-36 566,-529 60-621,161-3 51,-66 55-6,-7-16-48,-77-6-18,-21 6-29,147 9 13,-67 0 3,-21-2-9,-302 0-14,566 29 0,-104-23 59,-441-13-40,290-27-1,-268 13 136,189 17 0,-176-2-99,250-13 151,-117-1-129,-247 11-6,108 18-1,53 4 40,395-31 280,-608 2-304,0-3 1,0-1-1,0-1 0,50-20 1,-34 11-263,-49 17 45,-1 0 0,0 0 0,1-1 0,-1 1 0,0-1 0,0 1 0,1-1 0,-1 1 0,0-1 0,0 0 0,0 0 0,0 1 0,0-1 0,0 0 0,0 0 0,0 0 0,0 0 0,0 0 0,1-2 0,-3 1-201,1 1 0,-1-1-1,1 1 1,-1-1 0,1 1-1,-1-1 1,0 1 0,0 0-1,1-1 1,-1 1 0,0 0 0,0-1-1,-1 1 1,1 0 0,0 0-1,0 0 1,-1 0 0,1 0-1,0 0 1,-3-1 0,-56-37-11824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19.861"/>
    </inkml:context>
    <inkml:brush xml:id="br0">
      <inkml:brushProperty name="width" value="0.025" units="cm"/>
      <inkml:brushProperty name="height" value="0.025" units="cm"/>
    </inkml:brush>
  </inkml:definitions>
  <inkml:trace contextRef="#ctx0" brushRef="#br0">1 62 5285,'0'0'12817,"2"-9"-11882,8-24-129,-10 31-716,1 1 0,0 0 1,-1 0-1,1-1 0,0 1 0,0 0 1,0 0-1,0 0 0,0 0 1,0 0-1,0 1 0,1-1 0,-1 0 1,0 0-1,0 1 0,1-1 1,-1 1-1,0-1 0,1 1 1,-1-1-1,0 1 0,1 0 0,2 0 1,34-1 470,-29 2-390,34-2 309,0 2 0,0 3 1,-1 1-1,76 19 1,-59-9-96,0-3 0,94 8 0,123-10 104,-234-13-405,-1-1-1,82-20 1,-75 14 431,85-9 0,-97 18-430,0 3-1,0 0 1,1 2-1,-2 2 1,68 20-1,-40-10-28,0-3 0,69 5-1,130-3 383,-145-10-305,198 31 0,-200-11-117,29 5 19,193 18-1,-178-37 11,30 4 170,294-14 0,-138-39-196,-67 6 90,371-29-7,-505 46-91,347-19 79,236 4-47,-638 22-45,1 4 1,0 4 0,155 21-1,-152-13 72,1-3-1,0-5 1,180-22-1,-94 10 219,-109 9-135,-1-3 0,114-23 0,-159 22-24,6-2-44,0 2 1,0 1-1,0 1 0,1 1 1,50 1-1,-71 5-67,0 1-1,0-1 1,-1 2-1,1 0 1,-1 0-1,11 6 1,-9-4-9,0-1 0,1 0 1,22 5-1,13 1-140,94 34 1,-137-43-780,1-1 0,-1 1 0,1-1 0,0-1 0,-1 1 0,1-1 0,0 0 0,6-1 0,17-1-6312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076"/>
    </inkml:context>
    <inkml:brush xml:id="br0">
      <inkml:brushProperty name="width" value="0.025" units="cm"/>
      <inkml:brushProperty name="height" value="0.025" units="cm"/>
    </inkml:brush>
  </inkml:definitions>
  <inkml:trace contextRef="#ctx0" brushRef="#br0">9 34 2370,'0'0'21461,"-8"-30"-21365,8 27-32,0 5-801,0 14-993,0 3-1345,0 0-2434,0 1-7175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571"/>
    </inkml:context>
    <inkml:brush xml:id="br0">
      <inkml:brushProperty name="width" value="0.025" units="cm"/>
      <inkml:brushProperty name="height" value="0.025" units="cm"/>
    </inkml:brush>
  </inkml:definitions>
  <inkml:trace contextRef="#ctx0" brushRef="#br0">1 10 15791,'0'0'6278,"57"13"-6022,-44-18-64,-3-2 97,-2 1-129,-1 3-96,-1 2-32,2 1-385,-2 0-704,3 4-1121,-2 6-1345,1-1-2146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6.993"/>
    </inkml:context>
    <inkml:brush xml:id="br0">
      <inkml:brushProperty name="width" value="0.025" units="cm"/>
      <inkml:brushProperty name="height" value="0.025" units="cm"/>
    </inkml:brush>
  </inkml:definitions>
  <inkml:trace contextRef="#ctx0" brushRef="#br0">0 20 20788,'0'0'1889,"57"-18"-1889,-48 16-896,3 2-610,-8 0-127,2 4-1154,-3 6-1857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373"/>
    </inkml:context>
    <inkml:brush xml:id="br0">
      <inkml:brushProperty name="width" value="0.025" units="cm"/>
      <inkml:brushProperty name="height" value="0.025" units="cm"/>
    </inkml:brush>
  </inkml:definitions>
  <inkml:trace contextRef="#ctx0" brushRef="#br0">213 112 10346,'0'0'6011,"1"-9"-2803,0-2-2790,0 5 436,0-1 1,0 0 0,-1 0-1,0 0 1,0 0 0,-3-12 0,3 18-763,-1-1 0,1 0 1,-1 0-1,0 1 0,0-1 1,0 0-1,0 1 0,0-1 1,0 1-1,0 0 0,0-1 1,-1 1-1,1 0 0,0-1 1,-1 1-1,1 0 0,-1 0 1,0 0-1,1 1 0,-1-1 1,0 0-1,1 1 0,-1-1 1,0 1-1,0-1 0,0 1 1,1 0-1,-1-1 0,0 1 1,0 0-1,0 1 0,0-1 1,-2 1-1,-1 0-53,1 0 0,-1 0-1,1 1 1,0-1 0,0 1 0,0 1 0,0-1 0,0 0 0,0 1-1,0 0 1,1 0 0,-1 0 0,1 0 0,0 0 0,0 1-1,0 0 1,-3 6 0,-7 10 62,1 0 0,-10 23 0,20-37-73,-7 13 18,2-1 1,1 1-1,0 0 0,1 0 1,1 1-1,1-1 0,1 1 0,0 32 1,2-50-39,0 1 0,0 0 1,0-1-1,0 1 0,0-1 1,1 1-1,-1 0 1,1-1-1,0 1 0,0-1 1,0 0-1,0 1 0,0-1 1,0 0-1,1 1 1,-1-1-1,1 0 0,0 0 1,-1 0-1,1 0 0,0-1 1,0 1-1,0 0 1,0-1-1,0 1 0,1-1 1,-1 0-1,0 0 0,1 0 1,-1 0-1,1 0 1,-1-1-1,1 1 0,-1 0 1,1-1-1,4 0 0,0 0 89,0 0 0,0-1 0,-1 0 0,1-1 0,-1 1-1,1-1 1,-1 0 0,1-1 0,-1 0 0,0 0 0,0 0-1,-1 0 1,10-8 0,-3 1-54,-1-1 0,0-1 0,-1 1 1,0-2-1,-1 1 0,0-2 0,-1 1 0,-1-1 0,6-15 0,-8 18-34,-1 0 1,0-1-1,-1 1 0,-1-1 0,1 0 0,-2 0 0,0 0 0,0 0 0,-1 0 1,-1 0-1,0 0 0,-3-16 0,-6 7-3837,9 20 3203,0 0 0,0 0 0,0 0 0,0 0 0,0 0 0,0 0-1,0 0 1,-1 0 0,1 1 0,0-1 0,-1 0 0,1 1 0,0-1 0,-1 1 0,1 0 0,-1-1 0,1 1 0,0 0-1,-1 0 1,-1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7.413"/>
    </inkml:context>
    <inkml:brush xml:id="br0">
      <inkml:brushProperty name="width" value="0.025" units="cm"/>
      <inkml:brushProperty name="height" value="0.025" units="cm"/>
    </inkml:brush>
  </inkml:definitions>
  <inkml:trace contextRef="#ctx0" brushRef="#br0">1 57 20243,'0'0'3620,"51"-19"-3268,-34 9-256,2-1-96,-1 3-96,-1 0-1025,1 7-545,-3 1-1152,-3 0-1603,-2 13-4259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7.798"/>
    </inkml:context>
    <inkml:brush xml:id="br0">
      <inkml:brushProperty name="width" value="0.025" units="cm"/>
      <inkml:brushProperty name="height" value="0.025" units="cm"/>
    </inkml:brush>
  </inkml:definitions>
  <inkml:trace contextRef="#ctx0" brushRef="#br0">0 1 24119,'0'0'1954,"52"29"-737,-32-28-288,-1-1 64,-1 0-129,-3-6-607,-1 1-449,-5 3-577,0 2-384,-6 0-897,0 3-385,-3 10-1216,0 1-1346,0 0-4452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8.124"/>
    </inkml:context>
    <inkml:brush xml:id="br0">
      <inkml:brushProperty name="width" value="0.025" units="cm"/>
      <inkml:brushProperty name="height" value="0.025" units="cm"/>
    </inkml:brush>
  </inkml:definitions>
  <inkml:trace contextRef="#ctx0" brushRef="#br0">1 1 22517,'0'0'6214,"12"49"-4997,-9-40-704,2-6-129,0-3 129,0 0-161,0 0-416,-2 0-673,-1 0-480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39.728"/>
    </inkml:context>
    <inkml:brush xml:id="br0">
      <inkml:brushProperty name="width" value="0.025" units="cm"/>
      <inkml:brushProperty name="height" value="0.025" units="cm"/>
    </inkml:brush>
  </inkml:definitions>
  <inkml:trace contextRef="#ctx0" brushRef="#br0">108 1 9097,'-2'9'3368,"-12"56"-40,2-16-865,-10 91-1,35 333-1353,3-121-547,-32 162 1346,1-2-138,27 16-200,-10-500-1216,-1-20-237,0 0 0,0 1-1,-1-1 1,0 0-1,-1 1 1,0-1 0,0 0-1,-4 13 1,5-21-116,0 1 0,0-1 1,0 0-1,0 0 0,0 1 0,0-1 1,-1 0-1,1 0 0,0 0 0,0 1 1,0-1-1,0 0 0,-1 0 0,1 0 1,0 1-1,0-1 0,0 0 0,-1 0 1,1 0-1,0 0 0,0 0 0,-1 0 1,1 1-1,0-1 0,0 0 0,-1 0 1,1 0-1,0 0 0,0 0 0,-1 0 1,1 0-1,0 0 0,0 0 0,-1 0 1,1 0-1,0 0 0,0 0 0,-1 0 1,1-1-1,0 1 0,-9-11-381,-3-25-1507,10 31 1172,-13-39-4324,-3-7-3508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56:40.598"/>
    </inkml:context>
    <inkml:brush xml:id="br0">
      <inkml:brushProperty name="width" value="0.025" units="cm"/>
      <inkml:brushProperty name="height" value="0.025" units="cm"/>
    </inkml:brush>
  </inkml:definitions>
  <inkml:trace contextRef="#ctx0" brushRef="#br0">0 87 16656,'0'0'3806,"15"0"-2370,-12 0-1365,233-1 3582,345-33-3181,-486 21-557,184-20 1457,-212 29-981,0 2 1,76 8-1,-37 11 170,-71-10-369,0-1 0,51 0 0,-109-11-11189,1-3-1548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17.131"/>
    </inkml:context>
    <inkml:brush xml:id="br0">
      <inkml:brushProperty name="width" value="0.025" units="cm"/>
      <inkml:brushProperty name="height" value="0.025" units="cm"/>
    </inkml:brush>
  </inkml:definitions>
  <inkml:trace contextRef="#ctx0" brushRef="#br0">0 6 7271,'0'0'7260,"9"-2"-6726,25 0 49,0 1 0,1 1 0,38 7 0,38 0 203,1391 13 1872,93-17 341,-873-5-1370,-73 41-1054,-278-9-290,67-24-293,-352-11 398,0-3 1,-1-5-1,88-24 0,-152 29-7,-16 6-3098,-10 1-1802,2-8-2711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23.620"/>
    </inkml:context>
    <inkml:brush xml:id="br0">
      <inkml:brushProperty name="width" value="0.025" units="cm"/>
      <inkml:brushProperty name="height" value="0.025" units="cm"/>
    </inkml:brush>
  </inkml:definitions>
  <inkml:trace contextRef="#ctx0" brushRef="#br0">41 67 10378,'0'0'9128,"-8"0"-7168,-24-1-284,188 3 6898,228-20-7640,374-24-817,-217 49-1393,-545-9-2717,3-11-3742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4.030"/>
    </inkml:context>
    <inkml:brush xml:id="br0">
      <inkml:brushProperty name="width" value="0.025" units="cm"/>
      <inkml:brushProperty name="height" value="0.025" units="cm"/>
    </inkml:brush>
  </inkml:definitions>
  <inkml:trace contextRef="#ctx0" brushRef="#br0">63 0 9353,'2'0'10522,"-2"8"-3792,-5 23-1599,-12 48-6846,15-65 3190,-4 9-1356,2 0 0,1 0 0,0 30 0,10-2-3349,-22-55-12118,-1-10 6022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4.358"/>
    </inkml:context>
    <inkml:brush xml:id="br0">
      <inkml:brushProperty name="width" value="0.025" units="cm"/>
      <inkml:brushProperty name="height" value="0.025" units="cm"/>
    </inkml:brush>
  </inkml:definitions>
  <inkml:trace contextRef="#ctx0" brushRef="#br0">0 97 17713,'0'0'10602,"70"-50"-9001,-24 37-704,8 2-416,5 2-321,-2 1-64,-4 4-96,-6 3-833,-7 1-1025,-4 0-1729,-11 0-2147,-7 2-3234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214"/>
    </inkml:context>
    <inkml:brush xml:id="br0">
      <inkml:brushProperty name="width" value="0.025" units="cm"/>
      <inkml:brushProperty name="height" value="0.025" units="cm"/>
    </inkml:brush>
  </inkml:definitions>
  <inkml:trace contextRef="#ctx0" brushRef="#br0">1 5 3555,'0'0'23185,"0"12"-21535,0 28-625,1 87 886,-1-127-1897,0 1 0,0-1 0,1 0 1,-1 1-1,0-1 0,0 1 0,0-1 1,1 1-1,-1-1 0,0 0 0,0 1 0,1-1 1,-1 0-1,0 1 0,1-1 0,-1 0 1,0 1-1,1-1 0,-1 0 0,0 1 1,1-1-1,-1 0 0,1 0 0,-1 0 1,1 1-1,-1-1 0,0 0 0,1 0 0,-1 0 1,1 0-1,-1 0 0,1 0 0,-1 0 1,1 0-1,-1 0 0,1 0 0,-1 0 1,1 0-1,-1 0 0,1-1 0,-1 1 1,0 0-1,1 0 0,-1 0 0,1-1 0,-1 1 1,0 0-1,1 0 0,-1-1 0,0 1 1,1 0-1,-1-1 0,1 0 0,20-18 659,-17 10-673,-1 0 0,0-1 0,-1 1 0,0-1 0,0 0 0,-1 1 0,0-1 0,-1 0 0,0 0 0,-3-18 0,-10 68 0,13-39 0,0 0 0,0 1 0,0-1 0,0 0 0,0 0 0,0 0 0,0 0 0,1 1 0,-1-1 0,0 0 0,1 0 0,-1 0 0,1 0 0,-1 0 0,1 0 0,-1 0 0,1 0 0,0 0 0,-1 0 0,1 0 0,0 0 0,0 0 0,0-1 0,0 1 0,0 0 0,0 0 0,0-1 0,0 1 0,0-1 0,0 1 0,2 0 0,0-1 0,0 1 0,1-1 0,-1 0 0,0 0 0,1 0 0,-1 0 0,0-1 0,1 1 0,-1-1 0,6-2 0,-3 1 0,-1-1 0,1 0 0,-1 0 0,0 0 0,0 0 0,0-1 0,-1 0 0,1 0 0,-1-1 0,0 1 0,0-1 0,0 0 0,-1 0 0,0 0 0,0 0 0,0 0 0,0-1 0,-1 1 0,0-1 0,0 0 0,-1 0 0,2-9 0,-28 85 0,24-67 0,1-1 0,-1 1 0,0-1 0,1 1 0,-1 0 0,1-1 0,0 1 0,0-1 0,0 1 0,0 0 0,0-1 0,1 1 0,-1-1 0,1 1 0,0-1 0,0 1 0,0-1 0,0 1 0,0-1 0,0 0 0,1 1 0,1 1 0,-1-2 0,1-1 0,0 0 0,-1 1 0,1-1 0,0-1 0,0 1 0,0 0 0,-1-1 0,1 1 0,0-1 0,0 0 0,0 0 0,0 0 0,0 0 0,0 0 0,0-1 0,-1 1 0,1-1 0,0 0 0,4-2 0,0 1 0,0-1 0,0 0 0,0 0 0,-1-1 0,1 0 0,-1 0 0,0-1 0,0 0 0,0 0 0,8-10 0,-2 0 0,0 0 0,-1-1 0,9-17 0,-26 81 0,5-47-79,1 1 1,-1 0-1,0 0 0,1 0 1,0 0-1,-1-1 0,1 1 1,0 0-1,0 0 0,0 0 1,0 0-1,0 0 0,0 0 1,1 0-1,-1 0 0,1-1 0,-1 1 1,1 0-1,0 0 0,0 2 1,0-3-111,0-1 1,1 1 0,-1 0 0,0 0-1,0-1 1,0 1 0,0 0-1,1-1 1,-1 1 0,0-1-1,0 0 1,1 1 0,-1-1 0,0 0-1,1 0 1,-1 0 0,0 0-1,1 0 1,-1 0 0,0 0 0,3-1-1,1 0-587,0 0-1,0-1 1,0 0-1,0 1 0,-1-2 1,1 1-1,0-1 1,-1 1-1,0-1 1,0 0-1,0-1 1,0 1-1,6-7 1,5-14-11642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8.870"/>
    </inkml:context>
    <inkml:brush xml:id="br0">
      <inkml:brushProperty name="width" value="0.025" units="cm"/>
      <inkml:brushProperty name="height" value="0.025" units="cm"/>
    </inkml:brush>
  </inkml:definitions>
  <inkml:trace contextRef="#ctx0" brushRef="#br0">159 1 17136,'0'0'8333,"-1"9"-6870,-5 21-923,-2 1-1,0-1 1,-2 0-1,-2-1 1,-19 37-1,-26 68-524,51-117 53,1 1 1,1 0-1,0 0 0,1 0 1,-1 31-1,5-48-37,-1 0-1,0 0 1,0 0-1,0 0 1,1 0-1,-1 0 1,0 0-1,1 0 1,-1 0-1,1 0 1,-1-1-1,1 1 1,0 0-1,-1 0 1,1 0-1,0 0 0,0-1 1,-1 1-1,1 0 1,0-1-1,0 1 1,0-1-1,0 1 1,0-1-1,0 1 1,0-1-1,0 0 1,0 1-1,0-1 1,0 0-1,0 0 1,0 0-1,0 0 1,0 0-1,0 0 1,0 0-1,0 0 1,0 0-1,0 0 1,0 0-1,0-1 1,1 0-1,5 0 80,-1 0 0,0-1 1,0 1-1,-1-1 0,1-1 0,8-4 0,10-9-91,-1-1 0,0-1 0,-2-2 0,0 0 0,22-28 0,-5 0-31,47-75 1,-84 120-52,14-24-2766,-15 27 2588,1-1 0,-1 0 1,1 0-1,-1 0 0,0 0 0,1 0 0,-1-1 0,0 1 0,0 0 0,0 0 0,0 0 0,0 0 0,0 0 0,0 0 0,0 0 0,0 0 0,-1 0 0,1 0 0,0 0 0,-1 0 0,1 0 0,0 0 0,-2-1 0,-7-3-7996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573"/>
    </inkml:context>
    <inkml:brush xml:id="br0">
      <inkml:brushProperty name="width" value="0.025" units="cm"/>
      <inkml:brushProperty name="height" value="0.025" units="cm"/>
    </inkml:brush>
  </inkml:definitions>
  <inkml:trace contextRef="#ctx0" brushRef="#br0">114 1 18546,'0'0'6811,"-6"10"-3544,3-6-2855,-1 2-72,0 1-1,1 0 0,-1 0 0,1 0 0,1 0 0,-1 1 0,1-1 1,1 1-1,-1 0 0,0 10 0,4 14-336,1-1 0,7 33 0,-4-32-18,-2-1-1,1 35 1,-8-64-1274,-5-7 661,-4-10-87,-5-12-161,-27-47 98,41 67 809,0 1 0,0-1 0,0 1 0,1-1-1,0 0 1,1 0 0,0 0 0,0 0 0,0-9 0,1 15-21,1 0 0,-1 0 1,1 0-1,0 0 0,-1 1 1,1-1-1,0 0 0,0 1 1,-1-1-1,1 0 0,0 1 1,0-1-1,0 1 0,0-1 1,0 1-1,0 0 0,-1-1 1,1 1-1,0 0 0,0 0 1,0 0-1,0-1 0,0 1 1,0 0-1,0 0 0,0 0 1,2 1-1,37-1 14,-30 0-33,1 0-259,12 0-1413,-10 5-3673,-7-1-1314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5.927"/>
    </inkml:context>
    <inkml:brush xml:id="br0">
      <inkml:brushProperty name="width" value="0.025" units="cm"/>
      <inkml:brushProperty name="height" value="0.025" units="cm"/>
    </inkml:brush>
  </inkml:definitions>
  <inkml:trace contextRef="#ctx0" brushRef="#br0">0 95 11627,'0'0'10858,"60"-17"-8359,-15 3-97,9 0-897,11 1-960,-1 1-385,4 3-1153,-1 2-2722,-8-1-4197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6.548"/>
    </inkml:context>
    <inkml:brush xml:id="br0">
      <inkml:brushProperty name="width" value="0.025" units="cm"/>
      <inkml:brushProperty name="height" value="0.025" units="cm"/>
    </inkml:brush>
  </inkml:definitions>
  <inkml:trace contextRef="#ctx0" brushRef="#br0">180 40 19122,'0'0'2616,"-11"-5"-32,8 4-2498,-5-4 399,-1 2-1,0-1 1,0 1 0,0 1-1,-15-4 1,20 6-366,1 0 0,0 0 0,0 0 1,-1 0-1,1 0 0,0 1 0,0-1 1,-1 1-1,1 0 0,0 0 0,0 0 1,0 1-1,0-1 0,0 1 1,0-1-1,1 1 0,-1 0 0,1 0 1,-1 0-1,1 1 0,-1-1 0,1 0 1,-3 6-1,1-3-19,1 0-1,0 1 1,1-1-1,-1 1 1,1-1 0,0 1-1,1 0 1,-2 8 0,2-12-88,1-1 1,0 0-1,0 1 0,0-1 1,0 1-1,0-1 1,0 1-1,0-1 0,0 0 1,0 1-1,1-1 1,-1 1-1,0-1 0,1 0 1,-1 1-1,1-1 1,0 0-1,-1 0 1,1 1-1,0-1 0,0 0 1,0 0-1,0 0 1,0 0-1,0 0 0,0 0 1,0 0-1,0 0 1,1-1-1,-1 1 1,0 0-1,0-1 0,1 1 1,-1-1-1,0 1 1,1-1-1,-1 0 0,1 1 1,1-1-1,6 0 34,1 0-1,-1 0 1,1-1-1,-1-1 1,0 1 0,0-1-1,0-1 1,0 0-1,0 0 1,-1-1-1,1 0 1,-1 0 0,10-7-1,-8 4 8,0-1-1,0 1 1,-1-1-1,0-1 1,-1 0 0,1 0-1,-2-1 1,1 1-1,9-20 1,-16 28-133,-3 16-288,-4-2 411,1 1 0,-16 24 0,16-30-8,0 1 0,0-1 0,1 1 0,0 0 0,0 0 1,1 0-1,1 1 0,-1-1 0,-1 15 0,5-23-101,-1 0 0,0-1 0,1 1-1,-1-1 1,0 1 0,1-1 0,-1 1 0,1-1 0,-1 1 0,1-1 0,-1 1-1,1-1 1,-1 1 0,1-1 0,-1 0 0,1 1 0,0-1 0,-1 0 0,1 0-1,-1 1 1,1-1 0,0 0 0,-1 0 0,1 0 0,0 0 0,-1 0 0,1 0-1,0 0 1,-1 0 0,1 0 0,0 0 0,-1 0 0,1 0 0,0-1-1,-1 1 1,1 0 0,0 0 0,-1-1 0,2 0 0,26-11-4741,-18 0-414,-5-2-2093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7.110"/>
    </inkml:context>
    <inkml:brush xml:id="br0">
      <inkml:brushProperty name="width" value="0.025" units="cm"/>
      <inkml:brushProperty name="height" value="0.025" units="cm"/>
    </inkml:brush>
  </inkml:definitions>
  <inkml:trace contextRef="#ctx0" brushRef="#br0">137 36 17072,'0'0'9769,"-9"-7"-8023,-29-18-625,36 24-1070,1 1 1,-1-1-1,0 1 1,1-1-1,-1 1 0,0 0 1,0 0-1,1 0 0,-1 0 1,0 0-1,1 0 1,-1 0-1,0 1 0,1-1 1,-1 1-1,0-1 0,1 1 1,-1-1-1,1 1 0,-1 0 1,1 0-1,-1 0 1,1 0-1,0 0 0,-1 0 1,-1 2-1,-26 34 706,27-34-637,1-1-83,-1 0 0,1 0 0,0 0 1,-1 0-1,1 1 0,0-1 0,0 1 1,1-1-1,-1 1 0,0-1 1,1 1-1,-1-1 0,1 6 0,0-7-28,1 0 0,0 0-1,-1 0 1,1 0-1,-1 0 1,1 0-1,0 0 1,0-1-1,0 1 1,-1 0-1,1 0 1,0-1 0,0 1-1,0 0 1,0-1-1,0 1 1,0-1-1,0 0 1,1 1-1,-1-1 1,0 0 0,0 1-1,0-1 1,0 0-1,0 0 1,0 0-1,1 0 1,-1 0-1,0 0 1,0 0-1,1-1 1,52-9-229,-47 8 143,0 0-1,0 1 0,0-1 1,0 1-1,0 1 0,13-1 1,-18 2 63,0-1 1,1 1-1,-1 0 1,0-1 0,0 1-1,0 0 1,0 0-1,0 0 1,-1 1-1,1-1 1,0 0-1,0 1 1,-1-1-1,1 1 1,-1 0 0,1-1-1,-1 1 1,0 0-1,0 0 1,0 0-1,0 0 1,0 0-1,0 0 1,0 0-1,0 0 1,0 3 0,3 16 72,0 0 0,-1 0 0,-1 0 1,-1 1-1,-1-1 0,-1 0 1,-1 0-1,-1 0 0,0 0 0,-2 0 1,0 0-1,-2-1 0,0 0 1,-1 0-1,-1-1 0,-1 0 0,0-1 1,-24 31-1,33-48-59,1 0 0,-1 0 0,1-1 0,0 1 0,-1 0 0,1-1 0,-1 1 0,0 0 0,1-1 0,-1 1 0,0-1 0,1 1 0,-1-1 0,0 1 0,1-1 0,-1 1 0,0-1 0,0 0 0,0 1 0,1-1 0,-1 0 0,0 0 0,0 0 0,0 1 0,0-1 0,1 0 0,-1 0 0,0 0 0,0 0 0,0-1 0,0 1 0,0 0 0,1 0 0,-1 0 0,-1-1 0,0-1 0,0 0 0,1 0 0,-1 0 0,1 0 0,0-1 0,0 1 0,0 0 0,0 0 0,0-1 0,0 1 0,0-1 0,0-2 0,-8-73 0,9 67 0,-1-1 0,2 1 0,-1 0 0,2-1 0,-1 1 0,1 0 0,1 0 0,8-21 0,-8 26 0,0 1 0,1-1 0,0 1 0,0 0 0,0 0 0,1 0 0,-1 0 0,1 1 0,0 0 0,1 0 0,-1 0 0,1 1 0,-1-1 0,1 1 0,0 1 0,0-1 0,8-1 0,56-21-4063,-32 8-3565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8.619"/>
    </inkml:context>
    <inkml:brush xml:id="br0">
      <inkml:brushProperty name="width" value="0.025" units="cm"/>
      <inkml:brushProperty name="height" value="0.025" units="cm"/>
    </inkml:brush>
  </inkml:definitions>
  <inkml:trace contextRef="#ctx0" brushRef="#br0">0 1 16656,'0'0'14349,"5"51"-15021,3-46-2083,2-3-2242,-3-2-3619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8.958"/>
    </inkml:context>
    <inkml:brush xml:id="br0">
      <inkml:brushProperty name="width" value="0.025" units="cm"/>
      <inkml:brushProperty name="height" value="0.025" units="cm"/>
    </inkml:brush>
  </inkml:definitions>
  <inkml:trace contextRef="#ctx0" brushRef="#br0">1 38 17681,'0'0'12556,"20"7"-15119,-7-27-3683,-2-4-8744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9.562"/>
    </inkml:context>
    <inkml:brush xml:id="br0">
      <inkml:brushProperty name="width" value="0.025" units="cm"/>
      <inkml:brushProperty name="height" value="0.025" units="cm"/>
    </inkml:brush>
  </inkml:definitions>
  <inkml:trace contextRef="#ctx0" brushRef="#br0">38 0 9769,'0'0'17099,"-3"11"-15412,-7 30-634,1 0 0,2 0 0,-1 49 0,7-84-1140,2 20-1127,-1-25 1153,1-1-1,-1 1 1,0 0 0,0-1 0,0 1-1,0 0 1,0-1 0,1 1 0,-1-1-1,0 1 1,0-1 0,1 1-1,-1 0 1,0-1 0,1 1 0,-1-1-1,1 1 1,-1-1 0,1 0 0,-1 1-1,1-1 1,-1 1 0,1-1-1,-1 0 1,1 0 0,-1 1 0,1-1-1,0 0 1,-1 0 0,1 0-1,1 1 1,-5-21-13194,-8 1 3059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39.887"/>
    </inkml:context>
    <inkml:brush xml:id="br0">
      <inkml:brushProperty name="width" value="0.025" units="cm"/>
      <inkml:brushProperty name="height" value="0.025" units="cm"/>
    </inkml:brush>
  </inkml:definitions>
  <inkml:trace contextRef="#ctx0" brushRef="#br0">1 118 18193,'0'0'10762,"91"-11"-8808,-33 4-320,5-2-1410,6-4-224,3-1 0,-5 0 0,-3 0-256,-10 2-1090,-14-1-4099,-5 3-5637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1.339"/>
    </inkml:context>
    <inkml:brush xml:id="br0">
      <inkml:brushProperty name="width" value="0.025" units="cm"/>
      <inkml:brushProperty name="height" value="0.025" units="cm"/>
    </inkml:brush>
  </inkml:definitions>
  <inkml:trace contextRef="#ctx0" brushRef="#br0">1 63 5125,'0'0'25987,"30"1"-24594,8-2-1419,0-1-1,0-3 1,45-9-1,-3-12-5755,-49 11-1072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7.740"/>
    </inkml:context>
    <inkml:brush xml:id="br0">
      <inkml:brushProperty name="width" value="0.025" units="cm"/>
      <inkml:brushProperty name="height" value="0.025" units="cm"/>
    </inkml:brush>
  </inkml:definitions>
  <inkml:trace contextRef="#ctx0" brushRef="#br0">15 36 6694,'8'-16'9240,"-1"3"339,-4 29-5880,-5 25-2921,-13 70 0,10-82-423,0 0 0,2 1 0,1-1 0,4 59 0,-2-87-354,0-1 0,0 0 0,0 1 0,0-1 0,0 1 0,0-1 0,0 1 0,1-1 0,-1 1 0,0-1 0,0 0 0,0 1 0,1-1 0,-1 1 0,0-1 0,0 0 0,1 1 0,-1-1 0,0 0 0,1 1 0,-1-1 0,1 0 0,-1 0 0,0 1 0,1-1 0,-1 0 0,1 0 0,-1 0 0,1 1 0,-1-1 0,0 0 0,1 0 0,-1 0 0,1 0 0,19-7 76,13-19 35,11-29-112,49-79 0,13-18 0,-105 150-440,0 1 1,1-1-1,-1 1 0,1-1 0,-1 1 0,1 0 1,0 0-1,0 0 0,-1 0 0,1 0 1,3-1-1,-2 4-4111,-13 9 542,-5 1-3262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09.213"/>
    </inkml:context>
    <inkml:brush xml:id="br0">
      <inkml:brushProperty name="width" value="0.025" units="cm"/>
      <inkml:brushProperty name="height" value="0.025" units="cm"/>
    </inkml:brush>
  </inkml:definitions>
  <inkml:trace contextRef="#ctx0" brushRef="#br0">0 1 18449,'0'0'6503,"3"59"-3108,8-40-1634,2 0-704,4 0-672,3 0-321,6-4-448,0-7-2083,3-8-3779,2 0-8552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8.113"/>
    </inkml:context>
    <inkml:brush xml:id="br0">
      <inkml:brushProperty name="width" value="0.025" units="cm"/>
      <inkml:brushProperty name="height" value="0.025" units="cm"/>
    </inkml:brush>
  </inkml:definitions>
  <inkml:trace contextRef="#ctx0" brushRef="#br0">0 1 14029,'0'0'9225,"26"48"-6695,-16-33-191,5 0-482,2-1-736,-1 2-512,5-1-417,-3-1-160,1 0-256,-3-1-1634,0-8-1857,-5-2-2948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8.953"/>
    </inkml:context>
    <inkml:brush xml:id="br0">
      <inkml:brushProperty name="width" value="0.025" units="cm"/>
      <inkml:brushProperty name="height" value="0.025" units="cm"/>
    </inkml:brush>
  </inkml:definitions>
  <inkml:trace contextRef="#ctx0" brushRef="#br0">0 16 15182,'0'0'11275,"59"3"-9513,-22-3-385,8 0-512,1 0-577,3-1-224,-6-4-32,-4-3 0,-4 3-608,-12 5-930,-11 0-1312,-9 0-1250,-3 9-1185,-14 3-4677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9.294"/>
    </inkml:context>
    <inkml:brush xml:id="br0">
      <inkml:brushProperty name="width" value="0.025" units="cm"/>
      <inkml:brushProperty name="height" value="0.025" units="cm"/>
    </inkml:brush>
  </inkml:definitions>
  <inkml:trace contextRef="#ctx0" brushRef="#br0">0 0 12748,'0'0'16271,"69"6"-15278,-37-6-768,3 0-193,-2 0-449,-5 0-1216,-2 0-2371,-8 0-2819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9.795"/>
    </inkml:context>
    <inkml:brush xml:id="br0">
      <inkml:brushProperty name="width" value="0.025" units="cm"/>
      <inkml:brushProperty name="height" value="0.025" units="cm"/>
    </inkml:brush>
  </inkml:definitions>
  <inkml:trace contextRef="#ctx0" brushRef="#br0">0 0 18161,'0'0'12423,"6"11"-12034,5 10-307,-2 1 0,12 38 0,-11-33-368,6 23-2685,-16-48 2488,0 0 0,1 0-1,-1 0 1,0 0 0,0 0 0,0 0 0,0 0 0,-1 0 0,1 0 0,0 0 0,-1 0 0,0 0 0,1 0-1,-1 0 1,0-1 0,0 1 0,0 0 0,0 0 0,0-1 0,0 1 0,-2 1 0,-15 10-6601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0.138"/>
    </inkml:context>
    <inkml:brush xml:id="br0">
      <inkml:brushProperty name="width" value="0.025" units="cm"/>
      <inkml:brushProperty name="height" value="0.025" units="cm"/>
    </inkml:brush>
  </inkml:definitions>
  <inkml:trace contextRef="#ctx0" brushRef="#br0">0 28 13837,'0'0'14606,"49"2"-13005,-15-2-576,5-5-704,1-4-257,5 4-64,-2 0-801,-12 1-1409,-2 4-1986,-10-1-1666,-8 0-4227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0.573"/>
    </inkml:context>
    <inkml:brush xml:id="br0">
      <inkml:brushProperty name="width" value="0.025" units="cm"/>
      <inkml:brushProperty name="height" value="0.025" units="cm"/>
    </inkml:brush>
  </inkml:definitions>
  <inkml:trace contextRef="#ctx0" brushRef="#br0">153 0 12684,'0'0'17921,"-8"2"-17756,2 0-157,-1 0 0,1 0 0,-1 0 0,1 1 1,0 0-1,0 0 0,0 0 0,-8 7 0,11-7 7,0-1 0,0 1 0,0 0 1,1 0-1,-1 0 0,1 0 1,0 0-1,0 1 0,0-1 1,0 1-1,1-1 0,-1 1 1,1 0-1,0 0 0,0 0 1,0-1-1,1 1 0,-1 8 0,1-11-3,0 1-1,0-1 0,0 1 1,0-1-1,0 0 0,0 1 0,1-1 1,-1 0-1,1 1 0,-1-1 1,1 0-1,-1 0 0,1 0 0,0 1 1,-1-1-1,1 0 0,0 0 0,0 0 1,0 0-1,0 0 0,0 0 1,0 0-1,0-1 0,0 1 0,0 0 1,1 0-1,1 0 0,1 0 15,0 0 0,0 0 0,0 0 0,0-1 0,0 0 0,0 0 0,0 0 0,0 0 0,7-2 0,2 0 14,-1-1 0,-1-1 1,1 0-1,0 0 0,21-13 0,-7-6-92,-9 8-736,-25 35 187,-2 0 852,1 1 0,0 0 0,2 0-1,1 1 1,1 0 0,0 0 0,2 0 0,-1 33 0,3-52-251,1 0 0,0 0 0,-1 0 0,1-1 0,-1 1 0,0 0 0,0 0 0,0 0 0,0-1 0,-1 1 0,1 0 0,-1-1 0,1 1 0,-1-1 0,0 0 0,0 1 0,0-1 0,0 0 0,-1 0 0,1-1 0,-5 4 0,3-3 0,0-1 0,0 1 0,0-1 0,0 0 0,-1-1 0,1 1 0,0-1 0,-1 1 0,1-1 0,0 0 0,-1-1 0,1 1 0,0-1 0,-8-2 0,7 1 0,0 0 0,1-1 0,-1 0 0,0 0 0,1 0 0,0 0 0,0-1 0,0 1 0,0-1 0,0 0 0,1 0 0,-1-1 0,1 1 0,-2-6 0,3 8 0,1 0 0,-1 0 0,1 0 0,0 0 0,0-1 0,0 1 0,0 0 0,0-1 0,0 1 0,1-1 0,-1 1 0,1-1 0,0 1 0,0-1 0,-1 1 0,2-1 0,-1 1 0,0-1 0,0 1 0,1-1 0,0 1 0,-1-1 0,1 1 0,0 0 0,0-1 0,0 1 0,0 0 0,1 0 0,-1 0 0,1 0 0,2-4 0,30-14-2125,5 3-3627,-10 4-347,4-2-9297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152"/>
    </inkml:context>
    <inkml:brush xml:id="br0">
      <inkml:brushProperty name="width" value="0.025" units="cm"/>
      <inkml:brushProperty name="height" value="0.025" units="cm"/>
    </inkml:brush>
  </inkml:definitions>
  <inkml:trace contextRef="#ctx0" brushRef="#br0">34 2 10634,'0'0'167,"0"0"-1,0 0 1,0 0 0,0 0 0,0 0-1,1-1 1,-1 1 0,0 0-1,0 0 1,0 0 0,0 0 0,0 0-1,1 0 1,-1 0 0,0 0-1,0 0 1,0 0 0,0 0 0,0 0-1,1 0 1,-1 0 0,0 0-1,0 0 1,0 0 0,0 0 0,0 0-1,1 0 1,-1 0 0,0 0-1,0 0 1,0 0 0,0 1 0,0-1-1,1 0 1,-1 0 0,0 0-1,0 0 1,0 0 0,0 0 0,0 0-1,0 1 1,0-1 0,0 0-1,0 0 1,1 0 0,-1 0 0,0 0-1,0 0 1,0 1 0,0-1-1,0 0 1,0 0 0,0 0 0,0 0-1,0 1 1,0-1 0,0 0-1,0 0 1,0 0 0,0 0 0,0 0-1,0 1 1,0-1 0,0 0-1,-1 0 1,0 21 2626,-8 25-1967,3-20-299,2-1 1,0 1-1,2 1 1,0 28-1,9-39-1873,-11-23-7216,-9-10 1403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513"/>
    </inkml:context>
    <inkml:brush xml:id="br0">
      <inkml:brushProperty name="width" value="0.025" units="cm"/>
      <inkml:brushProperty name="height" value="0.025" units="cm"/>
    </inkml:brush>
  </inkml:definitions>
  <inkml:trace contextRef="#ctx0" brushRef="#br0">0 13 18161,'0'0'8456,"79"-13"-7143,-42 13-480,4 0-609,5 0-192,-4 0-96,-6 0-1153,-6 5-1986,-6-1-2690,-4-2-5510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2.856"/>
    </inkml:context>
    <inkml:brush xml:id="br0">
      <inkml:brushProperty name="width" value="0.025" units="cm"/>
      <inkml:brushProperty name="height" value="0.025" units="cm"/>
    </inkml:brush>
  </inkml:definitions>
  <inkml:trace contextRef="#ctx0" brushRef="#br0">147 0 17905,'0'0'7095,"-9"1"-5355,2-1-1552,1 0 1,-1 1-1,1 0 0,0 1 0,0-1 1,-1 1-1,1 0 0,0 1 1,1-1-1,-1 1 0,0 1 1,1-1-1,0 1 0,0 0 0,0 0 1,0 0-1,0 1 0,1-1 1,0 1-1,0 0 0,-5 8 1,8-10-130,-1-1 0,1 1 0,-1-1 0,1 1 0,0 0 1,0 0-1,0-1 0,0 1 0,0 0 0,1 0 0,-1 0 1,1 0-1,0 0 0,0 0 0,0 0 0,0 0 0,2 4 1,-1-5-53,0 0 0,0-1 0,1 1 0,-1-1 0,0 1 0,1-1 0,-1 0 0,1 0 0,0 1 0,0-1 1,-1 0-1,1-1 0,0 1 0,0 0 0,0 0 0,0-1 0,0 1 0,0-1 0,0 0 0,0 1 0,0-1 0,0 0 0,0 0 1,0 0-1,3-1 0,2 0 2,1 0 0,-1-1 0,0 0 0,0 0 0,0-1 0,0 0 1,-1 0-1,1-1 0,-1 1 0,1-1 0,-1-1 0,0 1 0,-1-1 0,1 0 1,-1-1-1,0 1 0,-1-1 0,1 0 0,-1 0 0,0 0 0,0-1 0,-1 1 0,4-10 1,-17 38-43,5-13 7,1 1 0,0 0 0,0 0 0,1 0 0,0 0 0,1 0 0,-1 15 0,3-24-40,0 0-1,0-1 1,0 1-1,1 0 1,-1-1-1,0 1 1,1 0 0,-1-1-1,0 1 1,1-1-1,-1 1 1,1 0-1,-1-1 1,1 1-1,-1-1 1,1 0-1,-1 1 1,1-1-1,0 1 1,-1-1-1,1 0 1,0 1-1,-1-1 1,1 0-1,0 0 1,-1 0-1,1 1 1,0-1-1,-1 0 1,1 0-1,0 0 1,0 0-1,-1 0 1,1 0-1,0 0 1,-1-1 0,2 1-1,29-8-7122,-14-5 297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3.213"/>
    </inkml:context>
    <inkml:brush xml:id="br0">
      <inkml:brushProperty name="width" value="0.025" units="cm"/>
      <inkml:brushProperty name="height" value="0.025" units="cm"/>
    </inkml:brush>
  </inkml:definitions>
  <inkml:trace contextRef="#ctx0" brushRef="#br0">101 0 15663,'0'0'6433,"-9"0"-4079,2 1-1966,1-1 1,0 1-1,-1 0 1,1 0 0,0 1-1,0 0 1,-11 5-1,15-6-327,0-1 0,0 1 0,0 1-1,0-1 1,1 0 0,-1 0 0,1 1 0,-1-1 0,1 1-1,-1-1 1,1 1 0,0-1 0,-1 1 0,1 0-1,0 0 1,0 0 0,1-1 0,-1 1 0,0 0 0,1 0-1,-1 0 1,1 0 0,-1 0 0,1 1 0,0-1-1,0 0 1,0 0 0,0 0 0,0 0 0,1 0-1,-1 0 1,1 0 0,-1 0 0,2 3 0,-1-4-50,1 0 1,-1 1 0,1-1-1,-1 0 1,1 0 0,0 0-1,-1 0 1,1 0 0,0 0-1,0 0 1,0-1 0,0 1 0,-1-1-1,1 1 1,0-1 0,0 0-1,0 0 1,0 0 0,0 0-1,0 0 1,4-1 0,45-4-168,-38 3-66,-8 0 52,1 1 1,0 0 0,0 0 0,0 1 0,0 0 0,0 0 0,0 0 0,5 1 0,-9 0 131,0 0 0,0 0 0,0 0 1,0 0-1,0 1 0,0-1 0,-1 0 0,1 1 0,-1-1 1,1 1-1,-1 0 0,1-1 0,-1 1 0,0 0 0,0 0 1,0 0-1,0 0 0,0 0 0,0 0 0,-1 0 0,1 0 1,-1 0-1,1 0 0,-1 1 0,0 3 0,3 12 168,-2 0-1,0 0 0,-1-1 1,-1 1-1,0 0 0,-2 0 1,-5 22-1,5-27 326,-1 1 1,-1-1-1,0 0 1,-1-1-1,-1 1 1,0-1-1,0 0 1,-1-1-1,-18 21 1,25-31-451,0 1 1,0-1 0,-1 0 0,1 0 0,0 1 0,-1-1 0,1 0 0,-1 0-1,1 0 1,-1 0 0,1-1 0,-1 1 0,1 0 0,-1-1 0,0 1 0,0-1-1,-3 1 1,4-1-4,1-1-1,-1 1 1,0 0-1,0-1 1,1 1-1,-1-1 1,0 1-1,0-1 1,1 1-1,-1-1 1,1 0-1,-1 1 1,1-1-1,-1 0 1,1 0-1,-1 1 1,1-1-1,-1 0 1,1 0-1,0 0 1,-1 1-1,1-1 0,0 0 1,0 0-1,0-1 1,-2-11-7,1-1 0,1 1 0,1-24 0,1 15-2,-3 17-9,1 0 1,0 0-1,1 0 1,-1 0-1,1 0 0,0 0 1,1 0-1,-1 0 1,1 1-1,0-1 0,0 0 1,0 1-1,0 0 1,1-1-1,5-5 0,-1 3-144,0 2 0,0-1 0,0 1-1,1 0 1,0 1 0,0 0-1,0 0 1,9-3 0,44-18-4867,-20 8-1888,20-10-11001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391"/>
    </inkml:context>
    <inkml:brush xml:id="br0">
      <inkml:brushProperty name="width" value="0.025" units="cm"/>
      <inkml:brushProperty name="height" value="0.025" units="cm"/>
    </inkml:brush>
  </inkml:definitions>
  <inkml:trace contextRef="#ctx0" brushRef="#br0">1 8 18706,'0'0'7975,"67"12"-6822,-34-12-768,3-4-321,0-4 0,0 2-449,-9 5-736,-6 1-736,-11 0-1122,-7 13-609,-3 4-896,-14 1-2883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4.466"/>
    </inkml:context>
    <inkml:brush xml:id="br0">
      <inkml:brushProperty name="width" value="0.025" units="cm"/>
      <inkml:brushProperty name="height" value="0.025" units="cm"/>
    </inkml:brush>
  </inkml:definitions>
  <inkml:trace contextRef="#ctx0" brushRef="#br0">1 0 19442,'0'0'8937,"30"71"-7464,-24-31-448,-2-2-640,2 4-257,1-4-96,0-3 0,2-4-641,-3-8-1056,-2-5-994,-4-8-512,-15-10-8776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4.810"/>
    </inkml:context>
    <inkml:brush xml:id="br0">
      <inkml:brushProperty name="width" value="0.025" units="cm"/>
      <inkml:brushProperty name="height" value="0.025" units="cm"/>
    </inkml:brush>
  </inkml:definitions>
  <inkml:trace contextRef="#ctx0" brushRef="#br0">1 32 17360,'9'-3'2525,"10"-4"-942,0 1-1,1 2 1,-1 0-1,34-3 1,-43 7-1186,-1 0 1,1 0 0,-1 1 0,0 0 0,18 5-1,-23-5-388,0 0 0,-1 0 0,0 1 0,1-1 0,-1 1 0,0 0 0,0 0 0,0 0 0,0 1 0,0-1 0,0 1 0,0 0 0,-1-1-1,0 1 1,4 5 0,-4-4-9,0 0 0,0-1 0,-1 1-1,1 0 1,-1 0 0,0 0 0,0 0-1,0 0 1,-1 0 0,0 0 0,1 0-1,-1 0 1,0 0 0,-1 1 0,1-1 0,-1 0-1,0 0 1,0 0 0,0 0 0,-1 0-1,-1 3 1,-4 7 38,-1-1-1,-1-1 0,0 0 1,-17 18-1,-20 28 613,43-54-534,1 0-1,-1 1 0,1-1 0,0 1 1,0-1-1,0 1 0,1 0 1,0 0-1,0 0 0,0 0 1,0 5-1,1-8-135,1-1 1,-1 1-1,1-1 1,-1 0 0,1 1-1,-1-1 1,1 0-1,0 0 1,0 1-1,0-1 1,0 0 0,0 0-1,0 0 1,0 0-1,0 0 1,0 0-1,0 0 1,0-1 0,1 1-1,-1 0 1,0-1-1,0 1 1,1 0-1,-1-1 1,1 0 0,-1 1-1,0-1 1,1 0-1,-1 0 1,1 0-1,2 0 1,52 1-3287,-51-1 2579,29-5-4393,2-8-2370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169"/>
    </inkml:context>
    <inkml:brush xml:id="br0">
      <inkml:brushProperty name="width" value="0.025" units="cm"/>
      <inkml:brushProperty name="height" value="0.025" units="cm"/>
    </inkml:brush>
  </inkml:definitions>
  <inkml:trace contextRef="#ctx0" brushRef="#br0">87 0 17809,'0'0'2386,"-11"9"123,4-3-2036,-35 32 2066,39-35-2280,1 0 0,-1 0-1,1 0 1,0 0 0,0 1-1,0-1 1,0 1 0,0 0-1,1-1 1,0 1-1,0 0 1,0 0 0,0 0-1,0 5 1,1-8-241,1 1 0,-1-1-1,1 1 1,0-1 0,-1 0 0,1 1 0,0-1 0,0 0-1,0 1 1,0-1 0,0 0 0,0 0 0,1 0-1,-1 0 1,0 0 0,0 0 0,1 0 0,-1-1-1,1 1 1,-1 0 0,1-1 0,-1 1 0,1-1-1,-1 1 1,1-1 0,-1 0 0,1 0 0,-1 1 0,1-1-1,0 0 1,-1-1 0,1 1 0,2-1 0,3 1 23,0 0 0,-1 0 0,1-1 0,-1 0 0,1-1 0,-1 1 0,9-4 0,-10 1-2,0 1-1,-1-1 1,1 0-1,-1 0 1,1 0 0,-1-1-1,-1 1 1,7-10-1,-9 12-2,1 0 0,-1 0 0,0 0-1,1 0 1,-1-1 0,0 1 0,0 0 0,-1-1-1,1 1 1,0-1 0,-1 1 0,1-1 0,-1 1 0,0-1-1,0 1 1,0-1 0,0 1 0,0-1 0,-1 1-1,1-1 1,-1 1 0,0-1 0,-1-2 0,2 5-41,-1-1 1,1 1-1,0 0 1,-1-1-1,1 1 0,-1 0 1,1 0-1,-1-1 1,1 1-1,-1 0 1,1 0-1,-1 0 1,1 0-1,-1 0 1,1 0-1,-1-1 1,1 1-1,-1 0 1,0 0-1,1 1 1,-1-1-1,1 0 0,-1 0 1,1 0-1,-1 0 1,1 0-1,-1 1 1,1-1-1,-1 0 1,1 0-1,-1 1 1,1-1-1,0 0 1,-1 1-1,1-1 1,-1 0-1,1 2 0,-16 13-100,14-12 19,1-1 1,-1 1-1,0 0 1,1 0-1,0 0 0,0 0 1,0 0-1,0 0 0,0 1 1,1-1-1,-1 0 0,1 0 1,0 0-1,0 5 1,1-6-160,-1-1 1,1 0 0,-1 0 0,1 1-1,0-1 1,0 0 0,0 0 0,0 0-1,0 0 1,0 0 0,0 0 0,0 0-1,0 0 1,0-1 0,1 1 0,-1 0-1,0-1 1,0 1 0,1-1 0,-1 1-1,0-1 1,1 1 0,-1-1 0,1 0-1,-1 0 1,0 0 0,1 0 0,-1 0-1,1 0 1,-1 0 0,0 0 0,1-1-1,-1 1 1,2-1 0,20-5-4166,2-10-1499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510"/>
    </inkml:context>
    <inkml:brush xml:id="br0">
      <inkml:brushProperty name="width" value="0.025" units="cm"/>
      <inkml:brushProperty name="height" value="0.025" units="cm"/>
    </inkml:brush>
  </inkml:definitions>
  <inkml:trace contextRef="#ctx0" brushRef="#br0">110 0 10570,'0'0'16015,"-9"11"-14664,3-2-1069,0-1 1,0 1 0,0 0-1,1 0 1,0 0-1,1 1 1,0 0-1,1 0 1,0 0 0,0 0-1,1 0 1,1 1-1,-1-1 1,1 20-1,2-29-277,-1 0 0,0 0 0,0 0 0,0 0-1,1 0 1,-1 0 0,0 0 0,1 1 0,-1-2-1,1 1 1,0 0 0,-1 0 0,1 0 0,0 0-1,-1 0 1,1 0 0,0-1 0,0 1 0,0 0-1,-1-1 1,1 1 0,0 0 0,0-1 0,1 1-1,32 4 150,33-17-935,-65 12 653,2-1 27,0 0 0,1 0 0,-1 0 0,0 1 0,0-1 0,0 1 0,0 0 0,0 0 0,5 2 0,-8-2 109,0 0 1,0 1-1,0-1 0,0 1 0,0-1 0,0 1 0,-1 0 1,1-1-1,0 1 0,0 0 0,-1 0 0,1 0 0,0-1 1,-1 1-1,1 0 0,0 0 0,-1 0 0,0 0 0,1 0 1,-1 0-1,1 0 0,-1 0 0,0 0 0,0 0 0,0 0 1,0 1-1,0-1 0,0 0 0,0 0 0,0 0 0,0 0 1,0 0-1,0 0 0,-1 0 0,1 0 0,0 0 0,-1 0 1,1 0-1,-1 1 0,-1 2 63,-1 1 0,1-1 0,-1 0 1,1 0-1,-1 0 0,0-1 0,-1 1 0,1-1 0,-1 0 1,1 0-1,-1 0 0,0 0 0,0 0 0,-6 2 1,-5 3 209,0-1 0,-29 10 0,37-14-314,-1-2 0,1 1 1,0-1-1,-1 0 0,1 0 0,-12-1 0,18 0 5,-1 0-1,1 0 0,0 0 1,0 0-1,-1 0 0,1-1 0,0 1 1,0 0-1,0-1 0,-1 1 0,1-1 1,0 1-1,0-1 0,0 0 0,0 1 1,0-1-1,0 0 0,0 0 0,0 0 1,0 0-1,1 0 0,-1 0 1,0 0-1,1 0 0,-1 0 0,0 0 1,1 0-1,-1 0 0,1-1 0,0 1 1,-1 0-1,1 0 0,0 0 0,0-1 1,0 1-1,0 0 0,0 0 1,0-1-1,0 1 0,0 0 0,0 0 1,1-1-1,-1 1 0,0 0 0,1 0 1,0-2-1,1 0-795,0 0 0,0 0 0,0 0 0,0 0 0,0 0 0,1 1 0,-1-1 0,1 1 0,0-1 0,0 1 0,0 0 0,0 0 0,0 1 0,1-1 0,-1 0 0,5-1 0,-6 3 456,25-11-9364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5.881"/>
    </inkml:context>
    <inkml:brush xml:id="br0">
      <inkml:brushProperty name="width" value="0.025" units="cm"/>
      <inkml:brushProperty name="height" value="0.025" units="cm"/>
    </inkml:brush>
  </inkml:definitions>
  <inkml:trace contextRef="#ctx0" brushRef="#br0">1 0 20019,'0'0'11632,"8"7"-10687,-4-3-937,1-1-1,-1 0 0,0 0 1,1 0-1,0-1 1,-1 1-1,1-1 1,0 0-1,0 0 0,0-1 1,1 0-1,-1 0 1,0 0-1,0 0 1,1-1-1,-1 0 0,0 0 1,1 0-1,-1-1 1,0 0-1,1 0 1,4-1-1,2-2-7,-1 1 0,0-1 0,0 1 0,1 1 0,0 0 0,-1 1 0,1 0 0,0 1 0,-1 0 0,20 3 0,-7 10-437,-23-13 326,0 1 0,0 0 0,0 0 1,0 0-1,0-1 0,0 1 0,1-1 0,-1 1 0,0-1 0,1 1 1,-1-1-1,0 0 0,1 0 0,-1 1 0,0-1 0,1 0 0,-1 0 0,0 0 1,1-1-1,-1 1 0,0 0 0,1 0 0,-1-1 0,0 1 0,1-1 1,-1 1-1,0-1 0,0 1 0,0-1 0,1 0 0,-1 0 0,0 0 1,0 1-1,0-1 0,0 0 0,0 0 0,1-2 0,9-8-5846,0 1-1373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220"/>
    </inkml:context>
    <inkml:brush xml:id="br0">
      <inkml:brushProperty name="width" value="0.025" units="cm"/>
      <inkml:brushProperty name="height" value="0.025" units="cm"/>
    </inkml:brush>
  </inkml:definitions>
  <inkml:trace contextRef="#ctx0" brushRef="#br0">1 0 14542,'0'0'15823,"59"3"-23286,-35 2 2882,1-1-1665,-2 0-3395,-1-1 8392</inkml:trace>
  <inkml:trace contextRef="#ctx0" brushRef="#br0" timeOffset="1">197 27 8232,'0'0'16629,"-7"10"-15044,-41 48 337,47-56-1899,0 0-1,-1-1 1,1 1-1,0 0 0,0 0 1,0 0-1,0 0 1,0 0-1,0 0 1,1 0-1,-1 4 1,1-5-31,0 0 1,0 0 0,0-1 0,0 1-1,0 0 1,0 0 0,0 0 0,1 0 0,-1 0-1,0-1 1,1 1 0,-1 0 0,1 0-1,-1-1 1,1 1 0,-1 0 0,1-1 0,-1 1-1,1 0 1,1 0 0,2 2-111,1-1 0,0 1 1,1-1-1,-1 0 0,0 0 0,1-1 0,6 1 1,-7-1 25,-1 0 1,0 0 0,0 0 0,1 1 0,-1-1 0,0 1 0,6 3 0,-9-4 136,-1 0 1,1 0-1,0 0 0,-1 0 1,1-1-1,-1 1 1,1 0-1,-1 0 0,0 0 1,1 0-1,-1 0 1,0 0-1,1 0 0,-1 0 1,0 0-1,0 1 1,0-1-1,0 0 0,0 0 1,0 0-1,0 0 1,-1 0-1,1 0 1,0 0-1,-1 0 0,1 0 1,0 0-1,-1 0 1,1 0-1,-1 0 0,1-1 1,-1 1-1,0 0 1,1 0-1,-1 0 0,0-1 1,0 1-1,0 0 1,1-1-1,-1 1 0,0-1 1,-2 2-1,-43 25 2888,41-24-2651,2-1-146,0 0-165,0 0 0,-1 0 0,1-1 1,0 1-1,0-1 0,-1 0 1,1 1-1,-1-2 0,0 1 1,1 0-1,-1-1 0,1 1 1,-1-1-1,0 0 0,1 0 1,-6-1-1,9-1-479,-1 1-1,1-1 1,0 1-1,0-1 1,-1 1-1,1-1 1,0 1 0,0-1-1,0 1 1,1-1-1,-1 1 1,0-1-1,1 1 1,-1 0 0,0-1-1,1 1 1,0-1-1,-1 1 1,1 0 0,1-3-1,13-13-5966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560"/>
    </inkml:context>
    <inkml:brush xml:id="br0">
      <inkml:brushProperty name="width" value="0.025" units="cm"/>
      <inkml:brushProperty name="height" value="0.025" units="cm"/>
    </inkml:brush>
  </inkml:definitions>
  <inkml:trace contextRef="#ctx0" brushRef="#br0">59 1 14734,'0'0'14937,"-8"6"-13426,5-4-1218,-28 23 659,29-24-938,1 0 0,0 0 0,-1 1 0,1-1 0,0 0 1,0 1-1,0-1 0,0 1 0,0-1 0,1 1 1,-1-1-1,0 1 0,1 0 0,-1-1 0,1 1 1,-1 0-1,1-1 0,0 1 0,0 0 0,0 0 0,0-1 1,0 1-1,0 2 0,3-3-14,0 1 0,-1-1 0,1 0 0,0 0 0,0-1 0,-1 1 0,1 0 0,0-1 0,0 0 0,0 0 0,0 1 0,0-2 0,0 1 0,0 0 0,3-1 0,3 0 0,197-18 0,-205 20 0,1-1 0,-1 0 0,0 0 0,0 1 0,0-1 0,0 0 0,0 1 0,0-1 0,0 1 0,0-1 0,0 1 0,0 0 0,0-1 0,0 1 0,0 0 0,0 0 0,0 0 0,-1 0 0,2 1 0,-1-1 0,0 0 0,0 0 0,0 0 0,0 0 0,0 0 0,0 0 0,1 0 0,-1 0 0,0 0 0,0 0 0,1-1 0,-1 1 0,1-1 0,-1 1 0,1-1 0,-1 1 0,1-1 0,-1 0 0,3 1 0,40-2-2856,20-10-6219,-31-1 1083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6.918"/>
    </inkml:context>
    <inkml:brush xml:id="br0">
      <inkml:brushProperty name="width" value="0.025" units="cm"/>
      <inkml:brushProperty name="height" value="0.025" units="cm"/>
    </inkml:brush>
  </inkml:definitions>
  <inkml:trace contextRef="#ctx0" brushRef="#br0">0 0 12684,'0'0'19795,"53"15"-33568</inkml:trace>
  <inkml:trace contextRef="#ctx0" brushRef="#br0" timeOffset="1">43 190 19506,'0'0'11788,"14"17"-21013,-2-21-9161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237"/>
    </inkml:context>
    <inkml:brush xml:id="br0">
      <inkml:brushProperty name="width" value="0.025" units="cm"/>
      <inkml:brushProperty name="height" value="0.025" units="cm"/>
    </inkml:brush>
  </inkml:definitions>
  <inkml:trace contextRef="#ctx0" brushRef="#br0">129 1 18289,'0'0'7559,"-3"54"-5861,-17-19-289,-3 9-768,-3 6-513,1 1-96,7-4-160,8-8-513,7-7-832,3-14-96,3-9 736,7-9-577,1-9-1408,-4-11-2019,-2-10-4452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596"/>
    </inkml:context>
    <inkml:brush xml:id="br0">
      <inkml:brushProperty name="width" value="0.025" units="cm"/>
      <inkml:brushProperty name="height" value="0.025" units="cm"/>
    </inkml:brush>
  </inkml:definitions>
  <inkml:trace contextRef="#ctx0" brushRef="#br0">1 22 17873,'0'0'8072,"70"-10"-5958,-25 7-673,7 0-352,6 1-609,2 0-416,-3 1-96,-7 1-608,-12 0-577,-12 0-641,-11 0-672,-15 3-449,0 4-641,-15-1-1889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39.731"/>
    </inkml:context>
    <inkml:brush xml:id="br0">
      <inkml:brushProperty name="width" value="0.025" units="cm"/>
      <inkml:brushProperty name="height" value="0.025" units="cm"/>
    </inkml:brush>
  </inkml:definitions>
  <inkml:trace contextRef="#ctx0" brushRef="#br0">0 0 13773,'0'0'10410,"69"18"-10250,-36-18-256,4 0-2627,-1-4-3010,-3-8-6983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8.925"/>
    </inkml:context>
    <inkml:brush xml:id="br0">
      <inkml:brushProperty name="width" value="0.025" units="cm"/>
      <inkml:brushProperty name="height" value="0.025" units="cm"/>
    </inkml:brush>
  </inkml:definitions>
  <inkml:trace contextRef="#ctx0" brushRef="#br0">0 60 15054,'0'0'12876,"75"-20"-10858,-32 8-833,5 0-192,-4 3-608,0 4-321,-5 4-32,-6 1-513,-8 0-1152,-8 8-1602,-3-1-3299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152"/>
    </inkml:context>
    <inkml:brush xml:id="br0">
      <inkml:brushProperty name="width" value="0.025" units="cm"/>
      <inkml:brushProperty name="height" value="0.025" units="cm"/>
    </inkml:brush>
  </inkml:definitions>
  <inkml:trace contextRef="#ctx0" brushRef="#br0">0 1 13196,'0'0'10298,"1"10"-9310,3 223 3325,-4-231-4294,0 0-1,0 1 1,0-1-1,0 0 0,0 1 1,1-1-1,-1 0 1,1 1-1,-1-1 0,1 0 1,0 0-1,0 0 1,0 0-1,0 0 1,0 0-1,1 0 0,-1 0 1,1 0-1,-1 0 1,1-1-1,0 1 1,2 1-1,-1-1 60,-1-1-1,1-1 1,0 1 0,-1 0 0,1-1-1,0 1 1,0-1 0,0 0 0,-1 0-1,1 0 1,0 0 0,0 0-1,0-1 1,-1 1 0,1-1 0,0 0-1,0 1 1,4-4 0,10-4 142,-1 0 1,0-2 0,0 1-1,-1-2 1,19-18 0,68-70 29,-87 84-153,3-2-87,-11 11-75,-1 0 0,0 0 0,0 0-1,0 0 1,-1-1 0,0 0 0,0 0-1,3-8 1,-23 32-15710,3-8 4949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493"/>
    </inkml:context>
    <inkml:brush xml:id="br0">
      <inkml:brushProperty name="width" value="0.025" units="cm"/>
      <inkml:brushProperty name="height" value="0.025" units="cm"/>
    </inkml:brush>
  </inkml:definitions>
  <inkml:trace contextRef="#ctx0" brushRef="#br0">0 0 16400,'0'0'5605,"0"53"-3043,6-38-640,5-1-513,3 1-384,5-4-640,0 1-257,2-3-352,1 0-1794,2-7-2370,0-2-4004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5.822"/>
    </inkml:context>
    <inkml:brush xml:id="br0">
      <inkml:brushProperty name="width" value="0.025" units="cm"/>
      <inkml:brushProperty name="height" value="0.025" units="cm"/>
    </inkml:brush>
  </inkml:definitions>
  <inkml:trace contextRef="#ctx0" brushRef="#br0">37 0 23766,'0'0'6919,"53"12"-6439,-29-12-319,2 0-193,-1 0-929,0 0-1089,-9 3-1217,-6 4-1730,-7-1-1761</inkml:trace>
  <inkml:trace contextRef="#ctx0" brushRef="#br0" timeOffset="1">0 129 16528,'0'0'11947,"55"24"-10826,-23-24-576,-2 0-417,0 0-256,-1 0-1794,-4-4-2915,-5 0-4804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7.647"/>
    </inkml:context>
    <inkml:brush xml:id="br0">
      <inkml:brushProperty name="width" value="0.025" units="cm"/>
      <inkml:brushProperty name="height" value="0.025" units="cm"/>
    </inkml:brush>
  </inkml:definitions>
  <inkml:trace contextRef="#ctx0" brushRef="#br0">0 298 16367,'0'0'2857,"3"-2"-845,34-29-122,47-53 0,-36 35-1762,-21 22 116,-1 0-1,36-51 1,-64 84-185,-1 0 1,1-1-1,0 1 0,0 0 0,-1 12 1,-2 3 81,-4 11 119,2 1 1,-5 63-1,10-25-4394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7.989"/>
    </inkml:context>
    <inkml:brush xml:id="br0">
      <inkml:brushProperty name="width" value="0.025" units="cm"/>
      <inkml:brushProperty name="height" value="0.025" units="cm"/>
    </inkml:brush>
  </inkml:definitions>
  <inkml:trace contextRef="#ctx0" brushRef="#br0">0 16 19699,'0'0'8263,"86"18"-7077,-38-18-386,5-7-575,1-4-161,-2 3-96,-8 2-833,-9 4-1473,-11 2-1890,-10 0-1730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8.393"/>
    </inkml:context>
    <inkml:brush xml:id="br0">
      <inkml:brushProperty name="width" value="0.025" units="cm"/>
      <inkml:brushProperty name="height" value="0.025" units="cm"/>
    </inkml:brush>
  </inkml:definitions>
  <inkml:trace contextRef="#ctx0" brushRef="#br0">50 24 19442,'0'0'6908,"9"-1"-5418,13-5-711,-4 1-69,0 1 0,36-3 0,-54 7-708,0 0 1,0 0-1,0 0 0,1 0 0,-1 0 0,0 0 1,0 0-1,0 0 0,1 0 0,-1 0 0,0 0 1,0 0-1,0 0 0,0 0 0,1 0 0,-1 0 1,0 1-1,0-1 0,0 0 0,0 0 0,0 0 1,1 0-1,-1 0 0,0 0 0,0 1 1,0-1-1,0 0 0,0 0 0,0 0 0,0 0 1,1 1-1,-1-1 0,0 0 0,0 0 0,0 0 1,0 0-1,0 1 0,0-1 0,0 0 0,0 0 1,0 0-1,0 1 0,0-1 0,0 0 0,0 0 1,-6 13 88,-9 7 42,-53 37 91,70-55-291,0-1 1,0 1-1,0-1 1,1 0-1,-1 1 1,0-1-1,1 0 1,-1 0-1,0-1 1,1 1-1,-1 0 1,1-1-1,3 1 1,14 5-188,-17-5 288,1 0 1,-1 1 0,1 0-1,-1 0 1,0 0 0,1 0-1,-1 1 1,0-1 0,-1 1-1,1 0 1,0-1 0,-1 1-1,1 0 1,-1 1 0,0-1-1,0 0 1,-1 1 0,1-1-1,-1 1 1,1 0 0,-1-1-1,0 1 1,0 0 0,-1 0-1,1-1 1,-1 1 0,0 0-1,0 0 1,0 0 0,0 0-1,-1 0 1,0-1 0,0 1-1,0 0 1,0 0 0,-3 6-1,1-5 26,1 1 0,-1-1-1,-1 1 1,1-1-1,-1 0 1,0-1 0,0 1-1,0-1 1,-1 1-1,0-1 1,1 0-1,-1-1 1,-1 1 0,1-1-1,0 0 1,-1-1-1,0 1 1,0-1 0,1 0-1,-1-1 1,0 1-1,-12 0 1,15-1-67,0-1 0,1 0 0,-1 0 0,0 0 1,0-1-1,0 1 0,1-1 0,-1 1 0,0-1 0,0 0 0,1 0 0,-1 0 1,1 0-1,-1-1 0,1 1 0,-1-1 0,1 0 0,0 1 0,0-1 0,0 0 1,0 0-1,0 0 0,0-1 0,0 1 0,1 0 0,-1-1 0,1 1 0,0-1 0,0 1 1,0-1-1,0 0 0,0 0 0,0 1 0,1-1 0,-1 0 0,1 0 0,0 0 1,0 1-1,0-1 0,0 0 0,0 0 0,1 0 0,-1 0 0,2-3 0,-1 5-277,-1-1 0,1 0-1,0 1 1,0-1 0,0 1-1,0-1 1,0 1 0,0 0-1,0-1 1,0 1 0,1 0-1,-1 0 1,1 0 0,-1-1-1,1 2 1,-1-1 0,1 0-1,-1 0 1,1 0 0,0 1-1,-1-1 1,1 1 0,0-1-1,2 1 1,54-8-8409,-41 7 4988,20-4-4506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8.736"/>
    </inkml:context>
    <inkml:brush xml:id="br0">
      <inkml:brushProperty name="width" value="0.025" units="cm"/>
      <inkml:brushProperty name="height" value="0.025" units="cm"/>
    </inkml:brush>
  </inkml:definitions>
  <inkml:trace contextRef="#ctx0" brushRef="#br0">67 60 14189,'0'0'13149,"-10"9"-11959,-28 31-79,36-39-1056,0 0 1,1 1-1,-1-1 0,1 1 1,0 0-1,0-1 1,-1 1-1,1 0 0,0 0 1,0 0-1,1 0 1,-1 0-1,0 0 0,1 0 1,-1 0-1,1 0 1,-1 0-1,1 0 0,0 0 1,0 0-1,0 0 1,0 0-1,1 1 0,-1-1 1,0 0-1,1 0 1,-1 0-1,1 0 0,0 0 1,0 0-1,0 0 1,1 1-1,1 0 22,-1-1-1,1 0 0,-1 0 1,1 0-1,0 0 1,0-1-1,0 1 1,0-1-1,0 0 1,0 0-1,0 0 1,0 0-1,1 0 1,-1-1-1,0 1 1,6-1-1,-3 0-76,1 0 0,0 0 0,0-1 0,-1 1 0,1-2 0,0 1 0,-1-1 0,1 0 0,-1 0 0,0-1 0,10-5 0,-13 6 0,0 0 0,0-1 0,-1 1 0,1-1 0,-1 0 0,1 1 0,-1-1 0,0 0 0,0 0 0,-1 0 0,1-1 0,-1 1 0,1 0 0,-1-1 0,0 1 0,0-1 0,-1 1 0,1-1 0,-1 1 0,1-1 0,-1 0 0,0 1 0,-1-6 0,0 6-14,1 0 1,-1 0-1,0 0 1,0 0-1,0 0 1,0 0-1,0 0 1,-1 0-1,1 0 0,-1 1 1,0-1-1,0 1 1,0-1-1,0 1 1,0 0-1,-4-3 1,-43-27-888,38 26 575,30 3-13122,-18 3 12162,18-5-5329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078"/>
    </inkml:context>
    <inkml:brush xml:id="br0">
      <inkml:brushProperty name="width" value="0.025" units="cm"/>
      <inkml:brushProperty name="height" value="0.025" units="cm"/>
    </inkml:brush>
  </inkml:definitions>
  <inkml:trace contextRef="#ctx0" brushRef="#br0">81 1 20115,'0'0'5381,"-50"61"-2754,34-32-834,7 1-383,3-1-449,6-4-673,0-4-224,12-2-32,3-5 64,1-1-608,-2-4-642,-5-5-543,-1-1-770,-17-15-15662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408"/>
    </inkml:context>
    <inkml:brush xml:id="br0">
      <inkml:brushProperty name="width" value="0.025" units="cm"/>
      <inkml:brushProperty name="height" value="0.025" units="cm"/>
    </inkml:brush>
  </inkml:definitions>
  <inkml:trace contextRef="#ctx0" brushRef="#br0">0 0 18674,'0'0'9417,"55"0"-8296,-18 0-545,3 0-480,5 2-352,-1-1-1538,-8-1-2594,-1 0-3203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104"/>
    </inkml:context>
    <inkml:brush xml:id="br0">
      <inkml:brushProperty name="width" value="0.025" units="cm"/>
      <inkml:brushProperty name="height" value="0.025" units="cm"/>
    </inkml:brush>
  </inkml:definitions>
  <inkml:trace contextRef="#ctx0" brushRef="#br0">56 0 9129,'0'0'15694,"-28"62"-14893,18-26-160,1 1-289,4 1-288,2-4-32,3-2 32,0-6-160,3-5-608,6-6-225,0-8-865,3-7-512,-3 0-2915,2-14-8616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29.779"/>
    </inkml:context>
    <inkml:brush xml:id="br0">
      <inkml:brushProperty name="width" value="0.025" units="cm"/>
      <inkml:brushProperty name="height" value="0.025" units="cm"/>
    </inkml:brush>
  </inkml:definitions>
  <inkml:trace contextRef="#ctx0" brushRef="#br0">88 0 3683,'0'0'18712,"-9"9"-16049,4-5-2459,-46 44 3012,49-46-3091,0 0 0,0 1 0,0-1 0,0 0 0,1 1 0,-1-1 0,1 1 0,-1 0 0,1-1 0,0 1 0,0 0 0,0 0 0,0 0 0,1 0 0,-1 0 0,1-1 0,0 1 0,0 0-1,0 0 1,0 0 0,0 0 0,2 6 0,-1-8-112,0 1-1,1-1 1,-1 0-1,0 0 1,1 0-1,-1 0 1,1-1-1,0 1 1,-1 0-1,1 0 1,-1-1-1,1 1 1,0-1-1,0 0 1,-1 1-1,1-1 0,0 0 1,0 0-1,-1 0 1,3-1-1,38-1 175,-36 0-179,0 1 0,0-1-1,0 0 1,-1-1 0,1 1 0,-1-1 0,1 0 0,-1-1 0,0 1 0,0-1-1,-1 0 1,1 0 0,4-6 0,-3 4-59,-1 0 0,0-1 0,0 0 1,8-13-1,-14 21-31,1 1 1,-1-1-1,1 1 1,-1-1 0,1 1-1,0-1 1,-1 1-1,1 0 1,0-1 0,0 1-1,0-1 1,0 1-1,1 0 1,-1-1 0,0 1-1,1-1 1,-1 1-1,1-1 1,-1 1 0,1-1-1,0 1 1,-1-1-1,1 0 1,0 1-1,0-1 1,0 0 0,0 0-1,0 0 1,1 0-1,-1 0 1,0 0 0,0 0-1,1 0 1,-1 0-1,0 0 1,1-1 0,-1 1-1,1 0 1,-1-1-1,4 1 1,1 0-1462,0 0 1,1-1-1,-1 0 0,0 0 1,0 0-1,1-1 0,-1 0 1,0 0-1,10-4 0,15-8-8434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0.123"/>
    </inkml:context>
    <inkml:brush xml:id="br0">
      <inkml:brushProperty name="width" value="0.025" units="cm"/>
      <inkml:brushProperty name="height" value="0.025" units="cm"/>
    </inkml:brush>
  </inkml:definitions>
  <inkml:trace contextRef="#ctx0" brushRef="#br0">152 0 8872,'0'0'6796,"-7"10"-3641,-1 1-2152,0 1 0,1-1-1,1 1 1,-1 1 0,2-1-1,0 1 1,0 0 0,2 0 0,-4 19-1,7 13-710,3-16-41,2 1-407,-2 0 0,-2 57 0,-1-80 327,0 0 0,-1-1 0,0 1 0,0-1 0,-1 1 0,0-1 0,0 1 0,0-1 0,-1 0 0,0 0 0,0 0 0,0 0 0,-1-1 0,0 1 0,0-1 0,-1 0 0,1 0 0,-11 8 0,14-12-162,1-1-1,-1 1 0,1-1 0,-1 1 1,0 0-1,1-1 0,-1 1 0,0-1 1,0 0-1,1 1 0,-1-1 1,0 0-1,0 1 0,0-1 0,1 0 1,-1 0-1,0 0 0,0 0 0,0 1 1,0-1-1,1 0 0,-1-1 0,0 1 1,0 0-1,0 0 0,0 0 0,1 0 1,-1-1-1,0 1 0,0 0 0,0-1 1,1 1-1,-1-1 0,0 1 0,1 0 1,-1-1-1,0 0 0,1 1 0,-1-1 1,1 1-1,-1-1 0,0 0 1,1 1-1,0-1 0,-1 0 0,1 0 1,-1 1-1,1-1 0,0 0 0,0 0 1,-1 0-1,1 0 0,0 1 0,0-1 1,0-1-1,-2-56 118,3 44-122,-1 2-34,0-1-1,1 0 1,1 1-1,0-1 1,1 1 0,0 0-1,1 0 1,0 0-1,1 0 1,0 1-1,1 0 1,0 0 0,14-19-1,-9 18-171,0 1-1,0 0 1,1 1-1,0 0 1,1 1-1,0 0 1,1 1-1,0 0 1,0 1-1,26-8 1,5-2-4992,2-3-3038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2.753"/>
    </inkml:context>
    <inkml:brush xml:id="br0">
      <inkml:brushProperty name="width" value="0.025" units="cm"/>
      <inkml:brushProperty name="height" value="0.025" units="cm"/>
    </inkml:brush>
  </inkml:definitions>
  <inkml:trace contextRef="#ctx0" brushRef="#br0">0 32 18770,'0'0'6470,"65"-1"-5189,-17-5-384,9-2-513,4 1-288,-4 1-160,-2 2-1025,-10 4-704,-12 0-802,-15 0-1024,-13 7-1378,-5 1-5125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3.092"/>
    </inkml:context>
    <inkml:brush xml:id="br0">
      <inkml:brushProperty name="width" value="0.025" units="cm"/>
      <inkml:brushProperty name="height" value="0.025" units="cm"/>
    </inkml:brush>
  </inkml:definitions>
  <inkml:trace contextRef="#ctx0" brushRef="#br0">0 54 16432,'0'0'7174,"62"-2"-5188,-8-9 160,7-2-1025,10 0-864,-2 5-193,-7 3-673,-8 3-1953,-13 2-2467,-7 0-3427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3.422"/>
    </inkml:context>
    <inkml:brush xml:id="br0">
      <inkml:brushProperty name="width" value="0.025" units="cm"/>
      <inkml:brushProperty name="height" value="0.025" units="cm"/>
    </inkml:brush>
  </inkml:definitions>
  <inkml:trace contextRef="#ctx0" brushRef="#br0">165 0 17873,'0'0'6459,"9"3"-5033,1 0-1121,-1 1 1,1 0 0,-1 1 0,0 0 0,0 0-1,0 1 1,-1 0 0,0 1 0,0 0 0,10 11-1,-16-16-297,1 1 0,-1 0 0,0 0 0,0 0 0,0 0 0,0 0 0,0 0 0,0 0 0,-1 1 0,0-1 0,0 1 0,0-1 0,0 1 0,0-1 0,-1 1 0,1-1 0,-1 1 0,0 0 0,0-1 0,-1 1 0,1 0 0,-1-1 0,1 1 0,-1-1 0,0 1 0,-1-1 0,1 1 0,0-1 0,-1 0 0,0 0 0,0 0 0,0 0 0,0 0 0,0 0 0,-5 4 0,-17 15-227,-1-1-1,-1-1 1,0-2-1,-44 24 0,-9 0-6773,62-33 4130,4-3-9346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4.499"/>
    </inkml:context>
    <inkml:brush xml:id="br0">
      <inkml:brushProperty name="width" value="0.025" units="cm"/>
      <inkml:brushProperty name="height" value="0.025" units="cm"/>
    </inkml:brush>
  </inkml:definitions>
  <inkml:trace contextRef="#ctx0" brushRef="#br0">215 116 14286,'0'0'7292,"5"-8"-7191,53-64-805,-57 71 884,-1 1 0,1-1 1,-1 1-1,1-1 1,-1 1-1,1-1 0,-1 0 1,1 1-1,-1-1 1,0 0-1,1 1 1,-1-1-1,0 0 0,0 0 1,1 1-1,-1-1 1,0 0-1,0 0 1,0 1-1,0-1 0,0 0 1,0 0-1,0 1 1,0-1-1,-1 0 1,1 0-1,0 1 0,0-1 1,-1-1-1,0 1 36,-1 0 1,1 0-1,0 0 0,0 0 0,-1 0 0,1 0 0,-1 0 1,1 1-1,-1-1 0,1 1 0,-1-1 0,1 1 1,-3-1-1,-49-2 2114,53 3-2311,-10 2 44,1-1-1,0 1 0,0 1 1,0 0-1,0 0 1,1 1-1,-1 0 0,1 0 1,0 1-1,-14 10 0,10-6-16,1 0-1,0 1 0,0 0 1,1 1-1,1 0 1,-11 16-1,19-26-92,-1 1-1,1 0 1,0 0 0,0 0 0,0-1-1,0 1 1,0 1 0,0-1 0,0 0-1,1 0 1,-1 0 0,1 0 0,-1 0-1,1 1 1,0-1 0,0 0 0,0 0-1,0 0 1,0 1 0,1-1 0,-1 0-1,1 0 1,-1 0 0,3 4 0,-1-4-137,0 1 0,0-1 1,0 0-1,1 0 1,-1-1-1,1 1 1,-1 0-1,1-1 0,0 0 1,-1 1-1,1-1 1,0 0-1,0 0 1,0-1-1,5 1 0,12 2-1315,0-2-1,-1 0 1,1-1-1,25-4 1,-4-4-6263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5.306"/>
    </inkml:context>
    <inkml:brush xml:id="br0">
      <inkml:brushProperty name="width" value="0.025" units="cm"/>
      <inkml:brushProperty name="height" value="0.025" units="cm"/>
    </inkml:brush>
  </inkml:definitions>
  <inkml:trace contextRef="#ctx0" brushRef="#br0">43 1 12492,'0'0'11365,"3"8"-9811,1 4-1087,-1 1 0,-1-1 1,0 1-1,0-1 1,-2 1-1,1-1 0,-1 1 1,-3 17-1,-5 14 308,-13 47 1,-3 9 86,23-97-836,-2 35 403,3-37-423,0-1 0,1 1 0,-1 0 0,0-1 1,0 1-1,1 0 0,-1-1 0,0 1 0,1 0 0,-1-1 0,1 1 0,-1-1 1,1 1-1,-1-1 0,1 1 0,-1-1 0,1 1 0,-1-1 0,1 1 1,0-1-1,-1 0 0,1 1 0,0-1 0,-1 0 0,1 0 0,0 0 0,-1 1 1,1-1-1,0 0 0,0 0 0,-1 0 0,1 0 0,0 0 0,0 0 1,-1 0-1,1-1 0,0 1 0,-1 0 0,1 0 0,0 0 0,-1-1 0,1 1 1,0 0-1,-1-1 0,2 0 0,14-7-6,0-1 0,0-1 0,-1 0 0,0-2 0,-1 1 0,19-22 0,-8 10 0,207-225-361,-218 232 220,-23 25-13360,-5 5 3353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5.638"/>
    </inkml:context>
    <inkml:brush xml:id="br0">
      <inkml:brushProperty name="width" value="0.025" units="cm"/>
      <inkml:brushProperty name="height" value="0.025" units="cm"/>
    </inkml:brush>
  </inkml:definitions>
  <inkml:trace contextRef="#ctx0" brushRef="#br0">1 1 3235,'0'0'28219,"64"41"-28155,-41-34-929,3-1-1409,-3 1-1922,-3-3-1409,1-3-2499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6.058"/>
    </inkml:context>
    <inkml:brush xml:id="br0">
      <inkml:brushProperty name="width" value="0.025" units="cm"/>
      <inkml:brushProperty name="height" value="0.025" units="cm"/>
    </inkml:brush>
  </inkml:definitions>
  <inkml:trace contextRef="#ctx0" brushRef="#br0">84 59 16047,'0'0'9577,"-8"3"-8242,8-3-1321,-43 21 1980,41-19-1869,-1 0-1,1-1 1,0 1-1,-1 0 1,1 0-1,0 0 1,0 1-1,0-1 1,1 0-1,-1 1 1,0-1-1,1 1 1,0 0-1,-1-1 1,1 1-1,0 0 1,0 3-1,1-5-111,1 0 0,0-1 0,-1 1 0,1-1 0,0 1 0,-1-1 0,1 1 0,0-1 0,0 0 1,0 1-1,-1-1 0,1 0 0,0 1 0,0-1 0,0 0 0,0 0 0,0 0 0,-1 0 0,1 0 0,0 0 0,0 0 0,0 0 0,0 0 0,0-1 0,27 0 232,-10-3-193,-1-1-1,33-13 1,19-4-3155,-19 16-4508,-4 3 472,-4-3 4082,-30 2 3348,1 0-1,0 0 1,-1-1 0,0-1 0,0 0 0,-1-1 0,19-13 0,-18 8 3812,-23 11 399,-23 15-796,29-11-3293,2-2-211,0 1 1,0 0 0,0 0-1,0 0 1,0 1 0,0-1 0,1 1-1,-1-1 1,1 1 0,0 0 0,-1 0-1,1 0 1,-2 4 0,54-3-716,-21-2-543,-15-2 729,1 1-1,-1 1 1,1 0-1,-1 0 1,0 1-1,0 1 0,0 1 1,19 8-1,-33-13 344,1 1-1,0-1 1,0 0 0,-1 1-1,1-1 1,0 1-1,-1-1 1,1 1-1,0-1 1,-1 1-1,1 0 1,-1-1-1,1 1 1,-1 0-1,1 0 1,-1-1-1,1 1 1,-1 0-1,0 0 1,0-1-1,1 1 1,-1 0-1,0 0 1,0 0 0,0 0-1,0-1 1,0 1-1,0 1 1,0 0 54,-1-1 0,0 1 0,0-1 0,1 1 0,-1-1 1,0 0-1,0 0 0,-1 1 0,1-1 0,0 0 0,0 0 0,-1 0 1,-1 2-1,-55 24 2073,52-24-1886,-6 2 20,0-1 0,0 1 0,0-2 0,0 1 0,-1-2-1,-16 2 1,29-4-334,0 0-1,0 0 1,0 0-1,-1 0 1,1 0-1,0 0 1,0 0 0,0 0-1,0 0 1,-1 0-1,1 0 1,0-1-1,0 1 1,0 0-1,0 0 1,0 0-1,0 0 1,-1 0 0,1 0-1,0 0 1,0 0-1,0-1 1,0 1-1,0 0 1,0 0-1,0 0 1,0 0-1,0 0 1,0-1 0,0 1-1,0 0 1,0 0-1,-1 0 1,1 0-1,0 0 1,0-1-1,0 1 1,0 0-1,1 0 1,-1 0 0,0 0-1,0-1 1,0 1-1,0 0 1,0 0-1,0 0 1,0 0-1,0 0 1,0-1-1,0 1 1,0 0 0,0 0-1,1 0 1,7-14-2114,13-10-1439,4-3-2225,6-6-4393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6.727"/>
    </inkml:context>
    <inkml:brush xml:id="br0">
      <inkml:brushProperty name="width" value="0.025" units="cm"/>
      <inkml:brushProperty name="height" value="0.025" units="cm"/>
    </inkml:brush>
  </inkml:definitions>
  <inkml:trace contextRef="#ctx0" brushRef="#br0">86 0 10442,'0'0'13314,"-9"11"-10944,0 1-1814,1 0-1,0 0 1,1 1 0,0 0-1,1 0 1,1 0 0,0 1-1,0 0 1,1 0 0,-2 17 0,6-22-501,-6 93 567,6-94-773,0 0-1,1 1 1,0-1-1,0 0 0,1 0 1,0 0-1,0 0 1,1 0-1,6 12 0,-9-19 62,0-1 0,0 0 0,0 1 0,0-1 0,0 0 0,0 0 0,0 1 0,1-1 0,-1 0-1,0 0 1,0 1 0,0-1 0,0 0 0,1 0 0,-1 0 0,0 1 0,0-1 0,0 0 0,1 0 0,-1 0-1,0 0 1,0 1 0,1-1 0,-1 0 0,0 0 0,1 0 0,-1 0 0,0 0 0,0 0 0,1 0 0,-1 0-1,0 0 1,1 0 0,-1 0 0,0 0 0,0 0 0,1 0 0,-1 0 0,5-12-1323,-4-23 1006,-1 32 236,-4-45 129,2 36 736,1-1 0,1 0 0,0-19 0,30 31-918,63 10-6380,-72-6 4001,1 0 1,0-2 0,38-1-1,-47-4 2307,-7-4 7502,-15 2 869,-5 7-6826,10 1-1051,-1-1 0,1 1-1,1 0 1,-1 0 0,0 0-1,0 1 1,1 0 0,-1-1 0,1 1-1,0 0 1,0 0 0,0 1 0,0-1-1,1 1 1,-1-1 0,1 1-1,0 0 1,0 0 0,0 0 0,1 0-1,-1 0 1,1 0 0,0 0 0,0 1-1,0 6 1,1-9-198,1-1 0,-1 0 0,1 1 0,-1-1 0,1 0 0,0 0 0,-1 1 0,1-1 0,0 0 0,0 0 0,0 0 0,0 0 0,0 0 0,0 0 0,0 0 0,0 0 0,1-1 0,-1 1 0,0 0 0,0-1 0,1 1 0,-1-1 0,0 1 0,1-1 0,-1 0 0,1 1 0,-1-1 0,0 0 0,1 0 0,1 0 0,54 1 0,-44-1 0,-3-1-9,0 0 0,-1-1 0,1 0-1,-1-1 1,0 1 0,1-2 0,-1 0 0,-1 0 0,1 0 0,0-1-1,13-10 1,-10 6-21,0 2 0,1 0-1,0 0 1,15-4-1,-28 11 23,1-1 0,-1 1-1,0 0 1,1 0-1,-1 0 1,0 0-1,1 0 1,-1 0-1,0 0 1,1 0-1,-1 0 1,0 0 0,1 0-1,-1 0 1,0 0-1,1 0 1,-1 0-1,0 0 1,1 0-1,-1 0 1,0 1-1,1-1 1,-1 0 0,0 0-1,1 0 1,-1 1-1,0-1 1,0 0-1,1 0 1,-1 0-1,0 1 1,0-1-1,0 0 1,1 1 0,-1-1-1,0 0 1,0 0-1,0 1 1,0 0-1,2 17 139,-2-16-108,0 0-1,0-1 1,0 1 0,0 0-1,0-1 1,0 1 0,0-1-1,1 1 1,-1 0-1,0-1 1,1 1 0,-1-1-1,1 1 1,0-1-1,0 1 1,-1-1 0,1 1-1,0-1 1,0 0-1,2 2 1,6 0-61,-1 0-1,1-1 1,0 0-1,0-1 1,1 0-1,-1 0 1,0-1-1,0 0 1,10-1-1,46-11-3761,-15-9-2476,-21 0-1486,-8 1-3485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431"/>
    </inkml:context>
    <inkml:brush xml:id="br0">
      <inkml:brushProperty name="width" value="0.025" units="cm"/>
      <inkml:brushProperty name="height" value="0.025" units="cm"/>
    </inkml:brush>
  </inkml:definitions>
  <inkml:trace contextRef="#ctx0" brushRef="#br0">189 32 15310,'0'0'5915,"-7"9"-3080,-8 11-1587,-33 43 1921,44-58-3036,0 0 0,1 1-1,0 0 1,0 0 0,0 0 0,1 0-1,0 0 1,0 0 0,-1 9-1,3-15-131,1 1 1,-1 0-1,1-1 0,-1 1 0,0-1 0,1 1 1,-1 0-1,1-1 0,0 1 0,-1-1 1,1 1-1,-1-1 0,1 1 0,0-1 0,-1 0 1,1 1-1,0-1 0,-1 0 0,1 1 0,0-1 1,0 0-1,-1 0 0,1 0 0,0 0 0,0 0 1,0 0-1,-1 0 0,1 0 0,0 0 0,0 0 1,-1 0-1,1 0 0,0-1 0,0 1 1,-1 0-1,1 0 0,1-1 0,32-9-196,-11-1-225,-14 7 226,-1-1-1,1 2 0,0-1 0,0 1 0,1 0 0,-1 1 1,0 0-1,18-1 0,-26 4 187,0-1 0,0 0 1,0 0-1,0 0 0,0 0 0,0 1 1,0-1-1,1 1 0,-1-1 0,0 1 0,0-1 1,0 1-1,-1-1 0,1 1 0,0 0 0,0 0 1,0-1-1,0 1 0,-1 0 0,1 0 1,0 0-1,-1 0 0,1 0 0,0 2 0,6 33-127,-7-27 196,-1 0-1,0 0 0,0-1 1,-1 1-1,-6 17 0,2-13 213,0-1 0,-1 0 0,-1-1 0,0 1 0,-1-2 0,0 1 0,0-1 0,-1 0 1,-21 15-1,23-19-105,0 0 0,0-1 0,-1 0 0,0-1 0,0 0 1,0 0-1,-1-1 0,1 0 0,-1-1 0,1 0 0,-1 0 1,0-1-1,0 0 0,-16-2 0,25 1-292,0 0 1,-1 0-1,1-1 1,0 1-1,-1 0 1,1-1-1,0 1 1,-1-1-1,1 0 1,0 1-1,0-1 1,0 0-1,0 0 0,0 0 1,0 0-1,0 0 1,0 0-1,0 0 1,0 0-1,1 0 1,-1 0-1,0-1 1,1 1-1,-1 0 1,0 0-1,1-1 0,-1-1 1,-3-41-7095,4 39 6241,0-30-7932</inkml:trace>
  <inkml:trace contextRef="#ctx0" brushRef="#br0" timeOffset="1">224 24 14286,'0'0'4676,"69"0"-3139,-36-4-1184,8-1-674,-2-1-2241,1-3-5093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7.254"/>
    </inkml:context>
    <inkml:brush xml:id="br0">
      <inkml:brushProperty name="width" value="0.025" units="cm"/>
      <inkml:brushProperty name="height" value="0.025" units="cm"/>
    </inkml:brush>
  </inkml:definitions>
  <inkml:trace contextRef="#ctx0" brushRef="#br0">82 0 15759,'0'0'5920,"-3"10"-3475,-5 11-2044,-6 15 777,1 1-1,1 0 0,3 0 1,1 1-1,1 1 1,-1 39-1,9-12-2517,1-63-1391,1-10 1748,1-12 362,-6-73 605,31 99 1596,-4 2-1170,0-2-1,0 0 0,0-2 0,36 4 0,-47-8-343,1 0-1,-1-1 1,0 0-1,0-1 1,1-1 0,-1 0-1,0-1 1,-1-1-1,22-8 1,-32 11-59,0 0 1,-1 0-1,1-1 0,0 1 1,-1-1-1,1 0 1,-1 0-1,0 0 1,0 0-1,0 0 1,0 0-1,0-1 1,0 1-1,0-1 0,-1 1 1,1-1-1,-1 0 1,2-3-1,-3 5-3,0 0-1,0 1 1,0-1-1,0 0 0,0 0 1,0 0-1,0 0 1,-1 0-1,1 0 0,0 1 1,0-1-1,-1 0 1,1 0-1,0 0 0,-1 1 1,1-1-1,-1 0 1,1 0-1,-1 1 0,1-1 1,-1 0-1,1 1 1,-2-1-1,0-1 9,0 1-1,-1 0 1,1-1 0,0 1-1,-1 1 1,1-1-1,-1 0 1,1 0 0,-1 1-1,1 0 1,-5-1 0,2 1 25,1 0 1,-1 0-1,0 0 1,0 0-1,0 1 1,1 0 0,-1 0-1,0 0 1,1 1-1,-1 0 1,1-1-1,-1 2 1,1-1-1,-8 6 1,10-6-18,-1 0 0,1 0 0,0 0 0,0 1 1,0-1-1,0 1 0,0 0 0,0 0 0,1-1 0,-1 1 0,1 0 0,0 0 1,0 1-1,0-1 0,0 0 0,0 0 0,1 0 0,0 1 0,-1-1 0,1 0 1,0 0-1,1 1 0,0 3 0,0-4-14,0 0 0,0 0-1,1 0 1,-1 0 0,1 0 0,0 0 0,0-1 0,0 1-1,0-1 1,1 1 0,-1-1 0,1 0 0,-1 0 0,1 0-1,0 0 1,-1 0 0,1 0 0,0-1 0,0 0-1,1 1 1,3 0 0,6 3-166,1-1 0,0-1 0,22 4 0,10-4-3764,6-3-5958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048"/>
    </inkml:context>
    <inkml:brush xml:id="br0">
      <inkml:brushProperty name="width" value="0.025" units="cm"/>
      <inkml:brushProperty name="height" value="0.025" units="cm"/>
    </inkml:brush>
  </inkml:definitions>
  <inkml:trace contextRef="#ctx0" brushRef="#br0">236 29 17969,'0'0'9951,"-11"-7"-9006,6 4-875,3 1-46,-1 0 1,0 0-1,1 1 1,-1-1-1,0 0 1,0 1-1,0 0 1,0 0-1,-1 0 1,1 0-1,0 0 1,0 1-1,-1-1 1,1 1-1,0 0 1,0 0-1,-1 0 1,1 0-1,0 1 1,-1-1-1,1 1 1,0 0-1,0 0 1,0 0-1,0 0 1,0 1-1,0-1 1,0 1-1,0 0 1,1 0-1,-5 3 1,-29 32 7,34-35-43,0 0 1,0 0-1,1 0 0,-1 1 1,1-1-1,0 0 0,0 1 1,-1-1-1,2 1 0,-1-1 0,0 1 1,0 0-1,1-1 0,0 1 1,-1 0-1,1 4 0,3-5-66,0-1-1,0 0 0,0 0 0,0-1 0,0 1 1,1 0-1,-1-1 0,0 0 0,0 0 0,6 0 1,5 0-23,-7 2 71,1 0 1,-1 0-1,0 0 1,0 1-1,0 0 1,-1 0-1,1 1 1,-1 0-1,1 0 1,5 6-1,-10-9 18,0 1 0,1 0 0,-1 0 0,0 0 0,0 1-1,-1-1 1,1 1 0,0-1 0,-1 1 0,0-1 0,1 1 0,-1 0 0,0-1 0,0 1 0,-1 0 0,1 0 0,-1 0-1,1 0 1,-1 0 0,0 0 0,0 0 0,0-1 0,0 1 0,-1 0 0,1 0 0,-1 0 0,0 0 0,-1 5-1,-1-4 85,0-1 0,1 1 0,-1-1 0,0 1-1,-1-1 1,1 0 0,0 0 0,-1-1-1,0 1 1,0-1 0,0 1 0,0-1-1,0 0 1,0-1 0,0 1 0,-1-1 0,-4 1-1,-9 3 924,0-2 0,-33 3 0,43-5-893,0-1 1,0 0 0,0-1-1,-14-2 1,21 3-142,1 0 0,0 0 1,-1 0-1,1 0 1,-1 0-1,1 0 1,-1 0-1,1-1 1,0 1-1,-1 0 0,1 0 1,-1 0-1,1-1 1,0 1-1,-1 0 1,1-1-1,0 1 0,-1 0 1,1 0-1,0-1 1,0 1-1,-1-1 1,1 1-1,0 0 1,0-1-1,0 1 0,-1 0 1,1-1-1,0 1 1,0-1-1,0 1 1,0-1-1,0 1 0,0-1 1,1-1-238,0 1 0,0-1 0,0 0 1,1 1-1,-1 0 0,0-1 0,1 1 0,-1 0 1,1-1-1,-1 1 0,1 0 0,0 0 0,2-1 0,54-27-8714,-20 10 2230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393"/>
    </inkml:context>
    <inkml:brush xml:id="br0">
      <inkml:brushProperty name="width" value="0.025" units="cm"/>
      <inkml:brushProperty name="height" value="0.025" units="cm"/>
    </inkml:brush>
  </inkml:definitions>
  <inkml:trace contextRef="#ctx0" brushRef="#br0">31 1 16656,'0'0'10378,"0"8"-8942,-14 80 860,9-62-1629,0 0 0,-1 35 0,6-60-667,0 0 0,0 0 0,0 0 0,0-1 0,0 1 0,0 0 0,0 0 0,1 0 0,-1-1 0,0 1 0,1 0 0,-1 0 0,0-1 0,1 1 0,-1 0 0,1-1 0,-1 1 0,1-1 0,0 1 0,-1 0 0,1-1 0,-1 1 0,1-1 0,0 0 0,0 1 0,-1-1 0,1 1 0,1-1 0,29 2 0,-21-4 0,0 0 0,0-1 0,0 0 0,11-5 0,2-4-5,-1 0 0,0-2 1,-1 0-1,0-1 0,-1-1 0,-1-1 0,-1-1 1,0-1-1,17-23 0,-29 28-5204,-12 16-48,-21 20-4009,23-18 7329,-18 15-6871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8.723"/>
    </inkml:context>
    <inkml:brush xml:id="br0">
      <inkml:brushProperty name="width" value="0.025" units="cm"/>
      <inkml:brushProperty name="height" value="0.025" units="cm"/>
    </inkml:brush>
  </inkml:definitions>
  <inkml:trace contextRef="#ctx0" brushRef="#br0">48 1 3395,'0'0'11691,"-45"49"-7943,42-35-801,3-1-1122,1-4-63,14-1 64,3-2-705,6 1-673,5-6-352,-2 3-608,3-4-2307,-1 0-2178,1 0-3651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39.081"/>
    </inkml:context>
    <inkml:brush xml:id="br0">
      <inkml:brushProperty name="width" value="0.025" units="cm"/>
      <inkml:brushProperty name="height" value="0.025" units="cm"/>
    </inkml:brush>
  </inkml:definitions>
  <inkml:trace contextRef="#ctx0" brushRef="#br0">75 253 11307,'0'0'11077,"-9"3"-8712,8-3-2324,-5 1 177,0 0 0,1 1 0,-1 0 0,1 0 0,0 1 0,-6 2 0,10-4-150,-1 0 0,1 0 0,-1 1 1,1-1-1,0 0 0,-1 0 1,1 1-1,0-1 0,0 1 0,0-1 1,0 1-1,0-1 0,0 1 1,0 0-1,1-1 0,-1 1 0,1 0 1,-1 0-1,1-1 0,-1 1 0,1 0 1,0 0-1,0 0 0,0 0 1,0-1-1,0 1 0,1 0 0,-1 0 1,0 0-1,2 2 0,-1-3-54,0 1-1,1-1 0,-1 0 0,1 1 1,0-1-1,-1 0 0,1 0 0,0 0 1,0 0-1,-1 0 0,1 0 1,0-1-1,0 1 0,0-1 0,0 1 1,0-1-1,0 0 0,0 1 0,0-1 1,0 0-1,0-1 0,2 1 1,48-4 193,-41-1-322,0 0 0,0-1 0,0-1 0,0 1 0,-1-2 0,-1 1-1,1-1 1,-1-1 0,0 0 0,-1 0 0,10-15 0,-17 23 65,-33 66-585,28-58 664,-14 35 1008,18-41-1058,0 0 0,0 0 0,0 0 0,0 0 0,0 0 0,0-1 0,0 1 0,0 0 0,1 0 0,-1 0 0,0 0 0,0 0 0,1-1 0,-1 1 0,1 0 0,-1 0 0,0-1 0,1 1 0,-1 0 0,1 0 0,0-1 0,-1 1 0,1-1 0,0 1 1,-1 0-1,1-1 0,0 1 0,0-1 0,-1 0 0,1 1 0,0-1 0,0 0 0,0 1 0,0-1 0,-1 0 0,1 0 0,0 0 0,0 0 0,0 0 0,0 0 0,0 0 0,0 0 0,0 0 0,-1 0 0,3-1 0,5 2-824,1-2 0,0 1 0,0-1 0,0-1 0,17-4 0,18-17-7735,-11-1-1067</inkml:trace>
  <inkml:trace contextRef="#ctx0" brushRef="#br0" timeOffset="1">547 1 19506,'0'0'7656,"-57"66"-5863,42-34 129,3 3-416,6-2-1122,1 3-384,5-4 0,0-1 0,0-3 0,8-1 0,-1-5 0,4-1-801,-2-6-2594,2-2-3459,2-8-9706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2.805"/>
    </inkml:context>
    <inkml:brush xml:id="br0">
      <inkml:brushProperty name="width" value="0.025" units="cm"/>
      <inkml:brushProperty name="height" value="0.025" units="cm"/>
    </inkml:brush>
  </inkml:definitions>
  <inkml:trace contextRef="#ctx0" brushRef="#br0">1 182 10025,'0'0'12183,"9"-1"-10416,1-1-1444,1-1 0,-1 0 0,0 0 0,0-1 0,0-1 0,-1 1 0,0-2 0,12-7 0,-16 9-179,1 1-1,-1-1 0,0-1 1,-1 1-1,1-1 0,-1 0 0,0 0 1,0 0-1,0 0 0,-1-1 1,0 1-1,0-1 0,0 0 1,-1 0-1,0 0 0,3-12 0,-5 17-94,1-1 0,-1 1 0,0-1 0,0 1 0,0 0 0,0-1 0,0 1 0,-1-1 0,1 1 0,0 0 0,-1-1 0,1 1 0,0 0 0,-1 0 0,0-1 0,1 1 0,-1 0 0,0 0 0,0 0 0,1-1 0,-1 1 0,0 0 0,0 0 0,0 0 0,0 1 0,-1-1 0,1 0 0,0 0 0,0 1 0,0-1 0,-1 0 0,1 1 0,0-1 0,-1 1 0,1 0 0,0-1 0,-1 1 0,1 0 0,0 0 0,-1 0 0,1 0 0,-1 0 0,1 0 0,-2 1 0,-2-1-53,0 0-1,1 1 0,-1 0 0,1 0 0,0 1 0,-1-1 0,1 1 0,0 0 0,0 0 0,0 0 0,0 0 0,-6 5 0,4 0 1,0-1 0,0 2 0,0-1 0,1 0 0,0 1 0,1 0 1,0 0-1,0 1 0,0-1 0,1 1 0,1 0 0,-1 0 0,1 0 0,1 0 0,0 0 0,0 0 0,1 0 0,1 13 0,-1-21 4,0 1 0,1-1 0,-1 0 0,1 0 0,-1 0 0,1 0-1,0 0 1,0 0 0,-1 0 0,1 0 0,0 0 0,0 0 0,0 0 0,0 0-1,0-1 1,0 1 0,0 0 0,0-1 0,0 1 0,0-1 0,0 1-1,1-1 1,-1 1 0,0-1 0,0 0 0,1 0 0,-1 1 0,0-1 0,0 0-1,1 0 1,-1 0 0,0 0 0,0-1 0,2 1 0,4-1 40,-1 0 0,1 0 0,-1 0-1,1-1 1,8-3 0,1-3 72,-2 0 1,1-1-1,26-21 0,-27 19-12,-1 1 0,2 0 0,27-13 0,-42 23-104,1-1-1,0 1 1,-1 0-1,1 0 1,0 0 0,-1 0-1,1 0 1,0 0-1,-1 0 1,1 0-1,0 0 1,0 0 0,-1 0-1,1 0 1,0 0-1,-1 1 1,1-1 0,0 0-1,-1 1 1,1-1-1,-1 0 1,1 1-1,0-1 1,-1 0 0,1 1-1,-1-1 1,1 1-1,-1-1 1,1 1-1,-1 0 1,0-1 0,1 1-1,-1-1 1,0 1-1,1 0 1,-1-1 0,0 1-1,0 0 1,1-1-1,-1 1 1,0 0-1,0-1 1,0 1 0,0 0-1,0-1 1,0 1-1,0 1 1,1 47 61,-1-26-25,0-21-29,0 0 0,0-1 0,1 1 0,-1 0 0,0-1 0,1 1 0,0-1 0,-1 1 0,1-1 0,0 1 0,0-1-1,-1 1 1,1-1 0,0 0 0,1 0 0,-1 1 0,0-1 0,0 0 0,0 0 0,1 0 0,-1 0 0,1 0 0,1 1 0,0-2 8,-1 1 0,1 0 0,0-1 0,0 0 0,0 1 0,0-1 0,0 0 1,-1-1-1,1 1 0,0 0 0,0-1 0,4-1 0,5-2 31,0 0-1,-1-1 0,1-1 1,19-13-1,-9 2-41,-15 12 0,-1 0 0,1 1 0,-1-1 0,1 1 0,0 0 0,11-3 0,-18 7 0,1 0 0,0 1-1,-1-1 1,1 0 0,0 1 0,0-1-1,-1 0 1,1 1 0,-1-1 0,1 1 0,0-1-1,-1 1 1,1-1 0,-1 1 0,1 0 0,-1-1-1,0 1 1,1 0 0,-1-1 0,1 1-1,-1 0 1,0-1 0,0 1 0,0 0 0,1 0-1,-1-1 1,0 1 0,0 0 0,0 0 0,0 0-1,0-1 1,0 1 0,0 0 0,0 0-1,-1 0 1,1 41-192,0-33 29,-1-4-842,2 14-125,1-15-3080,11-6-17909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6.481"/>
    </inkml:context>
    <inkml:brush xml:id="br0">
      <inkml:brushProperty name="width" value="0.025" units="cm"/>
      <inkml:brushProperty name="height" value="0.025" units="cm"/>
    </inkml:brush>
  </inkml:definitions>
  <inkml:trace contextRef="#ctx0" brushRef="#br0">31 122 9705,'0'0'6733,"5"-1"376,5 0-3561,-3 0-3387,0 0 0,0 0 0,0-1 0,0 0 1,-1 0-1,1-1 0,8-4 0,-11 5-133,1-1 1,-1 1-1,0-1 0,0 0 0,0 0 0,0 0 1,-1 0-1,1-1 0,-1 1 0,0-1 1,0 0-1,0 0 0,-1 0 0,1-1 0,-1 1 1,0 0-1,0-1 0,0 0 0,-1 1 1,2-10-1,-3 14-27,0-1-1,0 1 1,0-1 0,-1 0 0,1 1-1,0-1 1,0 1 0,0-1 0,-1 1-1,1-1 1,0 1 0,-1-1 0,1 1-1,0-1 1,-1 1 0,1-1 0,-1 1-1,1-1 1,-1 1 0,1 0 0,-1-1-1,1 1 1,-1 0 0,1-1 0,-1 1-1,1 0 1,-1 0 0,1-1 0,-2 1-1,-25-1-13,21 1 13,0 1 0,0 0 0,0 0 1,0 1-1,1 0 0,-10 4 0,6 0-2,0 1 0,1 0-1,0 0 1,-14 16-1,19-19 62,0 0 0,0 0 0,0 0 0,1 0-1,-1 1 1,1-1 0,0 1 0,1-1 0,-1 1 0,1 0-1,0 0 1,0 0 0,-1 6 0,8-10 80,-1 0-1,1 0 1,0-1 0,-1 0 0,1 0 0,8-1-1,73-9-12,-46 5-116,45-1-1,-85 6-13,1 0 0,-1 1 1,1-1-1,-1 0 0,1 1 0,-1-1 1,0 1-1,1-1 0,-1 1 1,0 0-1,1-1 0,-1 1 1,0 0-1,0 0 0,0 0 1,0 0-1,1 0 0,-1 0 1,-1 0-1,1 0 0,0 1 0,0-1 1,0 0-1,-1 1 0,2 2 1,10 41-34,-8-26 95,-4-18-50,0-1-1,0 1 1,0-1 0,0 1-1,1-1 1,-1 1 0,0-1-1,0 1 1,0-1 0,1 0-1,-1 1 1,0-1 0,1 1-1,-1-1 1,0 0 0,1 1-1,-1-1 1,0 0 0,1 1-1,-1-1 1,1 0 0,-1 0 0,1 0-1,-1 1 1,0-1 0,1 0-1,-1 0 1,1 0 0,-1 0-1,1 0 1,-1 0 0,1 0-1,-1 0 1,1 0 0,-1 0-1,1 0 1,-1 0 0,1 0-1,-1 0 1,1 0 0,-1 0-1,1-1 1,-1 1 0,1 0 0,-1 0-1,0-1 1,1 1 0,-1 0-1,1 0 1,-1-1 0,0 1-1,1 0 1,-1-1 0,0 1-1,0-1 1,1 1 0,-1 0-1,0-1 1,0 1 0,1-1-1,-1 0 1,18-26 904,-15 15-839,0 1 1,-1-1 0,0 0-1,-1 0 1,0 0 0,-2-24-1,0 7-49,42 26-1033,-18 5-3039,-4 0-5880,-6-2-3017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7.856"/>
    </inkml:context>
    <inkml:brush xml:id="br0">
      <inkml:brushProperty name="width" value="0.025" units="cm"/>
      <inkml:brushProperty name="height" value="0.025" units="cm"/>
    </inkml:brush>
  </inkml:definitions>
  <inkml:trace contextRef="#ctx0" brushRef="#br0">52 0 15150,'-4'57'8239,"-13"33"-5233,2-16-1252,12-56-1353,-2 13 848,-2 53 0,6-83-1222,1 0 0,0 0 0,0 0 1,1 0-1,-1 0 0,0 0 0,0 0 0,0 0 0,0 0 0,1 0 1,-1 0-1,1 0 0,-1 0 0,0 0 0,1-1 0,0 1 0,-1 0 1,1 0-1,-1-1 0,1 1 0,0 0 0,0-1 0,-1 1 0,1 0 0,0-1 1,0 1-1,0-1 0,1 1 0,1 0 8,-1-1 1,1 1-1,0-1 1,-1 0-1,1 0 0,0 0 1,0 0-1,-1 0 0,1-1 1,4 0-1,4-3 36,1 0-1,-1 0 0,19-11 0,-3-5-4,-22 16-60,-1 0-1,1 0 0,-1 1 0,1 0 0,0 0 0,1 0 1,-1 0-1,0 1 0,1 0 0,7-2 0,-12 5-12,-1 0 0,1 0-1,0 0 1,0 0 0,0 0 0,-1 0-1,1 0 1,0 1 0,-1-1 0,1 0-1,-1 0 1,0 1 0,1-1-1,-1 0 1,0 0 0,0 1 0,0-1-1,0 1 1,0-1 0,0 0 0,0 1-1,0 1 1,-1 39 117,0-39-106,-5 28 100,3-28-43,4-21-34,4-14-27,4-65 0,-9 96 0,1 1 0,-1 0 0,0-1 0,0 1 1,0-1-1,0 1 0,1-1 0,-1 1 0,0 0 0,0-1 0,1 1 0,-1 0 1,0-1-1,1 1 0,-1 0 0,0-1 0,1 1 0,-1 0 0,1-1 0,-1 1 1,0 0-1,1 0 0,-1 0 0,1 0 0,-1-1 0,1 1 0,-1 0 0,1 0 1,-1 0-1,1 0 0,-1 0 0,0 0 0,1 0 0,-1 0 0,1 0 0,-1 0 0,1 0 1,-1 1-1,1-1 0,-1 0 0,1 0 0,0 1 0,22 6-14,-21-6 2,10 2-1218,1 0 1,0-1 0,20 1 0,5-3-4998,-3-4-3641,-14-3 1145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48.214"/>
    </inkml:context>
    <inkml:brush xml:id="br0">
      <inkml:brushProperty name="width" value="0.025" units="cm"/>
      <inkml:brushProperty name="height" value="0.025" units="cm"/>
    </inkml:brush>
  </inkml:definitions>
  <inkml:trace contextRef="#ctx0" brushRef="#br0">126 0 2498,'0'0'15455,"-9"4"-12861,-4 2-1705,1 1-1,1 0 0,-1 1 0,-12 11 0,21-16-655,-1-1 0,1 1 0,-1 1-1,1-1 1,0 0 0,0 1 0,1 0 0,-1-1-1,1 1 1,-1 0 0,1 0 0,1 1 0,-1-1-1,0 0 1,1 1 0,0-1 0,0 1-1,0-1 1,1 6 0,0-9-225,1 0-1,-1-1 1,1 1 0,0-1 0,-1 1-1,1-1 1,0 1 0,-1-1 0,1 0-1,0 1 1,-1-1 0,1 0-1,0 0 1,0 1 0,0-1 0,-1 0-1,1 0 1,0 0 0,0 0-1,0 0 1,-1 0 0,1 0 0,0 0-1,1-1 1,21-1 119,-14-1-135,0-1 0,-1 1-1,0-2 1,1 1 0,-1-1-1,-1-1 1,1 1 0,-1-1 0,0 0-1,0-1 1,-1 0 0,0 0-1,10-15 1,20-19 82,-35 40-69,-10 23 22,-10 6 358,13-19-47,0-1 0,1 1-1,0 0 1,0 0 0,1 0-1,-6 18 1,10-27-340,1 1 0,-1 0 0,1-1-1,-1 1 1,1-1 0,-1 1 0,1-1 0,0 0 0,-1 1-1,1-1 1,-1 0 0,1 1 0,0-1 0,-1 0 0,1 1 0,0-1-1,-1 0 1,1 0 0,0 0 0,-1 0 0,1 0 0,0 0 0,0 0-1,-1 0 1,1 0 0,0 0 0,-1 0 0,1 0 0,0-1 0,-1 1-1,1 0 1,1-1 0,26-5-1678,0-7-2886,-10 3-3216,-6 3-1533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0.596"/>
    </inkml:context>
    <inkml:brush xml:id="br0">
      <inkml:brushProperty name="width" value="0.025" units="cm"/>
      <inkml:brushProperty name="height" value="0.025" units="cm"/>
    </inkml:brush>
  </inkml:definitions>
  <inkml:trace contextRef="#ctx0" brushRef="#br0">164 59 4132,'2'-1'688,"-1"-1"0,0 1 0,0-1 0,0 1 0,1-1-1,-2 0 1,1 0 0,0 1 0,0-1 0,-1 0 0,1 0 0,0 0 0,-1 0 0,0 0 0,0 0 0,1-3 0,-2 4-400,1 1-1,0-1 1,0 0 0,-1 1 0,1-1 0,-1 1 0,1-1 0,0 0-1,-1 1 1,1-1 0,-1 1 0,1-1 0,-1 1 0,1 0 0,-1-1-1,0 1 1,1-1 0,-1 1 0,1 0 0,-1 0 0,0-1 0,0 1 0,-18-2 326,14 2-371,0 1 1,0 0 0,-1 0-1,1 0 1,0 1 0,0 0 0,0 0-1,0 0 1,0 1 0,-6 4-1,9-5-133,-1-1 1,0 1-1,1 0 0,0 0 0,-1 0 0,1 0 1,0 0-1,0 1 0,0-1 0,1 1 1,-1-1-1,0 1 0,1-1 0,0 1 0,0 0 1,-1 0-1,2 0 0,-1 0 0,-1 5 0,7-7-132,0 0 1,0 0-1,0-1 0,0 1 0,0-1 0,0 0 0,0 0 0,9-2 0,21-11-919,-30 11 831,-1 0 0,1 0 1,0 0-1,-1 1 1,1 0-1,0-1 1,0 2-1,9-2 1,-13 3 102,-1-1 0,1 1 0,0 0 0,0-1 0,-1 1 0,1 0 0,-1-1 0,1 1 0,0 0 0,-1 0 0,0-1 0,1 1 0,-1 0 0,1 0 0,-1 0 0,0 0 0,0 0 0,1 0 0,-1-1 0,0 1 0,0 0 0,0 0 0,0 0 0,0 0 0,0 2 0,-1 34 139,1-27 41,-1 8 216,-1 1 0,-1-1 1,-1 0-1,0 0 0,-1 0 1,-1-1-1,-1 0 0,0 0 1,-2 0-1,1-1 0,-2 0 1,0-1-1,-1 0 0,-17 18 1,26-31-367,1 0 0,-1-1 0,0 1 1,1-1-1,-1 1 0,0-1 0,0 0 0,0 0 1,0 0-1,0 0 0,0 0 0,0 0 0,-1 0 1,1-1-1,0 1 0,0-1 0,-1 1 0,1-1 1,0 0-1,0 0 0,-1 0 0,1 0 0,0-1 1,0 1-1,-4-1 0,4-1-6,0 1 0,0-1 1,0 0-1,0 0 0,0 0 0,1 0 1,-1 0-1,1 0 0,-1 0 0,1-1 0,0 1 1,0 0-1,0-1 0,0 1 0,0-1 1,0 1-1,1-1 0,-1 1 0,1-1 1,0 0-1,0-4 0,-1 2-17,1 1 0,0-1 0,0 1 0,1 0 0,-1-1 0,1 1 0,0-1 0,0 1 0,0 0 0,1 0 0,-1-1 0,1 1 0,0 0 0,0 0 0,6-6 0,-2 3 0,0 2 0,0-1 0,1 1 0,-1 0 0,1 0 0,1 0 0,11-5 0,92-35-29,15-9-35,-114 47 60,0 0-1,0-1 1,0 0 0,-1-1-1,0 0 1,-1-1-1,14-15 1,-23 24 8,1-1-1,0-1 1,0 1 0,-1 0 0,0 0-1,1-1 1,-1 1 0,0 0 0,0-1 0,0 1-1,0-1 1,-1 0 0,1 1 0,-1-1-1,1 0 1,-1-3 0,-1 5-2,1 0 0,-1 0 0,0-1 0,1 1 0,-1 0 0,0 0 0,0 0 0,0 0 0,0 0 0,0 0 0,0 0 0,0 1 0,0-1 0,0 0 0,0 0 0,0 1 0,-1-1 0,1 1 0,0-1 0,0 1 0,-1-1 0,1 1 0,0 0 0,-1 0 0,1 0 0,0-1 0,-1 1 0,1 1 0,-1-1 0,1 0 0,-2 0 0,-7 1-2,0 0 0,0 0 0,0 1 0,0 1 0,1-1 0,-1 2 0,1-1 0,-11 6 0,14-6 0,0 0 0,1 0 0,-1 1 0,1-1 0,0 1 0,0 0 0,0 1 0,1-1 0,0 1 0,0 0 0,0 0 0,0 0 0,1 1 0,-4 6 0,6-11 1,1 0 0,0 0 0,-1 1-1,1-1 1,-1 1 0,1-1 0,0 0 0,0 1 0,0-1 0,0 1-1,0-1 1,0 1 0,0-1 0,1 0 0,-1 1 0,0-1-1,1 0 1,-1 1 0,1-1 0,0 0 0,-1 1 0,1-1 0,0 0-1,1 2 1,1 0-2,0-1 0,-1 0 0,1 1 0,0-1 0,1 0 0,-1-1 0,0 1 0,0-1 0,6 3 0,8 0-138,-1 0 1,1-1-1,19 1 0,-36-4 128,11 1-990,24 2-2721,-15-7-6278,-10-4-6240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0.787"/>
    </inkml:context>
    <inkml:brush xml:id="br0">
      <inkml:brushProperty name="width" value="0.025" units="cm"/>
      <inkml:brushProperty name="height" value="0.025" units="cm"/>
    </inkml:brush>
  </inkml:definitions>
  <inkml:trace contextRef="#ctx0" brushRef="#br0">178 1 12684,'0'0'4602,"-8"7"-1944,-2 2-1983,-16 14 1190,1 2-1,-29 36 1,48-53-1749,0 1-1,0-1 0,1 1 1,0 0-1,0 0 1,1 1-1,0 0 0,1-1 1,0 1-1,1 0 1,0 1-1,0-1 1,1 14-1,1-23-111,0 0 0,0 1 0,0-1 0,0 0 0,1 0-1,-1 0 1,0 0 0,1 0 0,-1 0 0,1 0 0,-1 0 0,1 0 0,-1 0 0,1 0 0,0 0 0,0 0-1,-1 0 1,1 0 0,0 0 0,0-1 0,0 1 0,0 0 0,0-1 0,0 1 0,0-1 0,1 1 0,2 1 49,0-1-1,-1 0 1,1-1 0,0 1 0,0-1 0,0 1 0,0-1 0,5-1 0,0 0 92,1 0 0,0-1 0,-1 0-1,0 0 1,1-1 0,8-4 0,-9 2-7,0 0 0,-1 0 0,1 0 0,-1-1 0,-1-1 0,1 1 0,-1-1-1,0-1 1,0 1 0,-1-1 0,0 0 0,-1-1 0,0 1 0,0-1 0,-1 0 0,0 0 0,0-1 0,-1 1-1,0-1 1,-1 0 0,0 0 0,-1 0 0,1-16 0,-2 24-139,-1-1 1,0 1-1,1-1 0,-1 1 0,0 0 1,0-1-1,-1 1 0,1 0 1,0 0-1,-1 0 0,1 0 1,-1 0-1,0 0 0,0 0 0,1 1 1,-1-1-1,-1 0 0,1 1 1,0 0-1,0-1 0,0 1 1,-1 0-1,1 0 0,0 1 0,-1-1 1,1 0-1,-1 1 0,1-1 1,-1 1-1,-3 0 0,1-1-286,0 1 1,1 0-1,-1 0 0,0 0 1,0 0-1,1 1 0,-8 1 1,10-1-177,0 0 1,0-1-1,0 1 1,0 0-1,0 0 0,0 0 1,0 0-1,0 0 1,1 1-1,-1-1 1,0 1-1,1-1 1,-1 1-1,1-1 1,-2 3-1,1 3-6530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0.938"/>
    </inkml:context>
    <inkml:brush xml:id="br0">
      <inkml:brushProperty name="width" value="0.025" units="cm"/>
      <inkml:brushProperty name="height" value="0.025" units="cm"/>
    </inkml:brush>
  </inkml:definitions>
  <inkml:trace contextRef="#ctx0" brushRef="#br0">1 0 20980,'0'0'8968,"76"0"-7686,-38 0-674,7 0-544,-2 2-736,-5-1-2179,-6-1-4164,-9 0-12043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8.980"/>
    </inkml:context>
    <inkml:brush xml:id="br0">
      <inkml:brushProperty name="width" value="0.025" units="cm"/>
      <inkml:brushProperty name="height" value="0.025" units="cm"/>
    </inkml:brush>
  </inkml:definitions>
  <inkml:trace contextRef="#ctx0" brushRef="#br0">1 25 8296,'0'0'17649,"48"10"-15760,-18-12-575,7-7-642,3 0-512,0 1-128,-2 3-32,-5 4-416,-9 1-1153,-12 5-1314,-10 8-1569,-2 3-1922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9.324"/>
    </inkml:context>
    <inkml:brush xml:id="br0">
      <inkml:brushProperty name="width" value="0.025" units="cm"/>
      <inkml:brushProperty name="height" value="0.025" units="cm"/>
    </inkml:brush>
  </inkml:definitions>
  <inkml:trace contextRef="#ctx0" brushRef="#br0">0 82 13389,'0'0'11659,"63"-20"-9737,-26 6-513,8 0-576,2 2-641,0 2-160,-4 6-609,-4 2-2209,-7-1-3044,-8 1-6373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49.669"/>
    </inkml:context>
    <inkml:brush xml:id="br0">
      <inkml:brushProperty name="width" value="0.025" units="cm"/>
      <inkml:brushProperty name="height" value="0.025" units="cm"/>
    </inkml:brush>
  </inkml:definitions>
  <inkml:trace contextRef="#ctx0" brushRef="#br0">0 0 16239,'0'0'14910,"1"12"-14232,19 141-45,-6-84-3027,-12-63 1538,3 18-3422,-7-9-3870,-2-10-180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0.026"/>
    </inkml:context>
    <inkml:brush xml:id="br0">
      <inkml:brushProperty name="width" value="0.025" units="cm"/>
      <inkml:brushProperty name="height" value="0.025" units="cm"/>
    </inkml:brush>
  </inkml:definitions>
  <inkml:trace contextRef="#ctx0" brushRef="#br0">0 44 17072,'0'0'9930,"82"4"-8073,-39-12-672,2-2-832,2-2-257,-4 3-64,-6 3-416,-6 4-1154,-5 2-1537,-10 0-1986,-5 0-2113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0.419"/>
    </inkml:context>
    <inkml:brush xml:id="br0">
      <inkml:brushProperty name="width" value="0.025" units="cm"/>
      <inkml:brushProperty name="height" value="0.025" units="cm"/>
    </inkml:brush>
  </inkml:definitions>
  <inkml:trace contextRef="#ctx0" brushRef="#br0">249 2 15150,'0'0'8846,"-8"-2"-7138,1 2-1530,1 0-1,0 0 1,0 1 0,0 0-1,0 0 1,0 0-1,1 1 1,-1 0-1,0 0 1,0 0 0,1 1-1,0-1 1,-1 1-1,1 1 1,0-1-1,0 1 1,1 0 0,-9 9-1,-3 2 111,2 1-1,0 1 1,0 1-1,2 0 0,-12 22 1,19-32-179,1 1 1,-1-1-1,2 2 1,-1-1-1,2 0 0,-1 0 1,1 1-1,0 0 1,1-1-1,0 1 0,1 0 1,0-1-1,3 20 1,-2-27-103,0 1 0,0-1 1,0 1-1,1-1 0,-1 0 1,1 1-1,0-1 0,-1 0 1,1 0-1,0 0 1,0-1-1,1 1 0,-1 0 1,0-1-1,0 1 0,1-1 1,-1 0-1,1 0 0,0 0 1,-1 0-1,1 0 1,-1 0-1,1-1 0,0 1 1,0-1-1,-1 0 0,1 0 1,0 0-1,0 0 0,2-1 1,2 1 10,0 0 1,0-1-1,0 0 1,0 0 0,0-1-1,0 0 1,0 0-1,-1-1 1,1 1-1,11-8 1,-15 8-19,0-1 0,-1 1 0,1 0 0,0-1 0,-1 1 0,1-1 0,-1 0 0,0 0 0,0 0 0,0 0 0,0 0 0,-1-1 0,1 1 0,-1 0 0,0-1 0,0 1 0,0-1 0,0 0 0,-1 1 0,1-7 0,-2 8 0,1 0 0,-1 0 0,0-1 0,0 1 0,0 0 0,0 0 0,0 0 0,0 0 0,-1 1 0,1-1 0,-1 0 0,1 0 0,-1 1 0,0-1 0,1 1 0,-1-1 0,0 1 0,0 0 0,0 0 0,0 0 0,0 0 0,0 0 0,0 0 0,-1 1 0,1-1 0,0 1 0,0-1 0,-1 1 0,1 0 0,0 0 0,-1 0 0,1 0 0,-3 0 0,-26 0-1991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2.967"/>
    </inkml:context>
    <inkml:brush xml:id="br0">
      <inkml:brushProperty name="width" value="0.025" units="cm"/>
      <inkml:brushProperty name="height" value="0.025" units="cm"/>
    </inkml:brush>
  </inkml:definitions>
  <inkml:trace contextRef="#ctx0" brushRef="#br0">57 1 20948,'0'0'10111,"-2"11"-9513,-29 192 276,26-110-4471,5-93 3365,0 0 0,0 0-1,0 1 1,-1-1 0,1 0 0,0 0-1,0 1 1,0-1 0,0 0 0,0 0 0,0 0-1,0 1 1,0-1 0,0 0 0,-1 0 0,1 1-1,0-1 1,0 0 0,0 0 0,-1 0-1,1 0 1,0 1 0,0-1 0,0 0 0,-1 0-1,1 0 1,0 0 0,0 0 0,-1 0-1,1 0 1,0 0 0,0 0 0,0 0 0,-1 1-1,1-1 1,0 0 0,-1 0 0,1 0-1,0-1 1,0 1 0,-1 0 0,1 0 0,0 0-1,0 0 1,0 0 0,-1 0 0,1 0-1,0 0 1,0 0 0,-1-1 0,1 1 0,0 0-1,0 0 1,0 0 0,-1 0 0,1-1 0,0 1-1,-7-10-9402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3.312"/>
    </inkml:context>
    <inkml:brush xml:id="br0">
      <inkml:brushProperty name="width" value="0.025" units="cm"/>
      <inkml:brushProperty name="height" value="0.025" units="cm"/>
    </inkml:brush>
  </inkml:definitions>
  <inkml:trace contextRef="#ctx0" brushRef="#br0">0 56 15246,'0'0'13934,"66"-19"-12365,-27 13-768,7 0-577,-4-4-192,1 4-128,-6 2-1089,-9 1-1538,-7 2-2946,-5 0-2883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3.717"/>
    </inkml:context>
    <inkml:brush xml:id="br0">
      <inkml:brushProperty name="width" value="0.025" units="cm"/>
      <inkml:brushProperty name="height" value="0.025" units="cm"/>
    </inkml:brush>
  </inkml:definitions>
  <inkml:trace contextRef="#ctx0" brushRef="#br0">124 111 8808,'0'0'8472,"5"-8"-6203,-2 3-1950,0 1 0,-1 0-1,1-1 1,0 1 0,-1-1-1,0 1 1,0-1-1,0 0 1,-1 0 0,0 0-1,0 0 1,0 0 0,0 0-1,-1 0 1,0-9-1,-1 13-182,0-1 0,0 1 0,0 0 0,0 0 0,0 0 0,0-1 0,0 1 0,-1 0 0,1 1 0,0-1 0,-1 0 0,1 0 0,-1 0 0,1 1 0,-1-1 0,1 1-1,-1-1 1,1 1 0,-1 0 0,0 0 0,1-1 0,-1 1 0,1 0 0,-1 0 0,0 1 0,1-1 0,-1 0 0,1 0 0,-1 1 0,-2 1 0,-2-2 69,0 2 0,0-1 0,1 1 1,-1 0-1,1 0 0,-1 1 0,-6 4 1,7-4-104,0 1 0,0 1 1,1-1-1,0 1 1,0 0-1,0 0 1,1 0-1,-1 0 1,1 1-1,0-1 0,1 1 1,-1 0-1,1-1 1,0 1-1,1 0 1,0 1-1,0-1 1,0 0-1,0 0 0,1 13 1,1-18-100,0 1 1,1 0-1,-1-1 1,0 1-1,0-1 0,1 1 1,-1-1-1,1 0 1,-1 1-1,1-1 0,-1 0 1,1 0-1,0 0 1,0 0-1,-1 0 0,1-1 1,0 1-1,0 0 1,0-1-1,0 0 1,0 1-1,0-1 0,0 0 1,0 0-1,0 0 1,2 0-1,56-3 17,-51 2-59,-1-2 0,0 1 0,1-1-1,-1 0 1,-1-1 0,1 0 0,0 0 0,-1 0 0,0-1 0,0-1-1,0 1 1,-1-1 0,0 0 0,0 0 0,0-1 0,-1 0-1,0 0 1,0 0 0,-1 0 0,5-10 0,-9 16-47,-22 24-309,19-19 270,0 0 0,0 0 0,1 0 0,0 0 0,0 0 0,0 0 0,0 1-1,1-1 1,-1 1 0,1-1 0,0 1 0,0 0 0,1-1 0,0 1 0,0 7 0,2-11-576,1 0 1,0-1-1,-1 1 1,1 0-1,0-1 1,0 1-1,-1-1 1,1 0-1,0 0 1,0 0-1,-1-1 1,1 1-1,5-2 1,17-5-4895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2:54.123"/>
    </inkml:context>
    <inkml:brush xml:id="br0">
      <inkml:brushProperty name="width" value="0.025" units="cm"/>
      <inkml:brushProperty name="height" value="0.025" units="cm"/>
    </inkml:brush>
  </inkml:definitions>
  <inkml:trace contextRef="#ctx0" brushRef="#br0">118 1 19026,'0'0'3176,"-10"7"-320,3-2-2105,-5 3 339,0 0 0,1 0 0,-10 12 0,18-18-977,1 0 0,0 0 0,0 0 0,0 1 0,0-1 0,1 0 0,-1 1 0,0 0 0,1-1 0,0 1 0,0 0 0,0 0 0,0 0 0,0-1 0,0 1-1,1 0 1,-1 0 0,1 0 0,0 0 0,0 0 0,0 0 0,1 6 0,2-5-113,0-1 0,0 0 0,0 0 0,0 0 0,1 0 0,-1 0 0,1 0 0,0-1 0,0 0 0,0 0 0,0 0 0,6 2 0,15 9 0,-20-8 0,-1-1 0,1 0 0,-1 1 0,0 0 0,-1 0 0,1 0 0,-1 1 0,0-1 0,0 1 0,-1 0 0,1 0 0,-1 0 0,-1 0 0,1 0 0,-1 0 0,0 0 0,0 0 0,-1 1 0,0-1 0,0 0 0,0 0 0,-1 1 0,0-1 0,-2 8 0,0 0 0,0-1 0,-1 0 0,0 0 0,-1-1 0,0 1 0,-1-1 0,0 0 0,-1-1 0,-1 0 0,-12 15 0,19-24 0,0 0 0,0-1 0,0 1 0,-1-1 0,1 1 0,-1-1 0,1 0 0,-1 0 0,0 0 0,1 1 0,-1-2 0,0 1 0,0 0 0,0 0 0,0 0 0,0-1 0,0 1 0,0-1 0,0 0 0,0 1 0,-3-1 0,3-1 0,1 0 0,-1 0 0,1 0 0,-1 0 0,1 0 0,0 0 0,0 0 0,0 0 0,-1 0 0,1-1 0,0 1 0,1 0 0,-1-1 0,0 1 0,0-1 0,0 1 0,1-1 0,-1 1 0,1-1 0,-1-2 0,-2-11 0,0 0 0,1 0 0,1 0 0,0-18 0,1 26-114,1 0 1,-1 0-1,1 1 0,0-1 1,1 0-1,0 0 0,0 1 1,0-1-1,1 1 0,0 0 1,0 0-1,0 0 1,1 0-1,0 0 0,0 1 1,0 0-1,1-1 0,0 2 1,0-1-1,0 1 0,11-8 1,7-1-1333,1 1 1,0 1-1,0 1 1,38-10-1,3-1-2823,3-6-12899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115"/>
    </inkml:context>
    <inkml:brush xml:id="br0">
      <inkml:brushProperty name="width" value="0.025" units="cm"/>
      <inkml:brushProperty name="height" value="0.025" units="cm"/>
    </inkml:brush>
  </inkml:definitions>
  <inkml:trace contextRef="#ctx0" brushRef="#br0">227 0 10154,'0'0'19752,"-2"10"-19710,-5 6 19,0-1 0,-1 1 0,-1-2-1,0 1 1,-1-1 0,-1-1-1,-15 16 1,20-23 105,0 1 0,1-1 0,0 1 0,0 0 0,0 0 0,1 1-1,0-1 1,0 1 0,1 0 0,0 0 0,0 0 0,-1 10 0,4-17-162,0 0 0,0 0 0,0-1 0,0 1 0,0 0 0,0 0 0,0 0 0,1 0 0,-1 0 0,0 0 0,1 0 0,-1-1 0,1 1 0,-1 0 0,1 0 0,-1 0 0,1-1 0,-1 1 0,1 0 0,0-1 0,0 1 0,-1 0 0,1-1 0,0 1 0,1 0 0,29 6 48,-19-7-47,-1-1 0,0 0 0,20-4 0,-10-1-1434,1-1 0,-1 0 0,-1-2 0,0 0 0,34-22 1,-51 27-3991,-3 0-2017</inkml:trace>
  <inkml:trace contextRef="#ctx0" brushRef="#br0" timeOffset="0.99">0 182 14574,'0'0'12524,"82"-2"-11339,-37-4-641,-2 1-287,-4 3-193,-4-1-64,-9 3-993,-6 0-2210,-9 0-1954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9.503"/>
    </inkml:context>
    <inkml:brush xml:id="br0">
      <inkml:brushProperty name="width" value="0.025" units="cm"/>
      <inkml:brushProperty name="height" value="0.025" units="cm"/>
    </inkml:brush>
  </inkml:definitions>
  <inkml:trace contextRef="#ctx0" brushRef="#br0">1 11 17553,'0'0'11178,"61"3"-10153,-25-3-737,4 0-224,0-4-320,-4-1-833,-5 2-1601,-12 1-1538,-10 2-1057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09.847"/>
    </inkml:context>
    <inkml:brush xml:id="br0">
      <inkml:brushProperty name="width" value="0.025" units="cm"/>
      <inkml:brushProperty name="height" value="0.025" units="cm"/>
    </inkml:brush>
  </inkml:definitions>
  <inkml:trace contextRef="#ctx0" brushRef="#br0">0 78 12236,'0'0'13260,"91"-2"-12043,-38-10-320,6-2-737,-3-1-1089,-4-2-3427,-6 0-2979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0.173"/>
    </inkml:context>
    <inkml:brush xml:id="br0">
      <inkml:brushProperty name="width" value="0.025" units="cm"/>
      <inkml:brushProperty name="height" value="0.025" units="cm"/>
    </inkml:brush>
  </inkml:definitions>
  <inkml:trace contextRef="#ctx0" brushRef="#br0">1 274 14958,'0'0'13784,"11"-11"-12775,10-10-718,87-90 147,-92 94-390,-1-2-1,-1 1 0,-1-2 1,20-37-1,-40 90 81,2 0 0,1 1 0,2-1 1,4 64-1,0-80-1729,1 1-2769,-3-6-2578,0-5-441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0.513"/>
    </inkml:context>
    <inkml:brush xml:id="br0">
      <inkml:brushProperty name="width" value="0.025" units="cm"/>
      <inkml:brushProperty name="height" value="0.025" units="cm"/>
    </inkml:brush>
  </inkml:definitions>
  <inkml:trace contextRef="#ctx0" brushRef="#br0">1 93 16912,'0'0'8360,"50"7"-6662,-2-10-1,11-8-191,8-4-706,5 0-640,-4 0-63,-3 3-65,-9 1-32,-11 3-545,-9 1-672,-12 6-1249,-11-1-1698,-8 2-1730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1.226"/>
    </inkml:context>
    <inkml:brush xml:id="br0">
      <inkml:brushProperty name="width" value="0.025" units="cm"/>
      <inkml:brushProperty name="height" value="0.025" units="cm"/>
    </inkml:brush>
  </inkml:definitions>
  <inkml:trace contextRef="#ctx0" brushRef="#br0">0 187 10025,'0'0'19325,"7"0"-18150,0-1-1098,0 0 1,0 0-1,-1-1 0,1 1 1,0-2-1,-1 1 0,1-1 1,-1 0-1,0 0 1,0-1-1,0 0 0,0 0 1,-1 0-1,1-1 0,-1 0 1,7-9-1,17-17 380,35-53 0,-55 73-444,-9 12-13,1 0 0,-1-1 0,1 1 0,-1 0 0,1 0 0,-1 0 0,0 0 0,1 0 0,-1 0 0,0 0 0,0 0 0,0 0 0,0 0 0,0 0 0,0 0 0,0 0 0,0-1 0,0 1 0,0 0 0,-1 2 0,-6 33 0,-2-1 0,-21 54 0,32-93 0,0 0 0,1 1 0,-1-1 0,1 0 0,0 1 0,0 0 0,0-1 0,0 1 0,1 0 0,0 1 0,-1-1 0,1 1 0,5-3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2.598"/>
    </inkml:context>
    <inkml:brush xml:id="br0">
      <inkml:brushProperty name="width" value="0.025" units="cm"/>
      <inkml:brushProperty name="height" value="0.025" units="cm"/>
    </inkml:brush>
  </inkml:definitions>
  <inkml:trace contextRef="#ctx0" brushRef="#br0">2 76 3331,'-1'-4'1000,"1"0"-1,-1-1 1,1 1 0,0-1-1,1 1 1,-1 0 0,1-1-1,1-5 1,1-5 4488,-2-1 3399,1 29-4381,3 2-3287,3 22-1045,-7 4-119,-1 0 0,-7 46 0,9-68-340,9-23-487,9-25-1726,-16 18 18,7-20-9027,-5 18 1663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2.959"/>
    </inkml:context>
    <inkml:brush xml:id="br0">
      <inkml:brushProperty name="width" value="0.025" units="cm"/>
      <inkml:brushProperty name="height" value="0.025" units="cm"/>
    </inkml:brush>
  </inkml:definitions>
  <inkml:trace contextRef="#ctx0" brushRef="#br0">69 30 15439,'0'0'12737,"-9"10"-12070,1 0-127,-1 1-1,2 1 1,-12 20-1,16-26-421,1-1 0,-1 0-1,1 1 1,1 0 0,-1-1 0,1 1-1,0 0 1,0 0 0,0 0-1,1-1 1,0 1 0,0 0 0,1 0-1,1 6 1,-1-11-118,-1 1 0,1-1 0,0 0 0,1 0 0,-1 1 0,0-1 0,0 0 0,0 0 0,1 0 0,-1 0 0,0 0 0,1 0 0,-1-1 0,1 1 0,-1 0 0,1-1 0,-1 1 0,1-1 0,-1 0 0,1 1 0,0-1 0,-1 0 0,1 0 0,0 0 0,-1 0 0,1 0 0,0 0 0,-1-1 0,3 0 0,3 1 0,0-1 0,0-1 0,0 1 0,0-1 0,10-5 0,-9 3 0,0 0 0,-1 0 0,0-1 0,0 0 0,-1 0 0,1-1 0,-1 0 0,0 0 0,0-1 0,-1 1 0,0-1 0,0 0 0,-1 0 0,0-1 0,0 0 0,-1 1 0,1-1 0,-2 0 0,1-1 0,-1 1 0,-1 0 0,2-12 0,-3 19 1,0 0 0,-1 0 0,1-1 0,0 1 0,-1 0 1,1-1-1,-1 1 0,1 0 0,-1 0 0,1 0 0,-1 0 0,0-1 0,0 1 0,0 0 0,1 0 0,-1 0 0,0 1 1,0-1-1,0 0 0,0 0 0,-1 0 0,1 1 0,-2-2 0,-1 0 2,0 1 1,0-1-1,0 1 0,0 0 0,-1 0 1,1 0-1,-8 0 0,9 0-14,-1 1-1,1 0 1,0-1 0,-1 1-1,1 1 1,0-1 0,0 0 0,-1 1-1,1 0 1,0 0 0,0 0-1,0 0 1,0 0 0,0 0-1,0 1 1,0 0 0,0-1-1,1 1 1,-1 0 0,1 0-1,-1 1 1,-2 3 0,4-6-117,1 3-1960,4-3-2641,11 0-3012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3.643"/>
    </inkml:context>
    <inkml:brush xml:id="br0">
      <inkml:brushProperty name="width" value="0.025" units="cm"/>
      <inkml:brushProperty name="height" value="0.025" units="cm"/>
    </inkml:brush>
  </inkml:definitions>
  <inkml:trace contextRef="#ctx0" brushRef="#br0">1 0 192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3.975"/>
    </inkml:context>
    <inkml:brush xml:id="br0">
      <inkml:brushProperty name="width" value="0.025" units="cm"/>
      <inkml:brushProperty name="height" value="0.025" units="cm"/>
    </inkml:brush>
  </inkml:definitions>
  <inkml:trace contextRef="#ctx0" brushRef="#br0">21 3 15439,'0'0'14349,"1"0"-14319,-1-1 0,0 1 0,0 0 0,1 0 0,-1 0 0,0-1 0,1 1 0,-1 0 0,0 0-1,1 0 1,-1 0 0,0 0 0,1 0 0,-1-1 0,0 1 0,1 0 0,-1 0 0,1 0 0,-1 0 0,0 0 0,1 1 0,-1-1 0,0 0-1,1 0 1,-1 0 0,0 0 0,1 0 0,-1 0 0,0 0 0,1 1 0,-1-1 0,1 0 0,1 7 10,0-1-1,0 0 1,-1 1 0,1-1 0,-2 1-1,1 0 1,-1 10 0,2 4-54,2 2-236,-3-16-348,1 0 0,-1 0 0,-1 0 0,1 0 0,-1 10 0,-1-16 252,1 0-1,0 0 0,0 1 0,-1-1 0,1 0 0,0 0 0,-1 0 1,1 1-1,-1-1 0,0 0 0,1 0 0,-1 0 0,0 0 0,0 0 1,0 0-1,1 0 0,-1-1 0,0 1 0,0 0 0,0 0 0,0-1 1,-1 1-1,1 0 0,0-1 0,0 1 0,0-1 0,0 0 0,-1 1 0,1-1 1,0 0-1,0 0 0,-1 0 0,1 0 0,-2 0 0,-18 0-8861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4.348"/>
    </inkml:context>
    <inkml:brush xml:id="br0">
      <inkml:brushProperty name="width" value="0.025" units="cm"/>
      <inkml:brushProperty name="height" value="0.025" units="cm"/>
    </inkml:brush>
  </inkml:definitions>
  <inkml:trace contextRef="#ctx0" brushRef="#br0">1 46 17392,'0'0'8424,"60"-23"-6758,-27 20-353,5-1-896,2 1-385,0 0-225,-6 0-1024,-4 3-1505,-2-3-1795,-12 0-2081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6.225"/>
    </inkml:context>
    <inkml:brush xml:id="br0">
      <inkml:brushProperty name="width" value="0.025" units="cm"/>
      <inkml:brushProperty name="height" value="0.025" units="cm"/>
    </inkml:brush>
  </inkml:definitions>
  <inkml:trace contextRef="#ctx0" brushRef="#br0">90 157 16239,'5'-9'2750,"-5"7"-2660,8-13 1403,-1-1 1,-1 0-1,0 0 0,-1-1 0,-1 1 1,3-29-1,-7 44-1451,0 1 0,0 0 0,0-1 0,-1 1 0,1 0 0,0 0 0,0-1 0,-1 1 0,1 0 0,0 0 0,0 0 0,-1-1 0,1 1 0,0 0 0,-1 0 0,1 0 0,0 0 0,-1 0 0,1-1 0,0 1 0,-1 0 0,1 0 0,0 0 0,-1 0 0,1 0 0,0 0 0,-1 0 0,1 0 0,0 0 0,-1 0 0,1 1 0,0-1 0,-1 0 0,1 0 0,0 0 0,-1 0 0,1 0 0,-1 1 0,-15 6 290,8 0-254,0 0 0,0 1 0,0 0 1,1 1-1,1-1 0,-1 2 0,1-1 0,1 1 0,-7 15 1,5-9-20,1-1 0,1 1 0,0 0 0,2 0 1,-4 29-1,6-42-56,1 0 1,-1 0 0,1-1-1,0 1 1,0 0-1,0 0 1,1 0-1,-1 0 1,1 0-1,-1 0 1,1 0 0,0-1-1,0 1 1,1 0-1,-1-1 1,0 1-1,1-1 1,-1 1-1,1-1 1,0 1 0,0-1-1,0 0 1,0 0-1,0 0 1,1 0-1,2 1 1,1 0-1,1-1 0,0 0 1,-1 0-1,1-1 0,0 0 0,0 0 0,0 0 1,0-1-1,13-1 0,-13 1-3,-1-1 0,0 0 0,1 0 0,-1 0 0,0-1 0,0 0 0,0 0 0,0 0 0,0-1 0,-1 0 0,1 0 0,-1-1 0,0 1 0,0-1 0,0 0 0,0-1 0,-1 1 0,1-1 0,-1 0 0,0 0 0,-1 0 0,5-7 0,-4 3 0,0 1 0,-1-1 0,0 0 0,0 1 0,-1-1 0,0-1 0,0 1 0,-1 0 0,0 0 0,-1-1 0,0 1 0,-1 0 0,0-1 0,-3-15 0,3 21-97,0 1 0,0 0-1,0-1 1,0 1 0,-1 0 0,1 0 0,-1-1-1,0 1 1,0 0 0,0 1 0,0-1 0,-1 0-1,1 1 1,-1-1 0,0 1 0,1 0 0,-6-4-1,5 5-175,0 0-1,0 0 0,0 0 1,0 0-1,0 0 0,0 1 1,-1-1-1,1 1 0,0 0 1,0 0-1,0 0 0,-1 0 1,1 1-1,0-1 0,0 1 1,0 0-1,0 0 1,0 0-1,-4 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9:41.461"/>
    </inkml:context>
    <inkml:brush xml:id="br0">
      <inkml:brushProperty name="width" value="0.025" units="cm"/>
      <inkml:brushProperty name="height" value="0.025" units="cm"/>
    </inkml:brush>
  </inkml:definitions>
  <inkml:trace contextRef="#ctx0" brushRef="#br0">0 80 18353,'0'0'7720,"59"2"-5510,-13-11-833,7-1-640,2-3-353,-1 2-288,-6-1-416,-7 0-3043,-6-2-6150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4.692"/>
    </inkml:context>
    <inkml:brush xml:id="br0">
      <inkml:brushProperty name="width" value="0.025" units="cm"/>
      <inkml:brushProperty name="height" value="0.025" units="cm"/>
    </inkml:brush>
  </inkml:definitions>
  <inkml:trace contextRef="#ctx0" brushRef="#br0">135 68 13549,'0'0'4591,"-1"-8"-1527,1 4-2818,-1 1 0,1 0 0,-1-1 0,0 1 0,0 0 0,0 0 0,-1-1 0,1 1 0,-1 0 0,0 1 0,1-1 0,-1 0 0,-4-3 0,5 4-180,-1 1 1,0 0 0,0 0-1,1-1 1,-1 1 0,0 0-1,0 1 1,0-1-1,-1 0 1,1 1 0,0-1-1,0 1 1,0-1 0,0 1-1,-1 0 1,1 0-1,0 0 1,0 0 0,0 1-1,0-1 1,-1 1-1,1-1 1,0 1 0,0-1-1,0 1 1,0 0 0,0 0-1,-2 2 1,0 0 6,0 0 0,0 0 0,0 1 1,0 0-1,1 0 0,0 0 0,-1 0 1,1 0-1,1 1 0,-1-1 0,1 1 0,0 0 1,0-1-1,0 1 0,-1 7 0,2-9 5,0 0-1,1-1 1,0 1-1,-1 0 1,1 0-1,0 0 1,0 0 0,0 0-1,1 0 1,-1 0-1,1 0 1,1 4-1,-1-5-57,-1-1 1,1 0-1,0 1 0,0-1 0,0 0 0,0 1 0,0-1 1,1 0-1,-1 0 0,0 0 0,0 0 0,1 0 1,-1 0-1,1 0 0,-1-1 0,1 1 0,-1 0 1,1-1-1,-1 1 0,1-1 0,0 0 0,-1 1 1,3-1-1,2 1 29,0-1 1,0 0 0,0 0-1,0 0 1,0-1 0,0 0-1,0 0 1,-1 0-1,1-1 1,0 0 0,-1 0-1,1 0 1,-1-1 0,0 0-1,0 0 1,0 0 0,0-1-1,0 0 1,-1 1 0,1-2-1,-1 1 1,0 0 0,-1-1-1,1 0 1,-1 0-1,0 0 1,0 0 0,0 0-1,1-6 1,-5 14-400,0 1-1,0 0 1,0-1-1,1 1 1,-1 0-1,1 0 1,0 0-1,0 0 1,0 0-1,1 5 1,8 15-4194,-9-23 4084,1 0 0,0 0 0,-1 0 0,1-1 0,0 1 0,0 0 1,-1 0-1,1-1 0,0 1 0,0 0 0,0-1 0,0 1 0,0-1 0,0 1 1,0-1-1,0 0 0,2 1 0,17 0-8087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15.049"/>
    </inkml:context>
    <inkml:brush xml:id="br0">
      <inkml:brushProperty name="width" value="0.025" units="cm"/>
      <inkml:brushProperty name="height" value="0.025" units="cm"/>
    </inkml:brush>
  </inkml:definitions>
  <inkml:trace contextRef="#ctx0" brushRef="#br0">58 1 10922,'0'0'13042,"-9"6"-12300,9-6-724,-34 28 1060,33-27-1020,0 0 0,0-1 0,0 1 0,0 0 0,0 0 0,0 1 0,0-1 0,0 0 0,0 0 1,1 0-1,-1 0 0,0 1 0,1-1 0,-1 0 0,1 1 0,0-1 0,-1 0 0,1 1 0,0-1 1,0 1-1,0-1 0,0 0 0,0 1 0,0-1 0,0 1 0,0-1 0,1 0 0,-1 1 0,1-1 1,-1 0-1,1 1 0,-1-1 0,1 0 0,0 0 0,1 3 0,1-2-36,0 0 0,0-1 0,0 1 0,1 0 0,-1-1 1,1 0-1,-1 0 0,1 0 0,-1 0 0,6 0 0,-4-1-106,0 1 1,0 0-1,0 1 0,-1-1 0,1 1 1,0 0-1,4 2 0,-4 1 22,0-1 0,-1 1-1,1 1 1,-1-1 0,0 1 0,0-1-1,0 1 1,-1 0 0,0 1 0,0-1 0,-1 0-1,0 1 1,0 0 0,0-1 0,-1 1-1,0 0 1,0 9 0,1 10 141,-1 0-1,-1 0 0,-5 32 1,3-45 362,-1 0-1,0 0 1,-1 0 0,0 0 0,-1-1 0,-8 16-1,11-24-308,0 0-1,0 0 1,0 0-1,0-1 0,-1 1 1,0-1-1,0 0 0,0 1 1,0-1-1,0 0 1,0-1-1,-1 1 0,0-1 1,1 1-1,-1-1 0,0 0 1,0 0-1,0-1 1,0 1-1,-1-1 0,1 0 1,-7 1-1,9-3-131,1 1 0,0-1 0,-1 1 0,1-1 0,0 1 0,0-1 0,0 0 0,-1 0 0,1 0 0,0 0 0,0 0 0,0 0 0,0 0 0,1 0 0,-1 0 0,0 0 0,0 0 0,1 0 0,-1-1 0,0 1 0,1 0 0,-1-1 0,1 1 0,0 0 0,-1-1 0,1 1 0,0 0 0,0-1 0,0 1 0,0-1 0,0-1 0,1-58 0,-1 48 0,1 3-56,0-1 0,0 0 0,1 0 0,1 1 0,0-1 0,0 1 0,1 0 0,0 0 0,1 0-1,0 1 1,0-1 0,1 1 0,0 0 0,1 1 0,0 0 0,0 0 0,1 0 0,0 1 0,0 0 0,1 0 0,0 1 0,0 1 0,1-1 0,-1 1 0,1 1 0,0 0 0,17-5 0,-12 5-875,54-17-8986,-24 3-4700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3:54.553"/>
    </inkml:context>
    <inkml:brush xml:id="br0">
      <inkml:brushProperty name="width" value="0.025" units="cm"/>
      <inkml:brushProperty name="height" value="0.025" units="cm"/>
    </inkml:brush>
  </inkml:definitions>
  <inkml:trace contextRef="#ctx0" brushRef="#br0">6 0 5669,'0'49'15512,"1"-2"-10347,-4 83-4552,-1-93 2905,61-275-2611,-57 237-913,0 0 0,0-1 0,1 1 0,-1 0 0,0-1 0,1 1 0,-1 0 0,1 0 0,0 0 0,-1 0 0,1-1 0,0 1 0,0 0 0,0 0 0,1-1 0,-1 2-5,-1 0 0,1-1 0,-1 1 1,1 0-1,-1 0 0,1 0 0,-1 0 0,1-1 0,-1 1 0,1 0 0,-1 0 0,1 0 0,-1 0 1,1 0-1,-1 0 0,1 1 0,-1-1 0,1 0 0,0 0 0,-1 0 0,1 0 0,-1 1 0,1-1 1,-1 0-1,1 1 0,1 0-40,-1 0 0,0 1-1,1-1 1,-1 0 0,0 1 0,0 0 0,0-1 0,0 1 0,0-1 0,0 1 0,0 0 0,0 0-1,-1 0 1,1-1 0,-1 1 0,1 0 0,-1 0 0,0 4 0,0-2 26,-1 0 1,0 0 0,-1 0 0,1 0-1,-1 0 1,0 0 0,0 0-1,0 0 1,0-1 0,-1 1-1,1-1 1,-1 0 0,0 0 0,0 1-1,0-2 1,0 1 0,-1 0-1,1-1 1,-1 0 0,1 1-1,-1-1 1,0-1 0,0 1 0,0-1-1,0 1 1,0-1 0,0 0-1,-6 0 1,18-5-6538,11-8 2217,-4 1-299,2 3-902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09.929"/>
    </inkml:context>
    <inkml:brush xml:id="br0">
      <inkml:brushProperty name="width" value="0.025" units="cm"/>
      <inkml:brushProperty name="height" value="0.025" units="cm"/>
    </inkml:brush>
  </inkml:definitions>
  <inkml:trace contextRef="#ctx0" brushRef="#br0">1 112 7655,'12'-25'2019,"16"-28"3867,-6 20 1023,-19 43-1223,0 54-4165,-3 210-512,4-245-779,-4-28-310,0-1 0,0 1-1,0 0 1,0 0 0,0 0 0,1 0-1,-1 0 1,0 0 0,1-1-1,-1 1 1,1 0 0,-1 0-1,1-1 1,-1 1 0,1 0 0,0-1-1,-1 1 1,1 0 0,0-1-1,-1 1 1,1-1 0,0 1 0,0-1-1,0 1 1,-1-1 0,1 0-1,2 1 1,-12-30-9396,-5 6 3578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0.270"/>
    </inkml:context>
    <inkml:brush xml:id="br0">
      <inkml:brushProperty name="width" value="0.025" units="cm"/>
      <inkml:brushProperty name="height" value="0.025" units="cm"/>
    </inkml:brush>
  </inkml:definitions>
  <inkml:trace contextRef="#ctx0" brushRef="#br0">0 76 14510,'0'0'14029,"75"-27"-12908,-29 17-769,0-3-288,4 3-32,-3 1-32,-3 2-320,-6 7-1377,-9 0-1923,-13 0-2145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0.725"/>
    </inkml:context>
    <inkml:brush xml:id="br0">
      <inkml:brushProperty name="width" value="0.025" units="cm"/>
      <inkml:brushProperty name="height" value="0.025" units="cm"/>
    </inkml:brush>
  </inkml:definitions>
  <inkml:trace contextRef="#ctx0" brushRef="#br0">0 114 14862,'0'0'10506,"53"-22"-8488,-17 6-513,7-2-640,1 2-577,2 0-256,-5 6 0,-5 1-96,-5 5-1025,-8 4-1761,-6-1-1827,-11 0-3010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1.504"/>
    </inkml:context>
    <inkml:brush xml:id="br0">
      <inkml:brushProperty name="width" value="0.025" units="cm"/>
      <inkml:brushProperty name="height" value="0.025" units="cm"/>
    </inkml:brush>
  </inkml:definitions>
  <inkml:trace contextRef="#ctx0" brushRef="#br0">12 0 18161,'0'0'7506,"0"9"-6166,-5 84 997,1-66-2131,2 0 0,1 0 0,5 48-1,-4-74-194,0-1 0,0 1-1,0-1 1,0 1 0,0 0-1,0-1 1,0 1-1,0-1 1,0 1 0,0-1-1,0 1 1,1 0 0,-1-1-1,0 1 1,0-1 0,0 1-1,1-1 1,-1 1 0,0-1-1,1 0 1,-1 1 0,1-1-1,-1 1 1,0-1 0,1 0-1,-1 1 1,1-1 0,-1 0-1,1 1 1,-1-1 0,1 0-1,-1 0 1,1 1 0,-1-1-1,1 0 1,-1 0 0,1 0-1,0 0 1,-1 0 0,1 0-1,-1 0 1,1 0 0,-1 0-1,1 0 1,-1 0-1,1 0 1,0 0 0,-1 0-1,1-1 1,-1 1 0,1 0-1,0-1 1,1 0 67,0-1 0,0 1 0,0-1 0,-1 1 0,1-1 0,-1 0 0,1 0 0,-1 0 0,1 0-1,-1 0 1,2-4 0,3-13-9,-1 0 0,-1-1 0,0 0 0,-2 0-1,0 0 1,-1 0 0,-1 0 0,-5-35 0,0 44-105,-1 19-42,0 21-27,6-25 114,-1 0 1,1 0-1,1 0 0,-1 0 1,1 0-1,-1 0 1,1 0-1,0-1 1,0 1-1,1 0 0,-1 0 1,1-1-1,3 6 1,-3-7-2,0 0 0,0 0 0,0 0 0,1-1 0,-1 1 0,1 0 0,-1-1 0,1 0 0,-1 1 0,1-1 1,0 0-1,0 0 0,0-1 0,0 1 0,-1-1 0,1 1 0,0-1 0,0 0 0,4 0 0,0 0 7,1-1-1,-1 0 1,0 0-1,0 0 1,1-1-1,-1 0 1,0 0-1,0-1 1,-1 0-1,1 0 1,-1-1-1,1 0 1,-1 0-1,0 0 1,0-1-1,-1 1 1,0-1-1,1-1 1,-2 1-1,1-1 1,-1 0-1,1 0 1,-2 0-1,1-1 1,-1 0-1,0 1 1,4-14-1,-24 77-14,12-46 0,1 1 0,0 0 0,1 0 0,1 0 0,-1 0 0,2 1 0,-1 20 0,3-32 0,-1 0 0,0 0 0,1 0 0,-1 0 0,1 0 0,-1 0 0,1 0 0,0 0 0,-1 0 0,1 0 0,0-1 0,0 1 0,0 0 0,-1 0 0,1-1 0,0 1 0,0 0 0,0-1 0,0 1 0,0-1 0,0 1 0,0-1 0,0 1 0,1-1 0,-1 0 0,0 0 0,0 1 0,0-1 0,0 0 0,0 0 0,0 0 0,1 0 0,-1-1 0,2 1 0,2 0 0,0-1 0,0 0 0,0 0 0,0 0 0,0 0 0,9-4 0,0-4 0,-1 0 0,0 0 0,-1-1 0,0-1 0,-1 0 0,0-1 0,0 0 0,-2 0 0,1-1 0,12-25 0,9-9 0,-27 57 0,-3 7 0,-7 17-166,3-25-7,2 0-1,-1-1 1,1 1 0,1 0-1,-1 0 1,2 11-1,0-18 117,-1 0-1,1 0 1,-1 0-1,1 0 1,0-1-1,0 1 1,0 0-1,0 0 0,0-1 1,0 1-1,0-1 1,1 1-1,-1-1 1,1 0-1,-1 1 1,1-1-1,-1 0 0,1 0 1,0 0-1,-1 0 1,1 0-1,0 0 1,0-1-1,0 1 1,0-1-1,-1 1 0,1-1 1,0 0-1,0 1 1,0-1-1,0 0 1,0 0-1,2-1 1,-1 2-526,-1-1 0,0 0 1,0 0-1,0 0 1,1 0-1,-1 0 1,0 0-1,0-1 1,0 1-1,0-1 1,0 1-1,1-1 1,-1 0-1,0 0 1,0 0-1,-1 0 1,1 0-1,0 0 1,0-1-1,0 1 0,-1-1 1,1 1-1,-1-1 1,3-2-1,9-19-9127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1.909"/>
    </inkml:context>
    <inkml:brush xml:id="br0">
      <inkml:brushProperty name="width" value="0.025" units="cm"/>
      <inkml:brushProperty name="height" value="0.025" units="cm"/>
    </inkml:brush>
  </inkml:definitions>
  <inkml:trace contextRef="#ctx0" brushRef="#br0">69 0 17873,'0'0'8920,"-2"13"-6710,-4 22-1457,3 0 0,0 1 0,3-1-1,6 61 1,0-48-753,-4-26 0,1 1 0,1-1 0,1 0 0,11 29 0,-27-109-3022,-59-87 817,54 116 3071,17 29-797,-1-1 0,1 0 0,-1 1 1,1-1-1,-1 0 0,1 1 1,-1-1-1,1 1 0,0-1 0,-1 1 1,1-1-1,0 1 0,-1-1 1,1 1-1,0 0 0,0-1 0,0 1 1,-1 0-1,1 0 0,0 0 1,0 0-1,0-1 0,0 1 0,-1 0 1,1 0-1,0 1 0,0-1 1,0 0-1,0 0 0,-1 0 0,2 1 1,40-1 2038,-40 0-2072,29 1-1727,39 1-7802,-78-2 2900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250"/>
    </inkml:context>
    <inkml:brush xml:id="br0">
      <inkml:brushProperty name="width" value="0.025" units="cm"/>
      <inkml:brushProperty name="height" value="0.025" units="cm"/>
    </inkml:brush>
  </inkml:definitions>
  <inkml:trace contextRef="#ctx0" brushRef="#br0">0 1 17809,'0'0'8680,"63"0"-8648,-28 9-1313,1 0-2819,0 2-4132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591"/>
    </inkml:context>
    <inkml:brush xml:id="br0">
      <inkml:brushProperty name="width" value="0.025" units="cm"/>
      <inkml:brushProperty name="height" value="0.025" units="cm"/>
    </inkml:brush>
  </inkml:definitions>
  <inkml:trace contextRef="#ctx0" brushRef="#br0">115 13 21076,'0'0'2413,"-9"0"422,0 0-2199,1 0 0,-1 1 0,0 0 0,1 1 0,-17 4 0,23-5-586,0 0 0,0-1-1,0 1 1,0 0 0,0 0-1,0 0 1,0 1 0,1-1-1,-1 0 1,0 1 0,1-1-1,-1 1 1,1-1 0,-1 1-1,1 0 1,0 0 0,0-1 0,0 1-1,0 0 1,0 0 0,0 0-1,0 0 1,1 0 0,-1 0-1,1 1 1,-1-1 0,1 0-1,0 0 1,0 0 0,0 0-1,0 1 1,0-1 0,0 0-1,1 0 1,0 3 0,0-4-47,0 1-1,0-1 1,1 0 0,-1 0 0,0 1 0,1-1-1,-1 0 1,0 0 0,1-1 0,-1 1-1,1 0 1,-1 0 0,1-1 0,0 1 0,-1-1-1,1 1 1,0-1 0,-1 0 0,1 1-1,0-1 1,-1 0 0,1 0 0,0-1-1,0 1 1,2-1 0,46-7-59,-43 5-6,0-1 1,0 0-1,-1 0 0,1-1 1,-1 0-1,0 0 0,0-1 1,-1 1-1,0-1 0,6-8 1,18-19-195,-35 41 287,0 1 0,0-1 0,1 1 1,0 0-1,1 0 0,0 1 1,1-1-1,-1 1 0,2 0 0,-1 0 1,2 0-1,-1 0 0,1 13 0,1-22-79,0 0 0,0 1 0,0-1 0,0 0 0,1 1 0,-1-1-1,0 0 1,1 0 0,-1 0 0,1 1 0,0-1 0,-1 0-1,1 0 1,0 0 0,0 0 0,-1 0 0,1 0 0,0 0 0,0 0-1,0 0 1,0-1 0,0 1 0,0 0 0,1-1 0,0 2-1,2-1-280,0 0 0,0 0 0,-1 0 0,1 0-1,0-1 1,0 1 0,0-1 0,7 0-1,-3-1-826,1 0 0,0 0 0,-1-1 0,1 0 0,-1-1 0,0 1 0,12-7 0,14-13-5010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498"/>
    </inkml:context>
    <inkml:brush xml:id="br0">
      <inkml:brushProperty name="width" value="0.025" units="cm"/>
      <inkml:brushProperty name="height" value="0.025" units="cm"/>
    </inkml:brush>
  </inkml:definitions>
  <inkml:trace contextRef="#ctx0" brushRef="#br0">179 25 5894,'0'0'574,"0"-1"0,0 0 0,0 0 0,-1 0 1,1 1-1,0-1 0,0 0 0,0 0 1,-1 1-1,1-1 0,0 0 0,-1 0 0,1 1 1,-1-1-1,1 0 0,-1 1 0,1-1 0,-1 1 1,1-1-1,-1 1 0,1-1 0,-1 1 1,0-1-1,-1 0 0,-21-3 4107,19 4-4583,0 1 0,0-1 0,0 1 0,0 0 0,0 0 0,1 0 0,-1 1 0,1-1 0,-1 1 1,-6 4-1,1 3 37,1 0 0,0 1 1,1 0-1,-1 0 0,2 0 1,0 1-1,0 0 0,1 1 0,0-1 1,1 1-1,-5 21 0,4-9 519,1 1-1,0-1 0,2 1 0,2 47 1,0-71-635,0 1 0,0-1 0,0 0 1,0 1-1,0-1 0,0 0 1,0 0-1,0 1 0,0-1 0,1 0 1,-1 0-1,1 0 0,-1 1 1,1-1-1,-1 0 0,1 0 0,0 0 1,-1 0-1,1 0 0,0 0 1,0 0-1,0 0 0,0 0 0,0 0 1,0-1-1,0 1 0,0 0 1,0-1-1,0 1 0,0 0 1,0-1-1,0 0 0,1 1 0,-1-1 1,0 0-1,0 1 0,1-1 1,-1 0-1,0 0 0,0 0 0,1 0 1,-1 0-1,0 0 0,1-1 1,-1 1-1,0 0 0,0-1 0,0 1 1,1-1-1,-1 1 0,0-1 1,2 0-1,3-2 75,0 0 0,-1-1 0,1 0 0,-1 1 0,1-2 0,-1 1 0,0-1 0,6-7 0,-1-2-94,0-1 0,-1 1 0,-1-1 0,0-1 0,-2 0 0,1 0 0,-2 0 0,0-1 0,-1 1 0,-1-1 0,0 0 0,-1 0 0,-1 0 0,-3-34 0,2 49-44,-1-1-1,0 0 1,1 1-1,-1-1 1,0 1-1,-1 0 1,1-1-1,0 1 1,-1 0-1,1 0 1,-1 0-1,0 0 1,0 0-1,1 0 1,-1 0-1,-1 0 1,1 1-1,0-1 1,0 1-1,0 0 1,-1-1-1,1 1 1,-1 0-1,1 1 1,-1-1-1,1 0 1,-1 1-1,0-1 1,1 1-1,-1 0 1,0 0-1,-4 0 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2.961"/>
    </inkml:context>
    <inkml:brush xml:id="br0">
      <inkml:brushProperty name="width" value="0.025" units="cm"/>
      <inkml:brushProperty name="height" value="0.025" units="cm"/>
    </inkml:brush>
  </inkml:definitions>
  <inkml:trace contextRef="#ctx0" brushRef="#br0">169 0 8584,'0'0'8648,"-11"8"-5941,10-7-2723,-5 2 430,0 1 0,1 0-1,-1 0 1,1 0 0,0 1-1,0 0 1,1 0 0,-1 0 0,1 0-1,0 1 1,1 0 0,-1-1-1,1 1 1,0 1 0,1-1 0,-1 0-1,1 1 1,1-1 0,-1 1-1,1 0 1,-1 6 0,4 2-432,0 0 0,1 0 0,0 0 0,1 0 1,1-1-1,0 0 0,1 0 0,12 21 0,-10-19-215,0-1 0,-1 2-1,-1-1 1,0 1 0,-2 0-1,5 23 1,-8-25 579,-1 0-1,0 0 1,-1 0-1,0 0 1,-1 0-1,-1 0 1,-4 15-1,6-26-263,0-1-1,0 1 1,-1 0-1,1-1 1,-1 1-1,1-1 1,-1 1-1,0-1 1,-1 0-1,1 0 1,0 0-1,-1 0 1,0 0-1,0-1 1,1 1-1,-2-1 1,1 0 0,0 0-1,0 0 1,-1 0-1,1 0 1,-1-1-1,1 1 1,-1-1-1,0 0 1,1 0-1,-1-1 1,0 1-1,0-1 1,0 0-1,0 0 1,1 0-1,-5-1 1,5 0-82,0 0 0,0 0 0,1 0 0,-1-1 0,1 1 0,-1-1 0,1 1 0,0-1 0,0 0 0,-1 0 0,1 0 0,1-1 0,-1 1 0,0 0 0,0-1 0,1 1 0,-1-1 0,1 1 0,0-1 0,0 0 0,0 0 0,0 1 0,1-1 0,-1-3 0,-3-9 0,1 1 0,1-1 0,-1-20 0,3 28-6,-1 0-1,1-1 1,1 1-1,-1 0 1,1-1-1,0 1 1,1 0-1,0 0 1,0 0 0,0 0-1,1 0 1,0 1-1,0-1 1,1 1-1,0 0 1,0 0-1,0 0 1,1 0 0,0 1-1,0-1 1,0 1-1,1 1 1,0-1-1,0 1 1,0 0-1,0 0 1,1 1 0,12-5-1,23-10-1464,26-12-6032,-33 8-1081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3.600"/>
    </inkml:context>
    <inkml:brush xml:id="br0">
      <inkml:brushProperty name="width" value="0.025" units="cm"/>
      <inkml:brushProperty name="height" value="0.025" units="cm"/>
    </inkml:brush>
  </inkml:definitions>
  <inkml:trace contextRef="#ctx0" brushRef="#br0">5 1 16432,'0'0'11215,"0"12"-10051,-2 93 736,0-49-1465,1 0 0,3 1 1,19 105-1,-21-159-429,1-1-1,-1 0 0,1 1 1,0-1-1,0 0 1,0 0-1,0 1 1,0-1-1,0 0 1,0 0-1,1 0 1,-1-1-1,1 1 1,0 0-1,-1 0 1,1-1-1,3 3 1,-4-4-1,1 1 0,-1-1 0,1 1 0,-1-1 0,1 0 1,0 0-1,-1 1 0,1-1 0,0 0 0,-1-1 0,1 1 0,-1 0 1,1 0-1,0-1 0,-1 1 0,1-1 0,-1 1 0,1-1 0,1 0 1,4-4 8,1 0 0,-1 0 0,0-1 0,-1 1 0,1-1 1,-1-1-1,8-10 0,36-63-14,-33 50 0,-17 30 0,0 0-1,0 0 1,0 1 0,0-1 0,0 0-1,0 0 1,0 0 0,0 0 0,0 0-1,0 1 1,0-1 0,0 0 0,1 0-1,-1 0 1,0 0 0,0 0-1,0 0 1,0 1 0,0-1 0,0 0-1,0 0 1,1 0 0,-1 0 0,0 0-1,0 0 1,0 0 0,0 0 0,0 0-1,0 0 1,1 0 0,-1 0-1,0 0 1,0 0 0,0 0 0,0 0-1,0 0 1,1 0 0,-1 0 0,0 0-1,0 0 1,0 0 0,0 0-1,0 0 1,1 0 0,-1 0 0,0 0-1,0 0 1,0 0 0,0 0 0,0 0-1,0 0 1,1 0 0,-1-1 0,0 1-1,0 0 1,0 0 0,0 0-1,0 0 1,0 0 0,0 0 0,0 0-1,0-1 1,0 1 0,1 0 0,-1 0-1,0 0 1,0 0 0,0 0 0,0-1-1,3 21-69,-1 26-316,-3-22-334,0-12 92,0 0 1,1 0-1,1 0 0,3 21 0,-4-31 312,1 0 0,-1 0 0,1 0 1,0 0-1,0 0 0,0-1 0,0 1 1,0 0-1,0-1 0,0 1 0,0 0 1,1-1-1,-1 0 0,3 3 0,-2-3-162,-1-1-1,1 1 0,0 0 1,0-1-1,0 1 1,-1-1-1,1 1 0,0-1 1,0 0-1,0 0 0,0 0 1,0 0-1,0 0 0,0 0 1,-1 0-1,1-1 1,4 0-1,20-10-7011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4.255"/>
    </inkml:context>
    <inkml:brush xml:id="br0">
      <inkml:brushProperty name="width" value="0.025" units="cm"/>
      <inkml:brushProperty name="height" value="0.025" units="cm"/>
    </inkml:brush>
  </inkml:definitions>
  <inkml:trace contextRef="#ctx0" brushRef="#br0">134 276 12716,'0'0'3465,"-9"8"-444,-4 4-2171,1 0 0,1 1 0,0 1 0,0 0 0,2 0 0,-1 1 0,2 0 0,0 1 0,1 0 1,0 0-1,2 0 0,-7 31 0,11-46-823,1 1-1,0-1 1,0 0 0,0 0 0,0 1 0,0-1 0,0 0 0,1 0 0,-1 1 0,0-1 0,1 0 0,-1 0-1,1 0 1,-1 1 0,1-1 0,-1 0 0,1 0 0,0 0 0,0 0 0,0 0 0,-1 0 0,1 0 0,0 0-1,0-1 1,0 1 0,0 0 0,0 0 0,0-1 0,1 1 0,-1-1 0,0 1 0,0-1 0,0 1 0,1-1-1,-1 0 1,0 0 0,0 1 0,1-1 0,-1 0 0,0 0 0,0 0 0,1-1 0,-1 1 0,0 0 0,0 0-1,1-1 1,-1 1 0,2-1 0,5-1 19,0 0 0,0-1-1,-1 1 1,1-1 0,-1-1 0,11-6 0,-4 0 36,1-1 0,-2-1 0,0-1 0,0 1 1,13-20-1,-19 24-148,-1-1 0,0-1 0,0 1 0,-1-1 0,0 0 1,-1 0-1,0-1 0,-1 1 0,4-20 0,-20 95-1574,9-49 1721,1 1 1,0 0-1,1 1 0,0 28 1,2-45-75,0 0 0,0 0 0,0 0 0,1 0 1,-1 0-1,1 0 0,-1 0 0,1 0 0,-1 0 0,1 0 0,-1 0 1,1 0-1,0-1 0,0 1 0,-1 0 0,1 0 0,0-1 0,0 1 1,0 0-1,0-1 0,0 1 0,0-1 0,0 1 0,0-1 0,0 0 1,0 1-1,0-1 0,0 0 0,0 0 0,0 1 0,0-1 0,0 0 0,0 0 1,0 0-1,0-1 0,0 1 0,3 0 0,1-1 21,0 0-1,1 0 1,-1 0 0,0-1-1,1 0 1,8-4-1,0-3 69,-1 0 0,1-1-1,-1 0 1,-1-2 0,0 1-1,-1-1 1,0-1 0,-1 0 0,14-22-1,-6 4 118,-1-1 1,-2 0-1,16-47 0,13-102-213,-49 222 0,-13 61 0,9-62 0,-6 70 0,14-82 0,1 0 0,5 43 0,-4-60 0,2 0 0,-1 0 0,1-1 0,1 1 0,0-1 0,0 0 0,1 0 0,1 0 0,8 12 0,-14-22 0,0 0 0,0 1 0,0-1 0,1 1 0,-1-1 0,0 1 0,0-1 0,1 1 0,-1-1 0,0 0 0,1 1 0,-1-1 0,0 0 0,1 1 0,-1-1 0,0 0 0,1 1 0,-1-1 0,1 0 0,-1 0 0,1 0 0,-1 1 0,0-1 0,1 0 0,-1 0 0,1 0 0,-1 0 0,1 0 0,-1 0 0,1 0 0,-1 0 0,1 0 0,-1 0 0,1 0 0,0 0 0,4-18 0,-7-31 0,-3 25-37,-1 1 1,0 0-1,-2 0 1,-1 0-1,0 1 1,-18-29-1,-21-50 26,48 100 18,0 1-1,0 0 1,-1-1-1,1 1 1,0-1 0,0 0-1,0 1 1,0-1-1,0 1 1,0-1 0,0 1-1,0-1 1,0 1-1,0-1 1,0 1-1,0-1 1,0 1 0,0-1-1,1 1 1,-1-1-1,0 1 1,0-1 0,0 1-1,1-1 1,-1 1-1,0-1 1,1 1 0,-1 0-1,0-1 1,1 1-1,-1-1 1,1 1-1,-1 0 1,1 0 0,-1-1-1,1 1 1,27-5 48,35 14-180,-62-9 122,83 11-3969,-26-10-5973,-7-1-4901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5.704"/>
    </inkml:context>
    <inkml:brush xml:id="br0">
      <inkml:brushProperty name="width" value="0.025" units="cm"/>
      <inkml:brushProperty name="height" value="0.025" units="cm"/>
    </inkml:brush>
  </inkml:definitions>
  <inkml:trace contextRef="#ctx0" brushRef="#br0">0 18 14253,'0'0'12455,"5"9"-11227,1 5-1040,-1 0 1,0 1 0,-1-1-1,-1 1 1,3 21 0,-6-30-115,1-1 1,0 0 0,0 0 0,0 1 0,0-1-1,3 7 1,-3-11-59,-1 0-1,1-1 1,-1 1-1,1 0 1,0 0-1,-1-1 1,1 1-1,0 0 1,-1-1 0,1 1-1,0 0 1,0-1-1,0 1 1,0-1-1,-1 1 1,1-1-1,0 0 1,0 1-1,0-1 1,0 0-1,0 0 1,0 0 0,0 0-1,0 1 1,0-1-1,0-1 1,0 1-1,0 0 1,0 0-1,0 0 1,0 0-1,0-1 1,0 1 0,-1 0-1,1-1 1,0 1-1,0-1 1,0 1-1,0-1 1,-1 1-1,1-1 1,0 0-1,0 1 1,-1-1-1,2 0 1,9-9 167,0-1 0,-1 1-1,0-2 1,-1 1 0,0-1 0,11-20 0,-9 13-80,2 1 1,16-19 0,-28 37-104,-1-1 1,0 0 0,1 1-1,-1-1 1,1 0 0,-1 1-1,1-1 1,-1 1-1,1-1 1,-1 1 0,1-1-1,-1 1 1,1 0 0,0-1-1,-1 1 1,1 0-1,0-1 1,-1 1 0,1 0-1,0 0 1,-1-1 0,1 1-1,0 0 1,0 0-1,-1 0 1,1 0 0,0 0-1,-1 0 1,1 0-1,0 0 1,0 0 0,-1 1-1,1-1 1,0 0 0,-1 0-1,1 1 1,0-1-1,-1 0 1,1 1 0,0-1-1,-1 1 1,1-1 0,-1 1-1,1-1 1,-1 1-1,1-1 1,-1 1 0,1-1-1,-1 1 1,1 0 0,-1-1-1,0 1 1,0 0-1,1-1 1,-1 1 0,0 0-1,0-1 1,0 1-1,1 0 1,-1 0 0,0-1-1,0 1 1,0 1 0,6 58 147,-6-51-112,1 22 21,-1-22-50,0 0 0,1 0 1,0 0-1,0 0 0,1 0 0,2 10 0,-4-19-5,0 1 1,1-1-1,-1 0 1,0 1-1,0-1 1,0 1-1,0-1 1,1 1 0,-1-1-1,0 0 1,0 1-1,1-1 1,-1 0-1,0 1 1,1-1-1,-1 0 1,0 1-1,1-1 1,-1 0-1,1 0 1,-1 0-1,0 1 1,1-1-1,-1 0 1,1 0-1,-1 0 1,1 0 0,-1 0-1,0 0 1,1 1-1,-1-1 1,1 0-1,-1 0 1,1-1-1,15-10 167,8-27 108,-22 35-272,10-20-17,-9 15-84,1 0-1,1 0 0,-1 1 0,1-1 1,0 1-1,10-10 0,-15 17-14,0 0-1,0-1 1,0 1-1,1 0 1,-1 0-1,0 0 1,0-1-1,0 1 1,0 0-1,1 0 1,-1 0-1,0-1 1,0 1 0,0 0-1,1 0 1,-1 0-1,0 0 1,0 0-1,1 0 1,-1 0-1,0-1 1,0 1-1,1 0 1,-1 0-1,0 0 1,0 0-1,1 0 1,-1 0-1,0 0 1,0 0-1,1 0 1,-1 0-1,0 1 1,0-1-1,1 0 1,-1 0-1,0 0 1,0 0-1,1 0 1,-1 0-1,0 0 1,0 1-1,0-1 1,1 0-1,-1 0 1,0 0-1,0 1 1,0-1-1,0 0 1,0 0-1,1 0 1,-1 1-1,0-1 1,0 1-1,1 14-8338,-1-11 5923,0 13-11385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6.042"/>
    </inkml:context>
    <inkml:brush xml:id="br0">
      <inkml:brushProperty name="width" value="0.025" units="cm"/>
      <inkml:brushProperty name="height" value="0.025" units="cm"/>
    </inkml:brush>
  </inkml:definitions>
  <inkml:trace contextRef="#ctx0" brushRef="#br0">4 1 8360,'0'0'17617,"-3"56"-30430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6.397"/>
    </inkml:context>
    <inkml:brush xml:id="br0">
      <inkml:brushProperty name="width" value="0.025" units="cm"/>
      <inkml:brushProperty name="height" value="0.025" units="cm"/>
    </inkml:brush>
  </inkml:definitions>
  <inkml:trace contextRef="#ctx0" brushRef="#br0">12 1 19795,'0'0'8248,"0"9"-7565,-6 111 1159,0 97 192,6-217-2032,0 1 1,0 0-1,0-1 1,0 1-1,1 0 1,-1-1-1,0 1 1,0 0-1,0-1 1,0 1 0,1 0-1,-1-1 1,0 1-1,1-1 1,-1 1-1,1 0 1,-1-1-1,0 1 1,1-1 0,-1 1-1,1-1 1,-1 0-1,1 1 1,0-1-1,-1 1 1,1-1-1,-1 0 1,1 1-1,0-1 1,0 0 0,24-3 57,27-24-41,-48 25-33,8-6-20,-2 2-69,1-1 0,0 1-1,1 1 1,19-8-1,-29 13 96,-1-1-1,1 1 0,-1-1 0,1 1 0,0 0 0,-1 0 1,1-1-1,0 1 0,-1 0 0,1 1 0,-1-1 0,1 0 0,0 0 1,-1 1-1,1-1 0,-1 1 0,1-1 0,-1 1 0,1 0 0,-1-1 1,1 1-1,-1 0 0,1 0 0,-1 0 0,0 0 0,0 0 1,0 0-1,0 1 0,1-1 0,-1 0 0,-1 1 0,1-1 0,0 0 1,0 1-1,0-1 0,-1 1 0,1-1 0,-1 1 0,1 0 0,-1-1 1,0 1-1,0 0 0,1 2 0,0 7 53,0 0-1,0 0 1,-1 1 0,0-1-1,-1 0 1,0 0 0,-1 0 0,0 0-1,-1 0 1,-7 19 0,8-26-29,0-1 1,0 1-1,0 0 1,0 0-1,-1-1 1,0 0-1,1 1 1,-1-1-1,0 0 1,-1 0-1,1-1 1,-1 1-1,1-1 1,-1 1-1,0-1 1,1 0-1,-1-1 1,0 1-1,-1-1 1,1 1-1,0-1 0,0 0 1,0-1-1,-1 1 1,1-1-1,0 0 1,-1 0-1,1 0 1,0-1-1,-9-1 1,10 1-95,0 0 1,-1 0 0,1 0-1,0-1 1,0 1-1,0-1 1,0 0-1,0 0 1,0 0-1,0 0 1,1-1-1,-1 1 1,1-1-1,0 1 1,0-1-1,0 0 1,0 0-1,0 0 1,0 0-1,1 0 1,-3-6-1,1 1-411,1-1 0,-1 1 0,1-1 0,1 0-1,0 1 1,0-1 0,1-13 0,2 12-5286,10 1-2787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241"/>
    </inkml:context>
    <inkml:brush xml:id="br0">
      <inkml:brushProperty name="width" value="0.025" units="cm"/>
      <inkml:brushProperty name="height" value="0.025" units="cm"/>
    </inkml:brush>
  </inkml:definitions>
  <inkml:trace contextRef="#ctx0" brushRef="#br0">0 198 8808,'0'0'19971,"10"-3"-18999,-2 0-819,-1 0 0,1-1 1,-1 0-1,0 0 0,0-1 0,0 0 1,-1 0-1,0-1 0,0 1 0,0-1 0,0-1 1,-1 1-1,0-1 0,-1 0 0,1 0 1,3-8-1,-4 6-100,0-1 0,-1-1 0,0 1 0,2-13 1,-5 22-48,0-1 1,1 0 0,-1 0 0,0 1 0,0-1 0,0 0 0,0 0 0,0 1 0,-1-1 0,1 0 0,-1 1 0,1-1-1,-1 0 1,-1-2 0,2 3-5,-1 1-1,0-1 0,0 1 0,0 0 1,1-1-1,-1 1 0,0 0 1,0-1-1,0 1 0,0 0 1,0 0-1,0 0 0,1 0 1,-1-1-1,0 1 0,0 1 0,0-1 1,0 0-1,0 0 0,0 0 1,0 0-1,0 1 0,1-1 1,-1 0-1,0 1 0,0-1 0,0 1 1,1-1-1,-1 1 0,0-1 1,0 1-1,-3 2-1,0 1 1,0-1-1,0 1 0,1-1 1,-1 1-1,1 0 0,0 0 0,1 0 1,-1 1-1,0-1 0,1 1 1,-3 8-1,-18 62-17,22-72 14,-4 15-8,0 0-1,2 0 1,0 1-1,1-1 1,1 1-1,2 26 1,-1-44 12,1 0 0,-1 1 0,0-1 0,1 0 0,-1 0 0,1 0 1,-1 0-1,1 1 0,0-1 0,-1 0 0,1 0 0,0 0 0,0-1 0,0 1 0,0 0 0,0 0 0,0 0 1,0-1-1,0 1 0,0 0 0,0-1 0,0 1 0,0-1 0,0 1 0,1-1 0,-1 0 0,0 1 0,0-1 1,1 0-1,-1 0 0,0 0 0,0 0 0,1 0 0,-1 0 0,0 0 0,0 0 0,0-1 0,1 1 0,-1 0 1,0-1-1,0 1 0,0-1 0,2 0 0,5-2 7,0 0 0,-1 0 0,1-1 0,-1 0 0,10-6 0,5-8-8,-1 0 0,0-1 0,-2-1 0,0-1 0,-1-1 0,-2-1 0,0 0 0,-1-1 0,-1 0 0,10-28 0,-24 52 0,0 0 0,0 0 0,0 0 0,0 0 0,0 0 0,0 1 0,0-1 0,0 0 0,0 0 0,0 0 0,0 0 0,1 0 0,-1 0 0,0 1 0,0-1 0,0 0 0,0 0 0,0 0 0,0 0 0,0 0 0,0 0 0,0 0 0,0 0 0,0 1 0,1-1 0,-1 0 0,0 0 0,0 0 0,0 0 0,0 0 0,0 0 0,0 0 0,1 0 0,-1 0 0,0 0 0,0 0 0,0 0 0,0 0 0,0 0 0,0 0 0,1 0 0,-1 0 0,0 0 0,0 0 0,0 0 0,0 0 0,0 0 0,0 0 0,1 0 0,-1 0 0,2 27 0,-2 36 0,-11 85 0,11-147-20,-1 0-1,1 0 1,0 0 0,0 0-1,0 0 1,0 0 0,1 0-1,-1 1 1,0-1-1,0 0 1,1 0 0,-1 0-1,0-1 1,1 1 0,-1 0-1,1 0 1,-1 0 0,1 0-1,0 0 1,-1 0 0,1-1-1,0 1 1,0 1 0,0-2-44,0 0 1,0 0-1,0 0 1,0 1-1,0-1 1,0 0-1,0-1 1,0 1-1,0 0 1,0 0-1,0 0 1,0 0 0,0-1-1,0 1 1,0 0-1,-1-1 1,1 1-1,0-1 1,1 0-1,3-2-399,-1-1 0,1 1 1,-1-1-1,0 0 0,0 0 0,0 0 0,4-7 0,-2 0-1685,0 0 0,-1 0-1,0 0 1,5-20 0,-1-16-4712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613"/>
    </inkml:context>
    <inkml:brush xml:id="br0">
      <inkml:brushProperty name="width" value="0.025" units="cm"/>
      <inkml:brushProperty name="height" value="0.025" units="cm"/>
    </inkml:brush>
  </inkml:definitions>
  <inkml:trace contextRef="#ctx0" brushRef="#br0">18 0 11307,'0'0'9769,"-18"56"-9673,21-39-128,12-3-1762,6-4-1793,2-2-3716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7.939"/>
    </inkml:context>
    <inkml:brush xml:id="br0">
      <inkml:brushProperty name="width" value="0.025" units="cm"/>
      <inkml:brushProperty name="height" value="0.025" units="cm"/>
    </inkml:brush>
  </inkml:definitions>
  <inkml:trace contextRef="#ctx0" brushRef="#br0">115 178 14125,'0'0'2173,"-9"9"53,-5 6-927,1 0 0,1 2 0,-17 29 0,23-36-765,1 0-1,0 1 1,1-1 0,0 1-1,0 0 1,1 1 0,1-1-1,0 0 1,0 17 0,2-27-525,-1 0-1,1 0 1,0 0 0,0 0-1,1 0 1,-1 0 0,0 0-1,0 0 1,0 0 0,1 0-1,-1 0 1,1 0 0,-1 0-1,0 0 1,1 0 0,0 0-1,-1 0 1,1-1 0,0 1-1,-1 0 1,1 0 0,0-1-1,0 1 1,-1 0 0,1-1-1,0 1 1,0-1 0,0 1-1,0-1 1,2 1 0,0 0 2,0-1 1,0 0 0,0 0-1,1 0 1,-1 0 0,0 0-1,0-1 1,0 1 0,0-1-1,5-1 1,3-2 19,0-1 1,-1 0 0,0 0 0,0-1-1,13-9 1,-7 1 110,-1-2-1,0 0 1,-1-1 0,-1 0-1,-1-1 1,0-1 0,-1 1-1,8-23 1,-7 13 14,-1 1 0,-2-1-1,-1-1 1,-1 0 0,4-42 0,-18 111-19,-18 63 0,13-64 23,3-1-1,1 1 1,-6 77 0,14-112-360,0 0 0,0 0-1,1 0 1,-1 0 0,1 0 0,0-1 0,0 1 0,0 0-1,1 0 1,-1 0 0,3 3 0,-2-5-126,-1 0 0,1 0 0,0 0 0,0 0 0,0 0 0,1 0-1,-1-1 1,0 1 0,1-1 0,-1 1 0,1-1 0,-1 0 0,1 0 0,0 0 0,-1 0 0,1-1 0,0 1 0,0-1 0,-1 0-1,1 1 1,0-1 0,0 0 0,0-1 0,3 0 0,15-2-7569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8.314"/>
    </inkml:context>
    <inkml:brush xml:id="br0">
      <inkml:brushProperty name="width" value="0.025" units="cm"/>
      <inkml:brushProperty name="height" value="0.025" units="cm"/>
    </inkml:brush>
  </inkml:definitions>
  <inkml:trace contextRef="#ctx0" brushRef="#br0">6 22 20980,'0'0'5952,"-1"8"-3950,-4 28-1137,5-35-832,1 0-1,-1 0 1,0 0 0,0 0 0,1 0 0,-1 0 0,0 0-1,1 0 1,-1-1 0,1 1 0,0 0 0,-1 0-1,1 0 1,-1-1 0,1 1 0,0 0 0,0-1 0,-1 1-1,1-1 1,0 1 0,0 0 0,0-1 0,0 0-1,-1 1 1,1-1 0,0 0 0,0 1 0,0-1 0,0 0-1,0 0 1,0 0 0,0 0 0,0 0 0,0 0-1,2 0 1,32-4 174,-33 2-200,1 1-1,-1 0 1,0-1 0,1 1 0,-1-1-1,0 1 1,0-1 0,0 0 0,0 0-1,0 0 1,-1 0 0,1 0 0,-1-1 0,1 1-1,-1 0 1,0-1 0,0 1 0,0-1-1,0 1 1,0-1 0,0 0 0,-1 1-1,1-1 1,-1 0 0,0 1 0,0-1-1,0 0 1,0 0 0,-1-5 0,0 8-5,1-1 0,0 1 0,0-1 0,-1 0 0,1 1 0,0-1 0,-1 1 0,1-1 0,0 1 0,-1-1 0,1 1 0,-1 0 0,1-1 0,-1 1 0,1-1 0,-1 1 0,0 0 0,1 0 0,-1-1 0,1 1 0,-1 0 0,1 0 1,-1-1-1,0 1 0,1 0 0,-1 0 0,0 0 0,1 0 0,-1 0 0,0 0 0,1 0 0,-1 0 0,1 0 0,-1 1 0,0-1 0,1 0 0,-1 0 0,1 0 0,-2 1 0,1 0-6,-1-1 1,0 1-1,0 0 0,0 0 0,1 0 0,-1 0 1,0 0-1,1 0 0,-1 1 0,1-1 0,-1 0 1,0 3-1,-2 2 6,0 0 0,1 1 1,-1-1-1,2 1 0,-1 0 0,1 0 1,0 0-1,0 0 0,1 0 1,0 1-1,0-1 0,1 0 0,1 11 1,-1-17 3,1 0 1,0 0-1,0 0 0,0 0 1,0 0-1,0 0 1,0-1-1,0 1 0,0 0 1,0-1-1,0 1 1,0 0-1,0-1 0,0 0 1,1 1-1,-1-1 1,0 0-1,0 1 1,1-1-1,-1 0 0,0 0 1,0 0-1,1 0 1,-1 0-1,0-1 0,0 1 1,1 0-1,-1 0 1,0-1-1,0 1 0,2-2 1,42-13 193,12-18-55,-46 25-108,0 0 0,1 1 1,0 1-1,0 0 1,0 1-1,1 0 0,0 0 1,0 2-1,0 0 0,14-2 1,-25 5-35,-1 0 1,1 1 0,0-1 0,0 1 0,0-1 0,0 1-1,-1 0 1,1 0 0,0 0 0,-1 0 0,1 0-1,-1 0 1,1 0 0,-1 1 0,1-1 0,-1 0 0,0 1-1,0-1 1,1 1 0,-1-1 0,0 1 0,0 0-1,-1 0 1,1-1 0,0 1 0,-1 0 0,1 0 0,-1 0-1,1-1 1,-1 1 0,0 0 0,0 4 0,2 11 63,-1 0 0,-2 32 0,0-27-42,1-21-28,0-1 1,0 0-1,0 1 0,0-1 1,0 0-1,0 1 0,0-1 1,0 0-1,0 1 0,0-1 1,0 0-1,0 1 0,0-1 1,0 0-1,1 1 0,-1-1 1,0 0-1,0 1 0,0-1 1,1 0-1,-1 0 0,0 1 1,0-1-1,1 0 0,-1 0 1,0 0-1,0 1 0,1-1 1,-1 0-1,0 0 0,1 0 1,-1 0-1,0 0 1,1 1-1,-1-1 0,0 0 1,1 0-1,-1 0 0,1 0 1,17-6-480,20-19-2577,-35 22 2206,4-3-7043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6.836"/>
    </inkml:context>
    <inkml:brush xml:id="br0">
      <inkml:brushProperty name="width" value="0.025" units="cm"/>
      <inkml:brushProperty name="height" value="0.025" units="cm"/>
    </inkml:brush>
  </inkml:definitions>
  <inkml:trace contextRef="#ctx0" brushRef="#br0">79 0 12107,'0'0'16827,"-4"13"-15850,-16 53-406,4 1 0,2 0 1,4 1-1,-3 82 0,12-149-571,1 0 0,0-1 0,0 1 0,-1 0 0,1-1 0,0 1 0,0 0 0,0 0 0,0-1 0,0 1 0,0 0 0,0 0 0,0-1 0,0 1 0,1 0 0,-1 0 0,0-1 0,0 1 0,1 0 0,-1-1 0,0 1 0,1 0 0,-1-1 0,1 1 0,-1-1 0,1 1 0,-1 0 0,1-1 0,-1 1 0,1-1 0,-1 0 0,1 1 0,0-1 0,-1 1 0,1-1 0,0 0 0,-1 0 0,1 1 0,0-1 0,0 0 0,-1 0 0,1 0 0,0 0 0,0 0 0,-1 0 0,1 0 0,0 0 0,0 0 0,-1 0 0,1 0 0,0 0 0,-1 0 0,1-1 0,0 1 0,0 0 0,0-1 0,4-2 0,0 0 0,0 0 0,0-1 0,-1 1 0,1-1 0,5-7 0,54-65-303,-4-3 1,98-168-1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18.939"/>
    </inkml:context>
    <inkml:brush xml:id="br0">
      <inkml:brushProperty name="width" value="0.025" units="cm"/>
      <inkml:brushProperty name="height" value="0.025" units="cm"/>
    </inkml:brush>
  </inkml:definitions>
  <inkml:trace contextRef="#ctx0" brushRef="#br0">240 179 4901,'6'-12'5247,"-3"5"-4821,4-4 755,-1-1 1,-1-1-1,0 1 0,-1-1 0,0 0 0,0 0 0,-2 0 0,3-24 0,-6 36-1044,1 0-1,0 0 1,-1 0 0,1-1-1,-1 1 1,1 0 0,-1 0 0,1 0-1,-1 0 1,0 0 0,1 0-1,-1 0 1,0 0 0,0 1-1,0-1 1,0 0 0,0 0-1,0 1 1,0-1 0,0 0-1,0 1 1,0-1 0,0 1-1,0 0 1,0-1 0,-1 1-1,1 0 1,0 0 0,0-1 0,0 1-1,-1 0 1,1 0 0,0 0-1,0 1 1,0-1 0,-1 0-1,1 0 1,0 1 0,-2 0-1,-3 0 160,0 0 0,0 1 0,0 0 0,0 0-1,0 0 1,-10 7 0,3 2-158,0 0 1,0 0 0,1 2-1,1-1 1,0 1-1,1 1 1,0 0-1,-14 29 1,7-9-6,2 0-1,2 1 1,-10 36 0,20-60-95,0 0 0,0-1 1,1 1-1,1 0 1,0 0-1,0 1 1,1-1-1,0 0 0,3 17 1,-2-27-39,0 1 1,0 0-1,0-1 0,0 1 1,0-1-1,0 1 0,1-1 1,-1 0-1,0 1 0,1-1 1,-1 0-1,1 0 0,-1 0 1,1 0-1,0 0 0,-1 0 1,1-1-1,0 1 0,0 0 1,0-1-1,-1 0 0,1 1 1,0-1-1,0 0 0,0 0 1,0 0-1,0 0 0,0 0 1,-1 0-1,5-2 0,1 2 21,1-2-1,-1 1 1,0-1 0,1 0-1,-1-1 1,11-5 0,-1-2 39,-1-1 0,0-1 0,22-21 0,-32 28-43,0-1 0,0 0 0,-1 0 0,0 0 0,0 0 0,-1-1-1,0 0 1,0 0 0,-1 0 0,0-1 0,4-11 0,-7 19-18,0-1-1,0 1 1,0 0 0,1-1 0,-1 1-1,0 0 1,0-1 0,0 1-1,0 0 1,0-1 0,0 1 0,0 0-1,0-1 1,0 1 0,-1 0 0,1-1-1,0 1 1,0 0 0,0-1 0,0 1-1,0 0 1,0-1 0,-1 1 0,1 0-1,0 0 1,0-1 0,0 1 0,-1 0-1,1 0 1,0 0 0,0-1 0,-1 1-1,1 0 1,0 0 0,-1 0-1,1-1 1,0 1 0,-1 0 0,1 0-1,0 0 1,0 0 0,-1 0 0,-18 4-72,-17 17-3,22-10 71,3-3 10,1 0 1,1 0-1,0 0 0,0 1 0,1 1 1,-12 16-1,20-25-4,0-1 0,0 0 0,0 0 0,0 0 1,0 1-1,0-1 0,0 0 0,0 0 0,0 0 0,0 1 0,0-1 0,0 0 1,0 0-1,1 0 0,-1 0 0,0 1 0,0-1 0,0 0 0,0 0 1,0 0-1,1 0 0,-1 0 0,0 1 0,0-1 0,0 0 0,0 0 0,1 0 1,-1 0-1,0 0 0,0 0 0,1 0 0,-1 0 0,0 0 0,0 0 0,0 0 1,1 0-1,-1 0 0,0 0 0,0 0 0,0 0 0,1 0 0,-1 0 0,0 0 1,0 0-1,0 0 0,1 0 0,-1 0 0,0 0 0,0-1 0,0 1 0,1 0 1,-1 0-1,0 0 0,0 0 0,0 0 0,0-1 0,17-4 4,3-7 27,0-1 0,-1-1 0,24-22 0,-28 22-132,0 1 1,1 1-1,1 0 1,0 1-1,28-13 1,-45 24 89,1-1 1,0 1-1,0 0 1,-1 0-1,1 0 1,0 0 0,0 0-1,-1 0 1,1 0-1,0 0 1,0 0-1,-1 0 1,1 0 0,0 0-1,-1 0 1,1 1-1,0-1 1,-1 0-1,1 1 1,0-1 0,-1 0-1,1 1 1,0-1-1,-1 1 1,1-1-1,-1 1 1,1-1 0,-1 1-1,1-1 1,-1 1-1,1 0 1,-1-1-1,0 1 1,1-1 0,-1 1-1,0 0 1,0 0-1,1-1 1,-1 1-1,0 0 1,0-1 0,0 1-1,0 0 1,0 0-1,0-1 1,0 1-1,0 1 1,0 46 85,-1-35-62,-1 6 86,0 0 0,-9 32 0,6-34-107,2 1 0,0-1 0,-1 24 0,4-41-84,1 1-1,-1-1 1,0 0 0,1 0 0,-1 0 0,1 1-1,-1-1 1,0 0 0,1 0 0,-1 0-1,1 0 1,-1 0 0,1 0 0,-1 0 0,0 0-1,1 0 1,-1 0 0,1 0 0,-1 0 0,0 0-1,1 0 1,-1 0 0,1-1 0,-1 1-1,0 0 1,1 0 0,-1 0 0,1-1 0,-1 1-1,0 0 1,1 0 0,-1-1 0,0 1 0,0 0-1,1-1 1,-1 1 0,1-1 0,15-10-2721,2-13-2628,0-8-2984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0.140"/>
    </inkml:context>
    <inkml:brush xml:id="br0">
      <inkml:brushProperty name="width" value="0.025" units="cm"/>
      <inkml:brushProperty name="height" value="0.025" units="cm"/>
    </inkml:brush>
  </inkml:definitions>
  <inkml:trace contextRef="#ctx0" brushRef="#br0">60 306 16335,'-5'10'2926,"-4"6"-1585,-23 48 2781,30-59-3710,-1 1 0,2-1-1,-1 1 1,0-1 0,1 1 0,0-1 0,0 1 0,1 0 0,0 0-1,0 7 1,1-13-398,-1 1-1,0 0 1,1-1-1,-1 1 1,1-1-1,0 1 1,-1-1-1,1 1 1,-1-1-1,1 0 1,0 1-1,-1-1 1,1 0-1,0 1 1,0-1-1,-1 0 1,1 0-1,0 0 1,0 1-1,-1-1 1,1 0-1,0 0 1,0 0-1,-1 0 1,1 0-1,0 0 1,0-1-1,-1 1 1,1 0-1,0 0 1,-1-1-1,1 1 1,0 0-1,1-1 1,25-11 79,-17 5-53,-1 0-1,0-1 1,0 0-1,-1 0 1,0-1-1,0 0 1,-1 0-1,11-20 1,-3 0-215,23-60 0,-39 161-1464,-9-27 1630,7-35 53,0 0 0,1 1-1,0 0 1,1-1-1,0 1 1,1 0 0,0 0-1,3 20 1,-3-30-38,0 0 0,1-1 0,-1 1 0,0 0 0,1-1 0,0 1 0,-1 0 0,1 0 1,-1-1-1,1 1 0,0-1 0,-1 1 0,1-1 0,0 1 0,-1-1 0,1 1 0,0-1 0,0 0 0,0 1 0,-1-1 0,1 0 0,0 0 0,0 1 0,0-1 0,0 0 0,0 0 1,0 0-1,-1 0 0,1 0 0,0 0 0,0-1 0,0 1 0,0 0 0,1-1 0,30-11-181,-17 2-216,0-1-1,-2 0 0,1-1 0,-1 0 0,-1-1 0,0 0 0,17-27 0,-4 2-573,38-78-1,-46 76 376,20-76-1,-24 71-587,-64 187 5182,-6 18 367,50-135-3870,1 1 0,1-1 0,1 1-1,0 38 1,4-63-497,-1-1 0,1 1-1,0-1 1,0 0 0,0 1-1,0-1 1,0 0-1,0 1 1,0-1 0,0 1-1,0-1 1,0 0 0,0 1-1,1-1 1,-1 1 0,0-1-1,0 0 1,0 1 0,0-1-1,1 0 1,-1 1-1,0-1 1,0 0 0,1 1-1,-1-1 1,0 0 0,0 0-1,1 1 1,-1-1 0,0 0-1,1 0 1,-1 0 0,0 1-1,1-1 1,-1 0-1,1 0 1,-1 0 0,0 0-1,1 0 1,-1 0 0,0 0-1,1 0 1,-1 0 0,1 0-1,-1 0 1,0 0 0,1 0-1,-1 0 1,1 0-1,-1 0 1,0 0 0,1 0-1,-1 0 1,0-1 0,1 1-1,-1 0 1,0 0 0,1-1-1,-1 1 1,0 0 0,1 0-1,-1-1 1,0 1-1,0 0 1,1-1 0,-1 0-1,21-21 127,-12 3-202,-1 0-1,-1-1 1,8-35-1,-2 6-1212,-13 49 1275,0 0 0,1-1 0,-1 1 1,0 0-1,0 0 0,0 0 0,0 0 0,0-1 0,1 1 0,-1 0 0,0 0 0,0 0 0,0 0 0,1 0 0,-1 0 0,0 0 1,0 0-1,0 0 0,1-1 0,-1 1 0,0 0 0,0 0 0,1 0 0,-1 0 0,0 0 0,0 0 0,0 0 0,1 1 1,-1-1-1,0 0 0,0 0 0,0 0 0,1 0 0,-1 0 0,0 0 0,0 0 0,0 0 0,1 0 0,-1 1 0,0-1 1,0 0-1,0 0 0,0 0 0,1 0 0,-1 1 0,0-1 0,0 0 0,0 0 0,0 0 0,0 1 0,0-1 0,0 0 1,0 0-1,1 0 0,-1 1 0,0-1 0,0 0 0,0 0 0,0 1 0,13 19 94,-7-10-80,-3-7 13,0 0 1,0 0-1,1-1 0,-1 0 0,1 1 1,-1-1-1,1 0 0,0-1 0,0 1 1,0-1-1,0 0 0,0 0 1,0 0-1,0 0 0,0-1 0,0 1 1,0-1-1,1 0 0,-1-1 0,0 1 1,0-1-1,0 1 0,0-1 1,0-1-1,0 1 0,0 0 0,0-1 1,0 0-1,-1 0 0,1 0 0,-1 0 1,1-1-1,-1 1 0,0-1 1,0 0-1,0 0 0,0 0 0,0 0 1,-1-1-1,0 1 0,1-1 0,-1 1 1,-1-1-1,1 0 0,0 0 1,-1 0-1,0 0 0,0 0 0,0 0 1,0-6-1,-1 10-12,1 0-1,-1-1 1,0 1 0,0-1-1,0 1 1,0-1 0,-1 1 0,1 0-1,0-1 1,0 1 0,0-1-1,0 1 1,0-1 0,0 1-1,-1 0 1,1-1 0,0 1 0,0 0-1,-1-1 1,1 1 0,0 0-1,0-1 1,-1 1 0,1 0 0,0-1-1,-1 1 1,1 0 0,-1 0-1,1-1 1,0 1 0,-1 0-1,1 0 1,-1 0 0,0 0 0,-17 4 42,-13 19-46,27-18 4,0-1-1,1 2 1,0-1-1,0 0 0,1 1 1,-1-1-1,1 1 1,1-1-1,-1 1 0,1 0 1,0 0-1,0 0 1,0 0-1,1 0 0,0 0 1,1 7-1,0-12-1,-1 1 1,1-1-1,0 0 0,0 0 1,1 0-1,-1 0 0,0 0 0,0 0 1,0 0-1,1 0 0,-1 0 0,0 0 1,1-1-1,-1 1 0,1-1 1,-1 1-1,1-1 0,-1 1 0,1-1 1,-1 0-1,1 0 0,-1 0 0,1 0 1,0 0-1,-1 0 0,1 0 0,-1 0 1,4-1-1,45-9 105,-15-3-66,-29 9-39,0 1 0,1 0 0,0 0 0,0 1 0,0-1 1,0 2-1,0-1 0,0 1 0,0 0 0,0 0 0,1 1 0,-1 0 0,10 2 0,-14 6 181,-2-17 300,27-57-126,-25 60-457,0 1-1,0-1 1,1 1 0,-1 0-1,1 0 1,1 0 0,-1 1-1,0-1 1,7-4-1,-8 9 95,-1 0 0,1 0 0,-1 0 1,1 1-1,0-1 0,-1 1 0,1 0 0,-1-1 0,0 1 0,1 0 0,-1 0 0,0 1 0,0-1 0,1 0 0,-1 1 0,0-1 0,0 1 0,1 2 0,18 8-242,-6-7-18,-13-4 254,0-1-1,0 0 1,-1 1-1,1-1 1,0 1-1,0-1 1,0 1-1,0 0 1,-1 0-1,1 0 1,0 0 0,-1 0-1,1 0 1,0 1-1,-1-1 1,0 0-1,1 1 1,-1-1-1,0 1 1,0-1-1,0 1 1,0 0 0,0 0-1,0-1 1,0 1-1,0 0 1,-1 0-1,1 0 1,-1 0-1,0 0 1,1 0-1,-1 0 1,0 0 0,0 0-1,0 0 1,-1 3-1,1-4 13,0 0 0,0 0 0,0 0-1,0 0 1,0 0 0,0 0 0,0 0 0,0 0-1,0 0 1,1 0 0,-1 0 0,0 0-1,1 0 1,-1 0 0,1 0 0,-1 0 0,1 0-1,-1 0 1,1-1 0,-1 1 0,1 0 0,0 0-1,0-1 1,-1 1 0,1 0 0,0-1 0,0 1-1,0-1 1,0 1 0,0-1 0,0 1 0,0-1-1,0 0 1,0 1 0,0-1 0,0 0 0,0 0-1,0 0 1,0 0 0,0 0 0,0 0 0,0 0-1,0 0 1,0 0 0,0 0 0,0-1 0,0 1-1,0 0 1,0-1 0,0 1 0,-1-1-1,1 1 1,1-1 0,12-5-5,-1-1 0,-1 0 0,16-11 0,-3 3 15,-23 14-29,0-1 1,0 1-1,1 0 1,-1 0-1,0 0 1,1 0-1,-1 1 1,1-1-1,-1 1 1,1-1-1,-1 1 1,1 0-1,-1 0 1,4 0-1,-5 1-34,0 0-1,1 0 1,-1 0-1,-1 0 1,1 0-1,0 1 1,0-1-1,0 0 1,-1 0-1,1 1 1,0-1-1,-1 0 1,1 1-1,-1-1 1,0 0-1,1 1 1,-1-1-1,0 1 1,0-1-1,0 0 1,0 1-1,0-1 1,0 1-1,-1 2 1,-3 17-4055,-11-15-5122,1-6-1746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0.469"/>
    </inkml:context>
    <inkml:brush xml:id="br0">
      <inkml:brushProperty name="width" value="0.025" units="cm"/>
      <inkml:brushProperty name="height" value="0.025" units="cm"/>
    </inkml:brush>
  </inkml:definitions>
  <inkml:trace contextRef="#ctx0" brushRef="#br0">1 91 17905,'0'-18'2434,"12"0"-768,14 3-289,11 2-1057,8 2-864,1 4-1826,1-2-5222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1.339"/>
    </inkml:context>
    <inkml:brush xml:id="br0">
      <inkml:brushProperty name="width" value="0.025" units="cm"/>
      <inkml:brushProperty name="height" value="0.025" units="cm"/>
    </inkml:brush>
  </inkml:definitions>
  <inkml:trace contextRef="#ctx0" brushRef="#br0">78 288 12812,'0'0'11969,"12"-5"-10560,-3 0-1304,0-1 0,0 1 0,0-2 0,0 1 0,-1-1-1,0 0 1,-1-1 0,0 0 0,0 0 0,-1-1 0,1 0 0,-2 0 0,0 0-1,0-1 1,0 1 0,3-13 0,-6 14 0,0 1 0,0 0 1,-1 0-1,0-1 0,0 1 0,-1-1 0,1 1 1,-2-1-1,1 1 0,-4-15 0,3 20-97,1-1 0,-1 1 0,0 0 0,0 0 0,0-1 0,-1 1 0,1 0 0,0 0 0,-1 0 0,1 0 0,-1 1 0,0-1 0,1 0 0,-1 1 0,0-1 0,0 1 0,0 0 0,0-1 0,-1 1 0,1 0 0,0 0 0,0 0-1,-1 1 1,1-1 0,0 1 0,-1-1 0,1 1 0,-1 0 0,1-1 0,-1 1 0,1 1 0,0-1 0,-1 0 0,1 1 0,-1-1 0,-3 2 0,1 0-15,0 0-1,0 0 0,-1 0 0,1 1 1,1 0-1,-1 0 0,0 1 1,1-1-1,0 1 0,0 0 1,0 0-1,0 0 0,0 1 1,1-1-1,0 1 0,0 0 1,-3 5-1,-5 12-5,1 0 1,-12 37-1,3 18 13,18-70-8,0-1-1,1 0 0,0 1 0,0-1 1,0 1-1,0-1 0,1 1 0,0-1 0,1 0 1,2 7-1,-3-11 6,0 0 0,0 0-1,1 0 1,-1-1 0,1 1 0,-1-1 0,1 1 0,0-1-1,0 1 1,-1-1 0,1 0 0,0 0 0,0 0 0,0 0-1,0 0 1,0-1 0,1 1 0,-1 0 0,0-1-1,0 0 1,0 0 0,0 1 0,1-1 0,-1 0 0,0-1-1,5 0 1,0 1 36,1-2 0,0 1 0,-1-1 0,1 0-1,-1-1 1,11-4 0,-1-4 38,0 0 0,0-1 0,-1-1 0,-1-1 0,0 0 0,-1-1 0,0 0 0,-1-1 0,20-33 0,-33 49-87,0 0 1,0 0-1,0 0 1,0 0-1,0 1 0,0-1 1,0 0-1,0 0 0,0 0 1,0 0-1,0 0 1,0 0-1,0 1 0,1-1 1,-1 0-1,0 0 0,0 0 1,0 0-1,0 0 1,0 0-1,0 0 0,0 0 1,1 0-1,-1 0 0,0 1 1,0-1-1,0 0 1,0 0-1,0 0 0,0 0 1,1 0-1,-1 0 0,0 0 1,0 0-1,0 0 1,0 0-1,0 0 0,1 0 1,-1 0-1,0 0 0,0 0 1,0 0-1,0 0 0,0-1 1,0 1-1,1 0 1,-1 0-1,0 0 0,0 0 1,0 0-1,0 0 0,0 0 1,0 0-1,0 0 1,0 0-1,1-1 0,-1 1 1,0 0-1,0 0 0,0 0 1,0 0-1,0 0 1,0-1-1,1 23-204,-6 28 388,3-41-137,-1 6 126,0 0-1,0 0 1,2 0 0,0 0 0,1 20 0,0-34-142,1 0 0,-1 0 0,0-1 0,1 1 1,-1 0-1,1-1 0,-1 1 0,1 0 0,-1-1 0,1 1 0,-1-1 1,1 1-1,0-1 0,-1 1 0,1-1 0,0 1 0,-1-1 0,1 1 0,0-1 1,0 0-1,-1 0 0,1 1 0,0-1 0,0 0 0,0 0 0,0 0 0,-1 0 1,1 0-1,0 0 0,0 0 0,0 0 0,-1 0 0,1 0 0,1-1 0,29-7 433,-15 0-333,-2 0 1,1-1 0,-1-1-1,-1-1 1,0 0-1,0-1 1,21-25 0,38-33 171,-72 70-290,1 0 1,-1-1-1,1 1 0,-1 0 1,0-1-1,1 1 1,-1 0-1,1 0 0,-1 0 1,1-1-1,-1 1 1,1 0-1,-1 0 0,1 0 1,-1 0-1,1 0 0,-1 0 1,1 0-1,-1 0 1,1 0-1,-1 0 0,1 0 1,-1 0-1,1 0 1,-1 1-1,1-1 0,-1 0 1,1 0-1,-1 0 1,1 1-1,-1-1 0,1 0 1,-1 1-1,0-1 1,1 0-1,-1 1 0,0-1 1,1 1-1,-1-1 1,0 0-1,1 1 0,-1-1 1,0 1-1,0-1 1,1 1-1,-1-1 0,0 1 1,0-1-1,0 1 1,0-1-1,0 1 0,0-1 1,0 1-1,0-1 1,0 1-1,0-1 0,0 1 1,0-1-1,0 1 1,-1 0-1,2 45-218,-2-36 200,1 2 37,-1-7-18,1 0 1,0 0-1,1 0 1,-1 0 0,1 0-1,2 9 1,-3-14 1,0 1 1,0-1-1,1 1 1,-1-1-1,0 1 1,1-1-1,-1 1 1,0-1-1,1 1 1,-1-1-1,1 0 1,-1 1-1,1-1 1,-1 0-1,1 1 1,-1-1-1,1 0 1,-1 1-1,1-1 1,-1 0-1,1 0 1,-1 0-1,1 0 1,1 1-1,21-11 68,41-46 59,-52 43-122,1 0 1,0 2 0,26-18-1,-39 29-19,1-1 0,-1 0 0,1 1 0,0-1-1,0 0 1,-1 1 0,1-1 0,0 1 0,0-1-1,0 1 1,-1-1 0,1 1 0,0 0 0,0 0 0,0-1-1,0 1 1,0 0 0,0 0 0,0 0 0,0 0 0,0 0-1,0 0 1,0 0 0,0 0 0,-1 0 0,1 1 0,0-1-1,0 0 1,0 0 0,0 1 0,0-1 0,0 1-1,-1-1 1,1 1 0,0-1 0,0 1 0,-1 0 0,1-1-1,0 1 1,-1 0 0,1-1 0,-1 1 0,1 0 0,0 0-1,-1-1 1,0 1 0,1 0 0,-1 0 0,0 0 0,1 0-1,-1 0 1,0 0 0,0 0 0,0 0 0,0 0 0,0-1-1,0 3 1,1 9-916,-1 1 0,-1-1-1,-4 22 1,2-8-7243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1.714"/>
    </inkml:context>
    <inkml:brush xml:id="br0">
      <inkml:brushProperty name="width" value="0.025" units="cm"/>
      <inkml:brushProperty name="height" value="0.025" units="cm"/>
    </inkml:brush>
  </inkml:definitions>
  <inkml:trace contextRef="#ctx0" brushRef="#br0">1 15 9737,'0'0'5221,"50"-15"-5189,-29 30-1281,3 2-4581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2.071"/>
    </inkml:context>
    <inkml:brush xml:id="br0">
      <inkml:brushProperty name="width" value="0.025" units="cm"/>
      <inkml:brushProperty name="height" value="0.025" units="cm"/>
    </inkml:brush>
  </inkml:definitions>
  <inkml:trace contextRef="#ctx0" brushRef="#br0">144 72 11883,'0'0'17355,"2"-3"-16751,-1 0-598,0 1 0,0-1 0,0 0 0,0 1 0,0-1 0,0 0 0,-1 0 0,1 1 0,-1-1 0,0 0 0,0 0 0,0 0 0,0 0 0,-1 0 0,0-3 0,0 5-37,1-1 1,-1 1 0,0 0 0,0 0 0,0 0 0,0-1 0,0 1-1,0 0 1,0 0 0,0 0 0,0 0 0,0 0 0,-1 1 0,1-1-1,0 0 1,-1 1 0,1-1 0,0 1 0,-1-1 0,1 1 0,-1-1-1,1 1 1,-1 0 0,1 0 0,-1 0 0,1 0 0,-1 0 0,1 0-1,-1 0 1,1 0 0,0 1 0,-1-1 0,-2 1 0,-1 1 15,0 0 0,0 0 0,0 0 0,1 1 0,-1-1 0,0 1 1,1 0-1,0 0 0,0 1 0,0-1 0,0 1 0,0 0 0,1 0 0,-1 0 1,1 1-1,0-1 0,-3 9 0,1-5 23,1 1 1,0 0-1,0 0 1,1 0-1,1 0 0,0 0 1,0 1-1,-1 18 0,3-27-7,0 0-1,0 1 1,0-1-1,0 0 0,0 0 1,0 0-1,1 1 0,-1-1 1,0 0-1,1 0 0,-1 0 1,1 0-1,-1 0 0,1 0 1,0 0-1,-1 0 0,1 0 1,0 0-1,0 0 0,0 0 1,-1 0-1,1-1 0,0 1 1,0 0-1,0-1 0,0 1 1,3 0-1,-1 0 2,1 0 1,-1 0-1,1-1 1,-1 1-1,1-1 0,-1 0 1,1 0-1,0 0 1,5-2-1,2 0 16,-1 0-1,1-1 1,-1-1-1,1 0 1,15-8-1,-7-1 147,-1 0-1,27-26 0,-38 33-64,0-1-1,-1 1 0,0-2 1,0 1-1,-1-1 0,0 0 1,0 0-1,-1 0 0,4-10 1,-8 18-100,0 0 1,-1-1 0,1 1 0,0 0-1,0 0 1,0 0 0,0 0 0,0 0-1,0 0 1,0-1 0,-1 1-1,1 0 1,0 0 0,0 0 0,0 0-1,0 0 1,0 0 0,-1 0 0,1 0-1,0 0 1,0 0 0,0 0-1,0 0 1,0 0 0,-1 0 0,1 0-1,0 0 1,0 0 0,0 0 0,0 0-1,-1 0 1,1 0 0,0 0-1,0 0 1,0 0 0,0 0 0,-1 0-1,1 0 1,0 0 0,0 0 0,0 0-1,0 1 1,0-1 0,0 0-1,-1 0 1,1 0 0,0 0 0,0 0-1,0 0 1,0 1 0,0-1 0,0 0-1,0 0 1,0 0 0,0 0-1,0 1 1,0-1 0,0 0 0,0 0-1,0 0 1,0 0 0,0 1 0,-11 8 11,-1 6-1,5-7 125,0 0 1,1 0-1,0 0 1,0 1-1,1 0 1,0 0-1,0 0 1,1 1-1,1-1 1,-4 16-1,7-24-128,-1-1 0,1 1-1,0-1 1,0 1-1,0-1 1,0 1 0,0 0-1,1-1 1,-1 1-1,0-1 1,0 1 0,0-1-1,0 1 1,0-1-1,1 1 1,-1-1 0,0 1-1,1-1 1,-1 0-1,0 1 1,1-1 0,-1 1-1,0-1 1,1 0-1,-1 1 1,1-1 0,-1 0-1,0 1 1,1-1-1,-1 0 1,1 0 0,0 1-1,23-1 101,23-15 17,-15-2-95,-18 9-30,0 1 1,0 0 0,1 1 0,0 0 0,0 2-1,0-1 1,1 2 0,21-3 0,-36 6-6,0 0 1,0 0 0,-1 0 0,1 1 0,0-1 0,0 0 0,0 0 0,-1 1-1,1-1 1,0 1 0,-1-1 0,1 0 0,0 1 0,-1 0 0,1-1 0,0 1-1,-1-1 1,1 1 0,-1 0 0,1-1 0,-1 1 0,1 0 0,-1-1 0,0 1-1,1 0 1,-1 0 0,0-1 0,0 1 0,1 0 0,-1 0 0,0 0 0,0-1 0,0 3-1,0 37 132,0-5 168,3-34-279,-1-1-1,0 0 1,1 0-1,-1 0 1,1 0 0,-1 0-1,0-1 1,1 1-1,-1-1 1,0 1 0,1-1-1,-1 0 1,0 0-1,3-1 1,23-14-15,-23 12 0,0 0 0,0 1 0,1 0 0,-1 0 0,1 0 0,0 1 0,0 0 0,0 0 0,0 0 0,0 1 0,0-1 0,1 2 0,8-1 0,-10 15-1586,-8 13-5038,1-19-1790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2.740"/>
    </inkml:context>
    <inkml:brush xml:id="br0">
      <inkml:brushProperty name="width" value="0.025" units="cm"/>
      <inkml:brushProperty name="height" value="0.025" units="cm"/>
    </inkml:brush>
  </inkml:definitions>
  <inkml:trace contextRef="#ctx0" brushRef="#br0">139 131 7207,'0'-10'7372,"0"5"-6863,1-6 1033,-1 1 1,-1-1 0,1 0-1,-4-15 1,3 25-1371,1-1 1,0 1-1,0-1 1,0 1-1,-1 0 1,1 0-1,-1-1 1,1 1-1,-1 0 1,0 0-1,1-1 1,-1 1-1,0 0 1,0 0-1,1 0 1,-1 0-1,0 0 1,0 0-1,0 0 1,-1 1-1,1-1 1,0 0-1,0 0 1,0 1-1,-1-1 1,1 1-1,0-1 1,0 1-1,-1 0 1,1-1-1,0 1 1,-1 0-1,1 0 1,0 0-1,-1 0 1,1 0-1,-1 0 0,1 0 1,0 0-1,-1 1 1,1-1-1,0 1 1,0-1-1,-1 1 1,1-1-1,0 1 1,0-1-1,0 1 1,-1 0-1,0 1 1,-3 2-97,-1 1 0,1 0 0,0 0 0,1 0 0,-1 1 0,1-1 0,0 1 0,0 0 1,1 0-1,-6 14 0,4-8-10,0 2 1,0-1-1,2 0 1,-5 24-1,8-35-66,-1-1 0,1 1 0,0 0 0,0 0 0,0 0 0,0 0 0,0 0 0,0 0 0,1 0 0,-1 0 0,0 0 0,1 0 0,0 0 0,-1 0 0,1-1 0,0 1 0,0 0 0,0 0 0,0-1 0,0 1 0,1-1 0,-1 1 0,3 2 0,-2-3 0,0 0 0,1 0 0,-1 0 0,1-1 0,-1 1 0,1 0 0,0-1 0,-1 0 0,1 0 0,-1 1 0,1-2 0,0 1 0,-1 0 0,1 0 0,3-2 0,6-1 0,0-1 0,0 0 0,0-1 0,-1 0 0,1-1 0,12-8 0,-10 3 0,-1 0 0,0 0 0,0-2 0,-1 1 0,-1-2 0,0 1 0,-1-1 0,0-1 0,-2 0 0,1 0 0,-2-1 0,7-19 0,-31 117-587,6-49-278,-12 40-1465,23-69 1726,-1 0 1,1 0-1,0 0 1,-1 0-1,2 0 1,-1 0-1,0 0 1,1 0-1,1 5 1,7-3-4906,9-5-2803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3.115"/>
    </inkml:context>
    <inkml:brush xml:id="br0">
      <inkml:brushProperty name="width" value="0.025" units="cm"/>
      <inkml:brushProperty name="height" value="0.025" units="cm"/>
    </inkml:brush>
  </inkml:definitions>
  <inkml:trace contextRef="#ctx0" brushRef="#br0">144 1 15983,'0'0'7063,"-6"8"-6054,-15 22-386,2 1 0,2 1 0,1 1 0,1 0 0,2 1 0,-9 35 0,21-67-567,1 1 0,-1-1 0,1 0 0,-1 0 0,1 0 0,0 1 0,0-1-1,0 0 1,0 0 0,1 0 0,-1 1 0,0-1 0,2 3 0,-1-4-44,-1 0 1,1 0 0,-1 0-1,1 0 1,0-1 0,-1 1-1,1 0 1,0 0 0,0-1-1,0 1 1,-1 0-1,1-1 1,0 1 0,0-1-1,0 1 1,0-1 0,0 0-1,0 1 1,0-1 0,2 0-1,2 0 0,1 0 0,0 0 1,0 0-1,-1-1 0,1 0 0,-1 0 0,1-1 0,-1 0 0,6-2 0,-2 1-33,5-3-135,1 0-1,0 2 1,0-1 0,1 2-1,-1 0 1,21-1 0,-36 4 148,1 0 1,-1 0-1,1 0 1,-1 0-1,1 0 1,-1 0-1,0 0 1,1 0-1,-1 0 1,1 0-1,-1 1 1,1-1-1,-1 0 1,0 0-1,1 0 1,-1 0 0,1 1-1,-1-1 1,0 0-1,1 0 1,-1 1-1,0-1 1,1 0-1,-1 1 1,0-1-1,0 0 1,1 1-1,-1-1 1,0 1-1,0-1 1,0 0-1,1 1 1,-1-1-1,0 1 1,0 0 0,-5 18 132,-20 16 552,15-28-333,0 1 1,-1-1-1,0-1 0,0 0 0,-1 0 0,1-2 0,-1 1 0,-19 4 0,22-7-574,0-1-1,0 1 1,0-1 0,-1-1 0,1 0-1,0 0 1,-13-3 0,21 3 106,1 0 1,0 0-1,-1 0 1,1 0-1,0 0 1,0 0-1,-1 0 1,1-1-1,0 1 1,0 0-1,-1 0 1,1 0-1,0 0 1,0 0-1,-1-1 1,1 1-1,0 0 1,0 0-1,0-1 1,-1 1-1,1 0 1,0 0-1,0-1 0,0 1 1,0 0-1,0 0 1,-1-1-1,1 1 1,0 0-1,0-1 1,0 1-1,0 0 1,0 0-1,0-1 1,0 1-1,0 0 1,0-1-1,0 1 1,0 0-1,0 0 1,0-1-1,1 1 1,-1 0-1,0-1 1,0 1-1,0 0 1,0 0-1,0-1 1,1 1-1,-1 0 0,0 0 1,0 0-1,0-1 1,1 1-1,12-13-5115,11 0-1615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3.441"/>
    </inkml:context>
    <inkml:brush xml:id="br0">
      <inkml:brushProperty name="width" value="0.025" units="cm"/>
      <inkml:brushProperty name="height" value="0.025" units="cm"/>
    </inkml:brush>
  </inkml:definitions>
  <inkml:trace contextRef="#ctx0" brushRef="#br0">213 74 9001,'0'0'7036,"4"-11"-3033,11-32-1067,-15 43-2876,0-1 0,0 1 0,1-1 0,-1 0 0,0 1 0,0-1 0,0 1-1,0-1 1,0 1 0,0-1 0,0 0 0,0 1 0,0-1 0,0 1 0,0-1-1,0 0 1,0 1 0,0-1 0,0 1 0,-1-1 0,1 1 0,0-1 0,0 1-1,-1-1 1,1 1 0,0-1 0,-1 1 0,1-1 0,-1 1 0,1 0 0,0-1-1,-1 1 1,1-1 0,-1 1 0,1 0 0,-1 0 0,1-1 0,-1 1 0,1 0-1,-1 0 1,0 0 0,1-1 0,-1 1 0,1 0 0,-1 0 0,1 0 0,-1 0-1,0 0 1,1 0 0,-2 0 0,-25 6 346,10 3-347,0 1 0,1 0 0,0 2 1,1-1-1,0 2 0,1 0 0,-18 22 0,21-24 98,6-5-84,2-4-42,0 1 0,0 0 0,0 1 0,0-1-1,0 1 1,1-1 0,0 1 0,-1 0-1,2-1 1,-1 1 0,-1 5 0,4-8-81,1 0 0,0-1-1,0 1 1,0 0 0,0 0 0,-1-1 0,1 1 0,0-1 0,0 0 0,0 1 0,0-1 0,0 0-1,0 0 1,0 0 0,0 0 0,0-1 0,2 0 0,2 1-116,23-1-732,1-2-1,32-8 1,-33 6 465,1 0 0,33 0 1,-34 9-217,-29-4 651,1 1-1,-1-1 0,0 0 1,1 0-1,-1 0 0,0 0 1,1 1-1,-1-1 0,0 0 1,1 0-1,-1 1 0,0-1 1,0 0-1,1 0 0,-1 1 1,0-1-1,0 0 0,0 1 1,1-1-1,-1 0 0,0 1 1,0-1-1,0 0 0,0 1 1,0-1-1,0 0 0,0 1 1,0-1-1,0 1 0,0-1 1,0 0-1,0 1 0,0-1 1,0 1-1,-2 2 129,0-1 0,0 1 0,0 0 0,0-1 0,0 1 0,-1-1 0,0 0 1,1 0-1,-1 0 0,0 0 0,0 0 0,-3 1 0,-12 8 120,-1 0 0,0-1 1,0-1-1,-1-1 0,-1 0 0,1-2 1,-22 5-1,41-11-350,1 0 1,0 0-1,-1 0 0,1 0 1,0 0-1,0 0 1,-1 0-1,1 0 1,0 0-1,0 0 0,-1 0 1,1 0-1,0 0 1,0 0-1,-1 0 0,1 0 1,0-1-1,0 1 1,-1 0-1,1 0 0,0 0 1,0 0-1,-1 0 1,1-1-1,0 1 0,0 0 1,0 0-1,0 0 1,-1-1-1,1 1 1,0 0-1,0 0 0,0-1 1,0 1-1,0 0 1,0 0-1,0-1 0,-1 1 1,1 0-1,0 0 1,0-1-1,0 1 0,0 0 1,0 0-1,0-1 1,0 1-1,0 0 0,1-1 1,-1 1-1,0 0 1,0 0-1,0-1 1,0 1-1,0 0 0,0 0 1,0-1-1,1 1 1,-1 0-1,0 0 0,0-1 1,7-15-6745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4.846"/>
    </inkml:context>
    <inkml:brush xml:id="br0">
      <inkml:brushProperty name="width" value="0.025" units="cm"/>
      <inkml:brushProperty name="height" value="0.025" units="cm"/>
    </inkml:brush>
  </inkml:definitions>
  <inkml:trace contextRef="#ctx0" brushRef="#br0">187 350 13677,'0'0'4644,"-12"5"-2044,-6 2-1575,-1 2 0,1 1 0,-29 19-1,41-25-838,1 0 0,0 0 0,-1 0-1,1 0 1,1 1 0,-1 0 0,1 0-1,0 0 1,0 0 0,0 1 0,1-1-1,0 1 1,0 0 0,0 0 0,1 1-1,0-1 1,0 0 0,-1 8 0,3-13-175,1 0 0,-1 0 0,0 0 0,1 0 0,-1 0 0,1 0 0,-1 0 1,1 0-1,0 0 0,-1 0 0,1 0 0,0 0 0,0 0 0,0 0 0,-1-1 0,1 1 0,0 0 1,0 0-1,0-1 0,0 1 0,0-1 0,0 1 0,1-1 0,-1 0 0,0 1 0,0-1 1,0 0-1,0 0 0,0 0 0,1 1 0,-1-1 0,0 0 0,0-1 0,0 1 0,0 0 0,1 0 1,-1 0-1,1-1 0,5 0 147,0 0 0,-1 0 1,1 0-1,0-1 0,11-4 0,-8 0-106,0 0 0,0-1-1,-1 0 1,0 0 0,0-1-1,-1 0 1,0-1 0,0 1-1,-1-1 1,0-1 0,-1 0 0,0 0-1,0 0 1,-1-1 0,-1 1-1,1-1 1,-2 0 0,1 0-1,-2-1 1,0 1 0,2-20-1,-4 31-62,0 0 0,0 0 1,0-1-1,0 1 0,-1 0 0,1 0 0,0-1 0,0 1 0,0 0 0,0 0 0,0 0 0,0-1 0,-1 1 0,1 0 0,0 0 0,0 0 0,0 0 0,-1 0 0,1-1 0,0 1 0,0 0 0,0 0 0,-1 0 0,1 0 0,0 0 0,0 0 0,0 0 0,-1 0 0,1 0 1,0 0-1,0 0 0,-1 0 0,1 0 0,0 0 0,0 0 0,-1 0 0,1 0 0,0 0 0,0 0 0,0 0 0,-1 0 0,1 0 0,0 0 0,0 0 0,-1 1 0,1-1 0,0 0 0,0 0 0,0 0 0,0 0 0,-1 0 0,1 1 0,-12 8-32,-12 30 141,23-37-73,0 0 1,0 1-1,1-1 1,-1 0-1,0 0 1,1 0-1,-1 1 1,1-1-1,0 0 1,0 1-1,0-1 0,0 0 1,0 0-1,0 1 1,1-1-1,-1 0 1,1 0-1,1 4 1,-1-5-11,0 0 0,1 0-1,-1-1 1,0 1 0,1 0 0,-1-1 0,1 1 0,-1-1 0,1 1 0,0-1 0,-1 0 0,1 1 0,-1-1-1,1 0 1,0 0 0,-1 0 0,1 0 0,2-1 0,30-5 220,-18 0-104,-2 0 0,1-1 1,-1 0-1,0-1 1,0-1-1,17-14 1,72-69 154,-83 74-276,30-41 0,-45 54-10,-1-1-1,0 0 1,0-1 0,-1 1-1,1-1 1,-1 1 0,-1-1-1,1 0 1,-1 0 0,-1 0-1,3-15 1,-4 22-3,0-1 1,0 1-1,0-1 0,0 1 1,0 0-1,0-1 0,-1 1 1,1-1-1,0 1 1,0-1-1,0 1 0,0 0 1,0-1-1,-1 1 0,1-1 1,0 1-1,0 0 0,-1-1 1,1 1-1,0 0 0,0-1 1,-1 1-1,1 0 1,0 0-1,-1-1 0,1 1 1,-1 0-1,1 0 0,0-1 1,-1 1-1,1 0 0,-1 0 1,1 0-1,0 0 0,-1 0 1,1 0-1,-1 0 1,1 0-1,-1 0 0,1 0 1,-1 0-1,1 0 0,0 0 1,-1 0-1,1 0 0,-1 0 1,1 0-1,0 1 0,-1-1 1,-23 13-170,1 9 206,1 0-1,2 2 1,0 0 0,2 1 0,0 1 0,2 1-1,1 0 1,-17 44 0,28-62-34,1 1 0,0-1 0,0 1 0,1 0 0,0 0 0,0 11 0,2-19 0,0 0 0,0 0 0,0 1 0,0-1 0,0 0 0,0 0 0,1 0 0,-1 0 0,1 0 0,0 0 0,-1 0 0,1 0 0,0 0 0,0 0 0,0 0 0,0 0 0,1 0 0,-1-1 0,0 1 0,1 0 0,-1-1 0,1 0 0,0 1 0,-1-1 0,1 0 0,0 1 0,0-1 0,0 0 0,0-1 0,0 1 0,0 0 0,0 0 0,4 0 0,2 0 0,0-1 0,-1 0 0,1-1 0,0 1 0,0-1 0,0-1 0,0 0 0,-1 0 0,1 0 0,-1-1 0,1 0 0,-1-1 0,0 1 0,0-1 0,-1-1 0,1 1 0,-1-1 0,0 0 0,9-11 0,-3 4 0,0-1 0,-1 0 0,-1-1 0,0 0 0,-1-1 0,-1 0 0,0-1 0,6-18 0,-10 21 0,-8 11 0,-15 22 0,-22 37 0,35-49 0,1 1 0,0 0 0,0 0 0,1 0 0,0 1 0,0 0 0,1 0 0,1 0 0,0 0 0,-2 17 0,4-26 0,0 1 0,1-1 0,-1 0 0,0 0 0,1 0 0,-1 0 0,1 0 0,-1 0 0,1 0 0,0 0 0,-1 0 0,1-1 0,0 1 0,-1 0 0,1 0 0,0 0 0,0-1 0,0 1 0,0-1 0,0 1 0,0 0 0,0-1 0,0 0 0,0 1 0,0-1 0,0 0 0,0 1 0,0-1 0,0 0 0,0 0 0,1 0 0,-1 0 0,0 0 0,0 0 0,2 0 0,43-6 0,-34 1 0,0 0 0,0 0 0,-1-1 0,1-1 0,-1 0 0,0 0 0,18-18 0,62-71 0,-54 54 0,-35 43 0,-4 9 0,-5 12 0,-1-6 0,-26 57 0,32-67 0,0-1 0,1 1 0,-1-1 0,1 1 0,0 0 0,1 0 0,-1 0 0,1-1 0,0 1 0,1 0 0,0 6 0,0-11-56,0 0 1,0 0-1,0 0 0,0 0 1,0 0-1,0 0 1,0 0-1,1 0 0,-1-1 1,0 1-1,0 0 0,1-1 1,-1 1-1,0-1 0,1 0 1,-1 1-1,0-1 1,1 0-1,-1 0 0,1 0 1,-1 0-1,0 0 0,1 0 1,-1 0-1,1 0 0,-1-1 1,0 1-1,3-1 0,43-13-2926,-32 6 1466,-1-1-1,0-1 1,0 0 0,-1-1 0,20-21 0,-15 12 205,-2 0 1,0-1-1,16-29 1,-15 18 322,-1-1-1,-1 0 0,-2-1 1,-1-1-1,10-50 1,-23 74 7836,-7 16-4012,-11 21-1683,17-23-641,-27 37 2264,2 2 0,-31 65 0,48-82-1888,0-1-1,-7 31 1,13-35-1235,0-1 0,2 1 1,-1 31-1,5-82-3775,5-20 3572,0 2 700,-7 42 65,3-25-38,2 20 3264,18 50-441,-19-34-2975,0 0 0,0-1-1,0 1 1,0-1 0,0 0-1,1 0 1,0-1-1,-1 1 1,1-1 0,0 0-1,0-1 1,0 1 0,0-1-1,1 0 1,-1 0-1,0 0 1,0-1 0,1 0-1,-1 0 1,0 0-1,0-1 1,1 0 0,8-2-1,-6 1-4,1 0-1,-1-1 1,0 0 0,0 0-1,0 0 1,0-1-1,0-1 1,-1 1-1,0-1 1,0-1 0,0 1-1,-1-1 1,11-11-1,-15 11 143,-10 10-72,-11 13 139,15-11-208,0 0 0,0-1 1,1 2-1,0-1 1,0 0-1,0 1 0,1-1 1,-2 11-1,4-16-20,-1 1 1,1-1-1,0 1 1,0 0-1,0-1 1,0 1-1,0-1 1,1 1-1,-1-1 1,0 1-1,1-1 1,-1 1-1,1-1 1,0 1-1,-1-1 1,1 1-1,0-1 1,0 0-1,0 0 1,0 1-1,0-1 1,0 0-1,0 0 1,0 0-1,0 0 1,1 0-1,-1 0 1,0 0-1,1-1 1,-1 1-1,1 0 1,-1-1-1,1 1 1,-1-1-1,1 1 1,-1-1-1,1 0 1,-1 0-1,1 0 1,0 0-1,-1 0 1,3 0-1,19 0-1,1-1 0,0-1 0,-1-1 0,1-1 0,24-8 0,-22 5 0,1 1 0,0 2 0,39-2 0,-65 6-55,-1 0 0,1 0 0,-1 0-1,1 0 1,-1 0 0,1 0 0,-1 0 0,1 0 0,-1 0-1,1 0 1,-1 0 0,1 0 0,-1 1 0,0-1 0,1 0-1,-1 0 1,1 1 0,-1-1 0,1 0 0,-1 1 0,0-1-1,1 0 1,-1 1 0,0-1 0,0 0 0,1 1 0,-1-1-1,0 1 1,0-1 0,1 1 0,-1-1 0,0 0 0,0 1-1,0-1 1,0 1 0,0-1 0,0 1 0,0-1 0,0 1 0,0-1-1,0 1 1,0-1 0,0 1 0,0-1 0,0 1 0,0-1-1,0 1 1,0-1 0,-1 1 0,1-1 0,0 0 0,0 1-1,-1 0 1,-15 23-5422,4-15-481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181"/>
    </inkml:context>
    <inkml:brush xml:id="br0">
      <inkml:brushProperty name="width" value="0.025" units="cm"/>
      <inkml:brushProperty name="height" value="0.025" units="cm"/>
    </inkml:brush>
  </inkml:definitions>
  <inkml:trace contextRef="#ctx0" brushRef="#br0">0 0 20147,'0'0'11979,"54"50"-11338,-32-36-641,-1 2 0,1 2 0,-3-2-2242,-3-8-5029,-3-7-11915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6.409"/>
    </inkml:context>
    <inkml:brush xml:id="br0">
      <inkml:brushProperty name="width" value="0.025" units="cm"/>
      <inkml:brushProperty name="height" value="0.025" units="cm"/>
    </inkml:brush>
  </inkml:definitions>
  <inkml:trace contextRef="#ctx0" brushRef="#br0">82 0 17200,'0'0'4922,"-8"10"-2696,0-1-1837,1 1 0,0 0 0,1 0-1,0 0 1,1 1 0,0 0-1,1 0 1,0 0 0,0 1 0,-3 22-1,1 16-106,3 0 0,1 0-1,6 56 1,-4-103-282,0-1-1,1 1 1,-1-1 0,1 1 0,-1-1 0,1 1-1,0-1 1,0 1 0,0-1 0,0 0 0,1 1-1,-1-1 1,1 0 0,2 4 0,-3-5 12,1-1 0,-1 1 0,0 0 0,0-1 0,0 1 0,1-1 0,-1 1 0,0-1 0,0 1 0,1-1 0,-1 0 0,0 0 0,1 0 0,-1 1 0,0-1 0,1-1 0,-1 1 0,0 0 0,1 0 0,1-1 0,4-1 98,-1-1 0,0 0 0,0 0 1,-1-1-1,1 0 0,0 0 0,-1 0 0,0 0 0,7-9 0,36-43 486,67-104 0,0 1-122,-113 156-598,-1 1 0,1-1 0,0 1 0,1-1 0,-1 1 0,0 0 0,1 0 0,-1 0 0,1 0 0,0 1 0,5-3 0,-8 4 76,1 0-1,-1 0 1,0 0 0,1 0 0,-1 0-1,0 0 1,1 0 0,-1 0 0,0 0-1,1 0 1,-1 0 0,0 0-1,1 1 1,-1-1 0,0 0 0,1 0-1,-1 0 1,0 1 0,1-1 0,-1 0-1,0 0 1,0 1 0,0-1-1,1 0 1,-1 1 0,0-1 0,0 0-1,0 0 1,1 1 0,-1-1 0,0 0-1,0 1 1,1 24-1873,-1-19 556,-1 0 0,0 0 0,-1 0 0,0-1 0,0 1 0,0-1 0,0 1 0,-1-1 0,-4 6 0,-15 22-12494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6.736"/>
    </inkml:context>
    <inkml:brush xml:id="br0">
      <inkml:brushProperty name="width" value="0.025" units="cm"/>
      <inkml:brushProperty name="height" value="0.025" units="cm"/>
    </inkml:brush>
  </inkml:definitions>
  <inkml:trace contextRef="#ctx0" brushRef="#br0">1 1 13485,'0'0'8424,"12"62"-7143,-2-35-640,5 1-449,2-1-160,7-5-1538,3-6-1601,2-10-1377,3-6-3876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078"/>
    </inkml:context>
    <inkml:brush xml:id="br0">
      <inkml:brushProperty name="width" value="0.025" units="cm"/>
      <inkml:brushProperty name="height" value="0.025" units="cm"/>
    </inkml:brush>
  </inkml:definitions>
  <inkml:trace contextRef="#ctx0" brushRef="#br0">131 1 13613,'0'0'3395,"-11"8"-881,1 0-2246,1 0-1,1 0 1,-1 1-1,1 0 0,1 1 1,-1 0-1,2 0 1,-1 1-1,2-1 1,-10 24-1,9-19 127,1 0-1,1 0 1,0 1 0,1 0-1,0 0 1,2-1 0,-1 22 0,2-36-352,1 0 0,-1 0 0,0 0 0,1 0 0,-1 0 0,0 1 1,1-1-1,-1 0 0,1 0 0,0 0 0,-1 0 0,1 0 1,0-1-1,0 1 0,-1 0 0,1 0 0,0 0 0,0-1 0,0 1 1,0 0-1,0-1 0,0 1 0,0-1 0,0 1 0,0-1 1,0 1-1,1-1 0,-1 0 0,0 0 0,0 0 0,0 1 0,0-1 1,1 0-1,-1 0 0,0-1 0,0 1 0,2 0 0,3-1 112,0 0 0,0 0 0,0-1 0,-1 1 0,1-1 0,8-4 0,-1-1-14,-1-1 0,0-1 0,0 0 0,-1 0 0,0-1 0,-1-1 0,0 0 0,0 0 0,9-15 0,-14 18-53,1 0-1,-1-1 0,-1 0 1,0 1-1,0-1 1,-1 0-1,0-1 0,0 1 1,-1-1-1,0 1 1,-1-1-1,0 0 0,0 1 1,-2-19-1,1 27-86,0 0-1,0 1 1,0-1-1,-1 0 1,1 1-1,0-1 1,0 0-1,0 1 1,-1-1-1,1 0 1,0 1-1,-1-1 1,1 0-1,0 1 0,-1-1 1,1 1-1,-1-1 1,1 1-1,-1-1 1,1 1-1,-1-1 1,0 1-1,1-1 1,-1 1-1,1 0 1,-1 0-1,0-1 1,1 1-1,-2 0 1,-20 6-166,16-2 83,1 0 0,0 0 0,0 0 1,0 1-1,-6 7 0,8-7-162,-1-1 0,1 1 0,0 0 0,0 0-1,0 0 1,1 0 0,-1 0 0,1 0-1,1 1 1,-1-1 0,1 1 0,0 0 0,0-1-1,0 8 1,2-12 31,-1-1-1,1 1 1,-1 0-1,1-1 1,0 1-1,-1-1 1,1 1 0,0-1-1,-1 1 1,1-1-1,0 1 1,0-1-1,-1 0 1,1 0-1,0 1 1,0-1-1,0 0 1,0 0 0,-1 0-1,1 0 1,0 0-1,0 0 1,0 0-1,0 0 1,-1 0-1,1 0 1,0 0-1,0-1 1,0 1 0,1-1-1,0 1-530,24-6-5939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446"/>
    </inkml:context>
    <inkml:brush xml:id="br0">
      <inkml:brushProperty name="width" value="0.025" units="cm"/>
      <inkml:brushProperty name="height" value="0.025" units="cm"/>
    </inkml:brush>
  </inkml:definitions>
  <inkml:trace contextRef="#ctx0" brushRef="#br0">68 1 7719,'0'0'6823,"-2"8"-4651,1-2-1978,-9 54 2187,9-57-2238,1-1-1,0 1 1,0 0 0,0 0-1,1 0 1,-1-1-1,1 1 1,-1 0 0,1-1-1,0 1 1,0 0 0,0-1-1,0 1 1,0-1-1,1 1 1,-1-1 0,1 0-1,0 0 1,0 0-1,-1 0 1,4 2 0,52 30 679,-41-27-776,0 2-1,-1 0 1,0 1-1,20 19 1,-31-26-31,0 1-1,-1 0 1,0 0-1,0 0 1,0 0-1,0 1 1,-1-1-1,0 1 1,0-1-1,0 1 1,0 0 0,-1 0-1,0 0 1,0 0-1,0 0 1,-1 0-1,1 0 1,-1 0-1,-1 0 1,0 8 0,0-8 191,-1-1 1,1 0 0,-1 0 0,0 0-1,0 0 1,-1 0 0,1 0 0,-1 0 0,0-1-1,0 0 1,0 1 0,0-1 0,0 0 0,-1 0-1,1-1 1,-1 1 0,0-1 0,0 0 0,0 0-1,-7 2 1,-6 3 560,0 0 0,0-2-1,-31 6 1,44-10-750,-4 1 66,0-1 1,0 0-1,0 0 0,0-1 1,0 0-1,-10-1 1,16 1-154,1-1 0,-1 1 0,1-1 0,-1 1 0,1-1 0,-1 0 0,1 1 0,-1-1 0,1 0 0,0 0 0,0 0 0,-1 0 0,1 0 0,0 0-1,0-1 1,0 1 0,0 0 0,0 0 0,1-1 0,-1 1 0,0-1 0,0 1 0,1-1 0,-1 1 0,1-1 0,0 1 0,-1-1 0,1 1 0,0-1 0,0 1 0,0-1 0,0 0 0,0 1 0,0-1 0,0 1 0,1-1 0,-1 0 0,1-1 0,2-10-1136,1 0 0,0 0 0,1 1 0,0 0-1,8-12 1,-12 21 969,28-56-6233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7.804"/>
    </inkml:context>
    <inkml:brush xml:id="br0">
      <inkml:brushProperty name="width" value="0.025" units="cm"/>
      <inkml:brushProperty name="height" value="0.025" units="cm"/>
    </inkml:brush>
  </inkml:definitions>
  <inkml:trace contextRef="#ctx0" brushRef="#br0">74 1 12204,'0'0'5658,"-1"12"-2754,-28 161 4493,13-88-6118,3 1-1,-1 96 0,14-183-1275,0 1-1,0 0 1,0 0-1,0 0 0,0 0 1,0 0-1,0 0 1,0 0-1,0-1 0,1 1 1,-1 0-1,0 0 1,0 0-1,0 0 0,0 0 1,0 0-1,0 0 1,0 0-1,0 0 0,1 0 1,-1 0-1,0 0 1,0 0-1,0 0 1,0 0-1,0 0 0,0 0 1,1 0-1,-1 0 1,0 0-1,0 0 0,0 0 1,0 0-1,0 0 1,0 0-1,1 0 0,-1 0 1,0 0-1,0 0 1,0 0-1,0 0 0,0 0 1,0 0-1,0 1 1,0-1-1,0 0 1,1 0-1,-1 0 0,0 0 1,0 0-1,0 0 1,0 0-1,0 0 0,0 1 1,0-1-1,0 0 1,7-12 99,14-102-552,-2 7-1560,-15 105 1536,1 10 317,8 26 397,-3-7 70,-8-23-275,0 0 0,1-1 0,-1 1-1,1-1 1,0 1 0,0-1 0,0 0-1,1 0 1,-1-1 0,1 1 0,0-1-1,-1 0 1,1 1 0,0-2 0,0 1-1,0 0 1,1-1 0,-1 0 0,0 0-1,1 0 1,-1 0 0,0-1 0,1 0-1,-1 0 1,1 0 0,-1 0 0,0-1-1,1 0 1,-1 1 0,0-2 0,1 1-1,-1 0 1,0-1 0,0 0-1,0 0 1,0 0 0,-1 0 0,1-1-1,0 0 1,-1 1 0,0-1 0,0 0-1,0-1 1,0 1 0,0-1 0,-1 1-1,1-1 1,-1 0 0,0 0 0,0 0-1,0 0 1,-1 0 0,1 0 0,-1 0-1,0-1 1,0 1 0,-1 0 0,1-6-1,-1 9-34,0 1 0,0-1 0,0 1-1,1-1 1,-1 1 0,0 0-1,0-1 1,0 1 0,0-1 0,0 1-1,0-1 1,-1 1 0,1 0-1,0-1 1,0 1 0,0-1 0,0 1-1,0-1 1,-1 1 0,1 0 0,0-1-1,0 1 1,-1 0 0,1-1-1,0 1 1,0 0 0,-1-1 0,1 1-1,0 0 1,-1 0 0,1-1-1,-1 1 1,1 0 0,0 0 0,-1-1-1,1 1 1,-1 0 0,1 0-1,0 0 1,-1 0 0,1 0 0,-1 0-1,1 0 1,-1 0 0,1 0 0,-1 0-1,1 0 1,0 0 0,-1 0-1,1 0 1,-1 0 0,1 0 0,-1 1-1,1-1 1,-1 0 0,-20 18-134,16-9 161,-1 0 0,1 1 0,0 0 0,1 0 0,0 1 0,1-1 0,0 1 0,1-1 0,0 1 0,0 0 0,1 0 0,1 0 1,0 0-1,3 22 0,-2-31-14,0 0 1,0 0 0,1 0 0,-1 0-1,0-1 1,1 1 0,0 0-1,-1-1 1,1 1 0,0-1 0,0 1-1,0-1 1,0 0 0,0 0 0,0 0-1,0 0 1,0 0 0,0-1 0,1 1-1,-1 0 1,0-1 0,0 0-1,1 1 1,-1-1 0,0 0 0,1 0-1,-1-1 1,0 1 0,0 0 0,5-2-1,3 1 44,1-2-1,-1 1 0,0-1 0,0 0 1,14-8-1,52-35-56,-60 35 0,1 0 0,0 0 0,0 2 0,1 0 0,0 1 0,22-6 0,-39 14 0,0 0 0,0 0 0,0 0 0,0 0 0,0 0 0,0 0 0,0 0 0,0 0 0,0 0 0,0 0 0,-1 0 0,1 1 0,0-1 0,0 0 0,0 1 0,0-1 0,0 1 0,-1-1 0,1 1 0,0-1 0,0 1 0,-1 0 0,1-1 0,0 1 0,-1 0 0,1-1 0,-1 1 0,1 0 0,-1 0 0,1 0 0,-1 0 0,1-1 0,-1 1 0,0 0 0,0 0 0,1 0 0,-1 0 0,0 0 0,0 0 0,0 0 0,0 1 0,0 58 0,-1-53 0,1 0 0,-1-1 0,1 1 0,1 0 0,1 12 0,-1-18-57,0 0-1,0 0 1,0 0-1,0 0 1,1-1-1,-1 1 1,0 0-1,0 0 1,1-1-1,-1 1 1,0 0 0,1-1-1,-1 0 1,1 1-1,-1-1 1,0 0-1,1 1 1,-1-1-1,1 0 1,-1 0-1,1 0 1,1-1 0,-2 1-194,0 0-1,0 0 1,1 0 0,-1 0 0,0 0 0,0-1 0,0 1 0,0 0 0,0-1 0,0 1 0,0-1 0,0 1 0,0-1 0,0 0 0,0 1 0,0-1 0,1-1 0,3-10-11013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9.233"/>
    </inkml:context>
    <inkml:brush xml:id="br0">
      <inkml:brushProperty name="width" value="0.025" units="cm"/>
      <inkml:brushProperty name="height" value="0.025" units="cm"/>
    </inkml:brush>
  </inkml:definitions>
  <inkml:trace contextRef="#ctx0" brushRef="#br0">4 74 9769,'0'0'197,"0"0"0,0 0 0,-1 0 0,1 0 0,0 0 0,0 0-1,0 0 1,0 0 0,-1 0 0,1 0 0,0-1 0,0 1 0,0 0 0,0 0-1,0 0 1,0 0 0,-1 0 0,1 0 394,0 0-394,0-1 0,0 1-1,0 0 1,0 0 0,0 0 0,-1 0 0,1 0 0,0-1 0,0 1 0,0 0 0,0 0-1,0 0 1,0 0 0,0 0 0,0-1 0,0 1 0,0 0 0,0 0 0,0 0-1,0 0 1,0-1 0,0 1 0,0 0 0,0 0 0,0 0 0,0 0 0,1 0 0,-1-1-1,0 1 1,0 0 0,0 0 0,0 0 0,0 0 394,0-1-395,1 1 1,-1 0 0,0 0 0,0 0 0,0 0 0,14-16 3094,18-11-2042,-29 24-1053,1 0 0,-1 1-1,1-1 1,-1 1 0,1 0-1,0 0 1,0 0 0,-1 1-1,8-3 1,-10 4-178,1 1 1,-1-1-1,0 0 1,0 0 0,0 0-1,0 1 1,0-1-1,0 0 1,0 1-1,0-1 1,0 1-1,0-1 1,0 1-1,0 0 1,0-1 0,0 1-1,0 0 1,0 0-1,0-1 1,-1 1-1,1 0 1,0 0-1,-1 0 1,1 0-1,-1 0 1,1 0 0,-1 0-1,1 0 1,-1 0-1,0 1 1,1-1-1,-1 0 1,0 0-1,0 0 1,0 0 0,0 0-1,0 1 1,0 0-1,2 30 227,-2-25-299,0 0-1,0 0 1,1-1-1,0 1 1,0 0-1,0-1 1,1 1-1,4 10 1,-5-17-218,0 1 1,0 0 0,0 0 0,0-1 0,-1 1-1,1-1 1,0 1 0,0-1 0,0 1 0,0-1-1,0 0 1,1 1 0,-1-1 0,0 0 0,0 0 0,0 0-1,0 0 1,0 0 0,0 0 0,0 0 0,0 0-1,0 0 1,0-1 0,0 1 0,0 0 0,0-1-1,0 1 1,0-1 0,1 0 0,14-14-6199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29.998"/>
    </inkml:context>
    <inkml:brush xml:id="br0">
      <inkml:brushProperty name="width" value="0.025" units="cm"/>
      <inkml:brushProperty name="height" value="0.025" units="cm"/>
    </inkml:brush>
  </inkml:definitions>
  <inkml:trace contextRef="#ctx0" brushRef="#br0">23 52 12812,'0'0'12134,"-1"7"-11296,-7 42 220,4-35-795,1 1 1,0 0-1,2-1 1,-1 1-1,2 0 1,0 0 0,3 20-1,-2-32-216,1 1-1,0-1 1,0 0-1,0 0 1,0 1-1,0-1 1,1 0-1,-1-1 1,1 1-1,0 0 1,0-1-1,0 0 1,0 1-1,0-1 1,0 0-1,1-1 1,-1 1-1,1-1 1,-1 1-1,1-1 1,6 1-1,-8-1 40,1 0 1,0-1-1,0 1 0,-1-1 0,1 1 0,0-1 1,0 0-1,0 0 0,0-1 0,-1 1 1,1 0-1,0-1 0,0 0 0,0 1 0,-1-1 1,1 0-1,0-1 0,-1 1 0,1 0 0,-1-1 1,0 1-1,1-1 0,-1 0 0,0 0 1,0 0-1,0 0 0,0 0 0,2-4 0,0-5-63,0-1 0,-1 1-1,0-1 1,-1 0-1,0 1 1,-1-1-1,0 0 1,-1 0 0,-1 0-1,1 0 1,-2 0-1,-5-20 1,7 31-23,0 0 0,-1 1 0,1-1 0,0 0 0,-1 0 0,1 0 0,0 1 0,0-1 0,0 0 0,0 0 0,-1 0 0,1 0 0,0 0 0,1 0 0,-1 1 0,0-1 0,0 0 0,0 0 0,0 0 0,1 0 0,-1 1 0,0-1 0,1 0 0,-1 0 0,1 1 0,-1-1 0,1 0 0,-1 0 0,1 1 0,-1-1 0,1 1 0,0-1 0,-1 1 0,1-1 0,0 1 0,-1-1 0,1 1 0,0-1 0,0 1 0,0 0 0,-1-1 0,1 1 0,0 0 0,0 0 0,0 0 0,0 0 0,-1-1 0,3 2 0,9-5 0,27-19 0,-38 22 0,0 0 0,0 1 0,0-1 0,0 0 0,0 0 0,-1 0 0,1 0 0,0 0 0,0 0 0,-1 0 0,1 0 0,0 0 0,-1 0 0,1 0 0,-1-1 0,0 1 0,1 0 0,-1 0 0,0 0 0,0-1 0,0 1 0,1 0 0,-1 0 0,-1-1 0,1 1 0,0 0 0,0 0 0,0-1 0,-1 1 0,1 0 0,0 0 0,-1 0 0,-1-3 0,2 4-51,0 0-1,0-1 1,-1 1-1,1 0 1,0-1-1,-1 1 1,1 0 0,0 0-1,-1 0 1,1-1-1,0 1 1,-1 0-1,1 0 1,-1 0 0,1 0-1,0-1 1,-1 1-1,1 0 1,-1 0-1,1 0 1,0 0 0,-1 0-1,1 0 1,-1 0-1,1 0 1,-1 1-1,1-1 1,0 0 0,-1 0-1,1 0 1,0 0-1,-1 0 1,1 1-1,-1-1 1,1 0 0,0 0-1,-1 1 1,1-1-1,0 0 1,0 0-1,-1 1 1,1-1 0,0 0-1,0 1 1,-1-1-1,1 0 1,0 1-1,0-1 1,0 1 0,-1-1-1,1 0 1,0 1-1,0-1 1,0 1-1,0-1 1,0 0 0,0 1-1,-8 24-4764,9-7-5375,0-10 1500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0.900"/>
    </inkml:context>
    <inkml:brush xml:id="br0">
      <inkml:brushProperty name="width" value="0.025" units="cm"/>
      <inkml:brushProperty name="height" value="0.025" units="cm"/>
    </inkml:brush>
  </inkml:definitions>
  <inkml:trace contextRef="#ctx0" brushRef="#br0">133 145 15118,'0'0'11889,"-7"0"-11793,-33 10 299,38-9-335,0-1-1,1 1 0,-1-1 1,0 1-1,0 0 0,1 0 1,-1 0-1,1 0 1,-1 0-1,1 0 0,-1 0 1,1 0-1,0 1 0,-1-1 1,1 0-1,0 1 0,0-1 1,0 1-1,0-1 0,0 1 1,0 0-1,1-1 0,-1 1 1,0 4-1,2-6-64,-1 0 1,1 0-1,0 1 0,0-1 1,0 0-1,0 0 0,-1 0 0,1 0 1,0 0-1,0 0 0,0 0 1,0 0-1,0 0 0,0 0 0,-1 0 1,1-1-1,0 1 0,0 0 1,0-1-1,-1 1 0,1 0 0,0-1 1,0 0-1,8-5 19,-18 3 405,9 3-426,0 0 0,0 0 0,0 0 0,0 0 0,0-1 0,0 1-1,0 0 1,-1 0 0,1 0 0,0-1 0,0 1 0,0 0-1,0 0 1,0 0 0,0-1 0,0 1 0,0 0 0,0 0 0,0 0-1,0-1 1,0 1 0,0 0 0,0 0 0,0 0 0,1-1 0,-1 1-1,0 0 1,0 0 0,0 0 0,0-1 0,0 1 0,0 0 0,0 0-1,1 0 1,-1 0 0,0-1 0,0 1 0,0 0 0,0 0 0,1 0-1,-1 0 1,0 0 0,0 0 0,0 0 0,1 0 0,-1 0 0,0-1-1,0 1 1,0 0 0,1 0 0,-1 0 0,0 0 0,1 0 0,11-8-1108,13 3-2418,-21 4 2544,-1 1 0,1-1 1,0 0-1,-1 0 0,1 0 0,-1-1 0,1 1 0,4-4 0,13-19 1667,-37 24 10190,3 3-10200,-1 0 1,1 1 0,0 0-1,-18 9 1,25-9-581,0 1 1,1-1-1,0 1 0,0 0 1,0 0-1,0 0 0,1 1 1,0 0-1,0 0 0,1 0 1,-1 0-1,1 0 1,1 1-1,-1-1 0,1 1 1,0 0-1,1 0 0,-1 0 1,1 7-1,1-14-88,0 1 1,0-1-1,1 1 0,-1 0 1,0-1-1,1 1 0,-1-1 1,0 1-1,1-1 0,-1 0 1,0 1-1,1-1 0,-1 1 1,1-1-1,-1 0 0,1 1 1,-1-1-1,1 0 0,-1 1 1,1-1-1,-1 0 0,1 0 1,0 0-1,-1 1 0,1-1 1,-1 0-1,1 0 0,-1 0 1,1 0-1,0 0 0,-1 0 1,1 0-1,-1 0 0,1 0 1,0-1-1,26-3 25,-14-1-15,-1-1-1,0 0 1,1-1-1,-2 0 0,20-17 1,-23 17-15,1 1-1,-1-1 1,1 1 0,0 1 0,0-1 0,1 2 0,0-1 0,0 1-1,0 1 1,0 0 0,17-3 0,-25 6 13,-1 1 0,1-1 0,-1 0 0,1 1 1,-1 0-1,1-1 0,-1 1 0,0 0 0,1 0 0,-1 0 0,0 0 0,0 0 0,1 0 1,-1 0-1,0 0 0,0 0 0,0 1 0,0-1 0,0 0 0,-1 1 0,1-1 0,0 0 1,-1 1-1,1-1 0,-1 1 0,1 0 0,-1-1 0,0 1 0,1-1 0,-1 1 0,0-1 0,0 4 1,1 66 385,-2-53-346,31-219-48,-28 186-230,5-22-2264,-6 36 2364,-1 0 0,1 0 0,0 0 0,-1-1 0,1 1 0,0 1 0,0-1 0,0 0-1,0 0 1,0 0 0,0 0 0,0 1 0,0-1 0,0 0 0,1 1 0,-1-1 0,0 1 0,0-1 0,0 1 0,1 0 0,-1 0 0,0-1 0,1 1 0,-1 0 0,0 0 0,2 0 0,30-6-10018,-13-5 1804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1.534"/>
    </inkml:context>
    <inkml:brush xml:id="br0">
      <inkml:brushProperty name="width" value="0.025" units="cm"/>
      <inkml:brushProperty name="height" value="0.025" units="cm"/>
    </inkml:brush>
  </inkml:definitions>
  <inkml:trace contextRef="#ctx0" brushRef="#br0">126 0 16207,'0'0'5835,"-6"15"-4474,-53 167 1457,14-34 1096,42-141-3762,1-1-32,-1 1 0,1 0-1,1 0 1,-1 0 0,0 11-1,17-23-7,-11 2-124,0-1-1,0 1 1,0-1-1,-1 0 1,0-1-1,1 1 1,-1-1-1,-1 1 0,1-1 1,-1 0-1,1 0 1,-2 0-1,1 0 1,2-10-1,-1-6-83,0-1 0,-1-33 1,4-25-326,-6 94 427,2 0 1,0-1 0,0 1 0,1-1 0,1 0 0,9 22 0,-12-31 14,0 0 0,0-1 0,1 1 0,-1 0 1,1-1-1,0 0 0,0 1 0,0-1 1,0 0-1,1 0 0,-1 0 0,1 0 0,-1 0 1,1-1-1,0 1 0,0-1 0,1 0 0,-1 0 1,0 0-1,1 0 0,-1-1 0,1 1 1,-1-1-1,1 0 0,0 0 0,0 0 0,-1-1 1,1 1-1,0-1 0,0 0 0,0 0 0,0 0 1,0 0-1,-1-1 0,1 0 0,0 0 1,0 0-1,5-2 0,2-2 84,1 0 1,-1-1-1,0 0 0,0-1 1,-1 0-1,0-1 0,0 0 1,-1 0-1,0-1 0,12-16 1,-1-7 262,-16 23-262,-14 21-68,-7 12-38,-25 43 0,37-58 0,1 1 0,0-1 0,0 1 0,1-1 0,0 1 0,1 0 0,0 0 0,-1 17 0,3-27 0,0 1 0,0 0 0,0-1 0,0 1 0,0-1 0,0 1 0,0 0 0,0-1 0,0 1 0,1-1 0,-1 1 0,0-1 0,0 1 0,1-1 0,-1 1 0,0-1 0,0 1 0,1-1 0,-1 1 0,1-1 0,-1 1 0,0-1 0,1 0 0,-1 1 0,1-1 0,-1 1 0,1-1 0,-1 0 0,1 0 0,-1 1 0,1-1 0,-1 0 0,2 0 0,22-4 0,21-23 0,-15-2 0,33-43 0,-39 43 0,-43 84 0,-3-12-1579,17-34 591,-1 0-1,2 0 1,-1 0 0,1 1 0,1-1-1,-1 1 1,2 0 0,-1 0 0,0 11-1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32.062"/>
    </inkml:context>
    <inkml:brush xml:id="br0">
      <inkml:brushProperty name="width" value="0.025" units="cm"/>
      <inkml:brushProperty name="height" value="0.025" units="cm"/>
    </inkml:brush>
  </inkml:definitions>
  <inkml:trace contextRef="#ctx0" brushRef="#br0">63 1 18289,'0'0'13090,"1"13"-11905,1 23-1144,-1 0-1,-2-1 1,-2 1-1,-8 43 1,-7-9 66,9-39-314,1 0 0,2 0 0,-5 58 0,12-83-4352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7.865"/>
    </inkml:context>
    <inkml:brush xml:id="br0">
      <inkml:brushProperty name="width" value="0.025" units="cm"/>
      <inkml:brushProperty name="height" value="0.025" units="cm"/>
    </inkml:brush>
  </inkml:definitions>
  <inkml:trace contextRef="#ctx0" brushRef="#br0">0 0 11659,'0'0'10218,"9"5"-8585,8 3-777,1 0 0,0-2 0,1 0 0,-1-1 0,1-1 0,0 0 0,30 0 0,152-2-273,-109-4-567,-82 2-77,30 0-82,-39-1 138,0 1 0,0 0 0,-1 0 0,1 0-1,0 0 1,0 0 0,0 0 0,-1 0 0,1 0 0,0 1 0,0-1-1,-1 0 1,1 0 0,0 0 0,-1 1 0,1-1 0,0 0-1,-1 1 1,1-1 0,0 1 0,-1-1 0,1 1 0,-1-1 0,1 1-1,-1-1 1,1 1 0,-1 0 0,1-1 0,-1 1 0,1 0 0,-1-1-1,0 1 1,0 0 0,1 1 0,-3 1 36,0 0 0,-1-1 1,1 1-1,-1 0 0,0-1 0,0 1 1,0-1-1,0 0 0,0 0 0,0 0 0,0 0 1,-1-1-1,1 1 0,-8 1 0,-7 5 227,-65 35 77,34-19-108,1 1-1,1 3 1,2 1-1,-44 38 1,122-73-227,-3-8-1211,-10 0-3418,3-4-7404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0.716"/>
    </inkml:context>
    <inkml:brush xml:id="br0">
      <inkml:brushProperty name="width" value="0.025" units="cm"/>
      <inkml:brushProperty name="height" value="0.025" units="cm"/>
    </inkml:brush>
  </inkml:definitions>
  <inkml:trace contextRef="#ctx0" brushRef="#br0">57 60 8104,'0'0'3683,"6"-9"230,0-1-2722,-4 6-752,-1 1 0,1 0 0,0-1 0,0 1 0,1 0 0,-1 0 0,1 0 0,0 0 0,-1 1 1,1-1-1,6-3 0,-8 6-277,0 0 0,-1 0 1,1 1-1,-1-1 1,1 0-1,-1 1 0,1-1 1,-1 1-1,1-1 1,-1 1-1,1-1 0,-1 1 1,0-1-1,1 1 1,-1-1-1,0 1 0,1-1 1,-1 1-1,0-1 0,0 1 1,1 0-1,-1-1 1,0 1-1,0 0 0,0-1 1,0 1-1,0-1 1,0 1-1,0 0 0,0-1 1,0 1-1,0 0 1,0-1-1,-1 2 0,2 31 579,-1-32-407,-5 98 1200,-33 180 0,31-233-1335,6-45-476,1-6-696,-1-1 1,-1 1 0,1-1-1,-1 1 1,0 0 0,-5-9 0,0-1-1234,-10-25-3148,-6-6-1906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1.059"/>
    </inkml:context>
    <inkml:brush xml:id="br0">
      <inkml:brushProperty name="width" value="0.025" units="cm"/>
      <inkml:brushProperty name="height" value="0.025" units="cm"/>
    </inkml:brush>
  </inkml:definitions>
  <inkml:trace contextRef="#ctx0" brushRef="#br0">1 76 15695,'0'0'12364,"76"-22"-10507,-34 13-640,5-2-384,1-1-384,0 3-321,-3 3-96,-4 0-64,-7 5-929,-3 1-993,-8 0-2146,-7 0-2306,-4 3-5797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1.714"/>
    </inkml:context>
    <inkml:brush xml:id="br0">
      <inkml:brushProperty name="width" value="0.025" units="cm"/>
      <inkml:brushProperty name="height" value="0.025" units="cm"/>
    </inkml:brush>
  </inkml:definitions>
  <inkml:trace contextRef="#ctx0" brushRef="#br0">1 199 16239,'0'0'9076,"1"8"-7026,6 127 566,-6-77-1223,11 74 0,-6-119-1393,0-26 0,0-26 0,-5-5 0,1 17 0,-2 0 0,-1 0 0,-4-27 0,5 58 0,0-2 0,1 0 0,-1 0 0,0 0 0,1 0 0,-1 0 0,1 1 0,-1-1 0,1 0 0,0 0 0,0 0 0,0 0 0,0-1 0,0 1 0,1 0 0,-1 0 0,0-1 0,1 1 0,0-1 0,-1 1 0,1-1 0,0 1 0,-1-1 0,1 0 0,0 0 0,0 0 0,0 0 0,0 0 0,0-1 0,0 1 0,0-1 0,1 1 0,-1-1 0,4 1 0,6-1 0,0 0 0,0-1 0,0 0 0,0-1 0,0 0 0,-1-1 0,1 0 0,-1-1 0,1 0 0,12-8 0,-17 9 0,1-1 0,-1-1 0,1 0 0,-1 0 0,-1 0 0,1 0 0,-1-1 0,0 0 0,0-1 0,-1 0 0,0 1 0,0-1 0,0-1 0,-1 1 0,4-11 0,-6 0 0,-13 18 0,-16 22 0,20-14 0,0 1 0,1 0 0,1 0 0,-1 1 0,1-1 0,1 1 0,0 0 0,0 0 0,1 1 0,1-1 0,0 1 0,0-1 0,0 18 0,1-27 0,1 0 0,0 0 0,0 0 0,0 0 0,1 1 0,-1-1 0,0 0 0,0 0 0,1 0 0,-1 0 0,0 0 0,1 0 0,-1 0 0,1 0 0,0 0 0,-1 0 0,1 0 0,0 0 0,-1-1 0,1 1 0,0 0 0,0 0 0,0-1 0,0 1 0,-1 0 0,3 0 0,0 0 0,-1 0 0,1-1 0,-1 0 0,1 1 0,-1-1 0,1 0 0,-1 0 0,1 0 0,-1 0 0,1-1 0,3 0 0,2-1 0,0 0 0,-1-1 0,1 0 0,-1 0 0,1-1 0,12-8 0,-6-2 0,1 0 0,-2-1 0,0-1 0,-1 0 0,0-1 0,13-26 0,-14 25 0,-10 60 0,-4-19 0,-6 61 0,9-83 0,0 1 0,1-1 0,-1 0 0,0 1 0,0-1 0,1 1 0,-1-1 0,1 0 0,0 1 0,-1-1 0,1 0 0,0 0 0,0 1 0,0-1 0,-1 0 0,1 0 0,0 0 0,1 0 0,-1 0 0,0 0 0,0-1 0,0 1 0,0 0 0,1 0 0,-1-1 0,0 1 0,1-1 0,-1 1 0,1-1 0,-1 0 0,0 0 0,1 1 0,-1-1 0,1 0 0,-1 0 0,1 0 0,-1 0 0,0-1 0,1 1 0,-1 0 0,2-1 0,3 0 0,-1 0 0,1 0 0,0 0 0,-1-1 0,1 0 0,-1 0 0,0 0 0,0-1 0,9-5 0,-5 0-313,-1 1 0,0-1 0,-1-1 0,8-9 0,-6 5-984,-1-1-1,0 0 1,-1-1 0,8-19-1,-1-11-5015,13-79-1,-20 89 4663,2-12-5070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2.042"/>
    </inkml:context>
    <inkml:brush xml:id="br0">
      <inkml:brushProperty name="width" value="0.025" units="cm"/>
      <inkml:brushProperty name="height" value="0.025" units="cm"/>
    </inkml:brush>
  </inkml:definitions>
  <inkml:trace contextRef="#ctx0" brushRef="#br0">62 0 4292,'-6'30'12845,"4"3"-4887,6 42-2111,21 86-7816,-20-136 3137,-3-11-1177,10 49 102,-11-47-103,-9-32-129,-2-9 57,-1 0 0,-19-30 0,-9-20 115,38 74-14,1 0 0,-1 1 0,1-1-1,-1 0 1,1 0 0,0 0 0,-1 0 0,1 0 0,0-1 0,0 1 0,0 0 0,0 0-1,0 0 1,0 0 0,0 0 0,0 0 0,0 0 0,0 0 0,1 0 0,-1 0 0,0 0-1,1 0 1,-1 0 0,1 0 0,-1 0 0,1 0 0,-1 0 0,1 1 0,0-1 0,-1 0-1,1 0 1,0 1 0,0-1 0,0 0 0,0 1 0,-1-1 0,1 1 0,0-1 0,0 1-1,0-1 1,0 1 0,0 0 0,0-1 0,0 1 0,0 0 0,0 0 0,0 0 0,1 0-1,0 0 1,10-2-55,1 2-1,-1-1 1,21 3-1,-10 0-222,-17-2-633,21 0-713,-20 1-2091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2.412"/>
    </inkml:context>
    <inkml:brush xml:id="br0">
      <inkml:brushProperty name="width" value="0.025" units="cm"/>
      <inkml:brushProperty name="height" value="0.025" units="cm"/>
    </inkml:brush>
  </inkml:definitions>
  <inkml:trace contextRef="#ctx0" brushRef="#br0">0 80 14606,'0'0'12588,"69"-19"-11211,-32 10-1025,4-3-288,6 3-448,-7-5-3331,4-3-6663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3.071"/>
    </inkml:context>
    <inkml:brush xml:id="br0">
      <inkml:brushProperty name="width" value="0.025" units="cm"/>
      <inkml:brushProperty name="height" value="0.025" units="cm"/>
    </inkml:brush>
  </inkml:definitions>
  <inkml:trace contextRef="#ctx0" brushRef="#br0">30 1 17969,'0'0'11066,"-6"10"-10804,-15 34-70,21-44-183,-1 1 1,1 0-1,0-1 0,-1 1 0,1 0 0,0 0 0,0-1 0,0 1 0,0 0 1,-1-1-1,1 1 0,0 0 0,0 0 0,1-1 0,-1 1 0,0 0 1,0 0-1,0-1 0,0 1 0,1 0 0,-1-1 0,0 1 0,0 0 1,1-1-1,-1 1 0,1 0 0,-1-1 0,0 1 0,1-1 0,-1 1 1,1-1-1,0 1 0,-1-1 0,1 1 0,-1-1 0,1 0 0,0 1 0,-1-1 1,1 0-1,0 1 0,-1-1 0,1 0 0,0 0 0,0 0 0,-1 1 1,1-1-1,0 0 0,-1 0 0,1 0 0,0 0 0,1-1 0,32-4 621,-10-18-134,-8 8-212,-16 16-289,1-1-1,-1 1 1,1-1 0,-1 1-1,1-1 1,-1 1 0,1 0-1,-1-1 1,1 1 0,-1 0-1,0-1 1,1 1-1,-1 0 1,0-1 0,0 1-1,0 0 1,1-1 0,-1 1-1,0 0 1,0 0 0,0-1-1,0 1 1,0 0 0,0 0-1,0-1 1,-1 1 0,1 0-1,0 0 1,-1 0 0,0 26 3,0-20 6,0 0 0,1 1 1,-1-1-1,2 0 1,-1 0-1,1 0 1,0 0-1,0 0 1,4 9-1,-5-15-18,1 0 0,0 0-1,0 0 1,0 0 0,0 0-1,0 0 1,1-1 0,-1 1-1,0 0 1,0 0-1,1-1 1,-1 1 0,0-1-1,0 1 1,1-1 0,-1 0-1,1 1 1,-1-1 0,0 0-1,1 0 1,-1 0 0,1 0-1,-1 0 1,0 0 0,1 0-1,-1-1 1,1 1 0,-1 0-1,0-1 1,1 1 0,-1-1-1,0 0 1,0 1 0,0-1-1,1 0 1,1-1 0,4-3-529,0 1 0,0-1 0,0-1 0,9-9 0,25-40-6233,-20 14-1060,-9 8-2776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3.459"/>
    </inkml:context>
    <inkml:brush xml:id="br0">
      <inkml:brushProperty name="width" value="0.025" units="cm"/>
      <inkml:brushProperty name="height" value="0.025" units="cm"/>
    </inkml:brush>
  </inkml:definitions>
  <inkml:trace contextRef="#ctx0" brushRef="#br0">86 1 2018,'0'0'22245,"5"3"-21994,-2 0-214,-2-1-29,1-1-1,-1 0 1,0 0-1,1 0 1,-1 1-1,1-1 0,0-1 1,-1 1-1,1 0 1,0 0-1,0-1 1,-1 1-1,1 0 1,3-1-1,-4 3 50,1 0 0,-1 0-1,0 0 1,-1-1 0,1 1 0,0 0-1,-1 0 1,1 0 0,-1 0-1,0 0 1,0 0 0,0 0-1,-2 6 1,2-3 116,1 85 1689,-2 103 1454,0-192-3282,1 0 1,0 1-1,-1-1 0,1 0 1,-1 0-1,1 0 0,-1 0 1,0 1-1,0-1 1,0 0-1,0 0 0,0-1 1,-1 1-1,1 0 0,-1 0 1,1-1-1,-1 1 1,0 0-1,1-1 0,-1 0 1,0 1-1,0-1 0,0 0 1,0 0-1,0 0 0,0 0 1,0-1-1,0 1 1,-1 0-1,1-1 0,0 1 1,0-1-1,-1 0 0,1 0 1,0 0-1,0 0 1,-1 0-1,1-1 0,0 1 1,0-1-1,0 1 0,-1-1 1,1 0-1,0 0 1,0 0-1,0 0 0,0 0 1,0 0-1,0 0 0,1-1 1,-1 1-1,0-1 1,1 1-1,-1-1 0,1 0 1,-2-2-1,-1-1-34,1 1 0,0-1 0,0 0 0,0 0 0,0 0 0,1 0 0,0 0 0,0-1 0,1 1 0,-1-1 0,1 1 0,0-1 0,1 0 0,-1 1 0,1-1 0,0 0 0,1 0 0,1-8 0,-1 9 0,1 0 0,0 0 0,0 1 0,1-1 0,-1 0 0,1 1 0,0-1 0,0 1 0,1 0 0,-1 0 0,1 0 0,0 1 0,0-1 0,0 1 0,0 0 0,1 0 0,0 1 0,-1-1 0,10-3 0,36-13-1293,21-9-4888,-26 5-3129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098"/>
    </inkml:context>
    <inkml:brush xml:id="br0">
      <inkml:brushProperty name="width" value="0.025" units="cm"/>
      <inkml:brushProperty name="height" value="0.025" units="cm"/>
    </inkml:brush>
  </inkml:definitions>
  <inkml:trace contextRef="#ctx0" brushRef="#br0">0 27 16624,'0'0'7239,"2"9"-6182,3 22 185,-1 0 0,-2 1 0,-2 43 0,1 9-157,-2-83-1070,1 1 0,0-1 0,0 0 0,0 1 0,0-1 0,0 0 0,1 0 0,-1 1 0,0-1 0,1 0 0,-1 0 0,1 1-1,-1-1 1,1 0 0,-1 0 0,1 0 0,0 0 0,-1 0 0,1 0 0,0 0 0,0 0 0,0 0 0,0 0 0,0 0 0,2 1 0,-1-2 20,-1 0 1,1 0-1,0 0 1,0 0-1,-1 0 1,1 0 0,0 0-1,-1 0 1,1-1-1,0 1 1,-1-1-1,1 1 1,-1-1 0,1 0-1,-1 0 1,3-1-1,7-5 165,-1-1 1,0 0-1,17-18 0,20-24-1179,-2-3 1,70-107-1,-129 176-18538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424"/>
    </inkml:context>
    <inkml:brush xml:id="br0">
      <inkml:brushProperty name="width" value="0.025" units="cm"/>
      <inkml:brushProperty name="height" value="0.025" units="cm"/>
    </inkml:brush>
  </inkml:definitions>
  <inkml:trace contextRef="#ctx0" brushRef="#br0">3 0 7815,'0'0'10314,"-2"51"-7271,10-43-929,6-3-641,5 0-704,5-3-545,2-2-128,2 0-1377,4 0-2050,-7-9-1762,1-3-4676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4.796"/>
    </inkml:context>
    <inkml:brush xml:id="br0">
      <inkml:brushProperty name="width" value="0.025" units="cm"/>
      <inkml:brushProperty name="height" value="0.025" units="cm"/>
    </inkml:brush>
  </inkml:definitions>
  <inkml:trace contextRef="#ctx0" brushRef="#br0">75 1 16143,'0'0'2536,"-10"9"363,6-6-2500,-37 36 1842,39-37-2034,0 0 0,1 0 0,-1 0 0,0 1 0,1-1 0,-1 1 0,1-1 0,0 1 0,0-1 0,0 1 0,0 0 0,0-1 0,0 1 0,1 0 0,0 0 0,-1 0 0,1-1 0,0 1 0,1 5-1,0-7-146,0-1 0,1 1 0,-1 0 0,0 0 0,1-1-1,-1 1 1,1-1 0,-1 1 0,1-1 0,-1 1-1,1-1 1,-1 0 0,1 0 0,-1 0 0,1 0 0,-1 0-1,1 0 1,1-1 0,32-2 458,-20-1-415,1-1 0,26-12-1,-32 11-187,1 2 0,0-1 0,0 1 0,0 1-1,0 0 1,0 1 0,20-2 0,-29 4 68,-1 0 1,0 0-1,1 0 1,-1 1-1,0-1 1,1 0 0,-1 1-1,0-1 1,0 1-1,0-1 1,1 1-1,-1-1 1,0 1-1,0 0 1,0 0-1,0 0 1,0 0-1,0-1 1,0 1 0,0 0-1,0 1 1,-1-1-1,1 0 1,0 0-1,-1 0 1,1 0-1,-1 1 1,1-1-1,-1 0 1,1 0 0,-1 1-1,0-1 1,0 0-1,0 1 1,0-1-1,0 0 1,0 1-1,0-1 1,0 0-1,-1 2 1,7 26 563,-5-29-509,-1 1 0,1-1 0,0 1 0,-1-1 0,1 1 0,0-1 0,-1 1 0,1-1 0,0 0 0,0 1 0,-1-1 0,1 0 0,0 1 1,0-1-1,0 0 0,-1 0 0,1 0 0,0 0 0,0 0 0,0 0 0,-1 0 0,1 0 0,0 0 0,0 0 0,0-1 0,0 1 0,-1 0 1,1 0-1,0-1 0,0 1 0,-1-1 0,1 1 0,0 0 0,-1-1 0,2 0 0,27-21 688,-25 19-660,62-44 135,-61 44-281,0 0 0,0 1 0,1-1 0,-1 1 0,1 1 0,0-1 0,0 1 0,0 0 0,-1 0 0,1 0 0,9 1 1,-14 0 64,0 0 1,0 0 0,-1 1-1,1-1 1,0 0 0,0 0 0,-1 1-1,1-1 1,0 0 0,-1 1-1,1-1 1,0 1 0,-1-1 0,1 1-1,0-1 1,-1 1 0,1-1-1,-1 1 1,1 0 0,-1-1 0,1 1-1,-1 0 1,0-1 0,1 1 0,-1 0-1,0 0 1,0-1 0,1 1-1,-1 0 1,0 1 0,1 31 140,-1-5-2265,1-28 1709,0 1 0,-1-1 0,1 1 0,0-1 0,0 1 0,0-1 0,0 0 0,-1 1 0,1-1 0,0 0 0,0 1-1,0-1 1,0 0 0,0 0 0,0 0 0,0 0 0,0 0 0,0 0 0,0 0 0,0 0 0,-1-1 0,1 1 0,0 0 0,0 0 0,0-1 0,1 0 0,12-7-7610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408"/>
    </inkml:context>
    <inkml:brush xml:id="br0">
      <inkml:brushProperty name="width" value="0.025" units="cm"/>
      <inkml:brushProperty name="height" value="0.025" units="cm"/>
    </inkml:brush>
  </inkml:definitions>
  <inkml:trace contextRef="#ctx0" brushRef="#br0">27 0 22037,'0'0'9849,"4"11"-9112,0 3-723,-1 1 1,0 0-1,-1 1 1,-1-1-1,0 0 0,-1 1 1,-1-1-1,0 0 1,-5 22-1,-2-8-47,0 1-383,1 1 0,1-1 0,-2 36-1,8-65 258,0 0-1,0 0 0,0 0 0,0-1 0,0 1 0,0 0 0,0 0 0,1 0 0,-1-1 1,0 1-1,0 0 0,1 0 0,-1-1 0,1 1 0,-1 0 0,0-1 0,1 1 0,-1 0 1,1-1-1,-1 1 0,1 0 0,0-1 0,-1 1 0,1-1 0,0 1 0,-1-1 0,1 0 1,0 1-1,-1-1 0,1 0 0,0 1 0,0-1 0,0 0 0,-1 0 0,1 0 1,0 1-1,0-1 0,0 0 0,-1 0 0,1 0 0,0-1 0,1 1 0,2 0-595,0-1-1,-1 0 0,1 0 0,0 0 0,0 0 1,-1-1-1,1 1 0,4-4 0,20-15-6450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5.125"/>
    </inkml:context>
    <inkml:brush xml:id="br0">
      <inkml:brushProperty name="width" value="0.025" units="cm"/>
      <inkml:brushProperty name="height" value="0.025" units="cm"/>
    </inkml:brush>
  </inkml:definitions>
  <inkml:trace contextRef="#ctx0" brushRef="#br0">54 1 17200,'0'0'7047,"-8"9"-4239,-2 1-2046,7-7-493,-1 1 0,0 0 0,1-1 1,0 1-1,0 0 0,0 1 0,1-1 0,-1 0 1,-3 10-1,6-14-244,0 0 0,-1 1 1,1-1-1,0 1 0,0-1 1,0 1-1,0-1 0,-1 1 0,1-1 1,0 1-1,0-1 0,0 1 1,0-1-1,0 1 0,0-1 1,0 1-1,0-1 0,0 1 0,0-1 1,1 1-1,-1-1 0,0 1 1,0-1-1,0 1 0,1-1 0,-1 1 1,0-1-1,0 0 0,1 1 1,-1-1-1,0 1 0,1-1 0,-1 0 1,1 1-1,-1-1 0,0 0 1,1 0-1,-1 1 0,1-1 0,0 0 1,27 0 204,29-19-680,-34 6 32,-18 9 388,1 0-1,0 1 1,-1-1-1,1 2 0,1-1 1,-1 0-1,0 1 0,1 0 1,-1 1-1,1 0 1,10-2-1,-16 6 115,0 0-1,0 0 1,-1-1 0,1 1 0,0 0-1,-1 0 1,0 0 0,0 0 0,1 0 0,-2 0-1,1 0 1,-1 3 0,2 13 28,8-10-1615,1-7-4265,1-2-4417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251"/>
    </inkml:context>
    <inkml:brush xml:id="br0">
      <inkml:brushProperty name="width" value="0.025" units="cm"/>
      <inkml:brushProperty name="height" value="0.025" units="cm"/>
    </inkml:brush>
  </inkml:definitions>
  <inkml:trace contextRef="#ctx0" brushRef="#br0">197 98 705,'-5'-19'12838,"-8"9"-6332,10 8-6061,-1 2 1,1-1-1,-1 0 0,0 1 0,1-1 0,-1 1 0,1 0 0,-1 0 0,-6 2 0,1-1-441,1 1-1,0 0 0,0 0 1,0 1-1,0 0 0,0 0 0,0 1 1,-9 6-1,12-6 71,1 0 0,-1 0 0,1 0 0,0 0 0,0 1 1,1-1-1,-1 1 0,1 0 0,0 0 0,0 0 0,1 1 0,-1-1 0,1 1 0,1 0 1,-1-1-1,-1 7 0,4-11-60,-1-1 0,0 0 0,0 1 0,1-1 0,-1 1 0,0-1 1,1 0-1,-1 1 0,0-1 0,1 0 0,-1 0 0,1 1 0,-1-1 0,0 0 0,1 0 1,-1 1-1,1-1 0,-1 0 0,1 0 0,-1 0 0,0 0 0,1 0 0,-1 0 0,1 0 1,-1 0-1,1 0 0,-1 0 0,1 0 0,-1 0 0,1 0 0,-1 0 0,1 0 0,-1 0 1,0-1-1,1 1 0,-1 0 0,1-1 0,20-6 432,-2-6-332,-1-1 1,0 0-1,-1-2 0,-1 0 1,0-1-1,22-32 0,-3 7 47,-35 42-163,0 1 0,0-1 0,0 1 0,0-1 0,0 1 0,0-1 0,0 1 0,0-1 0,0 1 1,0 0-1,0-1 0,0 1 0,0-1 0,1 1 0,-1-1 0,0 1 0,0-1 0,1 1 0,-1-1 0,0 1 0,1-1 0,-1 0 0,0 1 0,1-1 0,-1 1 1,1-1-1,-1 0 0,0 1 0,1-1 0,-1 0 0,1 0 0,-1 1 0,1-1 0,-1 0 0,1 0 0,0 0 0,-1 0 0,1 0 0,-1 0 0,1 0 0,-1 0 1,1 0-1,-1 0 0,1 0 0,0 0 0,-1 0 0,1 0 0,-1 0 0,1 0 0,-1-1 0,1 1 0,-1 0 0,1 0 0,-1-1 0,1 1 0,-1 0 0,0-1 1,1 1-1,-1 0 0,1-1 0,-1 1 0,0-1 0,1 1 0,-1 0 0,0-1 0,1 1 0,-1-1 0,0 0 0,3 60 529,-3-40-210,0-10-235,1 0 1,0-1-1,1 1 1,0 0-1,0-1 1,1 1-1,4 7 1,-7-14-170,1 0 1,1 0 0,-1-1-1,0 1 1,0-1 0,1 1-1,-1 0 1,0-1-1,1 0 1,0 1 0,-1-1-1,1 0 1,0 0 0,0 0-1,-1 0 1,1 0 0,0-1-1,0 1 1,0 0-1,0-1 1,0 1 0,0-1-1,0 0 1,0 0 0,1 0-1,-1 0 1,0 0-1,0 0 1,0 0 0,0-1-1,0 1 1,0-1 0,0 0-1,0 1 1,0-1 0,1-1-1,1 0-730,0-1-1,-1 1 0,1-1 1,-1 0-1,0 0 0,0 0 1,0 0-1,0 0 0,0-1 1,-1 0-1,4-5 0,12-24-10152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611"/>
    </inkml:context>
    <inkml:brush xml:id="br0">
      <inkml:brushProperty name="width" value="0.025" units="cm"/>
      <inkml:brushProperty name="height" value="0.025" units="cm"/>
    </inkml:brush>
  </inkml:definitions>
  <inkml:trace contextRef="#ctx0" brushRef="#br0">82 1 16239,'-6'12'2344,"-3"6"-1504,-36 83 6034,41-89-6276,0 0-1,0 1 0,1-1 0,1 1 0,0-1 0,1 1 1,0 14-1,1-25-592,0-1 1,0 1-1,0-1 0,1 1 1,-1-1-1,0 1 1,1-1-1,0 0 1,-1 1-1,1-1 0,0 0 1,-1 0-1,1 1 1,0-1-1,0 0 1,0 0-1,0 0 0,0 0 1,0 0-1,0 0 1,1 0-1,-1 0 1,0-1-1,0 1 1,1 0-1,-1-1 0,0 1 1,1-1-1,-1 0 1,1 1-1,-1-1 1,1 0-1,-1 0 0,0 0 1,1 0-1,-1 0 1,1 0-1,-1 0 1,1 0-1,-1 0 0,2-1 1,3 0-26,-1-1 0,0 1 1,0-1-1,0 1 0,0-1 0,-1-1 0,1 1 1,-1-1-1,1 0 0,6-5 0,1-6-327,-1-1-1,0-1 0,-1 0 0,0 0 0,-2-1 0,0 0 0,0 0 1,5-25-1,9-14-130,-18 49 320,-1 9 111,-2 20 191,-4 33 440,-5-11-171,3-21 216,1 0-1,1 1 0,1-1 1,3 45-1,-1-66-651,0-1 0,1 1-1,-1 0 1,1 0 0,0-1-1,0 1 1,-1-1 0,1 1-1,0-1 1,0 1 0,0-1-1,0 1 1,1-1 0,-1 0-1,0 0 1,1 1 0,-1-1-1,0 0 1,1 0 0,0-1-1,-1 1 1,1 0 0,2 0-1,-3 0-394,1-1 0,-1 1 0,1-1 0,-1 0 0,1 1 0,0-1 0,-1 0 0,1 0 0,-1 0 0,1-1 0,0 1 0,-1 0 0,1-1 0,-1 1 0,1-1 0,2 0 0,9-11-6623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6.955"/>
    </inkml:context>
    <inkml:brush xml:id="br0">
      <inkml:brushProperty name="width" value="0.025" units="cm"/>
      <inkml:brushProperty name="height" value="0.025" units="cm"/>
    </inkml:brush>
  </inkml:definitions>
  <inkml:trace contextRef="#ctx0" brushRef="#br0">0 112 16784,'0'0'11024,"11"3"-9471,-6-1-1442,1-1 0,-1 0 0,0 0 0,1-1 0,-1 1 0,1-1 0,-1 0 0,0-1 0,1 1 0,-1-1 1,1 0-1,-1-1 0,0 1 0,0-1 0,0 0 0,0 0 0,0-1 0,0 1 0,7-7 0,-8 7-60,42-35 637,-45 36-671,1 0-1,-1 0 1,1-1-1,-1 1 1,0 0-1,1-1 1,-1 1-1,0-1 1,0 1-1,0-1 1,0 0-1,-1 0 1,1 1-1,0-1 1,-1 0-1,1 0 1,-1 0-1,1 1 1,-1-1-1,0 0 1,0 0-1,0 0 1,0 0-1,0 0 1,-1 0 0,0-3-1,0 4-16,0 1 0,0-1 0,0 0 0,0 0 0,0 1 0,0-1 0,0 1 0,0-1 0,-1 1 0,1-1 0,0 1 0,0 0 0,-1 0 0,1-1 0,0 1 0,0 0 0,-1 0 0,1 0 0,0 0 0,-1 1 0,1-1 0,0 0 0,0 0 0,-1 1 0,1-1 0,-2 2 0,-33 14 0,25-7 0,0 1 0,0 0 0,1 1 0,0 0 0,-9 14 0,15-19 0,-1 1 0,1-1 0,1 1 0,0 0 0,0 0 0,0 1 0,0-1 0,1 0 0,1 1 0,-1 0 0,0 11 0,3-18-3,-1 1-1,1-1 1,-1 0-1,1 1 1,0-1-1,0 0 1,-1 0-1,1 0 1,0 1-1,0-1 1,0 0-1,0 0 1,0 0-1,0 0 1,1-1-1,-1 1 1,0 0 0,0 0-1,1-1 1,-1 1-1,0-1 1,1 1-1,-1-1 1,1 0-1,-1 1 1,0-1-1,1 0 1,-1 0-1,1 0 1,-1 0-1,1 0 1,-1 0-1,1 0 1,1-1 0,56-7-1248,-44 2-1034,0 0 0,-1 0 1,23-15-1,7-6-4116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7.327"/>
    </inkml:context>
    <inkml:brush xml:id="br0">
      <inkml:brushProperty name="width" value="0.025" units="cm"/>
      <inkml:brushProperty name="height" value="0.025" units="cm"/>
    </inkml:brush>
  </inkml:definitions>
  <inkml:trace contextRef="#ctx0" brushRef="#br0">147 1 19282,'-11'8'3796,"-9"5"-1773,6-5-1065,0 1 0,1 0 1,0 1-1,1 0 0,0 1 0,1 0 1,-15 19-1,26-29-958,0 0 0,0-1 0,0 1 0,0-1 0,0 1 0,0-1 0,0 1 0,0-1 0,0 1 0,0-1 0,1 1 0,-1-1 0,0 1 0,0-1 0,1 1 0,-1-1 0,0 1 0,1-1 0,-1 1 0,0-1 0,1 0 0,-1 1 0,1-1 0,-1 0 0,0 1 0,1-1 0,-1 0 0,1 1 0,-1-1 0,1 0 0,-1 0 0,1 0 0,0 0 0,-1 1 0,1-1 0,-1 0 0,1 0 0,-1 0 0,1 0 0,-1 0 0,1 0 0,-1 0 0,1-1 0,-1 1 0,1 0 0,0 0 0,40 0 0,-31 0 0,15-1-73,37 0-308,-58 1 362,-1 0-1,1 1 1,-1-1 0,1 1-1,-1 0 1,1 0-1,-1 0 1,0 1-1,0-1 1,1 1-1,-1-1 1,0 1-1,3 3 1,-5-4 27,0 0 1,-1 0-1,1 0 0,0 0 1,-1 0-1,1 0 0,-1 0 1,0 1-1,1-1 0,-1 0 1,0 0-1,0 0 1,1 1-1,-1-1 0,0 0 1,0 0-1,0 1 0,-1-1 1,1 0-1,0 0 0,0 1 1,-1-1-1,1 0 0,-1 0 1,1 0-1,-1 0 0,1 0 1,-1 1-1,0-1 0,1 0 1,-1 0-1,0-1 1,0 1-1,0 0 0,0 0 1,0 0-1,0 0 0,-2 0 1,-42 31 388,42-30-394,-3 1-5,1 1-218,0-1 0,-1 1 0,1-1 0,-1-1 0,0 1-1,0-1 1,0 0 0,0 0 0,0 0 0,-1-1-1,1 0 1,0 0 0,-1-1 0,-7 0 0,5-6-8461,4-9-9410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8.181"/>
    </inkml:context>
    <inkml:brush xml:id="br0">
      <inkml:brushProperty name="width" value="0.025" units="cm"/>
      <inkml:brushProperty name="height" value="0.025" units="cm"/>
    </inkml:brush>
  </inkml:definitions>
  <inkml:trace contextRef="#ctx0" brushRef="#br0">46 0 15535,'0'0'11782,"0"14"-10790,-15 80 84,7-52-543,-4 77-1,12-118-525,0 0-1,0 1 1,0-1-1,0 0 1,1 1 0,-1-1-1,1 0 1,-1 0-1,1 1 1,-1-1-1,1 0 1,0 0 0,-1 0-1,1 0 1,0 1-1,0-1 1,0 0-1,0-1 1,0 1 0,0 0-1,0 0 1,0 0-1,0-1 1,0 1-1,1 0 1,-1-1 0,0 1-1,0-1 1,1 1-1,-1-1 1,0 0-1,1 0 1,-1 1 0,0-1-1,1 0 1,-1 0-1,0 0 1,1-1-1,-1 1 1,3-1 0,10 0-281,0-2 1,1 0-1,16-5 1,1-1-1070,-30 9 1280,-1 0 0,1-1 0,0 1 0,0 0 0,0 0 0,-1 0-1,1 0 1,0 1 0,0-1 0,-1 0 0,1 1 0,0-1 0,-1 1 0,1-1 0,0 1 0,-1 0 0,1 0 0,-1 0 0,1 0 0,-1 0 0,1 0 0,-1 0 0,0 0 0,0 1 0,1-1 0,0 2 0,-1 0 75,0 0 0,0 0 1,0 0-1,0 0 0,-1 0 0,1 0 1,-1 0-1,0 0 0,0 0 1,0 0-1,0 0 0,-1 0 0,1-1 1,-1 1-1,-1 5 0,-2-1 228,1 0 0,-1 0-1,0-1 1,0 1-1,-1-1 1,0 0-1,0-1 1,-1 1 0,1-1-1,-1 0 1,0 0-1,-1-1 1,1 0 0,-1 0-1,0 0 1,0-1-1,0 0 1,0 0-1,0-1 1,-1 0 0,1 0-1,-1-1 1,1 0-1,-10 1 1,15-3-401,-1 0 0,1 1 1,0-1-1,0 0 0,0 0 0,0 0 1,0 0-1,0 0 0,0 0 0,0-1 1,0 1-1,1-1 0,-1 1 0,1-1 1,-1 0-1,1 1 0,-1-1 0,1 0 1,0 0-1,0 0 0,0 0 0,0 0 1,0 0-1,1-1 0,-1 1 0,0 0 1,1 0-1,0 0 0,-1-1 0,1 1 0,0 0 1,1-3-1,-2 1-267,1 0 0,0 0 0,0 0 0,0-1 0,0 1 0,1 0 0,0 0 0,0 0 0,0 0 0,0 0 0,0 1 0,1-1 0,0 0 0,0 1 0,0-1 0,0 1 0,1-1 0,2-2 0,14-6-5898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8.509"/>
    </inkml:context>
    <inkml:brush xml:id="br0">
      <inkml:brushProperty name="width" value="0.025" units="cm"/>
      <inkml:brushProperty name="height" value="0.025" units="cm"/>
    </inkml:brush>
  </inkml:definitions>
  <inkml:trace contextRef="#ctx0" brushRef="#br0">50 115 17232,'0'0'12022,"9"1"-10340,-4 0-1617,0-1 1,0 0-1,0 0 1,0 0-1,1-1 0,-1 0 1,0 0-1,0 0 0,0 0 1,0-1-1,-1 0 1,1 0-1,0 0 0,-1-1 1,1 1-1,-1-1 1,0 0-1,0-1 0,0 1 1,0-1-1,-1 1 1,1-1-1,-1 0 0,0-1 1,0 1-1,-1 0 1,4-8-1,-5 11-65,0 0 0,-1-1 0,1 1 0,-1 0 0,0 0 0,1-1 0,-1 1 0,0 0 0,1 0 0,-1-1 0,0 1 0,0 0 0,0-1 0,0 1 0,-1 0 0,1-1 0,0 1 0,0 0 0,-1 0 0,1-1 0,-1 1 0,1 0 0,-1 0 0,0 0 0,1 0 0,-1 0 0,0 0 0,0 0 0,0 0 0,0 0 0,1 0 0,-1 0 0,-1 0 0,1 0 0,0 1 0,0-1 0,0 0 0,0 1 0,0-1 0,-1 1 0,1-1 0,0 1 0,0 0 0,-1 0 0,1-1 0,0 1 0,-1 0 0,1 0 0,-2 1 0,-2-1 0,0 0 0,0 0 0,0 1 0,0 0 0,1 0 0,-1 0 0,0 1 0,1-1 0,-1 1 0,1 0 0,-1 1 0,-6 4 0,2 1 0,1 0 0,-1 1 0,2 0 0,-1 0 0,-10 18 0,15-22 0,-1 1 0,1 1 0,0-1 0,1 0 0,0 1 0,0-1 0,0 1 0,1-1 0,-1 1 0,2 0 0,-1 9 0,1-15 0,1 0 0,-1 0 0,0 0 0,1 0 0,-1 0 0,1 0 0,0 0 0,-1 0 0,1 0 0,0 0 0,0 0 0,-1 0 0,1-1 0,0 1 0,0 0 0,0-1 0,0 1 0,0 0 0,0-1 0,0 1 0,0-1 0,0 0 0,0 1 0,0-1 0,0 0 0,0 0 0,1 0 0,-1 1 0,2-1 0,41 1 0,-33-1 0,49-6-2182,-2-8-6158,-17 0-7531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9.455"/>
    </inkml:context>
    <inkml:brush xml:id="br0">
      <inkml:brushProperty name="width" value="0.025" units="cm"/>
      <inkml:brushProperty name="height" value="0.025" units="cm"/>
    </inkml:brush>
  </inkml:definitions>
  <inkml:trace contextRef="#ctx0" brushRef="#br0">141 51 11755,'0'0'9182,"6"-8"-6758,16-28-33,-22 29 2062,-9 8-3360,-10 6-793,-9 7 22,-66 40 525,145-51-879,-39-3-120,-1 1 0,1 1 0,0 0 0,-1 1 0,21 7 0,-29-9 138,0 0 0,0 0 0,0 0 0,0 1 0,-1-1 0,1 1 0,0-1 0,-1 1 0,1 0-1,-1 0 1,0 0 0,0 0 0,1 1 0,-1-1 0,-1 0 0,1 1 0,0 0 0,-1-1 0,1 1 0,-1 0 0,0 0-1,0 0 1,0 0 0,0 0 0,0 0 0,0 4 0,-2-4 45,0 0-1,0-1 1,0 1-1,0 0 1,-1-1-1,1 1 1,-1-1-1,0 1 1,0-1-1,1 0 1,-1 0-1,-1 0 1,1 0-1,0 0 1,0 0-1,-1-1 1,1 1-1,-1-1 1,0 1-1,1-1 1,-1 0 0,-3 1-1,-6 3 126,-1-1-1,0 0 1,-21 4-1,26-7-155,-1 0 0,0 0 0,0-1 0,-16-1 0,23 1 0,1 0 0,0 0 0,-1 0 0,1-1 0,-1 1 0,1 0 0,-1-1 0,1 1 0,0-1 0,-1 1 0,1-1 0,0 0 0,0 0 0,-1 1 0,1-1 0,0 0 0,0 0 0,0 0 0,0 0 0,0-1 0,0 1 0,0 0 0,1 0 0,-1 0 0,0-1 0,1 1 0,-1 0 0,1-1 0,-1 1 0,1-1 0,0 1 0,-1 0 0,1-1 0,0 1 0,0-1 0,0 1 0,0-3 0,1 3-108,-1 0 0,1 0-1,-1 0 1,1 0 0,0 0 0,-1 0 0,1 0-1,0 0 1,0 1 0,-1-1 0,1 0 0,0 0 0,0 1-1,0-1 1,0 1 0,0-1 0,0 1 0,0-1-1,0 1 1,0 0 0,0-1 0,0 1 0,0 0-1,2 0 1,33-6-4952,-28 5 3675,23-2-3580,1 0-1612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29.907"/>
    </inkml:context>
    <inkml:brush xml:id="br0">
      <inkml:brushProperty name="width" value="0.025" units="cm"/>
      <inkml:brushProperty name="height" value="0.025" units="cm"/>
    </inkml:brush>
  </inkml:definitions>
  <inkml:trace contextRef="#ctx0" brushRef="#br0">230 34 1473,'0'0'23740,"-9"-7"-21903,7 5-1757,0-1 52,-1 1-1,1 0 0,0 0 1,-1 0-1,0 0 1,1 1-1,-1-1 1,0 1-1,0-1 0,0 1 1,0 0-1,0 0 1,0 0-1,0 1 0,0-1 1,0 1-1,0 0 1,-1 0-1,1 0 1,0 0-1,0 0 0,0 1 1,0-1-1,0 1 1,-1 0-1,1 0 0,0 0 1,-5 3-1,6-3-75,-61 35 1080,59-34-1091,1 1 1,-1-1-1,1 1 0,-1 0 0,1 0 1,0 0-1,0 0 0,1 1 1,-1-1-1,1 1 0,-1 0 0,1 0 1,-3 7-1,5-10-45,0-1 0,1 1 0,-1-1 0,0 1 0,0-1 0,0 1 0,1-1 0,-1 1 0,0-1 0,1 1 0,-1-1 0,0 0 0,1 1 0,-1-1 0,1 1 0,-1-1 0,0 0 0,1 0 0,-1 1 0,1-1 0,-1 0 0,1 0 0,-1 1 0,1-1 0,-1 0 0,1 0 0,-1 0 0,1 0 0,0 0 0,-1 0 0,1 0 0,-1 0 0,1 0 0,-1 0 0,1 0 0,30 0 0,-23-1 0,9 1-37,53 3-424,-67-3 442,0 1 0,0-1 0,1 1 0,-1 0 0,0 0 0,0 0 0,0 0 0,0 0 0,-1 1 0,1-1 0,0 1 0,0 0 0,-1 0 0,1 0 0,-1 0 0,0 0 0,0 1 0,3 2 0,-5-4 23,1 0 0,-1 0 0,1 0 0,-1 1 0,1-1 0,-1 0 1,1 0-1,-1 0 0,0 1 0,0-1 0,0 0 0,0 0 1,0 1-1,0-1 0,0 0 0,0 0 0,0 1 0,0-1 0,-1 0 1,1 0-1,-1 0 0,1 1 0,-1-1 0,0 1 0,-1 1 23,0-1 0,0 1-1,0-1 1,-1 0-1,1 0 1,-1 0-1,1 0 1,-1 0 0,-4 2-1,-8 3 133,0-1 0,-32 9-1,39-13-144,-6 1-14,0 0 0,0-1 0,-1 0 0,-19-1 0,34-1-20,0 0 1,-1 0-1,1 0 1,0 0-1,-1 0 1,1 1-1,0-1 1,-1 0-1,1 0 1,0 0-1,-1 0 1,1 0-1,-1 0 1,1-1-1,0 1 1,-1 0-1,1 0 1,0 0-1,-1 0 1,1 0-1,0 0 1,-1-1-1,1 1 1,0 0-1,0 0 1,-1 0-1,1-1 1,0 1-1,-1 0 1,1 0-1,0-1 1,0 1-1,0 0 0,-1-1 1,1 1-1,0 0 1,0-1-1,0 1 1,0 0-1,0-1 1,0 1-1,-1 0 1,1-1-1,0 1 1,0 0-1,0-1 1,0 1-1,0 0 1,0-1-1,1 1 1,-1 0-1,0-1 1,0 1-1,0-1 1,0 1-1,0 0 1,0 0-1,1-1 1,-1 1-1,0 0 1,0-1-1,0 1 1,1 0-1,-1-1 1,0 1-1,0 0 0,1 0 1,-1-1-1,21-16-3560,22-5-8111,-17 10 2236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0.557"/>
    </inkml:context>
    <inkml:brush xml:id="br0">
      <inkml:brushProperty name="width" value="0.025" units="cm"/>
      <inkml:brushProperty name="height" value="0.025" units="cm"/>
    </inkml:brush>
  </inkml:definitions>
  <inkml:trace contextRef="#ctx0" brushRef="#br0">1 157 8872,'0'0'23479,"8"0"-23106,1-1-370,0-1 0,0 0 0,0 0 0,-1 0 0,1-1-1,-1-1 1,0 0 0,0 0 0,0 0 0,0-1 0,-1 0-1,1-1 1,-1 1 0,6-8 0,-10 10-3,28-29 0,-30 31 0,0-1 0,0 0 0,1 0 0,-1 0 0,0 0 0,0 0 0,-1 0 0,1 0 0,0 0 0,-1 0 0,1 0 0,-1 0 0,1-1 0,-1 1 0,0 0 0,0 0 0,-1-3 0,1 4 0,-1 0 0,1 1 0,-1-1 0,1 1 0,-1-1 0,1 1 0,-1-1 0,0 1 0,1-1 0,-1 1 0,0 0 0,0-1 0,1 1 0,-1 0 0,0 0 0,0-1 0,1 1 0,-1 0 0,0 0 0,0 0 0,1 0 0,-1 0 0,0 0 0,0 0 0,0 0 0,1 1 0,-1-1 0,0 0 0,0 0 0,1 1 0,-2-1 0,-25 10 0,17-3 0,0 1 0,1 0 0,0 0 0,0 1 0,1 0 0,0 0 0,1 1 0,0 0 0,0 0 0,1 1 0,1 0 0,0 0 0,-5 14 0,11-24 0,-1 0 0,0 0 0,1 0 0,-1-1 0,1 1 0,0 0 0,-1 0 0,1 0 0,0-1 0,-1 1 0,1 0 0,0-1 0,0 1 0,-1 0 0,1-1 0,0 1 0,0-1 0,0 0 0,0 1 0,0-1 0,0 0 0,0 1 0,0-1 0,0 0 0,0 0 0,0 0 0,0 0 0,0 0 0,0 0 0,0 0 0,0 0 0,0 0 0,1-1 0,42-1 0,-43 2 0,61-10 0,-43 6 0,-1 1 0,1 1 0,0 0 0,-1 2 0,21 1 0,-38 0 0,1-1 0,-1 1 0,1 0 0,-1 0 0,0 0 0,0 0 0,1 0 0,-1 0 0,0 0 0,0 0 0,0 0 0,0 1 0,0-1 0,0 0 0,-1 1 0,1-1 0,0 1 0,-1-1 0,1 1 0,-1-1 0,1 1 0,-1-1 0,0 1 0,1-1 0,-1 1 0,0 0 0,0-1 0,0 1 0,-1-1 0,1 1 0,0-1 0,-1 3 0,1 0 0,-15-63 0,7-34 0,9 93 0,-1-1 0,0 0 0,1 0 0,-1 1 0,1-1 0,-1 0 0,1 1 0,-1-1 0,1 0 0,-1 1 0,1-1 0,0 1 0,-1-1 0,1 1 0,0-1 0,-1 1 0,1-1 0,0 1 0,0 0 0,0-1 0,-1 1 0,1 0 0,0 0 0,0 0 0,0-1 0,0 1 0,1 0 0,31-2 0,-25 1 0,84-8-2977,0-9-6063,-39 1-6169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8.786"/>
    </inkml:context>
    <inkml:brush xml:id="br0">
      <inkml:brushProperty name="width" value="0.025" units="cm"/>
      <inkml:brushProperty name="height" value="0.025" units="cm"/>
    </inkml:brush>
  </inkml:definitions>
  <inkml:trace contextRef="#ctx0" brushRef="#br0">115 1 15150,'0'0'9866,"-6"8"-7491,-3 6-1492,-41 65 1730,46-73-2536,1 0-1,0 0 1,0 1-1,1-1 1,0 0 0,0 1-1,0 0 1,1-1-1,0 1 1,0 0-1,1 11 1,0-17-73,1 0 0,-1-1-1,1 1 1,0-1 0,-1 1-1,1-1 1,0 1 0,-1-1 0,1 1-1,0-1 1,-1 0 0,1 1 0,0-1-1,0 0 1,-1 0 0,1 1-1,0-1 1,0 0 0,0 0 0,0 0-1,-1 0 1,1 0 0,0 0 0,0 0-1,0-1 1,25-1-85,35-22-1482,-54 20 1290,0 0 0,0 1 0,0 0 0,1 0 0,-1 1 0,1-1-1,0 2 1,0-1 0,0 1 0,0 0 0,0 1 0,0 0 0,9 1 0,-16 0 272,1 0 1,-1 0-1,0 0 1,0 0-1,0 0 1,0 0-1,0 0 1,0 0-1,0 1 1,0-1-1,0 0 1,-1 1-1,1-1 1,-1 0 0,1 1-1,-1-1 1,1 1-1,-1-1 1,0 1-1,0-1 1,1 1-1,-1-1 1,0 1-1,-1-1 1,1 1-1,0 0 1,0-1-1,-1 1 1,1-1-1,-1 2 1,-14 49 1221,3-24-524,-2-1-1,-2 0 1,-18 25 0,29-44-466,-1-1 1,-1 0 0,1-1-1,-1 1 1,-1-1 0,-10 7-1,15-11-183,-1 0 0,0 0 0,0 0-1,0 0 1,0-1 0,0 0 0,-1 0 0,1 0-1,0 0 1,-1-1 0,1 1 0,0-1-1,-1 0 1,-6-1 0,9 0-167,0 0-1,1 0 1,-1 1-1,0-1 1,0 0-1,0-1 1,1 1-1,-1 0 1,1 0 0,-1-1-1,1 1 1,-1-1-1,1 1 1,0-1-1,0 0 1,0 0-1,0 1 1,0-1 0,0 0-1,0 0 1,0 0-1,1 0 1,-1-2-1,-9-51-7295,8 13-3411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1.852"/>
    </inkml:context>
    <inkml:brush xml:id="br0">
      <inkml:brushProperty name="width" value="0.025" units="cm"/>
      <inkml:brushProperty name="height" value="0.025" units="cm"/>
    </inkml:brush>
  </inkml:definitions>
  <inkml:trace contextRef="#ctx0" brushRef="#br0">175 1 13196,'0'0'4762,"-12"0"-2968,6 0-1659,0 0 0,0 0 0,0 1-1,0-1 1,0 1 0,0 0 0,1 1 0,-1 0 0,0 0 0,1 0 0,0 0-1,-1 1 1,1 0 0,0 0 0,0 0 0,0 1 0,1 0 0,-6 6-1,4-3 18,0 0 0,0 1 0,1 0 0,1 0 0,-1 0 0,1 1 0,1-1 0,0 1 0,0 0 0,0 0 0,1 0 0,-1 19 0,3-27-142,0-1 1,0 1 0,0 0-1,1-1 1,-1 1-1,0 0 1,0-1 0,1 1-1,-1-1 1,1 1 0,-1 0-1,0-1 1,1 1 0,-1-1-1,1 1 1,-1-1-1,1 0 1,-1 1 0,1-1-1,0 1 1,-1-1 0,1 0-1,-1 0 1,1 1-1,0-1 1,-1 0 0,1 0-1,0 0 1,-1 0 0,1 0-1,0 1 1,0-1 0,-1-1-1,1 1 1,0 0-1,-1 0 1,1 0 0,0 0-1,-1 0 1,1-1 0,0 1-1,-1 0 1,1 0-1,-1-1 1,2 0 0,32-15 786,-17 0-201,-1 0-1,-1 0 1,-1-2 0,0 0-1,-2 0 1,18-33-1,-28 112-963,-8-13 456,4-39-102,0 1-1,1 0 1,0 0-1,0 0 1,1 0-1,0 0 1,1 0-1,2 11 0,-2-20-72,0 0-1,0 0 1,0 0-1,0 0 0,0-1 1,1 1-1,-1 0 0,0 0 1,0-1-1,1 1 1,-1-1-1,0 1 0,0-1 1,1 0-1,-1 1 0,0-1 1,1 0-1,-1 0 1,1 0-1,-1 0 0,3 0 1,31-3-3949,-11-7-597,-1-7-1901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2.212"/>
    </inkml:context>
    <inkml:brush xml:id="br0">
      <inkml:brushProperty name="width" value="0.025" units="cm"/>
      <inkml:brushProperty name="height" value="0.025" units="cm"/>
    </inkml:brush>
  </inkml:definitions>
  <inkml:trace contextRef="#ctx0" brushRef="#br0">104 0 14638,'0'0'14002,"-6"13"-13382,-13 33-119,2 1 0,2 0 0,2 0 0,2 2 0,2-1 0,-4 89 0,13-136-622,0-1 0,0 1 0,0 0-1,0-1 1,0 1 0,0 0 0,0-1 0,1 1 0,-1 0 0,0-1-1,0 1 1,0-1 0,1 1 0,-1 0 0,0-1 0,1 1 0,-1-1-1,1 1 1,-1-1 0,0 1 0,1-1 0,-1 1 0,1-1 0,-1 0-1,1 1 1,0-1 0,-1 0 0,1 1 0,-1-1 0,1 0 0,1 1-1,21-1-8411,-21 0 8094,9-2-11023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2.601"/>
    </inkml:context>
    <inkml:brush xml:id="br0">
      <inkml:brushProperty name="width" value="0.025" units="cm"/>
      <inkml:brushProperty name="height" value="0.025" units="cm"/>
    </inkml:brush>
  </inkml:definitions>
  <inkml:trace contextRef="#ctx0" brushRef="#br0">121 1 12075,'0'0'19475,"-9"2"-19048,3 0-402,0 1 1,0 0-1,1 0 1,-1 0-1,1 1 0,-1 0 1,1 0-1,0 0 1,1 1-1,-1-1 0,1 1 1,0 0-1,0 1 1,0-1-1,1 1 1,0-1-1,0 1 0,0 0 1,1 0-1,0 0 1,0 1-1,1-1 0,-1 0 1,0 9-1,2-13-39,0 0-1,1 0 1,-1-1-1,0 1 0,0 0 1,1-1-1,-1 1 1,1-1-1,-1 1 1,1 0-1,0-1 0,0 1 1,0-1-1,-1 0 1,1 1-1,1-1 1,-1 0-1,0 1 1,0-1-1,0 0 0,1 0 1,-1 0-1,0 0 1,1 0-1,-1 0 1,1-1-1,-1 1 1,1 0-1,0-1 0,-1 1 1,1-1-1,0 0 1,-1 1-1,3-1 1,10 2-324,0-1-1,0-1 1,21-1 0,0 0-517,-31 2 786,-1-1 0,1 1 0,0 0 0,0 0 0,0 0 0,-1 0-1,1 0 1,-1 1 0,1 0 0,-1 0 0,0 0 0,1 0 0,-1 0 0,0 1 0,0-1 0,-1 1 0,5 4 0,-6-5 140,0-1-1,-1 1 1,1 0 0,0-1 0,-1 1 0,1 0-1,-1-1 1,0 1 0,1 0 0,-1 0 0,0-1-1,0 1 1,0 0 0,0 0 0,0-1 0,-1 1 0,1 0-1,0 0 1,-1-1 0,0 1 0,1 0 0,-1-1-1,0 1 1,0-1 0,1 1 0,-1-1 0,-1 1 0,1-1-1,0 0 1,0 0 0,0 1 0,-1-1 0,1 0-1,0 0 1,-1 0 0,1 0 0,-1 0 0,0-1 0,1 1-1,-3 0 1,-9 7 164,-2-1-1,1 0 1,-25 7-1,33-12-211,-1 0 0,1-1 0,0 0 0,0 0-1,-1 0 1,1-1 0,-1 0 0,1 0 0,0 0-1,-1-1 1,-11-3 0,16 2-171,-1 1 0,1-1 0,-1 0 0,1 0 0,0-1 0,0 1 0,0 0-1,0-1 1,1 1 0,-1-1 0,1 0 0,-1 0 0,1 1 0,0-1 0,0 0 0,0 0 0,0 0 0,0-6 0,-4-15-6232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3.563"/>
    </inkml:context>
    <inkml:brush xml:id="br0">
      <inkml:brushProperty name="width" value="0.025" units="cm"/>
      <inkml:brushProperty name="height" value="0.025" units="cm"/>
    </inkml:brush>
  </inkml:definitions>
  <inkml:trace contextRef="#ctx0" brushRef="#br0">30 1 18001,'0'0'6086,"-6"75"-5382,0-33 33,3 9-64,-2 1-385,2-3-256,3-6 32,0-4-64,0-9-288,0-11-641,0-7-480,0-10-801,-7-8-8809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3.906"/>
    </inkml:context>
    <inkml:brush xml:id="br0">
      <inkml:brushProperty name="width" value="0.025" units="cm"/>
      <inkml:brushProperty name="height" value="0.025" units="cm"/>
    </inkml:brush>
  </inkml:definitions>
  <inkml:trace contextRef="#ctx0" brushRef="#br0">1 116 19635,'0'0'2178,"5"-8"373,0 1-2192,0 0 0,1 1 0,0-1 0,0 2-1,0-1 1,1 1 0,0 0 0,0 0 0,0 0 0,0 1-1,1 0 1,0 1 0,15-5 0,9-1 45,1 2 0,0 1 0,0 2 1,1 1-1,-1 2 0,66 5 0,-94-3-406,0-1 1,0 1-1,1 0 0,-1 1 0,0-1 1,0 1-1,0 0 0,0 1 0,-1-1 0,1 1 1,-1 0-1,1 0 0,-1 0 0,0 0 1,7 8-1,-9-8 0,0-1 0,-1 1-1,1 0 1,-1 0 0,0 0 0,0 0 0,0 0 0,0 0-1,0 0 1,-1 0 0,1 0 0,-1 0 0,0 0 0,0 0 0,0 0-1,0 1 1,-1-1 0,1 0 0,-1 0 0,0 0 0,1 0-1,-2 0 1,1 0 0,0 0 0,0-1 0,-1 1 0,0 0 0,-2 3-1,-17 19 83,0 0-1,-2-2 1,0-1-1,-2 0 0,0-2 1,-40 23-1,-1 5 6,65-48-134,0 1 1,1-1-1,-1 0 1,0 1-1,1-1 1,-1 1-1,1-1 1,-1 1-1,1-1 1,-1 1-1,1-1 1,-1 1-1,1-1 1,-1 1-1,1-1 1,0 1-1,-1 0 0,1-1 1,0 1-1,0 0 1,-1-1-1,1 1 1,0 0-1,0-1 1,0 1-1,0 0 1,0 0-1,0-1 1,0 2-1,18 7-3551,40-4-5430,-51-5 7528,17 1-6805</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278"/>
    </inkml:context>
    <inkml:brush xml:id="br0">
      <inkml:brushProperty name="width" value="0.025" units="cm"/>
      <inkml:brushProperty name="height" value="0.025" units="cm"/>
    </inkml:brush>
  </inkml:definitions>
  <inkml:trace contextRef="#ctx0" brushRef="#br0">69 1 13485,'0'0'4484,"-52"7"-5189,44-7-1825,-1 0-4997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633"/>
    </inkml:context>
    <inkml:brush xml:id="br0">
      <inkml:brushProperty name="width" value="0.025" units="cm"/>
      <inkml:brushProperty name="height" value="0.025" units="cm"/>
    </inkml:brush>
  </inkml:definitions>
  <inkml:trace contextRef="#ctx0" brushRef="#br0">2 1 8904,'0'0'15658,"0"8"-13779,-1-5-1658,1 0 0,0 0 0,0 1 0,0-1 0,1 0 1,-1 0-1,1 0 0,0 0 0,-1 0 0,1 0 0,1 0 0,-1 0 0,0 0 0,4 5 0,-1-3 96,1 0 0,-1-1-1,1 1 1,0-1-1,0 0 1,0 0 0,1 0-1,6 2 1,42 18-154,-44-21-177,0 1 0,0 0-1,0 0 1,-1 1-1,0 0 1,0 1 0,0 0-1,0 0 1,-1 1 0,12 12-1,-12 5-1144,-6-9-2373,-6-9-7520,-3-6 909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4.976"/>
    </inkml:context>
    <inkml:brush xml:id="br0">
      <inkml:brushProperty name="width" value="0.025" units="cm"/>
      <inkml:brushProperty name="height" value="0.025" units="cm"/>
    </inkml:brush>
  </inkml:definitions>
  <inkml:trace contextRef="#ctx0" brushRef="#br0">71 43 10890,'0'0'17339,"-9"6"-16992,4-3-253,0 0 0,1 1 0,0-1 0,-1 1 0,1 0 0,1 1 0,-1-1 0,1 1 0,-1-1 0,1 1 0,1 0 0,-1 0 0,1 0 0,0 1 0,0-1 0,0 1 0,1-1 0,-1 1 0,1-1 0,1 1 0,-1 0 0,2 11 0,-2-15-58,1 1 1,0-1-1,0 0 0,1 1 0,-1-1 0,0 0 0,1 1 0,-1-1 0,1 0 0,0 1 0,0-1 0,0 0 0,0 0 0,0 0 0,1 0 0,-1 0 0,0 0 0,1 0 1,0-1-1,-1 1 0,4 2 0,-3-3-4,1 0 0,-1 0 1,1 0-1,-1 0 1,1-1-1,-1 1 0,1-1 1,0 0-1,-1 0 1,1 0-1,0 0 0,-1 0 1,1-1-1,-1 1 0,1-1 1,-1 1-1,1-1 1,-1 0-1,1 0 0,3-2 1,0-1-11,1-1 0,-1 0 0,0 1 1,-1-2-1,1 1 0,-1-1 0,0 1 0,-1-1 1,1-1-1,-1 1 0,-1-1 0,1 0 1,-1 1-1,0-1 0,0-1 0,-1 1 0,0 0 1,0-1-1,-1 1 0,0-1 0,0 1 0,-1-1 1,0 0-1,-1-7 0,0 12-87,0 0 0,-1 1-1,1-1 1,-1 0 0,1 1 0,-1-1-1,0 1 1,0 0 0,0-1 0,0 1-1,-1 0 1,1 0 0,0 0 0,-1 1-1,0-1 1,1 0 0,-1 1 0,0 0-1,0 0 1,1 0 0,-1 0 0,0 0-1,0 0 1,0 1 0,0-1 0,-4 1-1,4 0-36,1 0-1,0-1 1,-1 1-1,1 0 1,0 1-1,-1-1 1,1 0-1,0 1 1,-1-1-1,1 1 1,0 0-1,0 0 1,0 0-1,0 0 1,0 0-1,0 0 1,0 0-1,0 1 1,0-1-1,0 1 1,1-1-1,-1 1 1,0 0-1,1 0 1,0 0-1,-1 0 1,1 0-1,0 0 1,0 0-1,0 0 1,0 0-1,1 0 1,-1 0-1,0 4 1,1-5-894,0 3-2686,4-3-2669,8-1-4977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5.413"/>
    </inkml:context>
    <inkml:brush xml:id="br0">
      <inkml:brushProperty name="width" value="0.025" units="cm"/>
      <inkml:brushProperty name="height" value="0.025" units="cm"/>
    </inkml:brush>
  </inkml:definitions>
  <inkml:trace contextRef="#ctx0" brushRef="#br0">170 0 16784,'-5'9'2803,"-21"33"830,-26 59 0,45-84-2893,0 1-1,1 0 0,1 0 0,0 0 0,2 0 1,0 1-1,0 23 0,2-40-751,1-1 0,0 1 0,0-1 0,0 0 0,0 1 0,0-1 0,1 1 0,-1-1 0,0 1 0,1-1-1,-1 0 1,1 1 0,-1-1 0,1 0 0,-1 1 0,1-1 0,0 0 0,0 0 0,0 1 0,0-1 0,0 0 0,0 0 0,0 0 0,0 0 0,0 0 0,0-1 0,1 1 0,-1 0 0,0-1 0,0 1 0,1 0 0,-1-1-1,1 1 1,-1-1 0,0 0 0,1 0 0,-1 1 0,1-1 0,-1 0 0,3 0 0,8-2-176,-1 0 0,0 0 1,-1 0-1,20-9 0,19-2-333,-47 13 483,-1 0 0,1 0 0,-1 0 0,1 0 0,-1 0 1,1 0-1,-1 1 0,0-1 0,1 1 0,-1-1 0,1 1 0,-1-1 0,0 1 0,1 0 0,-1-1 0,0 1 0,0 0 0,0 0 0,0 0 0,0 0 1,0 0-1,0 0 0,2 3 0,-2-2 18,0 1 1,0-1-1,0 1 0,0 0 1,-1 0-1,1 0 1,-1-1-1,1 1 0,-1 0 1,0 0-1,0 5 1,-1-2 143,0 0 1,0-1 0,0 1-1,-1 0 1,1-1 0,-1 1-1,-1-1 1,1 1 0,-1-1-1,0 0 1,0 0 0,-6 7-1,3-7-12,0-1-1,0 1 0,-1-1 1,0 0-1,0-1 1,0 1-1,0-2 0,-1 1 1,1-1-1,-1 0 1,1 0-1,-1-1 1,0 0-1,-10 0 0,14-1-146,0 0 1,0 0-1,0 0 0,0 0 0,0-1 0,0 0 0,0 1 0,0-2 0,0 1 0,0 0 1,1-1-1,-1 1 0,1-1 0,-1 0 0,1-1 0,-1 1 0,1 0 0,0-1 1,0 0-1,0 0 0,1 0 0,-1 0 0,0 0 0,1 0 0,0-1 0,0 1 0,0-1 1,0 0-1,-1-4 0,9 0-8032,16 4 3625,-16 4 2281,19-5-4512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5.755"/>
    </inkml:context>
    <inkml:brush xml:id="br0">
      <inkml:brushProperty name="width" value="0.025" units="cm"/>
      <inkml:brushProperty name="height" value="0.025" units="cm"/>
    </inkml:brush>
  </inkml:definitions>
  <inkml:trace contextRef="#ctx0" brushRef="#br0">36 0 18898,'0'0'8365,"-5"11"-6507,2-7-1527,-1 5 1,0 0-1,0 0 1,0 0-1,1 0 1,1 0-1,0 1 1,0-1-1,1 1 1,-1 11-1,3-21-331,-1 1 0,1 0 0,-1-1 0,1 1 0,0 0 0,-1-1 0,1 1 0,0 0 0,0-1 0,-1 1 0,1-1 0,0 0 0,0 1 0,0-1 0,0 0 0,-1 1 0,1-1 0,0 0 0,0 0 0,0 0 0,0 0 0,0 0 0,0 0 0,0 0 0,0 0 0,1 0 0,30-2 0,-18-2-52,0 1 0,0-2 1,24-11-1,-27 11 10,-1 0 0,1 1-1,-1 0 1,1 1 0,0 0 0,1 1 0,18-2-1,-28 4 53,0 1-1,0 0 1,0 0-1,0 0 1,-1 0-1,1 0 1,0 0-1,-1 0 0,1 0 1,-1 1-1,0-1 1,1 0-1,-1 1 1,0-1-1,0 1 0,0 0 1,0-1-1,0 1 1,0 0-1,0 0 1,0 0-1,-1 0 0,1-1 1,-1 1-1,1 0 1,-1 3-1,0-2 4,1-1-1,-1 1 1,1-1 0,0 0-1,-1 1 1,1-1-1,0 0 1,0 1 0,1-1-1,-1 0 1,0 0-1,1 0 1,-1 0 0,1 0-1,0-1 1,0 1-1,0 0 1,-1-1 0,1 1-1,1-1 1,-1 0-1,4 2 1,3-2-600,1-1 1,0 0-1,-1 0 1,1-1-1,-1 0 0,1-1 1,-1 0-1,1 0 1,-1-1-1,0-1 0,0 1 1,-1-1-1,1-1 1,-1 0-1,0 0 0,9-7 1,-7 2-6066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142"/>
    </inkml:context>
    <inkml:brush xml:id="br0">
      <inkml:brushProperty name="width" value="0.025" units="cm"/>
      <inkml:brushProperty name="height" value="0.025" units="cm"/>
    </inkml:brush>
  </inkml:definitions>
  <inkml:trace contextRef="#ctx0" brushRef="#br0">0 57 21556,'0'0'4965,"61"-28"-2595,-28 20-1665,5 2-545,3 1-224,2 2-2114,1-1-3043,2 2-3331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129"/>
    </inkml:context>
    <inkml:brush xml:id="br0">
      <inkml:brushProperty name="width" value="0.025" units="cm"/>
      <inkml:brushProperty name="height" value="0.025" units="cm"/>
    </inkml:brush>
  </inkml:definitions>
  <inkml:trace contextRef="#ctx0" brushRef="#br0">0 19 17777,'0'0'9705,"49"-19"-9801,-29 19-1922,1 0-1986,0 8-2178,-2-2-5509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455"/>
    </inkml:context>
    <inkml:brush xml:id="br0">
      <inkml:brushProperty name="width" value="0.025" units="cm"/>
      <inkml:brushProperty name="height" value="0.025" units="cm"/>
    </inkml:brush>
  </inkml:definitions>
  <inkml:trace contextRef="#ctx0" brushRef="#br0">135 0 9641,'0'0'19896,"-10"7"-18433,-4 1-1058,-48 32 509,57-36-890,0-1 1,1 1-1,-1 0 1,1 0-1,0 0 1,0 1 0,0 0-1,0-1 1,-5 11-1,9-14-65,0 0-1,0 0 1,0 0-1,0 0 1,0 0-1,0-1 1,0 1-1,0 0 1,0 0 0,0 0-1,0 0 1,1 0-1,-1 0 1,0-1-1,0 1 1,1 0-1,-1 0 1,1 0-1,-1-1 1,1 1-1,-1 0 1,1 0 0,0-1-1,-1 1 1,1-1-1,0 1 1,-1 0-1,1-1 1,0 1-1,0-1 1,-1 0-1,1 1 1,0-1-1,0 0 1,0 1 0,0-1-1,0 0 1,-1 0-1,1 0 1,0 0-1,0 0 1,0 0-1,0 0 1,0 0-1,1 0 1,56 0-1817,-43-1 1176,63 1-796,-78 0 1491,1 0 0,-1 0 0,1 0 0,-1 0 0,0 0 0,1 0 0,-1 0 0,0 0 0,1 0 0,-1 0 0,1 0 0,-1 1 0,0-1 0,1 0 0,-1 0 0,0 0 0,1 0 1,-1 1-1,0-1 0,0 0 0,1 0 0,-1 1 0,0-1 0,0 0 0,1 0 0,-1 1 0,0-1 0,0 0 0,0 1 0,1-1 0,-1 0 0,0 1 0,0-1 0,0 0 0,0 1 0,-4 16 894,-15 12 888,11-22-1570,-1 1 1,1-1 0,-1-1 0,-1 1 0,1-2 0,-1 1 0,0-1-1,0-1 1,-1 0 0,1 0 0,-1-1 0,-20 4 0,30-7-350,1 0-1,0-1 1,0 1 0,0 0 0,-1 0 0,1 0 0,0 0 0,0 0 0,0 0 0,-1-1 0,1 1 0,0 0 0,0 0 0,0 0 0,0 0-1,-1-1 1,1 1 0,0 0 0,0 0 0,0-1 0,0 1 0,0 0 0,0 0 0,0 0 0,0-1 0,0 1 0,0 0 0,0 0-1,0-1 1,0 1 0,0 0 0,0 0 0,0-1 0,0 1 0,0 0 0,0 0 0,0-1 0,0 1 0,0 0 0,0 0 0,0 0-1,0-1 1,0 1 0,1 0 0,-1 0 0,0 0 0,0-1 0,0 1 0,0 0 0,1 0 0,-1 0 0,0 0 0,9-13-5931,6 4-1888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6.814"/>
    </inkml:context>
    <inkml:brush xml:id="br0">
      <inkml:brushProperty name="width" value="0.025" units="cm"/>
      <inkml:brushProperty name="height" value="0.025" units="cm"/>
    </inkml:brush>
  </inkml:definitions>
  <inkml:trace contextRef="#ctx0" brushRef="#br0">138 1 5958,'0'0'15646,"-10"1"-12699,0 2-2360,1-1 0,0 1 0,0 1 0,0 0 1,0 0-1,1 1 0,-10 6 0,15-9-441,-1 0 1,1 1 0,0-1-1,0 1 1,0 0-1,0 0 1,0 0 0,1 0-1,-1 0 1,1 1 0,0-1-1,0 1 1,0-1 0,0 1-1,1 0 1,0 0 0,-1 0-1,1 0 1,1 0-1,-1 0 1,1 0 0,-1 0-1,1 5 1,1-9-147,-1 1 0,1 0 0,0-1 0,-1 1 0,1 0 0,0-1 0,-1 1 0,1-1 0,0 1 0,0-1 0,-1 0 0,1 1 0,0-1 0,0 0 0,0 1 0,0-1 0,0 0 0,-1 0 0,1 0 0,0 0 0,0 0 0,0 0 0,0 0 0,0 0 0,1 0 0,28-3 0,-15-2-45,1 0-1,-2-1 1,22-12-1,-26 13 8,1-1 0,-1 1 0,1 1 0,0 0 0,0 0 1,1 1-1,-1 0 0,22-1 0,-33 4 40,1 0 0,-1 0 0,1 0 0,-1 0 0,1 0 0,0 0 0,-1 1 0,1-1 0,-1 0 0,0 0 0,1 0 0,-1 1 0,1-1 0,-1 0 0,1 1 0,-1-1 0,0 0 0,1 1 0,-1-1 0,1 1 0,-1-1 0,0 1 0,0-1 0,1 1 0,-1-1 0,0 1 0,0-1 0,0 1 0,1-1 0,-1 1 0,0-1 0,0 1 0,0-1 0,0 1 0,0 28 192,-1-28-183,1 1 1,-1 0-1,1 0 0,0 0 0,-1-1 1,1 1-1,0 0 0,0 0 0,0 0 1,1 0-1,-1-1 0,0 1 0,1 0 1,-1 0-1,1 0 0,0-1 0,-1 1 1,1 0-1,0-1 0,0 1 0,0-1 1,2 3-1,3-2-11,0-1 0,0 0 0,0 0 0,0 0 0,0-1 0,0 0 0,0 0 0,0 0 0,0-1 0,10-2 0,64-21 0,-57 16 0,-6 3 0,0-2 0,1 2 0,0 0 0,1 1 0,-1 1 0,21-2 0,-38 5 0,-1 1 0,1-1 0,-1 0 0,1 0 0,-1 0 0,1 1 0,-1-1 0,1 0 0,-1 0 0,1 1 0,-1-1 0,1 0 0,-1 1 0,0-1 0,1 1 0,-1-1 0,0 0 0,1 1 0,-1-1 0,0 1 0,1-1 0,-1 1 0,0-1 0,0 1 0,0-1 0,0 1 0,1-1 0,-1 1 0,0-1 0,0 1 0,0-1 0,0 1 0,0 0 0,0-1 0,0 1 0,0-1 0,-1 1 0,1-1 0,0 1 0,0-1 0,0 1 0,-1-1 0,1 2 0,-13 34 0,6-13 0,14-25-2313,2-6-6334,2-8-7234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1:37.159"/>
    </inkml:context>
    <inkml:brush xml:id="br0">
      <inkml:brushProperty name="width" value="0.025" units="cm"/>
      <inkml:brushProperty name="height" value="0.025" units="cm"/>
    </inkml:brush>
  </inkml:definitions>
  <inkml:trace contextRef="#ctx0" brushRef="#br0">1 0 21813,'0'0'10954,"2"66"-10954,0-37 0,0 2 0,1 1 0,0-1-1505,2-1-4741,-2-1-3812</inkml:trace>
  <inkml:trace contextRef="#ctx0" brushRef="#br0" timeOffset="1">9 534 24087,'0'0'8680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4:42.106"/>
    </inkml:context>
    <inkml:brush xml:id="br0">
      <inkml:brushProperty name="width" value="0.025" units="cm"/>
      <inkml:brushProperty name="height" value="0.025" units="cm"/>
    </inkml:brush>
  </inkml:definitions>
  <inkml:trace contextRef="#ctx0" brushRef="#br0">405 2850 8872,'0'0'9674,"10"3"-9135,34 7-210,1-2 0,66 4 0,-5-2-120,88 11 476,59 7 834,5 4-1195,1-11 0,339-17 0,-399-11-286,147-3-44,422 21 31,267-3 14,-153-98 160,-460 32-115,148 37 170,-281 19-172,384 5-7,-235 3-22,736-85 732,-339 12-555,-47 26-38,-389-1 246,-261 23-406,117 6 5,-178 12-17,0-2-1,110-21 1,-171 21-22,1-1 0,0-1 0,-1 0 0,0-2 0,0 1 0,0-2 0,18-12 0,-27 15 1,0 0 0,-1-1 0,0 0 0,0 0 0,0-1 0,-1 1 0,0-1 0,0-1 0,0 1 0,-1-1 0,-1 1 0,1-1 0,-1 0 0,0 0 1,-1-1-1,3-14 0,-3 13 17,0 0 0,0-1 0,-1 0 0,0 1 0,-1-1 0,0 0 0,-1 1 0,0-1 0,-1 0 0,0 1 0,-1 0 0,0-1 0,0 1 0,-1 0 0,-7-13 0,5 12-20,1-1 0,0 1 0,1-1 0,0 0 0,1 0 0,0-1 0,1 1 0,0-1 0,1 1 0,1-1 0,0 1 0,3-21 0,-3-3 29,0 36-14,5 1-33,0 0 0,0 1 0,0-1 0,0 1 0,-1 0 0,9 5 1,22 9 24,-10-12-7,-1-1 0,1 0-1,1-2 1,36-3-1,104-18-22,-37 2 18,865-33-114,-428 63 142,-394-5-17,444-2-9,112 6 20,-444 4-25,936 31-3,-512-68 56,-236 3-23,-315 15-17,840-3 30,-878 12-29,94 3 13,222-21 0,199 1 43,-630 13-60,40 1 4,-1-2 1,81-10-1,-110 7 0,-1 0 0,1 0 0,-1-2 0,0 1 0,0-2 0,0 0 0,-1 0 0,0-1 0,0-1 0,-1 0 0,0 0 0,0-1 0,10-12-1,5-9 0,-1-1 0,-2-1-1,-2-1 1,-1-1 0,17-38-1,68-190-78,-68 160 3,20-52 50,-8-3 0,41-220 0,-89 369 17,1 1-1,-1-1 1,-1 0-1,1 1 1,-1-1-1,-2-14 1,1 19 3,0 0 1,0 0-1,0 0 1,-1 1-1,1-1 1,-1 0-1,0 1 1,1-1-1,-1 1 1,0-1-1,0 1 1,-1 0-1,1 0 1,0 0-1,-1 0 1,1 0-1,-1 1 1,0-1-1,-3-1 1,-12-5-44,0 1 0,0 1 0,0 1 0,-1 0 1,1 1-1,-30-2 0,-119 2-228,105 5 203,-1227-30-556,-37 0-541,31 7 594,-29 0 272,-931-21 659,-190-1-198,1350 46-315,-1630-8 145,605-50-13,1342 1-6,-287-13-155,-663 41 43,1425 38-121,-399 67 1,217 11 200,470-85 51,0 0 1,0 1-1,1 0 1,-23 13-1,32-15 15,0 0 0,0 1-1,0 0 1,0 0 0,1 0-1,-1 1 1,1 0 0,0-1 0,1 1-1,-1 1 1,1-1 0,0 0-1,0 1 1,-2 8 0,-8 28-12,2 0 0,1 1 1,-3 47-1,-4 137 150,6-44-76,-69 404 138,24-216 354,54-350-711,-5 19 268,3 1 0,1 0 0,2 0 0,4 49 0,-1-79-263,0 1 0,1 0 0,0-1 1,1 0-1,0 0 0,1 0 0,12 20 1,-12-23-252,1 0 0,0-1 1,0 0-1,1 0 1,0-1-1,0 0 1,1 0-1,0-1 1,-1 0-1,2 0 1,10 5-1,27 6-7099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06.126"/>
    </inkml:context>
    <inkml:brush xml:id="br0">
      <inkml:brushProperty name="width" value="0.025" units="cm"/>
      <inkml:brushProperty name="height" value="0.025" units="cm"/>
      <inkml:brushProperty name="color" value="#E71224"/>
    </inkml:brush>
  </inkml:definitions>
  <inkml:trace contextRef="#ctx0" brushRef="#br0">27 1 5349,'8'3'25627,"-7"2"-23397,-2 4-4888,1 1 4829,-16 65-2123,9-20-48,-1 10 0,5-51 0,2-23 0,19-163 0,-12 131 0,-18 222 0,6-104 0,17-306 0,-14 412 0,1-100 0,5-74-2304,4-9-4179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07.467"/>
    </inkml:context>
    <inkml:brush xml:id="br0">
      <inkml:brushProperty name="width" value="0.025" units="cm"/>
      <inkml:brushProperty name="height" value="0.025" units="cm"/>
      <inkml:brushProperty name="color" value="#E71224"/>
    </inkml:brush>
  </inkml:definitions>
  <inkml:trace contextRef="#ctx0" brushRef="#br0">139 27 15503,'0'-1'482,"1"0"-1,-1 1 1,1-1 0,-1 0 0,1 0 0,-1 0 0,1 0-1,-1 0 1,0 0 0,1 0 0,-1 0 0,0 0 0,0 0-1,0 1 1,0-1 0,0 0 0,0 0 0,0 0 0,0 0-1,0 0 1,-1 0 0,1 0 0,-1-2 0,1 3-316,-1 0 0,0-1 0,0 1 1,1 0-1,-1-1 0,0 1 0,0 0 0,0 0 0,1-1 1,-1 1-1,0 0 0,0 0 0,0 0 0,0 0 1,1 0-1,-1 0 0,0 1 0,0-1 0,0 0 0,-1 1 1,-42 20 116,33-14-54,1 1 1,1 0 0,-1 1-1,-9 12 1,17-19-207,0 1 0,0 0 0,0 0 1,0 0-1,0 0 0,1 0 0,-1 1 1,1-1-1,0 0 0,0 1 0,0-1 0,1 1 1,-1-1-1,1 1 0,0-1 0,0 1 0,0-1 1,0 1-1,2 6 0,-2-9-18,1 0 0,0-1 0,-1 1 0,1 0 0,0 0 0,0-1 0,-1 1 0,1-1 0,0 1 0,0-1 1,0 1-1,0-1 0,0 1 0,0-1 0,0 0 0,0 1 0,0-1 0,0 0 0,0 0 0,0 0 0,0 0 0,0 0 0,0 0 0,0 0 0,0 0 0,0 0 0,0 0 0,0-1 0,0 1 0,0 0 0,1-1 1,30-11 147,-25 5-153,0 1 0,-1-1 0,0 0 0,0 0 0,0 0 0,-1-1 0,-1 0 0,5-9 0,6-8 0,-14 71-80,-4-7 115,1-28-26,1 1 0,1-1 0,0 1 0,3 22 0,-2-31-9,0-1 0,0 1 0,1-1 0,0 0 0,-1 1 0,1-1 0,0 0 0,0 0 0,0 0 0,3 1 0,-3 0 0,1-1 0,0 0 0,-1 1 0,1 0 0,-1 0 0,0-1 0,0 1 0,2 4 0,-4-6 0,0 0 0,0 0 0,0 0 0,0 0 0,0 0 0,0 0 0,0 0 0,0 0 0,0 1 0,0-1 0,-1 0 0,1 0 0,0 0 0,-1 0 0,1 0 0,-1 0 0,1-1 0,-1 1 0,1 0 0,-1 0 0,0 0 0,0 0 0,1-1 0,-1 1 0,0 0 0,0-1 0,0 1 0,0 0 0,1-1 0,-1 1 0,0-1 0,0 1 0,-1-1 0,-7 4 0,0-1 0,0 0 0,0 0 0,0-1 0,0 0 0,-1-1 0,1 0 0,0-1 0,-1 1 0,-13-3 0,0 2 0,19-5-394,9-6-943,14-14-5098,-15 20 2611,8-12-14455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0.892"/>
    </inkml:context>
    <inkml:brush xml:id="br0">
      <inkml:brushProperty name="width" value="0.025" units="cm"/>
      <inkml:brushProperty name="height" value="0.025" units="cm"/>
      <inkml:brushProperty name="color" value="#E71224"/>
    </inkml:brush>
  </inkml:definitions>
  <inkml:trace contextRef="#ctx0" brushRef="#br0">38 72 17040,'0'0'15364,"-4"-11"-15001,46 11-363,-1 2 0,68 12 0,-106-13 0,1 0 0,-1-1 0,0 1 0,0-1 0,0 0 0,0 0 0,0 0 0,1 0 0,-1-1 0,0 1 0,6-2 0,-8 1 0,0 0 0,0 0 0,0 0 0,-1 1 0,1-1 0,0 0 0,0 0 0,-1 0 0,1 0 0,0 0 0,-1 0 0,1-1 0,-1 1 0,0 0 0,1 0 0,-1 0 0,0 0 0,0-1 0,1 1 0,-1 0 0,0 0 0,0 0 0,0-1 0,-1 1 0,1 0 0,0 0 0,0 0 0,-1-1 0,1 1 0,-1 0 0,1 0 0,-1 0 0,0-2 0,0 2 0,-1 0 0,1 0 0,0 1 0,-1-1 0,1 0 0,-1 0 0,1 1 0,-1-1 0,1 1 0,-1-1 0,0 1 0,1 0 0,-1 0 0,1 0 0,-1 0 0,0 0 0,1 0 0,-1 0 0,-1 1 0,-35 3 0,-101 25 0,288-29 0,-342-9 0,192 10-93,0-1 1,0 0-1,0 0 1,0 0-1,1 0 0,-1-1 1,0 1-1,0 0 1,0 0-1,0 0 0,1-1 1,-1 1-1,0 0 1,0-1-1,1 1 0,-1 0 1,0-1-1,1 1 1,-1-1-1,0 0 0,1 1 1,-1-1-1,1 1 1,-2-2-1,-1-19-6032,3 15 4337,-1-14-9316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2.013"/>
    </inkml:context>
    <inkml:brush xml:id="br0">
      <inkml:brushProperty name="width" value="0.025" units="cm"/>
      <inkml:brushProperty name="height" value="0.025" units="cm"/>
      <inkml:brushProperty name="color" value="#E71224"/>
    </inkml:brush>
  </inkml:definitions>
  <inkml:trace contextRef="#ctx0" brushRef="#br0">164 1 13196,'0'0'4191,"-8"0"-1356,2 0-2426,1 0-1,-1 1 1,1 0 0,-1 0-1,1 0 1,-1 1 0,1 0 0,0 0-1,-1 0 1,1 0 0,0 1 0,1 0-1,-1 0 1,0 1 0,1-1 0,0 1-1,0 0 1,0 0 0,0 0-1,0 1 1,1-1 0,-4 7 0,1 1-214,-1 0-1,2 0 1,0 1 0,1-1 0,0 1 0,0 0 0,2 1 0,-1-1-1,2 0 1,0 1 0,0-1 0,1 1 0,4 22 0,-2-30-193,0-1 0,1 1 0,0-1 1,0 0-1,0 0 0,1 0 1,0 0-1,-1-1 0,2 0 0,-1 1 1,0-2-1,1 1 0,9 6 1,-10-8 3,0 1 1,0 0 0,0-1 0,0 0-1,1 0 1,-1 0 0,1-1 0,-1 0-1,1 1 1,-1-1 0,1-1 0,0 1-1,0-1 1,-1 0 0,1 0 0,0 0-1,0-1 1,4-1 0,-6 1 1,-1-1 1,0 1-1,0-1 0,1 0 1,-1 0-1,0 0 0,-1-1 1,1 1-1,0 0 1,-1-1-1,1 1 0,-1-1 1,0 1-1,1-1 1,-1 0-1,-1 0 0,1 1 1,0-1-1,-1 0 1,1-5-1,0 2 1,0 0 0,0-1 0,-1 1 0,0 0-1,0-1 1,-1 1 0,0 0 0,-2-10 0,3 15-9,0 1 0,0-1 0,0 0 0,-1 1 0,1-1 0,0 1 0,0-1 0,-1 1 0,1-1 0,0 1 0,-1-1 0,1 1 0,0 0 0,-1-1 0,1 1 0,0-1 0,-1 1 0,1 0 0,-1-1 0,1 1 0,-1 0 0,1 0 0,-1-1 0,1 1 0,-1 0 0,0 0 0,1 0 0,-1 0 0,1-1 0,-1 1 0,1 0 0,-1 0 0,0 0 0,-17 13 0,-9 24 0,23-29-886,-7 14-8584,11-29-1923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14.953"/>
    </inkml:context>
    <inkml:brush xml:id="br0">
      <inkml:brushProperty name="width" value="0.025" units="cm"/>
      <inkml:brushProperty name="height" value="0.025" units="cm"/>
      <inkml:brushProperty name="color" value="#E71224"/>
    </inkml:brush>
  </inkml:definitions>
  <inkml:trace contextRef="#ctx0" brushRef="#br0">46 21 5061,'0'0'7591,"-7"-3"-5691,1-1-1253,-11-6 10,2 6 4953,15 8-5354,1-1 0,0 0 0,-1 0 0,1 0 0,1 0 0,-1 0 0,0 0 0,1-1 0,0 1 0,-1 0 0,1-1 0,0 1 0,0-1 0,1 1 0,2 2 0,46 36-179,-27-23 314,35 31-254,209 167 2753,-186-156-2752,281 229 706,-221-172-220,-98-84-237,-2 2 0,-1 1 1,39 47-1,-31-31-279,2-1 0,2-3 1,65 45-1,21 19 14,2 31-122,-103-99 0,2-3 0,63 50 0,170 113 0,-188-132 0,48 37 0,171 94 0,-101-77 0,123 92 0,-258-171 0,109 63 0,-171-106-37,0 0-1,0-1 1,1 0 0,-1 0-1,1-1 1,0 1-1,-1-1 1,1-1 0,0 1-1,8-1 1,-15-1-228,0 0 1,0 0-1,0 0 1,1 0-1,-1 0 1,0 0-1,0 0 1,0 0 0,0 0-1,1 0 1,0-3-4497,-1 3 4496,0 0 1,0-1-1,0 1 1,0 0-1,0 0 1,0 0-1,0-1 1,0 1-1,0 0 1,0 0-1,0 0 1,0 0-1,0-1 1,0 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484"/>
    </inkml:context>
    <inkml:brush xml:id="br0">
      <inkml:brushProperty name="width" value="0.025" units="cm"/>
      <inkml:brushProperty name="height" value="0.025" units="cm"/>
    </inkml:brush>
  </inkml:definitions>
  <inkml:trace contextRef="#ctx0" brushRef="#br0">254 23 15503,'0'0'4222,"-11"7"-1227,-13 9-1925,1 1 0,0 1 0,1 0 0,1 2 0,-33 41 0,45-51-939,1 1-1,1-1 1,0 1-1,0 1 1,1-1-1,0 1 0,1 0 1,1 0-1,0 1 1,0-1-1,2 1 1,-1 0-1,1 0 0,1 0 1,1 0-1,0 15 1,1-25-108,0-1 0,-1 1 0,1 0 0,0 0 0,1-1 0,-1 1 0,0 0 0,1-1 0,0 1 0,-1-1 0,1 0 0,0 0 0,0 1 0,0-1 0,1 0 0,-1-1 0,0 1 0,1 0 0,-1-1 0,1 1 0,0-1 0,-1 0 0,1 0 0,0 0 0,0 0 0,0-1 0,-1 1 0,1-1 0,0 1 0,0-1 0,4 0 0,2 0 39,-1 0-1,0 0 0,1-1 0,-1 0 0,0-1 0,0 0 0,0 0 1,0 0-1,0-1 0,9-5 0,-5 1-61,-1-1 0,0 0 0,0-1 0,0-1 0,-1 0 0,-1 0 0,1 0 0,-2-1 0,1-1 0,-2 0 0,0 0 0,0 0 0,6-17 0,-4 7 0,-2 0 0,-1 0 0,-1-1 0,0 0 0,-2 0 0,-1 0 0,0-29 0,-2 49-146,0 1 0,0-1-1,0 1 1,0-1 0,-1 1 0,1-1-1,-1 1 1,0-1 0,0 1 0,1-1 0,-2 1-1,1 0 1,0 0 0,0 0 0,-1-1 0,1 1-1,-1 0 1,1 1 0,-1-1 0,0 0-1,0 0 1,0 1 0,0-1 0,0 1 0,0 0-1,-1 0 1,1-1 0,0 1 0,-1 1 0,1-1-1,0 0 1,-1 1 0,1-1 0,-1 1-1,1-1 1,-1 1 0,1 0 0,-1 0 0,0 1-1,1-1 1,-1 0 0,-3 2 0,3-2-238,-1 1 0,0 0 0,1 0 0,-1 0 0,1 0 0,-1 1 1,1 0-1,0-1 0,0 1 0,0 0 0,0 0 0,0 1 0,0-1 0,0 1 1,1-1-1,-1 1 0,1 0 0,0 0 0,0 0 0,0 0 0,0 0 0,0 1 1,1-1-1,-1 0 0,1 1 0,0 0 0,0-1 0,0 1 0,0 4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25.888"/>
    </inkml:context>
    <inkml:brush xml:id="br0">
      <inkml:brushProperty name="width" value="0.025" units="cm"/>
      <inkml:brushProperty name="height" value="0.025" units="cm"/>
      <inkml:brushProperty name="color" value="#004F8B"/>
    </inkml:brush>
  </inkml:definitions>
  <inkml:trace contextRef="#ctx0" brushRef="#br0">27 133 7239,'0'0'3646,"0"-11"-2183,3-52 1686,-1 31 7807,-2 44-4733,-5 356-6132,5-426-91,-8-291 0,9 388 0,-9 72 0,0 0 0,7-71 0,-1-20 0,2 1 0,4 37 0,10-150 0,2-203 0,-25 458 0,-1 42 0,9-180-41,1 38-570,0-60 482,1 0 0,-1 0-1,1 1 1,-1-1 0,1 0 0,0 0 0,0 0 0,0 0 0,1 0 0,-1 0-1,1 0 1,0 0 0,-1-1 0,5 5 0,-3-6-5044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30.074"/>
    </inkml:context>
    <inkml:brush xml:id="br0">
      <inkml:brushProperty name="width" value="0.025" units="cm"/>
      <inkml:brushProperty name="height" value="0.025" units="cm"/>
      <inkml:brushProperty name="color" value="#004F8B"/>
    </inkml:brush>
  </inkml:definitions>
  <inkml:trace contextRef="#ctx0" brushRef="#br0">1 77 7399,'0'0'14376,"22"-10"-10703,17 5-3258,0 2 0,62 4-1,29-2-307,123-8-33,-253 9 55,-36-6 298,18 2-185,1 1 1,0 1 0,-1 0-1,1 1 1,-26 2 0,-90 15-397,91-10 288,8-1-89,-51 4 470,85-9-413,31-1 84,350-22-837,-353 24 592,-19 0 66,1 0 1,0-1-1,0 0 0,0-1 1,-1 0-1,1-1 0,0 0 1,-1 0-1,1-1 0,12-5 1,-22 8-7,1 0 1,-1 0 0,0 0 0,1 0 0,-1-1 0,0 1 0,1 0 0,-1 0-1,0 0 1,1-1 0,-1 1 0,0 0 0,0 0 0,1-1 0,-1 1 0,0 0 0,0-1-1,1 1 1,-1 0 0,0-1 0,0 1 0,0 0 0,0-1 0,1 1 0,-1 0 0,0-1-1,0 1 1,0-1 0,0 1 0,0 0 0,0-1 0,0 1 0,0 0 0,0-1 0,0 1-1,0-1 1,-1 1 0,1 0 0,0-1 0,0 1 0,0-1 0,-18-7-65,-25 3-23,-19 3 14,0 2-1,0 3 0,0 3 1,-112 25-1,140-24-2025,11-5-3144,8-2-4090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9:38.222"/>
    </inkml:context>
    <inkml:brush xml:id="br0">
      <inkml:brushProperty name="width" value="0.025" units="cm"/>
      <inkml:brushProperty name="height" value="0.025" units="cm"/>
      <inkml:brushProperty name="color" value="#004F8B"/>
    </inkml:brush>
  </inkml:definitions>
  <inkml:trace contextRef="#ctx0" brushRef="#br0">0 0 9577,'0'0'15044,"42"8"-13347,60 36 2558,-75-31-4232,2-2 1,-1-1 0,55 11-1,20 6 59,183 76 1434,61 45-1014,100 26-502,-431-168 0,210 83 0,-54-20 0,578 208 0,-735-272 0,363 143 0,145 74 0,-8-6 0,-313-121 0,167 71 0,50-17 0,-231-70 0,-123-49 0,86 28 0,34 7 0,253 128 0,448 199 0,-780-347 0,548 237 0,197 72 0,-766-318 0,389 152 0,148 14 0,-491-155 0,248 83 0,231 85 0,-427-160 0,-21-7 0,-131-39 0,1-1 0,47 7 0,2-1 0,21 17 0,-76-21 0,1-2 0,0 0 0,40 5 0,-67-13-44,0 0 1,0 0-1,0 0 1,-1 1-1,1-1 1,0 0-1,0 0 1,0 0-1,0 0 1,0 1-1,-1-1 1,1 0-1,0 0 0,0 1 1,0-1-1,0 0 1,0 0-1,0 0 1,0 1-1,0-1 1,0 0-1,0 0 1,0 1-1,0-1 0,0 0 1,0 0-1,0 1 1,0-1-1,0 0 1,0 0-1,0 0 1,1 1-1,-1-1 1,0 0-1,0 0 1,0 0-1,0 1 0,0-1 1,0 0-1,1 0 1,-1 0-1,0 0 1,0 1-1,0-1 1,1 0-1,-1 0 1,0 0-1,0 0 0,0 0 1,1 0-1,-1 0 1,0 0-1,0 0 1,1 1-1,-1-1 1,0 0-1,0 0 1,0 0-1,1 0 1,-1 0-1,0-1 0,0 1 1,1 0-1,-19 10-6234,-3-5-1921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2:07.962"/>
    </inkml:context>
    <inkml:brush xml:id="br0">
      <inkml:brushProperty name="width" value="0.025" units="cm"/>
      <inkml:brushProperty name="height" value="0.025" units="cm"/>
    </inkml:brush>
  </inkml:definitions>
  <inkml:trace contextRef="#ctx0" brushRef="#br0">91 0 6919,'0'0'10078,"-10"3"-7190,-3 0-1832,-26 5 948,15 2 5597,24-10-7577,-1 0 0,1 1 0,0-1 0,-1 0-1,1 1 1,0-1 0,0 0 0,-1 1 0,1-1 0,0 0 0,0 1-1,-1-1 1,1 0 0,0 1 0,0-1 0,0 0 0,0 1 0,-1-1-1,1 1 1,0-1 0,0 1 0,0-1 0,0 0 0,0 1 0,0-1-1,0 1 1,0-1 0,0 0 0,1 1 0,-1-1 0,0 1-1,0-1 1,0 0 0,0 1 0,0-1 0,1 1 0,-1-1 0,0 0-1,0 1 1,1-1 0,-1 0 0,0 1 0,1-1 0,-1 0 0,0 0-1,1 1 1,-1-1 0,0 0 0,1 0 0,-1 0 0,0 1-1,1-1 1,-1 0 0,1 0 0,-1 0 0,1 0 0,-1 0 0,0 0-1,1 0 1,-1 0 0,1 0 0,25 9 718,-1-7-742,-1-1 0,1-1 0,0-2 0,0 0 0,43-10 0,5 0 0,-7 11 0,-54 2 0,-1 0 0,1-1 0,-1 0 0,1-1 0,14-4 0,-26 5 0,0 0 0,0 0 0,0 0 0,-1 0 0,1 0 0,0 0 0,0 0 0,0 0 0,0 0 0,0 0 0,0 0 0,0 0 0,0 0 0,0 0 0,0 0 0,-1 0 0,1-1 0,0 1 0,0 0 0,0 0 0,0 0 0,0 0 0,0 0 0,0 0 0,0 0 0,0 0 0,0 0 0,0-1 0,0 1 0,0 0 0,0 0 0,0 0 0,0 0 0,0 0 0,0 0 0,0 0 0,0 0 0,0-1 0,0 1 0,0 0 0,0 0 0,-22-3 0,-29 1 0,-14 1 0,-72 3 0,133-2 0,-1 1 0,1 0 0,0 0 0,-1 0 0,1 1 0,0-1 0,0 1 0,-6 3 0,8-4 0,1 0 0,0 0 0,0 0 0,-1-1 0,1 1 0,0 0 0,0 0 0,0 1 0,0-1 0,0 0 0,0 0 0,0 0 0,1 1 0,-1-1 0,0 0 0,1 1 0,-1-1 0,1 1 0,-1-1 0,1 1 0,0-1 0,-1 1 0,1-1 0,0 1 0,0-1 0,0 1 0,0-1 0,1 2 0,32-1 0,222-2 0,-355-12 5,79 8-10,-1 1-1,0 1 1,0 0 0,-40 4 0,61-2-123,-1 0 1,0 0 0,0 1-1,0-1 1,1 1-1,-1-1 1,0 1 0,1 0-1,-1 0 1,0 0-1,1 0 1,-1 0 0,1 0-1,0 0 1,-1 0 0,1 0-1,0 1 1,-1-1-1,1 1 1,0-1 0,0 1-1,0-1 1,1 1 0,-1 0-1,0-1 1,1 1-1,-1 0 1,1 0 0,-1-1-1,1 1 1,0 0 0,-1 0-1,1 0 1,0-1-1,0 1 1,1 2 0,-1 1-480,1-1 1,0 1 0,0-1-1,0 0 1,0 1 0,1-1-1,0 0 1,0 0 0,0 0-1,0 0 1,0 0 0,1-1-1,4 6 1,20 16-4204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5:01.308"/>
    </inkml:context>
    <inkml:brush xml:id="br0">
      <inkml:brushProperty name="width" value="0.025" units="cm"/>
      <inkml:brushProperty name="height" value="0.025" units="cm"/>
    </inkml:brush>
  </inkml:definitions>
  <inkml:trace contextRef="#ctx0" brushRef="#br0">24 10 9993,'0'0'16448,"-3"4"-16234,3-4-198,0 0 0,-1 0 0,1 1 1,-1-1-1,1 1 0,0-1 0,0 0 0,-1 1 1,1-1-1,0 1 0,-1-1 0,1 1 1,0-1-1,0 1 0,0-1 0,0 1 1,0-1-1,-1 1 0,1-1 0,0 1 1,0-1-1,0 1 0,0-1 0,0 1 0,1-1 1,-1 1-1,0-1 0,0 1 0,0-1 1,0 1-1,0-1 0,1 1 0,-1-1 1,0 1-1,0-1 0,1 0 0,-1 1 1,0-1-1,1 1 0,-1-1 0,1 0 1,-1 1-1,0-1 0,1 0 0,-1 0 0,1 1 1,-1-1-1,1 0 0,-1 0 0,2 1 1,38 3 1108,-10-5-826,0-1-1,1-2 1,50-12-1,-79 16-296,53-5 1492,-50 6-483,-36-2-553,-54 2-458,33 0 0,-73-7 0,119 4 0,9 1 0,26 0 0,40 1 0,135 7 0,-417-17-1874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0"/>
    </inkml:context>
    <inkml:brush xml:id="br0">
      <inkml:brushProperty name="width" value="0.025" units="cm"/>
      <inkml:brushProperty name="height" value="0.025" units="cm"/>
    </inkml:brush>
  </inkml:definitions>
  <inkml:trace contextRef="#ctx0" brushRef="#br0">37 0 6054,'0'0'21983,"0"11"-20915,4 252 2475,-5-181-3867,1-81-536,-9-34-7473,-4 6 2328,-4-8-1992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1"/>
    </inkml:context>
    <inkml:brush xml:id="br0">
      <inkml:brushProperty name="width" value="0.025" units="cm"/>
      <inkml:brushProperty name="height" value="0.025" units="cm"/>
    </inkml:brush>
  </inkml:definitions>
  <inkml:trace contextRef="#ctx0" brushRef="#br0">1 51 15727,'0'0'14093,"72"-6"-12876,-29 6-256,6 0-416,0-8-321,0-1-224,-3 1 0,-5 3-705,-8 0-1088,-7 3-1923,-8 0-2722,-4-3-3748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2"/>
    </inkml:context>
    <inkml:brush xml:id="br0">
      <inkml:brushProperty name="width" value="0.025" units="cm"/>
      <inkml:brushProperty name="height" value="0.025" units="cm"/>
    </inkml:brush>
  </inkml:definitions>
  <inkml:trace contextRef="#ctx0" brushRef="#br0">1 58 9417,'0'0'18610,"48"-6"-17041,-21-5-928,4 0-513,0 0-96,2 1-32,-1 5-865,0 2-1185,-6 3-1473,-3 0-865,0 2-609,-5 3-2178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3"/>
    </inkml:context>
    <inkml:brush xml:id="br0">
      <inkml:brushProperty name="width" value="0.025" units="cm"/>
      <inkml:brushProperty name="height" value="0.025" units="cm"/>
    </inkml:brush>
  </inkml:definitions>
  <inkml:trace contextRef="#ctx0" brushRef="#br0">25 1 8136,'0'0'18134,"-3"9"-17408,-3 17-203,0-1 1,2 2-1,1-1 0,0 31 0,6-53 1148,4-11-876,4-12-245,0-30-346,-9 31-313,-5 22-456,2-3 571,1 0-1,-1 0 0,1 0 0,-1 0 0,1 0 0,0 0 1,0 0-1,0 0 0,-1 0 0,1 0 0,0 0 0,0 0 0,1 0 1,-1 1-1,0-1 0,0 0 0,0 0 0,1 0 0,-1 0 1,0 0-1,1 0 0,-1 0 0,1 0 0,0 0 0,-1 0 0,1 0 1,0-1-1,-1 1 0,1 0 0,0 0 0,0-1 0,0 1 1,-1 0-1,1-1 0,0 1 0,0-1 0,0 1 0,0-1 0,0 1 1,0-1-1,0 0 0,0 1 0,1-1 0,0 0 0,6 1 42,0-1 0,0 0 0,0 0-1,0-1 1,9-1 0,-10 0-40,0 0 0,-1 0 1,1 0-1,0-1 0,-1 0 0,0 0 0,0-1 1,0 1-1,9-8 0,-12 8-6,0 1 1,0-1-1,0 0 0,0 0 1,0 0-1,-1 0 0,1 0 1,-1-1-1,0 1 0,0-1 1,0 1-1,-1-1 0,1 0 1,-1 0-1,0 0 0,0 0 1,1-6-1,-16 24-17,9-5 15,0 0 1,0 1-1,1 0 0,1 0 1,-5 19-1,8-27 1,-1 0 1,1-1-1,0 1 1,-1 0-1,1 0 1,0 0-1,0-1 1,0 1-1,0 0 1,0 0-1,1-1 1,-1 1-1,1 0 1,-1 0-1,1-1 1,-1 1-1,1-1 1,0 1-1,0 0 1,0-1-1,0 1 0,0-1 1,0 0-1,0 1 1,0-1-1,1 0 1,-1 0-1,0 0 1,1 0-1,-1 0 1,1 0-1,0 0 1,-1 0-1,1 0 1,-1-1-1,1 1 1,0-1-1,0 1 1,-1-1-1,1 0 1,3 0-1,0 1 0,-1-1 0,1 0 0,0-1 0,-1 1 0,1-1 0,-1 0 0,1 0 0,-1 0 0,0 0 0,1-1 0,-1 0 0,0 0 0,0 0 0,0-1 0,0 1 0,4-4 0,-2 0 0,0 0 0,0 0 0,-1-1 0,0 0 0,0 0 0,0 0 0,6-15 0,-15 76 0,4-52 0,-1 0 0,1-1 0,0 1 0,0 0 0,0 0 0,0-1 0,0 1 0,0 0 0,0 0 0,1-1 0,-1 1 0,1 0 0,-1 0 0,1-1 0,0 1 0,-1-1 0,1 1 0,0-1 0,0 1 0,0-1 0,0 1 0,1-1 0,-1 0 0,0 1 0,0-1 0,1 0 0,1 1 0,-1-1 0,1-1 0,-1 1 0,1-1 0,0 1 0,-1-1 0,1 0 0,0 0 0,-1 0 0,1 0 0,0-1 0,-1 1 0,1-1 0,0 1 0,-1-1 0,1 0 0,-1 0 0,0 0 0,1 0 0,1-2 0,2 0-524,-1 0 0,0-1 0,0 1 0,0-1 0,8-8 1,-8 6-687,-1 0 1,1 0 0,-1-1 0,0 1-1,-1-1 1,1 0 0,3-10 0,1-11-6954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4"/>
    </inkml:context>
    <inkml:brush xml:id="br0">
      <inkml:brushProperty name="width" value="0.025" units="cm"/>
      <inkml:brushProperty name="height" value="0.025" units="cm"/>
    </inkml:brush>
  </inkml:definitions>
  <inkml:trace contextRef="#ctx0" brushRef="#br0">88 1 20339,'0'0'7704,"-2"8"-6274,-5 26-959,2-1-1,2 1 1,1 0-1,1 0 1,2 0-1,10 64 1,-14-108-680,1 1 1,-2 0-1,1 0 1,-1 1-1,-1-1 1,1 1-1,-1 0 0,-1 0 1,0 0-1,0 1 1,0-1-1,-1 2 0,-11-10 1,17 15 469,32 1 766,60-1 573,-31-8-3837,-55 7-410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19.859"/>
    </inkml:context>
    <inkml:brush xml:id="br0">
      <inkml:brushProperty name="width" value="0.025" units="cm"/>
      <inkml:brushProperty name="height" value="0.025" units="cm"/>
    </inkml:brush>
  </inkml:definitions>
  <inkml:trace contextRef="#ctx0" brushRef="#br0">358 1 24920,'0'0'6149,"-11"1"-4691,2 0-1440,0 0 1,0 1-1,0 1 1,0-1-1,0 1 1,1 1-1,0 0 1,-1 0-1,1 1 1,1-1-1,-1 2 1,-13 11-1,-1 3-18,0 1 0,-27 34 0,43-47 0,1 0 0,-1 0 0,1 0 0,1 1 0,-1-1 0,2 1 0,-1 0 0,1 0 0,1 1 0,-1-1 0,-1 17 0,4-25 0,0 1 0,0 0 0,0 0 0,1 0 0,-1-1 0,0 1 0,1 0 0,-1 0 0,1-1 0,-1 1 0,1 0 0,0-1 0,0 1 0,-1-1 0,1 1 0,1-1 0,-1 1 0,0-1 0,0 0 0,0 1 0,3 1 0,0-1 0,-1 0 0,1 0 0,0-1 0,-1 1 0,1-1 0,0 1 0,0-1 0,0 0 0,5 0 0,8 0 0,0 0 0,0-1 0,28-5 0,-25 2-233,1-1 0,-1-1 1,1-1-1,20-9 0,-30 10-95,-1 1-1,1-2 0,-1 1 1,0-2-1,-1 1 1,1-1-1,-1-1 0,15-15 1,-16 8-4525,-7 2-2444</inkml:trace>
  <inkml:trace contextRef="#ctx0" brushRef="#br0" timeOffset="1">1 147 18257,'0'0'11819,"87"-23"-10665,-31 14-482,3 1-448,4 1-192,-7 3-64,-8 3-993,-9 1-896,-14 0-2436,-12 5-1728,-13 4-4197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5"/>
    </inkml:context>
    <inkml:brush xml:id="br0">
      <inkml:brushProperty name="width" value="0.025" units="cm"/>
      <inkml:brushProperty name="height" value="0.025" units="cm"/>
    </inkml:brush>
  </inkml:definitions>
  <inkml:trace contextRef="#ctx0" brushRef="#br0">1 1 18642,'0'0'2658,"69"4"-9224,-38 0-5734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6"/>
    </inkml:context>
    <inkml:brush xml:id="br0">
      <inkml:brushProperty name="width" value="0.025" units="cm"/>
      <inkml:brushProperty name="height" value="0.025" units="cm"/>
    </inkml:brush>
  </inkml:definitions>
  <inkml:trace contextRef="#ctx0" brushRef="#br0">117 1 17617,'0'0'1756,"-8"0"481,3 1-1967,0-1 1,0 1-1,0 0 1,0 0-1,0 1 1,0 0 0,1 0-1,-1 0 1,1 0-1,-1 0 1,1 1-1,0 0 1,0 0-1,0 0 1,1 1-1,-1-1 1,1 1 0,-1 0-1,1 0 1,0 0-1,1 0 1,-1 0-1,1 1 1,0-1-1,0 1 1,0 0-1,-2 7 1,4-10-234,-1 0 0,1-1 0,-1 1 1,1 0-1,0 0 0,-1-1 0,1 1 0,0 0 0,0 0 0,0-1 1,1 1-1,-1 0 0,0 0 0,1-1 0,-1 1 0,1 0 1,-1-1-1,1 1 0,0 0 0,0-1 0,0 1 0,-1-1 0,2 1 1,-1-1-1,0 0 0,0 1 0,0-1 0,1 0 0,-1 0 0,2 1 1,0-1 49,0 1 0,1-1 0,-1-1 0,0 1 0,0 0 1,1-1-1,-1 0 0,0 0 0,1 0 0,-1 0 0,0 0 1,1-1-1,-1 1 0,0-1 0,7-2 0,-5 1-7,-1-1 1,1 0-1,0 1 0,-1-1 0,0-1 0,1 1 0,-1-1 1,0 0-1,-1 1 0,1-2 0,4-6 0,19-35-305,-34 61 201,2-8 49,1-1 0,1 1 0,0 0 0,-1 1-1,2-1 1,-1 0 0,1 1 0,1 0 0,-1-1 0,1 1-1,0 0 1,1 11 0,1-18-49,-1 0-1,1-1 1,-1 1 0,1-1-1,0 1 1,0 0 0,-1-1-1,1 1 1,0-1 0,0 0-1,-1 1 1,1-1-1,0 0 1,0 1 0,0-1-1,0 0 1,0 0 0,0 0-1,-1 1 1,1-1 0,0 0-1,0-1 1,1 1 0,26-1-1533,-24 1 1125,-1 0-392,1-1-1,0 0 1,-1 1-1,1-1 1,0-1 0,-1 1-1,0 0 1,7-5 0,14-10-8087,-2-1-2903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7"/>
    </inkml:context>
    <inkml:brush xml:id="br0">
      <inkml:brushProperty name="width" value="0.025" units="cm"/>
      <inkml:brushProperty name="height" value="0.025" units="cm"/>
    </inkml:brush>
  </inkml:definitions>
  <inkml:trace contextRef="#ctx0" brushRef="#br0">96 1 14446,'0'0'15721,"-8"3"-15710,4-1 16,-1-1 0,1 1 0,0 0-1,0 1 1,0-1 0,0 1 0,1-1 0,-1 1 0,1 0 0,0 1 0,0-1 0,0 1-1,0-1 1,0 1 0,1 0 0,-1 0 0,1 0 0,0 0 0,1 0 0,-1 1 0,1-1-1,-1 0 1,1 1 0,1-1 0,-1 1 0,0 4 0,38-3-454,-33-5 270,0 0 0,0 0 0,0 0 0,0 1 0,0-1 0,-1 1 1,1 0-1,0 0 0,-1 1 0,0-1 0,1 1 0,-1-1 0,0 1 0,0 0 0,4 6 1,-3-2 33,1 0 0,-2 0 0,1 0 0,-1 1 0,0-1 0,-1 1 0,4 13 0,-2 7 160,-1 1 0,-1 0 0,-3 42 1,1-65-24,-1 3 316,1 0 1,-1 0 0,0 0-1,-1 0 1,0-1 0,0 1-1,-1 0 1,0-1 0,-1 0-1,0 1 1,0-1 0,-1-1-1,0 1 1,0-1 0,0 0-1,-8 7 1,12-13-331,0 0 0,0 0 0,0-1 0,0 1 0,0 0 0,-1 0 0,1-1 0,0 1 0,0-1 0,-1 1 0,1-1 0,-1 0 0,1 0 0,0 1 0,-1-1 0,1 0 0,-1 0 0,1 0 0,0 0 0,-1-1 0,1 1 0,0 0 0,-1-1 0,1 1 0,0 0 0,-1-1 0,1 0 0,0 1 0,-1-1 0,1 0 0,0 0 0,0 1 0,0-1 0,0 0 0,0 0 0,0 0 0,0 0 0,0 0 0,0-1 0,1 1 0,-1 0 0,0 0 0,1-1 0,-1 1 0,1 0 0,-1-3 0,-4-8 0,0 0 0,1-1 0,-5-22 0,7 28 0,-2-11-24,1 0 0,0 0 1,1-1-1,1-25 0,1 39-48,0-1-1,0 1 1,1 0 0,0 0-1,0 0 1,1 0 0,-1 0-1,1 0 1,0 0-1,0 1 1,1-1 0,0 1-1,-1-1 1,1 1-1,1 0 1,-1 0 0,1 0-1,-1 0 1,1 1-1,5-4 1,26-14-4604,2-3-3423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8"/>
    </inkml:context>
    <inkml:brush xml:id="br0">
      <inkml:brushProperty name="width" value="0.025" units="cm"/>
      <inkml:brushProperty name="height" value="0.025" units="cm"/>
    </inkml:brush>
  </inkml:definitions>
  <inkml:trace contextRef="#ctx0" brushRef="#br0">0 66 7431,'0'0'9508,"3"-9"-4261,2-2-3804,3-11 230,-6-1 3614,-3 61-4615,0-16-371,1 1 1,0-1-1,2 0 0,6 30 0,-8-51-301,0-1 0,0 1 0,0 0 0,1-1 0,-1 1 0,0 0 0,0-1 0,1 1 0,-1 0 0,0-1 0,1 1 0,-1-1 0,1 1 0,-1 0 0,0-1 0,1 1 0,0-1 0,-1 0 0,1 1 0,-1-1 0,1 1 0,-1-1 0,1 0 0,0 1 0,-1-1 0,1 0 0,0 0 0,-1 0 0,2 1 0,18-11 0,12-26 0,-22 18 0,-1 0 0,8-26 0,-10 28 0,-10 40 0,1-14 0,1-1 0,0 1 0,0 0 0,2 12 0,-1-21 0,0 1 0,0-1 0,0 1 0,1-1 0,-1 1 0,0-1 0,1 0 0,-1 1 0,1-1 0,0 1 0,-1-1 0,1 0 0,0 0 0,0 1 0,0-1 0,0 0 0,0 0 0,0 0 0,0 0 0,0 0 0,0 0 0,1 0 0,-1-1 0,0 1 0,1 0 0,-1-1 0,0 1 0,1-1 0,-1 1 0,1-1 0,-1 0 0,1 1 0,1-1 0,2 0 0,0 0 0,0 0 0,1 0 0,-1-1 0,0 1 0,0-1 0,0-1 0,0 1 0,0-1 0,0 1 0,0-2 0,0 1 0,-1 0 0,1-1 0,-1 0 0,1 0 0,-1 0 0,0-1 0,-1 1 0,1-1 0,0 0 0,-1 0 0,0 0 0,0-1 0,0 1 0,-1-1 0,1 1 0,-1-1 0,0 0 0,0 0 0,-1 0 0,0 0 0,0 0 0,1-9 0,-33 70 0,29-53 0,1 0 0,-1 1 0,1-1 0,-1 0 0,1 0 0,0 1 0,0-1 0,1 1 0,-1-1 0,0 7 0,2-9 0,0 0 0,-1 0 0,1 0 0,0 0 0,-1 0 0,1 0 0,0 0 0,0 0 0,0 0 0,0-1 0,0 1 0,0 0 0,0 0 0,0-1 0,0 1 0,0-1 0,0 1 0,0-1 0,0 0 0,1 1 0,-1-1 0,0 0 0,0 0 0,0 0 0,1 0 0,-1 0 0,0 0 0,0 0 0,0 0 0,1 0 0,0-1 0,18 1-14,-5-1-28,0 1 1,-1 0-1,1 1 0,0 1 0,0 0 1,-1 1-1,1 0 0,23 10 0,-38-13 47,1 0 0,-1-1 0,0 1-1,1 0 1,-1-1 0,0 1 0,1 0-1,-1 0 1,0-1 0,1 1 0,-1-1-1,0 1 1,1 0 0,-1-1 0,0 1-1,0-1 1,0 1 0,1-1 0,-1 1-1,0 0 1,0-1 0,0 1 0,0-1-1,0 1 1,0-1 0,0 1 0,0-1-1,0 1 1,0-1 0,0 1 0,0-1-1,0 1 1,-1-1 0,2-25 206,-1 21-194,-17-88-17,27 89-2279,17 4-5257,-24 0 5745,20 0-4732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79"/>
    </inkml:context>
    <inkml:brush xml:id="br0">
      <inkml:brushProperty name="width" value="0.025" units="cm"/>
      <inkml:brushProperty name="height" value="0.025" units="cm"/>
    </inkml:brush>
  </inkml:definitions>
  <inkml:trace contextRef="#ctx0" brushRef="#br0">75 1 10762,'0'0'16912,"0"10"-15604,0-3-1112,0-1-1,-1 1 1,0 0 0,0-1-1,-1 1 1,0-1-1,0 1 1,-1-1 0,1 0-1,-1 0 1,-1 0-1,1 0 1,-6 6 0,-1 0 205,-14 18 80,24-29-473,-1 0 0,0 0 0,0 0-1,1 1 1,-1-1 0,0 0 0,1 0 0,-1 0-1,1 1 1,0-1 0,-1 0 0,1 1 0,0-1-1,0 0 1,0 1 0,0-1 0,0 0 0,0 1-1,0-1 1,1 2 0,2-1-8,0-1 0,0 0 0,0 0 0,0 0 0,0 0 0,1 0 0,-1-1 0,0 1 0,1-1 0,-1 0 0,0 0 0,1 0 0,-1 0 0,4-1 0,2 0 0,11 1-109,56-2-1675,-70 1 1487,0 0 0,0 0 0,0-1 0,0 1 0,0-1 0,0 0 0,0-1 0,-1 0 0,10-6 0,-14 9-151,0-1 0,0 0 0,-1 1 1,1-1-1,0 0 0,0 0 0,-1 1 1,1-1-1,-1 0 0,1 0 0,-1 0 1,1 0-1,-1 0 0,0 0 0,1 0 1,-1 0-1,0 0 0,0 0 0,1 0 1,-1 0-1,0 0 0,0 0 0,0-2 1,0-9-9600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0"/>
    </inkml:context>
    <inkml:brush xml:id="br0">
      <inkml:brushProperty name="width" value="0.025" units="cm"/>
      <inkml:brushProperty name="height" value="0.025" units="cm"/>
    </inkml:brush>
  </inkml:definitions>
  <inkml:trace contextRef="#ctx0" brushRef="#br0">1 130 17553,'0'0'10409,"55"11"-9672,-25-11-641,0-3-96,0-3-1569,2-4-2115,-5-3-1953,0-3-3876</inkml:trace>
  <inkml:trace contextRef="#ctx0" brushRef="#br0" timeOffset="1">375 1 16303,'0'0'2467,"-21"51"159,9-19-480,1 2-96,4-2 288,1-4-864,6-5-1186,0-5-192,8-9-32,5-4-384,-1-5 96,0 0-417,-3-11-672,0-10-1346,-6-6-2049,-2-11-449,-1-3-2883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2"/>
    </inkml:context>
    <inkml:brush xml:id="br0">
      <inkml:brushProperty name="width" value="0.025" units="cm"/>
      <inkml:brushProperty name="height" value="0.025" units="cm"/>
    </inkml:brush>
  </inkml:definitions>
  <inkml:trace contextRef="#ctx0" brushRef="#br0">11 1 10154,'0'0'14381,"-11"19"-18929,22-15 288,0 0-2210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3"/>
    </inkml:context>
    <inkml:brush xml:id="br0">
      <inkml:brushProperty name="width" value="0.025" units="cm"/>
      <inkml:brushProperty name="height" value="0.025" units="cm"/>
    </inkml:brush>
  </inkml:definitions>
  <inkml:trace contextRef="#ctx0" brushRef="#br0">47 184 9897,'0'0'5552,"-2"12"-3181,-11 35-608,5-21-469,0 0 0,2 1 0,-4 45 0,10-70-1283,0-1 0,0 1-1,1-1 1,-1 1-1,0-1 1,1 1-1,-1-1 1,1 1 0,-1-1-1,1 0 1,0 1-1,0-1 1,-1 0-1,1 1 1,0-1-1,0 0 1,0 0 0,0 0-1,1 0 1,-1 0-1,0 0 1,0 0-1,1 0 1,-1 0 0,0-1-1,1 1 1,-1-1-1,1 1 1,-1-1-1,1 1 1,-1-1 0,1 0-1,-1 1 1,1-1-1,-1 0 1,1 0-1,1-1 1,1 2 10,1-2 0,-1 1 1,0-1-1,1 1 0,-1-1 1,0 0-1,1-1 0,-1 1 0,0-1 1,0 0-1,0 0 0,5-3 0,0-3 61,0 0-1,0-1 0,-1 0 1,0-1-1,-1 0 0,0 0 1,-1 0-1,0-1 0,0 0 1,-1 0-1,4-14 0,-3 5-200,0 0 0,-2-1 0,0 0 0,-1 0 0,0-34 0,-20 85-650,13-20 920,1 0 0,0 0 1,1 0-1,0 0 0,1 0 0,0 0 0,1 0 0,0 0 0,0 1 0,4 15 0,-4-22-132,1-1 0,0 0 0,1 0 0,-1 0 0,0 0 0,1 0 0,0 0 0,0 0 0,0-1 0,0 1 0,0-1-1,0 1 1,1-1 0,-1 0 0,1 0 0,-1 0 0,1 0 0,0 0 0,0-1 0,0 1 0,0-1 0,0 0 0,0 0 0,0 0 0,0 0-1,1 0 1,-1-1 0,0 1 0,1-1 0,-1 0 0,0 0 0,1 0 0,-1-1 0,0 1 0,6-3 0,-1 1 84,0 0-1,0-1 1,-1 0 0,1 0-1,-1-1 1,0 0 0,0 0 0,0-1-1,-1 0 1,1 0 0,-1-1 0,-1 1-1,1-1 1,-1-1 0,0 1-1,0-1 1,4-7 0,7-13 814,-1 0 1,23-59-1,-33 73-846,0 1-1,-1-1 0,-1 0 0,0 0 0,0 0 0,0-14 1,-21 53-707,7-4 724,1 2 0,1 0-1,1 0 1,1 0 0,-4 28-1,9-39-44,0 0-1,1 0 1,1 0-1,0 0 1,0 1-1,1-1 1,1 0-1,0 0 1,1 0-1,1 0 1,7 18-1,-10-28-42,0 0 0,0-1 0,1 1 0,0-1 0,-1 1 0,1-1 0,0 0 0,0 0 0,0 1 0,0-1 0,1-1 0,-1 1 0,0 0 0,1-1 0,-1 1 0,5 1 0,-6-3 0,0 1 0,-1-1 0,1 0 0,0 0 0,-1 0 0,1 0 0,0 0 0,-1 0 0,1 0 0,-1-1 0,1 1 0,0 0 0,-1 0 0,1 0 0,0-1 0,-1 1 0,1 0 0,-1-1 0,1 1 0,-1 0 0,1-1 0,-1 1 0,1-1 0,-1 1 0,1-1 0,0 0 0,0-1 0,0 0 0,0 0 0,0 0 0,-1 0 0,1-1 0,-1 1 0,1 0 0,-1-1 0,0 1 0,1 0 0,-2-4 0,1-3 0,-1 1 0,0 0 0,-1 0 0,0 0 0,0 0 0,-1 0 0,0 0 0,0 0 0,-1 1 0,-4-8 0,-9-19 0,50 42 0,-19-4 0,0 0 0,0 0 0,1-1 0,-1-1 0,1 0 0,-1-1 0,1-1 0,14-1 0,-22 1 0,0-1 0,-1 0 0,1 0 0,-1 0 0,1-1 0,-1 0 0,1 0 0,-1-1 0,0 0 0,0 0 0,0 0 0,-1-1 0,1 1 0,-1-1 0,0-1 0,0 1 0,0-1 0,0 0 0,5-8 0,-8 6 0,-10 10 0,-11 12 0,13-6 0,-1 1 0,2-1 0,0 1 0,-8 18 0,12-24 0,-1 0 0,1 0 0,0 0 0,0 0 0,0 0 0,0 0 0,1 0 0,-1 0 0,1 0 0,0 0 0,1 1 0,-1-1 0,1 0 0,-1 0 0,4 7 0,-3-9 0,1 0 0,0 0 0,0 0 0,0 0 0,0-1 0,0 1 0,1-1 0,-1 1 0,0-1 0,1 0 0,-1 0 0,1 0 0,-1 0 0,1-1 0,0 1 0,-1-1 0,1 1 0,-1-1 0,1 0 0,0 0 0,-1 0 0,1 0 0,0-1 0,2 0 0,4 0 0,-1 0 0,0-1 0,0 0 0,0 0 0,0-1 0,12-5 0,-4-3-59,0-1 0,0-1 0,-1 0 0,-1-1 0,0-1 0,-1 0 0,0 0 0,-2-2 0,0 1 0,0-1 0,-2-1 0,0 0 0,-1 0 0,-1-1 0,0 0 0,-2 0 0,0-1 0,2-28 0,-6 47 34,-1 1 0,0-1 0,0 1 0,0-1 0,0 1 0,1-1 0,-1 0 0,0 1 0,0-1 0,0 1 0,0-1 0,0 1 0,-1-1 0,1 0 0,0 1 0,0-1 0,0 1 0,0-1 0,-1 1 0,1-1 0,0 1 0,0-1 0,-1 1 0,1-1 0,0 1 0,-1-1 0,-10 9-158,-9 26 470,12-14-153,2 0 0,0 1 0,1 0 0,1 0 0,1 0 0,-1 24 0,3-33-76,1 0 0,0 0 0,1 0 0,1 0 0,-1 0 0,2 0 0,0 0 0,0 0 0,1-1 0,0 1 0,1-1 0,8 13 0,-12-23-103,0 1 0,0-1-1,0 1 1,1-1 0,-1 0 0,0 0 0,0 0-1,1 1 1,-1-1 0,1-1 0,-1 1 0,1 0-1,-1 0 1,3 0 0,-3-1 20,-1 0 1,1 0-1,-1 0 0,1 0 1,-1 0-1,1-1 0,-1 1 1,1 0-1,-1 0 1,1-1-1,-1 1 0,1 0 1,-1 0-1,0-1 0,1 1 1,-1-1-1,1 1 0,-1 0 1,0-1-1,1 1 0,-1-1 1,0 1-1,0-1 0,1 1 1,-1-1-1,0 1 1,0-1-1,0 1 0,0-1 1,0 1-1,0-1 0,1 1 1,-1-1-1,0 1 0,0-1 1,-1 1-1,1-1 0,0 1 1,0-1-1,0 1 0,0-1 1,0 1-1,-1-1 1,1 1-1,0-1 0,-1 0 1,-1-8-450,0 1 0,0-1-1,-1 1 1,0 0 0,0 0 0,-1 0 0,-7-11 0,-41-50 37,-1-1 4074,53 69-3586,0 1 0,0-1 0,0 1 1,0 0-1,0-1 0,0 1 0,0-1 0,0 1 0,0 0 1,0-1-1,0 1 0,0-1 0,0 1 0,1 0 0,-1-1 0,0 1 1,0-1-1,0 1 0,0 0 0,1-1 0,-1 1 0,0 0 1,1-1-1,-1 1 0,0 0 0,0-1 0,1 1 0,-1 0 0,0 0 1,1 0-1,-1-1 0,1 1 0,-1 0 0,0 0 0,1 0 1,-1 0-1,1 0 0,-1-1 0,0 1 0,1 0 0,-1 0 0,1 0 1,-1 0-1,0 0 0,1 0 0,-1 0 0,1 1 0,-1-1 1,0 0-1,1 0 0,0 0 0,34 0-901,-24 0 535,67 0-7746,-32 0-2226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4"/>
    </inkml:context>
    <inkml:brush xml:id="br0">
      <inkml:brushProperty name="width" value="0.025" units="cm"/>
      <inkml:brushProperty name="height" value="0.025" units="cm"/>
    </inkml:brush>
  </inkml:definitions>
  <inkml:trace contextRef="#ctx0" brushRef="#br0">6 2 10314,'3'-2'9458,"-1"8"-3895,1 17-2446,-1 31-3158,-13 194 4089,8-196-3740,2-51-308,1 1 0,0-1 0,0 1 0,0-1 0,0 0 0,0 1 0,0-1 0,0 0 0,0 1 0,1-1 0,-1 1 0,0-1 0,1 0 0,-1 0 0,1 1 0,1 1 0,-2-3 0,1 0 0,-1 0 0,1 0 0,-1 0 0,0 0 0,1 0 0,-1 0 0,1 0 0,-1 0 0,1 0 0,-1 0 0,1 0 0,-1 0 0,1 0 0,-1-1 0,1 1 0,-1 0 0,0 0 0,1 0 0,-1-1 0,1 1 0,-1 0 0,0-1 0,1 1 0,-1 0 0,0-1 0,1 1 0,-1 0 0,1-1 0,3-4 0,-1 0 0,1 1 0,-1-1 0,0-1 0,0 1 0,2-6 0,0-9 0,0 0 0,-2 0 0,0 0 0,-1-1 0,-1 1 0,-1-1 0,-4-23 0,4 67 0,-1-15 0,1 1 0,0 0 0,0 0 0,1 0 0,0 0 0,3 10 0,-4-17 0,1 0 0,0 1 0,0-1 0,0 0 0,0 0 0,1 0 0,-1 0 0,1 0 0,-1 0 0,1 0 0,0 0 0,-1 0 0,1-1 0,0 1 0,0-1 0,0 1 0,0-1 0,1 0 0,-1 0 0,0 0 0,0 0 0,1 0 0,-1 0 0,1-1 0,-1 1 0,1-1 0,-1 0 0,1 0 0,2 0 0,-1 0 0,0 0 0,0 0 0,0-1 0,0 0 0,0 0 0,0 0 0,-1 0 0,1 0 0,0-1 0,-1 0 0,1 0 0,-1 0 0,0 0 0,1 0 0,-1-1 0,0 1 0,0-1 0,-1 0 0,1 0 0,0 0 0,2-4 0,0-1 0,0-1 0,0 0 0,-1 0 0,0 0 0,-1 0 0,0-1 0,3-13 0,-8 38 0,1-1 0,1 1 0,2 14 0,-1 8 0,-1-36 0,0 1 0,0-1 0,0 1 0,0-1 0,0 1 0,0-1 0,0 1 0,1-1 0,-1 1 0,0-1 0,1 1 0,0-1 0,-1 1 0,1-1 0,0 1 0,0-1 0,-1 0 0,1 0 0,0 1 0,0-1 0,1 0 0,-1 0 0,0 0 0,0 0 0,0 0 0,1 0 0,-1-1 0,0 1 0,1 0 0,-1-1 0,1 1 0,-1-1 0,1 1 0,-1-1 0,1 0 0,-1 1 0,1-1 0,0 0 0,-1 0 0,1 0 0,-1 0 0,1-1 0,-1 1 0,1 0 0,-1-1 0,1 1 0,-1-1 0,3 0 0,3-1 0,-1-1 0,1 1 0,-1-1 0,0 0 0,0 0 0,-1-1 0,1 0 0,-1 0 0,1 0 0,5-7 0,0-7 0,-9 14 0,0 0 0,1 0 0,-1 0 0,1 1 0,0-1 0,-1 1 0,1-1 0,6-4 0,10 48 0,-17-36-12,0 0-1,1-1 1,-1 1-1,1-1 1,-1 1 0,1-1-1,0 0 1,1 0-1,-1-1 1,0 1 0,1 0-1,-1-1 1,1 0-1,0 0 1,0 0 0,8 2-1,-11-3-14,0-1 0,1 0 1,-1 0-1,1 0 0,-1 0 0,1 0 0,-1 0 0,1 0 0,-1 0 1,0 0-1,1 0 0,-1-1 0,1 1 0,-1-1 0,0 1 1,1-1-1,-1 0 0,0 1 0,0-1 0,2-1 0,-1 0-40,-1 0 1,1 0-1,-1 0 0,0 0 0,0 0 0,1-1 0,-2 1 0,1 0 1,0 0-1,0-1 0,-1 1 0,1-1 0,-1 1 0,0 0 1,0-1-1,0-3 0,0 5-63,1-4-1494,-1 0 1,0-1 0,-1 1-1,1-1 1,-1 1 0,-3-10-1,-11-14-9218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5"/>
    </inkml:context>
    <inkml:brush xml:id="br0">
      <inkml:brushProperty name="width" value="0.025" units="cm"/>
      <inkml:brushProperty name="height" value="0.025" units="cm"/>
    </inkml:brush>
  </inkml:definitions>
  <inkml:trace contextRef="#ctx0" brushRef="#br0">0 17 13773,'0'0'10218,"68"-16"-28508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7.381"/>
    </inkml:context>
    <inkml:brush xml:id="br0">
      <inkml:brushProperty name="width" value="0.025" units="cm"/>
      <inkml:brushProperty name="height" value="0.025" units="cm"/>
    </inkml:brush>
  </inkml:definitions>
  <inkml:trace contextRef="#ctx0" brushRef="#br0">127 186 15439,'0'0'12523,"-10"7"-12432,-1 2 15,0 0 0,0 1-1,1 1 1,-18 22 0,22-25-31,1-1 1,0 1 0,1 0 0,-1 1-1,1-1 1,1 1 0,0 0-1,0-1 1,1 2 0,-2 15-1,3-24-52,1 0 0,0 1 0,-1-1 0,1 0 0,0 1 0,0-1 0,0 0 0,0 1 0,0-1 0,0 1 0,1-1 0,-1 0 0,0 1 0,1-1 0,-1 0-1,1 0 1,-1 1 0,1-1 0,0 0 0,0 0 0,-1 0 0,1 0 0,0 0 0,0 0 0,0 0 0,0 0 0,0 0 0,0 0 0,0 0 0,1 0-1,-1-1 1,0 1 0,0-1 0,0 1 0,1-1 0,-1 1 0,0-1 0,1 0 0,-1 1 0,1-1 0,-1 0 0,0 0 0,1 0 0,-1 0 0,0 0 0,1 0-1,-1-1 1,0 1 0,1 0 0,1-2 0,6 0 134,-1-1 0,0 0-1,0-1 1,0 0 0,0 0 0,-1-1-1,8-5 1,16-16-64,-2 0 0,-1-2 0,-1-1 0,-1-1 0,-2-2-1,-1 0 1,-2-1 0,-1-2 0,30-69 0,-51 103-93,-5 9 0,-17 28 0,-29 52 0,44-74 0,-6 10 0,0 1 0,2 0 0,1 1 0,1 0 0,1 1 0,-7 37 0,16-63 0,-1 0 0,1 1 0,0-1 0,0 0 0,0 0 0,0 0 0,0 0 0,0 0 0,0 0 0,0 1 0,0-1 0,1 0 0,-1 0 0,0 0 0,1 0 0,-1 0 0,1 0 0,-1 0 0,1 0 0,-1 0 0,1 0 0,0 0 0,0 0 0,-1 0 0,1-1 0,0 1 0,0 0 0,0-1 0,0 1 0,0 0 0,0-1 0,0 1 0,0-1 0,0 1 0,0-1 0,0 0 0,0 1 0,0-1 0,0 0 0,0 0 0,1 0 0,-1 0 0,0 0 0,0 0 0,0 0 0,0 0 0,0 0 0,1-1 0,-1 1 0,0 0 0,1-1 0,5-1 0,-1 0 0,1 0 0,-1-1 0,0 0 0,1 0 0,-1 0 0,6-5 0,5-6 0,0-1 0,-1-1 0,26-33 0,-34 38 0,0 0 0,0-1 0,-1 0 0,-1 0 0,0-1 0,-1 1 0,6-21 0,-11 32 0,0 1 0,0 0 0,0-1 0,0 1 0,-1 0 0,1-1 0,0 1 0,0 0 0,-1-1 0,1 1 0,0 0 0,-1 0 0,1 0 0,0-1 0,-1 1 0,1 0 0,0 0 0,-1 0 0,1 0 0,0-1 0,-1 1 0,1 0 0,0 0 0,-1 0 0,1 0 0,-1 0 0,1 0 0,0 0 0,-1 0 0,1 0 0,0 0 0,-1 0 0,1 1 0,-1-1 0,1 0 0,0 0 0,-1 0 0,1 0 0,-1 1 0,-15 3 0,-1 4 0,1 0 0,0 1 0,1 0 0,0 1 0,-17 16 0,27-21 0,0-1 0,0 1 0,1 0 0,-1 0 0,1 0 0,0 0 0,1 1 0,-1 0 0,1 0 0,0 0 0,1 0 0,-1 0 0,1 0 0,1 1 0,-1-1 0,1 1 0,-1 10 0,3-15 0,-1 0 0,1 0 0,-1 0 0,1 0 0,0 0 0,-1-1 0,1 1 0,0 0 0,0 0 0,1 0 0,-1-1 0,0 1 0,1-1 0,-1 1 0,1-1 0,-1 1 0,1-1 0,-1 0 0,1 0 0,0 0 0,0 0 0,0 0 0,0 0 0,0 0 0,0 0 0,0-1 0,0 1 0,0-1 0,0 0 0,2 1 0,11 1 0,0 0 0,0-1 0,15-1 0,-21 0 0,53-2-16,-33 0-18,-1 2 1,1 1 0,31 4 0,-34 6 63,3-2 89,-28-11-119,0-1 0,0 0 0,0 1 0,-1-1 0,1 0 0,0 0 0,-1 1 0,0-1 0,0 0 0,0-3 0,0 4 0,-3-191 0,0 137 0,3 56 0,0-1 0,1 1 0,-1 0 0,0-1 0,0 1 0,0 0 0,1-1 0,-1 1 0,0 0 0,1 0 0,-1-1 0,0 1 0,0 0 0,1 0 0,-1-1 0,0 1 0,1 0 0,-1 0 0,1 0 0,-1-1 0,0 1 0,1 0 0,-1 0 0,1 0 0,-1 0 0,0 0 0,1 0 0,-1 0 0,1 0 0,-1 0 0,0 0 0,1 0 0,-1 0 0,0 0 0,1 0 0,-1 1 0,1-1 0,-1 0 0,0 0 0,1 0 0,-1 1 0,0-1 0,1 1 0,19 7 0,-19-8 0,7 4-793,0-1-1,0-1 1,0 1 0,13 1 0,16-2-7124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0.203"/>
    </inkml:context>
    <inkml:brush xml:id="br0">
      <inkml:brushProperty name="width" value="0.025" units="cm"/>
      <inkml:brushProperty name="height" value="0.025" units="cm"/>
    </inkml:brush>
  </inkml:definitions>
  <inkml:trace contextRef="#ctx0" brushRef="#br0">0 79 18930,'0'0'8168,"77"13"-6791,-22-13-768,7-8-385,4-5-160,1 1 64,-6-4-544,-7-3-3812,3-4-6951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6"/>
    </inkml:context>
    <inkml:brush xml:id="br0">
      <inkml:brushProperty name="width" value="0.025" units="cm"/>
      <inkml:brushProperty name="height" value="0.025" units="cm"/>
    </inkml:brush>
  </inkml:definitions>
  <inkml:trace contextRef="#ctx0" brushRef="#br0">10 332 7143,'0'0'8066,"-1"9"-4559,-6 27-1008,6-36-2429,1 0 1,0 0 0,0 1 0,0-1-1,0 1 1,0-1 0,-1 0 0,1 1-1,0-1 1,0 0 0,0 1 0,0-1-1,0 0 1,0 1 0,0-1 0,0 1-1,0-1 1,1 0 0,-1 1 0,0-1-1,0 0 1,0 1 0,0-1 0,0 0-1,0 1 1,1-1 0,-1 0 0,0 1-1,0-1 1,1 0 0,-1 0 0,0 1-1,0-1 1,1 0 0,-1 0 0,0 0-1,1 1 1,-1-1 0,0 0 0,1 0-1,-1 0 1,0 0 0,1 0 0,-1 1-1,0-1 1,1 0 0,-1 0 0,1 0-1,-1 0 1,0 0 0,1 0 0,-1 0-1,0 0 1,1-1 0,-1 1 0,1 0-1,17-9 2128,-4-2-1725,-1 0 0,-1-2 1,0 1-1,0-1 1,-1-1-1,15-26 0,48-96 1536,-27 11-2009,-41 120 0,-2 17 0,-2 19 0,-6 229-7137,4-247-332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89"/>
    </inkml:context>
    <inkml:brush xml:id="br0">
      <inkml:brushProperty name="width" value="0.025" units="cm"/>
      <inkml:brushProperty name="height" value="0.025" units="cm"/>
    </inkml:brush>
  </inkml:definitions>
  <inkml:trace contextRef="#ctx0" brushRef="#br0">78 89 5830,'0'0'14680,"0"-9"-11488,0 5-3055,1 2 26,-1 1 0,1-1 0,-1 0 0,0 0 0,0 0 0,0 0 1,0 1-1,0-1 0,0 0 0,0 0 0,-1 0 0,1 1 0,0-1 1,-1 0-1,0 0 0,1 1 0,-1-1 0,0 0 0,0 1 0,0-1 0,0 1 1,0-1-1,-1 1 0,1 0 0,0-1 0,0 1 0,-1 0 0,1 0 1,-1 0-1,1 0 0,-1 0 0,0 0 0,1 0 0,-1 1 0,0-1 1,0 1-1,1-1 0,-1 1 0,0 0 0,0-1 0,-1 1 0,1 1-159,0-1 0,0 1 0,1 0 0,-1 0 0,1 0 0,-1 0 0,0 0 0,1 0 0,0 0 0,-1 0 0,1 1 0,0-1 0,0 0 0,0 1 0,-1-1 0,1 1 0,1-1 0,-1 1 0,0 0 0,0-1 0,1 1 0,-1 0-1,1 0 1,-1-1 0,1 4 0,-8 47 64,8-51-65,-1 0-1,1 0 1,0 0-1,0 0 1,0 0-1,0 0 1,0 0-1,1 0 1,-1 0-1,0 0 1,0 0-1,1 0 1,-1 0-1,0 0 1,1 0-1,-1-1 1,1 1-1,-1 0 1,1 0-1,0 0 1,-1-1-1,1 1 1,0 0-1,-1-1 1,1 1-1,0 0 1,0-1-1,0 1 1,-1-1-1,1 1 1,0-1-1,0 0 1,0 1-1,0-1 1,0 0-1,0 0 1,0 1-1,0-1 1,0 0-1,0 0 1,0 0-1,0 0 1,0 0-1,0-1 1,0 1-1,0 0 1,0 0-1,0-1 1,0 1-1,-1 0 1,1-1-1,0 1 1,0-1-1,0 1 1,1-2-1,4-1 28,-1 0 0,1 0 1,-1-1-1,0 0 0,0 0 0,0 0 0,0 0 0,3-6 0,14-33 187,-11 23-358,-8 51-250,-4 74 503,1-104-95,0 0 0,0 0-1,0 0 1,0 0-1,0 0 1,0 0 0,1 0-1,-1 0 1,0 0 0,1 0-1,-1 0 1,1 0-1,-1 0 1,1 0 0,-1 0-1,1 0 1,0 0 0,-1-1-1,1 1 1,0 0-1,0 0 1,-1-1 0,1 1-1,0 0 1,0-1-1,0 1 1,0-1 0,0 1-1,0-1 1,0 0 0,0 1-1,0-1 1,0 0-1,0 0 1,1 0 0,-1 0-1,0 0 1,0 0 0,0 0-1,0 0 1,0 0-1,0 0 1,0 0 0,0-1-1,0 1 1,0-1-1,0 1 1,0 0 0,0-1-1,0 0 1,0 1 0,1-2-1,4 0 86,0-2 0,0 1 1,0-1-1,-1 1 0,1-2 0,-1 1 0,5-6 0,1-2-102,-2-2 0,0 1 0,0-2 0,-1 1 0,-1-1 0,-1 0 0,0 0 0,6-22 0,-13 121 0,2-42 0,-1-41 0,0 0 0,0 0 0,0 0 0,1-1 0,-1 1 0,0 0 0,0 0 0,1-1 0,-1 1 0,0 0 0,1-1 0,-1 1 0,1 0 0,-1-1 0,1 1 0,-1 0 0,1-1 0,-1 1 0,1-1 0,0 1 0,-1-1 0,1 0 0,0 1 0,-1-1 0,1 1 0,0-1 0,0 0 0,-1 0 0,1 0 0,0 1 0,0-1 0,-1 0 0,1 0 0,0 0 0,0 0 0,0 0 0,-1 0 0,1 0 0,0 0 0,0-1 0,0 1 0,-1 0 0,1 0 0,0-1 0,-1 1 0,1 0 0,0-1 0,0 1 0,0-1 0,37-20 0,-29 13 0,-1-1 0,0 0 0,-1-1 0,0 1 0,0-2 0,-1 1 0,0-1 0,-1 0 0,6-16 0,-9 103 0,-4-59-397,1-7-638,0 1 0,0-1 0,3 20 0,-2-28 847,0-1 0,0 1 1,0-1-1,1 1 0,-1 0 1,0-1-1,1 1 0,0-1 0,-1 1 1,1-1-1,0 1 0,0-1 0,0 0 1,0 1-1,0-1 0,0 0 1,0 0-1,0 0 0,0 0 0,1 0 1,-1 0-1,0 0 0,1 0 1,-1 0-1,1 0 0,-1-1 0,1 1 1,-1-1-1,1 1 0,2 0 1,16-1-7266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0"/>
    </inkml:context>
    <inkml:brush xml:id="br0">
      <inkml:brushProperty name="width" value="0.025" units="cm"/>
      <inkml:brushProperty name="height" value="0.025" units="cm"/>
    </inkml:brush>
  </inkml:definitions>
  <inkml:trace contextRef="#ctx0" brushRef="#br0">123 1 20980,'0'0'10212,"-6"12"-10126,-4 14 63,1 0-1,1 1 1,1 0 0,1 0 0,1 1 0,2 0 0,1-1 0,1 1 0,4 44 0,-1-65-191,0 1 1,1-1-1,0 1 1,0-1-1,1 0 1,0 0-1,0 0 0,1 0 1,-1-1-1,1 0 1,1 0-1,-1 0 1,8 5-1,-13-10-1031,-12-12-2226,-4-2 2201,-40-39-370,46 43 2662,1-1 0,1 0 0,-12-18 0,20 28-1163,0-1 0,0 1 0,-1-1 0,1 1 0,0-1 1,0 1-1,0-1 0,0 1 0,0-1 0,0 1 0,1-1 0,-1 1 0,0 0 0,0-1 0,0 1 0,0-1 0,0 1 1,1-1-1,-1 1 0,0 0 0,0-1 0,1 1 0,-1-1 0,0 1 0,1 0 0,-1-1 0,0 1 0,1 0 0,-1 0 1,0-1-1,1 1 0,-1 0 0,1 0 0,-1-1 0,1 1 0,-1 0 0,0 0 0,1 0 0,-1 0 0,1 0 0,-1 0 0,1 0 1,-1 0-1,1 0 0,30-6 1186,-23 5-1089,16-3-376,34-6-2592,-1-8-3457,-19 0-6387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7"/>
    </inkml:context>
    <inkml:brush xml:id="br0">
      <inkml:brushProperty name="width" value="0.025" units="cm"/>
      <inkml:brushProperty name="height" value="0.025" units="cm"/>
    </inkml:brush>
  </inkml:definitions>
  <inkml:trace contextRef="#ctx0" brushRef="#br0">24 0 16592,'0'0'5253,"-8"77"-3620,2-41-544,2-1-833,1 1-191,1-3-33,2-4-769,0-4-1185,0-7-640,0-5 127,0-8-864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8"/>
    </inkml:context>
    <inkml:brush xml:id="br0">
      <inkml:brushProperty name="width" value="0.025" units="cm"/>
      <inkml:brushProperty name="height" value="0.025" units="cm"/>
    </inkml:brush>
  </inkml:definitions>
  <inkml:trace contextRef="#ctx0" brushRef="#br0">1 121 18706,'7'-9'3123,"1"-1"-2610,0 0 1,1 1 0,0 0 0,1 1 0,0 0 0,0 1-1,1-1 1,0 2 0,0 0 0,1 0 0,-1 1-1,1 1 1,1-1 0,-1 2 0,14-3 0,-21 5-500,0 1 1,1-1-1,-1 1 0,0 0 1,1 1-1,-1-1 1,0 1-1,0 0 1,1 0-1,-1 1 0,0-1 1,0 1-1,0 0 1,0 1-1,6 3 1,-8-3-17,0 0 0,0 0 1,-1 1-1,1-1 0,-1 0 1,1 1-1,-1 0 0,0 0 1,-1 0-1,1-1 0,-1 2 1,1-1-1,-1 0 0,-1 0 1,1 0-1,0 0 0,-1 1 1,0-1-1,0 6 0,-2 1 28,1 0 1,-1 0-1,-1 0 0,0-1 0,-1 1 1,0-1-1,0 0 0,-1 0 0,0 0 0,-1-1 1,-11 15-1,10-15 0,1 0 0,0 0 1,0 1-1,1 0 0,0 0 0,1 0 1,0 1-1,1-1 0,0 1 1,0 0-1,-1 18 0,5-27-224,-1 0-1,0 1 1,1-1 0,-1 0-1,1 0 1,0 1-1,0-1 1,0 0 0,0 0-1,0 0 1,0 0-1,1 0 1,-1 0-1,0 0 1,1 0 0,0-1-1,-1 1 1,1-1-1,0 1 1,0-1 0,0 1-1,0-1 1,0 0-1,0 0 1,0 0 0,1 0-1,-1-1 1,0 1-1,5 0 1,5 2-1857,1-1-1,-1 0 1,1-1 0,15-1 0,6 0-8494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499"/>
    </inkml:context>
    <inkml:brush xml:id="br0">
      <inkml:brushProperty name="width" value="0.025" units="cm"/>
      <inkml:brushProperty name="height" value="0.025" units="cm"/>
    </inkml:brush>
  </inkml:definitions>
  <inkml:trace contextRef="#ctx0" brushRef="#br0">133 12 15919,'0'0'2680,"-10"1"-577,4 0-1929,0 0-1,0 0 1,0 1 0,0 0-1,0 1 1,1-1-1,-1 1 1,1 0 0,-1 0-1,1 1 1,0 0 0,0-1-1,1 2 1,-1-1-1,1 0 1,0 1 0,0 0-1,0 0 1,1 0-1,0 1 1,0-1 0,0 1-1,1 0 1,-3 7-1,4-11-143,0 0-1,0 0 1,1 1-1,-1-1 1,1 0-1,-1 0 1,1 1-1,0-1 1,0 0-1,0 0 1,0 1-1,0-1 1,0 0-1,1 1 1,-1-1-1,1 0 1,0 0-1,-1 0 1,1 0-1,0 0 1,2 4-1,-1-5 102,0 1 0,0-1 1,-1 0-1,1 0 0,0 0 0,0 0 0,0 0 0,0 0 0,0-1 0,0 1 0,0-1 0,0 1 0,1-1 1,-1 0-1,0 0 0,0 0 0,0 0 0,3 0 0,4-1 188,-1-1 1,1 1-1,-1-2 0,0 1 0,0-1 1,0 0-1,0-1 0,-1 1 0,1-2 1,9-6-1,-13 7-272,1 0 1,-1 0-1,0-1 0,0 1 0,0-1 1,-1 0-1,0 0 0,0 0 1,0-1-1,0 1 0,-1-1 0,0 0 1,0 1-1,-1-1 0,1 0 1,-1 0-1,0 0 0,-1 0 0,0 0 1,0-8-1,0 12-134,-1 1 0,1 0 0,-1 0 1,0 0-1,1 0 0,-1 0 0,0 0 0,1 0 0,-1 0 0,0 0 1,0 0-1,0 0 0,0 0 0,0 1 0,0-1 0,0 0 0,0 1 1,0-1-1,0 1 0,0-1 0,-1 1 0,1-1 0,0 1 0,0 0 1,0 0-1,-1-1 0,1 1 0,0 0 0,0 0 0,-1 0 0,1 1 1,0-1-1,-2 0 0,-20 8-4752,10 7-7068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0"/>
    </inkml:context>
    <inkml:brush xml:id="br0">
      <inkml:brushProperty name="width" value="0.025" units="cm"/>
      <inkml:brushProperty name="height" value="0.025" units="cm"/>
    </inkml:brush>
  </inkml:definitions>
  <inkml:trace contextRef="#ctx0" brushRef="#br0">112 0 16464,'0'0'1793,"-7"11"140,0 1-1565,-1-1 276,1 0 0,1 1-1,0-1 1,0 1 0,1 1 0,1-1 0,0 1 0,1 0-1,-2 14 1,5-26-641,0 0 0,1-1 0,-1 1 0,1 0 0,-1 0 0,1-1 0,0 1 0,-1 0 0,1-1 0,-1 1 0,1-1 0,0 1 0,0-1 0,-1 1 0,1-1 0,0 1 0,0-1 0,0 0 0,-1 0 0,1 1 0,0-1 0,1 0 0,31 9-1086,-8-3-433,-21-4 1364,0 0 0,0 0 0,0 0 0,0 1 0,0 0 0,0-1 0,-1 1 0,1 1 0,-1-1 0,0 0 0,0 1 0,0 0 0,-1 0 1,1-1-1,-1 2 0,0-1 0,0 0 0,0 0 0,0 5 0,-1-5 330,-1-1 1,1 0-1,-1 1 1,0-1-1,0 1 1,-1-1-1,1 1 1,-1-1-1,0 0 1,1 1-1,-1-1 1,-1 0-1,1 0 1,0 0-1,-1 0 1,0 0-1,0 0 0,0 0 1,0 0-1,0-1 1,0 1-1,-1-1 1,1 1-1,-1-1 1,-5 4-1,2-2 216,0 0 1,0 0-1,0-1 0,-1 1 0,1-1 0,-1-1 0,1 1 0,-1-1 0,0 0 0,0-1 0,0 0 1,0 0-1,-1 0 0,1-1 0,0 0 0,-9-1 0,15 0-450,-1 1 1,1-1-1,0 0 1,0 0-1,0 0 0,-1 1 1,1-1-1,0 0 0,0 0 1,0 0-1,0-1 1,1 1-1,-1 0 0,0 0 1,0 0-1,1-1 0,-1 1 1,1 0-1,-1-1 1,1 1-1,0-1 0,-1 1 1,1 0-1,0-1 0,0 1 1,0-1-1,0 1 1,0-1-1,0 1 0,1-3 1,-1 1-233,0 0 0,1-1 0,0 1 0,0 0 0,0 0 1,0 0-1,0 0 0,0 0 0,1 0 0,-1 0 0,1 0 0,3-3 0,31-22-10773,-14 15 2029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1"/>
    </inkml:context>
    <inkml:brush xml:id="br0">
      <inkml:brushProperty name="width" value="0.025" units="cm"/>
      <inkml:brushProperty name="height" value="0.025" units="cm"/>
    </inkml:brush>
  </inkml:definitions>
  <inkml:trace contextRef="#ctx0" brushRef="#br0">33 1 19250,'0'0'9572,"-6"9"-8286,0 1-899,3-7-304,1 0 0,0-1 0,0 1-1,1 0 1,-1 1 0,0-1 0,1 0-1,0 0 1,0 1 0,0-1 0,0 1-1,1-1 1,-1 1 0,1-1 0,0 1-1,0 4 1,4-6-37,0-1 1,0 0-1,0 0 0,0-1 1,0 1-1,0-1 0,0 0 0,0 0 1,0 0-1,0-1 0,5 0 0,68-21-23,-61 17-241,0 0 1,0 0 0,0 2 0,0 0-1,26-1 1,-15 5 513,31-1-1574,-41-4-3274,-3-4-3682,-6-1-718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2"/>
    </inkml:context>
    <inkml:brush xml:id="br0">
      <inkml:brushProperty name="width" value="0.025" units="cm"/>
      <inkml:brushProperty name="height" value="0.025" units="cm"/>
    </inkml:brush>
  </inkml:definitions>
  <inkml:trace contextRef="#ctx0" brushRef="#br0">1 12 17681,'0'0'11306,"68"-12"-29883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3"/>
    </inkml:context>
    <inkml:brush xml:id="br0">
      <inkml:brushProperty name="width" value="0.025" units="cm"/>
      <inkml:brushProperty name="height" value="0.025" units="cm"/>
    </inkml:brush>
  </inkml:definitions>
  <inkml:trace contextRef="#ctx0" brushRef="#br0">104 0 12364,'0'0'16986,"-8"1"-16414,7-1-562,-46 5 528,44-4-503,0-1 0,0 1 0,0 0 0,0 0 0,1 0 0,-1 0 1,0 0-1,1 0 0,-1 1 0,1-1 0,-1 1 0,1 0 0,0 0 0,0 0 0,0 0 0,0 0 0,-2 3 0,4-4-76,0-1-1,0 1 1,0 0-1,0-1 1,0 1-1,0 0 1,1-1-1,-1 1 1,0-1-1,0 1 1,1 0-1,-1-1 1,0 1-1,1-1 0,-1 1 1,1-1-1,-1 1 1,1-1-1,-1 1 1,1-1-1,-1 0 1,1 1-1,-1-1 1,1 0-1,-1 1 1,1-1-1,0 0 1,-1 0-1,1 1 0,0-1 1,-1 0-1,1 0 1,-1 0-1,1 0 1,0 0-1,1 0 1,33 6-1541,-29-5 910,-2 0 439,4 0-131,1 1 0,-1 0-1,1 0 1,-1 1 0,12 5 0,-19-8 386,0 1-1,-1-1 1,1 1 0,0-1 0,0 1-1,0-1 1,-1 1 0,1 0-1,0 0 1,-1-1 0,1 1 0,-1 0-1,1 0 1,-1 0 0,1 0 0,-1 0-1,1-1 1,-1 1 0,0 0 0,1 0-1,-1 0 1,0 2 0,0-1 93,-1-1 1,1 1-1,-1 0 0,1 0 1,-1 0-1,0-1 0,0 1 1,0 0-1,0-1 0,0 1 1,0 0-1,-1-1 0,1 0 1,0 1-1,-1-1 1,-1 2-1,-4 3 262,-34 27 2038,39-31-2578,0-1 1,-1 0 0,1 0 0,0 0 0,-1 0 0,1 0 0,-1 0 0,1-1 0,-1 1 0,-2 0 0,3-11-11522,2 9 9605,0-10-8005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542"/>
    </inkml:context>
    <inkml:brush xml:id="br0">
      <inkml:brushProperty name="width" value="0.025" units="cm"/>
      <inkml:brushProperty name="height" value="0.025" units="cm"/>
    </inkml:brush>
  </inkml:definitions>
  <inkml:trace contextRef="#ctx0" brushRef="#br0">19 10 6278,'-19'9'14170,"30"-5"-7118,41-4-3795,-41 0-2507,157-12 1295,-83 5-3372,0 3-6267,-105 14-7812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4"/>
    </inkml:context>
    <inkml:brush xml:id="br0">
      <inkml:brushProperty name="width" value="0.025" units="cm"/>
      <inkml:brushProperty name="height" value="0.025" units="cm"/>
    </inkml:brush>
  </inkml:definitions>
  <inkml:trace contextRef="#ctx0" brushRef="#br0">92 1 2530,'0'0'22838,"-8"1"-22016,3 1-639,-1-1 0,1 1-1,-1 0 1,1 0 0,0 1-1,0-1 1,0 1 0,-6 5 0,9-6-61,-1 0 0,1 0 0,0 0 0,-1 0 1,1 1-1,0-1 0,0 1 0,0 0 1,1 0-1,-1 0 0,1 0 0,0 0 1,-1 0-1,1 0 0,0 0 0,1 0 1,-1 0-1,1 1 0,-1 4 0,1-7-99,1 0 0,-1 0 0,0 0 0,1 0 0,-1 0 0,1 0 0,-1-1 0,1 1 0,0 0 0,-1 0 0,1 0 0,0 0 0,-1-1 0,1 1 0,0 0 0,0-1 0,0 1 0,0 0 0,0-1 1,0 1-1,0-1 0,0 0 0,0 1 0,0-1 0,0 0 0,0 0 0,0 1 0,0-1 0,0 0 0,0 0 0,0 0 0,1 0 0,45-1 533,-36 0-468,3 0-47,1-1 0,0-1 0,-1-1 0,0 0-1,24-10 1,40-11-13,-35 42-1016,-25-17-3502,5 0-3507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5"/>
    </inkml:context>
    <inkml:brush xml:id="br0">
      <inkml:brushProperty name="width" value="0.025" units="cm"/>
      <inkml:brushProperty name="height" value="0.025" units="cm"/>
    </inkml:brush>
  </inkml:definitions>
  <inkml:trace contextRef="#ctx0" brushRef="#br0">10 1 9417,'0'0'14435,"0"8"-13394,-5 52 851,2-32-1407,1 0 0,2 32 0,0-58-481,0 0 1,1 0-1,-1 0 1,0 0-1,1 0 0,0 0 1,-1 0-1,1 0 0,0 0 1,0 0-1,0 0 1,0 0-1,0-1 0,0 1 1,1 0-1,-1-1 1,1 1-1,-1-1 0,1 1 1,-1-1-1,1 0 0,3 2 1,-1-2 12,-1 1 1,1-1-1,-1-1 1,1 1-1,-1-1 0,1 1 1,0-1-1,-1 0 1,1 0-1,0 0 0,-1-1 1,5-1-1,2 0 30,0-1 0,-1 0-1,1 0 1,-1-1 0,0-1-1,0 1 1,0-1 0,14-12-1,-15 8-8,0 0 0,0 0 0,-1 0 0,6-13 0,5-5 109,-15 79-62,-3-51-125,-1 6 168,2 1 1,-1 0 0,1-1 0,3 14 0,-3-19-214,-1-1 0,1 0 0,-1 1 0,1-1-1,0 1 1,-1-1 0,1 0 0,0 1 0,0-1 0,0 0 0,0 0 0,0 0 0,3 2 0,-3-3-210,0 1-1,0-1 1,0 1 0,0-1-1,1 0 1,-1 1-1,0-1 1,0 0 0,0 0-1,1 0 1,-1 0-1,0 0 1,0 0 0,0 0-1,1 0 1,-1-1-1,0 1 1,0 0 0,0-1-1,2 0 1,14-10-10024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6"/>
    </inkml:context>
    <inkml:brush xml:id="br0">
      <inkml:brushProperty name="width" value="0.025" units="cm"/>
      <inkml:brushProperty name="height" value="0.025" units="cm"/>
    </inkml:brush>
  </inkml:definitions>
  <inkml:trace contextRef="#ctx0" brushRef="#br0">1 0 20884,'0'0'5568,"1"11"-4346,1-1-920,-2-1-64,1-1 0,1 0 0,0 0 1,0 1-1,6 14 0,-7-21-212,0-1-1,0 1 1,0 0-1,0-1 0,0 1 1,0-1-1,1 1 1,-1-1-1,1 1 1,-1-1-1,1 0 0,-1 0 1,1 0-1,0 0 1,-1 0-1,1 0 1,0 0-1,0 0 0,0-1 1,0 1-1,0-1 1,-1 0-1,1 1 1,0-1-1,0 0 0,0 0 1,0 0-1,0 0 1,0 0-1,0-1 1,0 1-1,0-1 0,0 1 1,2-2-1,1 0 18,0-1-1,0 1 1,0-1-1,-1 0 0,0 0 1,1 0-1,-1-1 1,4-5-1,19-13-819,-27 22 697,1 0-1,-1 0 0,1 0 1,-1 0-1,0 0 0,1 0 1,-1 0-1,1 0 1,-1 0-1,1 0 0,-1 1 1,0-1-1,1 0 0,-1 0 1,1 0-1,-1 1 0,0-1 1,1 0-1,-1 0 1,0 1-1,1-1 0,-1 0 1,0 1-1,1-1 0,-1 0 1,0 1-1,0-1 0,0 0 1,1 1-1,-1-1 1,0 1-1,0-1 0,0 0 1,0 1-1,0-1 0,1 1 1,-1-1-1,0 1 0,0-1 1,0 1-1,0-1 0,0 0 1,-1 1-1,1-1 1,0 1-1,3 29-993,-3-26 674,3 34-1786,0-13-4784,-1-15-4940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07"/>
    </inkml:context>
    <inkml:brush xml:id="br0">
      <inkml:brushProperty name="width" value="0.025" units="cm"/>
      <inkml:brushProperty name="height" value="0.025" units="cm"/>
    </inkml:brush>
  </inkml:definitions>
  <inkml:trace contextRef="#ctx0" brushRef="#br0">0 287 10282,'0'0'19431,"10"-8"-17306,13-13-1992,0-2 0,-2 0-1,-1-1 1,-1-1 0,-2-1-1,18-32 1,-22 27-133,-11 25 0,0 0 0,1 0 0,-1 1 0,1-1 0,0 1 0,7-8 0,-8 57 0,-3 26-53,-1-38-109,1 0-1,2 0 0,1-1 0,2 1 0,8 36 0,-11-65-88,-1-1 0,1 1 1,0-1-1,1 1 0,-1-1 1,0 0-1,1 1 0,-1-1 1,1 0-1,2 3 1,-3-5-56,0 1 0,0 0 0,0-1 0,0 1 0,0-1 0,0 1 0,0-1 0,0 1 0,0-1 0,0 0 1,0 1-1,0-1 0,0 0 0,0 0 0,0 0 0,0 0 0,0 0 0,1 0 0,-1 0 0,0 0 0,0 0 0,0-1 1,0 1-1,0 0 0,0-1 0,0 1 0,2-2 0,13-11-6463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10"/>
    </inkml:context>
    <inkml:brush xml:id="br0">
      <inkml:brushProperty name="width" value="0.025" units="cm"/>
      <inkml:brushProperty name="height" value="0.025" units="cm"/>
    </inkml:brush>
  </inkml:definitions>
  <inkml:trace contextRef="#ctx0" brushRef="#br0">169 25 6694,'0'0'22742,"-11"-6"-22326,4 2-295,5 3-89,1-1-1,-1 1 1,0 0-1,0-1 1,0 1-1,-1 0 1,1 0-1,0 0 1,0 0 0,-1 1-1,1-1 1,0 0-1,-1 1 1,1 0-1,0 0 1,-1 0 0,1 0-1,-1 0 1,1 0-1,0 0 1,-1 1-1,1-1 1,0 1 0,-1 0-1,1-1 1,0 1-1,0 0 1,0 0-1,-3 3 1,-7 7 239,1 1-1,0 1 1,-9 15 0,17-23-217,-1 1 1,1 0 0,0-1 0,0 1 0,1 0 0,0 0 0,0 1 0,0-1 0,1 0 0,-1 12 0,3-17-47,1-1 0,0 1 0,-1 0 0,1-1 0,0 1 0,-1-1 0,1 1 0,0-1 0,-1 0 0,1 0 0,0 1 0,0-1 0,0-1 0,-1 1 0,1 0 0,0 0 0,0-1 0,-1 1 0,4-2 0,6-3-8,-1-1 0,-1 0 0,1-1 0,-1 0 0,0 0 0,0-1 0,-1 0 0,0 0 0,-1-1 0,1 0 0,-2-1 0,1 1 0,-2-1 0,9-18 0,-18 39 0,1-1 0,-1 0 0,1 0 0,1 0 0,0 0 0,0 0 0,1 1 0,0-1 0,2 13 0,-1-22 0,1 0 0,-1-1 0,1 1 0,0 0 0,0-1 0,-1 1 0,1 0 0,0-1 0,0 1 0,0-1 0,0 1 0,0-1 0,0 1 0,0-1 0,0 0 0,0 1 0,0-1 0,0 0 0,0 0 0,0 0 0,0 0 0,0 0 0,0 0 0,0 0 0,0 0 0,0 0 0,0 0 0,0-1 0,1 0 0,34-8 0,-25 2 0,1 0 0,-1-1 0,-1-1 0,1 1 0,-1-2 0,-1 1 0,0-2 0,13-17 0,-14 18 0,-6 25 0,-5 11 0,3-26 0,-5 13 0,2-1 0,0 1 0,0 0 0,-1 19 0,4-31 0,0-1 0,0 1 0,0-1 0,0 1 0,0-1 0,1 1 0,-1-1 0,0 1 0,0-1 0,0 1 0,0-1 0,1 0 0,-1 1 0,0-1 0,0 1 0,1-1 0,-1 0 0,0 1 0,1-1 0,-1 0 0,0 1 0,1-1 0,-1 0 0,1 1 0,-1-1 0,1 0 0,-1 0 0,0 0 0,1 1 0,-1-1 0,1 0 0,-1 0 0,1 0 0,0 0 0,23-2 0,20-16 0,-30 7 0,0-1 0,0-1 0,-1 0 0,-1 0 0,13-18 0,-9 10 0,-16 21 0,0 0 0,0 0 0,0 0 0,0 0 0,0 0 0,0 0 0,0 0 0,1 0 0,-1 0 0,0 0 0,0 0 0,0-1 0,0 1 0,0 0 0,0 0 0,0 0 0,0 0 0,1 0 0,-1 0 0,0 0 0,0 0 0,0 0 0,0 0 0,0 0 0,0 0 0,0 0 0,0 0 0,1 0 0,-1 1 0,0-1 0,0 0 0,0 0 0,0 0 0,0 0 0,0 0 0,0 0 0,0 0 0,0 0 0,0 0 0,1 0 0,-1 0 0,0 0 0,0 0 0,0 1 0,0-1 0,0 0 0,0 0 0,0 0 0,0 0 0,0 0 0,0 0 0,0 0 0,0 0 0,0 0 0,0 1 0,0-1 0,0 0 0,0 0 0,0 0 0,0 0 0,0 0 0,0 0 0,0 0 0,0 0 0,0 1 0,0-1 0,0 0 0,0 0 0,1 15 0,-4 17 0,1-19-125,0-5-489,0 0 0,1 0 0,0 1 0,0-1 0,1 0 0,1 14-1,-1-20 396,1-1-1,-1 1 1,1-1 0,-1 0-1,1 1 1,-1-1-1,1 0 1,0 1-1,0-1 1,-1 0-1,1 0 1,0 0 0,0 0-1,0 0 1,0 0-1,1 0 1,1 2-1,-1-2-120,1 0 1,-1-1-1,1 1 0,-1 0 0,1-1 0,-1 1 0,1-1 0,-1 0 0,1 0 0,0 0 0,-1 0 0,1-1 0,3 0 1,17-5-13563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40.517"/>
    </inkml:context>
    <inkml:brush xml:id="br0">
      <inkml:brushProperty name="width" value="0.025" units="cm"/>
      <inkml:brushProperty name="height" value="0.025" units="cm"/>
    </inkml:brush>
  </inkml:definitions>
  <inkml:trace contextRef="#ctx0" brushRef="#br0">1 4 8552,'0'0'17361,"50"-3"-33473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1"/>
    </inkml:context>
    <inkml:brush xml:id="br0">
      <inkml:brushProperty name="width" value="0.025" units="cm"/>
      <inkml:brushProperty name="height" value="0.025" units="cm"/>
    </inkml:brush>
  </inkml:definitions>
  <inkml:trace contextRef="#ctx0" brushRef="#br0">0 39 13805,'0'0'3459,"65"0"-2402,-26 0 225,9-3-578,-2-2-512,-2-3-128,0 3-192,-7 1-1249,-7-1-833,-7 0-897,-8 2-1569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2"/>
    </inkml:context>
    <inkml:brush xml:id="br0">
      <inkml:brushProperty name="width" value="0.025" units="cm"/>
      <inkml:brushProperty name="height" value="0.025" units="cm"/>
    </inkml:brush>
  </inkml:definitions>
  <inkml:trace contextRef="#ctx0" brushRef="#br0">1 0 7399,'0'0'12486,"8"2"-10911,55 5 574,-19-3-1451,50 11 0,-92-15-692,0 0 1,0 1-1,0-1 0,0 1 1,0 0-1,0-1 1,0 1-1,0 0 0,0 0 1,0 0-1,0 1 0,-1-1 1,1 0-1,-1 1 1,1-1-1,-1 1 0,1-1 1,-1 1-1,0 0 0,1 0 1,-1-1-1,1 5 1,-1-4 53,-1 1 0,0-1 1,0 1-1,0-1 0,0 1 0,-1-1 1,1 0-1,-1 1 0,1-1 1,-1 1-1,0-1 0,0 0 1,0 0-1,0 1 0,-1-1 1,-1 3-1,-7 8 354,-1-1-1,0 1 1,0-1 0,-19 14-1,-22 13 294,33-25-634,0 1 0,1 0 0,-24 26 0,33-29-1539,7-3-4435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09"/>
    </inkml:context>
    <inkml:brush xml:id="br0">
      <inkml:brushProperty name="width" value="0.025" units="cm"/>
      <inkml:brushProperty name="height" value="0.025" units="cm"/>
    </inkml:brush>
  </inkml:definitions>
  <inkml:trace contextRef="#ctx0" brushRef="#br0">8 27 11819,'1'5'11490,"-1"9"-5527,-4 88-3141,2-83-2624,1-8-125,0-1 0,0 1 1,1 0-1,2 12 0,-2-21-69,0 0-1,1 0 1,-1-1-1,0 1 1,1 0-1,0 0 1,-1-1-1,1 1 1,0-1-1,0 1 1,0 0-1,0-1 1,0 1-1,0-1 1,0 0-1,0 1 1,1-1-1,-1 0 1,1 0-1,-1 0 1,1 0-1,-1 0 1,1 0-1,-1 0 1,1-1-1,0 1 1,-1-1-1,1 1 1,0-1 0,2 1-1,3-1-3,0 0 0,0 0 0,-1-1 0,1 0 0,0 0 0,-1-1 0,1 1 0,0-2 0,-1 1 0,0-1 0,0 0 0,0 0 0,11-7 0,11-6 0,-28 16 0,1-1 0,-1 1 0,1 0 0,0 0 0,-1 0 0,1-1 0,0 1 0,-1 0 0,1 0 0,0 0 0,-1 0 0,1 0 0,0 0 0,-1 0 0,1 0 0,-1 1 0,1-1 0,0 0 0,-1 0 0,1 0 0,0 1 0,-1-1 0,1 0 0,-1 1 0,1-1 0,-1 1 0,1-1 0,-1 0 0,1 1 0,-1-1 0,1 1 0,-1-1 0,0 1 0,1-1 0,-1 1 0,0 0 0,1-1 0,-1 1 0,0-1 0,0 1 0,1 0 0,-1-1 0,0 1 0,0 0 0,0-1 0,0 1 0,0 0 0,0-1 0,0 1 0,0 0 0,-1 0 0,2 48 0,-2-36 0,1 85 0,0-97-18,0 0 1,1-1-1,-1 1 0,0-1 1,0 1-1,1 0 0,-1-1 0,0 1 1,1-1-1,-1 1 0,0-1 1,1 1-1,-1-1 0,1 1 1,-1-1-1,1 1 0,-1-1 0,1 0 1,-1 1-1,1-1 0,-1 0 1,1 1-1,0-1 0,-1 0 1,1 0-1,-1 0 0,1 0 0,0 1 1,-1-1-1,1 0 0,0 0 1,-1 0-1,1 0 0,0 0 1,-1-1-1,1 1 0,0 0 0,-1 0 1,1 0-1,-1 0 0,1-1 1,0 1-1,-1 0 0,1-1 1,0 1-1,31-15-1517,-18 4-276,-1-1 1,-1 0-1,0 0 0,-1-1 1,16-24-1,-20 27-1092,-1-1 0,0 1 0,0-2 0,2-20 8700,-21 47-2821,-13 18-959,22-28-1605,1 0 0,0 1 0,0-1 0,0 1 1,0-1-1,1 1 0,0 0 0,0 0 0,1 0 0,-2 9 0,4-15-375,-1 1 1,0-1-1,1 1 0,-1-1 1,1 1-1,-1-1 1,1 1-1,-1-1 1,1 1-1,-1-1 1,1 0-1,0 1 1,-1-1-1,1 0 0,-1 0 1,1 0-1,0 1 1,-1-1-1,1 0 1,0 0-1,-1 0 1,1 0-1,0 0 0,-1 0 1,1 0-1,0 0 1,-1 0-1,1 0 1,0 0-1,-1-1 1,1 1-1,0 0 0,-1 0 1,1-1-1,-1 1 1,1 0-1,0-2 1,27-10 749,-21 6-817,0 0 0,0-1 0,-1 1 0,0-2 0,0 1 0,-1-1 1,0 0-1,0 0 0,5-14 0,-10 45-189,-1-14 264,0 0 1,1-1-1,1 1 0,0-1 1,0 1-1,4 16 1,-4-23 38,0 0 1,0-1-1,0 1 1,0 0-1,1 0 1,-1-1-1,0 1 1,1-1 0,-1 1-1,1-1 1,0 1-1,0-1 1,-1 0-1,1 0 1,0 0-1,0 0 1,0 0-1,0-1 1,0 1 0,0 0-1,0-1 1,0 0-1,0 1 1,0-1-1,1 0 1,-1 0-1,0 0 1,0 0 0,0 0-1,0-1 1,0 1-1,0-1 1,4-1-1,0 0 90,0 0 0,-1 0-1,1-1 1,-1 0-1,1 0 1,-1 0 0,0-1-1,0 0 1,-1 0-1,1 0 1,-1-1 0,7-8-1,3-5 111,24-40-1,-29 39-168,0 0 0,-1 0 0,-1-1 0,-1-1 0,-1 1 0,0-1 0,-2 0 0,0 0 0,-2 0 0,0-24 1,-22 84-997,15-19 932,0 0 0,1 1-1,1 0 1,1-1 0,0 22 0,3-36-55,0 1 0,0-1 0,0 0 0,1 0 0,0 1 0,0-1-1,1 0 1,-1 0 0,1 0 0,1 0 0,-1-1 0,1 1 0,0 0-1,0-1 1,1 0 0,-1 0 0,1 0 0,0 0 0,1-1 0,9 8 0,-2-8-3693,-12-14 1320,-13-15-267,-47-37 874,-6-9 7277,108 73-4301,-37-2-1152,86 11-1267,-29-9-4434,-5-2-3690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0"/>
    </inkml:context>
    <inkml:brush xml:id="br0">
      <inkml:brushProperty name="width" value="0.025" units="cm"/>
      <inkml:brushProperty name="height" value="0.025" units="cm"/>
    </inkml:brush>
  </inkml:definitions>
  <inkml:trace contextRef="#ctx0" brushRef="#br0">19 150 6951,'4'3'17980,"8"-4"-14449,4-5-5478,-12 5 3773,6-5-1592,0 0 0,0-1 0,0 0-1,-1-1 1,8-9 0,-14 15-203,-1 0 0,1-1 1,-1 1-1,0-1 1,0 0-1,0 1 1,0-1-1,-1 0 0,1 0 1,-1-1-1,1 1 1,-1 0-1,0 0 0,0-1 1,-1 1-1,1 0 1,-1-1-1,0 1 1,0-1-1,0 1 0,0 0 1,-1-5-1,0 7-31,1 0 0,-1-1 0,0 1 0,0 0 0,0 0 0,0 0 0,0 0 0,0 0 0,0 0 0,0 0 0,0 0 0,0 0 0,-1 0 0,1 1 0,0-1 0,-1 0 0,1 1 0,0-1 0,-1 1 0,1 0 0,-1-1 0,1 1 0,0 0 0,-1 0 0,1 0 0,-1 0 0,1 0 0,-1 0 0,1 1 0,-1-1 0,1 0 0,0 1 0,-1-1 0,-1 2 0,-2-1-31,0 0-1,0 1 1,0 0-1,1 0 1,-1 0-1,1 1 1,0 0-1,0-1 1,-5 5-1,4-1 16,-1 1 0,1 0 0,0 0 0,1 0 0,0 0 0,0 1 0,0-1 0,1 1 0,0 0 0,1 0 0,0 0 0,0 0 0,0 1 0,1-1 0,1 1 0,-1-1 0,1 0 0,1 1 0,1 11 0,-1-18 20,1 0 0,-1-1 1,0 1-1,0-1 0,1 1 0,-1-1 1,1 1-1,-1-1 0,1 0 0,0 0 1,-1 1-1,1-1 0,0-1 0,0 1 1,0 0-1,-1 0 0,1-1 0,0 1 1,0-1-1,0 1 0,0-1 0,0 0 1,0 0-1,0 0 0,0 0 0,0 0 1,0 0-1,3-1 0,3 0 46,-1 0-1,1-1 1,0 1-1,-1-1 1,1-1-1,7-3 1,51-38 529,-9 4-91,-57 39-502,1 1 0,0-1 0,0 1 0,0-1 0,-1 1-1,1 0 1,0-1 0,0 1 0,0 0 0,0 0 0,0-1-1,0 1 1,0 0 0,0 0 0,-1 0 0,1 0-1,0 0 1,0 0 0,0 1 0,0-1 0,0 0 0,0 0-1,0 1 1,0-1 0,-1 0 0,1 1 0,0-1 0,0 1-1,0-1 1,-1 1 0,1-1 0,0 1 0,-1 0 0,1-1-1,0 1 1,-1 0 0,1-1 0,-1 1 0,2 2 0,12 43-7,0-4 368,-12-39-317,0-1-1,0 0 1,1 0-1,-1-1 1,0 1 0,1 0-1,0-1 1,-1 0-1,1 1 1,0-1 0,0 0-1,0-1 1,0 1-1,0 0 1,0-1-1,0 0 1,0 1 0,0-1-1,0 0 1,0-1-1,0 1 1,0 0 0,0-1-1,0 0 1,0 0-1,-1 0 1,1 0-1,0 0 1,4-3 0,10-4 157,-1 0 1,0-1 0,20-17 0,-20 13-188,30-21 0,-44 33 0,-1-1 0,1 1 0,0 0 0,0 0 0,0 0 0,0 0 0,0 0 0,0 1 0,0-1 0,1 1 0,-1-1 0,0 1 0,0 0 0,0-1 0,1 1 0,-1 1 0,0-1 0,0 0 0,3 1 0,-3 1-51,0 0-1,0 0 1,0 0 0,-1 0-1,1 1 1,-1-1 0,0 0-1,1 1 1,-1-1 0,0 1-1,0 0 1,0 3 0,18 32-1296,-19-38 1303,1 1-1,0 0 0,0-1 0,-1 1 0,1 0 1,0-1-1,0 1 0,0-1 0,0 1 0,0-1 1,0 0-1,0 1 0,0-1 0,0 0 0,0 0 0,0 1 1,0-1-1,0 0 0,0 0 0,0 0 0,0 0 1,0-1-1,0 1 0,0 0 0,0 0 0,0-1 0,0 1 1,0 0-1,0-1 0,0 1 0,0-1 0,0 1 1,0-1-1,1-1 0,0 1-747,-1-1 1,1 0-1,-1 0 0,1 1 0,-1-1 1,0 0-1,0-1 0,0 1 0,0 0 1,0 0-1,0 0 0,1-4 1,3-17-9198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5.869"/>
    </inkml:context>
    <inkml:brush xml:id="br0">
      <inkml:brushProperty name="width" value="0.025" units="cm"/>
      <inkml:brushProperty name="height" value="0.025" units="cm"/>
    </inkml:brush>
  </inkml:definitions>
  <inkml:trace contextRef="#ctx0" brushRef="#br0">1 40 18449,'0'0'7399,"78"-7"-5253,-36-3-480,7 1-545,-2 1-737,-2 5-319,-7 1-65,-6 2-385,-10 0-800,-7 9-1473,-6 2-1218,-9-7-2050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1"/>
    </inkml:context>
    <inkml:brush xml:id="br0">
      <inkml:brushProperty name="width" value="0.025" units="cm"/>
      <inkml:brushProperty name="height" value="0.025" units="cm"/>
    </inkml:brush>
  </inkml:definitions>
  <inkml:trace contextRef="#ctx0" brushRef="#br0">0 0 17649,'0'0'3587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2"/>
    </inkml:context>
    <inkml:brush xml:id="br0">
      <inkml:brushProperty name="width" value="0.025" units="cm"/>
      <inkml:brushProperty name="height" value="0.025" units="cm"/>
    </inkml:brush>
  </inkml:definitions>
  <inkml:trace contextRef="#ctx0" brushRef="#br0">1 0 15503,'0'0'12748,"0"11"-12006,0 38 221,1 72 709,-1-105-1486,2 0 0,0 0 1,1 0-1,0 0 0,8 18 1,-11-32-186,1-1 0,0 1-1,-1 0 1,1-1 0,0 1 0,0-1 0,0 1 0,0-1 0,0 1 0,1-1 0,-1 0 0,0 0 0,1 1 0,-1-1 0,0 0-1,1 0 1,0 0 0,-1-1 0,1 1 0,-1 0 0,1 0 0,3 0 0,-2-1-1,0 0 1,0 0-1,0 0 1,0-1-1,0 1 0,0-1 1,-1 0-1,1 0 1,0 0-1,0 0 1,-1 0-1,5-3 0,4-3-1,0-1 1,-1 0-1,0-1 0,0 0 0,8-11 0,-7 7 6,0 2-122,0-1 1,-1 0 0,-1-1 0,0 0 0,0-1 0,-1 1-1,-1-2 1,6-14 0,-13 28-744,0 0 55,-10 1-14394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3"/>
    </inkml:context>
    <inkml:brush xml:id="br0">
      <inkml:brushProperty name="width" value="0.025" units="cm"/>
      <inkml:brushProperty name="height" value="0.025" units="cm"/>
    </inkml:brush>
  </inkml:definitions>
  <inkml:trace contextRef="#ctx0" brushRef="#br0">1 1 12332,'0'0'5765,"3"48"-2914,9-35-961,3-6-673,6 0-929,2-5-448,6-2-2403,1 0-2081,1-7-3972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4"/>
    </inkml:context>
    <inkml:brush xml:id="br0">
      <inkml:brushProperty name="width" value="0.025" units="cm"/>
      <inkml:brushProperty name="height" value="0.025" units="cm"/>
    </inkml:brush>
  </inkml:definitions>
  <inkml:trace contextRef="#ctx0" brushRef="#br0">80 21 16784,'0'0'2493,"-10"8"-427,3-3-1670,-31 27 546,36-30-710,-1 1 1,1-1 0,0 0 0,0 1 0,0 0 0,1 0 0,-1-1 0,1 1 0,-1 0 0,1 0-1,0 0 1,0 0 0,0 1 0,0 5 0,2-8-140,1 0 0,-1-1 0,0 1 0,1 0 0,-1-1-1,1 1 1,-1-1 0,1 0 0,-1 0 0,1 1 0,-1-1 0,1 0 0,-1 0 0,1 0-1,-1 0 1,1-1 0,-1 1 0,1 0 0,2-1 0,5-2 116,1 0 0,0-1 1,-1 0-1,0 0 0,1-1 0,-2 0 1,12-9-1,40-21-343,-55 33-51,-1 1 0,1-1 0,-1 1 0,1 0 0,-1 0 0,1 0 0,0 1 0,0 0 0,-1 0 0,1 0 0,0 0 0,5 2 0,-8-2 36,0 1-1,0 0 1,1 0 0,-1 0 0,0 0-1,0 0 1,0 1 0,0-1-1,0 1 1,-1-1 0,1 1-1,2 2 1,-3-2 14,1 0-1,-1 0 0,1-1 1,0 1-1,0-1 1,0 1-1,-1-1 1,1 0-1,0 1 1,1-1-1,-1 0 1,0-1-1,0 1 0,0 0 1,1 0-1,-1-1 1,0 0-1,4 1 1,25-9-851,14-23-5540,-18 11 1519,-4 6 416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5"/>
    </inkml:context>
    <inkml:brush xml:id="br0">
      <inkml:brushProperty name="width" value="0.025" units="cm"/>
      <inkml:brushProperty name="height" value="0.025" units="cm"/>
    </inkml:brush>
  </inkml:definitions>
  <inkml:trace contextRef="#ctx0" brushRef="#br0">1 1 6246,'0'0'11947,"3"8"-11610,10 26-103,-13-33-226,0 0 0,1 0-1,-1 0 1,1 0-1,0 0 1,-1 0-1,1 0 1,0 0-1,-1 0 1,1 0 0,0-1-1,0 1 1,0 0-1,0 0 1,0-1-1,0 1 1,0-1 0,0 1-1,0-1 1,1 1-1,-1-1-77,-1 0-1,1 1 1,0-1-1,-1 0 1,1 1-1,-1-1 1,1 0-1,-1 1 1,1-1-1,-1 0 1,1 1-1,-1-1 1,1 1-1,-1-1 1,1 1-1,-1-1 1,0 1-1,1-1 1,-1 1-1,0 0 1,1-1-1,-1 1 1,0 0-1,0-1 1,0 1-1,1-1 1,-1 2-1,3 27 655,0 1-1,-2-1 0,-1 1 0,-7 45 1,0 32 3909,8-107-4427,-1 0 1,0-1-1,0 1 0,0 0 1,0 0-1,1 0 1,-1-1-1,0 1 0,0 0 1,1 0-1,-1 0 0,0 0 1,0 0-1,0-1 0,1 1 1,-1 0-1,0 0 1,0 0-1,1 0 0,-1 0 1,0 0-1,1 0 0,-1 0 1,0 0-1,0 0 0,1 0 1,-1 0-1,0 0 0,0 0 1,1 0-1,-1 0 1,0 1-1,0-1 0,1 0 1,-1 0-1,0 0 0,0 0 1,1 0-1,-1 1 0,0-1 1,0 0-1,0 0 0,0 0 1,1 1-1,-1-1 1,0 0-1,0 0 0,0 0 1,0 1-1,0-1 0,0 0 1,1 0-1,-1 1 0,0-1 1,0 1-1,13-23 1055,14-71-436,2-9-266,-25 93-432,0-1 1,1 0-1,-1 1 1,2 0-1,-1 0 0,1 1 1,11-12-1,-13 16-97,0 1-1,1 0 1,0 0 0,-1 0-1,1 1 1,0 0-1,0 0 1,1 0 0,-1 0-1,0 1 1,0 0-1,1 0 1,-1 0 0,1 1-1,-1 0 1,1 0-1,-1 0 1,1 1 0,-1 0-1,0 0 1,7 2-1,-10-2 122,-1 0 0,0 0-1,0 0 1,1 0 0,-1 1-1,0-1 1,0 0-1,0 1 1,0-1 0,0 1-1,-1-1 1,1 1 0,0-1-1,-1 1 1,1-1 0,-1 1-1,0 0 1,1-1 0,-1 1-1,0 0 1,0-1-1,0 1 1,0 0 0,0 0-1,-1-1 1,1 1 0,0 0-1,-2 2 1,1 0 186,0 0 0,0 0 0,-1 0 0,1 0 1,-1 0-1,0 0 0,0-1 0,-1 1 0,1 0 0,-5 4 0,2-4-49,0-1 1,1 0-1,-2 1 0,1-1 0,0-1 1,-1 1-1,1-1 0,-1 0 0,1 0 0,-1-1 1,0 0-1,0 0 0,0 0 0,0-1 1,0 0-1,-10 0 0,16 0-215,-1-1 0,0 1 0,1 0 1,-1 0-1,1 0 0,-1 0 0,1 0 0,-1-1 0,1 1 0,-1 0 1,1-1-1,0 1 0,-1 0 0,1-1 0,-1 1 0,1 0 0,0-1 0,-1 1 1,1-1-1,0 1 0,-1-1 0,1 1 0,0-1 0,0 1 0,-1-1 1,1 1-1,0-1 0,0 1 0,0-1 0,1-17-6079,5 6-4023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6"/>
    </inkml:context>
    <inkml:brush xml:id="br0">
      <inkml:brushProperty name="width" value="0.025" units="cm"/>
      <inkml:brushProperty name="height" value="0.025" units="cm"/>
    </inkml:brush>
  </inkml:definitions>
  <inkml:trace contextRef="#ctx0" brushRef="#br0">1 27 6502,'0'0'25720,"50"-14"-32414,-34 1-3203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7"/>
    </inkml:context>
    <inkml:brush xml:id="br0">
      <inkml:brushProperty name="width" value="0.025" units="cm"/>
      <inkml:brushProperty name="height" value="0.025" units="cm"/>
    </inkml:brush>
  </inkml:definitions>
  <inkml:trace contextRef="#ctx0" brushRef="#br0">35 38 8040,'0'0'21844,"-4"17"-20701,-3 3-994,1 0 1,1 1-1,1 0 1,0-1-1,2 1 1,0 0-1,2 0 0,2 26 1,-2-46-144,0 0 0,0 1 1,0-1-1,0 0 0,0 1 0,0-1 0,1 0 0,-1 1 1,1-1-1,-1 0 0,1 1 0,0-1 0,-1 0 1,1 0-1,0 0 0,0 0 0,0 0 0,-1 0 0,1 0 1,0 0-1,0 0 0,1 0 0,-1 0 0,0-1 1,2 2-1,0-1 3,0-1 1,-1 1 0,1-1-1,-1 0 1,1 0-1,0 0 1,-1 0 0,1-1-1,-1 1 1,1 0-1,0-1 1,3-1 0,4-2 5,-1 0 1,0-1-1,0 0 1,0 0 0,-1-1-1,8-6 1,2-5-16,-1-1 0,-1-1 0,-1 0 0,-1-1 0,0-1 0,-1 0 0,-2 0 0,0-2 0,13-39 0,-22 55-558,0 2-2580,-2 8-1548,0 11-758,0-2-3600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8"/>
    </inkml:context>
    <inkml:brush xml:id="br0">
      <inkml:brushProperty name="width" value="0.025" units="cm"/>
      <inkml:brushProperty name="height" value="0.025" units="cm"/>
    </inkml:brush>
  </inkml:definitions>
  <inkml:trace contextRef="#ctx0" brushRef="#br0">47 218 20083,'0'0'10549,"-8"3"-10469,-27 12-32,35-15-34,0 0 0,0 0-1,0 0 1,0 0 0,0 0 0,-1 0 0,1 0 0,0 0 0,0 0 0,0 0 0,0 0 0,0 0 0,0 0-1,-1 0 1,1 0 0,0 0 0,0 0 0,0 0 0,0 0 0,0 0 0,0 0 0,0 0 0,-1 0 0,1 0-1,0 1 1,0-1 0,0 0 0,0 0 0,0 0 0,0 0 0,0 0 0,0 0 0,0 0 0,0 0-1,-1 1 1,1-1 0,0 0 0,0 0 0,0 0 0,0 0 0,0 0 0,0 0 0,0 1 0,0-1 0,0 0-1,0 0 1,0 0 0,0 0 0,0 0 0,0 0 0,0 1 0,0-1 0,0 0 0,0 0 0,0 0-1,1 0 1,-1 0 0,0 0 0,0 0 0,0 1 0,0-1 0,0 0 0,0 0 0,0 0 0,0 0 0,0 0-1,0 0 1,1 0 0,13 3 440,19-4-228,-20 0-269,1 0 0,-1 1 1,1 0-1,-1 1 0,18 3 0,-27-3 5,-1 0-1,1 0 0,-1 0 0,0 1 0,1-1 1,-1 1-1,0 0 0,0 0 0,0 0 0,0 0 1,0 0-1,-1 1 0,1-1 0,-1 1 0,1 0 1,-1-1-1,0 1 0,0 0 0,0 1 0,-1-1 1,1 0-1,-1 0 0,0 1 0,0-1 0,1 4 0,-2-7 35,0 1-1,0-1 0,0 0 0,0 0 0,0 0 0,1 0 0,-1 0 0,0 0 0,0 1 1,0-1-1,0 0 0,0 0 0,0 0 0,0 0 0,0 0 0,0 0 0,1 0 1,-1 0-1,0 0 0,0 1 0,0-1 0,0 0 0,0 0 0,0 0 0,1 0 0,-1 0 1,0 0-1,0 0 0,0 0 0,0 0 0,0 0 0,0 0 0,1 0 0,-1 0 0,0 0 1,0 0-1,0 0 0,0 0 0,0 0 0,0 0 0,1 0 0,-1-1 0,0 1 0,0 0 1,0 0-1,0 0 0,0 0 0,0 0 0,0 0 0,1 0 0,-1 0 0,0 0 0,0-1 1,0 1-1,0 0 0,0 0 0,0 0 0,0 0 0,0 0 0,0 0 0,0-1 0,11-13-114,5-15-206,-8 15-676,0-1-1,1 1 0,19-22 1,36-31-7774,-5 7-4420,-37 26 12605,-19 22 4374,-1-2 3437,-6 12-2730,-10 10-2496,3 12-1095,1 0 0,1 1 0,0 0 0,2 0 0,0 1 0,-4 32 0,8-43-618,0 3-76,0 0-1,1 1 1,-1 14-1,4-28-207,-1-1 0,0 0 0,0 0 0,1 0 0,-1 0 0,0 1 0,0-1 0,1 0 0,-1 0 0,0 0 0,0 0-1,1 0 1,-1 0 0,0 0 0,1 0 0,-1 0 0,0 0 0,0 0 0,1 0 0,-1 0 0,0 0 0,1 0 0,-1 0 0,0 0 0,0-1 0,1 1 0,-1 0 0,0 0 0,0 0-1,1 0 1,-1 0 0,0-1 0,0 1 0,0 0 0,1 0 0,-1 0 0,0-1 0,0 1 0,0 0 0,0 0 0,1-1 0,-1 1 0,0 0 0,0 0 0,0-1 0,0 1 0,0 0-1,0 0 1,0-1 0,12-13-66,-8 3 48,0-1-1,0 0 0,-1 0 0,0-1 1,-1 1-1,-1-1 0,0 1 0,-1-16 0,0 31-18,0 0-1,0 0 1,0 0-1,1 0 1,0 0-1,-1 0 0,1 0 1,0 0-1,0 0 1,0-1-1,1 1 1,-1 0-1,1-1 1,0 1-1,-1-1 0,1 0 1,0 1-1,0-1 1,5 4-1,-3-3 55,1-1 0,0 1 0,0-1 0,-1 0 0,1 0 0,1 0 0,-1 0 0,0-1 0,0 0 0,10 1 0,-8-2 75,1 1-1,0-1 1,0 0 0,-1-1 0,1 0 0,-1 0 0,1-1 0,0 0 0,-1 0 0,0 0-1,0-1 1,0-1 0,0 1 0,0-1 0,10-7 0,-15 9-59,0 0 0,0 0 0,0 0 0,-1-1 0,1 1 0,-1 0 0,1-1 0,-1 1 0,0-1 0,0 1 0,0-1 0,0 1 0,0-1 0,-1 0 0,1-3 0,-2 6-66,-1 0-1,1 0 0,0 0 0,-1 0 0,1 1 1,0-1-1,-1 1 0,1-1 0,0 1 0,0-1 1,0 1-1,-1 0 0,1-1 0,0 1 0,0 0 1,-1 1-1,-5 5 116,1-1 0,0 1 0,1 0 0,0 1 0,0-1 0,0 1 0,1 0 0,0 0 1,1 0-1,0 1 0,0-1 0,1 1 0,-3 15 0,6-23-61,-1 0 0,1 0 0,-1-1 0,1 1 1,-1 0-1,1 0 0,-1 0 0,1 0 0,0-1 0,0 1 1,-1 0-1,1-1 0,0 1 0,0 0 0,0-1 0,0 1 0,0-1 1,0 1-1,-1-1 0,1 0 0,0 1 0,0-1 0,1 0 1,-1 0-1,0 0 0,0 0 0,0 0 0,0 0 0,0 0 0,0 0 1,0 0-1,0 0 0,1-1 0,40-5 969,-24-2-883,-1-1 0,-1 0 0,0-1 0,0-1 0,-1-1 0,0 0 0,-1-1 0,16-19 0,-21 24-100,-9 8-7,0 0 0,-1 0 0,1 0 0,0 0 0,0 1 0,1-1 0,-1 0 0,0 0 0,0 0 0,0 0 0,0 0 0,0 0 0,0 1 0,0-1 0,0 0 0,0 0 0,0 0 0,0 0 0,0 0 0,0 0 0,0 0 0,0 0 0,0 1 0,1-1 0,-1 0 0,0 0 0,0 0 0,0 0 0,0 0 0,0 0 0,0 0 0,0 0 0,0 0 0,1 0 0,-1 0 0,0 0 0,0 0 0,0 0 0,0 0 0,0 0 0,0 0 0,1 0 0,-1 0 0,0 0 0,0 0 0,0 0 0,0 0 0,0 0 0,0 0 0,1 0 0,-1 0 0,0 0 0,0 0 0,0 0 0,0 0 0,0 0 0,0 0 0,0-1 0,0 1 0,0 0 0,1 0 0,-1 0 0,0 0 0,0 0 0,0 0 0,0-1 0,-2 20-293,-10 25-145,12-41 450,-1-1 35,0 1 0,0-1 1,0 1-1,0 0 0,1-1 1,-1 1-1,1 0 0,0 0 1,0-1-1,0 1 0,0 0 1,0 0-1,1-1 1,-1 1-1,1 0 0,1 3 1,0-4-43,0-1 0,-1 0 0,1 1 0,0-1 0,0 0 0,0 0 0,0 0 0,0 0 0,0 0 0,0-1 1,0 1-1,0-1 0,1 1 0,-1-1 0,0 0 0,0 0 0,1 0 0,-1 0 0,4 0 0,-5 0-139,0 0-1,0-1 1,1 1-1,-1 0 1,0 0-1,0 0 1,0-1-1,0 1 1,0-1-1,1 1 1,-1-1-1,0 1 1,0-1-1,0 0 1,0 1-1,0-1 1,-1 0-1,1 0 1,0 0-1,0 1 1,0-1-1,0-2 1,9-27-9622,-8 5-60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19"/>
    </inkml:context>
    <inkml:brush xml:id="br0">
      <inkml:brushProperty name="width" value="0.025" units="cm"/>
      <inkml:brushProperty name="height" value="0.025" units="cm"/>
    </inkml:brush>
  </inkml:definitions>
  <inkml:trace contextRef="#ctx0" brushRef="#br0">1 4 8552,'0'0'17361,"50"-3"-33473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0"/>
    </inkml:context>
    <inkml:brush xml:id="br0">
      <inkml:brushProperty name="width" value="0.025" units="cm"/>
      <inkml:brushProperty name="height" value="0.025" units="cm"/>
    </inkml:brush>
  </inkml:definitions>
  <inkml:trace contextRef="#ctx0" brushRef="#br0">58 0 18674,'0'0'5402,"-5"11"-3149,-4 12-1407,1 0-1,1 1 1,1-1 0,1 1 0,1 1-1,0 38 1,-1-1-1057,2-32-3263,1-1-7660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582"/>
    </inkml:context>
    <inkml:brush xml:id="br0">
      <inkml:brushProperty name="width" value="0.025" units="cm"/>
      <inkml:brushProperty name="height" value="0.025" units="cm"/>
    </inkml:brush>
  </inkml:definitions>
  <inkml:trace contextRef="#ctx0" brushRef="#br0">158 245 10474,'3'-5'1226,"0"-1"0,-1 1 0,1-1 1,-1 0-1,0 0 0,-1 0 0,1 0 0,-1 0 1,0 0-1,-1 0 0,0-1 0,0-11 0,-2 17-1087,-1 0 0,1 0 0,0 1 0,0-1-1,-1 1 1,1-1 0,0 1 0,-1 0 0,1-1-1,0 1 1,-1 0 0,1 1 0,0-1 0,-1 0-1,1 1 1,-4 1 0,-1 1-119,-1 0 0,1 1 0,0 0 0,0 0 0,1 0 1,-1 1-1,1 0 0,0 1 0,0-1 0,1 1 0,0 0 0,-8 12 0,7-10 70,1 1-1,-1 0 0,2 0 0,-1 0 0,1 1 0,1-1 1,-1 1-1,2 0 0,-3 14 0,5-23-75,0 1 0,-1-1 0,1 0 0,0 0-1,0 0 1,0 0 0,0 1 0,1-1 0,-1 0 0,0 0 0,0 0 0,1 0-1,-1 0 1,1 0 0,-1 0 0,1 0 0,-1 0 0,1 0 0,-1 0 0,1 0 0,0 0-1,0 0 1,-1 0 0,1 0 0,0-1 0,2 2 0,-1-1 1,0 0 1,1-1 0,-1 1-1,0-1 1,1 0-1,-1 1 1,0-1-1,0 0 1,1 0-1,-1-1 1,0 1 0,5-1-1,2-2 29,1 0-1,0 0 1,-1-1-1,0 0 1,12-8-1,-1-2 105,0-1 0,-1 0 1,-1-2-1,0 0 0,-2-1 0,19-26 0,-25 31-60,-2 0 0,1 0-1,-2-1 1,0 0 0,-1 0-1,0-1 1,-1 0 0,0 0 0,-2 0-1,5-30 1,-8 45-88,0 0 0,0-1 0,0 1 0,0 0 0,0 0 0,1 0 0,-1-1 0,0 1 0,0 0 0,0 0 0,0 0 0,0-1 0,0 1 0,0 0 0,0 0 0,0-1 0,0 1 0,0 0 0,0 0 0,0 0 0,0-1 0,0 1 0,0 0 0,0 0 0,0-1 0,0 1 0,0 0 0,0 0 0,0 0 0,0-1 0,-1 1 0,1 0 0,0 0 0,0 0 0,0-1 0,0 1 0,0 0 0,-1 0 0,1 0 0,0 0 0,0 0 0,0-1 0,-1 1 0,1 0 0,0 0 0,0 0 0,0 0 0,-1 0 0,1 0 0,0 0 0,0 0 0,-1 0 0,1 0 0,0 0 0,0 0 0,0 0 0,-1 0 0,1 0 0,0 0 0,0 0 0,-1 0 0,-7 8 0,8-8 0,-12 18 0,0 1 0,1 1 0,1-1 0,1 2 0,1-1 0,1 1 0,1 1 0,0-1 0,-3 32 0,9-51 0,-1 0 0,1 0 0,0 0 0,0-1 0,0 1 0,0 0 0,0 0 0,0 0 0,1-1 0,-1 1 0,1 0 0,-1 0 0,1-1 0,-1 1 0,1 0 0,0-1 0,0 1 0,0-1 0,0 1 0,0-1 0,0 1 0,0-1 0,1 0 0,-1 0 0,0 1 0,1-1 0,1 1 0,0-1 0,0 0 0,0-1 0,0 1 0,1-1 0,-1 1 0,0-1 0,0 0 0,1 0 0,-1-1 0,0 1 0,0-1 0,0 1 0,0-1 0,1 0 0,2-1 0,2-3 0,1 0 0,-1 0 0,0-1 0,0 0 0,-1 0 0,0-1 0,0 1 0,0-2 0,-1 1 0,0-1 0,-1 0 0,1 0 0,4-12 0,3 0 0,-13 19 0,0 1 0,0 0 0,0 0 0,0 0 0,0 0 0,1 0 0,-1 0 0,0-1 0,0 1 0,0 0 0,0 0 0,0 0 0,0 0 0,0 0 0,0 0 0,0 0 0,0-1 0,1 1 0,-1 0 0,0 0 0,0 0 0,0 0 0,0 0 0,0 0 0,0 0 0,1 0 0,-1 0 0,0 0 0,0 0 0,0 0 0,0 0 0,0 0 0,1 0 0,-1 0 0,0 0 0,0 0 0,0 0 0,0 0 0,0 0 0,1 0 0,-1 0 0,0 0 0,0 0 0,0 0 0,0 0 0,0 0 0,0 0 0,1 1 0,-1-1 0,0 0 0,0 0 0,0 0 0,0 0 0,0 0 0,0 0 0,0 0 0,0 1 0,0-1 0,0 0 0,1 0 0,-1 0 0,0 0 0,0 0 0,0 1 0,0-1 0,0 0 0,0 0 0,0 0 0,0 0 0,3 20 0,-2 31 0,-1-47 0,0-2 0,0 0 0,-1 0 0,1 1 0,1-1 0,-1 0 0,0 0 0,0 0 0,1 0 0,-1 0 0,1 0 0,0 0 0,-1 0 0,1 0 0,0 0 0,0 0 0,1 0 0,-1-1 0,0 1 0,3 2 0,-1-2 0,0-1 0,0 0 0,0 1 0,1-1 0,-1 0 0,0-1 0,1 1 0,-1-1 0,1 1 0,-1-1 0,7-1 0,-1 0 0,-1 0 0,0-1 0,1 0 0,-1 0 0,0-1 0,0 0 0,0-1 0,-1 0 0,1 0 0,-1 0 0,0-1 0,12-10 0,-14 11 0,0 0 0,0-1 0,0 1 0,-1-1 0,1 0 0,-1-1 0,-1 1 0,1-1 0,-1 1 0,1-1 0,-2 0 0,1 0 0,-1 0 0,0-1 0,0 1 0,2-14 0,-4 20 0,-1 0 0,1-1 0,0 1 0,0 0 0,0 0 0,0-1 0,-1 1 0,1 0 0,0 0 0,0-1 0,0 1 0,-1 0 0,1 0 0,0 0 0,0-1 0,-1 1 0,1 0 0,0 0 0,0 0 0,-1 0 0,1 0 0,0 0 0,-1-1 0,1 1 0,0 0 0,-1 0 0,1 0 0,0 0 0,0 0 0,-1 0 0,1 0 0,0 0 0,-1 0 0,1 1 0,0-1 0,-1 0 0,1 0 0,0 0 0,0 0 0,-1 0 0,1 0 0,0 1 0,-1-1 0,1 0 0,0 0 0,0 0 0,0 1 0,-1-1 0,-15 11 0,9-4 0,0 0 0,1 0 0,1 1 0,-1-1 0,1 2 0,0-1 0,1 0 0,0 1 0,0 0 0,1 0 0,0 0 0,0 1 0,1-1 0,1 0 0,0 1 0,-1 18 0,3-26 0,0-1 0,0 1 0,0 0 0,0-1 0,0 1 0,1-1 0,-1 1 0,0-1 0,1 1 0,-1-1 0,1 0 0,-1 0 0,1 0 0,0 0 0,-1 0 0,1 0 0,0 0 0,0-1 0,0 1 0,-1 0 0,1-1 0,0 0 0,0 1 0,0-1 0,0 0 0,0 0 0,3 0 0,5 0 0,-1 0 0,0 0 0,1 0 0,14-4 0,-21 3-142,0 0 0,1 0 0,-1 0 0,0-1 0,0 1 0,0-1 0,0 0 0,0 0 1,-1 0-1,1 0 0,-1 0 0,1-1 0,3-3 0,-4 2-376,0 1 0,1-1 1,-1 1-1,0-1 0,-1 0 1,1 0-1,-1 0 0,0 0 0,0 0 1,1-8-1,0-24-8039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1"/>
    </inkml:context>
    <inkml:brush xml:id="br0">
      <inkml:brushProperty name="width" value="0.025" units="cm"/>
      <inkml:brushProperty name="height" value="0.025" units="cm"/>
    </inkml:brush>
  </inkml:definitions>
  <inkml:trace contextRef="#ctx0" brushRef="#br0">48 1 18738,'0'0'12593,"-1"10"-11605,-5 13-683,2-8-269,0 0-1,1 1 1,-1 21 0,4-36-36,1 0 0,-1 1 0,1-1 0,-1 0 0,1 0 0,-1-1 0,1 1 0,0 0 0,0 0 0,0 0 0,-1 0 0,1-1 0,0 1 0,0 0 0,0-1 0,0 1 0,0 0 0,0-1 0,0 0 0,0 1 0,0-1 0,1 0 0,-1 1 0,0-1 0,0 0 0,0 0 0,0 0 0,2 0 0,47 4 0,-27-2 0,-17-1 0,1 1 0,0 0 0,-1 0 0,0 0 0,0 1 0,1 0 0,-2 0 0,1 1 0,0 0 0,-1 0 0,7 6 0,-11-9 0,1 0 0,-1 1 0,0-1 0,0 1 0,1-1 0,-1 1 0,-1-1 0,1 1 0,0 0 0,0-1 0,0 1 0,-1 0 0,1 0 0,-1-1 0,0 1 0,1 0 0,-1 0 0,0 0 0,0 0 0,0-1 0,0 1 0,0 0 0,-1 0 0,1 0 0,0 0 0,-1-1 0,0 1 0,1 0 0,-1 0 0,0-1 0,0 1 0,0 0 0,0-1 0,0 1 0,0-1 0,0 0 0,-1 1 0,1-1 0,0 0 0,-1 0 0,1 1 0,-1-1 0,0-1 0,-2 3 0,-4 2 0,-1-1 0,1 0 0,-1 0 0,0 0 0,-1-1 0,1-1 0,-1 0 0,1 0 0,-1-1 0,1 0 0,-1 0 0,0-1 0,-18-2 0,26 2-78,0 0-1,1 0 1,-1-1-1,0 1 1,0 0 0,0-1-1,0 0 1,0 1 0,0-1-1,0 0 1,1 0-1,-1 0 1,0 0 0,1 0-1,-1 0 1,1-1 0,-1 1-1,1 0 1,-1-1-1,1 1 1,0-1 0,0 1-1,0-1 1,0 0-1,0 0 1,0 1 0,0-1-1,1 0 1,-1 0 0,0 0-1,1 0 1,0 0-1,-1 0 1,1 0 0,0 0-1,0 0 1,0 0 0,1 0-1,-1 0 1,0 0-1,1 0 1,-1 0 0,1 1-1,-1-1 1,1 0 0,0 0-1,0 0 1,0 1-1,0-1 1,0 0 0,0 1-1,1-1 1,-1 1-1,1-1 1,-1 1 0,1 0-1,-1 0 1,1-1 0,-1 1-1,1 0 1,0 1-1,3-3 1,19-4-5864,5-1-1339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18.522"/>
    </inkml:context>
    <inkml:brush xml:id="br0">
      <inkml:brushProperty name="width" value="0.025" units="cm"/>
      <inkml:brushProperty name="height" value="0.025" units="cm"/>
    </inkml:brush>
  </inkml:definitions>
  <inkml:trace contextRef="#ctx0" brushRef="#br0">0 83 20820,'0'0'9609,"11"0"-8787,-6 0-753,12 0 233,1-1-1,27-5 0,-41 5-274,0 1 0,0-1 0,0 0 0,0-1 1,0 1-1,0-1 0,0 1 0,-1-1 0,1 0 0,-1 0 1,1-1-1,-1 1 0,0-1 0,0 0 0,0 0 0,0 0 0,0 0 1,-1 0-1,4-5 0,-6 8-27,1-1 0,-1 1 0,0-1 0,1 1 0,-1-1 0,1 1 0,-1-1 0,0 1 0,0-1 0,1 1 0,-1-1 0,0 0 0,0 1 0,1-1 0,-1 1 0,0-1 0,0 0 0,0 1 0,0-1 0,0 1 0,0-1 0,0 0 0,0 1 0,0-1 0,-1 0 0,1 1 0,0-1 0,0 1 0,0-1 0,-1 1 0,1-1 0,0 1 0,-1-1 0,1 0 0,0 1 0,-1 0 0,1-1 0,-1 1 0,1-1 0,-1 1 0,1-1 0,-1 1 0,1 0 0,-1 0 0,1-1 0,-1 1 0,1 0 0,-1 0 0,1-1 0,-1 1 0,0 0 0,1 0 0,-1 0 0,0 0 0,1 0 0,-1 0 0,1 0 0,-1 0 0,0 0 0,1 0 0,-2 1 0,-1-1 0,0 1 0,-1 0 0,1 0 0,0 0 0,0 0 0,0 1 0,0-1 0,0 1 0,0 0 0,-3 2 0,-1 4 0,0 0 0,0 0 0,1 0 0,-7 14 0,11-19 0,0 0 0,1-1 0,-1 1 0,1 0 0,0 0 0,0 0 0,0 0 0,1 1 0,-1-1 0,1 0 0,-1 0 0,1 0 0,0 0 0,0 1 0,1-1 0,-1 0 0,1 0 0,1 6 0,-1-7 0,1-1 0,-1 1 0,1-1 0,-1 0 0,1 0 0,0 0 0,0 0 0,-1 0 0,1 0 0,0 0 0,0 0 0,0-1 0,0 1 0,0-1 0,0 1 0,0-1 0,0 0 0,0 0 0,0 0 0,2 0 0,44-4 0,-39 2 0,1 0 0,-2-2 0,1 1 0,0-1 0,-1 0 0,1-1 0,-1 0 0,0 0 0,-1 0 0,14-13 0,-7 3 0,0 0 0,0 0 0,21-35 0,-37 81 0,-2-15 0,1-9 0,1 0 0,0 0 0,1 0 0,-1 1 0,2-1 0,-1 1 0,1-1 0,0 0 0,1 9 0,0-15-83,-1 0 0,0 0 0,0-1-1,1 1 1,-1 0 0,0-1 0,1 1 0,-1-1 0,1 1-1,-1 0 1,1-1 0,-1 1 0,1-1 0,-1 1 0,1-1 0,0 0-1,-1 1 1,1-1 0,0 0 0,-1 1 0,1-1 0,1 1 0,17-1-5121,-4-4-2478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30.381"/>
    </inkml:context>
    <inkml:brush xml:id="br0">
      <inkml:brushProperty name="width" value="0.025" units="cm"/>
      <inkml:brushProperty name="height" value="0.025" units="cm"/>
      <inkml:brushProperty name="color" value="#004F8B"/>
    </inkml:brush>
  </inkml:definitions>
  <inkml:trace contextRef="#ctx0" brushRef="#br0">0 0 9577,'0'0'15044,"42"8"-13347,60 36 2558,-75-31-4232,2-2 1,-1-1 0,55 11-1,20 6 59,183 76 1434,61 45-1014,100 26-502,-431-168 0,210 83 0,-54-20 0,578 208 0,-735-272 0,363 143 0,145 74 0,-8-6 0,-313-121 0,167 71 0,50-17 0,-231-70 0,-123-49 0,86 28 0,34 7 0,253 128 0,448 199 0,-780-347 0,548 237 0,197 72 0,-766-318 0,389 152 0,148 14 0,-491-155 0,248 83 0,231 85 0,-427-160 0,-21-7 0,-131-39 0,1-1 0,47 7 0,2-1 0,21 17 0,-76-21 0,1-2 0,0 0 0,40 5 0,-67-13-44,0 0 1,0 0-1,0 0 1,-1 1-1,1-1 1,0 0-1,0 0 1,0 0-1,0 0 1,0 1-1,-1-1 1,1 0-1,0 0 0,0 1 1,0-1-1,0 0 1,0 0-1,0 0 1,0 1-1,0-1 1,0 0-1,0 0 1,0 1-1,0-1 0,0 0 1,0 0-1,0 1 1,0-1-1,0 0 1,0 0-1,0 0 1,1 1-1,-1-1 1,0 0-1,0 0 1,0 0-1,0 1 0,0-1 1,0 0-1,1 0 1,-1 0-1,0 0 1,0 1-1,0-1 1,1 0-1,-1 0 1,0 0-1,0 0 0,0 0 1,1 0-1,-1 0 1,0 0-1,0 0 1,1 1-1,-1-1 1,0 0-1,0 0 1,0 0-1,1 0 1,-1 0-1,0-1 0,0 1 1,1 0-1,-19 10-6234,-3-5-1921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51.698"/>
    </inkml:context>
    <inkml:brush xml:id="br0">
      <inkml:brushProperty name="width" value="0.025" units="cm"/>
      <inkml:brushProperty name="height" value="0.025" units="cm"/>
    </inkml:brush>
  </inkml:definitions>
  <inkml:trace contextRef="#ctx0" brushRef="#br0">0 232 10698,'0'0'8776,"13"-6"-8146,34-6-247,0 1 0,0 2 0,65-3 0,675-24 111,-525 28-197,-100 3 22,925-10 1529,-900 22-1822,259 4 49,339-25 91,-321-11-95,45-2 2,1087 4 7,-1170 25-25,690-11 435,-775-6-331,254-6 1721,-524 20-1926,-35-1-367,-1 2 0,1 1 0,41 7 0,-71-7-2779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19.822"/>
    </inkml:context>
    <inkml:brush xml:id="br0">
      <inkml:brushProperty name="width" value="0.025" units="cm"/>
      <inkml:brushProperty name="height" value="0.025" units="cm"/>
      <inkml:brushProperty name="color" value="#E71224"/>
    </inkml:brush>
  </inkml:definitions>
  <inkml:trace contextRef="#ctx0" brushRef="#br0">38 72 17040,'0'0'15364,"-4"-11"-15001,46 11-363,-1 2 0,68 12 0,-106-13 0,1 0 0,-1-1 0,0 1 0,0-1 0,0 0 0,0 0 0,0 0 0,1 0 0,-1-1 0,0 1 0,6-2 0,-8 1 0,0 0 0,0 0 0,0 0 0,-1 1 0,1-1 0,0 0 0,0 0 0,-1 0 0,1 0 0,0 0 0,-1 0 0,1-1 0,-1 1 0,0 0 0,1 0 0,-1 0 0,0 0 0,0-1 0,1 1 0,-1 0 0,0 0 0,0 0 0,0-1 0,-1 1 0,1 0 0,0 0 0,0 0 0,-1-1 0,1 1 0,-1 0 0,1 0 0,-1 0 0,0-2 0,0 2 0,-1 0 0,1 0 0,0 1 0,-1-1 0,1 0 0,-1 0 0,1 1 0,-1-1 0,1 1 0,-1-1 0,0 1 0,1 0 0,-1 0 0,1 0 0,-1 0 0,0 0 0,1 0 0,-1 0 0,-1 1 0,-35 3 0,-101 25 0,288-29 0,-342-9 0,192 10-93,0-1 1,0 0-1,0 0 1,0 0-1,1 0 0,-1-1 1,0 1-1,0 0 1,0 0-1,0 0 0,1-1 1,-1 1-1,0 0 1,0-1-1,1 1 0,-1 0 1,0-1-1,1 1 1,-1-1-1,0 0 0,1 1 1,-1-1-1,1 1 1,-2-2-1,-1-19-6032,3 15 4337,-1-14-9316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19.824"/>
    </inkml:context>
    <inkml:brush xml:id="br0">
      <inkml:brushProperty name="width" value="0.025" units="cm"/>
      <inkml:brushProperty name="height" value="0.025" units="cm"/>
      <inkml:brushProperty name="color" value="#E71224"/>
    </inkml:brush>
  </inkml:definitions>
  <inkml:trace contextRef="#ctx0" brushRef="#br0">46 21 5061,'0'0'7591,"-7"-3"-5691,1-1-1253,-11-6 10,2 6 4953,15 8-5354,1-1 0,0 0 0,-1 0 0,1 0 0,1 0 0,-1 0 0,0 0 0,1-1 0,0 1 0,-1 0 0,1-1 0,0 1 0,0-1 0,1 1 0,2 2 0,46 36-179,-27-23 314,35 31-254,209 167 2753,-186-156-2752,281 229 706,-221-172-220,-98-84-237,-2 2 0,-1 1 1,39 47-1,-31-31-279,2-1 0,2-3 1,65 45-1,21 19 14,2 31-122,-103-99 0,2-3 0,63 50 0,170 113 0,-188-132 0,48 37 0,171 94 0,-101-77 0,123 92 0,-258-171 0,109 63 0,-171-106-37,0 0-1,0-1 1,1 0 0,-1 0-1,1-1 1,0 1-1,-1-1 1,1-1 0,0 1-1,8-1 1,-15-1-228,0 0 1,0 0-1,0 0 1,1 0-1,-1 0 1,0 0-1,0 0 1,0 0 0,0 0-1,1 0 1,0-3-4497,-1 3 4496,0 0 1,0-1-1,0 1 1,0 0-1,0 0 1,0 0-1,0-1 1,0 1-1,0 0 1,0 0-1,0 0 1,0 0-1,0-1 1,0 1-1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09.375"/>
    </inkml:context>
    <inkml:brush xml:id="br0">
      <inkml:brushProperty name="width" value="0.025" units="cm"/>
      <inkml:brushProperty name="height" value="0.025" units="cm"/>
    </inkml:brush>
  </inkml:definitions>
  <inkml:trace contextRef="#ctx0" brushRef="#br0">87 32 5349,'0'0'12818,"-8"3"-11655,-27 10 17,34-12-1016,-1-1 0,1 1-1,0 0 1,0 0 0,-1 0 0,1 0-1,0 0 1,0 1 0,0-1 0,0 0-1,1 0 1,-1 1 0,0-1 0,0 0-1,1 1 1,-1-1 0,1 1 0,-1-1-1,1 1 1,-1-1 0,1 4 0,0 33 2463,1-27-1906,-1-9-695,0-1 1,1 0-1,-1 0 1,0 1-1,0-1 1,1 0-1,-1 0 1,1 0-1,-1 0 1,1 0-1,-1 1 1,1-1-1,0 0 1,-1 0-1,1 0 1,0-1-1,0 1 1,0 0-1,0 0 1,0 0-1,0-1 1,0 1-1,0 0 1,0-1 0,0 1-1,0-1 1,0 1-1,0-1 1,1 1-1,-1-1 1,0 0-1,0 0 1,1 0-1,-1 0 1,0 0-1,0 0 1,1 0-1,-1 0 1,0 0-1,0 0 1,0-1-1,1 1 1,-1 0-1,0-1 1,0 1-1,0-1 1,0 0-1,0 1 1,0-1-1,0 0 1,0 0-1,0 1 1,0-1-1,0 0 1,0 0-1,-1 0 1,1 0 0,0 0-1,0-1 0,4-7 21,-1 1-1,-1 0 0,1-1 1,-1 0-1,-1 0 0,1 0 0,-2 0 1,1 0-1,-1 0 0,-1-1 0,0-10 1,0 19-37,0 0 0,1 0 0,-1 1 1,0-1-1,0 0 0,-1 0 1,1 0-1,0 1 0,0-1 0,0 0 1,0 1-1,-1-1 0,1 0 0,0 0 1,-1 1-1,1-1 0,0 0 0,-1 1 1,1-1-1,-1 1 0,1-1 1,-1 0-1,1 1 0,-1-1 0,0 1 1,1-1-1,-1 1 0,0 0 0,1-1 1,-1 1-1,0 0 0,1-1 0,-1 1 1,0 0-1,0 0 0,1 0 1,-1 0-1,0 0 0,0 0 0,1 0 1,-1 0-1,0 0 0,0 0 0,0 0 1,1 0-1,-1 0 0,0 0 1,1 1-1,-2-1 0,-1 1 12,0 0 0,0 1 1,1-1-1,-1 0 0,1 1 0,-1-1 0,1 1 0,-1 0 1,1 0-1,0 0 0,-4 4 0,-1 7 91,0 0 0,1 0 0,0 1 0,1-1 0,1 1 0,0 0 0,1 1 0,1-1 0,0 1 0,1-1 0,1 26 0,0-39-100,-1-1 0,1 1 1,0-1-1,0 1 0,0-1 0,0 1 0,0 0 0,0-1 0,0 1 1,0 0-1,0-1 0,0 1 0,0-1 0,0 1 0,0 0 1,0-1-1,1 1 0,-1-1 0,0 1 0,0-1 0,1 1 1,-1-1-1,0 1 0,1-1 0,-1 1 0,1-1 0,-1 1 1,0-1-1,1 1 0,-1-1 0,1 0 0,-1 1 0,1-1 1,0 0-1,-1 0 0,1 1 0,-1-1 0,1 0 0,-1 0 0,1 0 1,0 0-1,-1 1 0,1-1 0,-1 0 0,1 0 0,0 0 1,-1-1-1,1 1 0,-1 0 0,1 0 0,0 0 0,-1 0 1,1 0-1,-1-1 0,1 1 0,-1 0 0,1-1 0,0 1 1,0-1-1,29-25 201,-23 18-212,0-1 0,-1 0-1,-1 0 1,1-1 0,-1 0 0,-1 0 0,0 0 0,0 0 0,-1-1 0,3-19 0,-6 30-2,-1 0 0,1 0 0,0 0 0,0-1 0,-1 1 0,1 0 0,0 0 0,-1 0 0,1 0 0,0 0 0,-1 0 0,1 0 0,0 0 0,-1 0 0,1 0 0,0 0 0,-1 0 0,1 0 0,-1 0 0,1 0 0,0 0 0,-1 0 0,1 0 0,0 1 0,0-1 0,-1 0 0,1 0 0,0 0 0,-1 0 0,1 1 0,0-1 0,0 0 0,-1 0 0,1 1 0,0-1 0,0 0 0,0 0 0,-1 1 0,1-1 0,0 0 0,0 1 0,0-1 0,0 1 0,-15 12 0,10-5 0,-1 0 0,1 0 0,0 0 0,0 1 0,1-1 0,0 1 0,1 0 0,0 0 0,0 1 0,1-1 0,0 0 0,0 16 0,2-25 0,0 0 0,0 0 0,0 1 0,0-1 0,0 0 0,0 0 0,1 1 0,-1-1 0,0 0 0,0 0 0,0 0 0,0 1 0,1-1 0,-1 0 0,0 0 0,0 0 0,0 0 0,1 0 0,-1 1 0,0-1 0,0 0 0,1 0 0,-1 0 0,0 0 0,0 0 0,1 0 0,-1 0 0,0 0 0,0 0 0,1 0 0,-1 0 0,0 0 0,0 0 0,1 0 0,-1 0 0,0 0 0,0 0 0,1 0 0,-1 0 0,0 0 0,0 0 0,1-1 0,-1 1 0,0 0 0,1 0 0,11-6 0,-5-1 0,0 0 0,-1-1 0,0 1 0,0-1 0,-1-1 0,0 1 0,0-1 0,-1 0 0,0 0 0,-1 0 0,0 0 0,0-1 0,-1 1 0,-1-1 0,2-15 0,-3 25 0,0 0 0,0 0 0,0-1 0,0 1 0,0 0 0,0-1 0,0 1 0,0 0 0,0 0 0,0-1 0,0 1 0,0 0 0,0-1 0,0 1 0,0 0 0,0 0 0,-1-1 0,1 1 0,0 0 0,0 0 0,0-1 0,0 1 0,-1 0 0,1 0 0,0-1 0,0 1 0,0 0 0,-1 0 0,1 0 0,0 0 0,0-1 0,-1 1 0,1 0 0,0 0 0,-1 0 0,1 0 0,0 0 0,0 0 0,-1 0 0,1 0 0,0 0 0,-1 0 0,0 0 0,-16 8 0,-12 18 0,22-15 0,0 0 0,1 0 0,0 1 0,1-1 0,0 1 0,1 0 0,0 1 0,1-1 0,0 1 0,1 0 0,0 21 0,2-34 0,0 0 0,-1 1 0,1-1 0,0 0 0,0 1 0,0-1 0,0 0 0,0 1 0,1-1 0,-1 1 0,0-1 0,0 0 0,0 1 0,0-1 0,0 0 0,0 1 0,1-1 0,-1 0 0,0 0 0,0 1 0,0-1 0,1 0 0,-1 1 0,0-1 0,0 0 0,1 0 0,-1 0 0,0 1 0,0-1 0,1 0 0,-1 0 0,0 0 0,1 0 0,-1 1 0,0-1 0,1 0 0,-1 0 0,0 0 0,1 0 0,-1 0 0,1 0 0,-1 0 0,0 0 0,1 0 0,-1 0 0,0 0 0,1 0 0,-1 0 0,0-1 0,1 1 0,-1 0 0,0 0 0,1 0 0,-1 0 0,0-1 0,0 1 0,1 0 0,-1 0 0,0 0 0,0-1 0,1 1 0,-1 0 0,0-1 0,1 1 0,18-19 0,-11 9 0,-1 0 0,0 0 0,0-1 0,-1 0 0,0-1 0,-1 1 0,-1-1 0,0 0 0,0 0 0,-1-1 0,2-13 0,-9 24 0,-5 8 0,-6 9 0,9-8 0,1 1 0,0 0 0,0 0 0,1 1 0,0 0 0,0-1 0,1 1 0,0 1 0,1-1 0,0 0 0,0 0 0,0 15 0,2-24 0,0 0 0,0 0 0,1 0 0,-1 0 0,0 0 0,0 1 0,0-1 0,0 0 0,0 0 0,1 0 0,-1 0 0,0 0 0,0 0 0,0 0 0,0 1 0,1-1 0,-1 0 0,0 0 0,0 0 0,0 0 0,1 0 0,-1 0 0,0 0 0,0 0 0,0 0 0,1 0 0,-1 0 0,0 0 0,0 0 0,0 0 0,1 0 0,-1 0 0,0-1 0,0 1 0,0 0 0,1 0 0,-1 0 0,0 0 0,0 0 0,0 0 0,0 0 0,0-1 0,1 1 0,-1 0 0,0 0 0,0 0 0,0 0 0,0-1 0,0 1 0,0 0 0,0 0 0,0 0 0,1-1 0,9-8 0,-3-1 0,-1 0 0,0 0 0,0-1 0,-1 0 0,0 0 0,-1 0 0,0-1 0,-1 1 0,0-1 0,-1 0 0,0 0 0,0-21 0,-2 33 0,0 0 0,0-1 0,0 1 0,0 0 0,0 0 0,0-1 0,-1 1 0,1 0 0,0 0 0,0-1 0,0 1 0,0 0 0,0 0 0,0-1 0,0 1 0,-1 0 0,1 0 0,0 0 0,0-1 0,0 1 0,0 0 0,-1 0 0,1 0 0,0-1 0,0 1 0,0 0 0,-1 0 0,1 0 0,0 0 0,0 0 0,-1 0 0,1 0 0,0 0 0,0 0 0,-1 0 0,1 0 0,0 0 0,0 0 0,-1 0 0,1 0 0,-16 4 0,-11 13 0,21-12 0,1 1 0,0 0 0,0 0 0,0 1 0,1-1 0,0 1 0,1 0 0,-1 0 0,1 0 0,1 1 0,-1-1 0,1 1 0,1-1 0,-2 9 0,3-16 0,0 1 0,0-1 0,0 0 0,0 1 0,0-1 0,0 0 0,0 0 0,0 1 0,0-1 0,0 0 0,0 1 0,0-1 0,0 0 0,0 0 0,0 1 0,0-1 0,1 0 0,-1 0 0,0 1 0,0-1 0,0 0 0,0 0 0,1 1 0,-1-1 0,0 0 0,0 0 0,0 0 0,1 0 0,-1 1 0,0-1 0,0 0 0,1 0 0,-1 0 0,0 0 0,0 0 0,1 0 0,-1 0 0,1 1 0,12-7 0,9-13 0,-6 2 0,-1-2 0,-1 0 0,-1 0 0,-1-1 0,10-23 0,-49 84-1575,10 7-1634,8-20-1488,2-10-1357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11.367"/>
    </inkml:context>
    <inkml:brush xml:id="br0">
      <inkml:brushProperty name="width" value="0.025" units="cm"/>
      <inkml:brushProperty name="height" value="0.025" units="cm"/>
    </inkml:brush>
  </inkml:definitions>
  <inkml:trace contextRef="#ctx0" brushRef="#br0">0 0 5445,'0'0'3230,"12"7"-1436,-7-4-1680,31 18 1525,1-1 1,0-2-1,1-1 1,45 12-1,21-2-4052,130 60-9257,-204-75 10608,-9-5-907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04.878"/>
    </inkml:context>
    <inkml:brush xml:id="br0">
      <inkml:brushProperty name="width" value="0.025" units="cm"/>
      <inkml:brushProperty name="height" value="0.025" units="cm"/>
    </inkml:brush>
  </inkml:definitions>
  <inkml:trace contextRef="#ctx0" brushRef="#br0">0 6 14734,'0'0'12038,"0"12"-11200,2 62-129,9 174 1422,-9-241-1609,1-9-151,5-20 34,4-32-139,-2-28-159,1-105 0,-29 237-134,5 37 56,3 0-1,2 91 1,12-168 46,5-17-41,7-20 59,1-10-81,-3 0 0,-1-2-1,-1 0 1,-3 0-1,6-48 1,-18 166-2312,-2 50-780,-8-47-3183,2-46-1649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50.576"/>
    </inkml:context>
    <inkml:brush xml:id="br0">
      <inkml:brushProperty name="width" value="0.025" units="cm"/>
      <inkml:brushProperty name="height" value="0.025" units="cm"/>
      <inkml:brushProperty name="color" value="#FFC114"/>
    </inkml:brush>
  </inkml:definitions>
  <inkml:trace contextRef="#ctx0" brushRef="#br0">2245 374 7207,'0'0'3363,"1"-9"-3027,0 7-250,-1-1 0,1 1 0,-1-1-1,0 1 1,0-1 0,0 1 0,0-1-1,0 1 1,0-1 0,-1 1 0,1-1-1,-1 1 1,0-1 0,0 1 0,0-1-1,0 1 1,0 0 0,0 0 0,-1-1-1,1 1 1,-1 0 0,1 0 0,-1 1 0,0-1-1,0 0 1,0 0 0,0 1 0,0-1-1,0 1 1,-3-2 0,-49-27 785,-1 3 0,-1 2 0,-2 2 0,-80-20-1,-248-39 634,283 63-1175,-2 0 398,-1 5 1,0 5-1,-114 5 0,184 7-552,0 1 0,1 1 0,0 3-1,0 0 1,0 3 0,1 0-1,1 3 1,0 0 0,1 2-1,-57 39 1,56-31-114,0 1-1,2 2 0,1 1 1,1 1-1,1 2 0,2 0 0,1 2 1,2 1-1,-24 45 0,25-35-19,-22 60 0,38-88 44,1 0-1,1 0 1,1 0-1,1 0 1,0 1-1,0-1 1,3 31 0,0-39-26,1 0 1,0 0 0,1 0-1,-1-1 1,2 1 0,-1-1-1,1 1 1,0-1 0,0 0-1,1-1 1,0 1 0,0-1-1,1 0 1,0 0 0,0 0 0,0-1-1,1 0 1,-1 0 0,10 4-1,9 5-6,0-1 0,1-1-1,1-2 1,35 10 0,16 0 25,1-4 0,1-4 0,103 4-1,247-15 818,-377-2-766,111-5-11,224-39 0,-270 23-59,0-5-1,180-68 0,-273 86 21,-1-1 1,0-1 0,0-2 0,-1 0-1,-1-2 1,37-30 0,-52 38-10,0 1 1,-1-1-1,0 0 0,-1 0 1,1-1-1,-2 1 1,1-1-1,-1 0 0,0-1 1,0 1-1,-1-1 0,-1 1 1,1-1-1,-1 0 1,-1 0-1,0 0 0,0 0 1,0-1-1,-1 1 0,-1 0 1,0 0-1,0 0 1,-3-10-1,1 8-50,-1 1 0,0 0-1,0 0 1,-1 1 0,-1-1 0,0 1-1,0 0 1,0 1 0,-1-1 0,-1 1 0,1 1-1,-1-1 1,-1 1 0,1 1 0,-17-10-1,1 1-81,-1 2 0,-1 1 0,0 0 0,-52-13-1,23 13-1878,-103-9 0,63 10-3343,30 2-1511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8.953"/>
    </inkml:context>
    <inkml:brush xml:id="br0">
      <inkml:brushProperty name="width" value="0.025" units="cm"/>
      <inkml:brushProperty name="height" value="0.025" units="cm"/>
    </inkml:brush>
  </inkml:definitions>
  <inkml:trace contextRef="#ctx0" brushRef="#br0">1 1 22453,'0'0'9898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7.665"/>
    </inkml:context>
    <inkml:brush xml:id="br0">
      <inkml:brushProperty name="width" value="0.025" units="cm"/>
      <inkml:brushProperty name="height" value="0.025" units="cm"/>
      <inkml:brushProperty name="color" value="#FFC114"/>
    </inkml:brush>
  </inkml:definitions>
  <inkml:trace contextRef="#ctx0" brushRef="#br0">5 193 13837,'0'0'10570,"-2"-10"-8872,1 3-1523,0 1 1,1-1 0,-1 1-1,1-1 1,1 1 0,-1-1-1,1 1 1,1-1 0,-1 1-1,1 0 1,0-1 0,0 1-1,1 0 1,0 0 0,0 1-1,0-1 1,1 0 0,-1 1-1,1 0 1,9-9 0,30-22 125,-18 26-152,-24 10-139,-1 0 0,1 1-1,-1-1 1,1 0 0,0 0 0,-1 0-1,1 1 1,-1-1 0,1 0-1,-1 0 1,1 1 0,-1-1 0,1 1-1,-1-1 1,1 0 0,-1 1-1,1-1 1,-1 1 0,0-1 0,1 1-1,-1-1 1,0 1 0,1-1 0,-1 1-1,0 0 1,0-1 0,0 1-1,1-1 1,-1 1 0,0 0 0,0-1-1,0 1 1,0-1 0,0 1 0,0 1-1,0 19 144,-1-1 0,-1 1 0,-1 0 0,-1 0-1,-1-1 1,-12 36 0,10-38-30,1 0-1,1 1 1,1 0-1,0 1 1,2-1-1,0 0 1,1 1-1,2 26 1,0-45-123,-1 1 0,1 0 0,0-1 0,0 1 0,0-1 0,0 1 0,0-1 0,0 0 0,1 1 0,-1-1 0,0 0 0,1 0 0,-1 0 0,0 0 0,1 0 0,0 0 0,-1 0 0,1 0 0,-1-1 0,1 1 0,0 0 0,0-1 0,-1 0 0,1 1 0,0-1 0,0 0 0,-1 0 0,1 0 0,0 0 0,0 0 0,0 0 0,-1-1 0,4 0 0,6 0 0,-1-1 0,0 0 0,0-1 0,16-6 0,3-4-506,-1-1-1,31-22 1,-30 16-2055,47-44 0,-46 33-6205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022"/>
    </inkml:context>
    <inkml:brush xml:id="br0">
      <inkml:brushProperty name="width" value="0.025" units="cm"/>
      <inkml:brushProperty name="height" value="0.025" units="cm"/>
      <inkml:brushProperty name="color" value="#FFC114"/>
    </inkml:brush>
  </inkml:definitions>
  <inkml:trace contextRef="#ctx0" brushRef="#br0">0 322 19506,'0'0'10090,"9"6"-8478,-3-2-1390,-5-3-189,0 1 0,0-1 0,0 0 1,1 0-1,-1 0 0,0 0 0,1 0 0,-1 0 1,1 0-1,-1 0 0,1-1 0,-1 1 1,1-1-1,0 1 0,-1-1 0,1 1 1,0-1-1,-1 0 0,1 0 0,0 0 0,0 0 1,-1 0-1,1 0 0,0-1 0,-1 1 1,1 0-1,0-1 0,-1 1 0,1-1 0,-1 0 1,1 0-1,-1 1 0,1-1 0,-1 0 1,1 0-1,-1 0 0,2-3 0,13-19-26,-2-1 0,-1 0 0,-1-1-1,-1 0 1,-1-1 0,-1 0 0,-1-1 0,-2 0-1,-1 0 1,4-53 0,-9 132-7,1-1 0,4 0 0,10 52 0,-15-101-116,1 1-1,0-1 1,0 1 0,0-1-1,0 1 1,0-1 0,0 0-1,1 0 1,-1 1 0,1-1 0,-1 0-1,3 2 1,-3-3-95,1 0-1,-1-1 1,0 1 0,0 0-1,1 0 1,-1-1-1,0 1 1,1-1 0,-1 1-1,0-1 1,1 0 0,-1 0-1,1 1 1,-1-1 0,0 0-1,1 0 1,-1 0 0,1-1-1,-1 1 1,1 0 0,-1 0-1,0-1 1,1 1 0,0-1-1,11-7-8623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383"/>
    </inkml:context>
    <inkml:brush xml:id="br0">
      <inkml:brushProperty name="width" value="0.025" units="cm"/>
      <inkml:brushProperty name="height" value="0.025" units="cm"/>
      <inkml:brushProperty name="color" value="#FFC114"/>
    </inkml:brush>
  </inkml:definitions>
  <inkml:trace contextRef="#ctx0" brushRef="#br0">1 24 7143,'0'0'24487,"9"4"-23526,-4-1-951,0-1 1,1 0-1,-1 0 0,0 0 1,1-1-1,0 0 0,-1 0 1,1 0-1,0-1 0,-1 1 1,1-1-1,0-1 1,0 1-1,-1-1 0,1 0 1,10-4-1,8-5-10,-14 6 0,0-1 0,0 2 0,1-1 0,-1 1 0,1 1 0,18-2 0,-28 4 0,0 1 0,0-1 0,0 1 0,0-1 0,0 1 0,0 0 0,-1-1 0,1 1 0,0 0 0,0-1 0,-1 1 0,1 0 0,-1 0 0,1 0 0,0 0 0,-1 0 0,0 0 0,1 0 0,-1 0 0,0 0 0,1 0 0,-1 0 0,0 0 0,0 0 0,0 0 0,0 0 0,0 0 0,0 0 0,0 0 0,0 1 0,-1 43 0,0-37 0,-3 23 0,-2-1 0,-1-1 0,-1 1 0,-1-1 0,-2-1 0,-19 36 0,26-54 0,22-36-4409,-3 4-3551,4-9-6352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8.755"/>
    </inkml:context>
    <inkml:brush xml:id="br0">
      <inkml:brushProperty name="width" value="0.025" units="cm"/>
      <inkml:brushProperty name="height" value="0.025" units="cm"/>
      <inkml:brushProperty name="color" value="#FFC114"/>
    </inkml:brush>
  </inkml:definitions>
  <inkml:trace contextRef="#ctx0" brushRef="#br0">1 354 18706,'0'0'12540,"9"2"-11259,-7-1-1264,0 0 1,1-1 0,-1 1-1,1-1 1,-1 0 0,1 1-1,-1-1 1,1 0 0,-1-1-1,1 1 1,-1 0 0,1-1-1,-1 1 1,1-1 0,-1 0-1,3-1 1,-1-1-23,0 1-1,-1-1 1,1-1-1,-1 1 1,0-1-1,0 1 1,0-1-1,0 0 1,0 0-1,2-6 1,10-23 5,-1-1 0,-1 0 0,-2-1 0,-2 0 0,9-65 0,-13 72 0,-2 18 0,-1 10 0,3 17 0,0 31 0,-6 2 0,2 30 0,0-73 0,-1 0 0,1 0 0,1-1 0,-1 1 0,1 0 0,0-1 0,1 0 0,5 11 0,-8-16-21,1 0 1,0 0-1,-1 0 0,1 0 0,0 0 1,0 0-1,0 0 0,-1 0 0,1 0 1,0 0-1,0 0 0,1-1 1,-1 1-1,0 0 0,0-1 0,0 1 1,0-1-1,1 1 0,-1-1 1,0 0-1,0 1 0,1-1 0,-1 0 1,0 0-1,0 0 0,1 0 0,-1 0 1,0 0-1,1 0 0,-1 0 1,0-1-1,0 1 0,1 0 0,-1-1 1,1 0-1,1-1-280,0 1 0,-1-1 0,1 0 0,-1 0 0,1 0 0,-1 0 0,0-1 0,0 1 0,0 0 0,0-1 0,-1 0 1,1 1-1,1-5 0,10-27-8609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29.318"/>
    </inkml:context>
    <inkml:brush xml:id="br0">
      <inkml:brushProperty name="width" value="0.025" units="cm"/>
      <inkml:brushProperty name="height" value="0.025" units="cm"/>
      <inkml:brushProperty name="color" value="#FFC114"/>
    </inkml:brush>
  </inkml:definitions>
  <inkml:trace contextRef="#ctx0" brushRef="#br0">55 1 23382,'0'0'5472,"-6"9"-3374,3-6-1866,-2 3-111,0 1 1,0-1 0,1 1 0,0 0 0,0 0-1,1 0 1,0 0 0,0 0 0,1 1 0,0 0-1,0-1 1,-1 12 0,17-36-122,-4 8 0,-6 9 0,-15 66 0,5-33 0,-2 50 0,7-59 0,0-7 0,0 0 0,2 1 0,0-1 0,1 1 0,4 18 0,-5-33 0,-1 0 0,1 1 0,0-1 0,1 0 0,-1-1 0,1 1 0,-1 0 0,1 0 0,0-1 0,0 1 0,0 0 0,0-1 0,0 0 0,0 0 0,1 0 0,-1 0 0,1 0 0,0 0 0,0 0 0,-1-1 0,1 0 0,0 1 0,0-1 0,0 0 0,1 0 0,-1-1 0,0 1 0,0-1 0,0 1 0,0-1 0,1 0 0,-1 0 0,0-1 0,4 0 0,-1 0 0,-1-1 0,0 0 0,1 0 0,-1-1 0,0 1 0,0-1 0,-1 0 0,1 0 0,-1-1 0,1 0 0,-1 1 0,0-1 0,0-1 0,-1 1 0,1-1 0,-1 1 0,0-1 0,0 0 0,-1 0 0,1 0 0,2-10 0,-1 6 0,-1 0 0,0-1 0,0 0 0,-1 0 0,0 0 0,0 0 0,-1 0 0,-1 0 0,0 0 0,0 0 0,-3-16 0,2 25 0,1-1 0,-1 1 0,1 0 0,-1 0 0,1 0 0,-1 0 0,0 0 0,0 0 0,1 1 0,-1-1 0,0 0 0,0 0 0,0 0 0,0 1 0,0-1 0,0 1 0,0-1 0,0 1 0,0-1 0,-1 1 0,1-1 0,0 1 0,0 0 0,0 0 0,0-1 0,-1 1 0,1 0 0,0 0 0,0 0 0,0 1 0,-1-1 0,1 0 0,0 0 0,0 1 0,0-1 0,-2 1 0,-2 0 0,0 1 0,0 0 0,0 0 0,1 0 0,-1 0 0,1 1 0,-6 3 0,6-3 0,0 0 0,0 0 0,0 0 0,0 1 0,0 0 0,1 0 0,0 0 0,0 0 0,0 1 0,0-1 0,0 1 0,1 0 0,0-1 0,0 1 0,-2 8 0,12-11-666,-2-3-3270,9-7-7541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0.252"/>
    </inkml:context>
    <inkml:brush xml:id="br0">
      <inkml:brushProperty name="width" value="0.025" units="cm"/>
      <inkml:brushProperty name="height" value="0.025" units="cm"/>
      <inkml:brushProperty name="color" value="#FFC114"/>
    </inkml:brush>
  </inkml:definitions>
  <inkml:trace contextRef="#ctx0" brushRef="#br0">1 117 16816,'0'0'9940,"1"10"-9646,12 48 590,3 0 1,2 0 0,44 95 0,-59-147-781,1 5 147,1-1 1,1 1-1,0-1 1,10 13 0,-15-22-235,0 1 1,0-1 0,0 0 0,-1 0-1,1 0 1,1 0 0,-1 0 0,0 0-1,0 0 1,0 0 0,0 0 0,1-1-1,-1 1 1,0 0 0,1-1 0,-1 1-1,1-1 1,-1 0 0,0 1 0,1-1-1,-1 0 1,1 0 0,-1 0 0,1 0-1,-1 0 1,1 0 0,-1 0 0,1-1-1,-1 1 1,0 0 0,1-1 0,-1 1-1,1-1 1,-1 0 0,0 1 0,0-1-1,1 0 1,-1 0 0,0 0 0,0 0-1,0 0 1,0 0 0,0 0 0,0 0-1,1-2 1,7-9-18,-1 0 0,-1 0 0,0-1 0,-1 0 0,0-1 0,6-19 0,19-89 0,-19 49 0,5-149 0,-11 269-4704,0 5-4258,-5-29 1552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0.751"/>
    </inkml:context>
    <inkml:brush xml:id="br0">
      <inkml:brushProperty name="width" value="0.025" units="cm"/>
      <inkml:brushProperty name="height" value="0.025" units="cm"/>
      <inkml:brushProperty name="color" value="#FFC114"/>
    </inkml:brush>
  </inkml:definitions>
  <inkml:trace contextRef="#ctx0" brushRef="#br0">100 222 15310,'0'0'16758,"-9"-7"-16155,-26-22-507,34 29-96,0-1 0,0 0 0,0 1 0,0-1 0,0 1 0,0-1 0,0 1 0,0-1 0,0 1 0,0 0 0,0-1 0,0 1 0,-1 0 0,1 0 0,0 0 0,0 0 0,0 0 0,0 0 0,0 0 0,0 0 0,-1 1 0,1-1 0,0 0 0,0 1 0,0-1 0,0 1 0,0-1 0,0 1 0,0-1 0,0 1 0,0 0 0,1-1 0,-1 1 0,0 0 0,0 0 0,0 0 0,1-1 0,-1 1 0,0 0 0,1 0 0,-1 0 0,1 0 0,-1 0 0,1 0 0,0 0 0,-1 1 0,1 0 0,-11 52 0,11-51 0,-1 3 0,1 0 0,-1-1 0,1 1 0,0 0 0,1 0 0,-1-1 0,1 1 0,0 0 0,0-1 0,3 8 0,-3-12 0,0 0 0,0 0 0,-1 0 0,1 1 0,0-1 0,0 0 0,0 0 0,0 0 0,0 0 0,1 0 0,-1-1 0,0 1 0,0 0 0,0-1 0,1 1 0,-1 0 0,3 0 0,-1-1 0,0 1 0,0-1 0,0 0 0,0 0 0,0 0 0,1-1 0,-1 1 0,0-1 0,0 1 0,0-1 0,3-1 0,2-2 0,1-1 0,-1 1 0,0-1 0,0-1 0,-1 0 0,1 0 0,-1 0 0,9-12 0,-9 11 0,0-1 0,1 1 0,-1 1 0,2-1 0,-1 2 0,0-1 0,13-6 0,-20 12 0,0 0 0,0-1 0,0 1 0,1 0 0,-1 0 0,0 0 0,0-1 0,0 1 0,0 0 0,1 1 0,-1-1 0,0 0 0,0 0 0,0 0 0,0 1 0,0-1 0,0 0 0,0 1 0,1-1 0,-1 1 0,0 0 0,0-1 0,-1 1 0,3 1 0,0-1 0,-4-12 0,-3-5 0,-1 0 0,-1 0 0,-1 0 0,0 1 0,-12-20 0,9 17 0,0 0 0,2 0 0,-8-23 0,16 41 0,0-1 0,0 1 0,0 0 0,0-1 0,0 1 0,0 0 0,0-1 0,0 1 0,0 0 0,0-1 0,0 1 0,0 0 0,0-1 0,0 1 0,0 0 0,0-1 0,0 1 0,1 0 0,-1 0 0,0-1 0,0 1 0,0 0 0,1 0 0,-1-1 0,0 1 0,0 0 0,0 0 0,1-1 0,-1 1 0,0 0 0,1 0 0,-1 0 0,0 0 0,0-1 0,1 1 0,-1 0 0,0 0 0,1 0 0,-1 0 0,0 0 0,1 0 0,-1 0 0,0 0 0,1 0 0,-1 0 0,0 0 0,1 0 0,-1 0 0,0 0 0,1 0 0,-1 1 0,1-1 0,12 3 0,-6-1-57,77 21-7077,-78-22 6158,1 0 1,-1-1-1,1 0 0,-1 0 1,1 0-1,0-1 1,-1 0-1,1 0 1,-1 0-1,0-1 1,9-3-1,10-11-12252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1.450"/>
    </inkml:context>
    <inkml:brush xml:id="br0">
      <inkml:brushProperty name="width" value="0.025" units="cm"/>
      <inkml:brushProperty name="height" value="0.025" units="cm"/>
      <inkml:brushProperty name="color" value="#FFC114"/>
    </inkml:brush>
  </inkml:definitions>
  <inkml:trace contextRef="#ctx0" brushRef="#br0">0 0 15118,'0'0'9545,"0"11"-6924,3 16-2062,0 0 0,2-1 0,1 1 0,1-1 0,20 48 0,0-12 506,46 79-1,-63-123-1064,-7-12 0,0 0 0,0 0 0,0 0 0,0-1 0,1 1 0,0-1 0,0 0 0,1 0 0,0-1 0,-1 1 0,11 6 0,-15-12 0,1 1 0,0-1 0,-1 1 0,1-1 0,-1 0 0,1 1 0,-1-1 0,1 0 0,-1 0 0,0 1 0,1-1 0,-1 0 0,0 0 0,1 0 0,-1 0 0,0 1 0,0-1 0,0 0 0,0 0 0,0 0 0,0 0 0,0 0 0,0 0 0,0 1 0,0-1 0,-1-1 0,0-28 0,-2 19 0,0 0 0,-1 0 0,0 0 0,-1 1 0,0 0 0,-1 0 0,0 0 0,0 1 0,-1 0 0,0 0 0,0 0 0,-1 1 0,-14-11 0,22 19 0,0 1 0,1-1 0,-1 1 0,0-1 0,0 0 0,1 1 0,-1-1 0,0 1 0,0-1 0,0 1 0,0-1 0,0 0 0,0 1 0,0-1 0,0 1 0,0-1 0,0 1 0,0-1 0,0 1 0,0-1 0,0 0 0,0 1 0,0-1 0,0 1 0,-1-1 0,1 1 0,0-1 0,0 0 0,-1 1 0,1-1 0,0 0 0,0 1 0,-1-1 0,1 0 0,0 1 0,-1-1 0,1 0 0,-1 0 0,1 1 0,0-1 0,-1 0 0,1 0 0,-1 0 0,1 1 0,0-1 0,-1 0 0,1 0 0,-1 0 0,1 0 0,-1 0 0,1 0 0,-1 0 0,1 0 0,0 0 0,-1 0 0,1 0 0,-1 0 0,1 0 0,-1-1 0,1 1 0,-1 0 0,1 0 0,0 0 0,-1-1 0,1 1 0,0 0 0,-1 0 0,0-1 0,15 35 0,-12-33 0,-1 1 0,1 0 0,0-1 0,0 1 0,0-1 0,0 1 0,0-1 0,0 0 0,0 0 0,0 0 0,1 0 0,-1 0 0,0-1 0,1 1 0,-1-1 0,1 1 0,-1-1 0,0 0 0,1 0 0,-1 0 0,1 0 0,-1 0 0,1-1 0,-1 1 0,0-1 0,1 1 0,-1-1 0,0 0 0,0 0 0,1 0 0,-1 0 0,0-1 0,0 1 0,0 0 0,0-1 0,0 0 0,-1 1 0,1-1 0,0 0 0,1-2 0,2-2 0,1-1 0,-1 0 0,-1 0 0,1 0 0,-1 0 0,0-1 0,-1 0 0,0 1 0,0-1 0,3-12 0,-5 1 0,1 0 0,-3-30 0,-1 87 0,2 42 0,1-74 0,0 0 0,0 0 0,0 0 0,0 0 0,1 0 0,0 0 0,1-1 0,-1 1 0,1-1 0,0 1 0,4 5 0,-6-10 0,0 1 0,1-1 0,-1 1 0,0-1 0,1 0 0,-1 1 0,0-1 0,1 0 0,0 0 0,-1 0 0,1 0 0,0 0 0,-1 0 0,1-1 0,0 1 0,0-1 0,0 1 0,0-1 0,-1 1 0,1-1 0,0 0 0,0 0 0,0 0 0,0 0 0,0 0 0,0-1 0,0 1 0,-1-1 0,1 1 0,0-1 0,0 1 0,0-1 0,-1 0 0,1 0 0,0 0 0,-1 0 0,1 0 0,-1 0 0,1-1 0,-1 1 0,1 0 0,-1-1 0,0 1 0,1-2 0,5-6 0,0 1 0,-1-1 0,0 1 0,-1-2 0,0 1 0,6-16 0,-6 8 0,-1 0 0,0 0 0,1-25 0,6-24 0,-3 114 0,-7-39 0,0 1 0,-1 0 0,1 0 0,1 1 0,0-2 0,0 1 0,1 0 0,0 0 0,1-1 0,0 1 0,7 10 0,-11-19-62,1 0 1,0 0-1,0 0 1,0 0-1,0-1 0,-1 1 1,1 0-1,0-1 0,0 1 1,0-1-1,1 1 1,-1-1-1,0 0 0,0 1 1,0-1-1,0 0 1,0 0-1,0 1 0,1-1 1,-1 0-1,0 0 1,0 0-1,2-1 0,-1 1-213,-1-1 0,0 1 0,1-1 0,-1 1 0,0-1 0,0 0 0,1 1 0,-1-1 0,0 0 0,0 0 0,0 0-1,0 0 1,0 0 0,0 0 0,0 0 0,-1 0 0,1 0 0,1-3 0,6-17-8523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1.823"/>
    </inkml:context>
    <inkml:brush xml:id="br0">
      <inkml:brushProperty name="width" value="0.025" units="cm"/>
      <inkml:brushProperty name="height" value="0.025" units="cm"/>
      <inkml:brushProperty name="color" value="#FFC114"/>
    </inkml:brush>
  </inkml:definitions>
  <inkml:trace contextRef="#ctx0" brushRef="#br0">1 0 21332,'0'0'8616,"58"54"-16976,-41-52 513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2.166"/>
    </inkml:context>
    <inkml:brush xml:id="br0">
      <inkml:brushProperty name="width" value="0.025" units="cm"/>
      <inkml:brushProperty name="height" value="0.025" units="cm"/>
      <inkml:brushProperty name="color" value="#FFC114"/>
    </inkml:brush>
  </inkml:definitions>
  <inkml:trace contextRef="#ctx0" brushRef="#br0">1 1 17585,'0'0'10014,"1"10"-8866,3 42-383,2-1 0,24 93-1,-24-124-607,1 0 0,1 0 0,0-1 0,1 1 0,2-2 0,0 0-1,0 0 1,2-1 0,0 0 0,20 19 0,-14-25-47,-9-16 0,-10 4-152,0-1 0,0 1-1,0 0 1,0 0-1,0-1 1,0 1 0,0 0-1,0 0 1,-1-1 0,1 1-1,0 0 1,-1 0 0,1 0-1,-1 0 1,0-1 0,1 1-1,-1 0 1,0 0 0,1 0-1,-1 0 1,0 0 0,0 1-1,0-1 1,0 0 0,-2-1-1,-12-9-5701,-2-1-6241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29.625"/>
    </inkml:context>
    <inkml:brush xml:id="br0">
      <inkml:brushProperty name="width" value="0.025" units="cm"/>
      <inkml:brushProperty name="height" value="0.025" units="cm"/>
    </inkml:brush>
  </inkml:definitions>
  <inkml:trace contextRef="#ctx0" brushRef="#br0">54 144 6822,'0'0'17975,"9"3"-16192,-5-2-1686,-1 1-1,0-1 1,1-1 0,-1 1 0,0-1 0,1 1 0,-1-1-1,1 0 1,-1 0 0,1 0 0,-1-1 0,0 1 0,1-1-1,-1 0 1,0 0 0,1 0 0,-1 0 0,0-1 0,0 1-1,0-1 1,0 0 0,0 0 0,0 0 0,-1 0 0,1 0-1,-1-1 1,1 1 0,-1-1 0,0 1 0,0-1 0,0 0-1,0 0 1,-1 0 0,1 0 0,1-6 0,-1 7-81,-1-1-1,0 1 1,1 0 0,-1-1 0,0 1 0,-1-1 0,1 0 0,0 1-1,-1-1 1,1 0 0,-1 1 0,0-1 0,0 0 0,0 1 0,0-1-1,-1 0 1,1 1 0,-1-1 0,1 0 0,-1 1 0,0-1-1,0 1 1,0-1 0,0 1 0,-1 0 0,1-1 0,-1 1 0,1 0-1,-1 0 1,0 0 0,0 0 0,0 0 0,0 0 0,0 1-1,-3-3 1,2 3-20,0-1-1,-1 1 1,1 0-1,0 0 1,0 0-1,0 0 0,-1 1 1,1-1-1,0 1 1,-1 0-1,1 0 1,-1 0-1,1 0 1,0 1-1,-1-1 0,1 1 1,0 0-1,0 0 1,-1 0-1,1 0 1,0 1-1,0-1 1,0 1-1,1 0 0,-1 0 1,0 0-1,-4 5 1,1 0-5,0 0 1,0 0-1,1 1 1,0 0-1,1 0 1,-1 0-1,-3 13 1,6-16 5,0 0 0,1 0 0,-1 0 0,1 0 0,0 0 0,0 1 0,1-1 0,0 0 0,0 0 0,0 1 1,0-1-1,1 0 0,0 0 0,3 9 0,-3-13 4,0 1 1,0-1 0,1 1-1,-1-1 1,1 0-1,-1 0 1,1 0 0,-1 0-1,1 0 1,0 0-1,-1 0 1,1-1 0,0 1-1,0 0 1,0-1 0,0 0-1,-1 1 1,1-1-1,0 0 1,0 0 0,0 0-1,0 0 1,3-1-1,46-7 94,-35 2 31,-1-1 0,0-1-1,0 0 1,18-14 0,-21 13-38,-1 1 0,2 1 0,-1 0 1,0 1-1,1 0 0,0 1 1,18-4-1,-30 8-92,0 1 0,1-1 1,-1 1-1,0 0 0,1-1 0,-1 1 0,0 0 1,1 0-1,-1 0 0,0 0 0,1 1 1,-1-1-1,0 0 0,1 0 0,-1 1 1,0-1-1,1 1 0,-1-1 0,0 1 0,0-1 1,0 1-1,0 0 0,1 0 0,-1 0 1,0 0-1,0-1 0,-1 1 0,1 0 1,0 1-1,0-1 0,0 0 0,-1 0 1,1 0-1,1 2 0,-1 4 26,0-1-1,0 0 1,0 1-1,-1-1 1,0 1-1,-1 8 1,0-10 34,1-1 1,-1 0-1,1 0 1,0 1-1,0-1 1,1 0-1,-1 0 0,1 1 1,0-1-1,0 0 1,1 0-1,1 4 1,-2-7-54,1 0 1,-1 0 0,0 0-1,1-1 1,-1 1 0,1 0 0,-1-1-1,1 1 1,-1-1 0,1 0-1,-1 1 1,1-1 0,-1 0 0,1 0-1,0 0 1,-1 0 0,1 0-1,-1 0 1,1 0 0,-1-1 0,1 1-1,-1-1 1,1 1 0,-1-1-1,1 1 1,-1-1 0,1 0 0,-1 0-1,0 0 1,1 0 0,-1 0-1,2-1 1,40-35 23,-42 37-27,32-36 0,-24 25 0,0 0 0,1 1 0,0 0 0,1 1 0,12-9 0,-23 18 0,1 0 0,-1-1 0,1 1 0,-1 0 0,1 0 0,-1-1 0,0 1 0,1 0 0,-1 0 0,1 0 0,-1 0 0,1 0 0,-1 0 0,1 0 0,-1-1 0,1 1 0,-1 1 0,1-1 0,-1 0 0,1 0 0,-1 0 0,1 0 0,-1 0 0,1 0 0,-1 0 0,1 1 0,-1-1 0,1 0 0,-1 0 0,0 1 0,1-1 0,-1 0 0,1 1 0,-1-1 0,7 22 0,-7 38 0,0-45 0,0 37 0,0-51 1,1-1 0,-1 0 0,0 1 0,1-1 0,-1 0 0,0 1 0,1-1 0,-1 0 0,1 0 0,-1 0 0,1 0 0,-1 1 0,0-1 0,1 0 0,-1 0 0,1 0-1,-1 0 1,1 0 0,-1 0 0,1 0 0,-1 0 0,1 0 0,-1 0 0,1 0 0,-1-1 0,0 1 0,1 0 0,-1 0 0,1 0 0,-1-1 0,1 1 0,-1 0 0,18-7-161,9-13-3097,-5-6-7227,-9 3-2552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006"/>
    </inkml:context>
    <inkml:brush xml:id="br0">
      <inkml:brushProperty name="width" value="0.025" units="cm"/>
      <inkml:brushProperty name="height" value="0.025" units="cm"/>
      <inkml:brushProperty name="color" value="#FFC114"/>
    </inkml:brush>
  </inkml:definitions>
  <inkml:trace contextRef="#ctx0" brushRef="#br0">88 297 11371,'-3'-9'8397,"3"7"-7974,-19-36 3943,18 37-4216,0-1 0,0 1 0,0 0 0,0 0 0,0-1 0,0 1 0,0 0 0,-1 0 0,1 0 0,0 0 0,-1 0 0,1 0 0,-1 1 0,1-1 0,-1 0 0,1 1 0,-1-1 0,1 1 0,-1 0 0,0-1 0,1 1 0,-1 0 0,0 0 0,1 0 0,-1 0 0,1 0 0,-1 1 0,-3 0 0,4 0-109,-1 0 0,1 0 0,-1 0 0,1 1 0,0-1 0,-1 0 0,1 1 0,0-1 0,0 1 0,0-1 0,0 1 0,1 0 0,-1-1 0,0 1 0,1 0-1,-1 0 1,1 0 0,-1-1 0,1 1 0,0 0 0,0 3 0,-2 46-157,2-43 153,0 4-43,0 1-1,2-1 0,4 23 1,-6-33 8,1-1 1,-1 1-1,1 0 0,-1-1 1,1 1-1,0-1 1,-1 1-1,1-1 1,0 1-1,0-1 1,0 0-1,0 0 1,0 1-1,1-1 0,-1 0 1,0 0-1,2 1 1,-1-2 6,-1 1 1,1-1 0,-1 0-1,0 0 1,1 0-1,-1-1 1,1 1 0,-1 0-1,0 0 1,1-1-1,-1 1 1,0-1 0,1 1-1,-1-1 1,0 0-1,0 1 1,0-1 0,1 0-1,-1 0 1,0 0-1,0 0 1,0 0 0,0 0-1,0 0 1,0-1-1,8-9 226,0 0-1,-1-1 0,-1 0 0,0 0 0,-1 0 1,0-1-1,7-24 0,1-7 100,7-48-1,-8-62-103,-13 154-230,6 171 0,-4-148 0,1 0 0,1 0 0,2-1 0,0 0 0,13 32 0,-18-52 0,0 1 0,0 0 0,0-1 0,1 1 0,0-1 0,-1 1 0,1-1 0,0 0 0,0 0 0,0 1 0,0-1 0,0-1 0,1 1 0,-1 0 0,0-1 0,4 2 0,-5-2 0,1-1 0,0 1 0,-1-1 0,1 0 0,0 0 0,0 0 0,-1 0 0,1 0 0,0 0 0,0-1 0,-1 1 0,1 0 0,0-1 0,-1 1 0,1-1 0,0 0 0,-1 0 0,1 1 0,2-3 0,2-2 0,0-1 0,0 1 0,-1-1 0,0 0 0,0 0 0,0-1 0,-1 0 0,0 1 0,7-16 0,-4 3 0,0-1 0,-1 0 0,-1 0 0,-1-1 0,0 1 0,-2-1 0,0 0 0,-2 0 0,-2-26 0,-9 7 0,11 39 0,-1 0 0,1 0 0,0 1 0,0-1 0,0 0 0,0 0 0,-1 0 0,1 0 0,0 1 0,-1-1 0,1 0 0,-1 0 0,1 1 0,-1-1 0,1 0 0,-1 1 0,0-1 0,1 0 0,-1 1 0,0-1 0,1 1 0,-1-1 0,0 1 0,1 0 0,-1-1 0,0 1 0,0-1 0,0 1 0,0 0 0,1 0 0,-1 0 0,0 0 0,0-1 0,0 1 0,0 0 0,0 0 0,1 1 0,-1-1 0,0 0 0,-2 0 0,1 4 0,0-1 0,1 1 0,-1 0 0,1-1 0,0 1 0,0 0 0,0 0 0,0 0 0,0 0 0,1 0 0,0 0 0,0 0 0,0 0 0,1 4 0,-1 2 0,-2 34 0,0-24 0,1 0 0,0 0 0,2 0 0,6 39 0,-6-57 2,-1 0 1,1-1-1,-1 1 0,1-1 1,0 1-1,0-1 0,0 1 1,0-1-1,0 1 0,0-1 1,0 0-1,0 0 0,0 1 1,0-1-1,1 0 0,-1 0 1,1 0-1,-1-1 0,1 1 1,-1 0-1,1 0 0,-1-1 1,1 1-1,0-1 0,-1 1 1,1-1-1,0 0 0,-1 0 1,1 0-1,0 0 0,-1 0 0,1 0 1,0 0-1,-1 0 0,1-1 1,0 1-1,-1-1 0,1 1 1,0-1-1,-1 0 0,1 1 1,1-3-1,7-1-85,-1-1-1,0 0 1,0-1-1,0 0 1,10-9 0,8-12-2534,-3-3-3623,-3-3-2792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349"/>
    </inkml:context>
    <inkml:brush xml:id="br0">
      <inkml:brushProperty name="width" value="0.025" units="cm"/>
      <inkml:brushProperty name="height" value="0.025" units="cm"/>
      <inkml:brushProperty name="color" value="#FFC114"/>
    </inkml:brush>
  </inkml:definitions>
  <inkml:trace contextRef="#ctx0" brushRef="#br0">113 0 17745,'0'0'5141,"-11"6"-1490,1 0-2865,0 0-1,0 1 1,1 0-1,-15 13 1,20-16-642,1 0 0,-1 0-1,1 0 1,0 0 0,0 0 0,0 1 0,1-1 0,0 1 0,-1 0 0,2 0 0,-1 0-1,1 0 1,-1 0 0,1 0 0,0 10 0,1-14-147,1-1 1,-1 1-1,1 0 1,-1-1-1,1 1 1,-1-1-1,1 1 1,0-1-1,-1 1 1,1-1-1,0 1 1,0-1-1,-1 0 1,1 1-1,0-1 1,0 0-1,0 0 1,-1 0-1,1 0 1,0 1-1,0-1 1,0 0-1,-1 0 1,1 0-1,0-1 1,0 1-1,0 0 1,0 0-1,-1 0 1,1-1-1,1 1 1,29-7-142,-2-4-34,40-13-238,-63 23 397,-1-1 0,1 1 0,-1 1 1,1-1-1,0 1 0,-1 0 0,1 0 0,0 1 1,-1 0-1,8 1 0,-12-1 34,0-1 0,0 1 0,1 0-1,-1 0 1,0 0 0,0 0 0,0 0 0,0 0 0,0 0-1,0 1 1,0-1 0,-1 0 0,1 0 0,0 1 0,-1-1-1,1 0 1,0 1 0,-1-1 0,0 1 0,1-1 0,-1 0-1,0 1 1,0-1 0,0 1 0,0-1 0,0 1 0,0-1-1,0 1 1,0-1 0,-1 1 0,1-1 0,-1 1 0,0 1 0,-1 4 71,0 1 1,-1-1 0,1 0 0,-1-1-1,-5 9 1,-60 76-1810,59-80 771,-1-1 0,0 0 0,0-1 0,-1 0 0,-1-1 0,-11 8 0,2-7-11545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3.907"/>
    </inkml:context>
    <inkml:brush xml:id="br0">
      <inkml:brushProperty name="width" value="0.025" units="cm"/>
      <inkml:brushProperty name="height" value="0.025" units="cm"/>
      <inkml:brushProperty name="color" value="#FFC114"/>
    </inkml:brush>
  </inkml:definitions>
  <inkml:trace contextRef="#ctx0" brushRef="#br0">1 1 16464,'0'0'12182,"5"11"-10677,15 28-1069,1 0 0,2-2 0,2 0 0,1-2 0,44 45 0,-24-53-5535,-30-18 325,-23-9 105,-20-8-5548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4.232"/>
    </inkml:context>
    <inkml:brush xml:id="br0">
      <inkml:brushProperty name="width" value="0.025" units="cm"/>
      <inkml:brushProperty name="height" value="0.025" units="cm"/>
      <inkml:brushProperty name="color" value="#FFC114"/>
    </inkml:brush>
  </inkml:definitions>
  <inkml:trace contextRef="#ctx0" brushRef="#br0">1 440 20788,'0'0'11050,"0"-69"-10441,39 31-289,11-5-320,10-6 0,1-4 0,3 2 0,-4 4 0,-9 10-1057,-8 9-1634,-12 11-2562,-15 10-2242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4.855"/>
    </inkml:context>
    <inkml:brush xml:id="br0">
      <inkml:brushProperty name="width" value="0.025" units="cm"/>
      <inkml:brushProperty name="height" value="0.025" units="cm"/>
      <inkml:brushProperty name="color" value="#FFC114"/>
    </inkml:brush>
  </inkml:definitions>
  <inkml:trace contextRef="#ctx0" brushRef="#br0">84 368 22517,'0'0'5157,"-9"-3"-3678,-32-8-1041,40 11-432,0 0 0,0-1 0,0 1 1,0 0-1,0 0 0,0 0 0,0 0 0,0 0 1,0 1-1,0-1 0,0 0 0,-1 0 0,1 1 1,0-1-1,0 1 0,1-1 0,-1 0 1,0 1-1,0 0 0,0-1 0,0 1 0,0 0 1,0-1-1,1 1 0,-1 0 0,0 0 1,1 0-1,-1 0 0,0 0 0,1-1 0,-1 1 1,1 0-1,0 0 0,-1 0 0,1 0 0,0 1 1,-1-1-1,1 1 0,-2 45-118,2-38 120,0 0-6,1 0-1,0-1 1,1 1-1,0-1 1,0 0-1,1 0 1,5 13-1,-7-19 7,-1 0 0,1 0-1,0 0 1,0 0 0,0-1 0,0 1-1,0 0 1,1-1 0,-1 1 0,0-1 0,1 1-1,-1-1 1,1 0 0,-1 1 0,1-1 0,0 0-1,-1 0 1,1 0 0,0 0 0,0-1-1,0 1 1,0 0 0,0-1 0,0 1 0,0-1-1,0 0 1,0 0 0,0 0 0,0 0-1,0 0 1,0 0 0,0 0 0,0-1 0,0 1-1,0 0 1,-1-1 0,1 0 0,4-1-1,-1-2 64,0 0 0,1-1 0,-1 1 0,-1-1 0,1 0-1,-1 0 1,0 0 0,0-1 0,0 1 0,-1-1 0,0 0-1,0 0 1,-1-1 0,3-6 0,2-9 93,-1 0-1,7-41 1,-10 50-37,-2 0 0,1 0 0,-1 1 0,-1-1 0,-1 0 0,1 0-1,-2 0 1,-4-18 0,-3 21-113,4 20-95,2 18-92,3-4 150,1-1 0,6 37 0,-6-52 30,1 0 0,0-1 0,1 1 0,-1-1 0,2 1 0,-1-1 1,1 0-1,0 0 0,0 0 0,1-1 0,8 9 0,-12-13-4,0-1-1,0 0 1,0 0-1,1 0 1,-1 1 0,0-1-1,1-1 1,-1 1-1,1 0 1,-1 0-1,1 0 1,0-1 0,-1 1-1,1-1 1,0 1-1,-1-1 1,1 0-1,0 0 1,-1 0 0,1 0-1,0 0 1,0 0-1,2 0 1,-2-2 3,1 1 0,-1 0 0,1 0 0,-1-1 0,1 1 0,-1-1 0,0 0 0,0 0 0,0 0 0,0 0 0,0 0 0,0 0 0,1-3 0,4-6 11,-1 0 1,-1 0-1,1 0 1,-2-1-1,5-14 1,-3-9-18,-1-1 0,-1 1 0,-2-68 0,-2 81 0,0 35 0,1 1 0,1 0 0,1-1 0,4 18 0,-6-28 0,0 0 0,-1 0 0,1 1 0,0-1 0,1 0 0,-1 0 0,0-1 0,1 1 0,-1 0 0,1 0 0,0-1 0,0 1 0,0-1 0,1 1 0,-1-1 0,0 0 0,1 0 0,0 0 0,-1 0 0,1-1 0,0 1 0,0-1 0,0 1 0,4 0 0,-5-2 0,0 0 0,0-1 0,-1 1 0,1-1 0,0 0 0,0 0 0,0 1 0,-1-1 0,1 0 0,0 0 0,-1-1 0,1 1 0,-1 0 0,0 0 0,1-1 0,-1 1 0,0-1 0,0 1 0,0-1 0,0 1 0,0-1 0,0 0 0,1-3 0,18-48 0,-18 49 0,4-19 0,-2 1 0,4-39 0,1-9 0,7 113 0,-10-18 5,-5-13-13,1-1-1,1 1 1,0-1-1,1 0 1,0 0-1,1 0 0,0 0 1,1-1-1,13 19 1,-17-27-149,-1-1 0,0 0 0,1 0 0,0 0 0,-1 0 0,1 0 0,0 0 0,-1 0 0,1 0 0,0 0 0,0-1 0,0 1 0,-1-1 0,1 0 0,0 1 0,3-1 0,-3 0-302,1 0-1,-1-1 1,0 1 0,0-1-1,0 1 1,0-1 0,0 0-1,0 0 1,0 0-1,0 0 1,0 0 0,0 0-1,0 0 1,-1-1 0,1 1-1,0-1 1,-1 1 0,1-1-1,-1 0 1,0 0 0,2-2-1,12-26-8434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5.200"/>
    </inkml:context>
    <inkml:brush xml:id="br0">
      <inkml:brushProperty name="width" value="0.025" units="cm"/>
      <inkml:brushProperty name="height" value="0.025" units="cm"/>
      <inkml:brushProperty name="color" value="#FFC114"/>
    </inkml:brush>
  </inkml:definitions>
  <inkml:trace contextRef="#ctx0" brushRef="#br0">65 0 17360,'-5'10'3385,"2"-4"-2924,-6 10 409,0 1 0,1 0 0,2 0 0,-1 1 0,2 0 0,0 0-1,-2 23 1,7-40-878,0-1 0,0 0 0,0 0 0,1 1 0,-1-1 0,0 0 0,0 0 0,0 1-1,1-1 1,-1 0 0,0 0 0,0 0 0,1 1 0,-1-1 0,0 0 0,0 0 0,1 0 0,-1 0-1,0 0 1,0 0 0,1 1 0,-1-1 0,0 0 0,1 0 0,-1 0 0,0 0 0,1 0 0,-1 0 0,0 0-1,0 0 1,1 0 0,-1-1 0,0 1 0,1 0 0,-1 0 0,0 0 0,0 0 0,1 0 0,-1 0-1,0-1 1,0 1 0,1 0 0,-1 0 0,0 0 0,0-1 0,1 1 0,-1 0 0,0 0 0,0-1 0,0 1-1,1 0 1,13-10 66,-5 1-239,0 1-1,1 0 1,0 0-1,0 1 1,1 1-1,0 0 1,0 0-1,0 1 1,1 1-1,0 0 1,0 0-1,0 1 1,0 1-1,14-2 1,-25 5 271,0-1 1,1 0 0,-1 1-1,0-1 1,0 1-1,1-1 1,-1 1 0,0-1-1,0 1 1,0 0-1,0 0 1,0 0 0,0-1-1,0 1 1,0 0-1,0 0 1,0 0 0,0 1-1,0-1 1,-1 0-1,1 0 1,0 0 0,-1 1-1,1-1 1,-1 0-1,0 0 1,1 1 0,-1-1-1,0 0 1,0 1-1,0-1 1,0 0 0,0 1-1,0-1 1,0 0-1,0 1 1,0-1 0,-1 0-1,0 2 1,0 6 401,0-1 0,-1 0 0,0 1 0,0-1 0,-5 9 1,-30 50 686,35-64-1190,0 0 0,0 0-1,0 0 1,0 0 0,-1 0 0,1-1-1,-1 1 1,1-1 0,-1 0 0,0 0 0,0 0-1,0 0 1,0 0 0,-1-1 0,1 0 0,0 1-1,-1-1 1,-6 1 0,9-2-170,0 0 1,0-1-1,1 1 1,-1 0-1,0-1 1,0 1-1,1-1 1,-1 1-1,0-1 1,1 1-1,-1-1 1,0 1-1,1-1 0,-1 0 1,1 1-1,-1-1 1,1 0-1,-1 0 1,1 1-1,0-1 1,-1 0-1,1 0 1,0 0-1,-1 1 1,1-1-1,0 0 1,0 0-1,0 0 1,0 0-1,0 0 1,0 1-1,0-1 0,0-1 1,3-35-7882,3 9 1490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5.867"/>
    </inkml:context>
    <inkml:brush xml:id="br0">
      <inkml:brushProperty name="width" value="0.025" units="cm"/>
      <inkml:brushProperty name="height" value="0.025" units="cm"/>
      <inkml:brushProperty name="color" value="#FFC114"/>
    </inkml:brush>
  </inkml:definitions>
  <inkml:trace contextRef="#ctx0" brushRef="#br0">23 307 13453,'0'0'10532,"-2"12"-9395,0-4-1013,-14 77 1775,15-77-1620,0 0 0,0 1-1,1-1 1,0 0 0,1 1 0,0-1 0,0 0 0,5 16 0,-6-22-268,1-1 1,0 1-1,-1-1 1,1 0-1,0 1 0,0-1 1,-1 0-1,1 0 1,0 0-1,0 1 1,1-1-1,-1 0 1,0 0-1,0-1 1,0 1-1,1 0 0,-1 0 1,0-1-1,1 1 1,-1 0-1,1-1 1,-1 1-1,0-1 1,1 0-1,-1 0 0,1 1 1,-1-1-1,1 0 1,-1 0-1,1 0 1,-1-1-1,1 1 1,-1 0-1,1 0 1,-1-1-1,1 1 0,-1-1 1,1 0-1,-1 1 1,0-1-1,1 0 1,-1 0-1,0 1 1,0-1-1,0 0 1,2-2-1,3-2 58,-1 1 1,0-1-1,1 0 1,-2 0-1,1-1 1,-1 0-1,0 0 1,6-10-1,-3-2 46,-1 0-1,-1 0 0,0-1 1,-2 0-1,3-28 0,-3-97 953,-4 113-892,1 28-171,-4-71 18,4 70-22,-1 0 0,0-1-1,1 1 1,-2-1-1,1 1 1,0 0 0,-1 0-1,0 0 1,0 0 0,0 0-1,-1 0 1,1 0-1,-4-4 1,5 8 0,1 0 0,0-1 0,-1 1 0,1 0 0,0 0 0,-1-1 0,1 1 0,0 0 0,-1 0 0,1 0 0,-1-1 0,1 1 0,-1 0 0,1 0 0,0 0 0,-1 0 0,1 0 0,-1 0 0,1 0 0,-1 0 0,1 0 0,0 0 0,-1 0 0,1 0 0,-1 0 0,1 0 0,-1 0 0,1 0 0,0 1 0,-1-1 0,1 0 0,-1 0 0,1 0 0,0 1 0,-1-1 0,1 0 0,0 1 0,-1-1 0,1 0 0,0 1 0,0-1 0,-1 0 0,1 1 0,0-1 0,0 0 0,-1 1 0,1-1 0,0 1 0,0 0 0,-7 23 0,7-22 0,-5 28 0,1 0 0,2 0 0,1 36 0,1-56 0,0 0 0,1 0 0,1 0 0,0 0 0,0-1 0,1 1 0,0 0 0,0-1 0,1 0 0,1 0 0,-1 0 0,2 0 0,7 10 0,-11-16 0,0-1 0,1 1 0,-1-1 0,1 0 0,-1 0 0,1 0 0,0 0 0,0 0 0,0 0 0,0-1 0,0 1 0,0-1 0,0 0 0,0 0 0,0 0 0,1-1 0,-1 1 0,0-1 0,1 0 0,5 0 0,-4-1 0,-1 0 0,1 0 0,0-1 0,-1 0 0,1 0 0,-1 0 0,0 0 0,1-1 0,-1 1 0,0-1 0,-1 0 0,7-7 0,1-1 0,-1-1 0,-1 0 0,0 0 0,-1-1 0,0 0 0,-1-1 0,0 0 0,4-14 0,-7 13 0,-1 1 0,0-1 0,-1 0 0,-1 0 0,0-17 0,-1 32 0,0-1 0,0 1 0,0 0 0,1 0 0,-1-1 0,0 1 0,0 0 0,0-1 0,0 1 0,0 0 0,0-1 0,0 1 0,0 0 0,0-1 0,0 1 0,0 0 0,0-1 0,0 1 0,-1 0 0,1-1 0,0 1 0,0 0 0,0-1 0,0 1 0,0 0 0,-1 0 0,1-1 0,0 1 0,0 0 0,-1 0 0,1-1 0,0 1 0,0 0 0,-1 0 0,1 0 0,0 0 0,0-1 0,-1 1 0,1 0 0,0 0 0,-1 0 0,1 0 0,0 0 0,-1 0 0,1 0 0,0 0 0,-1 0 0,1 0 0,0 0 0,-1 0 0,1 0 0,0 0 0,-1 0 0,1 0 0,0 0 0,-1 0 0,-13 16 0,10-2 0,0 1 0,1 0 0,0 0 0,1 0 0,1 0 0,0 0 0,1 15 0,0-29 0,0 0 0,0 0 0,-1 0 0,1 0 0,0 0 0,0 1 0,0-1 0,0 0 0,0 0 0,0 0 0,1 0 0,-1 0 0,0 0 0,0 0 0,1 0 0,-1 0 0,1 0 0,-1 0 0,1 0 0,-1 0 0,1 0 0,-1-1 0,1 1 0,0 0 0,0 0 0,-1-1 0,1 1 0,0 0 0,0-1 0,0 1 0,0 0 0,0-1 0,0 0 0,0 1 0,0-1 0,0 1 0,0-1 0,0 0 0,0 0 0,0 0 0,0 0 0,0 1 0,0-1 0,0 0 0,0-1 0,0 1 0,0 0 0,0 0 0,0 0 0,0-1 0,0 1 0,1-1 0,3-1 0,0 0 0,-1 0 0,1-1 0,-1 0 0,0 1 0,0-2 0,0 1 0,0 0 0,5-7 0,-1 1 0,-2-1 0,1 1 0,-1-1 0,-1 0 0,1 0 0,-2-1 0,0 0 0,0 1 0,-1-1 0,0-1 0,-1 1 0,2-14 0,-8 20 0,-4 13 0,-5 11 0,10-9-2,-1 1 0,1 0 0,1-1-1,0 1 1,0 1 0,1-1 0,1 0 0,0 0 0,2 16 0,-2-26-103,0 0-1,0 0 1,1-1 0,-1 1 0,0 0 0,0 0 0,1-1 0,-1 1-1,1 0 1,-1-1 0,0 1 0,1 0 0,0-1 0,-1 1 0,1 0 0,-1-1-1,1 1 1,0-1 0,-1 0 0,1 1 0,0-1 0,-1 1 0,1-1 0,0 0-1,0 1 1,-1-1 0,1 0 0,0 0 0,0 0 0,-1 0 0,1 0 0,0 0-1,0 0 1,0 0 0,-1 0 0,2 0 0,0 0-588,1-1 1,-1 1-1,0-1 1,1 1-1,-1-1 1,0 0-1,0 0 1,0 0-1,0 0 1,0 0-1,0-1 1,2-1-1,15-17-6828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6.242"/>
    </inkml:context>
    <inkml:brush xml:id="br0">
      <inkml:brushProperty name="width" value="0.025" units="cm"/>
      <inkml:brushProperty name="height" value="0.025" units="cm"/>
      <inkml:brushProperty name="color" value="#FFC114"/>
    </inkml:brush>
  </inkml:definitions>
  <inkml:trace contextRef="#ctx0" brushRef="#br0">47 0 14125,'0'0'13522,"-8"6"-12657,-21 19-165,29-25-687,-1 0 0,1 0 0,-1 1 0,1-1 0,-1 0 0,1 0 0,-1 1 0,1-1 0,-1 0 0,1 1 1,0-1-1,-1 1 0,1-1 0,-1 1 0,1-1 0,0 1 0,-1-1 0,1 1 0,0-1 0,0 1 0,-1-1 0,1 1 0,0-1 1,0 1-1,0-1 0,0 1 0,0-1 0,0 1 0,0 0 0,0-1 0,0 1 0,0-1 0,0 1 0,0-1 0,0 1 1,0 0-1,1-1 0,-1 1 0,0-1 0,0 1 0,0-1 0,1 1 0,-1-1 0,0 1 0,1-1 0,-1 1 0,1-1 0,-1 0 1,0 1-1,1-1 0,-1 0 0,1 1 0,-1-1 0,1 0 0,-1 1 0,1-1 0,-1 0 0,2 0 0,31 5-39,-30-4 87,20-2 115,25 4-391,-47-2 265,1-1 1,-1 0 0,0 1 0,0-1 0,0 1 0,1-1 0,-1 1 0,0 0 0,0-1 0,0 1 0,0 0 0,0 0 0,0 0 0,0 0 0,-1 0 0,1 0-1,0 0 1,0 0 0,-1 0 0,1 0 0,-1 0 0,1 1 0,-1-1 0,1 0 0,-1 0 0,0 1 0,1-1 0,-1 0 0,0 0 0,0 1 0,0 0 0,-1 7 21,0-1 1,0 0-1,-1 0 1,0-1 0,-1 1-1,1 0 1,-2-1 0,1 1-1,-1-1 1,0 0-1,-7 10 1,3-7-32,0 0 0,0-1 0,-1 1 0,0-2 0,0 1 0,-20 12 0,29-20-88,0-1 0,-1 0-1,1 0 1,0 1 0,0-1 0,-1 0-1,1 0 1,0 0 0,0 1 0,-1-1-1,1 0 1,0 0 0,0 0 0,-1 0-1,1 0 1,0 0 0,-1 1 0,1-1-1,0 0 1,-1 0 0,1 0 0,0 0-1,-1 0 1,1 0 0,0 0 0,-1 0-1,1-1 1,0 1 0,-1 0 0,1 0-1,0 0 1,0 0 0,-1 0 0,1 0 0,0-1-1,0 1 1,-1 0 0,1 0 0,-1-13-6199,1 11 4581,2-19-11420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7.600"/>
    </inkml:context>
    <inkml:brush xml:id="br0">
      <inkml:brushProperty name="width" value="0.025" units="cm"/>
      <inkml:brushProperty name="height" value="0.025" units="cm"/>
      <inkml:brushProperty name="color" value="#FFC114"/>
    </inkml:brush>
  </inkml:definitions>
  <inkml:trace contextRef="#ctx0" brushRef="#br0">142 395 16656,'0'0'5787,"-9"-7"-2659,-32-21-1084,39 28-1955,0-1-1,1 0 1,-1 1-1,1 0 1,-1-1-1,0 1 1,0 0-1,1 0 1,-1 0-1,0 0 1,1 0-1,-1 0 1,0 0-1,1 0 1,-1 1-1,0-1 1,1 1-1,-1-1 1,0 1-1,1 0 1,-1 0-1,1 0 1,0-1-1,-1 1 1,1 0-1,0 1 1,-1-1-1,1 0 1,0 0-1,0 1 1,-2 1-1,-23 42 481,23-38-577,1 0 0,-1 0 0,1 1 0,1-1 0,-1 0 0,1 1 0,1-1 0,-1 1 0,2 12 0,-1-19-4,0 0 0,0-1 0,0 1 0,0 0 0,0-1 0,1 1 0,-1 0 0,0-1 0,0 1 0,0-1 0,1 1 0,-1 0 0,0-1 0,1 1 0,-1-1 0,0 1 0,1-1 0,-1 1 0,1-1 0,-1 1 0,1-1 0,-1 0 0,1 1 0,-1-1 0,1 1 0,0-1 0,-1 0 0,1 0 0,-1 1 0,1-1 0,0 0 0,-1 0 0,1 0 0,0 0 0,-1 0 0,1 0 0,0 0 0,-1 0 0,1 0 0,0 0 0,-1 0 0,1 0 0,-1 0 0,1 0 0,0-1 0,-1 1 0,1 0 0,-1-1 0,1 1 0,0 0 0,-1-1 0,1 1 0,-1 0 0,1-1 0,0 0 0,28-24-111,-28 23 52,0-1 1,0 1-1,1 0 1,-1 0-1,1 0 1,0 0 0,-1 0-1,1 0 1,0 0-1,0 0 1,0 1 0,1-1-1,-1 1 1,0 0-1,0 0 1,1 0-1,-1 0 1,1 0 0,-1 0-1,1 0 1,-1 1-1,1-1 1,0 1 0,-1 0-1,1 0 1,-1 0-1,1 0 1,0 0-1,-1 1 1,1-1 0,-1 1-1,1 0 1,-1-1-1,1 1 1,-1 0 0,1 0-1,-1 1 1,0-1-1,0 1 1,1-1-1,2 3 1,11 11 298,-1 0 0,0 0 0,-1 1 0,-1 1 0,0 1 0,-1-1 1,-1 2-1,-1 0 0,0 0 0,-2 1 0,0 0 0,-1 0 0,-1 1 0,-1 0 0,-1 0 0,-1 0 0,1 32 0,-4-52-213,0 1 0,1-1 0,-1 0 0,0 0 0,0 0 0,0 0 0,0 0 0,0 0 0,0 0 0,0 0-1,0 1 1,-1-1 0,1 0 0,0 0 0,-1 0 0,1 0 0,0 0 0,-1 0 0,1 0 0,-1 0 0,0 0 0,1-1 0,-1 1-1,0 0 1,0 0 0,1 0 0,-1-1 0,0 1 0,0 0 0,0-1 0,0 1 0,0-1 0,0 1 0,0-1 0,0 1 0,0-1 0,0 0-1,0 1 1,0-1 0,0 0 0,0 0 0,0 0 0,-1 0 0,1 0 0,0 0 0,0 0 0,0 0 0,0-1 0,0 1 0,0 0-1,0-1 1,0 1 0,0 0 0,0-1 0,0 0 0,0 1 0,0-1 0,0 1 0,-1-2 0,-6-3 82,0 0 0,0-1 0,1 1 1,0-1-1,-11-12 0,10 8-220,0 0 0,1 0-1,1-1 1,0 0 0,0 0 0,1 0-1,0-1 1,-6-22 0,10 27 40,-1 0 1,1 0-1,0-1 0,1 1 1,0 0-1,0 0 0,1 0 1,-1 0-1,2-1 0,-1 1 1,1 0-1,0 0 0,0 1 1,1-1-1,0 0 0,7-11 1,31-40-621,-21 31 381,-1-1 0,16-33 0,-30 50 310,0 0-1,-1 0 1,0-1-1,-1 1 0,0-1 1,-1 0-1,0 0 1,-1 0-1,0-19 1,-1 28 72,0 0 0,0 1 0,-1-1-1,1 0 1,0 1 0,-1-1 0,0 0 0,0 1 0,1-1 0,-2 1-1,1 0 1,0-1 0,0 1 0,-1 0 0,1-1 0,-1 1 0,0 0 0,0 0-1,1 1 1,-1-1 0,0 0 0,-1 0 0,1 1 0,0 0 0,0-1-1,-1 1 1,1 0 0,-1 0 0,1 0 0,-1 0 0,1 1 0,-1-1-1,0 1 1,1-1 0,-1 1 0,0 0 0,1 0 0,-1 0 0,0 0 0,1 1-1,-5 0 1,5 1-59,0-1 0,0 1 0,0-1 0,1 1-1,-1 0 1,0-1 0,1 1 0,0 0 0,-1 0 0,1 0-1,0 1 1,0-1 0,0 0 0,0 0 0,0 0 0,0 1-1,1-1 1,-1 0 0,1 1 0,0-1 0,0 1 0,0-1-1,0 4 1,-1 4-14,1 1 0,1 0 0,3 20 0,-3-27 12,0 1-1,0-1 0,1 0 1,0 0-1,0 1 1,0-1-1,0 0 0,0-1 1,1 1-1,0 0 0,0-1 1,0 1-1,5 3 1,-7-6 8,1 0 0,-1 0 0,1 0 0,-1 0 0,1-1 0,-1 1 0,1 0 0,0-1 1,-1 1-1,1-1 0,0 0 0,0 1 0,-1-1 0,1 0 0,0 0 0,0 0 0,-1 0 1,1-1-1,0 1 0,-1 0 0,1-1 0,0 1 0,0-1 0,-1 1 0,1-1 0,-1 0 0,1 0 1,-1 0-1,1 0 0,-1 0 0,1 0 0,-1 0 0,0 0 0,0-1 0,0 1 0,2-3 0,8-10 71,-1-1-1,-1 0 0,0 0 1,-1-1-1,12-32 0,-11 25-44,24-44-1,-33 66-38,0 0 0,1 1 0,-1-1 0,1 1 0,-1-1 0,1 1 0,0-1 0,-1 1 0,1-1 0,-1 1 0,1-1 0,0 1 0,0 0 0,-1-1 0,1 1 0,0 0 0,-1 0 0,1-1 0,0 1 0,0 0 0,-1 0 0,1 0 0,0 0 0,0 0 0,0 0 0,-1 0 0,1 0 0,0 1 0,0-1 0,-1 0 0,1 0 0,0 0 0,-1 1 0,1-1 0,0 1 0,-1-1 0,1 0 0,0 1 0,-1-1 0,1 1 0,-1-1 0,1 1 0,-1-1 0,1 1 0,-1 0 0,1-1 0,-1 1 0,1 0 0,-1 0 0,27 41-30,-22-35 73,-4-5-42,3 5 23,0-1 0,0 0 0,1 0 0,-1 0-1,12 9 1,-16-14 1,1-1 0,0 1 0,0 0-1,0-1 1,0 1 0,0-1 0,0 0 0,0 1-1,0-1 1,0 0 0,0 1 0,0-1 0,0 0 0,0 0-1,0 0 1,0 0 0,0 0 0,0 0 0,0 0-1,1-1 1,0 0 30,-1 0 0,1 0-1,-1 0 1,1 0 0,-1 0-1,1 0 1,-1 0 0,0-1-1,0 1 1,0 0 0,0-1-1,0 1 1,0-1 0,0 1-1,1-4 1,20-51 45,-19 44-96,1 0 0,1 0 0,0 1 0,0-1 0,2 1 0,12-18 0,-19 28 0,1 1 0,-1-1 0,1 0 0,0 1 0,-1-1 0,1 1 0,0-1 0,-1 1 0,1-1 0,0 1-1,0-1 1,-1 1 0,1 0 0,0 0 0,0-1 0,0 1 0,0 0 0,0 0 0,-1 0 0,1 0 0,0 0 0,0 0 0,0 0 0,0 0 0,0 0 0,-1 0 0,1 0 0,0 1 0,0-1 0,0 0 0,0 0-1,-1 1 1,1-1 0,0 1 0,0-1 0,-1 1 0,1-1 0,0 1 0,-1-1 0,1 1 0,-1 0 0,1-1 0,0 1 0,-1 0 0,1 0 0,23 42-125,-19-33 118,-3-6 17,21 33 118,-23-36-125,1-1 1,-1 1 0,1-1 0,-1 1-1,1-1 1,-1 1 0,1-1 0,-1 1 0,1-1-1,-1 1 1,1-1 0,0 0 0,-1 1 0,1-1-1,0 0 1,-1 0 0,1 1 0,0-1-1,-1 0 1,1 0 0,0 0 0,-1 0 0,1 0-1,0 0 1,0 0 0,-1 0 0,1 0 0,0 0-1,-1 0 1,1-1 0,0 1 0,-1 0-1,1 0 1,0-1 0,-1 1 0,1 0 0,-1-1-1,1 1 1,-1-1 0,1 1 0,-1-1 0,1 1-1,-1-1 1,1 1 0,-1-1 0,1 1-1,-1-1 1,0 0 0,1 1 0,-1-1 0,0 0-1,0 1 1,1-2 0,4-9-2,-1 0 0,0-1 0,-1 0 0,2-15 0,-3 18 0,-1-1 0,1 1 0,1-1 0,0 1 0,0 0 0,1 0 0,0 1 0,7-12 0,-10 20-13,-1-1 0,0 1 0,1 0-1,-1 0 1,0 0 0,1-1 0,-1 1 0,1 0 0,-1 0-1,0 0 1,1 0 0,-1 0 0,1 0 0,-1 0 0,1 0-1,-1 0 1,0 0 0,1 0 0,-1 0 0,1 0 0,-1 1 0,0-1-1,1 0 1,-1 0 0,0 0 0,1 0 0,-1 1 0,0-1-1,1 0 1,-1 0 0,0 1 0,1-1 0,-1 0 0,0 1-1,0-1 1,1 0 0,-1 1 0,0-1 0,0 0 0,0 1 0,1-1-1,-1 0 1,0 1 0,0-1 0,0 1 0,0-1 0,0 0-1,0 1 1,0-1 0,0 1 0,0-1 0,0 1 0,10 31-1641,-8-25 914,1 4-772,5 12-5971,-1-17-1219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7.943"/>
    </inkml:context>
    <inkml:brush xml:id="br0">
      <inkml:brushProperty name="width" value="0.025" units="cm"/>
      <inkml:brushProperty name="height" value="0.025" units="cm"/>
      <inkml:brushProperty name="color" value="#FFC114"/>
    </inkml:brush>
  </inkml:definitions>
  <inkml:trace contextRef="#ctx0" brushRef="#br0">1 162 17905,'0'0'4201,"10"7"-3267,35 22 316,-44-29-1195,0 1 0,0-1 0,0 0 0,0 1 0,1-1 0,-1 0 0,0 0 0,0 0 0,0 0 0,1 0 0,-1 0 0,0 0 0,0 0 0,0-1 0,0 1 0,1 0 0,-1-1 0,0 1 0,0-1 0,0 1 0,0-1 0,0 1 0,0-1 0,0 0 0,0 1 0,0-1 0,0 0 0,-1 0 0,1 0 0,1-1 0,16-30 822,-16 28-641,2-6 48,-1-1 1,0 1-1,0-1 0,-1 1 0,-1-1 0,1-17 0,-2 24-197,0 0-1,0 1 1,0-1 0,-1 0-1,0 1 1,0-1-1,0 1 1,0-1-1,0 1 1,-3-5-1,3 7-63,1-1-1,-1 1 0,0 0 0,0 0 0,0 0 0,-1 0 1,1 0-1,0 0 0,0 0 0,-1 0 0,1 1 1,0-1-1,-1 0 0,1 1 0,0-1 0,-1 1 1,1-1-1,-1 1 0,1 0 0,-1 0 0,1 0 1,-1 0-1,1 0 0,-1 0 0,-1 0 0,1 1-34,1-1 0,-1 1 0,0-1 0,1 1-1,0 0 1,-1 0 0,1 0 0,-1 0 0,1 0 0,0 0-1,0 0 1,0 0 0,-1 0 0,1 1 0,0-1 0,1 0-1,-1 1 1,0-1 0,0 1 0,1-1 0,-1 1 0,0-1-1,1 1 1,0 0 0,-1 2 0,-6 48-106,6-47 93,0 15-79,-3 60-73,3-75 162,1 0 0,1 0 1,-1 0-1,1 1 0,0-1 0,0 0 0,0 0 0,1-1 1,0 1-1,0 0 0,4 7 0,-5-11-116,-1 0 0,1 0 1,0 0-1,0 0 0,0 0 0,0 0 0,1 0 0,-1-1 1,0 1-1,0 0 0,0-1 0,1 1 0,-1-1 0,0 1 1,1-1-1,-1 0 0,0 1 0,1-1 0,-1 0 1,0 0-1,1 0 0,-1 0 0,0 0 0,1 0 0,-1 0 1,1-1-1,-1 1 0,0 0 0,2-1 0,0-1-487,0 1 1,-1-1-1,1 1 0,0-1 0,-1 0 0,1 0 0,-1 0 1,1-1-1,-1 1 0,0 0 0,3-5 0,14-25-7277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011"/>
    </inkml:context>
    <inkml:brush xml:id="br0">
      <inkml:brushProperty name="width" value="0.025" units="cm"/>
      <inkml:brushProperty name="height" value="0.025" units="cm"/>
    </inkml:brush>
  </inkml:definitions>
  <inkml:trace contextRef="#ctx0" brushRef="#br0">167 1 21877,'0'0'7287,"1"10"-6065,0 45-401,-3 1 0,-12 80-1,-4 77-1045,18-212-645,-5-37-8387,-3 16 4082,0 1 0,-17-29 1,0 10 2051,-6 0 6603,-1 8 13203,94 32-10563,-1 3-4255,-1-1-3778,1-2-3315,-28-2-1883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8.267"/>
    </inkml:context>
    <inkml:brush xml:id="br0">
      <inkml:brushProperty name="width" value="0.025" units="cm"/>
      <inkml:brushProperty name="height" value="0.025" units="cm"/>
      <inkml:brushProperty name="color" value="#FFC114"/>
    </inkml:brush>
  </inkml:definitions>
  <inkml:trace contextRef="#ctx0" brushRef="#br0">72 0 16528,'0'0'5189,"-8"10"-3775,0 2-1268,0 1-1,1 1 1,0-1-1,1 1 1,0 0-1,2 1 1,-1-1-1,2 1 0,0 0 1,0 0-1,0 25 1,3-40-147,0 1-1,0-1 1,0 1 0,0-1 0,0 1 0,0-1-1,0 1 1,0 0 0,0-1 0,0 1-1,0-1 1,0 1 0,1-1 0,-1 1-1,0-1 1,0 1 0,1-1 0,-1 1 0,0-1-1,0 1 1,1-1 0,-1 1 0,1-1-1,-1 0 1,0 1 0,1-1 0,-1 0 0,1 1-1,-1-1 1,1 0 0,-1 1 0,1-1-1,-1 0 1,1 0 0,-1 0 0,1 1-1,-1-1 1,1 0 0,-1 0 0,1 0 0,0 0-1,-1 0 1,1 0 0,-1 0 0,1 0-1,-1 0 1,1 0 0,-1-1 0,1 1 0,0 0-1,-1 0 1,1 0 0,-1-1 0,1 1-1,-1 0 1,0-1 0,1 1 0,-1 0 0,1-1-1,-1 1 1,1-1 0,-1 1 0,0 0-1,1-2 1,38-32-967,-29 25 276,-5 5 484,-1 1 1,1-1-1,1 1 1,-1 0 0,0 0-1,1 1 1,-1 0 0,1 0-1,0 0 1,8-2-1,-12 4 291,0 0 0,0 0 0,-1 0-1,1 0 1,0 0 0,0 0 0,0 0-1,-1 1 1,1-1 0,0 1-1,-1-1 1,1 1 0,0 0 0,-1-1-1,1 1 1,-1 0 0,1 0-1,-1 0 1,1 0 0,-1 0 0,0 1-1,1-1 1,-1 0 0,0 1-1,0-1 1,0 0 0,0 1 0,0-1-1,0 1 1,-1 0 0,1-1-1,0 1 1,-1 0 0,0-1 0,1 1-1,-1 0 1,0 0 0,1 2-1,0 7 794,0 0-1,0-1 1,-1 1-1,-1 0 1,-1 12-1,1-19-699,0 1 0,0-1 0,0 1 0,0-1-1,-1 1 1,0-1 0,0 0 0,0 0 0,0 0 0,-1 0-1,1 0 1,-1 0 0,0-1 0,-5 5 0,7-7-262,0 0 1,1-1-1,-1 1 1,0-1-1,1 1 1,-1-1-1,0 0 1,0 1-1,1-1 1,-1 0-1,0 1 1,0-1-1,0 0 1,0 0-1,1 0 1,-1 0-1,0 1 1,0-1-1,0-1 1,0 1 0,0 0-1,1 0 1,-1 0-1,0 0 1,0-1-1,0 1 1,0 0-1,1-1 1,-1 1-1,0 0 1,0-1-1,1 1 1,-1-1-1,0 1 1,1-1-1,-1 0 1,0 1-1,1-1 1,-1 0-1,1 1 1,-1-1 0,1 0-1,-1-1 1,-13-35-9041,10 12 771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8.672"/>
    </inkml:context>
    <inkml:brush xml:id="br0">
      <inkml:brushProperty name="width" value="0.025" units="cm"/>
      <inkml:brushProperty name="height" value="0.025" units="cm"/>
      <inkml:brushProperty name="color" value="#FFC114"/>
    </inkml:brush>
  </inkml:definitions>
  <inkml:trace contextRef="#ctx0" brushRef="#br0">63 1 17232,'0'0'7191,"-8"8"-7138,2-1 79,1-1 0,0 1 0,0 1-1,0-1 1,1 0 0,0 1-1,0 0 1,1 0 0,0 0-1,1 1 1,-1-1 0,2 0-1,-1 1 1,0 16 0,2-25-111,1 0 0,-1 1 0,0-1 1,1 0-1,-1 1 0,1-1 0,-1 0 0,1 0 1,-1 0-1,1 1 0,-1-1 0,1 0 0,-1 0 1,0 0-1,1 0 0,-1 0 0,1 0 0,0 0 1,-1 0-1,1 0 0,-1 0 0,1 0 0,-1 0 1,1 0-1,-1 0 0,0 0 0,1 0 0,-1-1 1,1 1-1,-1 0 0,1 0 0,0-1 0,17-6-26,-15 6-37,4-3-161,1 0-1,0 0 0,0 1 1,0 0-1,15-3 0,-21 6 206,0 0-1,0 0 0,-1 0 1,1 0-1,0 0 0,0 0 0,0 1 1,0-1-1,0 1 0,0-1 1,0 1-1,0 0 0,0-1 1,-1 1-1,1 0 0,0 0 1,-1 1-1,1-1 0,-1 0 1,1 0-1,-1 1 0,1-1 1,-1 1-1,0-1 0,0 1 1,0 0-1,0-1 0,0 1 1,0 0-1,1 2 0,3 9 673,0 1 0,-1-1-1,-1 1 1,0 0 0,-1 0-1,0 0 1,-1 0 0,-1 0 0,-1 21-1,1-34-670,0 0 0,0 0-1,0 0 1,0-1 0,0 1-1,0 0 1,-1 0 0,1 0 0,0-1-1,0 1 1,-1 0 0,1 0-1,0-1 1,-1 1 0,1 0 0,-1 0-1,1-1 1,-1 1 0,1-1-1,-1 1 1,0 0 0,1-1-1,-1 1 1,0-1 0,1 0 0,-1 1-1,0-1 1,1 1 0,-1-1-1,0 0 1,0 0 0,0 1 0,1-1-1,-1 0 1,0 0 0,0 0-1,0 0 1,1 0 0,-1 0 0,0 0-1,0 0 1,0 0 0,0 0-1,1-1 1,-2 1 0,-1-1-11,1 0 0,0 0-1,-1 0 1,1 0 0,0-1 0,0 1 0,0 0 0,0-1 0,0 0-1,0 1 1,0-1 0,1 0 0,-3-3 0,-16-38-3848,10-3-8677,10 25 1696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39.186"/>
    </inkml:context>
    <inkml:brush xml:id="br0">
      <inkml:brushProperty name="width" value="0.025" units="cm"/>
      <inkml:brushProperty name="height" value="0.025" units="cm"/>
      <inkml:brushProperty name="color" value="#FFC114"/>
    </inkml:brush>
  </inkml:definitions>
  <inkml:trace contextRef="#ctx0" brushRef="#br0">1 233 18706,'0'0'5787,"9"-4"-4688,-3 2-884,0-1 0,0 0 0,0 0 0,0-1 0,0 1 0,-1-1 0,0-1 0,0 1 0,0-1 0,0 0-1,-1 0 1,0 0 0,0-1 0,0 1 0,-1-1 0,0 0 0,0 0 0,0 0 0,-1 0 0,0-1 0,0 1 0,2-13 0,-3 9 120,0 4-64,-1-1 0,1 0 0,-1 0-1,0 1 1,-1-1 0,-1-10 0,2 17-271,0-1 0,-1 1 0,1 0 0,0 0 0,0 0 0,0 0 0,0 0 0,0 0 0,0 0 0,0 0 0,0-1 0,0 1 0,0 0 0,0 0 0,0 0 0,0 0 0,0 0 0,0 0 0,0 0 0,0 0 0,-1 0 0,1 0 0,0 0 0,0 0 0,0-1 0,0 1 0,0 0 0,0 0 0,0 0 0,0 0 0,-1 0 0,1 0 0,0 0 0,0 0 0,0 0 0,0 0 0,0 0 0,0 0 0,0 0 0,-1 0 0,1 0 0,0 0 0,0 0 0,0 0 0,0 1 0,0-1 0,0 0 0,0 0 0,0 0 0,-1 0 0,1 0 0,0 0 0,0 0 0,0 0 0,0 0 0,0 0 0,0 0 0,0 0 0,0 1 0,0-1 0,0 0 0,0 0 0,0 0 0,0 0 0,0 0 0,0 0 0,-5 14 0,-1 12 0,5-8 0,-1-3 0,0 1 0,2 0 0,0 0 0,0 0 0,2 0 0,3 22 0,-4-37 0,-1 0 0,0 0 0,0 1 0,0-1 0,1 0 0,-1 0 0,0 0 0,1 0 0,-1 0 0,1 0 0,-1 0 0,1 0 0,0 0 0,-1 0 0,1 0 0,0 0 0,0 0 0,0 0 0,0 0 0,0-1 0,0 1 0,0 0 0,0-1 0,0 1 0,0-1 0,0 1 0,0-1 0,0 1 0,0-1 0,0 0 0,1 1 0,-1-1 0,0 0 0,0 0 0,0 0 0,1 0 0,-1 0 0,0 0 0,0-1 0,0 1 0,1 0 0,-1 0 0,0-1 0,0 1 0,0-1 0,0 1 0,2-2 0,1-1 0,0 0 0,0-1 0,-1 1 0,1-1 0,-1 0 0,1 1 0,-1-2 0,0 1 0,3-7 0,15-38 0,-16 34 0,1 1 0,1-1 0,1 1 0,10-16 0,-3 18 0,-4 18 0,3 35 0,-13-38 0,-1 1 0,1-1 0,-1 0 0,1 0 0,0 0 0,0 0 0,1 0 0,-1 0 0,1 0 0,-1-1 0,1 1 0,3 4 0,-4-7 0,0 0 0,0 0 0,0 0 0,0 0 0,0-1 0,0 1 0,0 0 0,0-1 0,0 1 0,0 0 0,-1-1 0,1 1 0,0-1 0,0 1 0,0-1 0,-1 1 0,1-1 0,0 0 0,-1 1 0,1-1 0,0 0 0,-1 0 0,1 0 0,-1 1 0,1-1 0,-1 0 0,0 0 0,1 0 0,-1 0 0,0 0 0,1-1 0,12-37 0,-11 34 0,1-5 0,13-39 0,-16 48 0,1-1 0,-1 1 0,0 0 0,1 0 0,-1 0 0,1-1 0,0 1 0,-1 0 0,1 0 0,0 0 0,0 0 0,0 0 0,-1 0 0,1 0 0,0 0 0,0 0 0,0 1 0,1-1 0,-1 0 0,0 1 0,0-1 0,0 1 0,0-1 0,1 1 0,-1-1 0,0 1 0,0 0 0,1-1 0,1 1 0,-1 3-414,0 0 0,-1 0 0,1-1 0,-1 1-1,0 0 1,0 0 0,0 1 0,0-1 0,0 0 0,-1 0 0,0 0 0,1 0 0,-1 7 0,0-5-6537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0.078"/>
    </inkml:context>
    <inkml:brush xml:id="br0">
      <inkml:brushProperty name="width" value="0.025" units="cm"/>
      <inkml:brushProperty name="height" value="0.025" units="cm"/>
      <inkml:brushProperty name="color" value="#FFC114"/>
    </inkml:brush>
  </inkml:definitions>
  <inkml:trace contextRef="#ctx0" brushRef="#br0">3 124 12588,'0'0'11883,"-1"12"-10041,0 8-1159,1 1-1,3 29 1,-3-45-643,1 0-1,-1 0 1,1 0 0,0 0-1,0-1 1,1 1-1,-1 0 1,1-1-1,0 1 1,1-1 0,-1 0-1,1 0 1,-1 0-1,1 0 1,0 0 0,1 0-1,-1-1 1,1 1-1,5 3 1,-8-6-16,1-1 1,-1 1-1,1-1 1,0 1-1,-1-1 0,1 0 1,-1 0-1,1 0 1,0 1-1,-1-1 0,1-1 1,-1 1-1,1 0 1,0 0-1,-1-1 1,1 1-1,-1-1 0,1 1 1,-1-1-1,1 1 1,-1-1-1,1 0 0,-1 0 1,0 0-1,1 0 1,-1 0-1,0 0 0,0 0 1,0 0-1,0-1 1,0 1-1,0 0 1,1-2-1,4-7 243,-1 1 0,1-1 0,6-19 0,-6 14-35,9-23 79,-11 25-226,0 1 0,2 0 1,-1 0-1,2 0 0,10-15 0,-17 26-80,1 1 1,-1-1-1,1 1 1,-1-1-1,1 0 0,-1 1 1,1-1-1,-1 1 0,1-1 1,0 1-1,-1 0 0,1-1 1,0 1-1,-1 0 1,1-1-1,0 1 0,0 0 1,-1 0-1,1-1 0,0 1 1,0 0-1,-1 0 1,1 0-1,0 0 0,0 0 1,-1 0-1,1 1 0,0-1 1,0 0-1,0 0 0,18 20 195,6 41 86,-23-55-276,-1-2-10,20 44 0,-21-47 0,1 0 0,-1-1 0,0 1 0,0 0 0,1-1 0,-1 1 0,0 0 0,1-1 0,-1 1 0,1-1 0,-1 1 0,1 0 0,-1-1 0,1 1 0,-1-1 0,1 0 0,0 1 0,-1-1 0,1 1 0,0-1 0,-1 0 0,1 1 0,0-1 0,-1 0 0,1 0 0,0 0 0,0 1 0,-1-1 0,1 0 0,0 0 0,0 0 0,-1 0 0,1 0 0,0-1 0,0 1 0,-1 0 0,1 0 0,0 0 0,-1-1 0,1 1 0,0 0 0,-1-1 0,1 1 0,0 0 0,-1-1 0,1 1 0,-1-1 0,1 1 0,0-1 0,-1 1 0,1-1 0,-1 1 0,0-1 0,1 0 0,-1 1 0,1-1 0,-1 0 0,0 1 0,0-1 0,1 0 0,-1 0 0,8-17 0,0 0 0,8-35 0,-13 40 0,1-1 0,1 1 0,0 0 0,0 0 0,1 0 0,1 1 0,15-23 0,-21 34-91,0-1-1,0 1 1,0 0 0,0 0-1,0 0 1,0 0 0,0 0-1,0 0 1,0 0 0,0 0-1,1 1 1,-1-1-1,0 0 1,1 1 0,-1-1-1,0 1 1,1-1 0,-1 1-1,1 0 1,-1-1 0,1 1-1,-1 0 1,1 0 0,-1 0-1,0 0 1,1 0 0,-1 1-1,1-1 1,-1 0 0,1 1-1,-1-1 1,0 1-1,1-1 1,-1 1 0,0 0-1,1-1 1,1 3 0,0-1-352,-1 1 1,1 0 0,-1-1 0,0 1-1,0 0 1,0 0 0,-1 0-1,1 1 1,-1-1 0,1 0 0,-1 1-1,0-1 1,0 0 0,0 7-1,0 2-6811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0.419"/>
    </inkml:context>
    <inkml:brush xml:id="br0">
      <inkml:brushProperty name="width" value="0.025" units="cm"/>
      <inkml:brushProperty name="height" value="0.025" units="cm"/>
      <inkml:brushProperty name="color" value="#FFC114"/>
    </inkml:brush>
  </inkml:definitions>
  <inkml:trace contextRef="#ctx0" brushRef="#br0">1 0 25560,'0'0'4548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1.740"/>
    </inkml:context>
    <inkml:brush xml:id="br0">
      <inkml:brushProperty name="width" value="0.025" units="cm"/>
      <inkml:brushProperty name="height" value="0.025" units="cm"/>
      <inkml:brushProperty name="color" value="#FFC114"/>
    </inkml:brush>
  </inkml:definitions>
  <inkml:trace contextRef="#ctx0" brushRef="#br0">1 1 18001,'0'0'9780,"6"9"-8744,18 28 129,25 57 1,-31-58-1008,0-1 0,2 0 0,36 45-1,-44-70-147,-4-13-1319,-8 1 1049,0 1 0,0-1-1,1 1 1,-1 0 0,0-1 0,0 1-1,0-1 1,0 1 0,-1-1-1,1 1 1,0 0 0,-1-1 0,1 1-1,0 0 1,-1-1 0,0 1-1,-1-2 1,-1-2-1044,-1 1-1,1-1 0,-1 1 1,-1 0-1,1 0 1,0 1-1,-11-7 1,-17-11-8001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099"/>
    </inkml:context>
    <inkml:brush xml:id="br0">
      <inkml:brushProperty name="width" value="0.025" units="cm"/>
      <inkml:brushProperty name="height" value="0.025" units="cm"/>
      <inkml:brushProperty name="color" value="#FFC114"/>
    </inkml:brush>
  </inkml:definitions>
  <inkml:trace contextRef="#ctx0" brushRef="#br0">0 256 14286,'0'0'16687,"27"-71"-15694,5 43-192,3-5-801,1 1 0,0 4 0,-5 4-320,-3 4-1410,-3 6-1121,-9 9-2049,-9 5-1827</inkml:trace>
  <inkml:trace contextRef="#ctx0" brushRef="#br0" timeOffset="1">91 335 17873,'0'0'10218,"64"-31"-8969,-35-1-865,1-4-320,1 4-801,0 2-2337,-5 10-1218,-3 7-1346,-2 5-2850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456"/>
    </inkml:context>
    <inkml:brush xml:id="br0">
      <inkml:brushProperty name="width" value="0.025" units="cm"/>
      <inkml:brushProperty name="height" value="0.025" units="cm"/>
      <inkml:brushProperty name="color" value="#FFC114"/>
    </inkml:brush>
  </inkml:definitions>
  <inkml:trace contextRef="#ctx0" brushRef="#br0">76 204 14157,'0'0'5574,"20"48"-3524,-7-16-545,4 4-96,2 1 33,1-1-353,-1-4-417,-2-6-287,0-11-289,-2-9-224,-3-6-961,-8-13-641,-4-13-1377,0-6-4100</inkml:trace>
  <inkml:trace contextRef="#ctx0" brushRef="#br0" timeOffset="1">1 1 20307,'0'0'9769,"38"25"-10954,-22-23-2338,2-2-1346,3 0-2145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2.798"/>
    </inkml:context>
    <inkml:brush xml:id="br0">
      <inkml:brushProperty name="width" value="0.025" units="cm"/>
      <inkml:brushProperty name="height" value="0.025" units="cm"/>
      <inkml:brushProperty name="color" value="#FFC114"/>
    </inkml:brush>
  </inkml:definitions>
  <inkml:trace contextRef="#ctx0" brushRef="#br0">86 1 14061,'0'0'4378,"-3"10"-721,-79 175 3982,111-200-8557,-17 6 694,-1 2 1,1-1 0,1 1 0,-1 1-1,1 0 1,0 1 0,1 1 0,-1 0-1,1 0 1,25-2 0,-37 6 277,-1 0 0,0 1 0,0-1 0,1 0 0,-1 1 0,0-1 0,0 1 0,0-1 0,0 1 1,1 0-1,-1 0 0,0-1 0,0 1 0,0 0 0,-1 0 0,1 0 0,0 0 0,0 0 0,0 0 0,-1 0 0,1 0 0,-1 0 0,1 1 0,0-1 0,-1 0 0,0 0 1,1 1-1,-1-1 0,0 0 0,0 0 0,0 1 0,0-1 0,0 2 0,0 51 2702,-1-44-2417,0-1-124,-1 0 0,0 1 0,0-1 0,-1 0 0,0 0 0,-7 13 0,8-19-219,1 0 0,0 0 0,-1 0-1,0-1 1,1 1 0,-1 0 0,0-1 0,0 1-1,-1-1 1,1 0 0,0 0 0,-1 0 0,1 0 0,-1 0-1,0 0 1,0-1 0,0 1 0,0-1 0,0 0-1,0 0 1,0 0 0,-4 1 0,6-2-141,0-1 0,0 1 1,0-1-1,0 1 0,0 0 0,1-1 1,-1 0-1,0 1 0,0-1 0,0 1 0,1-1 1,-1 0-1,0 0 0,1 1 0,-1-1 1,1 0-1,-1 0 0,1 0 0,-1 0 1,1 1-1,-1-1 0,1 0 0,0 0 0,0 0 1,-1 0-1,1 0 0,0 0 0,0 0 1,0 0-1,0-2 0,-1-39-7460,2 31 4692,-1-25-7385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3.260"/>
    </inkml:context>
    <inkml:brush xml:id="br0">
      <inkml:brushProperty name="width" value="0.025" units="cm"/>
      <inkml:brushProperty name="height" value="0.025" units="cm"/>
      <inkml:brushProperty name="color" value="#FFC114"/>
    </inkml:brush>
  </inkml:definitions>
  <inkml:trace contextRef="#ctx0" brushRef="#br0">133 340 13773,'-3'12'7164,"3"-12"-7132,-7 23 1822,1 1 0,1 1 0,-3 45-1,8-64-1660,0-1-1,0 1 0,0 0 0,1-1 0,0 1 0,0-1 0,1 1 0,-1-1 0,1 1 1,0-1-1,5 7 0,-6-10-183,1 1 0,0-1 0,0 0 0,0 0 0,0 0 0,1-1 0,-1 1 0,0 0 0,1-1 0,-1 0 0,1 1 0,0-1 0,-1 0 0,1 0 0,0 0 0,0-1 0,-1 1 0,1-1 0,0 0 0,0 0 0,0 1 0,0-2 0,0 1 0,3-1 0,-2 1-36,-1-1 1,0 1-1,0-1 1,1 0 0,-1 0-1,0 0 1,0-1-1,0 1 1,0-1 0,0 0-1,0 1 1,0-1-1,-1-1 1,1 1 0,-1 0-1,1 0 1,1-4-1,0 0 24,0 1 0,-1-1 0,0 0 0,0-1 0,0 1 0,-1 0 0,0-1-1,2-6 1,0-12 48,-1 1-1,-1 0 1,-3-42-1,-1 43 12,0 0 0,-2 1 0,-1-1-1,-1 1 1,-1 0 0,-1 1 0,0 0 0,-2 0 0,-1 0 0,0 2 0,-1-1-1,-1 1 1,-1 1 0,-17-17 0,28 32-32,0 0-1,0 0 0,0 0 1,-1 1-1,1-1 1,-1 1-1,1 0 1,-1 0-1,0 1 1,0-1-1,0 1 1,0-1-1,0 1 1,-8 0-1,10 1-18,0 0 1,0 0-1,-1 1 0,1-1 1,0 1-1,0-1 0,0 1 1,0 0-1,0 0 0,0 0 1,0 0-1,0 0 1,0 1-1,0-1 0,1 1 1,-1-1-1,1 1 0,-1-1 1,1 1-1,-1 0 0,1 0 1,0 0-1,0 0 0,0 0 1,0 0-1,0 0 0,0 0 1,0 3-1,-5 12 88,1 0-1,1 1 1,1 0-1,0 0 1,2 0-1,0 1 1,1-1-1,4 34 1,-4-49-93,1-1 0,-1 1 0,1-1 0,0 1 0,0-1 0,0 0 0,0 1 0,0-1 0,0 0 0,1 0 0,-1 0 0,1 0 0,0 0 0,0 0 0,-1 0 0,1 0 0,0-1 0,0 1 0,1-1 0,-1 1 0,0-1 0,0 0 0,1 0 0,2 1 0,5 1 0,1-1 0,0 0 0,0 0 0,18-1 0,-19-1 0,0 1 0,0 0 0,0 0 0,19 6 0,-22-4-147,1 0 1,-1 1-1,0 0 1,-1 1-1,1-1 0,-1 1 1,0 0-1,0 1 0,0 0 1,-1-1-1,8 12 1,0 4-1032,-1 0 1,13 33-1,7 11-865,-32-88-13139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0.665"/>
    </inkml:context>
    <inkml:brush xml:id="br0">
      <inkml:brushProperty name="width" value="0.025" units="cm"/>
      <inkml:brushProperty name="height" value="0.025" units="cm"/>
    </inkml:brush>
  </inkml:definitions>
  <inkml:trace contextRef="#ctx0" brushRef="#br0">206 74 19603,'0'0'3128,"3"-10"721,1-1-2608,-2 6-734,-1 0 0,1 1 0,-1-1-1,0 0 1,-1 0 0,1 0 0,-1-7-1,0 11-486,0 1 0,0-1 0,0 1 0,0 0 0,-1-1 0,1 1 0,0 0 0,0-1 0,-1 1 0,1 0 0,0-1 0,-1 1 0,1 0 0,0 0 0,-1-1 0,1 1 0,0 0 0,-1 0 0,1 0 0,0 0-1,-1-1 1,1 1 0,-1 0 0,1 0 0,0 0 0,-1 0 0,1 0 0,-1 0 0,1 0 0,0 0 0,-1 0 0,1 0 0,-1 0 0,1 0 0,0 0 0,-1 1 0,1-1 0,-1 0 0,-17 6 93,12-2-113,1 0 0,0 1 0,1-1 0,-1 1 0,1 0 0,0 0 0,0 1 0,1-1 0,-1 1 0,1 0 0,0 0 0,1 0 0,-1 0 0,1 0 0,1 0 0,-1 1 0,1-1 0,0 1 0,0-1 0,1 13 0,1-18 0,0 0 0,-1 1 0,1-1 0,0 0 0,0 0 0,0 0 0,0 0 0,0 0 0,1 0 0,-1 0 0,0 0 0,0 0 0,1 0 0,-1 0 0,0-1 0,1 1 0,-1-1 0,1 1 0,-1-1 0,1 1 0,-1-1 0,1 0 0,-1 0 0,1 0 0,-1 0 0,1 0 0,-1 0 0,1 0 0,-1 0 0,3-1 0,3 1 0,-1-1 0,1 0 0,0-1 0,-1 1 0,12-5 0,4-8-135,-19 12 84,1-1 1,-1 1 0,1 0 0,0 0 0,0 0-1,0 0 1,0 1 0,5-2 0,-9 3 32,1 0 0,-1 0 0,1 0 0,-1 0 0,0 0 0,1 1 1,-1-1-1,0 0 0,1 0 0,-1 1 0,0-1 0,1 0 0,-1 0 0,0 1 1,1-1-1,-1 0 0,0 1 0,0-1 0,1 0 0,-1 1 0,0-1 0,0 0 0,0 1 1,1-1-1,-1 1 0,0-1 0,0 0 0,0 1 0,0-1 0,0 1 0,0-1 1,0 1-1,0-1 0,0 1 0,0 19-209,0-16 167,-1 40 274,-2 1 1,-2-1-1,-2 0 0,-2 0 0,-1 0 1,-33 80-1,40-116-214,-1 0 0,0-1 0,-1 1 0,0-1 0,0 0 0,0-1 0,-1 1 0,0-1 0,-12 9 0,16-13 0,0 0 0,-1-1 0,1 1 0,-1-1 0,1 0 0,-1 0 0,1 0 0,-1 0 0,0 0 0,0-1 0,0 1 0,1-1 0,-1 1 0,0-1 0,0 0 0,0 0 0,0-1 0,1 1 0,-1-1 0,0 1 0,0-1 0,1 0 0,-1 0 0,0 0 0,1 0 0,-1 0 0,1-1 0,-1 1 0,1-1 0,0 0 0,0 0 0,-4-3 0,0-1 0,1 0 0,-1 0 0,1-1 0,0 0 0,0 0 0,1 0 0,0 0 0,0-1 0,1 0 0,0 1 0,1-1 0,-1 0 0,1-1 0,1 1 0,0 0 0,0-1 0,0 1 0,1 0 0,0-1 0,1 1 0,0-1 0,0 1 0,1 0 0,0 0 0,1 0 0,-1 0 0,2 0 0,-1 0 0,1 1 0,0-1 0,0 1 0,1 0 0,0 1 0,0-1 0,1 1 0,0 0 0,12-10 0,29-12-2073,28-4-5294,-41 18 4080,8-4-3973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3.788"/>
    </inkml:context>
    <inkml:brush xml:id="br0">
      <inkml:brushProperty name="width" value="0.025" units="cm"/>
      <inkml:brushProperty name="height" value="0.025" units="cm"/>
      <inkml:brushProperty name="color" value="#FFC114"/>
    </inkml:brush>
  </inkml:definitions>
  <inkml:trace contextRef="#ctx0" brushRef="#br0">0 97 13741,'0'0'5749,"8"3"-3592,-1-1-1592,-1 0 0,1 0 0,1-1 0,-1 0 0,0 0 0,0-1 0,0 1 0,0-2 0,10 0 0,-14 1-380,0-1 0,0 0 0,0 1 0,0-1 0,0 0 0,-1 0 0,1-1 0,0 1-1,0-1 1,-1 1 0,1-1 0,-1 0 0,1 0 0,-1 0 0,0 0 0,0 0 0,1-1 0,-2 1 0,1-1 0,0 1 0,-1-1 0,1 0 0,-1 0 0,0 0-1,1 1 1,-1-1 0,-1 0 0,2-5 0,-2 6-183,1 1 0,-1-1-1,0 1 1,0-1-1,0 1 1,0-1 0,0 1-1,0-1 1,0 0 0,0 1-1,-1-1 1,1 1 0,0-1-1,-1 1 1,0-1 0,1 1-1,-1-1 1,0 1-1,0 0 1,1-1 0,-1 1-1,0 0 1,-1 0 0,1 0-1,0 0 1,0 0 0,0 0-1,-1 0 1,1 0 0,0 0-1,-1 0 1,1 1-1,0-1 1,-1 1 0,1-1-1,-1 1 1,0-1 0,1 1-1,-1 0 1,1 0 0,-1 0-1,1 0 1,-1 0 0,1 0-1,-1 0 1,0 0-1,1 1 1,-1-1 0,1 0-1,-1 1 1,1-1 0,-1 1-1,1 0 1,0 0 0,-1-1-1,1 1 1,0 0 0,0 0-1,-1 0 1,1 1-1,0-1 1,0 0 0,0 0-1,-1 2 1,-3 5-2,1 0 0,0 0 0,0 0 0,1 1 0,0 0 0,1-1 0,-1 1 0,-1 18 0,0 75 0,4-84 0,0-16 0,0 1 0,0 0 0,0-1 0,1 1 0,-1 0 0,1-1 0,0 1 0,-1-1 0,1 1 0,0-1 0,1 1 0,-1-1 0,0 0 0,1 1 0,1 1 0,-2-3 0,0-1 0,0 1 0,0 0 0,0-1 0,0 1 0,0-1 0,0 0 0,1 1 0,-1-1 0,0 0 0,0 0 0,0 1 0,0-1 0,0 0 0,1 0 0,-1 0 0,0-1 0,0 1 0,0 0 0,0 0 0,0-1 0,1 1 0,-1 0 0,0-1 0,0 1 0,0-1 0,0 0 0,0 1 0,0-1 0,-1 0 0,1 1 0,0-1 0,0 0 0,0 0 0,-1 0 0,1 0 0,1-1 0,8-11 0,0-1 0,-1 0 0,0 0 0,-1 0 0,-1-1 0,0-1 0,5-15 0,-5 11 0,1 0 0,2 0 0,16-26 0,-26 45 0,1 0 0,-1 0 0,1 0 0,0-1 0,-1 1 0,1 0 0,0 0 0,0 0 0,0 0 0,0 1 0,0-1 0,0 0 0,0 0 0,0 1 0,0-1 0,0 0 0,0 1 0,1-1 0,-1 1 0,0-1 0,0 1 0,1 0 0,-1 0 0,0-1 0,1 1 0,-1 0 0,0 0 0,0 0 0,1 0 0,-1 0 0,0 1 0,1-1 0,-1 0 0,0 1 0,0-1 0,0 1 0,1-1 0,-1 1 0,0-1 0,2 3 0,4 3 0,-1 0 0,0 1 0,0 0 0,-1 0 0,7 11 0,-9-12 0,1 0 0,0-1 0,0 0 0,0 0 0,0 0 0,1 0 0,5 4 0,-9-8 0,1 0 0,-1-1 0,1 1 0,-1 0 0,1-1 0,-1 1 0,1-1 0,0 1 0,-1-1 0,1 0 0,0 0 0,0 0 0,-1 0 0,1 0 0,0 0 0,-1 0 0,1 0 0,0-1 0,-1 1 0,1-1 0,-1 1 0,1-1 0,0 0 0,-1 1 0,1-1 0,-1 0 0,3-2 0,1-2 0,0-1 0,0 0 0,0 0 0,-1 0 0,6-9 0,-9 12 0,1-1 0,-1 1 0,1 0 0,0-1 0,0 1 0,1 0 0,-1 0 0,1 0 0,-1 1 0,1-1 0,0 0 0,0 1 0,0 0 0,0 0 0,1 0 0,-1 0 0,1 0 0,-1 1 0,8-3 0,-10 5-4,0-1-1,0 1 1,0 0 0,0-1-1,0 1 1,-1 0 0,1 0-1,0-1 1,0 1 0,0 0-1,-1 0 1,1 0 0,0 0-1,-1 0 1,1 0 0,-1 0-1,0 0 1,1 0 0,-1 0-1,0 1 1,1-1 0,-1 0 0,0 0-1,0 0 1,0 0 0,0 3-1,2 36-1222,-2-38 1012,0 21-3906,0-5-2723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213"/>
    </inkml:context>
    <inkml:brush xml:id="br0">
      <inkml:brushProperty name="width" value="0.025" units="cm"/>
      <inkml:brushProperty name="height" value="0.025" units="cm"/>
      <inkml:brushProperty name="color" value="#FFC114"/>
    </inkml:brush>
  </inkml:definitions>
  <inkml:trace contextRef="#ctx0" brushRef="#br0">47 39 16560,'0'0'3667,"8"-6"-1329,1-1-1525,-6 4-498,-1 0-1,1 1 1,1 0-1,-1-1 0,0 1 1,0 0-1,1 1 0,-1-1 1,1 1-1,0-1 1,6 0-1,-10 2-241,1 0-1,-1 0 1,1 0 0,-1 1-1,1-1 1,-1 0 0,1 0-1,-1 1 1,0-1 0,1 0-1,-1 1 1,1-1 0,-1 1-1,0-1 1,1 0 0,-1 1-1,0-1 1,1 1 0,-1-1-1,0 1 1,0-1 0,0 1-1,1-1 1,-1 1-1,0-1 1,0 1 0,0-1-1,0 1 1,0-1 0,0 1-1,0-1 1,0 1 0,0-1-1,0 1 1,0-1 0,0 1-1,-1-1 1,1 1 0,0-1-1,0 1 1,0-1 0,-1 1-1,1-1 1,-1 1 0,-8 28 410,-27 44-13,17-40-15,-15 42 1,31-65-408,-1 0 1,1 0-1,1 0 0,0 0 0,0 1 0,1-1 0,1 0 1,-1 1-1,2 10 0,0-19-47,-1-1 0,1 0-1,0 1 1,-1-1 0,1 0 0,0 1-1,0-1 1,0 0 0,0 0 0,0 0-1,0 0 1,0 0 0,0 0 0,0 0-1,1 0 1,-1 0 0,0 0 0,1-1-1,-1 1 1,0-1 0,1 1 0,-1-1-1,1 1 1,-1-1 0,1 0 0,-1 1-1,1-1 1,-1 0 0,4-1 0,47-2-115,-45 1-246,0 0-1,0 0 0,0-1 1,0 0-1,-1 0 1,1-1-1,-1 1 0,7-7 1,-6 5-1160,-1 0 1,0-1-1,0 0 1,0 0-1,-1-1 1,0 1-1,5-9 1,3-13-8485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555"/>
    </inkml:context>
    <inkml:brush xml:id="br0">
      <inkml:brushProperty name="width" value="0.025" units="cm"/>
      <inkml:brushProperty name="height" value="0.025" units="cm"/>
      <inkml:brushProperty name="color" value="#FFC114"/>
    </inkml:brush>
  </inkml:definitions>
  <inkml:trace contextRef="#ctx0" brushRef="#br0">59 1 12620,'0'0'3427,"-31"66"-256,18-31-448,4-5-609,3-1-705,6-7-704,5-4-513,14-6-320,7-12-1890,4 0-2434,0-12-4357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09.885"/>
    </inkml:context>
    <inkml:brush xml:id="br0">
      <inkml:brushProperty name="width" value="0.025" units="cm"/>
      <inkml:brushProperty name="height" value="0.025" units="cm"/>
      <inkml:brushProperty name="color" value="#FFC114"/>
    </inkml:brush>
  </inkml:definitions>
  <inkml:trace contextRef="#ctx0" brushRef="#br0">1 39 1922,'0'0'14333,"8"-5"-9352,3-1-4201,-1 1 0,1 1 1,0 0-1,0 1 0,0 0 0,0 0 0,18-1 0,-26 3-692,0 1 0,0 0 0,0-1-1,0 1 1,0 0 0,0 0-1,0 1 1,0-1 0,0 1 0,0-1-1,0 1 1,-1 0 0,1 0 0,0 0-1,0 0 1,-1 1 0,1-1-1,0 1 1,-1 0 0,0 0 0,1 0-1,-1 0 1,0 0 0,0 0-1,0 0 1,0 1 0,0-1 0,-1 1-1,1-1 1,-1 1 0,0 0-1,0 0 1,1-1 0,-2 1 0,1 0-1,0 0 1,-1 0 0,1 4 0,-1-1-31,0-1 0,-1 1 0,0 0 0,0 0 1,0-1-1,-1 1 0,1 0 0,-1-1 0,-1 0 1,1 1-1,-1-1 0,0 0 0,0 0 0,0-1 1,-5 6-1,-10 11 369,-40 35 0,32-31-325,16-16-101,6-5 0,-1-1 0,1 1 0,0 0 0,0 0 0,1 0 0,-1 0 0,1 1 0,0 0 0,0-1 0,1 1 0,-1 0 0,1 0 0,0 1 0,-2 8 0,4-13 0,0 0 0,1 0 0,-1 0 0,1 0 0,-1 0 0,0 0 0,1 0 0,-1 0 0,1-1 0,0 1 0,-1 0 0,1 0 0,0 0 0,0-1 0,-1 1 0,1 0 0,0-1 0,0 1 0,0-1 0,0 1 0,0-1 0,0 1 0,0-1 0,0 0 0,0 0 0,0 1 0,0-1 0,0 0 0,0 0 0,0 0 0,0 0 0,1 0 0,44 1 0,-35-1 0,60 0-1642,36 0-4953,-64 0-799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0.274"/>
    </inkml:context>
    <inkml:brush xml:id="br0">
      <inkml:brushProperty name="width" value="0.025" units="cm"/>
      <inkml:brushProperty name="height" value="0.025" units="cm"/>
      <inkml:brushProperty name="color" value="#FFC114"/>
    </inkml:brush>
  </inkml:definitions>
  <inkml:trace contextRef="#ctx0" brushRef="#br0">1 1 9545,'0'0'18663,"8"0"-17334,111 18 535,14 3-1608,-105-20-410,33 6-760,-60-7 905,-1 0 0,1 0 0,-1 0 0,1 0 1,-1 0-1,1 0 0,-1 0 0,1 0 0,-1 0 0,0 1 0,1-1 1,-1 0-1,1 0 0,-1 1 0,0-1 0,1 0 0,-1 1 0,1-1 0,-1 0 1,0 1-1,0-1 0,1 0 0,-1 1 0,0-1 0,0 1 0,1-1 0,-1 1 1,0-1-1,0 0 0,0 1 0,0-1 0,0 1 0,0-1 0,0 1 0,0-1 1,0 1-1,0-1 0,0 1 0,0-1 0,0 1 0,0-1 0,0 1 1,0-1-1,0 1 0,0-1 0,-1 0 0,1 1 0,0-1 0,0 1 0,-1-1 1,1 0-1,0 1 0,-1-1 0,1 0 0,0 1 0,-1-1 0,1 0 0,0 1 1,-1-1-1,1 0 0,-1 0 0,0 1 0,-25 17-25,-103 40 1249,90-43-696,1 2-1,-39 24 1,77-41-544,-1 0 1,1 0-1,-1 0 0,1 0 0,-1 0 1,1 0-1,0 1 0,-1-1 0,1 0 1,-1 0-1,1 1 0,-1-1 0,1 0 1,0 1-1,-1-1 0,1 0 0,0 1 1,-1-1-1,1 1 0,0-1 0,-1 1 1,1-1-1,0 0 0,0 1 0,0-1 1,-1 1-1,1-1 0,0 1 0,0-1 1,0 1-1,0-1 0,0 1 0,0-1 1,0 1-1,0 0 0,19 3-2243,31-9-3974,-9-8-789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0.755"/>
    </inkml:context>
    <inkml:brush xml:id="br0">
      <inkml:brushProperty name="width" value="0.025" units="cm"/>
      <inkml:brushProperty name="height" value="0.025" units="cm"/>
      <inkml:brushProperty name="color" value="#FFC114"/>
    </inkml:brush>
  </inkml:definitions>
  <inkml:trace contextRef="#ctx0" brushRef="#br0">39 58 18033,'0'0'5568,"0"-9"-3059,0 7-2348,1-1-1,-1 1 1,0-1-1,1 1 1,-1-1-1,1 1 1,-1-1-1,1 1 1,0 0-1,0-1 1,0 1-1,1 0 1,1-3-1,-1 4-61,0-1-1,0 1 1,1-1 0,-1 1-1,1 0 1,-1 0 0,1 0-1,0 0 1,-1 1-1,1-1 1,0 1 0,-1-1-1,1 1 1,0 0-1,0 0 1,3 1 0,-3-1-59,-1 0-1,1 0 1,0 1 0,0 0 0,-1-1-1,1 1 1,0 0 0,-1 0 0,1 0 0,-1 1-1,0-1 1,1 0 0,-1 1 0,0 0-1,0 0 1,0-1 0,0 1 0,0 0-1,0 1 1,0-1 0,-1 0 0,1 0 0,-1 1-1,0-1 1,1 1 0,-1-1 0,0 1-1,-1 0 1,1-1 0,0 1 0,-1 0 0,0-1-1,1 1 1,-1 0 0,0 0 0,0-1-1,-1 1 1,1 0 0,0 0 0,-1-1 0,0 1-1,0 0 1,0-1 0,0 1 0,0-1-1,0 1 1,0-1 0,-1 1 0,0-1 0,-1 2-1,1-1 13,0-1 0,0 0 0,0 1-1,0-1 1,1 1 0,-1 0 0,1-1 0,0 1-1,0 0 1,0 0 0,0 0 0,0 0-1,0 6 1,2-8-69,0 1-1,0-1 1,0 0-1,0 1 1,0-1-1,0 0 1,0 1 0,0-1-1,1 0 1,-1 0-1,0 0 1,1 0-1,-1 0 1,1-1-1,-1 1 1,1 0-1,-1-1 1,1 1-1,0-1 1,-1 1-1,1-1 1,0 0 0,-1 0-1,3 0 1,0 1-75,0 0 1,0 0 0,-1 0-1,1 0 1,0 1-1,-1-1 1,1 1 0,-1 0-1,0 0 1,0 0 0,0 0-1,0 1 1,0-1-1,0 1 1,0 0 0,-1 0-1,1 0 1,-1 0 0,2 4-1,-3-4 111,0 0-1,0 0 0,0 0 1,-1 0-1,0 0 0,1 0 1,-1 0-1,0 0 0,0 0 1,-1 0-1,1 0 0,-1 0 1,1 0-1,-1 0 0,0 0 1,0 0-1,0 0 0,-1-1 1,1 1-1,-1 0 0,1-1 1,-1 1-1,0-1 0,0 0 1,-2 3-1,-3 2 66,1 0 0,-1 0 0,-1-1 1,1 0-1,-1 0 0,0-1 0,0 0 0,-1 0 0,0-1 0,0 0 1,0-1-1,0 0 0,0 0 0,-1-1 0,1 0 0,-1-1 0,1 0 1,-1 0-1,0-1 0,-13-1 0,23 1-96,-1 0-1,1 0 1,-1 0-1,1 0 1,-1 0 0,1 0-1,-1-1 1,0 1-1,1 0 1,-1 0 0,1 0-1,-1-1 1,1 1 0,0 0-1,-1 0 1,1-1-1,-1 1 1,1 0 0,-1-1-1,1 1 1,0-1-1,-1 1 1,1-1 0,0 1-1,-1 0 1,1-1-1,0 1 1,0-1 0,0 1-1,-1-1 1,1 0-1,0 1 1,0-1 0,0 1-1,0-1 1,0 1-1,0-1 1,0 1 0,0-1-1,0 1 1,0-1 0,0 0-1,0 1 1,0-1-1,1 1 1,-1-1 0,0 1-1,0-1 1,1 1-1,-1-1 1,0 1 0,1 0-1,-1-1 1,0 1-1,1-1 1,-1 1 0,0 0-1,1-1 1,-1 1-1,1 0 1,-1-1 0,1 1-1,28-24-3194,0 7-2921,5-2-2077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1.255"/>
    </inkml:context>
    <inkml:brush xml:id="br0">
      <inkml:brushProperty name="width" value="0.025" units="cm"/>
      <inkml:brushProperty name="height" value="0.025" units="cm"/>
      <inkml:brushProperty name="color" value="#FFC114"/>
    </inkml:brush>
  </inkml:definitions>
  <inkml:trace contextRef="#ctx0" brushRef="#br0">168 31 17585,'0'0'3165,"-9"-3"70,0 1-2595,-1 1 0,1-1-1,0 2 1,-1-1 0,1 1 0,0 1-1,-17 2 1,22-3-539,1 1-1,0 0 1,0-1-1,0 1 1,0 0 0,0 1-1,0-1 1,0 0 0,0 1-1,0 0 1,1-1 0,-1 1-1,0 0 1,1 0-1,0 1 1,-1-1 0,1 1-1,0-1 1,0 1 0,1-1-1,-1 1 1,0 0-1,1 0 1,0 0 0,0 0-1,-1 0 1,2 0 0,-1 0-1,0 0 1,0 7-1,1-10-92,1 1-1,-1 0 1,0 0-1,0 0 1,1-1-1,-1 1 1,1 0-1,-1 0 1,0 0-1,1-1 1,-1 1-1,1 0 1,0-1-1,-1 1 1,1-1-1,0 1 1,-1-1-1,1 1 1,0-1-1,0 1 1,-1-1-1,1 1 1,0-1-1,0 0 1,0 0-1,-1 1 1,1-1-1,0 0 1,0 0-1,0 0 1,0 0-1,1 0 1,37 1 101,-30-1-81,1-1-101,0 0-1,0-1 1,0 0 0,-1-1 0,1 0 0,-1 0-1,1-1 1,-1-1 0,0 1 0,-1-1 0,1-1-1,-1 1 1,0-2 0,0 1 0,-1-1-1,0 0 1,0-1 0,0 1 0,-1-1 0,7-12-1,-39 48-96,20-18 331,-1 1 0,1 0 0,1 0 0,0 0 0,-7 23 0,11-31-135,0-1-1,1 1 1,-1-1 0,1 1 0,0-1-1,0 1 1,0-1 0,0 1 0,0 0 0,0-1-1,1 1 1,-1-1 0,1 1 0,0-1-1,-1 1 1,1-1 0,0 0 0,1 1 0,-1-1-1,0 0 1,1 0 0,-1 0 0,1 0-1,0 0 1,0 0 0,-1 0 0,1 0 0,0-1-1,1 1 1,-1-1 0,0 0 0,0 1-1,1-1 1,3 1 0,53 11-72,-50-12 33,1 0-1,-1 1 0,1 0 0,-1 1 1,17 7-1,-25-10 15,-1 0 0,1 0 0,-1 1 0,1-1 0,-1 0 0,1 0 0,-1 1 0,0-1 0,1 0 0,-1 1 0,1-1 0,-1 1 0,0-1 0,1 1 0,-1-1 0,0 0 1,1 1-1,-1-1 0,0 1 0,0-1 0,0 1 0,0-1 0,1 1 0,-1 0 0,0-1 0,0 1 0,0-1 0,0 1 0,0-1 0,0 1 0,0-1 0,0 1 0,0-1 0,-1 1 0,1-1 0,0 1 0,0 0 0,0-1 0,-1 0 0,1 1 0,0-1 1,0 1-1,-1-1 0,1 1 0,0-1 0,-1 1 0,1-1 0,-1 0 0,1 1 0,-1-1 0,1 0 0,0 1 0,-2-1 0,-26 17 71,1-6-72,-1 0 0,-1-2 0,0-1 0,0-2 0,-1 0 0,-55 2 0,104-13-1915,-5-3-3873,12-9-7873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3.013"/>
    </inkml:context>
    <inkml:brush xml:id="br0">
      <inkml:brushProperty name="width" value="0.025" units="cm"/>
      <inkml:brushProperty name="height" value="0.025" units="cm"/>
      <inkml:brushProperty name="color" value="#FFC114"/>
    </inkml:brush>
  </inkml:definitions>
  <inkml:trace contextRef="#ctx0" brushRef="#br0">15 96 7143,'0'0'6342,"-2"-8"-2504,-1-3-2864,-7-26 5376,10 47-3963,4 26-416,15 67 0,-5-30-1515,-10-44-374,-2-12-41,1 0-1,0 0 1,2 0 0,0 0-1,11 26 1,-16-42-34,1 1 0,-1-1 1,1 0-1,0 0 0,-1 0 0,1 0 1,0 1-1,0-1 0,0 0 0,0 0 0,0-1 1,0 1-1,0 0 0,0 0 0,0 0 1,0-1-1,1 1 0,-1-1 0,0 1 0,0-1 1,1 1-1,-1-1 0,0 0 0,1 1 1,-1-1-1,3 0 0,-2-1 15,0 1 0,1-1 1,-1 0-1,0 0 0,1 0 0,-1 0 1,0-1-1,0 1 0,0-1 0,0 1 0,0-1 1,0 1-1,2-4 0,7-8 101,-1-1-1,0-1 1,10-19-1,-16 26-109,27-54-13,-3-1 0,30-101 0,-43 118 0,-29 112-8931,8-51 1569,-2-1-4147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4.340"/>
    </inkml:context>
    <inkml:brush xml:id="br0">
      <inkml:brushProperty name="width" value="0.025" units="cm"/>
      <inkml:brushProperty name="height" value="0.025" units="cm"/>
      <inkml:brushProperty name="color" value="#FFC114"/>
    </inkml:brush>
  </inkml:definitions>
  <inkml:trace contextRef="#ctx0" brushRef="#br0">104 260 15759,'0'0'11472,"-2"-10"-10180,-3-28-75,5 37-1189,0 0-1,0 0 1,0 0 0,0 1-1,0-1 1,0 0 0,-1 0-1,1 1 1,0-1 0,0 0-1,-1 0 1,1 1 0,0-1-1,-1 0 1,1 1-1,0-1 1,-1 0 0,1 1-1,-1-1 1,0 1 0,1-1-1,-1 1 1,1-1 0,-1 1-1,0-1 1,1 1 0,-1 0-1,-1-1 1,1 1 31,0 0 0,0 0 0,0 1 0,0-1 0,0 1 0,0-1 0,-1 1 0,1-1 0,1 1 0,-1-1 1,0 1-1,0 0 0,0 0 0,0-1 0,0 1 0,0 1 0,-25 35 1162,19-25-1221,1 2 0,1-1 0,0 1 0,0 0 0,2 0 0,-1 0 0,2 0 0,0 1 0,0 15 0,2-29 0,0 0 0,0 0 0,0-1 0,0 1 0,1 0 0,-1 0 0,0-1 0,0 1 0,1 0 0,-1 0 0,1-1 0,-1 1 0,0 0 0,1-1 0,-1 1 0,1-1 0,0 1 0,-1-1 0,1 1 0,-1-1 0,1 1 0,0-1 0,-1 1 0,1-1 0,0 0 0,0 1 0,-1-1 0,1 0 0,0 0 0,0 1 0,-1-1 0,1 0 0,0 0 0,0 0 0,0 0 0,-1 0 0,1 0 0,0 0 0,0 0 0,0-1 0,-1 1 0,1 0 0,0 0 0,0-1 0,-1 1 0,1 0 0,0-1 0,-1 1 0,2-2 0,38-19 0,-13-4 0,32-24 0,-54 46 0,-1 0 0,1 0 0,0 1 0,-1-1 0,1 1 0,0 0 0,0 1 0,0-1 0,1 1 0,-1 0 0,8 0 0,-12 1 0,0 0 0,0 0 0,-1 0 0,1 1 0,0-1 0,0 0 0,-1 1 0,1-1 0,0 0 0,0 1 0,-1-1 0,1 1 0,-1-1 0,1 1 0,0-1 0,-1 1 0,1 0 0,-1-1 0,1 1 0,-1 0 0,0-1 0,1 1 0,-1 0 0,0 0 0,1-1 0,-1 1 0,0 0 0,0 0 0,0 1 0,3 23 0,-3-22 0,2-13 0,1-5 0,4-38 0,-5 33 0,0 1 0,10-35 0,-11 53 0,-1 0 0,0 1-1,1-1 1,-1 1 0,1-1 0,-1 1 0,0-1 0,1 1-1,-1 0 1,1-1 0,0 1 0,-1-1 0,1 1-1,-1 0 1,1 0 0,-1-1 0,1 1 0,0 0-1,-1 0 1,1 0 0,0 0 0,-1 0 0,1-1 0,0 1-1,-1 0 1,1 1 0,-1-1 0,1 0 0,0 0-1,0 0 1,29 7-221,-6-1-497,-22-6 321,0 0 1,0-1-1,0 1 0,1 0 0,-1-1 0,0 0 1,0 1-1,0-1 0,0 0 0,-1 0 1,1 0-1,0 0 0,0 0 0,0 0 1,-1-1-1,1 1 0,-1-1 0,1 1 0,1-3 1,0 0-221,0-1 0,0 0 0,0 0 0,-1 0-1,0 0 1,0-1 0,2-5 0,0-6-993,-1 0-1,0 0 0,-1-33 1,-3 71 8387,-6 113 976,7-119-7305,0 0 0,2 0 0,-1 0 0,2 0 0,0-1 0,0 1 0,2-1 0,5 15-1,-10-29-443,0 0 0,0 0 0,0 0 0,0 0 0,0 1 0,0-1 0,0 0 0,0 0 0,0 0 0,0 0 0,0 0 0,0 0 0,0 1 0,1-1 0,-1 0 0,0 0 0,0 0 0,0 0 0,0 0 0,0 0 0,0 0 0,0 0 0,0 1 0,0-1 0,0 0 0,0 0 0,1 0 0,-1 0 0,0 0 0,0 0 0,0 0 0,0 0 0,0 0 0,0 0 0,0 0 0,1 0 0,-1 0 0,0 0 0,0 0 0,0 0 0,0 0 0,0 0 0,0 0 0,1 0 0,-1 0 0,0 0 0,0 0 0,0 0 0,0 0 0,0 0 0,0 0 0,1 0 0,-1 0 0,0 0 0,0 0 0,0 0 0,0 0 0,0 0 0,0-1 0,0 1 0,0 0 0,0 0 0,0 0 0,1 0 0,-1 0 0,0 0 0,0-1 0,3-13 139,-2-23 20,-1 36-148,0-7 70,0 0 0,0 0 0,-1 1 0,0-1 0,0 0 0,-1 0 0,0 0 0,0 1 0,-1-1 0,0 1 0,0 0 0,-7-11 0,10 18-85,0 0 0,0-1 0,0 1 0,0 0 0,0 0 0,0-1 0,0 1 0,-1 0 0,1 0 0,0 0 0,0-1 0,0 1 0,0 0 0,-1 0 0,1 0 0,0 0 0,0 0 0,0-1 0,-1 1 0,1 0 0,0 0 0,0 0 0,-1 0 0,1 0 0,0 0 0,0 0 0,-1 0 0,1 0 0,0 0 0,0 0 0,-1 0 0,1 0 0,0 0 0,0 0 0,-1 0 0,1 0 0,0 0 0,0 0 0,-1 0 0,1 0 0,0 1 0,0-1 0,0 0 0,-1 0 0,-3 15 0,4 18 0,0-30 0,1-1 0,-1 1 0,1-1 0,0 1 0,-1-1 0,1 1 0,0-1 0,1 1 0,-1-1 0,0 0 0,1 1 0,-1-1 0,1 0 0,0 0 0,-1 0 0,1 0 0,0-1 0,0 1 0,4 2 0,-1-1 0,-1-1 0,1 0 0,-1-1 0,1 1 0,0-1 0,0 0 0,-1 0 0,1 0 0,0-1 0,7 0 0,-5 0 0,1 0 0,-1-1 0,0 0 0,1 0 0,-1 0 0,0-1 0,0-1 0,0 1 0,0-1 0,0 0 0,0 0 0,-1-1 0,0 0 0,9-7 0,-11 7 0,-2 0 0,1 0 0,0 0 0,-1 0 0,0 0 0,0-1 0,0 1 0,0-1 0,-1 1 0,1-1 0,-1 0 0,-1 0 0,1 1 0,-1-1 0,1 0 0,-2-7 0,-2 9 0,-4 11 0,-4 10 0,7-7 0,0 1 0,1 0 0,0 0 0,1 0 0,0 0 0,1 1 0,0 11 0,1-23 0,0 0 0,0-1 0,0 1 0,1-1 0,-1 1 0,0-1 0,0 1 0,1-1 0,-1 1 0,0-1 0,1 1 0,-1-1 0,1 1 0,-1-1 0,0 0 0,1 1 0,-1-1 0,1 0 0,-1 1 0,1-1 0,-1 0 0,1 0 0,-1 1 0,1-1 0,0 0 0,-1 0 0,1 0 0,-1 0 0,1 0 0,-1 0 0,1 0 0,0 0 0,-1 0 0,1 0 0,-1 0 0,1 0 0,-1 0 0,1 0 0,0 0 0,-1-1 0,1 1 0,-1 0 0,1 0 0,0-1 0,27-12 0,-17 2 0,-1-1 0,0 1 0,-1-1 0,0-1 0,-1 0 0,-1 0 0,0-1 0,0 0 0,4-16 0,-8 100 0,-3-51 0,-1-12 0,1 0 0,0 0 0,0 0 0,1-1 0,0 1 0,0 0 0,2 6 0,-2-11 0,0 0 0,0 0 0,0-1 0,1 1 0,-1 0 0,0-1 0,1 1 0,-1-1 0,1 1 0,-1-1 0,1 0 0,0 0 0,0 1 0,-1-1 0,1-1 0,0 1 0,0 0 0,0 0 0,0-1 0,0 1 0,0-1 0,0 1 0,0-1 0,0 0 0,0 0 0,0 0 0,4 0 0,-2 0-170,0 0-1,0-1 1,0 1-1,0-1 1,0 0 0,0 0-1,0 0 1,-1 0-1,1-1 1,0 0-1,-1 1 1,5-4 0,-6 3-165,0 0 0,0 1 0,0-2 0,0 1 0,0 0 1,0 0-1,0-1 0,-1 1 0,1 0 0,-1-1 0,0 0 1,0 1-1,0-1 0,0 0 0,0 0 0,0 1 0,0-7 1,0-14-8400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4.681"/>
    </inkml:context>
    <inkml:brush xml:id="br0">
      <inkml:brushProperty name="width" value="0.025" units="cm"/>
      <inkml:brushProperty name="height" value="0.025" units="cm"/>
      <inkml:brushProperty name="color" value="#FFC114"/>
    </inkml:brush>
  </inkml:definitions>
  <inkml:trace contextRef="#ctx0" brushRef="#br0">27 7 18161,'-15'-3'4997,"3"0"4612,14 3-9609,10 0 0,4 0 0,2 0-1890,-4 0-5477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114"/>
    </inkml:context>
    <inkml:brush xml:id="br0">
      <inkml:brushProperty name="width" value="0.025" units="cm"/>
      <inkml:brushProperty name="height" value="0.025" units="cm"/>
    </inkml:brush>
  </inkml:definitions>
  <inkml:trace contextRef="#ctx0" brushRef="#br0">104 69 13357,'0'0'17718,"-9"-4"-16362,6 3-1349,1 0 1,-1 1 0,0-1-1,0 0 1,0 1 0,0-1-1,0 1 1,0 0-1,0 0 1,1 0 0,-1 1-1,0-1 1,0 1 0,0-1-1,0 1 1,0 0 0,0 0-1,1 0 1,-1 1 0,1-1-1,-1 0 1,1 1 0,-1 0-1,1 0 1,0 0-1,-1 0 1,1 0 0,0 0-1,1 0 1,-1 1 0,0-1-1,1 0 1,-1 1 0,1 0-1,0-1 1,0 1 0,0 0-1,0 0 1,0 0-1,0-1 1,1 1 0,0 0-1,-1 4 1,1-6-8,0 0 0,0 0 0,-1 0 0,1 0 0,0 0 0,0 0 0,0 0 0,0 0 0,0 0 0,0 0 0,1 0 0,-1 0 0,0 0 0,0 0 0,1 0 0,-1 0 0,1 0 0,-1-1 0,1 1 0,-1 0 0,1 0 0,-1 0 0,1 0 0,0-1 0,0 1 0,1 1 0,-1-1 0,1-1 0,0 1 0,0 0 0,0-1 0,-1 0 0,1 1 0,0-1 0,0 0 0,0 0 0,0 0 0,0 0 0,0 0 0,2-1 0,3 0 0,0-1 0,0 0 0,0 0 0,0-1 0,0 1 0,-1-2 0,7-3 0,84-76-598,-97 114 187,-1-28 422,0 2 45,0 0 1,0 0 0,1 1 0,0-1 0,-1 0-1,2 0 1,-1 0 0,1 0 0,1 6 0,-2-10-42,0 0 1,1 0 0,-1-1 0,1 1 0,0 0-1,-1 0 1,1 0 0,0-1 0,0 1 0,-1 0-1,1-1 1,0 1 0,0 0 0,0-1 0,0 1-1,0-1 1,-1 0 0,3 1 0,32 0 114,-22-5-130,-1 1 0,0-2 0,0 1 0,0-2 0,-1 0 0,0 0 0,0-1 0,12-9 0,-12 7 0,1 1 0,0 1 0,1 0 0,0 0 0,25-8 0,-38 15-37,1 0-1,-1 0 1,1 0 0,-1 0-1,1 0 1,0 0 0,-1 0-1,1 0 1,-1 0-1,1 0 1,-1 0 0,1 0-1,-1 0 1,1 0 0,0 1-1,-1-1 1,1 0 0,-1 0-1,0 1 1,1-1 0,-1 0-1,1 1 1,-1-1-1,1 0 1,-1 1 0,0-1-1,1 1 1,-1-1 0,0 1-1,1-1 1,-1 1 0,0-1-1,1 2 1,-1-2-53,1 1 0,-1 0-1,1 0 1,-1 0 0,1 0 0,-1-1 0,1 1 0,0 0 0,0-1-1,-1 1 1,1 0 0,0-1 0,0 1 0,0-1 0,0 1-1,-1-1 1,1 0 0,0 1 0,0-1 0,0 0 0,0 1 0,0-1-1,0 0 1,0 0 0,1 0 0,5-1-967,-1 0 0,0-1 0,0 1 0,0-1 0,0-1 0,0 1 1,-1-1-1,1 0 0,-1 0 0,1-1 0,-1 1 0,8-8 0,4-3-3023,5 0 1683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177"/>
    </inkml:context>
    <inkml:brush xml:id="br0">
      <inkml:brushProperty name="width" value="0.025" units="cm"/>
      <inkml:brushProperty name="height" value="0.025" units="cm"/>
      <inkml:brushProperty name="color" value="#FFC114"/>
    </inkml:brush>
  </inkml:definitions>
  <inkml:trace contextRef="#ctx0" brushRef="#br0">1 0 5990,'0'0'20168,"1"12"-18753,4 42-376,3-1-1,2 1 1,2-2 0,24 66 0,-11-75-1039,-24-42 0,0 0 0,-1 0 0,1 0 0,0 0 0,0 0 0,0 0 0,0 0 0,1 0 0,-1 0 0,0 0 0,0-1 0,0 1 0,1-1 0,-1 1 0,0-1 0,1 1 0,-1-1 0,0 1 0,1-1 0,-1 0 0,0 0 0,1 0 0,-1 0 0,1 0 0,-1 0 0,0 0 0,1-1 0,-1 1 0,0 0 0,1-1 0,-1 1 0,3-2 0,-3 1-50,0 0 1,0 0-1,0-1 1,0 1-1,-1 0 0,1-1 1,0 1-1,0 0 0,-1-1 1,1 1-1,-1-1 1,1 0-1,-1 1 0,0-1 1,0 1-1,1-1 0,-1 1 1,0-1-1,-1 0 1,1 1-1,0-3 0,-9-34-2755,3 28 532,-1 1 1,1 0-1,-1 1 0,-1 0 1,0 0-1,-17-13 1,-2-1-5245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522"/>
    </inkml:context>
    <inkml:brush xml:id="br0">
      <inkml:brushProperty name="width" value="0.025" units="cm"/>
      <inkml:brushProperty name="height" value="0.025" units="cm"/>
      <inkml:brushProperty name="color" value="#FFC114"/>
    </inkml:brush>
  </inkml:definitions>
  <inkml:trace contextRef="#ctx0" brushRef="#br0">0 44 3651,'0'0'21781,"59"-6"-20788,-27 1-609,4 0-352,5-4-1409,3 0-2627,-2 0-3875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5.851"/>
    </inkml:context>
    <inkml:brush xml:id="br0">
      <inkml:brushProperty name="width" value="0.025" units="cm"/>
      <inkml:brushProperty name="height" value="0.025" units="cm"/>
      <inkml:brushProperty name="color" value="#FFC114"/>
    </inkml:brush>
  </inkml:definitions>
  <inkml:trace contextRef="#ctx0" brushRef="#br0">116 137 16239,'0'0'2301,"-12"4"11,7-3-2080,-1 0 0,1 1 0,0 0 0,-1 1-1,1-1 1,0 1 0,0 0 0,1 0 0,-1 0 0,0 1 0,1-1 0,0 1 0,0 0 0,0 1 0,1-1 0,-1 1 0,1-1 0,0 1 0,0 0 0,1 0 0,-1 1-1,1-1 1,0 0 0,1 1 0,-1-1 0,1 1 0,0-1 0,0 8 0,1-12-192,0 0-1,0-1 1,0 1-1,0 0 1,0-1-1,0 1 1,0 0-1,0-1 1,0 1-1,0 0 1,1-1-1,-1 1 1,0 0 0,1-1-1,-1 1 1,0 0-1,1-1 1,-1 1-1,0-1 1,1 1-1,-1-1 1,1 1-1,-1-1 1,1 1-1,0-1 1,-1 1-1,1-1 1,-1 0-1,1 1 1,0-1 0,-1 0-1,1 0 1,0 1-1,28-6 659,-20 1-561,-1 0 1,0-1-1,0 0 0,11-9 0,-6 3-71,-1-1 0,-1-1 1,0 0-1,-1 0 0,0-1 0,-1 0 0,-1-1 1,0 0-1,-1 0 0,0-1 0,-2 0 0,0 0 1,0 0-1,3-30 0,-11 75-97,-14 52 0,12-60 106,0-1-1,1 1 0,1-1 1,1 1-1,1 0 1,2 23-1,-1-43-63,0 0-1,0 0 1,0-1 0,0 1-1,1 0 1,-1 0-1,0 0 1,0 0 0,1-1-1,-1 1 1,1 0 0,-1 0-1,1-1 1,-1 1 0,1 0-1,-1-1 1,1 1-1,0 0 1,-1-1 0,1 1-1,0-1 1,0 1 0,-1-1-1,1 0 1,0 1-1,0-1 1,0 0 0,0 1-1,30-4 217,-23 1-186,0-1 0,-1 0-1,1-1 1,-1 0 0,9-6-1,-1-2-13,-2 0 0,0-1 0,0-1 0,16-23 0,-24 30-20,-1 1 0,0-1 0,0 0-1,-1 0 1,1 0 0,-2 0 0,1-1-1,-1 1 1,0-1 0,-1 1 0,1-1-1,-2 0 1,1-10 0,-1 18-7,0 0 0,-1-1 0,1 1 0,0 0 0,-1 0 0,1 0 0,0-1 0,-1 1 0,1 0 0,0 0 0,-1 0 0,1 0 0,0 0 0,-1-1 0,1 1 0,0 0 0,-1 0 0,1 0 0,0 0 0,-1 0 0,1 0 0,-1 0 0,1 0 0,0 1 0,-1-1 0,1 0 0,0 0 0,-1 0 0,1 0 0,0 0 0,-1 1 0,1-1 0,0 0 0,-1 0 0,1 0 0,0 1 0,0-1 0,-1 0 0,1 1 0,0-1 0,0 0 0,-1 0 0,1 1 0,0-1 0,-15 13 0,7-4 0,0 2 0,1-1 0,0 1 0,0 0 0,2 1 0,-1-1 0,1 1 0,1 0 0,0 1 0,1-1 0,-3 19 0,7-31 0,0 1 0,-1 0 0,1-1 0,0 1 0,0-1 0,0 1 0,0-1 0,0 1 0,0-1 0,-1 1 0,1-1 0,0 0 0,0 1 0,0-1 0,0 0 0,0 0 0,0 0 0,0 0 0,0 0 0,0 0 0,0 0 0,0 0 0,0 0 0,0-1 0,0 1 0,2-1 0,30-4 0,11-9-2598,23-9-8129,-64 21 10028,11-2-13143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224"/>
    </inkml:context>
    <inkml:brush xml:id="br0">
      <inkml:brushProperty name="width" value="0.025" units="cm"/>
      <inkml:brushProperty name="height" value="0.025" units="cm"/>
      <inkml:brushProperty name="color" value="#FFC114"/>
    </inkml:brush>
  </inkml:definitions>
  <inkml:trace contextRef="#ctx0" brushRef="#br0">91 1 15887,'0'0'5152,"-9"4"-1330,8-4-3290,-42 20 4138,40-18-4501,0-1 0,1 0 0,-1 1 0,1 0 0,-1-1 0,1 1 0,-1 0 0,1 0 0,0 1 0,0-1 0,0 0 0,0 1 0,1-1 0,-1 1 0,-2 4 0,41-5-169,100-1-742,-136-1 735,0 0 0,0 0 1,0 0-1,0 0 0,0 0 0,0 0 1,0 0-1,0 0 0,0 0 0,0 1 1,0-1-1,0 0 0,0 1 0,0-1 1,0 1-1,0-1 0,0 1 0,-1 0 1,1-1-1,0 1 0,0 0 0,-1-1 1,2 2-1,-2-1 17,0 0 0,0 0-1,0 0 1,0 0 0,0 0 0,0 0-1,0 0 1,0 0 0,0 0 0,-1 0 0,1 0-1,0 0 1,-1 0 0,1-1 0,-1 1-1,1 0 1,-1 0 0,1 0 0,-2 0 0,-2 5 97,0-1 0,-1-1 1,0 1-1,0-1 1,-8 6-1,0-1-236,6-4-49,0 0-1,-1 0 1,1-1 0,-1 0 0,0 0 0,0-1-1,0 0 1,0 0 0,-15 2 0,29-11-7222,-3 2 4892,13-9-6237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549"/>
    </inkml:context>
    <inkml:brush xml:id="br0">
      <inkml:brushProperty name="width" value="0.025" units="cm"/>
      <inkml:brushProperty name="height" value="0.025" units="cm"/>
      <inkml:brushProperty name="color" value="#FFC114"/>
    </inkml:brush>
  </inkml:definitions>
  <inkml:trace contextRef="#ctx0" brushRef="#br0">58 1 15086,'0'0'11958,"-9"7"-9838,5-4-1934,0 1 0,0-1 0,1 1 0,-1 0 0,1 1 0,0-1 0,0 0 0,0 1 0,0 0 0,1 0 0,0 0 0,0 0 0,0 0 0,1 0 0,-1 0 0,1 0 0,0 1 0,1 5 0,-1-1-174,0-1 0,1 1 1,1-1-1,0 1 1,0 0-1,3 11 0,-3-19-12,0 0-1,0 1 1,0-1-1,0 0 0,0 0 1,1 0-1,-1 0 1,1 0-1,-1 0 1,1 0-1,0 0 0,0-1 1,0 1-1,0-1 1,0 1-1,0-1 1,0 0-1,0 0 0,0 0 1,1 0-1,-1 0 1,0 0-1,1-1 0,-1 1 1,0-1-1,1 1 1,-1-1-1,1 0 1,3 0-1,-4 0-284,0 0 1,-1 0-1,1 0 0,-1 0 0,1 0 1,0 0-1,-1-1 0,1 1 0,0-1 1,-1 1-1,1-1 0,-1 1 0,1-1 1,-1 0-1,1 0 0,-1 0 1,0 0-1,1 0 0,-1 0 0,0 0 1,0 0-1,1 0 0,-1-1 0,0 1 1,1-3-1,-1 0-879,1 0 0,-1 0 0,-1 0 0,1-1 0,0 1 1,-1 0-1,0 0 0,0-1 0,-1-4 0,-1-13-8813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6.923"/>
    </inkml:context>
    <inkml:brush xml:id="br0">
      <inkml:brushProperty name="width" value="0.025" units="cm"/>
      <inkml:brushProperty name="height" value="0.025" units="cm"/>
      <inkml:brushProperty name="color" value="#FFC114"/>
    </inkml:brush>
  </inkml:definitions>
  <inkml:trace contextRef="#ctx0" brushRef="#br0">49 104 17521,'0'0'7687,"-48"-7"-4516,48 4-1345,11-1-673,17-5-353,7-1-191,7-3-609,3-2 0,2 0 0,-4 4 0,-8 0 0,-5 6 0,-7 5-577,-8 0-2658,-8 0-2626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7.485"/>
    </inkml:context>
    <inkml:brush xml:id="br0">
      <inkml:brushProperty name="width" value="0.025" units="cm"/>
      <inkml:brushProperty name="height" value="0.025" units="cm"/>
      <inkml:brushProperty name="color" value="#FFC114"/>
    </inkml:brush>
  </inkml:definitions>
  <inkml:trace contextRef="#ctx0" brushRef="#br0">58 209 3459,'0'0'12439,"0"-10"-6765,2-1-4187,-1 8-939,0-1 0,-1 0 1,1 1-1,-1-1 0,0 0 0,0 1 0,-1-1 0,1 0 1,0 1-1,-3-8 0,3 11-502,0-1 0,0 1 0,0-1 0,-1 1 1,1 0-1,0-1 0,0 1 0,0 0 0,-1-1 0,1 1 0,0 0 1,0-1-1,-1 1 0,1 0 0,0-1 0,-1 1 0,1 0 0,0-1 1,-1 1-1,1 0 0,0 0 0,-1 0 0,1-1 0,-1 1 0,1 0 1,0 0-1,-1 0 0,1 0 0,-1 0 0,1 0 0,0 0 0,-1 0 1,1 0-1,-1 0 0,1 0 0,-1 0 0,1 0 0,0 0 0,-1 0 1,1 0-1,-1 1 0,1-1 0,0 0 0,-1 0 0,1 0 0,0 1 1,-1-1-1,1 0 0,0 0 0,-1 1 0,1-1 0,0 0 0,-1 1 1,-14 18 1139,10-8-1186,1 1 0,0-1 0,1 1 0,0 0 0,0 0 0,2 0 0,-1 0 0,1 19 0,2-30 0,-1 0 0,0 0 0,0 0 0,0 0 0,0 0 0,1 0 0,-1 0 0,0 0 0,1 0 0,-1 0 0,0 0 0,1 0 0,0-1 0,-1 1 0,1 0 0,-1 0 0,1-1 0,0 1 0,0 0 0,-1-1 0,1 1 0,0 0 0,0-1 0,0 1 0,0-1 0,-1 0 0,1 1 0,0-1 0,0 0 0,0 1 0,0-1 0,0 0 0,0 0 0,0 0 0,0 0 0,0 0 0,0 0 0,0 0 0,0 0 0,0 0 0,0-1 0,0 1 0,0 0 0,0-1 0,1 0 0,3 0 0,0 0 0,-1 0 0,1-1 0,-1 0 0,1 0 0,-1-1 0,0 1 0,6-5 0,-1-1 0,0-1 0,0-1 0,-1 1 0,-1-2 0,1 1 0,-2-1 0,1 0 0,-2 0 0,1-1 0,-2 1 0,1-1 0,-2 0 0,1-1 0,-2 1 0,0-1 0,0 1 0,0-17 0,-5 27 0,-3 7 0,-3 8 0,4-2 0,1 0 0,0 0 0,1 0 0,0 1 0,1-1 0,0 1 0,1 0 0,0 20 0,1-31 0,0 0 0,0 0 0,0 0 0,0 0 0,1 0 0,-1 0 0,0 0 0,0-1 0,0 1 0,1 0 0,-1 0 0,0 0 0,1 0 0,-1-1 0,1 1 0,-1 0 0,1 0 0,-1-1 0,1 1 0,0 0 0,-1-1 0,1 1 0,0-1 0,0 1 0,-1-1 0,1 1 0,0-1 0,1 1 0,0 0 0,0-1 0,1 0 0,-1 1 0,0-1 0,0 0 0,1-1 0,-1 1 0,0 0 0,0 0 0,1-1 0,2-1 0,1 0 0,1 0 0,0-1 0,-1 0 0,1-1 0,-1 1 0,9-8 0,24-37 0,-33 40 0,0 0 0,0 0 0,0 0 0,1 1 0,14-12 0,-19 67 0,-4-24 0,1-15 0,0 0 0,1 0 0,0 0 0,1 13 0,0-22 0,-1 1 0,0 0 0,0-1 0,1 1 0,-1-1 0,0 1 0,1-1 0,-1 1 0,1-1 0,-1 1 0,1-1 0,-1 1 0,1-1 0,-1 0 0,1 1 0,-1-1 0,1 0 0,0 1 0,-1-1 0,1 0 0,-1 0 0,1 1 0,0-1 0,-1 0 0,1 0 0,0 0 0,-1 0 0,1 0 0,0 0 0,-1 0 0,1 0 0,0 0 0,-1 0 0,1 0 0,0-1 0,-1 1 0,1 0 0,-1 0 0,1-1 0,0 1 0,-1 0 0,1-1 0,0 0 0,26-15 0,-10-4 0,-1-1 0,-1 0 0,-1-1 0,-1 0 0,-1-1 0,-1 0 0,11-33 0,-24 117 0,1-52-7,0 29-364,1-37 332,1 0 1,-1 0-1,1 0 0,-1-1 0,1 1 0,0 0 1,-1 0-1,1 0 0,0-1 0,-1 1 1,1 0-1,0-1 0,0 1 0,0-1 1,0 1-1,0-1 0,0 1 0,-1-1 0,1 0 1,0 1-1,0-1 0,0 0 0,0 0 1,0 0-1,0 0 0,0 0 0,0 0 0,0 0 1,0 0-1,0 0 0,0 0 0,0 0 1,0-1-1,2 0 0,2 0-764,0 0 0,0-1 0,0 0 0,0 0 0,-1-1 0,1 1 0,0-1 0,-1 0 0,7-6 0,34-36-10844,-22 18 2118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7.812"/>
    </inkml:context>
    <inkml:brush xml:id="br0">
      <inkml:brushProperty name="width" value="0.025" units="cm"/>
      <inkml:brushProperty name="height" value="0.025" units="cm"/>
      <inkml:brushProperty name="color" value="#FFC114"/>
    </inkml:brush>
  </inkml:definitions>
  <inkml:trace contextRef="#ctx0" brushRef="#br0">75 2 12620,'0'0'18562,"-9"-1"-17591,6 1-861,-34 1 295,35-1-402,1 1 0,0-1 1,-1 0-1,1 1 0,0-1 0,0 1 0,0 0 0,-1-1 0,1 1 0,0 0 0,0 0 0,0 0 0,0-1 0,0 1 1,0 0-1,1 0 0,-1 1 0,0-1 0,0 0 0,1 0 0,-1 0 0,1 0 0,-1 1 0,1-1 0,-1 0 1,1 1-1,0-1 0,-1 0 0,1 1 0,0-1 0,0 2 0,1-2-3,-1 0 0,1 0 0,-1 0 0,1 0 0,-1-1 0,1 1 0,0 0 0,0 0 0,-1-1 0,1 1 0,0 0 0,0-1 0,0 1 0,0-1 0,0 1 0,-1-1 0,1 1 0,0-1 0,0 0 0,0 1 0,0-1 0,0 0 0,0 0 0,0 0 0,1 0 0,0 0 0,35 4 0,-31-4 0,25 0-300,-24-1 187,-1 1 1,1 0-1,-1 0 0,1 0 0,-1 1 0,1 0 0,-1 0 0,1 0 0,-1 1 0,0 0 0,10 5 0,-15-6 131,-1-1 0,1 1-1,0 0 1,0 0 0,-1 0 0,1 0-1,-1 0 1,1 1 0,-1-1 0,1 0-1,-1 0 1,0 0 0,1 0 0,-1 0-1,0 1 1,0-1 0,0 0-1,0 0 1,0 0 0,0 1 0,0-1-1,-1 0 1,1 0 0,0 0 0,-1 0-1,1 1 1,0-1 0,-1 0 0,1 0-1,-1 0 1,0 0 0,1 0 0,-1 0-1,0 0 1,0-1 0,0 1 0,0 0-1,1 0 1,-1 0 0,-2 0 0,-44 36 873,42-33-855,-3 1-26,5-2-26,0 0 0,0 0-1,-1-1 1,0 1 0,1-1-1,-1 0 1,0 0 0,0 0-1,0-1 1,0 0 0,0 1-1,-1-1 1,1-1-1,-7 2 1,11-4-547,0 0 0,0 0 0,0-1-1,0 1 1,0 0 0,0 0 0,1 0 0,-1 0-1,1 0 1,0 0 0,0 0 0,-1 0 0,1 1-1,0-1 1,2-2 0,12-19-4674,3-3-1164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8.390"/>
    </inkml:context>
    <inkml:brush xml:id="br0">
      <inkml:brushProperty name="width" value="0.025" units="cm"/>
      <inkml:brushProperty name="height" value="0.025" units="cm"/>
      <inkml:brushProperty name="color" value="#FFC114"/>
    </inkml:brush>
  </inkml:definitions>
  <inkml:trace contextRef="#ctx0" brushRef="#br0">67 201 13933,'0'0'14510,"-8"11"-13069,8-11-1439,-39 60 1367,36-54-1255,0 1-1,0-1 0,1 1 0,0 0 0,0 0 0,1-1 0,-1 1 1,1 1-1,1-1 0,0 11 0,0-17-109,0 0-1,0 0 1,0 0 0,1 0-1,-1 0 1,1 0 0,-1 0-1,1 0 1,-1 0 0,1 0-1,-1 0 1,1 0-1,0 0 1,-1-1 0,1 1-1,0 0 1,0 0 0,0-1-1,0 1 1,-1-1 0,1 1-1,0-1 1,0 1 0,0-1-1,0 1 1,0-1 0,0 0-1,0 1 1,1-1-1,-1 0 1,0 0 0,0 0-1,0 0 1,0 0 0,0 0-1,0 0 1,0-1 0,0 1-1,0 0 1,2-1 0,0 0 6,1 0 1,0 0 0,0 0-1,-1 0 1,1-1 0,0 1-1,-1-1 1,0 0 0,1 0-1,2-3 1,6-9-11,0 0 0,-2-1 0,1 0 0,-2 0 0,0-1 0,-1 0 0,0-1 0,8-29 0,-8 20 0,-1-1 0,-2-1 0,0 1 0,1-54 0,-6 81 0,0 0 0,0 0 0,0 0 0,-1 0 0,1 0 0,0 0 0,0 0 0,0 0 0,0 0 0,0 0 0,0 0 0,0 0 0,0 0 0,0 0 0,0 0 0,0 0 0,0 1 0,0-1 0,-1 0 0,1 0 0,0 0 0,0 0 0,0 0 0,0 0 0,0 0 0,0 0 0,0 0 0,0 0 0,0-1 0,0 1 0,0 0 0,0 0 0,-1 0 0,1 0 0,0 0 0,0 0 0,0 0 0,0 0 0,0 0 0,0 0 0,0 0 0,0 0 0,0 0 0,0 0 0,0 0 0,0 0 0,0 0 0,0 0 0,0 0 0,0-1 0,0 1 0,0 0 0,0 0 0,0 0 0,-1 0 0,1 0 0,0 0 0,-7 11 0,-6 17 0,5-6 0,1 0 0,0 1 0,2 0 0,1 0 0,1 1 0,-1 24 0,4-46 0,0-1 0,1 0 0,-1 1 0,0-1 0,0 0 0,0 1 0,1-1 0,-1 0 0,1 0 0,-1 0 0,1 1 0,-1-1 0,1 0 0,0 0 0,0 0 0,-1 0 0,1 0 0,0 0 0,0 0 0,0 0 0,0 0 0,0-1 0,0 1 0,0 0 0,0-1 0,1 1 0,-1 0 0,0-1 0,0 0 0,0 1 0,1-1 0,-1 0 0,0 1 0,1-1 0,-1 0 0,0 0 0,0 0 0,1 0 0,-1 0 0,0 0 0,1-1 0,-1 1 0,0 0 0,2-1 0,1 0 0,1 0 0,-1 0 0,1-1 0,-1 1 0,1-1 0,-1 0 0,0 0 0,0-1 0,0 1 0,0-1 0,5-5 0,-5 4 0,0-1 0,-1-1 0,1 1 0,-1 0 0,0-1 0,0 0 0,-1 0 0,0 1 0,0-1 0,0-1 0,-1 1 0,0 0 0,0 0 0,0-13 0,-11 46 0,6-21 0,1 0 0,1 1 0,-1-1 0,1 1 0,-3 11 0,5-17 0,0 0 0,0 0 1,1 0-1,-1 0 0,0 0 0,0 0 1,0 0-1,1 0 0,-1 0 0,1 0 1,-1 0-1,0-1 0,1 1 0,0 0 1,-1 0-1,1 0 0,-1-1 0,1 1 1,0 0-1,0-1 0,-1 1 0,1-1 0,0 1 1,0-1-1,0 1 0,-1-1 0,3 1 1,1 1 0,0-1-1,0 0 1,1 0 0,-1 0 0,0-1 0,1 1 0,4-1-1,-4 0-4,1 0-1,-1 0 0,0-1 0,0 1 1,0-1-1,0-1 0,0 1 0,0-1 0,0 1 1,0-1-1,-1-1 0,1 1 0,5-4 1,-5-1-1357,3-4-5252,6-8-5352,-4 7 1336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18.719"/>
    </inkml:context>
    <inkml:brush xml:id="br0">
      <inkml:brushProperty name="width" value="0.025" units="cm"/>
      <inkml:brushProperty name="height" value="0.025" units="cm"/>
      <inkml:brushProperty name="color" value="#FFC114"/>
    </inkml:brush>
  </inkml:definitions>
  <inkml:trace contextRef="#ctx0" brushRef="#br0">96 0 14798,'0'0'15310,"-1"6"-15283,0-5-25,1 1-1,-1-1 1,1 1-1,0-1 1,0 1-1,0-1 1,0 1-1,0-1 1,0 0 0,0 1-1,0-1 1,0 1-1,1-1 1,-1 1-1,1-1 1,-1 0-1,1 1 1,-1-1-1,1 0 1,0 1-1,0-1 1,-1 0-1,1 0 1,2 2 0,0-1-55,1 1 1,-1-1-1,1-1 1,-1 1-1,1 0 1,0-1-1,0 0 1,0 0-1,0 0 0,5 0 1,10 2-567,-6-2-39,1 1 0,0 1 0,16 4 0,-29-6 730,1-1 1,-1 0 0,1 1-1,0-1 1,-1 1 0,1 0-1,-1-1 1,1 1 0,-1 0 0,1 0-1,-1 0 1,0 0 0,0 0-1,1 0 1,-1 1 0,0-1 0,0 0-1,0 1 1,0-1 0,0 0-1,-1 1 1,1-1 0,0 1 0,-1 0-1,1-1 1,-1 1 0,1-1-1,-1 1 1,0 0 0,1-1-1,-1 1 1,0 0 0,-1 3 0,0-2 77,0 0 1,-1 0-1,0 0 1,0 0-1,1 0 1,-2 0-1,1-1 1,0 1 0,0-1-1,-1 1 1,0-1-1,1 0 1,-6 3-1,-43 25 1616,43-25-1689,-5 2-777,-1-1 0,1 0 0,-1-1 0,0 0 0,-1-1 0,1-1 1,-1 0-1,-20 1 0,5-4-7254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1.975"/>
    </inkml:context>
    <inkml:brush xml:id="br0">
      <inkml:brushProperty name="width" value="0.025" units="cm"/>
      <inkml:brushProperty name="height" value="0.025" units="cm"/>
    </inkml:brush>
  </inkml:definitions>
  <inkml:trace contextRef="#ctx0" brushRef="#br0">163 43 7015,'0'0'6224,"-8"11"-2722,7-9-3477,-7 8 586,1 1-1,0 0 1,1 1-1,0 0 1,0 0-1,2 0 1,-1 0-1,2 1 1,-1-1-1,2 1 1,-2 15-1,4 1-89,0 5-1317,-6 61 0,4-82 926,-1-1 0,0 0 1,-1 0-1,0 0 0,-1 0 1,0 0-1,-1-1 0,-9 14 1,12-20 421,0-1 54,1 1 0,-1-1 0,0 0 0,0 0 0,-1 0 0,1 0-1,-1-1 1,-6 6 0,11-24 88,12-26-1277,2 0 0,2 1 0,1 1 0,25-37 0,-26 49 530,2 2 0,1 1 0,1 0-1,1 2 1,27-23 0,11-11 111,-59 55-53,0 0 1,0 1-1,-1-1 0,1 1 1,0-1-1,-1 0 0,1 0 1,0 1-1,-1-1 1,1 0-1,-1 0 0,1 0 1,-1 0-1,0 1 0,1-1 1,-1 0-1,0 0 1,1 0-1,-1-2 0,-13 1 749,-26 17 349,36-13-1042,0 0 0,0 0 0,1 1 0,-1-1 0,1 0 0,-1 1-1,1 0 1,0 0 0,0-1 0,0 1 0,0 0 0,1 1 0,-1-1-1,1 0 1,0 0 0,0 1 0,0-1 0,0 0 0,0 1 0,1-1-1,0 1 1,-1-1 0,1 1 0,1 4 0,0-7-53,0 0 1,0 0 0,0-1-1,0 1 1,1 0-1,-1 0 1,0 0 0,0-1-1,1 1 1,-1-1-1,0 1 1,1-1-1,-1 1 1,0-1 0,1 0-1,-1 0 1,1 0-1,-1 0 1,1 0 0,-1 0-1,2 0 1,35-3 111,-29 1-112,0-1 0,-1 0 0,1 0 0,-1-1-1,8-5 1,-10 5-27,1 1-1,-1 0 1,1 0 0,-1 0-1,1 1 1,0 0-1,0 0 1,14-1-1,-20 9 132,0-1-1,0 1 0,-1 0 0,0-1 0,-1 11 1,1-15-99,-1 0 0,1 1 0,0-1 0,0 1 1,-1-1-1,1 0 0,0 1 0,0-1 0,0 1 0,1-1 1,-1 0-1,0 1 0,0-1 0,1 0 0,-1 1 1,1-1-1,-1 0 0,1 1 0,0-1 0,-1 0 0,1 0 1,0 0-1,0 0 0,0 0 0,0 0 0,0 0 0,0 0 1,0 0-1,0 0 0,0 0 0,2 0 0,0-1 5,-1 0-1,1 0 0,0-1 0,0 1 1,-1-1-1,1 0 0,-1 0 1,1 0-1,0 0 0,-1 0 0,0 0 1,1-1-1,-1 1 0,0-1 0,0 0 1,3-2-1,32-29-599,-28 24 275,0 0-1,1 0 1,0 1 0,1 0-1,0 1 1,16-8 0,-24 63 793,-3-47-437,0 1 1,0 0 0,0-1 0,1 1 0,-1 0 0,0-1-1,1 1 1,-1 0 0,1-1 0,0 1 0,-1-1 0,1 1-1,0-1 1,0 1 0,0-1 0,0 0 0,0 1 0,0-1-1,0 0 1,1 0 0,-1 0 0,2 1 0,1 0 5,-1 0 1,0-1 0,1 1 0,-1-1 0,1 0-1,0 0 1,-1-1 0,1 1 0,7-1-1,-2 0-19,-1 0-1,1-1 1,-1 0-1,1 0 1,-1-1-1,0 0 1,0-1-1,13-5 1,-8 0-4,1-1 0,-1 0 0,20-18 0,-29 23-26,-1 1 0,1-1 0,-1 1 0,1-1 0,-1 0 0,-1 0 0,1-1 0,0 1 0,-1-1 0,0 1 0,0-1 0,0 0 0,-1 1 0,1-1 0,0-8 0,-2 13-6,0-1 0,0 1 0,0 0 0,0 0 0,0-1 0,0 1 0,0 0 0,0-1 0,0 1 0,0 0 0,-1-1 0,1 1 0,0 0 0,0 0 0,0-1 0,0 1 0,0 0 0,-1 0 0,1-1 0,0 1 0,0 0 0,0 0 0,-1 0 0,1-1 0,0 1 0,0 0 0,-1 0 0,1 0 0,0 0 0,0 0 0,-1-1 0,1 1 0,0 0 0,-1 0 0,1 0 0,0 0 0,-1 0 0,1 0 0,0 0 0,-1 0 0,-17 6 0,-13 15 0,28-18 14,0 0 0,0 0 0,0 1 0,0 0-1,1-1 1,-1 1 0,1 0 0,0 0 0,0 1 0,1-1 0,-1 0 0,1 1 0,0-1-1,0 0 1,0 1 0,1 0 0,-1-1 0,1 1 0,0-1 0,0 1 0,2 6 0,-1-7-75,1 0-1,0-1 1,-1 1 0,1-1 0,0 1 0,1-1 0,-1 0 0,1 0 0,-1 0-1,1 0 1,0 0 0,0-1 0,0 1 0,0-1 0,1 0 0,-1 0 0,0 0-1,1 0 1,0-1 0,-1 1 0,1-1 0,0 0 0,0 0 0,8 1 0,16 0-8753,5-2-12027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7.313"/>
    </inkml:context>
    <inkml:brush xml:id="br0">
      <inkml:brushProperty name="width" value="0.025" units="cm"/>
      <inkml:brushProperty name="height" value="0.025" units="cm"/>
      <inkml:brushProperty name="color" value="#FFC114"/>
    </inkml:brush>
  </inkml:definitions>
  <inkml:trace contextRef="#ctx0" brushRef="#br0">56 106 11819,'2'-2'634,"-1"0"0,0 0-1,1 0 1,-1 0 0,0 0-1,0-1 1,0 1 0,-1 0-1,1-1 1,-1 1 0,1-1-1,-1 1 1,0 0 0,0-1 0,0 1-1,0-1 1,0 1 0,0-1-1,-1 1 1,1-1 0,-2-2-1,2 4-514,-1 1 0,1-1 0,0 0-1,-1 1 1,1-1 0,0 1 0,-1-1-1,1 0 1,-1 1 0,1-1 0,-1 1-1,0 0 1,1-1 0,-1 1 0,1-1-1,-1 1 1,0 0 0,1 0 0,-1-1-1,0 1 1,1 0 0,-1 0 0,0 0-1,1 0 1,-1-1 0,0 1 0,-1 1-118,0-1 0,0 1 1,1-1-1,-1 1 0,1 0 0,-1-1 1,1 1-1,-1 0 0,1 0 1,-1 0-1,1 0 0,0 0 1,0 1-1,-1-1 0,-1 3 0,1-1 1,-1 0 0,1 0 0,0 0 0,0 0-1,0 1 1,0-1 0,1 1 0,-1-1-1,1 1 1,0 0 0,0-1 0,0 1 0,0 0-1,1 0 1,0 0 0,0-1 0,0 5-1,0-7-2,1-1-1,-1 1 0,1-1 0,-1 1 1,1-1-1,-1 1 0,1-1 0,-1 1 1,1-1-1,-1 0 0,1 1 0,0-1 1,-1 0-1,1 0 0,0 1 0,-1-1 1,1 0-1,0 0 0,-1 0 0,1 0 1,0 0-1,-1 0 0,1 0 0,0 0 1,-1 0-1,1 0 0,0 0 0,-1 0 0,2-1 1,22-5-165,-7-7 39,17-9-59,-34 22 179,1-1 0,0 1 0,0 0 0,0 0 0,-1 0 0,1 0 0,0 0 0,0 0 0,0 0 0,-1 0 0,1 0 0,0 0 0,0 0 0,-1 1 0,1-1 0,0 0 0,0 0 0,-1 1 0,1-1 0,0 1 0,-1-1 0,1 1 0,0-1 0,-1 1 0,1-1 0,0 1 0,-1-1 0,1 1 0,-1 0 0,0-1 0,1 1 0,-1 0 0,1-1 0,-1 1 0,0 0 0,0 0 0,1-1 0,-1 1 0,0 0 0,0 0 0,0 0 0,0 1 0,9 42 181,-3 2 0,-1-1 0,-3 0 0,-3 47 0,1-89-98,-1 0 0,1 0 0,-1-1 0,0 1 0,1 0 0,-1 0 0,0 0 0,-1 0 0,1-1 1,-1 1-1,1-1 0,-1 1 0,0-1 0,1 1 0,-1-1 0,-4 3 0,5-4-54,0 0 0,0-1 0,0 1 0,0 0 0,0-1 0,0 1 0,0-1-1,0 1 1,0-1 0,0 0 0,0 1 0,-1-1 0,1 0 0,0 0 0,0 0 0,0 0 0,0 0 0,-1 0 0,1 0 0,0 0 0,0 0 0,0-1-1,0 1 1,0 0 0,-1-1 0,1 1 0,0-1 0,0 1 0,0-1 0,0 0 0,0 1 0,0-1 0,1 0 0,-1 0 0,0 0 0,0 1-1,0-1 1,1 0 0,-1 0 0,0 0 0,1 0 0,-1 0 0,0-2 0,-5-7-51,0-1 0,1 0 0,0 0 0,1-1 0,0 1 0,1-1 1,0 1-1,1-1 0,0 0 0,1 0 0,0-15 0,1 25 22,1 1-1,-1 0 1,1 0-1,-1 0 1,1 0 0,-1 0-1,1 0 1,-1 0 0,1 0-1,0 0 1,0 0-1,-1 1 1,1-1 0,0 0-1,0 0 1,0 1 0,0-1-1,0 0 1,0 1-1,0-1 1,0 1 0,2-1-1,30-9-15,-21 7 2,13-4-42,-1-2 0,1-1 0,-2-1 0,44-26 0,-60 33 49,-1 0 0,1-1 0,-1 1 0,0-1 0,0-1 0,0 1 0,-1-1 0,0 0 1,0 0-1,0-1 0,-1 1 0,0-1 0,0 0 0,-1 0 0,0-1 0,0 1 0,-1-1 0,0 1 0,0-1 0,1-11 0,-3 19 14,0-1 0,0 0 0,0 1 0,0-1 0,0 1 0,0-1 0,0 1 0,0-1 0,0 0 0,0 1 0,-1-1 0,1 1 0,0-1 0,0 1 0,-1-1 0,1 1 0,0-1-1,-1 1 1,1-1 0,0 1 0,-1-1 0,1 1 0,-1-1 0,1 1 0,-1 0 0,1-1 0,-1 1 0,1 0 0,-1-1 0,1 1 0,-1 0 0,1 0 0,-1 0 0,1 0 0,-1-1 0,0 1 0,1 0 0,-1 0 0,1 0 0,-1 0 0,0 0 0,1 0 0,-1 0 0,1 0 0,-1 1 0,0-1 0,1 0 0,-1 0 0,1 0 0,-1 1 0,1-1 0,-1 0 0,1 1 0,-1-1 0,1 0 0,-1 1 0,-3 1-4,1 0 0,-1 0 0,1 0 0,0 1 0,0-1 1,0 1-1,-4 5 0,-2 4 117,1 1 0,1 1 0,0-1 0,1 1 0,1 0 0,0 1 0,0-1 0,2 1 1,0 0-1,-2 20 0,5-34-101,0-1 1,0 1-1,0 0 1,0 0-1,0 0 1,0 0-1,0-1 1,0 1 0,0 0-1,0 0 1,0 0-1,0 0 1,1-1-1,-1 1 1,0 0-1,1 0 1,-1-1-1,0 1 1,1 0-1,-1 0 1,1-1 0,-1 1-1,1-1 1,-1 1-1,1 0 1,0-1-1,-1 1 1,1-1-1,0 1 1,-1-1-1,1 0 1,0 1-1,1-1 1,0 1 3,0-1 1,0 0-1,1-1 0,-1 1 1,0 0-1,0-1 0,1 1 1,-1-1-1,0 0 1,0 0-1,0 1 0,2-3 1,8-3 15,-1-1 0,0 0 1,13-12-1,86-83-341,-110 101 305,0 1 0,0 0 0,1-1 1,-1 1-1,0 0 0,1 0 0,-1-1 1,0 1-1,1 0 0,-1 0 0,0 0 1,1-1-1,-1 1 0,0 0 0,1 0 1,-1 0-1,1 0 0,-1 0 0,0 0 1,1 0-1,-1 0 0,1 0 0,-1 0 1,0 0-1,1 0 0,-1 0 0,1 0 1,-1 0-1,0 0 0,1 0 0,-1 1 1,0-1-1,1 0 0,-1 0 0,1 1 0,5 17-79,-4 40 280,-2-33 321,-1-24-513,1-1 0,0 1 1,0-1-1,1 1 0,-1-1 0,0 1 0,0-1 0,0 1 0,0-1 0,0 1 0,1-1 0,-1 1 1,0-1-1,0 1 0,1-1 0,-1 1 0,0-1 0,1 0 0,-1 1 0,0-1 0,1 0 0,-1 1 0,0-1 1,1 0-1,-1 1 0,1-1 0,-1 0 0,1 0 0,-1 1 0,1-1 0,-1 0 0,1 0 0,-1 0 1,1 0-1,0 0 0,20-8 138,13-21-16,-21 14-127,-10 10 0,0 1 0,0 0 0,1 0 0,-1 0 0,1 0 0,0 1 0,0 0 0,0-1 0,1 1 0,-1 1 0,1-1 0,0 1 0,9-4 0,-12 10 0,-1 0 0,-1 0 0,1 0 0,0 0 0,-1 0 0,0 0 0,0 0 0,-1 8 0,1-7 0,0 1 0,3 29 0,-2-34 0,-1-1 0,0 0 0,0 0 0,0 1 0,0-1 0,1 0 0,-1 0 0,0 0 0,0 1 0,0-1 0,1 0 0,-1 0 0,0 0 0,0 0 0,1 1 0,-1-1 0,0 0 0,0 0 0,1 0 0,-1 0 0,0 0 0,1 0 0,-1 0 0,0 0 0,0 0 0,1 0 0,-1 0 0,0 0 0,1 0 0,-1 0 0,0 0 0,0 0 0,1 0 0,-1-1 0,18-13 0,-9 3 0,-7 8 0,0 0 0,0 0 0,0 1 0,0-1 0,1 1 0,-1-1 0,1 1 0,-1 0 0,1 0 0,0 0 0,0 0 0,0 0 0,0 1 0,0 0 0,0-1 0,6 0 0,-6 13-2497,-3 22-6187,0-27 6023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7.688"/>
    </inkml:context>
    <inkml:brush xml:id="br0">
      <inkml:brushProperty name="width" value="0.025" units="cm"/>
      <inkml:brushProperty name="height" value="0.025" units="cm"/>
      <inkml:brushProperty name="color" value="#FFC114"/>
    </inkml:brush>
  </inkml:definitions>
  <inkml:trace contextRef="#ctx0" brushRef="#br0">59 73 13645,'0'1'189,"-1"-1"0,1 0 0,0 0 0,0 0 0,0 0 0,0 0 0,0 0 0,0 1 0,0-1 0,0 0 0,0 0 0,0 0-1,0 0 1,0 0 0,0 1 0,0-1 0,0 0 0,0 0 0,0 0 0,0 0 0,0 0 0,0 1 0,0-1 0,0 0 0,0 0 0,0 0 0,0 0 0,0 0 0,1 1 0,-1-1 0,0 0 378,0 0-378,0 0 0,0 0 0,0 0 0,1 0 0,-1 1 0,0-1-1,0 0 1,0 0 0,0 0 0,0 0 0,0 0 0,1 0 0,-1 0 0,0 0 0,0 0 0,0 0 0,0 0 0,0 0 0,1 0 0,-1 0 0,0 0 0,0 0 0,0 0 0,0 0 0,1 0 0,-1 0 0,0 0 0,0 0 0,0-1 0,0 1 0,0 0 0,0 0 0,1 0 0,17-10 3086,16-16-2963,-32 24-287,-1 1 0,0-1 1,0 1-1,0-1 0,0 0 1,0 1-1,0-1 0,0 0 1,0 0-1,-1 1 0,1-1 1,-1 0-1,1 0 0,-1 0 1,0 0-1,0 0 0,0 0 1,0-2-1,0 4-13,0 0 0,0-1 0,0 1 0,0 0 0,-1-1 0,1 1 0,0 0 0,0-1 0,0 1 0,0 0 0,-1 0 0,1-1 0,0 1 0,0 0 0,0 0 0,-1 0 0,1-1 0,0 1 0,-1 0 0,1 0 0,0 0 1,0 0-1,-1 0 0,1-1 0,0 1 0,-1 0 0,1 0 0,0 0 0,-1 0 0,1 0 0,0 0 0,-1 0 0,1 0 0,-1 0 0,-18 12 234,7 0-88,1 1 1,0-1-1,2 2 1,-15 23-1,19-28-75,0-1 0,1 1 0,0 1-1,0-1 1,1 0 0,1 1 0,-1 0-1,-1 19 1,4-28-84,0 0 0,0-1 0,0 1-1,0 0 1,0-1 0,1 1 0,-1 0 0,0-1 0,0 1 0,0-1-1,1 1 1,-1 0 0,0-1 0,1 1 0,-1-1 0,0 1 0,1-1-1,-1 1 1,1-1 0,-1 1 0,1-1 0,-1 0 0,1 1-1,-1-1 1,1 1 0,-1-1 0,1 0 0,0 0 0,-1 1 0,1-1-1,0 0 1,27-1-164,25-18-877,-15-7-3268,-3-4-3311,-14 8 713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032"/>
    </inkml:context>
    <inkml:brush xml:id="br0">
      <inkml:brushProperty name="width" value="0.025" units="cm"/>
      <inkml:brushProperty name="height" value="0.025" units="cm"/>
      <inkml:brushProperty name="color" value="#FFC114"/>
    </inkml:brush>
  </inkml:definitions>
  <inkml:trace contextRef="#ctx0" brushRef="#br0">123 0 8904,'0'0'14601,"-8"1"-12097,2-1-2100,-1 2 0,1-1 1,0 1-1,0 0 1,0 0-1,0 1 0,-9 4 1,12-5-316,0-1 0,0 1 0,1 0-1,-1-1 1,1 1 0,0 0 0,0 1 0,-1-1 0,1 0 0,1 1 0,-1-1 0,0 1-1,1-1 1,-1 1 0,1 0 0,0 0 0,-1-1 0,1 1 0,1 0 0,-1 0-1,0 0 1,1 4 0,5-6-208,0 0-1,0 0 0,0 0 0,0-1 1,0 1-1,0-1 0,8-1 1,-8 0-285,4 2-74,0-1 0,0 1 0,0 0 0,0 1-1,15 4 1,-23-5 513,0-1 0,1 1-1,-1-1 1,0 1 0,0 0 0,0-1-1,0 1 1,0 0 0,1 0-1,-2-1 1,1 1 0,0 0 0,0 0-1,0 0 1,0 1 0,-1-1-1,1 0 1,0 0 0,0 2 0,-1-2 109,0 1 1,0-1 0,0 1 0,0-1 0,-1 1 0,1-1 0,0 1 0,-1-1 0,1 1 0,-1-1 0,0 1 0,1-1 0,-1 0 0,0 1 0,0-1 0,0 0 0,0 0 0,0 0-1,0 1 1,0-1 0,-2 1 0,-57 47 1048,55-45-1129,-1-1-1,1 0 0,-1 1 0,0-2 1,0 1-1,0-1 0,-1 0 0,1 0 1,-12 1-1,18-3-100,0 0 0,-1 0 0,1 0 0,-1 0 1,1 0-1,-1 0 0,1 0 0,-1 0 0,1 0 0,-1 0 0,1 0 0,0 0 1,-1 0-1,1-1 0,-1 1 0,1 0 0,0 0 0,-1 0 0,1-1 0,-1 1 1,1 0-1,0-1 0,-1 1 0,1 0 0,0-1 0,-1 1 0,1 0 0,0-1 1,0 1-1,0 0 0,-1-1 0,1 1 0,0-1 0,0 1 0,0-1 0,0 1 1,-1-1-1,7-21-3499,17-17-5925,-5 16-1157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457"/>
    </inkml:context>
    <inkml:brush xml:id="br0">
      <inkml:brushProperty name="width" value="0.025" units="cm"/>
      <inkml:brushProperty name="height" value="0.025" units="cm"/>
      <inkml:brushProperty name="color" value="#FFC114"/>
    </inkml:brush>
  </inkml:definitions>
  <inkml:trace contextRef="#ctx0" brushRef="#br0">116 0 17360,'0'0'10565,"-10"0"-10266,4 1-262,0-1 0,1 1 0,-1 0 0,0 0 0,0 0 0,0 1 0,1 0 0,-7 3 0,9-4 29,1 0-1,0 1 1,-1-1-1,1 1 1,0 0-1,0 0 1,0 0-1,0 0 0,0 0 1,0 0-1,1 0 1,-1 1-1,1-1 1,0 0-1,-1 1 1,1-1-1,0 1 1,0 0-1,1-1 1,-1 1-1,0 0 1,1 0-1,0-1 0,0 6 1,5-6-82,0-1 0,0 0 0,0 0 0,0 0 0,0-1 0,1 1 1,-1-1-1,0-1 0,6 0 0,-3 1-33,-5 0 90,-1 1 1,1-1 0,-1 1 0,0-1 0,1 1-1,-1 0 1,0 0 0,0 0 0,0 0-1,1 1 1,-1-1 0,0 0 0,-1 1 0,1-1-1,0 1 1,0 0 0,-1 0 0,1 0-1,-1 0 1,1 0 0,-1 0 0,0 0 0,0 0-1,0 0 1,0 1 0,0-1 0,0 0-1,-1 1 1,1-1 0,-1 0 0,0 1 0,0 3-1,1-3 20,-1 1 0,1-1 0,-1 1 0,0 0 0,0-1 0,-1 1 0,1-1 0,-1 1 0,0-1 0,0 1 0,0-1 0,0 1 0,0-1 0,-1 0 0,0 0 0,1 0 0,-1 0 0,0 0 0,-1 0 0,1 0 0,0 0 0,-4 2 0,4-4-204,-1 1-1,1-1 1,-1 0 0,1 1-1,-1-1 1,0 0 0,0-1-1,1 1 1,-1 0 0,0-1-1,0 1 1,0-1 0,0 0-1,0 0 1,1 0 0,-1-1-1,0 1 1,-5-2 0,5 1-182,1 0 0,-1 0 0,1 0 0,-1-1 0,1 1 0,-1-1 0,1 0 0,0 1 0,0-1 1,0 0-1,0 0 0,0 0 0,1-1 0,-1 1 0,1 0 0,-1-1 0,1 1 0,0-1 0,0 1 0,0-1 0,0 1 1,0-1-1,1 0 0,-1 0 0,1 1 0,0-1 0,-1 0 0,1 0 0,1 1 0,-1-1 0,0 0 0,1 0 1,-1 1-1,1-1 0,0 0 0,0 1 0,0-1 0,0 0 0,0 1 0,1 0 0,-1-1 0,1 1 0,-1 0 0,4-4 1,10-10-9494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8.802"/>
    </inkml:context>
    <inkml:brush xml:id="br0">
      <inkml:brushProperty name="width" value="0.025" units="cm"/>
      <inkml:brushProperty name="height" value="0.025" units="cm"/>
      <inkml:brushProperty name="color" value="#FFC114"/>
    </inkml:brush>
  </inkml:definitions>
  <inkml:trace contextRef="#ctx0" brushRef="#br0">0 0 16560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9.160"/>
    </inkml:context>
    <inkml:brush xml:id="br0">
      <inkml:brushProperty name="width" value="0.025" units="cm"/>
      <inkml:brushProperty name="height" value="0.025" units="cm"/>
      <inkml:brushProperty name="color" value="#FFC114"/>
    </inkml:brush>
  </inkml:definitions>
  <inkml:trace contextRef="#ctx0" brushRef="#br0">0 32 16560,'57'20'3037,"-29"-8"6056,-26-11-8884,0 0 0,0-1 0,-1 1 0,1 0 0,0-1 0,0 1 0,0-1-1,0 1 1,0-1 0,0 0 0,0 0 0,3 0 0,-2 0-171,-1-1-1,1 1 1,-1 0 0,1-1 0,-1 1 0,1-1-1,-1 0 1,1 0 0,-1 0 0,0 0 0,1 0-1,-1-1 1,0 1 0,0-1 0,0 1 0,0-1 0,0 0-1,-1 0 1,1 0 0,0 0 0,-1 0 0,1 0-1,-1 0 1,0 0 0,0 0 0,0-1 0,0 1-1,0-1 1,0 1 0,-1-1 0,1 1 0,-1-1 0,0 1-1,1-1 1,-2-3 0,1 5-38,0 1 0,0 0 0,-1-1 0,1 1 0,-1-1 0,1 1 0,0 0 0,-1-1 0,1 1 0,-1 0 0,1-1 0,0 1 0,-1 0 0,1 0 0,-1-1 0,1 1 0,-1 0 0,1 0 0,-1 0 0,1 0 0,-1 0 0,0 0 0,1 0 0,-1 0 0,1 0 0,-1 0 0,1 0 0,-1 0 0,1 0 0,-1 0 0,1 0 0,-1 1 0,1-1 0,-1 0 0,1 0 0,-1 0 0,1 1 0,0-1 0,-1 0 0,0 1 0,-20 13 0,14-6 0,1 1 0,0 0 0,0 1 0,1-1 0,-6 17 0,9-21 0,0 0 0,0 0 0,0 0 0,1 0 0,0 1 0,0-1 0,1 0 0,-1 0 0,1 1 0,0-1 0,1 0 0,-1 1 0,3 8 0,-2-13 0,0 0 0,0 0 0,0 0 0,0 0 0,0 0 0,1 0 0,-1 0 0,0 0 0,1-1 0,-1 1 0,1 0 0,-1-1 0,0 1 0,1-1 0,-1 0 0,1 1 0,-1-1 0,1 0 0,0 0 0,-1 0 0,1 0 0,-1 0 0,1 0 0,-1-1 0,1 1 0,-1 0 0,1-1 0,2-1 0,43-16 0,-10-16 0,-31 28 0,-1 1 0,1-1 0,0 1 0,0 0 0,1 0 0,-1 1 0,1 0 0,9-4 0,-16 8 0,1 0 0,-1 0 0,1 0 0,0 0 0,-1 0 0,1 1 0,-1-1 0,1 0 0,-1 0 0,1 0 0,0 1 0,-1-1 0,1 0 0,-1 1 0,1-1 0,-1 1 0,0-1 0,1 0 0,-1 1 0,1-1 0,-1 1 0,0-1 0,1 1 0,-1-1 0,0 1 0,0-1 0,1 1 0,-1 0 0,0-1 0,0 1 0,0-1 0,0 1 0,0 0 0,0-1 0,0 1 0,0 0 0,4 34 0,-3-21 0,-1-13 1,0 1 0,1-1-1,-1 1 1,0-1 0,1 1 0,-1-1-1,0 0 1,1 1 0,0-1 0,-1 0-1,1 0 1,0 1 0,-1-1 0,1 0-1,0 0 1,0 0 0,0 0 0,0 0-1,0 0 1,0 0 0,1 0 0,-1 0-1,0-1 1,0 1 0,1 0 0,-1-1-1,0 1 1,1-1 0,-1 1 0,0-1-1,1 0 1,-1 0 0,1 1 0,-1-1-1,1 0 1,-1 0 0,0-1 0,1 1-1,-1 0 1,1 0 0,1-1 0,8-2-29,-1-1 1,1-1 0,-1 1-1,16-11 1,11-3-338,-29 17 107,-5 2-2335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49.882"/>
    </inkml:context>
    <inkml:brush xml:id="br0">
      <inkml:brushProperty name="width" value="0.025" units="cm"/>
      <inkml:brushProperty name="height" value="0.025" units="cm"/>
      <inkml:brushProperty name="color" value="#FFC114"/>
    </inkml:brush>
  </inkml:definitions>
  <inkml:trace contextRef="#ctx0" brushRef="#br0">1 0 13164,'1'9'10818,"2"6"-5055,24 74-2810,-26-86-2950,0-1 0,-1 1 1,1-1-1,1 0 0,-1 1 0,0-1 1,1 0-1,-1 0 0,1 0 1,-1 0-1,1 0 0,0 0 1,0-1-1,0 1 0,0 0 0,0-1 1,0 0-1,1 1 0,-1-1 1,3 1-1,-2-2-2,-1 0 0,0 0 0,0 0 0,1 0 0,-1 0-1,0-1 1,0 1 0,1-1 0,-1 0 0,0 1 0,0-1 0,0 0 0,0 0 0,0-1 0,0 1 0,0 0 0,-1 0-1,3-3 1,7-6-4,0-2-1,-1 0 1,-1 0-1,16-26 1,-24 38 3,26-37 0,-26 37 0,-1-1 0,0 1 0,1 0 0,-1 0 0,0-1 0,1 1 0,-1 0 0,0 0 0,1 0 0,-1 0 0,0-1 0,1 1 0,-1 0 0,1 0 0,-1 0 0,0 0 0,1 0 0,-1 0 0,1 0 0,-1 0 0,0 0 0,1 0 0,-1 0 0,0 0 0,1 0 0,-1 1 0,1-1 0,-1 0 0,0 0 0,1 0 0,-1 0 0,0 1 0,1-1 0,7 25 0,3 22 0,-11-46 0,1 0 0,-1 0 0,0 0 0,1 0 0,-1-1 0,1 1 0,-1 0 0,1 0 0,-1 0 0,1-1 0,0 1 0,-1 0 0,1-1 0,0 1 0,-1-1 0,1 1 0,0-1 0,0 1 0,0-1 0,-1 0 0,1 1 0,0-1 0,0 0 0,0 1 0,0-1 0,0 0 0,0 0 0,0 0 0,0 0 0,-1 0 0,1 0 0,0 0 0,0 0 0,0 0 0,0-1 0,0 1 0,0 0 0,0 0 0,-1-1 0,1 1 0,0-1 0,0 1 0,0-1 0,-1 1 0,1-1 0,0 1 0,1-2 0,11-9 0,-9 8 0,0-1 0,0 1 0,0 0 0,1 0 0,-1 0 0,1 0 0,0 1 0,0 0 0,0 0 0,0 0 0,0 0 0,0 1 0,0 0 0,1 0 0,9 0 0,-8 6-2231,-5 8-6279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0.220"/>
    </inkml:context>
    <inkml:brush xml:id="br0">
      <inkml:brushProperty name="width" value="0.025" units="cm"/>
      <inkml:brushProperty name="height" value="0.025" units="cm"/>
      <inkml:brushProperty name="color" value="#FFC114"/>
    </inkml:brush>
  </inkml:definitions>
  <inkml:trace contextRef="#ctx0" brushRef="#br0">0 1 19314,'0'0'7880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0.763"/>
    </inkml:context>
    <inkml:brush xml:id="br0">
      <inkml:brushProperty name="width" value="0.025" units="cm"/>
      <inkml:brushProperty name="height" value="0.025" units="cm"/>
      <inkml:brushProperty name="color" value="#FFC114"/>
    </inkml:brush>
  </inkml:definitions>
  <inkml:trace contextRef="#ctx0" brushRef="#br0">0 101 10570,'0'0'19976,"4"13"-19026,10 36-523,46 142 417,-59-189-844,0 0 0,0 0 0,0 0 0,0 0 0,0 0 0,0 0 0,0-1 0,1 1 0,-1 0 0,1-1 0,-1 1 0,1 0 0,0-1 0,-1 0 0,1 1 0,0-1 0,0 0 0,0 0 0,0 0 0,2 0 0,-2 0 0,0-1 0,0 0 0,0-1 0,0 1 0,0 0 0,0 0 0,-1-1 0,1 1 0,0-1 0,0 0 0,0 1 0,-1-1 0,1 0 0,0 0 0,-1 0 0,1 0 0,-1 0 0,1-1 0,-1 1 0,1 0 0,-1-1 0,0 1 0,2-3 0,13-19-490,0-1-1,-2 0 1,-1 0 0,-1-1-1,-1-1 1,-1 0 0,-1-1 0,-2 0-1,-1 0 1,0-1 0,-2 1-1,0-32 1,-5 67-5980,-4 0-1634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125"/>
    </inkml:context>
    <inkml:brush xml:id="br0">
      <inkml:brushProperty name="width" value="0.025" units="cm"/>
      <inkml:brushProperty name="height" value="0.025" units="cm"/>
      <inkml:brushProperty name="color" value="#FFC114"/>
    </inkml:brush>
  </inkml:definitions>
  <inkml:trace contextRef="#ctx0" brushRef="#br0">0 1 13645,'0'0'7527,"0"70"-4356,2-46-1057,2 1-224,1-3-577,1-3-672,4-3-417,2-6-160,2-9-384,4-1-1346,-2-7-1281,0-13-896,-3-3-1763,-3-2-2401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158"/>
    </inkml:context>
    <inkml:brush xml:id="br0">
      <inkml:brushProperty name="width" value="0.025" units="cm"/>
      <inkml:brushProperty name="height" value="0.025" units="cm"/>
    </inkml:brush>
  </inkml:definitions>
  <inkml:trace contextRef="#ctx0" brushRef="#br0">6 0 18161,'0'0'3286,"0"9"-1917,-6 163 4562,6-171-5900,0 1 1,0-1-1,0 0 0,0 0 0,0 1 0,1-1 1,-1 0-1,0 0 0,1 0 0,-1 1 0,1-1 1,-1 0-1,1 0 0,-1 0 0,1 0 0,0 0 1,0 0-1,-1 0 0,1 0 0,0 0 0,0 0 1,0-1-1,0 1 0,0 0 0,0-1 1,0 1-1,0 0 0,2 0 0,1-1 42,-1 1 0,0-1-1,0 0 1,1 0 0,-1 0 0,0 0 0,1 0-1,-1-1 1,0 1 0,6-3 0,5-2 146,0-1 1,-1 0-1,24-14 1,-16 6-140,53-31 72,-69 42-119,1 1 0,-1 0 0,1 0 0,0 0 1,0 0-1,0 1 0,0 0 0,-1 1 0,1-1 0,0 1 1,11 1-1,-15 0-17,0-1 0,0 2-1,0-1 1,0 0 0,0 0 0,0 1 0,-1-1 0,1 1 0,0-1-1,-1 1 1,1 0 0,-1 0 0,1-1 0,-1 1 0,0 0 0,0 0-1,0 0 1,0 1 0,0-1 0,-1 0 0,1 0 0,0 0 0,-1 1-1,0-1 1,1 4 0,-1-4-2,0 0-1,0 1 1,0-1-1,1 0 1,-1 0 0,1 1-1,0-1 1,-1 0-1,1 0 1,0 0-1,0 0 1,0 0 0,1 0-1,-1 0 1,0 0-1,1-1 1,-1 1 0,1 0-1,0-1 1,0 1-1,-1-1 1,1 0 0,0 1-1,0-1 1,0 0-1,0 0 1,0 0-1,4 0 1,4-1-14,-1 0 0,1-1 0,-1-1 0,1 1 0,-1-2 0,1 1 0,-1-1 0,15-7 0,-13 5 0,0 1 0,1 0 0,0 1 0,0 0 0,14-1 0,-22 3-12,0 1 1,1 0-1,-1 0 0,0 0 0,1 0 1,-1 1-1,0 0 0,0 0 1,0 0-1,0 0 0,0 0 0,0 1 1,0 0-1,0 0 0,0 0 1,-1 1-1,1-1 0,-1 1 0,1-1 1,-1 1-1,0 0 0,0 1 1,-1-1-1,4 6 0,-3-6-47,6 2-3314,-2-24-14747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474"/>
    </inkml:context>
    <inkml:brush xml:id="br0">
      <inkml:brushProperty name="width" value="0.025" units="cm"/>
      <inkml:brushProperty name="height" value="0.025" units="cm"/>
    </inkml:brush>
  </inkml:definitions>
  <inkml:trace contextRef="#ctx0" brushRef="#br0">31 0 7911,'10'1'16272,"-10"17"-14222,-3 10 480,-5 7-1441,-2 6-448,0 0-417,5-4-160,1-1-32,4-6-320,0-9-353,0-6-832,2-9-1282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466"/>
    </inkml:context>
    <inkml:brush xml:id="br0">
      <inkml:brushProperty name="width" value="0.025" units="cm"/>
      <inkml:brushProperty name="height" value="0.025" units="cm"/>
      <inkml:brushProperty name="color" value="#FFC114"/>
    </inkml:brush>
  </inkml:definitions>
  <inkml:trace contextRef="#ctx0" brushRef="#br0">43 32 6694,'0'0'14184,"-6"9"-13228,5-7-887,-26 48 1131,25-48-1023,1 1-1,0-1 0,0 1 1,0 0-1,1-1 1,-1 1-1,0-1 1,1 1-1,0 0 1,0 0-1,0-1 0,0 1 1,0 0-1,0-1 1,1 1-1,-1 0 1,1-1-1,0 1 1,-1-1-1,2 1 1,-1-1-1,0 1 0,2 2 1,-2-4-93,1 1 1,-1-1-1,1 0 1,-1 0-1,1 0 1,0 0 0,0 0-1,-1 0 1,1-1-1,0 1 1,0-1-1,0 1 1,0-1-1,0 1 1,0-1-1,-1 0 1,1 0-1,0 0 1,0 0-1,0 0 1,0-1-1,0 1 1,0-1-1,0 1 1,0-1-1,0 1 1,-1-1-1,1 0 1,2-1 0,2-2 49,0 1 0,0-1 0,-1 0 0,1-1 1,-1 1-1,9-10 0,-10 9-31,0-1 1,1 0-1,-2 0 0,1 0 1,-1 0-1,0-1 0,0 1 1,-1-1-1,3-11 0,-5 17-80,1-1-1,-1 0 0,0 0 1,1 1-1,-1-1 1,0 0-1,0 0 1,-1 0-1,1 1 1,0-1-1,-1 0 1,1 0-1,-1 0 1,1 1-1,-1-1 0,0 0 1,1 1-1,-1-1 1,0 1-1,0-1 1,0 1-1,-1-1 1,1 1-1,0 0 1,0 0-1,-1-1 1,1 1-1,-1 0 0,1 0 1,-1 0-1,0 1 1,1-1-1,-1 0 1,0 0-1,1 1 1,-1-1-1,0 1 1,0 0-1,1 0 1,-4-1-1,-46 2 27,29 8-98,21-8 42,1-1 0,-1 1 1,1-1-1,0 1 0,-1 0 0,1-1 0,0 1 1,-1 0-1,1-1 0,0 1 0,0 0 0,0 0 0,-1-1 1,1 1-1,0 0 0,0 0 0,0-1 0,0 1 1,1 0-1,-1 0 0,0-1 0,0 1 0,0 0 1,0-1-1,1 1 0,-1 0 0,0-1 0,2 2 0,-1-1-471,1 0 0,-1-1-1,1 1 1,-1 0-1,1-1 1,0 0 0,-1 1-1,1-1 1,0 0-1,-1 0 1,1 0-1,0 0 1,-1 0 0,1 0-1,2-1 1,0 0-1642,11 0-4980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1.838"/>
    </inkml:context>
    <inkml:brush xml:id="br0">
      <inkml:brushProperty name="width" value="0.025" units="cm"/>
      <inkml:brushProperty name="height" value="0.025" units="cm"/>
      <inkml:brushProperty name="color" value="#FFC114"/>
    </inkml:brush>
  </inkml:definitions>
  <inkml:trace contextRef="#ctx0" brushRef="#br0">3 0 17232,'0'0'7672,"-1"13"-6236,0 36 150,1 1 1,3-1 0,18 96 0,-20-141-1582,0 0 1,1 0 0,-1 0-1,1-1 1,0 1-1,0 0 1,1-1-1,-1 1 1,1-1 0,0 0-1,-1 0 1,1 0-1,0-1 1,1 1-1,-1 0 1,1-1-1,6 4 1,-8-6-7,0 1 1,1 0-1,-1-1 0,1 1 1,-1-1-1,1 0 1,-1 1-1,1-1 0,-1 0 1,1-1-1,-1 1 0,1 0 1,-1-1-1,0 1 0,1-1 1,-1 0-1,0 0 0,1 0 1,-1 0-1,0 0 0,0-1 1,0 1-1,0-1 1,0 1-1,0-1 0,0 0 1,0 1-1,-1-1 0,1 0 1,1-2-1,4-8 1,1 0 0,-2 0 0,0 0 0,0 0 0,-1-1 0,0 0 0,-1 0 0,4-25 0,-3 3 0,-2-1 0,0-40 0,-17 140-5846,11-40-117,2 0-2311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212"/>
    </inkml:context>
    <inkml:brush xml:id="br0">
      <inkml:brushProperty name="width" value="0.025" units="cm"/>
      <inkml:brushProperty name="height" value="0.025" units="cm"/>
      <inkml:brushProperty name="color" value="#FFC114"/>
    </inkml:brush>
  </inkml:definitions>
  <inkml:trace contextRef="#ctx0" brushRef="#br0">0 201 9641,'0'0'15812,"9"5"-15427,26 14-54,-33-19-286,0 1 0,-1-1 0,1 0 0,0 0 0,0 1 0,-1-1 0,1 0-1,0 0 1,0-1 0,0 1 0,-1 0 0,1-1 0,0 1 0,0-1 0,-1 1 0,1-1 0,0 0 0,-1 0 0,1 1 0,-1-1 0,1-1 0,-1 1 0,1 0 0,-1 0 0,0 0 0,0-1 0,1 1 0,-1 0 0,0-1 0,1-1 0,24-45 248,-20 32 204,0 0 1,-1 0-1,-1 0 1,2-18-1,-8 86 27,0-36-205,1 0 0,0 0 1,2 1-1,4 29 0,-5-46-314,0 1 0,0 0 0,0-1 0,0 1 1,1 0-1,-1-1 0,0 1 0,0 0 0,1-1 0,-1 1 0,1 0 1,-1-1-1,0 1 0,1-1 0,-1 1 0,1-1 0,0 1 1,-1-1-1,1 1 0,-1-1 0,1 0 0,-1 1 0,1-1 1,0 0-1,-1 0 0,1 1 0,0-1 0,0 0 0,-1 0 0,1 0 1,0 0-1,-1 0 0,1 0 0,0 0 0,0 0 0,-1 0 1,1 0-1,0 0 0,-1 0 0,1 0 0,0-1 0,-1 1 1,1 0-1,0-1 0,-1 1 0,1 0 0,-1-1 0,1 1 0,0-1 1,-1 1-1,1-1 0,28-27 31,-19 6-36,0 0 0,-2 0 0,0-1 0,-1 0 0,-2-1 0,5-43 0,-16 138 0,4-56 0,0 1 0,1 0 0,0 0 0,1 0 0,3 20 0,-3-35-19,0-1 0,0 0 0,1 1 0,-1-1 0,0 1 0,0-1 0,0 0 0,0 1 0,0-1 0,0 0 0,0 1 0,1-1 0,-1 0 0,0 0 0,0 1 0,1-1 0,-1 0 0,0 1 0,0-1 0,1 0 0,-1 0 0,0 0 0,1 1 0,-1-1 0,0 0 0,0 0 0,1 0 0,-1 0 0,1 1 0,-1-1 0,0 0 0,1 0 0,-1 0 0,0 0 0,1 0 0,-1 0 0,16-8-1894,7-16-4354,-14 6-2018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615"/>
    </inkml:context>
    <inkml:brush xml:id="br0">
      <inkml:brushProperty name="width" value="0.025" units="cm"/>
      <inkml:brushProperty name="height" value="0.025" units="cm"/>
      <inkml:brushProperty name="color" value="#FFC114"/>
    </inkml:brush>
  </inkml:definitions>
  <inkml:trace contextRef="#ctx0" brushRef="#br0">64 0 13453,'0'0'18081,"-5"1"-17916,2 0-148,0 1-1,1-1 0,-1 0 0,0 1 1,1 0-1,-1-1 0,1 1 0,-1 0 1,1 0-1,0 1 0,0-1 0,0 0 1,0 1-1,0-1 0,1 1 0,-1 0 1,-1 3-1,1-1 68,-1 1 1,1 0-1,0 1 0,0-1 1,0 0-1,1 0 0,0 1 1,0 9-1,2-15-111,-1 0 0,1 0 0,0-1 0,0 1 0,0 0 0,0 0 0,0-1 0,0 1 0,0-1 0,1 1-1,-1-1 1,0 1 0,0-1 0,0 0 0,0 1 0,1-1 0,-1 0 0,0 0 0,0 0 0,1 0 0,-1 0 0,0 0 0,0 0 0,0-1 0,1 1 0,1-1 0,37-5-1976,-35 4 1720,0 0 0,1 1 1,-1 0-1,0 0 0,1 1 1,-1-1-1,0 1 0,1 0 1,-1 0-1,11 2 0,-14 0 403,0-1 1,-1 0-1,1 0 0,0 1 0,0-1 0,-1 1 1,1 0-1,-1-1 0,1 1 0,-1 0 0,0 0 1,0 0-1,0 0 0,0 0 0,0 0 0,0 0 1,0 0-1,-1 0 0,1 0 0,-1 1 1,0-1-1,1 0 0,-1 0 0,0 0 0,0 1 1,-1-1-1,1 4 0,0-3-54,0 0-1,-1 1 1,1-1-1,0 0 1,-1 0 0,0 1-1,0-1 1,0 0-1,0 0 1,0 0 0,-1 0-1,1 0 1,-1 0-1,0 0 1,0 0 0,0-1-1,0 1 1,0-1-1,-1 1 1,1-1 0,-1 0-1,1 0 1,-1 0-1,0 0 1,0-1 0,0 1-1,0-1 1,0 0 0,0 0-1,-1 0 1,1 0-1,0 0 1,0-1 0,-1 1-1,1-1 1,0 0-1,-5 0 1,6 0-206,1 0 1,0 0-1,0 0 1,-1 0-1,1 0 1,0 0-1,-1 0 1,1 0-1,0 0 1,-1-1-1,1 1 0,0 0 1,0-1-1,0 1 1,-1-1-1,1 0 1,0 1-1,0-1 1,0 0-1,0 0 0,0 0 1,0 0-1,0 1 1,0-1-1,0 0 1,1-1-1,-1 1 1,0 0-1,1 0 1,-1 0-1,0-2 0,0-2-1305,0-1-1,1 1 1,0-1-1,0 1 1,0-1-1,2-9 1,2-7-12062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2.974"/>
    </inkml:context>
    <inkml:brush xml:id="br0">
      <inkml:brushProperty name="width" value="0.025" units="cm"/>
      <inkml:brushProperty name="height" value="0.025" units="cm"/>
      <inkml:brushProperty name="color" value="#FFC114"/>
    </inkml:brush>
  </inkml:definitions>
  <inkml:trace contextRef="#ctx0" brushRef="#br0">0 94 18578,'0'0'13420,"61"-45"-12747,-49 37-577,2 0-96,-2-2 0,0 5-1217,-3-1-833,-2-1-1954,-5 3-1921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3.802"/>
    </inkml:context>
    <inkml:brush xml:id="br0">
      <inkml:brushProperty name="width" value="0.025" units="cm"/>
      <inkml:brushProperty name="height" value="0.025" units="cm"/>
      <inkml:brushProperty name="color" value="#FFC114"/>
    </inkml:brush>
  </inkml:definitions>
  <inkml:trace contextRef="#ctx0" brushRef="#br0">1 130 13485,'0'0'16212,"3"10"-15261,7 33-280,-4-14-188,2 1-1,19 46 1,-27-75-483,0 0 0,0-1 0,1 1 0,-1 0 0,1-1 0,-1 1 0,0-1 0,1 1 0,-1-1 0,1 1 0,-1-1 0,1 1 0,-1-1 0,1 1 0,0-1 0,-1 0 0,1 1 0,-1-1 0,1 0 0,0 0 0,-1 1 0,1-1 0,0 0 0,0 0 0,-1 0 0,1 0 0,0 0 0,-1 0 0,1 0 0,0 0 0,-1 0 0,1 0 0,0 0 0,0 0 0,-1-1 0,1 1 0,-1 0 0,1 0 0,0-1 0,-1 1 0,1 0 0,0-1 0,-1 1 0,1-1 0,-1 1 0,1-1 0,-1 1 0,1-1 0,-1 1 0,0-1 0,1 0 0,-1 1 0,1-2 0,22-33 0,57-142 0,-74 171 0,-1 17 0,1 24 0,-6-31 0,2 15 0,8 49 0,-9-63 0,0 0 0,0-1 0,1 1 0,-1 0 0,1-1 0,0 1 0,0-1 0,1 0 0,0 0 0,5 7 0,-7-10 0,0 0 0,0-1 0,0 1 0,0 0 0,0-1 0,0 1 0,0-1 0,0 1 0,1-1 0,-1 0 0,0 1 0,0-1 0,0 0 0,1 0 0,-1 0 0,0 0 0,0 0 0,0 0 0,1 0 0,-1 0 0,0-1 0,0 1 0,0 0 0,1-1 0,-1 1 0,0-1 0,0 1 0,0-1 0,0 1 0,0-1 0,0 0 0,0 0 0,0 1 0,0-1 0,-1 0 0,1 0 0,0 0 0,0 0 0,-1 0 0,2-2 0,28-47 0,-26 43 0,3-8 0,-1-1 0,-1 1 0,0-1 0,-1 0 0,2-22 0,-6 55 0,-1-5 0,0 0 0,2 0 0,-1-1 0,5 21 0,-5-31 0,0 1 0,1-1 0,-1 1 0,1-1 0,-1 1 0,1-1 0,-1 1 0,1-1 0,0 0 0,0 1 0,0-1 0,0 0 0,0 0 0,0 1 0,0-1 0,0 0 0,0 0 0,0 0 0,1 0 0,-1-1 0,0 1 0,1 0 0,-1 0 0,1-1 0,-1 1 0,1-1 0,-1 1 0,1-1 0,-1 0 0,1 1 0,-1-1 0,1 0 0,-1 0 0,1 0 0,0 0 0,-1-1 0,1 1 0,-1 0 0,1-1 0,-1 1 0,1-1 0,-1 1 0,2-2 0,2 0 0,0-1 0,-1 0 0,1-1 0,-1 1 0,1-1 0,-1 0 0,0 0 0,-1 0 0,1-1 0,-1 1 0,0-1 0,0 0 0,4-8 0,1-2 0,-2-1 0,0 1 0,6-24 0,-1-47 0,-13 142 0,0-37 0,1 0 0,0 0 0,2 0 0,3 22 0,-3-40-124,-1 0-1,1 0 1,0 0-1,-1 0 1,1 0-1,0 0 1,-1 0-1,1-1 1,0 1-1,0 0 1,0-1-1,0 1 1,0 0-1,0-1 1,0 1-1,0-1 1,0 0-1,0 1 1,0-1-1,0 0 1,0 1 0,0-1-1,2 0 1,-2 0-376,1 1 1,0-1 0,0 0 0,-1 1-1,1-1 1,0 0 0,0 0 0,-1 0 0,1-1-1,0 1 1,-1 0 0,1-1 0,0 1-1,0-1 1,-1 1 0,1-1 0,-1 0 0,1 1-1,-1-1 1,1 0 0,-1 0 0,1 0-1,1-3 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4.268"/>
    </inkml:context>
    <inkml:brush xml:id="br0">
      <inkml:brushProperty name="width" value="0.025" units="cm"/>
      <inkml:brushProperty name="height" value="0.025" units="cm"/>
      <inkml:brushProperty name="color" value="#FFC114"/>
    </inkml:brush>
  </inkml:definitions>
  <inkml:trace contextRef="#ctx0" brushRef="#br0">136 28 11883,'0'0'17985,"-10"-6"-16810,-31-15-492,40 21-671,0 0 1,0 0-1,0 0 1,0 0-1,-1 0 1,1 0-1,0 0 1,0 0-1,0 0 1,0 0-1,0 1 1,0-1-1,0 1 1,0-1-1,0 1 0,0-1 1,0 1-1,0-1 1,0 1-1,0 0 1,0-1-1,0 1 1,1 0-1,-1 0 1,-1 1-1,-15 25 9,14-21 2,3-5-22,-7 9 111,1 0 0,1 1 0,0 0 0,1 0 0,-6 20 0,10-30-112,0-1 0,0 0 0,0 0 0,0 1 0,0-1 0,0 0 0,0 1 0,0-1 0,0 0 0,0 0 0,0 1 0,0-1 0,0 0 0,1 0 0,-1 1 0,0-1 0,0 0 0,0 0 0,0 1 0,1-1 0,-1 0 0,0 0 0,0 0 0,0 1 0,1-1 0,-1 0 0,0 0 0,0 0 0,1 0 0,-1 0 0,0 0 0,1 0 0,-1 1 0,0-1 0,0 0 0,1 0 0,-1 0 0,0 0 0,0 0 0,1 0 0,-1 0 0,0 0 0,1 0 0,-1 0 0,0-1 0,0 1 0,1 0 0,-1 0 0,11-3 0,16-7-82,-21 7 36,1 0-1,0 0 1,0 0-1,0 1 1,0 0 0,0 0-1,0 1 1,1 0 0,-1 0-1,1 1 1,-1 0-1,0 0 1,13 2 0,-18-1 58,0 0 1,-1 0-1,1 1 1,0-1-1,-1 0 0,1 1 1,-1-1-1,0 1 1,1-1-1,-1 1 1,0 0-1,0-1 1,0 1-1,0 0 1,0 0-1,-1 0 1,1 0-1,0 0 1,-1 0-1,1 0 1,-1 0-1,0 0 1,0 0-1,0 0 0,0 0 1,0 0-1,0 0 1,-1 3-1,1-1 17,-1 0-1,0 1 1,1-1-1,-2 0 1,1 0-1,0 0 0,-1 0 1,0 0-1,0 0 1,0 0-1,0 0 1,-5 5-1,3-5-28,1-1 0,-1 0 0,0 1 0,0-1 0,-1-1 0,1 1 0,-1-1 0,1 1 0,-1-1 0,0-1 0,0 1 0,0-1 0,0 1 0,0-2 0,0 1 0,0 0 0,0-1 0,0 0 0,0 0 0,-6-1 0,9 0-107,1 1-1,0-1 1,0 1-1,0-1 1,0 1-1,0-1 1,0 0-1,0 1 1,0-1-1,1 0 1,-1 0 0,0 0-1,0 0 1,1 0-1,-1 0 1,0 0-1,1 0 1,-1 0-1,1 0 1,-1 0-1,1 0 1,0 0 0,-1 0-1,1-1 1,0 1-1,0 0 1,0 0-1,0 0 1,0 0-1,0-1 1,0 1-1,0 0 1,0 0 0,1 0-1,-1 0 1,1-2-1,0-2-928,0 0 1,1 0-1,-1 0 0,1 0 0,0 0 0,6-9 0,11-12-7062,1 1-4063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4.660"/>
    </inkml:context>
    <inkml:brush xml:id="br0">
      <inkml:brushProperty name="width" value="0.025" units="cm"/>
      <inkml:brushProperty name="height" value="0.025" units="cm"/>
      <inkml:brushProperty name="color" value="#FFC114"/>
    </inkml:brush>
  </inkml:definitions>
  <inkml:trace contextRef="#ctx0" brushRef="#br0">64 0 14189,'0'0'15871,"-8"8"-15203,4-3-474,-1-2-78,1 1-1,-1 0 0,1 1 0,0-1 1,1 1-1,-1 0 0,1 0 1,0 0-1,0 0 0,0 0 1,1 1-1,0-1 0,0 1 0,0 0 1,-1 6-1,6-11-115,0 0 0,-1 0 0,1 0 0,0-1 0,-1 1 0,1-1 0,0 1 0,0-1 0,0 0 0,-1 0 0,1 0 0,5-1 0,-2 0 0,5 1-7,-4 0-26,1 0 0,-1 0 0,0 1 0,1-1 0,-1 2 0,12 2 0,-17-3 28,0 0 1,0 0 0,0 1 0,0-1 0,0 0-1,0 1 1,0-1 0,-1 1 0,1 0-1,-1-1 1,1 1 0,-1 0 0,0 0 0,0 0-1,0 0 1,0 0 0,0 0 0,0 1-1,0-1 1,-1 0 0,1 0 0,-1 0 0,1 1-1,-1-1 1,0 0 0,0 3 0,0-2 12,0 0 1,0-1-1,0 1 1,0 0 0,0 0-1,0 0 1,-1-1-1,0 1 1,1 0 0,-1 0-1,0-1 1,0 1-1,0-1 1,-1 1 0,1-1-1,-1 1 1,1-1-1,-1 0 1,0 0 0,0 0-1,0 0 1,0 0-1,0 0 1,0 0 0,-1-1-1,1 1 1,0-1-1,-1 1 1,1-1-1,-1 0 1,0 0 0,1 0-1,-1-1 1,0 1-1,0-1 1,1 1 0,-1-1-1,0 0 1,0 0-1,-5-1 1,7 1-147,0 0 0,0-1-1,0 1 1,0 0 0,0-1 0,0 1-1,0-1 1,0 1 0,0-1 0,1 0-1,-1 1 1,0-1 0,0 0 0,1 0 0,-1 1-1,0-1 1,1 0 0,-1 0 0,0 0-1,1 0 1,0 0 0,-1 0 0,1 0-1,-1 0 1,1 0 0,0 0 0,-1-2 0,-3-31-7992,4 32 7692,0-21-9609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5.035"/>
    </inkml:context>
    <inkml:brush xml:id="br0">
      <inkml:brushProperty name="width" value="0.025" units="cm"/>
      <inkml:brushProperty name="height" value="0.025" units="cm"/>
      <inkml:brushProperty name="color" value="#FFC114"/>
    </inkml:brush>
  </inkml:definitions>
  <inkml:trace contextRef="#ctx0" brushRef="#br0">0 101 13357,'0'0'6721,"10"-1"-3849,2 0-2162,-3 1-223,0-1-1,0 0 1,0-1-1,13-4 1,-20 6-281,0-1 1,0 0 0,0 1 0,0-1 0,0 0-1,-1 0 1,1 0 0,0-1 0,-1 1-1,1 0 1,-1-1 0,1 1 0,-1-1-1,1 1 1,-1-1 0,0 0 0,0 1 0,0-1-1,0 0 1,0 0 0,0 0 0,-1 0-1,1 0 1,-1 0 0,1 0 0,-1 0-1,0 0 1,0-2 0,1 3-183,-1 0 1,0-1-1,0 1 0,0 0 1,-1 0-1,1 0 0,0 0 1,0 0-1,-1-1 0,1 1 0,0 0 1,-1 0-1,1 0 0,-1 0 1,1 0-1,-1 0 0,0 0 1,1 0-1,-1 0 0,0 0 1,0 1-1,-1-2 0,1 2-21,0-1 0,0 1 1,1 1-1,-1-1 0,0 0 0,1 0 0,-1 0 0,0 0 0,1 0 0,-1 1 1,1-1-1,-1 0 0,0 0 0,1 1 0,-1-1 0,1 1 0,-1-1 0,1 0 1,-1 1-1,1-1 0,-1 1 0,1-1 0,-1 1 0,1-1 0,0 1 0,-1 0 1,1-1-1,0 1 0,-1-1 0,1 1 0,0 0 0,0-1 0,0 1 0,-1 0 1,1-1-1,0 1 0,0 1 0,-2 7-3,0 0 0,0 1 0,1-1 0,0 1 0,0-1 0,1 1 0,0-1 0,2 10 0,-1-18 0,-1 0 0,0 0 0,0-1 0,0 1 0,1 0 0,-1-1 0,0 1 0,1 0 0,-1-1 0,0 1 0,1-1 0,-1 1 0,1 0 0,-1-1 0,1 1 0,0-1 0,-1 1 0,1-1 0,-1 0 0,1 1 0,0-1 0,-1 0 0,1 1 0,0-1 0,-1 0 0,1 0 0,0 0 0,0 1 0,-1-1 0,1 0 0,0 0 0,0 0 0,-1 0 0,1 0 0,0 0 0,-1-1 0,1 1 0,0 0 0,0 0 0,-1 0 0,1-1 0,0 1 0,-1 0 0,1-1 0,0 1 0,-1 0 0,2-2 0,28-20 0,-12 1 0,-9 10 0,0 1 0,0 0 0,1 0 0,14-10 0,-22 18 0,1 1 0,0-1 0,-1 0 0,1 1 0,0 0 0,0-1 0,0 1 0,0 1 0,0-1 0,0 0 0,0 1 0,0-1 0,1 1 0,-1 0 0,0 0 0,0 0 0,0 0 0,0 1 0,0 0 0,0-1 0,0 1 0,0 0 0,6 3 0,-8-4-353,0 1 0,1 0 1,-1-1-1,1 0 0,-1 1 0,1-1 0,-1 0 1,1 1-1,-1-1 0,1 0 0,-1 0 0,1 0 1,-1-1-1,1 1 0,-1 0 0,3-1 0,-4 1 129,1-1 0,-1 1 0,1 0 0,-1-1 0,0 1 0,1 0 0,-1-1 0,1 1 0,-1-1 0,0 1 0,1-1 0,-1 1 0,0-1 0,1 1 0,-1-1 0,0 1 0,0-1 0,0 1 0,1-1 0,-1 1 0,0-1 0,0 0 0,0 1 0,0-1 0,0 1 0,0-1 0,0 0-1,0 1 1,0-1 0,-1 1 0,1-1 0,0 1 0,0-1 0,0 1 0,-1-1 0,1 1 0,0-1 0,0 1 0,-1-1 0,1 1 0,-1-1 0,1 1 0,-1-1 0,-8-7-9097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4:55.406"/>
    </inkml:context>
    <inkml:brush xml:id="br0">
      <inkml:brushProperty name="width" value="0.025" units="cm"/>
      <inkml:brushProperty name="height" value="0.025" units="cm"/>
      <inkml:brushProperty name="color" value="#FFC114"/>
    </inkml:brush>
  </inkml:definitions>
  <inkml:trace contextRef="#ctx0" brushRef="#br0">0 158 17969,'0'0'10666,"78"-36"-9833,-25 13-417,4 1-384,2-3-1313,-2 0-4612,-3-2-8169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2.814"/>
    </inkml:context>
    <inkml:brush xml:id="br0">
      <inkml:brushProperty name="width" value="0.025" units="cm"/>
      <inkml:brushProperty name="height" value="0.025" units="cm"/>
    </inkml:brush>
  </inkml:definitions>
  <inkml:trace contextRef="#ctx0" brushRef="#br0">0 81 19282,'0'0'6214,"59"-22"-3107,-13 13-1409,8-4-289,12 3-352,-1-1-1057,-2 1 0,-6 5 0,-11 4-801,-13 1-1857,-18 0-2339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03.373"/>
    </inkml:context>
    <inkml:brush xml:id="br0">
      <inkml:brushProperty name="width" value="0.025" units="cm"/>
      <inkml:brushProperty name="height" value="0.025" units="cm"/>
    </inkml:brush>
  </inkml:definitions>
  <inkml:trace contextRef="#ctx0" brushRef="#br0">95 125 2787,'0'0'16303,"-8"-6"-14685,-22-18-230,30 24-1333,0 0 0,-1 0 1,1-1-1,0 1 1,0 0-1,-1 0 1,1 0-1,0 0 0,0 0 1,-1 0-1,1 0 1,0 0-1,-1 0 1,1 0-1,0 0 0,0 0 1,-1 0-1,1 0 1,0 0-1,-1 0 1,1 0-1,0 0 0,0 0 1,-1 0-1,1 0 1,0 0-1,-1 1 1,1-1-1,0 0 0,0 0 1,0 0-1,-1 0 1,1 1-1,0-1 1,0 0-1,0 0 0,-1 1 1,1-1-1,0 0 1,0 0-1,0 1 1,0-1-1,0 0 0,0 0 1,-1 1-1,1-1 1,0 0-1,0 1 1,0-1-1,-4 22 2030,4-10-493,1-36-300,-1 23-1225,0-1-1,0 1 1,0 0 0,0 0-1,0 0 1,0 0-1,-1-1 1,1 1 0,0 0-1,0 0 1,-1 0 0,1 0-1,-1 0 1,1 0-1,-1 0 1,0 0 0,1 0-1,-1 0 1,0 0-1,0 0 1,1 0 0,-1 0-1,0 1 1,0-1-1,0 0 1,0 1 0,0-1-1,0 1 1,0-1 0,0 1-1,0-1 1,-1 1-1,1 0 1,0-1 0,0 1-1,0 0 1,0 0-1,0 0 1,-1 0 0,1 0-1,0 0 1,0 0-1,-2 1 1,2 0-67,1-1 0,-1 1 0,0 0 0,0 0 0,1 0 0,-1 0 0,0 0 0,1 0 0,-1 0 0,1 0 0,0 1 0,-1-1 0,1 0 0,0 0 0,0 0 0,-1 0 0,1 1 0,0-1 0,0 0 0,0 0 0,1 0 0,-1 1 0,0 1 0,4 32 0,-3-33 0,-1-1 0,0 1 0,1-1 0,-1 1 0,1-1 0,-1 1 0,1-1 0,0 1 0,0-1 0,-1 1 0,1-1 0,0 0 0,0 1 0,1-1 0,-1 0 0,0 0 0,0 0 0,0 0 0,1 0 0,-1 0 0,0 0 0,1-1 0,-1 1 0,3 1 0,-2-3 0,-1 0 0,0 0 0,0 0 0,0 0 0,0 0 0,0 0 0,0 0 0,0 0 0,0 0 0,0-1 0,0 1 0,-1 0 0,1 0 0,0-1 0,-1 1 0,1-1 0,-1 1 0,0 0 0,1-1 0,-1 1 0,0-1 0,0 1 0,0-1 0,0 1 0,0-1 0,0 1 0,-1-2 0,2-16 0,1-38 0,-2 54 0,0-1 0,-1 1 0,1 0 0,-1-1 0,0 1 0,0-1 0,0 1 0,0 0 0,0 0 0,-1-1 0,1 1 0,-4-4 0,3 34 0,4-15 0,1 1 0,0 0 0,7 18 0,-8-27 0,-23-83 0,1 46 0,20 33 0,0 0 0,-1-1 0,1 1 0,0 0 0,0 0 0,0 0 0,0 0 0,0-1 0,-1 1 0,1 0 0,0 0 0,0 0 0,0 0 0,-1 0 0,1 0 0,0 0 0,0 0 0,0 0 0,-1 0 0,1 0 0,0-1 0,0 1 0,-1 0 0,1 0 0,0 1 0,0-1 0,0 0 0,-1 0 0,1 0 0,0 0 0,0 0 0,0 0 0,-1 0 0,1 0 0,0 0 0,0 0 0,0 0 0,-1 1 0,1-1 0,0 0 0,0 0 0,0 0 0,-4 21 0,4-7 0,1-1 0,0 1 0,1-1 0,1 0 0,0 0 0,0 0 0,2 0 0,-1 0 0,2-1 0,11 21 0,-17-33 1,0 0 1,0 0-1,0 1 1,0-1-1,0 0 1,0 0-1,1 0 0,-1 1 1,0-1-1,0 0 1,0 0-1,0 0 0,1 1 1,-1-1-1,0 0 1,0 0-1,0 0 1,1 0-1,-1 0 0,0 0 1,0 0-1,1 1 1,-1-1-1,0 0 1,0 0-1,1 0 0,-1 0 1,0 0-1,0 0 1,1 0-1,-1 0 1,0 0-1,0 0 0,1 0 1,-1-1-1,0 1 1,0 0-1,1 0 0,-1 0 1,0 0-1,0 0 1,1 0-1,-1 0 1,0-1-1,7-13 27,0-20-1065,-4-4-3357,-2-1-3923,-1-5-7527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16.015"/>
    </inkml:context>
    <inkml:brush xml:id="br0">
      <inkml:brushProperty name="width" value="0.025" units="cm"/>
      <inkml:brushProperty name="height" value="0.025" units="cm"/>
    </inkml:brush>
  </inkml:definitions>
  <inkml:trace contextRef="#ctx0" brushRef="#br0">1 233 7335,'0'0'6748,"10"-5"-5318,81-29-464,1 5 1,112-22-1,210-22 1845,-323 58-2670,-279 11 3286,-12 23-2905,39-2 1508,352-13-2452,75-18 542,-156 6-725,-192 16 771,-130 27 0,-11 3 938,184-33-670,15-2-115,34-4-448,223-49 15,-27 6-1,-79 22-601,-157 14 1389,-109 5-1060,-1 6 0,-187 27 0,321-29 256,-11 0-4172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56.740"/>
    </inkml:context>
    <inkml:brush xml:id="br0">
      <inkml:brushProperty name="width" value="0.025" units="cm"/>
      <inkml:brushProperty name="height" value="0.025" units="cm"/>
    </inkml:brush>
  </inkml:definitions>
  <inkml:trace contextRef="#ctx0" brushRef="#br0">4 1 13100,'0'0'8504,"0"12"-7350,-1 54 116,-1-13-127,2 1-1,2-1 0,13 69 1,-12-118-988,1-13-59,1-12 26,8-265 962,-26 520-661,0 6-328,26-388 48,-1 10-99,-11 23 490,-16 392-123,28-322-734,-1 23-1286,-11 22 1425,-1-1-1,0 1 0,1-1 1,-1 1-1,1-1 0,-1 1 1,1 0-1,-1-1 0,1 1 1,-1 0-1,1-1 0,-1 1 1,1 0-1,0 0 0,-1-1 1,1 1-1,-1 0 0,1 0 1,0 0-1,-1 0 0,1 0 0,-1 0 1,1 0-1,0 0 0,-1 0 1,1 0-1,0 0 0,0 1 1,7 8-6297,0 13-4666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31.239"/>
    </inkml:context>
    <inkml:brush xml:id="br0">
      <inkml:brushProperty name="width" value="0.025" units="cm"/>
      <inkml:brushProperty name="height" value="0.025" units="cm"/>
    </inkml:brush>
  </inkml:definitions>
  <inkml:trace contextRef="#ctx0" brushRef="#br0">66 36 7783,'0'0'16854,"0"-4"-15952,1-6-85,1 11-64,6 22 526,-6-16-1119,0-1-1,0 1 0,1 0 0,-1-1 0,1 0 0,1 1 0,-1-1 0,5 5 0,-9-35 765,-1 20-890,0 1 0,-1-1 0,1 0 1,-1 1-1,0 0 0,0 0 0,0 0 0,0 0 1,-1 0-1,1 0 0,-1 1 0,1 0 0,-1 0 0,0 0 1,-6-3-1,8 5-37,1-1-1,-1 1 1,1 0 0,-1-1-1,1 1 1,0 0 0,-1 0 0,1 0-1,-1 0 1,1 0 0,-1 0 0,1 0-1,-1 0 1,1 0 0,-1 1-1,1-1 1,-1 1 0,1-1 0,0 1-1,-1 0 1,1-1 0,0 1-1,0 0 1,-1 0 0,1 0 0,0 0-1,0 0 1,0 0 0,0 0-1,0 0 1,0 1 0,1-1 0,-1 0-1,0 0 1,1 1 0,-1-1 0,0 0-1,1 1 1,0-1 0,-1 1-1,1-1 1,0 1 0,0-1 0,0 1-1,0-1 1,0 1 0,0 1-1,-1 6-15,1-1-1,0 1 0,1 0 0,-1-1 0,2 1 0,-1-1 0,4 10 0,-5-16 19,1 0 0,0 0 0,0 0 0,0 1 0,0-2 0,0 1 0,0 0 0,1 0 0,-1 0 0,0 0 0,1-1 0,0 1 0,-1-1 0,1 1 0,0-1 0,0 0 0,0 0 0,0 0 0,0 1 0,0-2 0,0 1 0,0 0 0,0 0 0,0-1 0,0 1 0,0-1 0,1 0 0,-1 0 0,0 0 0,0 0 0,1 0 0,2 0 0,-1-2 7,-1 1 0,0 0-1,0-1 1,0 1 0,0-1 0,0 0-1,0 0 1,0 0 0,-1 0-1,1-1 1,-1 1 0,1-1 0,-1 1-1,0-1 1,0 0 0,0 0 0,-1 0-1,1 0 1,-1 0 0,1 0-1,-1-1 1,0 1 0,0 0 0,0-1-1,0-4 1,2-6 34,-1 0-1,-1 0 1,0 0 0,-1-28-1,0 41-40,-1 0 1,1 0-1,0 0 0,-1 0 0,1 0 1,-1 0-1,1 0 0,-1 0 0,0 0 0,1 0 1,-1 0-1,0 0 0,0 0 0,1 1 0,-1-1 1,0 0-1,0 1 0,0-1 0,0 0 1,0 1-1,0-1 0,0 1 0,0 0 0,0-1 1,0 1-1,-1 0 0,1 0 0,0-1 0,0 1 1,0 0-1,0 0 0,0 0 0,-1 0 1,1 1-1,0-1 0,0 0 0,0 0 0,0 1 1,0-1-1,0 0 0,0 1 0,0-1 0,0 1 1,0 0-1,0-1 0,0 1 0,0 0 0,0-1 1,0 1-1,1 0 0,-1 0 0,0 0 1,1 0-1,-1 0 0,0 0 0,1 0 0,-1 0 1,1 0-1,0 0 0,-1 1 0,0 2 2,0-1 1,0 1-1,0 0 0,0-1 1,1 1-1,0 0 0,0-1 0,0 1 1,0 0-1,0 0 0,1-1 0,-1 1 1,1 0-1,1 3 0,-1-7-30,-1 1-1,0 0 1,1-1 0,-1 1-1,0 0 1,1-1 0,-1 1-1,0-1 1,1 1 0,-1-1-1,1 1 1,-1-1 0,1 1-1,0-1 1,-1 1 0,1-1-1,-1 0 1,1 1 0,0-1-1,-1 0 1,1 0 0,0 1-1,-1-1 1,1 0 0,0 0-1,1 0 1,-1 0-172,1-1 0,0 0 0,0 1 0,-1-1 0,1 0 0,-1 0 1,1 0-1,-1 0 0,1 0 0,-1 0 0,1 0 0,-1 0 0,0-1 0,0 1 0,2-3 0,3-5-2512,-4 3-3120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19.916"/>
    </inkml:context>
    <inkml:brush xml:id="br0">
      <inkml:brushProperty name="width" value="0.025" units="cm"/>
      <inkml:brushProperty name="height" value="0.025" units="cm"/>
    </inkml:brush>
  </inkml:definitions>
  <inkml:trace contextRef="#ctx0" brushRef="#br0">0 1 23094,'0'0'160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2.799"/>
    </inkml:context>
    <inkml:brush xml:id="br0">
      <inkml:brushProperty name="width" value="0.025" units="cm"/>
      <inkml:brushProperty name="height" value="0.025" units="cm"/>
    </inkml:brush>
  </inkml:definitions>
  <inkml:trace contextRef="#ctx0" brushRef="#br0">1 31 13581,'1'-10'2205,"4"-10"5691,-5 28-3568,-2 181-541,0-110-7635,2-44-2746,-1-4-4314,1-48 2095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3.144"/>
    </inkml:context>
    <inkml:brush xml:id="br0">
      <inkml:brushProperty name="width" value="0.025" units="cm"/>
      <inkml:brushProperty name="height" value="0.025" units="cm"/>
    </inkml:brush>
  </inkml:definitions>
  <inkml:trace contextRef="#ctx0" brushRef="#br0">45 128 2883,'0'0'13970,"-7"-9"-11418,-20-26-219,26 34-2205,0 0 0,0 0 0,1 0 1,-1 0-1,0 0 0,0 0 0,0 0 0,1 0 1,-1-1-1,1 1 0,-1 0 0,1-1 0,0 1 1,-1 0-1,1-1 0,0 1 0,0 0 0,0-1 0,0 1 1,0-1-1,0 1 0,0 0 0,0-1 0,1 1 1,-1 0-1,0-1 0,1 1 0,-1 0 0,1 0 1,0-1-1,-1 1 0,1 0 0,0 0 0,0 0 0,0 0 1,0 0-1,0 0 0,0 0 0,0 0 0,0 0 1,0 0-1,0 1 0,0-1 0,1 0 0,-1 1 1,0-1-1,0 1 0,1-1 0,-1 1 0,2-1 0,8-2 243,0 1 0,0 0 0,0 0 0,18 1 0,-25 1-190,59-1 82,22-2-2128,-30-5-4546,-30 1-448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3.470"/>
    </inkml:context>
    <inkml:brush xml:id="br0">
      <inkml:brushProperty name="width" value="0.025" units="cm"/>
      <inkml:brushProperty name="height" value="0.025" units="cm"/>
    </inkml:brush>
  </inkml:definitions>
  <inkml:trace contextRef="#ctx0" brushRef="#br0">1 76 13933,'0'0'17585,"58"-8"-16560,-20-1-801,3-3-224,4 1 0,3 0-480,-4 3-1955,-11 0-3266,-6 0-6182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5.308"/>
    </inkml:context>
    <inkml:brush xml:id="br0">
      <inkml:brushProperty name="width" value="0.025" units="cm"/>
      <inkml:brushProperty name="height" value="0.025" units="cm"/>
    </inkml:brush>
  </inkml:definitions>
  <inkml:trace contextRef="#ctx0" brushRef="#br0">0 2 17072,'0'-2'5990,"0"6"-5029,0 9-257,0 4 257,0 2-480,0 2-321,2-3-64,1-3-96,-2-3 64,1-2-64,1-4-737,-3 0-800,0-3-1474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5.680"/>
    </inkml:context>
    <inkml:brush xml:id="br0">
      <inkml:brushProperty name="width" value="0.025" units="cm"/>
      <inkml:brushProperty name="height" value="0.025" units="cm"/>
    </inkml:brush>
  </inkml:definitions>
  <inkml:trace contextRef="#ctx0" brushRef="#br0">5 13 20211,'0'0'10922,"-4"-12"-14125,9 16 385,2-2-225,-3-2-1217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156"/>
    </inkml:context>
    <inkml:brush xml:id="br0">
      <inkml:brushProperty name="width" value="0.025" units="cm"/>
      <inkml:brushProperty name="height" value="0.025" units="cm"/>
    </inkml:brush>
  </inkml:definitions>
  <inkml:trace contextRef="#ctx0" brushRef="#br0">1 85 21236,'0'0'6630,"60"-26"-4195,-19 9-962,6 3-480,2 1-993,1 4 0,-5 4 0,-5 4-1473,-9 1-1698,-8 0-3267,-13 1-3684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008"/>
    </inkml:context>
    <inkml:brush xml:id="br0">
      <inkml:brushProperty name="width" value="0.025" units="cm"/>
      <inkml:brushProperty name="height" value="0.025" units="cm"/>
    </inkml:brush>
  </inkml:definitions>
  <inkml:trace contextRef="#ctx0" brushRef="#br0">46 37 2626,'0'0'18770,"-36"-37"-18770,33 37-64,0 0-897,0 0-1025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382"/>
    </inkml:context>
    <inkml:brush xml:id="br0">
      <inkml:brushProperty name="width" value="0.025" units="cm"/>
      <inkml:brushProperty name="height" value="0.025" units="cm"/>
    </inkml:brush>
  </inkml:definitions>
  <inkml:trace contextRef="#ctx0" brushRef="#br0">171 21 16656,'0'0'14648,"-7"-5"-14477,4 3-165,1 0 0,0 1 0,-1-1 0,0 1 0,1-1 0,-1 1 0,0 0 0,0 0-1,0 1 1,0-1 0,1 1 0,-1-1 0,0 1 0,0 0 0,-5 0 0,3 1 12,-1 0 0,0 1 0,0 0 0,0 0 0,1 0 0,-1 1-1,1 0 1,-9 6 0,11-8-18,-33 26 88,35-27-96,-1 1 1,1 0-1,0 0 0,0 0 0,0 0 0,0 0 0,0 0 0,0 0 0,1 0 0,-1 0 0,0 0 0,0 0 1,1 0-1,-1 1 0,1-1 0,-1 0 0,1 1 0,-1-1 0,1 0 0,0 1 0,0-1 0,0 0 0,0 1 1,0-1-1,0 1 0,0-1 0,0 2 0,4-2-4,0 0 1,0 0-1,-1 0 1,1 0-1,0 0 1,0-1 0,0 0-1,0 0 1,0 0-1,0 0 1,5-2-1,2 2-26,14-1-24,-13 0-40,0 1 1,0 0 0,0 0-1,14 3 1,-24-2 83,0-1 0,0 0 0,0 1 0,0-1 1,0 1-1,0 0 0,-1 0 0,1 0 0,0 0 0,-1 0 0,1 0 0,0 0 0,-1 0 0,1 0 0,-1 1 0,0-1 0,1 1 0,-1-1 0,0 1 1,0 0-1,0-1 0,0 1 0,0 0 0,0 0 0,-1 0 0,1-1 0,-1 1 0,1 0 0,-1 0 0,0 0 0,1 3 0,-2 2 99,1-1-1,-1 1 0,-1-1 0,1 1 1,-1-1-1,0 0 0,-1 1 0,1-1 1,-1 0-1,0 0 0,-1-1 0,1 1 1,-1-1-1,0 0 0,-1 0 0,1 0 1,-1 0-1,0-1 0,0 0 0,-1 0 1,1 0-1,-1-1 0,0 1 0,0-1 0,0-1 1,0 1-1,0-1 0,-1 0 0,1-1 1,-8 2-1,13-3-190,0-1 1,0 1-1,0 0 1,0-1-1,0 1 0,1-1 1,-1 1-1,0-1 1,0 0-1,1 1 0,-1-1 1,0 0-1,1 1 1,-1-1-1,1 0 0,-1 0 1,1 1-1,-1-1 1,1 0-1,-1 0 0,1 0 1,0 0-1,-1 0 1,1 0-1,0 0 0,0 0 1,0 0-1,0 1 1,0-1-1,0 0 0,0 0 1,0 0-1,0 0 1,0 0-1,1 0 0,-1 0 1,0 0-1,0 0 1,1 0-1,0-1 0,15-40-7114,4 18 968,1 1-1875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6.741"/>
    </inkml:context>
    <inkml:brush xml:id="br0">
      <inkml:brushProperty name="width" value="0.025" units="cm"/>
      <inkml:brushProperty name="height" value="0.025" units="cm"/>
    </inkml:brush>
  </inkml:definitions>
  <inkml:trace contextRef="#ctx0" brushRef="#br0">49 267 3235,'0'0'16314,"-5"10"-14600,-2 0-1198,2 0 1,-1 1-1,2 0 0,-1 0 1,1 0-1,1 0 0,0 1 1,1-1-1,0 1 0,0 15 1,2-26-508,0 0 1,0 0 0,0 0-1,0 0 1,0 0 0,0 0-1,1 0 1,-1-1 0,0 1-1,1 0 1,-1 0 0,0 0-1,1 0 1,-1-1 0,1 1-1,0 0 1,-1 0 0,1-1-1,-1 1 1,1 0 0,0-1-1,0 1 1,-1-1 0,1 1-1,0-1 1,1 1-1,1 0 18,-1-1 0,0 1 0,0-1 0,0 0 0,1 0-1,-1 0 1,0 0 0,0 0 0,1-1 0,3 0-1,1-1 47,0 0 1,-1-1-1,1 0 0,-1 0 0,0 0 0,9-7 1,-1-2-28,-1-1 1,-1 0 0,0 0-1,-1-2 1,0 1 0,-1-1-1,-1-1 1,0 0 0,8-22-1,-11 24 31,-2 0 1,1-1-1,-2 1 0,0-1 0,-1 0 1,0 1-1,-1-1 0,-1 0 0,0 0 0,-1 0 1,-5-26-1,6 40-49,0-1 1,0 0-1,0 0 0,-1 1 1,1-1-1,-1 0 0,1 0 1,-1 1-1,0-1 0,1 0 1,-1 1-1,0-1 0,0 1 1,0-1-1,0 1 0,0-1 1,-1 1-1,1 0 0,0 0 1,-1 0-1,1-1 1,-1 1-1,1 1 0,-1-1 1,1 0-1,-1 0 0,0 0 1,1 1-1,-1-1 0,0 1 1,0 0-1,1-1 0,-1 1 1,0 0-1,0 0 0,-2 0 1,1 1 7,-1 0 0,1 1 0,-1-1 1,1 1-1,-1 0 0,1 0 0,0 0 0,0 0 1,0 0-1,0 1 0,0 0 0,0-1 0,1 1 1,-1 0-1,-3 6 0,-2 2 122,1 0-1,-1 0 1,2 1 0,0 0 0,0 0-1,1 0 1,1 1 0,0 0 0,0 0-1,-2 25 1,6-37-159,1 1-1,-1-1 1,0 1 0,1-1-1,-1 1 1,1-1 0,0 1 0,0-1-1,-1 0 1,1 1 0,0-1-1,0 0 1,0 0 0,0 0-1,1 1 1,-1-1 0,0 0 0,0-1-1,1 1 1,-1 0 0,0 0-1,1 0 1,-1-1 0,3 1-1,46 15-181,-23-8-87,-22-6-12,0 1 0,0-1 0,0 1 1,-1 0-1,1 0 0,-1 0 0,1 1 0,-1-1 0,-1 1 0,1 0 0,0 0 0,-1 1 0,5 7 0,-2 0-975,0 1 0,-1-1-1,-1 1 1,4 17 0,-4-19-2859,3-7-2926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7.101"/>
    </inkml:context>
    <inkml:brush xml:id="br0">
      <inkml:brushProperty name="width" value="0.025" units="cm"/>
      <inkml:brushProperty name="height" value="0.025" units="cm"/>
    </inkml:brush>
  </inkml:definitions>
  <inkml:trace contextRef="#ctx0" brushRef="#br0">1 139 18546,'0'0'7895,"10"2"-5866,-1-1-1732,0-1 0,0 0 0,-1 0 0,1-1 0,0 0 1,0 0-1,-1-1 0,1 0 0,-1-1 0,1 1 0,11-7 1,-4 1-197,53-30 315,-65 36-401,0-1 0,0 0 1,0 0-1,-1 0 0,1 0 1,-1-1-1,0 1 0,0-1 1,0 0-1,0 0 0,-1 0 0,0 0 1,3-6-1,-5 9-15,0 1 0,1-1 0,-1 1 0,0-1 0,0 0 0,0 1 0,0-1 0,0 1 0,0-1 0,0 1 0,0-1 0,0 0 0,0 1 0,0-1 0,0 1 0,0-1 0,0 1 0,-1-1 0,1 1 0,0-1 0,0 1 0,-1-1 0,1 1 0,0-1 0,-1 1 0,1-1 0,0 1 0,-1-1 0,1 1 0,-1 0 0,1-1 0,-1 1 0,-22-3 0,-26 15 0,36-5 0,1 1 0,-1 0 0,1 1 0,1 0 0,0 0 0,-19 21 0,25-24 0,0 0 0,1 0 0,-1 0 0,1 0 0,1 1 0,-1 0 0,1 0 0,0 0 0,0 0 0,1 0 0,0 0 0,1 1 0,-1-1 0,0 16 0,3-21 0,-1 0 0,1 0 0,0 0 0,-1 0 0,1 0 0,0 0 0,1 0 0,-1 0 0,0 0 0,0 0 0,1 0 0,-1-1 0,1 1 0,-1 0 0,1-1 1,0 0-1,0 1 0,0-1 0,0 0 0,0 0 0,0 0 0,0 0 0,0 0 0,0-1 0,0 1 0,0 0 0,0-1 0,1 0 0,2 1 0,11 1-758,-1 0 1,31-2-1,-43 0 574,41-1-7097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5.726"/>
    </inkml:context>
    <inkml:brush xml:id="br0">
      <inkml:brushProperty name="width" value="0.025" units="cm"/>
      <inkml:brushProperty name="height" value="0.025" units="cm"/>
    </inkml:brush>
  </inkml:definitions>
  <inkml:trace contextRef="#ctx0" brushRef="#br0">208 4 5830,'0'0'1953,"-69"0"-1760,48 0 223,0 0 0,1-2 33,4 1 31,1 1-31,1 0-33,3 0-160,0 0-64,6 0-160,0 0-704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6.243"/>
    </inkml:context>
    <inkml:brush xml:id="br0">
      <inkml:brushProperty name="width" value="0.025" units="cm"/>
      <inkml:brushProperty name="height" value="0.025" units="cm"/>
    </inkml:brush>
  </inkml:definitions>
  <inkml:trace contextRef="#ctx0" brushRef="#br0">41 41 3171,'0'0'10015,"-8"0"-8125,-25 3-214,80 1 5182,15 3-5693,-1-4-502,275-3 580,-311-3-1176,-1-2 0,0 0 1,0-1-1,-1-2 0,0-1 0,25-12 0,-56 22-7637,-4-1 1858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2.094"/>
    </inkml:context>
    <inkml:brush xml:id="br0">
      <inkml:brushProperty name="width" value="0.025" units="cm"/>
      <inkml:brushProperty name="height" value="0.025" units="cm"/>
    </inkml:brush>
  </inkml:definitions>
  <inkml:trace contextRef="#ctx0" brushRef="#br0">0 241 6278,'0'0'20734,"13"-4"-19015,6-4-1415,1 0 1,-1-2-1,0 0 0,-1-2 1,0 0-1,-1-1 0,0 0 0,18-20 1,-12 8 269,28-40 0,-31 38-425,-18 60-549,-4-9 456,-2 0 0,-11 43 0,10-46-618,0 1-1,1 0 0,-2 35 1,7-56-125,1 0 0,0-1 0,-1 1 1,1-1-1,0 0 0,-1 1 0,1-1 1,0 0-1,0 0 0,-1 0 0,1 0 0,0-1 1,-1 1-1,1 0 0,0-1 0,2 0 1,17-11-6233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2.465"/>
    </inkml:context>
    <inkml:brush xml:id="br0">
      <inkml:brushProperty name="width" value="0.025" units="cm"/>
      <inkml:brushProperty name="height" value="0.025" units="cm"/>
    </inkml:brush>
  </inkml:definitions>
  <inkml:trace contextRef="#ctx0" brushRef="#br0">104 1 17649,'0'0'2327,"-9"6"-133,1 0-1797,1 0 0,0 0-1,0 1 1,0-1 0,0 1 0,1 1-1,1 0 1,-1-1 0,1 2 0,0-1-1,1 0 1,0 1 0,1 0-1,-1 0 1,2 0 0,-1 0 0,1 1-1,-1 13 1,3-21-373,0 0 0,0-1-1,0 1 1,1-1 0,-1 1 0,0-1-1,1 1 1,-1-1 0,1 1 0,0-1-1,-1 0 1,1 1 0,0-1 0,0 0-1,0 1 1,0-1 0,0 0 0,0 0-1,0 0 1,0 0 0,1 0 0,1 1-1,1 0 84,0 0 0,-1-1 1,1 1-1,0-1 0,0 0 0,0 0 0,0 0 0,8 0 0,-5-1 29,0 0-1,0 0 1,0-1-1,0 0 1,0 0-1,0 0 0,0-1 1,0 0-1,0 0 1,8-5-1,-8 2-126,0 0 1,-1 0-1,0-1 0,0 1 0,-1-1 0,1 0 1,6-11-1,-10 14-10,0-1 0,0 1 0,0-1 0,-1 0 1,1 1-1,-1-1 0,0 0 0,0 0 0,0 0 1,-1 1-1,1-1 0,-1 0 0,0 0 0,0 0 0,0 0 1,-1 0-1,-1-6 0,1 7-24,-1 1-1,1 0 1,-1 0-1,0 0 1,0 0-1,1 0 1,-2 0-1,1 0 1,0 0-1,0 1 1,-1-1-1,1 1 1,0 0-1,-1 0 1,1 0 0,-1 0-1,0 0 1,1 0-1,-1 1 1,0-1-1,0 1 1,1 0-1,-7 0 1,-29-11-1254,32 3-2298,4-4-2903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3.157"/>
    </inkml:context>
    <inkml:brush xml:id="br0">
      <inkml:brushProperty name="width" value="0.025" units="cm"/>
      <inkml:brushProperty name="height" value="0.025" units="cm"/>
    </inkml:brush>
  </inkml:definitions>
  <inkml:trace contextRef="#ctx0" brushRef="#br0">1 53 641,'0'0'5317,"32"-50"-6535,-24 48-351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3.916"/>
    </inkml:context>
    <inkml:brush xml:id="br0">
      <inkml:brushProperty name="width" value="0.025" units="cm"/>
      <inkml:brushProperty name="height" value="0.025" units="cm"/>
    </inkml:brush>
  </inkml:definitions>
  <inkml:trace contextRef="#ctx0" brushRef="#br0">1 8 1794,'0'0'1729,"10"-8"-5252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3.749"/>
    </inkml:context>
    <inkml:brush xml:id="br0">
      <inkml:brushProperty name="width" value="0.025" units="cm"/>
      <inkml:brushProperty name="height" value="0.025" units="cm"/>
    </inkml:brush>
  </inkml:definitions>
  <inkml:trace contextRef="#ctx0" brushRef="#br0">12 68 18706,'0'0'12566,"-1"11"-11963,-1 3-385,-6 66 213,8-72-406,-1-1 0,1 1 1,1-1-1,0 0 0,0 1 0,0-1 1,1 0-1,4 14 0,-5-20-25,0 0 1,-1 0-1,1 0 1,-1 0-1,1 0 1,0 0-1,0-1 1,0 1-1,-1 0 0,1 0 1,0 0-1,0-1 1,0 1-1,0-1 1,0 1-1,1 0 1,-1-1-1,0 0 0,0 1 1,0-1-1,0 0 1,0 0-1,1 1 1,-1-1-1,0 0 1,0 0-1,0 0 0,0 0 1,1-1-1,-1 1 1,0 0-1,0 0 1,0-1-1,0 1 1,1-1-1,-1 1 0,0-1 1,0 1-1,0-1 1,0 0-1,0 1 1,0-1-1,-1 0 1,2-1-1,3-2-1,0 0 1,-1-1-1,1 1 1,-1-1-1,0 0 1,5-9-1,-4 4 1,-1-1 0,-1 1 0,0 0 0,0-1 0,-1 0 0,1-11 0,-2 18 0,0 0 0,-1 0 0,0-1 0,0 1 0,0 0 0,0 0 0,0-1 0,-1 1 0,0 0 0,0 0 0,0 0 0,0 0 0,-1 0 0,0 0 0,0 0 0,0 1 0,-5-8 0,7 10 0,-1 1 0,1-1 0,-1 0 0,0 1 0,1-1 0,-1 0 0,0 1 0,0-1 0,1 1 0,-1-1 0,0 1 0,0-1 0,0 1 0,0 0 0,0-1 0,0 1 0,0 0 0,0 0 0,0 0 0,0-1 0,1 1 0,-1 0 0,0 0 0,0 1 0,0-1 0,0 0 0,0 0 0,0 0 0,0 1 0,0-1 0,0 0 0,0 1 0,0-1 0,1 1 0,-1-1 0,0 1 0,0-1 0,0 1 0,1 0 0,-1-1 0,0 1 0,1 0 0,-1-1 0,1 1 0,-1 0 0,1 0 0,-1 0 0,1 0 0,-1 0 0,1-1 0,0 1 0,-1 2 0,1-1 0,-1 0 0,1 0 0,-1 0 0,1-1 0,0 1 0,0 0 0,0 0 0,0 0 0,0 0 0,0 0 0,0 0 0,1 0 0,-1-1 0,1 1 0,-1 0 0,1 0 0,0-1 0,0 1 0,0 0 0,0-1 0,0 1 0,0-1 0,0 1 0,0-1 0,1 1 0,-1-1 0,1 0 0,1 2 0,4 0 0,0-1 0,0 1 0,0-1 0,0-1 0,1 1 0,-1-1 0,1 0 0,-1-1 0,1 0 0,-1 0 0,0-1 0,1 1 0,-1-2 0,1 1 0,-1-1 0,0 0 0,11-5 0,-13 5 0,0 0 0,0 0 0,-1 0 0,1-1 0,-1 0 0,1 0 0,-1 0 0,0 0 0,0-1 0,0 1 0,-1-1 0,1 0 0,-1 0 0,0-1 0,0 1 0,0-1 0,-1 1 0,1-1 0,-1 0 0,-1 0 0,1 0 0,0 0 0,-1 0 0,0 0 0,0-8 0,-1 13 0,0 0 0,0-1 0,0 1 0,0 0 0,0 0 0,0 0 0,0-1 0,0 1 0,-1 0 0,1 0 0,0 0 0,0-1 0,0 1 0,0 0 0,0 0 0,-1 0 0,1 0 0,0 0 0,0-1 0,0 1 0,-1 0 0,1 0 0,0 0 0,0 0 0,0 0 0,-1 0 0,1 0 0,0 0 0,0 0 0,0 0 0,-1 0 0,1 0 0,0 0 0,0 0 0,0 0 0,-1 0 0,1 0 0,0 0 0,0 0 0,-1 0 0,1 0 0,0 0 0,0 0 0,0 0 0,-1 0 0,1 1 0,0-1 0,0 0 0,0 0 0,0 0 0,-1 0 0,1 0 0,0 1 0,0-1 0,0 0 0,0 0 0,0 0 0,-1 1 0,-11 9 0,7-3 0,0 1 0,0-1 0,0 1 0,1 0 0,0 0 0,0 0 0,1 1 0,0-1 0,1 1 0,0 0 0,0 0 0,1 0 0,0 0 0,1 0 0,0 0 0,1 11 0,0-18 0,0 0 0,0 0 0,0 0 0,0 0 0,1 0 0,-1 0 0,0 0 0,1-1 0,0 1 0,-1-1 0,1 1 0,0-1 0,0 1 0,0-1 0,0 0 0,0 0 0,0 0 0,0 0 0,0-1 0,0 1 0,0 0 0,0-1 0,1 1 0,-1-1 0,0 0 0,1 0 0,-1 0 0,0 0 0,0 0 0,1 0 0,-1-1 0,0 1 0,3-2 0,4 1 0,0-1 0,-1 0 0,1-1 0,0 0 0,-1 0 0,1 0 0,8-7 0,3-4 0,-2-1 0,0-1 0,22-25 0,4-3 0,-44 44 0,0 0 0,0 0 0,1 0 0,-1 0 0,0-1 0,0 1 0,0 0 0,1 0 0,-1 0 0,0 0 0,0 0 0,0 1 0,1-1 0,-1 0 0,0 0 0,0 0 0,0 0 0,0 0 0,1 0 0,-1 0 0,0 0 0,0 0 0,0 0 0,0 0 0,1 1 0,-1-1 0,0 0 0,0 0 0,0 0 0,0 0 0,0 0 0,0 1 0,0-1 0,1 0 0,-1 0 0,0 0 0,0 1 0,0-1 0,0 0 0,0 0 0,0 0 0,0 0 0,0 1 0,0-1 0,0 0 0,0 0 0,0 0 0,0 1 0,0-1 0,0 0 0,0 0 0,0 0 0,0 1 0,0-1 0,0 0 0,-1 0 0,1 0 0,0 0 0,0 1 0,0-1 0,0 0 0,0 0 0,-2 15 0,-9 19 0,7-24 0,1 0 0,0 1 0,1-1 0,0 1 0,-2 18 0,5-29 0,-1 1 0,0 0 0,0 0 0,1-1 0,-1 1 0,1 0 0,-1 0 0,0-1 0,1 1 0,-1 0 0,1-1 0,0 1 0,-1-1 0,1 1 0,-1-1 0,1 1 0,0-1 0,0 1 0,-1-1 0,1 0 0,0 1 0,-1-1 0,1 0 0,0 0 0,0 1 0,0-1 0,-1 0 0,1 0 0,0 0 0,0 0 0,0 0 0,0 0 0,-1 0 0,1 0 0,0-1 0,0 1 0,1 0 0,34-9 0,-25 2 0,0 0 0,-1-1 0,1 0 0,-1-1 0,-1 0 0,0-1 0,0 1 0,0-2 0,-2 1 0,13-22 0,18-22 0,-48 100 0,7-36-230,0 0-1,0 0 1,1 0 0,0 0 0,1 1-1,1-1 1,-1 0 0,3 16-1,-2-23 96,0-1-1,1 0 1,0 1-1,-1-1 0,1 0 1,0 1-1,0-1 0,0 0 1,1 0-1,-1 0 1,0 0-1,1 0 0,0 0 1,-1-1-1,1 1 0,3 2 1,-2-2-36,0-1 1,0 0-1,0 1 1,0-2-1,0 1 1,0 0 0,0-1-1,1 1 1,-1-1-1,0 0 1,0 0-1,0 0 1,1 0-1,-1-1 1,0 1-1,4-2 1,21-7-7064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24.416"/>
    </inkml:context>
    <inkml:brush xml:id="br0">
      <inkml:brushProperty name="width" value="0.025" units="cm"/>
      <inkml:brushProperty name="height" value="0.025" units="cm"/>
    </inkml:brush>
  </inkml:definitions>
  <inkml:trace contextRef="#ctx0" brushRef="#br0">101 53 32,'22'-11'496,"-18"9"-319,0-1-1,1 1 0,0 0 0,-1 0 0,1 0 0,0 1 1,0 0-1,8-1 0,-23 3 2577,-102 9 2439,86-8-972,2-2 4985,80 6-5957,87-4 1,155-28-2743,-230 18-180,-10-4 117,-58 12-395,19 4-10260,-2-5 3502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0.909"/>
    </inkml:context>
    <inkml:brush xml:id="br0">
      <inkml:brushProperty name="width" value="0.025" units="cm"/>
      <inkml:brushProperty name="height" value="0.025" units="cm"/>
    </inkml:brush>
  </inkml:definitions>
  <inkml:trace contextRef="#ctx0" brushRef="#br0">120 41 6662,'0'0'12172,"4"-9"-9444,13-18 927,-15 23-597,-12 20-1838,-5 7-328,8-15-713,1 1 0,1-1 0,-1 1 0,2 0 0,-1 0 0,1 0 0,0 0 0,1 1 0,0 0 0,-2 17 0,5-26-174,1 0 1,-1 0-1,0 0 0,1 0 0,-1 0 1,1 0-1,0 0 0,-1 0 1,1-1-1,0 1 0,0 0 0,-1 0 1,1-1-1,0 1 0,0 0 1,0-1-1,0 1 0,0-1 0,0 1 1,0-1-1,0 1 0,0-1 1,0 0-1,0 1 0,0-1 0,2 0 1,40 8 200,-21-5-144,-17-2-69,-1 1 0,0-1 0,0 1-1,0 0 1,0 1 0,-1-1 0,1 0 0,0 1 0,-1 0-1,0 0 1,0 0 0,0 0 0,0 1 0,0-1 0,0 1 0,-1-1-1,0 1 1,0 0 0,0 0 0,0 0 0,-1 0 0,1 1-1,-1-1 1,0 0 0,0 1 0,-1-1 0,1 0 0,-1 1 0,0-1-1,0 1 1,-1-1 0,1 1 0,-1-1 0,0 0 0,0 1-1,0-1 1,-1 0 0,1 0 0,-1 0 0,0 0 0,0 0 0,-1 0-1,1-1 1,-1 1 0,0-1 0,0 0 0,0 1 0,0-1-1,-7 4 1,3-1 10,-1-1-1,0 0 0,0 0 0,0-1 0,0 0 1,-1 0-1,1-1 0,-1 0 0,0 0 0,0-1 1,0 0-1,0-1 0,-1 0 0,1-1 0,0 0 1,-14-1-1,22 0-217,-1 1 1,1-1 0,0 1-1,0-1 1,-1 0 0,1 0 0,0 0-1,0 0 1,0 1 0,0-1-1,0-1 1,0 1 0,0 0-1,0 0 1,0 0 0,1 0-1,-1-1 1,0 1 0,1 0-1,-1-1 1,1 1 0,-1 0 0,1-1-1,0 1 1,-1-3 0,0-43-7242,2 32 4266,-1-26-6249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1.239"/>
    </inkml:context>
    <inkml:brush xml:id="br0">
      <inkml:brushProperty name="width" value="0.025" units="cm"/>
      <inkml:brushProperty name="height" value="0.025" units="cm"/>
    </inkml:brush>
  </inkml:definitions>
  <inkml:trace contextRef="#ctx0" brushRef="#br0">1 20 15150,'0'0'11980,"67"-11"-10731,-35 11-801,3 0-384,4 0-608,4 0-2307,-3-9-3235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6.852"/>
    </inkml:context>
    <inkml:brush xml:id="br0">
      <inkml:brushProperty name="width" value="0.025" units="cm"/>
      <inkml:brushProperty name="height" value="0.025" units="cm"/>
    </inkml:brush>
  </inkml:definitions>
  <inkml:trace contextRef="#ctx0" brushRef="#br0">1 30 5189,'0'0'15535,"60"-19"-15375,-36 15-96,2 2-64,2 0-32,5 2 0,-1 0-1346,3 0-1312,4 0-1410,1-2-2690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7.180"/>
    </inkml:context>
    <inkml:brush xml:id="br0">
      <inkml:brushProperty name="width" value="0.025" units="cm"/>
      <inkml:brushProperty name="height" value="0.025" units="cm"/>
    </inkml:brush>
  </inkml:definitions>
  <inkml:trace contextRef="#ctx0" brushRef="#br0">0 1 13421,'0'0'3491,"54"17"-3299,-20-17-64,9 0-960,5 0-1154,1-6-256,0 1-545,-6-1-865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7.551"/>
    </inkml:context>
    <inkml:brush xml:id="br0">
      <inkml:brushProperty name="width" value="0.025" units="cm"/>
      <inkml:brushProperty name="height" value="0.025" units="cm"/>
    </inkml:brush>
  </inkml:definitions>
  <inkml:trace contextRef="#ctx0" brushRef="#br0">0 3 4164,'0'0'3443,"10"1"-752,135 6 6234,-31-8-9122,3-3-3639,93-2-5818,-175 6 8538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19.471"/>
    </inkml:context>
    <inkml:brush xml:id="br0">
      <inkml:brushProperty name="width" value="0.025" units="cm"/>
      <inkml:brushProperty name="height" value="0.025" units="cm"/>
    </inkml:brush>
  </inkml:definitions>
  <inkml:trace contextRef="#ctx0" brushRef="#br0">1303 135 9769,'0'0'2034,"-11"-7"-934,-27-14 238,-1 1 1,-1 2 0,-75-23-1,70 31-974,-1 3-1,0 1 0,0 3 1,0 2-1,0 1 0,0 3 1,0 2-1,0 1 0,1 3 1,0 1-1,1 3 0,0 1 0,1 3 1,1 1-1,0 2 0,-59 39 1,84-46-286,0 0 0,1 2 0,0 0 0,2 0 0,0 2 0,0 0 0,2 0 0,0 1 0,1 1 0,1 0 0,0 0 0,2 1 0,0 0 0,-5 22 0,-1 12-42,3 1 0,2 0 0,2 0 0,1 69 0,5-103-30,1 1-1,1-1 0,1 1 0,8 32 1,-8-47-5,-1 0 1,2-1 0,-1 0-1,1 1 1,0-1 0,0 0 0,1-1-1,0 1 1,0-1 0,0 1-1,1-1 1,-1 0 0,1-1 0,0 1-1,1-1 1,-1 0 0,1 0-1,11 5 1,0-3 15,1 0 1,0-1-1,1-1 1,-1-1-1,1 0 0,-1-1 1,1-2-1,0 0 1,33-4-1,3-3 56,109-31 0,-18-5-12,-2-6-1,253-126 1,-361 155-31,-1 0-1,-1-2 1,-1-2 0,58-54 0,-79 66 113,0 0 1,-1-1 0,-1-1 0,0 0 0,-1 0 0,-1-1-1,0 0 1,0-1 0,-2 1 0,0-2 0,-1 1 0,-1 0-1,0-1 1,2-22 0,-5 28-9,-1 1-1,0-1 1,0 1-1,-1 0 1,0-1-1,-1 1 1,0 0-1,-1 0 1,-4-13-1,3 16-78,1 0-1,-2 0 1,1 0-1,-1 1 1,0 0-1,0 0 0,-1 0 1,0 0-1,0 1 1,0 0-1,0 0 1,-14-7-1,-10-3 91,-1 1 0,-1 1 0,0 1 0,-1 2 0,0 2 0,0 1 0,-45-4 0,-241-2 559,304 13-693,-71 2-760,91-1-5107,37-4-1006,14-12-5615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8.312"/>
    </inkml:context>
    <inkml:brush xml:id="br0">
      <inkml:brushProperty name="width" value="0.025" units="cm"/>
      <inkml:brushProperty name="height" value="0.025" units="cm"/>
    </inkml:brush>
  </inkml:definitions>
  <inkml:trace contextRef="#ctx0" brushRef="#br0">4 11 13677,'0'0'8296,"0"12"-5883,-2 58-363,0 102 1895,2-169-3924,0 0-1,0 0 1,1 0 0,-1 0 0,1 0 0,-1-1-1,1 1 1,0 0 0,0 0 0,0-1 0,0 1-1,1-1 1,-1 1 0,1-1 0,0 0 0,-1 1 0,1-1-1,4 4 1,-4-5 22,1 0 0,-1 0 0,0-1 0,0 1 0,0 0 0,1-1 0,-1 1 0,0-1 0,1 0 1,-1 0-1,0 0 0,1 0 0,-1 0 0,0 0 0,0-1 0,1 1 0,-1-1 0,3-1 0,7-3 124,0 0 1,-1-1 0,1-1-1,-1 0 1,-1 0-1,17-15 1,29-27-168,88-98 0,-130 126-2533,-13 19 2060,0 1-1,0-1 0,0 1 0,0-1 0,-1 0 0,1 1 0,-1-1 0,1 0 1,-1 0-1,1 0 0,-1 1 0,0-1 0,0 0 0,0 0 0,0 0 0,0 1 1,-1-1-1,0-3 0,-6-3-8778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8.668"/>
    </inkml:context>
    <inkml:brush xml:id="br0">
      <inkml:brushProperty name="width" value="0.025" units="cm"/>
      <inkml:brushProperty name="height" value="0.025" units="cm"/>
    </inkml:brush>
  </inkml:definitions>
  <inkml:trace contextRef="#ctx0" brushRef="#br0">1 1 16944,'0'0'4933,"0"67"-2051,6-49-864,6-1-833,2-2-832,5-2-289,2-2-929,4-4-1249,0-2-833,-1-5-1377,-1 0-1698,-5 0-2337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013"/>
    </inkml:context>
    <inkml:brush xml:id="br0">
      <inkml:brushProperty name="width" value="0.025" units="cm"/>
      <inkml:brushProperty name="height" value="0.025" units="cm"/>
    </inkml:brush>
  </inkml:definitions>
  <inkml:trace contextRef="#ctx0" brushRef="#br0">63 43 737,'0'0'24060,"-9"1"-23638,7-1-401,0 0 1,0 0-1,0 0 1,0 0-1,0 1 1,0-1-1,-1 1 1,1 0-1,0-1 1,0 1-1,1 0 1,-1 0-1,0 0 1,0 1-1,0-1 1,1 0-1,-1 1 1,1-1-1,-1 1 1,1-1 0,-2 3-1,1 1 157,0 0 0,0 0-1,1 0 1,-1 0 0,1 0 0,0 0-1,1 0 1,-1 0 0,1 1 0,1 5-1,-1-9-108,0 0-1,0 1 0,0-1 0,1 0 0,-1 1 0,1-1 1,-1 0-1,1 1 0,0-1 0,0 0 0,0 0 1,0 0-1,0 0 0,1 0 0,-1 0 0,1 0 0,-1 0 1,1 0-1,0-1 0,-1 1 0,1-1 0,0 1 0,0-1 1,0 0-1,0 0 0,0 0 0,1 0 0,-1 0 0,0 0 1,0 0-1,1-1 0,-1 1 0,0-1 0,1 0 0,-1 0 1,0 0-1,1 0 0,-1 0 0,1 0 0,3-1 0,2 0-9,0 0 0,0-1 0,0 0 0,0 0 0,0 0 0,0-1 0,-1 0 0,0-1 0,1 0 0,-1 0 0,7-5-1,-10 5-1,0-1 0,1 1 0,-2-1 0,1 1 0,-1-1 0,1 0-1,-1 0 1,-1-1 0,1 1 0,-1-1 0,0 1 0,0-1 0,0 0-1,1-9 1,-3 13-38,0-1 0,0 1-1,0 0 1,0 0 0,0-1-1,-1 1 1,1 0-1,-1 0 1,1-1 0,-1 1-1,0 0 1,0 0 0,0 0-1,0 0 1,0 0 0,0 0-1,-1 1 1,1-1 0,-1 0-1,1 1 1,-1-1 0,0 1-1,1-1 1,-1 1 0,0 0-1,0-1 1,0 1 0,0 0-1,0 0 1,0 1-1,0-1 1,-1 0 0,1 1-1,0-1 1,0 1 0,0 0-1,-1 0 1,1 0 0,0 0-1,-3 0 1,-3 0-276,-31 0-3599,38 0 3707,0 0 0,0 0 0,0 0 0,0 1 0,1-1 0,-1 0 1,0 0-1,0 1 0,0-1 0,0 0 0,0 1 0,0-1 0,1 1 0,-1-1 0,0 1 0,0 0 0,1-1 1,-1 1-1,1 0 0,-1 0 0,0-1 0,1 1 0,-1 0 0,1 0 0,-1 0 0,1-1 0,0 1 0,-1 0 0,1 0 1,0 0-1,0 0 0,-1 2 0,9 0-12861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233"/>
    </inkml:context>
    <inkml:brush xml:id="br0">
      <inkml:brushProperty name="width" value="0.025" units="cm"/>
      <inkml:brushProperty name="height" value="0.025" units="cm"/>
    </inkml:brush>
  </inkml:definitions>
  <inkml:trace contextRef="#ctx0" brushRef="#br0">104 105 16624,'0'0'5242,"-9"8"-1863,7-7-3296,-12 11 1299,0 1 1,-22 26 0,33-36-1246,1 0 1,-1 0-1,1 0 0,-1 0 0,1 1 1,0-1-1,0 1 0,0 0 1,1 0-1,-1-1 0,1 1 0,0 0 1,0 0-1,1 0 0,-1 1 1,1-1-1,0 0 0,0 0 0,0 0 1,0 0-1,1 0 0,1 7 1,-1-10-170,1 1 1,-1-1 0,0 1 0,1-1-1,-1 1 1,1-1 0,0 0 0,0 0-1,-1 1 1,1-2 0,0 1 0,0 0-1,0 0 1,0 0 0,0-1 0,0 1 0,0-1-1,0 0 1,0 1 0,0-1 0,0 0-1,0 0 1,1 0 0,-1-1 0,0 1-1,2-1 1,2 0-96,0 0 1,1 0-1,-1-1 0,0 1 0,0-2 0,0 1 1,8-5-1,0-3-66,-1-1 1,-1 0-1,0-1 0,-1-1 1,0 0-1,0 0 0,13-24 1,-9 11 154,-2 0 0,0 0 0,13-44 1,-27 68-54,-7 7 117,-8 12 124,3-1 204,1 2 0,1-1 0,-15 31-1,22-38-140,0-1 0,1 1 0,0 0 0,1-1 0,0 1 0,0 1 0,1-1 0,0 0 0,2 16 0,-1-23-213,0-1-1,1 1 1,0 0 0,-1-1 0,1 1 0,0-1 0,0 1 0,1-1 0,-1 1 0,0-1 0,1 0 0,0 1-1,-1-1 1,1 0 0,0 0 0,0 0 0,0-1 0,0 1 0,0 0 0,1-1 0,-1 1 0,0-1 0,1 0 0,-1 0-1,1 0 1,-1 0 0,1 0 0,0-1 0,-1 1 0,1-1 0,0 1 0,0-1 0,-1 0 0,5-1 0,0 2-87,0-2 0,0 1 0,1-1 0,-1 0 0,0-1 1,0 0-1,0 0 0,0 0 0,0-1 0,-1 0 1,1 0-1,6-5 0,-6 3 109,-1-1 1,1 0-1,-1 0 1,0 0-1,0-1 1,-1 1-1,0-2 1,0 1-1,0 0 1,-1-1-1,0 0 1,-1 0-1,0 0 1,0 0-1,-1-1 1,0 1-1,0-1 0,1-12 1,-3 20-14,-1 1 0,1-1-1,0 1 1,0-1 0,0 1 0,0-1-1,0 1 1,0-1 0,-1 1 0,1-1 0,0 1-1,0-1 1,-1 1 0,1 0 0,0-1 0,-1 1-1,1-1 1,0 1 0,-1 0 0,1-1-1,-1 1 1,1 0 0,-1 0 0,1-1 0,0 1-1,-1 0 1,1 0 0,-1 0 0,1-1-1,-1 1 1,1 0 0,-1 0 0,0 0 0,1 0-1,-1 0 1,1 0 0,-1 0 0,1 0 0,-1 0-1,1 0 1,-1 1 0,1-1 0,-1 0-1,1 0 1,-1 0 0,1 1 0,-1-1 0,1 0-1,0 0 1,-1 1 0,1-1 0,-1 0 0,1 1-1,-1 0 1,-26 19 266,22-15-270,1 1-1,0 0 1,1 0-1,-1 1 1,1-1 0,0 1-1,1 0 1,0 0-1,0 0 1,0 0-1,1 0 1,0 0 0,0 0-1,1 0 1,0 8-1,0-12-15,1 1-1,-1-1 1,1 1 0,0-1-1,0 1 1,0-1-1,0 1 1,1-1-1,0 0 1,-1 0-1,1 0 1,0 0-1,0 0 1,1 0-1,-1 0 1,1-1-1,-1 1 1,1-1 0,0 0-1,0 0 1,0 0-1,0 0 1,0 0-1,0-1 1,1 1-1,-1-1 1,1 0-1,-1 0 1,1 0-1,-1 0 1,5 0-1,31 0-2379,5-1-3989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353"/>
    </inkml:context>
    <inkml:brush xml:id="br0">
      <inkml:brushProperty name="width" value="0.025" units="cm"/>
      <inkml:brushProperty name="height" value="0.025" units="cm"/>
    </inkml:brush>
  </inkml:definitions>
  <inkml:trace contextRef="#ctx0" brushRef="#br0">61 14 19250,'0'0'8451,"-6"13"-7720,-4 8-318,2 1 1,1 0-1,0 0 0,-6 41 0,13-62-406,-4 30 559,0 1-1,2 0 1,3 36-1,-1-67-565,0 0 0,0 0 0,0 0 0,1 0 0,-1 0 0,0-1 0,1 1 0,-1 0 0,1 0 0,-1 0 0,1-1 0,-1 1 0,1 0 0,0-1 0,-1 1 0,1 0 0,0-1 0,-1 1 0,1-1 0,0 1 0,0-1 0,-1 1 0,1-1 0,0 0 0,0 1 0,0-1 0,0 0 0,0 0 0,0 0 0,-1 1 0,1-1 0,0 0 0,0 0 0,0 0 0,0 0 0,0-1 0,0 1 0,0 0 0,0 0 0,1-1 0,2 0 0,1 0 0,-1-1 0,0 1 0,0-1 0,0 0 0,0 0 0,6-4 0,3-5 0,-1 0 0,-1 0 0,0-1 0,0-1 0,-1 1 0,15-28 0,38-92 0,-21 40 0,-38 85-1517,-4 10-2243,-5 11-5729,-5 2-152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29.711"/>
    </inkml:context>
    <inkml:brush xml:id="br0">
      <inkml:brushProperty name="width" value="0.025" units="cm"/>
      <inkml:brushProperty name="height" value="0.025" units="cm"/>
    </inkml:brush>
  </inkml:definitions>
  <inkml:trace contextRef="#ctx0" brushRef="#br0">1 49 14958,'0'0'3299,"0"8"-160,0-1-2819,-1-2 317,1 0-1,0 0 1,1 1 0,-1-1-1,1 0 1,2 8-1,-2-12-635,0 1-1,-1-1 1,1 1-1,0 0 1,0-1-1,0 0 1,0 1-1,0-1 0,1 0 1,-1 1-1,0-1 1,1 0-1,-1 0 1,0 0-1,1 0 1,0 0-1,-1 0 1,1-1-1,-1 1 1,1 0-1,0-1 0,0 0 1,-1 1-1,1-1 1,0 0-1,2 0 1,-1 1-253,-1-1 0,0-1 0,0 1 0,1 0 0,-1 0 0,0-1 0,0 0 1,0 1-1,0-1 0,0 0 0,0 0 0,0 0 0,3-2 0,-1 0-1099,0 0 0,-1 0-1,1-1 1,-1 1 0,0-1 0,0 0 0,-1 0-1,1 0 1,1-5 0,6-13-2872,-5 1 20830,-7 30-15799,-2 0 163,1 0-1,1 0 0,0 0 1,-2 17-1,4-25-877,-1 1 0,1-1-1,0 1 1,0-1 0,0 0-1,1 1 1,-1-1 0,0 0 0,1 1-1,-1-1 1,0 0 0,1 1-1,0-1 1,-1 0 0,1 0 0,0 1-1,-1-1 1,1 0 0,0 0-1,0 0 1,0 0 0,0 0 0,0 0-1,0 0 1,0-1 0,0 1-1,1 0 1,-1-1 0,0 1-1,0 0 1,1-1 0,-1 1 0,0-1-1,1 0 1,-1 0 0,0 1-1,1-1 1,-1 0 0,3 0 0,1-1-11,1 0 1,-1 0-1,0 0 1,0-1-1,0 1 1,0-1-1,0 0 1,0-1-1,-1 1 1,1-1-1,-1 0 1,0 0-1,1 0 1,-2-1-1,1 1 1,0-1-1,-1 0 1,5-6-1,1-2-68,-1 0 0,1 0-1,-2-1 1,0 0-1,7-21 1,-23 59 9,4-16-6,1 1-1,0-1 0,0 1 1,1 0-1,1 0 0,0 1 1,0-1-1,1 0 0,0 1 0,1-1 1,1 19-1,1-27-337,0 0 1,0 0-1,1 0 1,-1 0-1,0-1 1,0 1-1,1-1 1,-1 1-1,1-1 1,-1 0-1,1 0 1,0 0-1,-1-1 1,1 1-1,0 0 1,0-1-1,0 0 1,-1 0-1,1 0 1,0 0-1,0 0 1,0 0-1,-1-1 1,1 1-1,4-2 1,-4-3-6818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0.070"/>
    </inkml:context>
    <inkml:brush xml:id="br0">
      <inkml:brushProperty name="width" value="0.025" units="cm"/>
      <inkml:brushProperty name="height" value="0.025" units="cm"/>
    </inkml:brush>
  </inkml:definitions>
  <inkml:trace contextRef="#ctx0" brushRef="#br0">89 2 20563,'0'0'11494,"-9"-1"-11318,6 1-162,-1 0-1,1 0 1,0 0-1,0 0 1,0 1-1,0-1 1,0 1-1,0-1 1,0 1-1,0 0 1,0 0-1,1 1 0,-1-1 1,0 1-1,1-1 1,-1 1-1,0 0 1,1 0-1,0 0 1,0 0-1,-1 0 1,1 0-1,1 1 1,-1-1-1,0 1 1,0 0-1,1-1 1,0 1-1,-1 0 1,1 0-1,0 0 1,1 0-1,-1 0 1,0 0-1,1 0 1,-1 0-1,1 5 1,1-7-13,-1 0 0,1-1 0,-1 1 0,1 0 1,-1-1-1,1 1 0,-1-1 0,1 1 0,0-1 0,-1 1 1,1-1-1,0 1 0,-1-1 0,1 0 0,0 1 0,0-1 1,-1 0-1,1 1 0,0-1 0,0 0 0,0 0 0,-1 0 1,1 0-1,0 0 0,0 0 0,0 0 0,1 0 0,33-1-257,-26 1-92,22-1-579,-23 0 810,1 0 0,-1 1 0,1 0 0,-1 0 0,1 1 0,0 0 0,-1 1 0,12 3 0,-19-5 130,0 0 1,-1 1-1,1-1 1,0 0-1,0 1 1,-1-1-1,1 0 1,-1 1-1,1-1 1,0 1-1,-1-1 1,1 1-1,-1 0 1,1-1-1,-1 1 1,1-1-1,-1 1 1,1 0-1,-1 0 1,0-1-1,1 1 1,-1 0-1,0-1 1,0 1-1,0 0 1,0 0-1,1-1 1,-1 1-1,0 2 1,-1-2 52,0 1 0,1 0 0,-1-1 0,0 1 0,0-1 0,0 1 0,0 0 0,0-1 0,0 0 0,0 1-1,-1-1 1,-1 2 0,-44 28 1242,46-30-1305,-5 3-23,-1-1-1,0 1 1,0-1 0,0 0 0,0-1-1,-1 0 1,1 0 0,0 0-1,-13 0 1,20-2-189,0 0 1,-1-1-1,1 1 0,0 0 0,-1 0 0,1-1 1,0 1-1,-1 0 0,1 0 0,0-1 1,0 1-1,0 0 0,-1-1 0,1 1 0,0 0 1,0-1-1,0 1 0,0 0 0,-1-1 0,1 1 1,0-1-1,0 1 0,0 0 0,0-1 1,0 1-1,0 0 0,0-1 0,0 1 0,0-1 1,0 1-1,0 0 0,0-1 0,1 1 0,-1 0 1,0-1-1,0 1 0,1-1 0,4-15-6794,6 3-54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0.803"/>
    </inkml:context>
    <inkml:brush xml:id="br0">
      <inkml:brushProperty name="width" value="0.025" units="cm"/>
      <inkml:brushProperty name="height" value="0.025" units="cm"/>
    </inkml:brush>
  </inkml:definitions>
  <inkml:trace contextRef="#ctx0" brushRef="#br0">25 1 6790,'0'0'23212,"-3"11"-22305,-1 7-349,-1 0-233,1 0 0,0 0 0,-1 25 0,5-43-325,0 0 0,0 0 0,0 1 0,0-1 0,0 0 0,0 1 0,0-1 0,0 0 0,0 0 0,0 1 0,1-1 0,-1 0 0,0 0 0,0 1 0,0-1 0,0 0 0,0 0 0,1 1 0,-1-1 0,0 0 0,0 0 0,0 0 0,0 0 0,1 1 0,-1-1 0,0 0 0,0 0 0,1 0 0,-1 0 0,0 0 0,0 1 0,1-1 0,-1 0 0,0 0 0,0 0 0,1 0 0,-1 0 0,0 0 0,1 0 0,-1 0 0,0 0 0,1 0 0,16-6 0,13-14 0,11-23 0,7-7 0,-47 51-11,-1 0 0,1 0 0,-1 1 0,0-1 0,1 0 0,-1 0 0,0 0 0,0 1 0,0-1 0,1 0 0,-1 0 0,-1 1 0,1-1 0,0 0 0,0 0 0,-1 2 0,-8 31 44,5-21-3,1 0 1,0 0 0,1 0 0,-1 21 0,3-33-31,0 0 0,0 0 0,1 0 0,-1 0 0,1 0 0,-1 0 0,1 0 0,-1 0 0,1-1 0,-1 1 0,1 0 0,-1 0 0,1-1 0,0 1 0,0 0 0,-1-1 0,1 1 0,0-1 0,0 1 0,0-1 0,0 1 0,0-1 0,-1 0 0,1 1 0,0-1 0,0 0 0,0 0 0,0 1 0,0-1 0,0 0 0,0 0 0,0 0 0,0 0 0,0-1 0,0 1 0,0 0 0,0 0 0,0 0 0,0-1 0,0 1 0,0-1 0,1 0 0,3 0 0,0 0 0,0-1 0,0 0 0,0 0 0,0 0 0,-1 0 0,6-4 0,1-5 0,-1 0 0,0 0 0,-1-1 0,0 0 0,8-15 0,20-29 0,-54 108 0,15-48 0,0 1 0,0-1 0,0 1 0,1 0 0,0 0 0,0-1 0,0 1 0,1 5 0,0-9 0,0 0 0,0-1 0,0 1 0,0 0 0,0 0 0,0-1 0,1 1 0,-1 0 0,0 0 0,1-1 0,-1 1 0,0 0 0,1-1 0,-1 1 0,1-1 0,-1 1 0,1-1 0,-1 1 0,1 0 0,0-1 0,0 1 0,1 0 0,-1-1 0,1 1 0,0-1 0,-1 0 0,1 1 0,0-1 0,-1 0 0,1 0 0,0 0 0,-1 0 0,1-1 0,0 1 0,-1 0 0,3-1 0,2-1 0,-1-1 0,1 1 0,0-1 0,-1-1 0,1 1 0,-1-1 0,0 0 0,0 0 0,0 0 0,-1 0 0,6-8 0,39-57 0,-71 151 0,20-70 15,-1-1 1,2 1-1,0 0 1,0 17-1,1-27-40,0 0-1,0-1 0,0 1 1,0 0-1,0-1 0,0 1 1,1 0-1,-1-1 0,1 1 1,-1 0-1,1-1 0,0 1 0,-1-1 1,1 1-1,0-1 0,0 1 1,0-1-1,0 0 0,0 0 1,1 1-1,-1-1 0,0 0 1,1 0-1,-1 0 0,0 0 0,1 0 1,-1-1-1,1 1 0,-1 0 1,1-1-1,0 1 0,-1-1 1,1 1-1,0-1 0,-1 0 1,1 0-1,0 0 0,-1 0 0,3 0 1,-3 0-334,-1 0 0,1 0 0,-1 0 0,1-1 0,-1 1 0,1 0 0,-1 0 1,1-1-1,-1 1 0,1 0 0,-1-1 0,1 1 0,-1 0 0,0-1 0,1 1 0,-1-1 0,0 1 1,1-1-1,-1 1 0,0-1 0,1 1 0,-1-1 0,0 1 0,0-1 0,0 1 0,0-1 0,1 0 1,-1-1-964,4-13-10123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1.363"/>
    </inkml:context>
    <inkml:brush xml:id="br0">
      <inkml:brushProperty name="width" value="0.025" units="cm"/>
      <inkml:brushProperty name="height" value="0.025" units="cm"/>
    </inkml:brush>
  </inkml:definitions>
  <inkml:trace contextRef="#ctx0" brushRef="#br0">153 37 14286,'0'0'17760,"-10"-7"-17114,-35-19-571,42 25-75,0 0 0,-1 0 0,1 1 0,0-1 0,-1 1 0,1 0 0,-1 0 0,1 1 0,0-1 0,-1 0 0,1 1 0,0 0 0,-1 0 0,1 0 0,0 0 0,0 1 0,0-1 0,0 1 0,0 0 0,0-1 0,0 1 0,1 1 0,-1-1 0,1 0 0,-1 1 0,1-1 0,0 1 0,0 0 0,0 0 0,0-1 0,1 1 0,-1 1 0,-2 5 0,8-8 0,-1 0 0,0 0 0,1 0 0,-1-1 0,0 1 0,1-1 0,-1 0 0,1 0 0,-1 0 0,6-1 0,-4 1 0,27-1-89,-24-1 41,1 2 0,-1-1 1,1 1-1,0 0 0,-1 1 1,1 0-1,0 0 0,-1 1 0,0 0 1,11 4-1,-18-5 55,-1-1 0,1 1 0,-1-1 0,1 1 0,-1 0-1,1-1 1,-1 1 0,1-1 0,-1 1 0,1 0 0,-1 0 0,0-1 0,1 1-1,-1 0 1,0-1 0,0 1 0,0 0 0,0 0 0,1 0 0,-1-1 0,0 1 0,0 0-1,0 0 1,0 0 0,-1-1 0,1 1 0,0 0 0,0 0 0,0-1 0,-1 1 0,1 0-1,0 0 1,-1-1 0,1 1 0,-1 0 0,1-1 0,-1 1 0,1-1 0,-1 1-1,1-1 1,-1 1 0,1 0 0,-2 0 0,-26 22 304,21-18-422,0-1 1,-1 0-1,1 0 0,-1 0 1,0-1-1,0 0 0,0 0 1,0-1-1,0 0 1,-10 0-1,18-11-9391,3-3 1003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1.709"/>
    </inkml:context>
    <inkml:brush xml:id="br0">
      <inkml:brushProperty name="width" value="0.025" units="cm"/>
      <inkml:brushProperty name="height" value="0.025" units="cm"/>
    </inkml:brush>
  </inkml:definitions>
  <inkml:trace contextRef="#ctx0" brushRef="#br0">142 0 16848,'0'0'11280,"-12"1"-9310,0 1-1628,0 0 0,0 0 0,0 1 1,-15 5-1,24-7-307,0 0 1,0 0-1,0 1 1,0-1-1,0 1 1,1-1-1,-1 1 1,0 0-1,1 0 1,-1 0-1,1 0 1,0 0-1,0 1 1,0-1-1,0 1 1,0-1-1,0 1 1,1 0-1,-1 0 1,1 0-1,0 0 1,0 0-1,0 0 1,0 0-1,0 0 1,0 4-1,2-6-35,-1-1 1,0 1-1,1-1 0,-1 1 1,1-1-1,-1 1 0,1-1 1,-1 1-1,1-1 0,0 0 1,-1 1-1,1-1 0,-1 0 1,1 1-1,0-1 0,-1 0 1,1 0-1,0 1 0,-1-1 0,1 0 1,0 0-1,-1 0 0,1 0 1,0 0-1,0 0 0,0 0 1,27-1-20,-21 1-8,6 0-49,-1-1-193,-1 1 0,1 0 0,21 3 0,-32-3 270,0 0-1,0 0 1,0 0-1,0 0 1,0 1-1,0-1 1,0 0-1,0 1 0,0-1 1,0 0-1,0 1 1,0-1-1,0 1 1,0 0-1,0-1 1,0 1-1,-1 0 1,1-1-1,0 1 1,-1 0-1,1 0 0,0-1 1,-1 1-1,1 0 1,-1 0-1,1 0 1,-1 0-1,1 0 1,-1 0-1,0 0 1,0 0-1,1 0 1,-1 0-1,0 0 0,0 0 1,0 0-1,0 0 1,0 0-1,0 0 1,0 0-1,-1 0 1,1 0-1,0 0 1,0 0-1,-1 0 0,1 0 1,-1 0-1,1 0 1,-1 0-1,1 0 1,-1 0-1,0 0 1,0 0-1,-4 5 172,1-1 0,-1 1 0,0-1 0,-1-1 0,1 1 0,-10 5 0,12-7-223,0-1 0,0 0 0,-1 0 0,1 0 0,-1-1 0,1 1 0,-1-1-1,0 0 1,1 0 0,-1 0 0,0 0 0,0-1 0,1 1 0,-5-1 0,7-1-234,1 1 0,-1-1 0,1 1 0,0-1 0,-1 1 1,1-1-1,0 0 0,0 1 0,-1-1 0,1 1 0,0-1 0,0 0 0,0 1 0,0-1 0,0 0 1,0 1-1,0-1 0,0 0 0,0 1 0,0-1 0,0 0 0,0 0 0,0-2-1212,0-13-6255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2.063"/>
    </inkml:context>
    <inkml:brush xml:id="br0">
      <inkml:brushProperty name="width" value="0.025" units="cm"/>
      <inkml:brushProperty name="height" value="0.025" units="cm"/>
    </inkml:brush>
  </inkml:definitions>
  <inkml:trace contextRef="#ctx0" brushRef="#br0">0 123 10922,'0'0'6209,"12"-2"-2221,13-2-2306,0-1 0,-1-1 0,27-10 1,-37 11-1137,-1 0 1,0-1-1,0 0 1,-1-1 0,0 0-1,0-1 1,-1-1-1,14-12 1,-25 21-547,1 0 0,-1 0 0,0 0 0,0-1 0,1 1 0,-1 0 0,0 0 0,0 0 0,1-1 0,-1 1 0,0 0 0,0 0 0,0-1 0,0 1 0,1 0 0,-1 0 0,0-1 0,0 1 0,0 0 0,0-1 0,0 1 0,0 0 0,0 0 0,0-1 0,0 1 0,1 0 0,-2-1 0,1 1 0,0 0 0,0-1 0,0 1 0,0 0 0,0-1 0,0 1 0,0 0 0,0 0 0,0-1 0,0 1 0,-1 0 0,1-1 0,0 1 0,0 0 0,0 0 0,-1-1 0,1 1 0,0 0 0,0 0 0,-1-1 0,-21-1 0,-27 11 0,34-2 0,1 1 0,0 0 0,0 1 0,1 1 0,-14 11 0,23-17 0,0-1 0,0 1 0,0 0 0,1 0 0,0 0 0,0 0 0,0 1 0,0-1 0,0 1 0,1 0 0,0 0 0,0-1 0,0 2 0,1-1 0,0 0 0,0 0 0,0 0 0,0 0 0,1 9 0,1-12 4,0 0 0,0 0 0,1 0 0,-1 0 1,0 0-1,1 0 0,0 0 0,-1-1 0,1 1 0,0 0 0,0-1 0,0 0 0,0 1 0,0-1 1,0 0-1,0 0 0,0 0 0,1 0 0,-1 0 0,0-1 0,1 1 0,-1-1 0,0 0 0,1 1 1,-1-1-1,5-1 0,6 3-143,0-2 1,-1 0-1,23-3 1,-34 3-115,0 0 0,0 0 0,0-1 1,0 1-1,0 0 0,0-1 0,-1 1 0,1 0 0,0-1 0,0 1 1,0-1-1,0 1 0,-1-1 0,1 0 0,0 1 0,-1-1 0,2-1 1,2-17-10956,-4 3-2186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32.393"/>
    </inkml:context>
    <inkml:brush xml:id="br0">
      <inkml:brushProperty name="width" value="0.025" units="cm"/>
      <inkml:brushProperty name="height" value="0.025" units="cm"/>
    </inkml:brush>
  </inkml:definitions>
  <inkml:trace contextRef="#ctx0" brushRef="#br0">1 34 20884,'0'0'6822,"66"-29"-4804,-4 26-1089,8 3-609,6 0-352,0 0-2242,-4-2-6822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146"/>
    </inkml:context>
    <inkml:brush xml:id="br0">
      <inkml:brushProperty name="width" value="0.025" units="cm"/>
      <inkml:brushProperty name="height" value="0.025" units="cm"/>
    </inkml:brush>
  </inkml:definitions>
  <inkml:trace contextRef="#ctx0" brushRef="#br0">0 108 4324,'0'0'593,"2"-9"955,-2 1-674,8-44 5611,7 18 4904,-15 33-11271,0 1 0,0 0 0,0 0 0,0 0 1,0-1-1,0 1 0,0 0 0,1 0 0,-1 0 0,0-1 0,0 1 0,0 0 0,0 0 0,0 0 0,1 0 0,-1 0 0,0 0 0,0-1 1,0 1-1,0 0 0,1 0 0,-1 0 0,0 0 0,0 0 0,0 0 0,1 0 0,-1 0 0,0 0 0,0 0 0,1 0 0,-1 0 0,0 0 1,0 0-1,0 0 0,1 0 0,-1 0 0,0 0 0,0 0 0,0 0 0,1 0 0,-1 0 0,0 0 0,0 1 0,0-1 0,0 0 0,1 0 1,-1 0-1,4 14 1453,-2 18-1423,-2-32-56,0 37-81,-2-3-57,2-1 0,2 1 1,1 0-1,1 0 0,2-1 0,11 36 1,-17-68-998,1 2-164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634"/>
    </inkml:context>
    <inkml:brush xml:id="br0">
      <inkml:brushProperty name="width" value="0.025" units="cm"/>
      <inkml:brushProperty name="height" value="0.025" units="cm"/>
    </inkml:brush>
  </inkml:definitions>
  <inkml:trace contextRef="#ctx0" brushRef="#br0">53 61 6598,'0'0'7100,"8"-9"-3998,27-29-305,-35 37-2492,1-1 0,0 1 0,0 1 0,0-1 0,0 0 0,0 0 0,0 0-1,0 0 1,0 1 0,0-1 0,0 0 0,0 1 0,1-1 0,-1 1 0,0 0 0,2-1 0,-2 1-199,-1 0 1,1 0-1,-1 1 1,0-1 0,1 0-1,-1 0 1,0 1 0,1-1-1,-1 0 1,0 1 0,1-1-1,-1 0 1,0 1 0,1-1-1,-1 0 1,0 1 0,0-1-1,0 1 1,1-1 0,-1 0-1,0 1 1,0-1 0,0 1-1,0-1 1,0 1 0,0-1-1,0 1 1,0 0 0,-3 34 2282,-3-14-2026,-1 0 1,-1-1-1,-1 0 0,-22 37 0,16-32-19,-22 54 0,37-78-344,-1 0 0,0 0 0,1 0 0,-1 0 0,1 0 0,-1 0 0,1 1 0,0-1 0,-1 0 0,1 0 0,0 1 0,0-1 0,0 0 0,0 0 0,0 1 0,0-1 0,0 0 0,0 0 0,1 1 0,-1-1 0,0 0 0,1 0 0,-1 0 0,1 1 0,-1-1 0,1 0 0,0 0 0,-1 0 0,1 0 0,0 0 0,0 0 0,0 0 0,0 0 0,-1-1 0,1 1 0,1 0 0,-1 0 0,0-1 0,0 1 0,0-1 0,0 1 0,0-1 0,1 1 0,-1-1 0,0 0 0,0 1 0,0-1 0,2 0 0,7 0 0,0 0 0,0 0 0,0-1 0,0-1 0,10-2 0,-16 3 0,-2 1-1,18-3-680,0-1 0,0-1 0,0-1 0,-1-1 1,0 0-1,26-15 0,-34 12-5496,-3-1-2353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4.838"/>
    </inkml:context>
    <inkml:brush xml:id="br0">
      <inkml:brushProperty name="width" value="0.025" units="cm"/>
      <inkml:brushProperty name="height" value="0.025" units="cm"/>
    </inkml:brush>
  </inkml:definitions>
  <inkml:trace contextRef="#ctx0" brushRef="#br0">126 210 13485,'0'0'5408,"1"-11"-1180,5-33-497,-6 42-3602,-1 1 0,1 0 0,0-1 0,0 1 0,-1 0 0,1-1 0,0 1 0,-1 0 0,0 0-1,1 0 1,-1-1 0,0 1 0,1 0 0,-1 0 0,0 0 0,0 0 0,0 0 0,0 0 0,0 1 0,0-1 0,0 0 0,0 0 0,0 1 0,-1-1 0,1 0 0,0 1-1,0-1 1,-1 1 0,1 0 0,0-1 0,-1 1 0,1 0 0,0 0 0,-1 0 0,1 0 0,0 0 0,-1 0 0,1 0 0,-2 1 0,-1-1-69,0 0 1,-1 1 0,1 0-1,0 0 1,0 0-1,-1 0 1,1 1-1,0-1 1,0 1 0,-3 2-1,2 1-55,1-1-1,0 0 0,1 1 1,-1 0-1,1-1 0,0 2 1,0-1-1,0 0 0,1 0 0,0 1 1,0-1-1,0 1 0,1 0 1,0 0-1,0-1 0,0 1 1,1 0-1,0 0 0,0 0 1,1 6-1,0-10-4,0-1 0,0 1 0,0-1 0,0 0 0,0 1 0,0-1 0,0 0 0,0 0 0,1 1 0,-1-1 0,1 0 0,-1 0 0,1-1 0,-1 1 0,1 0 0,-1 0 0,1-1 0,0 1 0,0-1 0,-1 1 0,1-1 0,0 0 0,-1 0 0,1 0 0,0 0 0,0 0 0,0 0 0,2-1 0,52-7 0,-39 1 0,-2 0 0,1-1 0,-1-1 0,0-1 0,-1 0 0,0 0 0,0-2 0,-1 0 0,-1 0 0,0-1 0,-1 0 0,0-1 0,-1-1 0,0 0 0,-2 0 0,0 0 0,0-1 0,6-23 0,-13 39 0,-1-1 0,1 0 0,-1 1 0,0-1 0,0 1 0,1-1 0,-1 1 0,0-1 0,0 0 0,0 1 0,0-1 0,0 0 0,0 1 0,1-1 0,-1 0 0,-1 1 0,1-1 0,0 1 0,0-1 0,0 0 0,0 1 0,0-1 0,-1 0 0,1 1 0,0-1 0,0 1 0,-1-1 0,1 1 0,-1-2 0,-14 13 0,-15 30 0,12-12 0,2 1 0,-18 44 0,28-60 0,2 1 0,-1-1 0,2 1 0,0 0 0,0 0 0,2 1 0,0 26 0,1-41-32,0 1 0,0-1 0,0 0 0,1 0 0,-1 0 0,0 1-1,1-1 1,-1 0 0,1 0 0,0 0 0,-1 0 0,1 0 0,0 0 0,-1 0 0,1 0 0,0 0 0,0 0 0,0 0 0,0-1-1,0 1 1,0 0 0,0-1 0,0 1 0,0-1 0,0 1 0,1-1 0,-1 1 0,0-1 0,3 1 0,-1-1-301,0 1 0,0-1-1,0 0 1,1 0 0,-1 0 0,0-1 0,0 1 0,0-1 0,0 1 0,1-1 0,2-2 0,20-14-7328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2.992"/>
    </inkml:context>
    <inkml:brush xml:id="br0">
      <inkml:brushProperty name="width" value="0.025" units="cm"/>
      <inkml:brushProperty name="height" value="0.025" units="cm"/>
    </inkml:brush>
  </inkml:definitions>
  <inkml:trace contextRef="#ctx0" brushRef="#br0">68 1 19955,'0'0'5317,"-42"62"-2530,33-34-1474,0 2-544,5-2-193,1 0-352,3-6-160,0 0-32,10-7-320,7-6-865,7-4-1313,2-2-1058,1-3-1601,0 0-3010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3.322"/>
    </inkml:context>
    <inkml:brush xml:id="br0">
      <inkml:brushProperty name="width" value="0.025" units="cm"/>
      <inkml:brushProperty name="height" value="0.025" units="cm"/>
    </inkml:brush>
  </inkml:definitions>
  <inkml:trace contextRef="#ctx0" brushRef="#br0">141 43 22870,'-9'0'1895,"4"1"-1657,0-1 0,-1 1 0,1 0 1,0 1-1,0-1 0,-1 1 0,1 0 1,0 0-1,1 0 0,-1 1 0,0 0 0,1 0 1,0 0-1,-1 0 0,1 1 0,1 0 1,-1 0-1,0 0 0,1 0 0,0 0 0,0 1 1,0 0-1,-3 6 0,2-4-165,1 1-1,-1-1 1,1 1-1,1 0 1,-1 0 0,1 0-1,1 0 1,0 0-1,0 0 1,0 1 0,2 12-1,-1-17-47,1-1 0,0 0 0,-1 0 0,2 0 0,-1 0 0,0 0 0,0 0 1,1 0-1,0-1 0,-1 1 0,1 0 0,0-1 0,0 0 0,1 1 0,-1-1 0,0 0 0,1 0 0,-1 0 0,1 0 0,0-1 0,0 1 0,0-1 0,-1 1 0,1-1 0,0 0 0,1 0 0,-1 0 1,0-1-1,0 1 0,0-1 0,0 0 0,4 0 0,7 1 11,0-1 1,0 0-1,0-1 1,-1-1 0,1 0-1,0-1 1,-1-1-1,1 0 1,18-8-1,-22 7-20,-1 1 0,1-2 0,-1 1 0,-1-1 0,1-1-1,-1 1 1,0-2 0,0 1 0,-1-1 0,0 0 0,-1 0-1,1-1 1,5-10 0,-10 16-53,-1-1 0,1 1 0,0-1 0,-1 0 0,1 1 0,-1-1 0,0 0 0,-1 0 0,1 0 0,-1 1 0,1-1 0,-1 0 0,0 0 0,-1 0 0,1 0 0,-1 0 0,1 0 0,-1 0 0,-2-5 0,0 5-111,1-1 1,-1 2-1,0-1 1,0 0-1,0 0 1,0 1-1,-1 0 1,1 0 0,-1 0-1,0 0 1,0 0-1,0 1 1,0 0-1,-5-3 1,-2 1-585,-1 0 0,0 0 0,0 1 1,0 0-1,0 1 0,-1 0 0,1 1 0,-1 1 1,1 0-1,0 0 0,-19 4 0,19 0-14728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4.114"/>
    </inkml:context>
    <inkml:brush xml:id="br0">
      <inkml:brushProperty name="width" value="0.025" units="cm"/>
      <inkml:brushProperty name="height" value="0.025" units="cm"/>
    </inkml:brush>
  </inkml:definitions>
  <inkml:trace contextRef="#ctx0" brushRef="#br0">7 58 2114,'0'0'12753,"4"-8"-12096,1-4-318,3-5 141,-1-3 3169,-9 60 2625,6 69-1,-3-97-6045,7 208-228,2-586 0,-28 648 0,12-213 0,9-416 0,-18 524 0,0 10 0,16-184-3140,1-9-5950,-1-11-5810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5.324"/>
    </inkml:context>
    <inkml:brush xml:id="br0">
      <inkml:brushProperty name="width" value="0.025" units="cm"/>
      <inkml:brushProperty name="height" value="0.025" units="cm"/>
    </inkml:brush>
  </inkml:definitions>
  <inkml:trace contextRef="#ctx0" brushRef="#br0">228 42 5157,'0'0'1078,"-9"0"3689,0 1-3363,-45-1 4763,18-8 4509,36 8-10654,0 0 1,0 0-1,0 0 0,0 0 0,-1 0 1,1 0-1,0 0 0,0 0 0,0 0 1,0-1-1,0 1 0,0 0 0,-1 0 1,1 0-1,0 0 0,0 0 1,0 0-1,0-1 0,0 1 0,0 0 1,0 0-1,0 0 0,0 0 0,0-1 1,0 1-1,0 0 0,0 0 0,0 0 1,0 0-1,0-1 0,0 1 0,0 0 1,0 0-1,0 0 0,0 0 1,0-1-1,0 1 0,0 0 0,0 0 1,0 0-1,0 0 0,0 0 0,0-1 1,0 1-1,0 0 0,1 0 0,-1 0 1,0 0-1,0 0 0,0 0 1,0-1-1,13-7 1120,14-3 76,-22 9-1218,1 0 0,-1 1 0,1 0 0,0 0 0,0 0 0,-1 1 0,1 0 0,9 0 0,-13 1 0,-1-1 0,0 1 0,1 0 0,-1-1 0,0 1 0,1 0 0,-1 0 0,0-1 0,0 1 0,0 0 0,1 0 0,-1 1 0,0-1 0,-1 0 0,1 0 0,0 0 0,0 1 0,0-1 0,-1 0 0,1 1 0,-1-1 0,1 1 0,-1-1 0,1 0 0,-1 1 0,0-1 0,0 1 0,0-1 0,0 1 0,0-1 0,0 1 0,0-1 0,0 1 0,0-1 0,-1 1 0,0 1 0,-1 7 0,-1 0 0,-1 0 0,0 0 0,0 0 0,-1 0 0,0-1 0,-1 0 0,0 0 0,0-1 0,-1 1 0,0-1 0,-13 11 0,7-6 0,0 1 0,-19 30 0,33-43 0,0-1 0,0 1 0,-1 0 0,1-1 0,0 1 0,0-1 0,0 1 0,0-1 0,0 0 0,0 1 0,0-1 0,0 0 0,0 1 0,0-1 0,1 0 0,-1 0 0,0 0 0,0 0 0,0 0 0,0 0 0,2-1 0,37 2 0,-35-1 0,0-1 0,1 1 0,0 1 0,0-1 0,-1 1 0,1 0 0,-1 0 0,1 1 0,-1-1 0,1 1 0,-1 1 0,7 2 0,-10-3 0,0 0 0,0 0 0,-1-1 0,1 1 0,0 0 0,-1 1 0,1-1 0,-1 0 0,1 0 0,-1 1 0,0-1 0,0 1 0,0-1 0,0 1 0,-1-1 0,1 1 0,-1-1 0,0 1 0,1 0 0,-1-1 0,0 1 0,0 0 0,-1-1 0,1 1 0,-1-1 0,-1 6 0,1-4 0,-1 1 0,0-1 0,0 0 0,0 1 0,-1-1 0,1 0 0,-1 0 0,0-1 0,0 1 0,0-1 0,-1 1 0,0-1 0,1 0 0,-1 0 0,0-1 0,0 1 0,0-1 0,-1 0 0,1 0 0,-1 0 0,-7 2 0,-2 0 0,-1 0 0,0 0 0,0-2 0,0 0 0,-23 1 0,31-3 7,-1-1 0,1 1 0,-1-1 0,1-1-1,-10-2 1,16 4-11,0 0 0,0-1-1,0 1 1,0 0 0,0-1 0,0 1-1,0-1 1,0 1 0,0-1-1,0 1 1,0-1 0,0 0-1,0 1 1,1-1 0,-1 0-1,0 0 1,0 0 0,1 0-1,-1 0 1,1 1 0,-1-1 0,1 0-1,-1 0 1,1 0 0,0-1-1,-1 1 1,1 0 0,0 0-1,0 0 1,0 0 0,0 0-1,0 0 1,0 0 0,0 0 0,0 0-1,0 0 1,0 0 0,1-1-1,-1 1 1,0 0 0,1 0-1,-1 0 1,1 0 0,-1 0-1,1 1 1,-1-1 0,2-2 0,3-2-1140,-1 0 0,1 1 1,0-1-1,0 1 0,0 0 1,7-5-1,2 0-2969,12-11-5127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5.914"/>
    </inkml:context>
    <inkml:brush xml:id="br0">
      <inkml:brushProperty name="width" value="0.025" units="cm"/>
      <inkml:brushProperty name="height" value="0.025" units="cm"/>
    </inkml:brush>
  </inkml:definitions>
  <inkml:trace contextRef="#ctx0" brushRef="#br0">170 50 20211,'0'0'5835,"-3"-8"-3310,3 7-2478,-1-3 164,-1 1 1,1 0-1,-1-1 1,1 1-1,-1 0 1,0 0-1,0 0 1,-3-4-1,4 6-163,-1 1 1,1-1-1,0 0 0,0 0 1,0 1-1,0-1 0,-1 1 1,1-1-1,0 1 0,-1-1 0,1 1 1,0 0-1,-1-1 0,1 1 1,-1 0-1,1 0 0,0 0 1,-1 0-1,1 1 0,0-1 1,-1 0-1,1 0 0,-1 1 0,1-1 1,0 1-1,0-1 0,-1 1 1,1 0-1,0-1 0,0 1 1,0 0-1,0 0 0,0 0 1,-2 1-1,-7 8-9,1-1 1,0 1 0,0 1-1,1-1 1,0 2 0,1-1-1,0 1 1,1 0 0,0 0-1,1 1 1,0-1 0,1 1-1,-4 27 1,7-39-40,1 1 0,0-1 0,0 1 0,-1-1 0,1 0 0,0 1 0,0-1 0,0 1 0,1-1 0,-1 1 0,0-1 0,1 0 0,-1 1 0,1-1 0,-1 0 0,1 1 0,-1-1 0,1 0 0,0 1 0,0-1 0,-1 0 0,1 0 0,0 0 0,0 0 0,2 1 0,-1-1 0,0 0 0,0-1 0,0 1 0,0-1 0,0 0 0,0 1 0,0-1 0,0 0 0,0 0 0,0 0 0,0-1 0,0 1 0,0 0 0,0-1 0,3 0 0,4-3 0,0 1 0,0-2 0,0 1 0,-1-1 0,0 0 0,11-9 0,-10 7 0,-1 0 0,-1-1 0,1 0 0,-1 0 0,-1-1 0,1 1 0,-2-1 0,1-1 0,-1 1 0,0-1 0,-1 0 0,0 0 0,-1-1 0,0 1 0,-1-1 0,2-13 0,-4 25 0,0-1 0,0 0 0,0 0 0,0 0 0,0 1 0,0-1 0,0 0 0,0 0 0,0 0 0,0 0 0,0 1 0,-1-1 0,1 0 0,0 0 0,0 0 0,0 0 0,0 1 0,0-1 0,0 0 0,0 0 0,-1 0 0,1 0 0,0 0 0,0 0 0,0 1 0,0-1 0,0 0 0,-1 0 0,1 0 0,0 0 0,0 0 0,0 0 0,0 0 0,-1 0 0,1 0 0,0 0 0,0 0 0,0 0 0,-1 0 0,1 0 0,0 0 0,0 0 0,0 0 0,0 0 0,-1 0 0,1 0 0,0 0 0,0 0 0,0 0 0,0 0 0,-1-1 0,1 1 0,0 0 0,0 0 0,0 0 0,0 0 0,0 0 0,-1 0 0,1 0 0,0-1 0,0 1 0,0 0 0,0 0 0,0 0 0,0 0 0,0-1 0,0 1 0,0 0 0,-9 11 0,0 4 0,1 0 0,1 1 0,0 0 0,1 0 0,1 0 0,0 1 0,2-1 0,-1 1 0,0 20 0,5-35 0,-1-1 0,1 1 0,0-1 0,0 1 0,-1-1 0,1 1 0,0-1 0,0 0 0,0 0 0,1 1 0,-1-1 0,0 0 0,0 0 0,0 0 0,1 0 0,-1 0 0,1-1 0,-1 1 0,1 0 0,-1-1 0,1 1 0,-1-1 0,1 1 0,-1-1 0,1 0 0,2 1 0,-1-1 0,0 1 0,-1-1 0,1 1 0,-1 0 0,1 0 0,-1 0 0,0 0 0,1 1 0,-1-1 0,0 1 0,0-1 0,0 1 0,0 0 0,0-1 0,0 1 0,1 3 0,-1-2 0,0 1 0,-1 0 0,0-1 0,1 1 0,-2 0 0,1 0 0,0 0 0,-1 0 0,0-1 0,1 1 0,-2 0 0,1 0 0,0 0 0,-1 0 0,0 0 0,0 0 0,0-1 0,0 1 0,0 0 0,-1-1 0,0 1 0,0-1 0,0 1 0,0-1 0,0 0 0,-1 0 0,1 0 0,-1 0 0,0 0 0,0-1 0,-5 5 0,1-2 0,-1-1 0,1 0 0,0 0 0,-1-1 0,0 1 0,0-2 0,0 1 0,0-1 0,0 0 0,0-1 0,-1 0 0,1 0 0,-16-1 0,23 0-10,1 0-1,-1 0 1,0 0-1,0 0 1,0 0-1,1 0 1,-1 0-1,0 0 1,0 0-1,1 0 1,-1 0-1,0 0 1,0-1-1,0 1 1,1 0-1,-1-1 1,0 1-1,1 0 1,-1-1-1,0 1 1,1-1-1,-1 1 1,0-1-1,1 1 1,-1-1-1,1 0 1,-1 1 0,1-1-1,0 0 1,-1 1-1,1-1 1,-1 0-1,1 0 1,0 1-1,0-1 1,-1 0-1,1 0 1,0 1-1,0-1 1,0 0-1,0 0 1,0 0-1,0 1 1,0-1-1,0 0 1,0 0-1,1-1 1,0-1-350,1 0 1,-1 0-1,1 1 1,0-1-1,0 0 1,0 1-1,0-1 1,0 1-1,0 0 1,3-3-1,11-7-8987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35.818"/>
    </inkml:context>
    <inkml:brush xml:id="br0">
      <inkml:brushProperty name="width" value="0.025" units="cm"/>
      <inkml:brushProperty name="height" value="0.025" units="cm"/>
    </inkml:brush>
  </inkml:definitions>
  <inkml:trace contextRef="#ctx0" brushRef="#br0">13 42 10634,'0'0'14446,"0"-6"-12946,-1-2-1389,1-6 1655,-1 35-264,1 283 1306,2-383-2808,0 30 0,-2 0 0,-7-49 0,10 130 0,-2-1 0,-3 34 0,-1 2 0,3 45 0,6-124 0,1-18 0,2-244 0,-9 239 0,-8 165 0,3-61 0,4-52 0,2-15 0,0-5 0,3-19 0,-1-1 0,0 0 0,-2-28 0,-1 40 0,0 0 0,-1 0 0,-1 0 0,0 0 0,0 0 0,-1 1 0,0-1 0,-9-18 0,11 72 0,-1 67 0,4 117 0,-2-225 3,4 22 93,-4-24-108,0 1 0,1-1 0,-1 1 0,0-1-1,0 1 1,0-1 0,0 0 0,1 1 0,-1-1-1,0 1 1,0-1 0,1 1 0,-1-1 0,0 0 0,1 1-1,-1-1 1,0 0 0,1 1 0,-1-1 0,1 0-1,-1 1 1,1-1 0,-1 0 0,0 0 0,1 0-1,-1 1 1,1-1 0,-1 0 0,1 0 0,-1 0 0,1 0-1,-1 0 1,1 0 0,-1 0 0,1 0 0,-1 0-1,1 0 1,-1 0 0,1 0 0,0-1 0,0 1-205,-1-1 1,1 1-1,-1-1 1,0 1-1,1-1 1,-1 1-1,0-1 1,1 1-1,-1-1 1,0 1-1,0-1 1,1 0-1,-1 1 1,0-1-1,0 1 1,0-1-1,0 0 1,0 1-1,0-1 0,0 1 1,0-1-1,0 0 1,0 1-1,-1-2 1,1-2-1402,0-15-6229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38.320"/>
    </inkml:context>
    <inkml:brush xml:id="br0">
      <inkml:brushProperty name="width" value="0.025" units="cm"/>
      <inkml:brushProperty name="height" value="0.025" units="cm"/>
    </inkml:brush>
  </inkml:definitions>
  <inkml:trace contextRef="#ctx0" brushRef="#br0">47 225 6726,'0'0'4671,"0"-9"-3245,6-125 4051,-3 53 5707,-23 501-9556,17-353-1398,-7-134 1195,7-166-1425,3 203 0,-17 299 0,14-249 0,29-380 0,-26 618 0,23-324 0,6-81 0,-20 199-1676,-1 91-4689,-14-49-2218,-1-57-1378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6.027"/>
    </inkml:context>
    <inkml:brush xml:id="br0">
      <inkml:brushProperty name="width" value="0.025" units="cm"/>
      <inkml:brushProperty name="height" value="0.025" units="cm"/>
    </inkml:brush>
  </inkml:definitions>
  <inkml:trace contextRef="#ctx0" brushRef="#br0">1 233 14350,'0'0'10372,"11"-12"-9561,149-188 908,-137 181-1715,-23 19-5,1 0 1,-1 0 0,0 0 0,1-1-1,-1 1 1,1 0 0,-1 0 0,1 0-1,-1 0 1,1 0 0,-1 0 0,0 0-1,1 0 1,-1 0 0,1 0 0,-1 0-1,1 0 1,-1 0 0,1 1 0,-1-1-1,0 0 1,1 0 0,-1 0 0,1 1-1,-1-1 1,0 0 0,1 1 0,-1-1-1,0 0 1,1 0 0,-1 1 0,0-1-1,1 1 1,-1-1 0,0 0 0,0 1-1,1-1 1,-1 1 0,0-1 0,0 0-1,0 1 1,0-1 0,0 1 0,0-1-1,1 1 1,-1-1 0,0 1 0,0-1-1,-1 1 1,1-1 0,0 1 0,0-1-1,0 0 1,0 2 0,0 49 17,-3 0 0,-1 1 1,-15 62-1,26-124-10731,1-8 235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6.619"/>
    </inkml:context>
    <inkml:brush xml:id="br0">
      <inkml:brushProperty name="width" value="0.025" units="cm"/>
      <inkml:brushProperty name="height" value="0.025" units="cm"/>
    </inkml:brush>
  </inkml:definitions>
  <inkml:trace contextRef="#ctx0" brushRef="#br0">67 0 5189,'0'0'18252,"-8"13"-17889,-3 5-313,1 1 0,-11 30 0,17-39 103,1-1 0,0 1 1,1 0-1,0 0 0,1 0 0,0 0 0,0 0 0,1 0 0,1 13 0,0-22-113,-1 0 0,0 0 0,0 0-1,0-1 1,1 1 0,-1 0-1,0 0 1,1-1 0,-1 1-1,1 0 1,-1 0 0,1-1-1,-1 1 1,1-1 0,-1 1 0,1 0-1,-1-1 1,1 1 0,0-1-1,-1 0 1,1 1 0,0-1-1,0 1 1,-1-1 0,1 0-1,0 0 1,1 1 0,26-3 1085,-19 0-786,-1-1-1,0 0 1,0 0-1,12-7 1,-6 0 33,-1 0 0,1 0 0,-2-2 0,17-17 0,-26 25-294,1 1 1,-1-1 0,0 0-1,0-1 1,0 1-1,-1-1 1,1 1-1,-1-1 1,0 0-1,-1 1 1,1-1-1,-1 0 1,0 0-1,0 0 1,0-1-1,-1 1 1,0 0-1,0-10 1,-1 14-79,0-1 0,0 1 0,0 0 0,-1-1 0,1 1 0,0 0 0,0 0 0,-1 0 0,1 0 0,-1 0 0,1 0 0,-1 0 0,1 0 0,-1 0 0,0 1 0,1-1 0,-1 1 0,0-1 0,1 1 0,-1 0 0,0 0 0,-3 0 0,-44-3 0,44 3 0,-6 0-449,8-1-132,0 1 0,0-1 0,0 1 0,1 0 0,-1 0 0,0 1 1,0-1-1,0 0 0,1 1 0,-1 0 0,-4 1 0,12-8-8527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584"/>
    </inkml:context>
    <inkml:brush xml:id="br0">
      <inkml:brushProperty name="width" value="0.025" units="cm"/>
      <inkml:brushProperty name="height" value="0.025" units="cm"/>
    </inkml:brush>
  </inkml:definitions>
  <inkml:trace contextRef="#ctx0" brushRef="#br0">2 87 15118,'0'0'3465,"-1"-10"-1655,1 6-1591,0 0 0,0 0 0,0 0 1,0-1-1,1 1 0,-1 0 0,1 0 1,0 0-1,0 0 0,1 0 0,2-5 1,-3 7-154,0 0-1,0 1 1,1-1 0,-1 1 0,0-1 0,1 1-1,-1 0 1,1-1 0,0 1 0,-1 0 0,1 0-1,0 0 1,-1 0 0,1 0 0,0 1 0,0-1 0,0 1-1,0-1 1,0 1 0,0-1 0,0 1 0,0 0-1,0 0 1,0 0 0,0 0 0,0 0 0,0 1-1,0-1 1,0 1 0,0-1 0,-1 1 0,1 0-1,2 1 1,-2-1-50,0 0 0,-1 0-1,1 0 1,-1 0-1,1 1 1,-1-1 0,0 1-1,0-1 1,1 1 0,-1 0-1,0-1 1,0 1 0,-1 0-1,1 0 1,0 0 0,-1-1-1,1 1 1,-1 0-1,1 0 1,-1 0 0,0 0-1,0 0 1,0 3 0,-1 48 387,1-52-386,-2 9 68,0 0 1,-1-1 0,1 1-1,-2 0 1,-6 13-1,6-16-26,1 1 0,-1 0-1,2-1 1,-1 1-1,1 1 1,0-1-1,1 0 1,-1 16 0,2-22-161,1-1 1,0 0-1,0 0 1,-1 0-1,1 0 1,0 1 0,0-1-1,0 0 1,0-1-1,0 1 1,1 0-1,-1 0 1,0 0 0,0-1-1,1 1 1,-1-1-1,0 1 1,0-1-1,1 1 1,-1-1 0,1 0-1,-1 0 1,0 1-1,1-1 1,-1 0-1,1 0 1,-1 0 0,2-1-1,45-1-5145,-16-4-514,4-6-2198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229"/>
    </inkml:context>
    <inkml:brush xml:id="br0">
      <inkml:brushProperty name="width" value="0.025" units="cm"/>
      <inkml:brushProperty name="height" value="0.025" units="cm"/>
    </inkml:brush>
  </inkml:definitions>
  <inkml:trace contextRef="#ctx0" brushRef="#br0">228 25 17681,'0'0'9529,"-11"0"-7405,5 0-1934,-4-1 10,0 1 0,0 0-1,0 0 1,0 1 0,0 1-1,1-1 1,-1 2 0,0-1-1,1 1 1,0 1 0,0-1-1,0 2 1,0-1 0,0 1-1,-8 7 1,11-6-193,0 0 1,1 0-1,-1 1 1,2 0-1,-1 0 1,1 0 0,-5 10-1,8-15-7,0-1 0,1 0-1,-1 0 1,0 1 0,1-1 0,0 0-1,-1 1 1,1-1 0,0 1 0,-1-1-1,1 0 1,0 1 0,0-1 0,0 1-1,0-1 1,1 0 0,-1 1 0,0-1-1,0 1 1,1-1 0,-1 0 0,1 1 0,-1-1-1,1 0 1,0 1 0,0-1 0,-1 0-1,1 0 1,0 0 0,0 0 0,0 0-1,0 0 1,0 0 0,0 0 0,0 0-1,1 0 1,-1-1 0,0 1 0,0 0-1,1-1 1,-1 1 0,0-1 0,1 0 0,-1 1-1,1-1 1,-1 0 0,0 0 0,1 0-1,2 0 1,8 1-41,1-1 1,0-1-1,-1 0 0,1 0 1,-1-1-1,1-1 0,-1 0 1,0-1-1,0 0 0,0-1 1,-1 0-1,0-1 1,0 0-1,0-1 0,-1 0 1,0-1-1,0 0 0,0-1 1,-1 0-1,-1 0 0,0 0 1,0-1-1,-1-1 0,0 1 1,9-19-1,-12 13 86,-11 16 99,-14 21-18,16-15-242,2 1-1,-1 0 1,1 0-1,0 0 1,0 0 0,0 1-1,1-1 1,1 1 0,-1-1-1,1 1 1,0 0-1,1 0 1,0-1 0,1 14-1,0-20-206,-1 1-1,0-1 1,1 0 0,-1 1-1,1-1 1,0 0-1,-1 1 1,1-1-1,0 0 1,0 0-1,0 0 1,0 0 0,0 1-1,0-1 1,0 0-1,0-1 1,0 1-1,0 0 1,0 0-1,1 0 1,-1-1 0,0 1-1,1-1 1,-1 1-1,0-1 1,1 1-1,-1-1 1,1 0-1,-1 0 1,1 0 0,-1 0-1,1 0 1,1 0-1,16 0-5537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910"/>
    </inkml:context>
    <inkml:brush xml:id="br0">
      <inkml:brushProperty name="width" value="0.025" units="cm"/>
      <inkml:brushProperty name="height" value="0.025" units="cm"/>
    </inkml:brush>
  </inkml:definitions>
  <inkml:trace contextRef="#ctx0" brushRef="#br0">71 40 12684,'0'0'4927,"-10"12"-3069,7-9-1740,-3 3 161,1 0 0,0 0 0,0 1 1,0-1-1,1 1 0,0 0 0,0 0 0,1 1 0,0-1 0,0 1 1,0-1-1,1 1 0,1 0 0,-1 0 0,1 0 0,0 13 0,2-20-196,-1 1 0,1 0 0,0 0 0,-1-1 0,1 1 0,0-1 0,0 1 0,0-1-1,0 1 1,1-1 0,-1 1 0,0-1 0,1 0 0,-1 0 0,1 0 0,-1 0 0,1 0-1,-1 0 1,1 0 0,0 0 0,-1-1 0,1 1 0,0 0 0,0-1 0,-1 0 0,1 1-1,0-1 1,0 0 0,0 0 0,0 0 0,3-1 0,3 1 300,0 0 0,-1-1 0,1 0 0,0 0 0,-1-1-1,12-3 1,-6-1-70,1-1-1,-1-1 1,0 0-1,0 0 1,17-17 0,-24 20-219,0 0 0,-1-1 1,1 1-1,-1-1 0,-1 0 1,1-1-1,-1 1 0,0-1 1,0 0-1,-1 0 0,0 0 1,4-13-1,-7 18-176,0 0 0,0 1 0,0-1 1,0 0-1,0 0 0,-1 0 0,1 0 0,0 1 0,-1-1 1,0 0-1,1 0 0,-1 1 0,0-1 0,0 1 0,0-1 0,0 0 1,0 1-1,0 0 0,0-1 0,0 1 0,-1 0 0,1-1 1,0 1-1,-1 0 0,1 0 0,-1 0 0,0 0 0,1 0 0,-1 1 1,0-1-1,1 0 0,-1 1 0,0-1 0,0 1 0,-3-1 1,-8-1-1928,0 0 0,-1 1 0,-22 0 0,29 1 814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840"/>
    </inkml:context>
    <inkml:brush xml:id="br0">
      <inkml:brushProperty name="width" value="0.025" units="cm"/>
      <inkml:brushProperty name="height" value="0.025" units="cm"/>
    </inkml:brush>
  </inkml:definitions>
  <inkml:trace contextRef="#ctx0" brushRef="#br0">74 36 13965,'0'0'3411,"-11"0"-549,-48 0 2145,55-3-1480,10-2-2455,9-5-770,62-6 1250,-71 15-1517,0 1-1,0-1 1,0 1-1,0 0 1,0 1-1,0-1 1,0 1 0,0 0-1,0 1 1,10 3-1,-14-4-39,0 0-1,-1 0 0,1 0 1,0 0-1,-1 0 0,0 0 0,1 0 1,-1 1-1,0-1 0,1 0 1,-1 1-1,0-1 0,0 1 1,0 0-1,0-1 0,-1 1 0,1 0 1,0-1-1,-1 1 0,1 0 1,-1 0-1,1 2 0,-1-1 9,0 1 0,-1-1 0,1 0 0,-1 0-1,0 1 1,0-1 0,0 0 0,0 0 0,0 0 0,-1 0 0,-2 5 0,-2 0 32,0 1 0,-1-1 0,0 0 0,0 0 0,-1-1 1,-16 12-1,33-14-230,21 0-251,-16-3 127,1 1 0,0 0 0,22 9 0,-34-11 243,-1 0 0,1 1 0,-1-1-1,0 1 1,0-1 0,0 1 0,0 0-1,0 0 1,0 0 0,-1 0 0,1 0-1,-1 0 1,1 0 0,0 3 0,-1-4 111,-1 1 1,1-1-1,-1 1 1,0-1-1,0 1 1,0-1 0,0 1-1,0-1 1,0 1-1,0-1 1,0 1-1,-1-1 1,1 1-1,0-1 1,-1 1-1,1-1 1,-1 1 0,-1 1-1,-1 1 199,0 1 0,-1-1 0,0 0 0,0 0-1,0 0 1,0 0 0,-1-1 0,1 0 0,-1 1 0,0-2 0,-7 4 0,-4 1-221,-1 0 0,0-2 0,0 0 0,-1 0 0,1-2 0,-1 0 0,0-2 0,-19 1 0,65-15-6417,-11 5 290,10-4-1963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1.197"/>
    </inkml:context>
    <inkml:brush xml:id="br0">
      <inkml:brushProperty name="width" value="0.025" units="cm"/>
      <inkml:brushProperty name="height" value="0.025" units="cm"/>
    </inkml:brush>
  </inkml:definitions>
  <inkml:trace contextRef="#ctx0" brushRef="#br0">77 22 9801,'0'0'15845,"-10"6"-14884,6-3-865,-3 1 115,0 1 1,1 0 0,-1 0 0,-9 11-1,14-13-81,0-1 0,0 0 0,0 1 0,0 0 0,1 0-1,-1-1 1,1 1 0,0 0 0,0 0 0,0 0-1,0 0 1,1 0 0,-1 0 0,1 1 0,0-1-1,0 0 1,0 0 0,0 0 0,0 0 0,1 3 0,0-4-89,0-1 0,-1 0 1,1 0-1,0 0 1,0 0-1,0 0 1,-1 0-1,1 0 0,0 0 1,1 0-1,-1-1 1,0 1-1,0 0 1,0-1-1,0 1 0,0-1 1,1 1-1,-1-1 1,0 1-1,1-1 1,-1 0-1,0 0 1,0 0-1,1 0 0,-1 0 1,2 0-1,42-1 804,-37 0-668,13-1-163,-1-2 0,1 0 0,0-2 0,-1 0 0,0-1-1,-1-1 1,1-1 0,-2-1 0,22-14 0,-39 24-14,0 0 0,0-1 0,-1 1 0,1-1 0,0 0 0,0 1 0,0-1 0,0 0 0,-1 1 0,1-1 0,0 0 0,0 0 0,-1 0 0,1 0 0,-1 1 0,1-1 0,-1 0 0,1 0 0,-1 0 0,0 0 0,1 0 0,-1 0 0,0 0 0,0-1 0,0 1 0,0 0 0,0 0 0,0 0 0,0 0 0,0-2 0,-1 2 0,-1-1 0,1 1 0,0-1 0,-1 1 0,1-1 0,-1 1 0,0 0 0,1 0 0,-1 0 0,0 0 0,0 0 0,0 0 0,1 0 0,-4 0 0,-10-4 0,0 1 0,-30-3 0,19 7-94,21 1-258,1 0 0,-1-1 0,0 0 0,1 0 0,-1-1 0,0 1 0,1-1 0,-7-2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121"/>
    </inkml:context>
    <inkml:brush xml:id="br0">
      <inkml:brushProperty name="width" value="0.025" units="cm"/>
      <inkml:brushProperty name="height" value="0.025" units="cm"/>
    </inkml:brush>
  </inkml:definitions>
  <inkml:trace contextRef="#ctx0" brushRef="#br0">1 0 8648,'0'0'5429,"9"1"-4115,264 13-1473,10-7-11619,-236-7 9029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463"/>
    </inkml:context>
    <inkml:brush xml:id="br0">
      <inkml:brushProperty name="width" value="0.025" units="cm"/>
      <inkml:brushProperty name="height" value="0.025" units="cm"/>
    </inkml:brush>
  </inkml:definitions>
  <inkml:trace contextRef="#ctx0" brushRef="#br0">0 0 2819,'11'1'1964,"24"1"-757,139 11 7007,-55 7-7924,166 33-9127,-98-21 9842,-124-22 1147,2-2-1,65-2 1,44-7-2392,-52-1-4928,-64 2-1996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8.837"/>
    </inkml:context>
    <inkml:brush xml:id="br0">
      <inkml:brushProperty name="width" value="0.025" units="cm"/>
      <inkml:brushProperty name="height" value="0.025" units="cm"/>
    </inkml:brush>
  </inkml:definitions>
  <inkml:trace contextRef="#ctx0" brushRef="#br0">1 0 7559,'12'1'3385,"162"5"3866,11-4-5388,-36-1-4836,-4 3-4444,-4 2 2010,261 6 18950,-302-12-16469,-60 0-1286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9.322"/>
    </inkml:context>
    <inkml:brush xml:id="br0">
      <inkml:brushProperty name="width" value="0.025" units="cm"/>
      <inkml:brushProperty name="height" value="0.025" units="cm"/>
    </inkml:brush>
  </inkml:definitions>
  <inkml:trace contextRef="#ctx0" brushRef="#br0">0 1 833,'0'0'15823,"57"0"-14830,-30 1-193,8 3-447,8-2-289,7 2-64,6 0-385,5-1 1,3-1-481,0 3-928,-1-1-962,-4-2-2946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09.662"/>
    </inkml:context>
    <inkml:brush xml:id="br0">
      <inkml:brushProperty name="width" value="0.025" units="cm"/>
      <inkml:brushProperty name="height" value="0.025" units="cm"/>
    </inkml:brush>
  </inkml:definitions>
  <inkml:trace contextRef="#ctx0" brushRef="#br0">0 1 10730,'0'0'2018,"70"8"-1762,-36-5 97,4-1-129,3-2-160,2 0-224,7 0-1698,3 0-5285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10.018"/>
    </inkml:context>
    <inkml:brush xml:id="br0">
      <inkml:brushProperty name="width" value="0.025" units="cm"/>
      <inkml:brushProperty name="height" value="0.025" units="cm"/>
    </inkml:brush>
  </inkml:definitions>
  <inkml:trace contextRef="#ctx0" brushRef="#br0">1 13 9001,'12'0'912,"181"2"-3,252-5-6019,-410 0 1672</inkml:trace>
  <inkml:trace contextRef="#ctx0" brushRef="#br0" timeOffset="1">1309 1 6438,'0'0'-737,"61"0"-2658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1:10.383"/>
    </inkml:context>
    <inkml:brush xml:id="br0">
      <inkml:brushProperty name="width" value="0.025" units="cm"/>
      <inkml:brushProperty name="height" value="0.025" units="cm"/>
    </inkml:brush>
  </inkml:definitions>
  <inkml:trace contextRef="#ctx0" brushRef="#br0">1 1 5221,'8'0'2450,"127"2"1258,137 20-1,-269-22-3767,20 2 290,-22-2-243,-1 1-1,1-1 0,-1 0 0,1 0 1,-1 0-1,1 0 0,-1 0 1,1 0-1,-1 0 0,1 0 0,-1 0 1,1-1-1,-1 1 0,1 0 0,-1 0 1,1 0-1,-1 0 0,1-1 1,-1 1-1,0 0 0,1-1 0,-1 1 1,1 0-1,-1-1 0,0 1 0,1 0 1,-1-1-1,0 1 0,1-1 1,-1 1-1,0 0 0,1-2 0,-1-13-3707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5.584"/>
    </inkml:context>
    <inkml:brush xml:id="br0">
      <inkml:brushProperty name="width" value="0.025" units="cm"/>
      <inkml:brushProperty name="height" value="0.025" units="cm"/>
    </inkml:brush>
  </inkml:definitions>
  <inkml:trace contextRef="#ctx0" brushRef="#br0">299 0 17136,'0'0'5397,"-13"0"-1404,2 0-3577,-1 1 1,0 0-1,0 1 0,0 0 0,1 1 0,-1 0 0,1 1 0,0 1 0,0-1 0,0 1 0,0 1 0,1 0 0,0 1 0,-13 11 0,22-18-429,0 1 1,0 0-1,0 0 1,0 0-1,0-1 0,0 1 1,0 0-1,0 1 1,0-1-1,1 0 0,-1 0 1,0 0-1,1 0 0,-1 1 1,1-1-1,-1 0 1,1 0-1,-1 1 0,1-1 1,0 0-1,0 1 1,0-1-1,0 1 0,0-1 1,0 0-1,0 1 1,0-1-1,0 0 0,1 1 1,-1-1-1,0 0 1,1 1-1,0-1 0,-1 0 1,1 0-1,-1 0 0,1 0 1,0 1-1,0-1 1,0 0-1,0 0 0,0 0 1,0 0-1,0-1 1,0 1-1,0 0 0,0 0 1,0-1-1,1 1 1,-1-1-1,0 1 0,0-1 1,1 1-1,1 0 1,12 3-298,0 1 0,0-2 1,29 3-1,-29-4 59,-2 0-276,49 10-1425,-58-11 1931,1 0-1,-1 0 0,0 1 0,0-1 1,0 1-1,0 0 0,0 0 1,0 1-1,0-1 0,5 6 0,-9-8 108,1 1-1,-1-1 0,0 1 1,1-1-1,-1 1 1,0-1-1,0 1 0,0-1 1,1 1-1,-1 0 0,0-1 1,0 1-1,0-1 1,0 1-1,0 0 0,0-1 1,0 1-1,0-1 0,0 1 1,0 0-1,0-1 1,-1 1-1,1-1 0,0 1 1,0-1-1,0 1 0,-1-1 1,1 1-1,0 0 1,-1-1-1,1 0 0,-1 1 1,1-1-1,0 1 0,-1-1 1,1 1-1,-1-1 1,1 0-1,-1 1 0,1-1 1,-1 0-1,1 0 0,-1 1 1,0-1-1,0 0 1,-30 12 746,27-11-782,-37 11-3,0-2 0,-70 7-1,28-13-3346,56-4-5524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1.938"/>
    </inkml:context>
    <inkml:brush xml:id="br0">
      <inkml:brushProperty name="width" value="0.025" units="cm"/>
      <inkml:brushProperty name="height" value="0.025" units="cm"/>
    </inkml:brush>
  </inkml:definitions>
  <inkml:trace contextRef="#ctx0" brushRef="#br0">1 0 16015,'0'0'3972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052"/>
    </inkml:context>
    <inkml:brush xml:id="br0">
      <inkml:brushProperty name="width" value="0.025" units="cm"/>
      <inkml:brushProperty name="height" value="0.025" units="cm"/>
    </inkml:brush>
  </inkml:definitions>
  <inkml:trace contextRef="#ctx0" brushRef="#br0">11 0 7655,'0'0'15839,"-1"10"-14958,-9 178 1806,10-103-7579,0-45-1258,0-32 572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5.356"/>
    </inkml:context>
    <inkml:brush xml:id="br0">
      <inkml:brushProperty name="width" value="0.025" units="cm"/>
      <inkml:brushProperty name="height" value="0.025" units="cm"/>
    </inkml:brush>
  </inkml:definitions>
  <inkml:trace contextRef="#ctx0" brushRef="#br0">16 26 9833,'5'-26'17691,"-4"40"-16249,-22 360 597,21-373-2154,0 0-1,0 0 0,0-1 0,0 1 0,0 0 1,0 0-1,0-1 0,0 1 0,0 0 1,1 0-1,-1 0 0,0-1 0,0 1 0,1 0 1,-1-1-1,0 1 0,1 0 0,-1-1 1,1 1-1,-1 0 0,1-1 0,-1 1 0,1-1 1,0 1-1,0 0 0,14 1-8794,-11-2 2029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8.114"/>
    </inkml:context>
    <inkml:brush xml:id="br0">
      <inkml:brushProperty name="width" value="0.025" units="cm"/>
      <inkml:brushProperty name="height" value="0.025" units="cm"/>
    </inkml:brush>
  </inkml:definitions>
  <inkml:trace contextRef="#ctx0" brushRef="#br0">12 0 4965,'0'0'17712,"1"14"-17092,0 31 343,-10 79 1,6-102-930,1 1-1,2 28 1,0-50-182,0-1-1,0 1 1,1 0 0,-1 0-1,0-1 1,0 1-1,1 0 1,-1-1 0,0 1-1,1 0 1,-1-1-1,0 1 1,1 0 0,-1-1-1,1 1 1,-1-1-1,1 1 1,0-1 0,-1 1-1,1-1 1,-1 1-1,1-1 1,0 0 0,-1 1-1,1-1 1,0 0-1,0 0 1,-1 1-1,1-1 1,0 0 0,-1 0-1,1 0 1,0 0-1,0 0 1,-1 0 0,1 0-1,0 0 1,0 0-1,0-1 1,7 1-5244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09.735"/>
    </inkml:context>
    <inkml:brush xml:id="br0">
      <inkml:brushProperty name="width" value="0.025" units="cm"/>
      <inkml:brushProperty name="height" value="0.025" units="cm"/>
    </inkml:brush>
  </inkml:definitions>
  <inkml:trace contextRef="#ctx0" brushRef="#br0">2 69 929,'0'0'3977,"8"-7"-3982,25-25-27,-23 14 4277,-18 9-3164,-20 6-4910,26 3 2919,-12 0-2336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060"/>
    </inkml:context>
    <inkml:brush xml:id="br0">
      <inkml:brushProperty name="width" value="0.025" units="cm"/>
      <inkml:brushProperty name="height" value="0.025" units="cm"/>
    </inkml:brush>
  </inkml:definitions>
  <inkml:trace contextRef="#ctx0" brushRef="#br0">116 52 2402,'-67'-52'2371,"59"55"-1090,6 0 192,2-1 225,0-1-1602,0 0-384,0 1-1987,0 0-351</inkml:trace>
  <inkml:trace contextRef="#ctx0" brushRef="#br0" timeOffset="1">1 16 2755,'0'0'96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0.385"/>
    </inkml:context>
    <inkml:brush xml:id="br0">
      <inkml:brushProperty name="width" value="0.025" units="cm"/>
      <inkml:brushProperty name="height" value="0.025" units="cm"/>
    </inkml:brush>
  </inkml:definitions>
  <inkml:trace contextRef="#ctx0" brushRef="#br0">1 125 3587,'0'0'8723,"0"-9"-6577,0 0-1500,1-46 3551,-1 51-3365,0 0 1,1 1-1,0-1 0,-1 0 1,1 0-1,1 0 0,-1 1 1,0-1-1,1 1 0,0-1 1,0 1-1,3-5 0,-4 58 1816,-7 20-2643,3-33-3,0 56 1,3-83-9,1 1 0,0-1 1,1 0-1,0 1 0,1-1 0,0 0 0,1 0 1,0 0-1,9 17 0,-12-27-473,6 11 1289,-2-7-2839,-2-2-2919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397"/>
    </inkml:context>
    <inkml:brush xml:id="br0">
      <inkml:brushProperty name="width" value="0.025" units="cm"/>
      <inkml:brushProperty name="height" value="0.025" units="cm"/>
    </inkml:brush>
  </inkml:definitions>
  <inkml:trace contextRef="#ctx0" brushRef="#br0">9 0 12876,'-1'10'1655,"-1"6"-1256,-3 72 2394,5-81-3111,1 0-1,-1 0 0,1 0 0,1 0 1,0 0-1,3 8 0,1 6 170,0-1-1,-1 1 1,-1 0 0,-1 0 0,1 31-1,4 30-64,14 36-3860,-18-96-885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2:33.940"/>
    </inkml:context>
    <inkml:brush xml:id="br0">
      <inkml:brushProperty name="width" value="0.025" units="cm"/>
      <inkml:brushProperty name="height" value="0.025" units="cm"/>
    </inkml:brush>
  </inkml:definitions>
  <inkml:trace contextRef="#ctx0" brushRef="#br0">45 1 6951,'0'0'1014,"0"11"203,0 87 2288,-18 126-1,11-156-5066,1 74-1,3-27 1222,-4-38 3498,4-56-1946,2 1 0,2 33 0,20 90-6226,-3-34 1333,-14-36 5116,-4-50-141,5 129 8733,-2-128-9424,12 50 0,-12-59-1207,-2-5-3439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1.524"/>
    </inkml:context>
    <inkml:brush xml:id="br0">
      <inkml:brushProperty name="width" value="0.025" units="cm"/>
      <inkml:brushProperty name="height" value="0.025" units="cm"/>
    </inkml:brush>
  </inkml:definitions>
  <inkml:trace contextRef="#ctx0" brushRef="#br0">1 46 12364,'10'1'427,"175"6"1070,300-28 1,37-11 2064,266 34-3099,371 87 2061,-398-21-1888,311-53-370,0-72 227,104-4-387,-1072 59-90,659 0 43,-706 4 51,0 2 0,0 3 1,-1 2-1,1 3 0,101 35 1,-155-46-1069,21 10 2510,-18-6-5303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083"/>
    </inkml:context>
    <inkml:brush xml:id="br0">
      <inkml:brushProperty name="width" value="0.025" units="cm"/>
      <inkml:brushProperty name="height" value="0.025" units="cm"/>
    </inkml:brush>
  </inkml:definitions>
  <inkml:trace contextRef="#ctx0" brushRef="#br0">92 0 5541,'0'0'22635,"-3"16"-21733,-13 46-680,-33 145 1870,43-172-4538,-2 69 0,8-102 1756,-1 4-2589,-8-16-12430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1.973"/>
    </inkml:context>
    <inkml:brush xml:id="br0">
      <inkml:brushProperty name="width" value="0.025" units="cm"/>
      <inkml:brushProperty name="height" value="0.025" units="cm"/>
    </inkml:brush>
  </inkml:definitions>
  <inkml:trace contextRef="#ctx0" brushRef="#br0">1 1 5830,'0'0'13954,"9"2"-12918,377 112 2065,-379-112-3047,7 3 194,-1 0-1,1 1 0,22 13 0,-34-18-186,-1-1-1,0 1 0,0 0 0,1-1 1,-1 1-1,0 0 0,0 0 0,0 0 1,0 0-1,0 0 0,0 0 0,0 0 1,0 0-1,0 0 0,-1 0 0,1 1 1,0-1-1,-1 0 0,1 1 0,-1-1 1,1 0-1,-1 1 0,0-1 0,1 0 1,-1 1-1,0-1 0,0 1 0,0-1 1,0 1-1,0-1 0,0 0 0,-1 1 1,1-1-1,0 1 0,-1-1 0,1 0 1,-1 0-1,0 1 0,1-1 0,-1 0 1,0 0-1,0 1 0,1-1 0,-1 0 1,0 0-1,0 0 0,0 0 0,0 0 1,-1-1-1,-1 3 0,-16 10 348,-1-1 0,-1-1-1,1 0 1,-2-1 0,-28 8 0,23-8-396,-1 1 0,-46 27 0,23-1-1636,11-7-5721,23-19-1746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3.656"/>
    </inkml:context>
    <inkml:brush xml:id="br0">
      <inkml:brushProperty name="width" value="0.025" units="cm"/>
      <inkml:brushProperty name="height" value="0.025" units="cm"/>
    </inkml:brush>
  </inkml:definitions>
  <inkml:trace contextRef="#ctx0" brushRef="#br0">7 1382 7175,'0'0'12678,"0"0"-12641,-1 0 0,1 0 0,0 0 0,0 0 0,-1 0-1,1 0 1,0 0 0,0 0 0,-1 0 0,1 0-1,0 0 1,0 0 0,-1 0 0,1-1 0,0 1-1,0 0 1,0 0 0,-1 0 0,1 0 0,0 0 0,0-1-1,0 1 1,-1 0 0,1 0 0,0 0 0,0-1-1,0 1 1,0 0 0,0 0 0,0-1 0,-1 1-1,1 0 1,0 0 0,0-1 0,0 1 0,0 0 0,0 0-1,0-1 1,0 1 0,0 0 0,0 0 0,0-1-1,0 1 1,0 0 0,0 0 0,0-1 0,1 1-1,-1-24 681,1 1 0,1 0 0,6-29 0,2-20 14,26-878 496,-37 925-777,-9-46-1,0 0-453,10 23-3672,3 38-5517,-3 5 4618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04.030"/>
    </inkml:context>
    <inkml:brush xml:id="br0">
      <inkml:brushProperty name="width" value="0.025" units="cm"/>
      <inkml:brushProperty name="height" value="0.025" units="cm"/>
    </inkml:brush>
  </inkml:definitions>
  <inkml:trace contextRef="#ctx0" brushRef="#br0">0 558 14926,'0'0'8643,"5"-9"-8088,49-98 681,69-198 0,-114 275-981,-4 14-84,0 1 0,0 0 0,2 0 0,11-21 0,-18 36-161,0-1 0,1 1 0,-1-1 1,0 0-1,1 1 0,-1-1 0,1 1 0,-1-1 0,1 1 0,-1-1 0,1 1 0,-1-1 0,1 1 1,-1 0-1,1-1 0,-1 1 0,1 0 0,0-1 0,-1 1 0,1 0 0,0 0 0,-1-1 0,1 1 0,0 0 1,-1 0-1,1 0 0,0 0 0,-1 0 0,1 0 0,0 0 0,-1 0 0,1 0 0,0 1 0,-1-1 1,1 0-1,0 0 0,-1 1 0,1-1 0,0 0 0,-1 1 0,1-1 0,-1 0 0,1 1 0,-1-1 1,1 1-1,-1-1 0,1 1 0,-1-1 0,1 1 0,-1-1 0,0 1 0,1 0 0,-1-1 0,0 1 0,1 0 1,18 42 492,-17-37-413,19 63 348,-2 2 0,15 124 1,5 24-1781,-36-207 588,7 23-2284,0-17-3900,0-13-7999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0.136"/>
    </inkml:context>
    <inkml:brush xml:id="br0">
      <inkml:brushProperty name="width" value="0.025" units="cm"/>
      <inkml:brushProperty name="height" value="0.025" units="cm"/>
    </inkml:brush>
  </inkml:definitions>
  <inkml:trace contextRef="#ctx0" brushRef="#br0">2 574 5605,'0'0'10859,"0"-11"-9856,-1 5-865,1 0-1,0 0 1,0 0-1,0 0 1,1-1-1,0 1 0,0 0 1,1 0-1,0 0 1,0 1-1,0-1 1,1 0-1,-1 1 1,1-1-1,8-9 1,7-7-23,2 1 0,1 0 0,0 1 0,2 2 0,0 0 0,1 1 0,35-18 0,194-80 4,-189 88-43,1-1-21,1 3 0,1 3-1,1 3 1,0 3 0,2 3 0,-1 3-1,79-2 1,-77 13 519,-1 2 0,-1 3 0,1 4-1,-1 2 1,-1 4 0,108 38 0,-133-36-514,0 1 1,-2 2-1,0 2 1,-1 1-1,-1 3 1,-2 1-1,-1 1 1,-1 3-1,-1 0 0,55 71 1,-50-46 12,-2 1 0,35 75 0,45 131 488,-1-2 451,-85-201-483,3-1 0,46 63 0,-69-108-507,1-1 1,0 0-1,0-1 1,1 0-1,1-1 1,0 0-1,18 10 1,-21-16-8,1 0 0,0-1 0,0 0 0,0-1 1,0 0-1,1-1 0,-1 0 0,1-1 1,0-1-1,21 1 0,32-3 1099,-33 1-3366,-16 0-2522,0 0-3562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0.650"/>
    </inkml:context>
    <inkml:brush xml:id="br0">
      <inkml:brushProperty name="width" value="0.025" units="cm"/>
      <inkml:brushProperty name="height" value="0.025" units="cm"/>
    </inkml:brush>
  </inkml:definitions>
  <inkml:trace contextRef="#ctx0" brushRef="#br0">0 15 3203,'0'0'14985,"8"2"-13811,46 7-821,0-3 1,0-2-1,1-2 0,-1-3 0,0-2 0,104-19 0,-125 17 280,0 1 1,0 1-1,68 4 1,-79 1-536,0 2 0,-1 0 1,1 1-1,-1 1 0,0 2 1,-1 0-1,23 11 0,360 233 926,-309-189-788,0 2 304,121 108 0,-161-123 12,-3 2 0,-2 2 0,56 81 1,-90-111-370,-1 0 0,-2 0 1,0 1-1,-2 1 0,-1 0 1,-1 0-1,-1 1 0,-1 0 1,-2 0-1,3 51 0,-7-52-108,0-1-1,-2 1 1,0-1-1,-2 0 0,-1 0 1,-1 0-1,-1 0 1,-1-1-1,-1 0 0,-2-1 1,-23 41-1,32-61-134,1 0 0,-1-1 0,0 1-1,0-1 1,0 1 0,0-1 0,0 0 0,-1 0 0,1 0-1,-1 0 1,1 0 0,-1 0 0,0-1 0,0 1 0,0-1-1,0 0 1,0 0 0,-5 2 0,5-4-178,1 1 1,0 0-1,-1-1 1,1 0-1,0 1 1,-1-1-1,1 0 1,0 0-1,0 0 1,0 0-1,0-1 1,0 1-1,0-1 1,0 1-1,0-1 0,0 0 1,1 1-1,-1-1 1,1 0-1,-1 0 1,1 0-1,0 0 1,0-1-1,0 1 1,-1-2-1,-23-53-7855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1.181"/>
    </inkml:context>
    <inkml:brush xml:id="br0">
      <inkml:brushProperty name="width" value="0.025" units="cm"/>
      <inkml:brushProperty name="height" value="0.025" units="cm"/>
    </inkml:brush>
  </inkml:definitions>
  <inkml:trace contextRef="#ctx0" brushRef="#br0">1 2971 15503,'0'0'32,"1"9"-710,4 29-118,-5-38 840,0 1-1,0-1 0,0 1 1,0 0-1,0-1 1,0 1-1,0-1 0,0 1 1,0-1-1,0 1 1,0-1-1,0 1 0,1-1 1,-1 1-1,0-1 1,0 1-1,1-1 0,-1 1 1,0-1-1,1 1 0,-1-1 1,0 1-1,1-1 1,-1 0-1,1 1 0,-1-1 1,1 0-1,-1 1 1,1-1-1,-1 0 0,1 0 1,-1 1-1,1-1 0,-1 0 1,1 0-1,-1 0 1,1 0-1,-1 0 0,1 0 1,-1 0-1,1 0 1,0 0-1,-1 0 0,1 0 1,-1 0-1,1 0 1,-1 0-1,1-1 0,-1 1 1,1 0-1,-1 0 0,1-1 1,17-19 3091,45-112 881,20-78-3662,-33 83-144,83-214 293,305-688-467,-35 297 1406,-187 355-2627,-207 360 884,-6 13 53,-1 0 0,1-1 0,-1 1 0,0-1 0,0 0 0,0 1 0,1-9 0,-4 11-730,-4 5-260,-24 22-2253,-17 20-1250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1.600"/>
    </inkml:context>
    <inkml:brush xml:id="br0">
      <inkml:brushProperty name="width" value="0.025" units="cm"/>
      <inkml:brushProperty name="height" value="0.025" units="cm"/>
    </inkml:brush>
  </inkml:definitions>
  <inkml:trace contextRef="#ctx0" brushRef="#br0">182 1 15759,'0'9'1377,"-26"238"2179,-30 134-2462,20-218-790,11-58 2029,-11 121 0,34-209-2077,1 0 0,1-1 1,2 19-1,-2-34-253,0 0-1,0-1 1,0 1 0,0 0-1,0 0 1,0-1 0,1 1-1,-1 0 1,0 0 0,0-1-1,1 1 1,-1 0 0,0-1-1,1 1 1,-1-1 0,1 1-1,-1 0 1,1-1 0,-1 1-1,1-1 1,-1 1 0,1-1-1,0 0 1,-1 1 0,1-1-1,-1 1 1,1-1 0,0 0-1,0 0 1,-1 1 0,1-1-1,0 0 1,-1 0 0,1 0-1,0 0 1,0 0 0,-1 0-1,1 0 1,0 0 0,0 0-1,-1 0 1,1 0 0,0 0 0,0-1-1,-1 1 1,1 0 0,0-1-1,-1 1 1,1 0 0,-1-1-1,2 0 1,31-25 34,63-83 493,-69 75-476,2 0 0,1 2 0,1 1 0,2 2 0,68-47 0,-5 19-6353,-60 29 1372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2.460"/>
    </inkml:context>
    <inkml:brush xml:id="br0">
      <inkml:brushProperty name="width" value="0.025" units="cm"/>
      <inkml:brushProperty name="height" value="0.025" units="cm"/>
    </inkml:brush>
  </inkml:definitions>
  <inkml:trace contextRef="#ctx0" brushRef="#br0">1 1 5029,'0'0'-1634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3.222"/>
    </inkml:context>
    <inkml:brush xml:id="br0">
      <inkml:brushProperty name="width" value="0.025" units="cm"/>
      <inkml:brushProperty name="height" value="0.025" units="cm"/>
    </inkml:brush>
  </inkml:definitions>
  <inkml:trace contextRef="#ctx0" brushRef="#br0">22 148 5541,'-14'-16'3641,"13"15"-3504,1 1 0,0 0 0,0 0 0,-1 0 0,1 0 0,0 1 1,0-1-1,-1 0 0,1 0 0,0 0 0,0 0 0,-1 0 0,1 0 0,0 0 0,0 0 0,-1 0 0,1 1 0,0-1 0,0 0 0,0 0 0,-1 0 0,1 0 0,0 1 1,0-1-1,0 0 0,0 0 0,0 0 0,-1 1 0,1-1 0,0 0 0,0 0 0,0 1 0,0-1 0,0 0 0,0 0 0,0 1 0,0-1 0,0 0 0,0 1 1,1 43 6604,-1-41-6594,1 0-1,-1-1 1,1 1 0,0-1-1,-1 1 1,1-1 0,0 0-1,1 1 1,-1-1 0,0 0-1,1 0 1,-1 0 0,1 0-1,0 0 1,-1 0 0,1 0-1,0 0 1,0-1 0,0 1-1,1-1 1,3 3 0,-5-4-64,1 1 0,0-1 0,0 0 0,-1 0 1,1 0-1,0 0 0,0 0 0,0 0 0,-1 0 0,1 0 1,0 0-1,-1-1 0,1 1 0,0-1 0,-1 0 1,1 1-1,0-1 0,-1 0 0,1 0 0,-1 0 1,1 0-1,-1 0 0,0 0 0,1 0 0,-1-1 1,0 1-1,0 0 0,0-1 0,0 1 0,0-1 1,0 1-1,1-3 0,4-8 328,0 1-1,-1-1 1,8-24-1,-12 32-303,0 0-1,0 0 0,0 0 1,0-1-1,-1 1 0,1 0 0,-1-1 1,0 1-1,-1 0 0,1-1 1,-1 1-1,0 0 0,0 0 1,0-1-1,-3-5 0,3 8-88,1 1 1,-1 0-1,0 0 0,1 0 0,-1-1 0,0 1 1,0 0-1,0 0 0,0 0 0,0 0 1,0 0-1,0 1 0,0-1 0,0 0 1,-1 0-1,1 1 0,0-1 0,0 1 0,-1-1 1,1 1-1,0-1 0,-1 1 0,1 0 1,-1 0-1,1 0 0,0 0 0,-1 0 0,1 0 1,-1 0-1,1 0 0,0 0 0,-1 1 1,1-1-1,0 0 0,-1 1 0,1 0 1,0-1-1,-1 1 0,1-1 0,0 1 0,0 0 1,0 0-1,0 0 0,-2 2 0,-2 1 5,1 1 0,-1-1-1,1 1 1,0 0 0,1 0-1,-1 1 1,1-1 0,-4 10-1,4-4 6,-1 0 0,2 0 0,-1 1-1,2-1 1,0 1 0,0 0-1,1 12 1,0-23-22,0 0 0,0 0 1,0 0-1,1 0 0,-1 0 0,0 0 1,0 0-1,1-1 0,-1 1 0,1 0 1,-1 0-1,1 0 0,-1 0 0,1-1 0,-1 1 1,1 0-1,0 0 0,-1-1 0,1 1 1,0-1-1,0 1 0,0 0 0,-1-1 1,1 0-1,0 1 0,0-1 0,0 1 0,0-1 1,0 0-1,0 0 0,0 1 0,0-1 1,0 0-1,0 0 0,0 0 0,0 0 0,0 0 1,0 0-1,-1-1 0,1 1 0,0 0 1,0 0-1,0-1 0,0 1 0,0 0 1,0-1-1,1 0 0,3-1 32,0 0 1,1 0-1,-1 0 1,-1-1-1,1 0 0,0 0 1,5-4-1,-1-3-39,0 1 0,0-1 0,-1 0 0,11-18 0,-17 24 0,1-1 0,-1 1 0,0 0 0,-1 0 0,1-1 0,-1 1 0,1-1 0,-1 1 0,-1-1 0,1 0 0,-1 1 0,0-1 0,0 0 0,0 1 0,0-1 0,-2-6 0,2 10 0,-1 1 0,1-1 0,0 1 0,-1-1 0,1 1 0,-1-1 0,1 1 0,0 0 0,-1-1 0,1 1 0,-1-1 0,0 1 0,1 0 0,-1-1 0,1 1 0,-1 0 0,1 0 0,-1 0 0,0-1 0,1 1 0,-1 0 0,1 0 0,-1 0 0,0 0 0,1 0 0,-1 0 0,1 0 0,-1 0 0,0 0 0,1 0 0,-1 1 0,0-1 0,1 0 0,-1 0 0,1 0 0,-1 1 0,1-1 0,-1 0 0,1 1 0,-1-1 0,1 0 0,-1 1 0,1-1 0,-1 2 0,-24 18 0,18-10 0,0 0 0,0 1 0,1-1 0,0 1 0,1 1 0,0-1 0,1 1 0,0 0 0,1 0 0,0 0 0,-1 14 0,5-26 0,-1 0 0,0 1 0,0-1 0,0 1 0,0-1 0,1 0 0,-1 1 0,0-1 0,0 0 0,1 1 0,-1-1 0,0 0 0,1 1 0,-1-1 0,0 0 0,1 1 0,-1-1 0,0 0 0,1 0 0,-1 0 0,1 1 0,-1-1 0,0 0 0,1 0 0,-1 0 0,1 0 0,-1 0 0,1 0 0,-1 0 0,1 0 0,-1 0 0,0 0 0,1 0 0,-1 0 0,1 0 0,-1 0 0,1 0 0,-1 0 0,0-1 0,1 1 0,-1 0 0,1 0 0,-1-1 0,0 1 0,1 0 0,-1-1 0,23-10 0,-13 3 0,0 0 0,-1 0 0,0-1 0,-1 0 0,0-1 0,0 0 0,6-12 0,-9 15 0,-1-1 0,0 1 0,-1-1 0,0 0 0,0 0 0,0-1 0,-1 1 0,0 0 0,-1-1 0,0 1 0,0-13 0,-1 20 0,0 0 0,0 0 0,0 1 0,0-1 0,0 0 0,0 0 0,-1 0 0,1 0 0,0 0 0,-1 1 0,1-1 0,0 0 0,-1 0 0,1 0 0,-1 1 0,1-1 0,-1 0 0,1 1 0,-1-1 0,0 0 0,1 1 0,-1-1 0,0 1 0,0-1 0,1 1 0,-1-1 0,0 1 0,0 0 0,0-1 0,1 1 0,-1 0 0,0 0 0,0 0 0,0-1 0,0 1 0,0 0 0,1 0 0,-1 0 0,0 0 0,0 0 0,0 1 0,0-1 0,0 0 0,0 0 0,1 1 0,-1-1 0,0 0 0,0 1 0,0-1 0,-1 1 0,-2 1 0,0 0 0,-1 1 0,1-1 0,0 1 0,0-1 0,1 1 0,-1 0 0,-4 5 0,-2 5 0,0 0 0,1 1 0,1 0 0,0 0 0,1 1 0,1 0 0,0 0 0,1 0 0,0 1 0,-2 16 0,7-32 0,0 1 0,0-1 0,0 0 0,0 0 0,0 0 0,0 1 0,0-1 0,0 0 0,0 0 0,0 1 0,0-1 0,0 0 0,0 0 0,0 0 0,0 1 0,0-1 0,0 0 0,0 0 0,0 0 0,0 1 0,0-1 0,0 0 0,0 0 0,0 0 0,1 1 0,-1-1 0,0 0 0,0 0 0,0 0 0,0 0 0,0 0 0,1 1 0,-1-1 0,0 0 0,0 0 0,0 0 0,1 0 0,-1 0 0,0 0 0,0 0 0,0 0 0,1 0 0,-1 0 0,0 0 0,0 0 0,1 0 0,11-6 0,8-13 0,-15 12 0,0 0 0,0 0 0,-1 0 0,0 0 0,0 0 0,-1-1 0,0 0 0,-1 0 0,1 0 0,-1 0 0,-1 0 0,0 0 0,1-16 0,-2 24 0,0 0 1,0 0-1,0 0 1,0 0-1,-1 0 1,1 0-1,0 0 1,0 1-1,0-1 1,0 0-1,0 0 1,0 0-1,0 0 1,0 0-1,0 0 1,-1 0-1,1 0 1,0 0-1,0 0 1,0 0-1,0 0 0,0 0 1,0 1-1,-1-1 1,1 0-1,0 0 1,0 0-1,0 0 1,0 0-1,0 0 1,-1 0-1,1 0 1,0-1-1,0 1 1,0 0-1,0 0 1,0 0-1,0 0 1,-1 0-1,1 0 1,0 0-1,0 0 0,0 0 1,0 0-1,0 0 1,0 0-1,0-1 1,0 1-1,-1 0 1,1 0-1,0 0 1,0 0-1,0 0 1,0 0-1,0 0 1,0-1-1,0 1 1,0 0-1,-8 12-140,4 6-1541,-1-1 0,-2 31 0,1-7-5544,1-19-2912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7.708"/>
    </inkml:context>
    <inkml:brush xml:id="br0">
      <inkml:brushProperty name="width" value="0.025" units="cm"/>
      <inkml:brushProperty name="height" value="0.025" units="cm"/>
    </inkml:brush>
  </inkml:definitions>
  <inkml:trace contextRef="#ctx0" brushRef="#br0">1 1171 1730,'23'-11'3032,"-1"3"3100,-31 18 2107,17-12-4969,13-4-2926,62-49 474,219-132-131,-253 160-661,467-275 66,25-51-92,-424 282 535,-35 21 540,124-58 0,-205 107-990,-12 7-207,-80 40-5788,47-30 593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458"/>
    </inkml:context>
    <inkml:brush xml:id="br0">
      <inkml:brushProperty name="width" value="0.025" units="cm"/>
      <inkml:brushProperty name="height" value="0.025" units="cm"/>
    </inkml:brush>
  </inkml:definitions>
  <inkml:trace contextRef="#ctx0" brushRef="#br0">0 8 19795,'0'0'6822,"83"-1"-5316,-30 1-33,6 0-672,5-1-545,-2-1-224,-2-1-192,-12 3-1057,-12 0-1986,-16 0-865</inkml:trace>
  <inkml:trace contextRef="#ctx0" brushRef="#br0" timeOffset="1">14 238 15471,'0'0'6726,"60"18"-4260,-10-18-256,7-13-864,6-3-449,5-1-673,-5 2-256,-6 4-1602,-12 3-2594,-11 2-2626,-10 4-5382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28.241"/>
    </inkml:context>
    <inkml:brush xml:id="br0">
      <inkml:brushProperty name="width" value="0.025" units="cm"/>
      <inkml:brushProperty name="height" value="0.025" units="cm"/>
    </inkml:brush>
  </inkml:definitions>
  <inkml:trace contextRef="#ctx0" brushRef="#br0">131 85 5157,'0'0'1826,"6"-10"304,-6 9-1775,22-39 1250,-21 38-1156,0-1 1,0 1-1,1 0 0,-1-1 1,1 1-1,0 0 0,0 0 0,-1 0 1,1 0-1,0 1 0,1-1 1,-1 0-1,0 1 0,0 0 0,1-1 1,3 0-1,-7 33 2071,-3-15-2342,-2-1 0,0 1 0,-1-1 1,-1-1-1,0 1 0,-1-1 0,0-1 1,-16 18-1,5-5 316,-6 7 380,18-25-578,1-1-1,0 2 0,1-1 1,0 1-1,0 0 0,1 0 0,0 1 1,0 0-1,-5 18 0,10-28-284,0 0-1,0 1 0,0-1 0,0 0 0,0 1 0,0-1 1,1 0-1,-1 1 0,0-1 0,0 0 0,0 1 0,0-1 1,1 0-1,-1 1 0,0-1 0,0 0 0,1 0 0,-1 1 1,0-1-1,0 0 0,1 0 0,-1 1 0,0-1 0,1 0 1,-1 0-1,0 0 0,1 0 0,-1 1 0,0-1 0,1 0 1,-1 0-1,0 0 0,1 0 0,0 0 0,21 0 168,20-8 20,36-23-43,-55 20-173,-1 1 0,2 2-1,-1 0 1,48-8 0,-41 13-642,26-3-2480,-19-3-2931,1-3-6853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4.696"/>
    </inkml:context>
    <inkml:brush xml:id="br0">
      <inkml:brushProperty name="width" value="0.025" units="cm"/>
      <inkml:brushProperty name="height" value="0.025" units="cm"/>
    </inkml:brush>
  </inkml:definitions>
  <inkml:trace contextRef="#ctx0" brushRef="#br0">25 0 12204,'1'5'9642,"1"14"-4511,10 126-2517,-13-68-2126,0-37-329,7 65 0,-6-104-150,0 0 0,0 1 0,0-1 0,0 0 0,0 0 0,0 0 1,1 0-1,-1 1 0,0-1 0,1 0 0,-1 0 0,1 0 0,0 0 0,-1 0 0,1 0 0,0 0 1,-1 0-1,1 0 0,0-1 0,0 1 0,0 0 0,0 0 0,0-1 0,0 1 0,0 0 1,0-1-1,0 1 0,0-1 0,0 1 0,0-1 0,0 0 0,0 1 0,1-1 0,-1 0 1,0 0-1,0 0 0,0 0 0,1 0 0,-1 0 0,0 0 0,0 0 0,0-1 0,0 1 0,0 0 1,1-1-1,-1 1 0,0-1 0,0 1 0,1-2 0,9-3 51,1-2 0,-2 1 1,21-16-1,-12 7-52,-15 13-14,-1 0 0,0 0 0,1 0 0,-1 0 0,1 0 0,0 1 0,-1 0 0,1 0 0,0 0 0,0 0 0,0 0 0,0 1 0,0 0 0,0-1 0,8 2 0,-10 0 8,0 0 0,0 0 0,0 0 0,0 1 0,0-1 0,0 1 0,0-1 0,0 1 0,0 0 0,-1-1 0,1 1 0,-1 0 0,1 0 0,-1 0 0,0 0 0,1 0 0,-1 1 0,0-1 0,-1 0 0,1 1 0,0-1 0,-1 0 0,1 1 0,-1-1 0,0 0 0,0 6 0,1 4 80,0 1 1,-1 0 0,0 0 0,-2-1-1,1 1 1,-1-1 0,-1 1 0,0-1-1,-1 0 1,-10 22 0,11-28-48,0 0-1,-1 0 1,1 0 0,-1-1-1,0 1 1,-1-1 0,1 0 0,-1-1-1,0 1 1,-1-1 0,1 0-1,-1 0 1,1 0 0,-1-1-1,0 0 1,-1 0 0,1 0 0,0-1-1,-1 0 1,1 0 0,-1-1-1,-7 1 1,10-2-34,-1 0-1,1-1 1,0 1 0,0-1-1,0 0 1,-1 0 0,1 0 0,0-1-1,0 0 1,0 1 0,1-1-1,-1-1 1,0 1 0,1 0-1,0-1 1,-1 0 0,1 0 0,0 0-1,0 0 1,1 0 0,-1-1-1,-3-5 1,2 3-7,0-1 0,0 1 0,1-1-1,0 0 1,0 0 0,1 0 0,0-1 0,0 1 0,1-1-1,0 1 1,0-1 0,0-8 0,1 14-154,0 1-1,1 0 1,-1-1 0,0 1 0,1 0-1,-1-1 1,1 1 0,-1 0-1,1-1 1,0 1 0,0 0 0,-1 0-1,1 0 1,0 0 0,0 0 0,2-2-1,34-17-8713,-25 15 5098,14-7-6249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5.150"/>
    </inkml:context>
    <inkml:brush xml:id="br0">
      <inkml:brushProperty name="width" value="0.025" units="cm"/>
      <inkml:brushProperty name="height" value="0.025" units="cm"/>
    </inkml:brush>
  </inkml:definitions>
  <inkml:trace contextRef="#ctx0" brushRef="#br0">1 155 18321,'0'0'9513,"10"0"-8007,-3 0-1420,1 0 0,-1-1 0,0 0 1,1 0-1,-1 0 0,0-1 0,0 0 0,0-1 1,0 0-1,0 0 0,0 0 0,-1 0 1,0-1-1,0-1 0,0 1 0,0-1 0,0 0 1,-1 0-1,6-7 0,-7 7-59,-1 1 1,0-1-1,0 0 1,0 0-1,-1 0 0,1 0 1,-1 0-1,0 0 1,-1-1-1,1 1 0,-1-1 1,0 1-1,-1-1 1,1-5-1,-1 10-10,0 1 0,0 0-1,0-1 1,0 1 0,0 0 0,0-1 0,0 1-1,0 0 1,0 0 0,0-1 0,0 1 0,0 0-1,-1-1 1,1 1 0,0 0 0,0 0 0,0-1-1,0 1 1,0 0 0,-1 0 0,1-1 0,0 1-1,0 0 1,0 0 0,-1 0 0,1-1-1,0 1 1,0 0 0,-1 0 0,1 0 0,0 0-1,0 0 1,-1 0 0,1-1 0,0 1 0,-1 0-1,1 0 1,0 0 0,0 0 0,-1 0 0,1 0-1,0 0 1,-1 0 0,1 0 0,0 0-1,0 0 1,-1 0 0,1 0 0,0 1 0,-1-1-1,1 0 1,0 0 0,-17 11 326,9 2-339,-1-1 1,1 1-1,1 1 0,0 0 0,1 0 0,1 0 1,0 0-1,1 1 0,0 0 0,1 0 0,1 0 1,1 0-1,0 21 0,0-34-4,1 0 0,0 0 0,0 0 0,0 0 0,0-1 0,0 1 0,0 0 0,0 0 0,1 0 0,-1 0 0,1 0 0,-1 0 0,1-1 0,0 1 0,0 0 0,0-1 0,0 1 0,0 0 0,0-1 0,0 1 0,0-1 0,1 1 0,-1-1 0,1 0 0,-1 0 0,1 0 0,-1 0 0,1 0 0,-1 0 0,1 0 0,0 0 0,0 0 0,0-1 0,-1 1 0,1-1 0,0 1 0,0-1 0,0 0 0,0 0 0,0 0 0,0 0 0,0 0 0,0 0 0,-1 0 0,1-1 0,3 0 0,2-1 0,0 0 0,0 0 0,-1-1 0,1 0 0,-1 0 0,0-1 0,1 0 0,-1 0 0,-1 0 0,1-1 0,7-7 0,2-8 0,-1-1 0,-1 0 0,-1-1 0,0 0 0,13-41 0,-10 27 0,-15 35 0,0 1 0,0-1 0,0 1 0,0-1 0,0 0 0,1 1 0,-1-1 0,0 0 0,1 1 0,-1-1 0,0 1 0,1-1 0,-1 1 0,0-1 0,1 0 0,-1 1 0,1 0 0,-1-1 0,1 1 0,-1-1 0,1 1 0,0 0 0,-1-1 0,2 1 0,3 14 0,-4 40 0,-1-46 0,-2 26 0,2 29 0,0-62-3,1-1 0,-1 1-1,0-1 1,0 1 0,0-1 0,1 1 0,-1-1 0,0 1-1,1-1 1,-1 1 0,0-1 0,1 1 0,-1-1 0,0 1-1,1-1 1,-1 0 0,1 1 0,-1-1 0,1 0 0,-1 1-1,1-1 1,-1 0 0,1 0 0,-1 0 0,1 1-1,-1-1 1,1 0 0,0 0 0,-1 0 0,1 0 0,-1 0-1,1 0 1,-1 0 0,1 0 0,0 0 0,-1 0 0,1 0-1,-1-1 1,1 1 0,-1 0 0,1 0 0,-1 0 0,1-1-1,0 0 1,22-15-1333,-18 9-355,-1 0 0,0 0-1,-1 0 1,0-1-1,3-12 1,2-20-7598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5.479"/>
    </inkml:context>
    <inkml:brush xml:id="br0">
      <inkml:brushProperty name="width" value="0.025" units="cm"/>
      <inkml:brushProperty name="height" value="0.025" units="cm"/>
    </inkml:brush>
  </inkml:definitions>
  <inkml:trace contextRef="#ctx0" brushRef="#br0">1 1 21076,'0'0'9801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6.130"/>
    </inkml:context>
    <inkml:brush xml:id="br0">
      <inkml:brushProperty name="width" value="0.025" units="cm"/>
      <inkml:brushProperty name="height" value="0.025" units="cm"/>
    </inkml:brush>
  </inkml:definitions>
  <inkml:trace contextRef="#ctx0" brushRef="#br0">133 296 15471,'0'0'12972,"-10"-1"-12102,6 1-829,1-1 0,0 1 0,0 0 0,-1 0 0,1 0 0,0 1-1,0-1 1,0 1 0,-1 0 0,1 0 0,0 0 0,0 0 0,-4 3 0,3-1-16,1 0 0,-1 0 0,1 0 0,0 0 0,0 1-1,0 0 1,0-1 0,1 1 0,0 0 0,0 0 0,0 1 0,-2 3 0,-2 7 90,0 0 1,0 0-1,2 1 0,0-1 0,0 1 1,2 0-1,0 0 0,1 0 1,1 20-1,0-35-110,0 0-1,0 0 1,0 0 0,0 0-1,1 0 1,-1 0-1,0 0 1,1 0 0,-1 0-1,1 0 1,-1 0 0,1 0-1,0-1 1,-1 1-1,1 0 1,0 0 0,0 0-1,-1-1 1,1 1 0,0-1-1,0 1 1,0 0-1,0-1 1,0 1 0,0-1-1,0 0 1,0 1 0,0-1-1,0 0 1,0 0-1,0 0 1,0 1 0,0-1-1,0 0 1,0 0 0,0 0-1,0-1 1,0 1 0,0 0-1,0 0 1,0-1-1,0 1 1,0 0 0,1-1-1,4-1 39,-1 0 0,1 0-1,-1-1 1,0 1 0,0-1-1,9-7 1,7-10 28,-1 0 0,0-1 0,-2-1 0,-1 0-1,0-2 1,19-37 0,-15 19-33,-1-1-1,-2-1 1,13-51-1,-26 78 10,-1-1 0,0 0 0,-1 0 0,0-24 0,-15 61-27,-4 22-24,-1 18 4,2 1 0,2 0 0,3 1 0,-1 66 0,11-126 2,-1 0-1,1 0 1,0 0-1,0 0 1,0 0-1,0 0 1,1-1-1,-1 1 1,0 0-1,0 0 1,0 0-1,1 0 1,-1 0-1,1-1 1,-1 1-1,0 0 1,1 0-1,-1 0 1,1-1-1,0 1 1,-1 0 0,1-1-1,0 1 1,-1-1-1,1 1 1,0-1-1,0 1 1,-1-1-1,1 1 1,0-1-1,0 1 1,0-1-1,0 0 1,-1 0-1,1 1 1,0-1-1,0 0 1,0 0-1,0 0 1,0 0-1,0 0 1,0 0 0,0 0-1,-1-1 1,1 1-1,0 0 1,0 0-1,1-1 1,1 0-104,0 0 0,-1 0 0,1 0 1,0 0-1,-1-1 0,1 1 0,-1-1 0,0 0 1,1 0-1,-1 1 0,0-2 0,0 1 1,0 0-1,3-4 0,5-22-6000,-6-5-5466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6.816"/>
    </inkml:context>
    <inkml:brush xml:id="br0">
      <inkml:brushProperty name="width" value="0.025" units="cm"/>
      <inkml:brushProperty name="height" value="0.025" units="cm"/>
    </inkml:brush>
  </inkml:definitions>
  <inkml:trace contextRef="#ctx0" brushRef="#br0">1 191 10378,'0'0'5301,"0"10"-2397,3 30-304,-3-38-2447,0-1 1,1 0-1,-1 0 1,1 1-1,-1-1 0,1 0 1,-1 0-1,1 0 1,0 0-1,-1 0 1,1 0-1,0 0 1,0 0-1,0 0 0,0 0 1,0 0-1,0 0 1,0-1-1,0 1 1,0 0-1,1-1 1,-1 1-1,0-1 1,0 1-1,1-1 0,-1 0 1,0 1-1,0-1 1,1 0-1,-1 0 1,0 0-1,1 0 1,-1 0-1,0 0 1,1-1-1,-1 1 0,0 0 1,0-1-1,1 1 1,1-1-1,2-1 186,0 0-1,1 0 1,-1 0 0,0-1-1,0 0 1,-1 0 0,7-4-1,5-9 147,1 0 1,-2-2-1,22-30 0,-31 39-436,0-1 0,0 0-1,-1 0 1,0-1 0,-1 1 0,0-1 0,-1 0 0,0 0-1,1-15 1,-3 25-47,-1 0 0,0 1 0,0-1 0,0 0 0,0 0 0,0 1 0,0-1 0,0 0 0,0 0 0,0 1 0,0-1 0,-1 0 0,1 1 1,0-1-1,0 0 0,-1 0 0,1 1 0,0-1 0,-1 1 0,1-1 0,-1 0 0,1 1 0,-1-1 0,1 1 0,-1-1 0,1 1 0,-1-1 0,1 1 0,-1-1 0,0 1 0,0-1 0,-1 1 2,0 0-1,0 0 1,0 0 0,0 0 0,0 0-1,0 0 1,0 0 0,0 1 0,0-1-1,1 0 1,-1 1 0,-2 1 0,-3 1 3,0 0-1,1 0 1,-1 1 0,1 0 0,-11 9 0,2 3-7,0 1 0,2 0 0,0 1 0,1 1 0,-11 21 0,16-26 0,1-1 0,1 1 0,0 0 0,0 1 0,2-1 0,0 1 0,0 0 0,0 21 0,3-34 1,0 0 0,0 0-1,0 0 1,0 0 0,1 0 0,-1 0-1,1 0 1,-1 0 0,1 0 0,0 0 0,-1 0-1,1-1 1,0 1 0,0 0 0,0 0-1,1-1 1,-1 1 0,0-1 0,1 1-1,-1-1 1,0 1 0,1-1 0,3 2 0,-1-1 0,0-1 1,0 1 0,0-1 0,0 0 0,1 0-1,-1 0 1,0-1 0,1 0 0,-1 0 0,8 0 0,10-4-44,1 0 0,-1-1 0,29-11 0,-46 15 16,-3 0 3,47-16-1977,-18 2-2965,0-5-6373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7.500"/>
    </inkml:context>
    <inkml:brush xml:id="br0">
      <inkml:brushProperty name="width" value="0.025" units="cm"/>
      <inkml:brushProperty name="height" value="0.025" units="cm"/>
    </inkml:brush>
  </inkml:definitions>
  <inkml:trace contextRef="#ctx0" brushRef="#br0">23 0 14189,'0'0'12572,"1"14"-10981,-1 62-166,-11 88 0,-1 47 140,11-208-1565,1 0 0,0 1 0,1-1 0,-1 1 0,1-1 0,-1 0 0,1 1 0,0-1 0,0 0 0,0 0 0,1 1 0,-1-1 0,1 0 0,2 3 0,-2-4 0,0-1 0,-1 1 0,1-1 0,0 0 0,0 0 0,0 0 0,0 0 0,0 0 0,0-1 0,0 1 0,0 0 0,0-1 0,0 0 0,0 1 0,1-1 0,-1 0 0,0 0 0,0 0 0,0 0 0,0-1 0,1 1 0,-1-1 0,3 0 0,2-1 0,1-1 0,-1 1 0,-1-1 0,1-1 0,0 1 0,-1-1 0,0 0 0,0-1 0,7-6 0,48-54 0,-49 51 0,0 0 0,0 1 0,2 0 0,16-12 0,-30 25 0,0-1 0,1 0 0,-1 1 0,1-1 0,0 1 0,-1-1 0,1 1 0,-1-1 0,1 1 0,0 0 0,-1-1 0,1 1 0,0 0 0,-1 0 0,1-1 0,0 1 0,-1 0 0,1 0 0,0 0 0,0 0 0,-1 0 0,1 0 0,0 0 0,0 0 0,-1 0 0,1 0 0,0 0 0,-1 0 0,1 1 0,0-1 0,0 0 0,-1 0 0,1 1 0,-1-1 0,1 1 0,0-1 0,-1 0 0,1 1 0,-1-1 0,1 1 0,-1-1 0,1 1 0,-1 0 0,1-1 0,-1 1 0,1-1 0,-1 1 0,0 0 0,0-1 0,1 1 0,-1 0 0,0 0 0,0-1 0,0 1 0,1 1 0,-1 48 0,0-36 0,-7 67 0,7-81-11,0 1-1,0-1 1,0 0-1,0 0 1,0 0 0,0 0-1,0 1 1,0-1-1,0 0 1,0 0 0,0 0-1,0 0 1,0 1 0,0-1-1,0 0 1,0 0-1,1 0 1,-1 0 0,0 1-1,0-1 1,0 0-1,0 0 1,0 0 0,0 0-1,0 0 1,1 0-1,-1 0 1,0 1 0,0-1-1,0 0 1,0 0 0,1 0-1,-1 0 1,0 0-1,0 0 1,0 0 0,0 0-1,1 0 1,-1 0-1,0 0 1,0 0 0,0 0-1,0 0 1,1 0-1,-1 0 1,0 0 0,0 0-1,0 0 1,0 0-1,1 0 1,12-8-1473,10-11-2638,30-46-7099,-25 23 1884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7.859"/>
    </inkml:context>
    <inkml:brush xml:id="br0">
      <inkml:brushProperty name="width" value="0.025" units="cm"/>
      <inkml:brushProperty name="height" value="0.025" units="cm"/>
    </inkml:brush>
  </inkml:definitions>
  <inkml:trace contextRef="#ctx0" brushRef="#br0">128 0 15951,'-7'9'3897,"-64"100"3206,63-95-6325,1 0-1,0 1 1,1-1-1,1 1 0,0 1 1,-5 30-1,10-45-769,0 1-1,-1-1 1,1 0-1,0 1 0,0-1 1,0 1-1,0-1 0,0 1 1,0-1-1,0 1 1,1-1-1,-1 1 0,0-1 1,1 0-1,-1 1 1,1-1-1,-1 0 0,1 1 1,0-1-1,0 0 1,0 0-1,0 1 0,-1-1 1,1 0-1,1 0 1,-1 0-1,0 0 0,0 0 1,0-1-1,0 1 1,1 0-1,-1 0 0,0-1 1,1 1-1,-1-1 1,1 1-1,-1-1 0,0 0 1,1 0-1,-1 1 1,1-1-1,-1 0 0,1 0 1,-1 0-1,1-1 1,-1 1-1,2 0 0,3-1-5,0-1-1,-1 1 1,1-1 0,0 0-1,-1 0 1,0 0-1,1-1 1,-1 0-1,0 0 1,0-1-1,4-3 1,2-3-2,-1-1 0,-1-1 0,0 0 0,0 0 0,-1 0 0,-1-1 0,0 0 0,0-1 0,-2 1 0,0-1 0,0 0 0,-1-1 0,2-15 0,-27 106 0,16-60 0,0 1 0,0 0 0,2 0 0,0 0 0,-1 18 0,4-34-29,0-1 0,0 1 1,0 0-1,1-1 0,-1 1 0,0 0 1,0-1-1,0 1 0,1 0 0,-1-1 0,0 1 1,0-1-1,1 1 0,-1 0 0,1-1 1,-1 1-1,1-1 0,-1 1 0,1-1 0,-1 1 1,1-1-1,-1 0 0,1 1 0,-1-1 0,1 0 1,0 1-1,-1-1 0,1 0 0,0 0 1,-1 1-1,1-1 0,0 0 0,-1 0 0,1 0 1,0 0-1,-1 0 0,1 0 0,0 0 1,-1 0-1,1 0 0,0 0 0,-1 0 0,1-1 1,0 1-1,0 0 0,34-15-2768,-24 7 1044,0-1 0,-1 0-1,1 0 1,9-13 0,11-19-5731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8.201"/>
    </inkml:context>
    <inkml:brush xml:id="br0">
      <inkml:brushProperty name="width" value="0.025" units="cm"/>
      <inkml:brushProperty name="height" value="0.025" units="cm"/>
    </inkml:brush>
  </inkml:definitions>
  <inkml:trace contextRef="#ctx0" brushRef="#br0">147 0 14382,'0'0'4687,"-10"15"-924,5-9-3485,-72 115 5510,69-107-5358,1 1 0,1-1 0,0 1 0,1 0 0,0 1-1,1-1 1,1 1 0,-1 16 0,3-31-430,1 0 0,0 1 0,-1-1 0,1 0 0,0 1 0,0-1 0,0 1 0,0-1 0,0 0 0,1 1 0,-1-1 0,0 0 0,1 1 0,-1-1 0,1 0 0,-1 1 0,1-1 0,0 0 0,-1 0 0,1 0 0,0 0 0,0 0 0,0 0 0,0 0 0,0 0 0,0 0 0,0 0 0,0 0 0,0 0 0,0-1 0,1 1 0,-1 0 0,0-1 0,0 1 0,1-1 0,-1 1 0,0-1 0,1 0 0,-1 0 0,1 0 0,-1 1 0,0-1 0,1-1 0,-1 1 0,0 0 0,2 0 0,8-3 0,0 0 0,0 0 0,-1-1 0,20-9 0,-3 1 0,-26 11-1,1 0 0,0 0 0,0 1 0,-1-1 1,1 0-1,0 1 0,0 0 0,0-1 0,0 1 0,0 0 0,0 0 0,0 0 1,0 0-1,-1 0 0,1 1 0,0-1 0,0 1 0,0-1 0,0 1 0,0-1 1,-1 1-1,1 0 0,0 0 0,-1 0 0,1 0 0,0 0 0,-1 0 0,0 1 1,1-1-1,-1 1 0,0-1 0,1 0 0,-1 1 0,0 0 0,0-1 0,0 1 0,1 2 1,-1 3 0,1-1 1,-1 1-1,0-1 1,0 1 0,-1 0-1,0-1 1,0 1-1,-1 0 1,1-1 0,-3 8-1,1-6 3,-1-1-1,1 1 0,-2-1 1,1 0-1,-1 0 1,0 0-1,0-1 0,-1 1 1,1-1-1,-1 0 1,-1 0-1,1-1 0,-13 10 1,12-11-4,1 1 1,-1-1-1,0-1 1,-1 1 0,1-1-1,0 0 1,-1-1-1,0 1 1,1-1-1,-1-1 1,0 1 0,0-1-1,0-1 1,0 1-1,-12-1 1,18-1-71,-1 1 1,1-1-1,0 0 0,-1 1 1,1-1-1,0 0 0,0 0 0,-1 0 1,1 0-1,0 0 0,0 0 1,0 0-1,0-1 0,0 1 1,0 0-1,1 0 0,-1-1 0,0 1 1,1-1-1,-1 1 0,1-1 1,-1 1-1,1-1 0,0 1 1,-1-1-1,1 1 0,0-1 1,0 1-1,0-1 0,0 1 0,0-1 1,1 1-1,-1-1 0,1-2 1,0-4-821,1 1 1,-1-1 0,1 0 0,1 1 0,4-13 0,12-11-6280,3 0-3725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8.652"/>
    </inkml:context>
    <inkml:brush xml:id="br0">
      <inkml:brushProperty name="width" value="0.025" units="cm"/>
      <inkml:brushProperty name="height" value="0.025" units="cm"/>
    </inkml:brush>
  </inkml:definitions>
  <inkml:trace contextRef="#ctx0" brushRef="#br0">0 92 18385,'0'0'9994,"8"7"-8345,-5-5-1565,-1 1 0,1-1 0,0 1 0,-1-1 0,1 1 0,0-1 0,1 0 0,-1 0 1,0-1-1,0 1 0,1 0 0,-1-1 0,1 0 0,-1 0 0,1 0 0,0 0 0,-1-1 0,1 0 0,0 1 0,-1-1 0,1 0 0,0-1 0,0 1 0,-1-1 0,1 1 0,4-3 0,2-2-38,0 0 0,-1-1 0,1 0 0,-1 0-1,13-14 1,-18 17-34,-1 0 1,0 0-1,0-1 0,0 0 0,0 0 0,0 1 0,-1-1 1,0-1-1,1 1 0,-2 0 0,1 0 0,0-1 0,-1 1 1,0-1-1,1-8 0,-2 13-12,0 0 0,0 0 0,0-1 0,0 1 0,0 0 0,0 0 0,0 0 0,0-1 0,0 1 0,0 0 0,0 0 0,0 0 0,0-1 0,0 1 0,0 0 0,0 0 0,0 0 0,-1-1 0,1 1 0,0 0 0,0 0 0,0 0 0,0 0 0,0-1 0,-1 1 0,1 0 0,0 0 0,0 0 0,0 0 0,-1 0 0,1 0 0,0 0 0,0-1 0,0 1 0,-1 0 0,1 0 0,0 0 0,0 0 0,-1 0 0,1 0 0,0 0 0,-1 0 0,-12 5 0,-9 12 0,16-9 0,-1-1 0,1 1 0,0 0 0,1 0 0,0 1 0,0-1 0,1 1 0,0 0 0,1 1 0,0-1 0,0 1 0,1-1 0,0 1 0,0 12 0,2-21 0,0 0 0,0 0 0,1 0 0,-1 0 0,0-1 0,1 1 0,-1 0 0,1 0 0,-1-1 0,1 1 0,0 0 0,-1-1 0,1 1 0,0 0 0,-1-1 0,1 1 0,0-1 0,0 1 0,-1-1 0,1 0 0,0 1 0,0-1 0,0 0 0,0 1 0,-1-1 0,1 0 0,0 0 0,0 0 0,0 0 0,0 0 0,0 0 0,0 0 0,0 0 0,-1 0 0,3-1 0,35-5 0,-21 0 0,0-1 0,-1-1 0,22-15 0,-27 16 0,0 0 0,0 0 0,1 1 0,1 0 0,-1 1 0,0 1 0,1 0 0,13-2 0,-25 6 0,0 0 0,-1 0 0,1 0 0,0 0 0,0 0 0,-1 1 0,1-1 0,0 0 0,-1 0 0,1 1 0,0-1 0,-1 0 0,1 1 0,0-1 0,-1 1 0,1-1 0,-1 1 0,1-1 0,-1 1 0,1-1 0,-1 1 0,1 0 0,-1-1 0,1 1 0,-1 0 0,0-1 0,1 1 0,-1 0 0,0-1 0,0 1 0,0 0 0,1 1 0,4 35 0,-6-33 0,2 0 0,-1 1 0,0-1 0,1 0 0,0 0 0,0 0 0,3 7 0,-3-10 0,1 1 0,-1-1 0,1 0 0,-1 0 0,1 0 0,0 0 0,0 0 0,-1 0 0,1-1 0,0 1 0,0 0 0,0-1 0,0 1 0,0-1 0,0 0 0,0 0 0,0 0 0,-1 0 0,1 0 0,0 0 0,0 0 0,0-1 0,0 1 0,0-1 0,0 0 0,0 1 0,3-3 0,47-24 0,25-22-2669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484"/>
    </inkml:context>
    <inkml:brush xml:id="br0">
      <inkml:brushProperty name="width" value="0.025" units="cm"/>
      <inkml:brushProperty name="height" value="0.025" units="cm"/>
    </inkml:brush>
  </inkml:definitions>
  <inkml:trace contextRef="#ctx0" brushRef="#br0">1 0 17617,'0'0'7815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6.907"/>
    </inkml:context>
    <inkml:brush xml:id="br0">
      <inkml:brushProperty name="width" value="0.025" units="cm"/>
      <inkml:brushProperty name="height" value="0.025" units="cm"/>
    </inkml:brush>
  </inkml:definitions>
  <inkml:trace contextRef="#ctx0" brushRef="#br0">67 79 18001,'-7'8'2920,"2"-3"-2422,-32 36 2830,35-38-3099,0-1 0,1 0 0,-1 0-1,1 1 1,-1-1 0,1 1 0,0-1 0,0 1-1,0 0 1,0 0 0,0-1 0,1 1 0,-1 0-1,1 0 1,0 0 0,0-1 0,0 1-1,1 5 1,-1-6-207,1-1 0,1 0 0,-1 0 0,0-1 0,0 1 0,0 0 0,0 0 0,1 0 0,-1-1 0,0 1 0,1-1 0,-1 1-1,0-1 1,1 1 0,-1-1 0,1 0 0,-1 0 0,1 0 0,-1 0 0,0 0 0,1 0 0,2 0 0,35-5 92,-23 0-211,1-1 0,-1-1-1,0-1 1,-1 0-1,0-1 1,0 0-1,-1-2 1,0 1 0,0-2-1,-2 0 1,1 0-1,-2-1 1,1-1-1,-2 0 1,18-30 0,-38 68 564,1 1 0,1 0 0,2 0 0,0 1 0,-4 48 0,10-72-439,0 0 0,0-1 0,0 1 0,0 0-1,0-1 1,0 1 0,0 0 0,1-1 0,-1 1 0,1 0-1,-1-1 1,1 1 0,0-1 0,0 1 0,-1-1 0,1 1-1,0-1 1,0 1 0,0-1 0,1 0 0,-1 0 0,0 0-1,0 1 1,1-1 0,-1-1 0,1 1 0,-1 0 0,0 0-1,1 0 1,0-1 0,-1 1 0,1-1 0,-1 1-1,1-1 1,0 1 0,-1-1 0,1 0 0,0 0 0,0 0-1,-1 0 1,1 0 0,0-1 0,-1 1 0,1 0 0,0-1-1,-1 1 1,1-1 0,1 0 0,8-2 33,-1-1 1,-1 0-1,1 0 1,0-1-1,-1 0 1,12-9-1,13-13-202,-2-2-1,42-46 1,-23 13-3471,-92 127 1031,27-39 2167,5-11-92,0-1 0,1 2-1,1-1 1,1 1-1,0 0 1,-5 24 0,11-27-4635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9.520"/>
    </inkml:context>
    <inkml:brush xml:id="br0">
      <inkml:brushProperty name="width" value="0.025" units="cm"/>
      <inkml:brushProperty name="height" value="0.025" units="cm"/>
    </inkml:brush>
  </inkml:definitions>
  <inkml:trace contextRef="#ctx0" brushRef="#br0">109 31 17424,'0'0'14548,"-10"-6"-13870,-34-17-561,43 23-117,-1-1 0,0 1 0,0 0 0,1 0 0,-1 0 0,0 0 0,1 0 0,-1 0 0,0 1 0,0-1 0,1 0 0,-1 1 0,1 0 0,-1-1 0,0 1 0,1 0 0,-1 0 0,1-1 0,-1 1 0,1 1 0,0-1 0,-1 0 0,1 0 0,0 0 0,0 1 0,0-1 0,0 0 0,-1 3 0,0-3 0,1 1 0,0-1 0,0 0 0,1 1 0,-1-1 0,0 1 0,0-1 0,1 1 0,-1 0 0,1-1 0,-1 1 0,1 0 0,-1-1 0,1 1 0,0 0 0,0-1 0,0 1 0,0 0 0,0 0 0,1-1 0,-1 1 0,0 0 0,1-1 0,-1 1 0,2 2 0,5 1 0,0-1 0,1 0 0,-1 0 0,1-1 0,0 0 0,0-1 0,0 1 0,0-1 0,0-1 0,16 1 0,0 2 0,-12-1-11,-1-1 0,0 1 0,0 1 0,0 0-1,12 6 1,-22-9 10,0 0 0,1-1 0,-1 1 0,0 0 0,0 0 0,0 0 0,0 0 0,0 0 0,0 0 0,0 0 0,0 0 0,0 0-1,-1 0 1,1 1 0,0-1 0,-1 0 0,1 0 0,-1 1 0,1-1 0,-1 0 0,0 2 0,0-1 3,0 0 0,-1 0-1,0 0 1,1 0 0,-1 0 0,0 0 0,0 0 0,0 0-1,0-1 1,-1 1 0,1 0 0,0-1 0,-1 1 0,1-1-1,-1 0 1,1 1 0,-1-1 0,0 0 0,-2 2 0,-10 6 5,0 0 1,-1-1-1,1 0 1,-2-1 0,1-1-1,-31 8 1,81-41-8,33-23-2463,-2-2 0,61-62 1,-126 113 3860,-2 32 2115,-6 2-2809,5-26-542,0 1-1,0 0 0,1 0 0,0 0 0,0 0 0,1 0 0,0-1 1,0 1-1,1 0 0,3 14 0,-3-21-158,-1 0 0,1 0 1,0 0-1,-1 0 0,1 0 0,0-1 0,0 1 1,0 0-1,0-1 0,0 1 0,0 0 0,0-1 1,0 1-1,0-1 0,0 1 0,0-1 0,0 0 1,0 1-1,1-1 0,-1 0 0,0 0 0,0 0 1,0 0-1,0 0 0,0 0 0,1 0 0,-1 0 1,0-1-1,0 1 0,0 0 0,0-1 0,0 1 1,0 0-1,2-2 0,1 0-73,1 0 0,-1 0 0,0 0 0,0 0 0,0-1 0,0 0 0,5-4 0,18-30-4833,-9-7-3450,-8 7 405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39.851"/>
    </inkml:context>
    <inkml:brush xml:id="br0">
      <inkml:brushProperty name="width" value="0.025" units="cm"/>
      <inkml:brushProperty name="height" value="0.025" units="cm"/>
    </inkml:brush>
  </inkml:definitions>
  <inkml:trace contextRef="#ctx0" brushRef="#br0">43 1 448,'0'0'26810,"-42"50"-25593,42-34-961,3 0-288,11 0-1954,2-4-2402,4 0-3299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0.211"/>
    </inkml:context>
    <inkml:brush xml:id="br0">
      <inkml:brushProperty name="width" value="0.025" units="cm"/>
      <inkml:brushProperty name="height" value="0.025" units="cm"/>
    </inkml:brush>
  </inkml:definitions>
  <inkml:trace contextRef="#ctx0" brushRef="#br0">49 379 17969,'0'0'7111,"-7"11"-4463,1-2-2093,1-3-239,1-1-1,0 1 1,1-1-1,0 1 0,0 0 1,0 0-1,0 1 1,1-1-1,0 0 0,-2 13 1,4-19-305,0 1-1,0-1 1,0 1 0,0-1 0,0 1 0,0-1 0,0 1 0,0 0 0,1-1-1,-1 1 1,0-1 0,0 1 0,1-1 0,-1 1 0,0-1 0,0 0 0,1 1-1,-1-1 1,0 1 0,1-1 0,-1 0 0,1 1 0,-1-1 0,0 0 0,1 1-1,-1-1 1,1 0 0,-1 1 0,1-1 0,-1 0 0,1 0 0,-1 0 0,2 0-1,23-1 136,22-17-42,-32 8-87,-1-1 0,0-1 0,0 0 0,-1-1 1,-1 0-1,0-1 0,-1 0 0,-1-1 0,0 0 0,-1-1 0,10-23 0,-9 16 7,-2-1 0,0-1 0,-2 1-1,0-1 1,-2 0 0,-1-1-1,1-36 1,-4 59-24,0 0 0,0 1 0,0-1 0,0 0 0,-1 1 0,1-1 0,-1 0 0,0 1 0,1-1 0,-1 1 0,0-1 0,0 1 0,-1-1 0,1 1 0,-2-3 0,2 4 0,-1 0 0,1 0 0,-1 1 0,0-1 0,1 0 0,-1 0 0,0 1 0,1-1 0,-1 1 0,0-1 0,0 1 0,1 0 0,-1 0 0,0 0 0,0 0 0,0 0 0,1 0 0,-1 0 0,0 1 0,0-1 0,1 1 0,-1-1 0,-2 2 0,-7 2 0,0 2 0,0-1 0,1 2 0,-1-1 0,1 2 0,1-1 0,-1 1 0,2 1 0,-1-1 0,1 1 0,0 1 0,-9 15 0,16-24-4,-1 1-1,1-1 1,0 1-1,1-1 1,-1 1-1,0 0 1,0 0-1,1-1 1,-1 1-1,1 0 1,0 0-1,-1 0 1,1 0-1,0 0 1,0 0-1,0-1 1,0 1 0,1 0-1,-1 0 1,0 0-1,1 0 1,0-1-1,-1 1 1,1 0-1,0 0 1,0-1-1,-1 1 1,2 0-1,-1-1 1,0 1-1,0-1 1,0 0-1,1 1 1,0 0 0,6 4-48,1-1 1,-1 0-1,1 0 1,0-1-1,15 5 1,7 4-82,-22-9 104,0 1-1,0 0 1,-1 1 0,0 0-1,0 0 1,0 1 0,-1 0-1,0 0 1,0 0 0,0 1-1,-1 1 1,6 10 0,-9-13-135,0 1 1,-1-1 0,1 0 0,-1 0-1,-1 1 1,1 0 0,-1-1 0,-1 1-1,1-1 1,-1 1 0,0 0 0,0-1 0,-1 1-1,0 0 1,0-1 0,-1 1 0,0-1-1,0 1 1,-5 9 0,-2 1-6820,0-9-7478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1.177"/>
    </inkml:context>
    <inkml:brush xml:id="br0">
      <inkml:brushProperty name="width" value="0.025" units="cm"/>
      <inkml:brushProperty name="height" value="0.025" units="cm"/>
    </inkml:brush>
  </inkml:definitions>
  <inkml:trace contextRef="#ctx0" brushRef="#br0">20 197 12268,'-2'-3'634,"0"0"0,0 0 1,0 0-1,0-1 0,0 1 1,1-1-1,0 1 0,0-1 1,0 0-1,0 1 0,0-1 1,1 0-1,-1 0 0,1 0 1,0 0-1,1-5 0,0 3-201,0 1-1,0-1 0,1 0 0,0 0 1,0 1-1,1 0 0,-1-1 0,1 1 1,0 0-1,5-5 0,-4 4-316,0 1 0,0 0 0,1 0 0,0 1 0,0-1 0,0 1 0,0 0-1,1 0 1,-1 1 0,1 0 0,0 0 0,0 0 0,0 1 0,1 0 0,-1 0 0,1 0 0,-1 1 0,1 0 0,10-1 0,-15 3-103,0 0 0,0-1 0,0 1 0,0 0 0,0 0 0,0 0 0,0 0 0,0 1 0,0-1 0,0 0 0,-1 1 0,1-1 0,-1 1 0,1 0 0,-1 0 0,0-1 0,1 1 0,-1 0 0,0 0 0,0 0 0,0 0 0,-1 0 0,1 0 1,0 1-1,-1-1 0,1 0 0,-1 0 0,0 0 0,0 3 0,2 13 135,0 0 0,-3 28-1,1-28 11,-2 29 236,1-28-100,1 1 0,0 0 0,5 27 0,-5-45-291,0 0 1,1 0-1,-1 0 1,1-1-1,-1 1 1,1 0-1,0 0 1,0-1-1,0 1 1,0-1-1,0 1 1,0-1-1,1 1 1,-1-1-1,0 0 1,1 0-1,-1 1 1,1-1-1,-1 0 1,1 0-1,-1 0 1,4 1-1,-2-1-1,1-1 0,0 1-1,0 0 1,0-1 0,-1 0 0,1 0 0,0 0 0,0 0-1,0 0 1,5-2 0,2-1-5,-1 0 0,1-1 0,-1 0 1,0 0-1,0-1 0,16-11 0,-17 9 3,0-1 0,-1 0 0,0 0 0,-1-1 0,0 0 0,0-1 0,-1 1 0,11-21 0,-14 23 0,0 0 0,-1 0 0,1 0 0,-1 0 0,0-1 0,-1 1 0,0-1 0,0 1 0,-1-1 0,0 1 0,0-1 0,-1 1 0,0-1 0,-2-11 0,1 16 0,1 0 0,-1-1 0,1 1 0,-1 0 0,0 0 0,0 0 0,0 1 0,-1-1 0,1 0 0,-1 1 0,1 0 0,-1-1 0,0 1 0,0 0 0,0 0 0,0 1 0,0-1 0,-4-1 0,1 1 0,0 0 0,0 0 0,0 1 0,0-1 0,0 1 0,0 1 0,0-1 0,0 1 0,-10 1 0,15-1-54,0 0 0,0 1 0,0-1 0,1 0 0,-1 1 0,0-1 0,0 0 1,1 1-1,-1-1 0,0 1 0,1-1 0,-1 1 0,0 0 0,1-1 0,-1 1 0,1 0 0,-1-1 0,1 1 0,0 0 0,-1-1 0,1 1 0,-1 0 0,1 0 1,0 0-1,0-1 0,0 1 0,-1 0 0,1 0 0,0 0 0,0 0 0,0-1 0,0 1 0,0 0 0,0 0 0,1 0 0,-1 0 0,0-1 0,0 1 1,1 0-1,-1 0 0,0 0 0,1-1 0,-1 1 0,1 0 0,-1-1 0,1 1 0,-1 0 0,1-1 0,-1 1 0,1 0 0,0-1 0,-1 1 0,1-1 0,0 1 1,-1-1-1,1 0 0,1 1 0,7 2-1499,1 0 1,-1-1 0,1 0 0,0 0-1,0-1 1,0-1 0,-1 1 0,1-2-1,12-1 1,-4 2-1145,22-3-1131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1.548"/>
    </inkml:context>
    <inkml:brush xml:id="br0">
      <inkml:brushProperty name="width" value="0.025" units="cm"/>
      <inkml:brushProperty name="height" value="0.025" units="cm"/>
    </inkml:brush>
  </inkml:definitions>
  <inkml:trace contextRef="#ctx0" brushRef="#br0">81 19 5061,'0'0'22250,"-10"12"-20456,2-3-1274,2-4-296,0 2 1,0-1-1,1 1 1,0-1-1,0 2 0,0-1 1,1 0-1,0 1 1,1 0-1,0 0 1,0 0-1,0 0 1,-1 13-1,4-21-224,0 1 0,0 0 0,1-1 0,-1 1 0,0 0 0,1-1 0,-1 1 0,1 0 0,-1-1 0,0 1 0,1-1 0,-1 1 0,1-1 0,0 1 0,-1-1 0,1 1 0,-1-1 0,1 1 0,0-1 0,-1 0 0,1 1 0,0-1 0,-1 0 0,1 0 0,0 0 0,0 1 0,-1-1 0,1 0 0,0 0 0,-1 0 0,1 0 0,0 0 0,0 0 0,-1-1 0,1 1 0,0 0 0,0 0 0,-1 0 0,1-1 0,0 1 0,-1 0 0,1-1 0,0 1 0,36-16 0,32-39 0,-55 42 0,2 0 0,-1 0 0,2 2 0,28-16 0,-44 26 0,0 1 0,0-1 0,0 0 0,-1 1 0,1-1 0,0 1 0,0-1 0,0 1 0,0 0 0,0 0 0,0-1 0,0 1 0,1 0 0,-1 0 0,0 0 0,0 0 0,0 0 0,0 0 0,0 0 0,0 0 0,0 1 0,0-1 0,0 0 0,0 1 0,0-1 0,0 0 0,0 1 0,0-1 0,0 1 0,0 0 0,-1-1 0,1 1 0,0 0 0,0-1 0,-1 1 0,1 0 0,1 1 0,-1 3 0,1-1 0,-1 1 0,0 0 0,0 0 0,-1-1 0,1 1 0,-1 6 0,0-8 0,0 1 0,0 0 0,0 0 0,0 0 0,1-1 0,0 1 0,0 0 0,0-1 0,3 7 0,-4-10 0,1 1 0,-1-1 0,0 0 0,1 1 0,-1-1 0,1 1 0,-1-1 0,1 0 0,0 1 0,-1-1 0,1 0 0,-1 0 0,1 1 0,0-1 0,-1 0 0,1 0 0,-1 0 0,1 0 0,0 0 0,-1 0 0,1 0 0,0 0 0,-1 0 0,2 0 0,25-13 0,12-24 0,8-9 0,-44 44 0,-1 0 0,0 1 0,0-1 0,1 1 0,-1 0 0,0-1 0,1 1 0,-1 0 0,1 1 0,0-1 0,-1 0 0,1 1 0,0-1 0,-1 1 0,1 0 0,0 0 0,-1 0 0,6 1 0,-7 0-45,0 0-1,0 0 1,0-1-1,0 1 1,0 1-1,0-1 1,0 0-1,-1 0 1,1 0 0,0 0-1,-1 0 1,1 1-1,-1-1 1,1 0-1,-1 1 1,0-1-1,0 0 1,1 1-1,-1-1 1,0 0 0,0 3-1,0 36-3955,0-33 1977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2.482"/>
    </inkml:context>
    <inkml:brush xml:id="br0">
      <inkml:brushProperty name="width" value="0.025" units="cm"/>
      <inkml:brushProperty name="height" value="0.025" units="cm"/>
    </inkml:brush>
  </inkml:definitions>
  <inkml:trace contextRef="#ctx0" brushRef="#br0">54 1 19763,'0'0'8087,"-8"11"-6811,2-3-1052,2-3-84,0 0-1,0 0 1,1 0 0,-1 1-1,1 0 1,1-1-1,-1 1 1,1 0-1,0 0 1,0 0 0,1 1-1,0-1 1,-1 7-1,1 16 77,-1 4 203,5 60-1,-2-85-388,0-1-1,0 1 0,1-1 0,0 1 1,0-1-1,1 0 0,0 0 0,0 0 1,1 0-1,-1 0 0,2 0 0,-1-1 1,8 9-1,-10-13-108,-1-1 1,1 1-1,0 0 0,-1-1 0,1 1 1,0-1-1,0 0 0,0 0 1,0 1-1,0-1 0,0-1 0,0 1 1,1 0-1,-1 0 0,0-1 1,0 1-1,1-1 0,-1 0 0,0 0 1,1 0-1,-1 0 0,0 0 1,5-1-1,-4 0-207,0-1 0,0 0 0,0 0-1,0 0 1,0 0 0,0 0 0,-1 0 0,1-1 0,-1 1 0,0-1 0,1 0 0,-1 0 0,-1 0 0,3-3-1,4-11-1219,0 0-1,-1 0 0,-1-1 0,6-28 1,-6 21 309,17-86-5564,-18 73 7652,-4 1 10853,-4 45-10325,-1 4-564,0 0-1,1 0 0,0 0 1,-2 22-1,3 7 193,3 51 1,1-28 96,-2-57-1126,0 1 0,0-1-1,1 0 1,0 0 0,0 0 0,1 0-1,5 13 1,-7-18-27,1 0 0,0-1 0,0 1 0,0-1-1,1 1 1,-1-1 0,0 0 0,1 1 0,-1-1 0,0 0 0,1 0 0,-1 0-1,1 0 1,0 0 0,-1 0 0,1-1 0,0 1 0,0 0 0,-1-1-1,1 1 1,0-1 0,0 0 0,0 0 0,-1 0 0,1 0 0,0 0 0,0 0-1,0 0 1,0 0 0,0-1 0,-1 1 0,1-1 0,0 1 0,0-1 0,2-1-1,-1 1-493,-1-1 0,1 1 0,-1-1-1,1 0 1,-1 0 0,0 0 0,0 0 0,0 0-1,0 0 1,0 0 0,0-1 0,0 1-1,-1-1 1,3-3 0,6-21-9144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3.417"/>
    </inkml:context>
    <inkml:brush xml:id="br0">
      <inkml:brushProperty name="width" value="0.025" units="cm"/>
      <inkml:brushProperty name="height" value="0.025" units="cm"/>
    </inkml:brush>
  </inkml:definitions>
  <inkml:trace contextRef="#ctx0" brushRef="#br0">225 100 11979,'0'0'6502,"4"-10"-2845,10-33-555,-14 42-2958,0-1-1,1 1 1,-1-1 0,0 1 0,0-1-1,0 1 1,0 0 0,-1-1 0,1 1-1,0-1 1,-1 1 0,1-1 0,0 1-1,-1 0 1,0-1 0,1 1 0,-1 0-1,0 0 1,0-1 0,0 1 0,1 0-1,-1 0 1,0 0 0,-1 0 0,1 0-1,0 0 1,0 0 0,0 0 0,-1 1-1,1-1 1,0 0 0,0 1-1,-1-1 1,1 1 0,-1 0 0,1-1-1,-1 1 1,1 0 0,-2 0 0,-8-2 84,-1 0 0,1 1 0,-19 0 1,24 1-96,-4 1-113,1 0 0,-1 0 1,1 0-1,-1 1 0,1 1 1,0 0-1,-10 4 0,16-6-22,-1 0 1,1 1-1,0 0 0,-1-1 0,1 1 0,0 0 0,0 1 1,1-1-1,-1 1 0,0-1 0,1 1 0,-1 0 1,1 0-1,0 0 0,0 0 0,0 0 0,0 0 1,1 0-1,-1 1 0,1-1 0,-1 5 0,2-7-9,0 0-1,0-1 1,1 1-1,-1-1 1,0 1-1,0-1 1,1 1-1,-1-1 1,1 1-1,-1-1 1,0 1-1,1-1 0,-1 1 1,1-1-1,-1 1 1,1-1-1,-1 0 1,1 1-1,-1-1 1,1 0-1,0 0 1,-1 1-1,1-1 1,-1 0-1,1 0 0,0 0 1,-1 0-1,1 0 1,0 0-1,-1 0 1,1 0-1,-1 0 1,1 0-1,1 0 1,30-1-481,-25 1 341,66-8-755,-56 5 831,0 1 0,1 1 0,-1 0 0,0 1 0,34 4 0,-49-3 82,1 0 0,-1-1 0,1 1 0,-1 0 0,0 0 0,0 1-1,1-1 1,-1 0 0,0 1 0,0 0 0,0-1 0,-1 1 0,1 0 0,0 0 0,-1 0-1,1 0 1,-1 0 0,1 0 0,-1 0 0,0 1 0,0-1 0,0 0 0,0 1 0,-1-1-1,1 1 1,-1-1 0,1 1 0,-1-1 0,0 1 0,0-1 0,0 1 0,0-1 0,0 1-1,-1-1 1,0 4 0,0 3 134,-1-1-1,0 1 0,-1 0 0,0-1 1,0 1-1,-1-1 0,0 0 1,-8 13-1,-2-2 146,-1-1 0,-21 20 0,30-32-222,-1 0 0,1-1 1,-1 0-1,0 0 0,0 0 0,-1-1 0,1 0 1,-1-1-1,-12 4 0,20-6-87,-1-1 0,1 0 1,0 0-1,-1 0 0,1 0 0,0 0 0,0 0 0,-1 0 1,1 0-1,0 0 0,-1 0 0,1 0 0,0 0 1,-1 0-1,1 0 0,0 0 0,0 0 0,-1 0 0,1 0 1,0 0-1,-1-1 0,1 1 0,0 0 0,0 0 1,-1 0-1,1 0 0,0-1 0,0 1 0,-1 0 0,1 0 1,0-1-1,0 1 0,0 0 0,0 0 0,-1-1 1,1 1-1,0 0 0,0 0 0,0-1 0,0 1 0,2-17-2353,11-15-4124,8-3-728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3.840"/>
    </inkml:context>
    <inkml:brush xml:id="br0">
      <inkml:brushProperty name="width" value="0.025" units="cm"/>
      <inkml:brushProperty name="height" value="0.025" units="cm"/>
    </inkml:brush>
  </inkml:definitions>
  <inkml:trace contextRef="#ctx0" brushRef="#br0">43 34 18129,'-1'9'1554,"-15"87"4699,5-33-3726,-3 75-1,13 105-1084,2-249-1406,0 0 1,0 0 0,1 1-1,-1-1 1,1 0 0,3-6-1,5-15 44,33-183-297,3-9-164,-45 212 313,1 0-1,1 1 0,-1-1 1,1 1-1,0 0 1,1-1-1,5-6 1,-8 11 36,1 0-1,-1 1 1,1-1 0,0 1 0,-1-1 0,1 1 0,0 0 0,0-1 0,0 1 0,0 0 0,0 0 0,0 0 0,0 1-1,1-1 1,-1 1 0,0-1 0,0 1 0,1-1 0,-1 1 0,0 0 0,1 0 0,-1 0 0,0 1 0,0-1 0,4 1-1,-5 0 31,1 0-1,-1-1 0,0 1 0,0 0 1,0 0-1,1 0 0,-1 0 1,0 0-1,0 0 0,0 0 0,-1 0 1,1 1-1,0-1 0,0 0 0,-1 0 1,1 1-1,0-1 0,-1 0 0,1 1 1,-1-1-1,0 1 0,1-1 0,-1 1 1,0-1-1,0 1 0,0-1 0,0 0 1,0 1-1,-1-1 0,1 1 0,-1 1 1,1 3 11,-1-1 1,0 1 0,-1 0-1,1-1 1,-1 0 0,0 1-1,-3 5 1,-7 5 239,0 1 0,-1-2-1,-1 1 1,-1-2 0,0 0 0,0-1 0,-28 17 0,18-18-923,25-12 632,-1 0 0,1 0 0,0 0 0,-1-1 0,1 1 0,0 0 0,0 0 1,-1 0-1,1 0 0,0 0 0,0-1 0,-1 1 0,1 0 0,0 0 0,0 0 0,0-1 1,-1 1-1,1 0 0,0 0 0,0-1 0,0 1 0,0 0 0,0 0 0,0-1 0,-1 1 0,1 0 1,0-1-1,0 1 0,0 0 0,0 0 0,0-1 0,0 1 0,0 0 0,0-1 0,0 1 1,0 0-1,0 0 0,1-1 0,-1 1 0,0 0 0,0-1 0,0 1 0,2-4-523,-1 0-1,1-1 1,0 1-1,0 1 1,1-1 0,-1 0-1,1 0 1,-1 1-1,5-4 1,16-14-6872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211"/>
    </inkml:context>
    <inkml:brush xml:id="br0">
      <inkml:brushProperty name="width" value="0.025" units="cm"/>
      <inkml:brushProperty name="height" value="0.025" units="cm"/>
    </inkml:brush>
  </inkml:definitions>
  <inkml:trace contextRef="#ctx0" brushRef="#br0">1 164 17553,'0'0'13468,"12"2"-12800,-9 0-646,1-1 1,0 0-1,0 0 1,0-1-1,0 1 1,0-1-1,0 0 1,0 0-1,0 0 1,0-1-1,0 1 1,0-1-1,0 0 1,0 0-1,0-1 1,0 1-1,-1-1 1,1 1-1,0-1 1,-1 0-1,0-1 1,1 1-1,-1-1 1,0 1-1,0-1 1,-1 0-1,5-5 1,-3 4 0,-1-1 1,1 0-1,-1 0 1,0 0 0,0 0-1,-1 0 1,1-1-1,-1 0 1,-1 1 0,1-1-1,-1 0 1,0 0-1,0 1 1,0-1 0,-1 0-1,0 0 1,0 0-1,-2-12 1,1 17-24,1 0 0,-1 0 0,1 0 0,-1 0 0,0 0 0,1 0 0,-1 0 0,0 0 0,0 0 0,1 0 0,-1 1 0,0-1 0,0 0 0,0 1 0,0-1 0,0 0 0,0 1 0,0-1 0,0 1 0,0 0 0,0-1 0,0 1 0,-1 0 0,1 0 0,0-1 0,0 1 0,0 0 0,0 0 0,-1 0 0,1 1 0,0-1 0,0 0 0,0 0 0,0 0 0,0 1 0,0-1 0,0 1 0,0-1 0,-1 1 0,2-1 0,-1 1 0,0 0 0,-1 0 0,-4 3 0,1-1 0,0 1 0,0 0 0,0 0 0,0 0 0,-5 8 0,2-2 0,0 0 0,1 1 0,1 0 0,0 0 0,1 1 0,0 0 0,0 0 0,1 0 0,1 0 0,0 1 0,1-1 0,-1 24 0,3-34-104,0 0-1,1 0 1,-1-1-1,1 1 1,0 0-1,0 0 1,0 0-1,0 0 1,0-1-1,0 1 1,0 0-1,0-1 1,1 1-1,-1-1 1,1 1-1,-1-1 1,1 0-1,-1 0 1,1 1-1,0-1 1,-1 0-1,1-1 1,0 1-1,0 0 1,0 0-1,0-1 1,0 1-1,0-1 1,0 0-1,0 1 1,0-1-1,0 0 1,4-1-1,4 2-958,-1-1-1,1 0 1,0-1-1,0 0 1,-1-1-1,12-3 1,11-8-7895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537"/>
    </inkml:context>
    <inkml:brush xml:id="br0">
      <inkml:brushProperty name="width" value="0.025" units="cm"/>
      <inkml:brushProperty name="height" value="0.025" units="cm"/>
    </inkml:brush>
  </inkml:definitions>
  <inkml:trace contextRef="#ctx0" brushRef="#br0">9 22 18129,'0'0'10362,"8"-5"-9294,-3 2-1032,-4 1-11,0 1 0,0 0 0,0 0 0,1 0 0,-1 0 0,0 0 0,0 1 0,1-1 0,-1 0 0,1 0 0,-1 1 0,0-1-1,1 1 1,-1 0 0,1-1 0,-1 1 0,1 0 0,-1 0 0,1 0 0,0 0 0,-1 0 0,1 0 0,-1 0 0,1 0 0,-1 1 0,1-1 0,-1 1 0,1-1 0,-1 1 0,0-1 0,1 1 0,-1 0 0,0 0 0,1 0 0,-1 0 0,0 0 0,0 0 0,0 0 0,0 0 0,0 0 0,0 0 0,0 1 0,0-1 0,0 0 0,-1 1 0,1-1 0,0 0 0,0 4-1,2 1 40,0 1 0,0 1-1,0-1 1,-1 0 0,-1 0-1,1 1 1,-1-1 0,0 1-1,-1 0 1,0-1 0,0 1-1,0-1 1,-1 1 0,0 0-1,-5 14 1,0-7 69,0-1 0,-1 1-1,-1-1 1,0-1 0,-1 1 0,-16 18 0,20-26-133,3-3 0,-1-1 0,1 1 0,0 0 0,0 0 0,0 0 0,0 1 0,1-1 0,-3 7 0,36-9 0,-19-4 6,-1-1-1,0 0 1,1 0-1,-2-1 1,1-1-1,0 0 1,11-9-1,3-2-115,42-38 0,-52 35-2349,-14 9-1823,-9 0-3604,-9 4-3063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7.424"/>
    </inkml:context>
    <inkml:brush xml:id="br0">
      <inkml:brushProperty name="width" value="0.025" units="cm"/>
      <inkml:brushProperty name="height" value="0.025" units="cm"/>
    </inkml:brush>
  </inkml:definitions>
  <inkml:trace contextRef="#ctx0" brushRef="#br0">199 155 13613,'-8'12'2941,"-24"43"-1332,2 2-1,3 0 0,2 2 1,3 1-1,2 0 1,-11 65-1,28-102-696,3-23-898,0 0 0,0 0 1,0 1-1,0-1 0,0 0 0,0 0 0,0 0 1,0 0-1,0 0 0,0 0 0,0 0 1,0 0-1,0 1 0,0-1 0,1 0 1,-1 0-1,0 0 0,0 0 0,0 0 0,0 0 1,0 0-1,0 0 0,0 0 0,1 0 1,-1 0-1,0 0 0,0 0 0,0 0 1,0 0-1,0 0 0,0 0 0,0 0 0,1 0 1,-1 0-1,0 0 0,0 0 0,0 0 1,0 0-1,0 0 0,0 0 0,1 0 1,-1 0-1,0 0 0,0 0 0,0 0 0,0 0 1,0 0-1,0 0 0,0 0 0,0 0 1,0-1-1,1 1 0,-1 0 0,0 0 1,0 0-1,0 0 0,0 0 0,0 0 0,0 0 1,0 0-1,0-1 0,0 1 0,0 0 1,0 0-1,0 0 0,0 0 0,21-38 502,67-182-928,38-80 119,-126 299 304,9-15 102,-1 1 0,20-26 0,-27 39-118,1 0 0,0-1 0,0 1 1,0 0-1,0 0 0,0 0 0,0 0 0,0 0 1,1 1-1,-1-1 0,0 1 0,1-1 0,0 1 1,-1 0-1,1 0 0,0 0 0,-1 0 0,1 1 1,0-1-1,0 1 0,0 0 0,0 0 0,0 0 1,5 0-1,-6 1-4,-1 0 1,0 0-1,0 1 1,0-1-1,0 0 0,0 0 1,0 1-1,0-1 1,0 0-1,0 1 1,0-1-1,-1 1 1,1-1-1,-1 1 1,1-1-1,-1 1 0,1 0 1,-1-1-1,0 1 1,0 0-1,0-1 1,0 1-1,0 2 1,-3 43-27,1-39 280,-1-1 1,1 1 0,-1 0 0,-1-1 0,-6 12 0,7-13-45,-1 0 1,1 1-1,0-1 1,1 0-1,0 1 1,0-1-1,0 1 1,-1 9-1,4-15-207,-1-1 0,1 1 1,-1 0-1,1 0 0,-1 0 0,1-1 0,-1 1 1,1 0-1,0-1 0,0 1 0,-1 0 0,1-1 1,0 1-1,0-1 0,0 1 0,-1-1 0,1 1 1,0-1-1,0 0 0,0 1 0,0-1 0,0 0 1,0 0-1,0 0 0,0 0 0,0 0 0,0 0 0,0 0 1,2 0-1,41-1-474,-33 1 210,6 0-204,-10-1 360,1 1 0,-1 0 0,0 0 0,0 1 0,1 0 1,11 3-1,-18-3 119,1 0 1,-1 0 0,1-1 0,-1 1 0,0 0 0,1 0-1,-1 1 1,0-1 0,0 0 0,1 0 0,-1 1 0,0-1-1,0 0 1,-1 1 0,1-1 0,0 1 0,0-1 0,-1 1-1,1 0 1,-1-1 0,1 1 0,-1 0 0,0-1 0,1 1-1,-1 0 1,0-1 0,0 1 0,0 0 0,-1-1 0,1 1-1,0 0 1,-1-1 0,1 1 0,-1 2 0,-1 1 61,-1 1 0,1-1 0,-1 0 0,0 0 0,0 0 0,0 0 0,0-1 0,-1 1 0,0-1 0,0 0 0,0 0 0,-1 0 0,1 0 0,-1-1-1,-6 4 1,-1 0 87,0-1-1,0 0 0,0 0 0,-1-1 1,-19 5-1,24-8-539,0-1 1,0 1-1,0-1 0,0-1 1,-12 0-1,18 0-53,-1-1 0,1 1 0,-1-1 0,1 1 0,-1-1 0,1 0 1,-1 0-1,1 0 0,0 0 0,0 0 0,-1 0 0,1-1 0,0 1 0,0-1 0,0 1 1,1-1-1,-1 0 0,0 0 0,1 0 0,-4-4 0,-7-24-17850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4.876"/>
    </inkml:context>
    <inkml:brush xml:id="br0">
      <inkml:brushProperty name="width" value="0.025" units="cm"/>
      <inkml:brushProperty name="height" value="0.025" units="cm"/>
    </inkml:brush>
  </inkml:definitions>
  <inkml:trace contextRef="#ctx0" brushRef="#br0">0 198 19090,'0'0'10186,"76"1"-9289,-42-10-673,-1 0-224,0 0-1249,-4-4-2211,-3-1-1697,-3-2-2626</inkml:trace>
  <inkml:trace contextRef="#ctx0" brushRef="#br0" timeOffset="1">351 1 14606,'0'0'10538,"0"58"-8809,0-26-287,-2 6-321,0-1-416,2-4-289,0-1-288,0-7-96,2-7-576,2-8-1218,2-3-1409,0-7-2242,-3-7-4453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5.220"/>
    </inkml:context>
    <inkml:brush xml:id="br0">
      <inkml:brushProperty name="width" value="0.025" units="cm"/>
      <inkml:brushProperty name="height" value="0.025" units="cm"/>
    </inkml:brush>
  </inkml:definitions>
  <inkml:trace contextRef="#ctx0" brushRef="#br0">1 0 19122,'0'0'8840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5.997"/>
    </inkml:context>
    <inkml:brush xml:id="br0">
      <inkml:brushProperty name="width" value="0.025" units="cm"/>
      <inkml:brushProperty name="height" value="0.025" units="cm"/>
    </inkml:brush>
  </inkml:definitions>
  <inkml:trace contextRef="#ctx0" brushRef="#br0">145 423 11627,'0'0'7730,"0"-8"-4372,-1 6-3164,1 0 0,0-1 0,-1 1 0,1 0 1,-1 0-1,0 0 0,0 0 0,0 0 0,0 0 0,0 0 1,0 0-1,0 0 0,-1 0 0,1 0 0,-1 1 0,1-1 1,-1 1-1,0-1 0,-1-1 0,1 3-101,0-1 1,0 0-1,0 1 0,0 0 0,0-1 1,0 1-1,0 0 0,0 0 0,0 0 1,0 0-1,0 0 0,-1 1 0,1-1 1,0 1-1,1-1 0,-1 1 0,0 0 1,0-1-1,0 1 0,0 0 0,0 0 1,1 1-1,-1-1 0,1 0 0,-1 0 1,0 1-1,1-1 0,-2 3 0,-4 3 24,1 0 0,0 0 0,0 1 0,1 0-1,0 0 1,0 0 0,1 1 0,0-1-1,1 1 1,0 0 0,0 0 0,1 0 0,0 1-1,0-1 1,0 15 0,2-24-114,0 1 0,0-1 0,0 0 0,0 1 0,0-1 1,0 0-1,0 1 0,0-1 0,0 0 0,0 1 0,0-1 0,0 0 1,0 1-1,0-1 0,1 0 0,-1 1 0,0-1 0,0 0 0,0 1 0,1-1 1,-1 0-1,0 1 0,0-1 0,0 0 0,1 0 0,-1 0 0,0 1 1,1-1-1,-1 0 0,0 0 0,1 0 0,-1 1 0,0-1 0,0 0 0,1 0 1,-1 0-1,1 0 0,-1 0 0,1 0 0,16-7 104,14-18 51,-13 2-160,-2-1 1,0-1 0,-1 0 0,-2 0 0,15-39 0,-18 41-201,-8 74-1100,-5 7 1270,2-36 137,0-1-1,1 0 1,1 1-1,5 27 1,-6-47-79,0-1 0,0 1 0,1-1 0,-1 1 0,1-1 0,-1 1 0,1-1 0,0 1 0,0-1 0,-1 0 0,1 1 0,0-1 0,0 0 0,0 0 0,0 0 1,0 0-1,1 0 0,-1 0 0,0 0 0,0 0 0,1 0 0,-1 0 0,1-1 0,-1 1 0,0-1 0,1 1 0,-1-1 0,1 1 0,-1-1 0,1 0 0,0 0 0,-1 0 0,1 0 0,-1 0 0,1 0 0,-1 0 0,1 0 0,-1-1 0,1 1 0,-1 0 0,1-1 1,-1 0-1,1 1 0,-1-1 0,0 0 0,3-1 0,4-2 93,-1-1-1,1 0 1,-1 0 0,1 0 0,-2-1-1,12-12 1,0-5-108,-1-1 0,-1 0-1,-1-2 1,-2 0 0,0 0-1,-2-1 1,0 0 0,-2-1-1,-2-1 1,0 1 0,-2-1-1,-1 0 1,-1 0 0,-1 0-1,-3-35 1,0 60-11,-3-33 0,4 36 0,0 0 0,0 0 0,0 0 0,-1 0 0,1 0 0,0 1 0,-1-1 0,1 0 0,-1 0 0,1 0 0,-1 0 0,1 0 0,-1 1 0,0-1 0,1 0 0,-1 0 0,0 1 0,1-1 0,-1 1 0,0-1 0,0 1 0,0-1 0,0 1 0,0-1 0,0 1 0,1 0 0,-1-1 0,0 1 0,0 0 0,-2-1 0,2 2 0,-1-1 0,1 1 0,0-1 0,0 1 0,0-1 0,0 1 0,0 0 0,0-1 0,0 1 0,0 0 0,0 0 0,0 0 0,0 0 0,1-1 0,-1 1 0,0 0 0,1 1 0,-1-1 0,0 0 0,1 0 0,0 0 0,-1 0 0,0 2 0,-9 36 0,7-27 0,1-2 0,-34 147 0,33-137 0,0 1 0,2 0 0,0 0 0,1-1 0,5 35 0,-4-52-1,0-1 0,1 0-1,-1 1 1,1-1 0,-1 0 0,1 0 0,0 0 0,0 0-1,0 0 1,0 0 0,0 0 0,1-1 0,-1 1-1,0-1 1,1 1 0,-1-1 0,1 0 0,-1 0-1,1 0 1,0-1 0,-1 1 0,1-1 0,0 1 0,0-1-1,-1 0 1,5 0 0,-5 1-29,1-1 0,-1 0 0,1 1 1,-1-1-1,1 0 0,-1 0 0,1-1 0,-1 1 1,0 0-1,1-1 0,-1 0 0,1 1 0,-1-1 0,0 0 1,0 0-1,1 0 0,-1-1 0,0 1 0,0 0 1,0-1-1,0 1 0,-1-1 0,1 0 0,0 0 0,-1 0 1,1 0-1,-1 0 0,3-4 0,-4-7-8207,0 5 491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6.528"/>
    </inkml:context>
    <inkml:brush xml:id="br0">
      <inkml:brushProperty name="width" value="0.025" units="cm"/>
      <inkml:brushProperty name="height" value="0.025" units="cm"/>
    </inkml:brush>
  </inkml:definitions>
  <inkml:trace contextRef="#ctx0" brushRef="#br0">0 0 11627,'0'0'19795,"7"9"-18914,-3-3-846,0 0 1,-1 0 0,1 0-1,-1 1 1,-1-1 0,1 1 0,-1-1-1,0 1 1,0 0 0,-1 0 0,0 0-1,0 13 1,-1-15-47,0 2-184,0 1 0,0-1 0,1 1 1,0-1-1,3 10 0,-4-16 141,0 0 0,0-1 0,1 1 1,-1 0-1,1 0 0,-1 0 0,0-1 0,1 1 0,-1 0 0,1 0 0,0-1 0,-1 1 0,1-1 0,0 1 0,-1-1 0,1 1 0,0-1 0,0 1 0,-1-1 0,1 1 0,1 0 0,0-1-29,-1 0 0,1-1 0,0 1 0,-1 0 1,1 0-1,-1-1 0,1 1 0,-1-1 0,0 1 0,1-1 0,-1 1 0,1-1 0,-1 0 0,0 0 0,0 0 0,1 0 0,0-1 0,2-1-1122,-1 0 1,-1-1-1,1 1 0,0-1 0,-1 1 0,0-1 0,1 0 0,-2 0 0,4-8 1,6-19-10754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6.886"/>
    </inkml:context>
    <inkml:brush xml:id="br0">
      <inkml:brushProperty name="width" value="0.025" units="cm"/>
      <inkml:brushProperty name="height" value="0.025" units="cm"/>
    </inkml:brush>
  </inkml:definitions>
  <inkml:trace contextRef="#ctx0" brushRef="#br0">29 0 14125,'0'0'15695,"-29"55"-17456,40-42-1827,0 1-1377,0-1-2177</inkml:trace>
  <inkml:trace contextRef="#ctx0" brushRef="#br0" timeOffset="1">105 178 13421,'0'0'7911,"44"-62"-6886,-36 48-705,2 2-255,-5 3-514,1-1-1601,-2 1-2498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7.245"/>
    </inkml:context>
    <inkml:brush xml:id="br0">
      <inkml:brushProperty name="width" value="0.025" units="cm"/>
      <inkml:brushProperty name="height" value="0.025" units="cm"/>
    </inkml:brush>
  </inkml:definitions>
  <inkml:trace contextRef="#ctx0" brushRef="#br0">206 3 17392,'0'0'7629,"-9"-1"-4325,-1 0-3012,1 1 0,-1 0 0,1 0 0,0 1 0,-1 0-1,1 1 1,0 0 0,-1 0 0,1 1 0,1 1 0,-18 8-1,-21 22-131,45-32-163,0 0-1,1-1 1,-1 1-1,0 0 1,1-1-1,-1 1 1,1 0 0,0 0-1,0 0 1,0 1-1,0-1 1,0 0-1,0 0 1,0 0-1,1 1 1,-1-1-1,1 0 1,-1 1-1,1-1 1,0 1-1,0-1 1,1 3 0,2-3 3,1-1 0,-1 1 1,1-1-1,-1 0 0,1-1 1,0 1-1,-1 0 1,1-1-1,0 0 0,0 0 1,-1 0-1,1-1 0,5 0 1,1 1-1,46-5-208,-43 3 156,0 1 0,0 0 1,0 1-1,1 0 1,20 4-1,-32-3 57,-1-1 0,0 1 0,1-1 0,-1 1 0,0 0 0,0 0 0,0 0 0,0-1 0,1 1 0,-1 0 0,0 0 0,-1 1 0,1-1 0,0 0 0,0 0 0,0 0 0,-1 0 0,1 1 0,0-1 0,-1 0 0,1 1 0,-1-1 0,0 1 0,1-1 0,-1 0 0,0 1 0,0-1 0,0 1 0,0-1 0,0 0 0,0 1 0,0-1 0,-1 1 0,1-1 0,-1 0 0,1 1 0,-1-1 0,0 3 0,-2 3 136,1 0 0,-1 0 0,0 0 0,-1-1 0,-8 13 0,-48 49 129,55-62-264,-1-1 0,0 0 0,0 0 0,-1-1 0,1 1 0,-1-2 1,0 1-1,0-1 0,-10 4 0,16-7-23,1 0 1,0 1-1,0-1 1,-1 0-1,1 0 1,0 0-1,0 0 1,-1 0-1,1 0 1,0 0-1,-1 0 1,1 0-1,0 0 0,0 0 1,-1 0-1,1 0 1,0 0-1,-1 0 1,1 0-1,0 0 1,0 0-1,-1 0 1,1-1-1,0 1 1,0 0-1,-1 0 1,1 0-1,0 0 0,0-1 1,-1 1-1,1 0 1,0 0-1,0 0 1,0-1-1,0 1 1,-1 0-1,1 0 1,0-1-1,0 1 1,0 0-1,0 0 0,0-1 1,0 1-1,0 0 1,0-1-1,5-18-1913,15-17-3323,3 3-838,2-3-2295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7.602"/>
    </inkml:context>
    <inkml:brush xml:id="br0">
      <inkml:brushProperty name="width" value="0.025" units="cm"/>
      <inkml:brushProperty name="height" value="0.025" units="cm"/>
    </inkml:brush>
  </inkml:definitions>
  <inkml:trace contextRef="#ctx0" brushRef="#br0">62 0 18738,'0'0'5397,"-5"10"-3347,-5 12-1452,1 0 1,0 1-1,2 0 0,1 0 1,1 0-1,1 1 0,0 0 1,2 0-1,1 0 1,2 26-1,-1-49-602,1 0 1,-1-1-1,0 1 1,0-1-1,0 1 0,0-1 1,1 1-1,-1-1 1,0 1-1,0-1 0,1 1 1,-1-1-1,1 1 1,-1-1-1,0 1 1,1-1-1,-1 1 0,1-1 1,-1 0-1,1 1 1,-1-1-1,1 0 0,-1 1 1,1-1-1,-1 0 1,1 0-1,-1 0 0,1 1 1,0-1-1,-1 0 1,1 0-1,-1 0 0,1 0 1,0 0-1,-1 0 1,1 0-1,-1 0 0,1 0 1,0-1-1,-1 1 1,1 0-1,-1 0 0,1 0 1,-1-1-1,1 1 1,-1 0-1,1-1 1,-1 1-1,1 0 0,-1-1 1,1 0-1,26-19-663,-21 11-165,0 1-1,-1-1 1,0 0 0,0 0 0,-1-1-1,-1 1 1,5-18 0,8-71-12177,-13 75 7650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8.289"/>
    </inkml:context>
    <inkml:brush xml:id="br0">
      <inkml:brushProperty name="width" value="0.025" units="cm"/>
      <inkml:brushProperty name="height" value="0.025" units="cm"/>
    </inkml:brush>
  </inkml:definitions>
  <inkml:trace contextRef="#ctx0" brushRef="#br0">0 391 3075,'43'38'4367,"-33"-24"3302,-9 6-4263,0-5-548,0-13-2688,0 0 0,1 0 0,-1 0 1,1 0-1,-1-1 0,1 1 0,0 0 0,0-1 1,-1 0-1,1 1 0,0-1 0,0 0 0,1 0 0,-1 0 1,0 0-1,0 0 0,0-1 0,1 1 0,-1-1 1,0 1-1,1-1 0,-1 0 0,0 0 0,1 0 0,-1 0 1,0 0-1,1-1 0,-1 1 0,0-1 0,0 1 1,1-1-1,2-1 0,0 0 67,0 0-1,0 0 1,0 0 0,0-1 0,-1 0 0,1 0-1,-1 0 1,0 0 0,0 0 0,0-1 0,0 0-1,-1 0 1,6-8 0,7-28 798,-15 38-957,-1-1 0,1 1 0,0-1-1,-1 1 1,0-1 0,0 1 0,0-1-1,0 1 1,0-1 0,0 1 0,0-1-1,-1 1 1,1-1 0,-1 1 0,-1-3-1,2 4-73,-1 1 0,0-1 0,1 1 0,-1-1 0,0 1 0,1-1 0,-1 1 0,0 0 0,0-1 0,1 1 0,-1 0 0,0-1 0,0 1 0,0 0 0,1 0 0,-1 0 0,0 0 0,0 0 0,0 0 0,1 0 0,-1 0 0,0 0 0,0 0 0,0 0 0,0 1 0,1-1 0,-1 0 0,0 1 0,0-1 0,1 0 0,-1 1-1,0-1 1,1 1 0,-1-1 0,0 1 0,0 0 0,-24 22 31,18-16-35,1-1 0,0 2 0,1-1 0,0 1 0,0 0 0,0 0 0,1 0 0,1 0 0,-1 1 0,1 0 0,1-1 0,-3 18 0,5-25-36,0 0 0,1 1 0,-1-1 0,1 0 0,-1 0 0,1 0 0,0 1 0,-1-1 0,1 0 0,0 0 0,0 0 0,0 0 0,0 0 0,0 0 0,0-1 0,0 1 0,0 0 0,0 0 0,0-1 0,0 1 0,1-1 0,-1 1 0,0-1 0,0 1 0,1-1 0,-1 0 0,0 0 0,0 0 0,1 1 1,1-1-1,50 2-1731,-43-3 1483,-3 2 80,1-1-1,-1-1 1,1 1-1,-1-1 1,0-1-1,12-3 1,-15 3 231,0 0 1,0 0-1,0 0 1,0-1 0,-1 0-1,1 0 1,-1 0-1,0 0 1,0-1 0,0 1-1,0-1 1,3-5-1,58-76-14,-45 64-13,-2-1-1,-1-1 1,0 0 0,-2-1-1,13-30 1,-16 27 0,-1-1 0,-1 0 0,-2 0 0,0-1 0,-2 0 0,1-34 0,-26 113 1271,12-22-1086,2 1 1,1 1 0,1-1-1,1 1 1,2-1-1,1 1 1,2 0 0,9 55-1,-7-70-173,1 1 0,0-1 0,1 0 0,1 0 1,1-1-1,0 0 0,13 18 0,-21-32-11,0 0 0,0 0 0,0 0 0,0 0 1,0-1-1,0 1 0,0 0 0,0 0 1,1 0-1,-1 0 0,0 0 0,0 0 1,0 0-1,0 0 0,0 0 0,0 0 1,0 0-1,0-1 0,1 1 0,-1 0 1,0 0-1,0 0 0,0 0 0,0 0 0,0 0 1,0 0-1,1 0 0,-1 0 0,0 0 1,0 0-1,0 0 0,0 0 0,0 0 1,0 0-1,1 0 0,-1 0 0,0 1 1,0-1-1,0 0 0,0 0 0,0 0 1,0 0-1,0 0 0,1 0 0,-1 0 1,0 0-1,0 0 0,0 0 0,0 1 0,0-1 1,0 0-1,0 0 0,0 0 0,0 0 1,0 0-1,0 0 0,0 0 0,0 1 1,0-1-1,1 0 0,-1 0 0,0 0 1,0 0-1,0 0 0,0 0 0,-1 1 1,1-1-1,0 0 0,-1-15 176,-9-20 78,-5 6-261,-1 2-1,-1 0 0,-1 0 1,-32-34-1,9 11 115,41 50-104,0-1 0,0 1-1,-1 0 1,1 0 0,0-1-1,0 1 1,-1 0 0,1-1-1,0 1 1,0 0 0,0-1 0,-1 1-1,1-1 1,0 1 0,0 0-1,0-1 1,0 1 0,0 0-1,0-1 1,0 1 0,0-1 0,0 1-1,0 0 1,0-1 0,0 1-1,0-1 1,0 1 0,0 0-1,1-1 1,-1 1 0,0 0 0,0-1-1,0 1 1,0 0 0,1-1-1,-1 1 1,0 0 0,0-1 0,1 1-1,-1 0 1,0 0 0,1-1-1,24-5 163,48 5 79,-53 2-217,6 0 19,-16 0-108,-1-1 1,0 0 0,1 0 0,-1-1 0,1-1 0,11-2 0,-12-6-3722,-12-5-4020,-13-1-1668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48.632"/>
    </inkml:context>
    <inkml:brush xml:id="br0">
      <inkml:brushProperty name="width" value="0.025" units="cm"/>
      <inkml:brushProperty name="height" value="0.025" units="cm"/>
    </inkml:brush>
  </inkml:definitions>
  <inkml:trace contextRef="#ctx0" brushRef="#br0">1 5 15855,'0'0'15887,"65"-5"-15887,-46 8-1634,-1 1-4451,-5-1-6823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7.596"/>
    </inkml:context>
    <inkml:brush xml:id="br0">
      <inkml:brushProperty name="width" value="0.025" units="cm"/>
      <inkml:brushProperty name="height" value="0.025" units="cm"/>
    </inkml:brush>
  </inkml:definitions>
  <inkml:trace contextRef="#ctx0" brushRef="#br0">75 137 9833,'0'0'9166,"5"-11"-6838,-2 4-1938,0 0 0,0 0 0,1 0 0,0 1 0,0-1 0,0 1 0,1 0 0,0 0 0,0 1 0,1-1 0,0 1 1,-1 0-1,2 1 0,12-8 0,-9 7-31,-1 0 0,1 1 0,1 0 0,-1 1 0,1 0 0,13-2 0,-22 5-346,0 0-1,0-1 1,0 1 0,0 0-1,0 0 1,0 0 0,0 0-1,0 1 1,0-1 0,0 0-1,-1 1 1,1 0 0,0-1-1,0 1 1,0 0 0,-1 0-1,1 0 1,0 0 0,-1 0-1,1 0 1,-1 0 0,1 1-1,-1-1 1,1 0-1,-1 1 1,0 0 0,0-1-1,0 1 1,0-1 0,0 1-1,0 0 1,0 0 0,-1 0-1,1-1 1,0 1 0,-1 0-1,0 0 1,1 0 0,-1 0-1,0 4 1,0 2 24,-1 0-1,0 0 1,0 0-1,-1 0 1,1 0 0,-2 0-1,1-1 1,-1 1 0,0-1-1,-1 1 1,0-1-1,0 0 1,-10 13 0,3-7 6,-1 0 1,0 0-1,-1-1 1,0 0-1,-24 15 1,42-28-188,0-1 1,0 1-1,0 1 1,0-1-1,0 1 0,0 0 1,0 0-1,0 0 1,0 1-1,8 1 0,-8-1 133,-1 0 0,0 0 0,1 0 0,-1 0 0,0 0 0,0 1 0,0 0 0,0 0 0,0 0 0,-1 0 0,1 1 0,0-1 0,-1 1 0,0 0 0,0 0 0,4 5 0,-4-4 81,-1 0-1,0 0 1,0 0 0,-1 1-1,1-1 1,-1 1-1,0-1 1,0 1 0,0-1-1,0 1 1,-1 0 0,0-1-1,0 1 1,0 0-1,-1-1 1,0 1 0,1-1-1,-2 1 1,-1 7 0,0-7 72,0 1 0,0-1 1,0 0-1,-1 0 1,0 0-1,0 0 0,0 0 1,0-1-1,-1 0 1,1 0-1,-1 0 0,0-1 1,-1 1-1,-5 2 1,-3 1-142,-1-1 1,0 0 0,0-1 0,0 0 0,0-2-1,-1 0 1,0 0 0,1-1 0,-1-1-1,0-1 1,-25-2 0,40 2-10,0 0 0,0 0-1,-1 0 1,1-1 0,0 1 0,0 0 0,0 0 0,0-1-1,0 1 1,0-1 0,0 1 0,0-1 0,0 1 0,0-1-1,0 0 1,0 1 0,0-1 0,0 0 0,0 0 0,1 0-1,-1 0 1,0 0 0,1 0 0,-1 0 0,0 0-1,1 0 1,-1 0 0,1 0 0,0 0 0,-1 0 0,1-2-1,0 1-45,0 1 0,0-1 0,0 0 0,1 1 0,-1-1 0,1 1 0,-1-1 0,1 1-1,0-1 1,-1 1 0,1 0 0,0-1 0,0 1 0,0 0 0,0-1 0,0 1 0,0 0-1,1 0 1,-1 0 0,0 0 0,3-2 0,129-70-17296,-90 48 8318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030"/>
    </inkml:context>
    <inkml:brush xml:id="br0">
      <inkml:brushProperty name="width" value="0.025" units="cm"/>
      <inkml:brushProperty name="height" value="0.025" units="cm"/>
    </inkml:brush>
  </inkml:definitions>
  <inkml:trace contextRef="#ctx0" brushRef="#br0">34 0 10442,'0'0'11243,"2"10"-9044,-1 13-1249,-1 0 1,-1 0-1,-1 0 1,-1 0-1,-7 28 0,4-20-763,1 0 0,2 1-1,0 34 1,2-64-199,1 0 1,1 1-1,-1-1 1,0 1 0,1-1-1,-1 0 1,1 1 0,-1-1-1,1 0 1,0 0-1,0 1 1,0-1 0,1 0-1,-1 0 1,0 0-1,1 0 1,2 2 0,-3-3-6,1 0 1,0 0 0,-1 0-1,1 0 1,0 0 0,0-1-1,0 1 1,0-1 0,0 1-1,-1-1 1,1 0 0,0 0-1,0 0 1,0 0 0,0 0-1,0 0 1,2-1 0,9-2-206,-1-1 0,0 0 0,0-1 0,0 0 0,14-10 0,-6 5-499,-16 8 658,0 0 0,0 0 1,0 1-1,0-1 0,0 1 1,0 0-1,1 0 0,-1 1 0,0-1 1,1 1-1,-1 0 0,0 0 0,7 2 1,-9-2 80,0 1 0,-1 0 0,1 0 1,-1-1-1,0 1 0,1 0 0,-1 0 1,0 0-1,1 1 0,-1-1 0,0 0 1,0 0-1,0 1 0,0-1 0,0 1 1,0-1-1,0 1 0,-1-1 0,1 1 1,-1-1-1,1 1 0,-1 0 0,1-1 1,-1 1-1,0 0 0,0-1 1,0 1-1,0 0 0,0-1 0,0 1 1,0 0-1,0-1 0,-1 1 0,1 0 1,-1-1-1,-1 4 0,0-1 139,0 1 0,0 0 0,-1-1 0,1 1 0,-1-1 0,0 0 0,-1 0 0,1 0 0,-1 0 0,0-1 0,0 1 0,0-1 0,0 0 0,0 0 1,-1 0-1,1-1 0,-8 3 0,0 1 222,0-1 1,-1 0-1,0-1 1,0 0-1,-21 2 1,28-5-357,0 0 0,0-1 1,0 0-1,-1 0 1,1-1-1,0 0 1,-9-2-1,14 3-124,-1-1-1,1 1 1,-1-1-1,1 0 1,0 1-1,0-1 1,-1 0-1,1 0 1,0 0 0,0 0-1,0 0 1,0 0-1,0 0 1,0 0-1,0-1 1,0 1-1,1 0 1,-1 0 0,0-1-1,1 1 1,-1-1-1,1 1 1,-1 0-1,1-1 1,0 1-1,0-1 1,-1 1 0,1-1-1,0 1 1,0-1-1,1 1 1,-1-1-1,0 1 1,0-1-1,2-2 1,-1 1-599,1 0 1,-1-1-1,1 1 1,0 0-1,1 0 1,-1 1-1,0-1 0,1 0 1,-1 1-1,1-1 1,0 1-1,0 0 1,0 0-1,0 0 0,0 0 1,0 1-1,1-1 1,-1 1-1,1 0 1,-1 0-1,7-1 0,28-7-6368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7.953"/>
    </inkml:context>
    <inkml:brush xml:id="br0">
      <inkml:brushProperty name="width" value="0.025" units="cm"/>
      <inkml:brushProperty name="height" value="0.025" units="cm"/>
    </inkml:brush>
  </inkml:definitions>
  <inkml:trace contextRef="#ctx0" brushRef="#br0">231 1 16432,'0'0'2103,"-8"2"-875,-3 1-944,1 1 1,0 1-1,0 0 1,0 0-1,0 1 1,1 0-1,0 0 1,1 1-1,-1 0 1,1 1-1,-9 11 1,2-2 274,1 1 0,1 0 0,1 1 0,1 0 1,-10 22-1,19-35-341,-1-1 0,1 1 0,0 0 0,0 0 0,1 0-1,0 0 1,0 0 0,0 0 0,1 0 0,0 0 0,1 12 0,0-16-185,0 0 1,-1 1-1,1-1 0,0 0 0,1 1 1,-1-1-1,0 0 0,1 0 0,-1 0 1,1 0-1,-1 0 0,1 0 0,0-1 1,0 1-1,0-1 0,0 1 0,0-1 1,0 0-1,0 1 0,1-1 0,-1 0 1,0 0-1,1-1 0,-1 1 0,1 0 1,-1-1-1,1 0 0,-1 1 0,1-1 1,2 0-1,5 0 39,-1 0 0,1-1 0,0 0 0,0 0-1,-1-1 1,1 0 0,-1-1 0,1 0 0,-1 0 0,0-1 0,0 0 0,-1-1 0,1 0 0,-1 0 0,0-1 0,0 0 0,-1-1-1,0 1 1,0-1 0,-1-1 0,1 1 0,-1-1 0,-1 0 0,0-1 0,0 1 0,0-1 0,-1 0 0,-1 0 0,0 0-1,0-1 1,0 1 0,-1-1 0,-1 1 0,0-1 0,1-11 0,-3 18-72,1-1 0,-1 0 0,0 0 0,0 1 0,0-1 0,-1 0 0,1 1 0,-1 0 0,0-1 0,0 1 0,0 0 0,0 0 0,-1 0 0,1 0 0,-1 0 0,0 0 0,1 1 0,-1-1 0,-1 1 0,1 0 0,0 0 0,-4-2 0,2 2 0,1 0 0,-1 0 0,0 0 0,0 0 0,0 1 0,0 0 0,0 0 0,0 0 0,0 0 0,0 1 0,0 0 0,-1 0 0,1 1 0,0-1 0,0 1 0,-6 2 0,10-3-140,0 0-1,0 1 1,0-1-1,0 1 1,0-1 0,0 1-1,0 0 1,0-1 0,0 1-1,0 0 1,0 0-1,0-1 1,0 1 0,1 0-1,-1 0 1,0 0-1,1 0 1,-1 0 0,1 0-1,-1 0 1,1 0 0,-1 1-1,1-1 1,0 0-1,-1 0 1,1 0 0,0 0-1,0 1 1,0-1-1,0 0 1,0 0 0,0 0-1,0 0 1,1 1-1,-1-1 1,0 0 0,1 0-1,-1 0 1,1 0 0,-1 0-1,2 2 1,-1 1-794,1-1 1,0 1-1,1 0 1,-1-1-1,1 0 1,-1 1-1,1-1 1,0 0-1,0 0 1,5 2-1,16 9-9646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8.297"/>
    </inkml:context>
    <inkml:brush xml:id="br0">
      <inkml:brushProperty name="width" value="0.025" units="cm"/>
      <inkml:brushProperty name="height" value="0.025" units="cm"/>
    </inkml:brush>
  </inkml:definitions>
  <inkml:trace contextRef="#ctx0" brushRef="#br0">0 1 17296,'0'0'2114,"1"56"833,-1-21-673,0 0-384,0-2 128,0-3-1025,0-7-801,0-10-192,6-9-1665,8-4-1571,2-16-2241,2-12-10570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8.658"/>
    </inkml:context>
    <inkml:brush xml:id="br0">
      <inkml:brushProperty name="width" value="0.025" units="cm"/>
      <inkml:brushProperty name="height" value="0.025" units="cm"/>
    </inkml:brush>
  </inkml:definitions>
  <inkml:trace contextRef="#ctx0" brushRef="#br0">182 0 16592,'0'0'2637,"-10"3"-320,4-2-1994,0 1 0,0 0 0,0 0 0,0 0 0,0 1 0,1 0 1,-1 0-1,1 1 0,0-1 0,0 1 0,0 0 0,1 1 0,-1-1 0,1 1 0,0 0 1,1 0-1,-1 0 0,-3 7 0,-4 6 68,1 1 0,1 0 0,0 0 0,2 1 0,0 0-1,2 1 1,0 0 0,1-1 0,1 1 0,1 1 0,0-1 0,3 23 0,-1-40-391,1-1 0,0 1 0,0-1 0,0 1 0,0-1 0,0 1 0,1-1 0,-1 0 0,1 1 0,0-1 0,0 0 0,1 0 0,-1 0 0,0-1 0,1 1 0,0 0 0,-1-1 0,1 0 0,0 0 0,6 4 0,-3-4 0,0 1 0,0-1 0,0 0 0,0 0 0,1-1 0,-1 0 0,0 0 0,1 0 0,-1-1 0,1 0 0,9-1 0,-8 0 0,-1 0 0,-1 0 0,1-1 0,0 0 0,0 0 0,-1-1 0,1 0 0,-1 0 0,0-1 0,10-6 0,-13 8 0,0-1 0,0 0 0,0 0 0,0 0 0,-1 0 0,1 0 0,-1 0 0,0 0 0,0-1 0,0 1 0,-1-1 0,1 0 0,-1 1 0,1-1 0,-1 0 0,-1 0 0,1 0 0,0 0 0,-1-5 0,0 8 0,0-1 0,0 1 0,0-1 0,-1 1 0,1 0 0,0-1 0,-1 1 0,1-1 0,-1 1 0,0 0 0,1-1 0,-1 1 0,0 0 0,0 0 0,0-1 0,0 1 0,0 0 0,0 0 0,0 0 0,0 0 0,0 0 0,0 0 0,-3 0 0,1-1 0,-2 0 0,1 0 0,0 1 0,0 0 0,0 0 0,-1 0 0,1 0 0,-6 0 0,2 1 0,-1 0 0,0 0 0,1 1 0,-1 0 0,1 0 0,-1 1 0,1 0 0,-11 5 0,17-6-143,-1 0 0,1 0 0,-1 1 0,1-1 0,0 1-1,0 0 1,0-1 0,0 1 0,0 0 0,0 0 0,0 1 0,0-1 0,1 0 0,-1 1 0,1-1-1,0 1 1,-2 4 0,3-6 0,0 0 1,0 1-1,0-1 0,0 0 0,1 0 1,-1 1-1,0-1 0,1 0 0,-1 1 1,1-1-1,-1 0 0,1 0 0,-1 0 1,1 0-1,0 0 0,0 0 0,-1 0 0,1 0 1,0 0-1,0 0 0,0 0 0,0 0 1,0 0-1,1-1 0,-1 1 0,0 0 1,0-1-1,0 1 0,0-1 0,1 1 1,-1-1-1,0 0 0,1 0 0,-1 1 0,0-1 1,3 0-1,26 3-6872,8-2-4761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59.623"/>
    </inkml:context>
    <inkml:brush xml:id="br0">
      <inkml:brushProperty name="width" value="0.025" units="cm"/>
      <inkml:brushProperty name="height" value="0.025" units="cm"/>
    </inkml:brush>
  </inkml:definitions>
  <inkml:trace contextRef="#ctx0" brushRef="#br0">397 4 14382,'-5'-1'358,"0"0"1,0 0-1,0 1 1,-1 0-1,1-1 1,0 2-1,0-1 1,-1 1 0,1 0-1,0 0 1,0 0-1,0 0 1,0 1-1,0 0 1,0 0-1,0 1 1,1-1 0,-1 1-1,1 0 1,-7 6-1,-6 6-41,1 1 0,1 0 0,-21 29 0,30-38-167,-22 30 616,2 1 0,2 0 0,1 2 0,-27 68 0,40-85-627,2 1 0,1 0 0,1 0 0,1 0 0,1 1 0,2 0 0,0-1 0,1 1 0,2 0 0,3 28 0,-2-45-197,-1-1 0,2 1-1,-1-1 1,1 0-1,0 0 1,0 0 0,1 0-1,0 0 1,0-1-1,1 1 1,0-1-1,0 0 1,0-1 0,1 1-1,-1-1 1,1 0-1,1-1 1,-1 1 0,1-1-1,-1 0 1,1-1-1,1 0 1,-1 0-1,0 0 1,15 2 0,9 2-1362,1-2 1,0-2-1,0 0 1,62-5-1,9-7-3934,4-9-2542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00.076"/>
    </inkml:context>
    <inkml:brush xml:id="br0">
      <inkml:brushProperty name="width" value="0.025" units="cm"/>
      <inkml:brushProperty name="height" value="0.025" units="cm"/>
    </inkml:brush>
  </inkml:definitions>
  <inkml:trace contextRef="#ctx0" brushRef="#br0">200 0 14157,'0'0'7682,"9"3"-6352,-2 0-1144,-1 0 1,1 1-1,-1 0 1,1 0-1,-1 0 1,0 1-1,-1-1 1,1 2-1,-1-1 1,0 0-1,5 8 1,-2-1 144,0 1-1,-1 0 1,0 0 0,-1 0-1,6 20 1,-3-2 310,-2 0-1,-1 1 1,-2 0 0,1 60-1,-6-63-383,-1 0 0,-2 0-1,-1 0 1,-1-1 0,-2 0-1,-1 0 1,0-1 0,-19 35-1,1-11-365,-2 0 0,-3-2 0,-43 51 0,24-42-2700,13-27-4947,-1-10-11072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14.229"/>
    </inkml:context>
    <inkml:brush xml:id="br0">
      <inkml:brushProperty name="width" value="0.025" units="cm"/>
      <inkml:brushProperty name="height" value="0.025" units="cm"/>
    </inkml:brush>
  </inkml:definitions>
  <inkml:trace contextRef="#ctx0" brushRef="#br0">5175 1 7111,'-25'2'7415,"-5"0"-5280,-85 37-476,74-23-1693,-55 13 0,-448 53 314,334-57 379,61-5-49,-1137 134-104,1192-145-517,-424 48 60,7 37-17,421-70-26,1 4 0,2 4 0,1 3 1,1 5-1,-138 87 0,175-96 103,2 3 1,2 2-1,0 1 0,3 3 0,1 1 0,3 2 0,1 1 1,2 3-1,2 0 0,-41 83 0,61-102 20,0 1 0,3 1-1,0 0 1,2 0 0,1 1-1,2 0 1,0 0 0,2 34 0,5-7-27,1 0 1,4 0 0,20 78 0,-18-92-65,29 75 1,-34-105-18,2 0 0,0-1 0,1 0 0,0 0 0,1-1 1,0 0-1,1-1 0,0 1 0,15 10 0,-4-4-6,109 96 321,-112-95-284,0 1 1,-1 1 0,-1 0-1,20 35 1,-24-33 16,-2 1 0,0 0 0,-1 0 0,-2 1 0,0 0 0,-2 0-1,0 1 1,-2-1 0,-1 1 0,-1 0 0,-1 0 0,-1 0 0,-2-1 0,-10 49 0,5-44 14,-1-1-1,-1 0 1,-2 0 0,0-2-1,-2 1 1,-2-1 0,0-1-1,-1-1 1,-2-1 0,-1 0-1,0-1 1,-30 25-1,7-13 164,-2-2-1,-87 49 1,-108 38 709,103-55-661,128-61 694,-13 6-4548,18-13-681,8-8-834,4-5-1577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14.602"/>
    </inkml:context>
    <inkml:brush xml:id="br0">
      <inkml:brushProperty name="width" value="0.025" units="cm"/>
      <inkml:brushProperty name="height" value="0.025" units="cm"/>
    </inkml:brush>
  </inkml:definitions>
  <inkml:trace contextRef="#ctx0" brushRef="#br0">293 10 13132,'0'-1'105,"-1"1"0,0-1 0,0 0-1,0 0 1,0 1 0,0-1 0,1 0-1,-1 1 1,0-1 0,0 1-1,-1-1 1,1 1 0,0 0 0,0-1-1,0 1 1,0 0 0,0 0-1,0 0 1,0 0 0,-1 0 0,1 0-1,0 0 1,0 0 0,0 0 0,0 0-1,0 1 1,0-1 0,0 0-1,0 1 1,-1-1 0,1 1 0,0-1-1,1 1 1,-1 0 0,0-1 0,0 1-1,0 0 1,0 0 0,0-1-1,1 1 1,-2 2 0,-1 3 350,1 1 1,-1 0-1,1 0 1,1 0-1,-1 0 1,1 7-1,-7 24 201,-14 19 652,-3-1 0,-60 97 0,-2 2 320,78-124-1534,9-30-94,0-1 0,0 1 0,0 0 0,0 0 0,0-1 0,0 1 1,1 0-1,-1 0 0,0-1 0,0 1 0,1 0 0,-1-1 0,1 1 0,-1 0 0,0-1 0,1 1 0,-1-1 0,1 1 0,-1-1 0,1 1 0,0-1 0,0 1 0,4 1 1,0-1 1,0 1-1,1-1 0,-1-1 0,0 1 0,0-1 1,0 0-1,8-1 0,-13 1 0,30-2 14,0-2-1,-1-1 1,1-2 0,27-10 0,17-3-479,105-24-4415,-94 21-775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7.873"/>
    </inkml:context>
    <inkml:brush xml:id="br0">
      <inkml:brushProperty name="width" value="0.025" units="cm"/>
      <inkml:brushProperty name="height" value="0.025" units="cm"/>
    </inkml:brush>
  </inkml:definitions>
  <inkml:trace contextRef="#ctx0" brushRef="#br0">62 1 19827,'0'0'2274,"0"58"192,-4-14 481,-3 5-993,2 2-769,0-2-448,2-3-481,1-7-192,2-10-32,0-4-32,0-8-512,1-9-417,0-7-673,-1-12-4067,-6-12 1601,-8-8-1762,-4-11-4291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230"/>
    </inkml:context>
    <inkml:brush xml:id="br0">
      <inkml:brushProperty name="width" value="0.025" units="cm"/>
      <inkml:brushProperty name="height" value="0.025" units="cm"/>
    </inkml:brush>
  </inkml:definitions>
  <inkml:trace contextRef="#ctx0" brushRef="#br0">0 173 9769,'1'-12'3129,"0"2"-2428,0 0 1,1 0 0,0 0 0,4-11 0,-4 16-141,1-1 0,-1 1 0,1-1 0,0 1 0,1 0 0,-1 0 0,1 0 0,0 1 0,0-1 0,0 1 0,1 0 0,-1 0 0,1 0 0,0 1 0,0 0 1,7-4-1,-4 4-52,0 0 0,0 0 0,0 0 1,1 1-1,-1 0 0,0 1 1,1 0-1,15 0 0,-21 1-464,-1 0-1,1 0 0,0 0 0,-1 0 0,1 1 0,-1-1 1,1 1-1,-1 0 0,0 0 0,1 0 0,-1 0 0,0 0 1,1 0-1,-1 1 0,0-1 0,0 1 0,0-1 1,0 1-1,0 0 0,-1 0 0,1 0 0,-1 0 0,1 0 1,-1 0-1,1 0 0,-1 1 0,0-1 0,0 0 0,0 1 1,-1-1-1,1 1 0,0-1 0,-1 3 0,1 7-8,-1-1 1,-1 1-1,0-1 0,0 0 0,-1 0 0,-1 1 1,0-1-1,0-1 0,-1 1 0,-1 0 0,1-1 1,-2 0-1,-12 19 0,8-13 10,1 1 0,1 0 0,0 0 0,-5 19 0,13-35-80,-1 1 1,1-1-1,-1 1 1,1-1-1,0 1 1,0-1-1,0 0 0,0 1 1,0-1-1,0 1 1,0-1-1,0 1 1,0-1-1,1 1 0,-1-1 1,1 1-1,-1-1 1,1 0-1,-1 1 0,1-1 1,0 0-1,0 1 1,0-1-1,0 0 1,0 0-1,0 0 0,0 0 1,0 0-1,0 0 1,0 0-1,0 0 1,1-1-1,-1 1 0,0 0 1,1-1-1,-1 1 1,1-1-1,-1 1 0,0-1 1,4 1-1,6 1-649,0-1 0,0 0 0,1-1 0,16-1 0,-7 0-840,19 0-5150,-1-5-3177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602"/>
    </inkml:context>
    <inkml:brush xml:id="br0">
      <inkml:brushProperty name="width" value="0.025" units="cm"/>
      <inkml:brushProperty name="height" value="0.025" units="cm"/>
    </inkml:brush>
  </inkml:definitions>
  <inkml:trace contextRef="#ctx0" brushRef="#br0">133 33 17873,'-9'6'2317,"4"-2"-1856,-66 50 4723,66-50-4873,1 0 0,0 0 0,0 1-1,0-1 1,1 1 0,0-1 0,0 1 0,0 1 0,0-1 0,1 0 0,-1 0 0,1 1-1,1 0 1,-2 7 0,3-12-303,0 0 1,0-1-1,0 1 0,0-1 0,0 1 0,0 0 0,0-1 0,0 1 1,0-1-1,1 1 0,-1-1 0,0 1 0,0-1 0,1 1 1,-1 0-1,0-1 0,1 0 0,-1 1 0,1-1 0,-1 1 1,1-1-1,-1 1 0,1-1 0,-1 0 0,1 1 0,-1-1 1,1 0-1,-1 0 0,1 1 0,0-1 0,26 2 242,-20-3-131,1 0 0,-1 0 0,0-1 0,0 0 0,8-3 0,-8 2-78,-1-1-1,0 1 1,-1-1-1,1 0 1,-1-1-1,0 1 0,0-1 1,0 0-1,-1 0 1,1-1-1,-1 1 1,0-1-1,-1 0 1,0 0-1,0 0 1,0-1-1,0 1 0,-1-1 1,0 1-1,-1-1 1,1 0-1,-1 0 1,-1 1-1,1-1 1,-2-10-1,1 16-53,0 0-1,0-1 1,0 1 0,-1 0-1,1-1 1,-1 1 0,1 0-1,-1 0 1,1-1 0,-1 1-1,0 0 1,0 0 0,0 0-1,1 0 1,-1 0-1,0 0 1,0 0 0,0 0-1,0 0 1,-1 1 0,1-1-1,0 0 1,0 1 0,0-1-1,-1 0 1,1 1 0,0 0-1,-1-1 1,1 1 0,0 0-1,-1 0 1,1-1 0,0 1-1,-1 0 1,1 0 0,-1 1-1,-1-1 1,1 0-33,-1 1-1,1-1 1,-1 1 0,1 0 0,-1 0 0,1 0 0,-1 0-1,1 0 1,0 0 0,-1 0 0,1 1 0,0-1 0,0 1-1,0 0 1,0 0 0,1 0 0,-1 0 0,0 0 0,-1 2-1,2-2-165,0 0 0,0 0 0,0 0 0,0 0 0,0 0 0,1 0 0,-1 0 0,1 0 0,-1 0 0,1 0 0,0 0 0,0 0 0,0 1 0,0-1 0,0 0 0,0 0 0,1 0 0,-1 0 0,1 3 0,0-4-275,0 0 0,1 1 0,-1-1 0,0 0 0,0 0 0,1 0 0,-1 0 0,0 0 0,1 0 0,-1 0-1,1-1 1,-1 1 0,1 0 0,0-1 0,-1 1 0,1-1 0,0 0 0,-1 1 0,1-1 0,0 0 0,-1 0 0,1 0 0,2-1 0,26 1-10820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387"/>
    </inkml:context>
    <inkml:brush xml:id="br0">
      <inkml:brushProperty name="width" value="0.025" units="cm"/>
      <inkml:brushProperty name="height" value="0.025" units="cm"/>
    </inkml:brush>
  </inkml:definitions>
  <inkml:trace contextRef="#ctx0" brushRef="#br0">202 77 18610,'0'0'2989,"-13"0"193,-2-1-2326,0 1-1,0 1 1,-17 2 0,26-1-734,0-1 1,0 1-1,0 0 0,0 0 0,0 0 1,0 1-1,1 0 0,-1 0 0,1 0 1,0 1-1,0 0 0,-7 7 1,8-7-87,1 0 0,-1 0 0,1 0 0,0 1 0,1-1 0,-1 1 0,1 0 0,0 0 0,-3 9 1,5-13-32,-1 1 0,1-1 0,0 0 1,0 1-1,0-1 0,0 0 0,0 1 1,0-1-1,0 0 0,1 0 0,-1 1 1,0-1-1,1 0 0,-1 0 1,1 1-1,-1-1 0,1 0 0,0 0 1,0 0-1,-1 0 0,1 0 0,0 0 1,0 0-1,0 0 0,0 0 0,0 0 1,0-1-1,0 1 0,0 0 0,0-1 1,1 1-1,-1 0 0,0-1 1,0 0-1,1 1 0,-1-1 0,0 0 1,0 1-1,1-1 0,-1 0 0,0 0 1,1 0-1,-1 0 0,2-1 0,8 1 10,1 0 0,-1-1-1,0-1 1,1 0 0,-1 0-1,0-1 1,0-1 0,0 0-1,-1 0 1,1-1 0,-1 0-1,0-1 1,9-7 0,-7 5-25,0-1 1,-1 0-1,-1-1 1,0 0 0,0-1-1,0 0 1,-2 0-1,1-1 1,-2 0-1,8-15 1,-7 0 11,-10 23-108,-7 16-20,0 4-53,-1 0 0,2 1 0,0 0 0,1 0 0,1 1 0,0 0-1,1 0 1,-4 35 0,9-52 69,0 0 0,0 0 0,0 0 1,0 0-1,0 0 0,0 0 0,1 0 0,-1 0 0,0 0 0,0 0 0,1 0 0,-1-1 1,1 1-1,-1 0 0,1 0 0,-1 0 0,1-1 0,-1 1 0,1 0 0,0 0 0,-1-1 1,1 1-1,0-1 0,0 1 0,-1-1 0,1 1 0,0-1 0,0 1 0,0-1 0,0 1 0,0-1 1,0 0-1,0 0 0,-1 0 0,1 1 0,0-1 0,0 0 0,0 0 0,0 0 0,0 0 1,0-1-1,0 1 0,0 0 0,0 0 0,0 0 0,1-1 0,3 0-398,1-1 0,-1 0-1,1 0 1,-1 0 0,0-1-1,10-6 1,3-5-2323,-1-1 0,27-30 0,-3-2-3223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8.930"/>
    </inkml:context>
    <inkml:brush xml:id="br0">
      <inkml:brushProperty name="width" value="0.025" units="cm"/>
      <inkml:brushProperty name="height" value="0.025" units="cm"/>
    </inkml:brush>
  </inkml:definitions>
  <inkml:trace contextRef="#ctx0" brushRef="#br0">114 1 8616,'0'0'17136,"-11"12"-16041,5-5-1075,-40 55 1278,43-57-1168,0 0 0,0 0-1,1 0 1,0 0 0,0 1-1,0-1 1,1 1 0,-1-1-1,1 1 1,1 0-1,-1-1 1,1 1 0,1 11-1,-1-15-121,1 0 0,0 0 0,0-1 0,0 1 0,0-1 0,0 1 1,1-1-1,-1 1 0,0-1 0,1 0 0,-1 1 0,0-1 0,1 0 0,0 0 0,-1 0 0,1 0 0,0 0 0,-1-1 0,1 1 0,0 0 0,0-1 0,2 1 0,50 10 108,-36-8-96,-11-2-95,0 1 0,0 0 0,0 0 0,0 1 1,-1 0-1,0 0 0,1 0 0,-1 1 0,0 0 0,7 6 1,-12-8 79,1-1 1,-1 1-1,0-1 1,0 1-1,1 0 1,-1-1-1,0 1 1,0 0-1,-1 0 0,1 0 1,0 0-1,-1 0 1,1-1-1,-1 1 1,1 0-1,-1 0 1,0 0-1,0 0 1,0 1-1,0-1 1,0 0-1,-1 0 1,1 0-1,0-1 1,-1 1-1,0 0 1,1 0-1,-1 0 1,0 0-1,0 0 1,0-1-1,0 1 1,0 0-1,-1-1 1,1 1-1,0-1 1,-1 1-1,1-1 1,-1 0-1,0 1 1,-1 0-1,-5 5 186,-1 0 0,1-1 1,-1 0-1,-1-1 0,1 0 0,-1 0 0,0-1 1,0 0-1,0-1 0,-1 0 0,1 0 0,-1-1 0,1-1 1,-1 0-1,-21 0 0,31-1-310,-1-1-1,1 1 1,0 0 0,-1-1-1,1 1 1,0-1 0,-1 1-1,1-1 1,0 1 0,0-1 0,0 0-1,-1 0 1,1 0 0,0 0-1,0 0 1,0 0 0,0 0-1,1 0 1,-1 0 0,0 0-1,0 0 1,1-1 0,-1 1-1,1 0 1,-1 0 0,1-1-1,-1 1 1,1 0 0,0-1 0,0 1-1,-1-1 1,1 1 0,0 0-1,0-1 1,0 1 0,1 0-1,-1-1 1,0 1 0,0-1-1,1 1 1,-1 0 0,1 0-1,-1-1 1,1 1 0,0 0-1,0 0 1,-1-1 0,1 1-1,0 0 1,0 0 0,0 0 0,0 0-1,0 0 1,0 1 0,0-1-1,3-1 1,18-8-5091,3 0-1965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9.289"/>
    </inkml:context>
    <inkml:brush xml:id="br0">
      <inkml:brushProperty name="width" value="0.025" units="cm"/>
      <inkml:brushProperty name="height" value="0.025" units="cm"/>
    </inkml:brush>
  </inkml:definitions>
  <inkml:trace contextRef="#ctx0" brushRef="#br0">23 150 16688,'0'0'12684,"-3"9"-10912,2-7-1559,-15 44 785,15-45-989,1 0 1,0 0-1,-1 0 1,1 0 0,0 0-1,0 1 1,0-1-1,0 0 1,0 0 0,0 0-1,0 0 1,0 1-1,1-1 1,-1 0-1,0 0 1,1 0 0,-1 0-1,1 0 1,-1 0-1,1 0 1,-1 0 0,1 0-1,0 0 1,-1 0-1,1 0 1,0 0 0,0 0-1,0 0 1,0-1-1,0 1 1,0 0 0,0-1-1,0 1 1,0-1-1,0 1 1,0-1-1,0 1 1,0-1 0,0 0-1,0 0 1,1 1-1,0-1 1,17 0-57,0-1-1,0-1 1,0 0-1,-1-2 1,31-8 0,-30 6-13,-1 1 1,1 2 0,0-1-1,0 2 1,35 0-1,-38 9 153,2 0-2394</inkml:trace>
  <inkml:trace contextRef="#ctx0" brushRef="#br0" timeOffset="1">369 1 15791,'0'0'4420,"64"3"-8488,-38 2-3587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9.615"/>
    </inkml:context>
    <inkml:brush xml:id="br0">
      <inkml:brushProperty name="width" value="0.025" units="cm"/>
      <inkml:brushProperty name="height" value="0.025" units="cm"/>
    </inkml:brush>
  </inkml:definitions>
  <inkml:trace contextRef="#ctx0" brushRef="#br0">78 0 11179,'0'0'11071,"-1"9"-10900,0-2-190,0 0 174,1-1-1,-1 0 1,1 1-1,0-1 1,1 1 0,-1-1-1,1 1 1,0-1 0,1 0-1,2 7 1,-1-7 119,-1 0 1,1 0-1,-1 0 1,0 1-1,-1-1 1,0 1-1,0-1 0,0 1 1,0-1-1,-2 11 1,1-15-138,0 0 0,-1 0 1,1 0-1,-1 0 0,1 0 0,-1 0 1,0 0-1,0 0 0,0 0 0,0-1 0,0 1 1,0 0-1,-1 0 0,1-1 0,0 1 1,-1-1-1,1 0 0,-1 1 0,0-1 1,1 0-1,-1 0 0,0 0 0,0 0 1,0 0-1,0 0 0,0 0 0,0-1 0,0 1 1,0-1-1,0 1 0,0-1 0,0 0 1,0 0-1,0 0 0,-3 0 0,2 0-203,0-1-1,0 1 0,0 0 0,0-1 1,0 1-1,0-1 0,0 0 1,0 0-1,0 0 0,-5-4 1,8 5-94,-1 0 0,1-1 0,-1 1 1,1-1-1,-1 1 0,1-1 1,-1 1-1,1-1 0,0 1 0,-1-1 1,1 1-1,0-1 0,-1 1 1,1-1-1,0 1 0,0-1 1,0 0-1,0 1 0,-1-1 0,1 0 1,0 1-1,0-1 0,0 0 1,1-1-346,-1 1 1,1 0 0,-1-1 0,1 1 0,0 0 0,-1-1 0,1 1-1,0 0 1,0 0 0,0 0 0,0 0 0,0 0 0,0 0 0,2-2 0,16-10-6751,4 0-3502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0.066"/>
    </inkml:context>
    <inkml:brush xml:id="br0">
      <inkml:brushProperty name="width" value="0.025" units="cm"/>
      <inkml:brushProperty name="height" value="0.025" units="cm"/>
    </inkml:brush>
  </inkml:definitions>
  <inkml:trace contextRef="#ctx0" brushRef="#br0">140 0 2338,'0'0'21535,"-11"3"-19976,1 0-1229,1 0 0,0 1 0,0 0 0,0 0 0,1 1 0,-15 10 0,19-11-100,0-1 1,0 1-1,0-1 0,0 1 0,0 0 1,1 1-1,0-1 0,0 1 0,0-1 1,1 1-1,-1 0 0,1 0 1,0 0-1,0 0 0,1 0 0,-2 10 1,3-14-222,-1 0 0,1 0 1,0 0-1,0 0 1,0 0-1,0 0 0,0 0 1,0 0-1,1-1 0,-1 1 1,0 0-1,0 0 1,1 0-1,-1 0 0,0 0 1,1 0-1,-1 0 1,1-1-1,-1 1 0,1 0 1,-1 0-1,1-1 1,0 1-1,-1 0 0,1-1 1,0 1-1,0-1 0,-1 1 1,2 0-1,1 0 22,-1-1 0,1 1 0,-1-1-1,0 0 1,1 1 0,-1-1 0,1 0 0,-1-1-1,1 1 1,-1 0 0,4-2 0,2 0 45,0 0 1,1-1-1,-1 0 1,0-1-1,14-8 1,-12 4-77,-1 0 0,1-1 0,12-15 0,-19 22 0,-1 0 0,0-1 0,-1 1 0,1-1 0,0 1 0,-1-1 0,1 1 0,-1-1 0,0 0 0,0 0 0,0 0 0,0 1 0,0-1 0,-1 0 0,0 0 0,1 0 0,-1 0 0,0 0 0,0 0 0,0 0 0,-1-4 0,0 7 0,0-1 0,0 1 0,1-1 0,-1 0 0,0 1 0,0-1 0,0 1 0,0 0 0,0-1 0,0 1 0,0 0 0,0-1 0,0 1 0,0 0 0,1 0 0,-1 0 0,0 0 0,0 0 0,0 0 0,0 0 0,0 0 0,0 0 0,0 1 0,0-1 0,-2 1 0,-23 9 0,26-10 0,0 0 0,-1 0 0,1 0 0,0 0 0,-1 0 0,1 1 0,0-1 0,0 0 0,-1 0 0,1 0 0,0 0 0,0 1 0,-1-1 0,1 0 0,0 0 0,0 1 0,0-1 0,0 0 0,-1 0 0,1 1 0,0-1 0,0 0 0,0 1 0,0-1 0,0 0 0,0 0 0,0 1 0,0-1 0,0 0 0,0 1 0,0-1 0,0 0 0,0 1 0,0-1 0,0 0 0,0 0 0,0 1 0,0-1 0,0 0 0,0 1 0,0-1 0,1 0 0,-1 0 0,0 1 0,0-1 0,0 0 0,0 0 0,1 1 0,-1-1 0,0 0 0,0 0 0,1 0 0,-1 0 0,0 1 0,1-1 0,27 1 0,47-13 0,-66 10 0,2 0 0,48-7 0,-55 8 0,0 1 0,0 0 0,0 0 0,0 0 0,-1 0 0,1 1 0,0-1 0,0 1 0,0 0 0,-1 0 0,1 1 0,3 1 0,-5 0 0,0 0 0,0 0 0,0 0 0,-1 0 0,0 0 0,0 0 0,1 1 0,-2-1 0,1 1 0,0-1 0,-1 1 0,0-1 0,1 1 0,-2-1 0,1 1 0,0-1 0,-2 7 0,1 5 0,2-14 0,0 0 0,-1 0 0,1-1 0,0 1 0,0 0 0,-1 0 0,1-1 0,0 1 0,0 0 0,0-1 0,0 1 0,0-1 0,0 1 0,0-1 0,0 1 0,0-1 0,0 0 0,0 1 0,0-1 0,1 0 0,-1 0 0,0 0 0,0 0 0,0 0 0,0 0 0,0 0 0,2-1 0,37-1 0,13-9 0,-35 7 0,0 0 0,0 2 0,21-1 0,-38 3 5,0 0-1,-1 0 1,1 1-1,0-1 1,0 0-1,-1 1 1,1-1 0,0 0-1,-1 1 1,1-1-1,-1 1 1,1-1-1,-1 1 1,1 0 0,-1-1-1,1 1 1,-1-1-1,1 1 1,-1 0-1,0-1 1,1 1 0,-1 0-1,0 0 1,1-1-1,-1 1 1,0 0 0,0 0-1,0-1 1,0 1-1,0 0 1,0 0-1,0 0 1,0-1 0,0 1-1,0 1 1,-5 39-271,3-24-615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8.978"/>
    </inkml:context>
    <inkml:brush xml:id="br0">
      <inkml:brushProperty name="width" value="0.025" units="cm"/>
      <inkml:brushProperty name="height" value="0.025" units="cm"/>
    </inkml:brush>
  </inkml:definitions>
  <inkml:trace contextRef="#ctx0" brushRef="#br0">0 17 10025,'0'0'9268,"12"2"-7955,8 2-767,1-2-1,-1-1 0,0 0 1,0-1-1,26-4 1,-37 2-505,30-6 22,0 3 0,1 0 1,-1 3-1,63 4 0,-98-2-179,0 1 0,0 0 0,0 0 0,-1 0 0,1 1 0,0-1 0,0 1 0,-1 0 0,1 0 0,-1 0 0,0 0 0,0 1 0,0-1 0,0 1 0,0 0 0,0 0 0,2 4 0,-4-6-154,0 1 1,-1-1-1,1 1 1,0 0-1,-1-1 1,0 1-1,1 0 1,-1-1-1,0 1 1,0 0-1,1-1 1,-2 1-1,1 0 1,0 0-1,0-1 1,0 1-1,-1 0 1,1-1-1,-1 1 1,1 0-1,-1-1 1,0 1-1,0-1 1,1 1-1,-1-1 1,0 1-1,0-1 1,-1 0-1,1 1 1,0-1-1,0 0 1,-1 0-1,1 0 1,0 0-1,-1 0 1,1 0-1,-1 0 1,0-1-1,1 1 1,-4 1-1,-25 12-7401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9.320"/>
    </inkml:context>
    <inkml:brush xml:id="br0">
      <inkml:brushProperty name="width" value="0.025" units="cm"/>
      <inkml:brushProperty name="height" value="0.025" units="cm"/>
    </inkml:brush>
  </inkml:definitions>
  <inkml:trace contextRef="#ctx0" brushRef="#br0">0 1 10762,'0'0'13421,"70"41"-12588,-29-41-353,2 0-256,1 0-128,2-1-64,-6 1-64,-2 0-1057,-2 0-1505,-7 0-1442,-6-5-2658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09.663"/>
    </inkml:context>
    <inkml:brush xml:id="br0">
      <inkml:brushProperty name="width" value="0.025" units="cm"/>
      <inkml:brushProperty name="height" value="0.025" units="cm"/>
    </inkml:brush>
  </inkml:definitions>
  <inkml:trace contextRef="#ctx0" brushRef="#br0">72 3 13645,'0'0'1858,"11"0"-364,5 0-759,1-2 11,1 2 1,-1 0-1,0 1 1,0 1-1,20 4 1,-33-5-669,0 1 0,0-1 0,0 0-1,0 1 1,-1 0 0,1 0 0,0 0 0,-1 0 0,1 1 0,-1-1 0,0 1 0,0 0 0,0 0 0,0 0 0,0 0 0,-1 0 0,1 1 0,-1-1 0,0 1 0,0 0 0,0 0 0,-1 0-1,1 0 1,-1 0 0,0 0 0,0 0 0,0 0 0,0 6 0,-1 0 100,-1 0-1,1 0 0,-1 0 1,-1 0-1,0 0 1,-1 0-1,0-1 0,0 1 1,-1-1-1,0 1 1,0-1-1,-1-1 0,-1 1 1,-9 11-1,-11 13 96,-2-2 0,-39 35 0,9-10-342,57-55 41,-50 47-5426,37-41-1700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1.277"/>
    </inkml:context>
    <inkml:brush xml:id="br0">
      <inkml:brushProperty name="width" value="0.025" units="cm"/>
      <inkml:brushProperty name="height" value="0.025" units="cm"/>
    </inkml:brush>
  </inkml:definitions>
  <inkml:trace contextRef="#ctx0" brushRef="#br0">316 2 18674,'0'0'3998,"-10"-1"-1868,4 0-2058,0 1 0,0 0 0,0 0 0,0 1 0,-1 0 0,1 0 0,0 0-1,0 0 1,0 1 0,0 0 0,1 1 0,-1-1 0,1 1 0,-1 0 0,1 0 0,-6 6 0,-13 7-17,2 1 1,-25 24 0,42-36-40,0 0-1,1 0 1,-1 0-1,1 0 1,0 1-1,0 0 1,1-1 0,0 1-1,0 1 1,0-1-1,1 0 1,-1 1-1,2-1 1,-1 1-1,0 8 1,2-14-51,0 1 0,1-1 0,-1 0 0,1 1 0,0-1 0,-1 1 0,1-1 0,0 0 0,0 0 0,0 1 0,0-1 0,0 0 0,0 0 0,0 0 0,0 0 0,1 0 0,-1 0 0,0 0 0,0-1 0,1 1 0,-1 0 0,1-1 0,-1 1 0,1-1 0,-1 1 0,1-1 0,1 0 0,54 10-190,-35-6 341,-14-3-99,0 1 0,0 1 1,0-1-1,0 1 0,0 1 0,-1-1 1,1 1-1,12 10 0,-17-12 66,-1 0-1,0 0 0,0 0 1,0 1-1,0-1 1,0 1-1,-1-1 1,1 1-1,-1 0 1,0-1-1,0 1 1,0 0-1,0 0 1,0 0-1,0 0 0,-1 0 1,0 0-1,1 0 1,-1 0-1,0 0 1,0 0-1,-1 0 1,1 0-1,-1 0 1,1 0-1,-1-1 0,0 1 1,-2 5-1,-1 0 149,-1-1 0,1 0 0,-1 1 0,-1-2 0,1 1 0,-1-1 0,0 0-1,-1 0 1,1 0 0,-1-1 0,-15 9 0,9-7 69,0 0-1,0 0 1,0-1 0,-1-1 0,0 0-1,-19 4 1,27-9-588,-1 1 1,1-1-1,0 0 0,0 0 0,-1 0 1,-7-3-1,13 3 220,0 0 0,0 0-1,1 0 1,-1 0 0,0-1 0,0 1 0,0 0-1,1 0 1,-1-1 0,0 1 0,0-1 0,1 1-1,-1-1 1,0 1 0,1-1 0,-1 1 0,0-1-1,1 0 1,-1 1 0,1-1 0,-1 0 0,1 1-1,0-1 1,-1 0 0,1 0 0,-1 1 0,1-1-1,0 0 1,0 0 0,0 0 0,-1 1 0,1-1-1,0 0 1,0 0 0,0 0 0,0 0 0,0 1-1,1-1 1,-1 0 0,0 0 0,0 0 0,0 0-1,1 1 1,-1-1 0,0 0 0,1 0 0,-1 1-1,1-1 1,-1 0 0,1 1 0,-1-1 0,1 0-1,-1 1 1,1-1 0,0 1 0,-1-1 0,1 1-1,1-1 1,2-4-1709,1 1-1,0 0 0,1 0 1,-1 0-1,10-4 0,15-8-7334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1.746"/>
    </inkml:context>
    <inkml:brush xml:id="br0">
      <inkml:brushProperty name="width" value="0.025" units="cm"/>
      <inkml:brushProperty name="height" value="0.025" units="cm"/>
    </inkml:brush>
  </inkml:definitions>
  <inkml:trace contextRef="#ctx0" brushRef="#br0">84 0 20147,'0'0'4634,"-2"13"-2504,-29 139 1318,-11 76-2417,34-38-871,8-190-150,0 1 1,-1 0-1,1-1 1,0 1-1,0-1 1,0 1-1,0-1 0,0 1 1,0 0-1,0-1 1,0 1-1,0-1 1,0 1-1,1 0 1,-1-1-1,0 1 1,0-1-1,0 1 0,1-1 1,-1 1-1,0-1 1,1 1-1,-1-1 1,0 1-1,1-1 1,-1 1-1,1-1 1,-1 0-1,1 1 0,-1-1 1,1 0-1,-1 1 1,1-1-1,-1 0 1,1 0-1,-1 1 1,1-1-1,-1 0 1,1 0-1,0 0 0,-1 0 1,1 0-1,-1 0 1,1 0-1,0 0 1,-1 0-1,1 0 1,1-1 26,0 0 1,0 0 0,0 1 0,0-2-1,0 1 1,0 0 0,-1 0 0,1-1-1,-1 1 1,1-1 0,-1 1 0,1-1-1,1-2 1,13-21 1,-2-1-1,0 0 0,-2-2 1,0 1-1,8-36 0,29-152-773,-22 83-655,-27 130 1369,0 1-1,1 0 1,-1 0-1,0 0 1,0 0-1,1-1 1,-1 1 0,1 0-1,-1 0 1,1 0-1,-1 0 1,1 0-1,0 0 1,-1 0-1,1 0 1,0 0 0,0 0-1,0 1 1,0-1-1,0 0 1,0 0-1,0 1 1,1-2 0,-1 2 5,1 0 1,-1 0 0,0 1 0,0-1 0,0 0-1,0 0 1,0 1 0,0-1 0,1 0 0,-1 1-1,0-1 1,0 1 0,0-1 0,0 1 0,-1 0-1,1-1 1,0 1 0,0 0 0,1 1 0,3 3 20,-1 1 1,1-1-1,-1 1 1,0 0-1,-1 1 1,6 10 0,-8-11 57,1 0 1,-1 0-1,0 0 1,0 1 0,0-1-1,-1 0 1,0 1-1,-1-1 1,1 1-1,-1-1 1,-1 0 0,1 0-1,-1 0 1,0 0-1,0 0 1,-1 0 0,1 0-1,-1 0 1,-1-1-1,1 0 1,-1 0 0,0 0-1,0 0 1,0 0-1,-1-1 1,0 1-1,0-1 1,0-1 0,0 1-1,0-1 1,-1 0-1,0 0 1,1 0 0,-1-1-1,0 0 1,-1 0-1,1 0 1,0-1-1,0 0 1,-1 0 0,1-1-1,0 0 1,-1 0-1,-8-1 1,14 1-115,0-1 0,0 1 0,-1 0 1,1-1-1,0 1 0,0-1 0,0 0 0,-1 1 0,1-1 1,0 0-1,0 1 0,0-1 0,0 0 0,0 0 0,0 0 0,1 0 1,-1 0-1,0 0 0,0 0 0,1-1 0,-1 1 0,0 0 1,1 0-1,0 0 0,-1-1 0,1 1 0,0 0 0,-1 0 1,1-1-1,0 1 0,0 0 0,0-1 0,0 1 0,0 0 0,0-1 1,1 1-1,-1 0 0,0-1 0,1 1 0,0-2 0,0-2-428,1 1 0,-1-1 0,1 1 0,0-1 0,1 1 0,-1 0 0,1 0-1,-1 0 1,6-6 0,19-11-6087,3 2-2894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120"/>
    </inkml:context>
    <inkml:brush xml:id="br0">
      <inkml:brushProperty name="width" value="0.025" units="cm"/>
      <inkml:brushProperty name="height" value="0.025" units="cm"/>
    </inkml:brush>
  </inkml:definitions>
  <inkml:trace contextRef="#ctx0" brushRef="#br0">3 114 15407,'0'0'14285,"13"6"-13596,-5-1-580,-5-3-86,0 0-1,0 0 1,0 0 0,0-1 0,0 1 0,0-1-1,1 0 1,-1 0 0,0 0 0,1 0 0,-1 0 0,1-1-1,-1 0 1,1 0 0,-1 0 0,1 0 0,-1 0-1,1-1 1,-1 1 0,1-1 0,-1 0 0,1 0 0,2-2-1,2-2 110,0 0-1,-1 0 1,0-1 0,0 0-1,0 0 1,10-14-1,-14 17-88,-1 0-1,0-1 1,0 1-1,0-1 1,0 1 0,0-1-1,-1 1 1,0-1-1,1 0 1,-2 0-1,1 0 1,0 1 0,-1-1-1,1 0 1,-1 0-1,0 0 1,-1 0-1,0-5 1,1 9-43,0-1 0,-1 1 0,1-1 0,-1 1 0,1-1 0,-1 1 0,1 0 0,-1-1 0,1 1 0,-1 0 0,1-1 0,-1 1 0,1 0 0,-1 0 0,1-1 0,-1 1 0,0 0 0,1 0 0,-1 0 0,1 0 0,-1 0 0,0 0 0,1 0 0,-1 0 0,0 0 0,1 0 0,-1 0 0,1 0 0,-2 1 0,-19 5 0,8 3 0,0 0 0,1 1 0,1 1 0,-1 0 0,2 0 0,0 1 0,0 0 0,1 1 0,0 0 0,1 1 0,1 0 0,0 0 0,-5 16 0,11-27-44,0 0 0,0 1 0,0-1 1,0 1-1,0 0 0,1-1 0,0 1 0,-1-1 0,2 1 0,-1 0 1,0-1-1,0 1 0,1 0 0,0-1 0,0 1 0,0-1 0,0 1 1,1-1-1,-1 0 0,1 1 0,2 3 0,0-4-111,-1 0 0,1 0-1,0 0 1,-1-1 0,1 1 0,0-1 0,1 0-1,-1 0 1,0-1 0,0 1 0,1-1 0,-1 0-1,1 0 1,0 0 0,-1-1 0,7 1 0,1 0-2770,0-1 1,0 0 0,21-3 0,-2-8-9899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8.729"/>
    </inkml:context>
    <inkml:brush xml:id="br0">
      <inkml:brushProperty name="width" value="0.025" units="cm"/>
      <inkml:brushProperty name="height" value="0.025" units="cm"/>
    </inkml:brush>
  </inkml:definitions>
  <inkml:trace contextRef="#ctx0" brushRef="#br0">110 19 8552,'0'0'9625,"-8"13"-7751,-13 25-382,-25 59 1,39-81-773,1 0 0,1 1 0,0 0-1,1 0 1,1 0 0,1 1 0,0 29 0,1-45-685,2-1 0,-1 1 0,0-1 0,0 0 0,0 1 0,1-1 0,-1 1 0,0-1 0,1 0 0,-1 0 0,1 1 1,0-1-1,0 0 0,-1 0 0,1 1 0,0-1 0,0 0 0,0 0 0,0 0 0,0 0 0,0 0 0,0-1 0,0 1 0,1 0 0,-1 0 0,2 0 0,0 0 5,0-1-1,0 1 1,0-1 0,1 1 0,-1-1 0,0 0-1,0-1 1,0 1 0,0 0 0,1-1-1,3-1 1,3-1 51,0 0-1,-1-1 0,1-1 1,-1 1-1,0-1 0,14-11 1,-6 0-60,-1-1 1,-1-1-1,-1-1 1,0 0 0,-1-1-1,-2 0 1,0 0 0,-1-2-1,-1 1 1,0-1 0,-2 0-1,-1-1 1,6-41 0,-17 87-130,-2-1 0,0 1 0,-13 24 0,-5 18 180,23-60-80,-6 16 162,0 1-1,2-1 0,1 1 0,0 0 0,2 1 1,0-1-1,2 38 0,1-59-250,0 0 0,0 0 0,0 0 0,0 0 0,0 0 0,1 0 0,-1 0 0,1 0 1,-1-1-1,0 1 0,1 0 0,-1 0 0,1 0 0,0 0 0,-1-1 0,1 1 0,0 0 0,-1-1 0,1 1 0,0 0 0,0-1 1,0 1-1,0-1 0,-1 1 0,1-1 0,0 0 0,0 1 0,0-1 0,0 0 0,0 1 0,0-1 0,0 0 0,0 0 0,0 0 1,0 0-1,0 0 0,0 0 0,1-1 0,1 1-558,0-1 0,0 1 1,0-1-1,0 0 0,-1 0 1,1-1-1,0 1 0,-1-1 1,1 1-1,-1-1 0,1 0 0,1-2 1,21-22-8218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465"/>
    </inkml:context>
    <inkml:brush xml:id="br0">
      <inkml:brushProperty name="width" value="0.025" units="cm"/>
      <inkml:brushProperty name="height" value="0.025" units="cm"/>
    </inkml:brush>
  </inkml:definitions>
  <inkml:trace contextRef="#ctx0" brushRef="#br0">1 14 11819,'0'0'13923,"10"-3"-12461,0 0-1161,0 0-1,1 1 0,-1 1 0,1 0 0,0 0 0,16 1 0,-24 1-246,0-1-1,0 0 0,1 0 0,-1 1 1,0 0-1,0 0 0,0 0 1,0 0-1,0 0 0,-1 0 0,1 1 1,0-1-1,-1 1 0,1 0 1,0 0-1,-1 0 0,0 0 1,0 0-1,0 1 0,0-1 0,0 1 1,0-1-1,0 1 0,-1 0 1,1-1-1,-1 1 0,0 0 0,0 0 1,0 0-1,0 0 0,0 5 1,0-1 2,-1 0 0,1 0 1,-2-1-1,1 1 0,-1 0 1,0 0-1,0-1 1,-1 1-1,0-1 0,-5 12 1,-1-1 185,-2 0 1,-15 22 0,14-24-141,1 0 0,1 0 0,-10 24 0,19-39-102,-1 1 0,1-1 0,0 1 0,0-1 0,-1 1 0,1 0 0,0-1 0,0 1 0,0-1 0,0 1 0,0 0 0,0-1 0,0 1 0,0-1 0,0 1 0,0 0 0,0-1 0,0 1 0,0-1 0,1 1 0,-1 0 0,0-1 0,0 1 0,1-1 0,-1 1 0,0-1 0,1 1 0,-1-1 0,0 1 0,1-1 0,-1 1 0,1-1 0,-1 0 0,2 1 0,24 3 0,31-17 0,-45 8-1288,1-1 0,-1 0 0,17-11 0,-26 15 776,0 0 0,0 0 0,-1 0 0,1 0-1,-1-1 1,1 0 0,-1 1 0,0-1 0,0 0-1,0 0 1,0 0 0,-1 0 0,1 0 0,-1 0-1,0-1 1,0 1 0,0 0 0,1-8 0,-2-3-10101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2.818"/>
    </inkml:context>
    <inkml:brush xml:id="br0">
      <inkml:brushProperty name="width" value="0.025" units="cm"/>
      <inkml:brushProperty name="height" value="0.025" units="cm"/>
    </inkml:brush>
  </inkml:definitions>
  <inkml:trace contextRef="#ctx0" brushRef="#br0">0 169 14638,'0'0'14638,"63"0"-14542,-27 0-96,3 0-513,-4-5-2081,-3 0-1346,-7-4-2786,-4-4-8521</inkml:trace>
  <inkml:trace contextRef="#ctx0" brushRef="#br0" timeOffset="1">364 0 12268,'0'0'11883,"-16"61"-9833,10-30-128,1 2-449,5 0-608,0 0-577,2-6-160,8-2-96,4-7-384,-1-7-801,0-6-929,-2-5-417,-3-2-896,-1-18-3587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3.145"/>
    </inkml:context>
    <inkml:brush xml:id="br0">
      <inkml:brushProperty name="width" value="0.025" units="cm"/>
      <inkml:brushProperty name="height" value="0.025" units="cm"/>
    </inkml:brush>
  </inkml:definitions>
  <inkml:trace contextRef="#ctx0" brushRef="#br0">1 1 21044,'0'0'11723,"15"12"-17585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4.453"/>
    </inkml:context>
    <inkml:brush xml:id="br0">
      <inkml:brushProperty name="width" value="0.025" units="cm"/>
      <inkml:brushProperty name="height" value="0.025" units="cm"/>
    </inkml:brush>
  </inkml:definitions>
  <inkml:trace contextRef="#ctx0" brushRef="#br0">136 398 12300,'3'-8'5402,"0"-4"-3802,1 1 0,-2-1 0,0 1 0,0-1 0,-1 0 0,-1-23 0,0 34-1531,0 0 0,-1 0 0,1 0-1,0 0 1,-1 1 0,1-1 0,-1 0 0,1 0 0,-1 0 0,0 1 0,1-1-1,-1 0 1,0 1 0,1-1 0,-1 1 0,0-1 0,0 1 0,0-1 0,1 1-1,-1-1 1,0 1 0,0 0 0,0-1 0,0 1 0,0 0 0,0 0-1,0 0 1,0 0 0,0 0 0,1 0 0,-1 0 0,0 0 0,0 0 0,0 0-1,0 0 1,0 1 0,0-1 0,0 0 0,-1 1 0,-2 0-34,0 1 0,-1-1 1,1 1-1,0 0 1,0 0-1,0 0 0,-5 4 1,1 1-25,1 0 1,0 1-1,0 0 1,1 0-1,-1 0 1,2 1-1,-1 0 1,1 0-1,1 1 1,0-1-1,0 1 1,1 0-1,0 0 1,1 0-1,0 0 1,0 1-1,1-1 1,1 15-1,-1-24-10,1 0-1,0 0 0,0-1 0,1 1 0,-1 0 1,0 0-1,0-1 0,0 1 0,0 0 0,1 0 0,-1-1 1,0 1-1,1 0 0,-1-1 0,0 1 0,1 0 1,-1-1-1,1 1 0,-1 0 0,1-1 0,-1 1 1,1-1-1,0 1 0,-1-1 0,1 0 0,0 1 0,-1-1 1,1 1-1,0-1 0,0 0 0,-1 0 0,1 1 1,0-1-1,0 0 0,-1 0 0,1 0 0,0 0 1,0 0-1,-1 0 0,1 0 0,0 0 0,0 0 0,0 0 1,-1-1-1,1 1 0,0 0 0,-1 0 0,1-1 1,1 0-1,2 0 5,-1 0 1,1-1-1,0 0 1,-1 0-1,1 0 1,-1 0-1,1 0 1,4-5-1,1-4-42,0-1 0,0 0 1,-1 0-1,0 0 0,-1-1 0,-1-1 0,0 1 0,-1-1 1,4-15-1,-27 94-2043,10-41 2113,1 0 1,2 1-1,0 0 1,1 0-1,0 25 1,4-49-27,0 0-1,1 0 1,-1 0 0,0-1 0,1 1 0,-1 0 0,0-1 0,1 1 0,-1 0 0,1 0-1,-1-1 1,1 1 0,-1-1 0,1 1 0,-1 0 0,1-1 0,0 1 0,-1-1 0,1 1-1,0-1 1,-1 0 0,1 1 0,0-1 0,0 0 0,-1 1 0,1-1 0,0 0 0,0 0-1,-1 0 1,1 0 0,0 0 0,0 0 0,0 0 0,0 0 0,-1 0 0,1 0-1,0 0 1,0 0 0,0-1 0,-1 1 0,2-1 0,36-12 606,-20 1-422,0-1 0,0-1 0,-1 0 0,21-24 0,56-73-38,-83 98-129,-9 11-23,2-3 8,0 0 0,0-1 0,0 1 1,-1-1-1,5-9 0,-8 14 4,0-1-1,1 1 1,-1 0 0,0 0-1,1-1 1,-1 1 0,0 0 0,0-1-1,0 1 1,0 0 0,-1-1-1,1 1 1,0 0 0,0-1-1,-1 1 1,1 0 0,-1-1-1,1 1 1,-1 0 0,1 0-1,-1 0 1,0 0 0,0 0 0,0 0-1,1 0 1,-1 0 0,0 0-1,0 0 1,0 0 0,-1 0-1,1 0 1,-2 0 0,-10-4 139,11 26-16,2-21-136,0 1 0,1-1 0,-1 0 0,0 0 0,0 0 0,0 0 0,1 0 0,-1 1 0,0-1 0,0 0 0,1 0 0,-1 0 0,0 0 0,0 0 0,1 0 0,-1 0 0,0 0 0,0 0 0,1 0 0,-1 0 0,0 0 0,0 0 0,1 0 0,-1 0 0,0 0 0,0 0 0,1 0 0,-1 0 0,0-1 0,0 1 0,1 0 0,-1 0 0,0 0 0,0 0 0,0 0 0,1-1 0,-1 1 0,0 0 0,0 0 0,0 0 0,0-1 0,0 1 0,1 0 0,-1 0 0,0-1 0,0 1 0,0 0 0,0-1 0,10-8 0,1-7 0,-1 1 0,-1-2 0,0 0 0,-1 0 0,7-24 0,-11 30 0,-1 0 0,0-1 0,-1 0 0,-1 1 0,0-1 0,0 0 0,-1 1 0,-1-1 0,-3-19 0,4 30 0,0 0 0,0 0 0,0 1 0,0-1 0,0 0 0,0 1 0,0-1 0,-1 0 0,1 1 0,0-1 0,-1 0 0,1 1 0,0-1 0,-1 0 0,1 1 0,-1-1 0,1 1 0,-1-1 0,1 1 0,-1-1 0,1 1 0,-1 0 0,1-1 0,-1 1 0,0-1 0,1 1 0,-1 0 0,0 0 0,1-1 0,-2 1 0,-18 10 0,-12 30 0,13-7 0,2 1 0,-19 55 0,29-70 0,2 0 0,1 0 0,0 0 0,1 1 0,1 0 0,1 34 0,1-51 0,1 0 0,-1 0 0,1-1 0,0 1 0,0 0 0,0 0 0,0 0 0,1-1 0,-1 1 0,1 0 0,-1-1 0,1 1 0,0-1 0,0 0 0,0 0 0,0 1 0,0-2 0,1 1 0,-1 0 0,1 0 0,-1-1 0,1 1 0,-1-1 0,1 0 0,0 1 0,0-1 0,0-1 0,0 1 0,0 0 0,0-1 0,0 0 0,0 1 0,0-1 0,5-1 0,2 1 0,-1 0 0,1-1 0,0 0 0,0 0 0,-1-1 0,1-1 0,-1 0 0,1 0 0,13-7 0,-13 5 0,-1-1 0,0 0 0,0-1 0,0 0 0,-1 0 0,0-1 0,0 0 0,-1 0 0,0-1 0,0 1 0,-1-2 0,10-18 0,-73 128 0,54-95 0,1 1 0,0-1 0,-1 1 0,2 0 0,-1 0 0,1 0 0,0 0 0,0 0 0,1 1 0,-1-1 0,2 11 0,0-16 0,0 0 0,0-1 0,-1 1 0,1 0 0,0 0 0,0-1 0,0 1 0,0-1 0,0 1 0,0-1 0,1 1 0,-1-1 0,0 1 0,0-1 0,0 0 0,0 0 0,0 0 0,1 0 0,-1 0 0,0 0 0,0 0 0,0 0 0,2 0 0,31-4 0,-29 2-313,0 0 0,0-1 0,0 1 0,0-1 0,0 0-1,0 0 1,-1-1 0,1 1 0,7-9 0,-8 7-531,0 0-1,0 0 1,0 0 0,-1-1-1,0 1 1,0-1 0,0 0-1,3-11 1,1-14-9566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4.794"/>
    </inkml:context>
    <inkml:brush xml:id="br0">
      <inkml:brushProperty name="width" value="0.025" units="cm"/>
      <inkml:brushProperty name="height" value="0.025" units="cm"/>
    </inkml:brush>
  </inkml:definitions>
  <inkml:trace contextRef="#ctx0" brushRef="#br0">40 1 21556,'-16'0'4260,"4"0"-192,1 0-1730,10 0-1793,2 0-545,14 0 0,3 0-128,3 1-2050,2 3-1666,3 5-2081,-3-2-3428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5.135"/>
    </inkml:context>
    <inkml:brush xml:id="br0">
      <inkml:brushProperty name="width" value="0.025" units="cm"/>
      <inkml:brushProperty name="height" value="0.025" units="cm"/>
    </inkml:brush>
  </inkml:definitions>
  <inkml:trace contextRef="#ctx0" brushRef="#br0">117 0 16015,'0'0'3662,"-9"4"-26,-3 0-2312,3-1-707,0 0-1,0 1 1,0 0-1,0 0 1,0 1-1,1 0 1,0 0-1,0 1 1,-10 9-1,22-14-805,0 1 0,-1-1 0,1 0 0,0 0-1,0-1 1,0 1 0,0-1 0,6 0 0,-2 1-105,7 1-52,0 1 0,0 0 0,-1 1 0,27 11 0,-38-14 393,1 1 1,0 0-1,0 1 0,-1-1 0,1 1 1,-1-1-1,0 1 0,1 0 1,4 7-1,-7-8 89,0-1-1,0 1 1,0 0 0,0 0 0,-1 0-1,1 0 1,0 0 0,-1 0 0,0 0-1,1 0 1,-1 0 0,0 0 0,0 0-1,0 0 1,0 0 0,-1 0 0,1 0 0,0 0-1,-1 0 1,1 0 0,-3 4 0,1-2-33,-1 0 1,0 0 0,0 0-1,-1 0 1,1-1 0,-1 1 0,0-1-1,0 0 1,0 0 0,-1 0-1,1 0 1,0-1 0,-9 4 0,-2 0 90,0 0 1,0-1 0,-17 3 0,30-7-299,0 0-1,0-1 1,0 1 0,0-1 0,0 0-1,0 1 1,0-1 0,0 0 0,0 0-1,0 0 1,0 0 0,0 0 0,0-1-1,0 1 1,1-1 0,-1 1 0,0-1-1,0 0 1,0 0 0,0 0 0,1 0-1,-1 0 1,0 0 0,1 0 0,-4-3-1,5 2-87,0 0 0,0 1 0,0-1 0,0 0 0,0 0 0,0 0 0,1 0 0,-1 0 0,0 0 0,1 0 0,0 1 0,-1-1 0,1 0 0,0 0 0,0 1 0,0-1 0,0 0 0,0 1 0,0-1 0,1 1 0,-1-1 0,0 1 0,1 0 0,-1 0 0,1 0 0,2-2 0,18-15-5499,4 0-2183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5.777"/>
    </inkml:context>
    <inkml:brush xml:id="br0">
      <inkml:brushProperty name="width" value="0.025" units="cm"/>
      <inkml:brushProperty name="height" value="0.025" units="cm"/>
    </inkml:brush>
  </inkml:definitions>
  <inkml:trace contextRef="#ctx0" brushRef="#br0">82 0 19731,'0'0'9166,"-9"11"-7858,1-2-1122,0 1 0,1 0 1,0 0-1,1 0 1,0 1-1,0 0 1,1 0-1,1 1 0,0-1 1,1 1-1,0 0 1,-2 12-1,5-22-182,0-1-1,0 1 0,0 0 1,0-1-1,0 1 1,0 0-1,0-1 1,1 1-1,-1 0 0,1-1 1,-1 1-1,1-1 1,0 1-1,-1 0 0,1-1 1,0 0-1,0 1 1,0-1-1,0 1 1,0-1-1,0 0 0,1 0 1,-1 0-1,3 2 1,-3-3-3,1 1 1,-1-1 0,1 0 0,-1 1 0,1-1 0,-1 0-1,1 0 1,-1 0 0,1 0 0,-1-1 0,1 1 0,-1 0 0,1-1-1,-1 1 1,0-1 0,1 1 0,-1-1 0,1 0 0,-1 1-1,0-1 1,0 0 0,1 0 0,-1 0 0,0 0 0,0 0-1,0 0 1,0 0 0,1-3 0,6-8-25,-2-1 0,1 1 0,-1-2 0,-1 1 1,0-1-1,5-26 0,-11 42 26,2-1-1,-1 1 1,0 0 0,0-1-1,0 1 1,1-1 0,-1 1-1,1-1 1,-1 1 0,1-1-1,-1 1 1,1-1 0,0 0 0,0 1-1,0-1 1,0 0 0,0 0-1,0 1 1,0-1 0,0 0-1,0 0 1,1 0 0,-1 0 0,0-1-1,2 2 1,1 0 2,0-1 0,1 0 0,-1 0 0,0 0 0,1 0 0,-1 0 0,0-1 0,1 0 0,4 0 0,5-1 2,-1-1-1,1 0 1,-1-1 0,0-1-1,17-6 1,-5-4-7,-20 11 0,-1 0 0,1 0 0,0 0 0,0 1 0,0 0 0,8-2 0,-8 58 0,-3-52 0,0 1 0,0-1 0,0 0 0,1 0 0,-1-1 0,1 1 0,-1 0 0,1-1 0,-1 1 0,1-1 0,0 0 0,0 0 0,0 0 0,0 0 0,0-1 0,0 1 0,0-1 0,0 0 0,0 1 0,0-2 0,4 1 0,68-7 0,-59 3 0,-1-1 0,1 0 0,22-12 0,-23 10 0,0 0 0,1 2 0,18-6 0,-33 11 0,0 0 0,-1 1 0,1-1 0,-1 0 0,1 0 0,0 0 0,-1 0 0,1 1 0,-1-1 0,1 0 0,-1 0 0,1 1 0,-1-1 0,1 0 0,-1 1 0,1-1 0,-1 1 0,1-1 0,-1 1 0,0-1 0,1 1 0,-1-1 0,0 1 0,1-1 0,-1 1 0,0-1 0,0 1 0,1-1 0,-1 1 0,0 0 0,0-1 0,0 1 0,0 0 0,0-1 0,0 1 0,0-1 0,0 1 0,0 0 0,0 35 0,0-21 0,4 6 1,0-1 1,2 0-1,0-1 1,18 37-1,10 37-40,-31-83 38,0 1 0,-1 0 0,-1 0 0,0 0 0,0 1 0,-1-1 0,-3 19 0,3-27 2,-1 0 0,1 0 0,-1 0 1,0 0-1,0-1 0,0 1 0,0 0 0,-1-1 1,1 1-1,-1-1 0,1 1 0,-1-1 0,0 0 0,0 0 1,0 1-1,0-1 0,-1-1 0,1 1 0,0 0 1,-1-1-1,1 1 0,-1-1 0,0 1 0,1-1 0,-1 0 1,0 0-1,0-1 0,0 1 0,0-1 0,1 1 0,-1-1 1,0 0-1,-4 0 0,5 0-1,0-1 0,0 1 0,0-1 0,0 0 0,0 1 0,0-1 0,0 0 0,0 0 0,1 0 0,-1 0 0,0-1 0,1 1 0,-1 0 0,1-1 0,-1 1 0,1-1 0,0 1 0,-1-1 0,1 0 0,0 0 0,0 0 0,0 1 0,0-1 0,1 0 0,-1 0 0,0 0 0,1 0 0,0 0 0,-1 0 0,1-4 0,-2-11 0,0 1 0,1-31 0,2 34 0,-2 6 0,1-1 0,0 1 0,1-1 0,-1 0 0,2 1 0,-1-1 0,1 1 0,0 0 0,1-1 0,-1 1 0,1 0 0,1 1 0,-1-1 0,1 0 0,1 1 0,-1 0 0,1 0 0,0 0 0,0 1 0,1 0 0,-1 0 0,1 0 0,1 0 0,-1 1 0,0 0 0,1 1 0,0-1 0,0 1 0,0 0 0,12-2 0,49-11-1263,8-2-4809,-40 4-5171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6.986"/>
    </inkml:context>
    <inkml:brush xml:id="br0">
      <inkml:brushProperty name="width" value="0.025" units="cm"/>
      <inkml:brushProperty name="height" value="0.025" units="cm"/>
    </inkml:brush>
  </inkml:definitions>
  <inkml:trace contextRef="#ctx0" brushRef="#br0">4 201 14221,'0'0'2008,"-1"-9"362,0 4-2109,1 1 0,-1-1 0,1 0 0,0 1 1,0-1-1,1 0 0,-1 1 0,1-1 0,0 1 0,0-1 0,1 1 0,-1-1 0,1 1 1,0 0-1,0-1 0,1 1 0,-1 0 0,1 1 0,0-1 0,0 0 0,0 1 1,4-4-1,2-2 165,0 0 1,1 0 0,0 1-1,1 1 1,-1 0 0,1 0-1,1 1 1,-1 0 0,1 1-1,0 1 1,0 0 0,19-4-1,-29 8-412,-1 0 1,0 0-1,1 0 0,-1 0 0,0 0 0,1 0 0,-1 0 1,0 0-1,1 1 0,-1-1 0,0 1 0,0-1 1,1 1-1,-1-1 0,0 1 0,0 0 0,0-1 0,0 1 1,0 0-1,0 0 0,0 0 0,0 0 0,0 0 0,0 0 1,0 0-1,-1 0 0,1 0 0,0 1 0,-1-1 1,1 0-1,-1 0 0,0 1 0,1-1 0,-1 0 0,0 0 1,1 1-1,-1-1 0,0 0 0,0 1 0,0-1 0,0 0 1,-1 1-1,1-1 0,0 0 0,0 1 0,-1 0 1,-1 10 145,-1-1 0,1 1 1,-10 20-1,1-4 89,-16 46 24,25-68-262,1 1-1,-1-1 0,1 0 0,1 0 1,-1 1-1,1-1 0,0 0 0,1 1 0,1 10 1,-1-16 2,0 1 0,0-1 0,-1 1 1,2-1-1,-1 1 0,0-1 0,0 0 1,0 0-1,0 0 0,1 1 0,-1-1 1,1 0-1,-1-1 0,1 1 0,-1 0 1,1 0-1,-1-1 0,1 1 0,0-1 1,-1 1-1,1-1 0,0 0 0,0 1 1,-1-1-1,1 0 0,2 0 0,47-4 313,-37 0-326,-1-1 0,0-1 0,0 0 0,0 0 0,-1-1 0,0-1 0,0 0 0,-1-1 0,0 0 0,0 0 0,-1-2 0,-1 1 0,1-1 0,-2 0 0,0-1 0,13-23 0,-20 33-8,1-1 1,-1 1-1,0 0 1,0 0-1,0-1 1,-1 1-1,1-1 0,-1 1 1,1-1-1,-1 1 1,0-1-1,0 1 0,0-1 1,0 1-1,0-1 1,0 1-1,-1 0 1,1-1-1,-1 1 0,0-1 1,0 1-1,0 0 1,0-1-1,0 1 1,0 0-1,-1 0 0,-1-3 1,0 3-35,0 0 0,0 0 0,0 1 0,-1-1 0,1 1 0,0-1 0,-1 1 0,1 0 0,-1 1 0,1-1 1,-1 0-1,1 1 0,-1 0 0,1 0 0,-1 0 0,0 0 0,1 1 0,-5 0 0,7-1-107,1 0 0,0 0 1,-1 0-1,1 0 0,-1 0 0,1 0 0,-1 0 1,1 0-1,-1 0 0,1 0 0,-1 0 1,1 0-1,0 0 0,-1 0 0,1 0 0,-1 1 1,1-1-1,-1 0 0,1 0 0,0 0 0,-1 1 1,1-1-1,0 0 0,-1 1 0,1-1 0,0 0 1,-1 1-1,1-1 0,0 0 0,0 1 0,-1-1 1,1 1-1,0-1 0,0 0 0,0 1 1,0-1-1,-1 1 0,1-1 0,0 1 0,0-1 1,0 0-1,0 1 0,0-1 0,0 1 0,0 0 1,1 0-297,0 0 1,-1-1 0,1 1-1,0 0 1,0-1 0,0 1-1,-1 0 1,1-1 0,0 1-1,0-1 1,0 0 0,0 1-1,0-1 1,0 0 0,0 1-1,0-1 1,0 0 0,0 0-1,0 0 1,2 0 0,20 0-5818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17.345"/>
    </inkml:context>
    <inkml:brush xml:id="br0">
      <inkml:brushProperty name="width" value="0.025" units="cm"/>
      <inkml:brushProperty name="height" value="0.025" units="cm"/>
    </inkml:brush>
  </inkml:definitions>
  <inkml:trace contextRef="#ctx0" brushRef="#br0">74 1 17457,'0'0'8546,"-6"10"-6677,-4 6-1294,2-4-232,1 1 0,-1 0 0,2 0 0,0 0 0,1 1 0,0-1 0,1 2 0,-5 26 0,9-40-329,0 0 0,0 0-1,0 0 1,1-1 0,-1 1 0,0 0 0,0 0 0,1 0 0,-1-1 0,0 1 0,1 0-1,-1 0 1,1-1 0,-1 1 0,1 0 0,-1-1 0,1 1 0,-1-1 0,1 1-1,-1 0 1,1-1 0,0 0 0,0 1 0,-1-1 0,1 1 0,0-1 0,0 0 0,0 1-1,32 2 315,-21-4-213,-1-1 0,0 0 0,20-7 0,26-19-65,-45 21-51,0 1 0,0 0 0,1 0 0,0 1 0,0 1 0,22-5 0,-34 10 1,-1 0 0,1-1 0,0 1 0,0-1 0,-1 1 0,1 0 0,0-1 0,-1 1 0,1 0 0,-1 0 0,1 0 0,-1-1 0,1 1 0,-1 0 0,1 0 0,-1 0 0,0 0 0,0 0 0,1 0 0,-1 0 0,0 0 0,0 0 0,0 0 0,0 0 0,0 0 0,0 0 0,-1 1 0,1 40 0,0-33 0,0-8 0,0-1 0,1 1 0,-1-1 0,0 1 0,1 0 0,-1-1 0,1 1 0,-1-1 0,1 1 0,-1-1 0,1 0 0,0 1 0,-1-1 0,1 1 0,-1-1 0,1 0 0,0 0 0,-1 1 0,1-1 0,0 0 0,-1 0 0,1 0 0,0 0 0,0 0 0,-1 0 0,1 0 0,0 0 0,-1 0 0,1 0 0,0 0 0,-1 0 0,1 0 0,1-1 0,28-6 0,19-15 0,-41 17 0,0 1 0,1 0 0,0 0 0,0 1 0,0 0 0,0 1 0,0-1 0,19 0 0,-28 3-43,1 0-1,0 0 1,-1 0-1,1 0 1,-1 0 0,1 0-1,-1 0 1,1 0-1,0 1 1,-1-1 0,1 0-1,-1 0 1,1 1-1,-1-1 1,1 0-1,-1 1 1,1-1 0,-1 1-1,1-1 1,-1 1-1,0-1 1,1 1 0,-1-1-1,0 1 1,1-1-1,-1 1 1,0-1 0,0 1-1,1-1 1,-1 1-1,0 0 1,2 23-3912,0-1-3171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1.733"/>
    </inkml:context>
    <inkml:brush xml:id="br0">
      <inkml:brushProperty name="width" value="0.025" units="cm"/>
      <inkml:brushProperty name="height" value="0.025" units="cm"/>
    </inkml:brush>
  </inkml:definitions>
  <inkml:trace contextRef="#ctx0" brushRef="#br0">190 252 8456,'0'0'12962,"3"-9"-10309,6-31-539,-9 39-2024,0 0 0,-1 0 1,1 0-1,0-1 0,0 1 1,0 0-1,-1 0 0,1 0 0,0 0 1,-1 0-1,0 0 0,1-1 1,-1 1-1,1 0 0,-1 0 1,0 1-1,0-1 0,1 0 0,-1 0 1,0 0-1,0 0 0,0 1 1,0-1-1,0 0 0,0 1 1,0-1-1,0 1 0,0-1 0,-1 1 1,1 0-1,0-1 0,0 1 1,0 0-1,-1 0 0,-1 0 0,-39 0 258,36 1-350,0 1 0,0-1 0,0 2 0,0-1 0,1 1 0,-1-1 0,1 2 0,-1-1 0,1 0 1,0 1-1,0 0 0,1 1 0,-1-1 0,1 1 0,0-1 0,-5 9 0,4-7 21,1 1 1,0 0-1,0 0 0,1 0 1,-1 0-1,2 1 1,-1-1-1,1 1 0,0 0 1,0 0-1,1 0 0,0 12 1,1-19-19,0 0 0,0 1 0,0-1 1,0 0-1,0 0 0,1 0 0,-1 1 1,0-1-1,1 0 0,-1 0 0,1 0 1,-1 0-1,1 0 0,0 0 0,-1 0 1,1 0-1,0 0 0,0 0 0,0 0 1,-1 0-1,1-1 0,0 1 0,0 0 1,0-1-1,0 1 0,2 0 0,1 0 5,-1 0 0,0-1 1,0 1-1,0-1 0,0 0 0,0 0 0,0 0 0,0 0 0,1 0 0,3-2 0,3 0 17,0-1-1,0-1 0,-1 1 1,1-1-1,15-10 1,-7 1 11,-1-1 1,-1 0-1,27-29 1,-37 37-17,-1 0-1,0 0 1,0-1-1,-1 0 1,0 0-1,0 0 1,-1 0 0,0 0-1,0-1 1,0 1-1,-1-1 1,0 0-1,1-12 1,-4 20-26,1 0-1,-1-1 1,1 1 0,0 0 0,-1 0-1,1 0 1,-1 0 0,1 0-1,0 0 1,-1 0 0,1 0 0,-1 0-1,1 0 1,0 0 0,-1 0-1,1 0 1,-1 0 0,1 0 0,0 0-1,-1 0 1,1 0 0,-1 1-1,1-1 1,0 0 0,-1 0 0,1 1-1,0-1 1,-1 0 0,-4 5-24,1 0 0,0 0 0,0 1 0,0-1 1,1 1-1,0 0 0,0-1 0,0 1 0,1 1 1,-2 7-1,-15 67 131,18-76-48,0 0 0,1 0 0,0 0 0,0 0 1,0 0-1,0 0 0,1 0 0,0 0 0,2 8 0,-2-11-27,0-1 0,0 0 0,0 1 0,0-1 0,0 0 0,0 0 0,0 0-1,1 0 1,-1 0 0,0 0 0,1 0 0,-1 0 0,1 0 0,-1 0 0,1-1 0,-1 1 0,1-1-1,-1 1 1,1-1 0,0 0 0,-1 0 0,1 1 0,0-1 0,-1 0 0,1-1 0,-1 1-1,1 0 1,0 0 0,-1-1 0,1 1 0,-1-1 0,1 1 0,1-2 0,5 0 37,0-2 0,-1 1 0,1-1 0,-1 0 0,0-1 0,0 1 0,-1-1 0,0-1 0,1 1 0,-2-1 0,1 0 0,7-11 0,-4 6 13,-1-1 0,0 0 1,-1-1-1,-1 0 0,0 0 1,6-20-1,-19 67-517,-6 65 0,13-98 449,-1 0 1,1 1-1,0-1 0,0 0 1,0 0-1,0 1 1,0-1-1,1 0 1,-1 1-1,0-1 0,0 0 1,1 0-1,-1 1 1,1-1-1,-1 0 0,1 0 1,0 0-1,-1 0 1,1 0-1,0 0 0,0 0 1,1 1-1,-1-1 9,0-1 1,0 0-1,0 1 0,0-1 0,1 0 0,-1 0 1,0 0-1,0 0 0,0 0 0,0 0 0,1 0 0,-1 0 1,0 0-1,0 0 0,0-1 0,0 1 0,0-1 1,1 1-1,0-1 0,5-3 57,0 0 1,1-1-1,-2 0 1,1 0-1,9-9 1,-1-2-73,0-1 0,-1 0 0,-1-1 0,-1-1 0,19-36 0,-31 107 0,-1-46 0,-1 7 0,0-1 0,1 1 0,0 0 0,1 0 0,3 20 0,-3-31 0,1 0 0,-1 0 0,1 0 0,-1 0 0,1 0 0,0-1 0,0 1 0,0 0 0,0 0 0,0-1 0,0 1 0,1 0 0,-1-1 0,0 0 0,1 1 0,-1-1 0,4 3 0,-2-3 0,-1-1 0,1 1 0,0 0 0,-1-1 0,1 1 0,0-1 0,-1 0 0,1 0 0,0 0 0,0 0 0,-1-1 0,1 1 0,0-1 0,-1 1 0,1-1 0,-1 0 0,4-2 0,1 0-34,0-1-1,-1 0 1,0 0 0,0 0-1,0-1 1,0 0-1,-1-1 1,0 1 0,0-1-1,0 0 1,0 0 0,-1 0-1,0-1 1,-1 0 0,4-7-1,4-13-287,0 0 0,9-44 0,-13 46-728,-1-1-1,-2 1 1,3-44 0,-25 98 1829,7-4-275,1 1-1,2 0 1,1 1-1,0-1 1,2 2-1,2-1 1,-1 29-1,11 201-403,2-73 278,-8-173-273,-2 28 126,1-38-228,0 0 0,0 0 0,0-1-1,0 1 1,0 0 0,0 0 0,0 0 0,0 0-1,0-1 1,-1 1 0,1 0 0,0 0 0,-1 0 0,1-1-1,0 1 1,-1 0 0,1-1 0,-1 1 0,0 0 0,1-1-1,-1 1 1,1-1 0,-1 1 0,0-1 0,1 1-1,-1-1 1,0 1 0,0-1 0,1 1 0,-1-1 0,0 0-1,0 0 1,-1 1 0,1-2-3,0 1 0,1 0 0,-1-1 0,0 1 0,0-1 0,0 1 0,1-1 0,-1 0 0,0 1 0,0-1 0,1 0 0,-1 1 0,1-1 0,-1 0 0,1 0 0,-1 0 0,1 0 0,-1 1 0,1-1 0,0 0 0,-1 0 0,1 0 0,0-1 0,-7-28 0,6 24 0,-4-26 0,1-1 0,2 0 0,1 0 0,1 0 0,7-44 0,-6 71-164,0 1 0,1-1-1,-1 1 1,1 0 0,0 0 0,0 0-1,1 0 1,-1 0 0,1 0 0,0 1-1,1-1 1,-1 1 0,1 0 0,0 0-1,8-7 1,0 3-934,0 1-1,1 0 0,0 1 1,0 0-1,14-4 1,20-7-8613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120"/>
    </inkml:context>
    <inkml:brush xml:id="br0">
      <inkml:brushProperty name="width" value="0.025" units="cm"/>
      <inkml:brushProperty name="height" value="0.025" units="cm"/>
    </inkml:brush>
  </inkml:definitions>
  <inkml:trace contextRef="#ctx0" brushRef="#br0">176 0 17296,'0'0'5910,"-9"8"-3033,-6 5-2107,-1-2 0,0 0 1,-1 0-1,0-2 0,-1 0 0,0-1 0,-32 10 0,50-18-788,0 0 0,0 0 0,1 0 0,-1 0 0,0 0 0,0 0 0,0 0 0,0 0 0,0 0 0,0 0 1,0 0-1,0 0 0,1 0 0,-1 0 0,0 0 0,0 0 0,0 0 0,0 1 0,0-1 0,0 0 0,0 0 0,0 0 0,0 0 0,0 0 0,1 0 0,-1 0 1,0 0-1,0 0 0,0 0 0,0 0 0,0 0 0,0 1 0,0-1 0,0 0 0,0 0 0,0 0 0,0 0 0,0 0 0,0 0 0,0 0 0,0 0 0,0 1 1,0-1-1,0 0 0,0 0 0,0 0 0,0 0 0,0 0 0,0 0 0,0 0 0,0 0 0,0 1 0,0-1 0,0 0 0,0 0 0,0 0 0,0 0 0,0 0 1,-1 0-1,1 0 0,0 0 0,0 0 0,0 0 0,17 7-486,20 3-343,-3-4-1171,45 3 0,-49-7 1055,0 1 1,34 9 0,-62-12 1010,0 0-1,0 0 1,-1 1 0,1-1 0,0 1 0,-1 0 0,1-1 0,0 1 0,-1 0 0,1 0 0,-1 0 0,1 0 0,-1 0 0,1 0 0,-1 0 0,0 1 0,0-1 0,1 0 0,-1 1-1,0-1 1,0 1 0,0 0 0,-1-1 0,1 1 0,0 0 0,-1-1 0,2 4 0,-3-3 127,1 0 0,-1 1 0,1-1 1,-1 0-1,1 0 0,-1 0 0,0 0 0,0 0 0,0 0 0,-1 0 0,1 0 1,0 0-1,-1-1 0,1 1 0,-1 0 0,1-1 0,-1 1 0,0-1 0,0 0 1,1 1-1,-1-1 0,-3 1 0,-15 10 397,-1-1 0,0-1 0,-1-1 0,0-1-1,0-1 1,-1 0 0,-43 5 0,66-12-607,0 0 1,-1 1-1,1-1 1,0 0-1,-1 0 1,1 0-1,-1 0 1,1 0-1,0 0 1,-1 0-1,1 0 1,-1 0-1,1 0 1,0 0-1,-1-1 1,1 1-1,-1 0 1,1 0-1,0 0 1,-1 0-1,1-1 1,0 1-1,-1 0 0,1 0 1,0-1-1,0 1 1,-1 0-1,1 0 1,0-1-1,0 1 1,-1 0-1,1-1 1,0 1-1,0 0 1,0-1-1,-1 1 1,1 0-1,0-1 1,0 1-1,0-1 1,0 1-1,0 0 1,0-1-1,0 1 0,0-1 1,0 1-1,0 0 1,0-1-1,0 1 1,0-1-1,0 1 1,0 0-1,1-1 1,-1 1-1,0 0 1,0-1-1,0 1 1,1 0-1,-1-1 1,0 1-1,0 0 1,1-1-1,-1 1 1,0 0-1,0 0 1,1-1-1,0 1 0,18-23-5075,9-3-2598,5-4-6081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3.849"/>
    </inkml:context>
    <inkml:brush xml:id="br0">
      <inkml:brushProperty name="width" value="0.025" units="cm"/>
      <inkml:brushProperty name="height" value="0.025" units="cm"/>
    </inkml:brush>
  </inkml:definitions>
  <inkml:trace contextRef="#ctx0" brushRef="#br0">1 82 11883,'3'-15'1465,"4"-18"9698,-7 33-11082,0 1 0,0-1-1,0 0 1,0 0 0,0 0 0,0 0 0,0 0 0,0 0-1,0 0 1,0 0 0,0 0 0,0 0 0,0 0-1,0 0 1,0 1 0,0-1 0,0 0 0,0 0 0,0 0-1,0 0 1,1 0 0,-1 0 0,0 0 0,0 0 0,0 0-1,0 0 1,0 0 0,0 0 0,0 0 0,0 0 0,0 0-1,0 0 1,0 0 0,0 0 0,1 0 0,-1 0 0,0 0-1,0 0 1,0 0 0,0 0 0,0 0 0,0 0-1,0 0 1,0 0 0,0 0 0,0 0 0,0 0 0,1 0-1,-1 0 1,0 0 0,0 0 0,0 0 0,0 0 0,0 0-1,0 0 1,0 0 0,0 0 0,0-1 0,3 24 753,-2 80 860,-3-71-1383,2-1 0,6 45-1,-6-75-309,1-1 0,-1 1 0,0-1 0,1 1-1,-1-1 1,0 1 0,1-1 0,-1 1 0,1-1-1,-1 0 1,1 1 0,-1-1 0,1 1 0,-1-1 0,1 0-1,-1 0 1,1 1 0,-1-1 0,1 0 0,-1 0-1,1 0 1,0 0 0,-1 0 0,1 1 0,-1-1-1,1 0 1,0 0 0,-1-1 0,1 1 0,-1 0 0,1 0-1,0 0 1,-1 0 0,1 0 0,-1-1 0,1 1-1,-1 0 1,1 0 0,-1-1 0,2 0 0,23-12-8,0-6 3,0-2 1,-1 0-1,-1-2 0,-1 0 0,-1-2 1,-1 0-1,-1-2 0,-1 0 0,18-39 1,-30 52-980,-16 22-13105,2 2 11633,-7 13-6375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206"/>
    </inkml:context>
    <inkml:brush xml:id="br0">
      <inkml:brushProperty name="width" value="0.025" units="cm"/>
      <inkml:brushProperty name="height" value="0.025" units="cm"/>
    </inkml:brush>
  </inkml:definitions>
  <inkml:trace contextRef="#ctx0" brushRef="#br0">0 1 13196,'0'0'11307,"0"59"-9129,9-46-736,0 1-1090,5-2-288,1-1-1089,3-4-1666,3-5-1504,0-2-1859,5-4-3812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548"/>
    </inkml:context>
    <inkml:brush xml:id="br0">
      <inkml:brushProperty name="width" value="0.025" units="cm"/>
      <inkml:brushProperty name="height" value="0.025" units="cm"/>
    </inkml:brush>
  </inkml:definitions>
  <inkml:trace contextRef="#ctx0" brushRef="#br0">113 70 16752,'0'0'10885,"-10"3"-10127,2 0-613,1 0 0,0 0 1,0 0-1,0 1 0,0 0 1,1 1-1,-12 9 0,15-11-54,-1 0 0,2 0 0,-1 0-1,0 0 1,1 0 0,-1 1 0,1-1 0,0 1 0,0 0-1,0 0 1,1 0 0,0-1 0,-1 1 0,1 1 0,0-1-1,1 0 1,-1 0 0,1 0 0,0 8 0,1-11-74,-1 0 0,1 0 0,0 0 0,-1 0 1,1 0-1,0 0 0,0 0 0,0-1 0,0 1 0,0 0 1,0-1-1,0 1 0,0-1 0,0 1 0,0-1 1,0 1-1,0-1 0,0 0 0,0 0 0,0 1 0,1-1 1,-1 0-1,0 0 0,0 0 0,0 0 0,0 0 1,0 0-1,1-1 0,-1 1 0,0 0 0,2-1 0,39-10 576,-31 5-566,-1 0 0,1-1 1,-1 0-1,0-1 0,-1 0 0,0 0 0,12-15 1,-16 17-26,0 1 0,-1-2 1,0 1-1,0 0 1,0-1-1,-1 0 0,0 1 1,-1-1-1,1-1 0,-1 1 1,-1 0-1,1 0 1,0-13-1,-2 20-2,0-1 1,0 1-1,0-1 0,0 0 1,0 1-1,0-1 0,0 1 0,0-1 1,0 1-1,0-1 0,0 1 1,-1-1-1,1 1 0,0-1 1,0 1-1,0-1 0,-1 1 0,1-1 1,0 1-1,-1-1 0,1 1 1,0 0-1,-1-1 0,1 1 1,0 0-1,-1-1 0,1 1 1,-1 0-1,1-1 0,-1 1 0,1 0 1,-2-1-1,-16 7 10,-16 22-110,33-27-96,-12 25-931,13-15-3266,14-6-6664,2-5 2062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4.894"/>
    </inkml:context>
    <inkml:brush xml:id="br0">
      <inkml:brushProperty name="width" value="0.025" units="cm"/>
      <inkml:brushProperty name="height" value="0.025" units="cm"/>
    </inkml:brush>
  </inkml:definitions>
  <inkml:trace contextRef="#ctx0" brushRef="#br0">3 62 7079,'0'0'20515,"0"-8"-18636,0-34 1394,-3 34-3397,4 4-1544,3 11-2503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6.665"/>
    </inkml:context>
    <inkml:brush xml:id="br0">
      <inkml:brushProperty name="width" value="0.025" units="cm"/>
      <inkml:brushProperty name="height" value="0.025" units="cm"/>
    </inkml:brush>
  </inkml:definitions>
  <inkml:trace contextRef="#ctx0" brushRef="#br0">24 1 16944,'0'0'14798,"3"8"-13922,1 7-850,0 0 0,-1 1 0,-1-1 0,0 1 0,-1 0 0,-1 22 0,-14 107-47,6-79 9,8-63 12,-1 13 0,1-16 0,0 1 0,0-1 0,0 0 0,0 0 0,0 1 0,0-1 0,0 0 0,0 0 0,0 0 0,1 1 0,-1-1 0,0 0 0,0 0 0,0 1 0,0-1 0,0 0 0,0 0 0,0 0 0,0 1 0,1-1 0,-1 0 0,0 0 0,0 0 0,0 0 0,0 1 0,1-1 0,-1 0 0,0 0 0,0 0 0,0 0 0,1 0 0,-1 0 0,0 0 0,0 0 0,1 0 0,-1 1 0,0-1 0,0 0 0,0 0 0,1 0 0,-1 0 0,0 0 0,0 0 0,1 0 0,-1-1 0,0 1 0,0 0 0,0 0 0,1 0 0,-1 0 0,0 0 0,1 0 0,-1-1-212,1 0 0,-1 0 0,0 0 0,1 1 0,-1-1 0,0 0 0,1 0 0,-1 0 0,0 0 0,0 0-1,0 0 1,0 0 0,0 0 0,0 0 0,0 0 0,0 0 0,0 1 0,-1-1 0,1 0 0,0 0 0,0 0 0,-1 0 0,1 0 0,-1 0 0,0 0 0,-10-24-9569,-6 1-197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6.998"/>
    </inkml:context>
    <inkml:brush xml:id="br0">
      <inkml:brushProperty name="width" value="0.025" units="cm"/>
      <inkml:brushProperty name="height" value="0.025" units="cm"/>
    </inkml:brush>
  </inkml:definitions>
  <inkml:trace contextRef="#ctx0" brushRef="#br0">0 175 9097,'0'0'22004,"5"-8"-20802,-3 4-1166,1-1 0,0 1 1,0 1-1,0-1 0,0 0 1,1 1-1,0-1 0,-1 1 1,1 0-1,1 0 1,7-4-1,4 0-27,0 0 1,30-7-1,4-1 6,10-4-103,1 3 1,0 2 0,1 3 0,89-5-1,-142 18-4595,-12 4-252,-14 3-1691,-8-4-2941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7.335"/>
    </inkml:context>
    <inkml:brush xml:id="br0">
      <inkml:brushProperty name="width" value="0.025" units="cm"/>
      <inkml:brushProperty name="height" value="0.025" units="cm"/>
    </inkml:brush>
  </inkml:definitions>
  <inkml:trace contextRef="#ctx0" brushRef="#br0">1 63 11531,'0'0'18156,"10"4"-16245,3-1-1814,-1 0 1,0 0-1,1-2 1,-1 1-1,1-2 0,0 0 1,-1 0-1,1-1 1,-1-1-1,1 0 1,20-6-1,21-5-173,6-3-791,0 3-1,2 3 1,82-4 0,-142 14-477,5 0-266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7.706"/>
    </inkml:context>
    <inkml:brush xml:id="br0">
      <inkml:brushProperty name="width" value="0.025" units="cm"/>
      <inkml:brushProperty name="height" value="0.025" units="cm"/>
    </inkml:brush>
  </inkml:definitions>
  <inkml:trace contextRef="#ctx0" brushRef="#br0">10 1 20980,'0'0'11002,"0"11"-10345,-5 54-522,1-10-139,4 102 1,0-155-155,0 0-1,0 0 1,0 0-1,1 1 1,-1-1-1,1 0 1,0 0-1,0 0 1,-1 0-1,1 0 1,0 0-1,1-1 1,-1 1-1,0 0 1,1 0-1,-1-1 1,0 1-1,1-1 1,0 1-1,3 1 1,-5-3 50,1 1 1,-1-1-1,1 0 1,-1 0 0,1 0-1,-1 0 1,1 0 0,-1 0-1,1 0 1,-1 0 0,1 0-1,-1 0 1,1 0 0,-1 0-1,1-1 1,-1 1-1,1 0 1,-1 0 0,1 0-1,-1-1 1,0 1 0,1 0-1,-1-1 1,1 1 0,-1 0-1,0-1 1,1 1 0,-1 0-1,1-2 1,0 0-204,0 0-1,0 0 1,0 0 0,0 0 0,-1-1 0,1 1 0,0 0-1,-1 0 1,0-1 0,1-3 0,-1-20-6981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049"/>
    </inkml:context>
    <inkml:brush xml:id="br0">
      <inkml:brushProperty name="width" value="0.025" units="cm"/>
      <inkml:brushProperty name="height" value="0.025" units="cm"/>
    </inkml:brush>
  </inkml:definitions>
  <inkml:trace contextRef="#ctx0" brushRef="#br0">1 0 20307,'0'0'12460,"3"23"-12460,4-13 0,1 1-480,1 0-2179,-3-1-1697,2-1-1025,0 0-2883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409"/>
    </inkml:context>
    <inkml:brush xml:id="br0">
      <inkml:brushProperty name="width" value="0.025" units="cm"/>
      <inkml:brushProperty name="height" value="0.025" units="cm"/>
    </inkml:brush>
  </inkml:definitions>
  <inkml:trace contextRef="#ctx0" brushRef="#br0">207 0 18642,'0'0'9497,"-12"5"-6620,-83 37-1465,84-36-1370,-1 0 1,2 1-1,-1 0 1,1 1-1,0 0 0,0 0 1,-11 14-1,21-21-42,-1-1 0,1 1 0,-1-1 0,1 1 0,0-1 0,-1 1 0,1-1 0,0 1 0,-1-1 0,1 1 0,0 0 0,0-1 0,-1 1 0,1 0 0,0-1 0,0 1 0,0 0 0,0-1 0,0 1 0,0-1 0,0 1 0,0 0 0,0-1 0,0 1 0,1 0 0,-1-1 0,0 1 0,0-1 0,1 1 0,-1 0 0,0-1 0,1 1 0,-1-1 0,0 1 0,1-1 0,-1 1 0,1-1 0,-1 1 0,1-1 0,-1 0 0,1 1 0,-1-1 0,1 1 0,-1-1 0,1 0 0,0 0 0,-1 1 0,1-1 0,-1 0 0,1 0 0,0 0 0,-1 0 0,1 0 0,0 0 0,-1 0 0,1 0 0,0 0 0,-1 0 0,2 0 0,52 1 0,-43-2 0,19 1 2,-15-1-5,-1 0 0,1 1 0,-1 1 0,1 1 0,-1 0 0,1 0 1,20 8-1,-34-10 2,0 0 1,0 1-1,0-1 1,0 1-1,0-1 1,-1 0-1,1 1 1,0-1-1,0 1 1,-1 0-1,1-1 1,0 1-1,0 0 1,-1-1 0,1 1-1,-1 0 1,1 0-1,-1-1 1,1 1-1,-1 0 1,1 0-1,-1 0 1,0 0-1,1 0 1,-1 0-1,0 0 1,0-1-1,0 1 1,0 0-1,0 2 1,0-1 1,-1 0-1,0 1 1,0-1 0,0 0 0,0 0-1,-1 0 1,1 0 0,-1 0-1,1-1 1,-1 1 0,1 0 0,-3 1-1,-6 5 7,0 0 0,-1-1-1,-16 8 1,16-9-7,0 0 0,0-2 0,0 1 0,-1-1 0,1-1 0,-1 0 0,0-1 0,0 0 0,0-1 0,-23 0 0,34-1-18,0 0-1,1 0 1,-1-1 0,1 1-1,-1 0 1,0 0 0,1-1-1,-1 1 1,1-1 0,-1 1-1,1 0 1,-1-1 0,1 1-1,-1-1 1,1 1 0,0-1-1,-1 0 1,1 1 0,0-1-1,-1 1 1,1-1 0,0 0-1,0 1 1,-1-1 0,1 1-1,0-1 1,0 0 0,0 1-1,0-1 1,0 0 0,0 1-1,0-1 1,0 0 0,0 1-1,0-1 1,1 0 0,-1 1-1,0-1 1,0 0 0,1 1-1,-1-1 1,0 1-1,1-1 1,-1 1 0,0-1-1,1 1 1,-1-1 0,1 1-1,0-1 1,22-28-2540,-7 21-691,-1 0 1,1 1-1,18-5 1,0 4-3473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446"/>
    </inkml:context>
    <inkml:brush xml:id="br0">
      <inkml:brushProperty name="width" value="0.025" units="cm"/>
      <inkml:brushProperty name="height" value="0.025" units="cm"/>
    </inkml:brush>
  </inkml:definitions>
  <inkml:trace contextRef="#ctx0" brushRef="#br0">184 81 16688,'-4'10'2391,"-36"72"1364,-46 108 237,73-158-3602,2 2-1,1-1 1,-10 69-1,20-102-376,0 0 0,0 0 0,0 0 0,0 0 0,0 0 1,0-1-1,1 1 0,-1 0 0,0 0 0,0 0 0,0 0 0,0 0 0,0 0 0,0 0 0,0 0 0,0 0 0,0 0 0,0 0 0,0 0 0,1 0 0,-1 0 0,0 0 1,0 0-1,0 0 0,0 0 0,0 0 0,0 0 0,0 0 0,0 0 0,1 0 0,-1 0 0,0 0 0,0 0 0,0 0 0,0 0 0,0 0 0,0 0 0,0 0 0,0 0 1,0 0-1,1 0 0,-1 0 0,0 0 0,0 0 0,0 0 0,0 0 0,0 0 0,0 0 0,0 0 0,0 1 0,0-1 0,0 0 0,0 0 0,0 0 0,0 0 0,0 0 1,0 0-1,0 0 0,1 0 0,-1 0 0,0 1 0,0-1 0,0 0 0,0 0 0,0 0 0,0 0 0,11-11 323,12-18-191,21-46-378,45-103 1,3-7-445,-85 175 548,-1 0 0,1 0 0,1 1 1,0 0-1,13-12 0,-19 19 49,0 0-1,0 0 1,1 1-1,-1-1 1,1 1-1,-1-1 1,1 1 0,-1 0-1,1 0 1,0 0-1,0 1 1,4-2-1,-5 2 46,-1 1 0,1-1 0,-1 0 0,1 0 0,0 1 0,-1-1 0,0 1 0,1-1-1,-1 1 1,1 0 0,-1 0 0,0 0 0,1-1 0,-1 1 0,0 0 0,0 1 0,0-1 0,1 0-1,-1 0 1,-1 0 0,1 1 0,0-1 0,0 0 0,1 3 0,0 0 90,0 0 1,-1-1-1,1 1 1,-1 0-1,1 0 1,-1 1-1,0-1 1,-1 0-1,1 0 1,-1 0-1,0 1 1,0-1-1,0 0 1,-1 0-1,1 0 1,-1 1-1,0-1 1,-2 5 0,0-2 158,0-1 1,-1 1 0,1-1-1,-1 0 1,-1 0 0,1-1 0,-1 1-1,0-1 1,0 0 0,-7 5-1,1-2 74,1-1-1,-1 0 1,0 0-1,0-1 0,-1-1 1,0 0-1,0-1 0,0 0 1,0 0-1,-1-2 1,-24 3-1,35-5-514,1 0 0,-1 0 0,1 0 0,-1 0-1,1 0 1,-1 0 0,1-1 0,0 1 0,-1-1 0,1 1 0,-1-1 0,1 0-1,0 1 1,0-1 0,-2-2 0,1 2-318,1 0 0,0-1 1,1 1-1,-1 0 0,0-1 0,0 1 0,1-1 0,-1 0 1,1 1-1,-1-1 0,1 1 0,0-1 0,-1 0 0,1 1 0,0-1 1,0 0-1,0 1 0,0-1 0,1 0 0,0-2 0,3-13-9427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8.751"/>
    </inkml:context>
    <inkml:brush xml:id="br0">
      <inkml:brushProperty name="width" value="0.025" units="cm"/>
      <inkml:brushProperty name="height" value="0.025" units="cm"/>
    </inkml:brush>
  </inkml:definitions>
  <inkml:trace contextRef="#ctx0" brushRef="#br0">63 316 13068,'0'0'15076,"-8"10"-13838,0 0-910,0 1-1,1 0 1,0 1-1,1-1 1,-6 15-1,11-25-300,0 1 1,1 0-1,-1 0 0,0 0 1,0 0-1,1-1 0,-1 1 0,1 0 1,0 0-1,0 0 0,-1 0 1,1 0-1,0 0 0,1 0 1,-1 0-1,0 0 0,1 0 1,-1 0-1,1 0 0,-1 0 0,1 0 1,0 0-1,0-1 0,0 1 1,0 0-1,0-1 0,0 1 1,0 0-1,1-1 0,-1 0 1,1 1-1,-1-1 0,1 0 0,-1 1 1,1-1-1,0 0 0,-1 0 1,1-1-1,0 1 0,0 0 1,0 0-1,0-1 0,0 1 1,0-1-1,0 0 0,0 0 0,0 1 1,0-1-1,0 0 0,0-1 1,2 1-1,5-1-27,0 0 0,1 0 0,-1-1 0,0 0 0,0-1 0,0 1 0,0-2 0,-1 0 0,1 0 0,-1 0 0,0-1 0,0 0 0,0-1 0,-1 1 0,0-2 0,0 1 0,11-14 0,-3 2 0,0 0 0,-1-1 0,-1-1 0,-1 0 0,-1-1 0,10-24 0,-14 27 0,-1-1 0,-1 0 0,0 0 0,-2-1 0,0 1 0,-1-1 0,-1-36 0,-1 55 0,0-1 0,0 0 0,-1 0 0,1 1 0,0-1 0,-1 0 0,1 0 0,0 1 0,-1-1 0,0 0 0,0 1 0,1-1 0,-1 1 0,0-1 0,0 1 0,0-1 0,0 1 0,-1 0 0,1 0 0,0-1 0,0 1 0,-1 0 0,1 0 0,-1 0 0,1 0 0,-1 0 0,1 1 0,-1-1 0,0 0 0,1 1 0,-1-1 0,0 1 0,1 0 0,-1 0 0,0-1 0,0 1 0,-3 1 0,0-1 0,0 1 0,-1-1 0,1 2 0,0-1 0,0 0 0,0 1 0,0 0 0,0 1 0,0-1 0,1 1 0,-7 3 0,-11 12 0,0 0 0,-27 29 0,43-40 0,-1 0 0,1 1 0,1 0 0,-1 0 0,1 1 0,1-1 0,-1 1 0,2 0 0,-1 0 0,-3 17 0,6-24 0,1 0 0,0 1 0,1-1 0,-1 0 0,0 0 0,1 0 0,-1 0 0,1 0 0,-1 1 0,1-1 0,0 0 0,0 0 0,0-1 0,0 1 0,0 0 0,1 0 0,-1 0 0,0-1 0,1 1 0,0-1 0,-1 1 0,1-1 0,0 1 0,0-1 0,-1 0 0,1 0 0,0 0 0,0 0 0,0 0 0,4 0 0,11 5 0,-1-1 0,1-1 0,20 3 0,0 1 0,-31-7 0,0 0 0,0 1 0,0 0 0,0 0 0,-1 0 0,1 1 0,-1 0 0,0 0 0,1 1 0,-1-1 0,-1 1 0,1 0 0,0 0 0,-1 1 0,0-1 0,0 1 0,-1 0 0,1 0 0,-1 0 0,0 1 0,0-1 0,-1 1 0,1-1 0,-1 1 0,0 0 0,-1 0 0,0 0 0,0 0 0,0 0 0,-1 0 0,0 12 0,0-18-1,5 35-6033,-5-34 5831,0 0-1,1-1 1,-1 1-1,0-1 1,0 1-1,1-1 1,-1 1-1,0 0 1,1-1-1,-1 1 1,1-1-1,-1 0 1,1 1 0,-1-1-1,1 1 1,-1-1-1,1 0 1,-1 1-1,1-1 1,-1 0-1,1 0 1,-1 1-1,1-1 1,0 0-1,-1 0 1,1 0-1,-1 0 1,1 0-1,0 0 1,-1 0-1,1 0 1,0 0-1,-1 0 1,1 0-1,0 0 1,-1 0-1,1 0 1,-1-1-1,1 1 1,-1 0-1,1 0 1,0-1-1,-1 1 1,1 0 0,-1-1-1,1 1 1,-1-1-1,1 1 1,-1 0-1,0-1 1,1 1-1,-1-1 1,0 0-1,1 1 1,-1-2-1,13-13-13692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29.140"/>
    </inkml:context>
    <inkml:brush xml:id="br0">
      <inkml:brushProperty name="width" value="0.025" units="cm"/>
      <inkml:brushProperty name="height" value="0.025" units="cm"/>
    </inkml:brush>
  </inkml:definitions>
  <inkml:trace contextRef="#ctx0" brushRef="#br0">4 84 13741,'0'0'13666,"10"6"-11883,-4-1-1541,1-1-1,0-1 1,0 1-1,0-1 0,0 0 1,1-1-1,-1 0 1,13 2-1,-15-4-167,-1 1 0,1-1 0,0 0 0,0 0-1,0-1 1,-1 1 0,1-1 0,0 0 0,0-1 0,-1 1 0,1-1 0,-1 0 0,0 0 0,1 0-1,-1 0 1,0-1 0,0 0 0,4-4 0,-4 3-74,0 0 0,-1 0 0,1 0 0,-1-1 0,0 1 0,0-1 0,-1 0 0,4-9 0,-5 13 0,0 0 0,-1 0 0,0 0 0,1-1 0,-1 1 0,0 0 0,1 0 0,-1 0 0,0-1 0,0 1 0,0 0 0,0 0 0,0 0 0,0-1 0,-1 1 0,1 0 0,0 0 0,-1 0 0,1-1 0,0 1 0,-1 0 0,0 0 0,1 0 0,-1 0 0,1 0 0,-1 0 0,0 0 0,0 0 0,0 0 0,0 0 0,0 1 0,0-1 0,0 0 0,0 1 0,0-1 0,0 0 0,0 1 0,0-1 0,0 1 0,0 0 0,0-1 0,-1 1 0,-1 0 0,-4-1 0,-1 1 0,1 0 0,0 0 0,0 1 0,0 0 0,0 0 0,0 1 0,0 0 0,0 0 0,0 0 0,1 1 0,-1 0 0,1 1 0,0-1 0,0 1 0,-9 8 0,9-9 0,1 2 0,0-1 0,0 1 0,1-1 0,-1 1 0,1 1 0,0-1 0,0 1 0,1-1 0,0 1 0,0 0 0,0 0 0,0 0 0,1 1 0,0-1 0,1 1 0,-1-1 0,1 8 0,1-13 0,0 0 0,0 1 0,1-1 0,-1 0 0,0 0 0,1 0 0,-1 0 0,1 0 0,0 0 0,-1 0 0,1 0 0,0-1 0,-1 1 0,1 0 0,0 0 0,0 0 0,0-1 0,0 1 0,0 0 0,0-1 0,0 1 0,0-1 0,0 1 0,0-1 0,0 0 0,0 1 0,0-1 0,0 0 0,0 0 0,1 0 0,0 1 0,44 1 0,-37-2 0,8-2 0,-1 0 0,1-1 0,-1-1 0,0 0 0,0-2 0,-1 1 0,1-2 0,-1 0 0,14-10 0,-8 6 0,1 1 0,0 0 0,29-8 0,-50 18 0,0 0 0,-1 0 0,1-1 0,0 1 0,-1 0 0,1 0 0,0 0 0,-1 0 0,1 0 0,0 0 0,0 0 0,-1 0 0,1 0 0,0 0 0,-1 0 0,1 1 0,0-1 0,-1 0 0,1 0 0,-1 1 0,1-1 0,0 0 0,-1 1 0,1-1 0,-1 1 0,1-1 0,-1 1 0,1-1 0,-1 1 0,1-1 0,-1 1 0,0-1 0,1 2 0,4 25 0,-5-25 0,0 1 0,0-1 0,0 0 0,0 1 0,0-1 0,0 0 0,1 1 0,0-1 0,-1 0 0,1 0 0,0 1 0,0-1 0,0 0 0,0 0 0,0 0 0,1 0 0,-1 0 0,0 0 0,1-1 0,0 1 0,1 1 0,3 0 0,-1-1 0,0 0 0,1-1 0,0 1 0,-1-1 0,1 0 0,0 0 0,0-1 0,-1 0 0,1 0 0,6-1 0,67-15 0,-64 12 0,0 0 0,1 1 0,25-1 0,-40 4-1,-1 0 0,1 0 1,-1 0-1,1 0 0,-1 0 0,0 0 1,1 0-1,-1 0 0,1 0 0,-1 1 1,1-1-1,-1 0 0,1 0 0,-1 1 1,0-1-1,1 0 0,-1 0 0,1 1 1,-1-1-1,0 0 0,1 1 0,-1-1 0,0 1 1,0-1-1,1 1 0,-1-1 0,0 0 1,0 1-1,0-1 0,1 1 0,-1-1 1,0 1-1,0-1 0,0 2 0,-3 23-318,-14 18-2629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091"/>
    </inkml:context>
    <inkml:brush xml:id="br0">
      <inkml:brushProperty name="width" value="0.025" units="cm"/>
      <inkml:brushProperty name="height" value="0.025" units="cm"/>
    </inkml:brush>
  </inkml:definitions>
  <inkml:trace contextRef="#ctx0" brushRef="#br0">43 1 11627,'0'0'12241,"-5"10"-11670,-2 3-384,1 1-1,1 0 0,0 1 1,-3 15-1,6-22-157,1 0-1,0 0 1,0 0 0,0 0-1,1 0 1,0 0 0,1 0-1,-1 0 1,2 0 0,-1 0-1,4 9 1,-4-14-10,1-1 1,0 1-1,-1 0 1,1-1-1,0 1 0,1-1 1,-1 0-1,0 1 0,1-1 1,-1 0-1,1 0 1,0-1-1,-1 1 0,1-1 1,0 1-1,0-1 0,0 0 1,0 0-1,0 0 1,0 0-1,1-1 0,-1 1 1,0-1-1,0 0 0,0 0 1,1 0-1,-1 0 1,0-1-1,0 1 0,0-1 1,1 0-1,2-1 0,4 0 290,1-1 0,-1-1-1,0 0 1,0 0-1,0-1 1,0-1-1,-1 1 1,10-9 0,-3-2 165,-14 12-363,1 1 1,0-1 0,-1 1-1,1 0 1,1 0 0,-1 1-1,0-1 1,1 1 0,5-4-1,-8 8-121,0 0-1,0 0 1,0 0 0,-1 0-1,1 0 1,-1 1-1,1-1 1,-1 0-1,0 0 1,0 0-1,0 1 1,0 2-1,0-1 25,0 4 21,1 0 0,0 0 0,0 0 0,1 0 0,-1 0 0,2-1 0,-1 1 0,7 12 0,-7-18 16,-1 0 0,1 0 0,-1 0 1,1-1-1,0 1 0,-1-1 0,1 1 0,0-1 0,0 0 0,0 1 0,0-1 0,0 0 0,0 0 0,1-1 0,-1 1 0,0 0 1,0-1-1,1 1 0,-1-1 0,0 0 0,1 0 0,-1 0 0,0 0 0,1 0 0,-1 0 0,0-1 0,0 1 0,1-1 0,-1 0 1,0 1-1,0-1 0,0 0 0,0 0 0,4-3 0,33-16-37,-30 14-213,0 1 0,1 1 0,-1 0-1,21-6 1,-25 9-548,1 0 1,-1 0-1,1 1 0,-1 0 0,1 0 1,-1 1-1,10 1 0,32 8-9033,-22-9 828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465"/>
    </inkml:context>
    <inkml:brush xml:id="br0">
      <inkml:brushProperty name="width" value="0.025" units="cm"/>
      <inkml:brushProperty name="height" value="0.025" units="cm"/>
    </inkml:brush>
  </inkml:definitions>
  <inkml:trace contextRef="#ctx0" brushRef="#br0">98 171 16976,'0'0'2541,"-10"4"48,3-1-2265,1 0 0,-1 1-1,1-1 1,0 1 0,0 1-1,0-1 1,0 1 0,-5 7-1,8-9-192,0 0 0,1 0 0,0 0 0,0 0 0,0 0 0,0 1-1,0-1 1,1 1 0,-1-1 0,1 1 0,0-1 0,0 1 0,0 0 0,1 0-1,-1 0 1,1-1 0,0 1 0,0 0 0,0 0 0,1 0 0,1 5-1,-2-8-104,1 0-1,0 0 0,0 0 0,0 0 0,0 0 1,0 0-1,0 0 0,0-1 0,0 1 0,1 0 1,-1-1-1,0 1 0,0-1 0,1 1 0,-1-1 1,0 1-1,1-1 0,-1 0 0,0 0 1,1 0-1,-1 0 0,0 0 0,1 0 0,-1 0 1,0 0-1,1 0 0,-1-1 0,0 1 0,1 0 1,1-2-1,42-14 523,-32 7-474,1-1 1,-2-1-1,0 0 1,0 0-1,-1-1 0,0 0 1,-1-1-1,-1-1 1,0 1-1,0-1 1,-2-1-1,0 0 1,0 0-1,-2 0 1,0 0-1,0-1 1,-1 0-1,-1 0 1,1-24-1,-4 40-66,-1 0 0,1 0 0,0 0 0,0-1 0,0 1 0,-1 0 1,1 0-1,0 0 0,0 0 0,-1 0 0,1 0 0,0 0 0,0-1 0,-1 1 0,1 0 0,0 0 0,0 0 0,-1 0 0,1 0 0,0 0 1,0 0-1,-1 0 0,1 0 0,0 1 0,0-1 0,-1 0 0,1 0 0,0 0 0,0 0 0,-1 0 0,1 0 0,0 0 0,0 1 0,0-1 1,-1 0-1,1 0 0,0 0 0,0 0 0,0 1 0,0-1 0,-1 0 0,1 1 0,-5 6 59,0 0 1,1 0-1,0 0 1,0 1-1,1 0 1,0 0-1,0 0 1,-2 12-1,0 1 168,1 0 1,-1 28-1,5-44-218,-1 0 0,1 0 0,0 0 0,0-1 0,1 1 0,0 0 0,-1 0 0,2-1 0,-1 1 0,0 0 0,1-1 0,0 0 0,0 1 0,0-1 0,5 6 0,-4-7-257,1 1-1,0-1 1,0-1-1,0 1 0,0 0 1,0-1-1,0 0 1,1 0-1,-1-1 1,1 1-1,-1-1 1,1 0-1,0 0 1,-1 0-1,10 0 1,32-1-5307,5-5-5151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1.977"/>
    </inkml:context>
    <inkml:brush xml:id="br0">
      <inkml:brushProperty name="width" value="0.025" units="cm"/>
      <inkml:brushProperty name="height" value="0.025" units="cm"/>
    </inkml:brush>
  </inkml:definitions>
  <inkml:trace contextRef="#ctx0" brushRef="#br0">62 1 10378,'0'0'16367,"0"9"-14173,-2 21-1286,-12 57 0,9-64-621,1 0 1,1 0-1,0 0 1,2 0-1,1 0 1,5 43-1,8-37-6220,-23-41 175,-7-10-98,-4-4-2285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2.306"/>
    </inkml:context>
    <inkml:brush xml:id="br0">
      <inkml:brushProperty name="width" value="0.025" units="cm"/>
      <inkml:brushProperty name="height" value="0.025" units="cm"/>
    </inkml:brush>
  </inkml:definitions>
  <inkml:trace contextRef="#ctx0" brushRef="#br0">0 80 9289,'0'0'19875,"11"-8"-18845,-3 3-871,0-1 0,1 2 0,0-1 0,0 1 0,1 0 0,-1 1 0,1 0 1,-1 0-1,13-1 0,61-7-135,69-8 269,-50 18-9098,-90 3 1545,-4 1-5862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3.002"/>
    </inkml:context>
    <inkml:brush xml:id="br0">
      <inkml:brushProperty name="width" value="0.025" units="cm"/>
      <inkml:brushProperty name="height" value="0.025" units="cm"/>
    </inkml:brush>
  </inkml:definitions>
  <inkml:trace contextRef="#ctx0" brushRef="#br0">1 86 10346,'0'0'19762,"64"0"-18961,-30-8-320,9-4-321,8-2-160,3 1-1249,2-1-1922,-7 1-2467,-5 2-4547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3.826"/>
    </inkml:context>
    <inkml:brush xml:id="br0">
      <inkml:brushProperty name="width" value="0.025" units="cm"/>
      <inkml:brushProperty name="height" value="0.025" units="cm"/>
    </inkml:brush>
  </inkml:definitions>
  <inkml:trace contextRef="#ctx0" brushRef="#br0">24 53 18546,'0'0'8963,"-3"11"-7944,-3 15-600,1 0 0,1 0 1,1 1-1,1-1 0,3 46 0,-1-71-400,0-1 1,0 0 0,0 1-1,0-1 1,0 0 0,1 1-1,-1-1 1,0 0 0,0 1-1,0-1 1,0 0 0,0 0-1,1 1 1,-1-1 0,0 0-1,0 0 1,1 1 0,-1-1-1,0 0 1,0 0 0,1 0-1,-1 1 1,0-1-1,0 0 1,1 0 0,-1 0-1,0 0 1,1 0 0,-1 0-1,0 1 1,1-1 0,-1 0-1,0 0 1,1 0 0,-1 0-1,0 0 1,1 0 0,-1 0-1,0 0 1,1-1 0,-1 1-1,0 0 1,1 0 0,-1 0-1,0 0 1,0 0 0,1 0-1,-1-1 1,0 1 0,0 0-1,1 0 1,-1-1 0,0 1-1,0 0 1,1 0 0,-1-1-1,0 1 1,0 0-1,0 0 1,0-1 0,1 1-1,-1 0 1,0-1 0,0 0-1,15-18 407,-11 6-425,0 1 1,-1 0 0,0-1 0,-1 0 0,-1 0-1,0 1 1,-1-1 0,0 0 0,0 0-1,-2 0 1,-4-20 0,6 32-2,0 0 0,0 0 0,0 0 0,-1 0 0,1 0 0,0 0 0,-1 1 0,1-1 0,-1 0 0,1 0 0,-1 0 0,1 0 0,-1 0 0,0 1 0,1-1 0,-1 0 0,0 0 0,1 1 0,-3-2 0,-4 14 0,2 32 0,5-41 0,0-1 0,0 0 0,0 0 0,0 0 0,1 0 0,-1 0 0,1 1 0,-1-1 0,1 0 0,0 0 0,0 0 0,0 0 0,0-1 0,0 1 0,0 0 0,0 0 0,1-1 0,-1 1 0,1 0 0,-1-1 0,1 0 0,2 2 0,-1-1 0,0 0 0,1-1 0,-1 0 0,1 1 0,0-1 0,-1-1 0,1 1 0,0 0 0,0-1 0,-1 0 0,8 0 0,-3-1 0,0 1 0,0-2 0,0 1 0,-1-1 0,1 0 0,-1-1 0,1 0 0,-1 0 0,0 0 0,0-1 0,12-9 0,-13 8 0,-1 0 0,0-1 0,0 0 0,0 0 0,0 0 0,-1-1 0,0 1 0,0-1 0,-1 0 0,0 0 0,4-15 0,-29 52 0,16-18 0,1 1 0,0 0 0,0 0 0,2 1 0,0-1 0,0 1 0,1 0 0,0 14 0,2-27 0,0 0 0,0 0 0,0 0 0,0 0 0,0 0 0,0 0 0,0 0 0,1-1 0,-1 1 0,0 0 0,0 0 0,1 0 0,-1 0 0,1 0 0,-1-1 0,0 1 0,1 0 0,0 0 0,-1-1 0,1 1 0,-1 0 0,1-1 0,0 1 0,0-1 0,-1 1 0,1-1 0,0 1 0,0-1 0,0 1 0,1-1 0,0 1 0,1-1 0,0 0 0,0 0 0,-1 0 0,1 0 0,0 0 0,-1 0 0,1-1 0,0 0 0,3-1 0,3-1 0,0-1 0,0 0 0,-1 0 0,0-1 0,12-8 0,-7 1 0,-1 0 0,-1-1 0,0 0 0,0-1 0,-2 0 0,1-1 0,-2 0 0,0 0 0,-1-1 0,0 0 0,5-23 0,-20 80 0,1 0 0,-2 78 0,9-117-36,0-1 0,0 1 0,0 0 0,0 0 0,1 0 0,-1-1 0,1 1 0,-1 0 0,1-1 0,0 1 0,0 0 0,0-1 0,0 1 0,0-1-1,0 1 1,0-1 0,0 1 0,1-1 0,-1 0 0,0 0 0,1 0 0,-1 0 0,1 0 0,-1 0 0,1 0 0,0 0 0,-1 0 0,1-1 0,0 1 0,0-1 0,-1 1 0,1-1 0,0 0 0,0 0 0,0 0 0,0 0 0,-1 0 0,1 0 0,0 0 0,2-1 0,1 1-223,-1-1 0,1 0 0,-1 1 0,1-2 0,-1 1 0,1-1 0,-1 1 0,1-1 0,-1 0 0,0-1 0,0 1 0,0-1 0,-1 0 0,1 0 0,4-5 0,5-13-6596,-7-3-3731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4.356"/>
    </inkml:context>
    <inkml:brush xml:id="br0">
      <inkml:brushProperty name="width" value="0.025" units="cm"/>
      <inkml:brushProperty name="height" value="0.025" units="cm"/>
    </inkml:brush>
  </inkml:definitions>
  <inkml:trace contextRef="#ctx0" brushRef="#br0">114 1 11371,'0'0'15839,"1"12"-14328,-1 69 501,-9 83 1,2-8-1992,9-146-21,2-16 0,2-18 0,-6 11 0,-1 1 0,0-1 0,-1 0 0,0 1 0,-1 0 0,0-1 0,-1 1 0,0 0 0,-1 1 0,0-1 0,-1 1 0,-1 0 0,0 0 0,0 1 0,-1 0 0,0 0 0,0 1 0,-1 0 0,-11-8 0,29 22 13,0 0 0,0-1 0,0 0-1,1 0 1,-1-1 0,1 0 0,0-1 0,0 0 0,12 0 0,98 2-407,-98-4 130,-22 0 148,0 0-1,0 0 0,0 0 0,0 0 0,-1 0 0,1 0 0,0-1 0,0 1 0,0 0 0,0 0 0,0 0 1,0 0-1,0 0 0,0 0 0,0 0 0,0-1 0,0 1 0,0 0 0,0 0 0,0 0 0,0 0 0,0 0 1,0 0-1,0-1 0,0 1 0,0 0 0,0 0 0,0 0 0,0 0 0,0 0 0,0 0 0,0-1 0,0 1 1,0 0-1,0 0 0,0 0 0,0 0 0,0 0 0,0 0 0,0 0 0,0 0 0,1-1 0,-1 1 0,0 0 1,0 0-1,0 0 0,0 0 0,0 0 0,0 0 0,0 0 0,1 0 0,-1 0 0,0 0 0,0 0 0,0 0 1,0 0-1,0 0 0,0 0 0,1 0 0,-1 0 0,0 0 0,0 0 0,0 0 0,0 0 0,0 0 0,0 0 0,1 0 1,-1 0-1,0 0 0,-6-11-7603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4.712"/>
    </inkml:context>
    <inkml:brush xml:id="br0">
      <inkml:brushProperty name="width" value="0.025" units="cm"/>
      <inkml:brushProperty name="height" value="0.025" units="cm"/>
    </inkml:brush>
  </inkml:definitions>
  <inkml:trace contextRef="#ctx0" brushRef="#br0">0 15 20756,'0'0'9385,"66"-11"-10763,-50 11-3651,1-3-6822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39.806"/>
    </inkml:context>
    <inkml:brush xml:id="br0">
      <inkml:brushProperty name="width" value="0.025" units="cm"/>
      <inkml:brushProperty name="height" value="0.025" units="cm"/>
    </inkml:brush>
  </inkml:definitions>
  <inkml:trace contextRef="#ctx0" brushRef="#br0">140 1 16143,'0'0'14126,"-42"63"-12269,19-29-1216,-1 3-641,5-2 0,4-1 0,2-7 0,9-4 0,4-9 0,0-7 0,1-7-673,12 0-960,1-14-1826,1-8-2211,2-8-4644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5.162"/>
    </inkml:context>
    <inkml:brush xml:id="br0">
      <inkml:brushProperty name="width" value="0.025" units="cm"/>
      <inkml:brushProperty name="height" value="0.025" units="cm"/>
    </inkml:brush>
  </inkml:definitions>
  <inkml:trace contextRef="#ctx0" brushRef="#br0">184 98 10410,'2'-8'6774,"-1"5"-6628,1-6 1447,0 0 0,-1 0 0,0 0 0,0-17 0,-1 25-1371,0 0 0,0 0 0,-1-1 0,1 1 0,0 0 0,0 0 0,-1 0 0,1 0 0,-1 0 0,1-1 0,-1 1 0,1 0 0,-1 0 0,0 0 0,1 0 0,-1 0 0,0 1 0,0-1-1,0 0 1,-1-1 0,0 2-127,0-1-1,1 1 0,-1 0 0,0 0 0,1-1 1,-1 2-1,0-1 0,0 0 0,1 0 0,-1 0 0,0 1 1,1-1-1,-1 1 0,0-1 0,1 1 0,-1 0 0,1-1 1,-1 1-1,1 0 0,-2 1 0,-10 8-34,0 0-1,1 1 1,1 1-1,-1-1 1,2 2-1,0 0 1,0 0-1,1 0 1,1 1-1,0 1 1,1-1-1,1 1 1,-8 24-1,14-36-59,-1 0 0,0 1 0,1-1 0,-1 1 0,1-1 0,0 0 0,0 1 0,1-1 0,0 5 0,-1-7 0,0 0 0,1 0 0,-1 0 0,0 0 0,1 0 0,-1 0 0,1 0 0,0 0 0,-1 0 0,1-1 0,0 1 0,-1 0 0,1 0 0,0 0 0,0-1 0,0 1 0,0 0 0,-1-1 0,1 1 0,2 0 0,0-1 0,0 0 0,0 1 0,0-1 0,0-1 0,0 1 0,0 0 0,0-1 0,0 1 0,0-1 0,0 0 0,0 0 0,-1 0 0,1 0 0,0-1 0,-1 1 0,1-1 0,-1 0 0,1 1 0,3-5 0,10-9 0,-1-1 0,-1 0 0,0-1 0,-1 0 0,-1-1 0,-1-1 0,0 0 0,9-23 0,-15 31 0,-7 50 0,-2-20-70,-7 48-862,11-63 779,-1 1 0,1-1 1,0 1-1,0-1 0,1 1 0,-1-1 1,1 1-1,0-1 0,0 0 1,0 1-1,4 6 0,-4-10-223,1 1 0,-1-1 0,0 0 0,1 0 0,0 1 0,-1-1 0,1 0 1,-1-1-1,1 1 0,0 0 0,0 0 0,0-1 0,0 1 0,-1-1 0,1 1 0,0-1 0,0 0 0,0 0 0,0 0 0,2 0 0,21 0-5678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5.616"/>
    </inkml:context>
    <inkml:brush xml:id="br0">
      <inkml:brushProperty name="width" value="0.025" units="cm"/>
      <inkml:brushProperty name="height" value="0.025" units="cm"/>
    </inkml:brush>
  </inkml:definitions>
  <inkml:trace contextRef="#ctx0" brushRef="#br0">100 0 3972,'0'0'16853,"-9"10"-14392,4-5-2113,-38 47 2152,40-48-2187,0 0-1,1 1 0,-1-1 0,1 1 1,0 0-1,0 0 0,1 0 1,-1-1-1,1 1 0,0 1 0,1-1 1,-1 10-1,1-15-301,1 1 0,-1 0 0,1-1 0,-1 1 0,1 0 0,-1-1 0,1 1 0,-1 0 0,1-1 0,0 1 0,-1-1 0,1 1 0,0-1 0,-1 0 0,1 1 0,0-1 0,0 0 0,-1 1 0,1-1 0,0 0 0,0 0 0,0 0 0,-1 1 0,1-1 0,0 0 0,0 0 0,0 0 0,0-1 0,-1 1 0,1 0 0,0 0 0,0 0 0,1-1 0,31-9 181,6-24 61,-36 30-251,1 0 0,0 0-1,0 0 1,0 0 0,1 0-1,-1 1 1,1 0 0,0 0 0,0 0-1,7-2 1,-11 5-14,-1 0 0,1 0 0,-1 0-1,0 0 1,1 0 0,-1 0 0,0 0 0,1 0 0,-1 0-1,0 0 1,0 0 0,1 0 0,-1 1 0,0-1 0,1 0 0,-1 0-1,0 0 1,0 0 0,1 1 0,-1-1 0,0 0 0,0 0-1,1 1 1,-1-1 0,0 0 0,0 1 0,0-1 0,1 0-1,-1 0 1,0 1 0,0-1 0,0 0 0,0 1 0,0-1 0,0 0-1,0 1 1,0-1 0,0 0 0,0 1 0,0-1 0,1 19-175,-1-15 157,-6 112 660,-29 166 0,28-240 117,6-27-698,-1 0 0,-1 0 1,-1 0-1,0-1 0,-1 0 0,0 0 1,-1 0-1,-14 22 0,20-35-49,-1 0 0,1 0 0,-1 0 0,0 0 0,1 0 0,-1-1 0,0 1 0,0 0 0,0 0 0,0-1 0,1 1 0,-1 0 0,0-1 0,0 1 0,0-1 0,0 1 0,-1-1 0,1 0 0,0 1 0,0-1 0,0 0 0,0 0 0,0 0 0,0 0 0,0 0 0,0 0 0,-2 0 0,2-1 0,-1 0 0,0 1 0,1-1 0,-1-1 0,1 1 0,-1 0 0,1 0 0,0-1 0,0 1 0,-1 0 0,1-1 0,0 1 0,0-1 0,-1-2 0,-3-7 0,0 0 0,1-1 0,-5-19 0,5 13 12,1-1-1,0 0 1,1 1 0,2-1 0,-1 0-1,2 0 1,1 0 0,4-20-1,-4 30-38,0 0-1,1 0 0,0 0 0,0 0 1,1 1-1,0-1 0,1 1 0,0 0 1,0 1-1,1-1 0,0 1 0,0 0 1,1 1-1,-1-1 0,1 1 1,1 0-1,-1 1 0,12-6 0,27-11-4288,-23 11-208,13-7-5688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37.065"/>
    </inkml:context>
    <inkml:brush xml:id="br0">
      <inkml:brushProperty name="width" value="0.025" units="cm"/>
      <inkml:brushProperty name="height" value="0.025" units="cm"/>
    </inkml:brush>
  </inkml:definitions>
  <inkml:trace contextRef="#ctx0" brushRef="#br0">175 301 2306,'0'0'3353,"6"-10"1841,-2 4-4518,22-43 3577,-24 45-3670,0 0 0,-1 0 0,0 1 0,1-1 0,-1 0 0,-1 0-1,1 0 1,-1 0 0,1 0 0,-1 0 0,0 0 0,-1 0 0,0-7 0,0 10-476,0 1 0,0-1 0,0 0 0,0 0 0,0 0 1,0 1-1,0-1 0,0 0 0,0 1 0,0-1 0,0 1 0,0-1 1,0 1-1,-1 0 0,1-1 0,0 1 0,0 0 0,-1 0 1,1 0-1,0 0 0,0 0 0,0 0 0,-1 0 0,1 1 0,0-1 1,0 0-1,0 1 0,-1-1 0,1 0 0,0 1 0,0 0 0,-1 0 1,-39 18 605,26-8-534,1 0-1,1 1 1,0 1-1,1 0 1,-17 23-1,24-29-132,-1 1 0,1 1-1,1-1 1,0 1-1,0-1 1,0 1-1,1 0 1,0 1-1,1-1 1,0 0-1,-1 19 1,3-27-44,1 0 0,-1 0 1,0 0-1,0 0 0,1 0 1,-1-1-1,0 1 0,1 0 1,-1 0-1,1 0 0,-1 0 1,1-1-1,0 1 0,-1 0 1,1-1-1,0 1 1,-1 0-1,1-1 0,0 1 1,0-1-1,-1 1 0,1-1 1,0 1-1,0-1 0,0 0 1,0 1-1,0-1 0,0 0 1,0 0-1,0 0 0,-1 0 1,1 0-1,0 0 1,0 0-1,0 0 0,0 0 1,0 0-1,0 0 0,0 0 1,0-1-1,0 1 0,0 0 1,1-1-1,4-1 31,0 0-1,1 0 1,-1 0-1,0 0 1,9-6-1,3-4 10,-1 0 0,0-2 0,-1 1 0,0-2 0,-1 0 0,-1-1 0,0 0 0,-1-1-1,-1-1 1,-1 0 0,-1-1 0,16-38 0,-63 137-325,31-64 343,2 1-1,0 0 1,1 0-1,0 0 0,1 0 1,1 20-1,2-35-39,-1-1 0,0 1 0,0-1 0,1 0 0,-1 1-1,1-1 1,-1 1 0,1-1 0,0 0 0,-1 1-1,1-1 1,0 0 0,0 0 0,0 0 0,0 0 0,0 0-1,0 0 1,0 0 0,0 0 0,1 0 0,-1 0-1,0 0 1,1-1 0,-1 1 0,0 0 0,1-1-1,-1 0 1,1 1 0,-1-1 0,1 0 0,-1 1 0,0-1-1,1 0 1,-1 0 0,1 0 0,-1-1 0,1 1-1,-1 0 1,1 0 0,-1-1 0,2 0 0,4 0 94,-1-1 1,1 1-1,-1-1 1,1-1-1,-1 1 1,0-1-1,0 0 1,6-5 0,2-2-107,-2 0 0,0-1 1,0 0-1,-1-1 0,0 0 1,-1-1-1,0 0 1,-1-1-1,-1 0 0,0 0 1,-1-1-1,-1 0 1,6-17-1,-36 87-8,17-43 0,1 1 0,0 0 0,1 0 0,0 1 0,-3 17 0,8-30 0,0 0 0,-1 0 0,1 0 0,0 0 0,0 0 0,0 0 0,0 1 0,0-1 0,0 0 0,0 0 0,0 0 0,0 0 0,1 0 0,-1 0 0,0 0 0,1 0 0,-1 0 0,1 1 0,-1-2 0,1 1 0,-1 0 0,1 0 0,0 0 0,-1 0 0,3 1 0,-2-2 0,0 1 0,1-1 0,-1 0 0,0 0 0,1 1 0,-1-1 0,0 0 0,1-1 0,-1 1 0,0 0 0,1 0 0,-1 0 0,0-1 0,1 1 0,-1-1 0,0 1 0,2-2 0,7-3 0,-1 0 0,-1-1 0,1 0 0,10-9 0,-3-2 0,0 0 0,-2-1 0,1-1 0,-2 0 0,15-28 0,-14 23 0,-28 72 0,8-21 0,2-12 0,0 0 0,1 0 0,0 0 0,0 21 0,3-35 0,0-1 0,0 1 0,1 0 0,-1-1 0,0 1 0,0-1 0,1 1 0,-1 0 0,0-1 0,1 1 0,-1-1 0,1 1 0,-1-1 0,1 1 0,-1-1 0,1 0 0,-1 1 0,1-1 0,-1 0 0,1 1 0,-1-1 0,1 0 0,0 1 0,-1-1 0,1 0 0,-1 0 0,1 0 0,0 0 0,-1 0 0,1 0 0,0 0 0,-1 0 0,1 0 0,0 0 0,-1 0 0,1 0 0,-1 0 0,1 0 0,0 0 0,-1-1 0,1 1 0,-1 0 0,1 0 0,0-1 0,-1 1 0,1-1 0,32-16 0,-9-4 0,-2-2 0,0 0 0,-2-1 0,0-1 0,-2-1 0,-1-1 0,-1 0 0,-1-1 0,-2-1 0,17-49 0,-76 201 0,25-70 0,1 1 0,-22 105 0,35-97 0,2 87 0,5-99 0,-2-1 0,-1 1 0,-15 65 0,16-109 0,2-2 0,-1 0 0,1-1 0,-1 1 0,0-1 0,-1 1 0,1-1 0,0 0 0,-1 0 0,0 1 0,0-1 0,0 0 0,0 0 0,0-1 0,-3 4 0,4-6 0,1 0 0,-1 0 0,1 0 0,-1 0 0,1-1 0,-1 1 0,1 0 0,0 0 0,-1-1 0,1 1 0,-1 0 0,1 0 0,0-1 0,-1 1 0,1 0 0,0-1 0,-1 1 0,1-1 0,0 1 0,0 0 0,0-1 0,-1 1 0,1-1 0,0 1 0,0-1 0,0 1 0,0 0 0,0-1 0,0 1 0,-1-1 0,1 1 0,0-1 0,0 1 0,1-1 0,-1 1 0,0-1 0,0 1 0,0-1 0,0 0 0,-1-27 0,1 26 0,0-47 0,2 0 0,1 1 0,12-53 0,-13 89 0,1 0 0,0 0 0,1 0 0,0 0 0,1 1 0,0 0 0,1 0 0,0 0 0,0 1 0,1 0 0,1 0 0,0 1 0,0 0 0,1 0 0,0 1 0,0 0 0,1 0 0,12-6 0,77-27-3977,-40 19-2968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094"/>
    </inkml:context>
    <inkml:brush xml:id="br0">
      <inkml:brushProperty name="width" value="0.025" units="cm"/>
      <inkml:brushProperty name="height" value="0.025" units="cm"/>
    </inkml:brush>
  </inkml:definitions>
  <inkml:trace contextRef="#ctx0" brushRef="#br0">27 47 8680,'4'-7'2192,"-3"4"-1542,0 1 0,0-1 0,0 1 0,1-1 0,-1 1 0,1 0 0,-1 0 0,1-1 0,0 1 0,0 0 0,0 1 0,0-1 0,0 0 0,0 1 0,0-1 0,1 1 0,-1-1 0,4 0 0,-5 2-534,-1 0 0,1 0-1,0 1 1,-1-1 0,1 0 0,0 0 0,0 1-1,-1-1 1,1 1 0,-1-1 0,1 1 0,0-1 0,-1 1-1,1-1 1,-1 1 0,1 0 0,-1-1 0,1 1-1,-1 0 1,0-1 0,1 1 0,-1 0 0,0-1 0,0 1-1,1 0 1,-1 0 0,0-1 0,0 1 0,0 0-1,0 0 1,0 0 0,3 32 1181,-3-30-1063,1 34 160,-2 0 0,-1 1 1,-2-1-1,-2-1 0,-1 1 1,-21 60-1,-8 14 1058,36-111-1450,0 1 1,0-1-1,0 0 0,0 0 1,-1 0-1,1 1 0,0-1 1,0 0-1,0 1 0,0-1 1,0 0-1,0 0 0,0 1 1,0-1-1,0 0 0,0 0 1,0 1-1,0-1 0,0 0 1,0 0-1,0 1 0,0-1 1,0 0-1,1 0 1,-1 1-1,0-1 0,0 0 1,0 0-1,0 1 0,0-1 1,1 0-1,-1 0 0,0 0 1,0 0-1,0 1 0,1-1 1,-1 0-1,0 0 0,0 0 1,1 0-1,10-5 22,12-15-48,35-45 24,-3-2 0,-4-3 0,74-129 0,-101 165 0,-24 34-87,0 1 0,0-1 0,1 0 0,-1 0 0,0 0 0,1 0 0,-1 1 0,0-1 0,0 0 0,1 0 0,-1 0 0,0 1 0,0-1 0,1 0 0,-1 1 0,0-1 0,0 0 0,0 0 0,0 1 0,0-1 1,1 0-1,-1 1 0,0-1 0,0 0 0,0 1 0,0-1 0,0 0 0,0 1 0,0-1 0,0 0 0,0 1 0,0-1 0,0 0 0,0 1 0,0-1 0,-1 0 0,1 1 0,0-1 0,0 0 0,0 1 0,-3 18-6009,-8-4 506,-5 1-1067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456"/>
    </inkml:context>
    <inkml:brush xml:id="br0">
      <inkml:brushProperty name="width" value="0.025" units="cm"/>
      <inkml:brushProperty name="height" value="0.025" units="cm"/>
    </inkml:brush>
  </inkml:definitions>
  <inkml:trace contextRef="#ctx0" brushRef="#br0">4 0 17136,'0'0'6310,"-4"56"-2722,4-31-1346,3-2-833,4 3-672,3 2-513,1-5-160,3-1-64,2-5-801,4-8-1633,-2-8-2178,0-1-2627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1.799"/>
    </inkml:context>
    <inkml:brush xml:id="br0">
      <inkml:brushProperty name="width" value="0.025" units="cm"/>
      <inkml:brushProperty name="height" value="0.025" units="cm"/>
    </inkml:brush>
  </inkml:definitions>
  <inkml:trace contextRef="#ctx0" brushRef="#br0">99 66 13933,'0'0'14665,"-9"3"-14115,3 2-436,-1-1 0,1 1 1,0 0-1,0 0 1,0 0-1,1 1 0,-1 0 1,2 0-1,-1 1 1,1-1-1,-1 1 0,2 0 1,-1 0-1,1 0 1,0 1-1,1-1 0,0 1 1,0 0-1,0-1 0,0 16 1,2-23-107,0 1 1,0-1-1,0 1 1,0-1-1,0 0 1,0 1-1,0-1 1,0 0-1,0 1 1,0-1-1,0 0 1,1 0-1,-1 1 1,0-1-1,0 0 1,0 1 0,0-1-1,1 0 1,-1 0-1,0 1 1,0-1-1,1 0 1,-1 0-1,0 1 1,0-1-1,1 0 1,-1 0-1,0 0 1,1 0-1,-1 0 1,0 1-1,1-1 1,-1 0-1,0 0 1,1 0-1,-1 0 1,1 0-1,17-4 332,15-14 139,-24 11-475,-1-1 1,0 0-1,0-1 0,0 1 0,-1-2 0,-1 1 0,1-1 0,-2 0 1,1 0-1,-1 0 0,-1-1 0,0 0 0,0 0 0,-1 0 1,-1 0-1,0 0 0,1-16 0,-3 27-31,0-1 1,0 1-1,0-1 1,0 1-1,0-1 0,0 1 1,-1-1-1,1 1 1,0-1-1,0 1 0,0-1 1,-1 1-1,1-1 1,0 1-1,-1-1 0,1 1 1,0 0-1,-1-1 1,1 1-1,-1-1 0,1 1 1,0 0-1,-1 0 1,1-1-1,-1 1 0,1 0 1,-1 0-1,1-1 1,-1 1-1,1 0 0,-1 0 1,1 0-1,-1 0 1,0 0-1,1 0 1,-1 0-1,1 0 0,-1 0 1,1 0-1,-1 0 1,1 0-1,-1 0 0,1 0 1,-1 1-1,1-1 1,-1 0-1,1 0 0,-1 1 1,1-1-1,-1 0 1,1 0-1,0 1 0,-1-1 1,1 1-1,-1-1 1,-1 1-124,1 0 0,-1 0 0,1 0 1,0 0-1,-1 0 0,1 0 0,0 0 1,-1 1-1,1-1 0,0 0 0,0 1 1,0-1-1,0 1 0,1-1 0,-1 1 1,0-1-1,0 1 0,1 0 0,-1 2 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2.184"/>
    </inkml:context>
    <inkml:brush xml:id="br0">
      <inkml:brushProperty name="width" value="0.025" units="cm"/>
      <inkml:brushProperty name="height" value="0.025" units="cm"/>
    </inkml:brush>
  </inkml:definitions>
  <inkml:trace contextRef="#ctx0" brushRef="#br0">107 1 15471,'0'0'12022,"-1"11"-10576,-48 199 777,-3 13-618,51-219-1605,0 3 0,0 0 0,0-1 0,1 1 0,0 0 0,1 11 0,-1-17 0,0 0 0,1 0 0,-1-1 0,0 1 0,0 0 0,1 0 0,-1-1 0,1 1 0,-1 0 0,0 0 0,1-1 0,0 1 0,-1-1 0,1 1 0,-1 0 0,1-1 0,0 1 0,-1-1 0,1 1 0,1 0 0,0-1 0,-1 0 0,1 1 0,-1-1 0,1 0 0,-1 0 0,1 0 0,-1 0 0,1-1 0,-1 1 0,1 0 0,-1-1 0,1 1 0,-1-1 0,1 1 0,1-2 0,12-8 0,0 0 0,-2-1 0,1-1 0,-1 0 0,-1-1 0,0 0 0,13-20 0,-9 13 0,16-22-19,-1-2 0,-3-1-1,-1-1 1,22-54 0,-49 99-883,-10 17-13896,-2-4 4906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2.967"/>
    </inkml:context>
    <inkml:brush xml:id="br0">
      <inkml:brushProperty name="width" value="0.025" units="cm"/>
      <inkml:brushProperty name="height" value="0.025" units="cm"/>
    </inkml:brush>
  </inkml:definitions>
  <inkml:trace contextRef="#ctx0" brushRef="#br0">63 36 3683,'0'0'24568,"-9"5"-23399,6-4-1072,0 1 1,-1-1-1,1 1 0,0 0 1,0 0-1,0 1 0,0-1 1,1 1-1,-1-1 1,1 1-1,-1 0 0,1 0 1,0 0-1,0 0 0,0 0 1,1 1-1,-1-1 1,1 0-1,0 1 0,-1-1 1,2 1-1,-1-1 0,0 1 1,0 5-1,1-3-38,-1 1 0,1-1 0,0 1 0,1-1-1,-1 0 1,1 1 0,1-1 0,-1 0 0,3 8 0,-3-12-48,1-1-1,-1 1 1,0 0 0,1 0 0,0-1 0,-1 1-1,1-1 1,0 1 0,-1-1 0,1 0 0,0 0-1,0 1 1,0-1 0,0-1 0,0 1 0,1 0-1,-1 0 1,0-1 0,0 1 0,0-1 0,1 0 0,-1 0-1,0 0 1,0 0 0,1 0 0,-1 0 0,0-1-1,0 1 1,5-2 0,1 0-11,-1 0 0,1-1 0,0-1 0,-1 1 0,1-1 0,-1 0 0,0-1 0,0 1 0,-1-1 0,0-1 0,1 1 0,-2-1 0,6-7 0,7-8 0,-1-1 0,21-37 0,-23 27 0,-13 25 0,-11 20 0,9-12 0,-8 10 0,2 0 0,-1 1 0,2 0 0,0 0 0,0 1 0,1-1 0,0 1 0,1 0 0,-1 15 0,4-27 0,0 0 0,0-1 0,0 1 0,1-1 0,-1 1 0,0 0 0,1-1 0,-1 1 0,1-1 0,-1 1 0,1-1 0,-1 1 0,1-1 0,-1 1 0,1-1 0,-1 1 0,1-1 0,-1 0 0,1 1 0,0-1 0,-1 0 0,1 0 0,-1 0 0,1 1 0,0-1 0,-1 0 0,1 0 0,0 0 0,0 0 0,-1 0 0,1 0 0,0 0 0,-1 0 0,1 0 0,0 0 0,-1-1 0,1 1 0,-1 0 0,1 0 0,0-1 0,32-11 0,-17 1 0,-1-2 0,0 0 0,22-25 0,-23 22 0,0 1 0,1 1 0,20-14 0,-35 27 0,0 1 0,1 0 0,-1 0 0,0 0 0,0-1 0,0 1 0,0 0 0,1 0 0,-1 0 0,0 0 0,0 0 0,0 0 0,1-1 0,-1 1 0,0 0 0,0 0 0,1 0 0,-1 0 0,0 0 0,0 0 0,1 0 0,-1 0 0,0 0 0,0 0 0,1 0 0,-1 0 0,0 0 0,0 0 0,0 0 0,1 0 0,-1 0 0,0 1 0,0-1 0,1 0 0,-1 0 0,0 0 0,0 0 0,0 0 0,0 0 0,1 1 0,-1-1 0,0 0 0,0 0 0,0 0 0,0 1 0,1-1 0,-1 16 0,-9 19 0,-4-5 0,8-20 0,0 0 0,1 0 0,0 1 0,0-1 0,1 1 0,1 0 0,-2 19 0,4-30-18,1 1 1,-1-1-1,1 1 1,0 0-1,-1-1 0,1 0 1,-1 1-1,1-1 0,0 1 1,-1-1-1,1 0 1,0 1-1,-1-1 0,1 0 1,0 0-1,0 1 0,-1-1 1,1 0-1,0 0 1,0 0-1,-1 0 0,1 0 1,0 0-1,0 0 0,-1 0 1,1-1-1,0 1 1,0 0-1,-1 0 0,1 0 1,0-1-1,-1 1 0,2-1 1,26-8-2432,16-31-8361,-18 14 2471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3.326"/>
    </inkml:context>
    <inkml:brush xml:id="br0">
      <inkml:brushProperty name="width" value="0.025" units="cm"/>
      <inkml:brushProperty name="height" value="0.025" units="cm"/>
    </inkml:brush>
  </inkml:definitions>
  <inkml:trace contextRef="#ctx0" brushRef="#br0">186 0 17424,'0'0'6994,"-12"3"-3861,-2 1-2731,0 1-1,1 0 0,-1 1 0,1 0 0,0 1 1,1 0-1,0 1 0,0 1 0,1 0 0,0 0 1,0 1-1,-9 12 0,19-21-401,1-1 0,0 0 0,-1 1 0,1-1 0,0 0 0,0 1 0,-1-1 0,1 1 0,0-1 0,0 0 0,0 1 0,0-1 0,-1 1 0,1-1 0,0 1 0,0-1 0,0 1 0,0-1 0,0 1 0,0-1 0,0 1 0,0-1 0,1 0 0,-1 1 0,0-1 0,0 1 0,0-1 0,0 1 0,1-1 0,-1 0 0,0 1 0,0-1 0,1 1 0,-1-1 0,0 0 0,1 1 0,21 6 0,41-7 0,-47-1 0,-5 1-64,-1 1-1,1 0 1,-1 0 0,0 1 0,0 1-1,13 4 1,-21-7 59,-1 1 0,1-1 0,0 1 0,0 0 1,-1 0-1,1 0 0,0 0 0,-1 0 0,1 0 0,-1 0 0,1 0 0,-1 0 0,0 1 0,0-1 0,1 1 0,-1-1 0,0 1 0,0-1 0,0 1 0,0 0 0,-1-1 0,1 1 1,0 0-1,-1 0 0,1-1 0,-1 1 0,0 0 0,0 0 0,1 0 0,-1 0 0,0 0 0,-1 0 0,1-1 0,0 1 0,0 0 0,-1 0 0,1 0 0,-1-1 0,0 1 1,1 0-1,-1 0 0,0-1 0,-2 3 0,0 1 31,0-1 1,0 0-1,-1-1 1,1 1-1,-1-1 0,0 1 1,0-1-1,0 0 1,0-1-1,-1 1 1,1-1-1,-1 1 1,1-1-1,-1-1 1,0 1-1,-6 1 0,-3 0 18,1-1-1,-1 0 1,1-1-1,-26-1 1,32-4-2534,7-11-7436,0 14 9450,2-8-11616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4.134"/>
    </inkml:context>
    <inkml:brush xml:id="br0">
      <inkml:brushProperty name="width" value="0.025" units="cm"/>
      <inkml:brushProperty name="height" value="0.025" units="cm"/>
    </inkml:brush>
  </inkml:definitions>
  <inkml:trace contextRef="#ctx0" brushRef="#br0">1 1 3235,'0'0'1281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229"/>
    </inkml:context>
    <inkml:brush xml:id="br0">
      <inkml:brushProperty name="width" value="0.025" units="cm"/>
      <inkml:brushProperty name="height" value="0.025" units="cm"/>
    </inkml:brush>
  </inkml:definitions>
  <inkml:trace contextRef="#ctx0" brushRef="#br0">0 308 16848,'0'0'6502,"3"9"-6235,-2-6-316,1 1 0,-1 0 0,1 0 0,1-1-1,-1 1 1,0-1 0,1 1 0,0-1 0,-1 0 0,1 0 0,0 0 0,1-1 0,-1 1-1,0-1 1,1 1 0,0-1 0,-1 0 0,1-1 0,0 1 0,0-1 0,0 1 0,0-1-1,0-1 1,0 1 0,0 0 0,1-1 0,-1 0 0,0 0 0,6-1 0,2 0 314,0 0 1,1-1 0,-1-1-1,0 0 1,-1-1 0,1 0-1,-1-1 1,0 0 0,0-1-1,0 0 1,0 0 0,9-9 0,-19 14-193,-1 1 0,1 0 0,-1-1 0,1 1 0,-1 0 0,1-1 0,-1 1 0,1-1 0,-1 1 0,1-1 0,-1 1 0,1-1 0,-1 1 0,0-1 0,1 1 0,-1-1 0,0 1 0,0-1 0,1 0 0,-1 1 0,0-1 0,0 0 0,0 1 0,0-1 0,0 1 0,0-1 0,0 0 0,0 1 0,0-1 0,0 0 1,0 1-1,0-2 0,-20-6 1813,-30 9-27,43 1-1823,0 1 0,0 0 0,1 0 1,-1 0-1,1 0 0,0 1 0,0 0 1,0 1-1,0-1 0,1 1 0,0 0 0,0 0 1,0 1-1,1 0 0,-1 0 0,1 0 1,1 0-1,-1 0 0,1 1 0,0-1 0,1 1 1,-1 0-1,1 0 0,1 0 0,-1 0 1,1 1-1,0 10 0,1-16-36,1-1 0,-1 1 0,0 0 0,1 0 0,-1 0 0,1-1 0,0 1 0,0 0 0,0-1 0,0 1 0,0 0 0,0-1 0,0 1 0,0-1 0,0 0 0,1 1 0,-1-1 0,1 0 0,-1 0 0,1 0 0,-1 0 0,1 0 0,0 0 0,-1 0 0,1 0 0,0-1 0,0 1 0,-1-1 0,1 0 0,0 1 0,0-1 0,0 0 0,0 0 0,0 0 0,-1 0 0,1 0 0,2-1 0,4 1 0,0-1 0,-1 1 0,1-2 0,-1 1 0,1-1 0,-1 0 0,0 0 0,10-5 0,9-9 0,0-2 0,-1 0 0,0-2 0,-2-1 0,0 0 0,-2-2 0,0 0 0,-1-2 0,-2 0 0,-1-1 0,0-1 0,-2 0 0,12-31 0,-23 47-17,-1 0 1,0-1-1,0 1 0,-1-1 1,1-13-1,-3 24 14,0-1 0,0 0 0,0 1 0,0-1 0,0 1 0,0-1 0,-1 1 0,1-1 0,0 0 0,-1 1 0,1-1 0,-1 1 0,1-1 0,-1 1 0,0 0 0,0-1 0,0 1 0,0 0 0,0 0 0,0-1 0,0 1 0,0 0 0,0 0 0,0 0 0,-1 0 0,1 0 0,0 0 0,-1 1 0,1-1 0,-1 0 0,1 1 0,-1-1 0,1 1 1,-1 0-1,1-1 0,-1 1 0,1 0 0,-1 0 0,0 0 0,1 0 0,-1 0 0,1 0 0,-1 0 0,1 1 0,-1-1 0,-1 1 0,-5 1 9,1 1 1,0 0 0,0 0-1,0 0 1,0 1 0,1 0-1,0 0 1,-1 1 0,2 0 0,-1 0-1,0 0 1,1 1 0,0 0-1,-6 10 1,0-1 21,1 0 0,0 1 0,1 0 0,-13 35 0,19-41-28,0 0 0,0 0 0,1 0 0,1 0 0,0 0 0,0 1 0,0-1 0,2 0 0,-1 1 0,1-1 0,3 14 0,-2-20 0,-1 0 0,1 1 0,-1-1 0,1 0 0,0 0 0,1 0 0,-1-1 0,1 1 0,-1-1 0,1 1 0,0-1 0,1 0 0,-1 0 0,0 0 0,1 0 0,0-1 0,-1 1 0,1-1 0,0 0 0,0 0 0,0-1 0,1 1 0,-1-1 0,0 0 0,1 0 0,-1 0 0,0 0 0,5-1 0,-4 0-350,0 1-1,-1-1 1,1-1-1,-1 1 1,1-1-1,-1 1 1,8-3-1,-9 2-146,0-1 0,0 1 0,0-1 0,-1 1 0,1-1 0,0 0 0,-1 0 0,0 0 0,1-1 0,-1 1 0,0 0 0,0-1 1,0 1-1,0-1 0,-1 0 0,1 0 0,-1 0 0,2-3 0,8-27-8781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5.040"/>
    </inkml:context>
    <inkml:brush xml:id="br0">
      <inkml:brushProperty name="width" value="0.025" units="cm"/>
      <inkml:brushProperty name="height" value="0.025" units="cm"/>
    </inkml:brush>
  </inkml:definitions>
  <inkml:trace contextRef="#ctx0" brushRef="#br0">66 89 1505,'0'0'7026,"8"-8"-5921,1 1-453,31-29 2285,-19 8 6136,-21 28-8950,0-1 0,0 1 0,1 0 0,-1 0 0,0-1 0,0 1 0,0 0 0,0 0 0,0-1-1,0 1 1,0 0 0,0 0 0,0-1 0,0 1 0,0 0 0,0 0 0,0-1 0,0 1 0,0 0-1,0 0 1,0-1 0,0 1 0,-1 0 0,1 0 0,0-1 0,0 1 0,0 0 0,0 0-1,0 0 1,-1-1 0,1 1 0,0 0 0,0 0 0,0 0 0,0 0 0,-1 0 0,1-1 0,0 1-1,0 0 1,-1 0 0,1 0 0,-1 0 0,-15-1 1146,-16 10-1182,20-3 126,5-3-112,0 0 0,1 1 0,0-1 0,-1 1 0,1 1 0,1-1 0,-1 1 0,1 0 0,-1 0 0,-5 9 0,11-13-107,0-1-1,0 1 1,0-1-1,0 1 1,0-1-1,0 1 1,0-1-1,0 1 1,0-1-1,0 1 1,1-1-1,-1 1 1,0-1-1,0 1 1,1-1-1,-1 0 1,0 1-1,1-1 0,-1 1 1,0-1-1,1 0 1,-1 1-1,1-1 1,-1 0-1,0 1 1,1-1-1,-1 0 1,1 0-1,-1 0 1,1 1-1,-1-1 1,1 0-1,-1 0 1,1 0-1,-1 0 1,2 0-1,32 10-146,-7-3 136,-20-3 9,1 1 0,-1 0 0,0 0 0,0 0 0,0 1 0,-1 0 0,0 0 0,0 1 0,4 7 0,-8-13 36,-1 1 0,0 0-1,0-1 1,0 1 0,0 0 0,0 0-1,0 0 1,0 0 0,0 0-1,-1 0 1,1 0 0,-1 0-1,1 0 1,-1 0 0,0 0 0,0 0-1,0 0 1,0 0 0,0 0-1,-1 0 1,1 1 0,-1-1 0,1 0-1,-1 0 1,0 0 0,0-1-1,1 1 1,-1 0 0,-1 0-1,1 0 1,0-1 0,0 1 0,-1 0-1,1-1 1,-1 1 0,1-1-1,-1 0 1,1 0 0,-1 1 0,0-1-1,-3 1 1,-2 2 162,0-1-1,0 0 1,0-1 0,-1 0-1,1 0 1,-1 0-1,1-1 1,-1 0 0,-8 0-1,14-1-213,0 0-1,-1 0 0,1 0 0,0 0 1,0 0-1,0-1 0,0 1 0,0-1 1,0 1-1,1-1 0,-1 1 0,0-1 1,0 0-1,0 0 0,0 0 0,1 0 1,-1 0-1,0-1 0,1 1 0,-1 0 0,1-1 1,0 1-1,-1-1 0,1 0 0,0 1 1,0-1-1,0 0 0,0 0 0,0 0 1,1 1-1,-1-1 0,0 0 0,1 0 1,-1 0-1,1 0 0,0 0 0,0-4 1,0 5-266,0 0 0,1 0 0,-1 0 0,0 0 0,1 0 0,0 0 0,-1 0 0,1 0 0,-1 1 0,1-1 0,0 0 0,-1 0 0,1 1 0,0-1 0,0 0 0,0 1 0,0-1 0,-1 1 0,1-1 1,0 1-1,0-1 0,0 1 0,0 0 0,0 0 0,0-1 0,0 1 0,0 0 0,0 0 0,2 0 0,1-1-973,15-3-5196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6.192"/>
    </inkml:context>
    <inkml:brush xml:id="br0">
      <inkml:brushProperty name="width" value="0.025" units="cm"/>
      <inkml:brushProperty name="height" value="0.025" units="cm"/>
    </inkml:brush>
  </inkml:definitions>
  <inkml:trace contextRef="#ctx0" brushRef="#br0">25 45 14157,'0'10'3241,"-11"67"4947,0-7-2398,9-27-6342,1-43 565,1 1 0,0-1-1,0 1 1,0-1 0,0 0 0,1 1 0,-1-1 0,0 1 0,0-1-1,0 0 1,0 1 0,0-1 0,0 1 0,1-1 0,-1 0 0,0 1 0,0-1-1,1 0 1,-1 1 0,0-1 0,0 0 0,1 1 0,-1-1 0,0 0-1,1 0 1,-1 1 0,0-1 0,1 0 0,-1 0 0,1 0 0,-1 1-1,0-1 1,1 0 0,-1 0 0,1 0 0,-1 0 0,1 0 0,20-5 348,17-17 38,-26 13-389,-1 0 0,0-1 1,-1-1-1,0 0 0,-1-1 0,0 1 1,-1-2-1,0 1 0,-1-1 0,0 0 1,9-27-1,-19 48 20,1 0 1,-1-1-1,-1 1 1,1-1 0,-8 12-1,7-14-4,1 0 0,-1 0 0,1 0 0,1 0-1,-1 1 1,1-1 0,0 1 0,0 0 0,1-1 0,-1 1 0,1 0-1,1 0 1,-1 0 0,1 11 0,0-16-26,1-1 0,-1 1 0,1-1 0,-1 1 0,1-1 0,-1 0 0,1 1 0,-1-1 0,1 0 0,-1 1 0,1-1 0,-1 0 0,1 0 0,0 1 0,-1-1 0,1 0 0,0 0 0,-1 0 0,1 0 0,-1 0 0,1 0 0,0 0 0,-1 0 0,1 0 0,0 0 0,-1 0 0,1 0 0,-1-1 0,2 1 0,19-6 0,-3-5 0,0 0 0,-1-1 0,0-2 0,-1 1 0,0-2 0,-1 0 0,-1-1 0,-1 0 0,0-1 0,18-31 0,-58 78 0,-17 19 0,41-45 0,1 0 0,-1 0 0,1 0 0,0 0 0,0 0 0,0 0 0,1 1 0,-1-1 0,1 1 0,0-1 0,0 1 0,0 4 0,2-7 0,-1 0 0,1 0 0,0 0 0,0 0 0,0 0 0,0-1 0,0 1 0,0 0 0,0-1 0,0 1 0,1 0 0,-1-1 0,1 0 0,-1 1 0,1-1 0,-1 0 0,1 0 0,0 0 0,0 0 0,-1 0 0,1 0 0,0 0 0,0-1 0,0 1 0,0-1 0,0 1 0,0-1 0,0 0 0,3 0 0,1 1 0,0 0 0,1 0 0,-1-1 0,1 0 0,-1 0 0,0-1 0,1 1 0,8-4 0,-6 0 0,-1 0 0,0-1 0,0 0 0,-1 0 0,1-1 0,-1 0 0,0-1 0,-1 1 0,11-15 0,0-2 0,27-47 0,-27 34 0,-19 35 0,-3 4 0,-5 8 0,0 4 0,1 0 0,0 1 0,1 0 0,1 0 0,0 1 0,1 0 0,1 0 0,1 1 0,0-1 0,-1 22 0,5-38-1,0-1-1,0 0 1,0 1 0,0-1-1,0 0 1,0 1 0,0-1-1,1 1 1,-1-1-1,0 0 1,0 1 0,0-1-1,0 0 1,1 1 0,-1-1-1,0 0 1,0 0 0,0 1-1,1-1 1,-1 0 0,0 0-1,1 1 1,-1-1 0,0 0-1,1 0 1,-1 0-1,0 1 1,1-1 0,-1 0-1,0 0 1,1 0 0,-1 0-1,0 0 1,1 0 0,0 0-1,18-3-299,14-12-1986,-21 0-3324,-5 0-2605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6.625"/>
    </inkml:context>
    <inkml:brush xml:id="br0">
      <inkml:brushProperty name="width" value="0.025" units="cm"/>
      <inkml:brushProperty name="height" value="0.025" units="cm"/>
    </inkml:brush>
  </inkml:definitions>
  <inkml:trace contextRef="#ctx0" brushRef="#br0">157 62 19667,'0'0'6069,"0"-9"-3437,2-28-1239,-2 36-1367,0 1-1,0-1 1,0 0-1,0 1 1,0-1-1,0 0 1,-1 1-1,1-1 1,0 1-1,0-1 1,-1 1-1,1-1 1,0 0-1,-1 1 1,1-1-1,0 1 1,-1-1-1,1 1 1,-1-1-1,1 1 1,0 0-1,-1-1 1,0 1-1,1 0 0,-1-1 1,1 1-1,-1 0 1,1 0-1,-1-1 1,1 1-1,-1 0 1,0 0-1,1 0 1,-1 0-1,0 0 1,1 0-1,-1 0 1,1 0-1,-1 0 1,0 0-1,1 0 1,-1 0-1,0 0 1,1 0-1,-1 1 1,1-1-1,-1 0 1,0 1-1,-28 11-14,14-3 239,1 0-1,1 1 0,0 0 1,0 1-1,1 1 1,-13 15-1,25-26-249,-1-1 0,1 0 0,0 0 0,0 1 0,-1-1 0,1 0 0,0 1 0,0-1 0,0 0 0,0 0 0,0 1 0,0-1 0,-1 0 0,1 1 0,0-1 0,0 0 0,0 1 0,0-1 0,0 0 0,0 1 0,0-1 0,0 0 0,0 1 0,0-1 0,1 0 0,-1 1 0,0-1 0,0 0 0,0 1 0,0-1 0,0 0 0,1 0 0,-1 1 0,0-1 0,0 0 0,0 1 0,1-1 0,-1 0 0,0 0 0,0 0 0,1 1 0,-1-1 0,22 5 0,33-5 0,-48-1 0,13 0-70,-11 0-117,1 0 0,0 1 1,0 0-1,0 1 0,0 0 0,16 4 0,-24-4 159,0 0-1,0 0 1,0 0-1,0 0 1,0 1-1,0-1 1,0 1-1,0-1 1,0 1-1,0-1 1,-1 1 0,1 0-1,-1 0 1,0 0-1,1 0 1,-1 0-1,0 0 1,0 1-1,0-1 1,-1 0 0,1 0-1,0 1 1,-1-1-1,1 1 1,-1-1-1,0 0 1,0 1-1,0-1 1,0 1-1,0-1 1,-1 0 0,0 5-1,-1-3 84,1 1-1,-1-1 1,1 0-1,-1 0 1,0 0-1,-1 0 0,1 0 1,-1-1-1,1 1 1,-1-1-1,0 1 1,-1-1-1,1 0 1,0 0-1,-1-1 1,0 1-1,0-1 1,0 0-1,0 0 1,0 0-1,-5 2 1,-3 1 104,1-1 1,0-1 0,-1 0 0,0 0-1,0-1 1,-22 1 0,9-7-1568,24 4 1290,1 0 0,0-1 0,-1 1 0,1 0 0,-1 0 0,1 0 0,0-1 0,-1 1 0,1 0 0,0-1 0,0 1 0,-1 0 0,1-1 1,0 1-1,0 0 0,-1-1 0,1 1 0,0-1 0,0 1 0,0 0 0,0-1 0,-1 1 0,1-1 0,0 1 0,0-1 0,0 1 0,0 0 0,0-2 0,1 1-329,0-1 0,0 0 0,0 0 0,0 1 0,1-1 0,-1 1 0,0-1 0,1 1 0,-1-1 0,1 1-1,-1 0 1,1 0 0,-1 0 0,1 0 0,0 0 0,0 0 0,3-1 0,14-6-6760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016"/>
    </inkml:context>
    <inkml:brush xml:id="br0">
      <inkml:brushProperty name="width" value="0.025" units="cm"/>
      <inkml:brushProperty name="height" value="0.025" units="cm"/>
    </inkml:brush>
  </inkml:definitions>
  <inkml:trace contextRef="#ctx0" brushRef="#br0">195 4 9641,'0'0'13149,"-11"-2"-9802,4 2-3118,1-1 1,-1 1-1,0 0 1,1 0-1,-1 1 1,0 0 0,1 0-1,-1 1 1,1-1-1,0 1 1,-1 1-1,1-1 1,0 1-1,-8 5 1,12-7-214,-8 5 120,1 0 0,0 0 0,0 1 0,0 0 0,1 1 1,0-1-1,-7 10 0,18-16-109,-1 0 0,1 0 1,-1 0-1,1 0 0,0-1 0,-1 0 1,1 1-1,0-1 0,4-1 0,59-4-404,-50 3 115,-1 0 0,1 1 0,-1 1 0,21 2 0,-35-2 269,0 0-1,0 1 0,-1-1 0,1 1 1,0-1-1,0 1 0,0 0 0,0-1 1,0 1-1,-1 0 0,1 0 1,0-1-1,0 1 0,-1 0 0,1 0 1,-1 0-1,1 0 0,-1 0 0,1 0 1,-1 0-1,0 0 0,1 0 1,-1 0-1,0 0 0,0 0 0,0 0 1,1 0-1,-1 0 0,0 0 0,-1 0 1,1 0-1,0 0 0,0 0 0,0 1 1,-1-1-1,1 0 0,0 0 1,-2 1-1,1 4 143,-1-1 1,0 0 0,0 0-1,0 0 1,-1 0 0,-3 6-1,-4 1 160,0-1-1,0 0 1,-19 14 0,25-22-235,-1 1 1,1-1 0,-1 0-1,0-1 1,0 1 0,0-1-1,-1 0 1,1 0-1,0 0 1,-1-1 0,1 0-1,-10 1 1,15-2-110,-1-1 1,1 1-1,-1 0 0,1 0 1,-1-1-1,1 1 1,0 0-1,-1 0 0,1-1 1,-1 1-1,1-1 0,0 1 1,-1 0-1,1-1 0,0 1 1,-1-1-1,1 1 0,0-1 1,0 1-1,-1 0 1,1-1-1,0 1 0,0-1 1,0 1-1,0-1 0,0 0 1,0 1-1,0-1 0,0 1 1,0-1-1,0 1 1,0-1-1,0 1 0,0-1 1,0 1-1,0-1 0,0 1 1,1-1-1,-1 1 0,0-1 1,0 1-1,1-1 0,-1 1 1,1-1-1,11-24-3990,5 5-1804,4 0-1272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435"/>
    </inkml:context>
    <inkml:brush xml:id="br0">
      <inkml:brushProperty name="width" value="0.025" units="cm"/>
      <inkml:brushProperty name="height" value="0.025" units="cm"/>
    </inkml:brush>
  </inkml:definitions>
  <inkml:trace contextRef="#ctx0" brushRef="#br0">107 64 8488,'0'0'16629,"10"-4"-15273,-7 3-1228,39-17 1348,-40 18-1300,0-1 0,0 0-1,0 0 1,0 0 0,0-1 0,0 1 0,-1 0-1,1-1 1,0 1 0,-1-1 0,1 0 0,-1 1 0,0-1-1,0 0 1,1 0 0,-1 0 0,0 0 0,-1 0-1,1 0 1,0 0 0,0-3 0,-2 5-158,1-1 0,-1 1 0,0-1 0,1 1 0,-1 0 1,0-1-1,1 1 0,-1 0 0,0 0 0,0 0 0,1 0 0,-1 0 0,0-1 0,0 1 1,1 0-1,-1 1 0,0-1 0,0 0 0,0 0 0,1 0 0,-1 0 0,0 1 0,0-1 1,1 0-1,-1 1 0,0-1 0,0 1 0,-25 9 297,6 1-315,1 1 0,0 1 0,0 0 0,1 2 0,-29 30 0,47-45 0,-1 1 0,1-1 0,0 0 0,-1 1 0,1-1 0,0 0 0,-1 1 0,1-1 0,0 1 0,0-1 0,-1 1 0,1-1 0,0 1 0,0-1 0,0 1 0,-1-1 0,1 1 0,0-1 0,0 1 0,0-1 0,0 1 0,0-1 0,0 1 0,0-1 0,0 1 0,0-1 0,1 1 0,-1-1 0,0 1 0,0-1 0,0 1 0,0-1 0,1 1 0,-1-1 0,1 1 0,20 7 0,38-7 0,-50-1 0,1 0 1,49-4 15,-57 4-20,0-1 0,0 1 1,0-1-1,1 0 0,-1 0 0,0 1 1,0-1-1,0 0 0,0-1 0,0 1 1,0 0-1,-1-1 0,1 1 0,0-1 1,-1 1-1,1-1 0,-1 0 0,1 0 1,-1 1-1,0-1 0,0 0 0,1-3 1,-1 4-814,-13 1-16650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47.765"/>
    </inkml:context>
    <inkml:brush xml:id="br0">
      <inkml:brushProperty name="width" value="0.025" units="cm"/>
      <inkml:brushProperty name="height" value="0.025" units="cm"/>
    </inkml:brush>
  </inkml:definitions>
  <inkml:trace contextRef="#ctx0" brushRef="#br0">1 8 23030,'0'0'9353,"56"-8"-9257,-3 13-865,-1-1-3267,-2-4-6790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0.636"/>
    </inkml:context>
    <inkml:brush xml:id="br0">
      <inkml:brushProperty name="width" value="0.025" units="cm"/>
      <inkml:brushProperty name="height" value="0.025" units="cm"/>
    </inkml:brush>
  </inkml:definitions>
  <inkml:trace contextRef="#ctx0" brushRef="#br0">0 129 0,'0'0'26719,"2"10"-25358,3 39 628,-1 63 0,-3-52-1280,-1-59-709,0-1 0,0 1 0,0 0 0,0-1 0,0 1 0,0-1 0,0 1 0,0-1 0,0 1 0,0-1 0,1 1 0,-1-1 0,0 1 0,0-1 0,1 1 0,-1-1 0,0 1 0,1-1 0,-1 0 0,0 1 0,1-1 0,-1 0 0,1 1 0,-1-1 0,1 0 0,-1 1 0,1-1 0,-1 0 0,1 0 0,-1 1 0,1-1 0,0 0 0,21-3 0,19-19 0,-20 3 0,0 0 0,0-2 0,-2 0 0,-1-1 0,-1-1 0,15-26 0,-32 49 0,0 0 0,1 0 0,-1 0 0,0 0 0,0 0 0,0 0 0,0 0 0,0 0 0,0 1 0,0-1 0,0 0 0,1 0 0,-1 0 0,0 0 0,0 0 0,0 0 0,0 0 0,0 0 0,1 0 0,-1 0 0,0 0 0,0 0 0,0 0 0,0 0 0,0 0 0,1 0 0,-1 0 0,0 0 0,0 0 0,0 0 0,0 0 0,0 0 0,0 0 0,1 0 0,-1 0 0,0 0 0,0 0 0,0 0 0,0-1 0,0 1 0,0 0 0,0 0 0,1 0 0,-1 0 0,0 0 0,0 0 0,0 0 0,0-1 0,0 1 0,0 0 0,0 0 0,0 0 0,0 0 0,0 0 0,0 0 0,0-1 0,0 1 0,0 0 0,0 0 0,0 0 0,0 0 0,0 0 0,0-1 0,0 1 0,0 0 0,0 0 0,0 0 0,0 0 0,0 16 0,-8 24 0,0-13 0,1 0 0,2 1 0,-4 51 0,9-79 0,0 1 0,-1-1 0,1 1 0,0 0 0,0-1 0,0 1 0,0-1 0,1 1 0,-1 0 0,0-1 0,0 1 0,0-1 0,0 1 0,1-1 0,-1 1 0,0-1 0,0 1 0,1-1 0,-1 1 0,0-1 0,1 1 0,-1-1 0,0 1 0,1-1 0,-1 0 0,1 1 0,-1-1 0,1 0 0,-1 1 0,1-1 0,-1 0 0,1 0 0,-1 1 0,1-1 0,0 0 0,-1 0 0,1 0 0,-1 0 0,1 0 0,-1 0 0,1 0 0,0 0 0,-1 0 0,1 0 0,-1 0 0,1 0 0,-1 0 0,1 0 0,0-1 0,-1 1 0,1 0 0,-1 0 0,1-1 0,-1 1 0,1-1 0,29-20 0,-14 2 0,-1-1 0,-1 0 0,16-32 0,19-28 0,-46 126 0,-16 19 0,8-46 0,1 0 0,-1 30 0,5-49 0,0 0 0,-1 1 0,1-1 0,0 1 0,0-1 0,1 1 0,-1-1 0,0 1 0,0-1 0,0 1 0,0-1 0,0 1 0,0-1 0,1 0 0,-1 1 0,0-1 0,0 1 0,0-1 0,1 0 0,-1 1 0,0-1 0,1 1 0,-1-1 0,0 0 0,1 0 0,-1 1 0,1-1 0,-1 0 0,0 0 0,1 1 0,-1-1 0,1 0 0,-1 0 0,1 0 0,-1 0 0,1 0 0,-1 1 0,0-1 0,1 0 0,-1 0 0,1 0 0,-1 0 0,1-1 0,-1 1 0,1 0 0,-1 0 0,1 0 0,-1 0 0,1 0 0,-1 0 0,0-1 0,1 1 0,-1 0 0,1 0 0,-1-1 0,0 1 0,1 0 0,-1-1 0,0 1 0,1 0 0,-1-1 0,0 1 0,1-1 0,-1 1 0,26-22 0,-7-3 0,-1 0 0,18-34 0,6-9 0,-42 68 0,0 1 0,0-1 0,0 0 0,0 0 0,0 0 0,0 0 0,0 0 0,0 1 0,0-1 0,0 0 0,0 0 0,0 0 0,0 0 0,0 1 0,0-1 0,0 0 0,0 0 0,0 0 0,1 0 0,-1 0 0,0 0 0,0 1 0,0-1 0,0 0 0,0 0 0,0 0 0,1 0 0,-1 0 0,0 0 0,0 0 0,0 0 0,0 0 0,0 0 0,1 0 0,-1 0 0,0 0 0,0 0 0,0 0 0,0 0 0,0 0 0,1 0 0,-1 0 0,0 0 0,0 0 0,0 0 0,0 0 0,1 0 0,-1 0 0,0 0 0,0 0 0,0 0 0,0 0 0,0 0 0,1 0 0,-1 0 0,0 0 0,0-1 0,0 1 0,0 0 0,0 0 0,0 0 0,0 0 0,0 0 0,1 0 0,-1-1 0,0 1 0,0 0 0,0 0 0,0 0 0,3 23 0,-5 30 0,-8 58 0,10-110 0,0-1 0,0 1 0,0-1 0,0 1 0,0 0 0,0-1 0,0 1 0,1-1 0,-1 1 0,0 0 0,0-1 0,1 1 0,-1-1 0,0 1 0,1-1 0,-1 1 0,1-1 0,-1 1 0,1-1 0,-1 1 0,0-1 0,1 0 0,0 1 0,-1-1 0,1 0 0,-1 1 0,1-1 0,-1 0 0,1 0 0,0 0 0,-1 1 0,1-1 0,-1 0 0,1 0 0,0 0 0,-1 0 0,1 0 0,0 0 0,-1 0 0,1 0 0,-1 0 0,1-1 0,0 1 0,-1 0 0,1 0 0,-1 0 0,1-1 0,0 1 0,-1 0 0,1-1 0,-1 1 0,2-1 0,29-19 0,-2-9 0,-3-2 0,0-1 0,-2-1 0,-2-1 0,0 0 0,-3-2 0,-1-1 0,16-46 0,-25 57 0,-15 41 0,-15 36 0,11-20 0,2 1 0,0 0 0,3 0 0,0 1 0,0 61 0,5-92 0,0 1 0,0-1 0,0 0 0,1 1 0,-1-1 0,0 1 0,1-1 0,0 0 0,-1 1 0,1-1 0,0 0 0,0 0 0,0 1 0,1-1 0,-1 0 0,0 0 0,1 0 0,0-1 0,-1 1 0,1 0 0,0 0 0,0-1 0,0 1 0,0-1 0,0 0 0,0 0 0,0 1 0,0-1 0,1-1 0,-1 1 0,0 0 0,1 0 0,-1-1 0,0 0 0,4 1 0,-5-5 0,0-1 0,0 1 0,-1 0 0,0 0 0,1-1 0,-2 1 0,1 0 0,-1-7 0,-2 2-67,0 0 1,0 0-1,-1 1 1,0-1-1,-1 1 1,0 0-1,0 0 0,-10-10 1,-2-2-214,-36-32 1,113 51 1615,38 1-2406,-96 0 821,-1 0 0,0 0 0,0-1 0,0 1-1,1 0 1,-1-1 0,0 1 0,0 0-1,0-1 1,0 0 0,0 1 0,0-1-1,0 0 1,0 1 0,0-1 0,1-1-1,2-12-7727,-4 0-1947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0.978"/>
    </inkml:context>
    <inkml:brush xml:id="br0">
      <inkml:brushProperty name="width" value="0.025" units="cm"/>
      <inkml:brushProperty name="height" value="0.025" units="cm"/>
    </inkml:brush>
  </inkml:definitions>
  <inkml:trace contextRef="#ctx0" brushRef="#br0">9 1 21556,'-8'1'4805,"8"3"-3524,6-4-1185,11 3-1025,-2-3-3074,-2 0-8041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1.805"/>
    </inkml:context>
    <inkml:brush xml:id="br0">
      <inkml:brushProperty name="width" value="0.025" units="cm"/>
      <inkml:brushProperty name="height" value="0.025" units="cm"/>
    </inkml:brush>
  </inkml:definitions>
  <inkml:trace contextRef="#ctx0" brushRef="#br0">213 33 6822,'0'0'14558,"-8"-7"-12342,5 6-2129,1-2-3,0 1 0,0 0 0,0 0 1,-1 0-1,1 1 0,-1-1 0,1 0 1,-1 1-1,0 0 0,1-1 1,-1 1-1,0 0 0,0 0 0,0 1 1,0-1-1,0 1 0,0-1 0,0 1 1,0 0-1,0 0 0,0 0 1,0 1-1,0-1 0,0 1 0,0 0 1,0-1-1,0 1 0,1 1 0,-1-1 1,0 0-1,0 1 0,1-1 1,-3 3-1,-7 6 119,1 1-1,0 0 1,1 0 0,1 1 0,-16 24 0,22-30-107,-1 0-1,1 0 1,0 0 0,0 0 0,0 1-1,1 0 1,0-1 0,0 1 0,1 0-1,0 0 1,0 0 0,1 0 0,0 0 0,0 0-1,1 7 1,0-12-89,0-1-1,-1 0 1,1 0 0,0 0-1,0 0 1,0 0 0,-1 0-1,1 0 1,0-1 0,0 1-1,1 0 1,-1 0 0,0-1-1,0 1 1,0-1 0,0 1-1,0-1 1,1 1 0,-1-1-1,0 0 1,1 0 0,-1 1-1,0-1 1,0 0 0,1 0-1,-1 0 1,0 0 0,1-1-1,-1 1 1,0 0 0,0-1-1,1 1 1,-1 0 0,0-1-1,0 1 1,2-2 0,46-20 130,-30 8-50,0 0 0,-1-2-1,-1 0 1,-1-1-1,0-1 1,-1 0 0,-1-1-1,12-21 1,-30 85 457,-2-18-440,3-16-33,1 1 1,0-1-1,0 1 0,1 0 1,0-1-1,2 18 1,0-28-49,-1-1 0,0 1 0,0-1 1,1 1-1,-1-1 0,0 1 0,1-1 1,-1 1-1,0-1 0,1 0 1,-1 1-1,1-1 0,-1 1 0,1-1 1,-1 0-1,1 0 0,-1 1 0,1-1 1,-1 0-1,1 0 0,-1 0 0,1 1 1,-1-1-1,1 0 0,-1 0 1,1 0-1,0 0 0,-1 0 0,1 0 1,-1 0-1,1 0 0,-1 0 0,1-1 1,-1 1-1,1 0 0,0 0 0,21-8 232,-8-2-244,0 0 0,-1 0-1,0-1 1,16-18 0,-16 15-14,1 0 0,1 1 1,17-11-1,-31 23 3,0 0 0,0 0 0,1 0 0,-1 1 0,0-1 0,0 1 0,0-1 0,1 1 0,-1-1 0,0 1 0,1 0 0,-1-1 0,0 1 0,1 0 0,-1 0 0,1 0 0,-1 0 0,3 1 0,-3-1 0,0 1 0,-1-1 0,1 1 0,0-1 0,0 1 0,-1 0 0,1-1 0,0 1 0,-1 0 0,1 0 0,-1-1 0,1 1 0,-1 0 0,1 0 0,-1 0 0,0 0 0,1 0 0,-1 0 0,0 0 0,1 1 0,0 8 0,-1 0 0,0 0 0,0 0 0,-2 13 0,0-3 0,-2 53 0,4-73 0,0 1 0,0-1 0,0 0 0,0 0 0,1 0 0,-1 1 0,0-1 0,0 0 0,0 0 0,1 0 0,-1 0 0,0 1 0,0-1 0,1 0 0,-1 0 0,0 0 0,0 0 0,1 0 0,-1 0 0,0 0 0,0 0 0,1 0 0,-1 0 0,0 0 0,0 0 0,1 0 0,-1 0 0,0 0 0,1 0 0,-1 0 0,0 0 0,0 0 0,1 0 0,-1 0 0,0 0 0,0-1 0,0 1 0,1 0 0,-1 0 0,0 0 0,0 0 0,1-1 0,-1 1 0,0 0 0,0 0 0,0 0 0,0-1 0,1 1 0,11-9 0,24-34-2305,-26 29-818,-1-1-1,14-30 1,-16 28-8232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2.180"/>
    </inkml:context>
    <inkml:brush xml:id="br0">
      <inkml:brushProperty name="width" value="0.025" units="cm"/>
      <inkml:brushProperty name="height" value="0.025" units="cm"/>
    </inkml:brush>
  </inkml:definitions>
  <inkml:trace contextRef="#ctx0" brushRef="#br0">113 1 5477,'0'0'25235,"-9"2"-24643,0 0-457,0 2 0,-1-1-1,1 1 1,-14 8 0,20-10-140,0-1 0,0 1 0,1 0 0,-1 0 0,0 0 1,1 0-1,-1 1 0,1-1 0,0 1 0,0-1 0,0 1 0,0 0 0,0 0 1,0 0-1,1 0 0,0 0 0,-1 0 0,1 0 0,0 0 0,-1 7 0,48-7-2397,-31-3 1651,-4-1 257,0 0 0,0 1 0,0 1 0,0 0 0,0 0 0,0 1 0,0 1 1,0 0-1,-1 0 0,1 1 0,9 5 0,-18-8 571,-1-1 1,0 1-1,0 0 0,0-1 1,0 1-1,0 0 0,0 0 0,0 0 1,0 0-1,0 0 0,-1 0 1,1 0-1,0 0 0,-1 0 1,1 0-1,0 0 0,-1 1 1,1-1-1,-1 0 0,0 0 1,1 1-1,-1-1 0,0 0 1,0 0-1,0 1 0,0-1 1,0 0-1,0 1 0,0-1 1,0 0-1,-1 0 0,1 1 0,0-1 1,-1 0-1,1 0 0,-1 1 1,0-1-1,1 0 0,-1 0 1,0 0-1,1 0 0,-1 0 1,0 0-1,0 0 0,0 0 1,0 0-1,0-1 0,-2 2 1,-4 4 490,0 0 1,-1-1 0,1 0 0,-1-1 0,-12 6-1,6-4-292,-1-1 0,1-1-1,-1 0 1,0 0-1,0-1 1,0-1 0,-17 0-1,32-2-411,-1 0 1,1-1-1,0 1 0,-1 0 1,1 0-1,0 0 0,-1 0 1,1 0-1,0-1 0,0 1 0,-1 0 1,1 0-1,0-1 0,0 1 1,-1 0-1,1 0 0,0-1 1,0 1-1,0 0 0,0-1 1,-1 1-1,1 0 0,0-1 0,0 1 1,0 0-1,0-1 0,0 1 1,0 0-1,0-1 0,0 1 1,0 0-1,0-1 0,0 1 0,0 0 1,0-1-1,0 1 0,0 0 1,0-1-1,1 1 0,3-10-6351,6 3-250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0.585"/>
    </inkml:context>
    <inkml:brush xml:id="br0">
      <inkml:brushProperty name="width" value="0.025" units="cm"/>
      <inkml:brushProperty name="height" value="0.025" units="cm"/>
    </inkml:brush>
  </inkml:definitions>
  <inkml:trace contextRef="#ctx0" brushRef="#br0">96 13 22421,'0'0'3235,"-57"-13"-64,39 13-1345,7 0-833,3 9-833,6 3-544,2-6-3011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2.862"/>
    </inkml:context>
    <inkml:brush xml:id="br0">
      <inkml:brushProperty name="width" value="0.025" units="cm"/>
      <inkml:brushProperty name="height" value="0.025" units="cm"/>
    </inkml:brush>
  </inkml:definitions>
  <inkml:trace contextRef="#ctx0" brushRef="#br0">237 279 17745,'0'0'13138,"-10"-7"-11895,5 4-1110,2 0-112,0 0 1,0 0-1,-1 1 0,1-1 0,-1 1 0,1 0 0,-1 0 0,0 1 1,0-1-1,0 1 0,0-1 0,0 1 0,0 1 0,0-1 1,0 0-1,0 1 0,0 0 0,-1 0 0,1 0 0,0 1 1,0-1-1,0 1 0,-7 2 0,3 1-21,0 0 0,0 1 0,0-1 0,1 2 0,0-1 0,0 1 0,0 0 0,1 0 0,0 1 0,0 0 0,1 0 0,-1 0 0,2 1 0,-1 0 0,1 0 0,0 0 0,1 0 0,0 1 0,0-1 0,0 1 0,2 0 0,-3 13 0,4-20 0,0-1 0,1 0 0,-1 1 0,0-1 0,0 0 0,1 1 0,-1-1 0,1 0 0,-1 0 0,1 1 0,-1-1 0,1 0 0,0 0 0,0 0 0,0 0 0,-1 0 0,1 0 0,0 0 0,0 0 0,0 0 0,1 0 0,1 1 0,0-1-2,1 1 0,-1-1 1,1 0-1,-1 0 0,1 0 0,0 0 1,-1 0-1,6-1 0,3 1-33,-1-1 0,1-1-1,-1 0 1,22-6 0,-18 2-107,-1 0 1,0-2 0,-1 1-1,0-2 1,0 0 0,0 0-1,-1-1 1,0-1 0,-1 0-1,0-1 1,-1 0-1,16-21 1,-13 15 139,-2-1 0,0 0-1,0 0 1,-2-1 0,-1-1 0,0 1 0,-1-1-1,7-35 1,-13 50 6,0-1-1,0 1 1,-1-1-1,0 1 1,0-1-1,0 0 1,0 1-1,-1-1 1,0 1-1,-1-1 1,1 1-1,-5-10 1,5 12-5,-1 1 1,1 0-1,-1 0 1,0 0 0,0 0-1,0 0 1,0 1-1,0-1 1,-1 1-1,1-1 1,0 1-1,-1 0 1,1 0-1,-1 0 1,1 0-1,-1 0 1,1 0-1,-1 1 1,0-1-1,1 1 1,-1 0-1,0 0 1,1 0-1,-1 0 1,0 0 0,0 1-1,1-1 1,-5 2-1,-1 1 34,0-1 0,0 1-1,1 1 1,-1-1 0,1 1 0,0 1 0,0-1-1,0 1 1,1 1 0,0-1 0,0 1 0,-7 9-1,7-10 61,1 1-1,1 0 0,-1 1 1,1-1-1,0 1 0,0 0 1,1 0-1,0 0 0,0 0 1,1 1-1,0-1 0,0 1 1,-1 10-1,4-16-87,-1-1 0,1 1-1,-1-1 1,1 1 0,0-1 0,-1 0-1,1 1 1,0-1 0,0 0-1,0 0 1,0 0 0,0 0 0,0 0-1,0 0 1,0 0 0,0 0 0,1 0-1,-1 0 1,0 0 0,1-1 0,-1 1-1,0-1 1,1 1 0,-1-1 0,1 1-1,-1-1 1,1 0 0,-1 0 0,1 1-1,-1-1 1,4-1 0,62 2-118,-47-2-81,-14 0 151,1 1 1,0 0-1,0 1 0,-1 0 0,1 0 1,-1 0-1,1 1 0,-1 0 0,11 4 0,-15-4 55,0-1-1,1 1 0,-1 0 0,0 1 0,0-1 0,0 0 0,0 1 1,0-1-1,-1 1 0,1-1 0,-1 1 0,0 0 0,0 0 1,0-1-1,0 1 0,0 0 0,0 0 0,-1 0 0,1 0 0,-1 0 1,0 0-1,0 0 0,-1 5 0,0 11 93,0-1 0,-7 29 0,3-21-555,4-15 276,2-7-2733,12-20-18944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3.564"/>
    </inkml:context>
    <inkml:brush xml:id="br0">
      <inkml:brushProperty name="width" value="0.025" units="cm"/>
      <inkml:brushProperty name="height" value="0.025" units="cm"/>
    </inkml:brush>
  </inkml:definitions>
  <inkml:trace contextRef="#ctx0" brushRef="#br0">80 0 18321,'0'0'10805,"-2"12"-9347,-6 22-924,-18 55 1,17-65-396,1 1 0,1 0 1,1 0-1,1 1 0,1 0 0,1 0 1,1 28-1,3-52-139,-1 0 0,0 1 0,1-1 0,-1 0 0,1 0 0,-1 1 0,1-1 0,0 0 0,0 0 0,0 0 0,0 0 0,1 0 0,-1-1 0,0 1 0,1 0 0,-1 0 0,1-1 0,0 1 0,-1-1 0,1 0 0,0 1 0,0-1 0,0 0 0,0 0 0,0 0 0,0 0 0,0 0 0,1-1 0,-1 1 0,0-1 0,0 1 0,1-1 0,-1 0 0,0 0 0,0 0 0,1 0 0,2-1 0,1 1 0,-1-1 0,1 0 0,-1 0 0,1-1 0,-1 0 0,1 0 0,-1 0 0,0 0 0,0-1 0,0 0 0,0 0 0,-1 0 0,1-1 0,4-4 0,-3 2 0,-1-1 0,1 0 0,-2 0 0,1 0 0,-1 0 0,0-1 0,0 0 0,-1 0 0,0 0 0,0 0 0,-1-1 0,0 1 0,-1 0 0,1-10 0,-2 17 0,0 1 0,0 0 0,0 0 0,0-1 0,0 1 0,0 0 0,0 0 0,0 0 0,0-1 0,-1 1 0,1 0 0,0 0 0,0-1 0,0 1 0,0 0 0,-1 0 0,1 0 0,0 0 0,0 0 0,0-1 0,-1 1 0,1 0 0,0 0 0,0 0 0,0 0 0,-1 0 0,1 0 0,0 0 0,0 0 0,-1 0 0,1 0 0,0 0 0,0 0 0,-1 0 0,1 0 0,0 0 0,0 0 0,-1 0 0,1 0 0,0 0 0,0 0 0,-1 0 0,1 0 0,0 0 0,0 0 0,0 0 0,-1 1 0,1-1 0,0 0 0,0 0 0,0 0 0,-1 0 0,1 1 0,0-1 0,0 0 0,0 0 0,0 0 0,0 1 0,0-1 0,-1 0 0,1 0 0,0 1 0,0-1 0,0 0 0,-13 14 0,10-9 0,0 1 0,0-1 0,0 0 0,1 1 0,0-1 0,0 1 0,1 0 0,-1 0 0,1-1 0,0 1 0,1 0 0,0 9 0,1-14 0,0-1 0,0 1 0,0 0 0,0 0 0,0 0 0,0-1 0,0 1 0,0-1 0,0 1 0,1-1 0,-1 1 0,0-1 0,0 1 0,1-1 0,-1 0 0,0 0 0,0 0 0,1 0 0,-1 0 0,0 0 0,1 0 0,1-1 0,33-3 0,-21-2 0,-1 0 0,0-1 0,0-1 0,-1 0 0,0-1 0,-1-1 0,0 0 0,0 0 0,-1-1 0,0 0 0,-1-1 0,14-21 0,-18 22 0,-7 12 0,-12 17 0,5-5 0,2 0 0,0 0 0,0 1 0,1 0 0,1 0 0,0 0 0,1 0 0,1 1 0,0-1 0,1 1 0,1 15 0,0-28 0,0 0 0,1-1 0,0 1 0,-1 0 0,1 0 0,0 0 0,0-1 0,0 1 0,0 0 0,0-1 0,0 1 0,0-1 0,1 1 0,-1-1 0,1 0 0,-1 1 0,1-1 0,-1 0 0,1 0 0,0 0 0,-1 0 0,1-1 0,0 1 0,0 0 0,0-1 0,0 1 0,-1-1 0,1 1 0,0-1 0,0 0 0,0 0 0,0 0 0,0 0 0,4-1 0,-2 1 0,1 0 0,0-1 0,0 0 0,-1 1 0,1-2 0,0 1 0,-1 0 0,1-1 0,-1 0 0,0 0 0,1 0 0,-1-1 0,6-4 0,-7 3-243,0 1 1,0-1-1,-1 1 1,1-1-1,-1 0 0,0 0 1,0 0-1,0 0 1,2-8-1,-3 4-835,1 0 0,-1 0 0,0 0 0,-1 0 0,0 0 0,0 0 0,-3-15 0,-7-14-7507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3.892"/>
    </inkml:context>
    <inkml:brush xml:id="br0">
      <inkml:brushProperty name="width" value="0.025" units="cm"/>
      <inkml:brushProperty name="height" value="0.025" units="cm"/>
    </inkml:brush>
  </inkml:definitions>
  <inkml:trace contextRef="#ctx0" brushRef="#br0">1 0 19731,'0'0'11883,"9"57"-11531,4-44-288,0-2-1025,2 3-1857,-3-5-2916,-1-2-3138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4.328"/>
    </inkml:context>
    <inkml:brush xml:id="br0">
      <inkml:brushProperty name="width" value="0.025" units="cm"/>
      <inkml:brushProperty name="height" value="0.025" units="cm"/>
    </inkml:brush>
  </inkml:definitions>
  <inkml:trace contextRef="#ctx0" brushRef="#br0">79 149 5285,'0'0'13234,"-4"12"-8659,-45 158 3840,35-90-7205,3 145-1162,92-504-48,-70 234-91,30-107-875,-35 133 852,1 0 0,1 1 0,1 0 0,1 0 1,17-25-1,-25 41 118,-1 0 0,1 0 1,0 0-1,0 0 0,0 0 1,0 0-1,1 0 0,-1 1 1,0-1-1,1 1 0,3-2 1,-5 3 2,0-1 0,0 1 1,1 0-1,-1 0 1,0 0-1,0 0 0,0 0 1,0 0-1,1 0 0,-1 0 1,0 0-1,0 0 1,0 1-1,0-1 0,0 0 1,1 1-1,-1-1 0,0 1 1,1 0-1,0 1 17,1 1 0,-1-1 0,0 0 0,0 0 0,-1 1 1,1 0-1,0-1 0,-1 1 0,0 0 0,1-1 0,-1 1 0,0 0 0,-1 0 0,1 0 0,0 0 0,-1 0 0,0 0 0,1 4 0,-10 146 1060,10-151-1168,1 0 0,0-1 0,1 1 0,-1 0 0,0-1 0,0 1 0,1-1 0,-1 0-1,1 0 1,-1 0 0,1 0 0,-1-1 0,1 1 0,3 0 0,9 4-481,-12-4 582,-1-1 0,1 1 0,-1 0-1,1 1 1,-1-1 0,0 0-1,0 0 1,0 1 0,1 0 0,-1-1-1,-1 1 1,1 0 0,0 0 0,0 0-1,-1 0 1,1 0 0,-1 0 0,1 1-1,-1-1 1,0 0 0,0 1 0,0-1-1,-1 1 1,1-1 0,0 1 0,-1-1-1,0 1 1,1-1 0,-1 1 0,0 0-1,0-1 1,-1 1 0,1-1 0,0 1-1,-1 0 1,0-1 0,1 1 0,-1-1-1,0 0 1,0 1 0,-1-1 0,1 0-1,-3 4 1,-1 0 56,1 0-1,-1 0 1,0-1-1,0 1 1,-1-2 0,0 1-1,0 0 1,0-1-1,0 0 1,-1-1 0,1 1-1,-1-1 1,0 0-1,-13 3 1,15-5-92,0 0 1,-1 0-1,1-1 1,-1 0-1,0 0 1,1 0-1,-8-1 1,11 0-13,1 1 0,0 0 0,0-1 0,0 1-1,-1-1 1,1 0 0,0 1 0,0-1 0,0 0 0,0 1 0,0-1 0,0 0 0,0 0 0,1 0 0,-1 0 0,0 0-1,0 0 1,1 0 0,-1 0 0,1-1 0,-1 1 0,1 0 0,-1 0 0,1 0 0,0-1 0,-1 1 0,1 0 0,0 0-1,0-1 1,0 1 0,0 0 0,0-1 0,0 1 0,0 0 0,1 0 0,-1-1 0,1 0 0,-1 0-440,1 0 1,0 0 0,-1 1-1,1-1 1,0 0 0,0 0-1,0 1 1,0-1-1,0 1 1,1-1 0,-1 1-1,0-1 1,1 1 0,-1 0-1,1 0 1,-1 0-1,3-2 1,16-9-6838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4.826"/>
    </inkml:context>
    <inkml:brush xml:id="br0">
      <inkml:brushProperty name="width" value="0.025" units="cm"/>
      <inkml:brushProperty name="height" value="0.025" units="cm"/>
    </inkml:brush>
  </inkml:definitions>
  <inkml:trace contextRef="#ctx0" brushRef="#br0">1 73 9833,'0'0'21733,"12"3"-20730,-1 0-961,1-1-1,0 0 0,-1-1 0,1 0 0,22-2 0,-31 1-42,0 0 0,0 0-1,0 0 1,0-1 0,-1 0-1,1 1 1,0-1-1,0 0 1,-1 0 0,1 0-1,0-1 1,-1 1 0,1-1-1,-1 1 1,0-1-1,1 0 1,-1 0 0,0 0-1,0 0 1,0 0 0,-1-1-1,1 1 1,0 0-1,-1-1 1,0 1 0,1-1-1,-1 0 1,0 1 0,0-1-1,-1 0 1,1 0 0,0 0-1,-1 0 1,0 1-1,0-6 1,0 8 1,0-1 0,0 0 0,0 0 0,-1 1 0,1-1 0,0 0 0,-1 1 0,1-1 0,0 0 0,-1 1 0,1-1 0,-1 1 0,1-1 0,-1 0 0,1 1 0,-1-1 0,0 1 0,1-1 0,-1 1 0,1 0 0,-1-1 0,0 1 0,0 0 0,1-1 0,-1 1 0,0 0 0,0 0 0,1 0 0,-1 0 0,0 0 0,0-1 0,1 1 0,-1 1 0,0-1 0,0 0 0,1 0 0,-1 0 0,0 0 0,0 0 0,1 1 0,-1-1 0,0 0 0,0 1 0,-34 14 0,28-8 0,0 0 0,1 1 0,0-1 0,0 1 0,-6 11 0,10-16 0,0 0 0,1 0 0,-1 0 0,1 0 0,0 0 0,0 0 0,0 0 0,0 1 0,0-1 0,0 0 0,1 1 0,0-1 0,0 1 0,0-1 0,0 0 0,0 1 0,1-1 0,1 5 0,-1-6 0,1-1 0,-1 0 0,1 1 0,-1-1 0,1 0 0,0 0 0,0 0 0,0 0 0,-1-1 0,1 1 0,0 0 0,0-1 0,0 1 0,0-1 0,0 0 0,0 1 0,1-1 0,-1 0 0,0 0 0,3-1 0,45-5 0,-25-1 0,0-1 0,31-15 0,-37 14 0,-1 1 0,1 1 0,1 1 0,-1 0 0,23-2 0,-41 8 0,0 0 0,-1-1 0,1 1 0,0 0 0,0 0 0,-1 0 0,1 0 0,0 0 0,-1 0 0,1 0 0,0 1 0,-1-1 0,1 0 0,0 0 0,-1 0 0,1 1 0,0-1 0,-1 0 0,1 1 0,-1-1 0,1 1 0,0-1 0,-1 1 0,1-1 0,-1 1 0,1-1 0,-1 1 0,0-1 0,1 1 0,-1-1 0,0 1 0,1 0 0,-1-1 0,0 1 0,0 0 0,1-1 0,-1 1 0,0 0 0,0-1 0,0 1 0,0 0 0,0 0 0,0-1 0,0 1 0,0 0 0,0-1 0,-1 2 0,-12 45 0,11-43 0,0 0 0,1 0 0,0-1 0,0 1 0,0 0 0,0 1 0,0-1 0,1 6 0,4-9-1,1 0-1,-1-1 1,1 0-1,-1 0 1,1 0-1,-1 0 1,1-1-1,-1 1 1,1-1-1,4-2 1,6-6-1184,-3-2-4976,1-4-6208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031"/>
    </inkml:context>
    <inkml:brush xml:id="br0">
      <inkml:brushProperty name="width" value="0.025" units="cm"/>
      <inkml:brushProperty name="height" value="0.025" units="cm"/>
    </inkml:brush>
  </inkml:definitions>
  <inkml:trace contextRef="#ctx0" brushRef="#br0">199 175 7303,'0'0'6075,"2"-8"-2536,-2 6-3303,1 0 0,-1-1 0,0 1 0,1 0 0,-1-1 1,0 1-1,0 0 0,-1-1 0,1 1 0,0 0 0,-2-5 0,1 6-86,-1-1 1,1 1 0,0 0-1,0 0 1,-1 0 0,1 0-1,-1 0 1,1 0 0,-1 0 0,1 1-1,-1-1 1,1 0 0,-1 1-1,0-1 1,1 1 0,-1 0-1,0-1 1,1 1 0,-1 0-1,0 0 1,0 0 0,1 0-1,-3 1 1,-3-1 31,1 1 0,-1 0 0,1 0 0,-1 1 0,1-1 0,-1 2 0,1-1 0,0 0 0,0 1 0,0 1 0,0-1 0,1 1 0,-1-1 0,1 2 0,0-1 0,0 0 0,-6 9 0,5-7-11,1 0 0,1 1 0,-1 0-1,1 0 1,0 0 0,1 0 0,0 1 0,0-1 0,0 1 0,1 0 0,0 0 0,1 0 0,0 0 0,0 9 0,1-16-159,0 0-1,0 1 0,1-1 0,-1 1 1,0-1-1,1 0 0,-1 1 1,1-1-1,0 0 0,0 0 1,-1 0-1,1 1 0,0-1 0,0 0 1,0 0-1,0 0 0,0 0 1,0 0-1,0 0 0,0-1 0,1 1 1,-1 0-1,0-1 0,0 1 1,1 0-1,-1-1 0,1 0 0,-1 1 1,0-1-1,1 0 0,-1 0 1,1 1-1,-1-1 0,0 0 0,1 0 1,1-1-1,5 1 30,0 0-1,0-1 1,0 0 0,0-1 0,14-4-1,-3-2 6,0-1 0,0 0-1,-1-2 1,0 0 0,-1-1-1,28-25 1,-33 26 63,0-1 1,0 0-1,-1-1 1,-1 0-1,0-1 1,-1 0-1,0 0 1,-1-1-1,6-16 1,-5-15 113,-9 45-225,0 0 0,1 1-1,-1-1 1,0 0 0,0 1 0,0-1-1,0 0 1,0 1 0,0-1-1,0 0 1,0 1 0,0-1-1,0 0 1,0 1 0,0-1-1,-1 0 1,1 1 0,0-1-1,0 0 1,-1 1 0,1-1 0,0 1-1,-1-1 1,1 1 0,-1-1-1,1 0 1,-1 1 0,1 0-1,-1-1 1,1 1 0,-1-1-1,1 1 1,-1 0 0,1-1-1,-1 1 1,0 0 0,1-1 0,-1 1-1,0 0 1,1 0 0,-1 0-1,0 0 1,1 0 0,-1 0-1,0 0 1,1 0 0,-1 0-1,0 0 1,1 0 0,-1 0-1,0 0 1,1 0 0,-1 1 0,0-1-1,1 0 1,-1 1 0,1-1-1,-1 0 1,0 1 0,1-1-1,-2 1 1,-2 3-10,0-1 0,0 1 0,0 0-1,0 0 1,0 0 0,1 0 0,0 1 0,0-1 0,0 1 0,-4 9-1,-21 56 120,25-64-96,-1 6 107,0 1 0,1 0 0,1-1 0,-3 24 0,5-34-96,-1 1-1,1 0 0,0-1 0,0 1 1,0-1-1,0 1 0,1 0 0,-1-1 1,1 1-1,-1-1 0,1 1 0,0-1 1,0 1-1,0-1 0,0 0 0,1 1 1,-1-1-1,1 0 0,-1 0 0,1 0 1,0 0-1,-1 0 0,1 0 0,0-1 1,0 1-1,1-1 0,-1 1 0,0-1 1,0 0-1,3 2 0,5-1-3,-1 0-1,1-1 0,0 0 1,0 0-1,-1-1 0,1-1 1,0 1-1,0-1 1,-1-1-1,15-4 0,-18 5-50,1-1 0,-1-1-1,1 1 1,-1-1 0,0-1 0,0 1-1,0-1 1,0 0 0,-1 0-1,1 0 1,-1-1 0,0 0-1,0 0 1,-1 0 0,6-10 0,-8 13 1,-1-1 1,0 0 0,0 0 0,0 0 0,0 0 0,0 0 0,-1-1 0,1 1 0,-1 0 0,0-5 0,-18 41-359,16-27 433,0 1 0,1 0 0,0 0 0,0-1 0,1 1-1,0 0 1,2 12 0,-2-17-22,1 0 0,-1 0 0,1 0 0,0 0 0,0-1 0,0 1 0,0 0 0,0-1 0,0 1 0,0-1 0,1 1 0,-1-1 0,0 1 0,1-1 0,0 0 0,-1 0 0,1 0 0,0 0 0,-1 0 0,1 0-1,0 0 1,0 0 0,0-1 0,0 1 0,0-1 0,-1 1 0,1-1 0,0 0 0,0 0 0,4 0 0,8 0-2,0-1 0,0-1 0,-1 0 0,1-1 0,0 0 0,-1-1-1,0-1 1,0 0 0,0-1 0,0 0 0,17-12 0,43-19 5,-72 37-24,0-1 0,0 0 0,0 1 0,0-1 0,0 0 0,1 1 0,-1-1 0,0 1 0,0 0 0,0-1 0,1 1 0,-1 0 0,0 0 0,0 0 0,1 0 0,-1 0 0,0 0 0,0 0 0,1 0 0,-1 0 0,0 1 0,0-1 0,1 1 0,-1-1 0,0 0 0,0 1 0,0 0 0,0-1 0,0 1 0,1 1 0,-1 0 0,0 1 0,0 0 0,0 0 0,0-1 0,-1 1 0,0 0 0,1 0 0,-1 0 0,0 0 0,-1 4 0,2 18 0,-1-24 0,1 0 0,0 0 0,-1 0 0,1 0 0,0 0 0,-1 0 0,1 0 0,0 0 0,0 0 0,0-1 0,0 1 0,0 0 0,0 0 0,0-1 0,0 1 0,0-1 0,0 1 0,0-1 0,0 0 0,0 1 0,0-1 0,1 0 0,-1 0 0,0 0 0,0 1 0,0-1 0,0-1 0,1 1 0,-1 0 0,0 0 0,0 0 0,0-1 0,0 1 0,1 0 0,1-2 0,43-12 0,1-10 0,-33 15 0,0 1 0,2 0 0,-1 1 0,0 1 0,1 1 0,0 0 0,1 1 0,25-3 0,-41 7 0,0 0 0,0 0 0,0 0 0,0 0 0,0 0 0,0 1 0,0-1 0,-1 0 0,1 1 0,0-1 0,0 0 0,0 1 0,-1-1 0,1 1 0,0-1 0,0 1 0,-1 0 0,1-1 0,0 1 0,-1 0 0,1-1 0,-1 1 0,1 0 0,-1 0 0,0-1 0,1 1 0,-1 0 0,1 0 0,-1 0 0,0 0 0,0 0 0,0 0 0,0-1 0,1 1 0,-1 0 0,0 0 0,-1 1 0,1-1 0,0 1 0,0-1 0,0 0 0,1 0 0,-1 0 0,0 0 0,0 0 0,1 1 0,-1-1 0,1 0 0,-1 0 0,1 0 0,-1 0 0,1 0 0,0 0 0,-1 0 0,1 0 0,0-1 0,0 1 0,0 0 0,-1 0 0,1 0 0,0-1 0,0 1 0,0-1 0,0 1 0,0-1 0,1 1 0,-1-1 0,0 1 0,2-1 0,3 1-184,0-1-1,1 0 1,-1 0-1,1-1 1,-1 0 0,0 0-1,0 0 1,1-1-1,-1 0 1,0 0 0,0-1-1,8-4 1,8-6-2709,36-28 0,-53 37 2353,14-11-7649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389"/>
    </inkml:context>
    <inkml:brush xml:id="br0">
      <inkml:brushProperty name="width" value="0.025" units="cm"/>
      <inkml:brushProperty name="height" value="0.025" units="cm"/>
    </inkml:brush>
  </inkml:definitions>
  <inkml:trace contextRef="#ctx0" brushRef="#br0">1 1 20948,'0'0'10292,"4"12"-8995,-1 0-1271,0 0-1,-1 0 1,-1 0-1,0 0 1,0 0-1,-1 1 1,-1-1-1,-2 14 1,1-9-26,0 1 0,3 33 0,-1-50-143,0-1 0,0 1 0,0 0 0,1 0 0,-1-1 0,0 1 0,1 0 0,-1-1 0,0 1 0,1 0 0,-1-1 0,1 1 0,-1-1 0,1 1 0,-1-1 0,1 1 0,-1-1 0,1 1 0,0-1 0,-1 1 0,1-1 0,1 1 0,-2-1-136,1 1 1,0-1 0,-1 0-1,1 0 1,0 1-1,-1-1 1,1 0-1,0 0 1,-1 0 0,1 0-1,0 0 1,0 0-1,-1 0 1,1 0 0,0 0-1,-1 0 1,1 0-1,0-1 1,-1 1-1,1 0 1,0 0 0,-1-1-1,1 1 1,0 0-1,-1-1 1,1 1-1,-1-1 1,1 1 0,-1-1-1,1 1 1,-1-1-1,1 1 1,-1-1 0,0 1-1,1-1 1,-1 0-1,1 0 1,2-15-9299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6.729"/>
    </inkml:context>
    <inkml:brush xml:id="br0">
      <inkml:brushProperty name="width" value="0.025" units="cm"/>
      <inkml:brushProperty name="height" value="0.025" units="cm"/>
    </inkml:brush>
  </inkml:definitions>
  <inkml:trace contextRef="#ctx0" brushRef="#br0">0 51 18449,'0'0'11595,"64"-24"-10057,-17 24-353,5-2-1185,2 1 0,-2 0 0,-5-2 0,-5 2 0,-10-3 0,-7 4-1377,-7-4-2051,-5 0-3362,-8-3-4164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7.336"/>
    </inkml:context>
    <inkml:brush xml:id="br0">
      <inkml:brushProperty name="width" value="0.025" units="cm"/>
      <inkml:brushProperty name="height" value="0.025" units="cm"/>
    </inkml:brush>
  </inkml:definitions>
  <inkml:trace contextRef="#ctx0" brushRef="#br0">154 91 16239,'0'0'14030,"-9"-7"-12680,9 7-1341,-2-2 21,0 0 0,0 0 0,0 0 0,0 1 0,0-1 0,0 1 0,-1-1 0,1 1-1,-1 0 1,1 0 0,0 0 0,-1 0 0,0 1 0,1-1 0,-1 0 0,0 1 0,1 0 0,-1 0 0,0 0 0,1 0 0,-1 0 0,0 0 0,1 1 0,-1-1 0,1 1 0,-1 0 0,1 0 0,-1 0 0,1 0 0,-1 0 0,1 0 0,0 1 0,-1-1 0,1 1 0,0 0 0,0-1 0,-3 5 0,1-3-30,0 0 0,0 0 0,0 1 0,1-1 0,-1 1 0,1 0 0,0 0 0,0 1 0,0-1 0,0 1 0,1-1 0,0 1 0,0 0 0,0 0 0,0 0 0,-1 8 0,4-12 0,-1 0 0,1 0 0,0 0 0,-1 0 0,1 0 0,-1 0 0,1-1 0,0 1 0,0 0 0,0 0 0,0 0 0,-1-1 0,1 1 0,0 0 0,0-1 0,0 1 0,0-1 0,1 1 0,-1-1 0,0 1 0,0-1 0,0 0 0,0 0 0,0 0 0,0 1 0,1-1 0,-1 0 0,0 0 0,0 0 0,0-1 0,2 1 0,40-3 0,-32-1 0,0 1 0,-1-2 0,1 1 0,-1-1 0,0-1 0,0 0 0,-1 0 0,0-1 0,13-13 0,-11 10 0,0-1 0,-1 0 0,0 0 0,-1-1 0,-1-1 0,13-23 0,-41 91 0,18-48 0,0-1 0,1 0 0,0 0 0,0 1 0,0-1 0,1 1 0,-1-1 0,2 1 0,-1-1 0,1 1 0,1 6 0,-1-12 0,0 1 0,1-1 0,-1 0 0,0 0 0,0 0 0,1 0 0,-1 0 0,0 0 0,1 0 0,-1 0 0,1 0 0,-1-1 0,1 1 0,0-1 0,-1 1 0,1-1 0,-1 1 0,1-1 0,0 0 0,-1 0 0,1 0 0,0 0 0,0 0 0,-1 0 0,1-1 0,-1 1 0,1 0 0,0-1 0,2-1 0,4 0 0,0 0 0,0-1 0,0 0 0,13-7 0,0-3 0,-1-2 0,-1 0 0,0-1 0,-1 0 0,0-2 0,20-26 0,-43 50 0,-1 1 0,1 1 0,-1 0 0,1 0 0,0 0 0,1 0 0,0 1 0,0 0 0,1 0 0,0 0 0,1 0 0,-2 15 0,4-23 0,0 0 0,1 0 0,-1 0 0,0 0 0,1-1 0,-1 1 0,1 0 0,0 0 0,-1-1 0,1 1 0,0 0 0,-1-1 0,1 1 0,0 0 0,0-1 0,-1 1 0,1-1 0,0 0 0,0 1 0,0-1 0,0 1 0,0-1 0,0 0 0,0 0 0,-1 0 0,1 0 0,0 1 0,0-1 0,0 0 0,0-1 0,0 1 0,1 0 0,36-3 0,-24-3 0,0 1 0,-1-2 0,1 0 0,-1 0 0,0-2 0,-1 1 0,0-2 0,-1 1 0,1-2 0,-2 1 0,13-17 0,-23 27 0,-30 49 75,27-45-100,1 1 0,-1 0 0,1-1 0,1 1 0,-1 0 0,1 0 0,0 0 0,0 1 1,0-1-1,1 0 0,-1 0 0,1 0 0,1 1 0,0 5 0,0-10-203,-1 0 0,1 0 0,0 0 0,-1 0 0,1 0 1,0 0-1,0 0 0,0 0 0,0 0 0,0 0 0,0-1 0,0 1 0,0 0 0,0-1 0,0 1 0,1-1 1,-1 1-1,0-1 0,0 1 0,1-1 0,-1 0 0,0 0 0,0 0 0,1 1 0,1-2 0,34-1-9802,-10-7-2414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7.708"/>
    </inkml:context>
    <inkml:brush xml:id="br0">
      <inkml:brushProperty name="width" value="0.025" units="cm"/>
      <inkml:brushProperty name="height" value="0.025" units="cm"/>
    </inkml:brush>
  </inkml:definitions>
  <inkml:trace contextRef="#ctx0" brushRef="#br0">73 0 19795,'0'0'12604,"-9"0"-12295,5 0-279,-32 3 13,35-3-43,0 0-1,0 1 1,0-1-1,-1 1 1,1-1 0,0 1-1,0-1 1,0 1-1,0 0 1,0-1-1,0 1 1,0 0-1,0 0 1,0 0-1,0 0 1,0 0-1,1 0 1,-1 0 0,0 0-1,1 0 1,-1 0-1,1 0 1,-1 1-1,1-1 1,-1 0-1,1 0 1,0 0-1,0 1 1,0-1-1,-1 2 1,2-2-27,-1 1 0,1-1 0,-1 0-1,1 0 1,-1 0 0,1 0 0,0 0 0,0 0 0,-1 0 0,1 0 0,0-1-1,0 1 1,0 0 0,0 0 0,0 0 0,0-1 0,0 1 0,0-1-1,0 1 1,0-1 0,2 1 0,33 12-1097,-23-9 678,16 5-634,-22-8 916,0 1 0,0 0 0,0 0 0,0 0 0,0 1 1,-1 0-1,1 1 0,-1-1 0,0 1 0,6 6 0,-11-10 242,-1 1 0,0-1 0,0 1-1,0 0 1,1-1 0,-1 1 0,0 0 0,0-1 0,0 1 0,0 0 0,0-1 0,0 1-1,0 0 1,-1-1 0,1 1 0,0 0 0,0-1 0,0 1 0,-1-1 0,1 1 0,0 0-1,0-1 1,-1 1 0,1-1 0,-1 1 0,1-1 0,-1 1 0,1-1 0,-1 1 0,1-1-1,-1 1 1,1-1 0,-1 0 0,1 1 0,-1-1 0,1 0 0,-1 0 0,0 1 0,1-1-1,-1 0 1,0 0 0,0 0 0,-34 12 1298,32-11-1211,-8 2-90,-8 3-54,0-1 0,0-1 1,-38 3-1,57-8-62,0 1-1,0 0 1,0 0-1,0 0 1,-1 0 0,1 0-1,0-1 1,0 1-1,0 0 1,0 0 0,0 0-1,0-1 1,0 1-1,-1 0 1,1 0 0,0 0-1,0-1 1,0 1 0,0 0-1,0 0 1,0 0-1,0-1 1,0 1 0,0 0-1,0 0 1,0 0-1,0-1 1,0 1 0,0 0-1,0 0 1,0-1-1,1 1 1,-1 0 0,0 0-1,0 0 1,0 0-1,0-1 1,0 1 0,0 0-1,1 0 1,-1 0-1,0 0 1,0-1 0,0 1-1,0 0 1,1 0-1,-1 0 1,0 0 0,0 0-1,0 0 1,1 0-1,-1 0 1,0-1 0,0 1-1,0 0 1,1 0-1,-1 0 1,11-10-5187,10-2-1455,3-1-1843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8.949"/>
    </inkml:context>
    <inkml:brush xml:id="br0">
      <inkml:brushProperty name="width" value="0.025" units="cm"/>
      <inkml:brushProperty name="height" value="0.025" units="cm"/>
    </inkml:brush>
  </inkml:definitions>
  <inkml:trace contextRef="#ctx0" brushRef="#br0">277 0 14382,'0'0'11077,"5"9"-9294,-3-6-1634,-1 0-1,0 0 1,1 0 0,-1 0 0,0 1-1,0-1 1,-1 0 0,1 1 0,-1-1-1,0 1 1,0-1 0,0 0 0,0 1-1,0-1 1,-1 1 0,0-1 0,1 0 0,-3 5-1,-3 5 228,0 1 0,-1-1-1,-16 22 1,-33 47 222,-110 121 0,147-188-1045,19-15 418,0 0 0,0 0 0,-1-1 0,1 1 0,0 0-1,0 0 1,-1 0 0,1 0 0,0-1 0,0 1 0,0 0 0,0 0-1,-1 0 1,1-1 0,0 1 0,0 0 0,0 0 0,0-1 0,0 1 0,0 0-1,0 0 1,0-1 0,0 1 0,0 0 0,0 0 0,0-1 0,0 1-1,0 0 1,0-1 0,0 1 0,0 0 0,0 0 0,0-1 0,0 1-1,0 0 1,0 0 0,0-1 0,0 1 0,1 0 0,16-42-3409,82-119-13159,-56 100 6758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284"/>
    </inkml:context>
    <inkml:brush xml:id="br0">
      <inkml:brushProperty name="width" value="0.025" units="cm"/>
      <inkml:brushProperty name="height" value="0.025" units="cm"/>
    </inkml:brush>
  </inkml:definitions>
  <inkml:trace contextRef="#ctx0" brushRef="#br0">63 59 9545,'0'0'7831,"-10"1"-4131,-30 2-945,28-5 466,13-6-1954,12-6-599,-5 9-563,0 0 0,0 0-1,1 1 1,-1 1-1,1-1 1,0 1-1,0 1 1,0 0-1,0 0 1,0 1-1,13-1 1,-21 2-105,1 0 0,-1 0 0,1 0 0,-1 0 0,0 0 0,1 0 0,-1 0 0,0 1 0,1-1 0,-1 0 0,0 1 0,1 0 0,-1-1 0,0 1 0,0 0 1,1-1-1,-1 1 0,0 0 0,0 0 0,0 0 0,0 0 0,0 0 0,0 0 0,1 2 0,-1 0-2,0 0-1,0 0 1,0 0 0,0 0 0,0 0 0,-1 0-1,1 0 1,-1 0 0,0 0 0,0 6-1,-1 1 13,-1 1-1,0-1 0,0 0 0,-1 1 1,-8 17-1,-21 31 63,23-46-86,1 0 0,0 1 1,1-1-1,1 2 1,0-1-1,1 1 0,-4 21 1,9-35 11,0 0 0,0 0 0,0 0 1,0 0-1,0 0 0,0 0 0,0 0 1,0 0-1,1 0 0,-1 0 0,1 0 1,-1 0-1,0 0 0,1 0 0,-1 0 1,1 0-1,0 0 0,-1 0 0,1 0 1,0-1-1,-1 1 0,1 0 0,0-1 1,0 1-1,0 0 0,0-1 0,0 1 1,0-1-1,0 1 0,0-1 0,0 0 1,0 1-1,0-1 0,0 0 0,0 0 1,0 1-1,0-1 0,0 0 0,0 0 1,0 0-1,0-1 0,0 1 0,0 0 1,0 0-1,1-1 0,7 0 5,0 0 1,-1-1-1,1 0 0,11-5 1,8-5-5,-1-1 1,-1-1-1,-1-1 1,45-35 0,-54 37 1,0 0-1,-1-2 1,-1 0 0,0 0 0,-1-1 0,-1-1 0,19-33 0,-29 47 0,0 0 0,-1 0 0,0-1 1,1 1-1,-1 0 0,-1 0 0,1-1 0,0-5 1,-15 14-285,4 8 266,1-1 0,1 1 0,0 0 0,1 1 0,1 0-1,0 0 1,0 0 0,-4 22 0,3-14-6,5-17 65,0 1 0,0 0-1,1 0 1,0 0-1,0-1 1,1 1-1,-1 8 1,1-13-11,1 0 0,-1 0 0,0 0 0,0 1 0,1-1 0,-1 0 0,1 0 0,-1 0 0,1 0 1,-1 0-1,1 0 0,0 0 0,0 0 0,-1 0 0,1 0 0,0 0 0,0 0 0,0-1 0,0 1 0,0 0 1,0-1-1,0 1 0,0-1 0,0 1 0,0-1 0,1 1 0,-1-1 0,0 0 0,0 1 0,0-1 0,0 0 1,1 0-1,-1 0 0,0 0 0,0 0 0,1 0 0,-1 0 0,0-1 0,0 1 0,2-1 0,7-1 47,-1-1 1,1 0-1,0 0 0,-1-1 0,0 0 0,0-1 0,0 0 1,0-1-1,-1 1 0,0-2 0,0 1 0,11-13 0,-7 6-77,0 0-1,-1 0 1,-1-1-1,0-1 1,-1 1-1,12-27 1,-18 34-28,0 0 1,-1 0-1,0 0 0,0 0 0,-1 0 1,0 0-1,0-9 0,-13 23-256,5 2 264,2 0 0,-1 0 0,1 1 0,1 0 0,0 0 0,0 0 0,-2 12 0,-1 3 66,-5 50 0,12-74-43,-1 8 62,0-1 1,1 0-1,0 0 0,0 0 0,2 9 0,-1-15-58,-1 0 0,0 0 0,1-1 0,0 1 0,0 0 0,-1 0 0,1-1 0,0 1 0,0-1 0,0 1 0,0-1 0,1 0 0,-1 1 0,0-1 0,1 0 0,-1 0 0,0 0 0,1 0-1,0 0 1,-1 0 0,1 0 0,0 0 0,-1-1 0,1 1 0,0 0 0,-1-1 0,5 1 0,2 0-191,1 0-1,-1-1 0,0 0 1,1-1-1,-1 1 0,0-2 1,1 1-1,-1-1 0,14-5 0,-11 3-1088,-1-1-1,0 0 1,-1-1-1,10-6 1,18-18-7676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4:58.157"/>
    </inkml:context>
    <inkml:brush xml:id="br0">
      <inkml:brushProperty name="width" value="0.025" units="cm"/>
      <inkml:brushProperty name="height" value="0.025" units="cm"/>
    </inkml:brush>
  </inkml:definitions>
  <inkml:trace contextRef="#ctx0" brushRef="#br0">139 178 17328,'0'0'10506,"-10"1"-8851,3 1-1533,0-1-1,1 1 0,-1 0 1,1 1-1,0-1 1,0 1-1,0 0 0,0 1 1,0 0-1,1 0 1,-1 0-1,1 0 0,0 1 1,1 0-1,-1 0 1,1 0-1,0 1 0,0-1 1,0 1-1,1 0 1,0 0-1,0 0 0,1 1 1,0-1-1,0 0 1,-2 12-1,4-16-121,0-1 0,0 1 0,0-1 0,0 1 0,0-1 0,0 1 0,1-1 0,-1 1 0,0-1 0,1 1 0,-1-1 0,1 1 0,0-1 0,-1 0 0,1 1 0,0-1 0,0 0 0,0 0 0,0 0 0,0 1 0,0-1 0,0 0 0,1 0 0,-1 0 0,3 1 0,0 0 0,0-1 0,0 1 0,0-1 0,1 0 0,-1 0 0,0 0 0,1-1 0,-1 0 0,6 0 0,2 0 0,0-1 0,-1 0 0,1-1 0,-1-1 0,1 0 0,18-7 0,-12 1 0,0-1 0,-1-1 0,0 0 0,0-2 0,-2 0 0,1 0 0,20-25 0,-29 29 0,1 0 0,-1-1 0,-1 0 0,0-1 0,-1 1 0,1-1 0,-2 0 0,0-1 0,0 1 0,-1-1 0,-1 1 0,0-1 0,0 0 0,0-13 0,-2 23 0,0 1 0,0-1 0,0 1 0,0 0 0,0-1 0,0 1 0,0-1 0,0 1 0,-1 0 0,1-1 0,0 1 0,-1 0 0,1-1 0,-1 1 0,0 0 0,1-1 0,-1 1 0,0 0 0,0 0 0,0 0 0,0 0 0,0 0 0,0 0 0,0 0 0,0 0 0,0 0 0,0 1 0,0-1 0,-1 0 0,1 1 0,0-1 0,-1 0 0,1 1 0,0 0 0,-1-1 0,1 1 0,-1 0 0,1 0 0,0 0 0,-1 0 0,1 0 0,-1 0 0,1 0 0,0 0 0,-1 1 0,1-1 0,0 0 0,-3 2 0,-3 0 0,0 0 0,0 1 0,0 0 0,0 1 0,1 0 0,-1 0 0,-11 9 0,12-7 0,0 0 0,1 0 0,0 1 0,0 0 0,0 0 0,-4 8 0,8-14 0,0 1 0,0-1 0,1 0 0,-1 1 0,0-1 0,1 1 0,-1-1 0,0 1 0,1-1 0,0 1 0,-1 0 0,1-1 0,0 1 0,0-1 0,0 1 0,0 0 0,0-1 0,1 1 0,-1-1 0,0 1 0,1 0 0,-1-1 0,1 1 0,-1-1 0,1 1 0,0-1 0,0 0 0,-1 1 0,1-1 0,0 0 0,0 1 0,1-1 0,-1 0 0,0 0 0,0 0 0,0 0 0,1 0 0,1 1 0,11 3 0,0-1 0,0 0 0,19 2 0,-19-4 0,0 1 0,-1 0 0,1 1 0,-1 0 0,0 1 0,18 9 0,-29-12 0,0-1 0,1 1 0,-1 0 0,0 0 0,0 0 0,0 0 0,-1 0 0,1 0 0,0 1 0,-1-1 0,1 1 0,-1-1 0,0 1 0,0-1 0,1 4 0,-1-2 0,-1 0 0,1 0 0,-1 1 0,0-1 0,0 0 0,-1 0 0,1 0 0,-1 0 0,0 0 0,0 0 0,-1 0 0,-2 8 0,-14 18-1876,17-29 1463,0 0 0,0-1 0,0 1 0,0 0 0,0 0 0,0-1 1,0 1-1,0 0 0,-1-1 0,1 1 0,0-1 0,0 0 0,0 1 0,-1-1 0,-1 0 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5.487"/>
    </inkml:context>
    <inkml:brush xml:id="br0">
      <inkml:brushProperty name="width" value="0.025" units="cm"/>
      <inkml:brushProperty name="height" value="0.025" units="cm"/>
    </inkml:brush>
  </inkml:definitions>
  <inkml:trace contextRef="#ctx0" brushRef="#br0">1 76 18642,'0'0'2898,"12"-4"-672,14-7-1087,84-31 2635,-97 38-3568,0 0 0,0 1-1,0 0 1,1 1 0,-1 1-1,23 0 1,-36 1-191,1 0 0,0 0 0,-1 1 0,1-1 1,0 0-1,-1 1 0,1-1 0,-1 0 0,1 1 0,-1-1 0,1 0 0,-1 1 0,1-1 0,-1 1 0,1-1 0,-1 1 1,1 0-1,-1-1 0,0 1 0,1-1 0,-1 1 0,0 0 0,1-1 0,-1 1 0,0 0 0,0-1 0,0 1 0,0 0 1,0-1-1,0 1 0,0 0 0,0-1 0,0 1 0,0 0 0,0-1 0,0 1 0,0 0 0,0-1 0,-1 1 0,1 0 1,0-1-1,0 1 0,-1 0 0,1-1 0,-1 1 0,1-1 0,-1 1 0,-18 31 895,-2-14-682,0 0 0,-32 20-1,29-22-116,1 1-1,-23 22 0,44-38-110,1 0 0,0 1 0,-1-1 0,1 0 0,0 1 0,0-1 0,0 1 0,0-1 0,0 1 0,0-1 0,0 1 0,0 0 0,1 0 0,-1-1 0,1 1 0,-1 0 0,1 0 0,-1 2 0,2-3 0,-1 0 0,0 0 0,1 0 0,-1 0 0,1 0 0,0 0 0,-1 0 0,1 0 0,-1-1 0,1 1 0,0 0 0,0 0 0,0-1 0,-1 1 0,1 0 0,0-1 0,0 1 0,0-1 0,0 1 0,0-1 0,0 0 0,2 1 0,9 2 0,-1-1 0,1 0 0,0-1 0,17 0 0,-17-1 0,53 4-2749,54 1-10944,-95-5-2023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5.829"/>
    </inkml:context>
    <inkml:brush xml:id="br0">
      <inkml:brushProperty name="width" value="0.025" units="cm"/>
      <inkml:brushProperty name="height" value="0.025" units="cm"/>
    </inkml:brush>
  </inkml:definitions>
  <inkml:trace contextRef="#ctx0" brushRef="#br0">0 0 5605,'0'0'25689,"57"17"-25978,-42-17-1568,-1-3-2243,-2-6-3235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202"/>
    </inkml:context>
    <inkml:brush xml:id="br0">
      <inkml:brushProperty name="width" value="0.025" units="cm"/>
      <inkml:brushProperty name="height" value="0.025" units="cm"/>
    </inkml:brush>
  </inkml:definitions>
  <inkml:trace contextRef="#ctx0" brushRef="#br0">21 0 22421,'0'0'8168,"-2"58"-7207,-2-32-385,-2 2-383,2 0-129,0-1-64,4-2 0,0-3-737,0-4-1281,0-2-1345,5-7-705,-1-9-1601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547"/>
    </inkml:context>
    <inkml:brush xml:id="br0">
      <inkml:brushProperty name="width" value="0.025" units="cm"/>
      <inkml:brushProperty name="height" value="0.025" units="cm"/>
    </inkml:brush>
  </inkml:definitions>
  <inkml:trace contextRef="#ctx0" brushRef="#br0">0 31 18257,'0'0'10629,"10"-5"-9561,5 0-841,-1 0 1,2 1-1,-1 0 1,0 1-1,1 1 1,-1 0-1,32 2 1,-27 0-192,-1 1-1,0 2 1,1 0 0,-1 1 0,0 0 0,31 13 0,-48-16-32,-1-1 1,1 1-1,0 0 1,0-1-1,-1 1 1,1 0-1,0 0 1,-1 0-1,1 0 1,-1 1-1,1-1 1,-1 0-1,0 1 1,0-1-1,1 1 1,-1-1-1,0 1 1,0-1-1,0 1 1,-1 0 0,1 0-1,0-1 1,-1 1-1,1 0 1,0 3-1,-2-2 13,1 0-1,-1 0 1,0 0-1,0 0 1,0 0 0,0-1-1,0 1 1,-1-1-1,1 1 1,-1-1 0,0 1-1,0-1 1,0 0-1,-4 4 1,-8 7 77,-2 0 0,0-2 0,-29 17-1,44-27-92,0 3-5,12 0-9,29 5-36,35 10-104,-73-19 155,0 1-1,1 0 1,-1 0-1,0 0 1,0 0-1,0 1 1,0-1 0,-1 0-1,1 1 1,0 0-1,0-1 1,-1 1-1,1 0 1,-1 0-1,0 0 1,1 0-1,-1 0 1,0 0 0,0 0-1,0 0 1,0 0-1,-1 0 1,1 1-1,-1-1 1,1 0-1,-1 1 1,0-1 0,0 0-1,0 1 1,0-1-1,0 0 1,0 1-1,-1-1 1,1 0-1,-1 1 1,-1 3 0,-1 0 12,0 1 1,-1-1 0,0 0-1,0 0 1,0 0 0,-1-1-1,1 1 1,-2-1 0,1 0-1,-10 7 1,6-5-15,0-1 0,0 0 0,-1-1 0,0 0 0,0 0 0,0-1 0,0 0 0,0-1 0,-1 0 0,0-1 0,0 0 0,1-1 0,-1 0 0,0 0 0,-20-3 0,28 1 0,-1-1 0,1 0 0,-1 0 0,1 0 0,0 0 0,0 0 0,0-1 0,0 1 0,0-1 0,0 0 0,1 0 0,-1 0 0,1 0 0,0 0 0,0-1 0,0 1 0,1-1 0,-1 1 0,1-1 0,-1 0 0,1 1 0,0-1 0,1 0 0,-1 0 0,1 0 0,0 0 0,0 1 0,0-8 0,1 11-106,-1-1-1,0 0 1,1 1 0,-1-1 0,1 0-1,-1 1 1,1-1 0,-1 1 0,1-1-1,-1 1 1,1-1 0,0 1 0,-1-1-1,1 1 1,0 0 0,-1-1 0,1 1-1,0 0 1,-1-1 0,1 1-1,0 0 1,0 0 0,-1 0 0,1 0-1,0 0 1,0 0 0,1 0 0,27 0-6016,-20 0 3656,14 0-4997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6.921"/>
    </inkml:context>
    <inkml:brush xml:id="br0">
      <inkml:brushProperty name="width" value="0.025" units="cm"/>
      <inkml:brushProperty name="height" value="0.025" units="cm"/>
    </inkml:brush>
  </inkml:definitions>
  <inkml:trace contextRef="#ctx0" brushRef="#br0">0 0 15599,'0'0'17168,"14"34"-21364,-7-47-9897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8.899"/>
    </inkml:context>
    <inkml:brush xml:id="br0">
      <inkml:brushProperty name="width" value="0.025" units="cm"/>
      <inkml:brushProperty name="height" value="0.025" units="cm"/>
    </inkml:brush>
  </inkml:definitions>
  <inkml:trace contextRef="#ctx0" brushRef="#br0">1 214 9257,'0'0'7666,"3"-9"-4250,9-23-368,-6 26 2773,-3 18-4362,-1 17-977,-2 113 1136,0-141-1618,0-1 0,0 0 0,0 1 0,0-1 0,0 1 0,0-1 0,0 1 0,0-1 0,0 0 0,0 1 0,0-1 0,0 1 0,1-1 0,-1 1 0,0-1 0,0 0 0,0 1 0,1-1 0,-1 0 0,0 1 0,0-1 0,1 1 0,-1-1 0,0 0 0,1 0 0,-1 1 0,0-1 0,1 0 0,-1 0 0,1 1 0,-1-1 0,0 0 0,1 0 0,0 0 0,16-4 0,15-20 0,-22 13 0,0-1 0,-2 0 0,12-22 0,19-26 0,-39 100 0,-5-6 0,3-28 0,1 0 0,0 1 0,0-1 0,0 1 0,1-1 0,0 1 0,0-1 0,1 1 0,0-1 0,2 9 0,-3-14 0,1 0 0,0 0 0,0 0 0,0 0 0,0 0 0,0 0 0,0 0 0,0 0 0,1 0 0,-1-1 0,0 1 0,1 0 0,-1-1 0,0 1 0,1-1 0,-1 0 0,0 1 0,1-1 0,-1 0 0,1 0 0,-1 1 0,0-1 0,1-1 0,-1 1 0,1 0 0,-1 0 0,1 0 0,-1-1 0,0 1 0,1-1 0,-1 1 0,0-1 0,1 1 0,1-2 0,44-26 0,-37 20 0,-1-2 0,1 1 0,-2-1 0,0-1 0,0 1 0,-1-1 0,0-1 0,0 1 0,-2-1 0,5-13 0,-20 89 0,9-60 0,0 0 0,0 1 0,0-1 0,0 0 0,1 1 0,0-1 0,0 1 0,0-1 0,0 1 0,2 4 0,-2-9 0,0 1 0,0-1 0,1 1 0,-1 0 0,0-1 0,1 1 0,-1-1 0,0 1 0,1-1 0,-1 0 0,1 1 0,-1-1 0,1 1 0,-1-1 0,1 0 0,-1 1 0,1-1 0,-1 0 0,1 0 0,-1 1 0,1-1 0,0 0 0,-1 0 0,1 0 0,-1 0 0,1 0 0,0 1 0,2-2 0,-1 1 0,1-1 0,-1 1 0,1-1 0,-1 0 0,1 0 0,-1 0 0,0 0 0,1 0 0,2-3 0,5-3 0,0-1 0,0-1 0,-1 1 0,14-18 0,26-22 0,-49 48 0,0 0 0,0 0 0,0 0 0,1 0 0,-1 0 0,0 0 0,0 0 0,0 0 0,1 0 0,-1 0 0,0 0 0,0 0 0,0 0 0,1 0 0,-1 0 0,0 0 0,0 1 0,0-1 0,1 0 0,-1 0 0,0 0 0,0 0 0,0 0 0,0 0 0,1 1 0,-1-1 0,0 0 0,0 0 0,0 0 0,0 0 0,0 1 0,0-1 0,0 0 0,0 0 0,1 0 0,-1 1 0,0-1 0,0 0 0,0 0 0,0 0 0,0 1 0,0-1 0,0 0 0,0 0 0,0 0 0,0 1 0,0-1 0,-1 0 0,4 23 0,-3 24 0,-2 18 0,2-64 0,0 0 0,1 0 0,-1-1 0,0 1 0,1 0 0,-1-1 0,1 1 0,-1-1 0,1 1 0,-1 0 0,1-1 0,-1 1 0,1-1 0,-1 1 0,1-1 0,0 0 0,-1 1 0,1-1 0,0 0 0,-1 1 0,1-1 0,0 0 0,-1 0 0,1 1 0,0-1 0,0 0 0,-1 0 0,1 0 0,0 0 0,0 0 0,-1 0 0,1 0 0,0 0 0,0-1 0,-1 1 0,1 0 0,0 0 0,0-1 0,-1 1 0,1 0 0,0-1 0,-1 1 0,1 0 0,1-2 0,31-18 0,-21 7 0,0 0 0,0-1 0,-1-1 0,-1 0 0,-1 0 0,0-1 0,-1 0 0,9-28 0,-9 21 0,-1 0 0,-1-1 0,-1 0 0,-1 0 0,0-45 0,-34 152 0,26-68 0,1 0 0,0 0 0,1 1 0,0-1 0,2 24 0,0-31 0,2 0 0,-1 0 0,1 0 0,0 0 0,0 0 0,1-1 0,0 1 0,0-1 0,1 1 0,0-1 0,10 12 0,42 49 0,-78-91-70,-47-39 0,-18-17-36,86 78 108,1 1 0,0-1 0,-1 1 0,1 0-1,0-1 1,0 1 0,-1-1 0,1 1-1,0-1 1,0 1 0,0-1 0,0 1 0,0-1-1,0 1 1,0-1 0,0 1 0,0-1 0,0 1-1,0-1 1,0 1 0,0-1 0,0 1-1,0-1 1,0 1 0,0-1 0,1 1 0,-1-1-1,0 1 1,0-1 0,1 1 0,-1-1-1,0 1 1,1 0 0,-1-1 0,0 1 0,1 0-1,-1-1 1,0 1 0,1 0 0,-1-1 0,1 1-1,-1 0 1,1 0 0,-1-1 0,1 1-1,-1 0 1,1 0 0,-1 0 0,1 0 0,-1 0-1,1 0 1,-1 0 0,1 0 0,-1 0 0,1 0-1,-1 0 1,1 0 0,43-6 125,-33 5-112,7-1-19,2 0-275,-1-1 0,0 0 0,1-2 0,23-8 0,-43 13 9,1 0-1,-1 0 1,1-1-1,0 1 0,-1 0 1,1-1-1,-1 1 1,1 0-1,-1-1 0,1 1 1,-1 0-1,1-1 1,-1 1-1,1-1 0,-1 1 1,0-1-1,1 1 1,-1-1-1,0 0 1,1 1-1,-1-1 0,0 1 1,0-1-1,0 0 1,1 1-1,-1-1 0,0 1 1,0-1-1,0 0 1,0 1-1,0-2 0,0-11-8056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9.289"/>
    </inkml:context>
    <inkml:brush xml:id="br0">
      <inkml:brushProperty name="width" value="0.025" units="cm"/>
      <inkml:brushProperty name="height" value="0.025" units="cm"/>
    </inkml:brush>
  </inkml:definitions>
  <inkml:trace contextRef="#ctx0" brushRef="#br0">23 7 19026,'-13'-3'3940,"6"0"-417,4 3-384,11 0-3139,7 0-448,5 0-3620,-1 0-7143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29.901"/>
    </inkml:context>
    <inkml:brush xml:id="br0">
      <inkml:brushProperty name="width" value="0.025" units="cm"/>
      <inkml:brushProperty name="height" value="0.025" units="cm"/>
    </inkml:brush>
  </inkml:definitions>
  <inkml:trace contextRef="#ctx0" brushRef="#br0">1 84 13004,'0'0'14611,"4"-8"-13110,1 2-1324,0 0 1,0 0 0,1 0 0,-1 1-1,1 0 1,0 1 0,1-1 0,-1 1-1,1 0 1,0 1 0,0-1 0,0 1 0,0 1-1,0-1 1,1 1 0,-1 1 0,1-1-1,0 1 1,12 0 0,-10 0-163,-1 0 0,1 1 0,-1-1 0,1 2 0,-1 0 0,1 0 0,17 5 0,-24-5-16,-1 0 0,1 1 1,-1-1-1,1 1 0,-1 0 0,0-1 0,0 1 1,0 0-1,0 1 0,0-1 0,0 0 0,0 0 1,-1 1-1,1-1 0,-1 1 0,0 0 0,0-1 1,0 1-1,0 0 0,0 0 0,-1-1 0,1 1 1,-1 0-1,1 0 0,-1 0 0,0 0 0,0 0 1,-1-1-1,0 6 0,0-1 1,-1 1 0,1-1 0,-1 0 0,-1 0 0,0 0 0,0-1 0,0 1 0,0-1 0,-1 0 0,0 0 0,-1 0 0,1 0 0,-1 0 0,-9 7 0,-10 8 0,-52 36 0,62-47 0,-21 10 0,27-16 0,1 0 0,-1 0 0,1 1 0,0 0 0,1 0 0,-8 8 0,71-9 0,70-16 4,51 0-24,-167 12-935,-5 0-5815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0.771"/>
    </inkml:context>
    <inkml:brush xml:id="br0">
      <inkml:brushProperty name="width" value="0.025" units="cm"/>
      <inkml:brushProperty name="height" value="0.025" units="cm"/>
    </inkml:brush>
  </inkml:definitions>
  <inkml:trace contextRef="#ctx0" brushRef="#br0">0 194 9225,'0'0'4943,"5"-8"-1110,-2-1-2675,16-31 2765,-1 17 3765,-15 50-5707,-20 224-1965,17-250-16,0 0 0,0 0 0,0 0 0,0 0 0,0 0 0,0 1 0,0-1 0,0 0 0,0 0 0,0 0 0,1 0 0,-1 0 0,0 0 0,1 0 0,-1 0 0,1 0 0,-1 0 0,1 0 0,-1 0 0,1 0 0,0 0 0,0-1 0,-1 1 0,1 0 0,0 0 0,0-1 0,0 1 0,0 0 0,0-1 0,0 1 0,0-1 0,0 1 0,0-1 0,0 0 0,0 1 0,0-1 0,0 0 0,0 0 0,0 0 0,0 0 0,0 0 0,0 0 0,0 0 0,1 0 0,-1 0 0,0 0 0,0-1 0,0 1 0,0 0 0,0-1 0,0 1 0,0-1 0,0 1 0,0-1 0,0 1 0,1-2 0,6-2 0,1-1 0,-1 0 0,0-1 0,0 0 0,7-7 0,5-7 0,-1-1 0,-1-1 0,-1-1 0,23-41 0,42-106 0,-68 139 0,-14 29-73,1 0 0,0 0-1,0 0 1,0 1 0,0-1 0,0 0-1,1 0 1,-1 1 0,0-1 0,1 0-1,-1 1 1,1 0 0,2-2 0,-4 3-3,1-1 1,-1 1-1,1 0 0,-1 0 1,1 0-1,-1 0 1,1 0-1,-1 0 1,1 0-1,-1 0 1,0 0-1,1 0 1,-1 0-1,1 0 0,-1 0 1,1 0-1,-1 0 1,1 0-1,-1 0 1,1 1-1,-1-1 1,1 0-1,-1 0 0,0 1 1,1-1-1,-1 0 1,1 1-1,-1-1 1,0 0-1,1 1 1,-1-1-1,0 0 0,1 1 1,0 2-231,0-1 1,-1 0-1,1 0 0,0 0 1,-1 1-1,1-1 0,-1 0 0,0 1 1,0-1-1,0 0 0,0 1 1,0-1-1,0 0 0,-1 1 1,1-1-1,-1 0 0,0 0 1,1 1-1,-1-1 0,0 0 1,-3 4-1,-6 9-7376,-5 0-4073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1.630"/>
    </inkml:context>
    <inkml:brush xml:id="br0">
      <inkml:brushProperty name="width" value="0.025" units="cm"/>
      <inkml:brushProperty name="height" value="0.025" units="cm"/>
    </inkml:brush>
  </inkml:definitions>
  <inkml:trace contextRef="#ctx0" brushRef="#br0">143 0 21204,'-11'4'2845,"-7"3"-1512,2-2-460,0 0 0,-1 2 0,2 0 0,-1 1 1,-15 11-1,31-19-885,-1 0 1,1 0-1,0 0 0,0 0 0,0 0 1,0 1-1,0-1 0,0 0 0,-1 0 1,1 0-1,0 0 0,0 0 0,0 0 1,0 0-1,0 1 0,0-1 1,0 0-1,0 0 0,-1 0 0,1 0 1,0 0-1,0 1 0,0-1 0,0 0 1,0 0-1,0 0 0,0 0 0,0 0 1,0 1-1,0-1 0,0 0 1,0 0-1,0 0 0,0 0 0,0 1 1,0-1-1,0 0 0,0 0 0,1 0 1,-1 0-1,0 0 0,0 1 0,0-1 1,0 0-1,0 0 0,0 0 1,0 0-1,0 0 0,1 0 0,-1 1 1,0-1-1,0 0 0,0 0 0,0 0 1,1 0-1,14 3-570,26-2-540,-36-1 830,140 6-4757,-126-4 4440,-1 0-1,1 2 0,-1 0 0,1 1 1,26 12-1,-44-17 747,0 1 0,0-1 0,0 1 0,1-1-1,-1 1 1,0-1 0,0 1 0,0 0 0,0-1 0,-1 1 0,1 0 0,0 0 0,0-1 0,0 1 0,-1 0 0,1 0-1,0 0 1,-1 0 0,1 0 0,-1 0 0,1 1 0,-1-1 0,1 0 0,-1 0 0,0 0 0,0 0 0,1 2 0,-2-1 124,1 0 0,-1 0 0,0 0 1,0 0-1,0-1 0,0 1 0,0 0 1,0 0-1,0-1 0,0 1 0,-1-1 1,1 1-1,-1-1 0,-2 2 0,-6 5 864,-1 0 0,-1-1 0,-19 9-1,25-13-871,-7 5-155,-1-2 1,0 0 0,-1 0-1,1-1 1,-1-1-1,0 0 1,-26 2-1,40-6-365,1-1 0,-1 1 0,0 0 0,1-1 0,-1 1 0,1-1-1,-1 1 1,1-1 0,-1 1 0,1-1 0,-1 1 0,1-1-1,-1 1 1,1-1 0,0 0 0,-1 1 0,1-1 0,0 0 0,0 1-1,0-1 1,-1 0 0,1 1 0,0-1 0,0 0 0,0 0-1,0 1 1,0-1 0,0 0 0,0 1 0,0-1 0,0 0-1,1 1 1,-1-1 0,0 0 0,0 1 0,1-1 0,-1 0 0,0 1-1,1-1 1,-1 0 0,1 1 0,-1-1 0,1 1 0,0-1-1,15-18-10494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1.130"/>
    </inkml:context>
    <inkml:brush xml:id="br0">
      <inkml:brushProperty name="width" value="0.025" units="cm"/>
      <inkml:brushProperty name="height" value="0.025" units="cm"/>
    </inkml:brush>
  </inkml:definitions>
  <inkml:trace contextRef="#ctx0" brushRef="#br0">10 1 12107,'0'0'15727,"-10"58"-13164,11-46-417,8-2-1922,2 2-224,1-1 0,3 0 0,5-1 0,-1-1 0,1-3-128,-5-4-5638,0-2-6821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084"/>
    </inkml:context>
    <inkml:brush xml:id="br0">
      <inkml:brushProperty name="width" value="0.025" units="cm"/>
      <inkml:brushProperty name="height" value="0.025" units="cm"/>
    </inkml:brush>
  </inkml:definitions>
  <inkml:trace contextRef="#ctx0" brushRef="#br0">0 532 12812,'0'0'14873,"13"-9"-13405,21-17-985,0-2 1,-3-2 0,0 0-1,50-66 1,-62 70-338,0-2 1,-2 0 0,-1-1 0,-1 0 0,-2-1 0,-1-1 0,13-49 0,-20 55-121,-5 19-28,-6 16-1,-55 134 3,17-43 0,-34 113 0,75-204 0,0 1 0,0 0 0,1 0 0,1 1 0,0-1 0,0 0 0,1 1 0,3 20 0,-3-31 2,0 0 0,0 0 0,0 0 1,1 1-1,-1-1 0,0 0 0,1 0 0,-1 0 0,1 0 0,-1 0 1,1 0-1,-1 0 0,1-1 0,0 1 0,0 0 0,-1 0 0,1 0 1,0-1-1,0 1 0,0 0 0,0-1 0,0 1 0,0-1 0,0 1 1,0-1-1,0 1 0,0-1 0,0 0 0,0 1 0,0-1 0,0 0 0,0 0 1,0 0-1,0 0 0,1 0 0,-1 0 0,0 0 0,0 0 0,0-1 1,0 1-1,0 0 0,0-1 0,0 1 0,0 0 0,0-1 0,0 0 1,2 0-1,1-2-59,1 0 0,-1 0-1,1 0 1,-1-1 0,0 1 0,-1-1 0,1 0 0,4-7 0,14-27-6645,23-54 0,-20 36-1728,-7 22 182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626"/>
    </inkml:context>
    <inkml:brush xml:id="br0">
      <inkml:brushProperty name="width" value="0.025" units="cm"/>
      <inkml:brushProperty name="height" value="0.025" units="cm"/>
    </inkml:brush>
  </inkml:definitions>
  <inkml:trace contextRef="#ctx0" brushRef="#br0">39 65 5093,'0'0'5605,"5"-8"-1388,1 1-2719,9-16-29,-11-3 5926,-24 62-5249,-17 51-1718,34-80-296,1 0-1,0 0 1,1-1-1,0 1 1,0 1 0,0-1-1,1 0 1,0 0 0,0 0-1,1 0 1,1 8 0,-1-13-89,0-1 1,0 0-1,0 0 1,0 0-1,0 1 1,0-1-1,1 0 1,-1 0-1,0-1 1,0 1-1,1 0 1,-1 0-1,1-1 1,-1 1 0,1-1-1,-1 1 1,1-1-1,-1 1 1,1-1-1,-1 0 1,1 0-1,0 0 1,-1 0-1,1 0 1,-1 0-1,3-1 1,43-7 777,-36 3-779,0 0-1,-1 0 1,0-2 0,0 1 0,0-1-1,-1-1 1,0 1 0,0-2-1,-1 1 1,0-1 0,-1 0 0,0-1-1,0 0 1,-1 0 0,5-11-1,-11 20 7,-8 37 203,6-33-223,1 0 1,0 0 0,0 0 0,0 1 0,0-1-1,1 0 1,-1 1 0,1-1 0,0 1 0,0-1-1,0 0 1,1 5 0,3-7-29,0 0 0,0 0 0,0-1 0,0 1 0,0-1 0,0 0 0,0 0 0,8-2 0,-12 2 0,55-12 0,-55 12 0,0 0 0,-1 0 0,1-1 0,0 1 0,0 0 0,-1 0 0,1 0 0,0 0 0,0-1 0,-1 1 0,1 0 0,0 0 0,0 0 0,0-1 0,0 1 0,-1 0 0,1 0 0,0-1 0,0 1 0,0 0 0,0 0 0,0-1 0,0 1 0,-1 0 0,1 0 0,0-1 0,0 1 0,0 0 0,0-1 0,0 1 0,0 0 0,0 0 0,0-1 0,1 1 0,-1 0 0,0-1 0,0 1 0,0 0 0,0 0 0,0-1 0,0 1 0,0 0 0,1 0 0,-1-1 0,0 1 0,0 0 0,0 0 0,1 0 0,-1-1 0,0 1 0,0 0 0,0 0 0,1 0 0,-1 0 0,0-1 0,0 1 0,1 0 0,-1 0 0,0 0 0,1 0 0,21-17 0,-7 12 0,0 0 0,1 2 0,31-4 0,-33 5 0,0 0 0,0 0 0,0-1 0,0-1 0,20-8 0,-33 11-62,0 1 0,0-1 0,0 1-1,0-1 1,0 1 0,0-1 0,0 0 0,0 1 0,0-1 0,0 0-1,0 0 1,-1 0 0,1 1 0,0-1 0,-1 0 0,1 0 0,0 0-1,0-2 1,-1 3-71,0-1 0,0 0 0,0 1 0,-1-1 0,1 0-1,0 1 1,0-1 0,0 0 0,-1 1 0,1-1 0,0 0 0,0 1 0,-1-1-1,1 1 1,-1-1 0,1 1 0,0-1 0,-1 1 0,1-1 0,-1 1 0,1-1-1,-2 0 1,-41-20-8753,32 17 5904,-24-12-9286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2.984"/>
    </inkml:context>
    <inkml:brush xml:id="br0">
      <inkml:brushProperty name="width" value="0.025" units="cm"/>
      <inkml:brushProperty name="height" value="0.025" units="cm"/>
    </inkml:brush>
  </inkml:definitions>
  <inkml:trace contextRef="#ctx0" brushRef="#br0">0 28 21781,'0'0'7367,"60"-18"-6727,-27 17-576,-2 0-480,-3-2-3812,-4-2-6374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3.469"/>
    </inkml:context>
    <inkml:brush xml:id="br0">
      <inkml:brushProperty name="width" value="0.025" units="cm"/>
      <inkml:brushProperty name="height" value="0.025" units="cm"/>
    </inkml:brush>
  </inkml:definitions>
  <inkml:trace contextRef="#ctx0" brushRef="#br0">47 361 12812,'0'0'3027,"-6"10"-64,0-2-2168,2-2-116,0 0 0,0 0 0,0 0 0,1 0 1,0 1-1,0 0 0,0-1 0,1 1 0,-2 11 0,4-18-594,0 1 1,0-1 0,0 0 0,0 1 0,0-1-1,0 0 1,0 1 0,0-1 0,0 0 0,0 1-1,0-1 1,0 0 0,0 0 0,0 1-1,0-1 1,1 0 0,-1 1 0,0-1 0,0 0-1,0 0 1,0 1 0,1-1 0,-1 0 0,0 0-1,0 1 1,1-1 0,-1 0 0,0 0-1,1 0 1,-1 0 0,0 1 0,0-1 0,1 0-1,-1 0 1,0 0 0,1 0 0,-1 0 0,1 0-1,18-3 1483,15-13-337,-5-5-1173,0-2 0,-1-1-1,-1-1 1,35-44 0,81-124-98,-91 119 26,-52 73 14,1 0 0,-1 0 0,0 1 0,1-1 0,-1 0 0,1 0 0,0 0 0,-1 1 0,1-1 0,-1 0 0,1 1 0,0-1 0,0 0 0,-1 1 0,1-1 0,0 1 0,0-1 0,0 1 0,-1 0 0,1-1 0,0 1 0,0 0 0,0 0 0,0-1 0,1 1 0,-1 1 0,-1 0 0,1 0 0,0-1 0,-1 1 0,1 0 0,-1 0 0,0 0 0,1 0 0,-1 0 0,0 0 0,1 0 0,-1 0 0,0 0 0,0 0 0,0 0 0,0 0 0,0 0 0,0 1 0,-5 57 0,-1-37 0,0 0 0,-1 0 0,-1-1 0,-14 26 0,12-26 0,0 1 0,2 1 0,-10 36 0,17-36-948,2-23 823,-1 1 0,0-1 0,0 1-1,0-1 1,0 1 0,1-1 0,-1 0-1,0 1 1,0-1 0,1 1-1,-1-1 1,0 0 0,1 1 0,-1-1-1,0 0 1,1 1 0,-1-1 0,0 0-1,1 0 1,-1 1 0,1-1-1,-1 0 1,0 0 0,1 0 0,-1 0-1,1 0 1,-1 1 0,1-1 0,-1 0-1,1 0 1,-1 0 0,1 0 0,-1 0-1,1 0 1,-1-1 0,0 1-1,1 0 1,-1 0 0,1 0 0,-1 0-1,1 0 1,-1-1 0,1 1 0,10-6-11673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074"/>
    </inkml:context>
    <inkml:brush xml:id="br0">
      <inkml:brushProperty name="width" value="0.025" units="cm"/>
      <inkml:brushProperty name="height" value="0.025" units="cm"/>
    </inkml:brush>
  </inkml:definitions>
  <inkml:trace contextRef="#ctx0" brushRef="#br0">73 0 11819,'0'0'19336,"-1"12"-18418,-4 20-740,-1-1 0,-16 44 0,11-39-125,1 0 1,-7 56-1,16-89-51,1 0 0,0 0 0,0 0 0,0 0 1,1 0-1,-1 0 0,1 0 0,-1 0 0,1 0 0,0 0 0,2 5 0,-2-7-5,0-1 0,-1 1 0,1 0 0,0-1 0,0 1 0,-1 0 0,1-1 0,0 1 0,0-1 0,0 1 0,0-1 0,-1 0 0,1 1 0,0-1 0,0 0 0,0 0 0,0 0 0,0 1 0,0-1 0,0 0 0,0 0 0,0 0 0,0 0 0,0-1 0,0 1 0,0 0 0,0 0 0,0-1 0,0 1 0,0 0 0,-1-1 0,1 1 0,0-1 0,0 1 0,0-1 0,-1 1 0,1-1 0,0 0 0,0 1 0,-1-1 0,2-1 0,0 0-331,0 0 0,0 0 1,0 0-1,-1-1 1,1 1-1,0-1 1,-1 1-1,0-1 0,0 1 1,1-1-1,-1 0 1,-1 1-1,1-1 0,0 0 1,0-5-1,0-45-10675,-3 15-185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422"/>
    </inkml:context>
    <inkml:brush xml:id="br0">
      <inkml:brushProperty name="width" value="0.025" units="cm"/>
      <inkml:brushProperty name="height" value="0.025" units="cm"/>
    </inkml:brush>
  </inkml:definitions>
  <inkml:trace contextRef="#ctx0" brushRef="#br0">0 58 14414,'0'0'17072,"51"-22"-15951,-7 19-961,5-3-160,1 1 0,-2-1 0,-3 0 0,-6 2 0,-7 0 0,-11 2-705,-5 2-3330,-11 0-1795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4.778"/>
    </inkml:context>
    <inkml:brush xml:id="br0">
      <inkml:brushProperty name="width" value="0.025" units="cm"/>
      <inkml:brushProperty name="height" value="0.025" units="cm"/>
    </inkml:brush>
  </inkml:definitions>
  <inkml:trace contextRef="#ctx0" brushRef="#br0">1 85 19699,'0'0'2530,"51"-13"833,-12-1-64,8-3-1505,4 2-609,3 2-640,-3 4-481,-5 5-545,-12 4-2113,-8 0-3620,-10 0-5125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140"/>
    </inkml:context>
    <inkml:brush xml:id="br0">
      <inkml:brushProperty name="width" value="0.025" units="cm"/>
      <inkml:brushProperty name="height" value="0.025" units="cm"/>
    </inkml:brush>
  </inkml:definitions>
  <inkml:trace contextRef="#ctx0" brushRef="#br0">11 116 14478,'0'0'18289,"0"67"-18289,-5-37 0,1-2 0,2-1 0,2-5 0,0-5 0,0-6 0,3-6 0,5-2-609,-5-3-1921,1-3-2146,-1-13-2819</inkml:trace>
  <inkml:trace contextRef="#ctx0" brushRef="#br0" timeOffset="1">53 1 13901,'0'0'15919,"36"20"-23510,-15-15 352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481"/>
    </inkml:context>
    <inkml:brush xml:id="br0">
      <inkml:brushProperty name="width" value="0.025" units="cm"/>
      <inkml:brushProperty name="height" value="0.025" units="cm"/>
    </inkml:brush>
  </inkml:definitions>
  <inkml:trace contextRef="#ctx0" brushRef="#br0">163 1 17360,'0'0'10090,"-12"0"-8691,-2 0-1187,0 1 0,-1 0 0,-17 5 0,27-5-190,0 0 0,0 1-1,1-1 1,-1 1 0,0 0-1,1 0 1,0 1 0,-1-1-1,1 1 1,0 0 0,0 0-1,0 0 1,1 1 0,-1-1-1,1 1 1,-3 4 0,5-7-31,1 0 1,0 0-1,0 0 1,0 0-1,0 0 1,0 0-1,0 0 1,0 0-1,0 0 1,0-1-1,0 1 1,0 0-1,1 0 1,-1 0-1,0 0 1,1 0-1,-1 0 1,0 0-1,1 0 1,0-1-1,-1 1 1,1 0-1,-1 0 1,1-1-1,0 1 1,-1 0-1,1-1 1,0 1-1,0-1 1,0 1-1,-1-1 1,1 1-1,0-1 1,0 1-1,0-1 1,0 0-1,0 0 1,1 1-1,46 16-592,-37-14 439,5 2-131,44 16-272,-56-20 563,-1 1 0,1 0-1,0-1 1,-1 1 0,0 1-1,1-1 1,-1 0 0,0 1-1,0 0 1,-1-1 0,6 8-1,-8-10 31,1 1 0,-1 0 0,1 0 0,-1-1 0,0 1 0,0 0 0,0 0-1,1-1 1,-1 1 0,0 0 0,0 0 0,0 0 0,0 0 0,0-1 0,0 1 0,0 0-1,-1 0 1,1 0 0,0-1 0,0 1 0,-1 0 0,1 0 0,0-1 0,-1 1 0,1 0 0,-1-1-1,0 2 1,-23 13 1576,-32-1 693,48-12-2481,0-2 0,0 1 0,0-1 0,-14-1 0,21 1 128,0 0-1,0 0 0,0-1 1,0 1-1,0 0 0,0 0 1,0-1-1,0 1 0,0 0 1,0-1-1,1 1 0,-1-1 1,0 1-1,0-1 0,0 1 1,0-1-1,1 0 0,-1 1 1,0-1-1,1 0 0,-1 0 1,1 0-1,-1 1 0,0-1 1,1 0-1,0 0 0,-1 0 1,1 0-1,0 0 0,-1 0 1,1 0-1,0 0 0,0 0 1,0 0-1,0 0 0,0 0 1,0 0-1,0 0 0,0 0 1,0 0-1,0 0 0,1 0 1,-1 0-1,0 0 0,1 0 1,-1 0-1,1 1 0,-1-1 1,2-2-1,0 0-1393,0 0 0,1 0 0,-1 0 0,1 1 0,-1-1-1,1 1 1,6-5 0,-9 7 1403,20-15-10112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130"/>
    </inkml:context>
    <inkml:brush xml:id="br0">
      <inkml:brushProperty name="width" value="0.025" units="cm"/>
      <inkml:brushProperty name="height" value="0.025" units="cm"/>
    </inkml:brush>
  </inkml:definitions>
  <inkml:trace contextRef="#ctx0" brushRef="#br0">185 304 20756,'0'0'1153,"-11"-1"582,5 0-1636,-1 1 1,0-1-1,0 1 0,1 1 1,-1-1-1,0 1 1,1 0-1,-1 0 1,0 1-1,1 0 0,-1 0 1,1 1-1,0 0 1,0 0-1,-6 4 1,6-2-90,0 1 1,0-1 0,1 1 0,0 0 0,0 0 0,1 1 0,0 0 0,0-1 0,0 1 0,1 1 0,-4 9 0,6-15-7,0 0 0,1 1 0,-1-1 0,1 1 0,-1-1 0,1 1 0,0-1 0,0 1 0,0-1 0,0 1 0,0-1 0,0 1 0,1-1 0,0 1 0,-1-1 0,1 1 0,0-1 0,0 0 0,0 1 0,0-1 0,1 0 0,-1 0 0,0 0 0,1 0 0,0 0 0,-1 0 1,1 0-1,0-1 0,0 1 0,0 0 0,0-1 0,0 0 0,1 1 0,-1-1 0,0 0 0,1 0 0,-1-1 0,4 2 0,3 1-34,0-1 1,0 0-1,0-1 0,0 1 1,0-2-1,1 1 0,-1-1 1,0-1-1,1 0 0,-1 0 1,0-1-1,0 0 0,0 0 1,10-5-1,-7 1 6,-1 1 0,0-2 1,0 1-1,-1-2 0,0 1 0,0-1 1,-1-1-1,0 0 0,13-17 0,-10 11 282,-1-1-1,-1-1 0,-1 1 1,0-2-1,-1 1 0,-1-1 1,0-1-1,-2 1 0,0-1 1,-1 0-1,-1 0 0,0-1 1,-1-30-1,-3 45-185,1-1 0,-1 1-1,0 0 1,0-1 0,-1 1 0,0 0 0,0 0-1,0 0 1,0 0 0,-1 0 0,0 1 0,0-1 0,0 1-1,0 0 1,-1-1 0,0 2 0,1-1 0,-2 0-1,1 1 1,0 0 0,-9-6 0,9 8-65,0-1 1,1 1-1,-1-1 1,0 1-1,0 0 1,0 1-1,0-1 1,0 1-1,0-1 1,0 1-1,0 0 1,0 1-1,0-1 1,0 1-1,0 0 1,0 0-1,0 0 1,0 0-1,0 1 0,0-1 1,1 1-1,-1 0 1,1 0-1,-1 0 1,1 1-1,0-1 1,0 1-1,0 0 1,-4 5-1,0 0 140,1 0 0,0 1 0,1 0 0,0 0 0,0 0 0,1 0 0,0 1 0,1-1 0,-4 17 0,6-23-121,1 1-1,-1 0 0,0-1 0,1 1 0,0-1 1,0 1-1,0 0 0,0-1 0,0 1 0,1-1 1,-1 1-1,1 0 0,0-1 0,0 1 0,1-1 1,-1 0-1,1 1 0,0-1 0,-1 0 0,1 0 1,1 0-1,-1 0 0,0-1 0,1 1 0,-1 0 1,1-1-1,0 0 0,0 0 0,5 4 0,6-1-228,0-1 0,0 0 0,1 0-1,-1-2 1,1 1 0,0-2-1,19 0 1,-22-2 16,0 1 1,0 1-1,0 0 1,0 1-1,0 0 1,0 1-1,0 0 1,-1 1-1,0 0 1,0 0-1,14 9 0,-22-11 245,-1 0-1,0 1 1,1-1-1,-1 0 0,0 1 1,0 0-1,0 0 1,-1-1-1,1 1 1,-1 0-1,1 0 0,-1 0 1,0 1-1,0-1 1,0 0-1,-1 0 0,1 1 1,-1-1-1,0 0 1,0 0-1,0 1 1,0-1-1,-1 4 0,-11 46 87,1-19-3083,2-8-3277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35.921"/>
    </inkml:context>
    <inkml:brush xml:id="br0">
      <inkml:brushProperty name="width" value="0.025" units="cm"/>
      <inkml:brushProperty name="height" value="0.025" units="cm"/>
    </inkml:brush>
  </inkml:definitions>
  <inkml:trace contextRef="#ctx0" brushRef="#br0">120 314 16944,'0'0'9641,"-9"4"-8082,1 0-1307,0 1 0,0 0 0,0 0 0,1 1 0,0-1 0,0 2 0,-11 11 0,14-13-157,-1 0 1,2 1-1,-1-1 0,1 0 0,0 1 0,0 0 0,0 0 0,1 0 0,0 0 1,0 0-1,0 0 0,1 1 0,0-1 0,0 7 0,1-12-89,0 1-1,0-1 0,0 0 1,0 1-1,0-1 0,1 0 1,-1 1-1,1-1 0,-1 0 1,1 1-1,-1-1 0,1 0 1,0 0-1,-1 0 0,1 1 1,0-1-1,0 0 0,0 0 0,0 0 1,0 0-1,0-1 0,0 1 1,0 0-1,0 0 0,0-1 1,3 2-1,0-1 6,0 1-1,1-1 0,-1-1 1,0 1-1,0 0 0,1-1 1,-1 0-1,9-1 1,-2 0-24,1-1 1,-1 0-1,0-1 0,0-1 1,0 1-1,12-7 1,-8 0 9,-1 0-1,0-1 1,-1 0 0,0-1 0,0 0 0,-2-1 0,1-1 0,-2 0 0,0 0-1,0-1 1,-2 0 0,8-17 0,-6 9 64,-1-1 0,-1 1 0,-1-2 1,-1 1-1,-1-1 0,-2 1 0,2-46 0,-4 68-62,-1 0 0,0 0 0,0 0 0,0 0 1,0 0-1,0 0 0,0 0 0,0 0 0,-1 0 0,1 0 0,-1 0 0,0 0 0,1 0 0,-1 0 0,0 1 0,0-1 0,0 0 0,0 0 1,0 1-1,-1-1 0,1 1 0,0-1 0,-1 1 0,1-1 0,-1 1 0,0 0 0,1 0 0,-1 0 0,0 0 0,0 0 0,1 0 1,-1 0-1,0 1 0,0-1 0,0 1 0,0-1 0,0 1 0,0 0 0,0 0 0,0 0 0,0 0 0,0 0 0,0 0 0,0 0 1,0 1-1,0-1 0,0 1 0,0-1 0,0 1 0,0 0 0,-3 2 0,-10 4 50,-1 2-1,1 0 0,1 1 1,-1 1-1,2 0 1,0 0-1,0 2 1,1-1-1,0 2 1,2 0-1,-1 0 1,-8 17-1,17-29-48,1 1 0,-1-1 0,1 1 0,0-1 0,0 1 0,0-1 0,0 1 0,0 0 0,0 0 0,1-1 0,0 1 0,-1 0 0,1 0 0,0 0 0,0 0 0,1-1 0,-1 1 0,1 4 0,1-5 0,-1 0 0,0 0 0,0 0 0,1 0 0,-1 0 0,1-1 0,-1 1 0,1-1 0,0 1 0,0-1 0,0 1 0,0-1 0,0 0 0,0 0 0,0 0 0,0 0 0,4 1 0,11 1 0,-1 0 0,1-1 0,-1 0 0,1-1 0,16-2 0,-14 1 0,2-1 0,-3 1 0,0 0 0,0 1 0,0 0 0,27 7 0,-41-8 0,-1 1 0,1 0 0,-1 1 0,0-1 0,0 0 0,1 1 0,-1 0 0,0 0 0,0 0 0,-1 0 0,1 0 0,0 0 0,-1 1 0,1-1 0,-1 1 0,0 0 0,0 0 0,0 0 0,0 0 0,0 0 0,-1 0 0,1 0 0,-1 1 0,0-1 0,0 0 0,0 1 0,0-1 0,-1 1 0,1 4 0,-2 3-143,1 0-1,-2 0 1,1 1 0,-1-1-1,-1 0 1,-7 20-1,8-27-143,1 1 0,-1-1 0,0 0 0,0 0-1,0 0 1,-1 0 0,1 0 0,-1 0 0,0 0-1,0-1 1,0 0 0,-1 1 0,1-1 0,-1 0-1,0-1 1,0 1 0,0-1 0,0 1 0,-6 1-1,-4-3-11926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0.661"/>
    </inkml:context>
    <inkml:brush xml:id="br0">
      <inkml:brushProperty name="width" value="0.025" units="cm"/>
      <inkml:brushProperty name="height" value="0.025" units="cm"/>
    </inkml:brush>
  </inkml:definitions>
  <inkml:trace contextRef="#ctx0" brushRef="#br0">1 34 18642,'0'0'12806,"0"8"-12293,0 282 293,0-288-806,0 0 0,0 1 0,0-1 0,0 1 0,1-1 0,-1 0 0,1 1 0,-1-1 0,1 0 0,0 1 0,0-1 0,0 0 0,3 4 0,-3-5 0,0 0 0,0-1 0,0 1 0,0 0 0,0-1 0,0 1 0,0-1 0,0 1 0,1-1 0,-1 0 0,0 1 0,0-1 0,0 0 0,1 0 0,-1 0 0,0 0 0,0 0 0,1 0 0,-1 0 0,0 0 0,0-1 0,0 1 0,1 0 0,-1-1 0,0 1 0,0-1 0,0 1 0,0-1 0,0 1 0,2-2 0,12-10 0,0 0 0,0-1 0,-2-1 0,0 0 0,0-1 0,-1 0 0,14-23 0,-8 12 0,21-28 0,52-94 0,-92 148-49,1 0 0,0 0 0,0 0 0,0 0 1,0 0-1,-1 0 0,1 0 0,0 0 0,0 0 0,0 0 0,-1 0 0,1 0 1,0 0-1,0 0 0,0 0 0,0 0 0,-1 0 0,1 0 0,0 0 0,0 0 1,0 0-1,-1 0 0,1 0 0,0 0 0,0 0 0,0 0 0,0-1 0,0 1 1,-1 0-1,1 0 0,0 0 0,0 0 0,0 0 0,0-1 0,0 1 0,0 0 1,0 0-1,-1 0 0,1 0 0,0 0 0,0-1 0,0 1 0,0 0 0,0 0 1,0 0-1,0-1 0,0 1 0,0 0 0,0 0 0,0 0 0,0 0 0,0-1 0,0 1 1,0 0-1,0 0 0,0 0 0,0-1 0,0 1 0,1 0 0,-1 0 0,0 0 1,0 0-1,0 0 0,0-1 0,0 1 0,0 0 0,0 0 0,1 0 0,-11 3-7655,-3 4-2103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1.020"/>
    </inkml:context>
    <inkml:brush xml:id="br0">
      <inkml:brushProperty name="width" value="0.025" units="cm"/>
      <inkml:brushProperty name="height" value="0.025" units="cm"/>
    </inkml:brush>
  </inkml:definitions>
  <inkml:trace contextRef="#ctx0" brushRef="#br0">10 0 17168,'0'0'6695,"-9"63"-3556,9-42-1218,4 1-319,7-1-545,4-1-801,3-4-160,2-3-160,6-7-1121,1-5-961,0-1-1666,0-3-1184,-3-13-1539,-3-1-4963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1.630"/>
    </inkml:context>
    <inkml:brush xml:id="br0">
      <inkml:brushProperty name="width" value="0.025" units="cm"/>
      <inkml:brushProperty name="height" value="0.025" units="cm"/>
    </inkml:brush>
  </inkml:definitions>
  <inkml:trace contextRef="#ctx0" brushRef="#br0">94 0 13068,'0'0'10277,"-8"4"-8056,1 1-1707,-1-1 1,1 1-1,1 0 1,-1 1 0,1-1-1,0 1 1,-7 9 0,11-12-361,-1 0 0,0 1 0,1-1 1,0 1-1,0 0 0,0 0 0,0 0 0,0 0 1,1 0-1,0 0 0,0 0 0,0 0 1,0 1-1,1-1 0,0 0 0,0 1 0,0-1 1,0 0-1,1 6 0,1-10-154,0 1 0,-1-1 0,1 1 0,0-1 0,0 1 0,-1-1 0,1 0 0,0 0 0,0 0 0,0 0 0,0 0 0,-1 0 0,1 0 0,0-1 0,0 1 0,2-2 0,4-2 0,-1 0 0,0 0 0,0-1 0,-1 0 0,1 0 0,-1-1 0,7-7 0,-9 7 0,1 1 0,0 0 0,0 1 0,0-1 0,1 1 0,0 0 0,-1 0 0,1 1 0,1-1 0,-1 2 0,0-1 0,8-2 0,-13 5 0,0 0 0,0 1 0,0-1 0,0 0 0,0 0 0,0 1 0,0-1 0,0 0 0,-1 1 0,1-1 0,0 1 0,0-1 0,0 1 0,0 0 0,-1-1 0,1 1 0,0 0 0,-1-1 0,1 1 0,-1 0 0,1 0 0,0 0 0,-1 0 0,0-1 0,1 1 0,-1 0 0,1 0 0,-1 0 0,0 0 0,0 0 0,0 0 0,1 0 0,-1 0 0,0 0 0,0 0 0,-1 0 0,1 1 0,0 50 0,0-38 0,-1-12 0,1 0 0,0 0 0,0 0 0,0-1 0,0 1 0,0 0 0,0 0 0,0 0 0,0 0 0,1 0 0,-1 0 0,1-1 0,0 1 0,-1 0 0,1 0 0,0-1 0,0 1 0,0 0 0,0-1 0,0 1 0,1-1 0,-1 1 0,3 1 0,-2-3 0,0 0 0,0 0 0,1 0 0,-1-1 0,0 1 0,0-1 0,0 1 0,1-1 0,-1 0 0,0 0 0,0 0 0,0 0 0,0 0 0,-1-1 0,1 1 0,0 0 0,0-1 0,-1 0 0,1 1 0,1-4 0,9-6 0,-8 6 0,-1 1 0,1 0 0,1 0 0,-1 0 0,0 0 0,1 1 0,0-1 0,0 1 0,0 0 0,0 1 0,1-1 0,-1 1 0,1 0 0,-1 1 0,11-3 0,-15 5 0,0-1 0,-1 1 0,1-1 0,-1 1 0,1 0 0,-1-1 0,1 1 0,-1 0 0,1-1 0,-1 1 0,0 0 0,1-1 0,-1 1 0,0 0 0,0 0 0,0 0 0,1-1 0,-1 1 0,0 0 0,0 0 0,0 0 0,0-1 0,0 1 0,-1 1 0,1 29 0,0-23 0,0 0-68,3 32-1514,-3-40 1543,0 0-1,0 1 1,1-1-1,-1 1 1,0-1-1,0 0 1,0 1-1,1-1 1,-1 0-1,0 1 1,1-1-1,-1 0 1,0 0-1,1 1 1,-1-1-1,0 0 1,1 0-1,-1 1 1,0-1-1,1 0 1,-1 0-1,0 0 1,1 0-1,-1 0 1,1 1-1,-1-1 1,1 0-1,-1 0 1,1 0-1,18-12-1107,32-43-6940,-36 38 5536,0 0 1,1 1-1,36-28 0,-52 44 2766,0 0 0,0 0 1,0 0-1,0 0 0,1-1 0,-1 1 0,0 0 0,0 0 0,0 0 0,0 0 0,1 0 0,-1 0 0,0 0 1,0 0-1,0-1 0,1 1 0,-1 0 0,0 0 0,0 0 0,0 0 0,1 0 0,-1 0 0,0 0 1,0 0-1,0 0 0,1 0 0,-1 0 0,0 1 0,0-1 0,0 0 0,1 0 0,-1 0 0,0 0 0,0 0 1,0 0-1,1 0 0,-1 0 0,0 0 0,0 1 0,0-1 0,0 0 0,0 0 0,1 0 0,-1 0 0,0 1 1,0 13 4553,-9 28-2292,6-29-544,2-12-1901,1-1-1,0 1 1,0-1-1,-1 1 0,1 0 1,0-1-1,0 1 1,0-1-1,0 1 1,-1 0-1,1-1 1,0 1-1,0-1 0,0 1 1,0 0-1,1-1 1,-1 1-1,0-1 1,0 1-1,0 0 0,0-1 1,1 1-1,-1-1 1,0 1-1,0-1 1,1 1-1,-1-1 0,0 1 1,1-1-1,-1 1 1,1-1-1,-1 1 1,1-1-1,-1 1 1,1-1-1,-1 0 0,1 1 1,-1-1-1,1 0 1,-1 0-1,1 1 1,0-1-1,-1 0 0,1 0 1,-1 0-1,1 0 1,0 0-1,-1 0 1,1 0-1,-1 0 0,1 0 1,0 0-1,-1 0 1,1 0-1,-1 0 1,1-1-1,0 1 1,-1 0-1,1 0 0,-1 0 1,1-1-1,-1 1 1,2-1-1,47-28-133,-27 15 194,-14 9-118,1 1-1,-1 0 1,1 1 0,0 0-1,13-2 1,-21 5 26,1-1 0,-1 1 0,0 0 0,1 0-1,-1-1 1,1 1 0,-1 0 0,1 1 0,-1-1 0,0 0 0,1 0 0,-1 0 0,1 1 0,-1-1 0,0 1 0,1-1 0,-1 1 0,0 0 0,0-1 0,1 1 0,-1 0 0,0 0 0,0 0 0,0 0 0,0 0 0,0 0 0,0 0 0,0 0 0,0 0-1,-1 1 1,1-1 0,0 0 0,-1 0 0,1 1 0,-1-1 0,1 0 0,-1 1 0,1-1 0,-1 1 0,0-1 0,0 3 0,0 82 1356,3-89-1687,1 0 0,-1 1 0,1-1 0,-1-1 0,0 1 0,0 0 0,2-5 0,16-18-6292,-7 8-2315,-3 8-2737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2.301"/>
    </inkml:context>
    <inkml:brush xml:id="br0">
      <inkml:brushProperty name="width" value="0.025" units="cm"/>
      <inkml:brushProperty name="height" value="0.025" units="cm"/>
    </inkml:brush>
  </inkml:definitions>
  <inkml:trace contextRef="#ctx0" brushRef="#br0">0 146 18001,'0'0'11184,"9"2"-10410,-4-1-745,-1 0 1,1 0-1,0-1 0,-1 0 0,1 0 1,0 0-1,0 0 0,-1-1 0,1 0 1,-1 0-1,1 0 0,0 0 0,-1-1 1,0 0-1,1 0 0,-1 0 0,0 0 1,0-1-1,0 0 0,0 1 0,-1-1 1,1-1-1,-1 1 0,5-6 0,-4 4 66,0 1 1,-1-1-1,1 0 0,-1 0 0,0 0 0,-1-1 0,1 1 0,-1-1 0,0 1 0,0-1 0,-1 0 0,0 0 1,0 0-1,0 1 0,0-10 0,-1 14-87,0 1 0,0-1 0,0 1 0,0-1 0,0 1 0,0-1 0,0 1 1,0-1-1,0 1 0,0-1 0,0 1 0,-1 0 0,1-1 0,0 1 0,0-1 0,0 1 0,0-1 0,-1 1 0,1 0 1,0-1-1,-1 1 0,1 0 0,0-1 0,-1 1 0,1 0 0,0-1 0,-1 1 0,1 0 0,0 0 0,-1-1 1,1 1-1,-1 0 0,-16 5 163,-14 20-54,-16 42-117,43-61 0,1 0 0,0 1 0,0-1 0,0 1 0,1-1 0,0 1 0,1 0 0,-1 0 0,0 11 0,3-18 0,-1 1 0,0 0 0,1 0 0,-1 0 0,1-1 0,-1 1 0,1 0 0,-1-1 0,1 1 0,0 0 0,-1-1 0,1 1 0,0-1 0,-1 1 0,1-1 0,0 1 0,0-1 0,0 0 0,-1 1 0,1-1 0,0 0 0,0 1 0,0-1 0,0 0 0,0 0 0,-1 0 0,1 0 0,0 0 0,0 0 0,0 0 0,0 0 0,0 0 0,0-1 0,-1 1 0,2 0 0,36-8 0,-24 1 0,-1 1 0,0-2 0,19-15 0,-24 17 0,0-1 0,1 2 0,-1-1 0,1 1 0,1 0 0,-1 1 0,0 0 0,1 0 0,19-3 0,-29 6 0,1 1 0,-1 0 0,1 0 0,-1 0 0,1 1 0,0-1 0,-1 0 0,1 0 0,-1 0 0,1 0 0,-1 0 0,1 1 0,-1-1 0,1 0 0,-1 0 0,1 1 0,-1-1 0,1 0 0,-1 1 0,1-1 0,-1 1 0,0-1 0,1 1 0,-1-1 0,0 0 0,1 1 0,-1-1 0,0 1 0,1-1 0,-1 1 0,0 0 0,0-1 0,0 1 0,3 27 0,1 4 0,-4-31 0,0 0 0,1 0 0,-1-1 0,0 1 0,1 0 0,-1 0 0,1 0 0,-1-1 0,1 1 0,-1 0 0,1-1 0,0 1 0,-1-1 0,1 1 0,0 0 0,-1-1 0,1 1 0,0-1 0,0 0 0,-1 1 0,1-1 0,0 0 0,0 1 0,0-1 0,0 0 0,-1 0 0,1 0 0,0 0 0,2 0 0,9-1-160,1 0 0,0-1 0,0-1 0,22-7 0,-21 5-501,0 1 1,1 1-1,18-3 0,-32 6-496,6-1-551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2.674"/>
    </inkml:context>
    <inkml:brush xml:id="br0">
      <inkml:brushProperty name="width" value="0.025" units="cm"/>
      <inkml:brushProperty name="height" value="0.025" units="cm"/>
    </inkml:brush>
  </inkml:definitions>
  <inkml:trace contextRef="#ctx0" brushRef="#br0">0 50 16271,'0'0'3844,"58"-27"-3171,-25 21-898,4-2-2113,5 0-9481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4.355"/>
    </inkml:context>
    <inkml:brush xml:id="br0">
      <inkml:brushProperty name="width" value="0.025" units="cm"/>
      <inkml:brushProperty name="height" value="0.025" units="cm"/>
    </inkml:brush>
  </inkml:definitions>
  <inkml:trace contextRef="#ctx0" brushRef="#br0">173 43 17969,'0'0'8600,"-10"-8"-7297,5 4-1114,-1 0 0,0 0 1,0 1-1,0-1 0,-1 1 0,1 0 1,-1 1-1,-13-4 0,16 6-128,1-1-1,-1 1 1,1 0-1,-1 0 1,0 0-1,1 0 1,-1 1-1,1 0 1,-1-1-1,1 1 1,-1 0-1,1 1 0,0-1 1,-1 1-1,1-1 1,0 1-1,0 0 1,0 0-1,0 0 1,0 1-1,1-1 1,-1 1-1,-3 4 1,-6 16-5,12-22-56,0-1 0,0 1 0,0-1 0,0 1 0,1-1 0,-1 0 0,0 1 0,0-1 0,0 1 0,0-1 1,1 1-1,-1-1 0,0 1 0,0-1 0,1 0 0,-1 1 0,0-1 0,1 0 0,-1 1 0,0-1 0,1 0 0,-1 1 1,1-1-1,-1 0 0,1 0 0,-1 1 0,0-1 0,2 0 0,3 1-17,1 0 0,0 0 1,0-1-1,0 1 0,-1-1 0,7-1 0,10 0-78,-15 1 70,0 1 0,-1 0 0,1 0 0,-1 0 0,0 1 0,1 0 0,-1 0 0,0 1 0,0 0 0,0 0 0,0 0 0,-1 0 0,7 6 0,-10-7 37,1 1 0,-1-1 0,1 1 0,-1 0 1,0 0-1,0 0 0,0 0 0,0 0 0,0 0 1,-1 0-1,0 1 0,0-1 0,0 1 0,0-1 0,0 1 1,0-1-1,-1 1 0,0-1 0,0 1 0,0-1 0,0 1 1,0 0-1,-1-1 0,0 1 0,1-1 0,-3 4 1,2-4 36,0 0 0,-1-1 0,0 1 1,0-1-1,0 1 0,0-1 0,0 1 1,0-1-1,-1 0 0,1 0 0,-1 0 1,1-1-1,-1 1 0,0 0 0,1-1 1,-1 0-1,0 0 0,0 0 0,0 0 1,-5 1-1,1 0 61,0-1 0,-1 0 1,1 0-1,-1 0 0,1-1 0,-1 0 1,-10-1-1,17 1-110,1 0 0,0-1 0,-1 1 0,1 0 0,0 0 0,-1 0 0,1 0 0,0 0 0,-1 0 0,1-1 0,0 1 0,-1 0 0,1 0 0,0 0 0,0-1 0,-1 1 0,1 0 0,0-1 0,0 1 0,-1 0 0,1 0 0,0-1 0,0 1 0,0 0 0,-1-1 0,1 1 0,0 0 0,0-1 0,0 1 0,0-1 0,0 1 0,0 0 0,0-1 0,0 1 0,0 0 0,0-1 0,0 1 0,0-1 0,0 1 0,0 0 0,0-1 0,1 1 0,-1 0 0,0-1 0,0 1 0,0 0 0,0-1 0,1 1 0,-1 0 0,0 0 0,0-1 0,1 1 0,-1 0 0,0 0 0,0-1 0,1 1 0,-1 0 0,0 0 0,1-1 0,17-14 0,36-11-329,-28 13-421,45-27 0,-64 35 661,1 0 0,-1-1 0,0-1 1,0 1-1,-1-1 0,0 0 0,0 0 0,-1-1 1,8-14-1,-20 83 2016,3-44-1794,2 0 0,0 0-1,1 33 1,1-48-123,0 0 1,0 0-1,0 1 1,1-1-1,-1 0 0,1 0 1,-1 0-1,1 0 0,0 0 1,0 0-1,0 0 0,0 0 1,0 0-1,1 0 1,-1 0-1,0-1 0,3 3 1,-2-3-8,0-1 0,0 1 0,0 0 0,0-1 0,0 0 0,0 1 0,0-1 0,-1 0 0,1 0 0,0 0 0,0-1 0,0 1 0,0 0 0,0-1 0,0 1 0,0-1 0,0 1 0,0-1 0,-1 0 0,1 0 0,0 0 0,0 0 0,2-3 0,2 0-288,-1 0-1,1 0 1,-1-1 0,0 0 0,0 0-1,-1 0 1,1-1 0,-1 1-1,-1-1 1,1 0 0,-1-1-1,5-10 1,-4 4-699,0 1 0,0-1 0,-1 1 0,-1-1 0,0 0 0,0-14 0,-2-13-6132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4.699"/>
    </inkml:context>
    <inkml:brush xml:id="br0">
      <inkml:brushProperty name="width" value="0.025" units="cm"/>
      <inkml:brushProperty name="height" value="0.025" units="cm"/>
    </inkml:brush>
  </inkml:definitions>
  <inkml:trace contextRef="#ctx0" brushRef="#br0">1 0 15919,'0'0'11403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5.075"/>
    </inkml:context>
    <inkml:brush xml:id="br0">
      <inkml:brushProperty name="width" value="0.025" units="cm"/>
      <inkml:brushProperty name="height" value="0.025" units="cm"/>
    </inkml:brush>
  </inkml:definitions>
  <inkml:trace contextRef="#ctx0" brushRef="#br0">52 163 17104,'-5'9'2803,"1"-3"-2281,-27 51 3620,29-54-3993,0 1 0,1 0 0,-1 0 1,1-1-1,0 1 0,0 0 0,1 0 1,-1 0-1,1 0 0,0 0 0,0 0 1,0 0-1,0 0 0,1 0 1,1 4-1,-1-6-135,0-1-1,0 0 1,0 0 0,1 0-1,-1 0 1,0 0 0,1 0 0,-1 0-1,1 0 1,-1 0 0,1-1-1,-1 1 1,1-1 0,-1 1 0,1-1-1,0 1 1,-1-1 0,1 0-1,0 0 1,-1 0 0,1 0 0,0 0-1,-1 0 1,1-1 0,0 1 0,1-1-1,2 1 87,-1-1-1,1 0 1,0 0-1,-1-1 0,1 1 1,-1-1-1,1 0 1,4-3-1,3-6 61,-1-1 0,0 0 0,0-1 1,-1 0-1,-1 0 0,0-1 0,-1-1 0,-1 1 0,0-1 1,-1 0-1,0-1 0,-2 0 0,0 0 0,0 0 0,-2 0 0,2-23 1,-4 38-153,0 0 1,1 0 0,-1-1 0,0 1 0,0 0-1,0 0 1,-1-1 0,1 1 0,0 0 0,0 0-1,-1-1 1,1 1 0,0 0 0,-1 0 0,1 0-1,-1 0 1,0 0 0,1 0 0,-1 0-1,0 0 1,0 0 0,0 0 0,0 0 0,0 0-1,0 0 1,0 0 0,-2 0 0,1 0-2,0 1 0,0 0 0,0 0 0,0 0 0,0 0 0,0 0 0,0 1 0,0-1 0,0 1 0,0-1 0,0 1 0,0 0 0,0 0 0,0-1 1,-1 3-1,-8 3 12,1 1-1,1 0 1,-1 0 0,-14 16 0,18-17 20,1 0-1,0 1 1,0-1 0,1 1-1,0 0 1,-6 13-1,10-19-35,-1 0 0,1 0 0,-1 1 0,1-1-1,0 1 1,-1-1 0,1 0 0,0 1 0,0-1 0,0 1-1,0-1 1,0 0 0,1 1 0,-1-1 0,0 1 0,1-1 0,-1 0-1,1 1 1,-1-1 0,1 0 0,0 0 0,-1 1 0,1-1-1,0 0 1,0 0 0,0 0 0,0 0 0,0 0 0,0 0 0,0 0-1,0 0 1,0 0 0,1-1 0,-1 1 0,0 0 0,0-1 0,1 1-1,-1-1 1,0 1 0,1-1 0,-1 0 0,1 0 0,1 1-1,27 4-128,-20-3 64,1 0 0,-1 0 0,0 1 0,0 0 0,13 7 0,-20-9 55,0 1 0,-1 0-1,1 0 1,-1 0 0,0 0 0,1 0 0,-1 0 0,0 1 0,0-1 0,0 1 0,-1-1 0,1 1-1,-1 0 1,1-1 0,-1 1 0,0 0 0,0 0 0,0 0 0,0 0 0,-1 0 0,1 0 0,-1 6-1,0 56 367,-7-32-1617,-8-9-4873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5.749"/>
    </inkml:context>
    <inkml:brush xml:id="br0">
      <inkml:brushProperty name="width" value="0.025" units="cm"/>
      <inkml:brushProperty name="height" value="0.025" units="cm"/>
    </inkml:brush>
  </inkml:definitions>
  <inkml:trace contextRef="#ctx0" brushRef="#br0">79 0 14830,'0'0'11472,"1"10"-10057,-10 213 1809,9-222-3218,0-1 1,0 1-1,1-1 0,-1 1 0,0 0 0,0-1 0,0 1 1,1-1-1,-1 1 0,0-1 0,1 1 0,-1-1 0,0 1 1,1-1-1,-1 1 0,1-1 0,-1 1 0,1-1 0,-1 0 0,1 1 1,-1-1-1,1 0 0,-1 1 0,1-1 0,0 0 0,-1 0 1,1 1-1,-1-1 0,1 0 0,0 0 0,-1 0 0,1 0 1,0 0-1,-1 0 0,1 0 0,-1 0 0,1 0 0,0 0 1,-1-1-1,1 1 0,-1 0 0,1 0 0,0 0 0,-1-1 0,1 1 1,-1 0-1,1-1 0,0 0 0,37-17 187,-28 12-181,-8 5-16,0 0-1,0-1 1,1 1-1,-1 1 1,0-1-1,1 0 0,-1 0 1,1 1-1,-1-1 1,0 1-1,1 0 1,-1 0-1,1 0 0,-1 0 1,1 0-1,-1 0 1,1 1-1,-1-1 1,0 1-1,4 1 0,-4 0 20,0-1 0,-1 1 0,1 0 0,-1 0-1,0 0 1,0 0 0,0 0 0,0 0 0,0 0-1,0 0 1,0 0 0,-1 0 0,1 1 0,-1-1-1,1 0 1,-1 0 0,0 1 0,0-1 0,0 0-1,0 1 1,-1 3 0,0-2 13,0 0-1,-1 1 1,1-1 0,-1 0-1,0 0 1,0 0 0,-1 0 0,1 0-1,-1-1 1,0 1 0,0-1-1,0 0 1,0 1 0,-1-2-1,1 1 1,-1 0 0,1 0-1,-1-1 1,0 0 0,0 0 0,0 0-1,-1 0 1,-3 0 0,1 1-2,1-1 1,0 1-1,-1-2 1,1 1-1,-1-1 1,1 0-1,-1 0 1,0-1-1,0 1 1,1-2-1,-1 1 1,0-1-1,1 0 1,-1 0-1,-7-3 1,12 3-136,0 1 1,1-1-1,-1 0 1,1 0-1,-1 0 0,1 0 1,-1 0-1,1 0 0,0 0 1,0 0-1,-1 0 1,1-1-1,0 1 0,0-1 1,0 1-1,1 0 0,-2-4 1,1 4-120,1 0 1,0 0 0,0 0 0,0 0-1,0 0 1,0 0 0,1 0-1,-1 0 1,0 0 0,0 0-1,1 0 1,-1 0 0,1 0-1,-1 0 1,1 0 0,-1 0-1,1 0 1,-1 0 0,1 0-1,1-1 1,3-2-1205,-1-1 1,2 1-1,-1 0 0,0 1 1,1-1-1,0 1 0,6-2 0,14-7-9853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2.816"/>
    </inkml:context>
    <inkml:brush xml:id="br0">
      <inkml:brushProperty name="width" value="0.025" units="cm"/>
      <inkml:brushProperty name="height" value="0.025" units="cm"/>
    </inkml:brush>
  </inkml:definitions>
  <inkml:trace contextRef="#ctx0" brushRef="#br0">163 47 23895,'0'0'7100,"-10"-7"-6460,-35-18-432,43 24-206,1 1-1,-1-1 1,0 1-1,1 0 1,-1-1-1,0 1 1,1 0-1,-1 0 0,0 1 1,0-1-1,1 0 1,-1 0-1,0 1 1,1-1-1,-1 1 0,0 0 1,1-1-1,-1 1 1,1 0-1,-1 0 1,1 0-1,-3 2 1,-24 29-8,24-26 5,-1 1 10,0 0 1,1 1-1,0-1 1,1 1-1,0-1 0,-4 16 1,6-22-11,0 1 1,1 0 0,-1 0 0,1-1 0,-1 1-1,1 0 1,0 0 0,0 0 0,0 0 0,0-1 0,0 1-1,0 0 1,1 0 0,-1 0 0,0 0 0,1-1-1,-1 1 1,1 0 0,0-1 0,0 1 0,0 0-1,0-1 1,0 1 0,0-1 0,0 1 0,0-1 0,0 1-1,1-1 1,-1 0 0,1 0 0,-1 0 0,1 0-1,-1 0 1,1 0 0,3 1 0,1 0-136,0-1-1,0-1 1,0 1 0,1-1 0,-1 0-1,0 0 1,0-1 0,1 0 0,-1 0-1,0 0 1,0-1 0,0 0-1,0 0 1,-1 0 0,1-1 0,0 0-1,-1 0 1,0 0 0,0-1 0,0 0-1,9-8 1,-8 6 131,-1 0-1,1 0 1,-1 0-1,0-1 1,0 0-1,-1 0 1,1 0-1,-2-1 1,1 1-1,-1-1 1,0 0-1,-1 0 1,0 0-1,0 0 1,-1 0-1,1-10 1,-2 17 42,0 1-1,0 0 1,0 0 0,0-1 0,0 1-1,0 0 1,0-1 0,0 1-1,0 0 1,0-1 0,0 1 0,0 0-1,0 0 1,0-1 0,0 1 0,0 0-1,0-1 1,0 1 0,0 0-1,-1 0 1,1-1 0,0 1 0,0 0-1,0 0 1,-1-1 0,1 1 0,0 0-1,0 0 1,0 0 0,-1-1-1,1 1 1,0 0 0,-1 0 0,1 0-1,0 0 1,0 0 0,-1-1 0,-11 8 385,-8 16-163,13-10-91,0 0 0,0 1 1,1 0-1,1-1 1,0 2-1,1-1 0,1 1 1,0-1-1,1 1 1,-1 25-1,3-38-168,0 0 0,1 0 0,-1 1 0,0-1 0,1 0 0,-1 0 0,1 0 0,-1 0 0,1 0 0,0-1 0,0 1 0,0 0 0,0 0 0,0 0 0,1-1 0,-1 1 0,0-1 0,1 1 0,-1-1 0,1 1 0,0-1 0,-1 0 0,1 0 0,0 0 0,0 0 0,-1 0 0,1 0 0,0 0 0,0-1 0,0 1 0,0-1 0,4 1 0,-2 0 0,0-1 0,0 0 0,0 0 0,0 0 0,0 0 0,0-1 0,0 1 0,0-1 0,0 0 0,-1 0 0,1-1 0,0 1 0,0-1 0,-1 0 0,1 0 0,5-4 0,12-15 0,-2-1 0,-1-1 0,-1 0 0,0-1 0,-2-1 0,-1-1 0,11-27 0,-34 72 0,1 0 0,1 0 0,0 0 0,2 1 0,0 0 0,-4 37 0,9-56 0,0 0 0,0 0 0,0 0 0,0 0 0,0 0 0,0 0 0,1 0 0,-1 0 0,0 0 0,0 0 0,1 0 0,-1 0 0,0 0 0,1-1 0,-1 1 0,1 0 0,-1 0 0,1 0 0,0 0 0,-1-1 0,1 1 0,0 0 0,0-1 0,-1 1 0,1 0 0,0-1 0,0 1 0,2 0 0,-1-1 0,0 1 0,0-1 0,1 0 0,-1 0 0,0 0 0,1 0 0,-1 0 0,0-1 0,0 1 0,1-1 0,-1 1 0,3-2 0,2-1 0,0 0 0,0 0 0,0-1 0,-1 0 0,1 0 0,-1-1 0,6-5 0,1-5 0,-2-1 0,0 0 0,16-34 0,-18 33 0,0-1 0,2 2 0,15-21 0,-22 39 0,-1 11 0,-3 14 0,-7 33 0,4-46 0,1 1 0,1 0 0,0-1 0,1 1 0,3 27 0,-2-40-83,-1-1 1,0 0-1,1 1 0,0-1 0,-1 0 1,1 0-1,0 1 0,0-1 0,-1 0 1,1 0-1,0 0 0,0 0 0,0 0 1,0 0-1,1 0 0,-1 0 0,0-1 1,0 1-1,0 0 0,1-1 0,-1 1 1,0-1-1,1 1 0,-1-1 0,3 1 1,-1-1-305,-1 1 0,0-1 1,1 0-1,-1 0 0,0 0 0,1-1 1,-1 1-1,0 0 0,1-1 1,-1 1-1,0-1 0,0 0 1,0 0-1,1 0 0,2-2 0,13-13-9371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231"/>
    </inkml:context>
    <inkml:brush xml:id="br0">
      <inkml:brushProperty name="width" value="0.025" units="cm"/>
      <inkml:brushProperty name="height" value="0.025" units="cm"/>
    </inkml:brush>
  </inkml:definitions>
  <inkml:trace contextRef="#ctx0" brushRef="#br0">0 110 13196,'0'0'11553,"9"3"-9076,-1 0-2186,1-1 1,0 0 0,0 0-1,0-1 1,0 0 0,0 0-1,0-1 1,0 0 0,0-1-1,0 0 1,0 0-1,-1-1 1,1 0 0,0-1-1,-1 0 1,1 0 0,-1-1-1,9-5 1,24-27-292,-39 34 0,0 0 0,-1 0 0,1-1 0,0 1 0,-1 0 0,0-1 0,1 1 0,-1-1 0,0 1 0,0-1 0,-1 0 0,1 0 0,0 1 0,-1-1 0,0 0 0,1-5 0,-2 7 0,1 0 0,0 1 0,-1-1 0,1 0 0,0 1 0,-1-1 0,1 1 0,-1-1 0,1 0 0,-1 1 0,1-1 0,-1 1 0,1-1 0,-1 1 0,0 0 0,1-1 0,-1 1 0,0 0 0,1-1 0,-1 1 0,0 0 0,0 0 0,1-1 0,-1 1 0,0 0 0,0 0 0,1 0 0,-1 0 0,0 0 0,0 0 0,1 0 0,-1 0 0,0 1 0,1-1 0,-1 0 0,0 0 0,0 1 0,1-1 0,-2 1 0,-30 14 0,24-8 0,0 2 0,1-1 0,0 1 0,0 0 0,1 1 0,0-1 0,0 1 0,1 0 0,1 1 0,-1-1 0,2 1 0,-1 0 0,2 0 0,-1 0 0,2 0 0,-1 1 0,1 14 0,2-25 0,-1 0 0,1 0 0,-1 0 0,0 0 0,1 0 0,0 0 0,-1 0 0,1-1 0,0 1 0,-1 0 0,1 0 0,0-1 0,0 1 0,0 0 0,-1-1 0,1 1 0,0-1 0,0 1 0,0-1 0,0 1 0,0-1 0,0 0 0,0 1 0,0-1 0,0 0 0,0 0 0,0 0 0,0 0 0,0 0 0,1 0 0,-1 0 0,0 0 0,0 0 0,0-1 0,0 1 0,0 0 0,1-1 0,43-14 0,-29 4 0,0-1 0,-1-1 0,-1 0 0,0 0 0,0-1 0,-2-1 0,0-1 0,17-27 0,0 2 0,-35 85 0,2-28 0,-2 4 0,1 1 0,0 0 0,-1 39 0,6-59 0,-1-1 0,1 1 0,1 0 0,-1 0 0,0-1 0,0 1 0,0 0 0,0 0 0,0 0 0,1-1 0,-1 1 0,0 0 0,1-1 0,-1 1 0,1 0 0,-1-1 0,0 1 0,1 0 0,0-1 0,-1 1 0,1-1 0,-1 1 0,1-1 0,0 1 0,-1-1 0,1 0 0,0 1 0,-1-1 0,1 0 0,0 1 0,0-1 0,-1 0 0,1 0 0,0 0 0,0 1 0,-1-1 0,1 0 0,0 0 0,0 0 0,0 0 0,-1-1 0,1 1 0,0 0 0,0 0 0,-1 0 0,1-1 0,0 1 0,0 0 0,-1-1 0,1 1 0,0 0 0,-1-1 0,1 1 0,0-2 0,5 0 0,-1-1 0,0 0 0,1-1 0,-1 1 0,-1-1 0,6-4 0,9-24-2327,-18 28 1348,0-1 0,0 0 1,0 0-1,0 0 0,-1 0 0,0 0 1,0 0-1,-1-10 0,-4-7-8320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605"/>
    </inkml:context>
    <inkml:brush xml:id="br0">
      <inkml:brushProperty name="width" value="0.025" units="cm"/>
      <inkml:brushProperty name="height" value="0.025" units="cm"/>
    </inkml:brush>
  </inkml:definitions>
  <inkml:trace contextRef="#ctx0" brushRef="#br0">0 1 3427,'0'0'26201,"60"2"-44907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6.964"/>
    </inkml:context>
    <inkml:brush xml:id="br0">
      <inkml:brushProperty name="width" value="0.025" units="cm"/>
      <inkml:brushProperty name="height" value="0.025" units="cm"/>
    </inkml:brush>
  </inkml:definitions>
  <inkml:trace contextRef="#ctx0" brushRef="#br0">131 145 14350,'0'0'11904,"-10"1"-9966,6-1-1840,-1 0-1,0 1 1,0 0-1,1 0 1,-1 0-1,1 0 1,-1 1-1,1 0 1,-1 0-1,1 0 1,0 0-1,0 1 1,0-1-1,0 1 1,1 0-1,-1 1 1,1-1 0,0 0-1,0 1 1,0 0-1,0 0 1,0 0-1,1 0 1,0 0-1,-2 6 1,0-4 3,1 0 1,0 0-1,1 0 0,0 1 1,0-1-1,0 0 1,1 1-1,0 0 1,0-1-1,0 1 0,1 0 1,0-1-1,1 1 1,0 7-1,0-13-93,0 0 0,0 0 0,-1 0 0,1 0 0,0 0 0,0 0 0,0 0 0,0 0 0,0-1 0,0 1 0,0 0 0,1-1 0,-1 1 0,0 0 0,0-1 0,0 0 0,1 1 0,-1-1 0,0 0 0,1 1 0,-1-1 0,0 0-1,1 0 1,-1 0 0,0 0 0,0-1 0,1 1 0,-1 0 0,0 0 0,1-1 0,-1 1 0,0-1 0,0 1 0,0-1 0,2 0 0,4-2 31,-1 0-1,0 0 1,0 0-1,0-1 1,8-6-1,6-9-38,-1-2 0,-1 0 0,-1-1 0,-1-1 0,-1 0 0,-1-1 0,-1-1 0,-1 0 0,-1 0 0,13-50 0,-51 119 0,24-38 0,-34 92 0,35-89 0,-1 0 0,2 1 0,-1-1 0,1 1 0,0-1 0,1 1 0,0-1 0,3 19 0,-2-26 0,-1 0 0,1-1 0,0 1 0,-1 0 0,1 0 0,0-1 0,0 1 0,0 0 0,0-1 0,1 1 0,-1-1 0,0 0 0,1 1 0,-1-1 0,1 0 0,-1 0 0,1 0 0,-1 0 0,1 0 0,2 1 0,0 0 0,1-1 0,0 1 0,0-1 0,0 0 0,0 0 0,0-1 0,9 1 0,-6-1 0,-1-1 0,1 1 0,0-1 0,0-1 0,-1 0 0,1 0 0,0 0 0,-1-1 0,14-7 0,-12 4 0,0-2 0,0 1 0,0-1 0,-1-1 0,13-17 0,-18 22 0,0 0 0,0-1 0,-1 1 0,0-1 0,0 0 0,0 1 0,0-1 0,-1 0 0,1 0 0,-2 0 0,1 0 0,0-1 0,-1 1 0,0 0 0,0-7 0,-1 11 0,1 1 0,0-1 0,-1 0 0,1 0 0,-1 1 0,1-1 0,0 0 0,-1 1 0,0-1 0,1 1 0,-1-1 0,1 1 0,-1-1 0,0 1 0,1-1 0,-1 1 0,0 0 0,1-1 0,-1 1 0,0 0 0,0-1 0,1 1 0,-1 0 0,0 0 0,0 0 0,1 0 0,-1 0 0,0 0 0,0 0 0,0 0 0,1 0 0,-1 0 0,0 0 0,0 1 0,1-1 0,-1 0 0,0 0 0,0 1 0,1-1 0,-2 1 0,-29 16 0,27-12 0,0 1 0,1-1 0,-1 1 0,1-1 0,1 1 0,-1 0 0,1 0 0,0 0 0,0 0 0,1 1 0,-1-1 0,1 9 0,0-12 0,1-1 0,0 1 0,0 0 0,0-1 0,1 1 0,-1 0 0,0-1 0,1 1 0,0-1 0,0 1 0,-1 0 0,2-1 0,-1 0 0,0 1 0,0-1 0,1 0 0,-1 0 0,1 1 0,0-1 0,-1 0 0,1-1 0,0 1 0,0 0 0,1 0 0,-1-1 0,0 1 0,0-1 0,1 0 0,-1 0 0,1 0 0,3 1 0,9 2-90,1-1-1,-1-1 1,25 0-1,-33-2-216,0 0 0,0 0-1,0 0 1,0-1 0,-1-1-1,1 1 1,0-1 0,-1 0-1,1 0 1,9-6 0,2-7-8026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7.899"/>
    </inkml:context>
    <inkml:brush xml:id="br0">
      <inkml:brushProperty name="width" value="0.025" units="cm"/>
      <inkml:brushProperty name="height" value="0.025" units="cm"/>
    </inkml:brush>
  </inkml:definitions>
  <inkml:trace contextRef="#ctx0" brushRef="#br0">36 42 14125,'0'0'2840,"0"-8"-21,1-6-2402,-1-5 5568,0 43-2351,-1-2-3157,-1 0 0,-7 28 0,5-33-173,1 0-1,1 0 0,0 0 0,2 33 0,1-49-303,-1-1 0,1 1 0,0 0 0,0-1 0,0 1 0,0-1 0,0 1 0,0-1 0,0 1 0,0-1 0,0 1 0,0-1 0,0 0 0,0 0 0,0 1 0,0-1 0,0 0 0,0 0 0,0 0 0,1 0 0,-1-1 0,0 1 0,0 0 0,0 0 0,0-1 0,1 1 0,32-7 0,-24 4 0,-2 1 0,0 0 0,0 0 0,0 1 0,1-1 0,-1 2 0,9 0 0,-15 0 0,0 0 0,0 0 0,0 1 0,-1 0 0,1-1 0,0 1 0,0 0 0,-1-1 0,1 1 0,-1 0 0,1 0 0,0 1 0,-1-1 0,0 0 0,1 0 0,-1 1 0,0-1 0,0 1 0,0-1 0,0 1 0,0-1 0,0 1 0,0 0 0,0-1 0,-1 1 0,1 0 0,-1 0 0,1 0 0,-1-1 0,0 1 0,1 0 0,-1 2 0,1 1 0,-1 0 0,1 0 0,-1 0 0,0 0 0,0 0 0,0 0 0,-1 0 0,0 1 0,0-1 0,0-1 0,0 1 0,-1 0 0,0 0 0,0 0 0,-3 4 0,2-6 0,0 0 0,1 0 0,-1 0 0,0-1 0,0 0 0,-1 0 0,1 0 0,0 0 0,-1 0 0,0 0 0,1-1 0,-1 0 0,0 0 0,1 0 0,-1 0 0,0 0 0,0-1 0,0 0 0,0 0 0,-5 0 0,3 0 0,0-1 0,1 1 0,-1-1 0,0-1 0,1 1 0,-1-1 0,1 0 0,-1 0 0,-7-4 0,11 4 0,0 1 0,-1 0 0,1-1 0,0 1 0,0-1 0,0 0 0,0 0 0,0 0 0,0 0 0,1 0 0,-1 0 0,0-1 0,1 1 0,0 0 0,0-1 0,0 1 0,0-1 0,0 1 0,0-1 0,1 0 0,-1 1 0,0-6 0,11 2-1660,24 3-5136,-15 2 609,6-6-5851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8.246"/>
    </inkml:context>
    <inkml:brush xml:id="br0">
      <inkml:brushProperty name="width" value="0.025" units="cm"/>
      <inkml:brushProperty name="height" value="0.025" units="cm"/>
    </inkml:brush>
  </inkml:definitions>
  <inkml:trace contextRef="#ctx0" brushRef="#br0">0 116 20724,'0'0'8856,"11"0"-7863,6 0-734,1-1-1,-1-1 1,1 0 0,18-5-1,-32 6-228,0 0 0,0 0 0,-1 0 0,1 0 0,0 0 0,-1-1 0,1 0 0,-1 1 0,0-1 0,1 0 0,-1-1 0,0 1 1,0-1-1,-1 1 0,1-1 0,0 0 0,-1 0 0,0 0 0,1 0 0,-1-1 0,-1 1 0,1 0 0,0-1 0,-1 0 0,0 1 0,0-1 0,0 0 0,0 1 0,0-7 0,-1 9-30,0 0 0,0 0 0,0 0 0,0 0 0,0 0 0,0 1 0,0-1 0,-1 0 0,1 0 0,0 0 0,-1 1 0,1-1 0,0 0 0,-1 0 0,1 1 0,-1-1 0,1 0 0,-1 1 0,0-1 0,1 0 0,-1 1 0,0-1 0,1 1 0,-1-1 0,0 1 0,0-1 0,1 1 0,-1 0 0,0-1 0,0 1 0,0 0 0,1 0 0,-1 0 0,0-1 0,0 1 0,0 0 0,0 0 0,0 0 0,0 0 0,1 1 0,-1-1 0,0 0 0,0 0 0,0 0 0,0 1 0,1-1 0,-2 1 0,-2 0 0,1 0 0,0 0 0,-1 0 0,1 1 0,0 0 0,0-1 0,0 1 0,0 0 0,0 1 0,-4 3 0,-4 7 0,1 1 0,0 0 0,1 1 0,1 0 0,0 0 0,1 1 0,1-1 0,-9 35 0,15-50-13,0 1 0,0 0 0,0-1 0,0 1 0,0 0 0,0-1 0,0 1 0,0 0 0,0 0 0,0-1 0,0 1-1,1 0 1,-1-1 0,0 1 0,0 0 0,1-1 0,-1 1 0,0 0 0,1-1 0,-1 1 0,1-1 0,-1 1 0,1-1 0,-1 1 0,1-1 0,-1 1 0,1-1 0,-1 1 0,1-1 0,0 0 0,-1 1 0,2-1 0,29 0-1154,31-20-2633,43-40-13507,-69 39 12465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8.617"/>
    </inkml:context>
    <inkml:brush xml:id="br0">
      <inkml:brushProperty name="width" value="0.025" units="cm"/>
      <inkml:brushProperty name="height" value="0.025" units="cm"/>
    </inkml:brush>
  </inkml:definitions>
  <inkml:trace contextRef="#ctx0" brushRef="#br0">160 9 12780,'0'0'15054,"-10"-2"-14232,6 0-781,1 1 0,-1 0-1,1 0 1,-1 1 0,1-1-1,-1 1 1,0-1 0,1 1-1,-1 1 1,0-1 0,1 0-1,-1 1 1,0 0 0,1 0-1,-1 0 1,1 0 0,-1 0-1,1 1 1,0-1 0,0 1-1,-1 0 1,1 0-1,0 0 1,1 1 0,-6 4-1,-2 3 291,6-8-228,0 2 1,0-1 0,1 0-1,-1 1 1,1-1-1,0 1 1,0 0 0,0 0-1,1 0 1,-1 0-1,1 1 1,0-1 0,0 1-1,-1 7 1,3-11-99,1 0-1,0 0 1,-1 0 0,1-1-1,0 1 1,0 0 0,-1 0-1,1-1 1,0 1 0,0-1-1,0 1 1,0-1 0,0 1-1,0-1 1,0 0 0,0 0-1,0 1 1,0-1 0,0 0-1,0 0 1,0 0 0,1 0-1,-1 0 1,0 0 0,1 0-1,39 0-63,-33-1-67,26 0-486,-25-1 578,0 1 1,0 1-1,0 0 1,0 0-1,0 0 1,1 1-1,-1 1 1,0 0-1,-1 0 1,1 0-1,10 5 1,-18-6 45,0-1-1,-1 1 1,1-1 0,-1 0 0,1 1 0,0 0 0,-1-1 0,1 1 0,-1-1 0,1 1 0,-1 0 0,0-1 0,1 1 0,-1 0 0,0-1 0,1 1 0,-1 0 0,0-1 0,0 1 0,0 0 0,1 0 0,-1 0 0,0-1-1,0 1 1,0 0 0,0 0 0,-1-1 0,1 2 0,-16 19 761,-28 7 355,33-21-1128,-1-2 0,0 1 0,-1-2 0,1 1 0,-1-2 0,0 0 0,0 0 0,0-1 0,-25 0 0,38-2-11,-1 0 0,1 0 0,0 0 0,-1 0 0,1-1 0,-1 1 0,1 0 0,0 0 0,-1 0 0,1 0 0,0-1 0,-1 1 0,1 0 0,0 0 0,0-1 0,-1 1 0,1 0 0,0 0 0,0-1 0,-1 1 0,1 0 0,0-1 0,0 1 0,0-1 0,-1 1 0,1 0 0,0-1 0,0 1 0,0 0-1,0-1 1,0 1 0,0-1 0,0 1 0,0 0 0,0-1 0,0 1 0,0 0 0,0-1 0,0 1 0,0-1 0,0 1 0,1 0 0,-1-1 0,0 1 0,0 0 0,0-1 0,0 1 0,1 0 0,-1-1 0,0 1 0,0 0 0,1-1 0,-1 1 0,1 0 0,13-19-2340,26-8-7424,-14 12 2680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9.006"/>
    </inkml:context>
    <inkml:brush xml:id="br0">
      <inkml:brushProperty name="width" value="0.025" units="cm"/>
      <inkml:brushProperty name="height" value="0.025" units="cm"/>
    </inkml:brush>
  </inkml:definitions>
  <inkml:trace contextRef="#ctx0" brushRef="#br0">187 13 14606,'0'0'10666,"-8"-3"-8670,2 1-1855,1 0 0,0 0-1,-1 1 1,0 0 0,1 0-1,-1 1 1,0-1 0,1 1-1,-1 0 1,0 1 0,0 0-1,1-1 1,-1 2 0,1-1-1,-1 1 1,1 0 0,0 0-1,-1 0 1,-5 4 0,-25 17 160,34-22-277,0 0 1,0 0 0,0 1-1,0-1 1,1 1-1,-1-1 1,0 1-1,1 0 1,-1 0-1,1 0 1,0 0 0,-1 0-1,1 0 1,0 0-1,-1 2 1,6-2 15,1-2 1,-1 1 0,0 0 0,0-1-1,0 0 1,0 0 0,0 0-1,5-1 1,-7 1-28,52-4 39,-28 2-74,-1 0-1,39 4 0,-62-2 25,-1 0 1,0 0-1,0 0 1,0 0-1,0 0 1,1 1 0,-1-1-1,0 0 1,0 1-1,0-1 1,0 1-1,0-1 1,0 1-1,0 0 1,0-1-1,0 1 1,0 0-1,0 0 1,0 0-1,-1 0 1,1-1-1,0 1 1,0 0-1,-1 0 1,1 1 0,-1-1-1,1 0 1,-1 0-1,1 0 1,-1 0-1,0 0 1,0 0-1,1 1 1,-1-1-1,0 0 1,0 0-1,0 0 1,0 1-1,0-1 1,-1 0-1,1 0 1,-1 2 0,0 1 124,0 1 0,-1-1 1,1-1-1,-1 1 1,0 0-1,0 0 1,0-1-1,-1 1 1,1-1-1,-6 6 1,-2 0-104,-1-1 0,0 0 1,0 0-1,0-1 1,-18 7-1,22-11-26,0 0-1,0 0 1,0-1 0,0 0-1,0-1 1,-1 0-1,1 0 1,0 0-1,-1-1 1,1 0-1,-10-2 1,17 2-86,-1 0 1,1-1-1,0 1 1,-1 0-1,1-1 1,0 1-1,-1-1 1,1 1-1,0 0 1,0-1-1,0 1 1,-1-1-1,1 1 1,0-1-1,0 1 1,0 0-1,0-1 0,0 1 1,0-1-1,0 1 1,0-1-1,0 1 1,0-1-1,0 1 1,0-1-1,0 1 1,0-1-1,0 1 1,0-1-1,1 1 1,-1-1-1,0 1 1,0 0-1,0-1 0,1 1 1,-1-1-1,0 1 1,1 0-1,-1-1 1,1 0-1,11-16-6792,3 5-332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5:59.629"/>
    </inkml:context>
    <inkml:brush xml:id="br0">
      <inkml:brushProperty name="width" value="0.025" units="cm"/>
      <inkml:brushProperty name="height" value="0.025" units="cm"/>
    </inkml:brush>
  </inkml:definitions>
  <inkml:trace contextRef="#ctx0" brushRef="#br0">1 175 12524,'0'0'17745,"11"1"-17131,-3-1-497,0-1 1,0 0-1,-1 0 1,1-1 0,0 0-1,-1 0 1,1 0-1,13-8 1,-18 9-85,1-1 0,-1 0 0,0 0 0,1 0 0,-1 0 0,0-1 0,0 1 0,0-1 0,-1 0 0,1 0 0,-1 0 0,1 0 0,-1-1 1,0 1-1,0 0 0,0-1 0,-1 0 0,1 1 0,-1-1 0,0 0 0,0 0 0,0 1 0,-1-1 0,1-4 0,-1 7-33,-1 1 0,1-1 0,0 1 0,0 0 0,-1-1 0,1 1 0,0-1 0,0 1 0,-1 0 0,1-1 0,0 1 0,-1 0 0,1 0 0,-1-1 0,1 1 0,0 0 0,-1 0 0,1-1 0,-1 1 0,1 0 0,-1 0 0,1 0 0,-1 0 0,1 0 0,-1 0 0,1 0 0,0 0 0,-1 0 0,1 0 0,-1 0 0,1 0 0,-1 0 0,1 0 0,-1 0 0,1 0 0,-1 1 0,1-1 0,-1 0 0,1 0 0,-1 1 0,-21 8 0,12-3 0,1 0 0,0 1 0,0 0 0,0 1 0,1 0 0,1 0 0,-1 1 0,1 0 0,1 0 0,-9 14 0,15-22 0,0 0 0,0-1 0,0 1 0,0 0 0,0 0 0,1 0 0,-1-1 0,0 1 0,0 0 0,0 0 0,1-1 0,-1 1 0,0 0 0,1 0 0,-1-1 0,1 1 0,-1 0 0,0-1 0,1 1 0,0-1 0,-1 1 0,1-1 0,-1 1 0,1-1 0,0 1 0,-1-1 0,1 1 0,0-1 0,-1 0 0,1 1 0,0-1 0,0 0 0,-1 0 0,1 1 0,0-1 0,0 0 0,0 0 0,-1 0 0,1 0 0,0 0 0,0 0 0,0 0 0,0-1 0,50 1 0,-38-1 0,46-2 0,29 0 0,-81 3 0,1 1 0,-1 0 0,0 0 0,0 0 0,0 1 0,0 0 0,0 1 0,0-1 0,7 5 0,-14-42 0,-18-30 0,13 53 0,1-1 0,0 0 0,1 0 0,1 0 0,-2-19 0,5 31 0,-1 0 0,0 1 0,1-1 0,-1 1 0,0-1 0,1 1 0,-1-1 0,1 1 0,-1-1 0,1 1 0,-1-1 0,1 1 0,-1-1 0,1 1 0,-1 0 0,1-1 0,0 1 0,-1 0 0,1 0 0,-1-1 0,1 1 0,0 0 0,-1 0 0,1 0 0,0 0 0,-1 0 0,1 0 0,0 0 0,1 0 0,27 0 0,-21 1 0,35-1-324,60-2-6981,-61-3-5982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0.791"/>
    </inkml:context>
    <inkml:brush xml:id="br0">
      <inkml:brushProperty name="width" value="0.025" units="cm"/>
      <inkml:brushProperty name="height" value="0.025" units="cm"/>
    </inkml:brush>
  </inkml:definitions>
  <inkml:trace contextRef="#ctx0" brushRef="#br0">280 63 6662,'0'0'15103,"2"-8"-12226,4-26-181,-7 33-2583,1 0 0,0 0 0,0 0 0,-1 0 0,1 0 0,0 0 0,-1 0 1,1 0-1,-1 0 0,1 0 0,-1 0 0,0 1 0,1-1 0,-1 0 0,0 0 0,1 1 0,-1-1 0,0 1 1,0-1-1,0 0 0,0 1 0,1 0 0,-1-1 0,0 1 0,0-1 0,0 1 0,0 0 0,0 0 0,0 0 1,0-1-1,0 1 0,0 0 0,0 0 0,0 0 0,0 0 0,0 1 0,-2-1 0,-37 7 688,30-3-774,1 1-1,-1 1 1,1 0 0,0 0-1,1 0 1,-1 1 0,-10 12 0,15-15-19,-1 1 0,1 0 1,0 0-1,0 0 0,0 1 1,1 0-1,-1-1 1,2 1-1,-1 0 0,1 0 1,-1 0-1,2 1 1,-3 10-1,4-16-15,0 1-1,1-1 1,-1 0 0,0 1 0,1-1-1,-1 0 1,1 0 0,-1 0-1,1 0 1,0 1 0,-1-1 0,1 0-1,0 0 1,0 0 0,0 0 0,0 0-1,0-1 1,0 1 0,0 0-1,0 0 1,0-1 0,0 1 0,0 0-1,1-1 1,-1 1 0,0-1 0,0 0-1,1 1 1,-1-1 0,0 0-1,3 0 1,52 4-425,-36-3 275,-12-1 102,1 2 1,-1-1-1,0 1 1,1 1 0,-1-1-1,0 1 1,0 1-1,-1-1 1,1 1-1,11 9 1,-17-12 76,1 1 1,-1 0-1,0 0 1,0 0-1,0 1 0,0-1 1,0 0-1,0 1 1,-1-1-1,1 1 1,-1 0-1,0-1 1,0 1-1,0 0 1,0 0-1,0 0 1,0 0-1,-1 0 0,0 0 1,1 0-1,-1 0 1,0 0-1,-1-1 1,1 1-1,0 0 1,-1 0-1,0 0 1,1 0-1,-1 0 0,0 0 1,0 0-1,-1-1 1,1 1-1,-3 3 1,0 0 5,0-1 1,-1 1 0,0-1-1,0 0 1,0 0-1,0-1 1,-1 0 0,0 1-1,1-2 1,-2 1-1,1-1 1,0 0 0,-1 0-1,1-1 1,-12 3 0,3-1-4,-1-1 0,1 0 1,0-2-1,-1 0 0,1 0 1,-19-3-1,30 2-108,0-1 1,0 0-1,0 1 0,0-2 0,0 1 1,0 0-1,0-1 0,0 0 0,1 0 1,-1 0-1,1 0 0,-1-1 0,1 1 1,0-1-1,0 0 0,0 0 0,0 0 1,1 0-1,-1-1 0,1 1 0,-4-7 1,5 7-46,0 0 0,0 0 0,0 0 0,0 0 0,1 0 0,-1 0 0,1 0 0,0 0 0,-1-1 0,2 1 0,-1 0 0,0 0 0,1 0 0,-1 0 0,1 0 1,0 0-1,0 0 0,0 0 0,0 0 0,1 0 0,-1 0 0,1 1 0,0-1 0,0 0 0,0 1 0,0 0 0,0-1 0,0 1 0,4-2 0,49-40-10564,-27 21 1259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283"/>
    </inkml:context>
    <inkml:brush xml:id="br0">
      <inkml:brushProperty name="width" value="0.025" units="cm"/>
      <inkml:brushProperty name="height" value="0.025" units="cm"/>
    </inkml:brush>
  </inkml:definitions>
  <inkml:trace contextRef="#ctx0" brushRef="#br0">0 84 18610,'0'0'7676,"2"14"-5919,4 256 1939,-6-125-2668,0-141-1028,0 0 0,1 0 0,-1 0 0,1-1 0,0 1 0,0 0 0,2 6 0,-2-9 0,-1-1 0,1 1 0,-1 0 0,0 0 0,1 0 0,0-1 0,-1 1 0,1 0 0,-1-1 0,1 1 0,0-1 0,0 1 0,-1-1 0,1 1 0,0-1 0,0 1 0,0-1 0,-1 0 0,1 1 0,0-1 0,0 0 0,0 0 0,0 1 0,0-1 0,0 0 0,0 0 0,-1 0 0,1 0 0,0 0 0,0-1 0,0 1 0,0 0 0,0 0 0,0-1 0,0 1 0,-1 0 0,1-1 0,1 0 0,-1 0 0,0 0 0,1 0 0,-1 0 0,0 0 0,0 0 0,0-1 0,0 1 0,0 0 0,0-1 0,-1 1 0,1-1 0,0 1 0,-1-1 0,1 1 0,-1-1 0,0 0 0,1 1 0,-1-1 0,0-2 0,2-37 0,-3 33 0,2 1 0,-2 0 0,1 0 0,-1 0 0,0 0 0,0 0 0,-1 0 0,0 0 0,0 0 0,-1 1 0,0-1 0,0 1 0,-1 0 0,1 0 0,-1 0 0,0 0 0,-6-6 0,9 12 0,1 0 0,0 0 0,0 0 0,0 0 0,-1 0 0,1 0 0,0 0 0,0 0 0,0 0 0,-1 0 0,1 0 0,0 1 0,0-1 0,0 0 0,0 0 0,-1 0 0,1 0 0,0 0 0,0 0 0,0 0 0,0 0 0,-1 0 0,1 1 0,0-1 0,0 0 0,0 0 0,0 0 0,0 0 0,0 1 0,0-1 0,0 0 0,-1 0 0,1 0 0,0 0 0,0 1 0,0-1 0,0 0 0,0 0 0,0 0 0,0 0 0,0 1 0,0-1 0,0 0 0,0 0 0,0 0 0,0 1 0,0-1 0,0 0 0,0 0 0,0 0 0,1 1 0,-1-1 0,0 0 0,0 0 0,0 0 0,0 0 0,0 0 0,0 1 0,6 14 0,-2-12 0,1 0 0,-1-1 0,1 1 0,0-1 0,0 0 0,0 0 0,0 0 0,0-1 0,1 0 0,-1 0 0,0 0 0,11-1 0,66-3 0,-75 2 0,0-1 0,0 0 0,0 0 0,0-1 0,0 0 0,-1 0 0,1 0 0,-1-1 0,0 0 0,0 0 0,-1-1 0,1 0 0,-1 0 0,0 0 0,0 0 0,-1-1 0,7-10 0,-5 7 0,0 0 0,-1-1 0,-1 0 0,1 0 0,-2 0 0,1 0 0,-1-1 0,-1 0 0,0 1 0,-1-1 0,1-12 0,-2 23 0,0-1 0,0 1 0,0 0 0,0-1 0,0 1 0,0-1 0,-1 1 0,1-1 0,0 1 0,0 0 0,0-1 0,0 1 0,-1 0 0,1-1 0,0 1 0,0-1 0,-1 1 0,1 0 0,0 0 0,-1-1 0,1 1 0,0 0 0,-1-1 0,1 1 0,0 0 0,-1 0 0,1 0 0,-1 0 0,1-1 0,0 1 0,-1 0 0,1 0 0,-1 0 0,1 0 0,-1 0 0,1 0 0,0 0 0,-1 0 0,1 0 0,-1 0 0,1 0 0,-1 0 0,1 0 0,0 0 0,-1 1 0,1-1 0,-1 0 0,1 0 0,0 0 0,-1 1 0,-22 13 0,14-4 0,0 1 0,0 1 0,1-1 0,1 1 0,0 0 0,1 1 0,0 0 0,1 0 0,0 0 0,1 1 0,0-1 0,2 1 0,-1 0 0,2 0 0,0 0 0,1 27 0,0-39 0,1-1 0,-1 1 0,1 0 0,-1-1 0,1 1 0,0-1 0,0 1 0,0-1 0,0 1 0,0-1 0,0 1 0,0-1 0,0 0 0,1 1 0,-1-1 0,0 0 0,1 0 0,-1 0 0,1 0 0,1 1 0,2-1 0,-1 1 0,1 0 0,0-1 0,0 0 0,-1 0 0,1 0 0,7-1 0,-1 0 0,0 0 0,0-1 0,0 0 0,0-1 0,0 0 0,12-5 0,-10 1 0,1-1 0,-1-1 0,0 0 0,-1-1 0,0-1 0,0 0 0,-1 0 0,-1-1 0,1 0 0,-2-1 0,0 0 0,9-15 0,2-7 0,0-2 0,-3 0 0,19-51 0,-33 77 0,1 1 0,-1 0 0,-1-1 0,0 0 0,2-19 0,-5 29 0,1 0 0,0-1 0,0 1 0,0 0 0,0-1 0,0 1 0,0 0 0,0-1 0,0 1 0,-1 0 0,1-1 0,0 1 0,0 0 0,0 0 0,-1-1 0,1 1 0,0 0 0,0 0 0,-1-1 0,1 1 0,0 0 0,0 0 0,-1 0 0,1 0 0,0-1 0,-1 1 0,1 0 0,0 0 0,-1 0 0,1 0 0,0 0 0,-1 0 0,1 0 0,0 0 0,-1 0 0,1 0 0,0 0 0,-1 0 0,1 0 0,0 0 0,-1 0 0,1 0 0,0 0 0,0 1 0,-1-1 0,1 0 0,0 0 0,-1 0 0,1 0 0,0 1 0,0-1 0,-1 0 0,1 0 0,0 1 0,-1-1 0,-17 14 0,3 4 0,0 0 0,2 1 0,0 1 0,1 0 0,1 0 0,1 2 0,0-1 0,2 1 0,1 0 0,1 1 0,0 0 0,2 0 0,1 0 0,-1 27 0,4-48 0,-1 1 0,1 0 0,0-1 0,1 1 0,-1 0 0,0-1 0,1 1 0,-1-1 0,1 1 0,0-1 0,0 1 0,0-1 0,0 1 0,0-1 0,0 0 0,1 0 0,-1 1 0,1-1 0,0 0 0,0 0 0,0-1 0,-1 1 0,2 0 0,2 1 0,0-1 0,1 0 0,-1 0 0,1-1 0,-1 0 0,1 0 0,0 0 0,-1-1 0,1 0 0,0 0 0,8-2 0,-4 1 0,-1-2 0,0 1 0,0-1 0,0-1 0,-1 1 0,1-1 0,-1-1 0,0 0 0,0 0 0,0 0 0,-1-1 0,1 0 0,-1-1 0,-1 0 0,0 0 0,0 0 0,0-1 0,5-8 0,12-20 0,-2-1 0,26-62 0,-44 93 0,19-41 0,-10 22 0,-1 1 0,-1-1 0,10-39 0,-20 63 0,1 1 0,-1 0 0,0 0 0,0-1 0,0 1 0,0 0 0,0-1 0,0 1 0,0 0 0,0-1 0,0 1 0,0 0 0,0-1 0,0 1 0,0 0 0,0-1 0,0 1 0,0 0 0,0 0 0,0-1 0,0 1 0,0 0 0,-1-1 0,1 1 0,0 0 0,0 0 0,0-1 0,-1 1 0,1 0 0,0 0 0,0-1 0,0 1 0,-1 0 0,1 0 0,0 0 0,-1 0 0,1-1 0,0 1 0,0 0 0,-1 0 0,1 0 0,0 0 0,-1 0 0,1 0 0,0 0 0,-1 0 0,1 0 0,0 0 0,-1 0 0,1 0 0,0 0 0,0 0 0,-1 0 0,1 0 0,0 0 0,-1 0 0,1 0 0,0 0 0,-1 1 0,1-1 0,0 0 0,0 0 0,-1 0 0,1 0 0,0 1 0,-1-1 0,-4 4 0,-1-1 0,1 1 0,0 0 0,0 1 0,0-1 0,1 1 0,-1 0 0,1 0 0,0 1 0,-4 7 0,-31 62 0,37-70 0,-10 18 0,2 0 0,1 0 0,0 1 0,2 0 0,1 1 0,1 0 0,1 0 0,1 0 0,1 0 0,2 35 0,1-57 0,-1 0 0,1 0 0,0 1 0,0-1 0,0 0 0,0 0 0,1 0 0,-1 0 0,1 0 0,0 0 0,0-1 0,0 1 0,0 0 0,0-1 0,1 0 0,-1 1 0,1-1 0,0 0 0,-1 0 0,1-1 0,0 1 0,0 0 0,0-1 0,0 0 0,0 0 0,1 0 0,-1 0 0,0 0 0,0-1 0,1 1 0,3-1 0,0 1 0,0-1 0,0 0 0,-1 0 0,1-1 0,0 0 0,0 0 0,0 0 0,-1-1 0,1 0 0,-1-1 0,1 1 0,-1-1 0,0 0 0,8-6 0,-2-1 0,0-1 0,-1 0 0,-1-1 0,0 0 0,0 0 0,-1-1 0,-1-1 0,0 1 0,-1-1 0,-1-1 0,0 1 0,0-1 0,-2 0 0,0 0 0,-1 0 0,0-1 0,1-24 0,-4 39 0,0 1 0,0-1 0,0 0 0,0 0 0,0 0 0,0 1 0,0-1 0,0 0 0,0 0 0,0 0 0,0 1 0,-1-1 0,1 0 0,0 0 0,-1 1 0,1-1 0,0 0 0,-1 1 0,1-1 0,-1 0 0,1 1 0,-1-1 0,1 0 0,-1 1 0,0-1 0,1 1 0,-1-1 0,0 1 0,1 0 0,-2-1 0,0 1 0,1 0 0,-1 0 0,0 0 0,1 0 0,-1 0 0,0 1 0,1-1 0,-1 0 0,1 1 0,-1 0 0,1-1 0,-1 1 0,-2 2 0,-3 1 0,-1 2 0,1-1 0,1 1 0,-11 11 0,-5 11 0,-33 52 0,50-70 0,0-1 0,0 1 0,1 0 0,0 0 0,1 0 0,0 1 0,0-1 0,1 1 0,1-1 0,-1 14 0,2-23 0,0 0 0,1 0 0,-1 0 0,0 0 0,1-1 0,-1 1 0,1 0 0,0 0 0,-1 0 0,1 0 0,-1-1 0,1 1 0,0 0 0,0-1 0,0 1 0,-1 0 0,1-1 0,0 1 0,0-1 0,0 1 0,0-1 0,0 0 0,0 1 0,0-1 0,0 0 0,0 0 0,0 1 0,0-1 0,0 0 0,0 0 0,0 0 0,0 0 0,0-1 0,2 1 0,40-8 0,-22-1 0,-1-1 0,1-1 0,19-15 0,-27 16 0,1 1 0,0 1 0,0 0 0,1 1 0,0 0 0,0 1 0,0 1 0,20-4 0,-34 9 0,0 0 0,0 0 0,0 0 0,0 0 0,0 0 0,0 0 0,0 1 0,-1-1 0,1 0 0,0 1 0,0-1 0,0 1 0,0-1 0,-1 1 0,1-1 0,0 1 0,-1-1 0,1 1 0,0 0 0,-1-1 0,1 1 0,-1 0 0,1 0 0,-1 0 0,1-1 0,-1 1 0,1 0 0,-1 0 0,0 0 0,0 0 0,1 0 0,-1 0 0,0-1 0,0 1 0,0 0 0,0 0 0,0 0 0,0 0 0,0 0 0,0 0 0,-1 1 0,-6 55 0,3-31 0,4-26 0,0 0 0,0 0 0,0 1 0,0-1 0,0 0 0,0 1 0,0-1 0,0 0 0,1 1 0,-1-1 0,0 0 0,0 0 0,0 1 0,0-1 0,0 0 0,1 0 0,-1 1 0,0-1 0,0 0 0,0 0 0,1 0 0,-1 1 0,0-1 0,0 0 0,1 0 0,-1 0 0,0 0 0,0 1 0,1-1 0,-1 0 0,0 0 0,1 0 0,-1 0 0,0 0 0,0 0 0,1 0 0,-1 0 0,0 0 0,1 0 0,17-4 0,15-13 0,-7 0 0,-16 9 0,1 1 0,-1 1 0,1 0 0,0 0 0,0 1 0,1 0 0,-1 1 0,1 0 0,0 1 0,20-3 0,-31 7 0,0 0 0,-1 0 0,1 0 0,0 0 0,0 0 0,-1 0 0,1 0 0,0 0 0,-1 0 0,1 0 0,-1 0 0,1 0 0,-1 0 0,0 0 0,0 1 0,1-1 0,-1 0 0,0 0 0,0 0 0,0 1 0,0-1 0,0 0 0,0 0 0,-1 0 0,1 2 0,-5 36 0,-2-23 38,-3 17-263,18-47-15123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3.390"/>
    </inkml:context>
    <inkml:brush xml:id="br0">
      <inkml:brushProperty name="width" value="0.025" units="cm"/>
      <inkml:brushProperty name="height" value="0.025" units="cm"/>
    </inkml:brush>
  </inkml:definitions>
  <inkml:trace contextRef="#ctx0" brushRef="#br0">0 97 23799,'0'0'6197,"3"10"-3949,-2-7-2229,0 0-1,0 1 1,0-1 0,0 0-1,1 0 1,-1 0 0,1 0-1,0 0 1,0 0 0,0 0-1,0-1 1,0 1 0,1-1-1,-1 1 1,1-1 0,0 0-1,-1 0 1,1 0 0,0 0 0,0-1-1,0 1 1,1-1 0,-1 0-1,0 1 1,0-2 0,1 1-1,4 0 1,4 1-19,0-1 0,0 0 0,0-1 0,0-1 0,0 0 0,0-1 0,0 0 0,0 0 0,-1-1 0,13-6 0,-20 8 0,0-1 0,0 0 0,0 0 0,0 0 0,0 0 0,-1-1 0,1 1 0,-1-1 0,0 0 0,0 0 0,0-1 0,0 1 0,-1 0 0,1-1 0,-1 0 0,0 1 0,0-1 0,0 0 0,0 0 0,-1 0 0,0 0 0,0-1 0,0 1 0,0 0 0,0 0 0,-1-1 0,0 1 0,0 0 0,0-1 0,-1 1 0,0-5 0,1 7 0,-1 0 0,1 0 0,-1 0 0,1 0 0,-1 1 0,0-1 0,0 0 0,0 0 0,0 1 0,0-1 0,0 1 0,0-1 0,0 1 0,-1-1 0,1 1 0,-1-1 0,1 1 0,-1 0 0,1 0 0,-1 0 0,0 0 0,1 0 0,-1 0 0,0 1 0,0-1 0,0 1 0,0-1 0,0 1 0,1-1 0,-1 1 0,0 0 0,0 0 0,0 0 0,0 0 0,0 0 0,0 1 0,0-1 0,0 0 0,0 1 0,0 0 0,1-1 0,-3 2 0,-4 1 0,0-1 0,0 1 0,1 1 0,-1 0 0,1 0 0,0 0 0,0 1 0,-10 9 0,9-5 0,-1 1 0,1 0 0,1 0 0,0 1 0,-7 12 0,11-17 0,1-1 0,0 1 0,0-1 0,0 1 0,0 0 0,1 0 0,0 0 0,0 0 0,1-1 0,0 1 0,0 0 0,0 0 0,1 7 0,0-11 0,0 0 0,0 0 0,0 0 0,0 0 0,0 0 0,1 0 0,-1-1 0,1 1 0,-1 0 0,1-1 0,-1 1 0,1-1 0,0 0 0,0 0 0,-1 1 0,1-1 0,0 0 0,0 0 0,0-1 0,0 1 0,0 0 0,1-1 0,-1 1 0,0-1 0,0 0 0,0 1 0,0-1 0,1 0 0,-1-1 0,3 1 0,4-1 0,1 1 0,-1-1 0,0-1 0,0 0 0,0 0 0,10-4 0,3-5 0,0-1 0,26-18 0,-33 19 0,0 2 0,0 0 0,1 0 0,0 1 0,1 1 0,22-6 0,-38 13 0,-1 0 0,1-1 0,0 1 0,0 0 0,0 0 0,0 0 0,0 0 0,0 0 0,-1 0 0,1 0 0,0 0 0,0 0 0,0 1 0,0-1 0,0 0 0,-1 1 0,1-1 0,0 0 0,0 1 0,0-1 0,-1 1 0,1-1 0,0 1 0,-1-1 0,1 1 0,0 0 0,-1-1 0,1 1 0,-1 0 0,1-1 0,-1 1 0,1 0 0,-1 0 0,0 0 0,1-1 0,-1 1 0,0 0 0,0 0 0,1 0 0,-1 0 0,0 0 0,0-1 0,0 1 0,0 0 0,0 1 0,-7 58 0,2-10 0,6-48 0,0-1 0,-1 1 0,1-1 0,0 0 0,0 1 0,0-1 0,0 0 0,0 1 0,1-1 0,-1 0 0,0 0 0,0 0 0,1 0 0,-1 0 0,1-1 0,-1 1 0,1 0 0,-1-1 0,1 1 0,-1-1 0,1 1 0,-1-1 0,1 0 0,0 1 0,-1-1 0,1 0 0,0 0 0,-1 0 0,1-1 0,0 1 0,2-1 0,3 1 0,0-1 0,0-1 0,1 1 0,-1-1 0,0 0 0,7-4 0,68-43 19,10-5-21,-83 49-13,1 1-1,1 0 1,-1 0-1,1 1 1,-1 0-1,1 1 1,14-1-1,-24 3-5,0 0 0,0 0-1,0 0 1,0 1 0,0-1 0,0 0-1,0 1 1,0-1 0,-1 0 0,1 1 0,0-1-1,0 1 1,0 0 0,-1-1 0,1 1-1,0-1 1,0 1 0,-1 0 0,1 0-1,-1-1 1,1 1 0,-1 0 0,1 0-1,-1 0 1,1 0 0,-1 0 0,0-1-1,1 1 1,-1 0 0,0 0 0,0 0-1,0 0 1,0 0 0,0 0 0,0 0-1,0 0 1,0 0 0,0 0 0,0 0-1,0 0 1,-1 0 0,1 0 0,-1 1-1,-14 46 7,-11-4 399,6-9-1776,9-13-4780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642"/>
    </inkml:context>
    <inkml:brush xml:id="br0">
      <inkml:brushProperty name="width" value="0.025" units="cm"/>
      <inkml:brushProperty name="height" value="0.025" units="cm"/>
    </inkml:brush>
  </inkml:definitions>
  <inkml:trace contextRef="#ctx0" brushRef="#br0">77 10 14318,'7'-10'5080,"-8"19"1018,-7 20 1173,-14 20-7231,10-23-13,1 1-1,-11 41 1,20-60-74,0 0 0,1 0 0,0 0 0,0 0 0,1 0-1,0 0 1,1 1 0,-1-1 0,2 0 0,-1 0 0,1-1 0,0 1 0,5 11 0,-1-8-3573,0-7-4232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6:02.985"/>
    </inkml:context>
    <inkml:brush xml:id="br0">
      <inkml:brushProperty name="width" value="0.025" units="cm"/>
      <inkml:brushProperty name="height" value="0.025" units="cm"/>
    </inkml:brush>
  </inkml:definitions>
  <inkml:trace contextRef="#ctx0" brushRef="#br0">7 1 15919,'0'0'16848,"-7"42"-18802,11-50-6598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4.290"/>
    </inkml:context>
    <inkml:brush xml:id="br0">
      <inkml:brushProperty name="width" value="0.025" units="cm"/>
      <inkml:brushProperty name="height" value="0.025" units="cm"/>
    </inkml:brush>
  </inkml:definitions>
  <inkml:trace contextRef="#ctx0" brushRef="#br0">234 54 16239,'-2'-3'351,"0"-1"-1,0 1 0,0 0 1,0-1-1,-1 1 0,1 0 1,-1 0-1,0 0 0,0 1 1,0-1-1,0 1 0,0 0 1,-1 0-1,1 0 0,-1 0 1,1 0-1,-1 1 0,0-1 1,0 1-1,1 0 0,-1 0 0,0 1 1,-8-1-1,7 1-227,1 0 0,-1 0 0,0 1 0,0 0 0,1 0 0,-1 0 1,0 0-1,1 1 0,-1 0 0,1 0 0,0 0 0,0 0 0,0 1 0,0-1 0,0 1 0,0 0 0,0 1 0,1-1 0,-5 6 0,-1 3 5,1 0 0,1 1 0,0 0 0,1 0 0,-6 16-1,9-21-76,1-1 0,0 1 0,0-1 0,1 1 0,0 0 0,0 0-1,1 0 1,0 0 0,0-1 0,1 1 0,1 9 0,-2-16-53,1-1 0,-1 1 1,1 0-1,-1 0 1,1-1-1,-1 1 0,1 0 1,0 0-1,-1-1 0,1 1 1,0-1-1,0 1 1,-1-1-1,1 1 0,0-1 1,0 1-1,0-1 1,-1 0-1,1 1 0,0-1 1,0 0-1,0 0 0,0 0 1,0 0-1,0 1 1,0-1-1,0-1 0,0 1 1,-1 0-1,1 0 0,0 0 1,0 0-1,0-1 1,0 1-1,0 0 0,0-1 1,1 0-1,31-16-48,-13-3 72,-14 13-20,2-1 0,-1 1 0,1 1 0,0-1 1,10-5-1,-16 11-10,-1 0 0,1 0 1,0 1-1,0-1 0,0 0 1,0 1-1,-1-1 0,1 1 0,0 0 1,0 0-1,0 0 0,0 0 1,0 0-1,0 0 0,0 0 1,0 0-1,0 1 0,0-1 0,0 1 1,-1 0-1,1-1 0,0 1 1,0 0-1,-1 0 0,1 0 1,0 0-1,-1 0 0,1 0 0,-1 1 1,0-1-1,1 1 0,1 1 1,17 25 268,-1 2 1,-1-1-1,-1 2 1,-2 0 0,-1 1-1,-2 1 1,-1 0-1,10 47 1,-18-62-75,0 1 0,-1-1 0,-1 1 0,0 0 0,-2 0 0,-2 22 0,2-35-121,-1 0 1,1 0-1,-1 0 1,0 0-1,0 0 0,-1 0 1,0-1-1,0 1 0,-7 9 1,7-12-52,1-1 0,-1 1 0,0-1 0,1 0 0,-1 0 0,0 0 0,-1 0 0,1 0 0,0 0 0,0-1 0,-1 0 0,1 0 0,-1 0 0,1 0 0,-1 0 0,0-1 0,1 1 0,-5-1 0,2-1-15,1 0 0,0 0 0,0 0 0,0 0 0,0-1 0,0 0 0,0 0 0,0-1 0,0 1 0,1-1 0,0 0 0,-1 0 0,1 0 0,0-1 0,0 0 0,1 1 0,-1-1 0,-5-9 0,-6-8 0,1-1 0,-16-33 0,27 51 0,-11-26 0,0 0 0,-9-32 0,19 50 0,1-1 0,0 1 0,0-1 0,2 0 0,0 0 0,0 0 0,1 0 0,2-15 0,-1 23-231,0 1 1,1 0-1,0-1 0,0 1 0,0 0 1,0 0-1,1 0 0,-1 0 1,1 1-1,0-1 0,0 1 0,1-1 1,3-2-1,54-39-6186,-40 30 3994,17-12-4789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5.137"/>
    </inkml:context>
    <inkml:brush xml:id="br0">
      <inkml:brushProperty name="width" value="0.025" units="cm"/>
      <inkml:brushProperty name="height" value="0.025" units="cm"/>
    </inkml:brush>
  </inkml:definitions>
  <inkml:trace contextRef="#ctx0" brushRef="#br0">1 238 17777,'0'0'10805,"10"7"-9391,-4-2-1191,-4-3-181,-1 0-1,1 0 1,0 0-1,0-1 1,0 1-1,0-1 0,0 1 1,0-1-1,0 0 1,0 0-1,1 0 0,-1 0 1,0 0-1,1-1 1,-1 1-1,0-1 0,1 1 1,-1-1-1,1 0 1,-1 0-1,1 0 0,-1 0 1,1 0-1,-1-1 1,0 1-1,1-1 1,-1 1-1,1-1 0,-1 0 1,0 0-1,4-2 1,5-7 59,0-1 0,0 0 0,-1 0 0,-1-1 0,0 0 0,10-19 0,-15 26-74,-1-1 0,0 0 0,0 0 1,-1 0-1,0-1 0,0 1 0,0 0 0,-1-1 0,0 1 0,0-1 0,0 0 1,-1 1-1,0-1 0,-1 1 0,1-1 0,-1 0 0,-2-6 0,2 11-26,0 0-1,0-1 1,0 1-1,-1 0 1,1 0-1,-1 0 0,1 0 1,-1 0-1,0 1 1,0-1-1,0 0 1,0 1-1,0-1 1,0 1-1,0 0 0,0 0 1,0 0-1,-1 0 1,1 0-1,0 0 1,-1 1-1,1-1 1,-1 1-1,1-1 0,-1 1 1,1 0-1,-1 0 1,1 0-1,-1 0 1,-3 1-1,2 0-11,0-1 0,0 1 1,0 0-1,0 1 0,0-1 0,0 0 0,0 1 0,0 0 0,1 0 1,-1 0-1,1 1 0,-1-1 0,1 1 0,0 0 0,0-1 1,0 1-1,-4 7 0,-1 7 27,1 0 0,1 1 0,0 0 0,1 1 0,2-1 0,-1 1 0,2 0 0,1-1 0,0 1 0,1 0 0,1 0 0,4 20 0,-5-37-16,0 0 0,1 1 0,-1-1 0,1 0 0,0 0 0,0 0 0,0 1 0,0-1 0,0 0 0,0 0 0,1 0 0,-1 0 0,0-1 0,1 1 0,0 0 0,-1-1 0,1 1 0,0-1 0,0 1 0,0-1 0,0 0 0,0 0 0,0 0 0,0 0 0,0 0 0,1 0 0,-1-1 0,0 1 0,1-1 0,-1 1 0,0-1 0,1 0 0,-1 0 0,0 0 0,1 0 0,-1-1 0,0 1 0,1 0 0,2-2 0,4 0 0,0-1 0,-1 0 0,1 0 0,-1-1 0,0 0 0,0 0 0,-1-1 0,1 0 0,7-7 0,-1-2-116,-1 0-1,0-2 1,-1 1-1,19-32 1,-25 37 23,-1 0 1,0 0-1,0 0 0,-1 0 0,0 0 1,-1-1-1,4-21 0,-8 76 163,0-18 314,1-1 0,4 33 1,-4-57-383,0 1 1,0 0 0,0-1 0,0 1-1,1 0 1,-1-1 0,1 1 0,-1-1-1,1 1 1,-1 0 0,1-1 0,0 1-1,0-1 1,0 0 0,0 1 0,0-1-1,0 0 1,0 0 0,1 1 0,-1-1-1,0 0 1,0 0 0,1 0 0,-1-1-1,1 1 1,-1 0 0,1 0 0,-1-1-1,1 1 1,0-1 0,-1 1 0,1-1 0,0 0-1,-1 0 1,1 0 0,0 0 0,-1 0-1,1 0 1,0 0 0,-1 0 0,1-1-1,0 1 1,-1-1 0,1 1 0,1-2-1,4 0-4,0-1-1,0-1 0,0 1 0,0-1 0,-1-1 0,0 1 1,0-1-1,9-8 0,33-53 3,-42 54 0,1 1 0,1 0 0,0 0 0,1 1 0,0 0 0,20-16 0,-29 25 0,1 0 0,0 1 0,0 0 0,0-1 0,0 1 0,0-1 0,0 1 0,0 0 0,0 0 0,0 0 0,0-1 0,0 1 0,0 0 0,0 0 0,-1 0 0,1 0 0,0 1 0,0-1 0,0 0 0,0 0 0,0 1 0,0-1 0,0 0 0,0 1 0,0-1 0,0 1 0,0-1 0,-1 1 0,1-1 0,0 1 0,0 0 0,-1-1 0,1 1 0,0 0 0,-1 0 0,1 0 0,-1-1 0,1 1 0,-1 0 0,1 0 0,-1 2 0,20 50 0,-12-29 0,-8-22 0,1-1 0,-1 1 0,1-1 0,0 1 0,0-1 0,0 1 0,0-1 0,0 0 0,0 1 0,0-1 0,0 0 0,0 0 0,1 0 0,-1 0 0,1 0 0,-1 0 0,0 0 0,1 0 0,0 0 0,-1-1 0,1 1 0,-1-1 0,1 1 0,0-1 0,-1 0 0,1 1 0,0-1 0,-1 0 0,1 0 0,0 0 0,-1 0 0,1-1 0,0 1 0,0 0 0,-1-1 0,1 1 0,-1-1 0,1 1 0,0-1 0,-1 0 0,0 0 0,1 0 0,-1 0 0,1 0 0,1-1 0,8-8 0,1 0 0,-1 0 0,0-1 0,10-15 0,-7 10 0,-6 7 0,4-4 0,0-1 0,23-17 0,-31 28 0,-1 1 0,1-1 0,-1 1 0,1 0 0,0 0 0,-1 0 0,1 0 0,0 1 0,0 0 0,0 0 0,1 0 0,-1 0 0,0 1 0,0-1 0,0 1 0,9 1 0,-10 0 0,0 0 0,0 1 0,-1-1 0,1 1 0,-1 0 0,1 0 0,-1 0 0,1 0 0,-1 0 0,0 1 0,0-1 0,0 0 0,0 1 0,-1 0 0,1-1 0,1 4 0,-2-2 0,1-1 0,0 0 0,1 0 0,-1 1 0,1-2 0,-1 1 0,1 0 0,0 0 0,3 2 0,-5-5 0,1 1 0,-1-1 0,1 0 0,-1 0 0,1 1 0,-1-1 0,1 0 0,-1 0 0,1 0 0,-1-1 0,1 1 0,-1 0 0,1 0 0,-1-1 0,1 1 0,-1-1 0,1 0 0,-1 1 0,0-1 0,1 0 0,-1 0 0,0 1 0,0-1 0,0 0 0,1 0 0,-1-1 0,0 1 0,1-2 0,16-15 0,-14 13 0,0 0 0,0 0 0,0 1 0,1-1 0,0 1 0,0 0 0,0 0 0,1 1 0,-1-1 0,1 1 0,0 1 0,0-1 0,0 1 0,0 0 0,0 0 0,9-1 0,-14 3-39,0 0-1,0 1 1,0-1 0,0 0-1,-1 1 1,1-1-1,0 1 1,0-1 0,-1 1-1,1-1 1,0 1 0,-1 0-1,1-1 1,0 1-1,-1 0 1,1-1 0,-1 1-1,1 0 1,-1 0 0,0-1-1,1 1 1,-1 0 0,0 0-1,0 0 1,1-1-1,-1 1 1,0 0 0,0 0-1,0 0 1,0 1 0,2 33-2912,-2-30 2179,-17-7-24650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5.477"/>
    </inkml:context>
    <inkml:brush xml:id="br0">
      <inkml:brushProperty name="width" value="0.025" units="cm"/>
      <inkml:brushProperty name="height" value="0.025" units="cm"/>
    </inkml:brush>
  </inkml:definitions>
  <inkml:trace contextRef="#ctx0" brushRef="#br0">0 1 16271,'0'0'6471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237"/>
    </inkml:context>
    <inkml:brush xml:id="br0">
      <inkml:brushProperty name="width" value="0.025" units="cm"/>
      <inkml:brushProperty name="height" value="0.025" units="cm"/>
    </inkml:brush>
  </inkml:definitions>
  <inkml:trace contextRef="#ctx0" brushRef="#br0">0 333 8232,'0'0'15812,"5"-10"-14782,29-53 33,19-35-111,-49 90-782,-1-1-1,1 1 1,-2-1-1,1 0 1,-2 0-1,1 0 1,-1 0-1,0-1 1,-1-12 0,0 22-157,0-1 0,0 1 1,0 0-1,0 0 1,0-1-1,0 1 1,0 0-1,0 0 1,0-1-1,-1 1 1,1 0-1,0 0 1,0-1-1,0 1 1,0 0-1,0 0 1,0 0-1,-1-1 0,1 1 1,0 0-1,0 0 1,0 0-1,-1 0 1,1-1-1,0 1 1,0 0-1,-1 0 1,1 0-1,0 0 1,0 0-1,-1 0 1,1 0-1,0 0 1,0 0-1,-1-1 0,1 1 1,0 0-1,0 0 1,-1 1-1,1-1 1,0 0-1,0 0 1,-1 0-1,1 0 1,0 0-1,0 0 1,-1 0-1,1 0 1,0 0-1,0 0 1,-1 1-1,1-1 0,0 0 1,0 0-1,0 0 1,-1 0-1,1 1 1,0-1-1,0 0 1,0 0-1,0 0 1,0 1-1,-1-1 1,1 0-1,0 1 1,-12 14 36,7-2 53,1 1 1,0 0-1,1-1 1,1 1-1,0 0 0,1 0 1,1 0-1,0 1 0,0-1 1,5 21-1,-5-32-79,0-1 1,1 1-1,-1-1 0,1 1 0,0-1 0,0 1 0,0-1 1,0 0-1,0 1 0,0-1 0,1 0 0,-1 0 0,1 0 1,-1 0-1,1 0 0,0 0 0,0-1 0,0 1 0,0 0 1,0-1-1,0 0 0,0 1 0,1-1 0,-1 0 1,0 0-1,1 0 0,-1-1 0,1 1 0,-1 0 0,1-1 1,-1 0-1,1 1 0,-1-1 0,1 0 0,-1 0 0,1-1 1,0 1-1,3-2 0,3 0 61,-1 0 0,0-1 0,0 0 0,0-1 1,0 1-1,-1-2 0,0 1 0,1-1 0,-2 0 0,10-8 0,22-32-52,-30 34-34,1 0-1,0 1 1,0 1 0,18-15 0,-26 23 1,0 0 0,1 0 0,-1 0 0,0 1 0,0-1 0,1 1 0,-1-1 0,0 1 0,1-1 0,-1 1 0,0 0 0,1 0 0,-1-1 0,1 1 0,-1 0 0,1 0 0,-1 1 0,0-1 0,1 0 0,-1 0 0,3 2 0,24 17 0,-26-17 0,0 1 0,0-1 0,1 0 0,-1 0 0,0-1 0,1 1 0,-1 0 0,1-1 0,0 0 0,-1 1 0,1-1 0,0 0 0,0 0 0,0-1 0,0 1 0,0-1 0,0 1 0,0-1 0,0 0 0,4 0 0,-1-2 10,0-1-1,-1 1 1,1-1 0,-1 0 0,0-1-1,0 1 1,0-1 0,-1 0-1,1 0 1,7-9 0,-3 3-117,-1-1 0,0 0 0,-1 0 1,7-12-1,-8 0-4145,-7-2-4474,-1 5-66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605"/>
    </inkml:context>
    <inkml:brush xml:id="br0">
      <inkml:brushProperty name="width" value="0.025" units="cm"/>
      <inkml:brushProperty name="height" value="0.025" units="cm"/>
    </inkml:brush>
  </inkml:definitions>
  <inkml:trace contextRef="#ctx0" brushRef="#br0">0 1 19923,'0'0'7879,"12"53"-7719,8-44-95,6-4-1251,6-3-1664,5-2-1859,-1 0-2594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6.949"/>
    </inkml:context>
    <inkml:brush xml:id="br0">
      <inkml:brushProperty name="width" value="0.025" units="cm"/>
      <inkml:brushProperty name="height" value="0.025" units="cm"/>
    </inkml:brush>
  </inkml:definitions>
  <inkml:trace contextRef="#ctx0" brushRef="#br0">85 0 16400,'0'0'6165,"-8"9"-3650,-4 2-1945,1-1 245,1 0 1,0 0 0,0 1 0,-12 19 0,22-30-812,0 0 0,-1 1-1,1-1 1,0 0-1,0 1 1,0-1-1,0 0 1,0 1 0,0-1-1,-1 0 1,1 1-1,0-1 1,0 0 0,0 1-1,0-1 1,0 0-1,0 1 1,1-1-1,-1 0 1,0 1 0,0-1-1,0 0 1,0 1-1,0-1 1,0 0-1,0 1 1,1-1 0,-1 0-1,0 0 1,0 1-1,0-1 1,1 0-1,-1 0 1,0 1 0,1-1-1,16 6-325,35-4-781,-30-1 755,-11 0 297,0 0-1,0 1 1,0 1 0,0 0-1,-1 0 1,1 1-1,12 7 1,-21-10 113,0 0 1,0 0-1,0 0 0,0 1 1,-1-1-1,1 1 0,-1-1 1,1 1-1,-1 0 1,1-1-1,-1 1 0,0 0 1,0 0-1,0 0 0,0 0 1,0 0-1,1 4 0,-2-4 87,0 1-1,0-1 0,0 1 1,-1 0-1,1-1 1,-1 1-1,1-1 0,-1 1 1,0-1-1,0 1 0,0-1 1,0 0-1,-1 1 0,1-1 1,-1 0-1,1 0 0,-1 0 1,0 0-1,-2 2 0,-1 2-92,0-1 0,-1 1 0,0-1-1,0 0 1,-1 0 0,1 0 0,-1-1-1,0 0 1,0-1 0,0 1 0,-1-1-1,1-1 1,-1 1 0,0-2 0,0 1-1,0-1 1,-8 1 0,16-2-100,-1 0 1,1 0-1,0 0 1,-1 0-1,1 0 0,0 0 1,-1 0-1,1 0 1,0 0-1,-1 0 1,1-1-1,0 1 0,-1 0 1,1 0-1,0 0 1,-1 0-1,1-1 0,0 1 1,0 0-1,-1 0 1,1 0-1,0-1 1,0 1-1,-1 0 0,1-1 1,0 1-1,0 0 1,0 0-1,0-1 0,-1 1 1,1 0-1,0-1 1,0 1-1,0 0 1,0-1-1,0 1 0,0-1 1,4-17-3932,16-14-4962,1 13 1692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7.321"/>
    </inkml:context>
    <inkml:brush xml:id="br0">
      <inkml:brushProperty name="width" value="0.025" units="cm"/>
      <inkml:brushProperty name="height" value="0.025" units="cm"/>
    </inkml:brush>
  </inkml:definitions>
  <inkml:trace contextRef="#ctx0" brushRef="#br0">87 83 14061,'0'0'12855,"-10"7"-11243,4-3-1410,1 0 0,-1 0 0,1 0 0,0 1 0,0-1-1,0 1 1,1 1 0,0-1 0,0 0 0,0 1 0,1 0-1,-1 0 1,1 0 0,1 0 0,-1 1 0,1-1 0,0 1-1,1-1 1,0 1 0,-1 11 0,2-17-202,1 0 0,-1 0 0,1 0 0,-1 0 0,1 0 0,-1 0 0,1 0 0,0 0 0,0 0 0,-1-1 0,1 1 0,0 0 0,0 0 0,0-1 0,0 1 0,0 0 0,0-1 0,0 1 0,0-1 0,0 1 0,0-1 0,0 0 0,0 1 0,0-1 0,1 0 0,-1 0 0,0 0 0,0 0 0,0 0 0,0 0 0,1 0 0,-1 0 0,0 0 0,0-1 0,0 1 0,2-1 0,45-11 0,-32 3 0,-1 0 0,0-1 0,-1-1 0,23-23 0,-24 21 0,0 1 0,1 1 0,0 0 0,27-14 0,-40 24 0,-1 1 0,1-1 0,0 1 0,0-1 0,-1 1 0,1-1 0,0 1 0,0 0 0,-1-1 0,1 1 0,0 0 0,0 0 0,0-1 0,0 1 0,-1 0 0,1 0 0,0 0 0,0 0 0,0 0 0,0 0 0,-1 1 0,1-1 0,0 0 0,0 0 0,0 1 0,0-1 0,-1 0 0,1 1 0,0-1 0,0 1 0,-1-1 0,1 1 0,0-1 0,-1 1 0,1-1 0,-1 1 0,1 0 0,-1-1 0,1 1 0,-1 0 0,1-1 0,-1 1 0,1 0 0,-1 0 0,0-1 0,1 3 0,0 5 0,0 0 0,0 0 0,-1 0 0,-1 14 0,0-17 0,1-1 0,0 1 0,-1-1 0,2 1 0,-1-1 0,0 1 0,1-1 0,0 1 0,2 4 0,-3-8 0,1 0 0,0-1 0,0 1 0,0 0 0,0-1 0,0 1 0,0-1 0,0 1 0,0-1 0,0 1 0,1-1 0,-1 1 0,0-1 0,0 0 0,0 0 0,0 0 0,0 0 0,1 0 0,-1 0 0,0 0 0,0 0 0,0 0 0,1 0 0,-1-1 0,0 1 0,0 0 0,0-1 0,0 1 0,0-1 0,0 1 0,2-2 0,34-23 0,-32 21 0,23-19 0,43-29 0,-67 49 0,1 0 0,0 1 0,1-1 0,-1 1 0,0 0 0,1 1 0,-1-1 0,1 1 0,0 0 0,-1 0 0,1 1 0,8 0 0,-13 1 0,1 0 0,0 0 0,0 0 0,-1 0 0,1 0 0,0 0 0,-1 1 0,1-1 0,-1 0 0,0 1 0,0 0 0,1-1 0,-1 1 0,0 0 0,0-1 0,0 1 0,-1 0 0,1 0 0,0 0 0,-1 0 0,1 0 0,-1 0 0,0 0 0,1 0 0,-1 0 0,0 0 0,0 2 0,0-1 0,0 0 0,1 1 0,-1-1 0,1 0 0,0 0 0,0 0 0,1 0 0,-1 0 0,0 0 0,4 3 0,-4-5 0,0 0 0,0-1 0,1 1 0,-1-1 0,1 1 0,-1-1 0,0 0 0,1 1 0,-1-1 0,1 0 0,-1 0 0,1 0 0,-1 0 0,0 0 0,1-1 0,-1 1 0,1 0 0,-1-1 0,0 1 0,1-1 0,-1 1 0,0-1 0,1 0 0,-1 1 0,0-1 0,0 0 0,0 0 0,0 0 0,0 0 0,2-1 0,64-55 0,-56 46 0,1 0 0,0 1 0,0 0 0,1 1 0,0 1 0,0 0 0,22-9 0,-34 16-39,-1 1 0,1-1 1,0 1-1,0 0 0,0-1 0,0 1 0,0 0 0,0 0 1,-1-1-1,1 1 0,0 0 0,0 0 0,0 0 1,0 0-1,0 0 0,0 1 0,0-1 0,0 0 1,0 0-1,-1 0 0,1 1 0,0-1 0,0 1 0,0-1 1,0 1-1,-1-1 0,1 1 0,0-1 0,0 1 1,-1-1-1,1 1 0,-1 0 0,1-1 0,0 1 1,-1 0-1,1 0 0,-1 0 0,0-1 0,1 1 0,-1 0 1,0 0-1,1 1 0,0 45-5480,-3-29 1502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7.973"/>
    </inkml:context>
    <inkml:brush xml:id="br0">
      <inkml:brushProperty name="width" value="0.025" units="cm"/>
      <inkml:brushProperty name="height" value="0.025" units="cm"/>
    </inkml:brush>
  </inkml:definitions>
  <inkml:trace contextRef="#ctx0" brushRef="#br0">0 238 10218,'0'0'11499,"7"10"-8462,-4-6-2723,-1 0-109,1 0 0,-1 0 0,1-1 0,-1 0 0,1 1-1,0-1 1,0 0 0,1 0 0,-1-1 0,0 1 0,1-1-1,0 1 1,0-1 0,-1 0 0,1-1 0,1 1 0,-1-1-1,0 0 1,0 0 0,0 0 0,9 1 0,-2-3-19,0-1 0,0 1 1,0-2-1,0 0 1,-1 0-1,1-1 0,-1 0 1,0 0-1,0-2 1,-1 1-1,1-1 0,15-13 1,-11 8-114,0-1 1,-2 0-1,1-1 1,-2 0-1,0-1 1,0 0-1,12-22 1,-22 33-70,1 0 0,0 0 0,-1 0 0,0-1 0,1 1 0,-1 0 0,-1 0 0,1-1 0,0 1 0,-1 0 0,0-1 1,1 1-1,-2 0 0,1-1 0,0 1 0,0-1 0,-1 1 0,0 0 0,0-1 0,0 1 0,0 0 0,0 0 1,-1 0-1,1 0 0,-1 0 0,0 0 0,0 0 0,0 1 0,0-1 0,0 1 0,-4-4 0,2 4-2,1 0 0,-1 0 0,1 0 0,-1 0 0,0 1 0,1 0-1,-1 0 1,0 0 0,0 0 0,0 0 0,0 1 0,0 0 0,0-1 0,0 2-1,0-1 1,0 0 0,0 1 0,0 0 0,0 0 0,1 0 0,-1 0 0,0 0-1,0 1 1,1 0 0,-1 0 0,-5 4 0,1 0-2,0 1 0,0 1 0,1-1 0,0 1 0,0 0 0,1 1 0,0 0 0,0 0 0,1 0 0,0 1 0,1-1 0,-5 15 0,4-7 0,-1 1 0,2 0 0,1 1 0,0-1 0,1 1 0,0 21 0,3-37 3,-1-1-1,0 0 1,0 1-1,1-1 1,-1 0-1,1 0 1,0 1 0,-1-1-1,1 0 1,0 0-1,0 0 1,1 0-1,-1 0 1,0 0 0,1-1-1,-1 1 1,1 0-1,0 0 1,-1-1-1,5 3 1,-2-1 3,1-1 0,0 0 0,0 0 0,0 0 0,0 0 0,0-1 0,0 0 0,10 1 0,2-1-96,0-1 0,0 0 0,0-2 0,0 0 0,18-4 0,13-12-3049,-3-7-4340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4.963"/>
    </inkml:context>
    <inkml:brush xml:id="br0">
      <inkml:brushProperty name="width" value="0.025" units="cm"/>
      <inkml:brushProperty name="height" value="0.025" units="cm"/>
    </inkml:brush>
  </inkml:definitions>
  <inkml:trace contextRef="#ctx0" brushRef="#br0">1 0 12684,'0'0'11979,"103"55"-10794,-30-46 161,12-3-674,9-3-479,2-2-161,-3-1-961,-11 0-1089,-15-8-1409,-14-7-1794,-11-8-5670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8.991"/>
    </inkml:context>
    <inkml:brush xml:id="br0">
      <inkml:brushProperty name="width" value="0.025" units="cm"/>
      <inkml:brushProperty name="height" value="0.025" units="cm"/>
    </inkml:brush>
  </inkml:definitions>
  <inkml:trace contextRef="#ctx0" brushRef="#br0">2 1 1281,'0'0'22961,"0"13"-21920,0 29-566,-1-3 181,6 59 1,-5-88-855,2-1 1,-1-1 0,1 1 0,0 0 0,1 0 0,0-1 0,1 1 0,0-1 0,0 0 0,0 0 0,1 0 0,10 11 0,-28-34-13486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19.333"/>
    </inkml:context>
    <inkml:brush xml:id="br0">
      <inkml:brushProperty name="width" value="0.025" units="cm"/>
      <inkml:brushProperty name="height" value="0.025" units="cm"/>
    </inkml:brush>
  </inkml:definitions>
  <inkml:trace contextRef="#ctx0" brushRef="#br0">1 266 18546,'0'0'9320,"39"-67"-7494,5 35-256,13-4-834,9-2-479,5 3-225,-3 6 0,-2 10-481,-7 9-1248,-13 10-1603,-12 0-1344,-12 0-2851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066"/>
    </inkml:context>
    <inkml:brush xml:id="br0">
      <inkml:brushProperty name="width" value="0.025" units="cm"/>
      <inkml:brushProperty name="height" value="0.025" units="cm"/>
    </inkml:brush>
  </inkml:definitions>
  <inkml:trace contextRef="#ctx0" brushRef="#br0">0 50 13613,'1'-11'6869,"3"9"-2586,7 19-1131,7 31-2103,26 91 1140,-36-128-1834,-1-21 168,0-23 208,-7 32-728,2-12-3,-1 1 0,0-1 0,0 0 0,-1 0 0,-1 1 0,0-1 0,-1 0 0,0 1 0,-1-1 0,-1 1 0,0 0 0,0 0 0,-1 0 0,-7-11 0,12 22 0,0 1 0,0 0 0,0 0 0,0-1 0,0 1 0,0 0 0,0-1 0,0 1 0,0 0 0,0 0 0,-1-1 0,1 1 0,0 0 0,0-1 0,0 1 0,0 0 0,0 0 0,-1 0 0,1-1 0,0 1 0,0 0 0,-1 0 0,1 0 0,0-1 0,0 1 0,-1 0 0,1 0 0,0 0 0,0 0 0,-1 0 0,1-1 0,0 1 0,-1 0 0,1 0 0,0 0 0,0 0 0,-1 0 0,1 0 0,0 0 0,-1 0 0,1 0 0,0 0 0,-1 0 0,1 1 0,0-1 0,0 0 0,-1 0 0,1 0 0,0 0 0,0 0 0,-1 0 0,1 1 0,0-1 0,0 0 0,-1 0 0,1 0 0,0 1 0,0-1 0,0 0 0,-1 0 0,1 1 0,0-1 0,0 1 0,0 0 0,0-1 0,0 1 0,0 0 0,0 0 0,0-1 0,0 1 0,0 0 0,0 0 0,0-1 0,0 1 0,1 0 0,-1-1 0,0 1 0,1 0 0,-1-1 0,0 1 0,1 0 0,-1-1 0,1 1 0,-1-1 0,1 1 0,-1-1 0,1 1 0,-1-1 0,1 1 0,0-1 0,0 1 0,4 1-623,0 0 0,0 0 0,0-1 0,1 0 0,-1 0 0,0 0 0,1-1 0,-1 1 0,0-1-1,1-1 1,-1 1 0,7-2 0,-1 0-1578,-1 0 0,1-1-1,0 0 1,19-9 0,-10 1-4349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443"/>
    </inkml:context>
    <inkml:brush xml:id="br0">
      <inkml:brushProperty name="width" value="0.025" units="cm"/>
      <inkml:brushProperty name="height" value="0.025" units="cm"/>
    </inkml:brush>
  </inkml:definitions>
  <inkml:trace contextRef="#ctx0" brushRef="#br0">71 115 11243,'0'0'8973,"-8"9"-7318,1 0-1039,0 0-1,1 0 0,0 0 0,0 1 0,1-1 0,0 1 0,1 1 1,0-1-1,1 1 0,0-1 0,1 1 0,-3 17 0,6-27-593,-1 0 0,0 0 0,0 0 0,0 0 0,1 0 0,-1 0-1,0 0 1,1 0 0,-1 0 0,1 0 0,-1 0 0,1-1 0,-1 1 0,1 0-1,0 0 1,0-1 0,-1 1 0,1 0 0,0-1 0,0 1 0,0 0 0,-1-1 0,1 1-1,0-1 1,0 1 0,0-1 0,0 0 0,0 0 0,0 1 0,0-1 0,0 0-1,0 0 1,0 0 0,0 0 0,0 0 0,0 0 0,0 0 0,0 0 0,0 0 0,0-1-1,0 1 1,0 0 0,2-1 0,3-1 24,-1 1-1,1-1 1,0 0-1,-1 0 1,1 0-1,6-5 0,0-3-9,-1 1 1,0-2-1,0 1 0,13-19 0,-15 17-13,1 0 0,1 1 0,18-16 0,-28 27-17,-1-1 0,1 1 1,-1-1-1,1 1 0,-1-1 1,1 1-1,-1 0 0,1-1 1,-1 1-1,1 0 0,0 0 1,-1-1-1,1 1 0,-1 0 1,1 0-1,0 0 0,-1 0 1,1 0-1,0 0 0,-1 0 1,1 0-1,0 0 0,-1 0 1,1 0-1,0 0 0,-1 0 1,1 0-1,-1 1 0,1-1 0,0 0 1,-1 0-1,1 1 0,-1-1 1,1 1-1,-1-1 0,2 1 1,10 26 494,-11-25-478,-1 0 1,0 0-1,1 0 1,-1-1-1,1 1 0,0 0 1,-1 0-1,1 0 1,0 0-1,0-1 1,0 1-1,1 0 1,-1-1-1,0 1 1,0-1-1,1 0 1,-1 1-1,1-1 1,0 0-1,-1 0 1,1 0-1,0 0 1,-1 0-1,1 0 1,3 1-1,2-4-21,0 0 0,0 0 0,0 0-1,-1-1 1,1 0 0,0-1 0,-1 1 0,0-1 0,0 0-1,0-1 1,0 1 0,5-7 0,32-21-170,-32 26-239,47-27-5614,-45 25 3152,-1 0 1,0-1-1,-1 0 0,18-19 0,-8 4-3281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1.772"/>
    </inkml:context>
    <inkml:brush xml:id="br0">
      <inkml:brushProperty name="width" value="0.025" units="cm"/>
      <inkml:brushProperty name="height" value="0.025" units="cm"/>
    </inkml:brush>
  </inkml:definitions>
  <inkml:trace contextRef="#ctx0" brushRef="#br0">83 1 1441,'0'0'24819,"-10"2"-23367,7-2-1389,0 1 1,-1-1 0,1 1 0,-1 0 0,1 0 0,0 0 0,0 1 0,0-1 0,0 1-1,0 0 1,0 0 0,0 0 0,0 0 0,1 0 0,-1 0 0,1 1 0,-1 0 0,1-1-1,0 1 1,0 0 0,0 0 0,1 0 0,-1 0 0,1 0 0,-1 0 0,1 1 0,0-1-1,0 0 1,1 1 0,-1 4 0,40-6-503,-35-2 286,29-1-672,45 2 15,-74-1 849,-1 0-1,1 1 1,-1 0 0,0 0-1,1 0 1,-1 0-1,0 0 1,1 1 0,-1-1-1,0 1 1,0 0-1,0 0 1,0 0 0,-1 0-1,1 1 1,-1-1-1,5 6 1,-6-6 106,0 0-1,0 0 1,0 0 0,0 0-1,0 0 1,0 0 0,-1 0-1,1 0 1,-1 0 0,0 0-1,1 0 1,-1 0 0,0 1-1,0-1 1,0 0 0,-1 0-1,1 0 1,0 0 0,-1 0-1,-1 4 1,0-2-18,0 0 0,0 0 0,0-1 0,-1 1 0,1-1 0,-1 0 0,0 0 0,0 0 0,0 0 0,-5 3 0,3-2-131,0 0 0,0-1-1,-1 0 1,0 0 0,1 0 0,-1-1 0,0 1-1,0-1 1,0-1 0,-1 1 0,1-1 0,0 0-1,0-1 1,-9 0 0,15 0-201,-1 0-1,1 0 0,-1-1 1,1 1-1,-1 0 1,1-1-1,-1 1 0,1 0 1,-1-1-1,1 1 1,-1-1-1,1 1 1,0-1-1,-1 1 0,1-1 1,0 1-1,-1-1 1,1 1-1,0-1 1,0 1-1,-1-1 0,1 1 1,0-1-1,0 0 1,0 1-1,0-2 1,-1 0-1244,-2-12-7044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2.646"/>
    </inkml:context>
    <inkml:brush xml:id="br0">
      <inkml:brushProperty name="width" value="0.025" units="cm"/>
      <inkml:brushProperty name="height" value="0.025" units="cm"/>
    </inkml:brush>
  </inkml:definitions>
  <inkml:trace contextRef="#ctx0" brushRef="#br0">72 118 2498,'1'-11'10933,"0"0"-9098,1 1-828,0-1-1,-1 1 1,0-1-1,-1 0 1,-1 1-1,1-1 1,-4-11-1,-5 51 1076,8 37-1052,3 0-1,3-1 1,14 72-1,56 191 1768,-34-162-2441,-42-162-334,-6-9-2,-15-24 10,-25-39-6,13 17-24,14 21 0,0-1 0,2-1 0,-18-42 0,36 72-2,-1 1-1,1-1 1,0 1-1,-1-1 1,1 1 0,0-1-1,0 1 1,0-1-1,0 1 1,0-1 0,1 1-1,-1-1 1,0 1-1,1-1 1,-1 1 0,0-1-1,1 1 1,0 0-1,-1-1 1,1 1 0,0 0-1,0 0 1,1-2-1,1 0-21,0 0-1,1-1 0,-1 2 1,1-1-1,0 0 1,0 1-1,8-4 0,9-3-293,0 2-1,33-8 1,-42 12 60,63-18-10243,-54 13 3092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3.191"/>
    </inkml:context>
    <inkml:brush xml:id="br0">
      <inkml:brushProperty name="width" value="0.025" units="cm"/>
      <inkml:brushProperty name="height" value="0.025" units="cm"/>
    </inkml:brush>
  </inkml:definitions>
  <inkml:trace contextRef="#ctx0" brushRef="#br0">46 127 9961,'0'0'19875,"-7"8"-19506,3-4-290,0 1 1,0 0-1,1 0 1,0 0-1,0 0 1,0 0-1,0 1 1,1-1-1,0 1 1,0-1-1,0 1 1,1 0-1,0 0 1,0 0-1,1 0 1,-1 0-1,1 0 1,2 9-1,-3-15-66,2 1 0,-1 0 0,0 0 0,0-1 0,0 1-1,0 0 1,0 0 0,1 0 0,-1-1 0,0 1 0,1 0 0,-1-1-1,0 1 1,1 0 0,-1-1 0,1 1 0,-1 0 0,1-1 0,-1 1-1,1-1 1,0 1 0,-1-1 0,1 1 0,0-1 0,-1 0 0,1 1-1,0-1 1,-1 0 0,1 0 0,1 1 0,25-7 283,22-25 34,-2-15-300,-38 35-30,1 0-1,1 0 1,0 1 0,0 1-1,1 0 1,0 0 0,1 2-1,14-8 1,-25 14 0,-1 0 0,0 1 0,1-1 0,-1 1 0,1-1 0,-1 1 0,1-1 0,0 1 0,-1 0 0,1 0 0,-1 0 0,1 0 0,0 0 0,-1 0 0,1 0 0,-1 1 0,1-1 0,-1 0 0,1 1 0,-1 0 0,1-1 0,-1 1 0,1 0 0,-1-1 0,3 3 0,-2 0 0,0 0 0,0 0 0,-1 0 0,1 0 0,-1 0 0,1 1 0,-1-1 0,1 7 0,-2-8 0,1 0 0,-1-1 0,0 1 0,0 0 0,1 0 0,-1 0 0,1-1 0,-1 1 0,1 0 0,0-1 0,0 1 0,0-1 0,0 1 0,0-1 0,0 1 0,0-1 0,0 0 0,0 1 0,1-1 0,-1 0 0,0 0 0,1 0 0,-1 0 0,1 0 0,0 0 0,-1 0 0,1-1 0,0 1 0,3 0 0,-2-1 0,0-1 0,0 1 0,0-1 0,0 0 0,0 0 0,0 0 0,-1 0 0,1-1 0,0 1 0,0-1 0,-1 1 0,1-1 0,3-4 0,34-37 0,-13 14 0,-21 23-423,1 1 0,0 0 0,0 0 0,0 0 0,0 1 0,1 0 0,0 1-1,-1-1 1,10-1 0,-2 2-842,1 0-1,-1 1 0,0 1 0,18 1 1,-32 0 608,1 0 0,-1 0 1,1 0-1,-1 0 1,1 0-1,-1-1 0,1 1 1,-1 0-1,1-1 0,-1 1 1,1-1-1,-1 0 1,0 0-1,1 1 0,-1-1 1,2-2-1,11-10-9171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046"/>
    </inkml:context>
    <inkml:brush xml:id="br0">
      <inkml:brushProperty name="width" value="0.025" units="cm"/>
      <inkml:brushProperty name="height" value="0.025" units="cm"/>
    </inkml:brush>
  </inkml:definitions>
  <inkml:trace contextRef="#ctx0" brushRef="#br0">51 509 3683,'0'0'17099,"-7"9"-15673,-25 45 87,30-50-1402,0-1-1,1 1 1,-1-1 0,1 1 0,0 0 0,0 0 0,1-1 0,-1 1-1,1 0 1,-1 0 0,1 0 0,1 0 0,-1-1 0,0 1 0,1 0 0,0 0-1,0 0 1,1 3 0,-1-6-88,0 0-1,0 0 0,0 0 1,-1-1-1,1 1 1,0 0-1,0-1 0,0 1 1,0 0-1,1-1 1,-1 0-1,0 1 0,0-1 1,0 1-1,0-1 1,0 0-1,1 0 0,-1 0 1,0 0-1,0 0 1,0 0-1,0 0 0,1 0 1,-1 0-1,0 0 1,0-1-1,0 1 0,0-1 1,2 0-1,30-16 267,-23 6-246,0-1-1,-1 0 1,0 0-1,-1-1 1,0-1-1,9-21 1,-9 16-39,2 1 0,18-27 0,-28 80-666,-5 16 999,3-38-160,1-1 0,0 1 0,0-1 0,2 16 0,0-28-165,-1 1 0,0 0 0,0-1 0,0 1 0,1 0 0,-1-1 0,0 1 1,0-1-1,1 1 0,-1-1 0,1 1 0,-1 0 0,0-1 0,1 0 0,-1 1 0,1-1 0,-1 1 0,1-1 0,-1 1 0,1-1 0,0 0 0,-1 0 0,1 1 0,-1-1 0,1 0 0,0 0 0,-1 0 0,1 1 1,0-1-1,-1 0 0,1 0 0,0 0 0,-1 0 0,1 0 0,0 0 0,-1 0 0,1-1 0,0 1 0,-1 0 0,1 0 0,0 0 0,-1-1 0,1 1 0,-1 0 0,1-1 0,-1 1 0,1 0 0,-1-1 0,1 1 0,0-2 1,29-21 221,-16 5 60,-2-1 0,0-1-1,-1 0 1,-1 0 0,-1-1 0,11-38 0,25-138 1886,-41 180-2157,27-185-44,-44 266 6,3-23 27,2 1 0,-3 63 0,10-62-12,8 67 0,-5-94 0,0 1 0,2-1 0,0 0 0,1 0 0,0-1 0,2 0 0,9 19 0,-16-34 0,0 0 0,0 0 0,0 0 0,0 1 0,0-1 0,0 0 0,0 0 0,0 0 0,1 1 0,-1-1 0,0 0 0,0 0 0,0 0 0,0 0 0,0 1 0,0-1 0,1 0 0,-1 0 0,0 0 0,0 0 0,0 0 0,0 0 0,1 1 0,-1-1 0,0 0 0,0 0 0,0 0 0,1 0 0,-1 0 0,0 0 0,0 0 0,0 0 0,1 0 0,-1 0 0,0 0 0,0 0 0,0 0 0,1 0 0,-1 0 0,0 0 0,0 0 0,0 0 0,1 0 0,-1 0 0,0-1 0,0 1 0,0 0 0,0 0 0,1 0 0,-1 0 0,0 0 0,0 0 0,0-1 0,0 1 0,1 0 0,5-18 0,0-23 0,-1-157 0,-4 203 0,0 0 0,0 0 0,0 1 0,1-1 0,0-1 0,0 1 0,1 0 0,-1 0 0,1-1 0,0 1 0,0-1 0,0 0 0,1 0 0,-1 0 0,1-1 0,0 1 0,0-1 0,1 0 0,-1 0 0,1 0 0,-1-1 0,1 1 0,0-1 0,0 0 0,0-1 0,0 1 0,6 0 0,-7 0 0,1-1 0,-1 0 0,1 0 0,0 0 0,-1 0 0,1-1 0,0 0 0,-1 0 0,1 0 0,0 0 0,-1-1 0,1 0 0,0 0 0,-1 0 0,1-1 0,-1 1 0,0-1 0,1 0 0,-1 0 0,0-1 0,0 1 0,0-1 0,0 0 0,-1 0 0,1 0 0,-1 0 0,0-1 0,0 0 0,0 1 0,0-1 0,3-7 0,-3 2 0,-1 0 0,1 0 0,-2-1 0,1 1 0,-1-1 0,-1 1 0,0-18 0,0 13 0,0 13 0,0 1 0,0 0 0,0-1 0,1 1 0,-1 0 0,0-1 0,0 1 0,0 0 0,0-1 0,0 1 0,0-1 0,0 1 0,0 0 0,0-1 0,0 1 0,0 0 0,0-1 0,0 1 0,0-1 0,-1 1 0,1 0 0,0-1 0,0 1 0,0 0 0,0-1 0,-1 1 0,1 0 0,0 0 0,0-1 0,-1 1 0,1 0 0,0-1 0,0 1 0,-1 0 0,1 0 0,0 0 0,-1-1 0,1 1 0,0 0 0,-1 0 0,0 0 0,-11 13 0,-7 27 0,16-32 0,1 0 0,0 0 0,0 0 0,1 1 0,0-1 0,0 0 0,1 1 0,0-1 0,0 0 0,3 12 0,-3-19-90,0-1 0,1 1 0,-1 0 0,1-1 1,-1 1-1,0 0 0,1-1 0,-1 1 0,1-1 0,-1 1 0,1-1 0,0 1 0,-1-1 1,1 1-1,0-1 0,-1 1 0,1-1 0,0 0 0,-1 1 0,1-1 0,0 0 0,-1 0 0,1 0 1,0 1-1,0-1 0,-1 0 0,1 0 0,0 0 0,0 0 0,0 0 0,-1-1 0,1 1 1,0 0-1,0 0 0,-1 0 0,1-1 0,0 1 0,-1 0 0,1-1 0,0 1 0,-1 0 1,1-1-1,0 1 0,0-1 0,2-1-830,-1 0 0,1 0-1,0 0 1,-1-1 0,1 1 0,-1-1 0,0 1 0,4-7 0,5-17-8631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373"/>
    </inkml:context>
    <inkml:brush xml:id="br0">
      <inkml:brushProperty name="width" value="0.025" units="cm"/>
      <inkml:brushProperty name="height" value="0.025" units="cm"/>
    </inkml:brush>
  </inkml:definitions>
  <inkml:trace contextRef="#ctx0" brushRef="#br0">26 1 19314,'0'0'7143,"-26"58"-6791,26-36-256,2-3-96,11 0-1537,2 1-1730,2-4-1794,-2-3-4740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4.718"/>
    </inkml:context>
    <inkml:brush xml:id="br0">
      <inkml:brushProperty name="width" value="0.025" units="cm"/>
      <inkml:brushProperty name="height" value="0.025" units="cm"/>
    </inkml:brush>
  </inkml:definitions>
  <inkml:trace contextRef="#ctx0" brushRef="#br0">0 70 12268,'0'0'17760,"0"6"-16831,1 21-614,-1-26-307,0-1-1,0 1 1,1-1-1,-1 1 1,0-1-1,1 1 1,-1-1-1,0 1 1,1-1-1,-1 0 1,0 1-1,1-1 1,-1 0-1,1 1 1,-1-1-1,1 0 1,-1 1-1,1-1 1,-1 0 0,1 0-1,-1 0 1,1 1-1,-1-1 1,1 0-1,-1 0 1,1 0-1,0 0 1,-1 0-1,1 0 1,-1 0-1,1 0 1,-1 0-1,1 0 1,-1 0-1,1-1 1,-1 1-1,1 0 1,-1 0-1,1-1 1,-1 1-1,2-1 1,19-7 135,-4-1-120,2-2 64,0 1 1,26-9-1,-41 17-66,1 1 0,-1-1 0,1 1 0,-1 0 0,1 0 0,0 1 0,-1-1-1,1 1 1,0 0 0,-1 1 0,1-1 0,0 1 0,-1 0 0,1 0 0,-1 0 0,8 3 0,15 22 270,-1-1-167,-24-24-140,-1-1-1,1 1 0,0-1 1,-1 1-1,1-1 0,0 0 1,-1 1-1,1-1 0,0 0 0,-1 0 1,1 0-1,0 0 0,0-1 1,-1 1-1,1 0 0,0-1 1,-1 1-1,1-1 0,-1 0 0,1 1 1,2-3-1,2 0-820,0-1 0,-1 0 0,0-1 0,1 1 0,8-11 0,20-30-12174,-18 25 578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5.340"/>
    </inkml:context>
    <inkml:brush xml:id="br0">
      <inkml:brushProperty name="width" value="0.025" units="cm"/>
      <inkml:brushProperty name="height" value="0.025" units="cm"/>
    </inkml:brush>
  </inkml:definitions>
  <inkml:trace contextRef="#ctx0" brushRef="#br0">81 5 23702,'0'0'796,"13"0"-454,78-2 274,-25-1-296,0 3-1,85 11 0,-143-10-339,0 1-1,0 0 0,0 0 0,-1 1 1,1 0-1,-1 0 0,0 0 0,0 1 0,0 0 1,7 6-1,-11-8 11,-1 1-1,1 0 1,-1-1 0,1 1 0,-1 1-1,0-1 1,0 0 0,0 0-1,-1 1 1,1-1 0,-1 1 0,0-1-1,0 1 1,0 0 0,0-1-1,0 1 1,-1 0 0,0 0 0,0-1-1,0 1 1,0 0 0,-1 0 0,0 3-1,-2 7 128,-1 0 0,-1-1 1,0 0-1,-1 0 0,0 0 0,-1-1 0,-1 0 0,1 0 0,-16 17 0,-14 13 181,-44 38 0,63-63-335,-131 117 210,119-110-1108,-1-1 1,-1-2-1,-41 21 0,14-18-5135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5.091"/>
    </inkml:context>
    <inkml:brush xml:id="br0">
      <inkml:brushProperty name="width" value="0.025" units="cm"/>
      <inkml:brushProperty name="height" value="0.025" units="cm"/>
    </inkml:brush>
  </inkml:definitions>
  <inkml:trace contextRef="#ctx0" brushRef="#br0">40 0 11115,'0'0'20899,"-6"1"-20247,6-1-637,-23 6 96,23-5-111,-1-1-1,1 0 1,-1 0-1,1 0 1,-1 1-1,1-1 1,-1 0-1,1 0 1,-1 1-1,1-1 1,-1 0-1,1 1 1,-1-1-1,1 1 1,0-1-1,-1 0 1,1 1-1,0-1 1,-1 1-1,1-1 0,0 1 1,-1-1-1,1 1 1,0 0-1,0-1 1,0 1-1,0-1 1,0 1-1,-1-1 1,1 1-1,0-1 1,0 1-1,0 0 1,1-1-1,-1 1 1,0-1-1,0 1 1,0-1-1,0 1 1,0 0-1,1-1 1,-1 1-1,0-1 1,0 1-1,1-1 1,-1 1-1,1-1 1,-1 1-1,5 1-72,-1-1 0,0 1 0,1-1-1,-1 0 1,0 0 0,1 0 0,-1-1 0,1 0 0,0 1-1,-1-2 1,1 1 0,7-2 0,3 2-188,9-1-110,-13 0 308,-1 1 1,1 0 0,0 1-1,-1 0 1,0 0 0,1 1-1,12 4 1,-22-5 80,0-1-1,0 0 1,-1 1-1,1-1 1,0 1-1,0 0 0,0-1 1,-1 1-1,1-1 1,0 1-1,-1 0 1,1 0-1,-1-1 1,1 1-1,-1 0 1,1 0-1,-1 0 1,1 0-1,-1 0 1,0 0-1,1 0 1,-1-1-1,0 1 1,0 0-1,0 0 1,0 0-1,0 0 1,0 0-1,0 0 1,0 0-1,0 0 1,0 0-1,-1 0 1,1 0-1,0 0 1,-1 0-1,1 0 1,0-1-1,-1 1 1,1 0-1,-1 0 1,0 0-1,1-1 1,-1 1-1,0 0 1,-1 1-1,-32 32 1136,-47 20-156,35-34-2491,1-12-7938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6.695"/>
    </inkml:context>
    <inkml:brush xml:id="br0">
      <inkml:brushProperty name="width" value="0.025" units="cm"/>
      <inkml:brushProperty name="height" value="0.025" units="cm"/>
    </inkml:brush>
  </inkml:definitions>
  <inkml:trace contextRef="#ctx0" brushRef="#br0">1 0 12684,'8'86'12541,"22"51"-9984,-7-41-1811,-14-48-580,-6-23 235,2 0-1,1 0 0,1-1 0,15 36 1,-22-59-385,0-1 0,1 1 0,-1 0 0,0 0 0,1-1 0,-1 1 0,1 0 0,-1-1 0,1 1 0,-1 0 0,1-1 0,-1 1 0,1-1 0,0 1 0,-1-1 0,1 1 0,0-1 0,-1 1 1,1-1-1,0 1 0,0-1 0,-1 0 0,1 0 0,0 1 0,0-1 0,0 0 0,1 0 0,-1 0 24,1-1 0,-1 0-1,0 1 1,0-1 0,0 0 0,0 1 0,1-1-1,-1 0 1,0 0 0,0 0 0,0 0 0,-1 0-1,1 0 1,0 0 0,1-2 0,24-52 920,-24 50-935,22-54-25,-2-1 0,-3-1 0,-2-1 0,-4-1 0,7-69 0,-20 139-1462,-1 51-13326,-6-27 7528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7.410"/>
    </inkml:context>
    <inkml:brush xml:id="br0">
      <inkml:brushProperty name="width" value="0.025" units="cm"/>
      <inkml:brushProperty name="height" value="0.025" units="cm"/>
    </inkml:brush>
  </inkml:definitions>
  <inkml:trace contextRef="#ctx0" brushRef="#br0">1 304 11883,'0'9'3417,"0"-6"-3187,-1 11 1150,2 0 0,0 0 1,1 0-1,4 19 0,-5-30-1135,0 1 1,0-1-1,0 0 0,1 0 1,-1 0-1,1-1 0,0 1 0,0 0 1,0-1-1,0 1 0,0-1 1,3 4-1,-3-5-223,0 0 1,0 0-1,0 0 1,-1 0-1,1-1 1,0 1-1,0-1 1,0 1-1,0-1 1,0 0-1,0 1 1,0-1-1,0 0 0,0 0 1,0-1-1,1 1 1,-1 0-1,0-1 1,-1 1-1,1-1 1,0 0-1,3-1 1,-1 0 8,0-1 1,-1 1-1,1-1 0,-1 0 1,1 0-1,-1 0 1,0-1-1,0 1 1,-1-1-1,1 0 0,-1 0 1,1 0-1,-1 0 1,1-4-1,23-64 629,-18 31-132,-2 0 0,-1 0 0,-2-77 0,-3 115-510,-2 67 182,0-34 121,1 0 1,8 60-1,-7-89-307,0 0 1,0 0-1,0 1 0,0-1 0,0 0 0,1 0 1,-1 0-1,0 1 0,1-1 0,-1 0 0,1 0 1,0 0-1,-1 0 0,1 0 0,0 0 0,-1 0 1,1 0-1,0 0 0,0 0 0,0-1 0,0 1 1,1 1-1,-1-2 1,0 0 0,0 0 0,0 0 0,0-1 0,0 1 0,0 0 0,0 0 0,0 0 0,0-1 0,0 1 0,-1-1-1,1 1 1,0 0 0,0-1 0,0 0 0,-1 1 0,1-1 0,0 1 0,0-1 0,-1 0 0,2 0 0,3-5 98,-1 0 0,1 0 1,-1-1-1,0 1 0,5-12 0,32-130 335,-31 207-757,-9-41 324,3 35 8,-4-51-19,0 1-1,0-1 1,1 0-1,-1 0 1,1 1-1,0-1 1,0 0-1,-1 0 1,1 0-1,0 0 1,1 0-1,-1 0 1,0 0-1,1 0 1,-1 0-1,1-1 1,2 3-1,-3-4 6,1 1 1,-1-1-1,1 0 1,-1 0-1,1 1 1,0-1-1,-1 0 0,1 0 1,0-1-1,-1 1 1,1 0-1,-1 0 0,1-1 1,-1 1-1,1-1 1,-1 1-1,1-1 1,-1 0-1,1 0 0,-1 1 1,1-1-1,-1 0 1,0 0-1,0-1 1,0 1-1,2-2 0,33-39 322,-26 30-286,-8 9-45,5-5 0,-1 1 0,1-1 0,1 2 0,7-7 0,-14 12 0,0 0 0,0 0 0,0 0 0,0 1 0,0-1 0,0 0 0,0 1 0,0-1 0,0 1 0,1-1 0,-1 1 0,0 0 0,0-1 0,0 1 0,0 0 0,1 0 0,-1 0 0,0 0 0,0 0 0,0 0 0,1 0 0,-1 0 0,0 1 0,0-1 0,0 0 0,0 1 0,1-1 0,-1 1 0,0-1 0,0 1 0,0-1 0,0 1 0,0 0 0,0 0 0,0-1 0,-1 1 0,1 0 0,0 0 0,0 0 0,-1 0 0,1 0 0,0 0 0,0 2 0,2 2 0,11 24 0,-14-28 0,0-1 0,1 1 0,-1 0 0,0-1 0,0 1 0,1 0 0,-1-1 0,1 1 0,-1-1 0,0 1 0,1-1 0,-1 1 0,1-1 0,-1 1 0,1-1 0,0 1 0,-1-1 0,1 1 0,-1-1 0,1 0 0,0 0 0,-1 1 0,1-1 0,0 0 0,-1 0 0,1 0 0,0 1 0,0-1 0,-1 0 0,2 0 0,-1-4 0,0 0 0,0 0 0,0-1 0,0 1 0,-1 0 0,0 0 0,0 0 0,0 0 0,0-1 0,-1-5 0,0-1 0,1-16 0,2 16 0,-2 0 0,0 0 0,0 0 0,-1-1 0,0 1 0,-1 1 0,0-1 0,-1 0 0,0 0 0,-6-10 0,7 24-2987,2-2 2555,0-1 1,-1 1 0,1 0 0,0-1-1,0 1 1,0 0 0,0-1 0,0 1-1,0 0 1,0-1 0,0 1 0,0 0-1,0-1 1,0 1 0,0 0 0,0-1-1,1 1 1,-1 0 0,0-1 0,0 1-1,1 0 1,-1-1 0,0 1 0,1-1-1,-1 1 1,1-1 0,-1 1 0,1-1-1,-1 1 1,1-1 0,-1 1 0,1-1-1,-1 0 1,2 1 0,3 1-7849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3:27.988"/>
    </inkml:context>
    <inkml:brush xml:id="br0">
      <inkml:brushProperty name="width" value="0.025" units="cm"/>
      <inkml:brushProperty name="height" value="0.025" units="cm"/>
    </inkml:brush>
  </inkml:definitions>
  <inkml:trace contextRef="#ctx0" brushRef="#br0">1 236 13261,'0'0'12977,"9"-8"-11824,29-22-475,-38 29-662,1 0-1,0 1 0,-1-1 1,1 1-1,0 0 0,0-1 1,0 1-1,-1-1 0,1 1 1,0 0-1,0 0 0,0-1 1,0 1-1,0 0 1,0 0-1,-1 0 0,1 0 1,0 0-1,0 0 0,0 0 1,0 0-1,0 1 0,0-1 1,0 0-1,-1 0 0,1 1 1,0-1-1,0 1 1,0-1-1,-1 1 0,1-1 1,0 1-1,-1-1 0,1 1 1,0-1-1,-1 1 0,1 0 1,-1-1-1,1 1 0,-1 0 1,1 0-1,-1 0 0,1-1 1,-1 1-1,1 1 1,9 36 173,-10-38-177,1 75 872,-2-62-537,0 0 0,2 0 1,-1 0-1,1 0 1,5 19-1,-6-31-334,0 0 0,0 0-1,1 1 1,-1-1 0,1 0 0,-1 0 0,1 0 0,-1 0 0,1 0-1,0 0 1,-1 0 0,1 0 0,0-1 0,0 1 0,-1 0 0,1 0-1,0-1 1,0 1 0,0 0 0,0-1 0,0 1 0,0-1 0,0 1-1,0-1 1,0 1 0,2-1 0,-1 0 1,0 0 1,1 0-1,-1 0 1,0-1-1,0 1 1,0-1-1,1 1 0,-1-1 1,0 0-1,0 0 1,0 0-1,3-2 1,2-2 7,0 0 0,-1 0 0,1 0 0,-1-1 0,0 0 0,5-8 0,-2-1-177,0 0 1,-1-1-1,-1 0 1,0-1 0,-2 0-1,0 0 1,0 0-1,-2 0 1,0-1 0,-1 0-1,-1 1 1,0-20-1,-1 37 138,0 0-1,0-1 1,0 1-1,1-1 1,-1 1-1,0 0 1,0-1 0,0 1-1,0 0 1,0-1-1,0 1 1,0-1-1,0 1 1,0 0-1,0-1 1,0 1-1,0-1 1,0 1-1,-1 0 1,1-1-1,0 1 1,0 0-1,0-1 1,0 1 0,-1 0-1,1-1 1,0 1-1,0 0 1,-1-1-1,1 1 1,0 0-1,0 0 1,-1-1-1,1 1 1,0 0-1,-1 0 1,1 0-1,0-1 1,-1 1 0,1 0-1,-1 0 1,1 0-1,0 0 1,-1 0-1,0 0 1,1 0 5,-1 1-1,0-1 1,1 1 0,-1 0 0,0-1 0,1 1 0,-1 0 0,1 0-1,-1 0 1,1-1 0,-1 1 0,1 0 0,0 0 0,0 0 0,-1 0 0,1 0-1,0-1 1,0 1 0,0 2 0,-1 3 109,0 1 0,1 0 0,0 0 0,0 0 0,0 0 0,1 0 0,0-1 0,1 1 0,2 7 0,-3-12-77,0 0 0,0 0 0,0-1 0,0 1 0,1 0 0,-1-1 0,0 1 0,1-1 1,-1 0-1,1 1 0,0-1 0,-1 0 0,1 0 0,0 0 0,0 0 0,0 0 0,-1-1 0,1 1 0,0 0 0,0-1 0,0 0 0,0 1 0,0-1 0,0 0 1,0 0-1,0 0 0,0 0 0,0 0 0,0-1 0,0 1 0,0-1 0,0 1 0,0-1 0,0 0 0,3-1 0,1-1 42,0 0-1,0 0 0,0-1 0,0 0 1,-1 0-1,0 0 0,0 0 1,0-1-1,0 0 0,-1 0 1,0 0-1,6-9 0,38-73 635,-46 84-694,0-2-2,4-4 0,-2-1 0,1 0 0,-1 0 0,-1 0 0,0 0 0,4-19 0,-8 29 0,1 0 0,0 0 0,0 0 0,0 0 0,0 1 0,0-1 0,0 0 0,0 0 0,0 0 0,-1 0 0,1 0 0,0 1 0,0-1 0,0 0 0,0 0 0,-1 0 0,1 0 0,0 0 0,0 0 0,0 0 0,0 0 0,-1 0 0,1 0 0,0 0 0,0 0 0,0 0 0,-1 0 0,1 0 0,0 0 0,0 0 0,0 0 0,-1 0 0,1 0 0,0 0 0,0 0 0,0 0 0,0 0 0,-1 0 0,1 0 0,0 0 0,0 0 0,0-1 0,0 1 0,0 0 0,-1 0 0,1 0 0,0 0 0,0 0 0,0 0 0,0-1 0,0 1 0,0 0 0,0 0 0,-1 0 0,1-1 0,0 1 0,-9 15 0,0 1 0,1-1 0,1 1 0,0 1 0,1-1 0,1 1 0,1 0 0,0 0 0,1 1 0,1-1 0,1 1 0,0-1 0,3 20 0,-2-34 5,0-1-1,1 1 1,0-1-1,-1 1 1,1-1-1,0 1 1,0-1-1,1 1 1,-1-1-1,0 0 1,1 0-1,0 1 1,-1-1-1,1 0 1,0-1-1,0 1 1,0 0-1,0 0 1,0-1-1,1 0 1,-1 1-1,0-1 1,1 0-1,-1 0 1,1 0-1,-1 0 1,1 0-1,-1-1 1,1 1-1,0-1 1,-1 0-1,1 0 1,0 0 0,-1 0-1,1 0 1,0 0-1,-1-1 1,4 0-1,6-1-114,-1-1 0,1 1 0,-1-2 0,0 0 0,0 0 0,0-1-1,16-10 1,15-15-4240,1-7-4016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55.323"/>
    </inkml:context>
    <inkml:brush xml:id="br0">
      <inkml:brushProperty name="width" value="0.025" units="cm"/>
      <inkml:brushProperty name="height" value="0.025" units="cm"/>
    </inkml:brush>
  </inkml:definitions>
  <inkml:trace contextRef="#ctx0" brushRef="#br0">0 0 2883,'0'0'11990,"6"3"-5039,12 4-5398,102-6 947,-52-2-3547,1 4-7741,-55-3-3186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6:56.676"/>
    </inkml:context>
    <inkml:brush xml:id="br0">
      <inkml:brushProperty name="width" value="0.025" units="cm"/>
      <inkml:brushProperty name="height" value="0.025" units="cm"/>
    </inkml:brush>
  </inkml:definitions>
  <inkml:trace contextRef="#ctx0" brushRef="#br0">0 41 1634,'0'0'24513,"11"-2"-23130,162-22 1307,-110 18-4357,-3 1-3814,-33 2-1960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8.184"/>
    </inkml:context>
    <inkml:brush xml:id="br0">
      <inkml:brushProperty name="width" value="0.025" units="cm"/>
      <inkml:brushProperty name="height" value="0.025" units="cm"/>
    </inkml:brush>
  </inkml:definitions>
  <inkml:trace contextRef="#ctx0" brushRef="#br0">0 42 5285,'0'0'23254,"75"-16"-22806,-41 10-319,0-1-65,0 2-481,-2 4-1376,-4-3-2275,-4 2-4677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19.057"/>
    </inkml:context>
    <inkml:brush xml:id="br0">
      <inkml:brushProperty name="width" value="0.025" units="cm"/>
      <inkml:brushProperty name="height" value="0.025" units="cm"/>
    </inkml:brush>
  </inkml:definitions>
  <inkml:trace contextRef="#ctx0" brushRef="#br0">1 28 10954,'0'0'16880,"75"0"-16463,-44-2-225,2-2-96,-2-1-416,1 1-1954,-1 0-2627,-4-5-4068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6.804"/>
    </inkml:context>
    <inkml:brush xml:id="br0">
      <inkml:brushProperty name="width" value="0.025" units="cm"/>
      <inkml:brushProperty name="height" value="0.025" units="cm"/>
    </inkml:brush>
  </inkml:definitions>
  <inkml:trace contextRef="#ctx0" brushRef="#br0">20 1 2466,'0'0'28945,"1"9"-28107,-1 18-672,0 0 0,-2 0 0,-5 27 0,2-19-605,2-1 1,0 36 0,3-70 312,0 1 1,0-1-1,0 0 0,0 0 1,0 0-1,0 1 0,0-1 0,0 0 1,0 0-1,0 1 0,0-1 1,0 0-1,0 0 0,0 1 1,0-1-1,0 0 0,0 0 1,0 1-1,1-1 0,-1 0 1,0 0-1,0 0 0,0 1 1,0-1-1,0 0 0,1 0 1,-1 0-1,0 0 0,0 1 1,0-1-1,1 0 0,-1 0 1,0 0-1,0 0 0,0 0 0,1 0 1,-1 0-1,0 0 0,0 1 1,1-1-1,-1 0 0,0 0 1,0 0-1,1 0 0,-1 0 1,0 0-1,0 0 0,1 0 1,-1-1-1,0 1 0,0 0 1,1 0-1,7-13-10104,-6-8-2267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162"/>
    </inkml:context>
    <inkml:brush xml:id="br0">
      <inkml:brushProperty name="width" value="0.025" units="cm"/>
      <inkml:brushProperty name="height" value="0.025" units="cm"/>
    </inkml:brush>
  </inkml:definitions>
  <inkml:trace contextRef="#ctx0" brushRef="#br0">1 32 17649,'0'0'13068,"72"-13"-12459,-30 10-417,2-1-128,-1-2-32,-5 3-128,-6 0-865,-8 3-1025,-11 0-1473,-7 0-1986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6.726"/>
    </inkml:context>
    <inkml:brush xml:id="br0">
      <inkml:brushProperty name="width" value="0.025" units="cm"/>
      <inkml:brushProperty name="height" value="0.025" units="cm"/>
    </inkml:brush>
  </inkml:definitions>
  <inkml:trace contextRef="#ctx0" brushRef="#br0">259 86 15599,'1'-9'3384,"-1"6"-3030,0-1-1,1 0 0,-1 0 1,0 0-1,-1 1 0,1-1 1,-1 0-1,0 1 1,0-1-1,0 0 0,-3-5 1,3 6-188,-1 1-1,0 0 1,1 0 0,-1 1 0,0-1 0,0 0 0,0 1 0,0-1 0,-1 1-1,1-1 1,0 1 0,-1 0 0,1 0 0,-1 0 0,1 0 0,-1 1 0,1-1 0,-1 1-1,1-1 1,-1 1 0,0 0 0,-2 0 0,-3 1-104,1-1 0,0 1 0,0 0 0,0 1 0,-1-1-1,1 1 1,1 1 0,-1-1 0,0 1 0,0 1 0,1-1 0,0 1 0,0 0 0,0 1 0,0-1 0,1 1 0,0 0 0,0 0-1,0 1 1,0 0 0,1 0 0,-4 6 0,1 0 118,0 0-1,0 1 1,1-1 0,1 1-1,1 1 1,-1-1 0,2 0-1,0 1 1,1 0 0,-2 25-1,4-36-137,0 0 0,0-1-1,0 1 1,1 0-1,-1 0 1,1-1 0,-1 1-1,1 0 1,0-1-1,0 1 1,0-1-1,0 1 1,1-1 0,-1 1-1,1-1 1,-1 0-1,1 0 1,0 0 0,0 0-1,0 0 1,0 0-1,4 2 1,-2-1-8,1-1-1,0 0 1,0-1 0,0 1-1,0-1 1,-1 0 0,2 0 0,-1-1-1,0 0 1,0 1 0,8-2-1,2-1 26,0 0-1,0-1 0,0-1 0,0 0 0,-1-1 0,1 0 0,21-13 0,-20 8 0,-1 0 1,0-1-1,0-1 0,17-17 0,-27 24-45,-1 0-1,0 0 0,0 0 1,0 0-1,-1-1 1,0 1-1,0-1 0,0 0 1,-1 0-1,1 0 1,-2 0-1,1 0 0,-1 0 1,1-1-1,-2 1 1,1-9-1,-1 13-26,0 0 1,0 0-1,0 0 0,-1 0 1,1 0-1,-1 1 0,1-1 1,-1 0-1,0 0 1,0 1-1,0-1 0,0 0 1,0 1-1,0-1 0,0 1 1,0-1-1,-1 1 0,1 0 1,0-1-1,-1 1 0,-3-2 1,2 1-55,-1 1 0,0-1 1,1 1-1,-1 0 0,0 0 1,0 0-1,0 1 0,0-1 0,0 1 1,-5 0-1,2 1-89,-1-1 0,1 1 0,-1 0-1,1 1 1,0 0 0,0 0 0,-1 0 0,2 1 0,-1 0 0,0 1-1,-8 5 1,9-5-455,1 1 1,1 0-1,-1 0 0,1 0 1,-1 0-1,2 1 0,-1-1 0,-4 10 1,6-10-703,0-1 0,1 1 1,-1 0-1,1-1 0,1 1 0,-1 0 1,0 8-1,1 3-7959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490"/>
    </inkml:context>
    <inkml:brush xml:id="br0">
      <inkml:brushProperty name="width" value="0.025" units="cm"/>
      <inkml:brushProperty name="height" value="0.025" units="cm"/>
    </inkml:brush>
  </inkml:definitions>
  <inkml:trace contextRef="#ctx0" brushRef="#br0">0 11 8488,'0'0'18449,"64"8"-16847,-23-11-769,7-4-481,0 2-256,-1 1-96,-7 4-512,-5 0-1410,-12 0-1281,-8 2-1698,-8 5-2626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7.822"/>
    </inkml:context>
    <inkml:brush xml:id="br0">
      <inkml:brushProperty name="width" value="0.025" units="cm"/>
      <inkml:brushProperty name="height" value="0.025" units="cm"/>
    </inkml:brush>
  </inkml:definitions>
  <inkml:trace contextRef="#ctx0" brushRef="#br0">54 1 18353,'0'0'7538,"-1"9"-5488,-20 91 1010,12-60-3495,1 0-1,1 1 1,0 41 0,9-89-6457,2-12 64,-4 1-448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58.194"/>
    </inkml:context>
    <inkml:brush xml:id="br0">
      <inkml:brushProperty name="width" value="0.025" units="cm"/>
      <inkml:brushProperty name="height" value="0.025" units="cm"/>
    </inkml:brush>
  </inkml:definitions>
  <inkml:trace contextRef="#ctx0" brushRef="#br0">0 81 18930,'0'0'12300,"68"-33"-11083,-31 22-897,1-1-320,6 1 0,-5 5 0,-3 1-993,-7 2-1345,-5 3-2018,-11 0-2082</inkml:trace>
  <inkml:trace contextRef="#ctx0" brushRef="#br0" timeOffset="1">6 222 20692,'0'0'11306,"92"-10"-10537,-41-3-769,6-1 0,-4 1 0,-6 2-2594,-12 3-3684,-12 0-7944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6.644"/>
    </inkml:context>
    <inkml:brush xml:id="br0">
      <inkml:brushProperty name="width" value="0.025" units="cm"/>
      <inkml:brushProperty name="height" value="0.025" units="cm"/>
    </inkml:brush>
  </inkml:definitions>
  <inkml:trace contextRef="#ctx0" brushRef="#br0">56 164 2114,'0'0'5749,"-8"-10"-3699,-2-1-1299,5 6-293,1 1 0,0-1 0,0 0 0,1 0 0,-1-1 0,1 1 0,-4-9 0,7 13-99,-1 0-1,0-1 0,1 1 1,-1-1-1,1 1 1,0-1-1,-1 1 0,1-1 1,0 1-1,0-1 0,0 1 1,0-1-1,0 1 1,0-1-1,1 1 0,-1-1 1,0 1-1,1-1 1,-1 1-1,1-1 0,0 1 1,1-3-1,0 1-31,0 1 0,0-1 0,1 1 0,-1 0 0,1 0 0,0 0 0,0 0 0,-1 0 0,1 0 0,4-1 0,8-2 302,0-1 0,1 2 0,22-4 0,-36 7-486,10-1 127,0-1-1,0 2 1,0 0 0,0 0-1,0 1 1,0 0-1,17 3 1,-28-2-264,0-1 1,0 1 0,0-1-1,0 1 1,0-1-1,0 1 1,0 0-1,-1-1 1,1 1-1,0 0 1,0 0-1,0-1 1,-1 1-1,1 0 1,0 0-1,-1 0 1,1 0-1,-1 0 1,1 0-1,-1 0 1,0 0-1,1 0 1,-1 1-1,0-1 1,0 0-1,0 0 1,0 0-1,0 0 1,0 0-1,0 0 1,0 1-1,0-1 1,0 0-1,-1 0 1,1 0-1,0 0 1,-1 0-1,1 0 1,-1 1-1,-1 3 17,0-1 0,0 0-1,0 0 1,0-1 0,-1 1-1,1 0 1,-1-1 0,-5 6-1,-2-2 16,0 0 0,0-1 0,-1 0 0,0 0-1,0-1 1,-17 5 0,16-6-30,12-4-9,0 0 0,-1 0 1,1 1-1,0-1 0,0 0 0,-1 0 1,1 0-1,0 0 0,0 0 1,0 1-1,-1-1 0,1 0 1,0 0-1,0 1 0,0-1 0,-1 0 1,1 0-1,0 1 0,0-1 1,0 0-1,0 0 0,0 1 1,0-1-1,0 0 0,0 0 1,-1 1-1,1-1 0,0 0 0,0 1 1,0-1-1,0 0 0,1 0 1,-1 1-1,0-1 0,0 0 1,0 1-1,0-1 0,0 0 0,0 0 1,0 1-1,0-1 0,1 0 1,-1 0-1,0 1 0,0-1 1,0 0-1,0 0 0,1 0 0,-1 1 1,0-1-1,0 0 0,1 0 1,-1 0-1,0 0 0,0 0 1,1 1-1,-1-1 0,0 0 0,0 0 1,1 0-1,-1 0 0,0 0 1,1 0-1,-1 0 0,0 0 1,25 12-85,-20-10 77,5 4 9,1-1-1,-1 2 1,0-1 0,0 1-1,-1 1 1,0 0 0,9 10-1,-14-14 3,0 2-1,0-1 1,-1 0-1,1 1 1,-1 0-1,-1 0 1,1-1-1,-1 2 1,0-1-1,0 0 1,-1 0-1,1 1 1,-2-1-1,1 12 1,-1-16 15,-1-1 0,1 1 1,-1 0-1,0-1 0,0 1 1,0-1-1,1 1 0,-2-1 1,1 1-1,0-1 0,0 0 1,0 1-1,-1-1 1,1 0-1,0 0 0,-1 0 1,1 0-1,-1 0 0,0 0 1,1-1-1,-1 1 0,0 0 1,1-1-1,-1 1 0,0-1 1,0 0-1,1 1 0,-1-1 1,0 0-1,0 0 0,-3-1 1,-61 0 536,58 0-556,0-1 1,0 0-1,0-1 0,0 1 1,0-1-1,0-1 0,1 0 1,-1 0-1,1 0 1,-7-6-1,-15-9-147,86 46-16422,-44-19 9913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7.019"/>
    </inkml:context>
    <inkml:brush xml:id="br0">
      <inkml:brushProperty name="width" value="0.025" units="cm"/>
      <inkml:brushProperty name="height" value="0.025" units="cm"/>
    </inkml:brush>
  </inkml:definitions>
  <inkml:trace contextRef="#ctx0" brushRef="#br0">0 128 11050,'0'0'17009,"95"-18"-16049,-41-4-383,3-1-353,-1 5-192,-3-1-160,-10 7-993,-9 4-1505,-12 3-1346,-10 3-1762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7.362"/>
    </inkml:context>
    <inkml:brush xml:id="br0">
      <inkml:brushProperty name="width" value="0.025" units="cm"/>
      <inkml:brushProperty name="height" value="0.025" units="cm"/>
    </inkml:brush>
  </inkml:definitions>
  <inkml:trace contextRef="#ctx0" brushRef="#br0">0 100 17264,'0'0'8883,"13"-11"-7623,1 0-1021,1 1 0,0 1 0,0 0-1,1 0 1,0 2 0,0 0 0,1 1-1,-1 0 1,1 2 0,27-5 0,-41 9-214,3-1 8,0 1 0,0 0 1,-1 0-1,1 0 0,0 0 0,0 1 1,6 1-1,-11-1-30,1 0 1,-1 0-1,0 0 1,1-1-1,-1 1 1,0 1-1,0-1 1,0 0-1,0 0 0,0 0 1,0 0-1,0 1 1,0-1-1,0 0 1,-1 1-1,1-1 1,0 1-1,-1-1 1,1 1-1,-1-1 1,0 1-1,1-1 1,-1 1-1,0-1 0,0 1 1,0 0-1,0-1 1,0 1-1,-1 2 1,0 3 14,-1-1 0,0 1-1,0-1 1,0 0 0,-1 0 0,1 0 0,-2 0 0,1 0 0,-1 0-1,1-1 1,-1 1 0,-1-1 0,-6 6 0,-11 11 157,-36 27 0,54-46-151,-6 5 51,-56 41 876,60-45-874,0 0-1,0 0 1,-1-1-1,1 0 0,-1-1 1,0 1-1,1-1 1,-15 2-1,54-6-450,0 2 1,0 1-1,0 1 0,51 11 1,-18-2-4383,-20-9-4315,-16-2-3261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9.168"/>
    </inkml:context>
    <inkml:brush xml:id="br0">
      <inkml:brushProperty name="width" value="0.025" units="cm"/>
      <inkml:brushProperty name="height" value="0.025" units="cm"/>
    </inkml:brush>
  </inkml:definitions>
  <inkml:trace contextRef="#ctx0" brushRef="#br0">15 149 4837,'8'-30'2141,"-6"17"-451,0 1 0,1 0 1,1 0-1,0 0 1,1 0-1,0 0 1,1 1-1,7-11 1,-8 23 2864,-3 11-3372,-2 15-713,-3 9 58,-3 0 1,0-1-1,-15 43 0,11-46-453,2 0 0,1 1 0,1 0 0,-1 40 0,7-72-65,0 0 1,0-1-1,0 1 0,0 0 1,0-1-1,0 1 1,1 0-1,-1-1 0,0 1 1,0 0-1,0-1 1,1 1-1,-1 0 0,0-1 1,0 1-1,1-1 1,-1 1-1,1-1 0,-1 1 1,0-1-1,1 1 0,-1-1 1,1 1-1,-1-1 1,1 0-1,0 1 0,-1-1 1,1 0-1,-1 1 1,1-1-1,0 0 0,-1 0 1,1 1-1,-1-1 1,1 0-1,0 0 0,-1 0 1,1 0-1,0 0 0,-1 0 1,1 0-1,0 0 1,-1 0-1,1 0 0,0-1 1,-1 1-1,1 0 1,0 0-1,-1-1 0,1 1 1,-1 0-1,1-1 1,-1 1-1,1 0 0,0-1 1,35-24 827,192-230-800,-162 175-3882,-76 79-9027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9.513"/>
    </inkml:context>
    <inkml:brush xml:id="br0">
      <inkml:brushProperty name="width" value="0.025" units="cm"/>
      <inkml:brushProperty name="height" value="0.025" units="cm"/>
    </inkml:brush>
  </inkml:definitions>
  <inkml:trace contextRef="#ctx0" brushRef="#br0">1 0 15471,'0'0'10570,"30"55"-7688,-3-44-1408,5 3-1058,5 0-352,1-4-1825,-6 0-4710,-4-6-9800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3.570"/>
    </inkml:context>
    <inkml:brush xml:id="br0">
      <inkml:brushProperty name="width" value="0.025" units="cm"/>
      <inkml:brushProperty name="height" value="0.025" units="cm"/>
    </inkml:brush>
  </inkml:definitions>
  <inkml:trace contextRef="#ctx0" brushRef="#br0">28 0 20628,'0'0'8915,"0"12"-8253,-3 157 220,-1-24-4151,4-145 3105,0 0 0,0 1 0,0-1-1,0 0 1,0 0 0,0 1 0,0-1 0,0 0-1,0 0 1,0 1 0,0-1 0,0 0 0,0 0-1,0 1 1,0-1 0,0 0 0,0 0-1,-1 1 1,1-1 0,0 0 0,0 0 0,0 0-1,-1 1 1,1-1 0,0 0 0,0 0-1,0 0 1,-1 0 0,1 1 0,0-1 0,0 0-1,-1 0 1,1 0 0,0 0 0,0 0 0,-1 0-1,1 0 1,0 0 0,0 0 0,-1 0-1,1 0 1,0 0 0,-1 0 0,1 0 0,0 0-1,0 0 1,-1 0 0,1 0 0,0 0 0,0 0-1,-1 0 1,1-1 0,0 1 0,0 0-1,0 0 1,-1 0 0,1 0 0,0-1 0,0 1-1,0 0 1,-1 0 0,1 0 0,0-1 0,0 1-1,0 0 1,0-1 0,-9-13-6178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3.914"/>
    </inkml:context>
    <inkml:brush xml:id="br0">
      <inkml:brushProperty name="width" value="0.025" units="cm"/>
      <inkml:brushProperty name="height" value="0.025" units="cm"/>
    </inkml:brush>
  </inkml:definitions>
  <inkml:trace contextRef="#ctx0" brushRef="#br0">11 193 10025,'-2'-9'3070,"2"8"-3031,-3-7 1085,1-1-1,1 0 1,0 0-1,0 0 0,1-10 1,0 15-781,1 0 0,-1 1 0,1-1 0,0 1 0,0-1 0,0 1 0,1-1 0,-1 1 0,1 0 0,0-1 0,0 1 1,0 0-1,0 0 0,0 0 0,1 1 0,-1-1 0,1 0 0,4-2 0,4-3 92,1 1 0,-1 1 1,1 0-1,0 0 0,1 2 0,15-5 0,-21 6-335,1 2 0,-1-1 0,1 1 0,0 0 0,-1 0 0,1 1 0,0 0 0,-1 0 0,1 1 0,0 0 0,-1 1-1,10 2 1,-14-2-77,0-1 0,0 1 0,0 0 0,0 0 0,0 1 0,-1-1 0,1 1 0,-1-1 0,1 1 0,-1 0 0,0 0 0,0 0 0,0 0 0,-1 0 0,1 1 0,-1-1 0,0 0 0,1 1 0,-2-1 0,1 1 0,0-1 0,-1 1 0,1 0 0,-1-1 0,0 1 0,0-1 0,-1 1 0,1-1 0,-2 6 0,0 4 149,0 0 0,-2 0 0,1 0 1,-2 0-1,0 0 0,-9 17 1,-8 5-92,16-27-76,0 0-1,1 1 1,0-1 0,0 1 0,1 0-1,0 0 1,1 1 0,0-1 0,0 1-1,-2 13 1,6-21-70,0-1 0,-1 0 0,1 0 1,0 0-1,0 0 0,0 0 0,0 0 0,-1 0 0,1 0 0,0 0 1,1-1-1,-1 1 0,0 0 0,0-1 0,0 1 0,0 0 0,1-1 0,-1 0 1,0 1-1,0-1 0,1 0 0,-1 1 0,0-1 0,1 0 0,-1 0 1,0 0-1,1 0 0,-1-1 0,2 1 0,45-3-4107,-15-7-1220,0-6-1740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258"/>
    </inkml:context>
    <inkml:brush xml:id="br0">
      <inkml:brushProperty name="width" value="0.025" units="cm"/>
      <inkml:brushProperty name="height" value="0.025" units="cm"/>
    </inkml:brush>
  </inkml:definitions>
  <inkml:trace contextRef="#ctx0" brushRef="#br0">195 17 20339,'0'0'4970,"-2"13"-2744,-41 167 1554,-50 103-3043,84-255-708,4-12 36,0 0 1,-1 0-1,-1-1 1,-1 0-1,-9 15 0,19-66 229,25-35-294,3 0 0,39-65 0,-30 60 0,-11 18 0,-11 21 0,1 2 0,34-51 0,-51 84 0,0 1 0,-1 0 0,1-1 0,0 1 0,0 0 0,0 0 0,0-1 0,0 1 0,0 0 0,0 0 0,0 0 0,0 0 0,1 1 0,-1-1 0,0 0 0,1 0 0,-1 1 0,0-1 0,1 1 0,-1-1 0,1 1 0,-1-1 0,1 1 0,-1 0 0,1 0 0,-1 0 0,1 0 0,-1 0 0,1 0 0,-1 0 0,0 1 0,1-1 0,-1 0 0,1 1 0,-1-1 0,1 1 0,-1 0 0,0-1 0,1 1 0,-1 0 0,0 0 0,0 0 0,0 0 0,1 0 0,-1 0 0,0 0 0,0 0 0,-1 0 0,1 0 0,0 1 0,0-1 0,0 0 0,-1 1 0,2 2 0,1 2 0,0 0 0,0 0 0,-1 1 0,1-1 0,-2 1 0,1 0 0,-1 0 0,0-1 0,0 1 0,0 13 0,-3-16 0,1 1 0,-1 0 0,0 0 0,-1-1 0,1 1 0,-1-1 0,0 0 0,0 1 0,0-1 0,0-1 0,-1 1 0,0 0 0,1-1 0,-1 0 0,-1 0 0,1 0 0,0 0 0,-9 3 0,-2 1 0,0 0 0,0-1 0,-1 0 0,-25 4 0,35-9-70,0 0 0,0 0 1,0-1-1,0 0 0,0 0 0,-10-1 1,15 0 28,1 1 0,-1 0 0,0 0 0,0 0 0,0-1 0,0 1 0,0 0 0,1-1 0,-1 1 0,0-1 0,0 1 0,1-1 0,-1 1 0,0-1 0,1 0 0,-1 1 0,0-1 1,1 0-1,-1 0 0,1 1 0,-1-1 0,1 0 0,0 0 0,-1 0 0,1 1 0,0-1 0,-1 0 0,1 0 0,0 0 0,0 0 0,0 0 0,0 0 0,0 0 0,0 1 0,0-1 1,0 0-1,0 0 0,0 0 0,1 0 0,-1 0 0,0 0 0,0 1 0,1-1 0,-1 0 0,1 0 0,-1 0 0,1 1 0,-1-1 0,1 0 0,-1 0 0,1 1 0,1-2 0,3-5-2210,1 1-1,0 0 0,0 0 1,13-9-1,8-5-7950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288"/>
    </inkml:context>
    <inkml:brush xml:id="br0">
      <inkml:brushProperty name="width" value="0.025" units="cm"/>
      <inkml:brushProperty name="height" value="0.025" units="cm"/>
    </inkml:brush>
  </inkml:definitions>
  <inkml:trace contextRef="#ctx0" brushRef="#br0">102 0 15855,'0'0'2765,"-10"7"-37,3-3-2364,0 1 0,1-1 0,-1 1 0,1 1 0,0-1 0,1 1-1,0 0 1,0 0 0,0 1 0,0 0 0,1-1 0,0 1 0,1 1 0,0-1 0,0 1 0,0-1-1,-2 14 1,4-19-306,1 0-1,-1 1 0,1-1 0,0 0 1,-1 1-1,1-1 0,0 0 1,1 1-1,-1-1 0,0 0 0,1 1 1,-1-1-1,1 0 0,-1 1 0,1-1 1,0 0-1,0 0 0,0 0 0,1 0 1,-1 0-1,0 0 0,1 0 1,-1 0-1,1-1 0,0 1 0,-1 0 1,4 1-1,-1-1 38,0-1-1,0 0 1,0-1 0,0 1-1,-1-1 1,1 1 0,0-1 0,0 0-1,0-1 1,0 1 0,0-1 0,0 0-1,0 1 1,-1-2 0,1 1-1,6-3 1,-3 1-11,0-1-1,-1 0 1,0 0 0,1 0-1,-1 0 1,-1-1 0,1 0-1,-1-1 1,0 1-1,0-1 1,8-11 0,-11 13-50,1-1 0,0 1 1,-1 0-1,0-1 0,0 0 0,-1 0 1,1 1-1,-1-1 0,0 0 1,0 0-1,0 0 0,-1 0 0,0 0 1,0 0-1,0 0 0,-1-1 0,1 1 1,-3-8-1,2 12-78,0 0 0,0-1 1,0 1-1,0 0 0,0-1 0,0 1 1,0 0-1,-1 0 0,1 0 0,0 0 1,-1 0-1,1 0 0,-1 0 0,1 1 0,-1-1 1,1 0-1,-1 1 0,1-1 0,-1 1 1,0 0-1,1-1 0,-1 1 0,0 0 1,1 0-1,-1 0 0,0 0 0,1 0 1,-1 1-1,0-1 0,1 0 0,-1 1 0,1-1 1,-4 2-1,3-1-73,-1-1 0,1 1 0,0 0 0,0 0 0,-1 0 0,1 0 0,0 0-1,0 0 1,0 1 0,0-1 0,0 1 0,0-1 0,1 1 0,-1 0 0,1 0 0,-1 0 0,1 0 0,-1 0 0,1 0 0,0 0 0,0 0 0,0 0 0,-1 3 0,7 0-6455,10-7 1079,2-9-502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629"/>
    </inkml:context>
    <inkml:brush xml:id="br0">
      <inkml:brushProperty name="width" value="0.025" units="cm"/>
      <inkml:brushProperty name="height" value="0.025" units="cm"/>
    </inkml:brush>
  </inkml:definitions>
  <inkml:trace contextRef="#ctx0" brushRef="#br0">119 1 16303,'0'0'6054,"-7"13"-3588,-8 12-1780,-33 60 2984,44-76-3408,0-1 0,0 0 0,1 1 1,1 0-1,-1 0 0,1 0 1,1 0-1,-1 13 0,2-21-259,1 0 0,-1 0-1,1 0 1,0-1 0,0 1 0,-1 0-1,1 0 1,0 0 0,0-1 0,0 1-1,0 0 1,0-1 0,0 1 0,0-1-1,0 1 1,0-1 0,0 1 0,0-1-1,1 0 1,-1 0 0,0 0 0,0 1-1,0-1 1,0 0 0,0 0 0,1-1-1,0 1 1,46 0-38,-35-1-156,-11 1 150,1 0 1,0 0 0,-1 0-1,1 0 1,0 0 0,-1 1 0,1-1-1,0 1 1,-1-1 0,1 1-1,-1 0 1,1 0 0,-1 1-1,0-1 1,1 0 0,-1 1-1,0-1 1,0 1 0,3 3-1,-3-2 47,0 1 0,0-1 0,-1 1-1,1 0 1,-1 0 0,0 0 0,0 0 0,-1 0-1,1 0 1,-1 0 0,0 0 0,0 7-1,-1-6 52,0 0 0,0 1 0,0-1 0,-1 0 0,1 0 0,-1 0 0,0-1 0,-1 1 0,1-1 0,-1 1 0,0-1 0,0 0 0,-1 0 0,1 0 0,-1 0 0,0 0 0,0-1 0,0 0 0,0 0 0,-1 0 0,1 0 0,-1-1 0,1 1 0,-1-1 0,0-1 0,0 1 0,0-1 0,0 1 0,0-1 0,-1-1 0,1 1 0,0-1 0,0 0 0,-1 0 0,1-1 0,-10-1 0,13 1-180,0-1 0,0 1 0,0 0 0,0-1 0,0 1 0,0-1 0,0 0 0,1 0 0,-1 1 0,1-1 0,0 0 0,-1 0 0,1 0 0,0-1 0,0 1 0,0 0 0,0 0 0,1-1 0,-1 1-1,1 0 1,-1-1 0,1 1 0,0-1 0,0 1 0,0 0 0,0-1 0,0 1 0,1-1 0,-1 1 0,1 0 0,-1-1 0,1 1 0,0 0 0,0 0 0,0 0 0,0-1 0,0 1 0,1 0 0,-1 0 0,0 1 0,1-1 0,0 0 0,3-3 0,16-6-5338,2 2-1218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4.983"/>
    </inkml:context>
    <inkml:brush xml:id="br0">
      <inkml:brushProperty name="width" value="0.025" units="cm"/>
      <inkml:brushProperty name="height" value="0.025" units="cm"/>
    </inkml:brush>
  </inkml:definitions>
  <inkml:trace contextRef="#ctx0" brushRef="#br0">6 1 20243,'0'0'9332,"-1"8"-7656,0 2-1267,-3 33 401,4-42-802,0 0 0,0 0 0,1 0 1,-1 0-1,0 0 0,0 0 0,0 0 1,1 0-1,-1 0 0,0 0 0,1 0 1,-1 0-1,1 0 0,0 0 1,-1 0-1,1 0 0,0-1 0,-1 1 1,1 0-1,0 0 0,0-1 0,0 1 1,-1 0-1,1-1 0,0 1 0,0-1 1,0 1-1,0-1 0,0 0 0,0 1 1,0-1-1,0 0 0,0 0 0,0 1 1,2-1-1,7-1-8,-1 0 0,1-1 0,-1 0 0,0-1 0,0 0 0,0 0 0,0-1 0,9-4 0,-10 3 0,1 1 0,0 0 0,1 1 0,-1 0 0,0 0 0,1 1 0,-1 1 0,12-2 0,-20 3 0,1 0 0,0 0 0,0 0 0,0 0 0,0 0 0,0 1 0,-1-1 0,1 0 0,0 1 0,0-1 0,0 1 0,-1 0 0,1 0 0,0-1 0,-1 1 0,1 0 0,-1 1 0,1-1 0,1 2 0,-1 0 0,0 0 0,-1 0 0,1 0 0,-1 1 0,0-1 0,0 0 0,-1 1 0,1-1 0,0 7 0,-1-10-5,0 0-1,0 0 1,0 0-1,0 0 1,0 0-1,0 1 1,0-1-1,0 0 1,0 0 0,0 0-1,0 0 1,0 1-1,0-1 1,0 0-1,0 0 1,0 0 0,0 0-1,0 0 1,0 0-1,1 1 1,-1-1-1,0 0 1,0 0-1,0 0 1,0 0 0,0 0-1,0 0 1,0 0-1,1 0 1,-1 0-1,0 0 1,0 1 0,0-1-1,0 0 1,0 0-1,1 0 1,-1 0-1,0 0 1,0 0-1,0 0 1,0 0 0,1 0-1,-1 0 1,0 0-1,0 0 1,0 0-1,0 0 1,0-1-1,1 1 1,8-7-805,6-11-2395,-7 1-2363,-2 0-2194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5.326"/>
    </inkml:context>
    <inkml:brush xml:id="br0">
      <inkml:brushProperty name="width" value="0.025" units="cm"/>
      <inkml:brushProperty name="height" value="0.025" units="cm"/>
    </inkml:brush>
  </inkml:definitions>
  <inkml:trace contextRef="#ctx0" brushRef="#br0">1 1 15278,'0'0'10218,"55"8"-21172,-40-2-2499</inkml:trace>
  <inkml:trace contextRef="#ctx0" brushRef="#br0" timeOffset="1">148 57 11403,'0'0'12892,"-8"8"-10677,0-2-1901,-35 30 1853,40-33-2037,0 1 0,0-1 0,0 1 0,0-1 0,0 1 0,1 0 0,0 0 0,0 0 0,0 0 0,0 0 1,-2 8-1,4-12-172,0 1 0,0 0 1,0-1-1,0 1 1,0 0-1,1-1 1,-1 1-1,0 0 1,0-1-1,0 1 1,1 0-1,-1-1 0,0 1 1,1-1-1,-1 1 1,0-1-1,1 1 1,-1 0-1,1-1 1,-1 0-1,1 1 0,-1-1 1,1 1-1,-1-1 1,1 1-1,-1-1 1,1 0-1,0 1 1,-1-1-1,1 0 1,-1 0-1,1 0 0,0 1 1,-1-1-1,1 0 1,0 0-1,-1 0 1,1 0-1,0 0 1,0 0-1,-1 0 0,1 0 1,0-1-1,0 1 15,0 0-1,0 0 1,1 0 0,-1 0-1,0 0 1,0 0-1,0 0 1,0 0-1,0 1 1,0-1-1,0 0 1,-1 0 0,1 1-1,0-1 1,0 1-1,0-1 1,0 1-1,0-1 1,0 1-1,-1 0 1,1-1-1,0 1 1,-1 0 0,1 0-1,0 0 1,-1-1-1,1 1 1,-1 0-1,1 0 1,-1 0-1,1 0 1,-1 0 0,0 0-1,1 0 1,-1 0-1,0 0 1,0 0-1,0 2 1,0 1 90,-1 0 1,0-1-1,0 1 0,0 0 1,0 0-1,-1 0 1,1-1-1,-1 1 0,0-1 1,0 1-1,-1-1 1,1 0-1,-1 1 0,1-1 1,-1-1-1,0 1 1,0 0-1,0-1 0,-1 1 1,1-1-1,0 0 1,-1 0-1,0-1 0,1 1 1,-1-1-1,0 1 0,0-1 1,0 0-1,0-1 1,1 1-1,-8 0 0,10-3-569,1 0-1,0 0 0,-1 1 0,1-1 0,0 0 1,0 1-1,0-1 0,1 0 0,-1 0 0,0 1 0,1-1 1,-1 0-1,1 1 0,-1-1 0,2-2 0,9-12-6107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55.779"/>
    </inkml:context>
    <inkml:brush xml:id="br0">
      <inkml:brushProperty name="width" value="0.025" units="cm"/>
      <inkml:brushProperty name="height" value="0.025" units="cm"/>
    </inkml:brush>
  </inkml:definitions>
  <inkml:trace contextRef="#ctx0" brushRef="#br0">93 1 14798,'0'0'12940,"-9"4"-12059,4-2-774,0 0 0,0 0 0,0 0 0,0 1 0,1 0 0,-1 0 0,1 0 0,0 1 0,0-1 0,0 1 0,1 0 0,-1 0 0,1 0 0,0 1 0,0-1 0,1 1-1,-1 0 1,1 0 0,0 0 0,0 0 0,0 0 0,1 0 0,0 0 0,0 0 0,0 1 0,0 4 0,1-9-93,1-1-1,-1 1 1,0-1 0,0 1-1,0-1 1,0 1-1,0-1 1,0 0 0,0 1-1,1-1 1,-1 1 0,0-1-1,0 0 1,1 1-1,-1-1 1,0 0 0,0 1-1,1-1 1,-1 0 0,0 1-1,1-1 1,-1 0-1,1 0 1,-1 1 0,0-1-1,1 0 1,-1 0-1,1 0 1,-1 0 0,0 1-1,1-1 1,-1 0 0,2 0-1,21-2 180,18-15-69,-35 10-77,0-1 0,0-1 1,0 1-1,-1-1 0,7-15 1,-1 3 89,-11 21-136,0 1 0,0-1 0,0 0 0,0 0 0,0 0 0,0 0 0,0 0 0,0 0 0,0 0 0,0 0 0,1 1 0,-1-1 0,0 0 0,0 0 0,0 0 0,0 0 0,0 0 1,0 0-1,0 0 0,0 0 0,1 0 0,-1 0 0,0 0 0,0 0 0,0 0 0,0 0 0,0 0 0,0 0 0,0 0 0,1 0 0,-1 0 0,0 0 0,0 0 0,0 0 0,0 0 0,0 0 0,0 0 0,0 0 0,0 0 0,1 0 0,-1 0 0,0 0 0,0 0 0,0 0 1,0-1-1,0 1 0,0 0 0,0 0 0,0 0 0,0 0 0,0 0 0,1 0 0,-1 0 0,0 0 0,0-1 0,0 1 0,0 2-1,1-1 0,-1 0 0,1 1 0,0-1 0,-1 0 0,1 1 0,0-1 0,0 0 0,0 0 0,0 0 0,0 0 0,0 0 0,0 0 0,0 0 0,0 0 0,1 0 0,-1 0 0,0-1 0,1 1 0,-1-1 0,0 1 0,1-1 0,-1 1 0,1-1 0,-1 0 0,1 1 0,-1-1 0,3 0 0,52 0 0,-40 0 0,-10 0 0,1 1-1,0-1 1,-1 2 0,1-1 0,0 1-1,-1 0 1,0 0 0,1 1 0,11 6-1,6 3-81,-14-9-742,-2-3-3322,2-3-4476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5.884"/>
    </inkml:context>
    <inkml:brush xml:id="br0">
      <inkml:brushProperty name="width" value="0.025" units="cm"/>
      <inkml:brushProperty name="height" value="0.025" units="cm"/>
    </inkml:brush>
  </inkml:definitions>
  <inkml:trace contextRef="#ctx0" brushRef="#br0">17 1 9961,'0'0'17094,"0"10"-14516,1 20-1895,-2 0 0,-7 47-1,4-42-320,1 1 0,2 54 0,3-85-1540,1-13-1696,2-16-3996,-5 5 464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6.226"/>
    </inkml:context>
    <inkml:brush xml:id="br0">
      <inkml:brushProperty name="width" value="0.025" units="cm"/>
      <inkml:brushProperty name="height" value="0.025" units="cm"/>
    </inkml:brush>
  </inkml:definitions>
  <inkml:trace contextRef="#ctx0" brushRef="#br0">0 45 20275,'0'0'12492,"49"-17"-12492,-4 10 0,7 0 0,-3 1 0,2 1 0,-7 2 0,-8 3 0,-6 0-1185,-10 0-1346,-10 9-1889,-7-2-1505,-3 0-5382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0:06.565"/>
    </inkml:context>
    <inkml:brush xml:id="br0">
      <inkml:brushProperty name="width" value="0.025" units="cm"/>
      <inkml:brushProperty name="height" value="0.025" units="cm"/>
    </inkml:brush>
  </inkml:definitions>
  <inkml:trace contextRef="#ctx0" brushRef="#br0">0 50 21556,'0'0'11211,"76"33"-11211,-27-33 0,7-7 0,-1-5 0,1-2 0,-3 0-224,-11-3-3268,-9-2-4419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2.896"/>
    </inkml:context>
    <inkml:brush xml:id="br0">
      <inkml:brushProperty name="width" value="0.025" units="cm"/>
      <inkml:brushProperty name="height" value="0.025" units="cm"/>
    </inkml:brush>
  </inkml:definitions>
  <inkml:trace contextRef="#ctx0" brushRef="#br0">712 50 11147,'0'0'2423,"-9"-6"-1510,-2-1-382,0 0-1,-1 1 1,-24-10 0,31 14-474,1 1 1,-1 0 0,1 0-1,-1 0 1,0 0 0,1 1-1,-1-1 1,0 1-1,0 0 1,1 1 0,-1-1-1,0 1 1,0 0 0,1 0-1,-1 1 1,1-1 0,-8 5-1,-32 24 219,1 1 1,1 3-1,2 1 0,2 2 0,1 2 0,-41 55 0,58-64-113,1 0-1,1 1 1,2 1 0,1 0-1,1 1 1,2 1 0,2 0-1,1 1 1,-8 61 0,4 26-14,5 179-1,8-271-156,12 245 285,1 0 1085,-11-120-1015,24 169 0,-15-193 185,-6 0 0,-21 238 0,7-298 674,-4-2-1,-33 108 1,17-72-584,25-85-2583,4-18 1211,0-1 0,0 0 1,0 0-1,0 1 0,0-1 1,0 0-1,1 0 0,-1 1 1,1-1-1,-1 0 0,1 0 1,-1 0-1,1 0 0,0 0 1,-1 0-1,1 0 0,1 2 1,10 10-2453,-9-10 3095,3 5-3881,-1-3 411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3.631"/>
    </inkml:context>
    <inkml:brush xml:id="br0">
      <inkml:brushProperty name="width" value="0.025" units="cm"/>
      <inkml:brushProperty name="height" value="0.025" units="cm"/>
    </inkml:brush>
  </inkml:definitions>
  <inkml:trace contextRef="#ctx0" brushRef="#br0">0 14 2691,'0'0'16874,"14"-10"-16153,-4 9-651,0 0 0,0 0 0,1 1 0,-1 0 0,0 0 0,0 2 0,0-1 0,0 1 0,0 0 0,0 1 0,0 0 0,-1 1 0,1 0 0,-1 1 0,0 0 0,13 9 0,-17-9 4,1 1 0,-1 0 0,0 0 0,-1 0 0,0 1 0,0-1 0,0 1 0,-1 0 0,0 0 1,0 0-1,0 1 0,-1-1 0,-1 1 0,1-1 0,0 14 0,0 11 321,-1 0 0,-6 45 0,5-72-384,-6 34 535,-2 0 0,-1-1-1,-2 0 1,-1-1-1,-19 39 1,11-30-29,3 1 1,-17 71-1,4 31-129,7 2 0,-6 214 0,29-319-219,2 0 1,2-1-1,15 67 1,-12-76-129,-3-15 10,1 1 0,1-1 1,1 0-1,17 36 0,-21-51-21,0-1 0,1 0 0,0 0 1,0 0-1,0 0 0,1 0 0,-1-1 0,1 0 0,0 0 1,0 0-1,0-1 0,1 0 0,-1 0 0,1 0 1,0 0-1,0-1 0,0 0 0,0 0 0,0-1 0,1 0 1,7 1-1,156 5-485,-98-7-3297,-12 0-3529,-33 0-578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47.785"/>
    </inkml:context>
    <inkml:brush xml:id="br0">
      <inkml:brushProperty name="width" value="0.025" units="cm"/>
      <inkml:brushProperty name="height" value="0.025" units="cm"/>
    </inkml:brush>
  </inkml:definitions>
  <inkml:trace contextRef="#ctx0" brushRef="#br0">232 1 6374,'0'0'16197,"-2"13"-12861,-24 96-1545,-4-2 0,-50 119-1,-7 22-302,80-215-1488,8-33 0,-1 0 0,0 0 0,0 1 0,0-1 0,0 0 0,0 0 0,0 0 0,1 0 0,-1 0 0,0 1 0,0-1 0,0 0 0,0 0 0,1 0 0,-1 0 0,0 0 0,0 0 0,0 0 0,1 0 0,-1 0 0,0 0 0,0 1 0,1-1 0,-1 0 0,0 0 0,0 0 0,0-1 0,1 1 0,-1 0 0,0 0 0,0 0 0,0 0 0,1 0 0,-1 0 0,0 0 0,0 0 0,0 0 0,1 0 0,-1 0 0,0-1 0,0 1 0,0 0 0,0 0 0,1 0 0,-1 0 0,0-1 0,0 1 0,0 0 0,0 0 0,0 0 0,0 0 0,0-1 0,0 1 0,1 0 0,-1 0 0,0 0 0,0-1 0,33-50 0,4-34-621,32-111-1,-44 118 129,3 1 0,42-81-1,-69 155 489,0 1-1,0 0 0,1-1 0,-1 1 1,0 0-1,1 0 0,-1 0 0,1 0 1,0 0-1,0 1 0,0-1 0,-1 0 0,2 1 1,-1 0-1,0-1 0,0 1 0,0 0 1,1 0-1,-1 0 0,0 0 0,1 1 1,-1-1-1,1 0 0,-1 1 0,1 0 0,-1 0 1,5 0-1,-5 1 1,0-1 0,0 1 0,0 1-1,0-1 1,0 0 0,0 0 0,0 1 0,-1-1 0,1 1 0,-1-1 0,1 1 0,-1 0-1,1 0 1,-1-1 0,0 1 0,0 0 0,0 0 0,0 0 0,0 0 0,0 1 0,0-1-1,-1 0 1,1 0 0,-1 0 0,0 1 0,0-1 0,1 0 0,-1 0 0,-1 5-1,0-4 38,1 0-1,-1 0 1,0 0-1,0 0 0,0 0 1,0 0-1,-1 0 1,1 0-1,-1-1 0,0 1 1,0-1-1,1 1 1,-2-1-1,1 1 0,0-1 1,0 0-1,-4 2 1,-50 34 1219,44-31-1028,-90 47-284,78-42-2814,38-16-5880,1 0 4687,7-7-2941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5.922"/>
    </inkml:context>
    <inkml:brush xml:id="br0">
      <inkml:brushProperty name="width" value="0.025" units="cm"/>
      <inkml:brushProperty name="height" value="0.025" units="cm"/>
    </inkml:brush>
  </inkml:definitions>
  <inkml:trace contextRef="#ctx0" brushRef="#br0">1036 35 6054,'0'-2'543,"0"0"1,1 0-1,-1 1 0,1-1 1,0 0-1,-1 1 1,1-1-1,0 1 0,0-1 1,0 1-1,0-1 1,0 1-1,0-1 0,0 1 1,1 0-1,-1 0 1,0-1-1,1 1 0,-1 0 1,1 0-1,-1 1 1,1-1-1,2-1 0,-4 40 1139,-1-26-1535,-1 1 0,0-1-1,-1 0 1,0 0 0,-1 0 0,0 0-1,-1 0 1,0-1 0,-1 0 0,0 0-1,-1-1 1,0 1 0,-1-1 0,-12 12-1,-6 5 656,-1-1 0,-2-1-1,-47 33 1,-114 62 830,160-104-1280,0-2 1,-1-1 0,0-1-1,-57 12 1,-306 69 1510,372-91-2899,16-7-6131,13-8-2817,2 0 6302,-6 9 3482,8-10-6131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6.264"/>
    </inkml:context>
    <inkml:brush xml:id="br0">
      <inkml:brushProperty name="width" value="0.025" units="cm"/>
      <inkml:brushProperty name="height" value="0.025" units="cm"/>
    </inkml:brush>
  </inkml:definitions>
  <inkml:trace contextRef="#ctx0" brushRef="#br0">435 91 4228,'0'0'3614,"4"-9"-512,-1 3-2375,17-36 3166,-13 8 4005,-32 39-6905,-10 14-719,-50 37 0,1-1 1223,25-22-285,36-22-717,0 1 1,1 1-1,0 2 1,2 0 0,-38 34-1,57-48-490,0-1 0,1 1 0,-1 0 0,0-1 0,0 1 0,0 0 0,0 0 0,1 0 0,-1 0 0,0 0 0,1 0 0,-1 0 0,1 0 0,-1 0-1,1 0 1,0 0 0,-1 0 0,1 0 0,0 1 0,0-1 0,0 0 0,0 0 0,0 0 0,0 0 0,0 0 0,0 1 0,0-1 0,0 0 0,1 0 0,-1 0 0,0 0 0,1 0 0,-1 0 0,1 0 0,-1 0 0,1 0 0,0 0 0,-1 0 0,1 0 0,0 0 0,0 0-1,0 0 1,-1-1 0,1 1 0,0 0 0,0-1 0,0 1 0,0-1 0,0 1 0,2 0 0,7 3 0,-1-1 1,1-1-1,0 1 0,16 0 0,-22-2 10,195 15-3178,-67-14-6268,-74-2-1267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8.710"/>
    </inkml:context>
    <inkml:brush xml:id="br0">
      <inkml:brushProperty name="width" value="0.025" units="cm"/>
      <inkml:brushProperty name="height" value="0.025" units="cm"/>
    </inkml:brush>
  </inkml:definitions>
  <inkml:trace contextRef="#ctx0" brushRef="#br0">1 1 19506,'0'0'5125,"0"69"-3972,-1-32-512,1 4-257,0 2-256,0-2-95,0-5-1,4-5-609,4-7-768,-4-6-353,2-7-256,-4-5-640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069"/>
    </inkml:context>
    <inkml:brush xml:id="br0">
      <inkml:brushProperty name="width" value="0.025" units="cm"/>
      <inkml:brushProperty name="height" value="0.025" units="cm"/>
    </inkml:brush>
  </inkml:definitions>
  <inkml:trace contextRef="#ctx0" brushRef="#br0">9 94 16592,'0'0'4089,"-2"-10"-2082,2 9-1978,-1 0 28,0-1-1,0 0 0,0 0 1,1 0-1,-1 0 0,1 0 0,-1 0 1,1 0-1,0 0 0,-1 0 1,1 0-1,1 0 0,-1 0 1,0-1-1,0 1 0,1 0 0,-1 0 1,1 0-1,-1 0 0,1 1 1,0-1-1,0 0 0,0 0 0,0 0 1,0 1-1,1-1 0,-1 0 1,0 1-1,1-1 0,-1 1 0,1 0 1,-1-1-1,1 1 0,0 0 1,-1 0-1,1 0 0,0 0 1,0 0-1,0 0 0,0 1 0,0-1 1,0 1-1,0-1 0,3 1 1,12-4 2,0 1 0,0 0 1,0 2-1,0 0 1,0 1-1,0 0 1,1 2-1,-1 0 1,0 1-1,0 0 1,-1 1-1,23 9 1,-31-9-66,0-1 0,1 1 1,-2 0-1,1 1 0,0 0 0,-1 0 1,0 1-1,0 0 0,0 0 1,-1 1-1,0-1 0,0 1 0,-1 1 1,0-1-1,0 1 0,-1 0 1,0 0-1,0 0 0,-1 0 0,0 1 1,0 0-1,-1-1 0,0 1 1,0 0-1,-1 10 0,0-12 238,-1 1 0,0 0 1,0 0-1,-1 0 0,1-1 0,-2 1 0,1 0 0,-1-1 0,-1 1 0,1-1 1,-1 0-1,-1 1 0,1-1 0,-1-1 0,0 1 0,-1-1 0,1 1 0,-1-1 1,-1-1-1,1 1 0,-1-1 0,0 0 0,0 0 0,0 0 0,-1-1 0,0 0 1,0 0-1,-13 4 0,5-2-204,1-1 1,-1-1 0,0 0-1,0-1 1,0 0-1,-19 0 1,29-3-31,-1 0 0,1 1 1,0-1-1,0-1 0,-1 1 0,1-1 0,0 0 0,0 0 1,0-1-1,0 1 0,0-1 0,0 0 0,0-1 1,1 1-1,-1-1 0,1 0 0,0 0 0,0 0 0,0-1 1,0 1-1,-5-6 0,9 8-95,0 1 1,-1-1-1,1 1 0,-1-1 0,1 1 1,0-1-1,-1 1 0,1-1 0,0 1 1,0-1-1,-1 0 0,1 1 1,0-1-1,0 1 0,0-1 0,0 0 1,0 1-1,0-1 0,0 0 0,0 1 1,0-1-1,0 1 0,0-1 0,0 0 1,0 1-1,0-1 0,1 1 1,-1-1-1,0 0 0,0 1 0,1-1 1,-1 1-1,1-1 0,-1 1 0,0-1 1,1 1-1,-1-1 0,1 1 1,-1 0-1,1-1 0,-1 1 0,1 0 1,-1-1-1,2 1 0,31-8-7708,-22 7 5661,20-4-4182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428"/>
    </inkml:context>
    <inkml:brush xml:id="br0">
      <inkml:brushProperty name="width" value="0.025" units="cm"/>
      <inkml:brushProperty name="height" value="0.025" units="cm"/>
    </inkml:brush>
  </inkml:definitions>
  <inkml:trace contextRef="#ctx0" brushRef="#br0">21 0 23991,'0'0'5253,"-9"62"-4645,4-34 97,1 3-161,1-4-447,3-1-65,0-6 0,1-4-321,8-9-576,2-7-95,1 0-514,0-12-1409,0-10-1825,-2-8-2467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39.756"/>
    </inkml:context>
    <inkml:brush xml:id="br0">
      <inkml:brushProperty name="width" value="0.025" units="cm"/>
      <inkml:brushProperty name="height" value="0.025" units="cm"/>
    </inkml:brush>
  </inkml:definitions>
  <inkml:trace contextRef="#ctx0" brushRef="#br0">0 337 10090,'0'0'8685,"2"9"-6678,9 29-464,-10-37-1429,0 0 0,0 1 0,0-1 0,1 0 1,-1 0-1,0 0 0,1 0 0,-1 0 0,0 0 0,1 0 0,-1 0 0,1-1 0,-1 1 0,1 0 0,0-1 0,-1 1 0,1-1 1,-1 0-1,1 0 0,0 1 0,-1-1 0,1 0 0,0 0 0,-1-1 0,4 1 0,39-11 774,-37 7-764,1-1 1,-1 0-1,0 0 0,0-1 0,0 1 0,-1-2 0,0 1 0,0-1 0,0 0 0,-1 0 0,0 0 0,-1-1 0,0 1 0,0-1 0,0-1 0,2-9 0,-5 17-93,-1 1 1,0 0-1,0 0 0,0 0 0,0 0 0,0-1 1,0 1-1,0 0 0,0 0 0,0-1 0,0 1 1,0 0-1,0 0 0,0 0 0,0-1 0,0 1 1,0 0-1,0 0 0,0 0 0,0-1 0,0 1 1,0 0-1,-1 0 0,1 0 0,0 0 0,0-1 1,0 1-1,0 0 0,0 0 0,0 0 0,-1 0 1,1-1-1,0 1 0,0 0 0,0 0 0,-1 0 1,1 0-1,0 0 0,0 0 0,0 0 0,0 0 1,-1 0-1,1 0 0,-11 4 329,-10 13-251,12-6 92,0 1 1,1 0 0,0 1-1,1-1 1,0 1 0,1 1-1,1-1 1,0 1-1,1 0 1,0 0 0,1 1-1,-2 28 1,5-42-201,0 0-1,0 0 1,1 0-1,-1 0 1,0 1-1,0-1 1,1 0 0,-1 0-1,1 0 1,-1 0-1,1 0 1,-1 0-1,1 0 1,-1 0 0,1 0-1,0-1 1,0 1-1,0 0 1,-1 0-1,1-1 1,0 1 0,0 0-1,0-1 1,0 1-1,0-1 1,0 1-1,1 0 1,2 0-1,0 0 1,0 0-1,0-1 1,0 1-1,0-1 1,0 0-1,9 0 1,-3-2-2,1 1 1,0-1-1,-1-1 0,0 0 1,15-6-1,-20 7-458,0-1 0,0 0 0,0 0 1,0 0-1,-1 0 0,1-1 0,-1 0 0,0 0 0,6-7 1,-8 7-78,0 1 0,-1-1 0,1 1 0,-1-1 0,1 1 0,-1-1 0,-1 0 0,1 0 0,0 0 0,-1 1 0,0-1 0,0 0 0,0 0 0,0 0 0,-1-5 0,-5-18-8657</inkml:trace>
  <inkml:trace contextRef="#ctx0" brushRef="#br0" timeOffset="1">55 1 16592,'0'0'13484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0.473"/>
    </inkml:context>
    <inkml:brush xml:id="br0">
      <inkml:brushProperty name="width" value="0.025" units="cm"/>
      <inkml:brushProperty name="height" value="0.025" units="cm"/>
    </inkml:brush>
  </inkml:definitions>
  <inkml:trace contextRef="#ctx0" brushRef="#br0">173 59 13773,'0'0'6289,"1"-9"-3070,-1 4-2936,0-26 2180,-1 30-2363,1 0 0,-1 0 0,1 1 0,-1-1 0,1 0 0,-1 0 0,0 0 0,1 1 0,-1-1 0,0 0 0,0 1 0,0-1 0,0 1 0,1-1 0,-1 1 0,0-1 0,0 1 0,0-1 0,0 1 0,0 0 0,0 0 0,0-1 0,0 1 0,0 0 0,0 0 0,0 0 0,0 0 0,0 0 0,0 0 0,0 1 0,0-1 0,0 0 0,0 0 0,-2 2 0,-2 0-38,-1 0 1,1 0 0,0 1 0,0 0 0,0 0-1,0 0 1,1 1 0,0-1 0,-1 1-1,1 0 1,0 1 0,1-1 0,-1 1 0,1-1-1,0 1 1,-4 8 0,-2 4-48,0 1-1,1 1 1,-7 26 0,8-22 38,2 1 1,-4 31-1,8-50-35,0 0 0,1 0 0,0 0 0,-1 0 1,2 1-1,-1-1 0,1 0 0,-1 0 0,1 0 0,1 0 0,-1 0 0,1 0 0,0-1 0,0 1 0,0 0 1,1-1-1,4 7 0,-4-8 21,0-1 1,1 0-1,-1 0 0,1 0 1,0-1-1,-1 1 0,1-1 1,0 0-1,0 0 0,0 0 1,-1-1-1,1 1 1,0-1-1,0 0 0,0 0 1,0 0-1,0-1 0,0 1 1,0-1-1,0 0 1,7-3-1,-1 1 70,1-1 0,-1-1 0,1 0-1,-2-1 1,1 1 0,12-11 0,-12 8-109,-1 1 0,-1-1 0,0 0 0,0-1 0,0 0 0,-1 0 0,-1-1 0,0 0 0,0 0 0,-1 0 0,0-1 0,0 1 0,-1-1 0,-1 0 0,0-1 0,-1 1 0,0-1 0,0 1 0,-1-1 0,-1 1 0,-1-22 0,0 29-58,0 0 0,-1 0 0,1 0 1,-1 0-1,0 0 0,0 0 0,0 0 0,0 1 0,-1-1 0,1 1 1,-1 0-1,0-1 0,0 1 0,0 0 0,-1 1 0,1-1 0,-1 1 1,1-1-1,-7-2 0,8 4-17,0 0-1,-1 0 1,1 0 0,0 1-1,0-1 1,0 1 0,0-1-1,-1 1 1,1-1 0,0 1-1,0 0 1,-1 0 0,1 1-1,0-1 1,-1 0 0,1 1-1,0-1 1,0 1 0,0-1-1,0 1 1,0 0 0,-1 0-1,1 0 1,1 1 0,-1-1-1,0 0 1,0 1 0,0-1-1,1 1 1,-1-1 0,1 1-1,-1 0 1,1 0 0,0 0-1,-1-1 1,1 1 0,-1 3-1,-9 37-7025,9-13-1466,2-9-3327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0.907"/>
    </inkml:context>
    <inkml:brush xml:id="br0">
      <inkml:brushProperty name="width" value="0.025" units="cm"/>
      <inkml:brushProperty name="height" value="0.025" units="cm"/>
    </inkml:brush>
  </inkml:definitions>
  <inkml:trace contextRef="#ctx0" brushRef="#br0">37 1 18642,'0'8'2130,"-17"204"6638,2-47-7068,11-88-173,8-142-1527,4 0 0,22-96 0,-26 144 0,-2 5 0,2 0 0,-1 0 0,1 0 0,1 1 0,10-19 0,-14 28 0,0 0 0,0 0 0,0 1 0,0-1 0,1 0 0,-1 0 0,0 1 0,1-1 0,-1 0 0,1 1 0,0 0 0,0-1 0,-1 1 0,1 0 0,0 0 0,0 0 0,0 0 0,0 0 0,0 0 0,0 1 0,0-1 0,1 1 0,-1-1 0,0 1 0,0 0 0,0 0 0,1 0 0,-1 0 0,0 0 0,0 1 0,0-1 0,0 1 0,0-1 0,1 1 0,-1 0 0,0 0 0,0 0 0,0 0 0,-1 0 0,1 0 0,2 2 0,-2-2 0,0 1 0,0 0 0,0 0 0,0 0 0,-1 0 0,1 0 0,-1 0 0,1 0 0,-1 1 0,0-1 0,0 0 0,0 1 0,0-1 0,0 1 0,0-1 0,-1 1 0,1 0 0,-1-1 0,0 1 0,0-1 0,0 1 0,0 0 0,0-1 0,0 1 0,-1 0 0,0-1 0,1 1 0,-1-1 0,0 1 0,0-1 0,0 0 0,0 1 0,-1-1 0,1 0 0,-3 3 0,-3 7 0,-1-1 0,-1 0 0,0-1 0,0 0 0,-15 12 0,21-19 1,-3 3-16,1-1 0,-1-1 0,0 1 0,0-1 0,0 0-1,0 0 1,-1-1 0,0 0 0,0 0 0,-7 2 0,14-5-95,0 0 1,0 0 0,-1 0 0,1 0 0,0 0 0,0 0 0,0 0 0,0 0 0,-1 0-1,1 0 1,0 0 0,0 0 0,0-1 0,-1 1 0,1 0 0,0 0 0,0 0 0,0 0-1,0 0 1,0 0 0,-1 0 0,1-1 0,0 1 0,0 0 0,0 0 0,0 0 0,0 0-1,0-1 1,0 1 0,0 0 0,-1 0 0,1 0 0,0 0 0,0-1 0,0 1 0,0 0-1,0 0 1,0 0 0,0-1 0,0 1 0,0 0 0,0 0 0,0 0 0,0-1 0,0 1-1,0 0 1,1 0 0,4-15-3387,12-12-3540,4 1-4575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1.343"/>
    </inkml:context>
    <inkml:brush xml:id="br0">
      <inkml:brushProperty name="width" value="0.025" units="cm"/>
      <inkml:brushProperty name="height" value="0.025" units="cm"/>
    </inkml:brush>
  </inkml:definitions>
  <inkml:trace contextRef="#ctx0" brushRef="#br0">74 0 17168,'-3'9'2322,"-11"27"580,3 1 0,-12 60 0,15-47-1802,-2 88 1,7-90-691,1 10 825,2-58-1227,0 0 1,0-1 0,0 1 0,0 0-1,0 0 1,0 0 0,1 0-1,-1 0 1,0-1 0,0 1 0,0 0-1,0 0 1,0 0 0,0 0 0,0 0-1,0 0 1,0-1 0,0 1-1,0 0 1,1 0 0,-1 0 0,0 0-1,0 0 1,0 0 0,0 0-1,0 0 1,0 0 0,0 0 0,1 0-1,-1-1 1,0 1 0,0 0-1,0 0 1,0 0 0,0 0 0,1 0-1,-1 0 1,0 0 0,0 0 0,0 0-1,0 0 1,0 0 0,1 0-1,-1 1 1,0-1 0,0 0 0,0 0-1,0 0 1,0 0 0,0 0-1,1 0 1,-1 0 0,0 0 0,0 0-1,0 0 1,0 0 0,0 1 0,0-1-1,15-39 203,44-182-211,-23 75 0,-20 114 0,-16 31 0,1 0 0,-1 1 0,0-1 0,1 0 0,-1 1 0,1-1 0,-1 1 0,1-1 0,-1 1 0,1-1 0,0 1 0,-1-1 0,1 1 0,-1 0 0,1-1 0,0 1 0,-1 0 0,1-1 0,0 1 0,-1 0 0,1 0 0,0 0 0,0 0 0,-1 0 0,1 0 0,0 0 0,0 0 0,-1 0 0,1 0 0,0 0 0,-1 0 0,1 0 0,0 0 0,0 1 0,-1-1 0,1 0 0,0 1 0,-1-1 0,1 0 0,-1 1 0,1-1 0,0 1 0,-1-1 0,1 1 0,-1-1 0,1 1 0,0 0 0,-1 0-4,1 0 1,-1 0-1,1 0 0,-1 0 0,1 1 1,-1-1-1,0 0 0,1 0 0,-1 0 1,0 0-1,0 1 0,0-1 1,0 0-1,0 0 0,0 0 0,0 1 1,0-1-1,0 0 0,-1 0 1,1 0-1,0 0 0,-1 1 0,1-1 1,-1 0-1,1 0 0,-1 0 0,0 0 1,0 0-1,1 0 0,-1 0 1,0-1-1,0 1 0,0 0 0,-1 1 1,-41 29-177,33-24 164,-4 2-21,8-5 1,0-1 0,0 1 0,1-1 1,-1 2-1,1-1 0,0 0 0,1 1 0,-1 0 0,1 0 0,-7 11 0,11-16-324,1 1-1,-1-1 1,1 1 0,0-1-1,-1 0 1,1 1 0,-1-1-1,1 0 1,0 1 0,-1-1-1,1 0 1,0 0 0,-1 0-1,1 1 1,0-1 0,-1 0-1,1 0 1,0 0-1,-1 0 1,1 0 0,0 0-1,-1 0 1,1-1 0,0 1-1,-1 0 1,1 0 0,0 0-1,-1-1 1,2 0 0,16-6-7098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2.826"/>
    </inkml:context>
    <inkml:brush xml:id="br0">
      <inkml:brushProperty name="width" value="0.025" units="cm"/>
      <inkml:brushProperty name="height" value="0.025" units="cm"/>
    </inkml:brush>
  </inkml:definitions>
  <inkml:trace contextRef="#ctx0" brushRef="#br0">173 347 12684,'0'0'15006,"-5"-5"-13452,3 2-1470,0 1 1,0 0 0,0 0 0,0 0 0,0 0-1,-1 0 1,1 0 0,-1 1 0,1-1 0,-1 1 0,0-1-1,1 1 1,-1 0 0,0 0 0,0 1 0,0-1-1,0 0 1,0 1 0,0 0 0,0 0 0,0 0-1,0 0 1,0 0 0,0 0 0,0 1 0,0-1-1,0 1 1,0 0 0,1 0 0,-1 0 0,0 1-1,0-1 1,1 0 0,-4 3 0,1-1-61,1-1 0,-1 1 0,1 0 0,-1 0 0,1 0 1,0 0-1,0 1 0,1 0 0,-1 0 0,1 0 0,0 0 0,0 0 1,0 1-1,0-1 0,1 1 0,0 0 0,0 0 0,0 0 0,1 0 1,-1 0-1,1 0 0,0 8 0,1-11-24,1-1 0,-1 1 0,1-1 0,0 1 0,-1-1 0,1 0 0,0 0 0,0 1 0,0-1 0,0 0 0,0 0 0,0 0 0,1 0 0,-1 0 0,0 0 0,0 0 0,1-1 0,-1 1 0,0 0 0,1-1 0,-1 1 0,1-1 0,-1 1 0,1-1 0,-1 0 0,1 0 0,-1 0 0,1 0 0,-1 0 0,1 0 0,1 0 0,54-2 0,-50 0 0,0 0 0,0-1 0,0 1 0,0-1 0,-1 0 0,1-1 0,-1 0 0,0 0 0,7-6 0,-7 5 0,1 0 0,0 1 0,0 0 0,0 0 0,0 0 0,13-3 0,-19 13 0,0 0 0,0 0 0,-1 0 0,1 0 0,-1 0 0,-1 7 0,-7 25 0,17-73 1,5-48 0,-7 40-179,26 32-9127,-22 6 7780,0 0 0,0-1-1,-1 0 1,0-1 0,0 0 0,0-1-1,8-8 1,-7 4 843,-1 0 0,0 0 0,0-1 0,-1 0 0,9-18 0,-12 18 1629,0-1 0,0 0 1,3-15-1,-6 17 1656,-1 0 0,0 0 0,1-24 0,-4 40-2028,0 0-1,0 1 0,-1-1 0,1 0 0,-1 0 0,0 0 1,-4 6-1,-5 12 310,-47 145 2452,52-146-2942,1 1 1,1 0-1,2 0 0,0 0 0,1 1 1,2 21-1,-1-43-394,0-1 0,-1 1 0,2-1 0,-1 0 0,0 1 0,0-1 0,0 1 0,0-1 0,0 0 0,0 1 0,0-1 0,0 0 0,1 1 0,-1-1 0,0 0 0,0 1 0,0-1 0,1 0 0,-1 1 0,0-1 0,0 0 0,1 1 0,-1-1 0,0 0 0,1 0 0,-1 1 0,0-1 0,1 0 0,-1 0 0,1 0 0,-1 0 0,0 0 0,1 1 0,-1-1 0,0 0 0,1 0 0,-1 0 0,1 0 0,-1 0 0,0 0 0,1 0 0,-1 0 0,1 0 0,-1-1 0,0 1 0,1 0 0,-1 0 0,1 0 0,-1 0 0,0 0 0,1-1 0,-1 1 0,0 0 0,1 0 0,-1-1 0,0 1 0,0 0 0,1 0 0,-1-1 0,0 1 0,0 0 0,1-1 0,-1 1 0,0 0 0,0-1 0,0 1 0,1-1 0,17-24 0,-14 11 0,-1-1 0,0 1 0,-1-1 0,0 1 0,-2-30 0,0 44 0,0 0 0,1 0 0,-1-1 0,0 1 0,0 0 0,0-1 0,0 1 0,0 0 0,0-1 0,0 1 0,0 0 0,0 0 0,0-1 0,0 1 0,0 0 0,0-1 0,0 1 0,0 0 0,0-1 0,0 1 0,0 0 0,0-1 0,0 1 0,0 0 0,-1 0 0,1-1 0,0 1 0,0 0 0,0 0 0,0-1 0,-1 1 0,1 0 0,0 0 0,0-1 0,-1 1 0,1 0 0,0 0 0,0 0 0,-1 0 0,1 0 0,0-1 0,-1 1 0,1 0 0,0 0 0,-1 0 0,1 0 0,0 0 0,0 0 0,-1 0 0,1 0 0,0 0 0,-1 0 0,1 0 0,0 0 0,-1 0 0,1 0 0,0 0 0,-1 1 0,1-1 0,0 0 0,0 0 0,-1 0 0,1 0 0,0 0 0,-1 1 0,-13 16 0,12-11 0,0 1 0,0-1 0,0 0 0,1 1 0,0-1 0,0 1 0,1 0 0,0-1 0,0 8 0,1-12 0,-1 0 0,0 0 0,1 0 0,-1 0 0,1 0 0,0 0 0,-1 0 0,1 0 0,0 0 0,0 0 0,0-1 0,1 1 0,-1 0 0,0-1 0,1 1 0,-1-1 0,1 1 0,-1-1 0,1 0 0,0 0 0,-1 1 0,1-1 0,0 0 0,0-1 0,0 1 0,0 0 0,0 0 0,0-1 0,0 1 0,0-1 0,3 0 0,1 1 0,1-1 0,-1 0 0,1 0 0,-1-1 0,0 1 0,1-2 0,-1 1 0,0-1 0,0 1 0,0-2 0,0 1 0,0-1 0,0 0 0,-1 0 0,0 0 0,1-1 0,-1 0 0,0 0 0,-1 0 0,1-1 0,-1 0 0,0 1 0,0-2 0,0 1 0,-1 0 0,1-1 0,-1 1 0,-1-1 0,4-9 0,-18 25 0,-7 15 0,17-21 0,-1 0 0,0-1 0,1 1 0,0 0 0,0 0 0,0 0 0,0 0 0,1 1 0,0-1 0,-1 0 0,1 1 0,1-1 0,-1 0 0,1 1 0,0 5 0,1-9 0,0 0 0,0-1 0,0 1 0,0-1 0,0 1 0,0-1 0,0 1 0,0-1 0,0 0 0,0 1 0,0-1 0,0 0 0,0 0 0,0 0 0,0 0 0,1 0 0,-1 0 0,0 0 0,0 0 0,0 0 0,0-1 0,0 1 0,0 0 0,2-1 0,28-9 0,19-20 0,-43 24 0,1 1 0,0-1 0,0 2 0,1-1 0,-1 1 0,1 0 0,0 1 0,0 0 0,0 0 0,12-1 0,-20 4 0,0 1 0,0-1 0,-1 1 0,1-1 0,-1 1 0,1-1 0,0 1 0,-1 0 0,1 0 0,-1-1 0,1 1 0,-1 0 0,0 0 0,1-1 0,-1 1 0,0 0 0,0 0 0,1 0 0,-1 0 0,0 0 0,0-1 0,0 1 0,0 0 0,0 0 0,0 0 0,-1 1 0,1 35 0,0-28 0,0-6 0,-1-1 0,1 0 0,0 0 0,1 0 0,-1 0 0,0 1 0,1-1 0,-1 0 0,1 0 0,0 0 0,-1 0 0,1 0 0,0 0 0,0 0 0,0 0 0,1-1 0,-1 1 0,0 0 0,1-1 0,2 3 0,-3-3 0,1-1 0,0 1 0,-1 0 0,1-1 0,0 0 0,0 1 0,0-1 0,0 0 0,0 0 0,-1 0 0,1 0 0,0 0 0,0-1 0,0 1 0,0 0 0,-1-1 0,1 0 0,0 1 0,0-1 0,-1 0 0,1 0 0,-1 0 0,1 0 0,2-2 0,9-6 0,-1 0 0,0-2 0,0 1 0,-1-2 0,0 1 0,12-19 0,-37 99 0,14-68 1,0 0-1,0 0 1,-1 0 0,1 0-1,0 0 1,0 0 0,0 0-1,0 0 1,0 0 0,0 0-1,1 0 1,-1 0 0,0 0-1,0 0 1,1 0 0,-1 0-1,1 0 1,-1 0 0,1-1-1,-1 1 1,1 0 0,-1 0-1,1 0 1,0-1 0,-1 1-1,1 0 1,0-1 0,1 2-1,0-2 2,-1 0-1,1 1 0,0-1 0,-1 0 0,1 0 1,0 0-1,-1 0 0,1-1 0,0 1 0,0 0 1,-1-1-1,1 1 0,-1-1 0,1 0 1,1 0-1,7-4-34,-1 0 1,-1-1 0,1 0 0,-1 0-1,9-9 1,-19 18-825,1 0 1,-1 0-1,0 0 0,1 0 0,0 0 1,-1 1-1,1-1 0,0 6 0,-1 5-10031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480"/>
    </inkml:context>
    <inkml:brush xml:id="br0">
      <inkml:brushProperty name="width" value="0.025" units="cm"/>
      <inkml:brushProperty name="height" value="0.025" units="cm"/>
    </inkml:brush>
  </inkml:definitions>
  <inkml:trace contextRef="#ctx0" brushRef="#br0">199 1 7623,'0'0'12364,"-9"15"-10239,-42 70-137,-41 74 1568,84-143-3330,1 1 0,0 0 1,1 0-1,1 0 0,1 0 0,1 1 1,0 0-1,0 18 0,3-33-207,1 0 0,-1 0 0,1 0 0,0 1 0,0-1 0,1 0 0,-1-1 0,1 1 0,1 3 0,-3-5-58,1-1-1,-1 1 0,0 0 1,1 0-1,-1-1 1,1 1-1,-1 0 1,1-1-1,-1 1 1,1 0-1,0-1 1,-1 1-1,1-1 1,-1 1-1,1-1 1,0 0-1,0 1 1,-1-1-1,1 1 0,0-1 1,0 0-1,-1 0 1,1 0-1,0 1 1,0-1-1,0 0 1,0 0-1,-1 0 1,1 0-1,0 0 1,0 0-1,0 0 1,-1-1-1,1 1 1,0 0-1,0 0 1,0-1-1,-1 1 0,1 0 1,1-2-1,-1-2-145,0-1-1,0 1 0,-1-1 0,0 0 0,0 0 0,0 1 0,0-1 0,-1 0 1,1 1-1,-3-7 0,-8-23 157,9 29 60,-1 0-1,1 1 0,1-1 0,-1 0 1,1 0-1,0 0 0,0-1 0,0 1 1,1 0-1,0 0 0,0 0 0,0-1 1,2-6-1,-1 10 4,0 1 1,0 0-1,0 0 1,0 0-1,0 0 1,0-1-1,0 2 0,0-1 1,1 0-1,-1 0 1,0 0-1,1 0 1,-1 1-1,1-1 1,-1 1-1,0-1 0,1 1 1,2-1-1,35-5 268,-29 5-201,1-1-19,0 0 1,0 1-1,0 0 1,1 1-1,-1 1 1,12 1-1,-21-1-66,1-1 0,0 1 0,0 0 0,-1 0-1,1 0 1,-1 1 0,1-1 0,-1 1 0,1-1-1,-1 1 1,0 0 0,0 0 0,0 0 0,0 0-1,0 0 1,0 0 0,0 1 0,-1-1 0,1 1-1,-1-1 1,0 1 0,0-1 0,0 1-1,0 0 1,0 0 0,0-1 0,-1 1 0,1 3-1,1 67 510,-3-41-163,1-32-341,0 0 0,0 1 1,0-1-1,0 0 0,0 0 1,1 1-1,-1-1 1,0 0-1,0 1 0,0-1 1,0 0-1,0 0 0,0 1 1,1-1-1,-1 0 0,0 0 1,0 1-1,0-1 0,1 0 1,-1 0-1,0 1 1,0-1-1,1 0 0,-1 0 1,0 0-1,1 0 0,-1 0 1,0 0-1,0 1 0,1-1 1,-1 0-1,0 0 0,1 0 1,-1 0-1,0 0 0,1 0 1,-1 0-1,0 0 1,1 0-1,-1 0 0,0 0 1,0 0-1,1-1 0,-1 1 1,0 0-1,1 0 0,-1 0 1,0 0-1,0 0 0,1-1 1,-1 1-1,0 0 1,0 0-1,1 0 0,-1-1 1,0 1-1,0 0 0,0 0 1,1-1-1,15-14 1036,-11 6-991,-1 0 1,0 0-1,0 0 1,-1-1-1,-1 1 0,1-1 1,1-18-1,-1-72 220,-4 68-265,6 36-54,0 0-1,-1 0 1,1-1 0,0 0-1,1 0 1,-1 0-1,10 3 1,-8-5-311,0 1 1,-1-1-1,1 0 0,0 0 1,0-1-1,0 0 0,0 0 1,0-1-1,0 0 0,10-2 0,-10 1-502,0-1-1,0 0 1,0 0-1,0 0 0,0-1 1,0 0-1,-1 0 1,0-1-1,0 0 0,0 0 1,-1 0-1,1-1 1,-1 0-1,7-11 0,7-16-12482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0.492"/>
    </inkml:context>
    <inkml:brush xml:id="br0">
      <inkml:brushProperty name="width" value="0.025" units="cm"/>
      <inkml:brushProperty name="height" value="0.025" units="cm"/>
    </inkml:brush>
  </inkml:definitions>
  <inkml:trace contextRef="#ctx0" brushRef="#br0">0 0 13645,'0'0'19122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3.898"/>
    </inkml:context>
    <inkml:brush xml:id="br0">
      <inkml:brushProperty name="width" value="0.025" units="cm"/>
      <inkml:brushProperty name="height" value="0.025" units="cm"/>
    </inkml:brush>
  </inkml:definitions>
  <inkml:trace contextRef="#ctx0" brushRef="#br0">66 0 13229,'-4'35'13322,"-12"30"-9823,0-1-1956,4 13-1152,3 0 1,1 108-1,10-181-391,3-10 0,4-10 0,-5 0 0,-1 0 0,0 0 0,-1-1 0,0-25 0,4-40 0,34 110-2541,-8-19-2737,29-4-7271,-56-6 11888,0 1-1,0-1 1,0 0-1,0 0 1,0 0-1,-1-1 1,1 1-1,0-1 1,6-4-1,-9 5 1068,0-1-1,0 1 1,-1-1-1,1 1 1,0-1-1,-1 0 1,1 0-1,-1 0 1,0 0-1,1 0 1,-1 0-1,1-4 1,-1 6-127,-1 0 0,0-1 1,0 1-1,1-1 0,-1 1 1,0-1-1,0 1 0,0-1 1,0 1-1,0-1 0,0 1 1,0-1-1,0 1 0,0-1 1,0 1-1,0-1 0,0 1 1,0 0-1,0-1 0,0 1 1,0-1-1,-1 1 0,1-1 1,0 1-1,0-1 0,-1 1 1,1 0-1,0-1 0,0 1 1,-1-1-1,1 1 0,-1-1 1,-17 0 3559,-20 16-1319,31-10-1960,0 2-1,0-1 1,0 1-1,1 0 1,-8 10-1,12-14-432,0-1 0,1 1 0,-1 0 0,0 0-1,1 0 1,0 0 0,-1 0 0,1 0 0,0 0 0,1 0-1,-1 0 1,0 0 0,1 1 0,0-1 0,0 0-1,0 0 1,0 1 0,0-1 0,1 3 0,0-5-121,0 0 0,0 0 0,0 0-1,0 0 1,0 0 0,0 0 0,0-1 0,0 1 0,1 0 0,-1-1 0,0 1 0,0-1 0,0 0 0,1 1 0,-1-1 0,0 0 0,0 0-1,1 1 1,-1-1 0,0 0 0,1 0 0,-1-1 0,0 1 0,2 0 0,33-7 86,-25 2-309,0-1 1,0 0-1,-1 0 1,0-1-1,-1-1 0,18-16 1,-17 14-141,1 0 1,0 1-1,1 0 0,14-7 1,-26 16 306,1 0-1,-1-1 1,1 1 0,-1 0 0,1 0-1,-1 0 1,1 0 0,-1 0 0,1 0-1,-1 0 1,1 0 0,-1 0 0,1 0 0,-1 0-1,1 1 1,-1-1 0,1 0 0,-1 0-1,1 0 1,-1 1 0,1-1 0,-1 0-1,1 1 1,-1-1 0,0 0 0,1 1-1,-1-1 1,1 0 0,-1 1 0,0-1-1,0 1 1,1-1 0,-1 1 0,0-1-1,0 1 1,1-1 0,-1 1 0,0-1-1,0 1 1,0-1 0,0 1 0,0-1 0,0 1-1,0-1 1,0 1 0,0-1 0,0 1-1,0-1 1,0 1 0,0 0 0,-1 43 1544,1-25-431,0-19-1033,0 1 1,1 0 0,-1-1-1,0 1 1,1-1 0,-1 1 0,0-1-1,1 0 1,-1 1 0,1-1 0,-1 1-1,1-1 1,-1 0 0,1 1-1,-1-1 1,1 0 0,0 0 0,-1 1-1,1-1 1,-1 0 0,1 0 0,0 0-1,-1 0 1,1 0 0,-1 0-1,1 0 1,0 0 0,-1 0 0,1 0-1,0 0 1,-1 0 0,1 0-1,-1-1 1,1 1 0,-1 0 0,1 0-1,0-1 1,-1 1 0,1 0 0,-1-1-1,1 1 1,0-1 0,26-14 473,-15 1-411,1-1-1,-2 0 0,0-1 1,-1 0-1,0-1 1,-2 0-1,0-1 0,7-21 1,-7 14 15,-1 0-1,-1-1 1,-1 0 0,-2 0 0,1-37 0,-13 78-108,-3 15 0,4-2 0,1 0 0,2 1 0,1-1 0,1 1 0,2 0 0,0 0 0,2 0 0,1 0 0,2 0 0,1-1 0,14 49 0,-12-58 0,-7-24 0,-16-33 0,-122-193-368,138 230 369,-1 1 1,1 0-1,-1-1 1,1 1 0,0-1-1,0 1 1,-1-1-1,1 1 1,0-1 0,0 1-1,0-1 1,-1 1-1,1-1 1,0 1 0,0-1-1,0 1 1,0-1-1,0 0 1,0 1 0,0-1-1,0 1 1,0-1-1,0 1 1,0-1 0,1 1-1,-1-1 1,0 1-1,0-1 1,1 1 0,-1-1-1,0 1 1,0-1-1,1 1 1,0-1-1,21-2 101,41 19 89,-50-13-171,-1 0-2488,19 1-11191,-38-15 3841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4.224"/>
    </inkml:context>
    <inkml:brush xml:id="br0">
      <inkml:brushProperty name="width" value="0.025" units="cm"/>
      <inkml:brushProperty name="height" value="0.025" units="cm"/>
    </inkml:brush>
  </inkml:definitions>
  <inkml:trace contextRef="#ctx0" brushRef="#br0">1 0 9321,'0'0'8424,"48"21"-14478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4.580"/>
    </inkml:context>
    <inkml:brush xml:id="br0">
      <inkml:brushProperty name="width" value="0.025" units="cm"/>
      <inkml:brushProperty name="height" value="0.025" units="cm"/>
    </inkml:brush>
  </inkml:definitions>
  <inkml:trace contextRef="#ctx0" brushRef="#br0">100 1 19314,'0'0'10026,"-9"1"-9242,2-1-654,1 0-1,-1 1 0,1 0 0,0 1 0,-1 0 0,-11 4 1,17-5-155,-1 0 0,0 0 0,0 0 0,0 0 0,1 1 0,-1-1 0,1 1 0,-1-1 0,1 1 0,-1-1 1,1 1-1,0 0 0,0 0 0,0-1 0,0 1 0,0 0 0,0 0 0,1 0 0,-1 0 0,1 0 0,-1 0 0,1 0 1,0 0-1,-1 0 0,1 1 0,0-1 0,0 0 0,1 0 0,-1 0 0,0 0 0,2 3 0,0-1-45,-1 0 1,2 0-1,-1-1 0,0 1 0,1-1 0,-1 1 0,1-1 0,0 0 0,0 0 1,0 0-1,1-1 0,-1 1 0,1-1 0,-1 0 0,1 0 0,0 0 1,5 2-1,-5-3-23,0 1 0,0 0 0,-1-1 1,1 2-1,0-1 0,-1 0 1,0 1-1,1-1 0,-1 1 0,0 0 1,0 0-1,-1 0 0,1 1 0,-1-1 1,1 0-1,-1 1 0,0 0 0,0 0 1,1 4-1,-3-5 249,0-1 0,0 0-1,0 0 1,0 0 0,0 0 0,-1 0-1,1 1 1,-1-1 0,1 0 0,-1 0-1,0 0 1,0 0 0,0 0 0,0 0-1,0-1 1,0 1 0,0 0 0,-1 0 0,1-1-1,-1 1 1,1-1 0,-1 1 0,0-1-1,1 0 1,-1 0 0,0 1 0,0-1-1,0 0 1,0-1 0,0 1 0,-3 1-1,-3 0-96,-1 1-1,1-1 0,0-1 0,-1 0 0,1 0 1,-17 0-1,24-1-211,1 0 1,-1 0-1,1 0 1,-1-1 0,1 1-1,-1 0 1,1 0-1,-1 0 1,1 0 0,-1 0-1,1-1 1,-1 1-1,1 0 1,-1 0-1,1-1 1,-1 1 0,1 0-1,-1-1 1,1 1-1,0-1 1,-1 1-1,1 0 1,0-1 0,-1 1-1,1-1 1,-1 0-1,-1-15-10278,2 2-5131</inkml:trace>
  <inkml:trace contextRef="#ctx0" brushRef="#br0" timeOffset="1">244 121 14446,'0'0'16399,"54"1"-16079,-27-3-255,-3-2-1026,2-3-3107,-4 1-5573</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5.518"/>
    </inkml:context>
    <inkml:brush xml:id="br0">
      <inkml:brushProperty name="width" value="0.025" units="cm"/>
      <inkml:brushProperty name="height" value="0.025" units="cm"/>
    </inkml:brush>
  </inkml:definitions>
  <inkml:trace contextRef="#ctx0" brushRef="#br0">0 1 7079,'0'0'18150,"2"14"-17189,7 99 698,-9-76-1382,3 0 1,0 0 0,3 0 0,1-1 0,14 44 0,-21-79-245,0 1 0,1-1-1,-1 0 1,1 0 0,-1 0 0,1 1 0,-1-1 0,1 0 0,-1 0-1,1 0 1,0 0 0,0 0 0,0 0 0,-1 0 0,1 0-1,0-1 1,0 1 0,0 0 0,0 0 0,1-1 0,-1 1 0,0-1-1,0 1 1,0-1 0,0 1 0,1-1 0,-1 0 0,0 0-1,0 1 1,1-1 0,-1 0 0,0 0 0,0 0 0,1 0 0,-1 0-1,0-1 1,0 1 0,1 0 0,-1-1 0,0 1 0,0-1-1,0 1 1,0-1 0,0 1 0,0-1 0,1 0 0,-1 1 0,0-1-1,-1 0 1,1 0 0,0 0 0,0 0 0,1-1 0,5-6 262,1-1 1,-1 1-1,0-1 1,9-17-1,9-24-295,-3 0 0,24-78 0,-22 59 0,-14 56-5878,-10 13 5722,0 0-1,0-1 1,0 1-1,0 0 0,0 0 1,0 0-1,0-1 0,0 1 1,0 0-1,0 0 1,0 0-1,0-1 0,0 1 1,1 0-1,-1 0 0,0 0 1,0 0-1,0-1 1,0 1-1,0 0 0,1 0 1,-1 0-1,0 0 0,0 0 1,0-1-1,0 1 1,1 0-1,-1 0 0,0 0 1,0 0-1,0 0 1,1 0-1,-1 0 0,0 0 1,0 0-1,0 0 0,1 0 1,-1 0-1,0 0 1,0 0-1,1 0 0,-1 0 1,0 0-1,0 0 0,0 0 1,1 0-1,-1 0 1,0 0-1,0 0 0,0 1 1,1-1-1,-1 0 0,0 0 1,0 0-1,0 0 1,0 0-1,0 1 0,1-1 1,-1 5-7532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5.873"/>
    </inkml:context>
    <inkml:brush xml:id="br0">
      <inkml:brushProperty name="width" value="0.025" units="cm"/>
      <inkml:brushProperty name="height" value="0.025" units="cm"/>
    </inkml:brush>
  </inkml:definitions>
  <inkml:trace contextRef="#ctx0" brushRef="#br0">0 1 13837,'0'0'1570,"0"51"1216,5-24-1569,2-2-736,-1 0 95,6-5-223,2-5-257,4-8-513,2-7-1152,3-2-1442,2-18-1697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6.216"/>
    </inkml:context>
    <inkml:brush xml:id="br0">
      <inkml:brushProperty name="width" value="0.025" units="cm"/>
      <inkml:brushProperty name="height" value="0.025" units="cm"/>
    </inkml:brush>
  </inkml:definitions>
  <inkml:trace contextRef="#ctx0" brushRef="#br0">118 1 14606,'0'0'1836,"-11"9"241,-3 2-1343,0 1-1,1 0 1,-18 23 0,27-30-439,0 0 0,1 0 1,-1 1-1,1-1 0,1 1 0,-1 0 1,1 0-1,-1 0 0,2 0 0,-1 0 1,1 1-1,0-1 0,0 0 0,1 1 1,-1-1-1,2 10 0,0-13-205,0-1-1,0 0 1,0 0 0,0 0 0,0 0-1,0 0 1,1 0 0,-1 0-1,1-1 1,-1 1 0,1 0-1,0-1 1,-1 1 0,1-1-1,0 0 1,0 1 0,0-1 0,0 0-1,0 0 1,1-1 0,-1 1-1,0 0 1,0-1 0,1 1-1,-1-1 1,0 1 0,0-1-1,1 0 1,-1 0 0,4-1 0,1 1 98,1 0 0,0 0 0,0-1 1,0 0-1,0-1 0,0 1 0,13-6 1,-15 4-102,0 0 0,0 0 1,-1 0-1,1 0 0,-1-1 0,1 0 1,-1 0-1,0-1 0,-1 1 0,1-1 1,-1 0-1,0-1 0,0 1 1,-1 0-1,1-1 0,-1 0 0,-1 0 1,1 0-1,-1 0 0,0 0 0,0-1 1,1-11-1,-3 16-134,0 1 1,-1-1-1,1 0 0,-1 0 1,0 0-1,1 1 0,-1-1 1,0 0-1,0 1 0,0-1 1,0 1-1,-1-1 0,1 1 1,0 0-1,-1-1 0,1 1 1,0 0-1,-1 0 0,0 0 1,1 0-1,-1 0 0,0 0 1,1 0-1,-1 1 0,0-1 1,-3 0-1,-3-1-296,1 0-1,-1 0 1,0 1-1,0 0 1,-9 0 0,17 2-150,-1-1 0,1 1 0,-1 0 0,1 0 0,-1 0 0,1-1 0,0 1 0,0 0 0,-1 0 0,1 0 0,0 0 0,0 0 0,0 0 0,0 0 0,0-1 0,0 1 0,0 0 0,0 0 0,0 0 0,1 0 0,-1 0 0,0 0 0,0 0 0,1-1 0,-1 1 0,1 0 0,-1 0 0,2 1 0,9 7-6906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6.571"/>
    </inkml:context>
    <inkml:brush xml:id="br0">
      <inkml:brushProperty name="width" value="0.025" units="cm"/>
      <inkml:brushProperty name="height" value="0.025" units="cm"/>
    </inkml:brush>
  </inkml:definitions>
  <inkml:trace contextRef="#ctx0" brushRef="#br0">149 72 12268,'0'0'5263,"1"-9"-2166,1-28-49,-2 36-2943,0 0 1,0 0 0,0 0-1,0 0 1,0 0-1,0 1 1,0-1-1,0 0 1,0 0 0,0 0-1,-1 0 1,1 0-1,0 0 1,-1 0 0,1 1-1,0-1 1,-1 0-1,1 0 1,-1 0 0,1 1-1,-1-1 1,0 0-1,1 1 1,-1-1 0,0 0-1,1 1 1,-1-1-1,-1 0 1,0 1-42,0-1 0,1 1 1,-1 0-1,0 0 0,0 0 0,1 0 0,-1 0 1,0 0-1,1 1 0,-1-1 0,0 1 1,0-1-1,-2 2 0,-3 1-50,-1 1 0,1-1 0,0 2-1,-11 7 1,-26 32 224,42-42-197,0 1 0,0-1 0,0 1 0,0 0 1,0 0-1,1 0 0,-1 0 0,1 0 1,-1 0-1,1 0 0,0 0 0,1 1 0,-1-1 1,0 0-1,1 6 0,2-8-20,1 0-1,-1 0 1,1 0 0,-1-1 0,1 1-1,-1-1 1,1 0 0,-1 0-1,1 0 1,0 0 0,-1 0 0,5-1-1,-3 1 15,60-7 74,-49 4-133,0 1 1,0 1-1,0 0 0,0 1 0,0 0 0,17 4 0,-30-4 18,0 1 0,1-1 0,-1 1 0,0 0 0,0 0 0,0 0 1,0 0-1,-1 0 0,1 0 0,0 0 0,0 1 0,-1-1 0,1 1 0,0-1 1,-1 1-1,0 0 0,1-1 0,-1 1 0,0 0 0,0 0 0,0 0 0,0 0 1,0 0-1,0 0 0,-1 0 0,1 1 0,-1-1 0,0 0 0,1 0 0,-1 0 1,0 1-1,-1 2 0,1-1 151,0 0 1,-1-1-1,0 1 0,0 0 1,0-1-1,0 1 0,0-1 1,-1 1-1,0-1 0,1 0 1,-1 1-1,0-1 0,-1 0 1,1 0-1,-1-1 0,1 1 1,-1 0-1,-4 2 0,-4 3-79,-1 0-1,0-1 1,0-1-1,-1 0 1,0 0-1,0-1 1,0-1 0,0 0-1,-1-1 1,-16 1-1,29-4-277,0 0 0,0-1 0,1 1 0,-1-1 0,1 1 0,-1-1 0,0 1 0,1-1 0,-1 1 0,1-1 0,-1 0 0,1 1 0,0-1 0,-1 0 0,1 1 0,0-1-1,-1 0 1,1 0 0,0 1 0,0-1 0,-1 0 0,1 0 0,0 1 0,0-1 0,0 0 0,0 0 0,0 0 0,0 1 0,0-1 0,1 0 0,-1 0 0,0 1 0,0-1 0,1-1 0,7-33-6866,7-3-823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7.140"/>
    </inkml:context>
    <inkml:brush xml:id="br0">
      <inkml:brushProperty name="width" value="0.025" units="cm"/>
      <inkml:brushProperty name="height" value="0.025" units="cm"/>
    </inkml:brush>
  </inkml:definitions>
  <inkml:trace contextRef="#ctx0" brushRef="#br0">29 1 18225,'0'0'1703,"0"9"102,-14 167 4106,7-108-4615,0 86 1,11-139-1110,5-19 313,6-23 121,-9 10-581,-2 0 0,-1 0 1,0 0-1,-1 0 1,0-1-1,-2-17 0,-2 31-101,0 10-74,-3 14-69,5-17 202,0 0 0,0 0 1,0-1-1,1 1 0,-1 0 0,1 0 0,-1 0 1,1-1-1,0 1 0,0 0 0,0-1 1,0 1-1,1-1 0,-1 1 0,1-1 0,-1 1 1,4 2-1,-2-3 11,-1-1-1,0 0 1,0 0 0,1 0-1,-1 0 1,0 0 0,1 0 0,-1-1-1,1 1 1,-1-1 0,1 0 0,-1 1-1,1-1 1,-1 0 0,1-1 0,-1 1-1,1 0 1,-1-1 0,1 1 0,-1-1-1,5-2 1,-3 1 30,1 0-1,-1 0 1,0 0 0,1 0-1,-1-1 1,-1 0-1,1 0 1,0 0 0,-1 0-1,1-1 1,-1 1-1,0-1 1,0 0 0,3-5-1,1-5 151,0 1 0,10-28 0,-16 37-187,-2 6-2,-8 21 5,1-1 1,1 1-1,1 1 0,1-1 1,-4 47-1,9-69-5,0-1 0,0 1 0,0 0 0,0-1 0,0 1 0,0-1 0,0 1 0,0-1 0,0 1 0,0 0 0,0-1 0,0 1 0,1-1 0,-1 1 0,0-1 0,0 1 0,1-1 0,-1 1 0,0-1 0,1 1 0,-1-1 0,0 0 0,1 1 0,-1-1 0,1 1 0,-1-1 0,1 0 0,-1 1 0,1-1 0,-1 0 0,1 0 0,-1 0 0,1 1 0,0-1 0,24-6 0,18-23 0,-22 10 0,27-23 0,-45 40 0,1 0 0,-1-1 0,1 1 0,0 0 0,0 1 0,-1-1 0,1 1 0,0-1 0,0 1 0,1 0 0,6 0 0,-9 1 0,-1 1 0,1-1 0,-1 1 0,0 0 0,1 0 0,-1 0 0,0 0 0,0-1 0,1 2 0,-1-1 0,0 0 0,0 0 0,0 0 0,0 0 0,0 1 0,-1-1 0,1 0 0,0 1 0,-1-1 0,1 1 0,-1-1 0,1 1 0,-1-1 0,1 1 0,-1-1 0,0 1 0,0-1 0,0 1 0,0 2 0,0-1 0,1 1 0,0-1 0,0 0 0,0 1 0,0-1 0,0 0 0,1 1 0,2 2 0,-3-5 0,-1 0 0,1 0 0,0-1 0,0 1 0,0-1 0,0 1 0,0 0 0,0-1 0,0 1 0,1-1 0,-1 0 0,0 1 0,0-1 0,0 0 0,0 0 0,0 0 0,1 0 0,-1 0 0,0 0 0,0 0 0,0 0 0,0 0 0,1-1 0,-1 1 0,0 0 0,0-1 0,0 1 0,0-1 0,0 1 0,1-2 0,4-1 0,0-1 0,-1 0 0,0 0 0,0 0 0,0-1 0,0 0 0,5-7 0,-8 8 0,1 0 0,0 1 0,0-1 0,1 1 0,-1-1 0,1 1 0,-1 0 0,1 0 0,0 1 0,0-1 0,1 1 0,-1 0 0,0 0 0,1 0 0,-1 0 0,6 0 0,-9 2 0,0 0 0,0 1 0,-1-1 0,1 1 0,0-1 0,0 1 0,0-1 0,0 1 0,-1 0 0,1-1 0,0 1 0,0 0 0,-1 0 0,1 0 0,-1-1 0,1 1 0,-1 0 0,1 0 0,-1 0 0,1 0 0,-1 0 0,0 0 0,0 0 0,1 0 0,-1 0 0,0 0 0,0 0 0,0 1 0,3 39 0,-3-31 0,0-7-19,0 0-233,0 0 0,0-1-1,0 1 1,0 0-1,0-1 1,1 1 0,-1-1-1,1 1 1,0 0-1,0-1 1,0 1-1,0-1 1,0 1 0,0-1-1,3 3 1,7-23-26472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8.472"/>
    </inkml:context>
    <inkml:brush xml:id="br0">
      <inkml:brushProperty name="width" value="0.025" units="cm"/>
      <inkml:brushProperty name="height" value="0.025" units="cm"/>
    </inkml:brush>
  </inkml:definitions>
  <inkml:trace contextRef="#ctx0" brushRef="#br0">0 162 12332,'0'0'5909,"9"4"-3832,-4-2-1800,0 1 0,0-1 0,0 0 0,0 0 0,1-1 1,-1 1-1,0-1 0,1-1 0,-1 1 0,1-1 0,0 0 0,-1 0 0,1 0 0,-1-1 1,1 0-1,-1 0 0,0 0 0,1-1 0,-1 1 0,0-1 0,10-6 0,-7 2 81,1-1 0,-1 0 0,-1-1-1,1 1 1,-1-2 0,8-12 0,-12 17-245,0 0 1,-1 0 0,1-1 0,-1 1-1,0-1 1,-1 0 0,1 1 0,-1-1-1,0 0 1,0 0 0,0 0-1,-1 0 1,1 0 0,-1 0 0,-1-9-1,0 12-105,0 1 0,1 0 0,-1 0-1,0 1 1,1-1 0,-1 0-1,0 0 1,0 0 0,0 0 0,0 1-1,0-1 1,0 0 0,0 1 0,0-1-1,0 1 1,0-1 0,0 1-1,0-1 1,0 1 0,-1 0 0,1 0-1,0 0 1,0-1 0,0 1-1,0 0 1,-1 0 0,1 1 0,0-1-1,0 0 1,0 0 0,0 0 0,-1 1-1,1-1 1,0 1 0,0-1-1,0 1 1,-1 0 0,-42 20-163,32-11 141,0 1-1,1 1 0,0 0 1,1 0-1,-14 23 0,20-29 7,0 0 0,1 0-1,-1 0 1,1 1 0,1-1-1,-1 1 1,1 0-1,1 0 1,-1 0 0,1 0-1,0 0 1,1 0-1,-1 0 1,3 14 0,-2-20 7,0-1 0,1 1 0,0 0 0,-1-1 0,1 1 0,-1 0 0,1-1 0,0 1 0,-1-1 0,1 1 0,0-1 1,-1 1-1,1-1 0,0 0 0,0 1 0,0-1 0,0 0 0,-1 1 0,1-1 0,0 0 0,0 0 0,0 0 0,0 0 0,0 0 0,-1 0 1,1 0-1,0 0 0,0 0 0,0-1 0,0 1 0,0 0 0,-1 0 0,1-1 0,1 0 0,30-10 124,-16 1-65,-1-1-1,0-1 0,0 0 0,12-14 1,-16 15-57,0 0 0,1 1-1,0 0 1,0 1 0,1 1 0,0 0 0,15-7 0,-27 15-19,0 0 0,-1 0 0,1-1-1,0 1 1,-1 0 0,1 0 0,0 0 0,-1 0 0,1 0 0,0 0-1,0 0 1,-1 0 0,1 0 0,0 0 0,-1 0 0,1 0-1,0 1 1,-1-1 0,1 0 0,0 0 0,-1 1 0,1-1 0,0 0-1,-1 1 1,1-1 0,-1 1 0,1-1 0,-1 1 0,1-1 0,0 1-1,8 27-262,-10 44 177,1-57 102,-4 56 77,4-70-63,0-1 0,0 1 0,0-1 0,1 1 1,-1-1-1,0 1 0,1-1 0,-1 0 1,0 1-1,1-1 0,-1 0 0,0 1 1,1-1-1,-1 0 0,0 1 0,1-1 0,-1 0 1,1 0-1,-1 0 0,1 1 0,-1-1 1,1 0-1,-1 0 0,1 0 0,-1 0 1,1 0-1,-1 0 0,1 0 0,-1 0 1,1 0-1,-1 0 0,1 0 0,-1 0 0,1 0 1,-1 0-1,1 0 0,-1-1 0,0 1 1,1 0-1,-1 0 0,1-1 0,-1 1 1,1 0-1,-1 0 0,0-1 0,1 0 0,22-13 503,43-50 264,-53 49-766,0 1-1,1 1 1,1 0-1,0 1 0,21-12 1,-35 23-27,-1 1 0,1-1 0,0 1 1,0-1-1,0 1 0,0-1 0,0 1 1,0 0-1,0-1 0,0 1 0,0 0 0,0 0 1,0 0-1,0 0 0,0 0 0,0 0 1,0 0-1,-1 0 0,1 0 0,0 0 0,0 0 1,0 1-1,0-1 0,0 0 0,0 1 1,0-1-1,0 1 0,0-1 0,0 1 0,1 0 1,-1 2 18,0-1 0,1 0 1,-1 0-1,0 0 0,0 0 0,-1 1 1,1-1-1,0 0 0,-1 1 1,0-1-1,1 1 0,-1 2 0,0 10-343,0-1-1,-1 0 0,-4 20 0,1-21-414,0-2-2337,3-4-8361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9.111"/>
    </inkml:context>
    <inkml:brush xml:id="br0">
      <inkml:brushProperty name="width" value="0.025" units="cm"/>
      <inkml:brushProperty name="height" value="0.025" units="cm"/>
    </inkml:brush>
  </inkml:definitions>
  <inkml:trace contextRef="#ctx0" brushRef="#br0">122 1 14318,'0'0'8402,"0"12"-6315,-3 49-294,-3-1-1,-19 84 0,-7 53 791,29-171-2583,3-43 0,-1-46 0,-1 58-23,0 0 0,0 0 1,0 1-1,-1-1 0,1 0 0,-1 1 0,0 0 0,-7-8 1,-12-20-125,22 32 118,0 0 1,0-1-1,0 1 1,0 0-1,0 0 1,0 0 0,0 0-1,0-1 1,0 1-1,0 0 1,0 0-1,0 0 1,0 0-1,0-1 1,0 1 0,0 0-1,0 0 1,0 0-1,1 0 1,-1 0-1,0 0 1,0-1-1,0 1 1,0 0 0,0 0-1,0 0 1,1 0-1,-1 0 1,0 0-1,0 0 1,0 0 0,0 0-1,0 0 1,1 0-1,-1 0 1,0 0-1,0 0 1,0 0-1,0 0 1,1 0 0,-1 0-1,0 0 1,0 0-1,0 0 1,0 0-1,1 0 1,-1 0-1,0 0 1,0 0 0,0 0-1,0 0 1,0 0-1,1 0 1,-1 0-1,20 3-1984,12 1 1447,-21-8 3711,-9-15-2671,-3 18-457,1 1 1,0-1 0,0 0 0,0 1 0,0-1 0,0 0 0,0 1 0,0-1 0,0 0 0,0 1 0,0-1-1,0 0 1,1 1 0,-1-1 0,0 0 0,0 1 0,1-1 0,-1 0 0,0 1 0,1-1 0,-1 1 0,1-1-1,-1 1 1,1-1 0,-1 1 0,1-1 0,-1 1 0,1-1 0,-1 1 0,1 0 0,0-1 0,-1 1-1,1 0 1,-1 0 0,1-1 0,0 1 0,-1 0 0,1 0 0,0 0 0,-1 0 0,1 0 0,0 0 0,0 0-1,-1 0 1,1 0 0,0 0 0,-1 0 0,2 1 0,11-1-453,38-2-4720,-49 2 4742,0 0 0,0 0 0,0-1 0,0 1-1,0-1 1,0 0 0,0 1 0,0-1 0,0 0 0,0 0-1,-1 0 1,1 0 0,0-1 0,-1 1 0,1 0 0,-1-1-1,1 1 1,-1-1 0,3-2 0,-1-5-12543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6.944"/>
    </inkml:context>
    <inkml:brush xml:id="br0">
      <inkml:brushProperty name="width" value="0.025" units="cm"/>
      <inkml:brushProperty name="height" value="0.025" units="cm"/>
    </inkml:brush>
  </inkml:definitions>
  <inkml:trace contextRef="#ctx0" brushRef="#br0">34 168 5381,'0'0'-69,"8"-6"277,6-4 95,60-49 7231,-70 55-6636,0 1 0,0-1-1,0 0 1,-1 0 0,1-1 0,-1 1 0,0-1 0,-1 1-1,1-1 1,-1 0 0,0 0 0,0 0 0,0 0 0,-1 0-1,2-7 1,-4 11-747,0 0 1,1 0-1,-1 0 0,0 0 0,0 1 1,0-1-1,0 0 0,1 0 0,-1 1 1,0-1-1,0 1 0,0-1 0,-1 1 0,1-1 1,0 1-1,0-1 0,0 1 0,0 0 1,0 0-1,0 0 0,0 0 0,-1 0 1,1 0-1,0 0 0,0 0 0,-2 0 0,-35 3 411,32 0-551,0 1 1,-1-1 0,1 1 0,0 0-1,1 1 1,-1-1 0,1 1-1,0 0 1,0 1 0,0-1 0,1 1-1,0 0 1,-7 11 0,7-10-6,0 0 0,1 1 1,-1-1-1,2 1 0,-1 0 1,1 0-1,0 0 0,0 0 1,1 0-1,0 0 0,1 16 1,0-23-6,0-1 0,0 1 0,1 0-1,-1 0 1,0 0 0,1-1 0,-1 1 0,0 0 0,1 0 0,-1-1 0,1 1 0,-1 0-1,1-1 1,-1 1 0,1 0 0,0-1 0,-1 1 0,1-1 0,0 1 0,-1-1 0,1 1 0,0-1-1,0 0 1,0 1 0,-1-1 0,1 0 0,2 1 0,30-2 54,-25-1-42,1 0 1,-1-1-1,0 0 0,1 0 1,8-6-1,-7 3-13,-1-1 0,0 0 0,0-1 0,-1 0 0,0 0 0,11-16 0,-16 21 0,-1-1 0,1 0 0,-1 0 0,0 0 0,0 0 0,-1 0 0,1 0 0,-1-1 0,0 1 0,0 0 0,0-1 0,-1 1 0,1-1 0,-1 1 0,0-1 0,-1 1 0,1-1 0,-1 1 0,-1-8 0,0 10-85,1 0 0,-1 0 1,0 0-1,0 0 0,1 1 0,-1-1 0,0 1 1,0-1-1,0 1 0,-1 0 0,1 0 0,0 0 0,0 0 1,-1 0-1,1 0 0,0 1 0,-1-1 0,1 1 1,-1-1-1,1 1 0,-5 0 0,5 0-43,0 0 0,1 0 0,-1 0 0,0 1 0,0-1 0,0 0-1,0 1 1,0-1 0,0 1 0,1-1 0,-1 1 0,-2 1 0,3-1 79,1-1 0,-1 1 0,1-1 0,-1 1 1,1-1-1,-1 1 0,1 0 0,0-1 0,-1 1 1,1-1-1,0 1 0,-1 0 0,1-1 1,0 1-1,0 0 0,0 0 0,-1-1 0,1 1 1,0 0-1,0-1 0,0 1 0,0 0 0,0 0 1,1-1-1,-1 1 0,0 0 0,0-1 0,0 1 1,1 0-1,-1-1 0,1 2 0,0 0-530,1-1-1,-1 1 1,1 0-1,0-1 1,-1 0-1,1 1 1,0-1-1,0 0 1,0 0-1,0 0 1,0 0-1,0 0 1,1-1-1,-1 1 1,0-1-1,0 1 0,0-1 1,1 0-1,-1 0 1,0 0-1,3 0 1,-2 0-616,24 2-10933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49.549"/>
    </inkml:context>
    <inkml:brush xml:id="br0">
      <inkml:brushProperty name="width" value="0.025" units="cm"/>
      <inkml:brushProperty name="height" value="0.025" units="cm"/>
    </inkml:brush>
  </inkml:definitions>
  <inkml:trace contextRef="#ctx0" brushRef="#br0">154 7 14061,'0'0'15615,"-8"-2"-15332,4 1-269,0 0 1,0 0-1,0 0 1,0 1-1,0 0 0,0 0 1,0 0-1,0 0 0,-1 0 1,1 1-1,0 0 0,0 0 1,1 0-1,-1 0 1,0 0-1,0 1 0,1 0 1,-1 0-1,0 0 0,1 0 1,0 0-1,0 1 1,-1-1-1,2 1 0,-4 3 1,-6 5 51,9-9-26,-1 1 1,1 0-1,0 0 0,-1 0 1,2 1-1,-1-1 0,0 1 1,1 0-1,-5 7 0,8-10-38,-1-1-1,0 1 0,1-1 0,-1 1 0,0-1 0,1 0 0,-1 1 1,1-1-1,-1 1 0,1-1 0,-1 0 0,1 1 0,-1-1 0,1 0 0,-1 0 1,1 1-1,-1-1 0,1 0 0,-1 0 0,1 0 0,-1 1 0,1-1 1,0 0-1,-1 0 0,1 0 0,-1 0 0,1 0 0,0 0 0,-1-1 0,1 1 1,-1 0-1,1 0 0,84-9-1289,-67 6 927,1 0-1,0 2 1,37 1 0,-54 0 358,0 0 1,-1 0-1,1 0 1,0 0-1,0 1 1,0-1-1,0 1 1,-1 0-1,1-1 1,0 1-1,-1 0 1,1 0-1,-1 0 1,1 0-1,-1 0 1,1 0-1,-1 0 1,1 1-1,-1-1 1,0 1-1,0-1 1,0 1 0,0-1-1,0 1 1,0-1-1,0 1 1,0 0-1,-1-1 1,1 1-1,-1 0 1,1 0-1,-1 0 1,0 3-1,0-1 115,0-1 0,0 0-1,-1 1 1,0-1 0,1 1 0,-1-1-1,-1 0 1,1 0 0,0 1 0,-1-1-1,0 0 1,1 0 0,-1-1 0,0 1-1,-1 0 1,1-1 0,-5 5 0,-10 8 148,-1-2 0,-1 0 0,0 0 1,-1-2-1,0-1 0,-1 0 0,-27 8 1,49-32-11392,13-3 3375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0.013"/>
    </inkml:context>
    <inkml:brush xml:id="br0">
      <inkml:brushProperty name="width" value="0.025" units="cm"/>
      <inkml:brushProperty name="height" value="0.025" units="cm"/>
    </inkml:brush>
  </inkml:definitions>
  <inkml:trace contextRef="#ctx0" brushRef="#br0">138 1 16848,'0'0'6139,"-3"9"-4073,-100 324 4623,72-206-5664,64-176-1025,-10 5 0,-2-1 0,19-61 0,25-55 0,-66 162-14,1 1 0,0-1 0,-1 1 0,1 0 0,0-1 0,0 1 0,0-1 0,1 1 0,-1 0 0,0-1 0,0 1 0,1-1 0,-1 1 0,1-1 0,-1 1 0,1-1 0,0 1 0,0-1 0,0 1 0,0-1 0,0 0 0,0 0 0,0 1 0,0-1 0,0 0 0,0 0 0,1 0 1,-1 0-1,0 0 0,1-1 0,-1 1 0,1 0 0,-1-1 0,1 1 0,-1-1 0,1 1 0,-1-1 0,1 0 0,-1 1 0,1-1 0,0 0 0,-1 0 0,1 0 0,0 0 0,-1-1 0,1 1 0,-1 0 0,1-1 0,-1 1 0,1-1 0,-1 1 0,1-1 0,-1 0 0,1 0 0,-1 1 0,0-1 0,1 0 0,-1 0 0,0-1 0,0 1 0,0 0 0,2-3 0,-7 13 70,-1-2-1,0 1 1,-1-1 0,0 1-1,0-2 1,0 1-1,-1-1 1,-8 7 0,-63 40 324,77-52-474,0 0 0,-1 0 0,1 0 0,-1 0 0,1-1 0,0 1 0,-1 0 0,0-1 0,1 1 0,-1-1 0,1 1 0,-1-1 0,0 0 0,1 1 0,-1-1 0,-2 0 1,4-1-74,0 0 1,0 0 0,0 0-1,0 1 1,0-1 0,0 0-1,0 0 1,0 0 0,0 1-1,0-1 1,0 0 0,1 0-1,-1 0 1,0 1 0,1-1-1,-1 0 1,0 1 0,1-1-1,-1 0 1,1 1 0,-1-1 0,2 0-1,39-50-8363,-41 51 8422,27-29-6907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0.542"/>
    </inkml:context>
    <inkml:brush xml:id="br0">
      <inkml:brushProperty name="width" value="0.025" units="cm"/>
      <inkml:brushProperty name="height" value="0.025" units="cm"/>
    </inkml:brush>
  </inkml:definitions>
  <inkml:trace contextRef="#ctx0" brushRef="#br0">6 7 10474,'0'0'13122,"4"11"-11451,-1-6-1374,-1 1 0,-1 0 0,1 0 0,-1 0 0,0 0 1,0 0-1,-1 0 0,0 1 0,0-1 0,0 0 0,-1 0 1,0 0-1,0 0 0,-4 12 0,5-17-242,-3 7 380,1 0 0,-1 0 1,2 0-1,-2 16 1,3-24-424,0 0 0,1 1 0,-1-1 0,0 0 0,1 0 0,-1 0 1,0 0-1,1 1 0,-1-1 0,0 0 0,1 0 0,-1 0 1,0 0-1,1 0 0,-1 0 0,1 0 0,-1 0 0,0 0 0,1 0 1,-1 0-1,0 0 0,1 0 0,-1-1 0,1 1 0,-1 0 1,0 0-1,1 0 0,-1 0 0,0-1 0,1 1 0,-1 0 0,0 0 1,0-1-1,1 1 0,-1 0 0,0 0 0,1-1 0,13-9 338,-8 4-350,-1-1 0,1 0 0,-1 0 0,-1 0 0,1-1 0,-1 1 0,0-1 0,-1 0 0,0 0 0,0-1 0,2-13 0,-5 24 0,0-1 0,0 1 0,0-1 0,0 0 0,1 1 0,-1-1 0,0 0 0,1 1 0,-1-1 0,1 0 0,0 0 0,-1 1 0,1-1 0,0 0 0,0 0 0,0 0 0,0 0 0,0 0 0,0 0 0,0 0 0,0 0 0,0 0 0,0-1 0,0 1 0,1 0 0,0 0 0,3 1 0,0-1 0,0 0 0,0 1 0,-1-2 0,1 1 0,0-1 0,10 0 0,-1 0 0,0-2 0,1 0 0,-1-1 0,26-8 0,14-16 0,-52 26 0,0 0 0,-1 0 0,1 0 0,0 0 0,-1 0 0,1 0 0,-1 0 0,1-1 0,-1 1 0,1-1 0,-1 1 0,0-1 0,0 1 0,0-1 0,0 0 0,0 1 0,0-1 0,-1 0 0,1 0 0,0 0 0,-1 0 0,1 0 0,-1 0 0,0 1 0,0-1 0,0 0 0,0-4 0,-1 6 0,1-1 0,-1 0 0,0 1 0,0-1 0,0 1 0,0-1 0,1 1 0,-1-1 0,0 1 0,0 0 0,0 0 0,0-1 0,0 1 0,0 0 0,0 0 0,0 0 0,0 0 0,0 0 0,0 0 0,0 0 0,0 0 0,0 1 0,0-1 0,0 0 0,0 0 0,1 1 0,-1-1 0,-2 1 0,-27 12 0,14-2 0,-1 2 0,-22 21 0,35-31 0,0 1 0,0 0 0,1 0 0,-1 0 0,1 0 0,0 1 0,0 0 0,0-1 0,1 1 0,0 0 0,0 0 0,0 0 0,0 0 0,-1 10 0,3-13-17,1-1-1,-1 1 1,1-1-1,-1 1 1,1-1-1,0 1 1,0-1-1,-1 0 1,1 1-1,0-1 1,0 0-1,0 0 1,0 0-1,0 0 1,1 0-1,-1 0 1,0 0 0,0 0-1,1 0 1,-1 0-1,1-1 1,-1 1-1,1-1 1,-1 1-1,0-1 1,1 1-1,0-1 1,-1 0-1,1 0 1,2 0-1,58 4-1557,-50-5 943,45 1-8481,-30-4-389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1.044"/>
    </inkml:context>
    <inkml:brush xml:id="br0">
      <inkml:brushProperty name="width" value="0.025" units="cm"/>
      <inkml:brushProperty name="height" value="0.025" units="cm"/>
    </inkml:brush>
  </inkml:definitions>
  <inkml:trace contextRef="#ctx0" brushRef="#br0">88 237 17392,'0'0'5040,"-9"2"-3732,5-1-1166,0 1-1,-1-1 1,1 1 0,0 0 0,0 0 0,1 0 0,-1 0 0,0 1-1,1-1 1,-1 1 0,1 0 0,0 0 0,0 0 0,0 1 0,0-1-1,1 1 1,-1-1 0,1 1 0,0 0 0,0 0 0,0 0-1,1 0 1,0 0 0,-1 0 0,1 1 0,1-1 0,-2 5 0,2-7-103,0 0 0,0 0 1,-1 0-1,1 0 1,1 0-1,-1 0 0,0 0 1,0 0-1,1 0 1,-1 0-1,1 0 1,-1-1-1,1 1 0,0 0 1,0 0-1,0-1 1,0 1-1,0 0 1,0-1-1,0 1 0,0-1 1,1 1-1,1 0 1,-1-1-19,1 0 1,-1 0-1,0 0 1,1-1-1,-1 1 1,1-1 0,-1 0-1,1 1 1,-1-1-1,1 0 1,-1-1-1,1 1 1,-1 0 0,1-1-1,-1 1 1,1-1-1,-1 0 1,4-2-1,4-1-15,-1-2-1,0 1 0,0-1 0,0 0 0,-1-1 0,0 0 0,0 0 1,-1-1-1,0 0 0,0 0 0,-1-1 0,0 0 0,7-14 0,-2 3 79,-1-1 1,-2 0-1,0 0 0,-1-1 0,6-29 0,-8-28 368,-5 68-391,0 10-51,0 1 1,0-1 0,0 1 0,0-1 0,0 1 0,0-1-1,0 1 1,0-1 0,0 1 0,0 0 0,0-1 0,0 1 0,0-1-1,-1 1 1,1-1 0,0 1 0,0-1 0,0 1 0,-1 0 0,1-1-1,0 1 1,-1-1 0,1 1 0,0 0 0,-1 0 0,1-1-1,0 1 1,-1 0 0,1-1 0,-1 1 0,1 0 0,-1 0 0,1 0-1,0-1 1,-1 1 0,-19 6 110,-15 22 99,29-22-95,1-1 0,0 1 1,0 0-1,1 0 0,-1 0 1,1 1-1,1 0 0,-1-1 0,1 1 1,0 1-1,1-1 0,-1 0 0,2 1 1,-3 11-1,5-18-140,-1 0 0,0 0 0,1 1-1,-1-1 1,1 0 0,-1 0 0,1 0 0,-1 0 0,1 0 0,0 0 0,0 0-1,-1-1 1,1 1 0,0 0 0,0 0 0,0 0 0,0-1 0,0 1-1,0-1 1,2 2 0,30 12-647,-14-6 217,-15-5 362,1-1 1,-1 1 0,0 0 0,0 0-1,-1 0 1,1 1 0,-1-1 0,1 1-1,-1 0 1,0 0 0,-1 0-1,1 0 1,-1 0 0,1 1 0,-1-1-1,-1 1 1,1-1 0,-1 1 0,2 7-1,-2-1 313,0 1 0,-1 0-1,0 0 1,-1 0 0,0 0 0,-7 22-1,8-33-309,0 0 0,-1-1 0,1 1 0,-1 0 0,1 0 0,0 0 0,0 0 0,-1 0 0,1-1 0,0 1 0,0 0 0,0 0 0,0 0 0,0 0 0,0 0 0,0 0 0,0 0-1,0-1 1,1 1 0,-1 0 0,0 0 0,1 0 0,-1 0 0,0-1 0,1 1 0,-1 0 0,1 0 0,0 0 0,0-1-235,1-1 1,-1 1-1,0-1 0,1 1 1,-1-1-1,0 0 0,0 1 1,1-1-1,-1 0 0,0 0 0,0 0 1,0 0-1,0 0 0,1-2 1,39-49-10363,-23 27 3017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1.464"/>
    </inkml:context>
    <inkml:brush xml:id="br0">
      <inkml:brushProperty name="width" value="0.025" units="cm"/>
      <inkml:brushProperty name="height" value="0.025" units="cm"/>
    </inkml:brush>
  </inkml:definitions>
  <inkml:trace contextRef="#ctx0" brushRef="#br0">1 17 7944,'0'0'19634,"7"6"-18892,25 16 171,-30-22-866,-1 0 0,0 0 0,0 0 0,0 0 0,0 0 0,0 0 0,0-1 0,0 1 0,0 0 0,0-1 0,0 1 0,0-1 0,0 1 0,0-1 0,0 1 0,0-1 0,-1 0 0,1 1 0,0-1 0,0 0 0,-1 0 0,1 1 1,0-1-1,-1 0 0,1 0 0,-1 0 0,1 0 0,-1 0 0,1 0 0,-1 0 0,0 0 0,0 0 0,1 0 0,-1 0 0,0 0 0,0 0 0,0-2 0,0 2-46,0 0 0,1 1-1,-1-1 1,0 0 0,0 0 0,0 1 0,0-1 0,0 0 0,0 0 0,0 0 0,0 1-1,-1-1 1,1 0 0,0 0 0,0 1 0,-1-1 0,1 0 0,0 0 0,-1 1 0,1-1-1,-1-1 1,0 2-4,0 0 0,0 0 0,0 0-1,0-1 1,0 1 0,1 0 0,-1 0-1,0 0 1,0 1 0,0-1 0,0 0-1,0 0 1,0 0 0,1 1 0,-1-1 0,0 0-1,0 1 1,0-1 0,1 0 0,-1 1-1,0-1 1,0 1 0,1 0 0,-1-1-1,1 1 1,-2 0 0,-2 3 12,0 0 0,0 1 0,0-1 0,1 1 0,-1 0 0,-2 5 0,5-8 6,0 0 0,0 0 0,0-1 0,0 1 0,0 0 0,0 0 0,0 0 0,1 0 0,-1 0 0,1 1 0,0-1 1,-1 0-1,1 0 0,0 0 0,0 0 0,0 0 0,1 0 0,-1 0 0,0 0 0,2 3 0,2-3 48,-1-1 0,1 0 0,0 0 0,0 0 0,0 0-1,0-1 1,0 0 0,1 0 0,-1 0 0,0 0 0,0 0 0,0-1 0,5-1 0,41-18 71,-44 17-139,1-1 1,-1 1-1,0 1 0,1-1 1,0 1-1,0 0 0,-1 1 1,1-1-1,0 1 1,0 1-1,0-1 0,0 1 1,11 2-1,-17-1 20,1 1 0,-1 0 1,0 0-1,1 0 0,-1 0 0,0 0 0,0 0 0,0 0 0,-1 0 0,1 1 1,0-1-1,-1 0 0,1 1 0,-1-1 0,0 0 0,0 0 0,0 1 0,0-1 1,0 0-1,-1 4 0,4 26 153,-2-30-168,0-1 0,0 0 0,0 0 0,0 1 0,0-1 0,0 0 0,1 0 0,-1 0 0,0 0 0,0 0 0,1-1 0,-1 1 0,1 0 0,-1-1 0,1 1 0,-1-1 0,1 1 0,-1-1 0,1 0 0,-1 0 0,1 1 0,0-1 0,-1 0 0,1 0 0,-1-1 0,1 1 0,-1 0 0,1 0 0,0-1 0,1 0 0,50-18 0,-46 15 0,6 0-3119,10-1-8144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2.982"/>
    </inkml:context>
    <inkml:brush xml:id="br0">
      <inkml:brushProperty name="width" value="0.025" units="cm"/>
      <inkml:brushProperty name="height" value="0.025" units="cm"/>
    </inkml:brush>
  </inkml:definitions>
  <inkml:trace contextRef="#ctx0" brushRef="#br0">194 223 6342,'0'0'8568,"1"-9"-4900,3-30-1159,-4 37-2394,0 1 0,0 0 0,0 0 0,0-1 0,0 1 0,0 0 0,0 0 0,-1 0 0,1-1 0,0 1 0,-1 0 0,1 0 0,-1 0 0,0 0 0,1 0 0,-1 0 0,0 0 0,1 0 0,-1 0 0,0 0 0,0 0 0,0 0 0,0 0 0,0 1 1,0-1-1,0 0 0,0 1 0,0-1 0,0 1 0,0-1 0,-1 1 0,1-1 0,0 1 0,0 0 0,0 0 0,-1 0 0,1 0 0,0-1 0,0 2 0,-1-1 0,1 0 0,0 0 0,0 0 0,-2 1 0,-2 0-17,0-1 0,0 2 0,0-1 0,0 0 0,0 1 1,0 0-1,0 0 0,-7 5 0,1 3-62,0 0 0,0 1 1,1 0-1,0 1 0,-9 14 1,14-19-4,1 0 1,-1 1-1,1-1 1,1 1-1,-1 0 1,2 0 0,-1 0-1,1 0 1,0 0-1,-1 14 1,3-22-33,0 0 0,0 1-1,0-1 1,0 0 0,0 0 0,0 0 0,0 1 0,0-1-1,0 0 1,0 0 0,0 0 0,0 0 0,0 1-1,1-1 1,-1 0 0,0 0 0,0 0 0,0 0 0,0 1-1,0-1 1,0 0 0,1 0 0,-1 0 0,0 0 0,0 0-1,0 0 1,0 1 0,1-1 0,-1 0 0,0 0-1,0 0 1,0 0 0,1 0 0,-1 0 0,0 0 0,0 0-1,0 0 1,1 0 0,-1 0 0,0 0 0,0 0 0,0 0-1,1 0 1,-1 0 0,14-6 76,11-9 119,-7-2-161,-1 0 0,0 0 1,-1-2-1,-1 0 1,-1-1-1,-1 0 1,0-1-1,-2 0 1,0-1-1,-2 0 1,0-1-1,-1 0 1,7-40-1,-23 113-84,0-15 29,3 1 0,1 0-1,1 0 1,2 1 0,4 37-1,-3-72 49,0 0 0,1 0 0,-1 0 0,1 0 0,-1 0 0,1 0 0,0 0 0,0 0 0,-1-1 0,1 1 0,0 0 0,1 0 0,-1-1 0,0 1 0,0-1 0,1 1 0,-1-1 0,1 0 0,-1 0 0,1 1 0,0-1 0,-1 0 0,1 0 0,3 1 0,-1-1 26,0-1 1,-1 0-1,1 1 1,0-1-1,0 0 0,-1-1 1,1 1-1,0-1 1,-1 0-1,1 1 0,-1-2 1,6-1-1,3-2 43,0-1 1,-1 0-1,1-1 0,-1 0 0,-1-1 0,16-13 0,-19 14-95,0 1 0,-1-1 0,0-1 0,0 1-1,0-1 1,-1 0 0,0 0 0,-1-1-1,0 1 1,0-1 0,-1 0 0,0 0 0,0 0-1,-1 0 1,-1-1 0,1 1 0,-1-14 0,-1 22-5,0 0 1,0 1 0,0-1 0,0 0 0,0 1 0,-1-1 0,1 0 0,0 1-1,0-1 1,-1 1 0,1-1 0,0 1 0,-1-1 0,1 1 0,-1-1 0,1 1-1,-1-1 1,1 1 0,-1-1 0,1 1 0,-1-1 0,1 1 0,-1 0 0,1 0 0,-1-1-1,0 1 1,1 0 0,-1 0 0,1-1 0,-1 1 0,0 0 0,1 0 0,-1 0-1,0 0 1,1 0 0,-1 0 0,0 0 0,1 0 0,-1 0 0,0 1 0,1-1 0,-1 0-1,1 0 1,-1 0 0,0 1 0,0 0 0,-2 0-6,0 0 0,0 0 0,0 1 0,0-1 0,1 1 0,-1 0 1,0 0-1,-3 4 0,-7 10 55,1 0 1,-15 28 0,23-37 51,0 1 0,1 0 0,0 0 0,0 0 1,0 0-1,1 0 0,1 0 0,-2 15 0,3-22-92,0-1-1,1 1 1,-1-1 0,0 1-1,1 0 1,-1-1-1,1 1 1,-1-1-1,0 1 1,1-1-1,-1 0 1,1 1 0,0-1-1,-1 1 1,1-1-1,-1 0 1,1 0-1,0 1 1,-1-1-1,1 0 1,-1 0 0,1 0-1,0 0 1,-1 1-1,1-1 1,0 0-1,-1 0 1,1 0-1,0-1 1,-1 1 0,1 0-1,0 0 1,-1 0-1,1 0 1,1-1-1,27-6 169,-13-1-108,1-1-1,-1 0 0,29-23 1,-33 22-125,1 1 0,0 0 1,1 0-1,0 2 0,0 0 0,18-6 1,-31 12 42,0 1 1,1-1-1,-1 1 1,0 0-1,1 0 1,-1-1-1,0 1 1,1 0-1,-1 0 1,0 0 0,1 0-1,-1 1 1,0-1-1,1 0 1,-1 1-1,0-1 1,1 0-1,-1 1 1,0 0-1,0-1 1,1 1-1,-1 0 1,0-1 0,0 1-1,0 0 1,0 0-1,0 0 1,0 0-1,0 0 1,-1 0-1,1 0 1,0 0-1,-1 1 1,1-1 0,0 0-1,-1 0 1,1 1-1,-1 1 1,3 8 39,-1 0 0,0 0 0,-1 0 0,0 15 0,-1-20 27,0 1 1,0-1-1,1 1 1,-1-1-1,1 1 0,1-1 1,-1 0-1,1 0 1,4 9-1,-5-14-37,0 0 0,0 0 0,1 0-1,-1 0 1,0 0 0,0 0 0,1 0 0,-1-1 0,1 1 0,-1-1-1,1 1 1,-1-1 0,1 1 0,-1-1 0,1 0 0,-1 0 0,1 0-1,-1 0 1,1 0 0,-1 0 0,1 0 0,0 0 0,-1-1 0,1 1-1,-1 0 1,0-1 0,1 0 0,-1 1 0,1-1 0,-1 0 0,0 0-1,1 1 1,-1-1 0,0 0 0,2-2 0,42-40 501,-43 41-510,6-7-47,-7 6-26,0 1 0,1 0 1,0 0-1,0 0 0,-1 0 1,1 0-1,0 0 0,0 0 1,1 1-1,-1-1 0,0 1 1,1 0-1,-1-1 1,1 1-1,-1 0 0,4 0 1,-5 3-267,0 0 0,0 0 1,0 0-1,0 1 1,0-1-1,-1 0 1,1 1-1,-1-1 1,1 1-1,-1-1 0,0 1 1,0-1-1,0 1 1,0-1-1,-1 4 1,1-2-1453,0 10-4156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3.851"/>
    </inkml:context>
    <inkml:brush xml:id="br0">
      <inkml:brushProperty name="width" value="0.025" units="cm"/>
      <inkml:brushProperty name="height" value="0.025" units="cm"/>
    </inkml:brush>
  </inkml:definitions>
  <inkml:trace contextRef="#ctx0" brushRef="#br0">223 73 12524,'2'-4'820,"0"1"0,-1-1 1,0 1-1,0-1 0,0 1 0,0-1 0,0 0 1,-1 0-1,0 1 0,0-8 0,0 10-611,-1-1-1,1 1 0,-1-1 1,1 1-1,-1 0 0,0 0 1,1-1-1,-1 1 0,0 0 1,0 0-1,0 0 1,0 0-1,0 0 0,0 0 1,0 0-1,-1 0 0,1 0 1,0 1-1,0-1 0,-1 0 1,1 1-1,0-1 0,-1 1 1,1-1-1,-1 1 0,1 0 1,0 0-1,-1 0 0,1-1 1,-3 2-1,-6-2-72,0 2 0,0-1 0,0 1 0,0 1 0,0 0 0,0 0 0,1 1 0,-1 0 0,1 1 0,-1 0 0,1 0 0,1 1 0,-1 0 0,1 0 0,-1 1 0,2 1 0,-1-1 0,1 1 0,0 0 0,-10 14 0,17-21-180,0 1 0,0-1 0,0 0 0,-1 1 0,1-1 0,0 1 0,0-1 0,0 1 0,0-1 0,0 1 0,0-1 0,1 0 0,-1 1 0,0-1-1,0 1 1,0-1 0,0 1 0,0-1 0,1 0 0,-1 1 0,0-1 0,0 1 0,1-1 0,-1 0 0,0 1 0,0-1 0,1 0 0,-1 1 0,1-1 0,-1 0 0,0 0 0,1 1 0,-1-1 0,0 0-1,1 0 1,-1 0 0,1 0 0,-1 1 0,1-1 0,-1 0 0,1 0 0,-1 0 0,0 0 0,1 0 0,0 0 0,35 10-203,-14-4-53,-13-2 232,1 1 0,-1 0 0,0 1-1,0-1 1,0 2 0,-1-1 0,1 1 0,-2 1 0,1-1-1,-1 1 1,0 0 0,10 19 0,-14-23 131,0 1 0,-1 0 0,0-1 0,0 1 0,0 0-1,0 0 1,-1 1 0,0-1 0,0 0 0,0 0 0,-1 1 0,0-1 0,0 0 0,0 1 0,0-1 0,-1 0 0,0 0-1,0 1 1,-1-1 0,1 0 0,-1 0 0,0 0 0,-1 0 0,1-1 0,-1 1 0,0-1 0,-5 7 0,3-4 134,-1 0 0,0-1 0,0 1 0,-1-1 1,1-1-1,-1 1 0,0-1 0,-1-1 1,1 1-1,-1-1 0,0 0 0,0-1 1,0 0-1,-1 0 0,1-1 0,0 0 0,-12 1 1,19-3-250,0 0 0,0 0 0,0-1 1,0 1-1,0 0 0,0 0 0,0 0 1,0-1-1,1 1 0,-1-1 0,0 1 1,0-1-1,0 1 0,0-1 1,1 1-1,-1-1 0,0 0 0,1 1 1,-1-1-1,0 0 0,1 1 0,-1-1 1,1 0-1,-1 0 0,0-1 0,-5-29-2427,6 21 1162,1 0 0,0 1 0,0-1 0,4-15 0,14-16-4038,6-3-1569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4.486"/>
    </inkml:context>
    <inkml:brush xml:id="br0">
      <inkml:brushProperty name="width" value="0.025" units="cm"/>
      <inkml:brushProperty name="height" value="0.025" units="cm"/>
    </inkml:brush>
  </inkml:definitions>
  <inkml:trace contextRef="#ctx0" brushRef="#br0">55 0 13933,'0'0'9017,"1"9"-8238,-2 18-40,0-1 0,-2 1 0,-1-1 0,-13 47 0,8-40 211,2-1 0,2 1 0,-3 45 0,8-77-937,0-1 0,0 1-1,0-1 1,0 1-1,0-1 1,0 1 0,0-1-1,0 1 1,0-1 0,0 1-1,0-1 1,0 0 0,0 1-1,0-1 1,1 1 0,-1-1-1,0 1 1,0-1 0,1 1-1,-1-1 1,0 0-1,0 1 1,1-1 0,-1 1-1,0-1 1,1 0 0,-1 1-1,1-1 1,-1 0 0,0 0-1,1 1 1,-1-1 0,1 0-1,-1 0 1,1 0 0,-1 1-1,1-1 1,-1 0-1,1 0 1,-1 0 0,1 0-1,-1 0 1,1 0 0,-1 0-1,1 0 1,-1 0 0,1 0-1,-1 0 1,1-1 0,-1 1-1,0 0 1,1 0 0,-1 0-1,1-1 1,-1 1 0,1 0-1,-1 0 1,0-1-1,1 1 1,-1 0 0,1-1-1,-1 1 1,0 0 0,0-1-1,1 1 1,-1-1 0,27-27 682,-22 20-695,0-1 0,-1 0 0,0 0 0,0 0 0,-1 0 0,0 0 0,-1-1 0,0 1 0,0-1 0,-1 1 0,-1-1 0,1 0 0,-2 0 0,-1-14 0,-9 71-107,10-39 113,1 0 0,0 0-1,0 0 1,0-1 0,1 1-1,0 0 1,3 9 0,-3-15-4,-1-1 0,1 1 1,-1-1-1,1 0 0,0 1 1,0-1-1,0 0 0,0 0 0,0 0 1,0 0-1,0 0 0,0 0 1,0 0-1,1 0 0,-1 0 1,0 0-1,3 1 0,-2-2 0,1 1-1,-1-1 1,1 1-1,0-1 0,-1 0 1,1 0-1,-1 0 1,1 0-1,0-1 0,-1 1 1,1-1-1,-1 1 1,5-3-1,-1 1-1,0-1 0,0 0 0,-1-1 0,1 1 0,-1-1 0,0 0 0,0 0 0,0-1 0,-1 0 0,1 0 0,-1 0 0,0 0 0,5-10 0,-2 2 0,0 0 0,0-1 0,-2 0 0,8-27 0,-17 121 0,4-57 0,-1-18 0,1 1 0,0-1 0,0 0 0,0 0 0,1 0 0,-1 0 0,1 0 0,2 6 0,-3-10 0,1 0 0,-1 0 0,1-1 0,-1 1 0,0 0 0,1-1 0,-1 1 0,1-1 0,0 1 0,-1-1 0,1 1 0,-1-1 0,1 1 0,0-1 0,-1 1 0,1-1 0,0 0 0,-1 1 0,1-1 0,0 0 0,1 1 0,0-1 0,0 0 0,0 0 0,0-1 0,0 1 0,0 0 0,-1-1 0,1 1 0,0-1 0,0 1 0,0-1 0,0 0 0,2-2 0,9-6 0,-1-1 0,-1 0 0,0-1 0,0-1 0,-1 0 0,0 0 0,-1-1 0,9-18 0,-3 9 0,-14 27 0,1 1 0,-1-1 0,0 0 0,-1 1 0,1-1 0,-2 10 0,-6 127-235,10-137-4711,5-12 1005,4-12-3913,-1-10-6368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4.829"/>
    </inkml:context>
    <inkml:brush xml:id="br0">
      <inkml:brushProperty name="width" value="0.025" units="cm"/>
      <inkml:brushProperty name="height" value="0.025" units="cm"/>
    </inkml:brush>
  </inkml:definitions>
  <inkml:trace contextRef="#ctx0" brushRef="#br0">1 0 13933,'0'0'4420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5.969"/>
    </inkml:context>
    <inkml:brush xml:id="br0">
      <inkml:brushProperty name="width" value="0.025" units="cm"/>
      <inkml:brushProperty name="height" value="0.025" units="cm"/>
    </inkml:brush>
  </inkml:definitions>
  <inkml:trace contextRef="#ctx0" brushRef="#br0">108 62 18481,'0'0'8440,"-9"-4"-7746,-4-2-549,-29-11 463,41 17-605,-1 0 0,1 0 0,0 0 0,-1 0 0,1 1-1,0-1 1,-1 0 0,1 1 0,0-1 0,-1 1 0,1-1 0,0 1-1,0-1 1,-1 1 0,1 0 0,0 0 0,0 0 0,0 0 0,0-1 0,0 1-1,0 1 1,0-1 0,1 0 0,-1 0 0,0 0 0,0 0 0,1 0-1,-1 1 1,1-1 0,-1 0 0,1 1 0,0-1 0,-1 0 0,1 1 0,0-1-1,0 0 1,0 1 0,0-1 0,0 2 0,0-1-26,0 0 0,-1 0 0,1-1 0,0 1 1,0 0-1,0 0 0,0 0 0,0 0 0,1-1 0,-1 1 0,0 0 0,1 0 1,-1 0-1,1-1 0,0 1 0,0 0 0,0-1 0,-1 1 0,1-1 1,1 1-1,-1-1 0,0 1 0,0-1 0,1 0 0,-1 1 0,0-1 1,1 0-1,-1 0 0,3 1 0,75-1-2636,-78 1 2678,0 0 0,0 0 0,-1 0 0,1 0 0,0 0 0,-1 0 0,0 0 0,1 1 0,-1-1 0,0 0 0,0 0 0,0 0 0,0 1 0,-2 2 0,2 2 134,2 74 1100,0-30-182,-9 92 0,7-139-876,-1 1-1,0-1 1,0 1 0,0-1-1,-1 0 1,1 0-1,-1 0 1,0 0-1,0 0 1,-1 0-1,-3 4 1,5-6-140,-1 0 1,0-1 0,1 0-1,-1 1 1,0-1-1,0 0 1,0 0 0,0 0-1,1 0 1,-2-1-1,1 1 1,0 0-1,0-1 1,0 1 0,0-1-1,0 0 1,0 0-1,-1 0 1,1 0 0,0 0-1,0 0 1,0 0-1,0-1 1,0 1-1,-3-2 1,3 1-56,-1 0 1,1-1-1,0 1 1,-1-1-1,1 0 1,0 0-1,0 1 0,0-1 1,1-1-1,-1 1 1,0 0-1,1 0 1,-1 0-1,1-1 0,0 1 1,0-1-1,0 1 1,0-1-1,0 0 1,0 1-1,1-1 0,0 0 1,-1 1-1,1-1 1,0 0-1,0-4 1,0 1-27,0-1 0,0 1 0,1-1 0,0 1 1,0-1-1,0 1 0,1 0 0,0 0 0,0-1 1,4-6-1,84-114-762,9-15 754,-83 112 68,-12 21-34,1 0 1,0 0-1,0 1 1,1-1-1,12-12 1,-15 53-385,-12 118 1094,9-148-702,0-1 1,0 0-1,0 0 1,0 1-1,0-1 1,0 0 0,0 1-1,1-1 1,-1 0-1,0 0 1,1 1-1,-1-1 1,1 0-1,-1 0 1,1 0 0,0 0-1,-1 0 1,1 0-1,0 0 1,0 0-1,0 0 1,0 0-1,-1 0 1,1 0 0,0-1-1,1 1 1,-1 0-1,0-1 1,0 1-1,0 0 1,0-1-1,0 0 1,1 1 0,-1-1-1,0 0 1,0 1-1,1-1 1,-1 0-1,0 0 1,1 0 0,-1 0-1,0 0 1,0-1-1,1 1 1,-1 0-1,2-1 1,3-1 26,0 1 1,0-1-1,-1-1 0,1 1 1,0-1-1,-1 0 1,1 0-1,5-5 0,9-9-63,-1-1 0,-1-1 0,-1 0-1,-1-1 1,-1-1 0,16-27 0,-33 65-745,1-9 800,-1 1 1,1-1-1,1 0 1,-1 0-1,2 13 0,0-21-21,0 1 0,0-1 0,-1 1 1,1-1-1,0 1 0,0-1 0,0 1 0,0-1 0,0 0 0,0 0 0,0 1 0,0-1 0,-1 0 0,1 0 1,0 0-1,0 0 0,0 0 0,0 0 0,0 0 0,0 0 0,0-1 0,0 1 0,0 0 0,0-1 0,1 1 0,24-11 114,6-15-139,-28 22-151,0 0-1,0 0 0,1 0 1,-1 1-1,1 0 0,0-1 1,0 2-1,0-1 1,0 0-1,0 1 0,1 0 1,9-2-1,-13 8 119,-1 0 0,1-1 0,-1 1 0,0 0 0,0 1 0,-1-1 0,1 0 0,-1 0 0,0 0 0,0 5 0,0-4 15,17 130 856,-10-101-780,-2 0 0,-2-1 0,-1 2-1,-1-1 1,-5 41 0,-12-30-52,15-43 25,0 0 0,1-1 0,-1 1 0,0 0 0,0-1-1,0 1 1,-1-1 0,1 0 0,0 1 0,0-1 0,-1 0 0,1 0 0,-1 0 0,1 0-1,-1 0 1,1 0 0,-1 0 0,0-1 0,1 1 0,-1 0 0,0-1 0,0 0-1,-2 1 1,3-3 2,-1-1 1,1 0-1,0 1 0,0-1 0,1 0 0,-1 1 0,0-1 0,1 0 0,0 0 1,0 0-1,0 0 0,0 0 0,0 1 0,1-6 0,-1 2-7,1-20-57,1 0 1,2-1-1,0 1 0,2 1 0,0-1 0,2 1 0,1 0 1,1 0-1,1 1 0,1 1 0,19-27 0,-10 19-19,-15 24 33,0-1 0,-1 0 0,0 0 0,0-1 1,0 1-1,5-17 0,-42 65-129,28-35 202,1 0 0,1-1 1,-1 1-1,1 0 0,0 1 1,0-1-1,0 0 0,1 0 1,0 1-1,-2 10 1,4-15-31,0 0 0,-1-1 1,1 1-1,0 0 0,0-1 1,0 1-1,0 0 0,-1-1 1,1 1-1,0-1 0,0 0 1,0 1-1,0-1 0,0 0 1,0 1-1,0-1 0,0 0 1,0 0-1,0 0 0,0 0 1,0 0-1,0 0 0,0 0 1,0 0-1,2-1 0,31-2 208,-21-1-168,0-1-1,0-1 0,20-11 1,-24 11-46,-1 2 0,1-1 0,0 1 0,1 0 1,-1 1-1,1 0 0,-1 0 0,1 1 1,15-2-1,-24 4 0,0 0-1,0 0 1,0 1 0,1-1-1,-1 0 1,0 0 0,0 0 0,0 1-1,0-1 1,0 1 0,0-1-1,0 1 1,0-1 0,0 1-1,0-1 1,-1 1 0,1 0 0,0-1-1,0 1 1,0 0 0,-1 0-1,1 0 1,0 0 0,0 1 0,8 29 285,0 0 226,-9-30-485,1 0 1,-1 0-1,1 0 0,0 0 0,-1 0 0,1 0 0,0-1 0,0 1 0,0 0 1,0 0-1,0-1 0,0 1 0,0-1 0,0 1 0,0-1 0,0 1 1,0-1-1,0 0 0,0 1 0,0-1 0,1 0 0,-1 0 0,0 0 0,2 0 1,3 0 18,0-1 0,0 0 0,0 0 0,0-1 0,0 0 0,0 0 0,-1 0 0,1-1 0,8-5 0,10-9-2967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7.612"/>
    </inkml:context>
    <inkml:brush xml:id="br0">
      <inkml:brushProperty name="width" value="0.025" units="cm"/>
      <inkml:brushProperty name="height" value="0.025" units="cm"/>
    </inkml:brush>
  </inkml:definitions>
  <inkml:trace contextRef="#ctx0" brushRef="#br0">1 145 13357,'0'0'8466,"4"-11"-6063,-2 3-1998,2 1 0,-1 0 0,1-1 1,0 1-1,1 1 0,0-1 1,6-6-1,-8 9-269,0 1-1,0 0 1,1 0 0,0 0 0,0 1-1,0-1 1,0 1 0,0 0-1,0 0 1,0 0 0,1 1 0,-1-1-1,1 1 1,-1 0 0,1 0 0,-1 1-1,7-1 1,-11 1-132,1 0 0,0 0 1,0 0-1,0 1 0,0-1 0,0 0 1,0 0-1,-1 1 0,1-1 0,0 0 0,0 1 1,0-1-1,-1 1 0,1-1 0,0 1 1,-1-1-1,1 1 0,0 0 0,-1-1 1,1 1-1,-1 0 0,1-1 0,-1 1 0,1 0 1,-1 0-1,1-1 0,-1 1 0,1 1 1,1 33 24,-3-24-15,-1-1 1,0 1-1,0-1 1,-6 14-1,-31 68 125,66-136 1180,-2 7-1122,-16 18-57,0 0-1,-1-1 1,-1 0-1,-1 0 1,-1-1-1,3-21 1,-8 44-216,0 0 0,1 0 1,-1 0-1,1-1 0,0 1 0,0 0 1,-1 0-1,1-1 0,0 1 0,1 0 1,-1-1-1,0 1 0,0-1 0,1 1 0,-1-1 1,1 0-1,-1 0 0,1 1 0,-1-1 1,1 0-1,2 1 0,1 0-283,-1 1-1,1-1 1,0 0-1,-1 0 1,1-1-1,0 1 1,10 1-1,-11-3-405,0 0-1,-1 0 1,1 0-1,0 0 1,0-1 0,0 1-1,0-1 1,-1 0 0,1 0-1,0-1 1,-1 1-1,1-1 1,-1 1 0,1-1-1,4-4 1,14-12-6148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7.071"/>
    </inkml:context>
    <inkml:brush xml:id="br0">
      <inkml:brushProperty name="width" value="0.025" units="cm"/>
      <inkml:brushProperty name="height" value="0.025" units="cm"/>
    </inkml:brush>
  </inkml:definitions>
  <inkml:trace contextRef="#ctx0" brushRef="#br0">181 186 16047,'0'-1'429,"0"-1"0,0 0 1,0 0-1,-1 1 0,1-1 0,0 0 0,-1 1 0,1-1 1,-1 0-1,0 1 0,1-1 0,-1 1 0,0-1 0,0 1 1,0-1-1,0 1 0,0 0 0,0-1 0,-3-1 0,2 2-111,0-1 0,-1 1 0,1 0 0,-1 0 0,1 0 0,-1 0 0,1 0 0,-1 0 0,1 1 0,-1-1-1,-4 1 1,2 0-218,0 0-1,0 0 0,0 0 1,0 1-1,0 0 0,0 0 1,0 0-1,0 1 1,1 0-1,-1-1 0,0 2 1,1-1-1,-7 5 0,6-3-80,0 0 0,0 1 0,1 0 0,0 0 0,0 0 0,0 0 0,0 1 0,1 0 0,0-1 0,0 1 0,0 0 0,1 1 0,0-1 0,0 0 0,1 1 0,-1-1 0,1 7 0,1-12-15,0-1 0,0 1 0,0-1 0,0 1 0,0-1 0,0 1 1,0-1-1,1 1 0,-1-1 0,0 1 0,0-1 0,0 0 0,1 1 0,-1-1 0,0 1 0,0-1 0,1 0 0,-1 1 1,0-1-1,1 0 0,-1 1 0,1-1 0,-1 0 0,0 1 0,1-1 0,-1 0 0,1 0 0,-1 0 0,1 0 1,-1 1-1,1-1 0,-1 0 0,1 0 0,0 0 0,24-3 278,23-18 243,-28 8-475,-1-2 1,-1 0-1,0-2 0,0 0 0,-2 0 1,0-2-1,-1 0 0,-1-1 1,-1 0-1,-1-1 0,19-43 0,-60 138-673,18-51 883,2 1-1,0 0 1,2 1-1,0 0 1,-5 41 0,12-65-257,0 0 1,0 0-1,0 0 1,0 0 0,-1 0-1,1 0 1,1 1 0,-1-1-1,0 0 1,0 0-1,0 0 1,1 0 0,-1 0-1,0 0 1,1 0 0,-1 0-1,1 0 1,-1 0-1,1 0 1,0 0 0,-1 0-1,1 0 1,0 0 0,-1-1-1,1 1 1,0 0-1,2 1 1,-2-2-2,1 0-1,0 0 1,-1 1-1,1-1 1,0 0 0,0-1-1,-1 1 1,1 0-1,0 0 1,0-1-1,-1 1 1,1-1 0,0 1-1,-1-1 1,3-1-1,5-3-6,0-1 0,-1 1 0,1-2 0,13-12 0,-16 13 5,0 0 0,0 0 0,-1-1 0,0 0 0,-1 0 0,1 0 0,-1 0 0,-1-1 0,1 1 0,-1-1 0,-1 0 0,1 0 0,-1 0 0,1-13 0,-6 18 0,-3 9 0,-5 10 0,9-13 0,-20 56 0,20-54 0,1 0 0,0-1 0,0 1 0,1 0 0,-1 0 0,1 0 0,0 0 0,0-1 0,0 1 0,2 8 0,-1-13 0,-1 1 0,1 0 0,0 0 0,-1 0 0,1-1 0,0 1 0,0 0 0,0-1 0,-1 1 0,1 0 0,0-1 0,0 1 0,0-1 0,0 0 0,0 1 0,0-1 0,0 0 0,0 0 0,0 1 0,0-1 0,0 0 0,0 0 0,2 0 0,31 0 0,-24-1 0,21 0-273,-23 0 136,1 0 0,-1 1 0,1 0 0,-1 0 0,0 1 0,1 0 0,-1 0 0,0 1 0,1 0 0,-1 0 0,13 7 1378,-22-32-1096,-1 0 0,-7-30 1,4 32-112,2-1 1,-1-30-1,5 51-34,1 0 0,-1 0 0,1 0 0,-1 0 0,1 1 0,0-1 0,-1 0 0,1 1 0,0-1 0,0 1 0,-1 0 0,1-1 0,0 1 0,0 0 0,0 0 0,-1 0 0,1 0 0,0 1 0,3 0 0,1-1 0,78 0-1750,3 1-3306,-35 0-2936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7.727"/>
    </inkml:context>
    <inkml:brush xml:id="br0">
      <inkml:brushProperty name="width" value="0.025" units="cm"/>
      <inkml:brushProperty name="height" value="0.025" units="cm"/>
    </inkml:brush>
  </inkml:definitions>
  <inkml:trace contextRef="#ctx0" brushRef="#br0">1 1 11691,'-1'-1'9865,"1"14"-8808,0 9 641,4 5-32,3 3-321,-2 7-769,1 1-415,1-2-97,-2-3 0,-2-2-224,2-4-1314,-3-5-896,-1-7-1025,-1-9-1730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8.069"/>
    </inkml:context>
    <inkml:brush xml:id="br0">
      <inkml:brushProperty name="width" value="0.025" units="cm"/>
      <inkml:brushProperty name="height" value="0.025" units="cm"/>
    </inkml:brush>
  </inkml:definitions>
  <inkml:trace contextRef="#ctx0" brushRef="#br0">1 213 16239,'0'0'5157,"34"-55"-2947,2 28-896,12-1 351,9 1-256,5 2-768,7 5-385,3 6-192,-6 6-96,-2 5-1281,-11 1-2050,-9 1-3075,-13-1-6182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8.426"/>
    </inkml:context>
    <inkml:brush xml:id="br0">
      <inkml:brushProperty name="width" value="0.025" units="cm"/>
      <inkml:brushProperty name="height" value="0.025" units="cm"/>
    </inkml:brush>
  </inkml:definitions>
  <inkml:trace contextRef="#ctx0" brushRef="#br0">1 0 20724,'0'0'2124,"0"8"-277,-1 25-440,3 76 1670,-1-98-2904,0-1 0,1 1 0,0 0 0,0 0 0,2-1-1,-1 1 1,9 16 0,-12-27-149,0 1-1,0-1 1,0 0 0,0 1-1,1-1 1,-1 0-1,0 1 1,0-1 0,0 0-1,0 0 1,1 1-1,-1-1 1,0 0 0,0 1-1,1-1 1,-1 0-1,0 0 1,0 0 0,1 1-1,-1-1 1,0 0-1,1 0 1,-1 0 0,0 0-1,1 1 1,-1-1-1,0 0 1,1 0 0,-1 0-1,0 0 1,1 0-1,-1 0 1,0 0 0,1 0-1,-1 0 1,0 0-1,1 0 1,-1 0 0,0 0-1,1 0 1,-1-1-1,1 1 1,7-16 577,0-25-156,-5 20-421,-1-1 0,0 1 0,-2-1 0,-1 1 0,-3-25 0,-2 39-60,2 18-73,-1 17-349,5-26 294,1 0 0,0 0 1,-1 0-1,1 0 0,0-1 1,0 1-1,0 0 0,0-1 0,0 1 1,0-1-1,0 1 0,0-1 1,1 1-1,-1-1 0,1 0 0,-1 0 1,1 1-1,-1-1 0,1 0 1,0-1-1,0 1 0,-1 0 0,1 0 1,0-1-1,0 1 0,0-1 1,0 0-1,0 1 0,0-1 1,-1 0-1,4 0 0,73 1-7165,-67-1 5649,28-4-4305,-1-6-1910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9.085"/>
    </inkml:context>
    <inkml:brush xml:id="br0">
      <inkml:brushProperty name="width" value="0.025" units="cm"/>
      <inkml:brushProperty name="height" value="0.025" units="cm"/>
    </inkml:brush>
  </inkml:definitions>
  <inkml:trace contextRef="#ctx0" brushRef="#br0">118 44 5541,'0'0'16918,"-11"6"-15867,2-1-814,-1 2 0,1-1 0,0 1 0,0 0 0,-11 13 0,16-15-18,0-1 0,0 1 0,0-1 0,1 1 1,0 0-1,0 1 0,0-1 0,1 0 0,0 1 0,0-1 0,0 1 0,1 0 0,0 0 1,-1 9-1,2-14-184,0 0 0,0-1 1,1 1-1,-1-1 0,1 1 1,-1-1-1,0 1 0,1-1 1,-1 1-1,1-1 0,-1 1 0,1-1 1,-1 1-1,1-1 0,-1 0 1,1 0-1,0 1 0,-1-1 1,1 0-1,-1 0 0,1 1 1,0-1-1,-1 0 0,1 0 1,0 0-1,-1 0 0,1 0 0,0 0 1,-1 0-1,1 0 0,0 0 1,-1 0-1,1-1 0,-1 1 1,1 0-1,0 0 0,-1 0 1,1-1-1,-1 1 0,2-1 1,27-10 368,32-33-155,-53 36-252,1 0 0,1 1 1,0 0-1,0 0 0,0 1 0,1 1 1,0 0-1,16-6 0,-26 11-7,0 0 0,0 0 0,0 1 0,0-1 0,0 0-1,0 0 1,0 1 0,0-1 0,0 1 0,0-1 0,0 1 0,-1-1-1,1 1 1,0 0 0,0-1 0,-1 1 0,1 0 0,0 0 0,-1-1-1,1 1 1,-1 0 0,1 0 0,-1 0 0,1 0 0,-1 0 0,0-1-1,1 1 1,-1 0 0,0 0 0,0 0 0,1 0 0,-1 2 0,8 46 112,-4-24-83,-4-23-11,1-1 0,-1 1 0,0-1 0,1 0 0,0 1-1,-1-1 1,1 1 0,0-1 0,0 0 0,0 1 0,0-1 0,0 0 0,0 0 0,0 0 0,0 0 0,0 0 0,0 0 0,1 0 0,-1 0 0,0-1 0,1 1 0,2 1 0,-1-2 17,0 1 0,0-1 1,-1 0-1,1 0 1,0 0-1,0 0 0,0 0 1,0-1-1,0 0 1,0 1-1,4-3 0,9-3-122,-1-1-1,0-1 1,22-15-1,-22 13-570,186-125-17761,-194 128 24199,-9 5-1731,-21 6 275,20-3-4104,0 0 0,0-1 0,0 1 0,1 0 0,-1 0 0,0 1 0,1-1 0,-1 1-1,1-1 1,-1 1 0,1 0 0,0 0 0,0 0 0,0 0 0,0 0 0,-3 5 0,49-6 89,-23-1-290,-9-1-76,0 1-1,1 0 0,-1 1 0,0 0 0,0 1 1,12 3-1,-21-4 87,-1 0-1,0 0 1,1 1 0,-1-1-1,0 0 1,0 1 0,0-1-1,0 1 1,0 0 0,0-1 0,0 1-1,-1 0 1,1 0 0,-1 0-1,1 0 1,-1 1 0,0-1-1,0 0 1,0 1 0,0-1 0,0 0-1,0 1 1,-1-1 0,1 1-1,-1-1 1,0 1 0,0 0-1,0-1 1,0 1 0,0-1 0,0 1-1,-1-1 1,1 1 0,-1-1-1,-1 3 1,1 0 142,-1 0 0,0-1 0,-1 1 1,1-1-1,-1 0 0,0 0 0,0 0 0,0 0 0,-1 0 0,1 0 0,-1-1 0,0 0 1,0 0-1,0 0 0,0 0 0,-1 0 0,-5 2 0,4-2-141,-1 0-1,1 0 1,-1-1-1,0 1 0,0-1 1,1-1-1,-1 1 1,-1-1-1,1 0 1,0-1-1,-13 0 1,19-1-261,1 1 0,-1 0 0,1 0 0,-1 0 0,1-1 0,-1 1 0,1 0 1,-1-1-1,1 1 0,0 0 0,-1-1 0,1 1 0,-1-1 0,1 1 0,0 0 0,-1-1 0,1 1 1,0-1-1,0 1 0,-1-1 0,1 1 0,0-1 0,0 1 0,0-1 0,0 0 0,0 1 1,-1-1-1,1 1 0,0-1 0,0 1 0,1-2 0,-2-11-8098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7:59.925"/>
    </inkml:context>
    <inkml:brush xml:id="br0">
      <inkml:brushProperty name="width" value="0.025" units="cm"/>
      <inkml:brushProperty name="height" value="0.025" units="cm"/>
    </inkml:brush>
  </inkml:definitions>
  <inkml:trace contextRef="#ctx0" brushRef="#br0">136 120 15439,'2'-19'1501,"0"7"-15,-1 1-1,0 0 1,-1-1 0,-1 1-1,-2-20 1,3 31-1392,0-1 0,0 1 0,0-1 0,0 0 1,-1 1-1,1-1 0,0 1 0,0-1 0,0 1 0,-1-1 1,1 1-1,0-1 0,0 1 0,-1 0 0,1-1 0,0 1 1,-1-1-1,1 1 0,-1 0 0,1-1 0,0 1 0,-1 0 0,1-1 1,-1 1-1,1 0 0,-1 0 0,1-1 0,-1 1 0,1 0 1,-1 0-1,1 0 0,-2 0 0,-12 11 783,-7 27-852,8 4 344,3 1 0,1 0 0,-3 52 0,3 135 1059,9-215-1428,0-1 0,1 1 0,1 0 0,0-1 0,1 1 0,1-1 0,0 0 0,1 0 0,0 0 0,1-1 0,1 0 0,12 18 0,-26-76 0,3 34 0,-25-71 0,-24-109 0,53 189-6,-1 1-1,1-1 1,-1 1 0,1-1-1,0 1 1,-1-1 0,1 1-1,0-1 1,0 1 0,0-1-1,0 1 1,0-1 0,1 1-1,-1-1 1,0 1 0,1-1-1,-1 1 1,1 0 0,0-1-1,-1 1 1,1 0 0,0-1-1,0 1 1,0 0 0,0 0-1,0 0 1,0-1 0,0 1-1,1 0 1,2-1-89,1 1 0,-1 0 1,0 0-1,1 0 0,-1 0 0,1 1 0,-1 0 0,7 0 1,2 0-246,34 0-4021,28 0-7608,-44-4 3193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0.497"/>
    </inkml:context>
    <inkml:brush xml:id="br0">
      <inkml:brushProperty name="width" value="0.025" units="cm"/>
      <inkml:brushProperty name="height" value="0.025" units="cm"/>
    </inkml:brush>
  </inkml:definitions>
  <inkml:trace contextRef="#ctx0" brushRef="#br0">97 72 9737,'0'0'7319,"3"-10"-4132,0 3-2278,-1 5-585,-1-1 0,1 0 0,-1 0 0,0 0 0,0 0 0,0 1 0,0-1 0,-1 0 0,1-1 0,-1 1 0,0 0 0,0 0 0,0-5 0,0 7-217,-1 1 0,1-1 0,0 0 0,-1 1-1,1 0 1,0-1 0,-1 1 0,1-1 0,-1 1 0,1-1-1,-1 1 1,1 0 0,-1-1 0,1 1 0,-1 0 0,1-1-1,-1 1 1,1 0 0,-1 0 0,0 0 0,1 0 0,-1-1-1,1 1 1,-1 0 0,0 0 0,1 0 0,-1 0 0,1 0-1,-1 0 1,0 1 0,1-1 0,-1 0 0,1 0 0,-1 0-1,0 1 1,1-1 0,-1 0 0,1 0 0,-1 1 0,1-1-1,-1 1 1,-24 14 424,15-3-285,0 1 0,1-1 0,-11 21 0,17-29-200,1 0-1,0 0 1,0 1 0,0-1-1,1 1 1,-1-1 0,1 1-1,0-1 1,0 1-1,1 0 1,-1 0 0,1 0-1,0-1 1,0 1-1,2 8 1,-1-12-38,0-1 1,-1 1-1,1 0 0,0-1 1,0 1-1,0-1 1,0 1-1,0-1 0,-1 1 1,1-1-1,0 1 0,0-1 1,0 0-1,0 0 1,0 0-1,0 1 0,0-1 1,0 0-1,0 0 0,0 0 1,0-1-1,0 1 0,0 0 1,0 0-1,2-1 1,27-7 120,5-13-129,-30 17 0,-1 1 0,1 0 0,0 0 0,0 0 0,1 0 0,-1 1 0,1 0 0,-1 0 0,1 0 0,-1 1 0,11-2 0,-16 4 0,1 0 0,0 0 0,-1 0 0,1 0 0,0 0 0,-1 0 0,1 0 0,-1 0 0,0 0 0,1 0 0,-1 0 0,0 0 0,0 0 0,0 0 0,1 1 0,-1-1 0,0 0 0,0 0 0,-1 0 0,1 0 0,0 0 0,0 0 0,-1 2 0,1 15 0,1-18 0,-1 0 0,0 0 0,0 1 0,1-1 0,-1 0 0,0 0 0,0 0 0,1 0 0,-1 0 0,0 0 0,1 0 0,-1 0 0,0 0 0,0 0 0,1 0 0,-1 0 0,0 0 0,1 0 0,-1 0 0,0 0 0,0 0 0,1 0 0,-1 0 0,0-1 0,1 1 0,-1 0 0,0 0 0,0 0 0,0 0 0,1-1 0,-1 1 0,0 0 0,0 0 0,1 0 0,-1-1 0,0 1 0,0 0 0,0 0 0,0-1 0,0 1 0,1 0 0,-1 0 0,0-1 0,0 1 0,0 0 0,0-1 0,0 1 0,0 0 0,0 0 0,0-1 0,20-28 0,-15 20 0,1 0 0,0 1 0,0 0 0,1 0 0,0 0 0,0 1 0,11-8 0,-16 14 0,0 1 0,0 0 0,1 0 0,-1 0 0,0 0 0,0 0 0,1 0 0,-1 0 0,0 1 0,0-1 0,0 1 0,0 0 0,1-1 0,-1 1 0,0 0 0,0 0 0,-1 1 0,1-1 0,0 0 0,2 2 0,26 11 0,-12-13 0,0-1 0,-1 0 0,1-2 0,26-5 0,43-2 0,-86 9-2,0 0 0,0 0 0,-1 0 0,1 0 0,0 0-1,0 0 1,0 1 0,0-1 0,0 0 0,0 1 0,0-1 0,0 0 0,-1 1 0,1-1 0,0 1-1,0-1 1,0 1 0,-1-1 0,1 1 0,0 0 0,-1-1 0,1 1 0,0 0 0,-1 0 0,1 1-1,5 25-157,0 2-113,-6-29 258,1 1 1,-1 0-1,1 0 1,0 0-1,-1 0 1,1 0-1,0-1 1,0 1-1,0 0 1,0-1-1,0 1 1,-1 0-1,1-1 1,0 1-1,0-1 1,0 0-1,0 1 1,0-1 0,1 0-1,-1 0 1,0 1-1,0-1 1,0 0-1,0 0 1,1 0-1,6-2-902,0 1 0,-1-1 0,1 0 0,-1 0 0,0-1-1,0 0 1,0 0 0,0-1 0,0 0 0,-1 0 0,0-1 0,7-6-1,14-8-7188,-7 7-372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1.367"/>
    </inkml:context>
    <inkml:brush xml:id="br0">
      <inkml:brushProperty name="width" value="0.025" units="cm"/>
      <inkml:brushProperty name="height" value="0.025" units="cm"/>
    </inkml:brush>
  </inkml:definitions>
  <inkml:trace contextRef="#ctx0" brushRef="#br0">13 338 5605,'0'0'21397,"5"-4"-20682,6-12-182,-10 14-277,-9 12-164,5-5-93,0 0-1,0 1 1,1-1 0,0 0 0,0 1 0,1-1 0,-1 1 0,0 8 0,2-13 3,-1 0 0,1 1 0,0-1 0,0 0 0,0 1 0,-1-1 0,1 1 0,1-1-1,-1 0 1,0 1 0,0-1 0,0 0 0,1 1 0,-1-1 0,1 0 0,-1 1 0,1-1 0,-1 0 0,1 0 0,0 0 0,0 0 0,-1 1 0,1-1 0,0 0 0,0 0 0,0 0 0,0-1 0,0 1 0,0 0 0,1 0 0,-1-1 0,0 1 0,0 0 0,0-1 0,1 1 0,-1-1 0,0 0 0,1 1 0,1-1 0,5 0-7,0-1 0,-1 0-1,1 0 1,-1-1 0,1 0 0,-1 0-1,0-1 1,0 0 0,0 0 0,0-1-1,0 1 1,-1-2 0,1 1 0,-1-1-1,0 0 1,-1 0 0,8-9 0,-1 2 8,-1-1 1,-1-1-1,0 0 1,-1-1 0,-1 1-1,13-32 1,-17 34-325,-15 33 300,-12 43 363,22-63-316,1 0 0,-1 0 0,1 1 0,0-1 1,-1 0-1,1 1 0,0-1 0,0 0 0,0 1 1,0-1-1,0 0 0,0 1 0,0-1 0,1 0 1,-1 1-1,0-1 0,1 0 0,-1 0 0,1 1 0,-1-1 1,1 0-1,0 0 0,0 0 0,-1 0 0,1 0 1,0 0-1,0 0 0,0 0 0,0 0 0,0 0 1,0 0-1,0-1 0,0 1 0,0 0 0,2 0 0,0-1 31,0 0-1,-1 0 1,1 0-1,-1 0 1,1 0-1,0-1 1,-1 1-1,1-1 1,-1 0-1,1 0 1,-1 0-1,1 0 1,-1 0-1,0 0 1,1-1-1,-1 1 0,3-3 1,9-9 85,-1 1 1,0-2-1,-1 1 0,-1-2 1,0 1-1,0-2 0,-2 1 1,11-24-1,-10 17 13,0-1 0,-2-1 0,-1 1-1,-1-1 1,6-40 0,-17 79-155,0 1 0,0-1 0,-15 27 0,-3 9 0,15-30 0,0 0 0,1 0 0,2 1 0,0-1 0,1 1 0,-1 32 0,5-52 0,0-1 0,0 1 0,0-1 0,0 1 0,0-1 0,0 1 0,1-1 0,-1 1 0,0-1 0,1 1 0,-1-1 0,1 1 0,0-1 0,-1 0 0,1 1 0,0-1 0,0 0 0,0 0 0,0 0 0,0 0 0,0 1 0,0-1 0,0-1 0,0 1 0,0 0 0,1 0 0,-1 0 0,0-1 0,1 1 0,-1 0 0,1-1 0,-1 1 0,1-1 0,-1 0 0,1 1 0,-1-1 0,1 0 0,-1 0 0,1 0 0,-1 0 0,2-1 0,1 1 0,0-1 0,0 1 0,0-1 0,0-1 0,-1 1 0,1 0 0,-1-1 0,1 0 0,-1 1 0,1-2 0,-1 1 0,0 0 0,0-1 0,0 1 0,4-5 0,-1-2 0,1 0 0,-1-1 0,-1 0 0,0-1 0,0 1 0,-1-1 0,0 1 0,-1-1 0,0-1 0,-1 1 0,1-12 0,-3 23 0,0 0 0,0 0 0,0 0 0,0 0 0,0 0 0,0 0 0,0 0 0,-1 1 0,1-1 0,0 0 0,0 0 0,0 0 0,0 0 0,0 0 0,-1 0 0,1 0 0,0 0 0,0 0 0,0 0 0,0 0 0,-1 0 0,1 0 0,0 0 0,0 0 0,0 0 0,0 0 0,0 0 0,-1-1 0,1 1 0,0 0 0,0 0 0,0 0 0,0 0 0,0 0 0,0 0 0,-1 0 0,1 0 0,0 0 0,0-1 0,0 1 0,0 0 0,0 0 0,0 0 0,0 0 0,0 0 0,0-1 0,0 1 0,0 0 0,0 0 0,0 0 0,0 0 0,0-1 0,-8 13 0,4-2 0,1-1 0,0 1 0,1 0 0,0 1 0,0-1 0,1 14 0,1-22 0,-1 0 0,1 0 0,0 0 0,1 0 0,-1 0 0,0 0 0,1 0 0,-1 0 0,1 0 0,-1 0 0,1 0 0,0 0 0,0 0 0,0-1 0,0 1 0,0 0 0,0-1 0,1 1 0,-1-1 0,0 1 0,1-1 0,-1 0 0,1 1 0,0-1 0,-1 0 0,1 0 0,0 0 0,0 0 0,-1-1 0,1 1 0,0 0 0,0-1 0,0 1 0,0-1 0,0 0 0,0 0 0,0 1 0,3-2 0,4 0 0,0 0 0,-1-1 0,1 0 0,-1-1 0,0 0 0,0 0 0,0-1 0,0 0 0,0 0 0,-1-1 0,1 0 0,-1 0 0,9-10 0,-5 6 0,0-1 0,-2 0 0,1-1 0,-1 0 0,14-23 0,-29 44 0,1 0 0,0 0 0,1 1 0,0 0 0,1 0 0,0 0 0,0 0 0,1 1 0,1-1 0,-1 16 0,3-27-59,-1 1 0,0-1-1,0 1 1,0-1 0,0 1 0,0-1-1,1 1 1,-1-1 0,0 0 0,1 1-1,-1-1 1,0 1 0,0-1 0,1 0-1,-1 1 1,1-1 0,-1 0 0,0 1-1,1-1 1,-1 0 0,1 0 0,-1 0-1,1 1 1,-1-1 0,1 0 0,-1 0 0,0 0-1,1 0 1,-1 0 0,1 0 0,-1 0-1,1 0 1,-1 0 0,1 0 0,-1 0-1,1 0 1,-1 0 0,1 0 0,-1 0-1,1 0 1,-1-1 0,1 1 0,-1 0-1,1 0 1,-1-1 0,0 1 0,1 0-1,-1-1 1,0 1 0,1 0 0,-1-1 0,0 1-1,1-1 1,21-19-6848,-15 0-1693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1.739"/>
    </inkml:context>
    <inkml:brush xml:id="br0">
      <inkml:brushProperty name="width" value="0.025" units="cm"/>
      <inkml:brushProperty name="height" value="0.025" units="cm"/>
    </inkml:brush>
  </inkml:definitions>
  <inkml:trace contextRef="#ctx0" brushRef="#br0">0 0 20179,'0'0'11723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2.642"/>
    </inkml:context>
    <inkml:brush xml:id="br0">
      <inkml:brushProperty name="width" value="0.025" units="cm"/>
      <inkml:brushProperty name="height" value="0.025" units="cm"/>
    </inkml:brush>
  </inkml:definitions>
  <inkml:trace contextRef="#ctx0" brushRef="#br0">58 150 18065,'0'0'12641,"-8"3"-12662,2-2 16,4-1 4,0 0 0,0 1 0,0-1 0,0 0 0,1 1 0,-1 0 0,0-1 0,0 1 0,0 0 0,0 0 0,0 0 1,1 0-1,-1 0 0,1 1 0,-1-1 0,1 0 0,-1 1 0,1-1 0,0 1 0,-1-1 0,1 1 0,0 0 0,0 0 1,0-1-1,0 1 0,1 0 0,-1 0 0,0 2 0,1-4 4,0 1-1,0-1 1,0 0 0,0 1-1,0-1 1,0 0 0,0 1-1,0-1 1,0 0 0,1 1-1,-1-1 1,0 0 0,0 1 0,0-1-1,0 0 1,1 1 0,-1-1-1,0 0 1,0 0 0,1 1-1,-1-1 1,0 0 0,0 0-1,1 0 1,-1 1 0,0-1-1,1 0 1,-1 0 0,0 0-1,1 0 1,-1 0 0,0 0-1,1 1 1,-1-1 0,0 0-1,1 0 1,-1 0 0,0 0 0,1 0-1,-1 0 1,0 0 0,1-1-1,-1 1 1,0 0 0,1 0-1,-1 0 1,0 0 0,1 0-1,-1 0 1,0-1 0,1 1-1,15-7 165,-16 7-163,37-27 199,-33 23-198,0 0 0,0 0 0,1 0 0,-1 1 0,1 0 0,0 0-1,0 0 1,0 0 0,0 1 0,1 0 0,-1 0 0,11-2 0,-15 6-28,0 0 0,0 0 1,-1 0-1,1 0 1,0 0-1,-1 1 1,1-1-1,-1 0 1,0 0-1,0 0 1,0 1-1,0-1 0,0 0 1,0 0-1,-1 3 1,1 1-2,0 99-141,0-105 135,0 0 0,0 1 0,0-1 0,0 0 0,0 1 1,0-1-1,0 0 0,0 0 0,0 1 0,0-1 0,0 0 0,0 1 1,0-1-1,0 0 0,1 0 0,-1 1 0,0-1 0,0 0 0,0 0 1,0 1-1,1-1 0,-1 0 0,0 0 0,0 0 0,0 1 0,1-1 1,-1 0-1,0 0 0,1 0 0,-1 0 0,0 0 0,0 0 0,1 1 1,-1-1-1,0 0 0,0 0 0,1 0 0,-1 0 0,16-4-672,10-13-677,29-28-7490,78-83-1,-97 87 8683,-2-1 3502,-54 61 7100,-10 5-7094,14-12-2264,0 0-1,-22 24 1,37-35-902,34-1 155,-19-2-262,-4 0-57,1 0 0,-1 1 0,1 1 1,0 0-1,-1 0 0,14 3 0,-22-3 14,0 1 1,1 0-1,-1 0 1,0 0-1,1 0 1,-1 0-1,0 0 0,0 1 1,0-1-1,0 1 1,0-1-1,0 1 1,-1 0-1,1 0 1,-1 0-1,1 0 0,-1 0 1,1 0-1,-1 0 1,0 0-1,0 1 1,0-1-1,0 0 0,-1 1 1,1-1-1,-1 1 1,1-1-1,-1 0 1,0 1-1,0-1 1,0 1-1,0 3 0,0-2 99,-1-1 0,1 1-1,0 0 1,-1 0 0,0-1 0,0 1-1,0 0 1,0-1 0,0 1-1,-1-1 1,0 1 0,1-1-1,-1 0 1,-1 0 0,1 0 0,0 0-1,-1 0 1,1 0 0,-1 0-1,0-1 1,-4 3 0,1-1-111,0-1 1,0 0 0,0-1-1,0 1 1,-1-1-1,1 0 1,-1-1 0,1 1-1,-1-1 1,0-1 0,-10 1-1,16-1-179,0 0 0,1 0 0,-1 0-1,0 0 1,0-1 0,0 1 0,0 0 0,0 0-1,1-1 1,-1 1 0,0 0 0,0-1 0,0 1-1,1 0 1,-1-1 0,0 1 0,0-1 0,0-1-1,-6-16-11094,7 1-6464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8.832"/>
    </inkml:context>
    <inkml:brush xml:id="br0">
      <inkml:brushProperty name="width" value="0.025" units="cm"/>
      <inkml:brushProperty name="height" value="0.025" units="cm"/>
    </inkml:brush>
  </inkml:definitions>
  <inkml:trace contextRef="#ctx0" brushRef="#br0">148 1 9993,'0'0'11152,"-3"10"-9497,-92 342 4941,50-177-4357,44-171-2023,0-3-175,1 0 0,-1 0 0,1 0 0,0 0-1,-1 0 1,1 0 0,0 0 0,0 0 0,-1 0-1,1 0 1,0 0 0,0 0 0,0 0 0,0 0-1,1 0 1,-1 0 0,0 0 0,0 0 0,1 0-1,-1 1 1,22-36 18,-14 13-59,-1-1 0,-1 1 0,-1-2 0,-1 1 0,-1 0 0,-1-1 0,-1-34 0,-1 64 0,1-1 0,0 1 0,0 0 0,0 0 0,1 0 0,0-1 0,0 1 0,1-1 0,0 0 0,4 7 0,-6-11 0,0 0 0,1 0 0,-1 0 0,1 0 0,-1-1 0,1 1 0,0-1 0,-1 1 0,1-1 0,0 0 0,0 1 0,0-1 0,0 0 0,0 0 0,1-1 0,-1 1 0,0 0 0,0-1 0,0 1 0,1-1 0,-1 0 0,0 0 0,1 1 0,-1-2 0,0 1 0,1 0 0,-1 0 0,0-1 0,0 1 0,1-1 0,-1 0 0,0 0 0,0 0 0,0 0 0,0 0 0,0 0 0,0 0 0,2-2 0,3-2 0,-1 0 0,1-1 0,-1 1 0,0-1 0,-1 0 0,0-1 0,0 1 0,0-1 0,5-11 0,-7 14 0,0-1 0,-1-1 0,0 1 0,0 0 0,0 0 0,0-1 0,-1 1 0,0-1 0,0 1 0,-1-1 0,1 1 0,-1-1 0,-1 0 0,0-9 0,0 14 0,1 1 0,0 0 0,-1 0 0,1-1 0,0 1 0,-1 0 0,1 0 0,0 0 0,-1 0 0,1-1 0,0 1 0,-1 0 0,1 0 0,0 0 0,-1 0 0,1 0 0,-1 0 0,1 0 0,0 0 0,-1 0 0,1 0 0,-1 0 0,1 0 0,0 0 0,-1 0 0,1 0 0,-1 0 0,1 1 0,0-1 0,-1 0 0,1 0 0,0 0 0,-1 1 0,1-1 0,0 0 0,0 0 0,-1 1 0,1-1 0,0 0 0,-1 1 0,1-1 0,0 0 0,0 1 0,0-1 0,0 0 0,-1 1 0,1-1 0,0 1 0,-14 16 0,5-3 0,1 1 0,0 0 0,1 0 0,1 1 0,0 0 0,2 0 0,-1 1 0,2-1 0,0 1 0,0 31 0,3-46 0,0 1 0,0-1 0,0 0 0,1 0 0,-1 0 0,1 0 0,-1 0 0,1 1 0,0-1 0,0 0 0,0 0 0,0-1 0,0 1 0,0 0 0,0 0 0,1 0 0,-1-1 0,1 1 0,-1-1 0,1 1 0,0-1 0,-1 0 0,1 1 0,0-1 0,0 0 0,0 0 0,0 0 0,0-1 0,0 1 0,0 0 0,1-1 0,-1 1 0,0-1 0,0 0 0,0 0 0,0 0 0,1 0 0,-1 0 0,4-1 0,1 1 0,0-1 0,0 0 0,0-1 0,-1 1 0,1-1 0,0-1 0,-1 1 0,1-1 0,-1 0 0,0 0 0,10-8 0,-2-2 0,-1-1 0,-1-1 0,0 0 0,-1 0 0,-1-1 0,0 0 0,-1-1 0,-1 0 0,-1-1 0,0 0 0,6-26 0,-52 110 0,33-56 0,1 1 0,0 0 0,1 0 0,0 1 0,0-1 0,1 1 0,1 0 0,-3 21 0,6-32 0,-1 0 0,0 0 0,0 0 0,1 0 0,-1 0 0,0 0 0,1 0 0,-1 0 0,1 0 0,-1 0 0,1-1 0,0 1 0,-1 0 0,1 0 0,0 0 0,0-1 0,-1 1 0,1 0 0,0-1 0,0 1 0,0-1 0,0 1 0,0-1 0,0 1 0,0-1 0,0 0 0,0 1 0,0-1 0,0 0 0,0 0 0,0 0 0,0 1 0,0-1 0,0-1 0,0 1 0,0 0 0,0 0 0,0 0 0,0 0 0,0-1 0,0 1 0,2-1 0,3 0 0,-1-1 0,0 1 0,0-1 0,0 0 0,0 0 0,0 0 0,8-7 0,2-4 0,-1-2 0,15-19 0,25-24 0,-54 58 0,0 0 0,0 0 0,0 0 0,0-1 0,1 1 0,-1 0 0,0 0 0,0 0 0,0 0 0,0 0 0,0 0 0,1 0 0,-1-1 0,0 1 0,0 0 0,0 0 0,0 0 0,1 0 0,-1 0 0,0 0 0,0 0 0,0 0 0,1 0 0,-1 0 0,0 0 0,0 0 0,0 0 0,1 0 0,-1 0 0,0 0 0,0 0 0,0 0 0,0 1 0,1-1 0,-1 0 0,0 0 0,0 0 0,0 0 0,0 0 0,1 0 0,-1 0 0,0 1 0,0-1 0,0 0 0,0 0 0,0 0 0,0 0 0,0 0 0,0 1 0,1-1 0,-1 0 0,0 0 0,0 0 0,0 1 0,0-1 0,0 0 0,1 19 0,-5 18 0,3-32 0,-1-1 0,1 1 0,0-1 0,0 1 0,1 0 0,0-1 0,0 9 0,0-12 0,0 0 0,1 0 0,-1 0 0,1 0 0,-1 0 0,1 0 0,0 0 0,-1 0 0,1 0 0,0 0 0,0 0 0,-1-1 0,1 1 0,0 0 0,0-1 0,0 1 0,0 0 0,0-1 0,0 1 0,0-1 0,0 1 0,0-1 0,0 0 0,0 0 0,1 1 0,-1-1 0,0 0 0,0 0 0,0 0 0,0 0 0,0 0 0,0 0 0,3-1 0,8-1 0,0 0 0,0-1 0,0 0 0,0-1 0,0-1 0,-1 0 0,0 0 0,0-1 0,0 0 0,-1-1 0,0 0 0,10-10 0,-2 4 0,0 1 0,31-16 0,-49 28 0,0 0 0,0 0 0,0 0 0,1 0 0,-1 1 0,0-1 0,0 0 0,0 0 0,0 0 0,1 1 0,-1-1 0,0 0 0,0 0 0,0 1 0,0-1 0,0 0 0,0 0 0,0 1 0,0-1 0,0 0 0,0 0 0,0 1 0,0-1 0,0 0 0,0 0 0,0 1 0,0-1 0,0 0 0,0 1 0,0-1 0,0 0 0,0 0 0,0 0 0,0 1 0,0-1 0,-1 0 0,1 0 0,0 1 0,0-1 0,-25 45 0,20-38 0,0 0 0,0 1 0,1 0 0,0 0 0,1 1 0,-1-1 0,2 1 0,-1-1 0,1 1 0,-1 15 0,3-24 0,0 1 0,0 0 0,1-1 0,-1 1 0,0 0 0,1-1 0,-1 1 0,0-1 0,1 1 0,-1-1 0,1 1 0,-1 0 0,1-1 0,-1 0 0,1 1 0,-1-1 0,1 1 0,-1-1 0,1 0 0,0 1 0,-1-1 0,1 0 0,0 0 0,-1 1 0,1-1 0,0 0 0,-1 0 0,1 0 0,0 0 0,-1 0 0,1 0 0,0 0 0,-1 0 0,1 0 0,0 0 0,0 0 0,-1-1 0,1 1 0,0 0 0,-1 0 0,1-1 0,-1 1 0,1 0 0,0-1 0,-1 1 0,1-1 0,32-16 0,-22 4 0,0 0 0,-1 0 0,-1-1 0,0 0 0,-1 0 0,0-1 0,-1 0 0,-1-1 0,0 0 0,3-18 0,-36 90 0,25-49-297,1 0 0,-1 0 0,1 0 1,0 0-1,1 0 0,-1 0 0,1 0 0,1 0 0,-1 1 1,1-1-1,3 9 0,-3-14 91,0 0-1,0 1 1,0-1-1,1 0 1,-1 0 0,1 0-1,-1 0 1,1 0 0,0 0-1,-1-1 1,1 1-1,0 0 1,0-1 0,0 0-1,1 1 1,-1-1-1,0 0 1,0 0 0,1 0-1,-1 0 1,0-1 0,1 1-1,-1-1 1,1 1-1,-1-1 1,1 0 0,-1 0-1,1 0 1,-1 0 0,1-1-1,-1 1 1,1 0-1,-1-1 1,1 0 0,1-1-1,20-6-8692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3.716"/>
    </inkml:context>
    <inkml:brush xml:id="br0">
      <inkml:brushProperty name="width" value="0.025" units="cm"/>
      <inkml:brushProperty name="height" value="0.025" units="cm"/>
    </inkml:brush>
  </inkml:definitions>
  <inkml:trace contextRef="#ctx0" brushRef="#br0">48 71 14638,'0'-70'11120,"-3"131"-8924,-18 98-1,-2 30 359,23-188-2552,0-1 0,-1 1-1,1 0 1,0 0 0,0-1 0,0 1-1,0 0 1,0-1 0,0 1 0,0 0 0,0-1-1,1 1 1,-1 0 0,0 0 0,0-1 0,0 1-1,1-1 1,-1 1 0,0 0 0,1-1-1,-1 1 1,1-1 0,-1 1 0,1 0 0,-1-1-1,1 1 1,-1-1 0,1 0 0,-1 1 0,1-1-1,-1 1 1,1-1 0,0 0 0,1 1-1,0-1 1,0 0-1,0-1 1,0 1-1,0 0 0,0-1 1,0 0-1,0 1 0,0-1 1,0 0-1,-1 0 0,1 0 1,2-1-1,50-42-17,-51 42 16,38-37 0,58-71 0,-83 91 0,-2-1 0,0-1 0,-1 0 0,-1-1 0,-2 0 0,11-31 0,-19 45-6426,-14 22-14182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5.197"/>
    </inkml:context>
    <inkml:brush xml:id="br0">
      <inkml:brushProperty name="width" value="0.025" units="cm"/>
      <inkml:brushProperty name="height" value="0.025" units="cm"/>
    </inkml:brush>
  </inkml:definitions>
  <inkml:trace contextRef="#ctx0" brushRef="#br0">30 158 11819,'0'0'2707,"-4"12"-59,1-6-2458,-15 57 4026,16-59-3812,1 0 0,1 1 0,-1-1 1,0 0-1,1 1 0,0-1 0,0 0 0,1 1 0,-1-1 0,1 0 1,0 1-1,0-1 0,0 0 0,2 5 0,-1-7-389,-1-1 0,1 1 0,0 0 0,-1-1 0,1 1 0,0-1 0,0 1 0,0-1 0,0 0 0,0 0 0,0 0 0,0 0 0,0 0 0,0-1 0,1 1 0,-1-1 0,0 1 0,0-1 0,1 0 0,-1 0 0,0 0 0,1 0 1,-1 0-1,0 0 0,1-1 0,-1 1 0,0-1 0,0 1 0,0-1 0,3-1 0,2-1-30,0 0 1,0 0 0,0-1-1,-1 0 1,1 0 0,-1 0-1,0-1 1,5-5-1,-1-1 212,-1-1 0,0 0 0,-1-1 0,0 1 0,-1-1 0,-1-1 0,0 0 0,-1 1 0,6-23 0,-26 134-15,15-96-178,-5 22 130,1 1 0,-1 32 0,5-57-126,0 1 0,0-1 1,0 1-1,0-1 0,0 1 1,0 0-1,0-1 0,0 1 1,0-1-1,0 1 0,0-1 1,0 1-1,1-1 1,-1 1-1,0-1 0,0 1 1,1-1-1,-1 1 0,0-1 1,1 1-1,-1-1 0,1 1 1,-1-1-1,0 0 0,1 1 1,-1-1-1,1 0 0,-1 1 1,1-1-1,-1 0 1,1 0-1,-1 0 0,2 1 1,21-6 476,19-23 390,-28 14-822,0 0 1,0-1-1,-2 0 0,0-1 1,0-1-1,-2 0 0,0 0 1,-1-1-1,-1 0 1,9-27-1,-67 130-53,31-56 0,13-21 0,0-1 0,1 1 0,1 0 0,-1 0 0,1 0 0,0 1 0,1-1 0,0 1 0,-3 14 0,9-22 0,1 0 0,-1 0 0,0-1 0,1 1 0,-1-1 0,0 0 0,1 0 0,-1 0 0,0 0 0,6-1 0,4-1 0,-1-1 0,1-1 0,-1 0 0,0 0 0,0-1 0,0 0 0,-1-1 0,0-1 0,0 0 0,0 0 0,15-16 0,-6 4 0,0 0 0,-2-2 0,-1 0 0,22-34 0,-39 55 0,0 0 0,0 1 0,0-1 0,0 0 0,0 0 0,0 0 0,0 0 0,0 0 0,0 0 0,0 0 0,0 0 0,0 0 0,0 0 0,0 0 0,0 0 0,0 1 0,0-1 0,0 0 0,0 0 0,1 0 0,-1 0 0,0 0 0,0 0 0,0 0 0,0 0 0,0 0 0,0 0 0,0 0 0,0 0 0,0 0 0,0 0 0,1 0 0,-1 0 0,0 0 0,0 0 0,0 0 0,0 0 0,0 0 0,0 0 0,0 0 0,0 0 0,0 0 0,0 0 0,1 0 0,-1 0 0,0 0 0,0 0 0,0-1 0,0 1 0,0 0 0,0 0 0,0 0 0,0 0 0,0 0 0,0 0 0,0 0 0,0 0 0,0 0 0,0 0 0,0 0 0,0 0 0,0-1 0,1 15 0,-5 17 0,-52 154 0,55-176 0,10-22 0,9-26 0,2-53 0,-15 65 0,1-1 0,1 1 0,11-26 0,-12 52 0,1 0 0,-1 0 0,0 1 0,1 0 0,-1 0 0,0 0 0,1 1 0,6 2 0,-9-3 0,0 1 0,0-1 0,-1 1 0,1 0 0,0 1 0,-1-1 0,1 1 0,-1-1 0,0 1 0,0 0 0,1 0 0,-1 1 0,0-1 0,-1 1 0,1-1 0,0 1 0,-1 0 0,1 0 0,-1 0 0,0 0 0,2 5 0,-2-3 0,-1-1 0,1 1 0,-1-1 0,-1 1 0,1-1 0,-1 1 0,0-1 0,0 1 0,0 0 0,0-1 0,-1 1 0,0-1 0,0 1 0,0-1 0,0 1 0,-1-1 0,-3 7 0,-6 11 0,7-15 0,0 0 0,0 0 0,1 0 0,0 1 0,0-1 0,1 1 0,0-1 0,0 1 0,1 0 0,0 0 0,0 13 0,1-20 0,1-1 0,0 1 0,-1 0 0,1-1 0,0 1 0,-1 0 0,1-1 0,0 1 0,0 0 0,0-1 0,0 0 0,-1 1 0,1-1 0,0 1 0,0-1 0,0 0 0,0 0 0,0 1 0,0-1 0,0 0 0,0 0 0,0 0 0,0 0 0,0 0 0,0 0 0,0 0 0,0-1 0,0 1 0,0 0 0,0-1 0,0 1 0,0 0 0,1-2 0,34-12 0,-25 5 0,0 0 0,0 0 0,-1-1 0,0 0 0,-1-1 0,0 0 0,8-14 0,-11 16 0,-1 0 0,0 0 0,0 0 0,-1-1 0,0 1 0,-1-1 0,0 0 0,-1 0 0,0-1 0,1-15 0,-18 67 0,15-40 0,1 1 0,-1-1 0,1 0 0,-1 0 0,1 0 0,0 0 0,0 0 0,-1 0 0,1 0 0,0-1 0,0 1 0,0 0 0,0 0 0,0-1 0,0 1 0,0 0 0,0-1 0,0 1 0,0-1 0,0 1 0,0-1 0,0 0 0,1 1 0,-1-1 0,0 0 0,0 0 0,0 0 0,1 0 0,-1 0 0,0 0 0,2 0 0,47-2 0,-45 2 0,2-2 0,0 1 0,0-1 0,0 0 0,0-1 0,-1 1 0,1-1 0,-1-1 0,0 1 0,0-1 0,0 0 0,0-1 0,-1 1 0,0-1 0,0 0 0,0 0 0,0-1 0,-1 0 0,0 1 0,0-1 0,-1-1 0,1 1 0,-1 0 0,-1-1 0,1 0 0,-1 0 0,0 1 0,-1-1 0,0 0 0,1-13 0,-2 19 0,0 1 0,0-1 0,0 0 0,0 1 0,0-1 0,0 1 0,0-1 0,0 0 0,0 1 0,-1-1 0,1 1 0,0-1 0,0 1 0,-1-1 0,1 1 0,0-1 0,-1 1 0,1-1 0,-1 1 0,1-1 0,0 1 0,-1 0 0,1-1 0,-1 1 0,1 0 0,-1-1 0,1 1 0,-1 0 0,1-1 0,-1 1 0,0 0 0,1 0 0,-1 0 0,1 0 0,-1 0 0,0 0 0,1 0 0,-1 0 0,1 0 0,-1 0 0,0 0 0,1 0 0,-1 0 0,1 0 0,-1 0 0,1 0 0,-1 1 0,0-1 0,1 0 0,-1 1 0,0-1 0,-29 19 0,16-2 0,0 1 0,1 0 0,-20 37 0,29-46 0,0-1 0,0 1 0,1 0 0,0 0 0,0 0 0,1 0 0,1 1 0,-1-1 0,1 1 0,1-1 0,1 17 0,0-23 7,0-1 0,0 1-1,0 0 1,0-1 0,1 1 0,-1-1-1,1 0 1,0 1 0,0-1 0,0 0 0,0 0-1,0 0 1,0 0 0,0 0 0,1-1-1,-1 1 1,1-1 0,-1 1 0,1-1 0,-1 0-1,1 0 1,0 0 0,0-1 0,0 1-1,5 0 1,0 1-117,1-1 0,-1 0 0,1-1 0,-1 0 0,1 0 0,-1 0-1,15-4 1,-8-4-4529,-3-6-5167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05.800"/>
    </inkml:context>
    <inkml:brush xml:id="br0">
      <inkml:brushProperty name="width" value="0.025" units="cm"/>
      <inkml:brushProperty name="height" value="0.025" units="cm"/>
    </inkml:brush>
  </inkml:definitions>
  <inkml:trace contextRef="#ctx0" brushRef="#br0">1 79 6919,'2'-6'1067,"0"1"0,0 1 0,1-1 0,0 0 0,0 1 1,0-1-1,1 1 0,-1 0 0,7-6 0,13-16 12370,-25 51-11697,-16 29-1740,13-41 0,0 0 0,1 0 0,0 1 0,1 0 0,1-1 0,-1 16 0,3-29 0,0 1 0,0-1 0,1 1 0,-1-1 0,0 1 0,0-1 0,1 1 0,-1-1 0,0 0 0,1 1 0,-1-1 0,0 0 0,1 1 0,-1-1 0,0 0 0,1 1 0,-1-1 0,1 0 0,-1 0 0,1 0 0,-1 1 0,1-1 0,-1 0 0,1 0 0,-1 0 0,1 0 0,-1 0 0,1 0 0,-1 0 0,1 0 0,-1 0 0,1 0 0,-1 0 0,1 0 0,-1 0 0,0 0 0,1 0 0,-1-1 0,1 1 0,-1 0 0,1 0 0,0-1 0,23-9 0,-9-1 0,-1-1 0,0-1 0,14-15 0,17-16 0,-44 44 0,-1-1 0,0 1 0,1 0 0,-1-1 0,0 1 0,1 0 0,-1-1 0,1 1 0,-1 0 0,0-1 0,1 1 0,-1 0 0,1 0 0,-1 0 0,1-1 0,-1 1 0,1 0 0,-1 0 0,1 0 0,-1 0 0,1 0 0,-1 0 0,1 0 0,-1 0 0,1 0 0,-1 0 0,1 0 0,-1 0 0,1 0 0,-1 1 0,1-1 0,-1 0 0,1 0 0,0 1 0,5 18 0,-7 39 0,0-48 0,-9 54-218,0 6-2836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4.777"/>
    </inkml:context>
    <inkml:brush xml:id="br0">
      <inkml:brushProperty name="width" value="0.025" units="cm"/>
      <inkml:brushProperty name="height" value="0.025" units="cm"/>
    </inkml:brush>
  </inkml:definitions>
  <inkml:trace contextRef="#ctx0" brushRef="#br0">241 77 5765,'0'0'14606,"5"-10"-12198,15-30-198,-20 40-2135,0-1 0,1 0 0,-1 1 0,0-1 0,1 0 0,-1 1 0,0-1 0,0 0 1,0 1-1,0-1 0,0 0 0,0 0 0,0 1 0,0-1 0,0 0 0,0 1 0,0-1 0,0 0 0,-1 0 0,1 1 0,0-1 0,0 0 0,-1 1 0,1-1 1,0 1-1,-1-1 0,1 0 0,-1 1 0,1-1 0,-1 1 0,1-1 0,-1 1 0,1-1 0,-1 1 0,0 0 0,1-1 0,-1 1 0,1 0 0,-1-1 0,0 1 1,1 0-1,-1 0 0,0-1 0,0 1 0,1 0 0,-2 0 0,-34-2 326,31 2-187,-3 1-117,0 0 0,0 1 0,0 0 0,0 0 0,0 0 0,1 1 0,-1 1 0,1-1 0,0 1 0,0 0 0,0 1 0,-11 8 0,13-9-71,-1 1 0,1 0 0,0 0 1,1 0-1,-1 0 0,1 1 1,0 0-1,1 0 0,-1 0 0,1 0 1,0 0-1,0 1 0,1-1 1,0 1-1,-1 8 0,2-13-21,1-1 0,0 0 0,0 1 0,0-1 0,0 1 0,0-1 0,0 0 0,0 1 0,1-1 0,-1 0 0,1 1 0,-1-1 0,1 0 0,-1 1 0,1-1 0,-1 0-1,1 0 1,0 0 0,0 1 0,0-1 0,0 0 0,0 0 0,0 0 0,0-1 0,0 1 0,0 0 0,2 1 0,0-1 9,1 1-1,-1-1 1,1 0 0,0-1-1,-1 1 1,1 0 0,0-1-1,-1 0 1,1 0 0,5-1-1,1 0-40,-1 0 1,1-1-1,-1 0 0,0-1 0,1 0 0,-2 0 1,18-9-1,-21 8-4,0 1 1,0-1-1,0 0 1,0-1-1,-1 1 1,0-1-1,0 0 1,0 0-1,0 0 1,-1 0-1,0-1 1,0 1-1,2-7 1,-4 10-98,-5 15-406,-1 5 731,0 0 1,1 0-1,1 0 1,0 0-1,2 1 1,0-1-1,1 0 1,3 23 0,-2-37-124,1 1 1,0-1 0,0 1 0,0-1-1,0 0 1,1 0 0,0 0 0,0 0 0,0 0-1,4 4 1,19 28 3,-25-34-65,0 0 0,0 0 1,0-1-1,-1 1 0,1 0 0,-1 0 0,0 0 0,1 0 1,-1 0-1,0 0 0,0 0 0,0 0 0,0 0 0,-1 0 1,1 0-1,0-1 0,-1 1 0,1 0 0,-2 2 0,0-2-11,1 1 0,-1-1-1,0 0 1,0 0 0,0-1-1,0 1 1,0 0 0,0-1-1,-1 1 1,1-1 0,0 0-1,-1 1 1,1-1 0,-1 0-1,1-1 1,-1 1 0,0 0-1,1-1 1,-5 1 0,-58 2-9,57-3 7,-4 0 0,-67-4 0,73 3 0,1 0 0,-1 0 0,1-1 0,-1 1 0,1-2 0,-1 1 0,1 0 0,0-1 0,0 0 0,1 0 0,-8-6 0,11 9-4,1-1-1,0 1 1,0 0 0,-1 0 0,1 0-1,0-1 1,0 1 0,-1 0-1,1 0 1,0-1 0,0 1 0,0 0-1,0-1 1,-1 1 0,1 0 0,0-1-1,0 1 1,0 0 0,0-1-1,0 1 1,0 0 0,0-1 0,0 1-1,0 0 1,0-1 0,0 1-1,0 0 1,0-1 0,0 1 0,0 0-1,0-1 1,0 1 0,1 0 0,-1-1-1,0 1 1,0 0 0,0-1-1,1 1 1,-1 0 0,0 0 0,0-1-1,0 1 1,1 0 0,-1 0-1,0-1 1,1 1 0,-1 0 0,0 0-1,1 0 1,-1 0 0,0 0-1,0-1 1,1 1 0,-1 0 0,0 0-1,1 0 1,-1 0 0,1 0 0,-1 0-1,0 0 1,1 0 0,-1 0-1,0 0 1,1 0 0,-1 0 0,0 0-1,1 1 1,0-1 0,32-1-1382,-28 2 713,51-1-9790,-29 0 1371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120"/>
    </inkml:context>
    <inkml:brush xml:id="br0">
      <inkml:brushProperty name="width" value="0.025" units="cm"/>
      <inkml:brushProperty name="height" value="0.025" units="cm"/>
    </inkml:brush>
  </inkml:definitions>
  <inkml:trace contextRef="#ctx0" brushRef="#br0">0 45 13741,'0'0'11659,"50"27"-9385,-10-27-800,7-3-546,3-7-127,1 0-256,-4 1-321,-4-1-160,-4 3-224,-6 1-961,-2 2-1025,-6 1-1442,1 0-1376,-3-4-2660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604"/>
    </inkml:context>
    <inkml:brush xml:id="br0">
      <inkml:brushProperty name="width" value="0.025" units="cm"/>
      <inkml:brushProperty name="height" value="0.025" units="cm"/>
    </inkml:brush>
  </inkml:definitions>
  <inkml:trace contextRef="#ctx0" brushRef="#br0">188 65 8552,'0'0'10559,"5"-9"-7308,19-28-507,-23 37-2590,-1-1 0,1 1 0,-1-1 0,0 1-1,1 0 1,-1-1 0,0 1 0,0-1-1,1 1 1,-1-1 0,0 0 0,0 1-1,0-1 1,0 1 0,1-1 0,-1 1 0,0-1-1,0 1 1,0-1 0,0 0 0,0 1-1,0-1 1,-1 1 0,1-1 0,0 1 0,0-1-1,0 1 1,0-1 0,-1 0 0,1 0-1,-17 0 979,-18 13-1132,21-3 70,1 0 0,0 1-1,0 1 1,1 0 0,1 1-1,0 0 1,1 0-1,-17 28 1,20-30 7,2 0 0,-1 0 0,2 1 0,-1 0-1,1 0 1,1 0 0,0 0 0,1 1 0,0-1 0,0 1 0,1-1 0,1 1-1,1 14 1,-1-24-74,1 0 0,-1 1-1,1-1 1,0 0 0,-1 0-1,1 0 1,0 0 0,0 0-1,0 0 1,1 0 0,-1-1-1,0 1 1,1 0 0,-1-1-1,1 1 1,-1 0 0,1-1-1,0 0 1,0 1 0,0-1-1,1 1 1,2 0-1,0 0-1,1 0 1,-1-1 0,0 0-1,0 1 1,1-2-1,-1 1 1,9-1 0,-3 0-4,0 0 0,0-1 1,-1-1-1,1 0 1,0 0-1,-1-1 0,0-1 1,15-6-1,-19 7 2,0-1 0,-1 0 0,1-1 0,0 0 0,6-7 0,-11 10 0,1 1 0,0-1 0,-1 0 0,1-1 0,-1 1 0,0 0 0,0 0 0,0 0 0,0-1 0,0 1 0,0-1 0,0 1 0,-1 0 0,1-1 0,-1 1 0,0-1 0,0 1 0,0-5 0,-1 6 0,1 0 0,-1 0 0,1 1 0,-1-1 0,1 0 0,-1 0 0,0 0 0,0 0 0,1 1 0,-1-1 0,0 0 0,0 1 0,0-1 0,0 1 0,0-1 0,0 1 0,0-1 0,0 1 0,0 0 0,0-1 0,0 1 0,0 0 0,0 0 0,0 0 0,0 0 0,-1 0 0,-36-1 0,28 2 0,-11-2 0,9 1 0,-1 0 0,1 0 0,-20 4 0,59-14-4440,25-17-9105,-17 2 1293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5.946"/>
    </inkml:context>
    <inkml:brush xml:id="br0">
      <inkml:brushProperty name="width" value="0.025" units="cm"/>
      <inkml:brushProperty name="height" value="0.025" units="cm"/>
    </inkml:brush>
  </inkml:definitions>
  <inkml:trace contextRef="#ctx0" brushRef="#br0">0 2 14382,'0'0'15983,"80"10"-15823,-44-10-96,-1-3-512,-4-1-1026,-2 0-1761,-11 4-1698,-8-1-1761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6.302"/>
    </inkml:context>
    <inkml:brush xml:id="br0">
      <inkml:brushProperty name="width" value="0.025" units="cm"/>
      <inkml:brushProperty name="height" value="0.025" units="cm"/>
    </inkml:brush>
  </inkml:definitions>
  <inkml:trace contextRef="#ctx0" brushRef="#br0">1 1 13741,'0'0'12460,"78"21"-11916,-37-21-448,0 0-32,1 0 1,-4-4-546,-5 0-2081,-3-4-4389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003"/>
    </inkml:context>
    <inkml:brush xml:id="br0">
      <inkml:brushProperty name="width" value="0.025" units="cm"/>
      <inkml:brushProperty name="height" value="0.025" units="cm"/>
    </inkml:brush>
  </inkml:definitions>
  <inkml:trace contextRef="#ctx0" brushRef="#br0">7 74 14990,'0'0'5947,"7"-8"-3518,-3 2-2119,1 1 1,0 0-1,0 0 0,0 0 0,0 0 0,1 1 1,0 0-1,0 1 0,0-1 0,0 1 1,1 0-1,-1 0 0,1 1 0,0 0 0,0 0 1,0 1-1,10-1 0,-11 1-174,1 1 0,-1 0 0,1 0-1,-1 0 1,1 1 0,-1 0 0,7 2 0,-12-3-120,1 1 0,-1 0 0,0-1 1,0 1-1,0 0 0,0 0 0,0-1 0,1 1 1,-1 0-1,-1 0 0,1 0 0,0 0 0,0 1 1,0-1-1,-1 0 0,1 0 0,0 0 1,-1 1-1,1-1 0,-1 0 0,1 1 0,-1-1 1,0 0-1,0 1 0,1-1 0,-1 0 0,0 1 1,0-1-1,-1 0 0,1 1 0,0-1 0,0 1 1,-1-1-1,1 0 0,0 0 0,-1 1 0,1-1 1,-1 0-1,-1 3 0,-1 2 74,-1-1 0,0 1 0,0 0 0,0-1 0,-1 0 0,1 0 0,-1 0 0,0-1 0,-1 0 0,1 0 0,-1 0 0,0 0 0,-7 3 0,-36 28 348,48-35-422,13 1-171,1 0 66,0 2 1,-1-1-1,1 2 0,-1 0 1,0 0-1,14 8 0,-22-10 84,0 0-1,0 1 0,0-1 0,0 1 0,-1 0 1,1 1-1,-1-1 0,0 0 0,4 6 1,-6-7 6,0 0 0,0 0 1,0 0-1,0 0 0,0 0 1,0 0-1,-1 1 0,1-1 1,-1 0-1,1 1 0,-1-1 1,0 0-1,0 1 0,0-1 1,0 0-1,-1 1 1,1-1-1,-1 0 0,0 4 1,-1-4 30,1 1 1,-1-1 0,1 0 0,-1 0 0,0 1 0,0-1 0,0 0-1,0-1 1,-1 1 0,1 0 0,0 0 0,-1-1 0,1 0-1,-1 1 1,0-1 0,1 0 0,-4 1 0,-52 13 542,54-14-567,-131 11-7140,164-12-1543,-17 0 1740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360"/>
    </inkml:context>
    <inkml:brush xml:id="br0">
      <inkml:brushProperty name="width" value="0.025" units="cm"/>
      <inkml:brushProperty name="height" value="0.025" units="cm"/>
    </inkml:brush>
  </inkml:definitions>
  <inkml:trace contextRef="#ctx0" brushRef="#br0">1 71 18578,'0'0'12684,"56"5"-11339,-20-13-1185,5-3-160,6-5 0,1 3 0,-6 2-384,-4 1-1762,-8 5-1282,-11 4-1120,-10 1-1442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220"/>
    </inkml:context>
    <inkml:brush xml:id="br0">
      <inkml:brushProperty name="width" value="0.025" units="cm"/>
      <inkml:brushProperty name="height" value="0.025" units="cm"/>
    </inkml:brush>
  </inkml:definitions>
  <inkml:trace contextRef="#ctx0" brushRef="#br0">149 1 10218,'-8'14'8136,"2"3"-3289,-3 42-1075,5-28-1672,-20 135 1777,12-16-5928,12-162 1319,-1 1 0,0-1 0,-1 1 1,0-1-1,-1 1 0,-9-21 0,-35-61 1737,30 62 1287,25 30 411,29 6-1974,-20 1-1188,46 14 1387,-20-15-8427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7.700"/>
    </inkml:context>
    <inkml:brush xml:id="br0">
      <inkml:brushProperty name="width" value="0.025" units="cm"/>
      <inkml:brushProperty name="height" value="0.025" units="cm"/>
    </inkml:brush>
  </inkml:definitions>
  <inkml:trace contextRef="#ctx0" brushRef="#br0">1 58 4933,'0'0'22714,"12"-6"-21587,76-31 127,-77 34-1086,0 0-1,-1 0 1,1 1-1,1 0 1,-1 1-1,0 0 1,22 2-1,-31-1-152,-1 1 1,0 0-1,1-1 0,-1 1 0,0 0 0,0 0 0,0 0 0,0 0 0,0 0 0,0 0 0,0 0 0,0 0 0,0 0 0,-1 0 1,1 1-1,0-1 0,-1 0 0,1 1 0,-1-1 0,1 0 0,-1 1 0,0-1 0,1 0 0,-1 1 0,0-1 0,0 1 0,0-1 1,0 1-1,0-1 0,0 0 0,-1 1 0,1-1 0,-1 2 0,-11 49 716,1-32-715,-1 0-1,0-1 1,-1-1-1,-1 0 1,-1-1-1,0 0 1,-2-2-1,0 1 1,-28 19-1,44-35-15,1 0 0,0 0 0,0 0 0,0 0 0,-1 0 0,1 0 0,0 1 0,0-1 0,0 0 0,0 0 0,-1 0 0,1 0 0,0 0 0,0 1 0,0-1 0,0 0 0,0 0 0,-1 0 0,1 1 0,0-1 0,0 0 0,0 0 0,0 0 0,0 1 0,0-1 0,0 0 0,0 0 0,0 0 0,0 1 0,0-1 0,0 0 0,0 0 0,0 0 0,0 1 0,0-1 0,0 0 0,0 0 0,0 0 0,0 1 0,1-1 0,-1 0 0,0 0 0,0 0 0,0 1 0,0-1 0,0 0 0,0 0 0,1 0 0,-1 0 0,0 0 0,0 1 0,17 4 0,20-2 0,11-4-868,71-12 0,4 0-3412,-106 12-4470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8.810"/>
    </inkml:context>
    <inkml:brush xml:id="br0">
      <inkml:brushProperty name="width" value="0.025" units="cm"/>
      <inkml:brushProperty name="height" value="0.025" units="cm"/>
    </inkml:brush>
  </inkml:definitions>
  <inkml:trace contextRef="#ctx0" brushRef="#br0">1 48 11179,'0'0'15251,"10"-8"-14338,-5 3-846,0 1-1,0 0 1,1 1-1,0-1 1,-1 1 0,1 0-1,1 1 1,-1-1-1,0 1 1,1 1-1,-1-1 1,1 1-1,-1 0 1,11 0-1,-16 1-63,43 5 94,-43-5-98,0 0 0,0 1 0,-1-1 0,1 0 0,0 1 0,0-1 0,0 1-1,-1-1 1,1 1 0,0-1 0,-1 1 0,1 0 0,0-1 0,-1 1 0,1 0 0,-1-1 0,1 1 0,-1 0 0,0 0 0,1 0-1,-1-1 1,0 1 0,1 0 0,-1 0 0,0 0 0,0 0 0,0 0 0,0-1 0,0 1 0,0 0 0,0 0 0,0 0 0,0 0 0,0 0-1,0 0 1,0 0 0,-1-1 0,1 1 0,0 0 0,-1 0 0,1 0 0,-1-1 0,1 1 0,-1 0 0,1 0 0,-1-1 0,0 2 0,-5 5 38,1 0 0,-1 0 0,-1 0 0,0 0 0,0-1 0,-8 6 0,7-7 7,0 1 1,1 1 0,0-1-1,1 1 1,-1 0-1,-6 10 1,14-16-43,-1-1 0,0 1-1,1-1 1,-1 1 0,1-1 0,-1 1 0,1-1 0,-1 1 0,1-1 0,-1 0-1,1 1 1,0-1 0,-1 0 0,1 1 0,-1-1 0,1 0 0,0 0 0,-1 0-1,1 1 1,0-1 0,-1 0 0,1 0 0,0 0 0,-1 0 0,1 0 0,0 0 0,-1-1-1,1 1 1,1 0 0,32 0-608,-29 0 371,3 0-101,5 0-431,0 0 0,0 1 0,0 0 0,24 6 0,-35-7 771,0 1-1,0-1 1,0 1 0,0 0-1,-1 0 1,1-1 0,0 1-1,0 0 1,-1 1 0,1-1-1,0 0 1,-1 0 0,1 1 0,-1-1-1,0 1 1,1-1 0,-1 1-1,0 0 1,0-1 0,0 1-1,0 0 1,0 0 0,0 0-1,-1 0 1,1-1 0,-1 1 0,1 0-1,-1 0 1,0 0 0,0 0-1,0 0 1,0 0 0,0 1-1,0-1 1,0 0 0,-1 0-1,1-1 1,-1 1 0,1 0-1,-2 2 1,0 1 236,-1-1 0,0 1 0,0-1 0,0 0 0,0 0-1,0 0 1,-1-1 0,0 1 0,0-1 0,0 0 0,0 0 0,0 0 0,-1 0-1,1-1 1,-1 0 0,0 0 0,1 0 0,-8 1 0,-2 2 435,0-1 1,-1-1-1,0 0 1,0-1-1,-17 0 1,29-2-847,0 0 0,0-1 0,-1 1-1,1 0 1,0-1 0,0 0 0,-1 0 0,1 0 0,0 0 0,0 0-1,0-1 1,-3-1 0,6 2 95,-1 1 1,1 0-1,-1-1 0,1 1 0,0-1 0,-1 1 1,1 0-1,0-1 0,0 1 0,-1-1 0,1 1 1,0-1-1,0 1 0,-1-1 0,1 1 0,0-1 0,0 1 1,0-1-1,0 1 0,0-1 0,0 1 0,0-1 1,0 1-1,0-1 0,0 1 0,0-1 0,0 1 1,1-2-1,0 1-109,0-1 0,0 0 0,0 1 0,1-1 0,-1 1 0,0-1 0,1 1 0,-1 0 0,1 0 0,0-1 0,-1 1 0,3-1 0,22-12-5265,6-2-1618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9.150"/>
    </inkml:context>
    <inkml:brush xml:id="br0">
      <inkml:brushProperty name="width" value="0.025" units="cm"/>
      <inkml:brushProperty name="height" value="0.025" units="cm"/>
    </inkml:brush>
  </inkml:definitions>
  <inkml:trace contextRef="#ctx0" brushRef="#br0">157 24 19154,'0'0'5659,"-9"1"-4282,3 0-1268,1 0 1,0 0-1,0 1 0,0 0 1,0-1-1,1 1 0,-1 1 1,0-1-1,1 1 0,-1 0 1,1 0-1,0 0 0,0 0 1,0 1-1,1 0 0,-1 0 1,1 0-1,0 0 0,0 0 1,0 1-1,1-1 0,-1 1 1,1 0-1,-2 6 0,2-6-23,0 0 0,1-1 0,-1 1 0,1 0 0,0 0 0,0 0 0,1 0 0,-1 0 0,1 0 0,0 0 0,0 0 0,2 8 0,-1-11-47,0 0 1,0 0 0,0 0 0,1 0-1,-1 0 1,0 0 0,1-1-1,-1 1 1,1 0 0,0-1 0,-1 1-1,1-1 1,0 0 0,0 0-1,0 1 1,0-1 0,0 0-1,0-1 1,0 1 0,0 0 0,1-1-1,-1 1 1,0-1 0,0 1-1,1-1 1,-1 0 0,0 0 0,4-1-1,2 1 8,-1-1-1,0 0 0,0 0 0,0-1 1,0 0-1,0 0 0,0 0 1,0-1-1,-1 0 0,1-1 1,-1 1-1,0-1 0,0-1 1,0 1-1,-1-1 0,0 0 1,0 0-1,0 0 0,0-1 1,-1 0-1,0 0 0,0 0 1,0 0-1,-1 0 0,0-1 0,0 0 1,-1 0-1,0 1 0,0-2 1,0 1-1,-1 0 0,0 0 1,0-12-1,-1 17-60,-1 0-1,1 0 1,0 1-1,0-1 1,-1 0-1,1 1 1,-1-1-1,1 0 1,-1 1 0,0-1-1,0 1 1,0-1-1,0 1 1,0-1-1,0 1 1,0 0-1,0-1 1,0 1-1,-1 0 1,1 0 0,0 0-1,-2-1 1,-1 0-64,1 1 0,-1 0 0,1-1 0,-1 1 0,1 0 0,-1 1 0,0-1 1,1 1-1,-1 0 0,-4 0 0,0 0-167,0 0 1,1 1-1,-1 1 0,0-1 1,1 1-1,-1 0 0,1 1 1,-1 0-1,-10 6 1,-26 25-5172,6 5-4228,15-11-905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19.509"/>
    </inkml:context>
    <inkml:brush xml:id="br0">
      <inkml:brushProperty name="width" value="0.025" units="cm"/>
      <inkml:brushProperty name="height" value="0.025" units="cm"/>
    </inkml:brush>
  </inkml:definitions>
  <inkml:trace contextRef="#ctx0" brushRef="#br0">1 128 15695,'0'0'13004,"76"3"-11306,-24-18-673,12-6-481,3 0-448,2 0-32,-3 0-64,-4 4-512,-12 7-897,-11 6 992,-12 4-2081,-10 0-3300,-10 1-1024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177"/>
    </inkml:context>
    <inkml:brush xml:id="br0">
      <inkml:brushProperty name="width" value="0.025" units="cm"/>
      <inkml:brushProperty name="height" value="0.025" units="cm"/>
    </inkml:brush>
  </inkml:definitions>
  <inkml:trace contextRef="#ctx0" brushRef="#br0">1 192 6118,'0'0'25325,"9"-5"-24215,2-1-1072,-1 0-1,0-1 0,0 0 0,0-1 0,-1 0 1,9-11-1,54-66-66,-40 45 11,-30 46 18,0 0 0,-1 1 0,0-1 0,0 1 0,-1-1 0,-1 14 0,-5 144-3080,6-163 2934,0-1 1,0 1-1,1 0 1,-1-1 0,0 1-1,0-1 1,0 1-1,1-1 1,-1 1-1,0-1 1,1 1-1,-1-1 1,0 1-1,1-1 1,-1 1 0,1-1-1,-1 0 1,1 1-1,-1-1 1,1 0-1,-1 1 1,1-1-1,-1 0 1,1 0 0,-1 1-1,1-1 1,-1 0-1,1 0 1,-1 0-1,1 0 1,0 0-1,-1 0 1,1 0 0,-1 0-1,1 0 1,0 0-1,-1 0 1,1 0-1,-1 0 1,1 0-1,-1-1 1,1 1 0,-1 0-1,1 0 1,-1-1-1,1 1 1,-1 0-1,1-1 1,-1 1-1,1 0 1,-1-1 0,1 1-1,0-1 1,28-20-6511,-6-6-3044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519"/>
    </inkml:context>
    <inkml:brush xml:id="br0">
      <inkml:brushProperty name="width" value="0.025" units="cm"/>
      <inkml:brushProperty name="height" value="0.025" units="cm"/>
    </inkml:brush>
  </inkml:definitions>
  <inkml:trace contextRef="#ctx0" brushRef="#br0">89 0 9961,'0'0'14201,"-8"9"-13150,-1 2-680,0 0-1,1 1 0,1-1 1,0 2-1,0-1 1,1 1-1,1 0 0,0 0 1,1 0-1,0 1 1,1-1-1,-2 29 0,4-38-293,1-1 1,0 1-1,0 0 0,0 0 0,0 0 0,1-1 0,0 1 0,-1 0 0,1 0 0,1-1 0,-1 1 0,0-1 0,1 1 1,2 3-1,-1-5-11,-1 0 1,0 0 0,1-1 0,-1 1 0,1-1 0,-1 0-1,1 0 1,-1 0 0,1 0 0,0 0 0,0 0 0,-1-1 0,1 1-1,0-1 1,0 0 0,0 0 0,0 0 0,0 0 0,5-1-1,-4 0-56,0 0-1,1-1 0,-1 1 0,0-1 0,0 0 0,0 0 1,0 0-1,0-1 0,0 1 0,-1-1 0,1 0 0,-1 0 1,0 0-1,0-1 0,0 1 0,0-1 0,0 1 0,-1-1 1,0 0-1,0 0 0,0 0 0,2-7 0,0 2-6,-1 1 1,0-1-1,-1 1 0,1-1 0,-2 0 0,1 0 0,-2 0 1,1 0-1,-1 0 0,-1-14 0,0 20-2,0 0 0,0 1 1,0-1-1,0 0 0,0 1 0,-1-1 1,1 0-1,-1 1 0,0 0 0,0-1 0,0 1 1,0 0-1,0 0 0,0 0 0,-1 0 0,1 1 1,0-1-1,-1 0 0,0 1 0,1 0 1,-4-2-1,0 1-16,0 0 0,0 0 0,0 1 0,-1 0 1,1 0-1,0 0 0,-1 1 0,-10 0 0,17 0-72,-1 0-1,1 0 0,-1 0 1,1 0-1,0 0 0,-1 1 1,1-1-1,-1 0 0,1 0 1,0 0-1,-1 0 0,1 1 1,-1-1-1,1 0 0,0 0 1,-1 1-1,1-1 0,0 0 1,0 1-1,-1-1 0,1 0 1,0 1-1,0-1 0,-1 0 1,1 1-1,0-1 0,0 1 1,0-1-1,0 0 0,0 1 1,-1-1-1,1 1 1,0-1-1,0 1 0,0-1 1,0 0-1,0 1 0,0-1 1,0 1-1,1-1 0,-1 1 1,0 0-1,0 0-348,1 0-1,-1 0 1,0 0 0,1 0 0,-1 0-1,1 0 1,-1 0 0,1 0 0,0-1 0,-1 1-1,1 0 1,0 0 0,0 0 0,-1-1-1,1 1 1,0 0 0,2 0 0,16 5-6606,7-3-4329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0.864"/>
    </inkml:context>
    <inkml:brush xml:id="br0">
      <inkml:brushProperty name="width" value="0.025" units="cm"/>
      <inkml:brushProperty name="height" value="0.025" units="cm"/>
    </inkml:brush>
  </inkml:definitions>
  <inkml:trace contextRef="#ctx0" brushRef="#br0">1 81 7527,'0'0'20788,"48"-31"-19827,-15 20-417,4 2-384,3 0-160,1-1-256,0 5-1185,-7 0-1666,-7 4-673,-8 1-1697,-13 0-5317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206"/>
    </inkml:context>
    <inkml:brush xml:id="br0">
      <inkml:brushProperty name="width" value="0.025" units="cm"/>
      <inkml:brushProperty name="height" value="0.025" units="cm"/>
    </inkml:brush>
  </inkml:definitions>
  <inkml:trace contextRef="#ctx0" brushRef="#br0">1 37 10250,'0'0'18385,"56"17"-18257,-17-26-128,1 0-608,1-2-1538,-4 0-1890,-2-2-4068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596"/>
    </inkml:context>
    <inkml:brush xml:id="br0">
      <inkml:brushProperty name="width" value="0.025" units="cm"/>
      <inkml:brushProperty name="height" value="0.025" units="cm"/>
    </inkml:brush>
  </inkml:definitions>
  <inkml:trace contextRef="#ctx0" brushRef="#br0">8 116 5990,'0'0'9635,"-1"-9"-5679,0 4-3600,0 2-131,0 1 1,0-1 0,0 0 0,0 0 0,1 0 0,0 1-1,-1-1 1,1 0 0,0 0 0,1 0 0,-1 0 0,0 0-1,1 1 1,0-1 0,-1 0 0,1 0 0,0 1 0,0-1-1,1 0 1,-1 1 0,1-1 0,-1 1 0,1 0 0,0-1-1,0 1 1,0 0 0,0 0 0,0 0 0,0 0 0,4-2-1,1 1-31,-1 0-1,1 0 0,0 1 1,0 0-1,0 0 0,0 1 0,0 0 1,0 0-1,0 0 0,0 1 0,0 0 1,0 1-1,9 1 0,-13-2-160,-1 0 1,1 1-1,-1 0 0,0-1 0,1 1 1,-1 0-1,0 0 0,0 0 0,0 0 0,0 1 1,0-1-1,0 1 0,0-1 0,0 1 1,0-1-1,0 1 0,-1 0 0,1 0 0,-1 0 1,0 0-1,1 0 0,-1 0 0,0 1 1,0-1-1,0 0 0,-1 1 0,1-1 0,0 0 1,-1 1-1,0-1 0,1 1 0,-1-1 1,0 0-1,0 1 0,-1-1 0,1 1 0,0-1 1,-1 1-1,1-1 0,-2 4 0,-1 0 80,-1 0 0,1 0 1,-1 0-1,0 0 0,0 0 0,-1-1 0,1 0 0,-1 0 0,0 0 0,-1-1 0,1 1 0,-1-1 0,-10 5 0,-8 8 66,24-16-179,-1-1 0,1 0 0,0 0 0,-1 1 0,1-1 0,-1 0 0,1 0 0,0 1 0,0-1 0,-1 0 0,1 1 0,0-1 0,0 0 0,-1 1 0,1-1 0,0 1 0,0-1 0,0 0 0,-1 1 0,1-1 0,0 1 0,0-1 0,0 0 0,0 1 0,0-1 0,0 1 0,0-1 0,0 1 0,0-1 0,0 1 0,0-1 0,0 0 0,1 2 0,13 8 0,31 2 0,-38-11 0,3 2 0,-1-1 0,0 2 0,0-1 0,0 1 0,9 5 0,-17-8 0,0-1 0,0 1 0,0 0 0,0 0 0,0-1 0,0 1 0,-1 0 0,1 0 0,0 0 0,0 0 0,-1 0 0,1 0 0,0 0 0,-1 1 0,1-1 0,-1 0 0,1 0 0,-1 0 0,0 3 0,0-3 0,0 1 0,-1-1 0,1 1 0,-1 0 0,1-1 0,-1 1 0,0-1 0,1 1 0,-1-1 0,0 0 0,0 1 0,0-1 0,0 0 0,-1 0 0,1 1 0,0-1 0,0 0 0,-1 0 0,-1 1 0,-7 5-31,1 0 0,-1-1 1,0 0-1,0 0 0,-1-1 0,1-1 0,-1 0 1,0 0-1,-1-1 0,1 0 0,0-1 0,-15 1 1,41-3-21703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1.938"/>
    </inkml:context>
    <inkml:brush xml:id="br0">
      <inkml:brushProperty name="width" value="0.025" units="cm"/>
      <inkml:brushProperty name="height" value="0.025" units="cm"/>
    </inkml:brush>
  </inkml:definitions>
  <inkml:trace contextRef="#ctx0" brushRef="#br0">0 35 13164,'0'0'15215,"78"24"-15151,-36-32 32,1 0-96,-2 0 32,0-2-32,-5 2-961,-5 0-1761,-6 2-1891,-1 4-2017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0:59.548"/>
    </inkml:context>
    <inkml:brush xml:id="br0">
      <inkml:brushProperty name="width" value="0.025" units="cm"/>
      <inkml:brushProperty name="height" value="0.025" units="cm"/>
    </inkml:brush>
  </inkml:definitions>
  <inkml:trace contextRef="#ctx0" brushRef="#br0">0 0 18962,'0'0'9449,"64"7"-10250,-35 3-2626,0 2-1954,0 2-3139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22.281"/>
    </inkml:context>
    <inkml:brush xml:id="br0">
      <inkml:brushProperty name="width" value="0.025" units="cm"/>
      <inkml:brushProperty name="height" value="0.025" units="cm"/>
    </inkml:brush>
  </inkml:definitions>
  <inkml:trace contextRef="#ctx0" brushRef="#br0">1 143 14318,'0'0'17638,"11"4"-16918,-6-2-715,1 0-1,-1-1 1,1 0-1,0 0 1,0 0-1,-1-1 1,1 1 0,0-2-1,0 1 1,0 0-1,-1-1 1,1 0-1,0-1 1,-1 1-1,1-1 1,-1 0-1,0 0 1,1-1-1,7-5 1,9-6-5,-2 0 0,1-2 0,23-24 0,10-9 0,-61 85 0,-2-15-5,0 1-1,1 0 1,1 0 0,1 1-1,1 0 1,1 0 0,1 0-1,1 0 1,2 39 0,6-42-1875,6-14-6629,6-4-12247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47"/>
    </inkml:context>
    <inkml:brush xml:id="br0">
      <inkml:brushProperty name="width" value="0.025" units="cm"/>
      <inkml:brushProperty name="height" value="0.025" units="cm"/>
    </inkml:brush>
  </inkml:definitions>
  <inkml:trace contextRef="#ctx0" brushRef="#br0">38 31 4612,'0'0'19838,"6"19"-19908,-28-35-50,17 13-25,13 11 96,2 2 107,12 9 486,-34-34 161,-32-37 326,43 52-935,24 26 181,-16-18-251,-5-6-23,-1 1 1,1-1-1,0 0 1,0 0-1,0 0 1,0 0-1,1 0 1,-1 0-1,0 0 1,1-1-1,0 0 1,-1 1 0,5 1-1,-7-5 31,-1-1-1,1 1 1,-1 0 0,1 1-1,-1-1 1,0 0 0,1 0-1,-1 0 1,0 0 0,0 1-1,-1-1 1,-1-2 0,-11-7 54,10 16 21,17 26 25,-3-16-113,1 0 1,1-1-1,24 25 0,-66-84 1052,4 23-900,16 16-115,17 15-107,2 0-159,0 0 1,1-1 0,0-1-1,21 13 1,-25-16-1031,1-1-1,0 0 1,0 0 0,0-1-1,13 3 1,-13-5-4650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8:47.822"/>
    </inkml:context>
    <inkml:brush xml:id="br0">
      <inkml:brushProperty name="width" value="0.025" units="cm"/>
      <inkml:brushProperty name="height" value="0.025" units="cm"/>
    </inkml:brush>
  </inkml:definitions>
  <inkml:trace contextRef="#ctx0" brushRef="#br0">52 26 12172,'8'19'7100,"-4"-23"-4570,-11-4-1281,-16-5 123,23 13-1338,-1 0 0,1-1 1,-1 1-1,1 0 0,-1 0 0,0 0 0,1 0 1,-1 0-1,1 0 0,-1 0 0,1 0 0,-1 1 1,0-1-1,1 0 0,-1 0 0,1 0 0,-1 1 1,1-1-1,-1 0 0,1 1 0,-1-1 0,1 0 1,-1 1-1,1-1 0,0 0 0,-1 1 0,1-1 0,-1 1 1,1-1-1,0 1 0,0-1 0,-1 1 0,1-1 1,0 1-1,0-1 0,-1 1 0,1 0 0,0-1 1,0 1-1,0-1 0,0 1 0,0-1 0,0 1 1,0 0-1,0-1 0,0 1 0,0-1 0,0 1 1,1-1-1,-1 1 0,0 0 0,0-1 0,0 1 0,1 0 1,0 1-39,0 1 1,0 0 0,0-1 0,0 1 0,1-1-1,-1 0 1,1 0 0,-1 1 0,1-1-1,0 0 1,2 2 0,-3-3 7,0 0 0,1 0 0,-1 0 0,0 0 0,0-1-1,0 1 1,1 0 0,-1-1 0,0 1 0,1 0 0,-1-1 0,0 0 0,1 1 0,-1-1 0,3 0 0,-3 0 21,-1-1 1,0 1 0,0-1-1,1 1 1,-1-1-1,0 1 1,0-1-1,0 1 1,0-1 0,0 1-1,0-1 1,0 1-1,0-1 1,0 1-1,0-1 1,0 1 0,0-1-1,0 0 1,-1 1-1,1-1 1,0 1-1,0 0 1,0-1 0,-1 1-1,1-1 1,-1 0-1,-27-42 1565,25 40-1487,1 1 0,-1-1-1,1 1 1,-1 0-1,0 0 1,0 0 0,0 0-1,-6-3 1,17 30 409,0-15-1020,2 1-1,-1-1 0,1-1 1,1 1-1,12 7 0,-17-13-7,0 0-1,0 0 0,1 0 1,-1-1-1,1 0 1,0 0-1,0 0 0,0-1 1,1 0-1,-1-1 1,8 1-1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6.996"/>
    </inkml:context>
    <inkml:brush xml:id="br0">
      <inkml:brushProperty name="width" value="0.025" units="cm"/>
      <inkml:brushProperty name="height" value="0.025" units="cm"/>
    </inkml:brush>
  </inkml:definitions>
  <inkml:trace contextRef="#ctx0" brushRef="#br0">221 44 2883,'-34'-8'199,"0"1"-1,-1 3 1,-36-2 0,69 6-188,0 0 0,-1-1 1,1 0-1,0 1 0,0-1 0,-1 0 0,1 0 0,0 0 0,0 0 1,-3-2-1,-13-5 950,16 8-1559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7.555"/>
    </inkml:context>
    <inkml:brush xml:id="br0">
      <inkml:brushProperty name="width" value="0.025" units="cm"/>
      <inkml:brushProperty name="height" value="0.025" units="cm"/>
    </inkml:brush>
  </inkml:definitions>
  <inkml:trace contextRef="#ctx0" brushRef="#br0">18 14 3812,'0'0'7425,"-3"-3"-7382,-11-8 2721,25 28-1536,26 29-714,-25-34-505,0-1 0,1 0 0,1-1 0,0-1 1,16 9-1,6-1-3148,-1-6-4395,-25-8 3231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7.882"/>
    </inkml:context>
    <inkml:brush xml:id="br0">
      <inkml:brushProperty name="width" value="0.025" units="cm"/>
      <inkml:brushProperty name="height" value="0.025" units="cm"/>
    </inkml:brush>
  </inkml:definitions>
  <inkml:trace contextRef="#ctx0" brushRef="#br0">1 0 2114,'0'0'9214,"11"6"-4233,16 10-4351,52 50-301,-49-40-2330,35 24 0,-25-24-3668,-20-15 2748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8.236"/>
    </inkml:context>
    <inkml:brush xml:id="br0">
      <inkml:brushProperty name="width" value="0.025" units="cm"/>
      <inkml:brushProperty name="height" value="0.025" units="cm"/>
    </inkml:brush>
  </inkml:definitions>
  <inkml:trace contextRef="#ctx0" brushRef="#br0">1 1 3491,'0'0'1826,"9"9"85,1 3-1788,64 60 4987,-66-65-4824,0-1 0,1 0-1,0 0 1,0-1 0,1 0 0,-1 0-1,1-1 1,17 4 0,-20-5-880,1 0 1,0 0-1,-1 0 1,0 1 0,0 0-1,13 10 1,1 0-4029,-4-4-834</inkml:trace>
  <inkml:trace contextRef="#ctx0" brushRef="#br0" timeOffset="1">457 294 4676,'0'0'897,"59"53"-128,-39-40-32,-4-2 95,-2-5 418,0 0-257,-1-2-577,1 1-256,0 1 0,0-2-32,1 1-64,-1-1-64,-1 1-128,1-1-993,1 6-2050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8.563"/>
    </inkml:context>
    <inkml:brush xml:id="br0">
      <inkml:brushProperty name="width" value="0.025" units="cm"/>
      <inkml:brushProperty name="height" value="0.025" units="cm"/>
    </inkml:brush>
  </inkml:definitions>
  <inkml:trace contextRef="#ctx0" brushRef="#br0">0 1 5157,'0'0'352</inkml:trace>
  <inkml:trace contextRef="#ctx0" brushRef="#br0" timeOffset="1">173 124 3203,'0'0'1057,"57"34"-865,-39-24-128,0-4-128,-1 2-1537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029"/>
    </inkml:context>
    <inkml:brush xml:id="br0">
      <inkml:brushProperty name="width" value="0.025" units="cm"/>
      <inkml:brushProperty name="height" value="0.025" units="cm"/>
    </inkml:brush>
  </inkml:definitions>
  <inkml:trace contextRef="#ctx0" brushRef="#br0">1 1 8840,'0'0'5798,"53"15"-12044,-43-9 5990,0 2 800,1-2 641,0 4-768,-3-3-321,1-1-96,-2-2-1089,1-3-1858,0 1-1761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370"/>
    </inkml:context>
    <inkml:brush xml:id="br0">
      <inkml:brushProperty name="width" value="0.025" units="cm"/>
      <inkml:brushProperty name="height" value="0.025" units="cm"/>
    </inkml:brush>
  </inkml:definitions>
  <inkml:trace contextRef="#ctx0" brushRef="#br0">0 1 1698,'0'0'7559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074"/>
    </inkml:context>
    <inkml:brush xml:id="br0">
      <inkml:brushProperty name="width" value="0.025" units="cm"/>
      <inkml:brushProperty name="height" value="0.025" units="cm"/>
    </inkml:brush>
  </inkml:definitions>
  <inkml:trace contextRef="#ctx0" brushRef="#br0">157 304 5701,'0'0'20340,"-8"-1"-18082,0 0-1959,-1 1 1,1 0-1,0 0 0,-1 1 1,1 0-1,0 0 1,0 1-1,-14 5 0,18-6-222,0 1 1,1 0-1,-1 0 0,1 0 0,-1 0 0,1 1 0,0-1 0,0 1 0,0 0 0,0 0 1,0 0-1,1 0 0,-1 0 0,1 1 0,0-1 0,0 1 0,0 0 0,1-1 1,-1 1-1,1 0 0,0 0 0,-1 6 0,2-8-76,0-1 0,0 0 0,0 0-1,0 1 1,1-1 0,-1 0 0,0 1 0,1-1 0,-1 0 0,1 0 0,-1 0-1,1 0 1,0 1 0,0-1 0,-1 0 0,1 0 0,0 0 0,0-1-1,0 1 1,0 0 0,0 0 0,0 0 0,0-1 0,0 1 0,1 0 0,-1-1-1,0 1 1,0-1 0,0 0 0,1 1 0,-1-1 0,0 0 0,1 0-1,-1 1 1,0-1 0,0 0 0,1 0 0,-1-1 0,2 1 0,4 0-30,1 0 0,0 0 0,-1 0 0,1-1 0,12-3 0,-12 1-173,0-1-1,0 0 1,-1 0-1,1 0 0,-1-1 1,0 0-1,-1-1 1,1 0-1,-1 0 1,0 0-1,6-8 1,-4 3 149,0 1-1,-1-2 1,0 1 0,0-1 0,-1-1 0,5-16 0,-24 57-644,-9 23 658,21-48 48,0-1 1,1 1 0,-1 0-1,1 0 1,-1 0-1,1 0 1,0 0 0,0-1-1,0 1 1,1 0 0,-1 0-1,1 0 1,-1 0-1,1-1 1,2 7 0,-2-8-8,0 0 0,0 0 0,0 0 0,0 0 0,1 0 0,-1 0 0,0 0 0,0 0 0,1-1 0,-1 1 0,0 0 0,1-1 1,-1 1-1,0-1 0,1 1 0,-1-1 0,1 0 0,-1 0 0,1 0 0,-1 1 0,1-1 0,-1 0 0,1-1 0,-1 1 0,1 0 0,-1 0 0,1-1 0,-1 1 1,0-1-1,1 1 0,1-2 0,1 1-20,1-1 0,0 0 0,-1-1 0,0 1 0,1-1 0,-1 0 0,0 1 0,5-6 0,2-7-5,0 0 1,0 0 0,-1-1-1,-1 0 1,-1 0 0,8-23 0,31-110 94,-25 70-95,-35 123 205,1 2 0,2 0 0,3 0 1,1 0-1,3 1 0,1-1 0,5 48 0,1-77 44,0-28 401,0-30-108,-5 32-456,0 0 1,-1 0-1,0-1 0,0 1 0,-1 1 1,0-1-1,-1 0 0,0 1 0,-5-9 1,-16-40 200,25 56-264,1 1 1,-1 0-1,1-1 0,-1 1 1,1 0-1,-1 0 0,1-1 1,-1 1-1,0 0 0,1 0 1,0-1-1,-1 1 0,1 0 1,-1 0-1,1 0 0,-1 0 1,1 0-1,-1 0 1,1 0-1,-1 0 0,1 0 1,-1 0-1,1 0 0,-1 1 1,1-1-1,-1 0 0,1 0 1,-1 0-1,1 1 0,0-1 1,19 5-55,35 7-2785,4-8-5031,-20-4 397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29.715"/>
    </inkml:context>
    <inkml:brush xml:id="br0">
      <inkml:brushProperty name="width" value="0.025" units="cm"/>
      <inkml:brushProperty name="height" value="0.025" units="cm"/>
    </inkml:brush>
  </inkml:definitions>
  <inkml:trace contextRef="#ctx0" brushRef="#br0">1 1 13997,'0'0'5008,"8"10"-4165,5 4-447,0-1 0,2 0 0,-1-1 0,2 0 0,20 12 0,33 13-18,112 44 0,-94-51-4550,4-5-5918,-5 4 5434,-7 10 4303,71 59 7823,-101-64-3851,-18-17-3496,0-1 0,1-2-1,1 0 1,47 12 0,-38-16-4036,-24-6-1084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088"/>
    </inkml:context>
    <inkml:brush xml:id="br0">
      <inkml:brushProperty name="width" value="0.025" units="cm"/>
      <inkml:brushProperty name="height" value="0.025" units="cm"/>
    </inkml:brush>
  </inkml:definitions>
  <inkml:trace contextRef="#ctx0" brushRef="#br0">1 0 6726,'0'0'2371,"10"7"-1720,6 2-266,0 0 1,1-1-1,0-1 1,21 7-1,-4-3 767,0 2 0,33 17 0,30 13-4629,-45-22-2236,22 17 3520,-53-27 687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432"/>
    </inkml:context>
    <inkml:brush xml:id="br0">
      <inkml:brushProperty name="width" value="0.025" units="cm"/>
      <inkml:brushProperty name="height" value="0.025" units="cm"/>
    </inkml:brush>
  </inkml:definitions>
  <inkml:trace contextRef="#ctx0" brushRef="#br0">0 1 3203,'0'0'2461,"12"8"-235,149 94 2108,-42-33-5390,-10-6 793,-25-15-4855,-59-34 1189</inkml:trace>
  <inkml:trace contextRef="#ctx0" brushRef="#br0" timeOffset="1">649 392 2915,'0'0'480,"56"29"257,-29-14-385,-1 2 641,-1 2 1057,0 0 1057,-2 3-1377,0 0-609,0-2-288,0-2-321,-1-3-320,-4-3-160,-1-2-288,-5-2-1986,-2 0-1281,2 0-3300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0.822"/>
    </inkml:context>
    <inkml:brush xml:id="br0">
      <inkml:brushProperty name="width" value="0.025" units="cm"/>
      <inkml:brushProperty name="height" value="0.025" units="cm"/>
    </inkml:brush>
  </inkml:definitions>
  <inkml:trace contextRef="#ctx0" brushRef="#br0">0 1 8264,'0'0'1153,"52"24"-128,-29-16-513,0-2-416,-2-4-224,0 2-672,-3 1-1090,3 0-1537</inkml:trace>
  <inkml:trace contextRef="#ctx0" brushRef="#br0" timeOffset="1">527 249 7495,'0'0'5285,"51"40"-2819,-33-30-960,-2-2-866,1 1-159,-1-5-353,2-1-96,-4-1 0,-2-1-288,-3-1-609,2 2-384,-4 0 448,1 0-288,-2 0-1217,1 3-2082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1.149"/>
    </inkml:context>
    <inkml:brush xml:id="br0">
      <inkml:brushProperty name="width" value="0.025" units="cm"/>
      <inkml:brushProperty name="height" value="0.025" units="cm"/>
    </inkml:brush>
  </inkml:definitions>
  <inkml:trace contextRef="#ctx0" brushRef="#br0">0 0 10474,'0'0'1810,"10"4"-1437,13 5-85,1-1-1,-1-2 0,1 0 1,1-2-1,46 3 1,-68-7-292,31 3-484,-33-3 406,0 0 1,1 0 0,-1 0-1,1 1 1,-1-1 0,0 1 0,1-1-1,-1 1 1,0-1 0,0 1-1,1 0 1,-1 0 0,0 0-1,0-1 1,0 1 0,0 0-1,0 0 1,0 1 0,0-1-1,1 2 1,-2 2-3613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2.429"/>
    </inkml:context>
    <inkml:brush xml:id="br0">
      <inkml:brushProperty name="width" value="0.025" units="cm"/>
      <inkml:brushProperty name="height" value="0.025" units="cm"/>
    </inkml:brush>
  </inkml:definitions>
  <inkml:trace contextRef="#ctx0" brushRef="#br0">1 587 9225,'0'0'9673,"69"-36"-6822,-25 3-737,10-14-737,10-9-769,8-8-511,4-3-1,1-1-96,-3 6-289,-7 7-640,-10 13-576,-14 11-385,-12 13-128,-16 10-1697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2.804"/>
    </inkml:context>
    <inkml:brush xml:id="br0">
      <inkml:brushProperty name="width" value="0.025" units="cm"/>
      <inkml:brushProperty name="height" value="0.025" units="cm"/>
    </inkml:brush>
  </inkml:definitions>
  <inkml:trace contextRef="#ctx0" brushRef="#br0">328 1 15407,'0'0'9288,"-3"9"-8604,-19 59-197,-4-2 0,-50 96 0,-91 123 2429,161-275-2825,3-5-51,-1 0-1,1 0 1,0 0 0,1 0 0,-1 0 0,1 1-1,0-1 1,0 1 0,1 0 0,-2 8 0,4-13-43,1-1-1,-1 0 1,0 0 0,1 1 0,-1-1 0,0 0 0,0-1 0,1 1-1,-1 0 1,0 0 0,1 0 0,-1-1 0,0 1 0,0-1 0,0 1-1,2-1 1,184-108 174,-154 96-825,0 1 1,1 2-1,50-9 1,11-3-10202,-55 10-4252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3.722"/>
    </inkml:context>
    <inkml:brush xml:id="br0">
      <inkml:brushProperty name="width" value="0.025" units="cm"/>
      <inkml:brushProperty name="height" value="0.025" units="cm"/>
    </inkml:brush>
  </inkml:definitions>
  <inkml:trace contextRef="#ctx0" brushRef="#br0">349 35 13004,'0'0'11115,"-13"-7"-9204,5 2-1571,5 2-246,0 1 1,0 0-1,0 0 0,-1 0 0,1 0 0,0 0 0,-1 1 0,0-1 1,1 1-1,-1 0 0,0 0 0,0 0 0,1 1 0,-1 0 0,0-1 1,0 1-1,0 1 0,0-1 0,1 0 0,-1 1 0,0 0 0,0 0 1,-6 2-1,-8 8 113,1 0 0,0 2 1,1 0-1,0 0 0,1 1 0,1 1 1,0 1-1,1 0 0,-18 30 0,22-32-77,1 0-1,0 1 0,1 0 0,1 0 1,0 1-1,1 0 0,1 0 0,0 0 1,1 1-1,1-1 0,1 1 0,0 23 1,2-36-130,-1 0 1,0 0-1,1 0 1,0 0 0,0-1-1,0 1 1,1 0-1,-1-1 1,1 1 0,0-1-1,0 1 1,0-1-1,0 0 1,1 1 0,-1-1-1,1-1 1,0 1-1,0 0 1,4 3 0,-2-3 1,1-1 0,-1 1 1,1-1-1,0 0 0,0 0 1,0-1-1,-1 1 0,1-1 1,1-1-1,-1 1 0,9-1 1,2-1 3,0-1 0,0-1 0,0 0 1,-1-1-1,1-1 0,-1-1 0,0 0 0,16-9 1,-13 5-11,-2-1 0,23-18 1,-35 26 4,-1-1-1,0 0 1,0 0 0,0 0 0,0 0-1,0-1 1,-1 0 0,0 0 0,0 0 0,0 0-1,-1 0 1,1 0 0,1-9 0,-4 14 1,0 0-1,0-1 1,0 1 0,0 0 0,0-1 0,0 1 0,0-1-1,0 1 1,0 0 0,0-1 0,0 1 0,-1 0 0,1-1 0,0 1-1,0 0 1,0-1 0,0 1 0,-1 0 0,1 0 0,0-1-1,0 1 1,-1 0 0,1 0 0,0-1 0,0 1 0,-1 0 0,1 0-1,0 0 1,-1-1 0,1 1 0,0 0 0,-1 0 0,1 0-1,0 0 1,-1 0 0,0 0 0,-20-1 11,-21 10-4,-16 22-2,54-29 5,1 0 1,-1 0-1,1 1 1,0-1-1,0 1 1,0 0-1,0 0 1,1 0-1,-1 1 1,1-1-1,0 1 1,0-1-1,-3 8 1,5-11-13,0 1 1,0-1-1,0 0 1,0 1-1,1-1 1,-1 0-1,0 1 0,0-1 1,0 0-1,1 1 1,-1-1-1,0 0 1,0 1-1,1-1 1,-1 0-1,0 0 0,1 1 1,-1-1-1,0 0 1,0 0-1,1 0 1,-1 1-1,1-1 0,-1 0 1,0 0-1,1 0 1,-1 0-1,0 0 1,1 0-1,-1 0 0,1 0 1,-1 0-1,0 0 1,1 0-1,-1 0 1,1 0-1,-1 0 1,0 0-1,1 0 0,-1 0 1,0 0-1,1 0 1,-1-1-1,0 1 1,1 0-1,22-7-4,-2-2-108,-1-2 0,36-25 0,-44 27 46,0 0 1,0 1-1,1 0 1,0 1-1,1 1 1,0 0-1,0 0 1,0 2-1,0 0 1,17-3-1,-30 7 59,0 0 0,0 0 0,0 0 0,1 0 1,-1 0-1,0 1 0,0-1 0,0 0 0,0 0 0,0 1 0,1-1 0,-1 1 0,0-1 0,0 1 1,0-1-1,0 1 0,0 0 0,0 0 0,0-1 0,-1 1 0,1 0 0,0 0 0,0 0 0,-1 0 1,1 0-1,0 0 0,-1 0 0,1 0 0,0 1 0,0 2 4,0 1 0,0-1 0,0 0 0,-1 1 0,1-1 0,-1 0 0,0 1-1,-1 6 1,-1 4 59,-1 1 0,-1 0 0,-9 26 0,4-19-36,4-12-70,0-1 0,1 1 0,0-1 1,1 1-1,1 0 0,0 1 0,-1 10 0,11-37-15607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4.281"/>
    </inkml:context>
    <inkml:brush xml:id="br0">
      <inkml:brushProperty name="width" value="0.025" units="cm"/>
      <inkml:brushProperty name="height" value="0.025" units="cm"/>
    </inkml:brush>
  </inkml:definitions>
  <inkml:trace contextRef="#ctx0" brushRef="#br0">46 1 7399,'0'0'21898,"-3"11"-20547,-8 47-645,2-1 1,-3 110-1,19-210-706,-6 15 0,0 20 0,0-1 0,-1 0 0,0 0 0,0 0 0,-1 0 0,-1 0 0,1 0 0,-1 0 0,-1 1 0,-3-10 0,6 18 0,0 0 0,0 0 0,0 0 0,0 0 0,0 1 0,0-1 0,0 0 0,0 0 0,-1 0 0,1 0 0,0 0 0,0 0 0,0 0 0,0 0 0,0 0 0,0 1 0,0-1 0,0 0 0,0 0 0,-1 0 0,1 0 0,0 0 0,0 0 0,0 0 0,0 0 0,0 0 0,0 0 0,-1 0 0,1 0 0,0 0 0,0 0 0,0 0 0,0 0 0,0 0 0,0 0 0,-1 0 0,1 0 0,0 0 0,0 0 0,0 0 0,0 0 0,0 0 0,0 0 0,-1 0 0,1-1 0,0 1 0,0 0 0,0 0 0,0 0 0,0 0 0,0 0 0,0 0 0,0 0 0,0 0 0,0 0 0,-1-1 0,1 1 0,0 0 0,0 0 0,0 0 0,0 0 0,0 0 0,0 0 0,0-1 0,0 1 0,0 0 0,1 1 0,-1-1 0,0 1 0,1-1 0,-1 1 0,1-1 0,-1 0 0,1 1 0,-1-1 0,1 1 0,-1-1 0,1 0 0,-1 1 0,1-1 0,-1 0 0,1 0 0,0 0 0,-1 1 0,1-1 0,-1 0 0,1 0 0,0 0 0,-1 0 0,1 0 0,0 0 0,-1 0 0,1 0 0,1 0 0,194-17-1068,-196 17 808,1-1 1,-1 1-1,1 0 0,-1 0 0,0-1 0,1 1 0,-1 0 1,0-1-1,1 1 0,-1 0 0,0-1 0,1 1 0,-1-1 0,0 1 1,0 0-1,1-1 0,-1 1 0,0-1 0,0 1 0,0-1 0,0 1 1,0-1-1,1 1 0,-1 0 0,0-1 0,0 1 0,0-1 1,-1 0-1,2 0-388,0-12-5411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5.217"/>
    </inkml:context>
    <inkml:brush xml:id="br0">
      <inkml:brushProperty name="width" value="0.025" units="cm"/>
      <inkml:brushProperty name="height" value="0.025" units="cm"/>
    </inkml:brush>
  </inkml:definitions>
  <inkml:trace contextRef="#ctx0" brushRef="#br0">1 250 13741,'0'0'13138,"13"-6"-11996,29-16-504,46-30 0,-72 42-554,-1-1 0,0-1 0,0 0 0,-1-1-1,-1 0 1,24-31 0,-36 42-78,0 1 0,1-1 0,-1 0 0,0 0 0,0 0 0,0 0 0,0-1 0,-1 1 0,1 0 0,0 0 0,-1 0 0,0-1 0,0 1-1,1 0 1,-1 0 0,0-1 0,-1-2 0,0 4-5,0 0 0,1 0 0,-1 0 0,0 0 0,0 0-1,0 0 1,0 0 0,0 1 0,0-1 0,0 0 0,0 1 0,0-1-1,0 1 1,0-1 0,-1 1 0,1-1 0,0 1 0,0 0-1,0 0 1,-1 0 0,1 0 0,0 0 0,0 0 0,-1 0 0,1 0-1,0 0 1,0 0 0,-1 1 0,1-1 0,-1 1 0,-6 1-1,1 0 1,0 1 0,0 0-1,0 0 1,0 0-1,0 1 1,1 0 0,0 1-1,0-1 1,0 1 0,-10 12-1,1-2 104,2 1-1,0 1 1,-12 20-1,-7 29 1092,30-62-1123,1 0-1,-1 0 0,1 1 1,0-1-1,1 1 0,-1-1 1,1 1-1,0-1 1,0 1-1,0-1 0,0 1 1,1-1-1,2 9 1,-2-11-68,1 0 0,-1 0 0,1 0 0,-1 0 1,1 0-1,0-1 0,0 1 0,0-1 0,0 1 1,0-1-1,0 0 0,0 1 0,0-1 0,0 0 1,1-1-1,-1 1 0,0 0 0,1-1 0,-1 1 0,0-1 1,5 1-1,59 0 34,-49-1-35,0-1-1633,-1 0 0,32-6 0,-43 7 1086,0-2 0,-1 1 1,1 0-1,0-1 0,-1 0 0,1 0 0,-1 0 1,0 0-1,1-1 0,-1 0 0,0 0 0,-1 0 1,1 0-1,4-6 0,0-3-6844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419"/>
    </inkml:context>
    <inkml:brush xml:id="br0">
      <inkml:brushProperty name="width" value="0.025" units="cm"/>
      <inkml:brushProperty name="height" value="0.025" units="cm"/>
    </inkml:brush>
  </inkml:definitions>
  <inkml:trace contextRef="#ctx0" brushRef="#br0">346 1 9225,'-9'0'11242,"-9"0"-9186,-1 1 0,1 1 0,-33 7 0,47-9-1893,0 1 0,0 0 0,-1 0 0,1 1 0,0-1 0,0 1 0,0 0 0,0 0 0,0 0 0,1 1 1,-1 0-1,1-1 0,-1 1 0,1 0 0,0 0 0,0 1 0,1-1 0,-1 1 0,0-1 0,1 1 0,0 0 0,0 0 0,0 0 0,-1 7 0,2-10-183,1 1 0,1 0 0,-1 0 0,0-1-1,0 1 1,1 0 0,-1-1 0,1 1 0,-1 0 0,1-1 0,0 1 0,0-1 0,-1 1-1,1-1 1,0 1 0,0-1 0,1 1 0,-1-1 0,0 0 0,0 0 0,1 0 0,-1 0-1,0 0 1,1 0 0,-1 0 0,1 0 0,0 0 0,-1-1 0,1 1 0,0-1 0,-1 1 0,3 0-1,10 2-344,0 1 0,29 2-1,-27-4 145,-10-1 39,42 9-620,-46-10 783,-1 0 1,1 1-1,0 0 1,-1-1-1,1 1 1,0 0-1,-1 0 1,1 0-1,-1 0 1,1 0 0,-1 0-1,0 0 1,1 0-1,-1 0 1,0 1-1,0-1 1,0 1-1,0-1 1,0 1-1,0-1 1,0 1 0,0 2-1,-1-3 31,0 1 0,0-1 0,0 0 0,-1 0 0,1 1 0,-1-1 0,1 0 0,-1 0 0,1 1 0,-1-1 0,0 0 0,1 0 0,-1 0 0,0 0 0,0 0 0,0 0 0,0 0 0,0 0 0,0 0 0,0 0 0,0-1 0,0 1 0,-1 0 0,1-1 0,0 1 0,-3 0 0,-40 14 123,36-12-129,-17 3-106,0 0 1,0-1 0,0-2 0,-45 1 0,59-4-1020,0-1 0,-1-1 0,1 1 0,-14-5-1,-13-12-6230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6.340"/>
    </inkml:context>
    <inkml:brush xml:id="br0">
      <inkml:brushProperty name="width" value="0.025" units="cm"/>
      <inkml:brushProperty name="height" value="0.025" units="cm"/>
    </inkml:brush>
  </inkml:definitions>
  <inkml:trace contextRef="#ctx0" brushRef="#br0">48 43 10954,'0'0'8360,"0"-8"-5888,0 2-2709,-1-20 4249,1 23-1726,-1 19-1386,0 11-347,-2 0 1,-1 0-1,-11 36 0,8-36-101,2-1 0,0 0-1,-1 39 1,28-92-452,-14 10 0,0-1 0,-2 1 0,0-1 0,-1 0 0,0-1 0,-2 0 0,0 1 0,0-38 0,-4 61 0,0-5 0,1 1 0,0 0 0,-1-1 0,1 1 0,0 0 0,0-1 0,-1 1 0,1 0 0,0 0 0,0-1 0,0 1 0,0 0 0,0-1 0,0 1 0,0 0 0,0 0 0,0-1 0,0 1 0,0 0 0,1 0 0,-1-1 0,0 1 0,0 0 0,1-1 0,-1 1 0,1-1 0,-1 1 0,0 0 0,1-1 0,-1 1 0,1-1 0,-1 1 0,1-1 0,-1 1 0,1-1 0,0 1 0,-1-1 0,1 0 0,0 1 0,-1-1 0,1 0 0,0 0 0,-1 1 0,1-1 0,0 0 0,0 0 0,-1 0 0,1 0 0,1 0 0,56-2-3831,-45 0 1929,0-1 0,0 0 0,-1-1 1,0 0-1,1-1 0,-1 0 1,-1-1-1,1 0 0,12-10 0,8-21 10523,-42 41-5572,-12 8-1629,15-6-685,-1 1-1,2 1 0,-1-1 1,1 1-1,-7 11 0,11-17-585,1 1 0,-1-1 0,1 1 0,-1 0 0,1 0 0,0 0 0,0-1-1,0 1 1,0 0 0,1 0 0,-1 1 0,1-1 0,0 0 0,0 0 0,0 0 0,0 0 0,1 0 0,-1 0 0,1 0 0,-1 0-1,3 5 1,-1-6-105,0 0 0,0 0 0,0-1 1,0 1-1,0 0 0,0-1 0,0 1 0,1-1 0,-1 0 0,0 0 0,1 0 0,-1 0 0,1 0 0,0 0 0,-1-1 0,1 1 0,0-1 0,-1 0 0,1 0 0,0 0 0,-1 0 0,1 0 0,5-2 0,-1 1-20,0 0 0,0 0 0,0-1-1,0 0 1,0 0 0,-1-1-1,1 0 1,6-3 0,40-35 47,-49 37-60,0 1 0,-1-1 0,1 0 0,-1 1 0,0-1 0,0-1 0,-1 1 0,1 0 0,-1-1 0,0 1 0,2-8 0,-23 18 117,14-2-101,-1 0 0,1 1 0,1 0 0,-1 0 0,1 0 0,-1 0 0,1 1 0,1-1 0,-1 1 0,1 0 0,0 0 0,1 1 0,-1-1 0,1 0 0,0 1 0,-1 10 0,3-17-77,0 1 1,0-1-1,0 1 1,0-1-1,1 1 1,-1-1-1,0 1 1,0-1-1,0 1 1,1-1-1,-1 1 1,0-1-1,0 1 1,1-1-1,-1 0 1,0 1-1,1-1 1,-1 0-1,0 1 1,1-1-1,-1 0 1,1 1-1,-1-1 1,0 0-1,1 1 0,-1-1 1,1 0-1,-1 0 1,1 0-1,-1 0 1,1 0-1,0 1 1,24-2-2628,21-15-3529,10-31-5704,-25 20 2643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6.731"/>
    </inkml:context>
    <inkml:brush xml:id="br0">
      <inkml:brushProperty name="width" value="0.025" units="cm"/>
      <inkml:brushProperty name="height" value="0.025" units="cm"/>
    </inkml:brush>
  </inkml:definitions>
  <inkml:trace contextRef="#ctx0" brushRef="#br0">102 108 12748,'0'0'11520,"-10"9"-9555,7-6-1839,-11 9 810,1 1 0,-22 27 1,32-37-810,1 0 1,-1 0 0,1 1 0,-1-1 0,1 1 0,0 0 0,1 0 0,-1 0 0,1 0 0,0 0 0,-1 0 0,2 0 0,-1 0 0,0 0 0,1 0 0,0 1 0,0-1-1,0 0 1,1 0 0,-1 0 0,2 7 0,0-10-118,-1 1-1,1 0 0,-1-1 0,1 1 1,0-1-1,-1 1 0,1-1 0,0 0 1,0 0-1,0 0 0,0 0 0,0 0 1,0 0-1,0 0 0,0-1 0,1 1 1,-1-1-1,0 0 0,0 1 1,0-1-1,1 0 0,-1 0 0,0-1 1,0 1-1,1 0 0,3-2 0,2 1 4,0-1-1,0 0 0,0 0 1,0 0-1,0-1 0,7-4 1,5-6-59,0-1 1,-1-1-1,-1 0 1,-1-1 0,0-1-1,-1-1 1,-1 0 0,0-1-1,-2-1 1,0 0-1,18-41 1,-29 60 52,-2-1 1,1 0-1,0 0 0,0 0 0,0 1 1,-1-1-1,1 0 0,-1 0 0,0 0 1,1 0-1,-1 0 0,0 0 0,0-4 0,-1 6 4,0 0 0,0 1-1,0-1 1,0 0 0,1 0-1,-1 1 1,0-1-1,0 0 1,1 1 0,-1-1-1,0 0 1,1 1 0,-1-1-1,0 1 1,1-1-1,-1 1 1,1 0 0,-1-1-1,1 1 1,-1-1-1,0 2 1,-40 49 428,-19 41-277,55-83-156,1 0 0,0 0 1,0 0-1,1 1 0,0-1 1,1 1-1,0 0 1,-2 20-1,4-28-66,1 0 1,-1 0-1,0 0 0,0 0 1,1 0-1,-1 0 0,1 0 1,0 0-1,0-1 1,0 1-1,0 0 0,0 0 1,0-1-1,0 1 0,0 0 1,0-1-1,1 1 0,-1-1 1,1 1-1,-1-1 0,1 0 1,0 0-1,0 0 1,-1 0-1,1 0 0,0 0 1,0 0-1,2 0 0,2 1-509,0-1 0,0 1-1,0-1 1,0-1-1,0 1 1,0-1-1,1 0 1,7-1 0,4-3-7375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7.616"/>
    </inkml:context>
    <inkml:brush xml:id="br0">
      <inkml:brushProperty name="width" value="0.025" units="cm"/>
      <inkml:brushProperty name="height" value="0.025" units="cm"/>
    </inkml:brush>
  </inkml:definitions>
  <inkml:trace contextRef="#ctx0" brushRef="#br0">13 159 2883,'0'0'24610,"11"-4"-23895,2 0-556,1-2 0,-1 0 1,0-1-1,-1 0 0,15-11 0,-22 15-131,0-1 0,-1 1 0,1-1 0,-1 0-1,0 0 1,0 0 0,0-1 0,-1 1 0,0-1 0,1 0-1,-2 0 1,1 0 0,-1 0 0,1-1 0,-1 1 0,-1-1-1,1 1 1,1-12 0,-4 17-27,1-1 1,0 1-1,0-1 0,0 1 1,-1 0-1,1-1 0,0 1 0,0-1 1,-1 1-1,1 0 0,0-1 1,-1 1-1,1 0 0,-1-1 1,1 1-1,0 0 0,-1 0 0,1-1 1,-1 1-1,1 0 0,-1 0 1,1 0-1,0 0 0,-1-1 1,1 1-1,-1 0 0,1 0 0,-1 0 1,1 0-1,-1 0 0,1 0 1,-1 0-1,1 0 0,-1 1 1,1-1-1,-1 0 0,-21 5 15,14 1-15,-1-1 1,1 1-1,0 0 0,1 1 0,0 0 0,0 0 1,0 1-1,1-1 0,-9 15 0,5-5 16,0 0 0,0 1 0,-12 36 0,21-50 18,-1 1-1,1 0 1,0 0-1,0-1 1,0 1-1,1 0 1,-1 0-1,1 0 1,1 7-1,0-10-26,-1-1-1,1 1 1,-1-1-1,1 1 1,0-1 0,-1 1-1,1-1 1,0 0-1,0 0 1,0 1-1,0-1 1,0 0 0,0 0-1,1 0 1,-1 0-1,0 0 1,1 0-1,-1-1 1,0 1 0,1 0-1,-1-1 1,1 1-1,-1-1 1,1 1-1,-1-1 1,1 0 0,-1 1-1,1-1 1,0 0-1,-1 0 1,3-1-1,8 2-291,0-2-1,0 0 0,0 0 0,-1-1 0,1-1 0,0 0 0,17-7 0,39-26-7941,-34 14 1537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095"/>
    </inkml:context>
    <inkml:brush xml:id="br0">
      <inkml:brushProperty name="width" value="0.025" units="cm"/>
      <inkml:brushProperty name="height" value="0.025" units="cm"/>
    </inkml:brush>
  </inkml:definitions>
  <inkml:trace contextRef="#ctx0" brushRef="#br0">20 7 15887,'0'0'7799,"-4"9"-6864,-10 29-215,13-37-667,1 0-1,0 1 0,0-1 0,-1 0 1,1 1-1,0-1 0,0 0 1,0 1-1,0-1 0,1 1 0,-1-1 1,0 0-1,0 1 0,1-1 1,-1 0-1,1 0 0,-1 1 0,1-1 1,0 0-1,0 0 0,-1 0 1,1 1-1,0-1 0,0 0 0,0 0 1,0-1-1,0 1 0,0 0 1,0 0-1,0 0 0,1-1 0,-1 1 1,0 0-1,0-1 0,1 1 1,-1-1-1,0 0 0,1 1 0,-1-1 1,0 0-1,1 0 0,-1 0 1,3 0-1,6 1 244,0 0 1,1-1-1,19-1 0,-16-2-256,-1 0-1,1-1 1,-1-1 0,0 0-1,0 0 1,0-2-1,17-10 1,-17 8-71,1 2 1,0 0-1,1 0 1,-1 2-1,22-6 1,-35 10 37,-1 1 0,1 0 1,0 0-1,0 0 0,-1 0 1,1 0-1,0 0 0,0 0 1,-1 0-1,1 0 0,0 1 1,0-1-1,-1 0 0,1 0 1,0 1-1,-1-1 0,1 0 1,0 1-1,-1-1 0,1 1 1,-1-1-1,1 1 0,-1-1 1,1 1-1,-1-1 0,1 1 1,-1 0-1,1-1 0,-1 1 1,0 0-1,1-1 0,-1 1 1,0 0-1,1-1 0,-1 1 1,0 0-1,0 0 0,0-1 1,0 1-1,0 0 0,0 0 1,0-1-1,0 1 0,0 0 1,0-1-1,0 1 0,0 0 1,-1 0-1,1 0 0,-13 54 1162,5-25-345,11-30-774,0 0 1,1 0-1,-1 0 0,0 0 0,0-1 0,0 1 1,0-1-1,0 0 0,5-1 0,7-6-27,-1 1 0,-1-2 0,19-13 0,-23 14-109,1 1 0,-1 0-1,1 1 1,1 0 0,-1 0 0,1 1 0,0 1 0,15-5 0,-25 9 82,0 0 0,0 0 0,0 0 1,0 0-1,0 1 0,0-1 0,0 0 1,-1 0-1,1 1 0,0-1 0,0 0 0,0 1 1,0-1-1,-1 1 0,1-1 0,0 1 1,-1 0-1,1-1 0,0 1 0,-1-1 0,1 1 1,-1 0-1,1 0 0,-1-1 0,1 1 1,-1 0-1,1 0 0,-1 0 0,0 0 0,1-1 1,-1 1-1,0 0 0,0 0 0,0 0 1,0 0-1,0 0 0,0 0 0,0 0 0,0 1 1,-2 51 284,0-33 160,26-21-195,-13-4-991,0 1 1,0-2-1,16-10 1,6-13-8599,-24 16 1111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441"/>
    </inkml:context>
    <inkml:brush xml:id="br0">
      <inkml:brushProperty name="width" value="0.025" units="cm"/>
      <inkml:brushProperty name="height" value="0.025" units="cm"/>
    </inkml:brush>
  </inkml:definitions>
  <inkml:trace contextRef="#ctx0" brushRef="#br0">28 1 6726,'0'0'22806,"-15"65"-21685,9-38-705,2 1-223,2-5-129,2-4-64,0-5 0,7-5-417,6-5-672,5-4-544,-2 0-1154,2-10-1889,-1-11-3428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8.829"/>
    </inkml:context>
    <inkml:brush xml:id="br0">
      <inkml:brushProperty name="width" value="0.025" units="cm"/>
      <inkml:brushProperty name="height" value="0.025" units="cm"/>
    </inkml:brush>
  </inkml:definitions>
  <inkml:trace contextRef="#ctx0" brushRef="#br0">153 1 15471,'0'0'10474,"-4"12"-8307,-8 28-1236,3 1 0,1 0 0,3 0 0,-2 65 0,7 81-2073,-2-202 39,0-1 1,0 1 0,-1-1 0,-1 1 0,-1 0 0,0 0-1,-13-25 1,11 28 1341,0 0 0,0 1 0,-1 0 0,-1 1 1,-16-16-1,25 25-124,-1 1 0,1 0 1,0 0-1,0 0 1,-1-1-1,1 1 0,0 0 1,0 0-1,0-1 1,-1 1-1,1 0 1,0-1-1,0 1 0,0 0 1,0 0-1,-1-1 1,1 1-1,0 0 0,0-1 1,0 1-1,0 0 1,0-1-1,0 1 1,0-1-1,0 1 0,0 0 1,0-1-1,0 1 1,0 0-1,0-1 0,1 1 1,-1 0-1,0-1 1,0 1-1,0 0 0,0 0 1,0-1-1,1 1 1,-1-1-1,17-8 1263,29 0-1577,-42 8 532,51-5-140,9-1-650,-26-4-3502,-29 3-2030,-7-3-3823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39.183"/>
    </inkml:context>
    <inkml:brush xml:id="br0">
      <inkml:brushProperty name="width" value="0.025" units="cm"/>
      <inkml:brushProperty name="height" value="0.025" units="cm"/>
    </inkml:brush>
  </inkml:definitions>
  <inkml:trace contextRef="#ctx0" brushRef="#br0">0 1 18417,'0'0'2275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0.427"/>
    </inkml:context>
    <inkml:brush xml:id="br0">
      <inkml:brushProperty name="width" value="0.025" units="cm"/>
      <inkml:brushProperty name="height" value="0.025" units="cm"/>
    </inkml:brush>
  </inkml:definitions>
  <inkml:trace contextRef="#ctx0" brushRef="#br0">151 237 8488,'6'-9'2306,"6"-8"-30,-1-2 1,15-32-1,-23 46-1824,-1 0 1,0 0 0,0 1-1,-1-1 1,0-1 0,1 1-1,-1 0 1,-1 0 0,1 0-1,-1 0 1,0-1 0,0 1-1,-1 0 1,1 0 0,-1 0-1,0-1 1,-1 1 0,1 0-1,-5-8 1,5 10-372,-1 1 1,0 0-1,0 0 0,0 0 1,0 0-1,0 0 0,0 0 1,-1 0-1,1 1 0,-1-1 1,1 1-1,-1 0 0,1-1 1,-1 1-1,0 1 0,0-1 1,1 0-1,-1 1 0,0-1 1,0 1-1,0 0 0,0 0 1,0 0-1,1 0 0,-1 0 1,0 1-1,0-1 0,0 1 1,0 0-1,1 0 0,-6 2 1,1 0-91,0 1 0,0-1 0,0 2 0,1-1 0,0 1 0,-1 0 0,2 0 0,-1 0 0,0 1 0,-5 8 0,8-10 6,1-1 1,-1 0-1,1 1 1,0-1-1,0 1 1,1 0-1,-1 0 1,1-1-1,0 1 1,0 0-1,0 0 1,-1 7-1,3-9 0,-1 0-1,1 0 0,-1 0 0,1 0 0,0 0 0,0 0 0,0 0 0,0 0 0,0 0 0,0-1 1,0 1-1,0 0 0,1-1 0,-1 1 0,1-1 0,-1 0 0,1 1 0,0-1 0,-1 0 1,1 0-1,0 0 0,0 0 0,0 0 0,0-1 0,4 2 0,12 5 1,-2-2-56,0 2-1,0 0 1,-1 0-1,0 1 1,19 14-1,-31-20 80,0 1 0,0 0 0,0-1 0,0 1 0,-1 0 0,0 0 0,1 0 0,-1 0 0,0 1 0,-1-1 0,1 1 0,0-1 0,-1 1 0,0-1 0,0 1 0,0 0 0,0 0 0,-1 0 0,0-1 0,1 1 0,-1 0 0,-1 0 0,1 0 0,0 0 0,-1-1 0,0 1 0,0 0 0,0 0 0,-3 6 0,-2 0 164,1 0-1,-2 0 0,1-1 0,-1 1 0,-1-2 1,0 1-1,0-1 0,0 0 0,-1-1 0,0 0 0,-1 0 1,0-1-1,0 0 0,0-1 0,0 0 0,-1-1 1,0 0-1,-21 5 0,31-9-187,0 0 0,0 0 0,0 0 0,0 0 1,-1 0-1,1 0 0,0 0 0,0-1 0,0 1 0,0 0 0,0-1 0,0 1 1,-1-1-1,1 1 0,0-1 0,0 1 0,0-1 0,1 0 0,-1 1 0,0-1 0,0 0 1,0 0-1,0 0 0,1 0 0,-1 0 0,0 0 0,0-1 0,0-1-35,-1-1 0,1 1 1,0-1-1,1 1 0,-1-1 0,0 0 0,1 1 0,0-1 0,0-3 0,1-7-460,0 0 1,1 1-1,8-27 0,0 11-2768,2 1 0,16-27 0,5-4-4810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050"/>
    </inkml:context>
    <inkml:brush xml:id="br0">
      <inkml:brushProperty name="width" value="0.025" units="cm"/>
      <inkml:brushProperty name="height" value="0.025" units="cm"/>
    </inkml:brush>
  </inkml:definitions>
  <inkml:trace contextRef="#ctx0" brushRef="#br0">21 0 11851,'0'0'7970,"0"14"-4884,-9 110 1985,3-81-4095,2 1-1,2 0 1,4 45 0,-1-83-935,0-1 1,0 0-1,1 0 1,-1 0-1,1 0 1,0 0-1,1 0 1,-1-1-1,1 1 1,0-1-1,0 0 1,6 7-1,-8-11-30,0 1 0,0 0 0,0 0 0,0 0 1,0-1-1,0 1 0,0 0 0,0-1 0,0 1 0,0-1 0,0 0 0,1 1 1,-1-1-1,0 0 0,0 0 0,1 1 0,-1-1 0,0 0 0,0 0 0,1 0 0,1-1 1,-1 0-6,0 0 0,0 0 0,0 0 0,0 0 0,-1-1 0,1 1 0,0-1 0,-1 1 0,1-1 0,-1 0 0,1 1 0,-1-1 0,0 0 0,0 0 0,0 0 0,2-4 0,3-9-6,0 0 0,-1-1 0,-1 0 0,0 0 0,-2 0 0,1 0 0,-2 0 0,0-1 0,-1 1 0,-3-24 0,3 40 0,0 0 0,0 0 0,-1 0 0,1 0 0,0 0 0,0 0 0,0 0 0,0 0 0,-1-1 0,1 1 0,0 0 0,0 0 0,0 0 0,0 0 0,-1 0 0,1 0 0,0 0 0,0 0 0,0 0 0,-1 1 0,1-1 0,0 0 0,0 0 0,0 0 0,0 0 0,-1 0 0,1 0 0,0 0 0,0 0 0,0 0 0,0 0 0,0 1 0,0-1 0,-1 0 0,1 0 0,0 0 0,0 0 0,0 0 0,0 1 0,0-1 0,0 0 0,0 0 0,0 0 0,0 0 0,0 1 0,0-1 0,-1 0 0,1 0 0,0 0 0,0 0 0,0 1 0,0-1 0,0 0 0,1 0 0,-1 0 0,0 1 0,0-1 0,0 0 0,-6 13 0,6-13 0,-10 62 0,9-61 0,1 1 0,0 0 0,0-1 0,0 1 0,0-1 0,0 1 0,0 0 0,0-1 0,1 1 0,-1-1 0,1 1 0,-1 0 0,1-1 0,-1 0 0,1 1 0,0-1 0,0 1 0,0-1 0,0 0 0,0 1 0,0-1 0,0 0 0,0 0 0,0 0 0,1 0 0,-1 0 0,0 0 0,1 0 0,-1 0 0,0-1 0,1 1 0,-1-1 0,1 1 0,2 0 0,2-1 0,0 0 0,0 0 0,0 0 0,0-1 0,0 0 0,0 0 0,-1 0 0,1-1 0,0 0 0,-1 0 0,1-1 0,-1 1 0,1-1 0,-1 0 0,0-1 0,0 1 0,-1-1 0,1 0 0,5-7 0,1-1 0,0-1 0,-2 0 0,0-1 0,0 0 0,-1 0 0,6-16 0,-12 97 0,-2-64 0,0 1 0,1 0 0,-1-1 0,0 1 0,1 0 0,0-1 0,0 1 0,0-1 0,0 1 0,1-1 0,-1 0 0,1 0 0,0 1 0,3 3 0,-3-6 0,-1 0 0,0 0 0,1 0 0,-1 0 0,1 0 0,-1 0 0,1-1 0,0 1 0,-1-1 0,1 1 0,-1-1 0,1 0 0,0 1 0,-1-1 0,1 0 0,0 0 0,0 0 0,-1 0 0,1-1 0,0 1 0,-1 0 0,1-1 0,0 1 0,-1-1 0,1 1 0,-1-1 0,1 0 0,-1 0 0,1 0 0,-1 0 0,0 0 0,1 0 0,-1 0 0,2-2 0,6-5 0,-1-1 0,0 0 0,0 0 0,-1 0 0,0-1 0,0 0 0,-1 0 0,-1-1 0,0 0 0,0 0 0,-1 0 0,5-21 0,-11 43 8,-3 10-176,2 1 0,-3 34 0,14-70-12821,-8-3 6391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422"/>
    </inkml:context>
    <inkml:brush xml:id="br0">
      <inkml:brushProperty name="width" value="0.025" units="cm"/>
      <inkml:brushProperty name="height" value="0.025" units="cm"/>
    </inkml:brush>
  </inkml:definitions>
  <inkml:trace contextRef="#ctx0" brushRef="#br0">1 1 12460,'0'0'15470,"60"36"-26424,-36-26 993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0.840"/>
    </inkml:context>
    <inkml:brush xml:id="br0">
      <inkml:brushProperty name="width" value="0.025" units="cm"/>
      <inkml:brushProperty name="height" value="0.025" units="cm"/>
    </inkml:brush>
  </inkml:definitions>
  <inkml:trace contextRef="#ctx0" brushRef="#br0">0 0 16400,'0'0'8872,"76"9"-8296,-41 5-479,1-3-418,5-4-3843,-5-6-12331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1.937"/>
    </inkml:context>
    <inkml:brush xml:id="br0">
      <inkml:brushProperty name="width" value="0.025" units="cm"/>
      <inkml:brushProperty name="height" value="0.025" units="cm"/>
    </inkml:brush>
  </inkml:definitions>
  <inkml:trace contextRef="#ctx0" brushRef="#br0">68 1 8296,'0'0'14387,"-5"9"-12006,0-1-2013,-3 6 447,0-1 0,1 1 0,0 1 0,1-1 0,1 1 0,0 0 0,1 1 0,-4 28 0,10-31-815,0 0 0,0 0 0,2-1 0,-1 1 0,2-1 0,-1 0 0,2 0 0,0 0 0,0-1 0,1 0 0,15 19 0,-13-19 0,-1 0 0,-1 1 0,1 0 0,-2 0 0,0 0 0,0 1 0,-1 0 0,-1 0 0,0 0 0,-1 1 0,2 18 0,-4-30 0,-1 0 0,0 0 0,0 0 0,0 0 0,-1 0 0,1 0 0,0 0 0,-1 0 0,1 0 0,-1 0 0,0 0 0,1 0 0,-1 0 0,0 0 0,0-1 0,0 1 0,-1 0 0,1 0 0,0-1 0,-1 1 0,-1 1 0,1-2 0,-1 0 0,1 0 0,-1 0 0,0 0 0,1 0 0,-1-1 0,0 1 0,0-1 0,0 1 0,1-1 0,-1 0 0,0 0 0,0-1 0,0 1 0,-5-2 0,5 1 0,0 0 0,0-1 0,0 1 0,0-1 0,0 0 0,0 0 0,1 0 0,-1-1 0,0 1 0,1 0 0,0-1 0,0 0 0,0 0 0,0 1 0,0-1 0,0 0 0,1 0 0,-1-1 0,1 1 0,0 0 0,-2-7 0,-1-4 0,1-1 0,0 1 0,-2-27 0,4 29 0,1 0 0,0 0 0,0 0 0,1 0 0,0 1 0,1-1 0,1 0 0,0 1 0,0-1 0,1 1 0,1 0 0,0 0 0,0 0 0,1 1 0,1 0 0,10-14 0,36-32 0,-42 46 0,1-1 0,-2 0 0,0-1 0,0 0 0,-1-1 0,8-15 0,-14 16 0,-9 13 0,-10 15 0,10-7 0,1 1 0,0 0 0,1 0 0,0 0 0,1 0 0,0 1 0,0-1 0,1 1 0,0 0 0,1 0 0,1 18 0,0-27 0,-1-1 0,2 0 0,-1 0 0,0 0 0,0 1 0,0-1 0,0 0 0,1 0 0,-1 0 0,1 0 0,-1 1 0,1-1 0,-1 0 0,1 0 0,0 0 0,-1 0 0,1 0 0,0 0 0,0-1 0,0 1 0,0 0 0,-1 0 0,1 0 0,0-1 0,0 1 0,1-1 0,0 2 0,1-2 0,0 1 0,0-1 0,0 1 0,0-1 0,0 0 0,0 0 0,0-1 0,0 1 0,0 0 0,-1-1 0,5-1 0,4-2 0,0 0 0,0 0 0,0-2 0,17-10 0,33-36 0,-47 38 0,1 1 0,24-17 0,-38 31 0,0-1 0,-1 1 0,1 0 0,-1-1 0,1 1 0,-1 0 0,1-1 0,-1 1 0,1 0 0,-1 0 0,0 0 0,1 0 0,-1-1 0,0 1 0,0 0 0,0 0 0,0 0 0,0 0 0,0 0 0,0-1 0,0 1 0,0 0 0,0 0 0,-1 1 0,2 33 0,-1-32 0,0-2 0,0 1 0,0-1 0,0 0 0,0 1 0,0-1 0,0 0 0,0 0 0,0 1 0,1-1 0,-1 0 0,0 0 0,1 1 0,-1-1 0,1 0 0,-1 0 0,1 0 0,0 0 0,0 0 0,-1 0 0,1 0 0,0 0 0,0 0 0,2 2 0,-2-3 0,1 0 0,0 0 0,-1 1 0,1-1 0,0 0 0,-1 0 0,1 0 0,0-1 0,-1 1 0,1 0 0,-1-1 0,1 1 0,0-1 0,-1 1 0,1-1 0,-1 0 0,1 0 0,-1 1 0,2-3 0,40-30 0,11-8 0,-50 39 0,-1 0 0,1 0 0,0 0 0,0 0 0,0 1 0,0 0 0,0-1 0,0 1 0,0 1 0,0-1 0,0 1 0,7 0 0,-11 0-43,1 0 1,-1 0-1,1 0 0,-1 1 0,0-1 1,1 0-1,-1 1 0,1-1 1,-1 0-1,0 1 0,1-1 0,-1 1 1,0-1-1,1 1 0,-1-1 0,0 1 1,0-1-1,1 0 0,-1 1 1,0-1-1,0 1 0,0 0 0,0-1 1,0 1-1,1-1 0,-1 1 1,0 0-1,0 19-4655,0-17 2862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3.759"/>
    </inkml:context>
    <inkml:brush xml:id="br0">
      <inkml:brushProperty name="width" value="0.025" units="cm"/>
      <inkml:brushProperty name="height" value="0.025" units="cm"/>
    </inkml:brush>
  </inkml:definitions>
  <inkml:trace contextRef="#ctx0" brushRef="#br0">14 90 7911,'-1'-1'550,"0"0"0,0 0 0,0 0 0,0 0 0,0 0 0,0 0 0,1 0 0,-1 0 1,0-1-1,0 1 0,1 0 0,-1 0 0,1-1 0,-1 1 0,1 0 0,0-1 0,-1 1 0,1 0 0,0-1 0,0 1 0,0-1 0,0 1 0,0 0 0,0-1 0,0 1 0,1-1 0,-1-1 0,2 1-181,-1 0 1,1 0 0,0-1 0,-1 1-1,1 1 1,0-1 0,0 0 0,0 0-1,1 1 1,-1-1 0,0 1 0,0-1-1,4 0 1,6-3-8,0 1-1,0 0 0,0 0 1,25-3-1,-29 6-181,-1 0-1,1 1 0,-1 0 0,1 0 0,-1 1 1,1-1-1,12 4 0,-18-3-150,0 0 0,0 0 0,0 0 0,0 1 0,0-1 0,0 0 0,-1 1 0,1-1 0,0 1 0,-1 0 0,1-1 0,-1 1 0,0 0 0,0 0 0,0 0 0,0 0 0,0 0 0,0 0 0,0 0 0,0 0 0,-1 0 0,1 0 0,-1 1 0,0-1 0,0 0 0,0 0 0,0 1 0,0-1 0,0 0 0,-1 3 0,1 1-22,-1-1 1,0 1-1,0-1 0,-1 1 0,0-1 0,0 0 0,0 1 0,0-1 1,-1 0-1,0 0 0,-7 8 0,-46 45 36,6-8-33,50-50-10,0 0 0,0 0 0,-1 0 0,1 0 0,0 1 0,0-1 0,0 0 0,0 0 0,-1 0 0,1 0 0,0 1 0,0-1 0,0 0 0,0 0 0,0 0 0,0 1 0,0-1 0,-1 0 0,1 0 0,0 0 0,0 1 0,0-1 0,0 0 0,0 0 0,0 1 0,0-1 0,0 0 0,0 0 0,0 1 0,0-1 0,0 0 0,1 0 0,-1 0 0,0 1 0,0-1 0,0 0 0,0 0 0,0 0 0,0 1 0,0-1 0,1 0 0,-1 0 0,0 0 0,0 1 0,0-1 0,0 0 0,1 0 0,-1 0 0,0 0 0,17 1 0,21-8 0,89-45-785,-42 16-1355,-59 25-3530,-4-1-4088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4.118"/>
    </inkml:context>
    <inkml:brush xml:id="br0">
      <inkml:brushProperty name="width" value="0.025" units="cm"/>
      <inkml:brushProperty name="height" value="0.025" units="cm"/>
    </inkml:brush>
  </inkml:definitions>
  <inkml:trace contextRef="#ctx0" brushRef="#br0">1 179 15503,'0'0'11413,"15"2"-9160,-3-1-1977,0 0 0,0 0 0,0-2 0,0 1 0,0-1 0,-1-1 0,1 0 0,0-1 0,15-6 0,90-39 357,-64 23-990,2 3-1,1 2 1,0 3 0,79-15 0,-112 30-1915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4.507"/>
    </inkml:context>
    <inkml:brush xml:id="br0">
      <inkml:brushProperty name="width" value="0.025" units="cm"/>
      <inkml:brushProperty name="height" value="0.025" units="cm"/>
    </inkml:brush>
  </inkml:definitions>
  <inkml:trace contextRef="#ctx0" brushRef="#br0">4 232 10666,'0'0'11141,"-1"9"-8109,1-4-2700,0-4-222,-1 0 0,1 0 1,-1 0-1,1 1 0,0-1 1,0 0-1,-1 0 0,1 0 1,0 1-1,0-1 1,0 0-1,0 0 0,1 1 1,-1-1-1,0 0 0,1 0 1,-1 0-1,0 1 0,1-1 1,-1 0-1,1 0 0,0 0 1,-1 0-1,1 0 1,0 0-1,0 0 0,0 0 1,-1 0-1,1 0 0,0-1 1,0 1-1,0 0 0,0-1 1,1 1-1,-1 0 0,0-1 1,0 1-1,0-1 1,0 0-1,1 1 0,-1-1 1,0 0-1,0 0 0,0 0 1,1 0-1,-1 0 0,0 0 1,0 0-1,1 0 0,-1 0 1,0-1-1,0 1 1,0 0-1,2-1 0,5-1-26,0-1 0,0 0 0,0 0 0,0 0 0,0-1 0,-1 0 0,0-1 0,1 0 0,-2 0 0,1 0 0,10-12 0,7-9 170,31-41 1,-46 55-245,72-104-10,-81 116 0,0 0 0,0 0 0,0-1 0,0 1 0,0 0 0,0 0 0,0 0 0,0 0 0,0 0 0,0-1 0,0 1 0,0 0 0,0 0 0,0 0 0,0 0 0,1 0 0,-1 0 0,0-1 0,0 1 0,0 0 0,0 0 0,0 0 0,0 0 0,1 0 0,-1 0 0,0 0 0,0 0 0,0 0 0,0 0 0,1 0 0,-1 0 0,0 0 0,0 0 0,0 0 0,0 0 0,0 0 0,1 0 0,-1 0 0,0 0 0,0 0 0,0 0 0,0 0 0,0 0 0,1 0 0,-1 0 0,0 0 0,0 0 0,0 0 0,0 0 0,0 1 0,0-1 0,1 0 0,-1 0 0,0 0 0,0 0 0,0 0 0,0 1 0,3 13 0,-2 30 0,-1-35 0,-2 55 0,0-41 0,1 1 0,1-1 0,1 1 0,1-1 0,6 29 0,6-22-523,-13-29 372,-1 0-1,1 0 1,-1 0 0,1-1 0,-1 1 0,1 0-1,0 0 1,-1-1 0,1 1 0,0 0 0,0-1-1,-1 1 1,1-1 0,0 1 0,0-1 0,0 0-1,0 1 1,0-1 0,0 0 0,0 1 0,0-1 0,-1 0-1,1 0 1,0 0 0,0 0 0,0 0 0,0 0-1,0 0 1,0 0 0,2-1 0,6-6-11295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8.307"/>
    </inkml:context>
    <inkml:brush xml:id="br0">
      <inkml:brushProperty name="width" value="0.025" units="cm"/>
      <inkml:brushProperty name="height" value="0.025" units="cm"/>
    </inkml:brush>
  </inkml:definitions>
  <inkml:trace contextRef="#ctx0" brushRef="#br0">2266 1 10282,'9'0'1093,"0"1"1,-1 0 0,1 0 0,0 1-1,-1 0 1,1 1 0,-1 0 0,0 0 0,0 1-1,9 5 1,-4-1-534,0 1-1,-1 0 1,-1 1 0,1 0 0,13 18-1,-7-6-218,-1 1 0,-1 0 0,-2 2 0,0 0 0,20 51 0,78 239 3396,-90-254-3550,-3 0 1,-2 1 0,-4 0-1,-2 2 1,-2-1-1,-1 116 1,-9-161-188,0-1 0,-2 0 0,0 0 0,-1 0 0,0 0 0,-2 0 0,0-1 0,-1 0 0,0 0 0,-1-1 0,-1 0 0,0 0 0,-2-1 0,1 0 0,-2-1 0,1 0 0,-2-1 0,0 0 0,0-1 0,-1 0 0,0-1 0,-18 8 0,-41 16 0,-2-3 0,-2-4 0,0-3 0,-2-3 0,-93 12 0,167-32 0,-489 56 0,445-54 0,-49 3 0,-192-13 0,253 3 0,0 3 0,-1 0 0,1 3 0,0 1 0,-68 15 0,61-11 0,-1-1 0,-48-1 0,60-5 0,1 1 0,0 2 0,0 2 0,0 0 0,-55 18 0,9 0 0,61-20 0,0 2 0,0 0 0,1 0 0,0 2 0,-19 10 0,25-10 0,0 2 0,0-1 0,1 1 0,1 1 0,-1 0 0,-8 14 0,7-10 0,0-2 0,0 1 0,-18 14 0,-2 0 0,33-37-2257,6-5-1705,0 8 1441,12-15-7963,-17 13 3219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29:48.664"/>
    </inkml:context>
    <inkml:brush xml:id="br0">
      <inkml:brushProperty name="width" value="0.025" units="cm"/>
      <inkml:brushProperty name="height" value="0.025" units="cm"/>
    </inkml:brush>
  </inkml:definitions>
  <inkml:trace contextRef="#ctx0" brushRef="#br0">87 1 11691,'0'0'356,"-1"0"-1,0 0 1,0 0-1,0 0 1,0 0-1,1 0 1,-1 0-1,0 0 1,0 0-1,0 0 1,1 1 0,-1-1-1,0 0 1,0 1-1,1-1 1,-1 0-1,0 1 1,1-1-1,-1 1 1,0-1-1,1 1 1,-1-1-1,1 1 1,-2 0 0,-9 24 3409,2 41-3045,7-42 384,-42 208 3706,43-232-4796,1 1 1,0-1 0,0 1 0,0 0 0,0-1-1,0 1 1,0-1 0,0 1 0,0-1 0,0 1-1,0-1 1,0 1 0,0-1 0,0 1-1,0-1 1,0 1 0,0-1 0,1 1 0,-1-1-1,0 1 1,0-1 0,1 1 0,-1-1 0,0 0-1,1 1 1,-1-1 0,0 1 0,1-1-1,-1 0 1,1 1 0,-1-1 0,1 0 0,-1 0-1,0 1 1,1-1 0,-1 0 0,1 0 0,-1 0-1,1 1 1,0-1 0,-1 0 0,1 0-1,-1 0 1,1 0 0,-1 0 0,1 0 0,-1 0-1,1 0 1,-1 0 0,1-1 0,-1 1 0,1 0-1,-1 0 1,1 0 0,-1 0 0,1-1-1,-1 1 1,1 0 0,-1-1 0,0 1 0,1 0-1,0-1 1,32-19-9,-33 20 7,114-76-500,-46 32-1975,-1-2-3446,-22 10-2334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4.331"/>
    </inkml:context>
    <inkml:brush xml:id="br0">
      <inkml:brushProperty name="width" value="0.025" units="cm"/>
      <inkml:brushProperty name="height" value="0.025" units="cm"/>
    </inkml:brush>
  </inkml:definitions>
  <inkml:trace contextRef="#ctx0" brushRef="#br0">38 139 1345,'0'0'3545,"1"-8"-1500,3-12 759,11-67 2702,-8 63-172,-5 41 3758,-6 37-8032,-17 81 0,1-2-84,14-75-976,-2 20 0,6-57 0,1-19 0,1-6 0,16-228 0,-1 66 0,-15 201 0,0-4 0,-6 49 0,-1-42 0,-1 5 0,1 1 0,0 47 0,31-147 0,-9 3 0,-3-1 0,-2-1 0,-2 1 0,1-86 0,-28 212 0,0 50-2079,11 2-3796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5.871"/>
    </inkml:context>
    <inkml:brush xml:id="br0">
      <inkml:brushProperty name="width" value="0.025" units="cm"/>
      <inkml:brushProperty name="height" value="0.025" units="cm"/>
    </inkml:brush>
  </inkml:definitions>
  <inkml:trace contextRef="#ctx0" brushRef="#br0">1 34 256,'15'-20'17344,"1"8"-8275,-16 11-8925,0 1 1,1 0-1,-1 0 0,1 0 1,-1 0-1,0-1 0,1 1 1,-1 0-1,1 0 0,-1 0 1,0 0-1,1 0 0,-1 0 1,1 0-1,-1 0 1,1 0-1,-1 0 0,0 0 1,1 1-1,-1-1 0,1 0 1,-1 0-1,0 0 0,1 0 1,-1 1-1,0-1 0,1 0 1,-1 0-1,0 1 0,1-1 1,-1 1-1,7 25 1223,-10 252-1255,3-275-112,0-1 0,0 0 0,0 1 0,0-1 0,0 0 0,0 0 0,1 1 0,-1-1 0,1 0 0,0 0 0,0 0 0,-1 0 0,1 0 0,1 0 0,-1 0 0,0 0 0,0 0 0,4 3 0,-4-4 0,0-1 0,1 1 0,-1 0 0,1-1 0,-1 1 0,1-1 0,0 1 0,-1-1 0,1 0 0,-1 1 0,1-1 0,0 0 0,-1 0 0,1 0 0,0-1 0,-1 1 0,1 0 0,-1-1 0,4 0 0,2-2 0,0 0 0,0 0 0,-1-1 0,1 0 0,-1 0 0,1-1 0,-1 1 0,-1-2 0,8-6 0,-10 9-26,27-33-2763,-25 29 1489,0 1 0,-1-1 0,0-1 0,0 1 0,0 0 0,3-12 0,-4-3-8437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6.213"/>
    </inkml:context>
    <inkml:brush xml:id="br0">
      <inkml:brushProperty name="width" value="0.025" units="cm"/>
      <inkml:brushProperty name="height" value="0.025" units="cm"/>
    </inkml:brush>
  </inkml:definitions>
  <inkml:trace contextRef="#ctx0" brushRef="#br0">7 0 6951,'0'0'15118,"-7"73"-11787,7-43-384,0 4-737,0 0-609,3-4-992,5-6-609,4-4 0,-2-9 0,5-7-577,-1-4-1601,-2-6-1281,0-15-1538,-4-9-2978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6.569"/>
    </inkml:context>
    <inkml:brush xml:id="br0">
      <inkml:brushProperty name="width" value="0.025" units="cm"/>
      <inkml:brushProperty name="height" value="0.025" units="cm"/>
    </inkml:brush>
  </inkml:definitions>
  <inkml:trace contextRef="#ctx0" brushRef="#br0">1 0 15022,'0'0'15124,"9"3"-14441,-8-3-674,3 1 8,0 0-1,0 0 1,0 0 0,0 1 0,0 0-1,0-1 1,0 1 0,-1 0-1,1 1 1,-1-1 0,1 1 0,-1-1-1,0 1 1,0 0 0,0 0 0,-1 1-1,1-1 1,-1 0 0,0 1 0,1 0-1,-2-1 1,1 1 0,0 0-1,1 8 1,2 22 214,-1 1-1,-2-1 1,-2 1 0,-5 46-1,0 23 128,5-103-358,0-1 0,0 1 0,0-1 0,0 0 0,0 1 0,0-1 0,0 1 0,1-1 0,-1 1 0,0-1 0,0 1 0,0-1 0,0 0 0,1 1 0,-1-1 0,0 1 0,0-1 0,1 0 0,-1 1 0,0-1 0,1 0 0,-1 1 0,0-1 0,1 0 0,-1 0 0,0 1 0,1-1 0,-1 0 0,1 0 0,-1 0 0,1 1 0,0-1 0,19-2 0,18-16 0,-34 15-1,17-10-830,0-1-1,0-1 1,-1-1-1,26-28 0,-18 6-6764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166"/>
    </inkml:context>
    <inkml:brush xml:id="br0">
      <inkml:brushProperty name="width" value="0.025" units="cm"/>
      <inkml:brushProperty name="height" value="0.025" units="cm"/>
    </inkml:brush>
  </inkml:definitions>
  <inkml:trace contextRef="#ctx0" brushRef="#br0">1 101 8776,'5'-12'6070,"-2"5"-5014,16-37 1131,-18 41-1757,1 0 0,0 0 0,0 0 0,0 0 0,0 0 0,0 1 0,0-1 0,0 1-1,1 0 1,0-1 0,-1 1 0,1 0 0,4-2 0,-6 4-326,-1 0 0,1 0 0,0 1 0,0-1 0,0 0 0,0 0 0,0 0 0,-1 0 0,1 1-1,0-1 1,0 0 0,0 1 0,-1-1 0,1 1 0,0-1 0,-1 1 0,1-1 0,0 1 0,-1 0 0,1-1 0,0 1 0,-1 0 0,1-1 0,-1 1-1,0 0 1,1 0 0,-1-1 0,1 1 0,-1 0 0,0 0 0,0 0 0,0 0 0,1-1 0,-1 1 0,0 0 0,0 0 0,0 0 0,0 0 0,0 0 0,-1 1-1,3 47 694,-2-43-516,-7 263 2996,7-266-3275,-1-1 0,1 0 0,0 0 0,0 0 0,1 0-1,-1 0 1,0 1 0,1-1 0,-1 0 0,1 0 0,0 0 0,0 0-1,0 0 1,0 0 0,0-1 0,0 1 0,0 0 0,0 0 0,1-1-1,-1 1 1,1-1 0,2 3 0,-1-3-1,-1 0-1,1 0 1,-1 0 0,1-1-1,-1 1 1,1-1 0,-1 0-1,1 0 1,-1 0 0,1 0-1,0 0 1,-1 0 0,1-1-1,-1 1 1,6-3 0,4-1-3,1-2 0,-1 1 0,0-2 1,0 0-1,20-15 0,-10 4 14,0-1 0,-2-1-1,0-1 1,20-26 0,-32 36-37,-1 1 1,0-1-1,-1-1 1,0 1-1,-1-1 1,0 0-1,0-1 1,-2 1 0,1-1-1,-2 0 1,2-18-1,-3 30-144,-1 0-1,0 0 1,0 0 0,0 0-1,0 0 1,0 0 0,0 1-1,-1-1 1,1 0 0,0 0-1,0 0 1,-1 0-1,1 0 1,0 1 0,-1-1-1,1 0 1,-1 0 0,1 0-1,-1 1 1,1-1 0,-1 0-1,-1 0 1,1 0-436,0 1-1,0-1 1,-1 1 0,1 0 0,0-1 0,0 1-1,0 0 1,-1 0 0,1 0 0,0 0-1,0 0 1,-1 0 0,1 1 0,0-1-1,0 0 1,-2 1 0,-17 8-11561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192"/>
    </inkml:context>
    <inkml:brush xml:id="br0">
      <inkml:brushProperty name="width" value="0.025" units="cm"/>
      <inkml:brushProperty name="height" value="0.025" units="cm"/>
    </inkml:brush>
  </inkml:definitions>
  <inkml:trace contextRef="#ctx0" brushRef="#br0">1 0 17104,'0'0'3716,"57"42"-1282,-25-25-1121,2 0-480,4 1-256,0-1-321,-4-1-64,-2 1-128,-4-3 32,-2-2-64,-2-3-32,-1-2-320,-2-1-1025,0 0-1282,-2-2-1377,-1-1-2145,-1 3-5543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551"/>
    </inkml:context>
    <inkml:brush xml:id="br0">
      <inkml:brushProperty name="width" value="0.025" units="cm"/>
      <inkml:brushProperty name="height" value="0.025" units="cm"/>
    </inkml:brush>
  </inkml:definitions>
  <inkml:trace contextRef="#ctx0" brushRef="#br0">1 1 6406,'0'0'2680,"10"7"-59,4 2-1734,143 84 5495,-68-57-6648,-69-30-1061,0-1 0,36 5 0,-46-9-2618,-1-1-2002</inkml:trace>
  <inkml:trace contextRef="#ctx0" brushRef="#br0" timeOffset="1">451 196 5477,'0'0'3758,"10"6"-1430,7 7-2633,116 79 14534,-76-59-13184,-30-20-2708,-8-7-5467,-13-5 1146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0:57.920"/>
    </inkml:context>
    <inkml:brush xml:id="br0">
      <inkml:brushProperty name="width" value="0.025" units="cm"/>
      <inkml:brushProperty name="height" value="0.025" units="cm"/>
    </inkml:brush>
  </inkml:definitions>
  <inkml:trace contextRef="#ctx0" brushRef="#br0">1 0 15695,'0'0'5952,"8"10"-3614,-2-1-1902,2 0-1,-1-1 1,1 0-1,0 0 1,1 0-1,0-1 1,0-1 0,1 1-1,0-1 1,0-1-1,14 6 1,-1-4-492,-1 1 0,0 1 1,-1 1-1,0 1 0,-1 1 1,35 25-1,-71-46 836,-3-6-8425,12 10-2076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1.692"/>
    </inkml:context>
    <inkml:brush xml:id="br0">
      <inkml:brushProperty name="width" value="0.025" units="cm"/>
      <inkml:brushProperty name="height" value="0.025" units="cm"/>
    </inkml:brush>
  </inkml:definitions>
  <inkml:trace contextRef="#ctx0" brushRef="#br0">1 0 3171,'0'0'6614,"7"7"-6032,-2-2-724,26 25 1063,-5-14-3504,-23-15-1624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037"/>
    </inkml:context>
    <inkml:brush xml:id="br0">
      <inkml:brushProperty name="width" value="0.025" units="cm"/>
      <inkml:brushProperty name="height" value="0.025" units="cm"/>
    </inkml:brush>
  </inkml:definitions>
  <inkml:trace contextRef="#ctx0" brushRef="#br0">301 187 10794,'0'0'4132,"-59"-44"-3972,32 27-64,2-1-160,-5 1-544,-4-3-65,1-1-64,3 4 1,-1 1-225,-1 0-2146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381"/>
    </inkml:context>
    <inkml:brush xml:id="br0">
      <inkml:brushProperty name="width" value="0.025" units="cm"/>
      <inkml:brushProperty name="height" value="0.025" units="cm"/>
    </inkml:brush>
  </inkml:definitions>
  <inkml:trace contextRef="#ctx0" brushRef="#br0">843 492 4901,'0'0'10858,"-52"-5"-10057,43 5-705,4-1-64,-3-3-32,-2-4-64,-3-1 0,-5-4-64,-2-1-65,-2-1-351,-2-4-641,-2 3-1506,1 1-4420</inkml:trace>
  <inkml:trace contextRef="#ctx0" brushRef="#br0" timeOffset="1">277 167 7976,'0'0'7014,"-61"-11"-5156,43 4-1089,-1-4-513,-1-2-224,-1-3-32,2-2-224,-5-1-257,2-1-448,-3 1-512,1 1-833,1 4-1153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2.737"/>
    </inkml:context>
    <inkml:brush xml:id="br0">
      <inkml:brushProperty name="width" value="0.025" units="cm"/>
      <inkml:brushProperty name="height" value="0.025" units="cm"/>
    </inkml:brush>
  </inkml:definitions>
  <inkml:trace contextRef="#ctx0" brushRef="#br0">128 72 16015,'0'0'4516,"-59"-6"-4548,47-7-1121,-1-1-448,-1-1-994,-1 3-1248,0 0-7464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3.411"/>
    </inkml:context>
    <inkml:brush xml:id="br0">
      <inkml:brushProperty name="width" value="0.025" units="cm"/>
      <inkml:brushProperty name="height" value="0.025" units="cm"/>
    </inkml:brush>
  </inkml:definitions>
  <inkml:trace contextRef="#ctx0" brushRef="#br0">412 235 7591,'0'0'8424,"-61"-26"-8039,29 8-289,-3-3-64,-1-1-64,0-1-32,0 3-33,6-2-95,1 5-64,1 0-321,-1 1-576,-1 0-1697,0 0-6407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3.751"/>
    </inkml:context>
    <inkml:brush xml:id="br0">
      <inkml:brushProperty name="width" value="0.025" units="cm"/>
      <inkml:brushProperty name="height" value="0.025" units="cm"/>
    </inkml:brush>
  </inkml:definitions>
  <inkml:trace contextRef="#ctx0" brushRef="#br0">371 218 11403,'0'0'1954,"-64"-23"224,30 8-961,1-4-1057,3-2-288,-1-1-417,-5-2-768,0-1-352,0 2 95,0-1-31,2 3-802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4.110"/>
    </inkml:context>
    <inkml:brush xml:id="br0">
      <inkml:brushProperty name="width" value="0.025" units="cm"/>
      <inkml:brushProperty name="height" value="0.025" units="cm"/>
    </inkml:brush>
  </inkml:definitions>
  <inkml:trace contextRef="#ctx0" brushRef="#br0">873 490 609,'0'0'16687,"-55"-22"-15854,34 11-609,-1-5-192,1 0-32,-3-5 0,-1 4-224,3-2 64,1 0-32,0 2-128,1 3-33,-2-1-1184,2 1-1442,-1-1-2338</inkml:trace>
  <inkml:trace contextRef="#ctx0" brushRef="#br0" timeOffset="1">364 148 7719,'0'0'8552,"-65"-14"-7110,48 8-193,-3-2 64,-1-1-672,-2-1-417,0-2-160,-3 2-32,-2-3-64,3 0-673,-2-1-256,4 3 1,-1 0-514,3 2-1857,1 2-449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9.868"/>
    </inkml:context>
    <inkml:brush xml:id="br0">
      <inkml:brushProperty name="width" value="0.025" units="cm"/>
      <inkml:brushProperty name="height" value="0.025" units="cm"/>
    </inkml:brush>
  </inkml:definitions>
  <inkml:trace contextRef="#ctx0" brushRef="#br0">90 1 18033,'0'0'3032,"-5"11"593,-10 23-2615,1 1-1,1 1 1,2 0 0,2 1-1,1 0 1,2 0-1,-2 51 1,8-88-1010,0 1-1,0-1 1,0 1 0,0-1 0,0 1-1,0-1 1,0 1 0,0-1 0,1 1-1,-1-1 1,0 1 0,0-1 0,0 1-1,1-1 1,-1 1 0,0-1-1,1 0 1,-1 1 0,0-1 0,1 0-1,-1 1 1,0-1 0,1 0 0,-1 1-1,1-1 1,-1 0 0,1 0 0,-1 1-1,1-1 1,-1 0 0,1 0 0,0 0-1,24-2-42,30-19-253,-45 17 121,-1 0-61,0 1 0,1 1 0,-1-1 0,1 1-1,0 1 1,-1 0 0,1 0 0,12 1 0,-21 1 245,0-1 0,0 0 0,1 1-1,-1-1 1,0 1 0,0-1 0,0 1 0,0 0-1,0-1 1,0 1 0,0 0 0,0 0 0,0 0 0,0 0-1,0 0 1,-1 0 0,1 0 0,0 0 0,-1 0-1,1 0 1,0 0 0,-1 0 0,0 1 0,1-1-1,-1 0 1,0 0 0,1 0 0,-1 1 0,0-1-1,0 0 1,0 1 0,0-1 0,0 0 0,0 0 0,-1 1-1,1-1 1,0 0 0,-1 2 0,0 2 190,0 0 0,0-1 0,0 1-1,-1-1 1,1 1 0,-1-1 0,0 1 0,-1-1 0,-3 6 0,1-5-176,0-1 1,0 1-1,-1-1 0,0 0 1,0 0-1,0-1 0,0 1 0,-1-1 1,1-1-1,-1 1 0,1-1 1,-1 0-1,0-1 0,-11 2 1,15-3-27,0 0 0,1 0 0,-1 0 0,0 0 0,0 0 0,1-1 0,-1 1 0,0-1 0,0 0 0,1 1 0,-1-1 0,1-1 0,-1 1 0,1 0 1,-1 0-1,1-1 0,0 0 0,0 1 0,0-1 0,0 0 0,0 0 0,0 0 0,0 0 0,0 0 0,1-1 0,-1 1 0,1 0 0,0-1 0,0 1 0,0-1 0,0 0 1,0 1-1,0-1 0,1 0 0,-1 1 0,1-1 0,0 0 0,0-5 0,0 6-268,0 0 0,0 0-1,0 1 1,0-1 0,0 0 0,0 0 0,1 0 0,-1 0-1,1 0 1,0 1 0,-1-1 0,2-2 0,20-14-10586,1 9-1683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513"/>
    </inkml:context>
    <inkml:brush xml:id="br0">
      <inkml:brushProperty name="width" value="0.025" units="cm"/>
      <inkml:brushProperty name="height" value="0.025" units="cm"/>
    </inkml:brush>
  </inkml:definitions>
  <inkml:trace contextRef="#ctx0" brushRef="#br0">15 0 13132,'0'0'8777,"-14"57"-6343,31-48-480,8-1-897,9-2-256,0-3-577,4-2-737,2-1-2562,-1 0-3427,4-5-10250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4.810"/>
    </inkml:context>
    <inkml:brush xml:id="br0">
      <inkml:brushProperty name="width" value="0.025" units="cm"/>
      <inkml:brushProperty name="height" value="0.025" units="cm"/>
    </inkml:brush>
  </inkml:definitions>
  <inkml:trace contextRef="#ctx0" brushRef="#br0">471 284 11179,'0'0'8584,"-55"-35"-8136,38 25-96,-8-5-191,-8-7-161,-6-3 0,-10-2-1089,-2-5-993,-3 3-1057,3-2 256,0 1-833,6 3-1024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151"/>
    </inkml:context>
    <inkml:brush xml:id="br0">
      <inkml:brushProperty name="width" value="0.025" units="cm"/>
      <inkml:brushProperty name="height" value="0.025" units="cm"/>
    </inkml:brush>
  </inkml:definitions>
  <inkml:trace contextRef="#ctx0" brushRef="#br0">698 433 6022,'0'0'6662,"-48"-16"-4420,35 12-768,-4 2-930,4-5-480,-7-2-1281,2-5-1378,-6-3-319,-2-4-2820</inkml:trace>
  <inkml:trace contextRef="#ctx0" brushRef="#br0" timeOffset="1">196 98 8840,'0'0'7848,"-68"-24"-7688,47 12-416,-5-2-801,1-2-673,-3 0-576,0 0-1762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480"/>
    </inkml:context>
    <inkml:brush xml:id="br0">
      <inkml:brushProperty name="width" value="0.025" units="cm"/>
      <inkml:brushProperty name="height" value="0.025" units="cm"/>
    </inkml:brush>
  </inkml:definitions>
  <inkml:trace contextRef="#ctx0" brushRef="#br0">358 195 3523,'0'0'2242,"-50"-32"769,27 19-512,1 3 63,3 0-992,2-2-770,0 2-511,-1-3-225,0 0-64,-1 1-96,-5-1-705,-4 0-416,3 1-321,-2 1-928,0 0-1089,3 2-161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5.857"/>
    </inkml:context>
    <inkml:brush xml:id="br0">
      <inkml:brushProperty name="width" value="0.025" units="cm"/>
      <inkml:brushProperty name="height" value="0.025" units="cm"/>
    </inkml:brush>
  </inkml:definitions>
  <inkml:trace contextRef="#ctx0" brushRef="#br0">241 228 3523,'0'0'8958,"-10"-8"-7778,-185-161 5712,191 167-6855,1-1 0,0 0 0,1 0 0,-1 0-1,0-1 1,1 1 0,-4-6 0,-1-6-4239,4 10 1313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7.106"/>
    </inkml:context>
    <inkml:brush xml:id="br0">
      <inkml:brushProperty name="width" value="0.025" units="cm"/>
      <inkml:brushProperty name="height" value="0.025" units="cm"/>
    </inkml:brush>
  </inkml:definitions>
  <inkml:trace contextRef="#ctx0" brushRef="#br0">1 24 17168,'0'0'14814,"9"6"-14152,1 0-648,0-1 0,1 0-1,0 0 1,-1-1-1,2-1 1,-1 0 0,0 0-1,21 2 1,30-3-14,0-2 0,1-4 0,-1-1 0,107-25 0,-166 29 0,81-14 0,-78 15 0,0-1 0,1 1 0,-1 0 0,0 0 0,0 1 0,0-1 0,0 2 0,1-1 0,-2 1 0,1-1 0,7 4 0,-13-5 0,-1 0 0,1 0 0,0 0 0,-1 1 0,1-1 0,0 0 0,-1 0 0,1 0 0,0 0 0,-1 0 0,1 0 0,0 1 0,-1-1 0,1 0 0,0 0 0,-1 0 0,1 1 0,0-1 0,0 0 0,-1 1 0,1-1 0,0 0 0,0 0 0,0 1 0,-1-1 0,1 0 0,0 1 0,0-1 0,0 0 0,0 1 0,0-1 0,0 1 0,0-1 0,0 0 0,0 1 0,0-1 0,0 0 0,0 1 0,0-1 0,0 0 0,0 1 0,0-1 0,0 0 0,0 1 0,0-1 0,1 0 0,-1 1 0,0-1 0,0 0 0,0 1 0,1-1 0,-1 0 0,0 1 0,0-1 0,1 0 0,-1 0 0,0 0 0,0 1 0,1-1 0,-1 0 0,0 0 0,1 0 0,-1 0 0,0 1 0,1-1 0,-1 0 0,0 0 0,1 0 0,0 0 0,-30 7 0,-553 40 0,802-62 0,1 0 0,-274-5 0,-29 3 0,-1 4 0,-1 3 0,-128 2 0,257 30 0,-8-8-390,0-2 0,1-2 0,0-1 0,72 7 0,-88-15-66,-1 0 0,1-1 0,-1-1 0,1-1 0,-1-1 0,0-1 0,0-1 0,0 0 0,-1-2-1,27-12 1,-2-7-6927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8.326"/>
    </inkml:context>
    <inkml:brush xml:id="br0">
      <inkml:brushProperty name="width" value="0.025" units="cm"/>
      <inkml:brushProperty name="height" value="0.025" units="cm"/>
    </inkml:brush>
  </inkml:definitions>
  <inkml:trace contextRef="#ctx0" brushRef="#br0">6 257 12011,'0'0'4138,"-1"-8"-1640,0 4-2323,0 0 114,1-1 0,-1 1 0,0 0 1,1 0-1,0-1 0,0 1 0,0 0 0,1 0 0,-1-1 0,1 1 0,0 0 1,0 0-1,0 0 0,1 0 0,0 0 0,-1 0 0,1 0 0,1 1 0,2-5 1,13-11 576,0 1 1,1 1 0,1 0 0,30-18 0,-39 28-751,0 0 1,1 1-1,0 0 1,0 1-1,0 0 1,1 1-1,-1 1 1,1 0 0,0 0-1,18 0 1,-30 3-107,0 0 0,0 0 0,0 0 0,-1 0 0,1 0 0,0 0 0,0 1-1,0-1 1,0 0 0,-1 0 0,1 1 0,0-1 0,0 1 0,-1-1 0,1 1 0,0-1 0,0 1 0,-1-1 0,1 1 0,-1-1 0,1 1 0,-1 0 0,1-1 0,-1 1 0,1 0 0,-1 0 0,1-1 0,-1 1 0,1 1 0,-1 32 464,-2-23-292,-1 1-1,0-1 1,-9 20 0,-20 26 166,-58 81 1,-5 8 0,93-143-349,0 1 0,0-1 0,0 1 0,0 0 0,1-1 0,0 1 0,0 0 0,0 0 0,0 0 0,0 0 0,1 0 0,0 0 0,0 0 0,0 4 0,1-5 0,-1-1 0,1 0 0,0 0 0,0 0 0,1-1 0,-1 1 0,0 0 0,1 0 0,-1-1 0,1 1 0,-1 0 0,1-1 0,0 0 0,-1 1 0,1-1 0,0 0 0,0 0 0,0 0 0,0 0 0,0 0 0,0 0 0,0-1 0,1 1 0,-1-1 0,4 1 0,8 1 7,-1-1 1,0 0-1,1-1 1,-1 0-1,1-1 0,-1-1 1,0 0-1,19-6 1,12-5-301,46-22 1,-66 25 4,19-10-2962,-2-3-4204,-7-1-4130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48.764"/>
    </inkml:context>
    <inkml:brush xml:id="br0">
      <inkml:brushProperty name="width" value="0.025" units="cm"/>
      <inkml:brushProperty name="height" value="0.025" units="cm"/>
    </inkml:brush>
  </inkml:definitions>
  <inkml:trace contextRef="#ctx0" brushRef="#br0">0 437 20916,'0'0'10100,"6"-10"-8616,137-309-1192,-108 234-317,-21 63 25,-14 22 0,0 0 0,0 0 0,1 0 0,-1 0 0,0 0 0,0 0 0,1 0 0,-1 0 0,0 0 0,0 0 0,1 0 0,-1 0 0,0 0 0,0 0 0,1 0 0,-1 0 0,0 0 0,0 0 0,0 0 0,1 0 0,-1 0 0,0 0 0,0 1 0,1-1 0,-1 0 0,0 0 0,0 0 0,0 0 0,0 1 0,1-1 0,-1 0 0,0 0 0,0 0 0,0 0 0,0 1 0,0-1 0,1 0 0,-1 0 0,0 1 0,0-1 0,0 0 0,0 0 0,0 1 0,0-1 0,5 46 0,-16 481 0,11-523 2,5 51-144,-5-53 54,0 0-1,1-1 1,-1 1 0,1 0 0,-1 0-1,1-1 1,0 1 0,0 0 0,0-1-1,0 1 1,0-1 0,0 1 0,0-1 0,0 0-1,1 1 1,-1-1 0,1 0 0,-1 0-1,1 0 1,-1 0 0,1 0 0,-1 0-1,1 0 1,0-1 0,3 2 0,9-5-8454,0-13-9533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2.495"/>
    </inkml:context>
    <inkml:brush xml:id="br0">
      <inkml:brushProperty name="width" value="0.025" units="cm"/>
      <inkml:brushProperty name="height" value="0.025" units="cm"/>
    </inkml:brush>
  </inkml:definitions>
  <inkml:trace contextRef="#ctx0" brushRef="#br0">0 0 9897,'0'0'18316,"8"12"-17563,-7-10-718,4 5 51,-1-1 1,0 2-1,0-1 1,-1 0-1,0 1 1,0-1-1,-1 1 1,0 0 0,0 0-1,-1 0 1,1 14-1,-13 156 911,-1 0-739,12-170-376,0 15-117,8-16-2669,-7-42-7063,-2 6 2275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2.853"/>
    </inkml:context>
    <inkml:brush xml:id="br0">
      <inkml:brushProperty name="width" value="0.025" units="cm"/>
      <inkml:brushProperty name="height" value="0.025" units="cm"/>
    </inkml:brush>
  </inkml:definitions>
  <inkml:trace contextRef="#ctx0" brushRef="#br0">0 96 18930,'0'0'10089,"51"-33"-8423,-14 21-161,10 2-928,4-3-577,2 0 0,-2 6 0,-1 0 0,-5 6 0,-7 1-384,-4 0-2307,-6 0-2754,-5 0-4356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4.064"/>
    </inkml:context>
    <inkml:brush xml:id="br0">
      <inkml:brushProperty name="width" value="0.025" units="cm"/>
      <inkml:brushProperty name="height" value="0.025" units="cm"/>
    </inkml:brush>
  </inkml:definitions>
  <inkml:trace contextRef="#ctx0" brushRef="#br0">0 0 16239,'0'0'12022,"0"12"-11648,0 246 3251,6-221-3271,-6-36-349,0 1 0,1-1 0,-1 0 0,0 0 0,1 0 0,-1 0 0,1 0 0,-1 0 1,1 0-1,-1 0 0,1 0 0,0-1 0,-1 1 0,1 0 0,0 0 0,0 0 0,0-1 1,0 1-1,0 0 0,0-1 0,0 1 0,0-1 0,0 1 0,0-1 0,0 0 1,0 1-1,0-1 0,0 0 0,2 1 0,-2-2-5,0 1 0,0-1 0,0 1 0,0-1 0,-1 0 0,1 1 0,0-1 0,0 0 0,-1 0 0,1 1 0,0-1 0,-1 0 0,1 0 0,-1 0 0,1 0 0,-1 0 0,1 0 0,-1 0 0,0 0 0,1 0 0,-1 0 0,0 0 0,0 0 0,0 0 0,0 0 0,0-2 0,2-34 0,-2 31 0,1-10 0,-1 0 0,-1 0 0,0 1 0,-1-1 0,-1 0 0,0 1 0,-1 0 0,-1 0 0,-13-29 0,20 45 0,-1 1 0,1-1 0,0 0 0,0 0 0,0 0 0,0 0 0,0 0 0,0 0 0,0-1 0,0 1 0,0-1 0,0 1 0,0-1 0,0 0 0,5 0 0,43 1 0,-40-1 0,42-2-2478,-25 0-2101,0-2-1,0 0 1,41-14-1,-9-6 488,-48 16 2883,-8 1 8088,-13 7 834,-1 6-7440,4-1 110,0 1 0,0 0 0,1 0 0,0 1 1,0 0-1,1 0 0,-1 0 0,2 1 0,-1 0 0,1 0 0,0 0 0,1 0 0,0 1 0,0-1 0,1 1 1,0 0-1,0 0 0,1 0 0,0 0 0,1 14 0,1-22-372,-1 0-1,1 0 1,-1 0 0,1 0 0,0 0-1,0 0 1,0 0 0,-1 0-1,1 0 1,0-1 0,0 1 0,0 0-1,0 0 1,0-1 0,0 1-1,1-1 1,-1 1 0,0-1 0,0 1-1,0-1 1,1 0 0,-1 0-1,0 1 1,0-1 0,0 0 0,1 0-1,-1 0 1,0 0 0,2-1-1,39-5 470,-26-1-406,-1 0-1,-1-1 1,0-1 0,0 0 0,15-13-1,-13 9-5,1 1 0,34-18 0,-50 29-61,0 1 1,-1-1-1,1 1 0,0 0 1,0-1-1,0 1 1,-1 0-1,1-1 1,0 1-1,0 0 0,0 0 1,0 0-1,0 0 1,-1 0-1,1 0 1,0 0-1,0 0 0,0 0 1,0 0-1,-1 1 1,1-1-1,0 0 1,0 0-1,0 1 0,-1-1 1,1 1-1,0-1 1,0 1-1,-1-1 1,1 1-1,0-1 0,-1 1 1,1-1-1,0 2 1,11 33 567,0 4-7,-12-38-556,1 0 1,0 1-1,-1-1 0,1 0 0,0 0 1,0 0-1,0 0 0,0 0 1,0 0-1,0 0 0,0 0 0,0 0 1,0-1-1,1 1 0,-1 0 0,0-1 1,1 1-1,-1-1 0,0 1 0,1-1 1,-1 0-1,0 1 0,3-1 0,2 0-9,-1-1 0,0 1-1,0-1 1,1 0 0,-1-1 0,0 1-1,0-1 1,0 0 0,-1 0-1,1 0 1,0-1 0,-1 0 0,1 0-1,-1 0 1,0 0 0,0-1-1,6-7 1,23-16-9,-33 26-149,1 1 1,-1-1-1,1 1 1,-1 0-1,1-1 1,-1 1-1,1 0 1,-1-1-1,1 1 1,0 0-1,-1 0 1,1 0-1,0-1 1,-1 1-1,1 0 1,0 0-1,-1 0 1,1 0-1,-1 0 1,1 0-1,0 0 1,-1 1-1,1-1 1,0 0-1,-1 0 1,1 0-1,-1 1 1,1-1-1,0 0 1,-1 1-1,1-1 1,-1 0-1,1 1 1,-1-1-1,1 1 1,-1-1-1,1 1 1,-1-1-1,0 1 1,1-1-1,-1 1 1,1 0-1,-1 0-248,1 0 1,0 0-1,0 0 1,0 0-1,0 0 1,0-1-1,0 1 0,0 0 1,0 0-1,0-1 1,0 1-1,0-1 0,1 1 1,-1-1-1,0 1 1,0-1-1,3 1 1,12-2-6677,3-2-4719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1.873"/>
    </inkml:context>
    <inkml:brush xml:id="br0">
      <inkml:brushProperty name="width" value="0.025" units="cm"/>
      <inkml:brushProperty name="height" value="0.025" units="cm"/>
    </inkml:brush>
  </inkml:definitions>
  <inkml:trace contextRef="#ctx0" brushRef="#br0">178 12 20563,'-13'5'1415,"-3"2"-787,1 0 0,0 1 0,1 0 0,0 2-1,-22 17 1,32-24-453,-1 1 1,1 0-1,0 0 0,0 0 0,0 1 0,0 0 0,1 0 0,0 0 0,0 0 0,0 0 0,1 0 0,-1 1 0,1-1 0,1 1 1,-1 0-1,1-1 0,0 1 0,0 0 0,1 0 0,-1 0 0,1 0 0,2 10 0,-1-13-154,0 0 0,0 0 0,1 0 0,0-1 0,-1 1 0,1-1-1,0 1 1,0-1 0,0 1 0,1-1 0,-1 0 0,1 0 0,-1 0 0,1-1 0,-1 1 0,1 0-1,0-1 1,0 0 0,0 0 0,0 0 0,0 0 0,0 0 0,0 0 0,0-1 0,5 1 0,3 0 39,0 0 0,0 0 1,1-1-1,-1 0 1,0-1-1,12-2 0,-15 0 12,0 1-1,0-2 0,-1 1 1,1-1-1,-1 0 0,0 0 0,0-1 1,0 0-1,-1 0 0,1 0 1,-1-1-1,-1 0 0,1-1 0,-1 1 1,0-1-1,6-10 0,-7 9-128,1 0 0,-1 0 0,0 0 0,-1 0 0,0-1 0,-1 1 0,1-1 0,-2 0 0,1 0 0,-1 0 0,0 0 0,-1 0 0,0 0-1,-1 0 1,-1-11 0,1 19-36,1 1 0,0-1-1,0 0 1,-1 0-1,1 0 1,0 1-1,-1-1 1,1 0-1,-1 0 1,1 1 0,-1-1-1,1 0 1,-1 1-1,1-1 1,-1 0-1,0 1 1,1-1 0,-1 1-1,0-1 1,0 1-1,1 0 1,-1-1-1,0 1 1,0 0 0,0-1-1,1 1 1,-1 0-1,0 0 1,0 0-1,0 0 1,0 0 0,0 0-1,1 0 1,-1 0-1,0 0 1,0 0-1,0 0 1,0 1 0,1-1-1,-1 0 1,0 1-1,0-1 1,0 0-1,-1 2 1,0-1-368,-1 0-1,0 1 0,1-1 1,-1 1-1,1 0 1,0 0-1,-1 0 1,1 0-1,0 0 1,0 0-1,-3 5 1,4-4-191,0-1-1,0 1 1,0-1 0,0 1 0,0 0-1,1 0 1,-1-1 0,1 1 0,0 0-1,0 4 1,2 5-5268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4.410"/>
    </inkml:context>
    <inkml:brush xml:id="br0">
      <inkml:brushProperty name="width" value="0.025" units="cm"/>
      <inkml:brushProperty name="height" value="0.025" units="cm"/>
    </inkml:brush>
  </inkml:definitions>
  <inkml:trace contextRef="#ctx0" brushRef="#br0">68 1 8168,'0'0'18962,"-8"2"-18033,4-1-858,-28 8 484,31-9-557,-1 1 0,1-1 0,0 1 0,0-1 0,-1 1 0,1 0 0,0 0 0,0-1 0,0 1 0,0 0 0,0 0 0,0 0 0,0 0 0,0 0 0,0 0 0,1 1 0,-1-1 0,0 0 0,1 0 0,-1 1 0,1-1 0,-1 0 0,1 0 0,-1 4 0,4-4-129,-1 1 0,1 0 0,0-1 0,0 0 0,0 0 0,0 0 0,0 0 0,0 0 0,0 0 0,1-1 0,-1 1 0,4-1 0,2 1 3,21 4-58,-24-5 197,0 0 1,0 0-1,0 1 1,-1 0-1,1 0 1,0 1-1,-1 0 1,1-1-1,-1 2 1,1-1-1,8 7 1,-13-8 88,0 0 0,-1 0 1,1 0-1,0 0 0,-1 0 0,1 0 0,-1 0 1,0 0-1,1 1 0,-1-1 0,0 0 1,0 0-1,0 1 0,0-1 0,0 0 0,0 0 1,0 1-1,0-1 0,0 0 0,0 0 1,-1 0-1,1 1 0,-1-1 0,1 0 0,-1 0 1,1 0-1,-1 0 0,1 0 0,-1 0 0,0 0 1,0 0-1,0 0 0,0 0 0,1 0 1,-1 0-1,0-1 0,-2 2 0,-41 26 1986,-7-9-1268,23-18-3227,27-1 1755,0 0-1,-1 0 1,1-1 0,0 1-1,0 0 1,-1-1-1,1 0 1,0 1-1,0-1 1,0 1-1,0-1 1,-1 0-1,1 0 1,0 0-1,0 0 1,0-1 0,-8-11-16013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5.221"/>
    </inkml:context>
    <inkml:brush xml:id="br0">
      <inkml:brushProperty name="width" value="0.025" units="cm"/>
      <inkml:brushProperty name="height" value="0.025" units="cm"/>
    </inkml:brush>
  </inkml:definitions>
  <inkml:trace contextRef="#ctx0" brushRef="#br0">109 69 15375,'0'0'2194,"0"-9"128,1-4-1344,0-33 3356,-1 45-3112,-12 39-133,-7 41-243,4 1-1,3 0 1,4 1-1,4 139 1,3-211-834,2 0-1,-1 0 1,1 0-1,0 0 1,1 0-1,0 0 1,1 0 0,0 0-1,0-1 1,1 1-1,5 8 1,-9-17-6,0 1 0,1-1 0,-1 0 0,0 0 0,0 0 0,0 1 0,1-1 0,-1 0 0,0 0 0,0 0 0,1 1 0,-1-1 1,0 0-1,0 0 0,1 0 0,-1 0 0,0 0 0,1 0 0,-1 0 0,0 0 0,1 0 0,-1 0 0,0 0 0,0 0 0,1 0 0,-1 0 0,0 0 0,1 0 0,-1 0 0,0 0 0,0 0 1,1 0-1,-1-1 0,0 1 0,1 0 0,-1 0 0,0 0 0,0 0 0,0-1 0,1 1 0,-1 0 0,0 0 0,0 0 0,0-1 0,1 1 0,-1 0 0,0 0 0,0-1 0,0 1 0,0 0 1,0-1-1,0 1 0,1 0 0,-1 0 0,0-1 0,0 1 0,0 0 0,0-1 0,0 1 0,0 0 0,0-1 0,0 1 0,0 0 0,-1 0 0,1-1 0,0 1 0,0 0 0,0-1 0,1-26 453,-1 26-449,-4-48-10,-2 0 0,-2 1 0,-2 0 0,-2 1 0,-29-73 0,43 121-30,0 1 0,0-1 0,0 0 0,0 0-1,1 1 1,-1-2 0,1 1 0,-1 0 0,1 0 0,-1-1 0,1 1 0,-1-1-1,5 0 1,41 4-1032,-15-4-591,26 0-2945,-19-2-1296,-10-2-1585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6.357"/>
    </inkml:context>
    <inkml:brush xml:id="br0">
      <inkml:brushProperty name="width" value="0.025" units="cm"/>
      <inkml:brushProperty name="height" value="0.025" units="cm"/>
    </inkml:brush>
  </inkml:definitions>
  <inkml:trace contextRef="#ctx0" brushRef="#br0">152 60 17969,'0'0'3406,"-10"0"-438,4-1-2684,0 1 1,0 0-1,0 0 1,1 0-1,-1 1 1,0-1-1,0 2 1,0-1-1,0 1 1,1-1-1,-1 1 1,1 1-1,-1-1 0,1 1 1,0 0-1,0 1 1,0-1-1,0 1 1,1 0-1,-6 6 1,7-7-263,1 0 0,0 0 1,0 0-1,0 0 0,0 0 0,1 1 1,-1-1-1,1 1 0,0-1 1,0 1-1,0-1 0,0 1 1,1 0-1,-1 0 0,1-1 0,0 6 1,1-8-14,0 0 1,-1 0-1,1-1 1,0 1 0,0 0-1,-1-1 1,1 1-1,0 0 1,0-1-1,0 1 1,0-1 0,0 0-1,0 1 1,0-1-1,0 0 1,0 1-1,0-1 1,0 0 0,0 0-1,0 0 1,0 0-1,0 0 1,0 0-1,0 0 1,0 0 0,0 0-1,0-1 1,1 1-1,33-6 333,12-22-120,-45 27-202,1-1-1,-1 1 0,0-1 0,0 0 1,0 0-1,0 0 0,0 0 0,0 0 1,0-1-1,-1 1 0,1 0 1,-1-1-1,0 1 0,0-1 0,0 1 1,2-6-1,-3 7 77,-23 7-171,20-5 110,0 1-1,-1 0 1,1 0-1,0 0 1,0 0-1,0 1 1,1-1 0,-1 1-1,0-1 1,1 1-1,0 0 1,-1 0-1,1 0 1,1 0-1,-1 1 1,-2 5-1,34-15 260,-25 2-294,0 0 0,-1 0 0,1 0 0,-1-1 0,0 0 0,0 0 0,0 0 0,-1 0 0,1-1 0,-1 1 0,-1-1 0,1 0 0,-1 0 0,0 0 0,0 0 0,1-10 0,-2 14 0,0 0 0,0 0 0,0 0 0,0 0 0,1 0 0,-1 1 0,1-1 0,0 1 0,-1-1 0,1 1 0,0-1 0,0 1 0,0 0 0,0 0 0,0 0 0,0 0 0,3-1 0,37-12 0,-32 11 0,-1 1 0,1 1 0,-1 0 0,1 0 0,15 1 0,-23 0 0,-1 0 0,1 0 0,0 1 0,0-1 0,0 0 0,-1 1 0,1 0 0,0-1 0,0 1 0,-1 0 0,1 0 0,-1 0 0,1 0 0,-1 0 0,1 0 0,-1 0 0,1 0 0,-1 1 0,0-1 0,0 0 0,0 1 0,0-1 0,0 1 0,0 0 0,0-1 0,0 1 0,-1 0 0,1-1 0,-1 1 0,1 0 0,-1 0 0,1-1 0,-1 1 0,0 0 0,0 3 0,0 5 0,-1 0 0,0-1 0,-1 1 0,1 0 0,-2-1 0,1 0 0,-2 1 0,1-1 0,-1 0 0,0-1 0,-10 16 0,25-42 0,1 0 0,1 1 0,1 1 0,1 0 0,0 1 0,1 1 0,18-14 0,-33 27 0,1 0 0,-1 1 0,0-1 0,1 0 0,-1 1 0,0-1 0,1 1 0,-1-1 0,1 1 0,-1-1 0,1 1 0,-1 0 0,1 0 0,-1 0 0,3 0 0,-3 0 0,-1 1 0,1-1 0,0 0 0,-1 1 0,1-1 0,-1 0 0,1 1 0,0-1 0,-1 1 0,1-1 0,-1 1 0,0-1 0,1 1 0,-1 0 0,1-1 0,-1 1 0,0-1 0,1 1 0,-1 0 0,0-1 0,0 1 0,1 0 0,-1 0 0,1 7 0,-1-1 0,0 0 0,0 1 0,0-1 0,-3 10 0,1 6 0,3-22 0,-1-1 0,1 0 0,-1 1 0,1-1 0,-1 0 0,1 1 0,-1-1 0,1 0 0,-1 1 0,1-1 0,0 0 0,-1 0 0,1 0 0,0 0 0,-1 0 0,1 1 0,-1-1 0,1 0 0,0 0 0,-1 0 0,1-1 0,0 1 0,-1 0 0,1 0 0,-1 0 0,1 0 0,0-1 0,0 1 0,18-5 0,23-16 0,-38 18 0,0 0 0,1 0 0,-1 0 0,1 1 0,-1 0 0,1 0 0,0 0 0,0 1 0,-1-1 0,1 1 0,1 0 0,-1 1 0,0-1 0,0 1 0,0 0 0,0 0 0,0 0 0,0 1 0,0 0 0,0 0 0,0 0 0,6 3 0,-1-1 0,1-1 0,0 0 0,0 0 0,0-1 0,0-1 0,0 1 0,0-2 0,0 0 0,17-3 0,29-1 0,-56 5-105,0 0 0,0 0 0,0 1 0,1-1 0,-1 0 0,0 0 0,0 1 0,0-1 0,0 1 0,0-1 0,0 1 0,0-1 0,0 1 0,0 0 0,0 0 0,0-1 0,0 1 0,0 0 0,0 0 0,0 0 0,-1 0 0,1 0 0,0 0 0,-1 0 0,1 0 0,-1 0 0,1 1 0,0 0-245,-1-1 0,1 0 0,-1 0 0,1 1-1,0-1 1,0 0 0,-1 0 0,1 0 0,0 0 0,0 0 0,0 0 0,0 0 0,0-1 0,0 1 0,1 0-1,-1 0 1,0-1 0,0 1 0,0-1 0,1 1 0,-1-1 0,0 1 0,1-1 0,-1 0 0,0 0-1,1 0 1,1 0 0,9 0-15991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7.601"/>
    </inkml:context>
    <inkml:brush xml:id="br0">
      <inkml:brushProperty name="width" value="0.025" units="cm"/>
      <inkml:brushProperty name="height" value="0.025" units="cm"/>
    </inkml:brush>
  </inkml:definitions>
  <inkml:trace contextRef="#ctx0" brushRef="#br0">119 328 12588,'2'-3'906,"-1"0"0,0 0 0,0 0 1,0 0-1,0 1 0,-1-1 0,1 0 0,-1 0 1,0 0-1,0-4 0,0 5-509,0 0 0,0 0 0,-1 0 1,1 0-1,-1 0 0,0 0 0,1 0 0,-1 0 0,0 0 1,0 1-1,0-1 0,0 0 0,-2-1 0,2 1-315,-1 1 0,1 0 0,-1 0 0,1 0 0,-1 0 0,0 0 0,0 0 0,1 1 0,-1-1 0,0 1 0,0-1 0,0 1 0,0-1 0,1 1 0,-1 0 0,0 0 0,0 0 0,0 0 0,0 0 0,0 1 0,0-1 0,0 0 0,1 1 0,-1 0 0,0-1 0,0 1 0,1 0 0,-1 0 0,0 0 0,1 0 0,-1 0 0,1 0 0,-3 2 0,0 0-95,0 0 1,0 0 0,0 0-1,0 1 1,1-1-1,-1 1 1,1 0-1,0 0 1,0 0-1,0 0 1,1 0-1,0 1 1,0-1 0,0 1-1,0 0 1,0 0-1,1-1 1,0 1-1,0 0 1,0 7-1,2-12 4,-1 1-1,1-1 1,-1 1 0,1-1-1,-1 1 1,1-1-1,0 1 1,-1-1-1,1 1 1,0-1-1,0 0 1,-1 0-1,1 1 1,0-1 0,0 0-1,-1 0 1,1 0-1,0 0 1,0 0-1,-1 0 1,1 0-1,0 0 1,0 0-1,0 0 1,-1 0-1,1 0 1,0-1 0,0 1-1,-1 0 1,1-1-1,0 1 1,-1 0-1,1-1 1,0 1-1,0-2 1,29-13 82,-21 7-186,-1 0-1,0 0 0,0-1 1,12-18-1,22-23-1704,-37 62-1910,-4 22 3153,-1-13 604,-1-13 12,1 1 0,0-1 0,0 1 0,1-1 0,0 0 0,4 16 0,-4-22 29,0 0 1,1 0 0,-1 0 0,0 0 0,0-1 0,1 1-1,-1 0 1,1-1 0,-1 1 0,1-1 0,0 0 0,-1 1 0,1-1-1,0 0 1,0 0 0,0 0 0,0 0 0,0-1 0,0 1 0,0 0-1,0-1 1,1 0 0,-1 1 0,0-1 0,0 0 0,0 0-1,0 0 1,1 0 0,-1-1 0,0 1 0,0 0 0,3-2 0,3 0 160,0-1 1,0 0 0,0 0 0,0 0 0,0-1-1,-1 0 1,0-1 0,0 0 0,0 0-1,-1 0 1,1-1 0,-1 0 0,7-9 0,0-1-57,-1 0 0,0-1 0,-1 0 1,13-29-1,-10 10-211,-2-1 0,-1 0 0,11-73 0,-24 132 59,0 0 0,-2 0 0,-1-1 0,0 1-1,-12 27 1,9-30 135,2-1-1,0 1 0,1 0 1,1 1-1,1-1 0,1 1 1,1 0-1,0 20 0,1-38-143,1-1-1,-1 1 1,0 0 0,1-1-1,-1 1 1,1 0-1,-1-1 1,1 1 0,0-1-1,-1 1 1,1-1-1,0 0 1,0 1 0,0-1-1,0 0 1,0 1-1,1-1 1,-1 0-1,0 0 1,1 0 0,-1 0-1,0 0 1,1 0-1,-1-1 1,1 1 0,-1 0-1,1-1 1,0 1-1,-1-1 1,1 0 0,0 1-1,-1-1 1,1 0-1,0 0 1,-1 0 0,1 0-1,0 0 1,-1 0-1,1-1 1,0 1 0,-1-1-1,1 1 1,-1-1-1,1 1 1,-1-1 0,1 0-1,-1 0 1,1 0-1,-1 0 1,0 0 0,1 0-1,-1 0 1,0 0-1,0 0 1,0-1 0,0 1-1,0 0 1,0-1-1,0 1 1,0-1 0,-1 1-1,1-1 1,0-3-1,3-6-10,-2-1 0,0 0 0,0 0 0,-1 0 0,-1 0 0,0 0 0,0-1 0,-3-13 0,-4 58-152,7-30 145,0 1 1,0-1 0,0 1 0,1-1 0,-1 0 0,1 1 0,0-1-1,-1 0 1,1 1 0,0-1 0,0 0 0,1 0 0,-1 0 0,0 0 0,1 0-1,-1 0 1,1 0 0,-1-1 0,1 1 0,2 1 0,0 0 5,0-1-1,0 1 1,1-1 0,-1 0 0,1-1 0,-1 1 0,1-1 0,0 0 0,8 1-1,-3-1 11,0 0 0,0-1-1,0-1 1,1 1 0,-1-2-1,0 1 1,0-1 0,0-1-1,12-4 1,-14 2-7,0 0 0,0 0 0,0-1 0,-1 1 0,0-2-1,0 1 1,0-1 0,-1 0 0,0 0 0,-1-1 0,1 0 0,7-15 0,-26 53-16,9-22 13,0-1 0,0 1 0,1 0 0,0 1 0,0-1 0,1 0 0,0 1-1,1-1 1,0 1 0,0 0 0,1-1 0,0 1 0,1 9 0,-1-17-1,1 0 1,-1-1-1,1 1 0,0 0 0,-1 0 1,1-1-1,0 1 0,-1-1 0,1 1 1,0-1-1,0 1 0,-1-1 0,1 1 1,0-1-1,0 1 0,0-1 0,0 0 1,0 0-1,0 0 0,0 1 0,-1-1 1,1 0-1,0 0 0,0 0 0,0 0 1,0 0-1,0 0 0,0-1 0,0 1 1,0 0-1,0 0 0,-1-1 1,1 1-1,1-1 0,29-15-221,-27 12-327,0-1-1,-1 1 1,0-1 0,0 0 0,0 0-1,0 0 1,-1 0 0,3-11 0,6-46-9881,-8 20-692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7.942"/>
    </inkml:context>
    <inkml:brush xml:id="br0">
      <inkml:brushProperty name="width" value="0.025" units="cm"/>
      <inkml:brushProperty name="height" value="0.025" units="cm"/>
    </inkml:brush>
  </inkml:definitions>
  <inkml:trace contextRef="#ctx0" brushRef="#br0">0 1 10154,'0'0'14157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8.297"/>
    </inkml:context>
    <inkml:brush xml:id="br0">
      <inkml:brushProperty name="width" value="0.025" units="cm"/>
      <inkml:brushProperty name="height" value="0.025" units="cm"/>
    </inkml:brush>
  </inkml:definitions>
  <inkml:trace contextRef="#ctx0" brushRef="#br0">67 1 17104,'0'0'6460,"-8"5"-5275,4-3-1115,-29 19 762,31-20-728,1 0-1,-1 1 1,0-1-1,1 1 1,-1-1-1,1 1 1,0 0-1,-1-1 1,1 1-1,0 0 1,0 0-1,0 0 1,0 0-1,0 0 1,1 0-1,-1 0 1,0 3-1,6-4-61,1 0 0,-1 0 0,1 0 0,-1 0 1,1-1-1,0 0 0,-1 0 0,9-2 0,24-8 56,-33 8-100,0 0 0,0 0 0,0 1 0,1-1 0,-1 1 0,0 0 0,1 1 0,-1 0 1,0 0-1,1 0 0,6 1 0,2 17 885,-1 2-5,-7-17-985,0 0-1,0-1 0,0 1 0,0-1 1,1-1-1,-1 1 0,1-1 0,-1 0 1,1-1-1,-1 0 0,1 0 0,7-1 1,36-6-5229,-9-5-4183,-13 1 497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8.640"/>
    </inkml:context>
    <inkml:brush xml:id="br0">
      <inkml:brushProperty name="width" value="0.025" units="cm"/>
      <inkml:brushProperty name="height" value="0.025" units="cm"/>
    </inkml:brush>
  </inkml:definitions>
  <inkml:trace contextRef="#ctx0" brushRef="#br0">65 0 15150,'0'0'12321,"-9"2"-11338,-29 9-594,37-11-392,0 0 0,0 0 0,0 1 1,0-1-1,0 1 0,1-1 0,-1 1 0,0-1 0,0 1 0,0 0 0,1-1 0,-1 1 0,0 0 0,1-1 0,-1 1 0,0 0 0,1 0 1,-1 0-1,1 0 0,-1 0 0,1-1 0,0 1 0,-1 0 0,1 0 0,0 0 0,0 0 0,0 0 0,0 0 0,0 0 0,0 0 0,0 0 1,0 0-1,0 0 0,0 0 0,0 0 0,1 1 0,-1 0-96,1 0-1,-1-1 1,1 1 0,0-1-1,0 1 1,0-1 0,0 1-1,0-1 1,0 1 0,0-1-1,0 0 1,0 0 0,1 0-1,-1 1 1,3 0 0,6 1-405,1 0 0,0-1 0,-1 0 0,1-1 0,0 0 0,16-1 0,-15 0 502,-1 0 0,1 1 0,0 0 0,-1 1 0,13 3 0,-23-5 80,-1 0 0,0 0 0,1 0 0,-1 0 0,1 1-1,-1-1 1,0 0 0,1 0 0,-1 0 0,0 0 0,1 0 0,-1 1-1,0-1 1,1 0 0,-1 0 0,0 0 0,1 1 0,-1-1 0,0 0-1,1 1 1,-1-1 0,0 0 0,0 1 0,0-1 0,1 0 0,-1 1-1,0-1 1,0 0 0,0 1 0,0-1 0,0 0 0,0 1 0,0-1-1,1 1 1,-1-1 0,0 0 0,0 1 0,0-1 0,-1 1 0,1-1-1,-14 14 2351,-24 5 334,28-14-2590,-1-1 0,0-1 1,0 0-1,-17 2 1,-1-8-5797,21-3-2928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9.311"/>
    </inkml:context>
    <inkml:brush xml:id="br0">
      <inkml:brushProperty name="width" value="0.025" units="cm"/>
      <inkml:brushProperty name="height" value="0.025" units="cm"/>
    </inkml:brush>
  </inkml:definitions>
  <inkml:trace contextRef="#ctx0" brushRef="#br0">29 1 14350,'0'0'13895,"1"14"-13478,-2 39 232,-11 84 0,-4 55 1304,16-191-1943,0 0 1,0-1-1,0 1 1,0 0-1,0-1 1,0 1-1,0 0 1,0 0-1,1-1 0,-1 1 1,0 0-1,0-1 1,1 1-1,-1 0 1,0-1-1,1 1 1,-1-1-1,1 1 1,-1 0-1,1-1 1,-1 1-1,1-1 1,-1 1-1,1-1 0,-1 0 1,1 1-1,0-1 1,-1 0-1,1 1 1,0-1-1,-1 0 1,1 0-1,0 1 1,-1-1-1,1 0 1,0 0-1,0 0 0,-1 0 1,1 0-1,0 0 1,-1 0-1,1 0 1,0 0-1,0 0 1,-1-1-1,1 1 1,0 0-1,-1 0 1,2-1-1,35-19 321,-4-9-361,-1-3 1,-2 0-1,-1-2 0,-2-1 1,-1-1-1,-2-2 0,-2 0 1,23-52-1,-42 81-1113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0:59.640"/>
    </inkml:context>
    <inkml:brush xml:id="br0">
      <inkml:brushProperty name="width" value="0.025" units="cm"/>
      <inkml:brushProperty name="height" value="0.025" units="cm"/>
    </inkml:brush>
  </inkml:definitions>
  <inkml:trace contextRef="#ctx0" brushRef="#br0">11 0 7559,'0'0'11243,"-11"59"-7848,11-46-1217,0-2-128,8-3-320,4-1-866,1-1-543,2-1-161,3-2-609,-1 0-1536,-3-2-1891,-3-1-2402,-1 0-7431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1.195"/>
    </inkml:context>
    <inkml:brush xml:id="br0">
      <inkml:brushProperty name="width" value="0.025" units="cm"/>
      <inkml:brushProperty name="height" value="0.025" units="cm"/>
    </inkml:brush>
  </inkml:definitions>
  <inkml:trace contextRef="#ctx0" brushRef="#br0">20 131 12684,'0'0'13853,"-1"10"-13469,-3 8-173,0-3 160,0 0 1,2 0-1,0 0 1,0 0-1,2 0 0,-1 0 1,5 28-1,-3-42-349,-1 0 1,1 0-1,0 1 0,0-1 0,0 0 0,0 0 1,0 0-1,0 0 0,0-1 0,1 1 1,-1 0-1,0 0 0,0-1 0,1 1 0,-1-1 1,0 1-1,1-1 0,-1 1 0,1-1 1,-1 0-1,0 0 0,1 0 0,-1 0 0,1 0 1,-1 0-1,0 0 0,1 0 0,-1 0 1,3-1-1,1 0 53,-1 0-1,1 0 1,-1 0 0,1-1 0,-1 1 0,1-1 0,7-5-1,-3 0-61,0 0-1,-1-1 1,0 0 0,-1 0-1,0-1 1,0 0-1,-1 0 1,0-1-1,-1 1 1,0-1 0,0-1-1,-1 1 1,0-1-1,-1 1 1,0-1-1,1-13 1,-5 29-60,0-1 1,0 0-1,0 1 0,-1-1 1,0 0-1,0 0 1,0 0-1,-5 6 1,-4 10 166,10-17-115,-3 5 177,0 1 0,0 0 1,1 1-1,0-1 0,1 1 0,0-1 0,-1 13 1,3-21-182,1-1 0,0 1 0,-1 0 0,1 0 0,0 0 0,0-1 0,-1 1 0,1 0 0,0-1 0,0 1 0,0-1 0,0 1 0,0-1-1,0 1 1,0-1 0,0 0 0,0 0 0,0 1 0,0-1 0,0 0 0,0 0 0,0 0 0,1 0 0,-1 0 0,0 0 0,2-1 0,32-1-6,-23 0 5,-1-1 0,0-1 0,1 0 0,-1 0 0,-1-1 0,1-1 0,17-12 0,-6 3 0,0-2 0,24-25 0,-44 40 0,34-28 0,-35 28 0,1 1 0,0 0 0,-1 0 0,1 0 0,0 0 0,0 0 0,0 1 0,-1-1 0,1 1 0,0-1 0,0 1 0,0-1 0,0 1 0,0 0 0,0 0 0,0 0 0,0 0 0,0 1 0,0-1 0,0 0 0,3 2 0,-4 0 0,0 0 0,0 1 0,0-1 0,0 1 0,-1-1 0,1 0 0,-1 1 0,0-1 0,0 1 0,0-1 0,0 1 0,0 0 0,-1 4 0,0 1 0,1 4 0,-2 0 0,1 0 0,-8 22 0,6-22 0,0 0 0,1 0 0,-2 24 0,4-36 0,0 0 0,0 0 0,0 1 0,0-1 0,0 0 0,0 0 0,0 0 0,1 0 0,-1 0 0,0 1 0,0-1 0,0 0 0,0 0 0,0 0 0,0 0 0,0 0 0,1 0 0,-1 1 0,0-1 0,0 0 0,0 0 0,0 0 0,0 0 0,1 0 0,-1 0 0,0 0 0,0 0 0,0 0 0,0 0 0,1 0 0,-1 0 0,0 0 0,0 0 0,0 0 0,1 0 0,-1 0 0,0 0 0,0 0 0,0 0 0,0 0 0,0 0 0,1 0 0,-1 0 0,0 0 0,0-1 0,0 1 0,0 0 0,0 0 0,1 0 0,-1 0 0,0 0 0,0 0 0,0 0 0,0-1 0,0 1 0,0 0 0,0 0 0,0 0 0,1 0 0,-1-1 0,0 1 0,0 0 0,0 0 0,0 0 0,0 0 0,0-1 0,0 1 0,0 0 0,8-10 0,1-12 0,-1-1 0,-1 0 0,8-43 0,-6 23 0,-7 41 0,1 1 0,-1 0 0,1 0 0,-1 1 0,0-1 0,1 0 0,-1 1 0,1 0 0,0-1 0,-1 1 0,1 0 0,-1 1 0,1-1 0,-1 0 0,3 1 0,1-1 0,173 1 0,-178-1 0,0 0 0,1 0 0,-1 0 0,0 1 0,0-1 0,0 1 0,0-1 0,0 1 0,0-1 0,-1 1 0,1-1 0,0 1 0,0 0 0,0 0 0,0-1 0,-1 1 0,1 0 0,0 0 0,-1 0 0,1 0 0,-1 0 0,1 0 0,-1 0 0,1 0 0,-1 0 0,0 0 0,1 0 0,-1 0 0,0 0 0,0 0 0,0 0 0,0 0 0,0 0 0,0 0 0,0 1 0,0-1 0,0 0 0,-1 0 0,1 0 0,0 0 0,-1 0 0,0 2 0,-17 46 0,3-28 0,12-17 0,0 1 0,-1-1 0,2 1 0,-1-1 0,0 1 0,1 0 0,0 0 0,0 0 0,1 0 0,-1 0 0,0 7 0,2-11 0,1 0 0,-1 0 0,1-1 0,0 1 0,-1 0 0,1-1 0,0 1 0,0 0 0,-1-1 0,1 1 0,0-1 0,0 1 0,0-1 0,0 0 0,0 1 0,0-1 0,0 0 0,-1 0 0,1 1 0,0-1 0,0 0 0,0 0 0,0 0 0,0 0 0,0 0 0,0 0 0,0-1 0,0 1 0,0 0 0,0 0 0,0-1 0,1 0 0,37-8 0,-22 0 0,0 0 0,0-1 0,-1-1 0,0 0 0,-1-1 0,0-1 0,-1 0 0,0-1 0,-1-1 0,-1 0 0,0 0 0,11-20 0,-26 39 0,0 2 0,0 0 0,0 1 0,1-1 0,0 0 0,-3 12 0,5-16 0,0-1 0,0 0 0,0 1 0,0-1 0,0 1 0,0-1 0,0 0 0,0 1 0,0-1 0,1 0 0,-1 1 0,0-1 0,1 0 0,-1 0 0,1 1 0,0-1 0,-1 0 0,1 0 0,0 0 0,0 0 0,0 0 0,0 0 0,0 0 0,0 0 0,0 0 0,0 0 0,0-1 0,0 1 0,0 0 0,0-1 0,1 1 0,-1-1 0,0 1 0,1-1 0,-1 1 0,0-1 0,1 0 0,-1 0 0,0 0 0,1 0 0,0 0 0,9 1 0,-1-2 0,1 1 0,-1-1 0,0-1 0,1 0 0,-1 0 0,0-1 0,0 0 0,-1-1 0,1 0 0,-1 0 0,1-1 0,10-8 0,-9 5 0,-1 1 0,1-2 0,-2 0 0,1 0 0,-1 0 0,-1-1 0,0-1 0,0 1 0,-1-1 0,8-16 0,-14 26 0,0-1 0,-1 0 0,1 0 0,0 1 0,-1-1 0,1 0 0,-1 0 0,1 0 0,-1 0 0,0 0 0,0 0 0,0 0 0,0 0 0,0 1 0,-1-5 0,0 5 0,1 0 0,-1 0 0,1 0 0,-1 1 0,1-1 0,-1 0 0,0 0 0,1 1 0,-1-1 0,0 0 0,0 1 0,1-1 0,-1 0 0,0 1 0,0-1 0,0 1 0,0 0 0,0-1 0,0 1 0,0 0 0,-2-1 0,0 1 0,-1-1 0,0 1 0,1 0 0,-1 1 0,0-1 0,0 1 0,1-1 0,-1 1 0,0 0 0,1 0 0,-1 1 0,1-1 0,0 1 0,-6 3 0,-1 2 0,1 1 0,0-1 0,1 2 0,0-1 0,0 1 0,1 0 0,-12 20 0,15-23 0,1 1 0,-1 0 0,1-1 0,1 1 0,-1 0 0,1 1 0,0-1 0,1 0 0,0 1 0,0-1 0,0 0 0,1 1 0,2 12 0,-2-18 2,1 1 1,0 0-1,0 0 0,0 0 0,0 0 1,0 0-1,1-1 0,-1 1 1,1-1-1,0 1 0,0-1 1,0 0-1,0 1 0,0-1 0,0 0 1,5 2-1,-1 0 4,0-1 0,0 1 0,1-1 0,-1-1 0,1 1 0,13 2 0,6-1-124,0-1 0,49-1 0,-69-2 65,49-1-2781,-2-4-5153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202"/>
    </inkml:context>
    <inkml:brush xml:id="br0">
      <inkml:brushProperty name="width" value="0.025" units="cm"/>
      <inkml:brushProperty name="height" value="0.025" units="cm"/>
    </inkml:brush>
  </inkml:definitions>
  <inkml:trace contextRef="#ctx0" brushRef="#br0">101 1 15471,'0'0'7255,"-8"0"-5019,2 1-2061,1 0 0,0 1-1,-1-1 1,1 1 0,0 0 0,0 0-1,0 0 1,1 1 0,-1 0 0,1 0-1,-5 3 1,7-4-72,-1 0 1,1 0-1,0 0 0,0 0 1,0 1-1,0-1 0,0 0 1,1 1-1,-1-1 0,1 1 1,-1 0-1,1 0 0,0-1 1,0 1-1,0 0 0,1 0 1,-1 0-1,1 0 0,-1 0 1,1 0-1,0 0 0,0 0 0,1 0 1,-1 0-1,2 6 0,-1-8-96,0 1 0,0-1 0,0 0 0,0 0 0,0 1 0,0-1 0,1 0 0,-1 0 0,1 0 0,-1 0 0,0 0 0,1-1 0,0 1 0,-1 0 0,1-1 0,-1 1 0,1-1 0,0 0 0,2 1 0,41 6-542,-31-5 18,44 3-1892,-46-5 1974,1 0 0,-1 1 0,0 1 0,1 0 0,-1 1 0,0 0 0,20 8 0,-31-11 437,-1 1 0,0-1-1,0 0 1,1 0-1,-1 0 1,0 1 0,1-1-1,-1 0 1,0 0 0,0 1-1,0-1 1,1 0-1,-1 0 1,0 1 0,0-1-1,0 0 1,0 1-1,1-1 1,-1 0 0,0 1-1,0-1 1,0 0-1,0 1 1,0-1 0,0 0-1,0 1 1,0-1 0,0 0-1,0 1 1,0-1-1,0 0 1,0 1 0,-1-1-1,1 0 1,0 1-1,0-1 1,0 0 0,0 1-1,-1-1 1,1 0 0,0 1-1,0-1 1,0 0-1,-1 0 1,1 0 0,0 1-1,-1-1 1,1 0-1,-14 11 422,-13 4-81,-1-1 0,0-1-1,0-1 1,-1-1-1,-1-2 1,-41 8 0,71-18-414,0 1 1,0 0 0,0 0-1,1 0 1,-1-1 0,0 1-1,0 0 1,0 0 0,0-1-1,0 1 1,0 0-1,0 0 1,1-1 0,-1 1-1,0 0 1,0-1 0,0 1-1,0 0 1,0 0 0,0-1-1,0 1 1,0 0-1,0-1 1,0 1 0,-1 0-1,1 0 1,0-1 0,0 1-1,0 0 1,0 0 0,0-1-1,0 1 1,-1 0 0,1 0-1,0-1 1,0 1-1,0 0 1,-1 0 0,1 0-1,0-1 1,0 1 0,0 0-1,-1 0 1,1 0 0,0 0-1,-1 0 1,1 0-1,0-1 1,0 1 0,-1 0-1,1 0 1,0 0 0,0 0-1,-1 0 1,1 0 0,0 0-1,-1 0 1,1 0-1,0 0 1,0 0 0,-1 1-1,1-1 1,0 0 0,-1 0-1,1 0 1,0 0 0,-1 1-1,14-22-6243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2.160"/>
    </inkml:context>
    <inkml:brush xml:id="br0">
      <inkml:brushProperty name="width" value="0.025" units="cm"/>
      <inkml:brushProperty name="height" value="0.025" units="cm"/>
    </inkml:brush>
  </inkml:definitions>
  <inkml:trace contextRef="#ctx0" brushRef="#br0">275 1 12043,'0'0'13608,"-12"0"-13229,7 0-360,0 1-1,-1-1 1,1 1 0,0 1 0,0-1-1,0 1 1,0-1 0,0 1 0,0 1-1,0-1 1,1 1 0,-6 3 0,1 2 27,-1 1 1,1-1-1,1 1 1,0 1 0,-10 14-1,-4 8 316,2 0 0,1 1-1,-16 39 1,28-56-201,1 0-1,1 1 1,0-1 0,1 1-1,1 0 1,1 0 0,0 0-1,1 0 1,2 22 0,0-35-148,-1 0 0,1 0 1,0-1-1,0 1 0,0 0 0,1 0 1,-1-1-1,1 1 0,0-1 1,0 0-1,0 1 0,0-1 1,1 0-1,-1 0 0,1 0 0,4 3 1,-2-2-8,1 0 0,0-1 1,0 1-1,0-1 0,1 0 0,-1-1 1,1 0-1,10 3 0,10-1-681,1-1-1,-1-1 1,47-3-1,-60 1-81,49-5-3887,-6-8-4266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2.970"/>
    </inkml:context>
    <inkml:brush xml:id="br0">
      <inkml:brushProperty name="width" value="0.025" units="cm"/>
      <inkml:brushProperty name="height" value="0.025" units="cm"/>
    </inkml:brush>
  </inkml:definitions>
  <inkml:trace contextRef="#ctx0" brushRef="#br0">1 0 18097,'0'0'6791,"1"83"-5863,-1-35-287,0 3-449,0-4-128,6-1-32,0-6 0,1-8-64,-2-4-608,-2-9-866,-3-6-1505,0-4-1505,-15-9-3235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3.312"/>
    </inkml:context>
    <inkml:brush xml:id="br0">
      <inkml:brushProperty name="width" value="0.025" units="cm"/>
      <inkml:brushProperty name="height" value="0.025" units="cm"/>
    </inkml:brush>
  </inkml:definitions>
  <inkml:trace contextRef="#ctx0" brushRef="#br0">0 123 18033,'0'0'4879,"6"-11"-3459,-4 7-1310,0 0 8,0-1-1,0 1 0,1-1 0,0 1 1,0 0-1,0 0 0,0 0 0,1 0 1,-1 1-1,1 0 0,0-1 0,0 1 1,0 0-1,0 1 0,1-1 0,7-2 1,17-5 51,0 1 1,1 2 0,0 1-1,0 1 1,0 2 0,1 1-1,-1 1 1,53 5-1,-80-3-185,0-1 1,0 1-1,0-1 0,0 1 0,0 0 0,0 0 0,-1 0 0,1 1 0,0-1 0,-1 1 0,1-1 0,-1 1 0,1 0 0,-1 0 0,0 0 0,1 0 0,2 5 0,-4-5 11,0 0 0,0 1 0,0-1 0,0 0 0,-1 1 0,1-1 0,-1 1 0,0-1 0,1 1 0,-1 0 0,0-1 0,0 1 0,-1-1 0,1 1 0,-1-1 0,-1 5-1,-1 2 62,-1 0-1,0 0 1,0-1-1,-1 0 1,0 1-1,-1-2 1,0 1-1,0-1 1,-12 11-1,3-4 183,0-2-1,0 0 1,-2 0-1,1-2 1,-1 0-1,-1-1 1,1 0-1,-2-2 1,-34 10 0,47-15-7032,12-3 2315,13-1-1886,4-3-1488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3.688"/>
    </inkml:context>
    <inkml:brush xml:id="br0">
      <inkml:brushProperty name="width" value="0.025" units="cm"/>
      <inkml:brushProperty name="height" value="0.025" units="cm"/>
    </inkml:brush>
  </inkml:definitions>
  <inkml:trace contextRef="#ctx0" brushRef="#br0">3 1 14734,'0'0'3118,"0"12"-407,-1 40-959,0-12 418,4 57 0,-3-97-2142,0 1 1,0 0 0,0 0 0,0-1 0,1 1-1,-1 0 1,0-1 0,1 1 0,-1 0 0,0-1 0,1 1-1,-1-1 1,1 1 0,-1-1 0,1 1 0,-1 0 0,1-1-1,-1 0 1,1 1 0,-1-1 0,1 1 0,0-1-1,-1 0 1,1 1 0,0-1 0,-1 0 0,1 0 0,0 0-1,-1 1 1,1-1 0,0 0 0,-1 0 0,1 0-1,0 0 1,0 0 0,-1 0 0,1 0 0,0-1 0,-1 1-1,1 0 1,0 0 0,1-1 0,0 1 83,0-1 0,0 0 0,0 0 0,0 0 0,0 0 0,0 0 0,-1 0 0,1 0 0,0-1 0,0 1 0,-1-1 0,1 1 0,1-2 1,0-5 7,1 1 1,-1-1 0,0 1-1,-1-1 1,1 0 0,-2 0-1,1 0 1,0-15 0,-2 19-95,1 0 1,-1 0-1,0-1 1,-1 1-1,1 0 1,-1 0 0,0 0-1,0-1 1,0 1-1,0 0 1,-1 0-1,1 1 1,-1-1 0,0 0-1,-1 0 1,1 1-1,0-1 1,-5-3-1,-4 2-1504,8 10-2924,3-4 4192,0 0-1,1 0 1,-1-1-1,0 1 0,1 0 1,-1 0-1,1 0 1,0-1-1,-1 1 1,1 0-1,0-1 0,-1 1 1,1 0-1,0-1 1,-1 1-1,1-1 0,0 1 1,0-1-1,0 0 1,0 1-1,0-1 0,-1 0 1,1 1-1,0-1 1,0 0-1,0 0 0,1 0 1,18 1-3169,5 0-1597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4.076"/>
    </inkml:context>
    <inkml:brush xml:id="br0">
      <inkml:brushProperty name="width" value="0.025" units="cm"/>
      <inkml:brushProperty name="height" value="0.025" units="cm"/>
    </inkml:brush>
  </inkml:definitions>
  <inkml:trace contextRef="#ctx0" brushRef="#br0">149 43 11211,'0'0'5407,"-11"6"-3106,8-4-2203,-14 7 939,-1 1 0,-26 20-1,39-27-809,1 1 0,-1 0 0,1 0 1,0 0-1,0 0 0,1 1 0,-1-1 0,1 1 0,0 0 0,0 0 0,1 0 0,-1 0 0,1 1 0,0-1 0,1 1 0,-2 7 0,3-12-216,0 0 1,0 0-1,0 0 0,0 0 0,0 0 0,0 0 1,0 0-1,0-1 0,0 1 0,1 0 0,-1 0 0,0 0 1,1 0-1,-1 0 0,1 0 0,-1 0 0,1 0 1,0-1-1,-1 1 0,1 0 0,0 0 0,-1-1 0,1 1 1,0-1-1,0 1 0,0 0 0,1 0 0,1 0 33,0 0-1,0 0 1,1 0-1,-1-1 0,0 1 1,0-1-1,1 0 1,5 0-1,1-1 28,0 0 1,-1 0-1,1-1 0,-1-1 1,12-4-1,-15 5-70,0 0-1,0-1 1,0 0-1,-1 0 1,1 0 0,-1-1-1,0 0 1,0 0 0,0 0-1,-1-1 1,0 0-1,1 1 1,-2-2 0,1 1-1,0 0 1,-1-1-1,0 1 1,0-1 0,-1 0-1,0 0 1,0 0 0,0 0-1,-1-1 1,0 1-1,1-8 1,-2 13-5,0 0 0,0 0 0,0 0 0,0 1 0,0-1 0,-1 0 0,1 0-1,0 0 1,0 0 0,-1 0 0,1 0 0,-1 0 0,1 0 0,-1 1 0,1-1 0,-1 0 0,1 0 0,-1 1 0,0-1 0,1 0 0,-1 1 0,0-1-1,0 1 1,0-1 0,1 1 0,-1-1 0,0 1 0,0-1 0,0 1 0,0 0 0,0-1 0,0 1 0,0 0 0,0 0 0,0 0 0,1 0-1,-1 0 1,0 0 0,0 0 0,-1 0 0,-1 0-9,1 1 0,-1-1-1,1 1 1,0-1 0,-1 1 0,1 0-1,0 0 1,0 0 0,0 0 0,-1 0-1,1 0 1,0 0 0,1 1 0,-1-1-1,-3 4 1,4-4 32,-1 1 1,0 0 0,1 0-1,-1 0 1,1 1-1,-1-1 1,1 0-1,0 0 1,0 1-1,0-1 1,0 1-1,1-1 1,-1 1-1,1-1 1,-1 1-1,1-1 1,0 1-1,0 0 1,0-1-1,0 1 1,1-1-1,0 6 1,0-6-4,1-1 1,-1 1-1,1 0 0,-1-1 1,1 1-1,0-1 1,-1 0-1,1 1 0,0-1 1,0 0-1,0 0 1,0 0-1,0-1 0,0 1 1,0 0-1,0-1 1,1 1-1,-1-1 0,0 0 1,0 0-1,0 1 1,0-2-1,1 1 0,-1 0 1,0 0-1,3-1 0,3-1-373,-1 0-1,0 0 0,0-1 1,0 0-1,0 0 0,-1-1 0,1 1 1,-1-1-1,0-1 0,0 1 0,0-1 1,9-10-1,-3 3-1162,-1-1-1,0-1 1,-1 1 0,13-25 0,-34 49 3872,-2 12 2887,23-26-12189,-5 0 1483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4.822"/>
    </inkml:context>
    <inkml:brush xml:id="br0">
      <inkml:brushProperty name="width" value="0.025" units="cm"/>
      <inkml:brushProperty name="height" value="0.025" units="cm"/>
    </inkml:brush>
  </inkml:definitions>
  <inkml:trace contextRef="#ctx0" brushRef="#br0">201 133 7847,'0'0'17510,"-8"-2"-16367,4 0-1096,0 0 0,-1 1 0,1 0 0,0 0 1,-1 0-1,0 1 0,1-1 0,-1 1 0,1 0 0,-1 0 0,0 1 1,1 0-1,-1-1 0,1 1 0,-1 1 0,1-1 0,0 1 1,0 0-1,-1 0 0,1 0 0,0 0 0,1 1 0,-5 2 0,-3 5 87,1 1 0,1 0-1,0 0 1,-13 21 0,19-27-12,0 1 0,0-1 1,0 1-1,1 0 0,0 0 1,0 0-1,0 0 0,1 1 0,0-1 1,0 0-1,0 1 0,2 12 1,-1-18-111,0 0 1,1 0-1,0 0 1,-1 0 0,1 0-1,-1 0 1,1 0-1,0 0 1,0 0 0,0 0-1,-1 0 1,1-1 0,0 1-1,0 0 1,0 0-1,0-1 1,0 1 0,1-1-1,-1 1 1,0-1-1,0 1 1,0-1 0,0 0-1,1 0 1,-1 1-1,0-1 1,0 0 0,0 0-1,1 0 1,-1 0-1,0 0 1,0-1 0,3 1-1,1-1 38,1 0-1,-1 0 0,0 0 1,1-1-1,-1 1 0,9-5 1,-2-1-17,-1-1 0,0 0 0,-1-1 0,0 0 0,0 0 0,-1-1 0,0 0 0,0-1 0,-1 0 0,-1 0 0,10-20 0,-10 16-36,0-1 1,-1-1-1,0 1 1,-1-1-1,-1 0 1,-1 0-1,0 0 1,0-27-1,-3 43-2,0 1-1,0 0 1,0 0 0,0-1-1,0 1 1,0 0-1,0 0 1,-1-1-1,1 1 1,0 0-1,0 0 1,0 0-1,0-1 1,0 1 0,0 0-1,0 0 1,0 0-1,-1 0 1,1-1-1,0 1 1,0 0-1,0 0 1,0 0-1,-1 0 1,1-1 0,0 1-1,0 0 1,0 0-1,-1 0 1,1 0-1,0 0 1,0 0-1,0 0 1,-1 0-1,1 0 1,0 0 0,0 0-1,-1 0 1,1 0-1,0 0 1,0 0-1,0 0 1,-1 0-1,1 0 1,0 0-1,0 0 1,-1 0 0,1 0-1,0 0 1,0 0-1,0 1 1,-1-1-1,1 0 1,0 0-1,0 0 1,0 0-1,0 0 1,0 1 0,-1-1-1,1 0 1,0 0-1,0 0 1,0 0-1,0 1 1,0-1-1,0 0 1,0 0-1,-1 1 1,-11 13-163,-2 9 173,2 0 0,1 1 0,-10 28 0,17-40 133,1-1-1,0 1 0,0 0 0,1 1 0,1-1 0,0 0 0,1 1 0,2 23 0,-2-35-126,1 1-1,-1 0 0,0 0 1,1-1-1,0 1 0,-1 0 1,1 0-1,0-1 0,0 1 0,0-1 1,0 1-1,0-1 0,0 1 1,0-1-1,1 0 0,-1 0 1,0 1-1,1-1 0,-1 0 1,1 0-1,2 1 0,0-1 21,-1 0 1,1 0-1,-1 0 0,1-1 0,-1 1 0,1-1 1,-1 0-1,1 0 0,-1 0 0,7-1 0,-1-1 25,0 0 1,-1-1-1,1 0 0,0 0 0,-1-1 1,0 0-1,16-10 0,-12 3-58,1 0 1,-2-1-1,0-1 1,0 0-1,-1 0 0,-1-1 1,0-1-1,-1 1 1,10-24-1,-22 51-140,0 1 0,2 0 0,-1 0 0,1 22 0,1-34 157,1-1-1,0 1 1,0 0 0,0-1-1,0 1 1,0 0-1,0-1 1,0 1 0,1-1-1,-1 1 1,1 0 0,-1-1-1,1 1 1,-1-1-1,1 1 1,0-1 0,0 0-1,0 1 1,0-1 0,0 0-1,0 1 1,0-1 0,0 0-1,1 0 1,-1 0-1,2 1 1,0-1 3,0 0 1,-1-1-1,1 0 1,0 1-1,-1-1 0,1 0 1,0 0-1,0-1 1,-1 1-1,1 0 0,0-1 1,-1 0-1,1 0 0,-1 0 1,1 0-1,-1 0 1,4-2-1,6-5-18,1 0 0,-1 0 0,-1-2 0,0 1 0,0-2 0,-1 1 0,0-2 0,-1 1 0,0-1 0,13-23 0,-24 78-310,-1-33 330,2-1-1,-1 1 0,1 0 1,1-1-1,0 1 0,0 0 1,3 16-1,-2-23-14,0 0 1,0-1-1,0 1 0,1 0 0,-1-1 0,1 1 0,-1-1 0,1 0 1,0 0-1,0 1 0,0-1 0,0 0 0,0 0 0,1-1 1,-1 1-1,0 0 0,1-1 0,-1 0 0,1 1 0,0-1 1,-1 0-1,1 0 0,0-1 0,0 1 0,0 0 0,0-1 1,-1 0-1,1 0 0,5 0 0,-1 1-230,1-1 1,-1 1-1,0-1 1,1-1-1,-1 0 0,0 0 1,1 0-1,-1-1 1,0 0-1,0 0 0,0-1 1,-1 0-1,12-7 1,18-19-7042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5.475"/>
    </inkml:context>
    <inkml:brush xml:id="br0">
      <inkml:brushProperty name="width" value="0.025" units="cm"/>
      <inkml:brushProperty name="height" value="0.025" units="cm"/>
    </inkml:brush>
  </inkml:definitions>
  <inkml:trace contextRef="#ctx0" brushRef="#br0">16 1 18097,'0'0'7009,"2"9"-6443,2 39 605,-3 0 1,-1 0-1,-11 82 0,1-28 155,10-100-1297,-1 0-1,1 0 1,0 0-1,0 0 0,-1 0 1,1 0-1,1-1 1,-1 1-1,0 0 0,0 0 1,1 0-1,-1 0 1,1 0-1,0-1 1,-1 1-1,1 0 0,0 0 1,0-1-1,0 1 1,0 0-1,0-1 0,1 0 1,1 3-1,-1-4-11,0 0 0,0 0 0,0 0-1,0 0 1,-1 0 0,1 0-1,0 0 1,0-1 0,0 1 0,0-1-1,0 1 1,0-1 0,0 0 0,-1 0-1,1 0 1,0 0 0,0 0 0,-1 0-1,1 0 1,-1 0 0,1-1 0,-1 1-1,2-3 1,27-26-17,-1-2 0,-2-1 0,-1-1 0,-2-1 0,31-59 0,-40 68 0,-9 10-5394,-6 16 5101,0 0 1,0-1 0,1 1-1,-1 0 1,0-1 0,0 1-1,0 0 1,0-1 0,0 1-1,0 0 1,0-1 0,0 1 0,0-1-1,0 1 1,0 0 0,0-1-1,0 1 1,0 0 0,-1-1-1,1 1 1,0 0 0,0-1-1,0 1 1,0 0 0,-1-1-1,1 1 1,0 0 0,0-1 0,-1 1-1,1 0 1,0 0 0,0-1-1,-1 1 1,1 0 0,0 0-1,-1 0 1,1-1 0,-1 1-1,-11 0-14622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5.818"/>
    </inkml:context>
    <inkml:brush xml:id="br0">
      <inkml:brushProperty name="width" value="0.025" units="cm"/>
      <inkml:brushProperty name="height" value="0.025" units="cm"/>
    </inkml:brush>
  </inkml:definitions>
  <inkml:trace contextRef="#ctx0" brushRef="#br0">3 1 5958,'0'0'8712,"-3"74"-6022,3-45 321,2-3-929,9-8-384,5-5 96,4-11-545,3-2-705,5-4-416,0-16-1249,1-8-2018,-5-7-2146,-2-5-3523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159"/>
    </inkml:context>
    <inkml:brush xml:id="br0">
      <inkml:brushProperty name="width" value="0.025" units="cm"/>
      <inkml:brushProperty name="height" value="0.025" units="cm"/>
    </inkml:brush>
  </inkml:definitions>
  <inkml:trace contextRef="#ctx0" brushRef="#br0">113 1 14606,'-3'10'3208,"-35"80"1419,-14 38 882,47-114-5068,1 1 0,1 0 0,0 1 0,1-1 0,0 0 0,2 29 0,0-43-434,0 0 0,0 0 0,0-1-1,0 1 1,0 0 0,0 0-1,0 0 1,0 0 0,1 0 0,-1 0-1,0-1 1,1 1 0,-1 0-1,1 0 1,-1 0 0,1-1 0,-1 1-1,1 0 1,-1-1 0,1 1 0,0 0-1,-1-1 1,1 1 0,0-1-1,-1 1 1,1-1 0,0 1 0,0-1-1,0 0 1,0 1 0,-1-1-1,1 0 1,0 0 0,0 1 0,0-1-1,0 0 1,0 0 0,0 0-1,0 0 1,-1 0 0,1 0 0,0-1-1,0 1 1,0 0 0,0 0 0,0-1-1,0 1 1,0-1 0,2 0 8,0 0 1,-1 0 0,1-1 0,-1 1 0,1-1-1,-1 1 1,0-1 0,1 0 0,-1 0-1,0 0 1,0 0 0,-1 0 0,1-1-1,2-3 1,-1-4-209,0 0-1,-1 0 1,0-1-1,-1 0 1,0 1-1,-1-1 1,0-11-1,-1 7-190,1 14 256,1 30-486,-1-27 626,1 1 0,-1 0 0,0-1 0,1 1 0,-1-1 1,1 1-1,0-1 0,0 1 0,0-1 0,0 0 0,0 1 1,0-1-1,1 0 0,-1 0 0,1 0 0,0 0 0,-1 0 0,1 0 1,0-1-1,0 1 0,0 0 0,0-1 0,1 0 0,-1 1 0,0-1 1,1 0-1,-1 0 0,0 0 0,1-1 0,-1 1 0,1-1 1,-1 1-1,1-1 0,0 0 0,-1 0 0,1 0 0,-1 0 0,5-1 1,1 0 157,0-2 1,0 1 0,0-1 0,0 0 0,-1 0 0,0-1 0,1 0 0,-1 0 0,-1-1 0,1 0 0,6-7 0,2-3 16,-2 0 1,0-2 0,-1 0-1,0 0 1,-2-1-1,10-21 1,-16 52-279,-4 13 0,-7 29 137,4-40-23,0-1-1,2 1 1,0-1 0,0 1-1,4 29 1,-3-43-23,1-1 0,-1 1 0,1 0 0,-1 0 0,1 0 0,-1-1 0,1 1 0,0 0 0,-1-1 0,1 1 0,0 0 0,-1-1 0,1 1 0,0-1 0,0 1 0,0-1 0,0 0 0,-1 1 0,1-1 0,0 0 0,0 1 0,0-1 0,0 0 0,0 0 0,0 0 0,0 0 0,0 0 0,0 0 0,0 0 0,0 0 0,0-1 0,0 1 0,-1 0 0,1 0 0,0-1 0,0 1 0,0 0 0,0-1 0,0 1 0,-1-1 0,2-1 0,36-21 0,-33 17-474,0 0 0,0 0 1,-1 0-1,0-1 0,5-11 0,-5 6-1354,0 0 0,-1 0-1,-1 0 1,0-1-1,0 1 1,-1 0 0,-1-1-1,-1-22 1,-4-6-10584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532"/>
    </inkml:context>
    <inkml:brush xml:id="br0">
      <inkml:brushProperty name="width" value="0.025" units="cm"/>
      <inkml:brushProperty name="height" value="0.025" units="cm"/>
    </inkml:brush>
  </inkml:definitions>
  <inkml:trace contextRef="#ctx0" brushRef="#br0">0 0 12236,'0'0'15630,"18"53"-16078,3-42-1954,2 0-1634,0 1-2691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2.586"/>
    </inkml:context>
    <inkml:brush xml:id="br0">
      <inkml:brushProperty name="width" value="0.025" units="cm"/>
      <inkml:brushProperty name="height" value="0.025" units="cm"/>
    </inkml:brush>
  </inkml:definitions>
  <inkml:trace contextRef="#ctx0" brushRef="#br0">76 1 19699,'0'0'2594,"-1"10"-667,-29 131 2302,17-88-3634,2-1 0,2 2 0,-1 65 0,9-118-614,1 0 0,0-1 0,0 1 0,0 0 0,-1 0 0,1-1 0,0 1 0,0 0 0,0 0 0,0 0 0,0-1 0,0 1 0,1 0 0,-1 0 0,0-1 0,0 1 0,0 0-1,1 0 1,-1-1 0,1 1 0,-1 0 0,0-1 0,1 1 0,-1 0 0,1-1 0,-1 1 0,1-1 0,-1 1 0,1-1 0,0 1 0,-1-1 0,1 1 0,0-1 0,-1 0 0,1 1 0,0-1 0,-1 0 0,1 0 0,0 1 0,0-1 0,1 0 0,0-1-60,-1 1 0,1-1 0,-1 0 0,0 0 1,1 0-1,-1 0 0,0 0 0,1 0 0,-1-1 1,0 1-1,0 0 0,0-1 0,0 1 0,0-1 1,0 1-1,0-1 0,-1 1 0,1-1 0,0-2 1,7-24-335,-1 0 1,-2 0 0,-1 0 0,2-53 0,-6 87 455,2 0 0,-1 1 1,1-1-1,-1 0 0,2 0 0,-1 0 1,1 0-1,0 0 0,0-1 0,0 1 0,1-1 1,0 0-1,0 0 0,0 0 0,1 0 1,0-1-1,0 0 0,9 6 0,-10-6 40,1-1-1,0-1 1,-1 1-1,1-1 1,0 1 0,0-1-1,1-1 1,-1 1-1,0-1 1,1 0-1,-1 0 1,0 0 0,1-1-1,-1 0 1,1 0-1,-1 0 1,1-1-1,-1 0 1,0 0-1,1 0 1,-1-1 0,0 1-1,6-4 1,-7 2 106,0 0 1,-1 0 0,1 0 0,0-1-1,-1 0 1,0 0 0,0 0 0,0 0-1,0 0 1,2-6 0,-4 8-121,1 0 1,-1 0-1,0-1 0,0 1 1,0-1-1,0 1 1,0-1-1,-1 1 0,1-1 1,-1 0-1,0 1 1,1-1-1,-1 0 0,0 1 1,-1-1-1,1 0 1,0 1-1,-1-1 0,0 1 1,-1-5-1,1 6-68,1 1 0,-1-1 0,1 1 0,-1-1 0,0 1 0,0-1 0,1 1 0,-1 0-1,0-1 1,0 1 0,0 0 0,0-1 0,1 1 0,-1 0 0,0 0 0,0 0 0,0 0 0,0 0-1,0 0 1,1 0 0,-1 0 0,0 0 0,0 0 0,0 1 0,0-1 0,1 0 0,-1 1 0,0-1-1,0 0 1,0 1 0,1-1 0,-1 1 0,0-1 0,1 1 0,-1-1 0,0 2 0,-25 21-8,-3 29 7,27-49 0,1 0 0,0 1 0,0-1 0,0 1 0,0-1 0,1 1 0,-1 0 0,1-1 0,0 1 0,0 0 0,0-1 0,0 1 0,1-1 0,1 5 0,-1-6 0,0-1 0,0 0 0,0 1 0,1-1 0,-1 0 0,0 0 0,1 0 0,-1 0 0,1 0 0,-1 0 0,1 0 0,0-1 0,-1 1 0,1-1 0,0 1 0,0-1 0,-1 1 0,1-1 0,0 0 0,0 0 0,-1 0 0,4 0 0,43-4 0,-28-2 0,-1 0 0,1-2 0,35-19 0,28-11 0,-83 38 0,0-1 0,0 1 0,1 0 0,-1 0 0,0 0 0,0-1 0,0 1 0,0 0 0,1 0 0,-1 0 0,0 0 0,0 0 0,1 0 0,-1-1 0,0 1 0,0 0 0,1 0 0,-1 0 0,0 0 0,0 0 0,1 0 0,-1 0 0,0 0 0,0 0 0,1 0 0,-1 0 0,0 0 0,0 0 0,1 0 0,-1 0 0,0 0 0,0 1 0,0-1 0,1 0 0,-1 0 0,0 0 0,0 0 0,1 0 0,-1 1 0,0-1 0,0 0 0,0 0 0,0 0 0,1 0 0,-1 1 0,0-1 0,0 0 0,0 1 0,-2 4 0,-15 19 0,-14 21 0,29-42 0,1-1 0,0 0 0,0 1 0,0-1 0,0 1 0,0-1 0,1 1 0,-1 0 0,1-1 0,-1 1 0,1 0 0,0-1 0,0 1 0,0-1 0,1 1 0,0 4 0,0-6 0,0 0 0,0 0 0,0 0 0,0 0 0,0-1 0,0 1 0,0 0 0,0 0 0,0-1 0,1 1 0,-1-1 0,0 1 0,0-1 0,1 0 0,-1 1 0,0-1 0,0 0 0,1 0 0,-1 0 0,0 0 0,1 0 0,-1 0 0,0 0 0,1 0 0,-1-1 0,0 1 0,2-1 0,37-10 0,-21 0 0,0 0 0,26-22 0,-30 21 0,0 1 0,1 0 0,27-13 0,-43 24-6,0 0 0,0 0-1,1 0 1,-1 0 0,0 0 0,0 0-1,0 0 1,0 0 0,1 0 0,-1 0-1,0 0 1,0 0 0,0 0 0,0 0-1,0 0 1,1 0 0,-1 0 0,0 0 0,0 0-1,0 0 1,0 1 0,0-1 0,1 0-1,-1 0 1,0 0 0,0 0 0,0 0-1,0 0 1,0 0 0,0 0 0,0 1 0,0-1-1,1 0 1,-1 0 0,0 0 0,0 0-1,0 0 1,0 1 0,0-1 0,0 0-1,0 0 1,0 0 0,0 0 0,0 0-1,0 1 1,0-1 0,0 0 0,0 0 0,0 0-1,0 0 1,0 0 0,0 1 0,0-1-1,0 0 1,0 0 0,0 0 0,-1 0-1,1 0 1,0 1 0,0-1 0,0 0-1,0 0 1,0 0 0,0 0 0,0 0 0,0 0-1,-1 0 1,1 0 0,0 1 0,-5 10-1630,5-11 1156,-11 14-3705,-1-3-2210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6.854"/>
    </inkml:context>
    <inkml:brush xml:id="br0">
      <inkml:brushProperty name="width" value="0.025" units="cm"/>
      <inkml:brushProperty name="height" value="0.025" units="cm"/>
    </inkml:brush>
  </inkml:definitions>
  <inkml:trace contextRef="#ctx0" brushRef="#br0">116 0 3235,'0'0'16560,"-9"9"-13218,-2 1-2160,-48 47 4118,55-53-5058,1 0 0,-1 0 0,1 0 1,0 0-1,0 0 0,0 1 0,1 0 0,-1-1 0,1 1 1,0 0-1,1 0 0,-3 10 0,5-14-242,0-1 0,-1 1 0,1 0 0,-1-1 0,1 1 0,0-1 0,0 1 0,-1-1 0,1 1 0,0-1 0,0 1 0,0-1 0,-1 0 0,1 0 0,0 1 0,0-1 0,0 0 0,0 0 0,0 0 0,-1 0 0,1 0 0,0 0 0,0 0 0,0 0 0,0 0 0,0-1 0,0 1 0,-1 0 0,1 0 0,1-1 0,31-7 0,20-23-283,-48 26 229,0 1 0,1 0 1,0 0-1,0 0 0,0 1 1,1 0-1,-1 0 0,1 1 0,-1 0 1,1 0-1,0 0 0,0 1 1,0 0-1,0 0 0,11 1 1,-14 1 48,-1 0 0,1 1 1,-1-1-1,0 1 0,1 0 1,-1 0-1,0 0 1,0 0-1,5 5 0,-5-5-51,0 1-1,0 0 0,1-1 0,-1 0 0,1 0 1,-1 0-1,1 0 0,0 0 0,6 1 1,-2-2-758,0 0 1,1 0 0,-1-1-1,0 0 1,0 0-1,0-1 1,15-3 0,-11 1-1471,-1-1 0,1-1 0,-1 0 0,17-10 0,0-1-4554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7.213"/>
    </inkml:context>
    <inkml:brush xml:id="br0">
      <inkml:brushProperty name="width" value="0.025" units="cm"/>
      <inkml:brushProperty name="height" value="0.025" units="cm"/>
    </inkml:brush>
  </inkml:definitions>
  <inkml:trace contextRef="#ctx0" brushRef="#br0">93 5 8520,'0'0'16837,"-10"-2"-16244,9 2-594,-44-2 755,43 2-731,1 0-1,-1 0 0,1 0 0,-1 0 0,1 1 0,-1-1 0,1 0 0,-1 1 0,1-1 0,0 1 0,-1 0 1,1 0-1,0-1 0,-1 1 0,1 0 0,0 0 0,0 0 0,0 0 0,0 0 0,0 0 0,0 1 0,0-1 1,0 0-1,0 0 0,1 1 0,-1-1 0,0 1 0,1-1 0,-1 0 0,1 1 0,0-1 0,-1 1 0,1-1 1,0 3-1,1-3-127,-1 0 1,1 0 0,0 0-1,0 0 1,-1 0 0,1 0 0,0 0-1,0-1 1,0 1 0,0 0-1,0-1 1,0 1 0,1 0 0,-1-1-1,0 0 1,0 1 0,0-1-1,0 0 1,1 1 0,-1-1-1,0 0 1,2 0 0,37 5-800,-33-4 619,20 0-316,31 5 270,-55-6 425,0 1-1,0-1 0,0 1 1,0 0-1,0 0 1,0 0-1,0 0 1,-1 1-1,1-1 1,0 1-1,-1-1 1,1 1-1,-1 0 1,3 3-1,-4-3 82,0-1 0,-1 1 0,1-1 0,-1 1 0,1 0 0,-1-1 0,1 1 0,-1 0 0,0-1 0,0 1 0,0 0 0,0-1 0,0 1 0,-1 0 0,1-1 0,0 1 0,-1 0 0,1-1 0,-1 1 0,1 0 0,-1-1 0,0 1 0,0-1 0,0 0 0,0 1 0,0-1 0,0 0 0,0 1 0,0-1 0,0 0 0,-1 0 0,-2 2 0,-45 33 2171,49-36-2337,-10 6-317,-35 18 1132,13-19-7094,23-7-1599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8.288"/>
    </inkml:context>
    <inkml:brush xml:id="br0">
      <inkml:brushProperty name="width" value="0.025" units="cm"/>
      <inkml:brushProperty name="height" value="0.025" units="cm"/>
    </inkml:brush>
  </inkml:definitions>
  <inkml:trace contextRef="#ctx0" brushRef="#br0">0 46 13036,'12'-46'15450,"-12"59"-14505,0 136 688,0-148-1621,0 0 1,0 0-1,0 0 1,0 0-1,1 0 0,-1 0 1,0 0-1,0 0 1,1 0-1,-1 0 0,1 0 1,-1 0-1,1 0 0,-1 0 1,1 0-1,-1 0 1,1 0-1,0-1 0,-1 1 1,1 0-1,0 0 1,0-1-1,0 1 0,0-1 1,-1 1-1,1-1 1,2 2-1,0-2 29,1 1 1,-1 0-1,0-1 0,1 1 1,-1-1-1,0 0 0,1 0 1,-1 0-1,4-1 0,4-1 50,1-1-1,-1 0 0,0 0 1,15-7-1,-11 0-58,-12 8-36,-1 0 0,1 0 0,0 0 1,0 1-1,0-1 0,0 0 0,0 1 0,0 0 0,1 0 0,-1 0 0,0 0 0,1 1 0,-1-1 0,7 0 0,-9 2 5,0 0-1,-1-1 0,1 1 1,0-1-1,0 1 1,-1 0-1,1 0 1,0-1-1,-1 1 0,1 0 1,-1 0-1,1 0 1,-1 0-1,1 0 1,-1 0-1,0 0 0,0 0 1,1 0-1,-1 0 1,0 0-1,0 1 0,0-1 14,0 1-1,0-1 0,1 0 0,-1 0 0,0 0 0,0 0 0,1 0 0,-1 1 0,1-1 0,-1 0 0,1 0 1,-1 0-1,1 0 0,0 0 0,-1 0 0,1 0 0,0-1 0,0 1 0,0 0 0,-1 0 0,1-1 0,0 1 0,0 0 1,0-1-1,0 1 0,0-1 0,1 1 0,-1-1 0,0 1 0,0-1 0,0 0 0,0 0 0,0 0 0,1 1 1,0-1-1,5-1-11,-1 0 1,1 0 0,-1-1 0,0 0-1,0 0 1,0 0 0,0-1 0,0 0-1,0 0 1,-1-1 0,1 1 0,-1-1-1,0 0 1,0-1 0,0 1-1,4-6 1,-4 4-4,1 1 1,-1 0-1,1 0 0,1 0 0,-1 1 0,1-1 0,-1 2 0,1-1 1,1 1-1,12-5 0,-19 9 1,0-1 0,-1 0 0,1 0 0,0 0 0,-1 0 0,1 0 0,-1 0 0,1 1 0,0-1 0,-1 0 0,1 1 0,-1-1 0,1 0 0,-1 1 0,1-1 0,-1 1 0,1-1 0,-1 1 0,1-1 0,-1 1 0,1-1 0,-1 1 0,0-1 0,1 1 0,-1-1 0,0 1 0,0 0 0,1-1 0,-1 1 0,0 0 0,0-1 0,0 1 0,0 0 0,0-1 0,0 1 0,0-1 0,0 1 0,0 1 0,0 34 0,-1-25 0,1-11-99,0 0 0,1 1-1,-1-1 1,0 0 0,1 1 0,-1-1-1,0 0 1,0 0 0,1 1 0,-1-1 0,1 0-1,-1 0 1,0 1 0,1-1 0,-1 0-1,0 0 1,1 0 0,-1 0 0,1 0 0,-1 0-1,1 0 1,-1 0 0,0 0 0,1 0-1,-1 0 1,1 0 0,-1 0 0,1 0 0,-1 0-1,0 0 1,1 0 0,-1 0 0,1 0-1,-1-1 1,0 1 0,1 0 0,-1 0 0,0-1-1,1 1 1,-1 0 0,0 0 0,1-1-1,-1 1 1,0 0 0,1-1 0,18-11-7669,-3-1 401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8.646"/>
    </inkml:context>
    <inkml:brush xml:id="br0">
      <inkml:brushProperty name="width" value="0.025" units="cm"/>
      <inkml:brushProperty name="height" value="0.025" units="cm"/>
    </inkml:brush>
  </inkml:definitions>
  <inkml:trace contextRef="#ctx0" brushRef="#br0">130 2 17809,'0'0'3139,"-8"2"-91,7-2-2925,-12 2 773,1 1 1,-1 0-1,1 1 0,-15 6 1,24-9-825,1 0 0,-1 0 0,1 0 0,-1 1 0,1-1 0,0 1 0,-1-1 0,1 1 0,0 0 0,0 0 1,1 0-1,-1 0 0,0 0 0,0 0 0,1 1 0,0-1 0,-1 0 0,1 1 0,0-1 0,0 1 0,0-1 0,0 1 0,1 0 0,-1-1 0,1 1 0,0 0 0,0 0 0,-1-1 0,2 1 0,-1 3 1,1-4-63,0 0 0,1-1 1,-1 1-1,0-1 1,0 1-1,1-1 1,-1 1-1,1-1 1,0 0-1,-1 0 1,1 0-1,0 1 1,0-2-1,-1 1 1,1 0-1,0 0 0,0-1 1,0 1-1,0-1 1,0 1-1,0-1 1,0 0-1,0 0 1,0 0-1,3 0 1,1 0 21,0 0 0,0 0 0,1 0 0,-1 0 0,0-1 0,0 0 0,9-3 0,-11 1-17,1 0 0,-1-1 0,0 1 0,0-1 0,0 0 0,-1 1 0,1-2 0,-1 1 0,0 0 0,0-1 0,0 0 1,-1 1-1,0-1 0,0 0 0,0 0 0,0-1 0,-1 1 0,0 0 0,0 0 0,0-1 0,-1-8 0,0 13-37,0 1 1,0 0-1,0-1 0,0 1 0,0 0 1,-1 0-1,1-1 0,0 1 1,0 0-1,0 0 0,-1 0 1,1-1-1,0 1 0,0 0 0,0 0 1,-1 0-1,1-1 0,0 1 1,-1 0-1,1 0 0,0 0 0,0 0 1,-1 0-1,1 0 0,0 0 1,-1 0-1,1 0 0,0 0 1,-1 0-1,1 0 0,0 0 0,0 0 1,-1 0-1,1 0 0,0 0 1,-1 0-1,1 0 0,0 0 1,0 0-1,-1 0 0,1 1 0,0-1 1,-1 0-1,1 0 0,0 0 1,0 1-1,0-1 0,-1 0 0,1 0 1,0 0-1,0 1 0,0-1 1,-1 0-1,1 1 0,-15 15-1288,12-3-155,3-12 1204,0-1-1,-1 1 1,1 0-1,0-1 1,0 1-1,1 0 1,-1-1-1,0 1 1,0 0-1,0-1 1,0 1-1,0 0 1,1-1-1,-1 1 0,0-1 1,1 1-1,-1 0 1,0-1-1,1 1 1,-1-1-1,0 1 1,1-1-1,-1 1 1,1-1-1,-1 0 1,1 1-1,0-1 1,-1 1-1,1-1 1,-1 0-1,1 0 0,0 1 1,-1-1-1,1 0 1,-1 0-1,1 0 1,0 0-1,-1 0 1,1 1-1,0-1 1,0-1-1,19 2-5877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285"/>
    </inkml:context>
    <inkml:brush xml:id="br0">
      <inkml:brushProperty name="width" value="0.025" units="cm"/>
      <inkml:brushProperty name="height" value="0.025" units="cm"/>
    </inkml:brush>
  </inkml:definitions>
  <inkml:trace contextRef="#ctx0" brushRef="#br0">185 181 11979,'0'0'5307,"-10"11"-3620,-31 35-219,38-42-1198,0 0-1,1 0 1,-1 1 0,1-1 0,0 0 0,0 1 0,0-1 0,0 1 0,1 0 0,0 0 0,0-1-1,0 1 1,1 0 0,-1 0 0,1 6 0,2 4-299,0-1 0,0 1 1,8 21-1,2 18-331,-10-35 255,-1 1 0,0-1 0,-2 1 0,0-1-1,-1 0 1,-6 23 0,6-35 252,0 1 1,-1-1-1,1 1 1,-2-1-1,1 0 1,-1 0-1,0 0 1,0-1-1,-1 1 1,0-1-1,0 0 1,-1 0-1,1-1 1,-1 0-1,0 0 1,-1 0-1,1-1 1,-9 4-1,15-7-90,-1 0 0,0-1-1,1 1 1,-1-1-1,0 0 1,0 1 0,0-1-1,1 1 1,-1-1-1,0 0 1,0 0 0,0 0-1,0 1 1,1-1 0,-1 0-1,0 0 1,0 0-1,0 0 1,0 0 0,0 0-1,1-1 1,-1 1 0,0 0-1,0 0 1,0-1-1,0 1 1,1 0 0,-1-1-1,0 1 1,0-1 0,1 1-1,-1-1 1,0 1-1,1-1 1,-1 0 0,1 1-1,-1-1 1,1 0-1,-1 1 1,1-1 0,-1 0-1,1 0 1,-1 1 0,1-1-1,0 0 1,0 0-1,-1 0 1,1 1 0,0-1-1,0 0 1,0 0 0,0 0-1,0 0 1,0 0-1,0-1 1,0-5-29,0 0-1,1 0 1,0 0 0,0 0-1,4-12 1,9-15-45,2 1 1,1 1-1,1 1 1,2 0-1,42-48 1,-13 13 8,-26 36-36,14-19-9,-3-1 0,-1-2 0,40-86 0,-72 136 41,0 0 1,0 0-1,0 0 1,-1 0-1,1 0 1,-1 0-1,1 0 1,-1-1-1,1 1 1,-1 0-1,0 0 1,-1-3-1,1 4 6,0 1-1,-1 0 1,1 0-1,0 0 0,-1-1 1,1 1-1,0 0 1,-1 0-1,1 0 0,-1 0 1,1 0-1,0 0 1,-1 0-1,1 0 1,-1 0-1,1 0 0,0 0 1,-1 0-1,1 0 1,-1 0-1,1 0 0,0 0 1,-1 0-1,1 1 1,-1-1-1,1 0 0,0 0 1,-1 0-1,1 1 1,0-1-1,-1 0 1,1 0-1,0 1 0,0-1 1,-1 0-1,1 1 1,-41 40-124,29-24 203,0 1 0,1 0 0,-10 24 1,17-33-20,1 0 0,0 0 0,0 0 0,1 1 0,0-1 0,1 1-1,0-1 1,0 1 0,2 14 0,-1-22-47,0 0-1,0 0 1,1 0-1,-1-1 1,1 1 0,-1 0-1,1 0 1,0 0-1,0 0 1,0-1-1,0 1 1,0 0-1,0-1 1,0 1-1,0-1 1,1 1-1,-1-1 1,0 0-1,1 1 1,0-1 0,-1 0-1,3 1 1,0 0 13,0-1 1,0 0 0,0 0-1,0 0 1,0 0 0,0-1-1,0 1 1,0-1 0,0 0-1,6-1 1,1-1 23,-1 1 0,1-2 1,-1 0-1,0 0 0,0 0 0,0-1 1,16-10-1,-11 3-39,-1-1-1,-1 0 1,19-22 0,-1 1-184,-30 33 115,-2 37-246,-2-16 425,1-13 52,1 1 1,0-1 0,0 0-1,1 1 1,0-1-1,1 1 1,0-1-1,2 14 1,-2-21-170,-1 0 1,1 0-1,-1 0 1,1 0-1,0 0 1,0 0-1,-1 0 1,1 0-1,0-1 0,0 1 1,0 0-1,0 0 1,0-1-1,0 1 1,0 0-1,0-1 1,0 1-1,0-1 1,0 1-1,0-1 1,0 0-1,0 1 1,1-1-1,-1 0 1,0 0-1,0 0 0,0 0 1,0 0-1,1 0 1,-1 0-1,0 0 1,0 0-1,0-1 1,0 1-1,1-1 1,0 0-1,1 0-460,-1 0-1,0 0 0,1 0 1,-1 0-1,0-1 1,0 1-1,0-1 1,0 0-1,0 1 0,0-1 1,0 0-1,-1 0 1,1 0-1,-1-1 1,3-3-1,4-21-7614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646"/>
    </inkml:context>
    <inkml:brush xml:id="br0">
      <inkml:brushProperty name="width" value="0.025" units="cm"/>
      <inkml:brushProperty name="height" value="0.025" units="cm"/>
    </inkml:brush>
  </inkml:definitions>
  <inkml:trace contextRef="#ctx0" brushRef="#br0">0 0 17392,'0'0'3812,"13"49"-3716,4-38-608,1 1-2755,4-3-3972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09.974"/>
    </inkml:context>
    <inkml:brush xml:id="br0">
      <inkml:brushProperty name="width" value="0.025" units="cm"/>
      <inkml:brushProperty name="height" value="0.025" units="cm"/>
    </inkml:brush>
  </inkml:definitions>
  <inkml:trace contextRef="#ctx0" brushRef="#br0">94 239 9033,'0'0'3982,"-9"10"-464,4-5-3344,-45 57 4526,46-56-4211,0 0 0,1 0 0,0 1 0,0-1 0,0 1 0,1-1-1,0 1 1,0 0 0,1 0 0,-1 0 0,1 7 0,1-13-463,0 0 0,0 1 0,0-1 0,0 0 0,1 0 0,-1 0 0,0 0 0,1 0 0,-1 0 0,0 0 0,1 0 0,-1 0 0,1 0 0,0 0 0,-1 0 0,1 0 0,0 0 0,0-1 0,-1 1 0,1 0 0,0 0 0,0-1-1,0 1 1,0-1 0,0 1 0,1 0 0,2 0 71,-1 0-1,1 0 0,-1 0 1,1 0-1,0-1 0,-1 0 1,1 0-1,5 0 0,1-1 78,0-1 0,0 1-1,0-2 1,0 1 0,15-7-1,-5-3-114,-1 0-1,0 0 0,0-2 1,-2-1-1,1 0 0,-2-1 1,0 0-1,23-33 0,-29 36-30,-1-1 1,0 0-1,-1-1 0,0 0 0,-1 0 0,-1-1 1,-1 1-1,0-1 0,-1-1 0,0 1 0,-2-1 1,2-25-1,-4 41-35,0 0 1,0 0 0,-1-1-1,1 1 1,0 0 0,0 0-1,-1 0 1,1 0 0,-1-1 0,1 1-1,-1 0 1,0 0 0,1 0-1,-1 0 1,0 0 0,0 0-1,0 0 1,1 0 0,-1 1-1,0-1 1,0 0 0,0 0-1,0 1 1,-1-1 0,1 1-1,0-1 1,0 1 0,0-1-1,0 1 1,-1 0 0,1-1-1,0 1 1,0 0 0,0 0-1,-1 0 1,1 0 0,0 0-1,0 0 1,-1 1 0,1-1-1,0 0 1,0 0 0,0 1-1,-1-1 1,1 1 0,-1 0-1,-6 1-11,1 1-1,-1-1 1,1 1-1,0 1 1,0 0-1,-7 4 1,-57 51 222,66-54-165,0-1 1,1 1-1,-1 0 0,1 0 1,1 0-1,-1 1 0,1-1 0,0 1 1,0 0-1,0 0 0,1 0 1,-2 7-1,4-11-52,1-1 1,-1 1-1,0 0 0,1-1 1,-1 1-1,1-1 0,-1 1 1,1-1-1,0 1 0,0-1 1,0 0-1,0 1 0,0-1 1,0 0-1,0 1 0,0-1 1,0 0-1,1 0 0,-1 0 1,0 0-1,1 0 0,-1-1 1,1 1-1,-1 0 0,1-1 1,-1 1-1,1-1 0,-1 1 1,1-1-1,0 1 0,2-1 1,69 11-2294,-50-9 592,-11 0 1322,-1 0 0,1 0 0,-1 1 1,0 1-1,0 0 0,12 6 1,-20-9 447,0 1 0,0 1 1,0-1-1,0 0 0,0 1 1,0-1-1,-1 1 0,1 0 0,-1 0 1,0 0-1,0 0 0,0 0 1,0 0-1,0 1 0,-1-1 1,1 1-1,-1-1 0,0 1 1,0 0-1,-1-1 0,1 1 1,0 7-1,-2 41 1429,-6-20-3339,4-25-3591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0.722"/>
    </inkml:context>
    <inkml:brush xml:id="br0">
      <inkml:brushProperty name="width" value="0.025" units="cm"/>
      <inkml:brushProperty name="height" value="0.025" units="cm"/>
    </inkml:brush>
  </inkml:definitions>
  <inkml:trace contextRef="#ctx0" brushRef="#br0">62 1 10154,'0'0'13805,"-4"12"-13378,-12 43 675,3 1-1,2 0 1,3 1 0,-1 110 0,9-165-1085,-1-1 1,1 0-1,0 0 1,0 0-1,0 0 0,0 0 1,0 0-1,0 0 1,1 0-1,-1 1 1,0-1-1,0 0 0,1 0 1,-1 0-1,1 0 1,-1 0-1,1 0 1,-1 0-1,1 0 0,0-1 1,-1 1-1,1 0 1,0 0-1,0 0 0,0-1 1,0 1-1,0 0 1,-1-1-1,1 1 1,0-1-1,0 1 0,2 0 1,1-1 63,-1 0 0,0 0 0,0-1 0,0 1 0,0-1 0,0 1 1,0-1-1,0 0 0,-1 0 0,1-1 0,5-2 0,7-4 250,-1-2 0,0 0 0,17-15 0,-9 4-438,-1-2 0,-2 0 0,19-27 0,-29 38-61,-1-1 0,-1 1 0,0-2 1,-1 1-1,-1 0 0,0-1 1,-1 0-1,4-21 0,-7 32-309,-2-11-4080,-6 10-4070,-8 3-3448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1.064"/>
    </inkml:context>
    <inkml:brush xml:id="br0">
      <inkml:brushProperty name="width" value="0.025" units="cm"/>
      <inkml:brushProperty name="height" value="0.025" units="cm"/>
    </inkml:brush>
  </inkml:definitions>
  <inkml:trace contextRef="#ctx0" brushRef="#br0">18 1 12812,'0'0'6278,"-18"63"-3683,18-45-1122,0-1-32,4-3-672,10-5-641,6-1-64,3-6-576,2-2-2115,-1 0-1665,-7-11-2722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1.410"/>
    </inkml:context>
    <inkml:brush xml:id="br0">
      <inkml:brushProperty name="width" value="0.025" units="cm"/>
      <inkml:brushProperty name="height" value="0.025" units="cm"/>
    </inkml:brush>
  </inkml:definitions>
  <inkml:trace contextRef="#ctx0" brushRef="#br0">1 65 17969,'0'0'6887,"11"4"-5814,-3-2-876,1-1 0,-1 1 0,0-1 0,1-1 0,-1 1 0,0-1 0,14-2 1,-19 1-123,0 1 0,1-1 1,-1 0-1,0 0 1,0 0-1,0 0 0,0 0 1,0-1-1,0 1 1,0-1-1,0 0 1,-1 0-1,1 0 0,-1 0 1,1-1-1,-1 1 1,0-1-1,0 1 1,0-1-1,0 0 0,0 0 1,-1 0-1,1 0 1,-1 0-1,0 0 0,0 0 1,1-4-1,-2 7-72,-1 1 0,1-1-1,0 0 1,-1 0 0,1 1 0,0-1-1,-1 0 1,1 0 0,-1 1-1,1-1 1,0 0 0,-1 0 0,1 0-1,-1 0 1,1 0 0,-1 0-1,1 0 1,-1 0 0,1 0 0,0 0-1,-1 0 1,1 0 0,-1 0-1,1 0 1,-1 0 0,1 0-1,-1-1 1,1 1 0,0 0 0,-1 0-1,1 0 1,-1-1 0,1 1-1,0 0 1,-1-1 0,1 1 0,0 0-1,0-1 1,-1 1 0,1 0-1,0-1 1,0 1 0,-1-1 0,1 1-1,0 0 1,0-1 0,0 1-1,0-1 1,-1 1 0,1-1 0,0 1-1,0 0 1,0-1 0,0 1-1,0-1 1,0 1 0,0-1-1,0 1 1,0-1 0,1 1 0,-1 0-1,0-1 1,0 1 0,0-1-1,1 0 1,-30 27-657,20-14 636,2 0 0,-1 0 0,2 0-1,0 1 1,0 0 0,1 0 0,1 0-1,0 1 1,1 0 0,0-1 0,0 17-1,3-29 23,0 0-1,0 0 1,0 0-1,1 0 1,-1 0-1,0 1 0,1-1 1,-1 0-1,1 0 1,-1 0-1,1 0 0,0 0 1,-1-1-1,1 1 1,0 0-1,0 0 1,0 0-1,-1 0 0,1-1 1,0 1-1,0 0 1,0-1-1,0 1 1,0-1-1,0 1 0,0-1 1,1 0-1,-1 1 1,0-1-1,0 0 1,0 0-1,0 0 0,0 0 1,1 0-1,-1 0 1,0 0-1,0 0 1,0 0-1,0 0 0,0-1 1,0 1-1,1 0 1,1-2-1,3 1 22,1-1 0,-1 0 0,1 0 0,-1-1 0,0 0 0,9-5 0,-3-1-81,0 0 0,0 0 0,-1-2 0,-1 1 0,1-1 0,-2-1 0,1 0 0,-2 0 0,0-1-1,0 0 1,-1 0 0,-1-1 0,8-22 0,-24 77-1365,5-27 1447,2 0 0,-1 0 1,2 0-1,0 0 0,0 0 0,2 0 1,0 0-1,2 21 0,-2-33-20,1-1 0,0 1 0,0 0 0,-1-1 0,1 1 0,0-1 0,0 0 0,0 1 0,0-1 0,1 0 0,-1 1 0,0-1 0,1 0 0,-1 0 0,0 0 0,1 0 0,-1-1 0,1 1 0,0 0 0,-1 0 0,1-1 0,0 1 0,-1-1 0,1 0 0,0 1-1,-1-1 1,1 0 0,0 0 0,0 0 0,-1 0 0,1 0 0,0-1 0,2 0 0,2 0-162,0 0-1,0 0 0,0-1 1,0 0-1,0 0 1,-1 0-1,1-1 0,6-3 1,0-4-1614,-1 1 1,0-1 0,0-1-1,-1 0 1,0 0 0,14-23 0,0-10-5353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4.024"/>
    </inkml:context>
    <inkml:brush xml:id="br0">
      <inkml:brushProperty name="width" value="0.025" units="cm"/>
      <inkml:brushProperty name="height" value="0.025" units="cm"/>
    </inkml:brush>
  </inkml:definitions>
  <inkml:trace contextRef="#ctx0" brushRef="#br0">1 0 3876,'0'0'23809,"3"10"-23024,5 26-382,-4-16-999,1 0 1,11 29 0,-8-40-3462,2-9-2285,4-7-6246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2.126"/>
    </inkml:context>
    <inkml:brush xml:id="br0">
      <inkml:brushProperty name="width" value="0.025" units="cm"/>
      <inkml:brushProperty name="height" value="0.025" units="cm"/>
    </inkml:brush>
  </inkml:definitions>
  <inkml:trace contextRef="#ctx0" brushRef="#br0">113 0 10025,'0'0'6273,"-6"13"-4122,-15 36 262,1 1-1,3 1 0,-11 55 1,20-67-1873,2 1 0,-1 71 0,10-80-460,3-21-88,5-19-203,-3-14-458,-1 0 0,0 0 0,-2 0 0,-1 0 0,2-28 0,-4 37 701,-1 19 35,1-1 0,0 0 1,0 0-1,0 0 0,1 0 1,-1 0-1,1 0 0,0-1 1,0 1-1,0-1 1,0 0-1,1 0 0,-1 0 1,1 0-1,0-1 0,0 1 1,0-1-1,0 0 0,0 0 1,1-1-1,-1 1 1,0-1-1,1 0 0,-1 0 1,1 0-1,0-1 0,-1 1 1,1-1-1,-1-1 0,1 1 1,0 0-1,6-3 1,-6 3 21,0 0 0,-1-1 1,1 0-1,0 0 0,-1 0 1,1-1-1,0 0 0,-1 1 1,0-2-1,1 1 0,-1 0 1,0-1-1,0 0 0,-1 0 1,1 0-1,0 0 0,-1-1 1,0 1-1,0-1 0,0 0 1,0 0-1,-1 0 1,1 0-1,-1 0 0,0-1 1,0 1-1,-1-1 0,1 1 1,-1-1-1,0 0 0,0-5 1,-1 10-90,1-1 0,-1 1 0,0-1 1,0 0-1,0 1 0,0-1 1,0 1-1,0-1 0,0 1 0,0-1 1,0 1-1,0-1 0,-1 0 0,1 1 1,0-1-1,0 1 0,0-1 0,-1 1 1,1-1-1,0 1 0,-1-1 0,1 1 1,0-1-1,-1 1 0,1 0 1,-1-1-1,1 1 0,0 0 0,-1-1 1,1 1-1,-1 0 0,1-1 0,-1 1 1,0 0-1,-19 9-146,-14 29 21,32-35 121,-26 47 10,27-47 35,0-1 1,0 1-1,0-1 1,0 1-1,0-1 1,0 1-1,1 0 1,-1-1-1,1 1 1,0 0-1,0-1 1,0 1-1,0 0 1,1 0-1,-1-1 1,1 1-1,-1-1 1,2 5-1,0-6 3,-1 0-1,1 0 0,0 1 1,-1-1-1,1 0 0,0-1 1,0 1-1,0 0 0,0-1 1,0 1-1,0-1 0,0 1 1,0-1-1,0 0 0,0 0 0,0 0 1,0 0-1,0 0 0,0 0 1,0 0-1,2-2 0,46-9 499,35-32-465,-69 33-79,1 1 0,0 0 0,1 2 0,0 0 1,0 0-1,22-3 0,-39 10 2,1 0 0,-1 0 0,0 0 0,1 0 0,-1 0 0,0 0 0,0 1 0,1-1 0,-1 1 0,0-1 0,0 1 0,0-1 0,0 1 0,0 0 0,0-1 0,0 1 0,0 0 0,0 0 0,0 0 0,0 0 0,0 0 0,0 0 0,-1 0 0,1 0 0,0 0 0,-1 0 0,1 0 0,-1 0 0,1 1 0,-1-1 0,0 0 0,1 0 0,-1 1 0,0-1 0,0 2 0,0-1 0,1 0 0,-1 0 0,1-1 0,-1 1 0,1 0 0,-1 0 0,1-1 0,0 1 0,0 0 0,0-1 0,0 1 0,0-1 0,0 1 0,0-1 0,0 1 0,1-1 0,-1 0 0,1 0 0,-1 0 0,1 0 0,-1 0 0,1 0 0,-1 0 0,1 0 0,0 0 0,0-1 0,-1 1 0,1-1 0,0 0 0,0 1 0,2-1 0,5 0 0,-1-1 0,0-1 0,1 1 0,-1-2 0,0 1 0,0-1 0,-1 0 0,13-6 0,-11 4 0,0 1 0,1 0 0,0 1 0,15-4 0,-6 9-6197,-8-1-530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2.902"/>
    </inkml:context>
    <inkml:brush xml:id="br0">
      <inkml:brushProperty name="width" value="0.025" units="cm"/>
      <inkml:brushProperty name="height" value="0.025" units="cm"/>
    </inkml:brush>
  </inkml:definitions>
  <inkml:trace contextRef="#ctx0" brushRef="#br0">19 40 12204,'-15'-12'5875,"15"12"-5806,0 0 1,0 0-1,0 0 1,0 0-1,0 0 1,-1 0-1,1 0 1,0 0 0,0 0-1,0 0 1,0 0-1,0 0 1,0 0-1,0 0 1,-1 0 0,1 0-1,0 0 1,0 0-1,0 0 1,0 0-1,0 0 1,0 0-1,0 0 1,-1 0 0,1 0-1,0 1 1,0-1-1,0 0 1,0 0-1,0 0 1,0 0 0,0 0-1,0 0 1,0 0-1,0 0 1,0 1-1,0-1 1,0 0-1,0 0 1,0 0 0,0 0-1,0 0 1,0 0-1,0 0 1,0 1-1,0-1 1,0 0 0,0 0-1,0 0 1,0 0-1,0 0 1,0 0-1,0 0 1,0 1-1,0-1 1,0 0 0,0 0-1,0 0 1,1 1-17,-1 1-1,1-1 1,0 0 0,0 0 0,0 0 0,-1 0 0,1 0 0,0 0 0,0 0-1,0 0 1,0-1 0,1 1 0,-1 0 0,0 0 0,0-1 0,0 1-1,1-1 1,-1 1 0,0-1 0,0 0 0,1 1 0,-1-1 0,2 0 0,3 1-141,0-1 1,-1 0 0,1 0 0,0-1 0,0 1 0,-1-1 0,1 0-1,0-1 1,-1 0 0,7-2 0,-1-2-311,0 0-1,-1-1 1,16-13 0,-22 76-4327,0-42 689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4.477"/>
    </inkml:context>
    <inkml:brush xml:id="br0">
      <inkml:brushProperty name="width" value="0.025" units="cm"/>
      <inkml:brushProperty name="height" value="0.025" units="cm"/>
    </inkml:brush>
  </inkml:definitions>
  <inkml:trace contextRef="#ctx0" brushRef="#br0">31 1 17553,'0'0'736,"-21"65"-479,17-33-161,-2-3-160,6 1 128,0-6-128,0-3-449,4 2-768,2-4-609,-1 2-1954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4.851"/>
    </inkml:context>
    <inkml:brush xml:id="br0">
      <inkml:brushProperty name="width" value="0.025" units="cm"/>
      <inkml:brushProperty name="height" value="0.025" units="cm"/>
    </inkml:brush>
  </inkml:definitions>
  <inkml:trace contextRef="#ctx0" brushRef="#br0">32 1 13100,'0'0'3492,"-31"48"-5094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15.210"/>
    </inkml:context>
    <inkml:brush xml:id="br0">
      <inkml:brushProperty name="width" value="0.025" units="cm"/>
      <inkml:brushProperty name="height" value="0.025" units="cm"/>
    </inkml:brush>
  </inkml:definitions>
  <inkml:trace contextRef="#ctx0" brushRef="#br0">183 0 12107,'0'0'4581,"0"54"-4325,0-16 1410,0 11-129,0 1-512,0 3-545,2 0-159,-1-3-257,1 0 0,-2 4 32,-3 7 0,-17 10-160,-8 9-673,-11 6-256,-8 4-2082,-4-4-5284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3.163"/>
    </inkml:context>
    <inkml:brush xml:id="br0">
      <inkml:brushProperty name="width" value="0.025" units="cm"/>
      <inkml:brushProperty name="height" value="0.025" units="cm"/>
    </inkml:brush>
  </inkml:definitions>
  <inkml:trace contextRef="#ctx0" brushRef="#br0">1 849 9577,'0'0'12161,"9"-10"-9652,149-158 4281,109-89-5377,-168 163-1267,256-225-797,-386 326-6011,-3 6-156,-8 4-4953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3.538"/>
    </inkml:context>
    <inkml:brush xml:id="br0">
      <inkml:brushProperty name="width" value="0.025" units="cm"/>
      <inkml:brushProperty name="height" value="0.025" units="cm"/>
    </inkml:brush>
  </inkml:definitions>
  <inkml:trace contextRef="#ctx0" brushRef="#br0">368 1 17104,'0'0'7250,"-9"6"-5094,0 0-1780,0 1 0,0 1-1,0 0 1,1 0 0,1 0 0,-1 1-1,-9 16 1,-32 54-72,-4 3 678,3 3 1,-71 166-1,119-246-982,1 0 0,-1 0 0,1 0 0,0 0 0,0 0 0,0 10 0,1-14 0,0 0 0,0 0 0,0 0 0,1-1 0,-1 1 0,0 0 0,1 0 0,-1 0 0,1-1 0,-1 1 0,1 0 0,-1 0 0,1-1 0,-1 1 0,1 0 0,0-1 0,-1 1 0,1-1 0,0 1 0,-1-1 0,1 1 0,0-1 0,0 1 0,0-1 0,0 0 0,-1 1 0,1-1 0,0 0 0,0 0 0,0 0 0,0 1 0,0-1 0,0 0 0,0 0 0,-1-1 0,1 1 0,0 0 0,0 0 0,0 0 0,0-1 0,0 1 0,1-1 0,13-4 0,1-1 0,-2 0 0,1-1 0,-1-1 0,0 0 0,0-1 0,-1 0 0,14-14 0,20-12 0,165-87-472,-188 109-54,19-13-6275,-7-2-8238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5.375"/>
    </inkml:context>
    <inkml:brush xml:id="br0">
      <inkml:brushProperty name="width" value="0.025" units="cm"/>
      <inkml:brushProperty name="height" value="0.025" units="cm"/>
    </inkml:brush>
  </inkml:definitions>
  <inkml:trace contextRef="#ctx0" brushRef="#br0">143 295 11563,'0'-9'7356,"0"8"-7239,1-6 1090,-2-1-1,1 1 0,-1 0 1,0 0-1,-4-13 0,4 18-1066,1 0-1,-1 1 0,1-1 0,-1 1 1,0-1-1,0 1 0,0-1 0,0 1 0,0 0 1,0 0-1,0-1 0,0 1 0,-1 0 1,1 0-1,0 0 0,-1 0 0,1 0 1,-1 0-1,1 1 0,-1-1 0,1 0 1,-1 1-1,1-1 0,-1 1 0,0 0 1,1-1-1,-1 1 0,0 0 0,1 0 1,-1 0-1,0 0 0,1 1 0,-1-1 0,0 0 1,1 1-1,-1-1 0,0 1 0,-1 0 1,-1 1-124,0 0-1,-1 1 1,1 0 0,0 0 0,0 0 0,1 0 0,-1 0 0,1 1-1,0 0 1,0 0 0,0-1 0,0 2 0,0-1 0,1 0 0,0 0-1,0 1 1,-2 5 0,-1 3-26,1-1 0,1 1 0,0 0-1,0 0 1,0 16 0,2-21 2,1 26-10,0-33 19,1-1 1,-1 1-1,0-1 1,0 1-1,0-1 1,0 1-1,1-1 1,-1 0-1,0 1 1,0-1-1,1 1 1,-1-1-1,0 1 1,1-1-1,-1 0 1,0 1-1,1-1 1,-1 0-1,1 0 1,-1 1-1,1-1 1,-1 0-1,0 0 1,1 1-1,-1-1 1,1 0-1,-1 0 0,1 0 1,-1 0-1,1 0 1,-1 0-1,1 0 1,-1 0-1,1 0 1,-1 0-1,1 0 1,-1 0-1,1 0 1,-1 0-1,1 0 1,-1-1-1,1 1 1,-1 0-1,1 0 1,-1 0-1,1-1 1,-1 1-1,0 0 1,1-1-1,-1 1 1,1 0-1,-1-1 1,0 1-1,1-1 1,-1 1-1,0-1 1,29-26 246,-22 19-239,-1 1-1,1 1 1,1-1 0,-1 1 0,15-8-1,-21 13-14,1 0 0,0 0 1,0 0-1,0 1 0,1-1 0,-1 1 0,0-1 0,0 1 0,0 0 0,0 0 0,0 0 1,0 0-1,0 0 0,1 0 0,-1 1 0,0-1 0,0 1 0,0-1 0,0 1 0,0 0 1,0 0-1,0 0 0,0 0 0,-1 0 0,1 0 0,0 1 0,-1-1 0,1 0 0,0 1 0,-1 0 1,2 1-1,7 10-3,-1 0 0,0 1 1,0 0-1,-2 1 0,1-1 0,-2 1 1,0 1-1,-1-1 0,5 30 1,-2-5 97,-3 0 1,1 73-1,-6-102-22,-1 0 0,0-1 0,0 1 0,-4 12 0,5-21-63,0-1 0,-1 1 0,1-1 0,0 1 0,-1-1-1,1 1 1,-1-1 0,0 1 0,1-1 0,-1 1 0,0-1 0,0 0-1,0 0 1,0 1 0,0-1 0,0 0 0,0 0 0,0 0 0,-1 0 0,1 0-1,0 0 1,-1 0 0,1-1 0,0 1 0,-1 0 0,1-1 0,-1 1-1,1-1 1,-1 0 0,1 1 0,-1-1 0,0 0 0,1 0 0,-1 0 0,1 0-1,-1 0 1,1 0 0,-3-1 0,2 0-4,-1-1 0,1 1 0,0-1 0,0 0 0,0 0 0,0 0 0,0 0 0,0 0 0,0-1 0,1 1 0,-1 0 0,1-1 0,-1 1 0,1-1 0,0 1 0,0-1 0,0 0 0,1 0 0,-1 1 0,0-6 0,-7-60 0,8 66 0,-1-11 0,1 0 0,0-1 0,1 1 0,1-1 0,0 1 0,1 0 0,0 0 0,1 0 0,7-16 0,0 7 0,1 1 0,1 0 0,1 0 0,20-21 0,-15 19 0,2-2 0,32-49 0,-48 66 0,-1-1 0,0 1 0,0-1 0,-1 0 0,0 0 0,0 0 0,-1 0 0,0 0 0,-1-1 0,1-16 0,-2 25 0,0 0 0,0-1 0,0 1 0,0 0 0,0 0 0,-1-1 0,1 1 0,0 0 0,-1 0 0,1 0 0,-1 0 0,1-1 0,-1 1 0,0 0 0,1 0 0,-1 0 0,0 0 0,0 0 0,0 1 0,1-1 0,-1 0 0,0 0 0,0 0 0,0 1 0,0-1 0,-1 0 0,1 1 0,0-1 0,0 1 0,0 0 0,0-1 0,-1 1 0,1 0 0,0 0 0,-3-1 0,2 1 0,-1 0 0,1 1 0,-1-1 0,1 0 0,-1 1 0,1 0 0,-1-1 0,1 1 0,0 0 0,-1 0 0,1 0 0,0 1 0,0-1 0,0 0 0,0 1 0,0-1 0,-2 3 0,-2 3 0,1 0 0,1 0 0,-1 0 0,1 1 0,0 0 0,1 0 0,0 0 0,0 0 0,1 0 0,0 0 0,0 1 0,1-1 0,0 1 0,0 13 0,1-22 0,0 1 0,0 0 0,0 0 0,0-1 0,0 1 0,0 0 0,0 0 0,1-1 0,-1 1 0,0 0 0,0 0 0,1-1 0,-1 1 0,0 0 0,1-1 0,-1 1 0,0 0 0,1-1 0,-1 1 0,1-1 0,-1 1 0,1-1 0,0 1 0,-1-1 0,1 1 0,-1-1 0,1 1 0,0-1 0,0 1 0,25-4 0,-19 1 0,-1-1 0,1 0 0,-1-1 0,0 0 0,11-7 0,40-56 0,-43 50 0,0 0 0,17-16 0,-30 33 0,-1-1 0,0 1 0,1-1 0,-1 1 0,0-1 0,1 1 0,-1 0 0,1-1 0,-1 1 0,1 0 0,-1-1 0,1 1 0,-1 0 0,1 0 0,-1-1 0,1 1 0,-1 0 0,1 0 0,-1 0 0,1 0 0,0 0 0,-1 0 0,1 0 0,-1 0 0,1 0 0,-1 0 0,1 0 0,0 0 0,-1 0 0,1 0 0,-1 1 0,1-1 0,-1 0 0,1 0 0,-1 1 0,1-1 0,-1 0 0,1 1 0,-1-1 0,1 1 0,11 26 0,1 2 0,-13-29 0,1 1 0,-1 0 0,1-1 0,-1 1 0,1-1 0,-1 1 0,1-1 0,-1 1 0,1-1 0,0 1 0,-1-1 0,1 1 0,0-1 0,-1 0 0,1 0 0,0 1 0,0-1 0,-1 0 0,1 0 0,0 0 0,0 0 0,-1 1 0,1-1 0,0 0 0,0-1 0,-1 1 0,1 0 0,0 0 0,0 0 0,-1 0 0,2-1 0,6-4 0,-1 1 0,0-2 0,0 1 0,0-1 0,-1 0 0,0 0 0,10-14 0,5-3 0,-19 21 0,54-49 0,-53 49 0,-1 0 0,2-1 0,-1 1 0,0 0 0,0 1 0,1-1 0,-1 0 0,0 1 0,1 0 0,0 0 0,-1 0 0,1 0 0,0 1 0,-1-1 0,1 1 0,0 0 0,4 1 0,-6-1 0,0 1 0,-1 0 0,1 0 0,0 0 0,-1 0 0,1 1 0,-1-1 0,1 0 0,-1 1 0,0-1 0,1 1 0,-1-1 0,0 1 0,0 0 0,0-1 0,0 1 0,-1 0 0,1 0 0,0 0 0,-1 0 0,1 3 0,8 49 0,-7-37 0,-2-16 0,0 1 0,0 0 0,0-1 0,1 1 0,-1 0 0,1-1 0,-1 1 0,1 0 0,-1-1 0,1 1 0,0-1 0,0 1 0,0-1 0,0 0 0,0 1 0,0-1 0,1 1 0,-1-1 0,0-1 0,0 0 0,-1 0 0,1 0 0,0 0 0,-1 0 0,1 0 0,0 0 0,0 0 0,-1 0 0,1 0 0,0 0 0,0 0 0,-1 0 0,1-1 0,0 1 0,-1 0 0,1 0 0,0-1 0,-1 1 0,1-1 0,0 1 0,-1-1 0,1 1 0,0-2 0,7-5 0,-1-1 0,-1-1 0,1 1 0,5-11 0,-4 6 0,9-13 0,-10 14 0,0 1 0,0 0 0,1 1 0,0-1 0,0 2 0,2-1 0,-1 1 0,12-8 0,-21 17 0,1 0 0,-1-1 0,1 1 0,0 0 0,-1 0 0,1 0 0,-1 0 0,1 0 0,0 0 0,-1 0 0,1 0 0,-1 0 0,1 0 0,0 0 0,-1 0 0,1 0 0,-1 0 0,1 1 0,-1-1 0,1 0 0,0 0 0,-1 1 0,1-1 0,-1 0 0,1 1 0,-1-1 0,0 1 0,1-1 0,-1 1 0,1-1 0,-1 1 0,0-1 0,1 1 0,-1-1 0,0 1 0,0-1 0,1 1 0,-1-1 0,0 1 0,0-1 0,0 1 0,0 0 0,1-1 0,-1 1 0,0-1 0,0 1 0,0 0 0,-1-1 0,1 1 0,0 0 0,0 0 0,0 44 0,-1-34 0,4 1-4851,6-22-2891,-1-7 1053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5.716"/>
    </inkml:context>
    <inkml:brush xml:id="br0">
      <inkml:brushProperty name="width" value="0.025" units="cm"/>
      <inkml:brushProperty name="height" value="0.025" units="cm"/>
    </inkml:brush>
  </inkml:definitions>
  <inkml:trace contextRef="#ctx0" brushRef="#br0">0 57 13645,'0'0'16869,"9"7"-16121,30 17 52,-38-24-785,0 0-1,0 0 0,1 1 1,-1-1-1,0 0 0,0-1 1,0 1-1,1 0 0,-1 0 1,0 0-1,0-1 0,0 1 1,0 0-1,0-1 0,0 1 1,0-1-1,0 0 0,0 1 1,0-1-1,0 0 0,0 0 1,0 1-1,0-1 0,0 0 1,-1 0-1,1 0 0,0 0 1,-1 0-1,1 0 0,-1 0 1,1 0-1,-1 0 0,1 0 1,-1 0-1,0-1 0,1 1 1,-1-2-1,8-42 146,-13 28-160,-6 16 0,9 2 0,-1 1 0,1-1 0,0 1 0,0 0 0,0 0 0,1-1 0,-1 1 0,0 0 0,1 0 0,-3 5 0,-2 5 0,0 0 0,1 0 0,0 1 0,1 0 0,1 0 0,0 0 0,1 0 0,0 0 0,0 18 0,3-30-26,-1 0 0,0 0 1,0 0-1,0 0 0,0 0 0,1 0 1,-1 0-1,0 0 0,1 0 0,-1-1 1,1 1-1,-1 0 0,1 0 0,-1 0 1,1-1-1,0 1 0,-1 0 0,1 0 1,0-1-1,0 1 0,-1-1 0,1 1 0,0-1 1,0 1-1,0-1 0,0 1 0,0-1 1,0 0-1,0 0 0,0 1 0,0-1 1,0 0-1,0 0 0,-1 0 0,1 0 1,0 0-1,0 0 0,0 0 0,0 0 0,0-1 1,0 1-1,0 0 0,0 0 0,0-1 1,1 0-1,3 0-447,0 0 1,0-1 0,0 0-1,0 0 1,0 0-1,-1-1 1,8-4-1,18-20-6573,0-8-4742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091"/>
    </inkml:context>
    <inkml:brush xml:id="br0">
      <inkml:brushProperty name="width" value="0.025" units="cm"/>
      <inkml:brushProperty name="height" value="0.025" units="cm"/>
    </inkml:brush>
  </inkml:definitions>
  <inkml:trace contextRef="#ctx0" brushRef="#br0">133 1 20083,'0'0'4548,"-10"0"-912,4 0-3470,1 1 1,0 0 0,-1 0-1,1 0 1,0 0 0,-1 1-1,1 0 1,0 0 0,0 1 0,0-1-1,1 1 1,-1 0 0,1 0-1,-1 0 1,1 1 0,0 0-1,0 0 1,1 0 0,-1 0-1,1 0 1,0 1 0,0-1-1,0 1 1,1 0 0,-1 0-1,-1 8 1,2-10-231,1-1 1,1 0-1,-1 1 1,0-1-1,1 1 1,-1-1-1,1 1 1,0-1-1,-1 1 1,1-1-1,0 1 1,1 0-1,-1-1 0,0 1 1,1-1-1,0 1 1,-1-1-1,1 0 1,0 1-1,0-1 1,0 0-1,3 4 1,-1-4-27,0 0 0,0-1 0,0 1 0,0 0 0,1-1 1,-1 0-1,1 0 0,-1 0 0,1 0 0,-1-1 0,1 1 1,-1-1-1,1 0 0,-1 0 0,5-1 0,3 1 86,1-2 0,-1 1 0,0-2 0,13-3 0,-13 2 171,0 2 1,0-1-1,0 1 1,13 0-1,-23 2-154,-1 0 0,0 0 0,1 0 0,-1 0 0,1 0 0,-1 0 0,0 1 1,0-1-1,1 0 0,-1 0 0,0 0 0,1 0 0,-1 0 0,0 1 0,1-1 0,-1 0 0,0 0 0,0 1 0,1-1 0,-1 0 0,0 0 0,0 1 1,0-1-1,1 0 0,-1 1 0,0-1 0,0 0 0,0 0 0,0 1 0,0-1 0,0 0 0,0 1 0,0-1 0,0 0 0,1 1 0,-1-1 0,-1 1 1,-2 19 682,-14 15 193,13-29-889,-1 1 0,0-1 0,0-1 0,-1 1 0,0-1 0,0 0 0,0 0 0,-1 0 0,1-1 0,-1 0 0,0-1 0,-12 6 0,18-10-132,1 1 1,-1 0-1,0 0 0,1 0 0,-1-1 1,0 1-1,1 0 0,-1-1 1,1 1-1,-1 0 0,1-1 1,-1 1-1,1-1 0,-1 1 0,1-1 1,-1 1-1,1-1 0,0 1 1,-1-1-1,1 1 0,0-1 1,0 0-1,-1 1 0,1-1 0,0 0 1,0 1-1,0-1 0,0 0 1,-1 1-1,1-1 0,0 0 1,0 1-1,1-1 0,-1 0 0,0 1 1,0-1-1,0 0 0,3-28-8764,8-1 23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303"/>
    </inkml:context>
    <inkml:brush xml:id="br0">
      <inkml:brushProperty name="width" value="0.025" units="cm"/>
      <inkml:brushProperty name="height" value="0.025" units="cm"/>
    </inkml:brush>
  </inkml:definitions>
  <inkml:trace contextRef="#ctx0" brushRef="#br0">0 2 12492,'0'0'10490,"1"13"-9519,0 36-428,-1-9-318,1 1 0,10 58-1,-11-99-201,0 1-1,0-1 0,0 1 0,0 0 0,0-1 0,1 1 0,-1-1 0,0 1 0,0 0 0,0-1 0,1 1 0,-1-1 0,0 1 0,1-1 0,-1 1 0,0-1 0,1 1 0,-1-1 0,1 1 0,-1-1 0,1 0 0,-1 1 0,1-1 1,-1 0-1,1 1 0,-1-1 0,1 0 0,-1 0 0,1 1 0,-1-1 0,1 0 0,0 0 0,0 0 0,18-13 1261,9-29 501,39-104 982,-67 197-3039,-8 65-746,8-115 1018,0-1-1,0 0 1,0 1 0,0-1-1,0 1 1,1-1 0,-1 0 0,0 1-1,0-1 1,1 1 0,-1-1-1,0 0 1,1 1 0,-1-1 0,0 0-1,1 0 1,-1 1 0,0-1 0,1 0-1,-1 0 1,1 0 0,-1 1-1,0-1 1,1 0 0,-1 0 0,1 0-1,-1 0 1,1 0 0,-1 0-1,0 0 1,1 0 0,-1 0 0,1 0-1,-1 0 1,1 0 0,-1 0-1,1 0 1,-1 0 0,0-1 0,1 1-1,0 0 1,20-9 28,-6-3 54,-1-1-1,0-1 0,-1 0 1,0 0-1,15-24 1,-13 17 28,1 0 1,23-21 0,-39 42-117,0-1 0,1 1 0,-1 0 1,0-1-1,1 1 0,-1-1 0,1 1 1,-1 0-1,1-1 0,-1 1 0,1 0 1,-1-1-1,1 1 0,-1 0 0,1 0 1,-1 0-1,1-1 0,-1 1 1,1 0-1,-1 0 0,1 0 0,0 0 1,-1 0-1,1 0 0,-1 0 0,1 0 1,-1 0-1,1 0 0,0 1 0,-1-1 1,1 0-1,7 19-100,-8 40 93,-1-46 36,-7 129 42,8-141-62,0-1 0,-1 1 1,1 0-1,0-1 0,0 1 1,0 0-1,0-1 0,0 1 0,0-1 1,0 1-1,0 0 0,0-1 1,1 1-1,-1 0 0,0-1 1,0 1-1,0 0 0,1-1 1,-1 1-1,0-1 0,1 1 0,-1-1 1,1 1-1,-1-1 0,0 1 1,1-1-1,-1 1 0,1-1 1,-1 0-1,1 1 0,0-1 1,-1 1-1,1-1 0,-1 0 0,1 0 1,1 1-1,0-2 13,0 1 0,-1-1 1,1 1-1,0-1 0,0 0 0,0 0 0,0 0 1,-1 0-1,1 0 0,-1 0 0,1 0 0,1-2 1,41-45 363,40-78-195,-34 48-155,-51 110-435,-15 37 517,12-55-48,0 0-1,1 0 1,0 1 0,1-1 0,0 0 0,2 23-1,0-37-56,0 1-1,0-1 1,0 1 0,0-1-1,0 0 1,0 1-1,0-1 1,0 1 0,0-1-1,0 1 1,1-1-1,-1 0 1,0 1-1,0-1 1,1 0 0,-1 1-1,0-1 1,0 1-1,1-1 1,-1 0 0,0 0-1,1 1 1,-1-1-1,1 0 1,-1 0-1,0 1 1,1-1 0,-1 0-1,1 0 1,-1 0-1,0 0 1,1 1 0,-1-1-1,1 0 1,-1 0-1,1 0 1,0 0-1,20-8 244,16-19 43,-9-5-292,-1-2 0,-2 0 0,40-74 0,-60 102 0,-3 7 0,-3 18 0,-11 28 0,0-18 0,6-14 0,0 0 0,0 0 0,2 1 0,0-1 0,0 1 0,-1 21 0,6-36-6,-1-1 0,1 1-1,-1-1 1,0 1 0,1-1 0,0 1-1,-1-1 1,1 1 0,-1-1 0,1 0 0,-1 1-1,1-1 1,0 0 0,-1 0 0,1 1 0,0-1-1,-1 0 1,1 0 0,0 0 0,-1 0-1,1 0 1,0 0 0,-1 0 0,1 0 0,0 0-1,-1 0 1,1 0 0,0-1 0,-1 1 0,1 0-1,1-1 1,24-6-1114,0-8-3804,-2-5-5462,-9 4-2357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435"/>
    </inkml:context>
    <inkml:brush xml:id="br0">
      <inkml:brushProperty name="width" value="0.025" units="cm"/>
      <inkml:brushProperty name="height" value="0.025" units="cm"/>
    </inkml:brush>
  </inkml:definitions>
  <inkml:trace contextRef="#ctx0" brushRef="#br0">141 1 8072,'0'0'14755,"-10"7"-12235,-6 5-1877,1 1 0,0 0-1,-17 22 1,26-29-495,1 0 0,0 1 1,0-1-1,0 1 0,1 0 0,0 0 0,1 1 0,-1-1 0,2 1 0,-1 0 0,1 0 0,0 0 0,-1 8 0,4-15-145,-1 0-1,1 0 1,0 0-1,-1-1 1,1 1-1,0 0 1,0-1-1,0 1 1,-1-1-1,1 1 1,0-1 0,0 1-1,0-1 1,0 0-1,0 1 1,0-1-1,0 0 1,0 0-1,0 0 1,0 1-1,0-1 1,0 0-1,0 0 1,0-1 0,0 1-1,0 0 1,0 0-1,0 0 1,0-1-1,0 1 1,0 0-1,1-2 1,37-9 95,-14 0-185,-16 6 73,0 1 1,0 0-1,0 0 1,0 1-1,1 0 1,0 1-1,-1 0 1,12-1-1,-20 4 82,0-1-1,0 1 0,0 0 0,0-1 0,0 1 0,0 0 0,0 0 1,-1-1-1,1 1 0,0 0 0,0 0 0,-1 0 0,1 0 1,0 0-1,-1 0 0,1 0 0,-1 1 0,0-1 0,1 0 1,-1 0-1,0 0 0,0 0 0,0 0 0,1 1 0,-1-1 1,0 0-1,-1 0 0,1 0 0,0 1 0,0-1 0,-1 1 1,-5 43 564,0-29-629,0 0 0,-1-1 0,0 1 0,-2-1 0,1-1 0,-21 25 0,28-38-32,1 0 0,-1 0-1,0 0 1,0-1 0,1 1 0,-1 0-1,0 0 1,0-1 0,0 1 0,1-1-1,-1 1 1,0-1 0,0 1 0,0-1 0,0 1-1,0-1 1,0 0 0,0 0 0,0 1-1,0-1 1,-2 0 0,3 0-52,-1-1 1,0 1-1,1-1 1,-1 1-1,0 0 0,1-1 1,-1 1-1,1-1 0,-1 0 1,1 1-1,-1-1 1,1 1-1,-1-1 0,1 0 1,0 1-1,-1-1 1,1 0-1,0 1 0,0-1 1,-1 0-1,1-1 1,-4-47-5925,4 47 5548,0-32-8025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6.806"/>
    </inkml:context>
    <inkml:brush xml:id="br0">
      <inkml:brushProperty name="width" value="0.025" units="cm"/>
      <inkml:brushProperty name="height" value="0.025" units="cm"/>
    </inkml:brush>
  </inkml:definitions>
  <inkml:trace contextRef="#ctx0" brushRef="#br0">1 95 18546,'0'0'13612,"10"0"-13067,-2 0-522,0 0-15,0 0 1,0 0-1,0-1 0,0 0 0,0 0 0,8-4 0,-13 4-9,0 0 0,0 0 1,-1 0-1,1-1 1,-1 0-1,1 1 0,-1-1 1,0 0-1,0 0 0,0 0 1,0 0-1,0-1 0,0 1 1,0 0-1,-1-1 0,1 1 1,-1-1-1,0 0 0,0 0 1,0 1-1,0-1 0,0 0 1,0-5-1,0 7 1,-1-1 0,1 1 0,-1 0 0,0-1 0,0 1 0,0-1 0,0 1 0,0-1 0,0 1 0,0 0 0,0-1 0,0 1 0,-1-1 0,1 1 0,-1 0 0,1-1 0,-1 1 0,1 0 0,-1-1 0,-1-1 0,1 3 0,0 0 0,0 0 0,0 0 0,0 0 0,0 0 0,1 0 0,-1 1 0,0-1 0,0 0 0,0 1 0,0-1 0,0 0 0,1 1 0,-1-1 0,0 1 0,0-1 0,1 1 0,-1-1 0,0 1 0,1 0 0,-1-1 0,1 1 0,-1 0 0,1 0 0,-1-1 0,1 1 0,-1 0 0,1 0 0,0 0 0,-1-1 0,1 1 0,0 0 0,-1 1 0,-6 13 0,0-1 0,-8 29 0,13-37 0,1-1 0,-1 1 0,1-1 0,0 1 0,1-1 0,-1 1 0,1 0 0,0-1 0,1 1 0,-1 0 0,3 8 0,-2-12 0,0-1 0,0 0 0,0 1 0,0-1 0,0 0 0,1 0 0,-1 0 0,0 0 0,1 0 0,-1-1 0,0 1 0,1 0 0,-1 0 0,1-1 0,-1 1 0,1-1 0,-1 0 0,1 1 0,0-1 0,-1 0 0,1 0 0,-1 0 0,1 0 0,0 0 0,-1 0 0,1 0 0,-1-1 0,1 1 0,2-1 0,1 0 0,0-1 0,0 1 0,1-1 0,-1 0 0,0 0 0,0 0 0,7-5 0,1-5 0,0 0 0,-1-1 0,13-17 0,-14 16 0,0 1 0,1 0 0,19-16 0,-31 29 0,1-1 0,-1 1 0,0 0 0,1-1 0,-1 1 0,0 0 0,1-1 0,-1 1 0,0 0 0,1-1 0,-1 1 0,1 0 0,-1-1 0,1 1 0,-1 0 0,1 0 0,-1 0 0,1 0 0,-1-1 0,1 1 0,-1 0 0,1 0 0,-1 0 0,1 0 0,-1 0 0,1 0 0,-1 0 0,1 0 0,-1 0 0,1 1 0,-1-1 0,1 0 0,-1 0 0,0 0 0,1 0 0,-1 1 0,1-1 0,-1 0 0,1 1 0,-1-1 0,0 0 0,1 1 0,-1-1 0,0 0 0,1 1 0,4 28 0,-1 2 0,-4-30 0,0-1 0,1 1 0,-1 0 0,0 0 0,0-1 0,1 1 0,-1 0 0,0 0 0,1-1 0,-1 1 0,1 0 0,-1-1 0,1 1 0,-1-1 0,1 1 0,0-1 0,-1 1 0,1-1 0,-1 1 0,1-1 0,0 1 0,0-1 0,-1 0 0,1 0 0,0 1 0,0-1 0,1 0 0,22 4-1701,-1 3-4920,-23-7 6588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7.492"/>
    </inkml:context>
    <inkml:brush xml:id="br0">
      <inkml:brushProperty name="width" value="0.025" units="cm"/>
      <inkml:brushProperty name="height" value="0.025" units="cm"/>
    </inkml:brush>
  </inkml:definitions>
  <inkml:trace contextRef="#ctx0" brushRef="#br0">10 32 17457,'0'0'10532,"-2"8"-9688,-1 1-604,1 1 0,1-1 1,0 1-1,0 0 0,1-1 1,0 1-1,1-1 1,2 12-1,-3-19-202,0 0 1,0 1-1,1-1 1,-1 0-1,1 1 1,-1-1-1,1 0 1,0 0-1,0 0 1,0 0-1,0 0 1,0 0-1,1 0 1,-1 0-1,1 0 1,-1-1-1,1 1 1,0 0 0,-1-1-1,1 0 1,0 1-1,0-1 1,0 0-1,0 0 1,0 0-1,0 0 1,0 0-1,1 0 1,-1-1-1,0 1 1,0-1-1,1 0 1,-1 1-1,0-1 1,1 0-1,-1 0 1,0 0-1,0-1 1,1 1-1,-1-1 1,0 1-1,0-1 1,1 0-1,-1 0 1,3-1-1,0 0-38,0-1 0,0 0 0,0 0 0,0 0 0,0-1 0,-1 0 0,1 0 0,-1 0 0,0 0 0,0 0 0,4-8 0,34-61 0,-12 19 0,-30 54 0,0 0 0,0-1 0,1 1 0,-1 0 0,0-1 0,1 1 0,-1 0 0,0-1 0,0 1 0,1 0 0,-1 0 0,1-1 0,-1 1 0,0 0 0,1 0 0,-1 0 0,0 0 0,1-1 0,-1 1 0,1 0 0,-1 0 0,0 0 0,1 0 0,-1 0 0,1 0 0,-1 0 0,1 0 0,-1 0 0,0 0 0,1 0 0,-1 1 0,1-1 0,-1 0 0,0 0 0,1 0 0,-1 0 0,0 1 0,1-1 0,-1 0 0,0 0 0,1 1 0,-1-1 0,0 0 0,1 1 0,-1-1 0,0 0 0,0 1 0,1-1 0,-1 0 0,0 1 0,0-1 0,0 0 0,0 1 0,0-1 0,1 1 0,-1-1 0,0 0 0,0 1 0,0-1 0,0 1 0,0 0 0,11 33 0,-9-28 0,1 3 0,-1 0 0,1-1 0,0 1 0,1-1 0,0 0 0,5 8 0,-8-15 0,-1 0 0,1 0 0,0 0 0,0 0 0,-1 0 0,1 0 0,0-1 0,0 1 0,0 0 0,0-1 0,0 1 0,0-1 0,0 1 0,0-1 0,0 1 0,0-1 0,0 0 0,1 1 0,-1-1 0,0 0 0,0 0 0,0 0 0,0 0 0,0 0 0,1 0 0,-1 0 0,0 0 0,0 0 0,0-1 0,0 1 0,0 0 0,0-1 0,0 1 0,0-1 0,1 1 0,-2-1 0,1 0 0,0 1 0,0-1 0,0 0 0,0 0 0,0 0 0,-1 1 0,1-1 0,0 0 0,-1 0 0,1 0 0,0-2 0,20-24-1732,22-40 1,-35 54 283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7.835"/>
    </inkml:context>
    <inkml:brush xml:id="br0">
      <inkml:brushProperty name="width" value="0.025" units="cm"/>
      <inkml:brushProperty name="height" value="0.025" units="cm"/>
    </inkml:brush>
  </inkml:definitions>
  <inkml:trace contextRef="#ctx0" brushRef="#br0">0 0 27514,'0'0'5253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176"/>
    </inkml:context>
    <inkml:brush xml:id="br0">
      <inkml:brushProperty name="width" value="0.025" units="cm"/>
      <inkml:brushProperty name="height" value="0.025" units="cm"/>
    </inkml:brush>
  </inkml:definitions>
  <inkml:trace contextRef="#ctx0" brushRef="#br0">1 1 15375,'0'0'12118,"8"14"-10602,8 21-793,-1 1 0,-2 0 1,9 39-1,-9-10-350,-9-41-445,1 0-1,1 1 1,1-2-1,19 44 1,-21-58-3136,-8-14-2734,-5-8-529,3 6 4982,-17-15-8766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518"/>
    </inkml:context>
    <inkml:brush xml:id="br0">
      <inkml:brushProperty name="width" value="0.025" units="cm"/>
      <inkml:brushProperty name="height" value="0.025" units="cm"/>
    </inkml:brush>
  </inkml:definitions>
  <inkml:trace contextRef="#ctx0" brushRef="#br0">35 208 5445,'0'0'21813,"-35"-49"-20180,44 40-704,15-4-608,11-5-65,7-4 224,8 1 65,-1-4-129,0 3-288,-5 6-128,-11 5-993,-7 10-1761,-14 1-2563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8.862"/>
    </inkml:context>
    <inkml:brush xml:id="br0">
      <inkml:brushProperty name="width" value="0.025" units="cm"/>
      <inkml:brushProperty name="height" value="0.025" units="cm"/>
    </inkml:brush>
  </inkml:definitions>
  <inkml:trace contextRef="#ctx0" brushRef="#br0">1 187 17681,'0'0'6950,"61"5"-4163,-26-23-609,3-3-737,-1-4-384,1 2-608,-3 2-353,-7 5-128,-4 4-833,-7 6-993,-8 4-1953</inkml:trace>
  <inkml:trace contextRef="#ctx0" brushRef="#br0" timeOffset="1">381 1 21268,'0'0'5862,"15"66"-5350,-7-33 193,2 4-225,1-5-352,1-3-96,0-8 32,0-4-448,-3-8-1057,1-4-577,-6-5-1057,-4-6-1698,0-14-4099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205"/>
    </inkml:context>
    <inkml:brush xml:id="br0">
      <inkml:brushProperty name="width" value="0.025" units="cm"/>
      <inkml:brushProperty name="height" value="0.025" units="cm"/>
    </inkml:brush>
  </inkml:definitions>
  <inkml:trace contextRef="#ctx0" brushRef="#br0">0 1 18770,'0'0'13004,"20"5"-14830,1 5-864,2 0-1282,1 1-993,0-1-1633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546"/>
    </inkml:context>
    <inkml:brush xml:id="br0">
      <inkml:brushProperty name="width" value="0.025" units="cm"/>
      <inkml:brushProperty name="height" value="0.025" units="cm"/>
    </inkml:brush>
  </inkml:definitions>
  <inkml:trace contextRef="#ctx0" brushRef="#br0">112 0 10570,'0'0'14745,"-9"8"-13560,3-1-994,-6 3 186,1 0 0,0 1 1,0 0-1,1 1 1,1 0-1,0 1 0,1 0 1,-7 15-1,15-27-374,0-1 0,0 0 0,1 1 1,-1-1-1,0 0 0,1 1 0,-1-1 0,0 0 0,1 0 0,-1 1 0,0-1 0,1 0 0,-1 0 0,1 0 1,-1 0-1,1 0 0,-1 1 0,0-1 0,1 0 0,-1 0 0,1 0 0,-1 0 0,1 0 0,-1 0 0,0 0 1,1 0-1,-1-1 0,1 1 0,-1 0 0,0 0 0,1 0 0,-1 0 0,1 0 0,-1-1 0,0 1 1,1 0-1,-1 0 0,0-1 0,1 1 0,-1-1 0,32-10 61,-21 6-121,-8 4-21,1 0 1,0-1 0,0 2 0,0-1 0,0 0 0,0 1 0,0-1-1,0 1 1,0 0 0,0 1 0,0-1 0,0 1 0,0 0-1,0 0 1,0 0 0,0 0 0,0 0 0,0 1 0,-1 0 0,6 3-1,-7-2 67,1-1-1,-1 1 0,0 0 0,0 0 0,0 0 0,0 0 0,0 0 0,0 0 0,-1 0 0,0 1 1,0-1-1,0 1 0,0-1 0,0 1 0,-1-1 0,1 1 0,-1-1 0,0 1 0,0 0 0,-1-1 1,1 1-1,-1-1 0,-1 7 0,0-5 48,0-1 1,0 1-1,0 0 0,-1-1 1,1 0-1,-1 1 0,0-1 1,0 0-1,-1-1 1,1 1-1,-1 0 0,0-1 1,0 0-1,0 0 0,-1 0 1,1-1-1,0 1 1,-1-1-1,0 0 0,0 0 1,1-1-1,-1 1 1,0-1-1,0 0 0,0 0 1,-6-1-1,10 0-147,0 0 0,0 0 0,0 0 0,-1-1-1,1 1 1,0-1 0,0 1 0,0-1 0,0 1 0,0-1 0,0 1 0,0-1-1,0 0 1,1 0 0,-1 0 0,0 1 0,0-1 0,1 0 0,-1 0 0,0 0-1,1 0 1,-1 0 0,1 0 0,-1 0 0,1 0 0,-1 0 0,1 0 0,0-1-1,0 1 1,-1 0 0,1 0 0,0 0 0,0 0 0,0-1 0,0 1 0,1-2-1,-1-3-1089,0-1 1,1 1-1,0-1 0,0 1 0,4-12 0,12-18-5921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1:59.904"/>
    </inkml:context>
    <inkml:brush xml:id="br0">
      <inkml:brushProperty name="width" value="0.025" units="cm"/>
      <inkml:brushProperty name="height" value="0.025" units="cm"/>
    </inkml:brush>
  </inkml:definitions>
  <inkml:trace contextRef="#ctx0" brushRef="#br0">96 314 17777,'0'0'7756,"-6"8"-7264,0 2-346,1 1 0,0-1 1,1 1-1,0 0 1,0 0-1,1 0 1,0 0-1,1 1 0,1-1 1,-1 1-1,2-1 1,0 1-1,2 18 1,-2-29-138,0 0 1,0 1 0,1-1-1,-1 0 1,0 0 0,1 0 0,-1 1-1,1-1 1,-1 0 0,1 0 0,0 0-1,-1 0 1,1 0 0,0 0-1,0 0 1,0 0 0,0-1 0,0 1-1,-1 0 1,2 0 0,-1-1-1,0 1 1,0 0 0,2 0 0,-1-1 21,1 1 1,-1-1-1,1 0 1,0 1-1,-1-1 1,1-1-1,-1 1 1,1 0-1,-1-1 1,1 1-1,3-2 1,1 0 135,0-1-1,0 0 1,0-1-1,-1 1 1,1-1-1,-1 0 1,8-8-1,-4 1-51,0-1 0,-1-1-1,0 1 1,-1-2 0,0 1-1,-1-1 1,-1 0 0,0 0 0,-1-1-1,0 0 1,-2 0 0,1 0-1,1-26 1,-4 26-40,0 0 1,-1 0 0,0 1-1,-2-1 1,1 0-1,-2 1 1,0-1-1,-1 1 1,0 0-1,-1 0 1,0 0-1,-2 1 1,1 0-1,-13-17 1,18 27-76,-1 1 0,0-1 0,0 1 0,0-1 0,0 1 0,0 0 0,-1 0 0,1 0 0,-1 0 0,1 1 0,-1-1 0,0 0 0,0 1 0,0 0 0,0 0 0,0 0 0,0 0 0,0 0 0,0 1 0,0-1 0,0 1 0,0 0 0,-4 0 0,3 1 0,0 0 0,0 0 0,0 1 0,0-1 0,0 1 0,1 0 0,-1 0 0,1 0 0,-1 1 0,1-1 0,0 1 0,0 0 0,0 0 0,0 0 0,0 0 0,-3 7 0,-4 2 0,1 1 0,1 0 0,0 1 0,1 0 0,1 0 0,0 1 0,1-1 0,0 1 0,1 1 0,1-1 0,-2 25 0,5-38 1,1 0 1,-1 1-1,1-1 0,0 0 1,-1 0-1,1 0 1,0 0-1,0 0 0,1 0 1,-1 0-1,0 0 0,1 0 1,-1 0-1,1 0 0,-1-1 1,1 1-1,0-1 0,0 1 1,0-1-1,0 0 1,0 0-1,0 0 0,0 0 1,0 0-1,0 0 0,1 0 1,-1-1-1,0 1 0,1-1 1,-1 0-1,4 1 0,15 1-31,-1 0 0,37-3 0,-29 1-110,-13 0-821,0 1 1,0 0-1,-1 1 0,1 1 1,17 6-1,-25-7-277,-1 1 0,0 0 0,0 0 0,1 0 0,7 7 0,-10-6-112,1 0 1,-1 0-1,-1 0 0,1 0 0,-1 0 0,1 1 0,4 8 0,2 9-7239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6.695"/>
    </inkml:context>
    <inkml:brush xml:id="br0">
      <inkml:brushProperty name="width" value="0.025" units="cm"/>
      <inkml:brushProperty name="height" value="0.025" units="cm"/>
    </inkml:brush>
  </inkml:definitions>
  <inkml:trace contextRef="#ctx0" brushRef="#br0">201 1 21012,'-9'2'1895,"-8"4"-956,0 0 1,1 1-1,0 1 0,-18 11 0,25-14-693,-1 2-1,1-1 0,1 1 0,-1 0 0,1 1 0,1 0 1,-1 0-1,1 1 0,-6 10 0,12-19-254,1 1 0,0-1-1,0 1 1,-1-1 0,1 0 0,0 1 0,0-1-1,0 0 1,-1 1 0,1-1 0,0 1-1,0-1 1,0 1 0,0-1 0,0 0 0,0 1-1,0-1 1,0 1 0,0-1 0,0 1 0,0-1-1,0 1 1,0-1 0,0 0 0,0 1-1,1-1 1,-1 1 0,0-1 0,0 0 0,0 1-1,1-1 1,-1 0 0,0 1 0,0-1-1,1 0 1,-1 1 0,0-1 0,1 1 0,22 2-443,34-13-684,-51 9 905,17-3-456,1 0 0,42 0 0,-65 4 695,-1 0-1,1 0 1,0 1-1,0-1 1,-1 0-1,1 0 1,0 1-1,0-1 1,-1 1-1,1-1 1,0 0-1,-1 1 1,1-1-1,-1 1 1,1 0-1,-1-1 1,1 1-1,-1-1 1,1 1-1,-1 0 1,1-1-1,-1 1 1,0 0-1,1 0 1,-1-1-1,0 1 1,0 0-1,0 0 1,1-1-1,-1 1 1,0 0-1,0 0 1,0 0-1,0-1 1,0 1-1,-1 0 0,1 0 1,0 0-1,0-1 1,0 1-1,-1 0 1,1 1-1,-14 33 1785,3-21-1245,0-1-1,-2 1 0,0-2 0,-23 19 0,29-26-370,0 0-1,0-1 1,0 1-1,0-1 1,-1-1-1,0 1 0,0-1 1,0-1-1,0 1 1,0-1-1,-17 1 1,25-3-229,0 0 0,-1 0 0,1 0 0,0 0 0,0-1 0,-1 1 0,1 0 0,0 0 0,-1 0 0,1 0 0,0-1 1,0 1-1,0 0 0,-1 0 0,1 0 0,0-1 0,0 1 0,0 0 0,0 0 0,-1-1 0,1 1 0,0 0 0,0-1 0,0 1 0,0 0 0,0 0 0,0-1 0,0 1 0,0 0 0,0-1 0,0 1 0,0 0 0,0 0 0,0-1 0,0 1 1,0 0-1,0-1 0,0 1 0,0 0 0,0 0 0,1-1 0,-1 1 0,0 0 0,0 0 0,0-1 0,0 1 0,1 0 0,-1 0 0,0-1 0,9-15-5413,11-8-1682,6-5-4175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0.246"/>
    </inkml:context>
    <inkml:brush xml:id="br0">
      <inkml:brushProperty name="width" value="0.025" units="cm"/>
      <inkml:brushProperty name="height" value="0.025" units="cm"/>
    </inkml:brush>
  </inkml:definitions>
  <inkml:trace contextRef="#ctx0" brushRef="#br0">0 121 6502,'0'0'24850,"11"-4"-24391,9-1-118,-8 3-187,0-1 0,-1 0-1,23-11 1,-31 12-154,-1 0 0,0 0 0,0 0 0,0-1 0,0 1 0,0-1 0,0 1 0,-1-1 0,1 0 0,-1 0 0,0 0 0,0 0 0,0 0 0,0 0 0,0 0 0,-1 0 0,1-5 0,-1 7 0,1 0 0,-1-1 0,0 1 0,0 0 0,0 0 0,0 0 0,0 0 0,0-1 0,0 1 0,0 0 0,0 0 0,0 0 0,-1 0 0,1-1 0,0 1 0,-1 0 0,1 0 0,-1 0 0,1 0 0,-1 0 0,0 0 0,1 0 0,-1 0 0,0 0 0,0 1 0,1-1 0,-1 0 0,0 0 0,0 0 0,0 1 0,0-1 0,0 1 0,0-1 0,0 1 0,0-1 0,-1 1 0,1 0 0,0-1 0,0 1 0,0 0 0,0 0 0,-1 0 0,1 0 0,0 0 0,-2 0 0,1 1 0,0 0 0,0 0 0,0 0 0,0 0 0,0 0 0,0 0 0,0 1 0,0-1 0,1 0 0,-1 1 0,1 0 0,-1-1 0,1 1 0,-1 0 0,1 0 0,0 0 0,0 0 0,-2 4 0,-15 45 0,14-39 0,0 0 0,0-1 0,1 1 0,0 0 0,1 0 0,0 0 0,1 0 0,1 0 0,0 20 0,1-31 0,-1 0 0,1 0 0,-1 0 0,1 0 0,0 0 0,-1 0 0,1 0 0,0 0 0,0 0 0,0 0 0,-1 0 0,1-1 0,0 1 0,0 0 0,0 0 0,0-1 0,1 1 0,-1-1 0,0 1 0,0-1 0,0 0 0,0 1 0,0-1 0,1 0 0,-1 0 0,0 0 0,0 1 0,1-1 0,-1-1 0,0 1 0,0 0 0,0 0 0,1 0 0,1-1 0,2 0 0,1 0 0,0-1 0,0 0 0,-1 0 0,1 0 0,6-4 0,7-7 0,0-1 0,-1-2 0,0 0 0,-1 0 0,15-21 0,-8 11 0,-23 25 0,-1 1 0,0-1 0,0 1 0,1-1 0,-1 1 0,0-1 0,0 1 0,1 0 0,-1-1 0,0 1 0,1 0 0,-1-1 0,1 1 0,-1 0 0,0-1 0,1 1 0,-1 0 0,1 0 0,-1-1 0,1 1 0,-1 0 0,1 0 0,-1 0 0,1 0 0,-1 0 0,1-1 0,-1 1 0,1 0 0,-1 0 0,1 1 0,-1-1 0,1 0 0,-1 0 0,1 0 0,-1 0 0,1 0 0,-1 0 0,1 1 0,-1-1 0,1 0 0,-1 0 0,0 1 0,1-1 0,-1 0 0,1 1 0,9 27 0,-10-25 0,0-1 0,0 0 0,1 0 0,-1 0 0,1 0 0,-1 0 0,1 1 0,0-1 0,-1 0 0,1 0 0,0-1 0,1 1 0,-1 0 0,0 0 0,0 0 0,1-1 0,-1 1 0,1-1 0,-1 1 0,1-1 0,0 1 0,2 1 0,-1-4 0,0 1 0,0-1 0,0 0 0,0 0 0,-1 0 0,1 0 0,0 0 0,-1 0 0,1-1 0,-1 1 0,1-1 0,-1 0 0,0 1 0,0-1 0,0-1 0,0 1 0,0 0 0,0 0 0,0-1 0,-1 1 0,1 0 0,-1-1 0,0 0 0,2-3 0,-2 3 0,0 1 0,0-1 0,1 0 0,-1 0 0,1 1 0,0-1 0,0 1 0,0 0 0,0-1 0,0 1 0,1 0 0,-1 0 0,1 0 0,-1 1 0,1-1 0,-1 0 0,1 1 0,0 0 0,0 0 0,0 0 0,3-1 0,-5 3-16,0-1-1,0 1 1,0 0 0,0-1-1,-1 1 1,1 0 0,0 0-1,0 0 1,-1 0 0,1 0-1,0-1 1,-1 1 0,1 0-1,-1 0 1,0 1 0,1-1 0,-1 0-1,0 0 1,1 0 0,-1 0-1,0 0 1,0 0 0,0 0-1,0 0 1,0 1 0,-1 1-1,1 44-2344,-1-34 433,1-6-6474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201"/>
    </inkml:context>
    <inkml:brush xml:id="br0">
      <inkml:brushProperty name="width" value="0.025" units="cm"/>
      <inkml:brushProperty name="height" value="0.025" units="cm"/>
    </inkml:brush>
  </inkml:definitions>
  <inkml:trace contextRef="#ctx0" brushRef="#br0">0 0 18001,'0'0'4452,"28"63"-1761,-15-31-865,4 2-1122,1-2-448,-2-4-159,1-5-322,-2-10-1344,0-4-481,-5-9-833,-3-2 161,-6-18-1026,-1-7-4388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531"/>
    </inkml:context>
    <inkml:brush xml:id="br0">
      <inkml:brushProperty name="width" value="0.025" units="cm"/>
      <inkml:brushProperty name="height" value="0.025" units="cm"/>
    </inkml:brush>
  </inkml:definitions>
  <inkml:trace contextRef="#ctx0" brushRef="#br0">1 1 19122,'0'0'9705,"29"32"-13068,-3-32-288,2 0-353,3 0-1633,4-4-3204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1.906"/>
    </inkml:context>
    <inkml:brush xml:id="br0">
      <inkml:brushProperty name="width" value="0.025" units="cm"/>
      <inkml:brushProperty name="height" value="0.025" units="cm"/>
    </inkml:brush>
  </inkml:definitions>
  <inkml:trace contextRef="#ctx0" brushRef="#br0">80 1 11627,'0'0'4089,"-2"8"-752,-1 3-2499,-1 0 0,0 0 0,-1-1 0,-1 0 0,1 0 0,-1 0 1,-1-1-1,0 0 0,0 0 0,-15 13 0,21-21-779,10-13-481,-4 7 362,0 0 0,1 1 0,-1-1 1,1 1-1,0 1 0,0-1 0,1 1 0,-1 0 0,1 0 0,0 1 1,0 0-1,-1 0 0,15-2 0,-17 4 36,0-1 0,0 1 0,-1-1 0,1 1 0,0 1 0,0-1 0,0 0 1,0 1-1,-1 0 0,1 0 0,0 0 0,0 0 0,-1 0 0,1 1 0,-1 0 0,1-1 0,-1 1 0,0 1 0,0-1 0,0 0 1,0 1-1,0 0 0,0-1 0,-1 1 0,0 0 0,5 7 0,-4-2 203,1 0 1,-2 1-1,1 0 1,-1 0-1,0 0 1,-1 0-1,0 0 1,0 0-1,-1 0 1,0 0-1,-1 0 0,-2 10 1,2-12-47,0-1 0,0 0 0,-1 1 1,0-1-1,-1 0 0,1 0 0,-1 0 0,0 0 0,-1 0 1,1-1-1,-1 0 0,0 1 0,0-1 0,-1-1 0,0 1 0,0-1 1,-7 6-1,11-9-186,1-1-1,-1 1 1,0 0 0,1-1 0,-1 1 0,0-1-1,0 1 1,0-1 0,0 1 0,0-1 0,1 0-1,-1 1 1,0-1 0,0 0 0,0 0 0,0 0-1,0 1 1,0-1 0,0 0 0,0 0 0,0 0-1,0-1 1,0 1 0,0 0 0,0 0 0,0 0-1,0-1 1,0 1 0,1 0 0,-1-1 0,0 1-1,0-1 1,0 1 0,0-1 0,1 0 0,-1 1-1,0-1 1,1 0 0,-1 1 0,0-1 0,1 0-1,-1 0 1,1 0 0,-1 1 0,1-1 0,-1 0-1,1 0 1,0 0 0,-1-2 0,-1-5-1514,1-1 0,0 1 0,0-1 0,2-15 0,-1 13-158,0-41-5775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2.248"/>
    </inkml:context>
    <inkml:brush xml:id="br0">
      <inkml:brushProperty name="width" value="0.025" units="cm"/>
      <inkml:brushProperty name="height" value="0.025" units="cm"/>
    </inkml:brush>
  </inkml:definitions>
  <inkml:trace contextRef="#ctx0" brushRef="#br0">14 0 17649,'0'0'2204,"0"9"-581,1 27-431,2 0-1,0-1 0,3 1 1,19 66-1,-20-84-1070,1-1-1,1 0 1,1 0 0,0-1-1,1 0 1,1 0-1,0-1 1,1-1 0,1 1-1,0-2 1,28 25 0,-24-30-1188,-12-15-2000,-4 5 2675,-1-1 1,0 0-1,0 0 0,0 0 1,-1 1-1,1-1 0,-1 1 1,1-1-1,-4-3 0,-25-26-84,-47-39 0,5 5 5987,70 65-5400,1 0 0,0 0-1,0 0 1,0 0 0,0 0 0,0 0-1,0 0 1,0 0 0,0 0-1,1-1 1,-1 1 0,0 0 0,1 0-1,-1-1 1,1 1 0,-1-1-1,1 1 1,0 0 0,-1-1 0,1 1-1,0-1 1,0 1 0,0-1-1,0 1 1,0-1 0,1 1 0,-1 0-1,0-1 1,1 1 0,-1-1-1,1 1 1,-1 0 0,1-1 0,-1 1-1,1 0 1,0 0 0,0-1-1,0 1 1,0 0 0,0 0 0,0 0-1,0 0 1,0 0 0,0 0-1,0 1 1,1-1 0,1-1 0,9-4-413,0-1 1,0 2-1,1 0 1,18-5-1,-5 1-905,14-8-4393,3-4-5162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2.935"/>
    </inkml:context>
    <inkml:brush xml:id="br0">
      <inkml:brushProperty name="width" value="0.025" units="cm"/>
      <inkml:brushProperty name="height" value="0.025" units="cm"/>
    </inkml:brush>
  </inkml:definitions>
  <inkml:trace contextRef="#ctx0" brushRef="#br0">104 251 14542,'0'0'8643,"-9"-6"-6529,-27-17-534,35 23-1550,0 0 1,-1 0-1,1 0 0,0 0 1,0 0-1,0 1 0,0-1 1,0 0-1,0 1 1,0-1-1,-1 1 0,1-1 1,0 1-1,0 0 1,1-1-1,-1 1 0,0 0 1,0-1-1,0 1 0,0 0 1,1 0-1,-1 0 1,0 0-1,1 0 0,-1 0 1,0 0-1,1 0 1,0 0-1,-1 0 0,1 0 1,-1 0-1,1 1 0,0-1 1,0 0-1,0 0 1,0 2-1,-2 2-1,-5 16-26,1 0-1,1 0 1,1 1 0,1-1-1,0 43 1,7-45-66,7-16 27,-9-4 52,0 0-1,0 0 1,0-1-1,-1 1 1,1 0-1,0-1 0,0 0 1,-1 1-1,1-1 1,-1 0-1,0 0 0,1 1 1,0-4-1,12-20 350,-2-1-1,-1 0 0,-1-1 1,7-31-1,17-114 2073,-22 100-2094,-9 72-384,1 8-63,2 11-194,3 54-148,-5-36 63,14 57 0,-18-92 385,1 0 0,-1 0-1,0 0 1,1 0 0,-1 0 0,1 0-1,0 0 1,-1 0 0,1 0 0,0 0 0,0-1-1,1 1 1,-1 0 0,0-1 0,0 1-1,1-1 1,-1 1 0,1-1 0,-1 0-1,1 0 1,0 1 0,-1-1 0,1 0-1,0-1 1,0 1 0,0 0 0,0 0 0,-1-1-1,1 1 1,0-1 0,0 0 0,0 1-1,3-1 1,-1-1 5,0-1 1,0 1-1,0-1 0,0 1 0,-1-1 1,1-1-1,0 1 0,-1 0 0,0-1 1,1 0-1,-1 1 0,0-1 0,-1-1 1,1 1-1,3-5 0,2-2 41,-1-1-1,0 0 0,-1 0 0,0-1 0,0 1 1,-2-1-1,1-1 0,-1 1 0,-1-1 1,0 1-1,-1-1 0,1-22 0,-17 114-111,12-62 81,1-10 17,0 1-1,1 0 0,0 0 1,0-1-1,1 1 1,2 14-1,-3-22-27,1 1 0,-1 0 0,1-1 0,-1 1 0,1 0 0,0-1 0,-1 1 0,1-1 0,0 1 0,-1-1 0,1 1 0,0-1 0,-1 1 0,1-1 0,0 0 0,0 0 1,0 1-1,-1-1 0,1 0 0,0 0 0,0 0 0,0 0 0,0 0 0,0 0 0,-1 0 0,1 0 0,0 0 0,0 0 0,0 0 0,0 0 0,-1-1 0,1 1 0,1-1 0,27-13 200,-12 0-153,-1-1 1,0-1-1,-2-1 1,16-20-1,-30 36-53,1 0 0,-1 0 0,0 0 0,1 0 0,-1-1 0,0 1 0,0 0 0,0 0 0,0-1 0,0 1 0,0 0 0,0 0 0,-1 0 0,1-1 0,0 1 0,-1 0 0,1 0 0,0 0 0,-1 0 0,0 0 0,1 0 0,-1 0 0,0 0 0,1 0 0,-1 0 0,-2-2 0,-29-29 0,16 16 0,15 16-30,1-1 0,-1 1 0,1 0 0,-1-1 0,1 1 0,-1-1 0,1 1 0,0-1 0,-1 1 0,1-1 0,0 1 0,-1-1-1,1 1 1,0-1 0,0 0 0,-1 1 0,1-1 0,0 1 0,0-1 0,0 0 0,0 1 0,0-1 0,0 0 0,0 1 0,0-1 0,0 1 0,0-1 0,0 0 0,0 1 0,1-1 0,-1 1 0,0-1 0,0 0 0,1 1 0,-1-1 0,0 1 0,1-1-1,-1 1 1,1-1 0,25-8-3558,-4 3-665,5-9-7011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3.601"/>
    </inkml:context>
    <inkml:brush xml:id="br0">
      <inkml:brushProperty name="width" value="0.025" units="cm"/>
      <inkml:brushProperty name="height" value="0.025" units="cm"/>
    </inkml:brush>
  </inkml:definitions>
  <inkml:trace contextRef="#ctx0" brushRef="#br0">5 198 14157,'0'0'9257,"-1"14"-8013,-2 15-776,2 1 0,2-1 0,0 0 0,2 0 0,10 42 0,-12-64-435,18 47 106,-18-52-135,0 0 0,0 0 0,0 0 0,0 0 0,0-1 1,0 1-1,1 0 0,-1-1 0,1 1 0,-1 0 0,1-1 0,0 0 1,-1 1-1,1-1 0,0 0 0,0 0 0,0 0 0,0 0 0,0-1 0,0 1 1,0 0-1,2 0 0,-2-2 54,0 1 1,0-1 0,0 1-1,0-1 1,0 0-1,0 0 1,0 0-1,0 0 1,-1 0-1,1 0 1,0 0-1,-1-1 1,1 1-1,-1-1 1,0 1-1,1-1 1,-1 1 0,0-1-1,0 0 1,0 0-1,0 1 1,0-1-1,0 0 1,-1 0-1,1 0 1,0-3-1,16-61 1811,-15 57-1645,6-45 429,3-94 0,-10 105-598,-1 41-55,0 0 0,0 0 0,0 1 1,0-1-1,1 0 0,-1 0 0,0 1 0,1-1 1,-1 0-1,1 0 0,-1 1 0,1-1 0,0 1 0,0-1 1,1-1-1,-2 3 0,1 0 0,-1 0 0,1-1 0,-1 1 0,1 0 0,-1 0 0,1 0 0,0 0 0,-1 0 0,1 1 1,-1-1-1,1 0 0,-1 0 0,1 0 0,-1 0 0,0 0 0,1 1 0,-1-1 0,1 0 0,-1 1 0,1-1 0,-1 0 1,0 1-1,1-1 0,-1 0 0,1 1 0,-1-1 0,0 0 0,0 1 0,1-1 0,-1 1 0,29 49-26,-2 13-486,-19-41 143,1-1 1,1 0-1,1-1 1,25 37-1,-34-56 363,-1 1 0,0-1-1,0 1 1,1-1 0,-1 1 0,1-1-1,-1 0 1,1 1 0,-1-1-1,1 0 1,0 0 0,0 0-1,-1 0 1,1-1 0,0 1-1,0 0 1,0-1 0,0 0 0,0 1-1,3-1 1,-3 0 29,-1-1 0,1 1 0,0-1 0,0 0 0,-1 1 0,1-1 0,-1 0 0,1 0 0,-1 0 0,1 0 0,-1 0 0,1-1 0,-1 1 0,0 0 0,0-1 0,0 1 0,2-3 0,2-6 223,0 1 0,0-1 0,-1 0-1,-1 0 1,0 0 0,2-11-1,2-15-126,-2 1-1,1-44 0,-6 61-115,0-1 0,-2 0-1,0 1 1,0 0 0,-2-1-1,-6-17 1,10 35-19,0 0 1,0 1-1,0-1 1,0 0-1,0 1 1,0-1-1,0 0 1,-1 0-1,1 1 1,0-1-1,0 0 1,-1 1-1,1-1 1,0 1-1,-1-1 1,1 0-1,-1 1 1,1-1-1,-1 1 1,1-1-1,-1 1 1,1-1-1,-1 1 1,0-1-1,1 1 0,-1 0 1,0-1-1,1 1 1,-2 0-1,-4 20-1190,3 37-2288,3-57 3471,0 42-10440,0-24 1195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4.868"/>
    </inkml:context>
    <inkml:brush xml:id="br0">
      <inkml:brushProperty name="width" value="0.025" units="cm"/>
      <inkml:brushProperty name="height" value="0.025" units="cm"/>
    </inkml:brush>
  </inkml:definitions>
  <inkml:trace contextRef="#ctx0" brushRef="#br0">154 313 22293,'0'0'2557,"-10"-9"454,4 1-2339,1 2-420,0-1 0,0 1 1,-1 0-1,0 1 0,0-1 1,0 1-1,-1 0 0,1 1 1,-1-1-1,0 2 0,-9-5 1,14 9-244,1-1 0,-1 0 1,0 1-1,0-1 0,0 1 0,0 0 1,1-1-1,-1 1 0,0 0 1,1 0-1,-1 0 0,1 0 1,-1 1-1,1-1 0,-1 0 1,1 0-1,0 1 0,0-1 1,-1 1-1,1 0 0,0-1 1,1 1-1,-1 0 0,0-1 1,0 1-1,1 0 0,-1 0 1,1 0-1,-1 2 0,-13 61 21,13-63-30,0 5-2,1 0-1,-1 0 1,1 0-1,0 0 1,1-1-1,1 10 1,-2-15 2,0 0 0,1 0 0,-1 0 0,0 0 0,1 0 0,-1 0 0,1 0 0,-1 0 0,1 0-1,0 0 1,-1 0 0,1 0 0,0-1 0,0 1 0,-1 0 0,1 0 0,0-1 0,0 1 0,1 0 0,0 0 1,-1-1 0,1 0 1,-1 0-1,1 0 0,-1 0 0,1 0 0,-1 0 0,1-1 1,-1 1-1,0 0 0,1-1 0,-1 1 0,0-1 0,1 1 1,-1-1-1,0 0 0,1 1 0,-1-1 0,1-1 0,6-6 29,-1 0-1,0-1 1,0 1-1,-1-2 0,0 1 1,-1 0-1,0-1 0,-1 0 1,0 0-1,0-1 0,-1 1 1,0-1-1,1-12 1,-24 58 2,19-34-39,0 1 0,1-1 1,-1 1-1,1 0 0,-1-1 1,1 1-1,0 0 0,0 0 1,0-1-1,0 1 0,0 0 1,0-1-1,0 1 1,1 0-1,0 2 0,-1-3-110,1-1-1,-1 1 0,0-1 0,1 1 1,-1-1-1,1 0 0,-1 1 0,1-1 1,-1 0-1,1 1 0,-1-1 1,1 0-1,-1 0 0,1 1 0,-1-1 1,1 0-1,0 0 0,-1 0 1,1 0-1,-1 0 0,1 0 0,0 0 1,-1 0-1,1 0 0,-1 0 0,1 0 1,0 0-1,0-1 0,2 0-771,0 0-1,0 0 1,-1 0-1,1-1 1,0 1-1,-1-1 1,1 0-1,-1 0 1,0 0-1,1 0 1,-1 0-1,0 0 1,0-1-1,-1 1 1,1-1-1,1-2 1,6-23-6265,-7-2 5989,-5-7 5260,-12-13 7112,10 65-8964,2 29 1880,2-38-3741,1 0 1,0 0 0,0 0 0,1 0-1,0 0 1,0 0 0,0 0 0,1-1-1,0 1 1,0 0 0,0-1 0,1 1-1,-1-1 1,5 6 0,-7-10-383,1-1 0,-1 1 0,0-1 0,1 0 0,-1 1 0,0-1 0,1 1 0,-1-1 0,1 0 0,-1 1 0,1-1 0,-1 0 0,1 1 0,-1-1 0,1 0 0,-1 0 0,1 0 0,-1 1 0,1-1 0,-1 0 0,1 0 0,-1 0 0,1 0 0,0 0 0,-1 0 0,1 0 0,-1 0 0,1 0 0,-1 0 0,1 0 0,-1-1 0,1 1 0,-1 0 0,1 0 0,-1 0 0,1-1 0,-1 1 0,1 0 0,-1-1 0,1 1 0,-1 0 0,1-1 0,-1 1 0,0-1 0,1 1 0,-1-1 0,0 1 0,1 0 0,-1-1 0,0 1 0,0-1 0,0 1 0,1-1 0,-1 0 0,0 1 0,0-1 0,0 1 0,0-1 0,0 1 0,0-1 0,0 1 0,0-1 0,0 1 0,0-1 0,0 0 0,0 0 0,1-46 0,-1 41 0,0-64 0,37 67 0,-31 1 0,0 0 0,0-1 0,-1 0 0,1 0 0,-1 0 0,0-1 0,0 0 0,0 0 0,0 0 0,-1 0 0,0-1 0,0 1 0,0-1 0,4-7 0,-3 4 0,-1 0 0,0 0 0,0 0 0,0 0 0,-1-1 0,-1 1 0,1-1 0,-1 0 0,0-11 0,-2 20 0,0 1 0,0-1 0,0 0 0,0 0 0,0 0 0,-1 0 0,1 0 0,0 0 0,0 0 0,0 0 0,-1 0 0,1 0 0,0 0 0,0 0 0,0 0 0,0 0 0,-1 0 0,1 0 0,0 0 0,0 0 0,0 0 0,0 0 0,-1 0 0,1 0 0,0 0 0,0 0 0,0 0 0,0 0 0,-1-1 0,1 1 0,0 0 0,0 0 0,0 0 0,0 0 0,0 0 0,0 0 0,0-1 0,-1 1 0,1 0 0,0 0 0,0 0 0,0 0 0,0-1 0,0 1 0,0 0 0,0 0 0,0 0 0,0 0 0,0-1 0,0 1 0,0 0 0,0 0 0,-8 12 0,1 7 0,0 0 0,2 0 0,0 1 0,2 0 0,0 0 0,1 0 0,1 21 0,0-40 0,1-1 0,0 1 0,0 0 0,0-1 0,0 1 0,0 0 0,0-1 0,0 1 0,0 0 0,0-1 0,0 1 0,0 0 0,1-1 0,-1 1 0,0-1 0,0 1 0,1 0 0,-1-1 0,0 1 0,1-1 0,-1 1 0,0 0 0,1-1 0,-1 1 0,1-1 0,-1 0 0,1 1 0,-1-1 0,1 1 0,-1-1 0,1 0 0,0 1 0,-1-1 0,1 0 0,-1 0 0,1 1 0,0-1 0,-1 0 0,1 0 0,0 0 0,-1 0 0,1 0 0,0 0 0,-1 0 0,1 0 0,0 0 0,-1 0 0,1 0 0,0 0 0,-1-1 0,1 1 0,0 0 0,0-1 0,2 0 0,1-1 0,-1 0 0,0 0 0,0 0 0,0 0 0,0 0 0,0-1 0,4-3 0,21-34 0,-24 32 0,1 0 0,0 0 0,0 1 0,1-1 0,0 1 0,1 1 0,-1-1 0,1 1 0,1 0 0,11-8 0,-17 14-23,0-1 0,0 1 0,-1-1-1,1 1 1,0 0 0,0-1 0,0 1 0,-1 0 0,1 0 0,0 0 0,0 1-1,0-1 1,-1 0 0,1 1 0,0-1 0,0 1 0,-1-1 0,1 1 0,0 0-1,-1 0 1,1 0 0,-1 0 0,1 0 0,-1 0 0,0 0 0,1 0-1,-1 1 1,0-1 0,0 0 0,0 1 0,0-1 0,0 1 0,0-1 0,1 3-1,-1-2-21,0 0 0,-1-1-1,1 1 1,0-1-1,0 1 1,0-1-1,0 0 1,1 0-1,-1 1 1,0-1 0,1 0-1,-1 0 1,0 0-1,1 0 1,-1 0-1,1-1 1,0 1-1,-1 0 1,1-1 0,0 1-1,-1-1 1,1 1-1,0-1 1,-1 0-1,1 0 1,0 0-1,3 0 1,-3-1-262,0 0 1,0-1-1,0 1 1,0 0-1,-1-1 1,1 1-1,0-1 0,0 0 1,-1 1-1,1-1 1,-1 0-1,0 0 0,0 0 1,1 0-1,0-3 1,17-38-6031,-16 34 4057,8-22-5530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221"/>
    </inkml:context>
    <inkml:brush xml:id="br0">
      <inkml:brushProperty name="width" value="0.025" units="cm"/>
      <inkml:brushProperty name="height" value="0.025" units="cm"/>
    </inkml:brush>
  </inkml:definitions>
  <inkml:trace contextRef="#ctx0" brushRef="#br0">2 47 13965,'0'-35'11413,"1"71"-7244,-1 25-3832,-1-1 182,0-41-264,0 0-1,1-1 0,1 1 0,0 0 0,2 0 0,0-1 0,12 36 0,-15-53-249,0 0-1,1 0 1,-1 0 0,0 0 0,1 0-1,-1 0 1,1 0 0,0 0-1,-1 0 1,1 0 0,0 0 0,-1 0-1,1-1 1,0 1 0,0 0-1,0-1 1,0 1 0,0 0 0,-1-1-1,1 1 1,0-1 0,1 0-1,-1 1 1,0-1 0,0 0 0,0 1-1,0-1 1,0 0 0,0 0-1,0 0 1,2 0 0,-1-1 3,1 0 0,-1 0 0,0-1-1,1 1 1,-1 0 0,0-1 0,0 0 0,0 1 0,0-1 0,0 0 0,-1 0 0,4-4 0,4-7 11,-1 0 0,0-1 1,8-18-1,-5 4-97,-1 0 0,-2-1 0,-1 0 0,-1 0 0,-1-1 0,-2 1-1,0-47 1,-18 114-14720,7-15 7223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565"/>
    </inkml:context>
    <inkml:brush xml:id="br0">
      <inkml:brushProperty name="width" value="0.025" units="cm"/>
      <inkml:brushProperty name="height" value="0.025" units="cm"/>
    </inkml:brush>
  </inkml:definitions>
  <inkml:trace contextRef="#ctx0" brushRef="#br0">0 0 2242,'0'0'7399,"30"58"-5413,-16-47-769,1-1-288,0-4-673,-2-4-928,1-2-2884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067"/>
    </inkml:context>
    <inkml:brush xml:id="br0">
      <inkml:brushProperty name="width" value="0.025" units="cm"/>
      <inkml:brushProperty name="height" value="0.025" units="cm"/>
    </inkml:brush>
  </inkml:definitions>
  <inkml:trace contextRef="#ctx0" brushRef="#br0">172 1 19923,'-11'8'2589,"7"-5"-2294,-82 69 4169,78-65-4104,1 0 0,-1 1 0,1 0 0,1 0 0,0 1 0,0 0 0,0 0 1,1 0-1,-6 15 0,11-24-357,0 1-1,0-1 1,0 1 0,0-1 0,0 1-1,-1-1 1,1 0 0,0 1-1,0-1 1,0 1 0,0-1 0,0 1-1,0-1 1,0 0 0,0 1 0,1-1-1,-1 1 1,0-1 0,0 1 0,0-1-1,0 0 1,0 1 0,1-1-1,-1 1 1,0-1 0,0 0 0,1 1-1,-1-1 1,0 0 0,1 1 0,-1-1-1,0 0 1,1 0 0,-1 1 0,0-1-1,1 0 1,-1 0 0,1 1-1,22-3-97,21-16-525,-35 13 421,0 1 1,0 0-1,1 1 0,-1 0 0,1 1 0,0-1 0,0 2 0,0-1 1,0 2-1,0-1 0,17 2 0,-26-1 200,1 1 0,-1-1 0,0 0 0,0 1 0,1-1 0,-1 0 0,0 1 0,0-1-1,0 1 1,0 0 0,0-1 0,0 1 0,0 0 0,0 0 0,0 0 0,0 0 0,0 0 0,0 0 0,-1 0 0,1 0 0,0 0 0,-1 0 0,1 0 0,-1 0-1,1 0 1,-1 0 0,1 1 0,-1-1 0,0 0 0,0 0 0,1 1 0,-1-1 0,0 0 0,0 0 0,0 1 0,-1-1 0,1 0 0,0 0 0,0 1 0,-1-1-1,1 0 1,-1 0 0,0 2 0,-1 3 284,1 0-1,-2-1 1,1 1-1,-1 0 1,0-1-1,0 0 0,-7 9 1,-2-2 223,0 0 1,-1-1-1,0 0 0,-18 11 1,23-18-535,0 1 1,0-1 0,0 0 0,0-1 0,-1 0 0,1 0 0,-1-1-1,0 0 1,-14 1 0,22-3-190,1 0-1,-1 0 1,0 0 0,0 0 0,1 0-1,-1 0 1,0-1 0,1 1-1,-1 0 1,0 0 0,0-1 0,1 1-1,-1 0 1,0-1 0,1 1-1,-1-1 1,1 1 0,-1-1-1,1 1 1,-1-1 0,1 1 0,-1-1-1,1 0 1,-1 1 0,1-1-1,0 0 1,-1 1 0,1-1 0,0 0-1,0 0 1,-1 1 0,1-1-1,0 0 1,0 0 0,0 1-1,0-1 1,0 0 0,0 0 0,0 1-1,0-1 1,0 0 0,0 0-1,1 1 1,-1-1 0,0 0 0,1-1-1,-1-1-609,3-22-7519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5.937"/>
    </inkml:context>
    <inkml:brush xml:id="br0">
      <inkml:brushProperty name="width" value="0.025" units="cm"/>
      <inkml:brushProperty name="height" value="0.025" units="cm"/>
    </inkml:brush>
  </inkml:definitions>
  <inkml:trace contextRef="#ctx0" brushRef="#br0">71 64 19122,'0'0'7111,"-8"4"-6802,4-2-287,-1 1 0,1 0 0,0 0 0,0 0 0,0 0 0,1 1 0,-1-1 0,1 1 0,0 0 0,0 0 0,0 0 0,0 1 0,1-1 0,0 1 0,0-1 0,0 1 0,0 0 0,1-1 0,0 1 0,0 0 0,0 0 0,0 0 0,1 0 0,0 0 0,0 6 0,0-11-4,0 0 1,0 0 0,0 0 0,0 1-1,0-1 1,0 0 0,0 0 0,0 1-1,0-1 1,0 0 0,0 0-1,0 1 1,0-1 0,1 0 0,-1 0-1,0 1 1,0-1 0,0 0 0,0 0-1,0 0 1,0 1 0,1-1 0,-1 0-1,0 0 1,0 0 0,0 1-1,0-1 1,1 0 0,-1 0 0,0 0-1,0 0 1,1 0 0,-1 0 0,0 0-1,0 1 1,0-1 0,1 0 0,-1 0-1,0 0 1,0 0 0,1 0-1,-1 0 1,0 0 0,1 0 0,13-7 510,11-15-86,-19 13-316,-1 0-1,1 0 1,-2-1 0,1 0 0,-1 0 0,-1 0 0,1 0 0,-2 0 0,1-1 0,-2 1-1,1-1 1,-1-20 0,-1 32-60,0 0 0,-1 0 0,1 0 0,0 0 0,-1 0 0,1 0 0,-1 0 0,1 0 0,-1 0 0,1 0 0,-1 0-1,1 0 1,-1-1 0,0 1 0,1 0 0,-1 0 0,0-1 0,0 1 0,-1 0 0,0-2-262,14-11-1632,3 1-3451,-3 8-2603,-2 3-1360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6.609"/>
    </inkml:context>
    <inkml:brush xml:id="br0">
      <inkml:brushProperty name="width" value="0.025" units="cm"/>
      <inkml:brushProperty name="height" value="0.025" units="cm"/>
    </inkml:brush>
  </inkml:definitions>
  <inkml:trace contextRef="#ctx0" brushRef="#br0">1 303 20307,'0'0'11798,"-1"10"-11579,14 211 224,-9-211-443,1-20 0,1-20 0,-3-18 0,-3-65 0,53 120-2578,-50-8 2067,1 0 1,-1 0 0,0 0 0,1 0 0,-1 0 0,0-1 0,0 1 0,0-1-1,0 0 1,0 0 0,0 0 0,0 0 0,-1-1 0,1 1 0,-1-1 0,0 1-1,1-1 1,-1 0 0,0 0 0,-1 0 0,1 0 0,-1 0 0,1 0 0,-1-1-1,1-3 1,4-8-1151,-1-1-1,-1 0 0,-1 0 0,3-18 0,1-62 6105,-10 2 5320,1 92-5540,-2 13-3219,-2 14-1053,-2 34 994,2 0 0,2 64 0,4-121-935,0 0 1,0 0-1,0-1 1,0 1-1,0 0 1,0 0-1,1 0 1,-1 0 0,1-1-1,-1 1 1,1 0-1,0 0 1,0-1-1,0 1 1,-1 0-1,2-1 1,-1 1 0,0-1-1,0 1 1,2 1-1,-1-3 3,-1 1 0,1-1-1,-1 1 1,0-1-1,1 0 1,-1 1 0,1-1-1,-1 0 1,1 0 0,-1 0-1,1 0 1,-1-1 0,1 1-1,-1 0 1,1-1 0,-1 1-1,0-1 1,1 1 0,1-2-1,7-4-119,0 1 1,-1-2-1,1 0 0,-2 0 1,9-9-1,-12 11 45,-1 0 1,1 0-1,1 0 0,-1 1 0,1-1 1,-1 1-1,1 1 0,0-1 0,1 1 1,-1 0-1,0 0 0,1 1 1,0 0-1,-1 0 0,12-2 0,-17 4 81,0 1 0,0-1-1,0 0 1,0 0-1,-1 0 1,1 1-1,0-1 1,0 0 0,0 1-1,-1-1 1,1 1-1,0-1 1,0 1-1,-1-1 1,1 1 0,-1-1-1,1 1 1,0 0-1,-1-1 1,1 1-1,-1 0 1,1 0 0,-1-1-1,0 1 1,1 1-1,6 31 385,-9 32 452,1-60-790,0 0 1,0 0 0,-1-1-1,0 1 1,0 0-1,0 0 1,0-1 0,-1 0-1,0 1 1,0-1-1,0 0 1,0 0 0,-1-1-1,0 1 1,1-1-1,-1 1 1,-1-1 0,1 0-1,0-1 1,-1 1-1,1-1 1,-1 0 0,-6 2-1,7-2-117,0-1 1,0 1-1,0-1 0,0 0 1,0-1-1,0 1 0,0-1 0,0 1 1,-1-1-1,1-1 0,0 1 1,0 0-1,0-1 0,0 0 0,0 0 1,-1 0-1,2-1 0,-1 1 1,0-1-1,0 0 0,0 0 0,1 0 1,-1-1-1,1 1 0,0-1 1,0 0-1,0 0 0,-4-4 0,6 6-533,1-1 0,-1 1 0,1 0-1,-1 0 1,1-1 0,0 1-1,-1 0 1,1-1 0,0 1 0,0 0-1,0-1 1,0 1 0,0 0-1,0-3 1,1 1-1339,-1-7-5320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023"/>
    </inkml:context>
    <inkml:brush xml:id="br0">
      <inkml:brushProperty name="width" value="0.025" units="cm"/>
      <inkml:brushProperty name="height" value="0.025" units="cm"/>
    </inkml:brush>
  </inkml:definitions>
  <inkml:trace contextRef="#ctx0" brushRef="#br0">10 198 13100,'0'0'5323,"-2"-12"-1581,1 9-3551,-1-3 163,1 1-1,0 0 0,0 0 1,0-1-1,1 1 1,0-1-1,0 1 0,0 0 1,1-1-1,0 1 1,0 0-1,0-1 0,0 1 1,1 0-1,0 0 1,0 0-1,0 0 0,1 1 1,0-1-1,3-5 1,2 3-167,0 0 1,0 1 0,0 0 0,0 0 0,1 1 0,0 0 0,0 0 0,1 1 0,9-3 0,-12 5-114,-1-1 0,1 2 0,0-1 0,0 1 0,0 0 0,0 0 0,0 1 0,0 0 0,-1 0 0,1 1 0,0 0 0,0 0 0,0 1 0,8 2 0,-13-3-74,0 0 0,1 1 0,-1-1 0,0 1 0,0-1 0,-1 1 0,1 0 0,0 0 0,-1 0 0,1 0 0,-1 0 0,1 0 0,-1 0 0,0 0 0,0 0 0,0 1 0,0-1 0,0 0 0,0 1 0,-1-1 0,1 1 0,-1-1 0,0 1 0,0-1 0,0 1 0,0-1 0,0 1 0,0-1 0,-1 1 0,1-1 0,-1 1 0,0-1 0,0 0 0,1 1 0,-3 2 0,-1 5 0,-1 1 0,0-1 0,0 0 0,-1 0 0,0 0 0,-11 11 0,12-15 0,-1 1 0,1 1 0,-1-2 0,-1 1 0,1-1 0,-1 0 0,0 0 0,-1-1 0,1 0 0,-1-1 0,-9 5 0,26-10 0,0 0 0,0 0 0,0 1 0,0 0 0,0 1 0,0 0 0,0 0 0,-1 1 0,1 0 0,0 1 0,-1 0 0,15 7 0,-18-8 0,-1 1 0,1-1 0,-1 1 0,0 0 0,0 0 0,0 0 0,0 1 0,0 0 0,-1-1 0,0 1 0,0 1 0,0-1 0,0 0 0,0 1 0,-1-1 0,0 1 0,0 0 0,0 0 0,-1-1 0,1 1 0,-1 0 0,0 1 0,0 8 0,-2-11 0,1 1 0,-1-1 0,0 1 0,-1-1 0,1 0 0,0 0 0,-1 0 0,0 0 0,0 0 0,0 0 0,0 0 0,0-1 0,0 1 0,-1-1 0,1 1 0,-1-1 0,0 0 0,0 0 0,1 0 0,-1 0 0,-1-1 0,1 1 0,-5 1 0,-7 3 0,-1 0 0,0-1 0,-24 5 0,36-9-41,0 0-1,0 0 1,0-1 0,0 0 0,0 1-1,0-1 1,0-1 0,0 1 0,1-1-1,-1 1 1,-7-3 0,10 2 4,0 1-1,0-1 1,1 1 0,-1-1-1,0 1 1,0-1 0,1 1 0,-1-1-1,1 0 1,-1 0 0,1 1 0,-1-1-1,1 0 1,-1 0 0,1 0-1,0 1 1,-1-1 0,1 0 0,0 0-1,0 0 1,-1-1 0,1-1-89,0 1 1,0-1-1,1 0 1,-1 0-1,1 1 1,-1-1-1,1 0 1,0 1-1,0-1 1,2-2-1,3-6-1720,1 1-1,0 0 1,0 1 0,1 0-1,1 0 1,17-14 0,-6 5-1651,22-22-5701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351"/>
    </inkml:context>
    <inkml:brush xml:id="br0">
      <inkml:brushProperty name="width" value="0.025" units="cm"/>
      <inkml:brushProperty name="height" value="0.025" units="cm"/>
    </inkml:brush>
  </inkml:definitions>
  <inkml:trace contextRef="#ctx0" brushRef="#br0">110 1 16335,'0'0'9124,"-10"4"-8222,5-1-854,-1 1 0,0-1 0,1 1 0,-1 0 0,1 1 0,0-1 0,1 1 0,-1 0 0,1 0 0,0 1 0,0-1 0,0 1 1,1 0-1,0 0 0,0 0 0,1 0 0,-1 1 0,-1 9 0,-12 58 1057,15-67-974,0 0 0,1-1 1,0 1-1,0-1 0,0 1 1,1 0-1,0-1 0,0 1 1,3 6-1,-3-11-86,0 0 1,-1-1-1,1 0 1,1 1-1,-1-1 0,0 1 1,0-1-1,0 0 0,1 0 1,-1 0-1,0 0 1,1 0-1,-1 0 0,1 0 1,-1 0-1,1-1 0,0 1 1,-1 0-1,1-1 1,0 0-1,-1 1 0,1-1 1,0 0-1,-1 0 0,1 0 1,0 0-1,0 0 1,-1 0-1,1 0 0,0-1 1,0 1-1,-1-1 0,1 1 1,-1-1-1,3-1 1,2 0 114,0 0 0,0-1 0,-1 0 0,1 0 0,-1-1 1,0 1-1,0-1 0,8-8 0,-4 1-160,0-1 0,0 1 0,-1-2 0,-1 1 0,8-19 0,-12 24 0,0-1 0,0 1 0,-1-1 0,0 0 0,-1 0 0,1 1 0,-2-1 0,1 0 0,-1 0 0,0 0 0,-2-12 0,2 19-13,-1 0 0,1 0-1,0 0 1,-1 0 0,1 0 0,-1 0-1,1 0 1,-1 0 0,1 0 0,-1 1 0,1-1-1,-1 0 1,0 0 0,1 1 0,-1-1 0,0 0-1,0 1 1,0-1 0,1 1 0,-1-1-1,0 1 1,0-1 0,0 1 0,0 0 0,0-1-1,0 1 1,0 0 0,0 0 0,0 0 0,0 0-1,0 0 1,0 0 0,0 0 0,0 0-1,0 0 1,0 0 0,0 0 0,0 1 0,0-1-1,0 0 1,0 1 0,0-1 0,1 1 0,-1-1-1,0 1 1,0-1 0,0 1 0,0 0-1,1-1 1,-1 1 0,0 0 0,1-1 0,-1 1-1,1 0 1,-1 0 0,1 0 0,-1 0 0,1 0-1,-1 0 1,0 1 0,-3 29-4726,6-1-4226,2-13-388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8.680"/>
    </inkml:context>
    <inkml:brush xml:id="br0">
      <inkml:brushProperty name="width" value="0.025" units="cm"/>
      <inkml:brushProperty name="height" value="0.025" units="cm"/>
    </inkml:brush>
  </inkml:definitions>
  <inkml:trace contextRef="#ctx0" brushRef="#br0">1 0 18770,'0'0'2018,"1"76"800,-1-35-896,2-1-545,2-7-448,10-6-736,-1-13-738,7-11-1697,0-3-1410,1-20-1729,-5-12-4004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9.055"/>
    </inkml:context>
    <inkml:brush xml:id="br0">
      <inkml:brushProperty name="width" value="0.025" units="cm"/>
      <inkml:brushProperty name="height" value="0.025" units="cm"/>
    </inkml:brush>
  </inkml:definitions>
  <inkml:trace contextRef="#ctx0" brushRef="#br0">74 1 14638,'0'0'8723,"-4"10"-8045,-8 23-318,-29 86 2352,36-103-2255,1 1 0,1 0 0,1 0 0,0 0-1,1 27 1,2-40-422,-1 0 1,1 0-1,0 0 0,0 0 0,0 0 1,0 0-1,1-1 0,0 1 0,0 0 1,0-1-1,0 1 0,0-1 0,1 0 0,-1 0 1,1 0-1,0 0 0,0 0 0,0 0 1,1-1-1,-1 0 0,0 1 0,8 2 0,-4-2 38,0 0 0,0-1-1,1 0 1,-1 0-1,0 0 1,1-1 0,0 0-1,-1-1 1,1 0 0,0 0-1,10-2 1,-16 2-53,0 0 0,0 0 0,-1-1 0,1 1 0,0-1 1,0 0-1,0 0 0,-1 1 0,1-1 0,0 0 0,-1 0 0,1-1 0,-1 1 1,1 0-1,-1 0 0,0-1 0,0 1 0,1-1 0,-1 1 0,0-1 0,0 1 1,0-1-1,0 0 0,-1 0 0,1 1 0,0-1 0,-1 0 0,0 0 0,1 0 1,-1 0-1,0 0 0,0 1 0,0-1 0,0 0 0,0 0 0,0 0 0,-1-3 1,1 2 2,-1-1 0,0 1 1,0-1-1,0 1 1,0 0-1,-1 0 1,1-1-1,-1 1 0,0 0 1,0 0-1,0 0 1,0 1-1,0-1 0,-1 0 1,1 1-1,-1-1 1,0 1-1,1 0 1,-7-3-1,1 2-22,0 1-1,0 0 1,0 0-1,0 1 1,0 0 0,-1 0-1,1 1 1,-12 1-1,18-1 0,0-1-1,0 1 0,-1 1 0,1-1 0,0 0 1,0 0-1,-1 1 0,1 0 0,0-1 0,0 1 1,0 0-1,0 0 0,0 0 0,0 0 1,0 0-1,0 0 0,0 1 0,0-1 0,1 1 1,-1-1-1,0 1 0,1 0 0,0 0 0,-1 0 1,1-1-1,0 1 0,0 0 0,0 0 1,0 1-1,0-1 0,1 0 0,-1 0 0,0 4 1,1-5-239,1 0 1,0 0-1,0 0 0,-1 0 1,1 0-1,0-1 1,0 1-1,0 0 1,0-1-1,0 1 0,0 0 1,0-1-1,0 1 1,0-1-1,0 0 1,1 1-1,-1-1 0,0 0 1,0 0-1,0 1 1,0-1-1,0 0 1,1 0-1,-1 0 0,0-1 1,0 1-1,0 0 1,0 0-1,2-1 1,4 0-1595,20 1-5235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09.771"/>
    </inkml:context>
    <inkml:brush xml:id="br0">
      <inkml:brushProperty name="width" value="0.025" units="cm"/>
      <inkml:brushProperty name="height" value="0.025" units="cm"/>
    </inkml:brush>
  </inkml:definitions>
  <inkml:trace contextRef="#ctx0" brushRef="#br0">73 12 16528,'-2'-11'4456,"-1"10"-1816,-7 20-1109,-7 34-1510,4 7 645,2 1 0,3-1 1,2 1-1,4 64 0,1-116-661,2-1 0,-1 1-1,1-1 1,1 0 0,-1 1 0,2-1 0,-1 0 0,1 0 0,0 0-1,0 0 1,1-1 0,0 1 0,1-1 0,0 0 0,0 0-1,0-1 1,1 1 0,0-1 0,0 0 0,0-1 0,1 1-1,0-1 1,0-1 0,0 1 0,1-1 0,0-1 0,-1 1-1,1-1 1,0-1 0,1 1 0,8 0 0,4 1-923,1 0 0,42-1 0,-40-3-1299,0-2-1,37-6 1,20-15-6853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0.131"/>
    </inkml:context>
    <inkml:brush xml:id="br0">
      <inkml:brushProperty name="width" value="0.025" units="cm"/>
      <inkml:brushProperty name="height" value="0.025" units="cm"/>
    </inkml:brush>
  </inkml:definitions>
  <inkml:trace contextRef="#ctx0" brushRef="#br0">0 1 14061,'0'0'10277,"10"5"-8596,32 17-581,-1 2 0,-2 1 0,53 44-1,-79-57-1042,0 0 0,0 1-1,-1 1 1,0 0 0,-2 0-1,1 1 1,-2 1 0,0-1-1,-1 2 1,-1-1-1,0 1 1,8 30 0,-11-18 74,0 0 0,-2 1 0,-1-1 0,-2 0 0,0 1-1,-2-1 1,-1 0 0,-12 42 0,-33 79-979,-13-13-3732,29-75-2338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1.976"/>
    </inkml:context>
    <inkml:brush xml:id="br0">
      <inkml:brushProperty name="width" value="0.025" units="cm"/>
      <inkml:brushProperty name="height" value="0.025" units="cm"/>
    </inkml:brush>
  </inkml:definitions>
  <inkml:trace contextRef="#ctx0" brushRef="#br0">14 126 13357,'0'0'15791,"-3"11"-15231,0 1-538,0 1 0,1-1 0,1 0-1,0 1 1,0 0 0,1-1 0,1 1 0,0-1 0,1 1-1,4 15 1,-4-20-32,1-1 0,0 1 0,0-1 0,0 0 1,9 12-1,-11-18 14,0 0 0,-1 0 0,1 0 0,0 0 0,0 0 1,0 0-1,0-1 0,0 1 0,0 0 0,0-1 1,0 1-1,0-1 0,0 1 0,0-1 0,0 0 1,1 1-1,-1-1 0,0 0 0,1 0 0,0 0 26,0 0-1,-1-1 0,1 1 1,0-1-1,-1 1 1,1-1-1,-1 0 0,0 0 1,1 0-1,-1 0 0,1 0 1,-1 0-1,0 0 0,0 0 1,0 0-1,0-1 1,0 1-1,1-2 0,19-27 552,-3-1 1,0 0-1,21-55 0,-23 47-655,2 1 0,26-40 1,-40 73 883,0 4-6036,-3 10-6192,-2 7 1024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2.317"/>
    </inkml:context>
    <inkml:brush xml:id="br0">
      <inkml:brushProperty name="width" value="0.025" units="cm"/>
      <inkml:brushProperty name="height" value="0.025" units="cm"/>
    </inkml:brush>
  </inkml:definitions>
  <inkml:trace contextRef="#ctx0" brushRef="#br0">1 1 11883,'0'0'10859,"31"62"-9034,-16-48-832,3-4-673,2-1-223,2-6-226,0-3-2017,2-8-3042,-5-16-7625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7.820"/>
    </inkml:context>
    <inkml:brush xml:id="br0">
      <inkml:brushProperty name="width" value="0.025" units="cm"/>
      <inkml:brushProperty name="height" value="0.025" units="cm"/>
    </inkml:brush>
  </inkml:definitions>
  <inkml:trace contextRef="#ctx0" brushRef="#br0">15 29 12043,'0'0'9647,"-2"9"-7229,-2 1-1673,2-6-484,1 0-1,-1 0 1,1 0 0,0 0-1,0 0 1,1 0 0,-1 1-1,1 4 1,1-8-218,-1 0-1,1-1 1,0 1-1,0-1 1,-1 1-1,1-1 1,0 0-1,0 1 1,0-1-1,0 0 1,-1 1-1,1-1 1,0 0-1,0 0 1,0 0-1,0 0 1,0 0-1,0 0 1,0 0-1,0 0 1,0 0-1,-1 0 1,3-1-1,24-3-138,-5-4 449,-1-1 1,0-1 0,22-14-1,-42 24-327,-1 0 0,1 0 0,-1-1 0,1 1-1,-1 0 1,0-1 0,1 1 0,-1-1 0,1 1 0,-1-1-1,1 1 1,-1 0 0,0-1 0,0 0 0,1 1 0,-1-1-1,0 1 1,0-1 0,1 1 0,-1-1 0,0 1 0,0-1-1,0 0 1,0 1 0,0-1 0,0 1 0,0-1 0,0 0-1,0 1 1,0-1 0,0 1 0,0-1 0,0 1 0,-1-1-1,1 0 1,0 1 0,0-1 0,-1 1 0,1-1 0,0 1-1,-1-1 1,1 1 0,-1-1 0,1 1 0,0 0 0,-1-1-1,1 1 1,-1 0 0,1-1 0,-1 1 0,1 0 0,-1-1-1,1 1 1,-1 0 0,0 0 0,1 0 0,-1-1-1,1 1 1,-1 0 0,0 0 0,-37-12-358,34 12 333,0-1-1,0 1 1,0-1-1,0 1 0,0 0 1,0 1-1,0-1 1,0 1-1,0-1 1,0 1-1,0 1 1,1-1-1,-1 0 1,0 1-1,0 0 1,1 0-1,0 0 0,-1 0 1,-3 3-1,4-1 8,0 0 0,0 1 0,0-1 0,0 0 0,1 1 0,0 0 0,0 0 0,0 0 0,0 0 0,1 0 0,0 0-1,0 0 1,0 0 0,0 8 0,1-11-5,0 0-1,-1 0 0,1 0 1,0 0-1,0 0 1,0 0-1,1 0 0,-1 0 1,0 0-1,1 0 1,-1 0-1,1-1 0,-1 1 1,1 0-1,0 0 0,0 0 1,0-1-1,0 1 1,0 0-1,3 2 0,-1-2 4,1 0 0,-1 0 0,1-1 0,-1 1 0,1-1 0,-1 0 0,1 0 0,6 1 0,14 4-62,-21-5 30,0-1 0,0 1-1,-1-1 1,1 0 0,0 1-1,0-1 1,0-1-1,-1 1 1,1 0 0,0-1-1,0 1 1,-1-1 0,1 0-1,0 0 1,-1 0 0,1 0-1,-1 0 1,1 0 0,3-4-1,3-2-72,0-1-1,-1 0 0,13-16 0,20-20-80,-38 42 183,-1 0-1,1 0 1,0 0 0,0 0-1,0 1 1,0-1-1,0 1 1,0 0-1,1 0 1,-1 0-1,0 0 1,1 0 0,-1 1-1,4-1 1,-6 2 3,0 0 0,0-1 0,0 1 0,0 0 0,0 0 0,-1 0 0,1 0 0,0 0 0,0 0 0,-1 0 0,1 0 0,-1 0 0,1 0 0,-1 0 0,1 0 0,-1 0 0,1 1 0,-1-1 0,0 0 0,0 0 0,0 0 0,0 1 0,0-1 0,0 0 0,0 0 0,0 3 0,-2 40 38,2-40-26,-7 53 1039,23-58-385,7-8-546,-1-2 0,22-13 0,41-19-98,-73 38-21,50-16 60,-57 19-70,0 1 0,0 0-1,0 0 1,0 1 0,0-1 0,0 1 0,0 0 0,0 1 0,10 1 0,-14-2 10,-1 1 0,1-1 0,-1 1 0,1 0 0,-1-1 0,1 1 0,-1 0 0,1-1 1,-1 1-1,0 0 0,0-1 0,1 1 0,-1 0 0,0 0 0,0 0 0,0-1 0,1 1 0,-1 0 0,0 0 0,0 0 1,0-1-1,-1 1 0,1 0 0,0 0 0,0-1 0,0 1 0,-1 0 0,1 0 0,0-1 0,0 1 0,-1 0 0,0 1 0,-12 24 235,-33 47-573,45-85-18556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2.658"/>
    </inkml:context>
    <inkml:brush xml:id="br0">
      <inkml:brushProperty name="width" value="0.025" units="cm"/>
      <inkml:brushProperty name="height" value="0.025" units="cm"/>
    </inkml:brush>
  </inkml:definitions>
  <inkml:trace contextRef="#ctx0" brushRef="#br0">229 117 23895,'0'0'3235,"-12"78"-2403,9-32-767,2 5-1,1 1-32,0-3-32,0-3 0,5-5 0,5-11-321,-2-6-736,2-9-256,-4-12-1057,-2-15-6439,-4-11-2145</inkml:trace>
  <inkml:trace contextRef="#ctx0" brushRef="#br0" timeOffset="1">0 161 19026,'0'0'6758,"67"-18"-4964,-24-6 32,5 1-257,2-4-832,-4 3-577,-5 5-128,-6 8-96,-8 3-897,-7 3-961,-10 3-1633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3.003"/>
    </inkml:context>
    <inkml:brush xml:id="br0">
      <inkml:brushProperty name="width" value="0.025" units="cm"/>
      <inkml:brushProperty name="height" value="0.025" units="cm"/>
    </inkml:brush>
  </inkml:definitions>
  <inkml:trace contextRef="#ctx0" brushRef="#br0">0 214 21300,'0'0'8040,"49"-14"-7047,-10-8 736,7-7-1024,2-3-705,4 1 0,-9 8 0,-2 0-416,-14 8-3460,-10 2-3971,-12 1-12781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3.782"/>
    </inkml:context>
    <inkml:brush xml:id="br0">
      <inkml:brushProperty name="width" value="0.025" units="cm"/>
      <inkml:brushProperty name="height" value="0.025" units="cm"/>
    </inkml:brush>
  </inkml:definitions>
  <inkml:trace contextRef="#ctx0" brushRef="#br0">0 208 20307,'0'0'8232,"76"-22"-7239,-29-2 64,6-8-737,0-2-256,-2 2-32,-7 5-512,-11 5-705,-11 11-449,-11 8-544,-11 7-2562,-17 13 992,-9 6-4900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4.141"/>
    </inkml:context>
    <inkml:brush xml:id="br0">
      <inkml:brushProperty name="width" value="0.025" units="cm"/>
      <inkml:brushProperty name="height" value="0.025" units="cm"/>
    </inkml:brush>
  </inkml:definitions>
  <inkml:trace contextRef="#ctx0" brushRef="#br0">1 254 16432,'0'0'10025,"61"-3"-8135,-21-23-353,10-7-896,3-4-513,-2-3-128,-5 5-1121,-7 3-1922,-11 5-1569,-13 7-2243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4.484"/>
    </inkml:context>
    <inkml:brush xml:id="br0">
      <inkml:brushProperty name="width" value="0.025" units="cm"/>
      <inkml:brushProperty name="height" value="0.025" units="cm"/>
    </inkml:brush>
  </inkml:definitions>
  <inkml:trace contextRef="#ctx0" brushRef="#br0">1 630 13036,'0'0'16982,"10"-13"-15722,27-35-1005,-3-1 0,-1-3 0,37-80 1,-55 100-198,-1-1 1,-2-1-1,-2 0 1,-1-1-1,-2 0 1,-1 0-1,3-61 1,-9 96-59,0 0 0,0 0 0,0 0 0,0 0 0,0 0 0,0 0 0,0 1 0,0-1 0,0 0 0,0 0 0,0 0 0,0 0 0,0 0 0,0 0 0,1 0 0,-1 0 0,0 0 0,0 0 0,0 0 0,0 0 0,0 0 0,0 0 0,0 0 0,0 0 0,0 0 0,0 0 0,1 0 0,-1 0 0,0 0 0,0 0 0,0 0 0,0 0 0,0 0 0,0 0 0,0 0 0,0 0 0,1 0 0,-1 0 0,0 0 0,0 0 0,0 0 0,0 0 0,0 0 0,0 0 0,0 0 0,0 0 0,0 0 0,0 0 0,0 0 0,0-1 0,1 1 0,-1 0 0,0 0 0,0 0 0,0 0 0,0 0 0,0 0 0,0 0 0,0 0 0,0 0 0,0 0 0,0-1 0,0 1 0,0 0 0,0 0 0,9 12 0,9 15 0,0 7-391,40 67-4247,-49-86 2939,1-1-1,1 0 0,0 0 0,18 15 1,-7-13-13537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5.748"/>
    </inkml:context>
    <inkml:brush xml:id="br0">
      <inkml:brushProperty name="width" value="0.025" units="cm"/>
      <inkml:brushProperty name="height" value="0.025" units="cm"/>
    </inkml:brush>
  </inkml:definitions>
  <inkml:trace contextRef="#ctx0" brushRef="#br0">0 252 14926,'0'0'3075,"0"-9"-582,0-7-1415,1 1 1,0 0-1,1 0 0,1 0 1,0 0-1,1 0 1,8-22-1,-7 28-824,0 0-1,0 0 1,1 1 0,0 0-1,1 0 1,0 0 0,0 1 0,12-10-1,-17 15-218,0 0 0,0 1 0,0-1 0,1 1 0,-1-1 0,0 1 0,0 0 0,1 0 0,-1 0 0,1 1 0,-1-1 0,1 0 0,-1 1 0,1 0-1,-1-1 1,1 1 0,-1 0 0,1 1 0,0-1 0,-1 0 0,1 1 0,-1-1 0,1 1 0,-1 0 0,1 0 0,-1 0 0,0 0 0,1 0 0,-1 0 0,0 1-1,0-1 1,0 1 0,0-1 0,0 1 0,0 0 0,-1 0 0,1 0 0,2 4 0,3 5-35,-1 0 0,0 0 0,-1 0 0,-1 1 0,0 0 0,0 0 0,-1 0 0,-1 0 0,0 0 0,1 14 0,-1 5 0,-2-1 0,-6 62 0,1-68 0,-1 0 0,-2 0 0,0-1 0,-1 0 0,-1-1 0,-15 23 0,-3 12 0,28-57 0,0 0 0,0 0 0,0 1 0,0-1 0,0 0 0,1 1 0,-1-1 0,0 0 0,0 0 0,0 0 0,0 1 0,1-1 0,-1 0 0,0 0 0,0 0 0,1 1 0,-1-1 0,0 0 0,0 0 0,1 0 0,-1 0 0,0 0 0,0 1 0,1-1 0,-1 0 0,0 0 0,1 0 0,-1 0 0,0 0 0,0 0 0,1 0 0,-1 0 0,0 0 0,1 0 0,-1 0 0,0 0 0,0-1 0,1 1 0,-1 0 0,0 0 0,1 0 0,-1 0 0,0 0 0,0 0 0,1-1 0,-1 1 0,0 0 0,0 0 0,0 0 0,1-1 0,16-5 0,191-98-1415,-184 91-3966,-4-4-3774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6.150"/>
    </inkml:context>
    <inkml:brush xml:id="br0">
      <inkml:brushProperty name="width" value="0.025" units="cm"/>
      <inkml:brushProperty name="height" value="0.025" units="cm"/>
    </inkml:brush>
  </inkml:definitions>
  <inkml:trace contextRef="#ctx0" brushRef="#br0">0 604 15439,'0'0'13789,"6"-15"-12476,13-59-868,-4 0 0,-2-1 1,-4 0-1,-1-139 0,-8 207-445,1 2 0,-1 0 0,0 0 0,0 0 0,-1 0 0,1 0 0,-1-1 0,0 2 0,0-1 0,-1 0 0,1 0 0,-1 0 0,-3-5 0,4 51 0,13 12 0,2 0 0,2-1 0,3-1 0,26 52 0,-42-96-27,19 33-1323,-21-38 1132,1-1 1,-1 1-1,0-1 1,1 1-1,-1-1 1,1 0-1,-1 0 1,1 0-1,0 1 0,-1-2 1,1 1-1,0 0 1,0 0-1,0 0 1,0-1-1,-1 1 1,1-1-1,0 0 0,4 1 1,2-1-8212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6.758"/>
    </inkml:context>
    <inkml:brush xml:id="br0">
      <inkml:brushProperty name="width" value="0.025" units="cm"/>
      <inkml:brushProperty name="height" value="0.025" units="cm"/>
    </inkml:brush>
  </inkml:definitions>
  <inkml:trace contextRef="#ctx0" brushRef="#br0">1 0 12524,'0'0'18065,"7"9"-16645,25 39-1042,47 95-1,-63-110-374,11 5-3,-27-37 0,1 0 0,-1 0 0,1 0 0,-1-1 0,1 1 0,0 0 0,-1 0 0,1-1 0,0 1 0,-1 0 0,1-1 0,0 1 0,0-1 0,0 1 0,0-1 0,0 1 0,-1-1 0,1 0 0,0 1 0,0-1 0,0 0 0,0 0 0,0 0 0,0 0 0,0 0 0,0 0 0,0 0 0,0 0 0,0 0 0,0 0 0,0 0 0,0 0 0,0-1 0,0 1 0,0 0 0,-1-1 0,1 1 0,0-1 0,0 1 0,0-1 0,0 0 0,-1 1 0,1-1 0,1-1 0,3-15-2245,-5 15 1575,0 0 1,0 0 0,0-1-1,-1 1 1,1 0-1,-1 0 1,0 0 0,0 0-1,1 0 1,-1 0 0,-1 0-1,1 1 1,0-1-1,0 0 1,-1 0 0,1 1-1,-1-1 1,-1-1 0,-19-13-8134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087"/>
    </inkml:context>
    <inkml:brush xml:id="br0">
      <inkml:brushProperty name="width" value="0.025" units="cm"/>
      <inkml:brushProperty name="height" value="0.025" units="cm"/>
    </inkml:brush>
  </inkml:definitions>
  <inkml:trace contextRef="#ctx0" brushRef="#br0">3 207 8168,'0'0'24022,"-3"-51"-23445,36 26-577,0-2 0,6 2 0,-1-1 0,-1 5 0,-5 6 0,-4 5-1377,-7 3-1634,-9 7-1858,-9 13-13356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417"/>
    </inkml:context>
    <inkml:brush xml:id="br0">
      <inkml:brushProperty name="width" value="0.025" units="cm"/>
      <inkml:brushProperty name="height" value="0.025" units="cm"/>
    </inkml:brush>
  </inkml:definitions>
  <inkml:trace contextRef="#ctx0" brushRef="#br0">0 408 18706,'0'0'10666,"74"-61"-9289,-35 15-32,-1-4-896,1 2-353,-5 5-96,-2 9-929,-8 12-1409,-6 7-2275,-4 5-2369</inkml:trace>
  <inkml:trace contextRef="#ctx0" brushRef="#br0" timeOffset="1">418 1 18706,'0'0'4804,"0"59"-2690,0-25 545,8-2-1666,6-2-257,4-6-159,1-8-513,1-8-192,-2-5-993,-6-3-1313,-3-10-1538,-7-13-1634,-2-7-5636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181"/>
    </inkml:context>
    <inkml:brush xml:id="br0">
      <inkml:brushProperty name="width" value="0.025" units="cm"/>
      <inkml:brushProperty name="height" value="0.025" units="cm"/>
    </inkml:brush>
  </inkml:definitions>
  <inkml:trace contextRef="#ctx0" brushRef="#br0">1 77 18930,'0'0'10474,"75"-5"-9866,-39-7-512,0-1-576,-3-2-2787,-8-1-3139,-9 0-4228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7.777"/>
    </inkml:context>
    <inkml:brush xml:id="br0">
      <inkml:brushProperty name="width" value="0.025" units="cm"/>
      <inkml:brushProperty name="height" value="0.025" units="cm"/>
    </inkml:brush>
  </inkml:definitions>
  <inkml:trace contextRef="#ctx0" brushRef="#br0">5 0 14926,'0'0'14061,"-5"68"-13932,17-52-129,5-2-577,2-7-1921,-1-3-1122,-1-4-1441,2 0-2914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120"/>
    </inkml:context>
    <inkml:brush xml:id="br0">
      <inkml:brushProperty name="width" value="0.025" units="cm"/>
      <inkml:brushProperty name="height" value="0.025" units="cm"/>
    </inkml:brush>
  </inkml:definitions>
  <inkml:trace contextRef="#ctx0" brushRef="#br0">9 0 16656,'0'0'6235,"0"10"-4158,-8 85 2508,9-97-4665,0 0-1,1 0 1,-1 0-1,1 1 0,0-1 1,-1 0-1,1 1 1,0-1-1,0 1 0,0 0 1,0-1-1,0 1 1,0 0-1,0 0 1,0 1-1,1-1 0,-1 0 1,0 1-1,0-1 1,1 1-1,-1 0 0,0 0 1,1-1-1,2 2 1,5-2-185,0 1 1,0 0 0,-1 1-1,17 3 1,-23-3 318,1 0 0,-1 0 0,0 1 0,0-1 0,1 1 0,-1-1 0,0 1 0,0 0 0,0 0 1,-1 1-1,1-1 0,-1 0 0,1 1 0,-1 0 0,0-1 0,1 1 0,-2 0 0,1 0 0,0 0 0,-1 1 0,1-1 0,-1 0 0,0 1 0,0-1 1,0 0-1,0 1 0,0 4 0,-1-2 254,0 0 0,0 0 0,0 0 0,-1 0 0,0 0 0,0-1 0,0 1 1,-1 0-1,1-1 0,-2 1 0,1-1 0,0 1 0,-1-1 0,0 0 0,-6 8 0,3-7-279,0 0 1,0 0-1,-1 0 0,1-1 0,-1 0 1,-11 6-1,16-9-77,-1-1 0,1 1-1,-1-1 1,0 0 0,0 0 0,1 0 0,-1 0 0,0-1 0,0 1 0,0-1 0,0 1-1,0-1 1,0 0 0,0 0 0,0-1 0,0 1 0,1-1 0,-1 1 0,0-1-1,0 0 1,0 0 0,-4-2 0,5 1-672,1-1 0,-1 1 0,0-1 1,0 0-1,1 1 0,0-1 0,-1 0 0,1 0 0,0 0 0,1 0 0,-1 0 0,0 0 1,1 0-1,0 0 0,-1 0 0,1 0 0,0 0 0,1 0 0,0-4 0,-1-18-8600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506"/>
    </inkml:context>
    <inkml:brush xml:id="br0">
      <inkml:brushProperty name="width" value="0.025" units="cm"/>
      <inkml:brushProperty name="height" value="0.025" units="cm"/>
    </inkml:brush>
  </inkml:definitions>
  <inkml:trace contextRef="#ctx0" brushRef="#br0">65 366 18097,'-6'10'1201,"-3"5"-376,1 1 0,-9 26 0,14-34-295,0 0-1,1-1 0,1 1 0,-1 0 0,1 0 1,1 0-1,-1 0 0,1 1 0,2 13 1,-1-20-503,-1-1 0,0 0 0,1 0 0,-1 0 0,1 0 0,0 0 0,-1 0 0,1 0 0,0 0 0,-1 0 0,1 0 0,0 0-1,0 0 1,0 0 0,0-1 0,0 1 0,0 0 0,0-1 0,0 1 0,0 0 0,0-1 0,0 0 0,1 1 0,-1-1 0,0 0 0,0 1 0,0-1 0,1 0 0,-1 0 0,0 0 0,0 0 0,0 0 0,1 0 0,-1 0 0,0-1 0,0 1 0,0 0 0,1-1 0,-1 1 0,0-1 0,0 1 0,0-1 0,0 0 0,2 0 0,3-2 9,0 0 0,0-1-1,-1 1 1,1-1 0,-1 0-1,1 0 1,4-6 0,0-4 4,0 0 0,0-1 0,-2 0 0,0-1 1,-1 0-1,0 0 0,-1 0 0,-1-1 0,-1 0 0,3-20 1,-3 10 165,-1 1 1,-2-1-1,0 0 1,-2 0 0,-8-51-1,6 66-125,0 0-1,-1 0 1,-1 1-1,1 0 1,-12-18-1,14 26-65,1 0 0,-1 1 0,0-1 0,0 1 0,0 0 0,0 0 0,-1 0 0,1 0 0,-1 0 0,1 0 0,-1 0 0,-4-1 0,5 2-4,1 1 0,-1 0-1,0-1 1,1 1 0,-1 0 0,0 0 0,1 0 0,-1 1 0,0-1 0,1 0 0,-1 1 0,0-1-1,1 1 1,-1-1 0,1 1 0,-1 0 0,1-1 0,-1 1 0,1 0 0,-1 0 0,1 0 0,0 0-1,-1 0 1,1 1 0,-1 0 0,-5 6 81,1 1 0,0-1 0,0 1 0,1 0 0,0 1 0,1-1-1,0 1 1,-5 20 0,0 4 261,-5 47-1,12-67-338,0-4-11,1 0 1,0-1-1,0 1 0,1 0 0,1 10 0,-1-18-3,1-1 0,-1 1 0,0 0 0,1-1 0,0 1-1,-1-1 1,1 1 0,0 0 0,-1-1 0,1 0-1,0 1 1,0-1 0,0 1 0,1-1 0,-1 0-1,0 0 1,0 0 0,1 0 0,-1 0 0,0 0 0,1 0-1,-1 0 1,1 0 0,-1-1 0,1 1 0,0-1-1,-1 1 1,1-1 0,0 1 0,-1-1 0,1 0-1,0 0 1,-1 0 0,3 0 0,8-1-65,-1-1-1,1 0 1,-1 0-1,1-1 1,-1-1-1,12-5 1,-15 5-16,1 1 1,-1 0-1,1 0 1,-1 1-1,1 0 0,0 0 1,0 1-1,0 0 0,0 1 1,0 0-1,15 2 1,-22-2 27,1 1 0,0 0 1,-1 1-1,1-1 0,-1 0 0,0 1 1,1-1-1,-1 1 0,0 0 1,0 0-1,0-1 0,0 2 0,0-1 1,0 0-1,-1 0 0,3 4 1,19 47-2981,-10-21-8530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8.837"/>
    </inkml:context>
    <inkml:brush xml:id="br0">
      <inkml:brushProperty name="width" value="0.025" units="cm"/>
      <inkml:brushProperty name="height" value="0.025" units="cm"/>
    </inkml:brush>
  </inkml:definitions>
  <inkml:trace contextRef="#ctx0" brushRef="#br0">1 131 22581,'0'0'5152,"8"1"-4608,-1-1-563,-3 1 112,0 0-1,0-1 1,0 0-1,0 0 1,1 0-1,-1 0 1,0-1-1,0 1 1,0-1-1,0 0 1,0 0-1,0-1 1,0 1-1,-1-1 1,1 0-1,0 0 1,-1 0-1,0 0 1,1-1 0,-1 1-1,0-1 1,5-6-1,-5 5 67,0-1 0,0 0-1,-1 0 1,0-1 0,0 1-1,0 0 1,-1-1 0,0 1 0,0-1-1,0 1 1,0-1 0,-1 1 0,0-1-1,-2-10 1,2 15-159,0 1 0,0-1 0,0 1 0,0 0 0,0-1 0,0 1 0,0-1 0,0 1 0,-1 0 0,1-1 0,0 1 0,0 0 0,0-1 0,-1 1 0,1 0 0,0-1 0,0 1 0,-1 0 0,1 0 0,0-1 0,-1 1 0,1 0 0,0 0 0,-1 0 0,1-1 0,0 1 0,-1 0 0,1 0 0,0 0 0,-1 0 0,1 0 0,-1 0 0,1 0 0,0-1 0,-1 1 0,1 0 0,-1 1 0,1-1 0,0 0 0,-1 0 0,1 0 0,-1 0 0,1 0 0,0 0 0,-1 0 0,1 1 0,0-1 0,-1 0 0,1 0 0,0 0 0,-1 1 0,1-1 0,0 0 0,-1 0 0,1 1 0,0-1 0,0 0 0,0 1 0,-1-1 0,1 0 0,0 1 0,-19 21 0,11-6 0,1 1 0,1 0 0,1 0 0,1 0 0,0 0 0,1 1 0,0 0 0,2-1 0,1 29 0,0-44-2,0 0 1,0-1-1,0 1 1,0 0-1,1-1 1,-1 1-1,1-1 1,-1 1-1,1 0 1,0-1-1,-1 1 1,1-1-1,0 0 1,0 1-1,0-1 1,0 0-1,0 1 1,1-1-1,-1 0 1,0 0-1,0 0 1,1 0-1,1 1 1,0 0-35,1-1 1,-1 0-1,1 0 0,0 0 1,-1 0-1,1-1 0,0 1 1,-1-1-1,1 0 0,5-1 1,0 1-361,0-2 1,-1 1-1,1-1 1,0 0-1,-1-1 1,0 0-1,0-1 1,14-7-1,9-13-8140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19.958"/>
    </inkml:context>
    <inkml:brush xml:id="br0">
      <inkml:brushProperty name="width" value="0.025" units="cm"/>
      <inkml:brushProperty name="height" value="0.025" units="cm"/>
    </inkml:brush>
  </inkml:definitions>
  <inkml:trace contextRef="#ctx0" brushRef="#br0">1 721 9737,'0'0'21733,"1"9"-21210,0-3-464,2 13 96,0-1 1,11 30-1,-12-43-132,0 0-1,0 0 0,0-1 0,1 1 1,-1-1-1,1 1 0,4 3 0,-6-7-19,0 1 1,1-1-1,-1 0 0,0 0 0,1 0 0,-1 0 1,0 0-1,1-1 0,-1 1 0,1 0 1,0-1-1,-1 1 0,1-1 0,-1 1 0,1-1 1,0 0-1,-1 0 0,1 0 0,0 0 1,-1 0-1,4 0 0,-2-2-3,1 1 0,-1-1 0,1 0 0,-1 0 0,0 0 0,0-1 0,0 1 0,0-1 0,0 0 0,0 0 0,-1 0 0,0 0 0,1 0 0,-1 0 0,0-1 0,-1 1 0,1-1 0,0 1 0,1-8 0,3-5 0,-1-1 0,-1 0 0,3-18 0,-6 31 0,5-61 0,-6 61 0,0 1 0,0-1 0,0 0 0,-1 0 0,1 0 0,-1 1 0,0-1 0,0 0 0,0 1 0,-1-1 0,1 1 0,-1-1 0,-3-5 0,4 9 0,1 0 0,0 0 0,0 0 0,-1 0 0,1 0 0,0 0 0,0 0 0,-1 0 0,1 1 0,0-1 0,0 0 0,-1 0 0,1 0 0,0 0 0,0 1 0,0-1 0,0 0 0,-1 0 0,1 0 0,0 1 0,0-1 0,0 0 0,0 0 0,0 1 0,0-1 0,0 0 0,-1 1 0,1-1 0,0 0 0,0 0 0,0 1 0,0-1 0,0 0 0,0 0 0,0 1 0,1-1 0,-1 0 0,0 0 0,0 1 0,0-1 0,0 0 0,0 0 0,0 1 0,0-1 0,1 1 0,0 17 0,3-2 0,0 0 0,2 0 0,0-1 0,0 0 0,2 0 0,0-1 0,0 0 0,2 0 0,-1-1 0,2 0 0,16 16 0,-25-27 0,1 0 0,0 0 0,-1 0 0,1 0 0,0 0 0,0-1 0,0 1 0,0-1 0,0 0 0,0 0 0,0 0 0,0-1 0,0 1 0,1-1 0,-1 1 0,0-1 0,0 0 0,1 0 0,-1-1 0,0 1 0,0-1 0,1 1 0,-1-1 0,0 0 0,0 0 0,0-1 0,0 1 0,0-1 0,0 1 0,-1-1 0,1 0 0,0 0 0,-1 0 0,1 0 0,-1-1 0,0 1 0,0 0 0,3-5 0,1-1 0,0-1 0,-1 1 0,0-1 0,0 0 0,-1-1 0,0 1 0,0-1 0,-1 0 0,-1 0 0,0 0 0,1-11 0,-2 12 0,-1 0 0,0 1 0,-1-1 0,0 0 0,0 1 0,-4-15 0,4 22 0,1-1 0,-1 0 0,1 1 0,-1-1 0,0 0 0,0 1 0,0-1 0,0 1 0,0-1 0,0 1 0,0-1 0,0 1 0,-1 0 0,1-1 0,0 1 0,-1 0 0,1 0 0,-1 0 0,1 0 0,-1 1 0,0-1 0,1 0 0,-1 1 0,0-1 0,0 1 0,1-1 0,-1 1 0,0 0 0,0 0 0,1-1 0,-1 1 0,0 1 0,0-1 0,0 0 0,1 0 0,-1 1 0,0-1 0,-2 2 0,2-1 0,0 0 0,1 1 0,-1-1 0,1 1 0,-1-1 0,1 1 0,0-1 0,-1 1 0,1 0 0,0 0 0,0 0 0,0-1 0,1 1 0,-1 0 0,0 0 0,1 0 0,-1 0 0,1 0 0,0 1 0,0-1 0,-1 0 0,1 0 0,1 0 0,-1 0 0,0 0 0,1 3 0,-1-2 0,0 1 0,1-1 0,-1 1 0,1-1 0,-1 1 0,1-1 0,1 1 0,-1-1 0,0 0 0,1 1 0,-1-1 0,1 0 0,0 0 0,5 5 0,-5-6 0,1-1 0,0 1 0,0-1 0,0 1 0,0-1 0,0 0 0,0 0 0,0-1 0,0 1 0,1 0 0,-1-1 0,0 0 0,0 0 0,1 0 0,-1 0 0,0-1 0,0 1 0,0-1 0,1 0 0,-1 1 0,0-2 0,0 1 0,0 0 0,0-1 0,-1 1 0,1-1 0,0 0 0,0 0 0,-1 0 0,1 0 0,-1 0 0,0 0 0,0-1 0,0 1 0,3-6 0,2-1 0,-2 1 0,1-1 0,-1 0 0,0 0 0,-1-1 0,0 0 0,-1 1 0,0-1 0,0 0 0,1-12 0,-4 15 0,0 0 0,-1 0 0,1 0 0,-1 1 0,0-1 0,-3-6 0,4 12 0,0 0 0,0 0 0,0-1 0,-1 1 0,1 1 0,0-1 0,-1 0 0,1 0 0,0 0 0,-1 0 0,0 0 0,1 0 0,-1 0 0,1 0 0,-1 1 0,0-1 0,0 0 0,1 1 0,-1-1 0,0 0 0,0 1 0,0-1 0,0 1 0,0-1 0,0 1 0,1-1 0,-1 1 0,0 0 0,0 0 0,0-1 0,0 1 0,-1 0 0,1 0 0,0 0 0,0 0 0,0 0 0,0 0 0,0 0 0,0 1 0,0-1 0,0 0 0,0 1 0,0-1 0,0 0 0,0 1 0,1-1 0,-1 1 0,0-1 0,0 1 0,0 0 0,-1 1 0,-1 1 0,0 1 0,0-1 0,1 1 0,-1 0 0,1 0 0,0 0 0,0 0 0,0 1 0,1-1 0,0 1 0,-1-1 0,1 1 0,0 8 0,-5 64 0,6-76 0,0 0 0,0-1 0,0 1 0,0 0 0,0 0 0,0 0 0,1 0 0,-1 0 0,0-1 0,0 1 0,1 0 0,-1 0 0,0 0 0,1-1 0,-1 1 0,1 0 0,-1-1 0,1 1 0,-1 0 0,1-1 0,-1 1 0,1 0 0,0-1 0,-1 1 0,1-1 0,0 1 0,1 0 0,0-1 0,0 1 0,0-1 0,-1 0 0,1 0 0,0 0 0,0 0 0,0 0 0,0 0 0,0 0 0,0-1 0,0 1 0,1-2 0,51-23 0,-53 24 0,13-7 0,1 1 0,0 0 0,28-8 0,-37 13 0,-1 0 0,2 1 0,-1 0 0,0 0 0,0 1 0,0-1 0,0 1 0,0 1 0,0-1 0,1 1 0,-1 0 0,0 1 0,8 2 0,-11-2 0,-1 0 0,0 0 0,1 1 0,-1-1 0,0 0 0,0 1 0,0 0 0,-1-1 0,1 1 0,2 6 0,2 0 0,-7-27 0,-4-9-56,-2 0 0,0 1 0,-15-34-1,14 41-128,0 0 0,2 0-1,0-1 1,1 0-1,1 0 1,1 0-1,0-35 1,4 49-767,1 0 1,0 0 0,0 0 0,0 1 0,1-1-1,0 1 1,0 0 0,0 0 0,1 0-1,-1 0 1,1 1 0,1-1 0,3-3 0,-1 2-1432,-1-1 1,-1 0 0,1 0 0,-1 0 0,5-11 0,1-16 1931,-7-8 4982,-4 39-3891,0 0 0,0 0-1,0 1 1,0-1 0,-1 0 0,1 0 0,-1 0 0,1 1 0,-1-1 0,0 0 0,0 1 0,0-1-1,-1 1 1,1-1 0,-1 1 0,1-1 0,-1 1 0,0 0 0,0 0 0,0 0 0,0 0 0,0 0-1,0 0 1,-5-2 0,6 4-554,1 0-1,-1 0 1,1 0-1,-1 0 1,1 0-1,-1 0 1,1 0-1,-1 1 0,1-1 1,-1 0-1,1 0 1,-1 0-1,1 1 1,-1-1-1,1 0 1,-1 1-1,1-1 1,0 0-1,-1 1 1,1-1-1,0 1 1,-1-1-1,1 1 0,0-1 1,-1 1-1,1-1 1,0 1-1,0-1 1,0 1-1,-1-1 1,1 1-1,0-1 1,0 1-1,0-1 1,0 1-1,0-1 1,0 1-1,0-1 1,0 1-1,0-1 0,0 1 1,1 0-1,-1 35-216,0-28 500,1 25 353,1-1 0,1 0-1,2 0 1,2 0-1,0-1 1,18 45 0,-17-58-737,0 0 0,1 0 1,1-1-1,1-1 0,13 17 1,-16-23-723,0-1 1,1 0-1,0-1 1,1 0-1,0 0 0,0-1 1,1-1-1,19 10 1,-26-15-2492,-13-12-13488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0.285"/>
    </inkml:context>
    <inkml:brush xml:id="br0">
      <inkml:brushProperty name="width" value="0.025" units="cm"/>
      <inkml:brushProperty name="height" value="0.025" units="cm"/>
    </inkml:brush>
  </inkml:definitions>
  <inkml:trace contextRef="#ctx0" brushRef="#br0">228 434 8968,'0'0'5862,"-83"-53"-993,39 24-802,5 1-1216,9 1-609,8 1-288,13-2-320,9 5-1314,3 0-320,21 1 0,8 1 0,9 0 0,12-1 0,3 2 0,3-4-256,1-5-6631,-3-9-17648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2.707"/>
    </inkml:context>
    <inkml:brush xml:id="br0">
      <inkml:brushProperty name="width" value="0.025" units="cm"/>
      <inkml:brushProperty name="height" value="0.025" units="cm"/>
    </inkml:brush>
  </inkml:definitions>
  <inkml:trace contextRef="#ctx0" brushRef="#br0">8681 10515 7847,'0'0'8376,"8"2"-7970,29 6 571,-35-8-823,-1 0-1,1 0 1,-1 0 0,0-1 0,1 1-1,-1 0 1,1-1 0,-1 1 0,0-1-1,1 0 1,-1 1 0,0-1 0,1 0-1,-1 0 1,0 0 0,0 0 0,0 0-1,0 0 1,0 0 0,0 0 0,0 0-1,0-1 1,-1 1 0,2-2-1,12-30 1065,-3-6-1199,-2-1 0,-2 0 0,-2 0 0,-1 0 0,-2-1 0,-6-72 0,1 91-45,-2 1 0,0 0-1,-1 1 1,-1-1-1,-1 1 1,-1 1 0,-15-25-1,-92-127 310,97 145-221,-195-227 283,-20-28-194,58 20 241,-67-94-266,-74-115-123,-178-231 1083,-172-28-1097,508 585-150,-354-248 0,-219-65 780,695 435-569,-1629-965 340,701 357 180,791 497-402,7-7 1,5-8-1,-180-211 1,236 223-144,6-4-1,6-4 1,-77-160-1,-193-484-183,300 641 172,-179-445-829,189 439 1194,-64-307 1,107 381-404,4-1 0,5-96 0,2 138-834,-1 17-2104,-4 7-2263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3.267"/>
    </inkml:context>
    <inkml:brush xml:id="br0">
      <inkml:brushProperty name="width" value="0.025" units="cm"/>
      <inkml:brushProperty name="height" value="0.025" units="cm"/>
    </inkml:brush>
  </inkml:definitions>
  <inkml:trace contextRef="#ctx0" brushRef="#br0">1 605 10954,'3'26'6179,"5"-18"-2534,-6-9-3508,0 0 1,0-1 0,0 1 0,0-1 0,0 1-1,0-1 1,0 0 0,-1 1 0,1-1 0,-1 0 0,1 0-1,-1 0 1,0 0 0,1-1 0,-1 1 0,1-3 0,33-70 795,-2-2 0,-4-1 0,-3-2 0,23-122 0,-44 181-763,-2 10-55,-1 1 1,0-1 0,-1 1-1,0-20 1,5 61-68,0 0 0,2 0 1,2 0-1,1-1 0,1-1 1,22 40-1,-24-51-244,1 0 0,1-1 0,1-1 0,0 0 0,30 27 0,-33-35-332,1 0 1,-1-1-1,1 0 0,1-1 0,-1 0 0,13 4 0,23 2-3817,-3-11-1410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5.018"/>
    </inkml:context>
    <inkml:brush xml:id="br0">
      <inkml:brushProperty name="width" value="0.025" units="cm"/>
      <inkml:brushProperty name="height" value="0.025" units="cm"/>
    </inkml:brush>
  </inkml:definitions>
  <inkml:trace contextRef="#ctx0" brushRef="#br0">186 31 19955,'-11'-3'1996,"1"0"-1456,0 1 0,0 0-1,0 0 1,-1 1-1,1 0 1,-16 2 0,22-1-412,0 1 1,0-1 0,0 1-1,1 0 1,-1 1 0,0-1-1,1 1 1,-1-1-1,1 1 1,0 0 0,0 0-1,-1 1 1,1-1 0,1 1-1,-1-1 1,0 1 0,1 0-1,-1 0 1,1 0-1,0 0 1,0 0 0,0 1-1,0-1 1,-2 7 0,2-3-103,0 0 1,0 0-1,1 0 1,-1 0-1,1 0 1,1 0-1,0 1 1,0-1-1,1 9 1,-1-14-31,0 0 1,1 1-1,-1-1 0,1 0 1,-1 0-1,1 0 0,0 0 1,0 0-1,0 1 0,0-1 1,0-1-1,0 1 0,0 0 1,1 0-1,-1 0 0,1-1 1,-1 1-1,1-1 0,0 1 1,-1-1-1,1 0 0,0 1 1,0-1-1,0 0 0,0 0 0,0 0 1,0-1-1,1 1 0,-1 0 1,0-1-1,0 0 0,3 1 1,-2-2-6,0 1-1,-1-1 1,1 0 0,0 1-1,0-1 1,-1-1 0,1 1 0,-1 0-1,1-1 1,-1 1 0,0-1-1,1 0 1,-1 0 0,0 0-1,0 0 1,0 0 0,0 0 0,-1 0-1,1-1 1,-1 1 0,1-1-1,-1 1 1,0-1 0,0 1 0,1-4-1,4-10 75,0 1-1,6-32 1,-1-27 132,-11 73-198,0 1-1,0 0 0,0-1 1,1 1-1,-1 0 0,0-1 0,0 1 1,0 0-1,0-1 0,1 1 1,-1 0-1,0-1 0,0 1 0,0 0 1,1 0-1,-1-1 0,0 1 1,0 0-1,1 0 0,-1 0 1,0-1-1,1 1 0,-1 0 0,0 0 1,1 0-1,-1 0 0,0 0 1,1 0-1,-1-1 0,0 1 1,1 0-1,-1 0 0,0 0 0,1 0 1,-1 0-1,1 0 0,-1 1 1,0-1-1,1 0 0,-1 0 1,0 0-1,1 0 0,-1 0 0,0 0 1,1 1-1,-1-1 0,0 0 1,0 0-1,1 0 0,-1 1 0,0-1 1,0 0-1,1 0 0,-1 1 1,16 16-210,17 25 441,14 15 87,-3 2 1,-3 1 0,54 105-1,-89-149-25,0-1-1,-1 1 1,-1 1 0,0-1-1,-1 1 1,-1-1-1,0 27 1,-2-42-292,0 0 0,1 0 0,-1 0 0,0 0 0,0 0 0,0 0 0,0 0 0,-1 0 0,1 0 0,0-1 0,0 1 0,0 0 0,-1 0 0,1 0 0,0 0 0,-1 0 0,1-1 0,-1 1 0,1 0 0,-1 0 0,0 0 0,1-1 0,-1 1 0,0 0 0,1-1 0,-1 1 0,0-1 0,0 1 0,1-1 0,-1 1 0,-1 0 0,-1-1 0,1 0 0,0 0 0,0-1 0,0 1 0,-1 0 0,1-1 0,0 1 0,0-1 0,0 0 0,0 0 0,0 0 0,-4-2 0,-7-5 0,1-1 0,-22-20 0,-109-118 0,122 121 0,0-1 0,2-1 0,1 0 0,-16-34 0,33 59-142,-1 0 0,1 0 1,0-1-1,-1 1 0,1 0 0,1 0 1,-1-1-1,0 1 0,1-1 0,0 1 1,0-1-1,0 1 0,1-7 0,0 8-44,0 0 0,0 0 0,0 0 0,0 0 0,1 0 0,-1 0 0,1 0 0,-1 0-1,1 1 1,0-1 0,0 0 0,0 1 0,0 0 0,0-1 0,0 1 0,0 0 0,0 0-1,0 0 1,4-1 0,69-30-9583,-36 12 1094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5.639"/>
    </inkml:context>
    <inkml:brush xml:id="br0">
      <inkml:brushProperty name="width" value="0.025" units="cm"/>
      <inkml:brushProperty name="height" value="0.025" units="cm"/>
    </inkml:brush>
  </inkml:definitions>
  <inkml:trace contextRef="#ctx0" brushRef="#br0">1 231 15855,'0'0'9887,"9"4"-8889,32 8-325,-40-12-641,1 1 0,0-2 0,-1 1 0,1 0 0,0 0 0,-1-1 0,1 1 0,0 0 0,-1-1 0,1 0 0,-1 1 1,1-1-1,-1 0 0,1 0 0,-1 0 0,0 0 0,1 0 0,-1 0 0,0 0 0,0-1 0,0 1 0,0 0 0,0-1 1,0 1-1,0 0 0,0-1 0,0 0 0,-1 1 0,1-1 0,0 1 0,-1-1 0,0 0 0,1-2 0,1-5 328,0 0-1,0 0 1,-1 0-1,1-13 1,-2 20-300,0 0 0,0 0 0,-1 0 0,1 0 0,0-1 1,-1 1-1,1 0 0,-1 0 0,0 0 0,0 0 0,0 0 1,0 0-1,0 1 0,0-1 0,0 0 0,-1 0 0,1 1 0,0-1 1,-1 1-1,0-1 0,1 1 0,-1 0 0,0-1 0,0 1 1,1 0-1,-1 0 0,0 0 0,0 1 0,0-1 0,0 0 0,-1 1 1,1-1-1,0 1 0,0 0 0,0 0 0,0 0 0,0 0 1,0 0-1,-1 0 0,-2 1 0,3 0-62,1-1 0,0 1 0,-1 0 0,1 0 0,-1 0 1,1 0-1,0 0 0,0 0 0,-1 0 0,1 0 0,0 1 0,0-1 0,0 0 0,1 1 0,-1-1 0,0 1 1,0-1-1,1 1 0,-1-1 0,1 1 0,-1-1 0,1 1 0,0 0 0,-1-1 0,1 1 0,0 1 0,-1 54-83,1-45 67,0 10 5,1 0 0,0-1-1,2 1 1,1-1-1,0 0 1,2 0 0,16 40-1,-22-60 10,1 1 0,-1-1 0,1 0 0,0 1 0,-1-1-1,1 0 1,0 0 0,0 1 0,0-1 0,0 0 0,0 0 0,0 0-1,0 0 1,1 0 0,-1 0 0,0-1 0,1 1 0,-1 0-1,0-1 1,2 2 0,-1-3 1,-1 1-1,0 0 1,0 0-1,0 0 1,0 0 0,1-1-1,-1 1 1,0 0-1,0-1 1,0 1-1,0-1 1,0 0 0,0 1-1,0-1 1,0 0-1,0 1 1,0-1-1,0 0 1,1-1 0,3-5 19,-1 1 0,0-1 0,1 1 0,-2-1 0,1-1 1,2-6-1,7-28 28,-2 1 0,10-76 0,-10 48-32,-11 68-16,0 0 1,0 0-1,0-1 0,0 1 1,0 0-1,0 0 0,1 0 1,-1-1-1,0 1 0,1 0 1,-1 0-1,1 0 0,0 0 1,-1 0-1,1 0 0,0 0 1,-1 0-1,1 0 0,0 0 1,0 0-1,0 0 0,0 0 1,1 0-1,0 1-5,-1 0-1,0 0 0,0 1 1,0-1-1,0 0 1,0 1-1,0-1 0,0 1 1,0 0-1,0-1 1,0 1-1,-1-1 0,1 1 1,0 0-1,0 0 1,0 0-1,-1-1 0,1 1 1,0 0-1,0 2 1,35 65-366,-31-57 356,-1-2 54,1 0 1,0-1-1,0 1 1,1-1-1,7 8 1,-12-15-24,0 0 1,0 0-1,0 0 0,0 0 1,0 0-1,0 0 1,0 0-1,0-1 1,0 1-1,0 0 0,0-1 1,1 1-1,-1-1 1,0 1-1,1-1 1,-1 0-1,0 1 0,1-1 1,-1 0-1,0 0 1,1 0-1,-1 0 1,0 0-1,1 0 0,-1 0 1,0-1-1,1 1 1,-1 0-1,0-1 1,0 1-1,1-1 0,-1 1 1,0-1-1,0 0 1,0 1-1,0-1 1,1 0-1,-1 0 0,0 0 1,-1 0-1,1 0 1,0 0-1,0 0 1,0 0-1,-1 0 0,1 0 1,0-1-1,0 0 1,8-16-8,0 0 0,-1 0 0,-1 0 0,7-32 1,11-27-11,-25 75 5,1 1 0,-1-1 0,1 1 0,-1-1 0,1 1 0,0-1 0,-1 1 0,1 0 0,0-1 0,0 1 0,0 0 0,0 0 0,0 0 0,0 0 0,0 0 0,1 0 0,-1 0 0,0 0 0,0 0 0,1 0 0,-1 1 0,3-2 0,-2 2 0,-1 1 0,1-1 0,-1 0 0,0 1 0,1-1 0,-1 1 0,0-1 0,0 1 0,1 0 0,-1 0 0,0-1 0,0 1 0,0 0 0,0 0 0,0 0 0,0 0 0,0 0 0,0 1 0,1 1 0,6 10 0,-1 0 0,0 1 0,8 21 0,-12-26 0,2 6 0,-4-11 0,0-1 0,0 1 0,0-1 0,1 1 0,-1-1 0,1 0 0,0 1 0,0-1 0,0 0 0,3 3 0,-3-9-2,0-1 0,-1 0 1,0 0-1,1 0 0,-2-1 0,1 1 0,0 0 0,-1-7 1,1 5-58,6-19-3976,-4 15-3829,0 1-3384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01.095"/>
    </inkml:context>
    <inkml:brush xml:id="br0">
      <inkml:brushProperty name="width" value="0.025" units="cm"/>
      <inkml:brushProperty name="height" value="0.025" units="cm"/>
    </inkml:brush>
  </inkml:definitions>
  <inkml:trace contextRef="#ctx0" brushRef="#br0">63 92 8520,'0'0'10186,"-9"-3"-9060,-25-11 27,33 14-1083,1 0 0,-1 0 1,0 0-1,1 0 0,-1-1 0,0 1 0,1 0 0,-1 1 0,1-1 0,-1 0 1,0 0-1,1 0 0,-1 0 0,0 0 0,1 1 0,-1-1 0,1 0 0,-1 0 1,0 1-1,1-1 0,-1 0 0,1 1 0,-1-1 0,1 1 0,-1-1 0,1 1 1,0-1-1,-1 1 0,1-1 0,0 1 0,-1-1 0,1 1 0,0 0 0,-1-1 0,1 1 1,0-1-1,0 1 0,0 0 0,0-1 0,0 1 0,0 0 0,0-1 0,0 1 1,0 0-1,0-1 0,0 1 0,0 0 0,0-1 0,0 1 0,1 0 0,-1 2-22,0 0 0,0-1-1,0 1 1,1 0-1,-1 0 1,1-1 0,0 1-1,0-1 1,0 1-1,1 3 1,4-3 185,0 1 0,0-1-1,1-1 1,-1 1 0,1-1 0,-1 0 0,1-1-1,-1 0 1,1 0 0,0 0 0,12-1 0,23 5 283,35 8 96,147 7 1,81-21-441,-123-1-85,369 17 182,-73 0-20,283 16 209,-587-21-366,686-25 94,-632 3-9,484 0 229,-240 7-230,837-28-166,-2 22 15,77-3-114,-212-55-1,-605 31 89,-554 37-1,88-10-17,-100 11-61,-1 0 1,1 0-1,-1 0 1,1 0-1,-1 0 0,1 0 1,-1 0-1,1 0 1,-1 0-1,0 0 0,1-1 1,-1 1-1,1 0 0,-1 0 1,1 0-1,-1-1 1,0 1-1,1 0 0,-1-1 1,1 1-1,-1 0 1,0-1-1,1 1 0,-1 0 1,0-1-1,0 1 0,1-1 1,-1 1-1,0 0 1,0-1-1,0 1 0,1-1 1,-1 0-1,-11-12-7228,-4 0-1046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0.694"/>
    </inkml:context>
    <inkml:brush xml:id="br0">
      <inkml:brushProperty name="width" value="0.025" units="cm"/>
      <inkml:brushProperty name="height" value="0.025" units="cm"/>
    </inkml:brush>
  </inkml:definitions>
  <inkml:trace contextRef="#ctx0" brushRef="#br0">0 388 20692,'0'0'11242,"9"1"-10756,7 0-447,-1 0 0,0-1 0,1-1 0,-1 0 0,0-1 1,18-4-1,-25 4-34,1-1 1,0 0 0,-1 0-1,1-1 1,-1 0-1,0 0 1,0 0 0,-1-1-1,1-1 1,-1 1 0,0-1-1,11-13 1,-17 18-6,0 0 0,0 0 0,0 0 0,-1 0 0,1-1 0,0 1 0,0 0 0,-1 0 0,1-1 0,-1 1 0,1 0 0,-1-1 0,1 1 0,-1 0 0,0-1 0,0 1 0,0 0 0,0-3 0,0 3 0,0 1 0,-1-1 0,1 1 0,-1-1 0,1 0 0,0 1 0,-1-1 0,1 1 0,-1-1 0,0 1 0,1 0 0,-1-1 0,1 1 0,-1 0 0,0-1 0,1 1 0,-1 0 0,1-1 0,-1 1 0,0 0 0,0 0 0,1 0 0,-1 0 0,0 0 0,0 0 0,-3 0 0,0 0 0,0 0 0,-1 0 0,1 1 0,0 0 0,0-1 0,0 2 0,0-1 0,1 0 0,-8 5 0,4-2 0,0 1 0,1 1 0,0-1 0,0 1 0,0 0 0,1 0 0,0 1 0,0 0 0,1 0 0,-1 0 0,1 0 0,1 1 0,0-1 0,0 1 0,0 0 0,1 0 0,0 0 0,1 0 0,-1 14 0,2-21 0,-1 0 0,1 0 0,0 0 0,0 0 0,1 0 0,-1 0 0,0 0 0,0 0 0,0 0 0,1 0 0,-1-1 0,0 1 0,1 0 0,-1 0 0,0 0 0,1 0 0,0-1 0,-1 1 0,1 0 0,-1 0 0,1-1 0,0 1 0,-1 0 0,1-1 0,0 1 0,0-1 0,0 1 0,-1-1 0,3 1 0,-1 0 0,1-1 0,-1 0 0,1 0 0,-1 0 0,1 0 0,-1 0 0,1 0 0,-1-1 0,1 1 0,-1-1 0,3-1 0,4-1 0,0-1 0,-1 0 0,0 0 0,0-1 0,11-8 0,-2-3 0,-1-2 0,-1 0 0,15-22 0,2-2 0,-32 41-8,0 1 1,0-1-1,0 1 0,0-1 1,0 1-1,1 0 1,-1-1-1,0 1 0,0-1 1,1 1-1,-1 0 0,0-1 1,0 1-1,1 0 0,-1-1 1,1 1-1,-1 0 0,0-1 1,1 1-1,-1 0 1,1 0-1,-1-1 0,0 1 1,1 0-1,-1 0 0,1 0 1,-1 0-1,1 0 0,-1 0 1,1 0-1,-1 0 1,1 0-1,-1 0 0,1 0 1,-1 0-1,0 0 0,1 0 1,-1 0-1,1 0 0,0 1 1,1 21-681,-11 35-297,7-49 1110,0 1 0,0-1 0,1 1 1,0 0-1,1 0 0,0 0 0,2 15 0,-2-22-91,0 0 0,1-1 0,-1 1 0,1-1-1,-1 1 1,1-1 0,0 1 0,0-1 0,0 0 0,0 1 0,0-1 0,0 0 0,0 0-1,0 0 1,0 0 0,0 0 0,1 0 0,-1 0 0,3 2 0,-2-3-15,1 1 0,0-1 0,0 1 1,-1-1-1,1 0 0,0 0 0,0 0 0,-1 0 1,1 0-1,0-1 0,0 1 0,-1-1 0,1 0 1,0 0-1,3-2 0,3-1-19,-1-1 0,1 0 0,-1-1 0,-1 0 0,1 0 0,-1-1 0,0 0 0,0 0 0,-1-1 0,9-13 0,3-7 0,27-54 0,62-186-331,-99 255 48,-6 22-14,-6 24 199,-28 81 362,20-80-115,2 2 0,1-1 0,2 1 0,-4 72 0,10-96-149,2 37 0,-1-47 0,0-1 0,0 0 0,0 0 0,0 1 0,0-1 0,0 0 0,1 0 0,-1 0 0,0 1 0,1-1 0,-1 0 0,1 0 0,0 0 0,-1 0 0,1 0 0,0 0 0,-1 0 0,1 0 0,0 0 0,0 0 0,0 0 0,0 0 0,0 0 0,0-1 0,0 1 0,0 0 0,0-1 0,2 1 0,-2-2 0,-1 0 0,1-1 0,0 1 0,-1 0 0,1-1 0,-1 1 0,0-1 0,1 1 0,-1-1 0,0 1 0,0-1 0,0 1 0,0-1 0,0 1 0,0-1 0,0 1 0,-1-2 0,1 0 0,0-4 0,-1 0 0,0 1 0,-1-1 0,0 1 0,0 0 0,0-1 0,-1 1 0,1 0 0,-1 0 0,-1 1 0,1-1 0,-8-9 0,-7-5 0,-37-34 0,22 23 0,66 27 0,9 4 16,-9 0-73,-1-1 0,59-10 0,-80 6-1718,-11 5 1488,1-1 0,-1 1 0,0 0 1,0-1-1,0 1 0,1 0 0,-1-1 0,0 1 1,0-1-1,0 1 0,0 0 0,0-1 0,0 1 1,0-1-1,0 1 0,0 0 0,0-1 0,0 1 1,0-1-1,0 1 0,0 0 0,0-1 0,0 1 1,0-1-1,0 1 0,-1 0 0,1-1 0,0 1 1,0 0-1,-1-1 0,-7-8-10352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8.522"/>
    </inkml:context>
    <inkml:brush xml:id="br0">
      <inkml:brushProperty name="width" value="0.025" units="cm"/>
      <inkml:brushProperty name="height" value="0.025" units="cm"/>
    </inkml:brush>
  </inkml:definitions>
  <inkml:trace contextRef="#ctx0" brushRef="#br0">1 52 15503,'0'0'3843,"55"-52"-17488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6.198"/>
    </inkml:context>
    <inkml:brush xml:id="br0">
      <inkml:brushProperty name="width" value="0.025" units="cm"/>
      <inkml:brushProperty name="height" value="0.025" units="cm"/>
    </inkml:brush>
  </inkml:definitions>
  <inkml:trace contextRef="#ctx0" brushRef="#br0">0 64 12780,'0'0'15140,"1"9"-13448,1 13-1241,2 0-1,0 0 1,1-1 0,1 0 0,1 0-1,11 22 1,-18-42-451,0 0 0,0 0 0,1-1 0,-1 1 0,1 0 0,-1-1 0,0 1 0,1 0 0,-1-1 0,1 1 0,-1-1 0,1 1 0,0-1 0,-1 1 0,1-1 0,-1 1 0,1-1 0,0 0 0,0 1 0,-1-1 0,1 0 0,0 1 0,-1-1 0,1 0 0,0 0 0,0 0 0,0 0 0,-1 0 0,1 0 0,0 0 0,0 0 0,-1 0 0,1 0 0,0 0 0,0 0 0,-1-1 0,1 1 0,0 0 0,-1-1 0,1 1 0,0 0 0,-1-1 0,1 1 0,0-1 0,-1 1 0,1-1 0,-1 1 0,1-1 0,-1 1 0,1-1 0,-1 0 0,1 1 0,0-2 0,20-39 0,-1-22 0,-14 43 0,0 1 0,1-1 0,15-29 0,-22 48 0,1 1 0,-1-1 0,0 0 0,1 1 0,-1-1 0,1 0 0,-1 1 0,1-1 0,-1 1 0,1-1 0,-1 0 0,1 1 0,-1 0 0,1-1 0,0 1 0,-1-1 0,1 1 0,0 0 0,-1-1 0,1 1 0,0 0 0,0 0 0,-1 0 0,1-1 0,0 1 0,0 0 0,-1 0 0,1 0 0,1 0 0,16 16 0,9 36 0,-25-47 0,-1-1 0,0-1 0,1 0 0,-1 0 0,1 0 0,0 0 0,0 0 0,0-1 0,0 1 0,4 4 0,-5-7 0,-1 1 0,0-1 0,1 0 0,-1 0 0,1 0 0,-1 0 0,0 0 0,1 0 0,-1 0 0,0 0 0,1 0 0,-1 0 0,1 0 0,-1 0 0,0 0 0,1 0 0,-1 0 0,0 0 0,1 0 0,-1-1 0,0 1 0,1 0 0,-1 0 0,0 0 0,1-1 0,-1 1 0,0 0 0,1 0 0,-1-1 0,0 1 0,12-22 0,-2-6 0,-8 19 0,1 0 0,0 0 0,1 1 0,0-1 0,1 1 0,8-13 0,-13 21-2,0-1 1,1 1-1,-1-1 0,0 1 1,1 0-1,-1-1 0,1 1 1,-1 0-1,0-1 1,1 1-1,-1 0 0,1 0 1,-1-1-1,1 1 0,-1 0 1,0 0-1,1 0 0,-1 0 1,1-1-1,-1 1 0,1 0 1,-1 0-1,1 0 0,-1 0 1,1 0-1,-1 0 0,1 0 1,-1 1-1,1-1 1,-1 0-1,1 0 0,-1 0 1,1 0-1,-1 1 0,1-1 1,-1 0-1,1 0 0,-1 1 1,0-1-1,1 0 0,-1 1 1,0-1-1,1 1 0,-1-1 1,0 0-1,1 1 1,-1-1-1,0 1 0,0-1 1,1 1-1,-1-1 0,0 1 1,0-1-1,0 0 0,0 1 1,0-1-1,0 1 0,0 0 1,9 35-408,-8-33 296,4 21-1200,4 26-2917,-7-17-4983,-2-27 533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6.681"/>
    </inkml:context>
    <inkml:brush xml:id="br0">
      <inkml:brushProperty name="width" value="0.025" units="cm"/>
      <inkml:brushProperty name="height" value="0.025" units="cm"/>
    </inkml:brush>
  </inkml:definitions>
  <inkml:trace contextRef="#ctx0" brushRef="#br0">0 223 16143,'0'0'12850,"12"4"-11366,-6-1-1312,1-1 1,0 0-1,0 0 1,0-1-1,0 0 1,12 1-1,-15-2-119,0-1-1,-1 1 1,1-1-1,0 0 1,-1 0-1,1 0 1,-1 0-1,1-1 1,-1 1 0,1-1-1,-1 0 1,0 0-1,0 0 1,0-1-1,0 1 1,-1-1-1,1 1 1,0-1-1,2-4 1,0 0-51,0-1 0,0 0-1,-1 0 1,0-1 0,-1 1 0,1-1-1,-2 1 1,1-1 0,-1 0 0,0 0 0,-1 0-1,0 0 1,-1-1 0,0 1 0,0 0-1,-1 0 1,-2-11 0,2 17-2,0 1 0,0 0 0,-1 0 0,1 0 0,-1 0 0,1 0 0,-1 0 0,0 0 0,1 1 0,-1-1 0,0 0 0,0 1 0,0 0 0,0-1 0,0 1 0,-1 0 0,1 0 0,0 0 0,-1 0 0,1 1 0,0-1 0,-1 1 0,1-1 0,-1 1 0,1 0 0,-1 0 0,1 0 0,-1 0 0,1 0 0,-1 1 0,1-1 0,0 1 0,-1 0 0,1-1 0,0 1 0,-1 0 0,1 0 0,0 1 0,0-1 0,0 0 0,0 1 0,0-1 0,0 1 0,0 0 0,-2 2 0,-1 6 0,1 0 0,1-1 0,-1 2 0,1-1 0,1 0 0,0 1 0,-1 12 0,0 79 0,3-81 0,0-18 0,-1-1 0,1 1 0,0 0 0,0 0 0,1-1 0,-1 1 0,1 0 0,-1-1 0,1 1 0,0 0 0,0-1 0,0 1 0,0-1 0,0 1 0,0-1 0,1 0 0,-1 1 0,1-1 0,0 0 0,0 0 0,0 0 0,0 0 0,0-1 0,0 1 0,0 0 0,1-1 0,-1 0 0,0 1 0,1-1 0,-1 0 0,1 0 0,0 0 0,-1-1 0,1 1 0,0-1 0,-1 1 0,1-1 0,0 0 0,-1 0 0,1 0 0,0 0 0,0-1 0,-1 1 0,1-1 0,0 1 0,3-3 0,2 1-333,-1-1 0,0 1 0,0-2 0,0 1 0,0-1 0,9-7 0,-2 0-1658,0-1 1,0-1 0,17-21 0,-2-2-5399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055"/>
    </inkml:context>
    <inkml:brush xml:id="br0">
      <inkml:brushProperty name="width" value="0.025" units="cm"/>
      <inkml:brushProperty name="height" value="0.025" units="cm"/>
    </inkml:brush>
  </inkml:definitions>
  <inkml:trace contextRef="#ctx0" brushRef="#br0">126 1 17392,'0'0'3065,"-9"1"-65,4 0-2755,0 0 0,0 0 0,0 1 0,0-1 0,0 1 0,0 0 1,0 1-1,1-1 0,-1 1 0,1 0 0,0 0 0,0 0 0,0 1 0,0 0 0,0-1 0,1 1 1,0 0-1,0 1 0,0-1 0,0 1 0,1-1 0,-4 8 0,3-5-116,0-1 1,0 1-1,0 0 0,1 0 1,0 0-1,0 0 0,1 1 1,-1 13-1,28-20-380,50-31-643,-66 24 836,0 1-1,1 1 1,-1 0-1,1 0 1,0 1-1,0 0 1,1 1-1,-1 0 1,0 1-1,14 0 1,-24 1 124,-1 1 0,1-1 0,0 1 0,0 0 0,0-1 0,-1 1 1,1 0-1,0-1 0,-1 1 0,1 0 0,-1 0 0,1 0 0,-1-1 0,1 1 1,-1 0-1,1 0 0,-1 0 0,0 0 0,0 0 0,1 0 0,-1 0 1,0 0-1,0 0 0,0 0 0,0 0 0,0 0 0,0 0 0,-1 1 1,-2 33 1549,-2-17-1532,-1 0 1,-1-1 0,-1 0 0,0 0 0,-1-1 0,-1 0-1,-1 0 1,-24 26 0,35-41-124,-1 1-1,0-1 1,0 0 0,0 0 0,0 0-1,0 0 1,-1 0 0,1 0-1,0 0 1,0 0 0,-1-1-1,1 1 1,-1 0 0,1-1 0,0 1-1,-1-1 1,1 1 0,-1-1-1,1 0 1,-1 0 0,1 0-1,-1 0 1,1 0 0,-1 0 0,1 0-1,-3 0 1,3-2-112,-1 1 0,1 0 0,-1-1 0,1 1 0,0-1 0,-1 1 0,1-1 0,0 1 0,0-1 0,0 0 0,0 0 0,0 1 0,1-1 0,-1 0 0,0 0 1,0-3-1,-2-12-1337,1 1 1,0 0-1,1-23 1,2-2-3403,6-3-1431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413"/>
    </inkml:context>
    <inkml:brush xml:id="br0">
      <inkml:brushProperty name="width" value="0.025" units="cm"/>
      <inkml:brushProperty name="height" value="0.025" units="cm"/>
    </inkml:brush>
  </inkml:definitions>
  <inkml:trace contextRef="#ctx0" brushRef="#br0">32 1 3171,'0'0'25838,"-5"10"-25064,3-5-724,-2 4 152,0-1 0,1 1 1,0 0-1,0 0 0,1 0 0,0 0 0,0 1 0,1-1 1,0 0-1,2 19 0,0-27-201,0 1 0,0-1 0,0 1 0,0-1 0,0 0 0,0 1 0,1-1 0,-1 0 0,1 0 0,-1 0-1,1 0 1,-1 0 0,1 0 0,0 0 0,-1 0 0,1-1 0,0 1 0,-1-1 0,1 1 0,0-1 0,0 0 0,0 0 0,-1 0 0,1 0 0,3 0 0,57-2-204,-51 2 98,107-16-274,-117 17 398,0-1 0,0 0 0,0 1 0,0-1 0,0 1 0,0 0 0,1-1 0,-1 1 0,-1 0-1,1-1 1,0 1 0,0 0 0,0 0 0,0 0 0,0 0 0,-1 0 0,1 0 0,0 0 0,-1 0 0,1 0 0,-1 0 0,1 0 0,-1 0 0,0 1 0,1-1 0,-1 0 0,0 0-1,0 0 1,0 1 0,0-1 0,0 0 0,0 0 0,0 1 0,0-1 0,-1 2 0,-8 45 671,5-39-690,-1 0 0,1 0 0,-2-1 0,1 0 0,-1 0 0,-7 8 0,10-13 0,0 0 0,0 0 0,0 0 0,-1 0 0,1-1 0,-1 1 0,1-1 0,-1 0 0,0 0 0,0-1 0,0 1 0,0-1 0,0 1 0,0-1 0,0 0 0,-6 0 0,9-1-57,1 0 0,-1-1 1,0 1-1,0 0 0,0 0 0,0 0 1,0-1-1,1 1 0,-1 0 0,0-1 1,0 1-1,0-1 0,1 1 0,-1-1 0,0 0 1,1 1-1,-1-1 0,0 1 0,1-1 1,-1 0-1,1 0 0,-1 1 0,1-1 0,0 0 1,-1-1-1,-6-31-3473,11-31-4303,5 35 504,2 1-4950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7.881"/>
    </inkml:context>
    <inkml:brush xml:id="br0">
      <inkml:brushProperty name="width" value="0.025" units="cm"/>
      <inkml:brushProperty name="height" value="0.025" units="cm"/>
    </inkml:brush>
  </inkml:definitions>
  <inkml:trace contextRef="#ctx0" brushRef="#br0">0 174 11563,'0'0'14045,"8"-4"-12219,-1 2-1594,-2-1-1,1 0 1,0 0 0,0 0 0,-1-1-1,0 0 1,0 0 0,0 0 0,0-1-1,-1 0 1,1 0 0,-1 0 0,-1 0-1,1-1 1,-1 1 0,1-1-1,-2 0 1,1 0 0,-1 0 0,0 0-1,2-9 1,-3-25-2,-1 39-230,0 0 0,0 1 0,0-1 0,0 0 0,0 1 0,0-1 0,0 1 0,0-1 1,0 0-1,0 1 0,0-1 0,-1 0 0,1 1 0,0-1 0,0 1 0,-1-1 0,1 1 0,0-1 1,-1 0-1,1 1 0,-1-1 0,1 1 0,0 0 0,-1-1 0,1 1 0,-1-1 0,1 1 0,-1 0 0,0-1 1,1 1-1,-1 0 0,1 0 0,-1-1 0,0 1 0,1 0 0,-1 0 0,1 0 0,-1 0 0,0 0 1,1 0-1,-1 0 0,0 0 0,1 0 0,-1 0 0,0 0 0,1 0 0,-1 0 0,1 1 0,-1-1 1,0 0-1,1 0 0,-1 1 0,1-1 0,-2 1 0,0 1 0,0-1 0,1 1 0,-1 0 0,0 0 0,1 0 0,-1 0 0,1 0 0,0 1 0,-1-1 0,1 0 0,0 1 0,0-1 0,1 1 0,-1-1 0,0 1 0,1 3 0,-6 46 0,6-43 0,-1 6 0,-1-2 0,1 0 0,1-1 0,0 1 0,1-1 0,2 15 0,-2-25 0,-1-1 0,1 1 0,-1 0 0,1-1 0,-1 1 0,1 0 0,0-1 0,0 1 0,0-1 0,0 1 0,0-1 0,0 1 0,0-1 0,0 0 0,0 1 0,1-1 0,-1 0 0,1 0 0,-1 0 0,1 0 0,-1 0 0,1-1 0,0 1 0,-1 0 0,1-1 0,0 1 0,-1-1 0,1 1 0,0-1 0,0 0 0,-1 0 0,1 0 0,0 0 0,0 0 0,0 0 0,-1 0 0,1-1 0,0 1 0,0-1 0,-1 1 0,1-1 0,0 0 0,2-1 0,2-1 0,-1 0 0,1 0 0,-1 0 0,0 0 0,0-1 0,-1 0 0,1 0 0,-1-1 0,5-5 0,37-51 0,-22 27 0,-17 24 0,29-34 0,-35 43 0,0 0 0,0-1 0,0 1 0,1 0 0,-1-1 0,0 1 0,1 0 0,0 0 0,-1 0 0,1 0 0,-1 1 0,1-1 0,0 0 0,0 1 0,-1-1 0,1 1 0,0-1 0,0 1 0,0 0 0,-1 0 0,1 0 0,0 0 0,0 0 0,2 0 0,-2 3 0,0-1 0,0 1 0,0 0 0,0-1 0,0 1 0,0 0 0,-1 0 0,1 0 0,-1 0 0,0 0 0,0 0 0,1 7 0,0-4 0,0 1 0,0-1 0,1 0 0,0 0 0,4 8 0,-6-13 0,0-1 0,-1 1 0,1 0 0,0-1 0,-1 1 0,1 0 0,0-1 0,0 1 0,-1-1 0,1 1 0,0-1 0,0 1 0,0-1 0,0 0 0,0 0 0,0 1 0,0-1 0,0 0 0,-1 0 0,1 0 0,0 0 0,0 0 0,0 0 0,0 0 0,0 0 0,0 0 0,0-1 0,0 1 0,0 0 0,0-1 0,0 1 0,0 0 0,-1-1 0,1 1 0,0-1 0,0 1 0,0-1 0,-1 0 0,1 1 0,1-2 0,34-38 46,-33 35-60,-1 1-1,1 0 0,0 0 1,0 0-1,0 0 1,1 1-1,0-1 0,-1 1 1,1 0-1,0 0 1,1 0-1,-1 1 1,0-1-1,1 1 0,-1 0 1,1 0-1,0 1 1,0-1-1,8 0 0,-12 2-113,0 0-1,0 0 0,-1 0 1,1 0-1,0 0 0,-1 0 1,1 0-1,0 0 0,-1 1 1,1-1-1,0 0 0,-1 0 1,1 1-1,0-1 0,-1 0 1,1 1-1,0-1 0,-1 1 1,1-1-1,-1 1 0,1-1 1,-1 1-1,0 0 0,1-1 1,-1 1-1,1-1 0,-1 1 1,1 1-1,1 12-5610,-1-3-4148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8.659"/>
    </inkml:context>
    <inkml:brush xml:id="br0">
      <inkml:brushProperty name="width" value="0.025" units="cm"/>
      <inkml:brushProperty name="height" value="0.025" units="cm"/>
    </inkml:brush>
  </inkml:definitions>
  <inkml:trace contextRef="#ctx0" brushRef="#br0">1 150 8296,'0'0'20745,"10"12"-18829,92 141-106,-100-151-1810,-1 1 0,0-1 0,1 0 0,-1 0 0,1 0 0,0 0 0,0-1 0,0 1 0,-1 0 0,2-1 0,-1 1 0,0-1 0,0 0 0,0 1 0,1-1 0,-1 0 0,0-1 0,1 1 0,-1 0 0,1-1 0,-1 1 0,6-1 0,-5 0 0,0-1 0,0 0 0,0 0 0,0-1 0,0 1 0,0 0 0,-1-1 0,1 0 0,0 0 0,-1 0 0,0 0 0,1 0 0,-1 0 0,0-1 0,3-4 0,5-7 0,0-2 0,-2 1 0,0-1 0,-1-1 0,7-19 0,14-79 0,-22 108 0,2 17 0,5 22 0,-12-27 0,0-3 0,26 54 0,-26-55 0,0 1 0,0-1 0,0 1 0,1-1 0,-1 0 0,0 0 0,0 1 0,1-1 0,-1 0 0,0 0 0,1 0 0,-1-1 0,4 2 0,-4-2 0,-1 0 0,1 0 0,0 0 0,0 0 0,0 0 0,0 0 0,-1 0 0,1 0 0,0-1 0,0 1 0,0 0 0,-1-1 0,1 1 0,0-1 0,-1 1 0,1-1 0,0 1 0,-1-1 0,1 1 0,0-1 0,-1 0 0,1 1 0,-1-1 0,1 0 0,-1 1 0,1-1 0,-1 0 0,0 0 0,1-1 0,21-63 0,0-3 0,-20 64 0,-1 0 0,1 0 0,0 0 0,1 0 0,-1 1 0,1-1 0,0 1 0,0 0 0,0-1 0,0 1 0,0 1 0,6-5 0,-7 6-68,0 0 0,1 0 0,-1 1 0,0-1 0,0 1 0,0-1 0,0 1 0,1 0 0,-1 0 0,0 0 0,0 0 0,0 0 0,1 0 0,-1 1 0,0-1 0,0 1 0,0-1 0,0 1 0,0 0 0,0 0 0,0 0 0,0 0 0,0 0 0,0 0 0,0 1 0,-1-1 0,1 1 0,0-1 0,-1 1 0,0 0 0,1-1 0,-1 1 0,0 0 0,0 0 0,2 4 0,1 0-508,0 0 0,-1 1 0,0 0-1,0 0 1,-1 0 0,0 0-1,0 1 1,0-1 0,0 13 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28.997"/>
    </inkml:context>
    <inkml:brush xml:id="br0">
      <inkml:brushProperty name="width" value="0.025" units="cm"/>
      <inkml:brushProperty name="height" value="0.025" units="cm"/>
    </inkml:brush>
  </inkml:definitions>
  <inkml:trace contextRef="#ctx0" brushRef="#br0">1 0 24055,'0'0'8071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0.713"/>
    </inkml:context>
    <inkml:brush xml:id="br0">
      <inkml:brushProperty name="width" value="0.025" units="cm"/>
      <inkml:brushProperty name="height" value="0.025" units="cm"/>
    </inkml:brush>
  </inkml:definitions>
  <inkml:trace contextRef="#ctx0" brushRef="#br0">1 49 18642,'0'0'1243,"0"10"268,5 26-567,1 0-1,1-1 1,2 1-1,2-2 1,1 1 0,1-2-1,22 38 1,-31-63-640,0-1 0,1 0 1,0-1-1,10 11 0,-14-16-253,-1 0 0,1 0 1,0 0-1,0 0 0,0 0 0,0 0 0,0-1 0,0 1 0,0 0 1,0-1-1,0 1 0,0-1 0,0 1 0,0-1 0,0 1 1,1-1-1,-1 0 0,0 1 0,0-1 0,0 0 0,1 0 0,-1 0 1,0 0-1,0 0 0,0-1 0,1 1 0,-1 0 0,0 0 0,0-1 1,0 1-1,1-1 0,-1 1 0,0-1 0,0 1 0,0-1 0,0 0 1,0 1-1,0-1 0,0 0 0,-1 0 0,1 0 0,1-1 1,9-18-36,0 0 0,-2-1 0,0 0 0,-1 0 0,-1-1 0,5-31 1,2-1-29,-6 28-377,-1 4-1705,0 0 0,-2 0 0,-1-1 0,3-34 1,-7 41-6523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1.041"/>
    </inkml:context>
    <inkml:brush xml:id="br0">
      <inkml:brushProperty name="width" value="0.025" units="cm"/>
      <inkml:brushProperty name="height" value="0.025" units="cm"/>
    </inkml:brush>
  </inkml:definitions>
  <inkml:trace contextRef="#ctx0" brushRef="#br0">1 0 12236,'0'0'6502,"15"68"-4452,-1-39 1185,6-5-897,2-2-480,2-6-33,1-1-671,4-4-834,-1-1-224,0-5-224,-3-2-1986,-6-3-2883,-5 0-5189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1.572"/>
    </inkml:context>
    <inkml:brush xml:id="br0">
      <inkml:brushProperty name="width" value="0.025" units="cm"/>
      <inkml:brushProperty name="height" value="0.025" units="cm"/>
    </inkml:brush>
  </inkml:definitions>
  <inkml:trace contextRef="#ctx0" brushRef="#br0">180 91 15118,'0'0'3075,"-2"-10"-128,1 4-2489,-1 1-1,0-1 1,0 0-1,-1 1 1,1 0-1,-1-1 1,0 1-1,0 0 1,-1 1-1,-4-6 1,7 8-339,-1 1 0,0-1 0,0 1 0,0-1 0,0 1 0,0 0 0,0 0 0,0 0 0,0 0 0,0 0 0,-1 0 0,1 0 0,0 1 0,-1-1 0,1 1 0,0 0 0,-1 0 0,1-1 0,0 2 0,-1-1 0,1 0 0,-1 0 0,1 1 0,0-1 0,-1 1 0,1 0 0,0 0 0,0 0 0,0 0 0,0 0 0,0 0 0,0 0 0,0 1 0,-3 1 0,0 3-72,-1-1 0,1 1 0,0 0 0,0 0 1,1 0-1,0 1 0,0-1 0,0 1 0,1 0 0,0 0 0,0 1 0,-1 8 0,1-7 2,0 1 0,1-1 0,1 1-1,0 0 1,0-1 0,1 1 0,0 0-1,0-1 1,4 15 0,-4-23-35,0 0 1,1 1 0,-1-1 0,1 0-1,0 1 1,-1-1 0,1 0 0,0 0-1,0 0 1,0 0 0,-1 0 0,1 1-1,1-2 1,-1 1 0,0 0 0,0 0-1,0 0 1,0 0 0,1-1-1,-1 1 1,0 0 0,0-1 0,1 1-1,-1-1 1,1 0 0,-1 0 0,0 1-1,1-1 1,-1 0 0,1 0 0,-1 0-1,1 0 1,-1 0 0,0-1-1,1 1 1,-1 0 0,1-1 0,-1 1-1,2-1 1,3-1 69,0 0 0,-1-1 0,1 1-1,-1-1 1,0 0 0,1-1 0,7-6 0,-4 2-80,0 0 0,-1 0 0,0-1 0,0 0 0,-1 0 0,0-1 0,0 0 0,-1-1 0,-1 1 0,0-1 0,0 0 1,-1 0-1,-1 0 0,1-1 0,-2 0 0,2-17 0,-4 28-20,0 0 1,0 0-1,0 0 0,0 0 1,0 0-1,-1 0 0,1 1 1,0-1-1,-1 0 0,1 0 1,0 0-1,-1 1 0,1-1 1,-1 0-1,0 0 0,1 1 1,-1-1-1,1 0 0,-1 1 1,0-1-1,0 1 0,1-1 1,-1 1-1,0-1 0,0 1 1,0 0-1,1-1 0,-1 1 1,0 0-1,0 0 0,0-1 1,0 1-1,0 0 0,0 0 1,1 0-1,-1 0 0,0 0 1,0 0-1,0 1 0,0-1 1,0 0-1,0 0 0,0 0 1,1 1-1,-1-1 0,0 1 1,0-1-1,0 1 0,0 0 1,-3 0-173,0 1 0,0-1-1,0 1 1,0 1 0,0-1 0,0 0 0,1 1 0,-1 0 0,-4 4 0,-4 18-4586,9-7-3002,3-11-1930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190"/>
    </inkml:context>
    <inkml:brush xml:id="br0">
      <inkml:brushProperty name="width" value="0.025" units="cm"/>
      <inkml:brushProperty name="height" value="0.025" units="cm"/>
    </inkml:brush>
  </inkml:definitions>
  <inkml:trace contextRef="#ctx0" brushRef="#br0">1 15 7911,'0'0'20842,"2"10"-19577,0 10-713,8 49 610,-9-64-1112,0-1 1,0 1-1,0 0 0,1-1 0,-1 0 0,1 1 1,0-1-1,1 0 0,-1 0 0,1 0 0,5 6 1,-6-8-47,0-1 1,-1 0-1,1 0 1,0 0-1,0 0 1,0 0-1,0 0 1,-1-1-1,1 1 1,0 0-1,0-1 1,0 0-1,0 1 1,1-1-1,-1 0 1,0 0-1,0 0 1,0-1-1,4 0 1,-2 0 11,1-1 0,-1 0 0,0 1 1,1-2-1,-1 1 0,0 0 0,0-1 1,5-4-1,3-5 33,0 0 0,-1 0 0,17-25 0,-18 19-49,6-8 0,-12 25 0,-5 16 0,-10 47 0,7-43 0,0 0 0,1-1 0,1 1 0,1 0 0,2 27 0,-1-45 0,0 0 0,0 1 0,0-1 0,1 0 0,-1 0 0,0 1 0,1-1 0,-1 0 0,1 0 0,-1 1 0,1-1 0,-1 0 0,1 0 0,0 0 0,0 0 0,0 0 0,-1 0 0,1 0 0,0 0 0,0 0 0,0-1 0,0 1 0,1 0 0,-1-1 0,0 1 0,0 0 0,0-1 0,1 0 0,-1 1 0,0-1 0,0 0 0,1 1 0,-1-1 0,0 0 0,1 0 0,-1 0 0,0 0 0,0 0 0,1 0 0,-1-1 0,0 1 0,1 0 0,-1-1 0,0 1 0,0-1 0,3 0 0,3-2 0,0-1 0,0 1 0,0-1 0,-1 0 0,1 0 0,8-8 0,2-4 0,-1 0 0,0-1 0,-1 0 0,-1-1 0,-1-1 0,0 0 0,-1-1 0,-1-1 0,-2 1 0,0-2 0,7-23 0,-40 130 0,13-54 0,2 1 0,1 1 0,1-1 0,-3 58 0,10-89 0,0 0 0,-1-1 0,1 1 0,0 0 0,0 0 0,0-1 1,0 1-1,0 0 0,0 0 0,0 0 0,0-1 0,0 1 0,0 0 0,0 0 0,1-1 0,-1 1 0,0 0 0,1-1 0,-1 1 0,0 0 1,1-1-1,-1 1 0,1 0 0,-1-1 0,1 1 0,-1-1 0,1 1 0,-1-1 0,1 1 0,-1-1 0,1 1 0,0-1 0,-1 1 1,1-1-1,0 0 0,0 1 0,-1-1 0,1 0 0,0 0 0,0 0 0,-1 0 0,1 1 0,0-1 0,0 0 0,-1 0 0,1-1 0,0 1 1,0 0-1,-1 0 0,1 0 0,0 0 0,0-1 0,-1 1 0,2-1 0,1 0-2,1-1 0,-1 0 0,1 0 0,-1 0 0,0-1 0,0 1 0,0-1 0,0 0 0,3-5 0,-1 2-524,-1-1 0,-1 1 0,1-1 0,-1 0 0,4-15 0,-3 8-2100,-1-1-1,-1 0 1,-1 1 0,0-21 0,-1-19-8777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2.880"/>
    </inkml:context>
    <inkml:brush xml:id="br0">
      <inkml:brushProperty name="width" value="0.025" units="cm"/>
      <inkml:brushProperty name="height" value="0.025" units="cm"/>
    </inkml:brush>
  </inkml:definitions>
  <inkml:trace contextRef="#ctx0" brushRef="#br0">11 71 11499,'0'-1'340,"0"1"1,0-1-1,0 1 0,0-1 1,0 0-1,0 1 0,0-1 1,0 1-1,0-1 0,-1 1 1,1-1-1,0 1 1,0-1-1,-1 1 0,1-1 1,0 1-1,-1-1 0,1 1 1,0 0-1,-1-1 0,1 1 1,-1-1-1,1 1 0,-1 0 1,1 0-1,-1-1 1,1 1-1,-1 0 0,1 0 1,-2-1-1,1 8 2985,5 8-3722,18 42 1713,43 82 0,-45-99-1166,-14-28-27,15 28 343,-20-38-395,0 0 0,0-1 0,0 1 0,0-1 0,1 1 1,-1-1-1,0 1 0,1-1 0,-1 0 0,1 0 0,0 0 0,-1 1 0,1-2 0,0 1 0,-1 0 0,1 0 0,4 0 0,-5-1-5,0 0-1,0 0 0,0-1 1,0 1-1,0 0 1,0-1-1,0 1 1,0-1-1,0 1 1,0-1-1,0 0 1,-1 1-1,1-1 1,0 0-1,0 0 1,-1 0-1,1 1 1,0-1-1,-1 0 1,1 0-1,-1 0 1,1 0-1,-1 0 1,1-2-1,11-32 822,-10 27-656,12-40-190,-2-1 1,-2-1 0,-2 1-1,1-83 1,-9 132-1259,-7 4-7153,6-3 7157,-9 10-7894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3.363"/>
    </inkml:context>
    <inkml:brush xml:id="br0">
      <inkml:brushProperty name="width" value="0.025" units="cm"/>
      <inkml:brushProperty name="height" value="0.025" units="cm"/>
    </inkml:brush>
  </inkml:definitions>
  <inkml:trace contextRef="#ctx0" brushRef="#br0">0 265 10122,'0'0'5754,"6"11"-3330,-2-5-2191,0 3 327,1-1 0,1 1 0,0-1 0,0 0 0,12 11 0,-16-17-508,-1 0 0,1-1 0,0 1 0,0-1 0,0 0 0,0 0 0,0 1 0,0-1 0,0-1 0,1 1 0,-1 0 0,0 0 0,1-1 0,-1 1 0,0-1 0,1 0 0,-1 0 0,0 0 0,1 0 0,-1 0 0,0 0 0,1-1 0,-1 1 0,0-1 0,0 0 0,1 0 0,-1 1 0,0-1 0,0-1 0,0 1 0,0 0 0,0 0 0,0-1 0,2-2 0,6-4-184,-2-1 0,0-1-1,0 0 1,0 0 0,-1 0 0,-1-1 0,0 0-1,0 0 1,-1 0 0,6-21 0,-5 10 144,0 0 0,-2 0 0,-1-1 1,2-44-1,-7 54 2423,0 25-1672,-2 25-433,4-14-105,1-1 0,5 26 0,-5-42-128,0 1 0,1-1 0,-1 0-1,1-1 1,0 1 0,1 0 0,-1 0-1,1-1 1,0 0 0,1 1-1,-1-1 1,9 8 0,-12-12-60,1-1 0,-1 1 1,1-1-1,-1 1 0,1-1 0,0 0 1,-1 1-1,1-1 0,0 0 0,-1 1 0,1-1 1,0 0-1,-1 0 0,1 0 0,0 1 1,-1-1-1,1 0 0,0 0 0,0 0 1,-1 0-1,1 0 0,0 0 0,-1-1 0,1 1 1,0 0-1,0 0 0,-1 0 0,1-1 1,1 0-1,14-20 879,1-33 173,-16 52-1051,4-27 90,-1 1 0,0-33 0,0-3 1,-1 55-222,2 12-184,2 14 118,1 14 233,-6-18 28,1 1-1,1-2 1,0 1-1,1 0 1,0-1-1,12 21 1,-16-33-89,0 1 1,0 0-1,0 0 0,0 0 1,0-1-1,0 1 1,0 0-1,0-1 0,1 1 1,-1-1-1,0 1 0,0-1 1,1 0-1,-1 1 0,0-1 1,0 0-1,1 0 1,-1 0-1,0 0 0,1 0 1,-1 0-1,0 0 0,0-1 1,1 1-1,-1 0 0,0-1 1,0 1-1,1-1 1,-1 1-1,0-1 0,0 0 1,0 0-1,0 1 0,0-1 1,0 0-1,0 0 0,0 0 1,0 0-1,0 0 1,0-2-1,22-22-2724,-8 4-6577,-8 8-1522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3.940"/>
    </inkml:context>
    <inkml:brush xml:id="br0">
      <inkml:brushProperty name="width" value="0.025" units="cm"/>
      <inkml:brushProperty name="height" value="0.025" units="cm"/>
    </inkml:brush>
  </inkml:definitions>
  <inkml:trace contextRef="#ctx0" brushRef="#br0">136 22 17617,'0'0'6416,"-9"-4"-4099,-31-13-1244,39 17-1022,0 0 0,-1 0 0,1-1 0,0 1 0,-1 0 0,1 0 0,-1 0 0,1 0 0,0 1 0,-1-1 0,1 0 0,0 1 0,-1-1 0,1 0 0,0 1 0,0 0 0,-1-1 0,1 1 0,0 0 0,0-1 0,0 1 0,0 0 0,0 0 0,0 0 0,0 0 0,0 0 0,0 0 0,-1 3 0,-19 36 1056,16-30-570,-2 3 26,5-11-445,0 1 1,0 0-1,1-1 1,-1 1-1,1 0 0,-1 0 1,1 0-1,0 1 1,0-1-1,0 0 1,1 0-1,-1 0 1,0 7-1,5-9-119,0 0 0,0 0 0,0-1 0,0 1 0,-1-1 0,1 0 0,0 0 0,5-1 0,-3 0-49,54 1-991,-45 42 1351,-13-37-289,2 3 56,0 0 0,-1 0-1,0 0 1,-1 0 0,0 1 0,0-1 0,-1 1 0,0 0 0,0 9 0,-1-4-77,1-7 0,-1 0 0,0 0 0,-1 0 0,1 0 0,-1 0 0,-1-1 0,-1 9 0,1-13 0,1 0 0,0 0 0,0 0 0,0 0 0,-1-1 0,1 1 0,-1 0 0,0-1 0,1 1 0,-1-1 0,0 0 0,0 0 0,0 1 0,0-1 0,0 0 0,0 0 0,0-1 0,0 1 0,0 0 0,0-1 0,-1 1 0,1-1 0,0 0 0,0 0 0,-1 0 0,1 0 0,-3 0 0,1 0 2,-30-2 17,33 2-23,0 0 1,0 0-1,0 0 1,1 0 0,-1-1-1,0 1 1,0 0-1,0 0 1,0-1-1,0 1 1,0-1 0,1 1-1,-1 0 1,0-1-1,0 0 1,1 1 0,-1-1-1,0 1 1,1-1-1,-1 0 1,1 1-1,-1-1 1,0 0 0,1 0-1,0 0 1,-1 1-1,1-1 1,-1 0-1,1 0 1,0-1 0,31-1-11838,-20-2 5510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4.686"/>
    </inkml:context>
    <inkml:brush xml:id="br0">
      <inkml:brushProperty name="width" value="0.025" units="cm"/>
      <inkml:brushProperty name="height" value="0.025" units="cm"/>
    </inkml:brush>
  </inkml:definitions>
  <inkml:trace contextRef="#ctx0" brushRef="#br0">37 166 14382,'0'0'10991,"-6"11"-9341,1-1-1374,0 1 1,1 0-1,0 0 1,1 0 0,0 0-1,1 0 1,0 1-1,1-1 1,0 14-1,0-12-32,5 54 1414,-4-65-1623,0 0 0,0 0-1,0 0 1,1-1 0,-1 1 0,1 0-1,-1 0 1,1-1 0,0 1 0,0 0-1,-1-1 1,1 1 0,0-1 0,1 1-1,-1-1 1,0 0 0,0 1-1,1-1 1,-1 0 0,0 0 0,1 0-1,-1 0 1,1 0 0,0 0 0,-1 0-1,1 0 1,0-1 0,-1 1 0,1-1-1,2 1 1,-1-1-35,-1-1 0,0 0 0,0 1 0,0-1 0,0 0 0,0 0 0,0-1 0,0 1 0,0 0 0,-1-1 0,1 1 0,0-1 0,-1 1 0,1-1 0,-1 0 0,0 1 0,1-1 0,-1 0 0,0 0 0,0 0 0,0 0 0,0 0 0,0-4 0,20-58 0,-19 56 0,22-128 0,-9 184 0,-14-36 0,11 50 0,-12-60 0,1 0 0,-1 0 0,1 0 0,-1 0 0,1 0 0,0 0 0,0 0 0,-1-1 0,2 1 0,-1 0 0,0-1 0,0 1 0,0-1 0,1 1 0,-1-1 0,1 1 0,-1-1 0,1 0 0,-1 0 0,1 0 0,0 0 0,0 0 0,0 0 0,2 1 0,-2-2 0,0-1 0,-1 1 0,1 0 0,-1-1 0,1 0 0,0 1 0,-1-1 0,1 0 0,-1 1 0,1-1 0,-1 0 0,0 0 0,1 0 0,-1-1 0,0 1 0,0 0 0,0 0 0,0-1 0,0 1 0,0 0 0,0-1 0,0 1 0,0-1 0,-1 1 0,1-1 0,0-2 0,15-47 0,-15 46 0,20-139 0,-21 147 0,3 69 0,-2-67 0,0 0 0,0 0 0,0 0 0,1 1 0,-1-1 0,1-1 0,0 1 0,1 0 0,-1 0 0,1-1 0,4 6 0,-6-9 0,0 0 0,0 0 0,0 0 0,-1 0 0,1-1 0,0 1 0,1 0 0,-1-1 0,0 1 0,0-1 0,0 1 0,0-1 0,0 1 0,1-1 0,-1 0 0,0 0 0,0 0 0,0 1 0,1-1 0,-1 0 0,0-1 0,0 1 0,1 0 0,-1 0 0,0 0 0,0-1 0,0 1 0,1-1 0,-1 1 0,0-1 0,0 1 0,0-1 0,0 1 0,0-1 0,0 0 0,0 0 0,0 0 0,0 0 0,-1 1 0,1-1 0,0 0 0,0 0 0,-1 0 0,1-1 0,0 0 0,6-8 0,-1 0 0,-1 0 0,8-18 0,-10 22 0,4-14 0,-1 0 0,0 0 0,-1 0 0,1-23 0,3-8 0,1 122 0,-8-50 0,-2-8 0,0-1 0,2 1 0,-1-1 0,2 1 0,0-1 0,0 0 0,1 0 0,7 15 0,-11-26-118,1 0 0,0 0 0,-1 0 0,1 0 0,0 0 0,0 0 0,0 0 0,0 0 0,0 0 0,-1-1 0,1 1 0,1 0 0,-1-1 0,0 1 0,0 0 0,0-1 0,0 1 0,0-1 0,1 0 0,-1 1 0,0-1 0,0 0 0,0 0 0,1 0 0,-1 0 0,0 0 0,0 0 0,1 0 0,-1 0 0,0 0 0,0-1-1,1 1 1,-1-1 0,0 1 0,0 0 0,0-1 0,0 0 0,0 1 0,0-1 0,0 0 0,2-1 0,0 0-609,0 0-1,-1-1 1,1 0-1,0 0 1,-1 1 0,1-1-1,-1-1 1,0 1-1,0 0 1,0-1-1,-1 1 1,3-6-1,-1-13-9810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062"/>
    </inkml:context>
    <inkml:brush xml:id="br0">
      <inkml:brushProperty name="width" value="0.025" units="cm"/>
      <inkml:brushProperty name="height" value="0.025" units="cm"/>
    </inkml:brush>
  </inkml:definitions>
  <inkml:trace contextRef="#ctx0" brushRef="#br0">80 1 11243,'0'0'17942,"-9"3"-17056,5-2-847,0 1-1,0-1 1,0 1 0,1 0-1,-1 0 1,0 1 0,1-1-1,-1 1 1,1 0 0,0 0-1,0 0 1,0 0 0,1 1-1,-1-1 1,1 1 0,-1-1-1,1 1 1,0 0 0,1 0-1,-1 0 1,1 0 0,-1 0-1,1 0 1,1 1 0,-1-1-1,0 0 1,1 0 0,0 6-1,0-9-37,0 0 0,-1 0 0,1 0 0,0 0 0,0 0 0,0 0 0,0 0 0,0 0-1,0 0 1,0 0 0,0 0 0,0 0 0,0 0 0,1 0 0,-1 0 0,0 0 0,1 0 0,-1 0 0,1 0-1,-1 0 1,1 0 0,0 0 0,-1 0 0,1 0 0,0-1 0,-1 1 0,1 0 0,0-1 0,1 2 0,1-2-30,0 1 0,-1-1 0,1 0 0,0-1 0,0 1 0,-1 0 0,1-1 0,0 1 0,-1-1 0,1 0 0,3-1 0,2-1-184,9-4-25,1 1 0,0 1 0,0 1 0,0 0 0,0 1 0,31 0 0,-48 3 263,0 0 0,0 1 0,0-1 0,0 0 0,0 1 1,0-1-1,0 1 0,0 0 0,0-1 0,0 1 0,0 0 0,0-1 1,-1 1-1,1 0 0,0 0 0,0 0 0,-1 0 0,1 0 0,-1 0 1,1 0-1,-1 0 0,1 0 0,-1 0 0,0 0 0,1 0 0,-1 0 1,0 0-1,0 0 0,0 0 0,0 1 0,0-1 0,0 0 1,0 0-1,0 0 0,0 0 0,0 0 0,-1 0 0,1 0 0,0 0 1,-1 2-1,-1 3 276,1 1 1,-1-1-1,-1 0 1,1 0-1,-6 10 1,-3 3-62,-2-1-1,-18 20 1,29-35-230,-1 0 0,1 0-1,-1 0 1,0 0 0,0-1 0,0 1 0,0-1-1,0 0 1,-1 0 0,1 0 0,0 0-1,-1-1 1,0 1 0,1-1 0,-1 0-1,0 0 1,0 0 0,0-1 0,1 1-1,-1-1 1,-5 0 0,8-1-188,0 0 0,0 0 0,-1 0 0,1-1 0,0 1 0,0 0 0,1-1 0,-1 1 0,0 0 0,0-1 0,1 1 0,-1-1 0,1 1 1,-1-1-1,1 0 0,0 1 0,-1-1 0,1 1 0,0-1 0,0 0 0,0 1 0,0-1 0,0 0 0,1 1 0,0-3 0,7-44-7500,6 20 861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441"/>
    </inkml:context>
    <inkml:brush xml:id="br0">
      <inkml:brushProperty name="width" value="0.025" units="cm"/>
      <inkml:brushProperty name="height" value="0.025" units="cm"/>
    </inkml:brush>
  </inkml:definitions>
  <inkml:trace contextRef="#ctx0" brushRef="#br0">84 0 3267,'0'0'23222,"-8"2"-21679,4 0-1459,-1 0-1,1 0 1,0 0 0,0 0-1,0 0 1,0 1 0,0 0-1,1 0 1,-1 0 0,1 0 0,0 1-1,0-1 1,0 1 0,0 0-1,1-1 1,-1 1 0,1 1-1,0-1 1,0 0 0,1 0 0,-1 1-1,1-1 1,0 1 0,0-1-1,0 1 1,1 0 0,0 6-1,-1-10-76,1 0 0,0 0 0,-1 0-1,1 0 1,0 0 0,0 0 0,0 0-1,0 0 1,0 0 0,0 0 0,0 0-1,0 1 1,0-1 0,0 0 0,0 0-1,1 0 1,-1 0 0,1 0 0,-1 0-1,0-1 1,1 1 0,0 0-1,-1 0 1,1 0 0,-1 0 0,1 0-1,0-1 1,0 1 0,-1 0 0,1-1-1,0 1 1,0 0 0,0-1 0,0 1-1,0-1 1,0 0 0,0 1 0,0-1-1,0 0 1,1 1 0,3-2-40,0 0 1,0 0-1,0 0 1,0 0-1,0-1 1,-1 0-1,9-4 0,-3 1-59,0 0 0,1 1-1,-1 0 1,1 1 0,0 0-1,0 1 1,0 0 0,1 0-1,13 1 1,-23 2 100,-1-1 1,0 1 0,0 0-1,1 0 1,-1-1-1,0 1 1,0 0 0,0 0-1,0 0 1,0 1-1,0-1 1,0 0 0,-1 0-1,1 0 1,0 1-1,-1-1 1,1 0 0,-1 1-1,1-1 1,-1 0-1,0 1 1,1-1 0,-1 1-1,0-1 1,0 1-1,0-1 1,0 0-1,0 1 1,0-1 0,-1 2-1,-3 48 1397,0-40-1242,0 1-1,0-1 1,-1 0 0,0 0 0,-1-1 0,-1 1 0,1-1-1,-2-1 1,-10 13 0,17-22-244,1 1 1,0 0-1,-1-1 0,1 1 1,-1-1-1,1 1 1,-1-1-1,1 1 0,-1-1 1,0 0-1,1 1 0,-1-1 1,1 0-1,-1 1 0,0-1 1,1 0-1,-1 0 1,0 0-1,0 1 0,1-1 1,-1 0-1,0 0 0,1 0 1,-1 0-1,0 0 1,1 0-1,-1 0 0,0-1 1,1 1-1,-1 0 0,0 0 1,1 0-1,-1-1 0,0 1 1,1 0-1,-1-1 1,0 1-1,1-1 0,-1 1 1,1 0-1,-1-1 0,1 1 1,-1-1-1,1 0 0,0 1 1,-1-1-1,1 1 1,-1-1-1,1 0 0,0 1 1,0-1-1,-1 0 0,1 1 1,0-2-1,-10-41-7693,9 19 124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5.970"/>
    </inkml:context>
    <inkml:brush xml:id="br0">
      <inkml:brushProperty name="width" value="0.025" units="cm"/>
      <inkml:brushProperty name="height" value="0.025" units="cm"/>
    </inkml:brush>
  </inkml:definitions>
  <inkml:trace contextRef="#ctx0" brushRef="#br0">0 227 14798,'0'0'16773,"11"5"-16394,-5-2-351,-4-2-11,0 1 1,0-1 0,0 0-1,0 0 1,1 1 0,-1-1-1,0-1 1,1 1-1,-1 0 1,1-1 0,-1 1-1,1-1 1,-1 0 0,1 1-1,-1-1 1,1 0-1,-1-1 1,1 1 0,-1 0-1,1-1 1,-1 0-1,1 1 1,-1-1 0,1 0-1,-1 0 1,0 0 0,0-1-1,1 1 1,-1 0-1,0-1 1,0 0 0,-1 1-1,1-1 1,0 0 0,2-2-1,0-2-6,0 0 0,0-1 0,-1 1 0,0-1 0,0 1 1,0-1-1,-1 0 0,0 0 0,0 0 0,-1 0 0,0 0 0,0-1 0,-1-13 0,-16 57-11,12-18 0,1 0 0,0 0 0,2 1 0,0-1 0,1 1 0,3 31 0,-2-49 0,-1 1 0,0-1 0,0 0 0,1 1 0,-1-1 0,1 1 0,-1-1 0,1 0 0,0 1 0,-1-1 0,1 0 0,0 1 0,0-1 0,0 0 0,0 0 0,0 0 0,0 0 0,0 0 0,0 0 0,1 0 0,-1 0 0,0-1 0,0 1 0,1 0 0,-1-1 0,1 1 0,-1-1 0,0 1 0,1-1 0,-1 0 0,1 0 0,-1 1 0,1-1 0,-1 0 0,1 0 0,-1-1 0,1 1 0,-1 0 0,1 0 0,-1-1 0,1 1 0,-1-1 0,0 1 0,1-1 0,-1 0 0,0 1 0,2-2 0,5-2 0,0-1 0,0 0 0,-1 0 0,0-1 0,0 0 0,8-8 0,35-51 0,-40 51 0,0-1 0,1 1 0,1 1 0,0 0 0,25-19 0,-37 31 0,1 0 0,0 1 0,-1 0 0,1-1 0,-1 1 0,1-1 0,0 1 0,-1 0 0,1-1 0,0 1 0,0 0 0,-1 0 0,1 0 0,0-1 0,-1 1 0,1 0 0,0 0 0,0 0 0,0 0 0,-1 0 0,1 0 0,0 1 0,0-1 0,-1 0 0,1 0 0,0 0 0,-1 1 0,1-1 0,0 0 0,-1 1 0,1-1 0,0 1 0,-1-1 0,1 0 0,0 2 0,14 27 0,-14-26 0,0 1 0,0-1 0,1 0 0,-1 0 0,1 0 0,0 0 0,0 0 0,0 0 0,3 4 0,-3-7 0,-1 1 0,0-1 0,0 1 0,1-1 0,-1 0 0,0 1 0,1-1 0,-1 0 0,0 0 0,1 0 0,-1 0 0,0 0 0,1 0 0,-1 0 0,0-1 0,1 1 0,-1 0 0,0-1 0,0 1 0,1-1 0,-1 0 0,0 1 0,0-1 0,0 0 0,0 1 0,1-1 0,-1 0 0,-1 0 0,1 0 0,0 0 0,1-2 0,19-16 0,29-38 0,-36 40 0,0 0 0,1 1 0,1 1 0,19-14 0,-35 28-26,1 0 0,-1 1 1,1-1-1,-1 1 0,1-1 0,-1 1 0,1-1 1,-1 1-1,1 0 0,-1-1 0,1 1 0,0 0 1,-1-1-1,1 1 0,0 0 0,-1 0 1,1 0-1,0-1 0,-1 1 0,1 0 0,0 0 1,-1 0-1,1 0 0,0 0 0,-1 0 0,1 1 1,0-1-1,-1 0 0,1 0 0,0 0 0,-1 1 1,1-1-1,0 0 0,-1 0 0,1 1 0,-1-1 1,1 1-1,0-1 0,-1 1 0,1-1 0,-1 1 1,0-1-1,1 1 0,-1-1 0,1 1 0,-1-1 1,0 1-1,1 0 0,-1-1 0,0 1 1,0 0-1,1-1 0,-1 1 0,0 0 0,0-1 1,0 1-1,0 0 0,0-1 0,0 1 0,0 1 1,0 3-542,0 0 1,0 1 0,0-1 0,-1 0 0,0 0 0,0 0 0,-2 6 0,-1-4-6849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6.517"/>
    </inkml:context>
    <inkml:brush xml:id="br0">
      <inkml:brushProperty name="width" value="0.025" units="cm"/>
      <inkml:brushProperty name="height" value="0.025" units="cm"/>
    </inkml:brush>
  </inkml:definitions>
  <inkml:trace contextRef="#ctx0" brushRef="#br0">0 1 21076,'0'0'5765,"52"19"-2658,-33 5-1825,1 7-482,-5 2-63,-2 0-737,-2-5 0,1-5 0,-5-10-737,1-9-1409,-2-4-256,-3-13-353,-3-11-1248,-2-11-2179,-15-5-5766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6.863"/>
    </inkml:context>
    <inkml:brush xml:id="br0">
      <inkml:brushProperty name="width" value="0.025" units="cm"/>
      <inkml:brushProperty name="height" value="0.025" units="cm"/>
    </inkml:brush>
  </inkml:definitions>
  <inkml:trace contextRef="#ctx0" brushRef="#br0">0 0 16303,'0'0'7271,"63"46"-12171,-31-54-33,1-11-5413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7.223"/>
    </inkml:context>
    <inkml:brush xml:id="br0">
      <inkml:brushProperty name="width" value="0.025" units="cm"/>
      <inkml:brushProperty name="height" value="0.025" units="cm"/>
    </inkml:brush>
  </inkml:definitions>
  <inkml:trace contextRef="#ctx0" brushRef="#br0">55 0 13293,'0'0'5210,"-2"12"-2253,-10 59 500,11-64-3052,-1 1-1,-1-1 0,1 0 1,-1 0-1,0 0 0,-1-1 1,1 1-1,-1-1 0,-8 9 1,12-15-397,0 0 0,0 0 0,0 0 0,-1 0 0,1-1 1,0 1-1,0 0 0,0 0 0,0 0 0,-1 0 0,1 0 0,0 0 1,0 0-1,0 0 0,0-1 0,-1 1 0,1 0 0,0 0 0,0 0 1,0 0-1,0-1 0,0 1 0,0 0 0,0 0 0,-1 0 0,1 0 1,0-1-1,0 1 0,0 0 0,0 0 0,0 0 0,0-1 0,0 1 1,0 0-1,0 0 0,0 0 0,0-1 0,0 1 0,0 0 0,0 0 1,0 0-1,0-1 0,1 1 0,-1 0 0,0 0 0,0 0 0,0-1 1,0 1-1,0 0 0,0 0 0,0 0 0,1 0 0,-1 0 0,0-1 1,0 1-1,5-17-715,-1 13 587,1 0-1,-1 0 1,0 0 0,1 1 0,0 0 0,0 0-1,0 0 1,0 0 0,0 1 0,0 0 0,1 0 0,-1 0-1,1 1 1,8-2 0,-3 1 60,1 1 1,0 0-1,0 0 0,0 1 0,0 1 1,12 1-1,-23-1 84,1-1-1,-1 1 1,1 0 0,-1-1-1,1 1 1,-1 0-1,0 0 1,1 0 0,-1 0-1,0 0 1,0 0-1,0 1 1,0-1 0,0 0-1,0 0 1,0 1 0,0-1-1,0 1 1,-1-1-1,1 1 1,0-1 0,-1 1-1,1-1 1,-1 1-1,0 0 1,0-1 0,0 1-1,1 0 1,-1-1 0,-1 1-1,1-1 1,0 1-1,-1 2 1,1 3 153,-1 0-1,0-1 1,-1 1-1,0 0 1,0-1 0,-5 12-1,-3-2 20,0 0 0,-19 24 0,24-34-150,0-1 0,0 1 0,0-1 0,-1 0 0,1-1-1,-1 1 1,0-1 0,-1 0 0,-10 4 0,17-7-71,-1-1 0,1 0 0,-1 1 0,0-1 0,1 0 0,-1 0 0,0 0 0,1 0 0,-1 0 0,0 0 0,1 0 0,-1 0 0,0 0 0,1 0 0,-1 0 0,0 0 0,1 0 0,-1 0 0,0-1 0,1 1 0,-1 0 0,1 0 0,-1-1 0,0 1 0,1 0 0,-1-1 0,1 1 0,-1-1 0,1 1 0,-1-2 0,-3-21-1463,17-30-1737,37-80-8872,-32 78 4111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09.532"/>
    </inkml:context>
    <inkml:brush xml:id="br0">
      <inkml:brushProperty name="width" value="0.025" units="cm"/>
      <inkml:brushProperty name="height" value="0.025" units="cm"/>
    </inkml:brush>
  </inkml:definitions>
  <inkml:trace contextRef="#ctx0" brushRef="#br0">1 0 17360,'0'0'9834,"27"61"-18643,-6-49 1859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7.564"/>
    </inkml:context>
    <inkml:brush xml:id="br0">
      <inkml:brushProperty name="width" value="0.025" units="cm"/>
      <inkml:brushProperty name="height" value="0.025" units="cm"/>
    </inkml:brush>
  </inkml:definitions>
  <inkml:trace contextRef="#ctx0" brushRef="#br0">72 0 12588,'0'0'11253,"-1"15"-10324,2 15-465,1 0 0,1 0-1,2 0 1,1-1 0,1 0 0,1 0 0,18 39-1,-18-51-482,2 0 0,0-1-1,0-1 1,2 0 0,13 15-1,15 11-5197,-46-43-474,-10-2 2911,-5-1 1840,13 2 1055,-18-8 2049,0-2 1,-45-29-1,66 39-1716,0-1 0,0 0 1,0 0-1,0 0 0,0-1 0,1 0 0,0 1 0,0-2 1,0 1-1,1 0 0,0-1 0,0 0 0,0 1 0,0-1 1,1 0-1,0-1 0,1 1 0,-3-13 0,5 16-349,-1-1 0,1 1 0,-1 0 0,1-1 0,0 1-1,1 0 1,-1 0 0,0-1 0,1 1 0,0 0 0,-1 1 0,1-1-1,1 0 1,-1 0 0,0 1 0,1-1 0,-1 1 0,1 0 0,-1 0 0,1 0-1,3-2 1,10-6-72,0 1-1,28-11 1,-36 16 3,54-22-543,40-17-5156,-47 13-3662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8.577"/>
    </inkml:context>
    <inkml:brush xml:id="br0">
      <inkml:brushProperty name="width" value="0.025" units="cm"/>
      <inkml:brushProperty name="height" value="0.025" units="cm"/>
    </inkml:brush>
  </inkml:definitions>
  <inkml:trace contextRef="#ctx0" brushRef="#br0">62 322 14894,'0'0'12978,"-9"7"-12711,5-3-253,-1 0 0,1 0 0,0 0 0,0 0 0,1 0 0,-1 1 0,1 0 0,0 0 0,0 0 0,0 0 0,1 0 0,0 1 0,0-1 0,0 1 0,1-1 0,0 1 0,0 0 0,-1 6 1,2-7-13,1 62 39,-1-65-39,1 0 0,-1 0-1,1 0 1,-1 0 0,1 0 0,-1-1-1,1 1 1,0 0 0,0 0 0,0-1 0,0 1-1,0-1 1,2 3 0,-2-4-2,0 1 1,-1-1 0,1 0-1,0 1 1,0-1-1,0 0 1,0 1-1,0-1 1,0 0 0,-1 0-1,1 0 1,0 0-1,0 0 1,0 0-1,0 0 1,0 0 0,0 0-1,0-1 1,0 1-1,0 0 1,-1 0-1,1-1 1,0 1 0,0-1-1,0 1 1,0-1-1,-1 1 1,1-1-1,0 0 1,5-5 32,0-1 0,-1 1 0,0-1 0,-1 0 0,1 0 0,-2-1 0,1 1 0,-1-1 0,0 0 0,0 0 0,3-15 0,-2 9-7,7-31 35,-1 0-1,-2 0 1,-2-1 0,0-90 0,-12 81 146,6 54-202,0 0-1,0-1 1,0 1 0,-1-1-1,1 1 1,-1-1 0,1 1 0,-1 0-1,0-1 1,1 1 0,-1 0-1,0-1 1,0 1 0,0 0 0,0 0-1,0 0 1,0 0 0,0 0-1,0 0 1,0 0 0,-1 0 0,1 0-1,0 1 1,0-1 0,-1 0-1,1 1 1,-1-1 0,1 1 0,0 0-1,-1-1 1,-2 1 0,3 0-8,1 1 0,-1-1 1,0 1-1,0-1 0,0 1 1,1-1-1,-1 1 0,0 0 1,1-1-1,-1 1 0,1 0 1,-1 0-1,0-1 0,1 1 1,0 0-1,-1 0 0,1 0 1,-1 0-1,1-1 0,0 1 1,0 0-1,0 0 0,-1 0 1,1 0-1,0 0 0,0 0 1,1 1-1,-2 36-100,1-29 94,2 17 73,0-1 1,2 0-1,0 0 1,2 0 0,0-1-1,2 0 1,1 0-1,1-1 1,1 0-1,20 32 1,-30-52-44,1-1-1,0 1 1,0-1 0,0 1 0,0-1 0,0 0-1,0 0 1,0 1 0,1-2 0,-1 1-1,1 0 1,-1 0 0,1-1 0,0 0 0,-1 1-1,1-1 1,0 0 0,0-1 0,0 1-1,0 0 1,0-1 0,0 1 0,5-1 0,-4-1-4,-1 0 1,0 0 0,0 0-1,1-1 1,-1 1 0,0-1-1,0 1 1,0-1 0,-1 0-1,1-1 1,0 1 0,-1 0-1,1-1 1,-1 1 0,0-1 0,0 0-1,0 0 1,0 1 0,0-1-1,1-4 1,4-7 20,-1-1 0,-1 0 1,0 0-1,0 0 0,-2 0 1,0 0-1,-1-1 0,0 0 0,-1 1 1,-1-1-1,-3-27 0,2 39-21,0 0-1,-1 0 1,1 0-1,0 0 1,-1 0 0,0 1-1,0-1 1,-3-3 0,4 5-14,1 1 1,-1 0 0,0 0 0,1 0-1,-1 1 1,0-1 0,0 0 0,0 0 0,0 0-1,0 0 1,0 1 0,0-1 0,0 1 0,0-1-1,0 0 1,0 1 0,0 0 0,0-1 0,0 1-1,-1 0 1,1 0 0,0-1 0,0 1-1,0 0 1,-1 0 0,1 0 0,0 0 0,0 1-1,-1-1 1,-1 1 0,2 1-16,-1 0 0,1 0-1,-1 1 1,1-1 0,0 0 0,0 1 0,0-1-1,0 1 1,1-1 0,-1 1 0,1 0 0,-1-1-1,1 1 1,0 0 0,0-1 0,0 1 0,0 0 0,0-1-1,2 4 1,-2 4 16,0 1 15,0 1 0,1-1 1,1 1-1,-1-1 0,2 0 1,0 0-1,0 0 0,1 0 0,0 0 1,1-1-1,0 0 0,10 15 1,-13-23-8,-1-1 0,1 0 0,-1 1 1,1-1-1,0 0 0,-1 0 0,1 0 1,0 0-1,0 0 0,0 0 0,0-1 1,0 1-1,0-1 0,0 1 0,0-1 1,0 0-1,0 0 0,0 0 0,0 0 1,0 0-1,0 0 0,0 0 0,0-1 1,0 1-1,0-1 0,0 1 0,0-1 1,0 0-1,0 0 0,1-1 0,8-4 35,0-1 0,-1 1-1,18-17 1,-15 11-37,-6 6-11,-1 0 0,1 1-1,0 0 1,0 0 0,0 0-1,1 1 1,0 0 0,-1 1-1,2 0 1,-1 0 0,0 0-1,0 1 1,1 0 0,-1 1-1,16-1 1,-24 2 6,0 0-1,0 0 1,0 0 0,0 0 0,0 1-1,0-1 1,0 0 0,0 0 0,0 0 0,-1 0-1,1 0 1,0 0 0,0 0 0,0 0-1,0 0 1,0 0 0,0 0 0,0 0-1,0 0 1,0 0 0,0 1 0,0-1 0,0 0-1,0 0 1,0 0 0,0 0 0,0 0-1,0 0 1,0 0 0,0 0 0,0 0-1,0 0 1,0 0 0,0 0 0,0 1 0,0-1-1,0 0 1,1 0 0,-1 0 0,0 0-1,0 0 1,0 0 0,0 0 0,0 0-1,0 0 1,0 0 0,0 0 0,0 0 0,0 0-1,0 0 1,0 0 0,0 0 0,0 0-1,-10 1 246,-4-9-250,0-1 0,0 0 0,1 0 0,0-2 0,-22-22 0,24 22 0,8 8 0,0 0 0,0 0 0,0 0 0,1-1 0,-1 1 0,1-1 0,0 1 0,-3-8 0,5 10 0,-1 0 0,1 1 0,0-1 0,0 0 0,0 0 0,0 0 0,0 0 0,0-1 0,0 1 0,0 0 0,0 0 0,0 1 0,0-1 0,1 0 0,-1 0 0,0 0 0,1 0 0,-1 0 0,1 0 0,-1 0 0,1 0 0,-1 0 0,1 1 0,0-1 0,-1 0 0,1 0 0,0 1 0,0-1 0,-1 1 0,1-1 0,0 1 0,0-1 0,0 1 0,0-1 0,0 1 0,0 0 0,0-1 0,0 1 0,1 0 0,28-10-677,52-19-7086,-39 5-1574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39.387"/>
    </inkml:context>
    <inkml:brush xml:id="br0">
      <inkml:brushProperty name="width" value="0.025" units="cm"/>
      <inkml:brushProperty name="height" value="0.025" units="cm"/>
    </inkml:brush>
  </inkml:definitions>
  <inkml:trace contextRef="#ctx0" brushRef="#br0">30 350 9289,'0'-1'80,"-3"-11"2330,-1 0 1,-1 0 0,0 0 0,-8-12 0,28 60 2081,2 8-4238,-3-17 123,65 117 1040,-68-127-1223,1 1 0,1-2 0,0 0 0,1 0-1,26 21 1,-39-35-173,1 0 0,0-1-1,0 1 1,0-1 0,0 1-1,0-1 1,1 0 0,-1 0-1,0 0 1,0 0 0,1 0-1,-1-1 1,1 1 0,-1-1-1,1 1 1,-1-1 0,1 0-1,-1 0 1,1 0 0,-1 0-1,5-2 1,-4 1 43,-1 0-1,1-1 1,-1 1-1,0-1 1,1 0-1,-1 0 1,0 0-1,0 0 1,0 0 0,-1 0-1,1-1 1,-1 1-1,1-1 1,-1 1-1,3-6 1,1-8 254,0 0 1,-1 0-1,0-1 1,2-32-1,-3 11-187,-2 0 0,-4-59 0,2 87-120,0 1 1,0-1-1,-1 0 1,-1 1-1,1-1 1,-2 1-1,1 0 1,-1 0-1,-1 0 1,0 0-1,0 1 1,0 0-1,-1 0 1,0 0-1,-10-8 1,16 16-12,0 0 0,0-1 0,0 1 0,0 0 0,0 0 0,0 0 0,-1-1 0,1 1 0,0 0 0,0 0 0,0 0 0,-1-1 0,1 1 0,0 0 0,0 0 0,0 0 0,-1 0 0,1 0 0,0 0 0,0-1 0,-1 1 0,1 0 0,0 0 0,-1 0 0,1 0 0,0 0 0,0 0 0,-1 0 0,1 0 0,0 0 0,0 0 0,-1 0 0,1 0 0,0 1 0,0-1 0,-1 0 0,1 0 0,0 0 0,0 0 0,-1 0 0,1 0 0,0 1 0,0-1 0,0 0 0,-1 0 0,1 0 0,0 0 0,0 1 0,0-1 0,0 0 0,-1 0 0,1 1 0,0-1 0,0 0 0,0 0 0,0 1 0,0-1 0,0 0 0,0 0 0,0 1 0,0-1 0,0 0 0,0 0 0,0 1 0,0-1 0,0 0 0,0 0 0,0 1 0,0-1 0,2 22 0,8 9 0,2-1 0,1 0 0,1 0 0,1-2 0,36 51 0,-45-70 0,0-1 0,0 0 0,1 0 0,0-1 0,0 0 0,10 7 0,-16-12 0,1-1 0,-1 0 0,1 0 0,0 0 0,-1 0 0,1 0 0,0-1 0,0 1 0,0 0 0,-1-1 0,1 1 0,0-1 0,0 0 0,0 0 0,0 1 0,0-1 0,0-1 0,0 1 0,0 0 0,0 0 0,0-1 0,-1 1 0,1-1 0,0 1 0,0-1 0,0 0 0,-1 0 0,1 0 0,0 0 0,-1 0 0,1 0 0,-1 0 0,1-1 0,-1 1 0,1-1 0,-1 1 0,0-1 0,0 1 0,1-3 0,6-9 0,0-1 0,-1 1 0,-1-1 0,-1-1 0,0 1 0,0-1 0,-2 0 0,4-24 0,-4 11 0,-1-1 0,-2 1 0,-4-51 0,2 68 0,0 0 0,0 0 0,-1 0 0,-1 0 0,1 0 0,-2 1 0,0 0 0,0 0 0,0 0 0,-2 0 0,1 1 0,-1 0 0,0 1 0,-1-1 0,-14-11 0,22 20 1,0-1 0,-1 1 0,1-1 0,-1 1 0,1 0 0,-1-1 0,1 1 0,-1 0 0,1 0 0,-1-1 0,0 1 0,1 0 0,-1 0 0,1 0 0,-1 0 0,0-1 0,1 1 0,-1 0 0,1 0 0,-1 0 0,0 1 0,1-1 0,-1 0 0,1 0 0,-1 0 1,0 0-1,1 0 0,-1 1 0,1-1 0,-1 0 0,1 0 0,-1 1 0,1-1 0,-1 1 0,0 0 0,-5 24 35,13 35-403,15-6-3809,11-3-4663,-16-28 2097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180"/>
    </inkml:context>
    <inkml:brush xml:id="br0">
      <inkml:brushProperty name="width" value="0.025" units="cm"/>
      <inkml:brushProperty name="height" value="0.025" units="cm"/>
    </inkml:brush>
  </inkml:definitions>
  <inkml:trace contextRef="#ctx0" brushRef="#br0">174 451 15887,'0'0'3876,"-5"-10"-17,2 4-3561,0 1-1,0 0 0,-1 0 1,1 0-1,-1 0 0,0 0 1,0 1-1,-1 0 0,1 0 0,-1 0 1,0 0-1,0 1 0,0-1 1,-1 1-1,1 1 0,-1-1 1,0 1-1,1 0 0,-1 0 0,0 1 1,0 0-1,0 0 0,-1 0 1,1 1-1,-12 0 0,16 1-282,0 0-1,1-1 0,-1 1 0,1 1 0,-1-1 1,0 0-1,1 0 0,0 0 0,-1 1 1,1-1-1,0 1 0,0-1 0,0 1 0,0 0 1,0-1-1,0 1 0,0 0 0,0-1 0,1 1 1,-1 0-1,1 0 0,-1 0 0,1 0 1,0 0-1,0 0 0,0 3 0,-1 4 37,0 0-1,1 0 0,1 0 0,2 15 1,-3-21-49,1 0 0,-1-1 0,1 1 0,0 0 0,0 0 0,0 0 0,0-1 0,0 1 1,1 0-1,-1-1 0,1 1 0,0-1 0,0 0 0,0 0 0,0 0 0,0 1 0,0-2 0,0 1 1,1 0-1,-1 0 0,1-1 0,-1 1 0,1-1 0,0 0 0,-1 0 0,1 0 0,0 0 1,0-1-1,0 1 0,5 0 0,-3-1-18,0-1 1,-1 1-1,1-1 1,0 0-1,0 0 1,-1-1-1,1 1 1,0-1-1,-1 0 1,0 0-1,1-1 1,-1 1 0,0-1-1,0 0 1,0 0-1,-1 0 1,7-8-1,20-34-174,-26 38 150,0-1-1,1 1 1,-1-1 0,2 1-1,-1 1 1,1-1 0,10-8 0,-16 15 33,1-1 1,-1 1 0,1-1 0,0 1-1,-1-1 1,1 1 0,0-1 0,0 1-1,-1 0 1,1-1 0,0 1 0,0 0-1,0 0 1,-1 0 0,1 0 0,0 0-1,0 0 1,0 0 0,0 0 0,-1 0-1,1 0 1,0 0 0,0 0 0,0 0-1,-1 1 1,1-1 0,0 0 0,0 1 0,-1-1-1,1 1 1,0 0 0,16 22-50,-17-21 72,1-1 0,0 1 0,-1-1 0,1 1 0,0-1 0,-1 0 0,1 1 0,0-1 0,0 0 0,0 1 0,0-1 0,0 0 0,0 0 0,1 0 0,-1 0 0,0 0 0,1 0 0,-1-1 0,0 1 0,1 0 0,-1-1 0,1 1 0,-1-1 0,4 1 0,-4-42 1292,-2 23-1343,-1 0 0,-1 0 0,0 0 1,-2 0-1,-12-32 0,9 26-498,8 23 111,26 20-603,-23-16 1017,1-1 0,-1 0 0,1 0 0,-1 0 0,1 0 1,0-1-1,0 0 0,0 1 0,0-1 0,0-1 0,0 1 0,0 0 0,0-1 0,0 0 1,0 0-1,0 0 0,0-1 0,0 1 0,0-1 0,0 0 0,0 0 0,4-2 0,-4 0 19,0 1-1,1-1 1,-2 0-1,1 0 0,0-1 1,-1 1-1,1-1 0,-1 0 1,0 0-1,0 0 1,0 0-1,-1 0 0,0-1 1,0 1-1,0-1 0,0 1 1,2-11-1,4-46 537,-8 59-521,0 0-1,1 0 0,-1 0 0,0 0 0,0 0 0,0-1 1,0 1-1,-1 0 0,1 0 0,-1 0 0,1 0 0,-1 0 0,1 0 1,-1 0-1,0 0 0,0 1 0,0-1 0,0 0 0,-1 0 0,1 1 1,0-1-1,-1 1 0,1-1 0,-1 1 0,-2-3 0,3 4-32,0 1 1,1-1-1,-1 0 0,1 1 0,-1-1 0,1 1 0,-1-1 0,1 0 0,-1 1 0,1-1 0,-1 1 0,1 0 0,0-1 1,-1 1-1,1-1 0,0 1 0,-1-1 0,1 1 0,0 0 0,0-1 0,0 1 0,0 0 0,-1-1 0,1 1 1,0 0-1,0-1 0,0 1 0,0 0 0,1-1 0,-1 1 0,0 1 0,0 32-85,0-26 74,0 0 18,1 0 0,0 0 0,0-1 0,0 1 0,1 0 0,4 10 0,-6-16 2,1 0 0,0 0 0,0 0 0,0 0 0,0-1 0,0 1 0,0 0 0,0 0 0,0-1 0,1 1 0,-1 0 0,1-1 0,-1 0 0,1 1 1,0-1-1,0 0 0,-1 0 0,1 0 0,0 0 0,0 0 0,0 0 0,0 0 0,0-1 0,0 1 0,0-1 0,0 1 0,0-1 0,3 0 0,-2 0 9,-1-1 1,0 0-1,0 0 1,0 0-1,0 0 0,0 0 1,0 0-1,0 0 0,0 0 1,0-1-1,0 1 0,-1-1 1,1 0-1,-1 1 1,1-1-1,0-2 0,25-36 115,-19 26-93,0 1 4,35-49 47,-41 60-96,1-1 1,-1 0 0,1 1-1,-1 0 1,1 0-1,0 0 1,0 0 0,0 0-1,0 1 1,0-1-1,0 1 1,0 0 0,0-1-1,1 2 1,-1-1 0,0 0-1,1 1 1,4-1-1,-5 2 10,0 0 0,-1 0 0,1 0 0,-1 0 0,1 0 0,-1 0 0,0 1 0,0 0 0,1-1 0,-1 1-1,0 0 1,-1 0 0,1 0 0,0 0 0,0 0 0,-1 0 0,1 0 0,-1 1 0,0-1 0,0 1 0,0-1 0,0 1-1,0-1 1,0 4 0,1-2 10,-1 0 0,1 0 0,0-1 0,0 1 0,0 0 0,1-1-1,-1 0 1,1 1 0,4 3 0,-6-6-3,-1-1 0,1 0-1,-1 0 1,1 0 0,-1 0 0,0 0 0,1 0 0,-1 0-1,1 0 1,-1 0 0,1-1 0,-1 1 0,1 0-1,-1 0 1,0 0 0,1 0 0,-1-1 0,1 1 0,-1 0-1,0 0 1,1-1 0,-1 1 0,1 0 0,-1 0-1,0-1 1,0 1 0,1-1 0,-1 1 0,0 0 0,0-1-1,1 1 1,-1-1 0,0 1 0,0 0 0,0-1-1,0 1 1,1-1 0,-1 1 0,0-1 0,0 1 0,0-1-1,0 0 1,7-29-347,-5 22-14,7-22-1987,0-1-4208,-4 13-175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536"/>
    </inkml:context>
    <inkml:brush xml:id="br0">
      <inkml:brushProperty name="width" value="0.025" units="cm"/>
      <inkml:brushProperty name="height" value="0.025" units="cm"/>
    </inkml:brush>
  </inkml:definitions>
  <inkml:trace contextRef="#ctx0" brushRef="#br0">1 43 22870,'0'0'2952,"1"8"-1105,2 13-1427,1 0 0,1-1 0,1 1 0,0-1 0,14 28 0,57 102 1715,-75-147-2082,2 5-6,1 0 0,0-1-1,0 1 1,1-1 0,0-1 0,10 9-1,-15-14-44,0 1-1,0-1 1,0 0-1,1 0 1,-1 0-1,1 0 1,-1 0-1,1-1 1,-1 1-1,1 0 1,-1-1-1,1 1 1,-1-1-1,1 1 1,0-1-1,-1 0 1,1 0-1,0 1 1,-1-1-1,1 0 1,0-1-1,-1 1 1,1 0-1,0 0 1,-1-1-1,1 1 1,0-1-1,-1 0 1,1 1-1,-1-1 1,1 0-1,-1 0 1,0 0-1,1 0 1,-1 0-1,0 0 1,1 0-1,-1 0 1,0-1-1,0 1 1,2-3-1,5-10-1,0-1 0,0 0 0,-2-1 0,0 1 0,0-1 0,4-27 0,13-106 0,-19 119 0,3-65-528,-16 109-8166,-4 5 4218,0 8-1204,2 1-502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0.911"/>
    </inkml:context>
    <inkml:brush xml:id="br0">
      <inkml:brushProperty name="width" value="0.025" units="cm"/>
      <inkml:brushProperty name="height" value="0.025" units="cm"/>
    </inkml:brush>
  </inkml:definitions>
  <inkml:trace contextRef="#ctx0" brushRef="#br0">1 8 8904,'0'0'13229,"61"53"-11019,-40-46-929,-1-2-480,-2-3-609,1-2-224,-1 0-1089,-1-12-1505,-2-4-898,0-5-1601,-4-4-7430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1.256"/>
    </inkml:context>
    <inkml:brush xml:id="br0">
      <inkml:brushProperty name="width" value="0.025" units="cm"/>
      <inkml:brushProperty name="height" value="0.025" units="cm"/>
    </inkml:brush>
  </inkml:definitions>
  <inkml:trace contextRef="#ctx0" brushRef="#br0">54 141 14542,'0'0'12710,"-5"11"-12069,0-3-549,-1 3 128,-1 1 0,2-1 0,0 1 0,0 0 0,1 1 0,1-1-1,0 1 1,-2 19 0,38-68-27,39-28 15,-70 61-135,0 1 0,0 0 1,0-1-1,0 0 0,0 1 1,-1-1-1,1 0 0,-1 0 1,1-3-1,-1 5-30,-1-1 0,0 1-1,1-1 1,-1 1 0,1 0 0,0-1 0,-1 1-1,1 0 1,0 0 0,0-1 0,0 1 0,0 0-1,0 0 1,0 0 0,0 0 0,0 0 0,0 0-1,0 0 1,1 1 0,-1-1 0,0 0 0,1 1-1,-1-1 1,0 1 0,1-1 0,-1 1 0,1 0-1,-1-1 1,1 1 0,-1 0 0,1 0-1,-1 0 1,0 0 0,1 0 0,-1 0 0,1 1-1,-1-1 1,3 1 0,1 1-43,-1 0 0,1 0 0,-1 0 0,0 1 0,0-1 0,0 1 0,0 0 0,0 0 0,0 0 0,4 6 0,-9-39 0,-13-9-515,11 33 343,0 0 0,0 0 1,1 0-1,0 0 0,1 0 0,-1 0 0,0-10 0,5 16-904,1 0 0,-1 0 0,0 0 0,0 0 0,0-1 0,1 1 0,-1-1 0,6-2 0,3-11-6045,-1-5-5125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1.608"/>
    </inkml:context>
    <inkml:brush xml:id="br0">
      <inkml:brushProperty name="width" value="0.025" units="cm"/>
      <inkml:brushProperty name="height" value="0.025" units="cm"/>
    </inkml:brush>
  </inkml:definitions>
  <inkml:trace contextRef="#ctx0" brushRef="#br0">0 1 13293,'0'0'11498,"0"11"-10670,1 20 29,8 49 0,-7-67-494,0 0 0,1 0 0,1-1 0,0 1 0,1-1 0,0 0 0,11 18 0,-16-29-349,1 0 0,0 0 0,0 1 0,0-1 1,0 0-1,0 0 0,0 0 0,0 0 0,0 0 0,0 0 1,0-1-1,0 1 0,1 0 0,-1-1 0,0 1 1,1 0-1,-1-1 0,0 0 0,1 1 0,-1-1 1,1 0-1,-1 0 0,0 1 0,1-1 0,-1 0 0,1 0 1,-1-1-1,1 1 0,-1 0 0,0 0 0,1-1 1,-1 1-1,1-1 0,-1 1 0,0-1 0,0 0 1,1 1-1,-1-1 0,0 0 0,0 0 0,0 0 0,0 0 1,0 0-1,0 0 0,0 0 0,1-2 0,7-7-182,-1-1 0,0 0 0,0 0 0,5-13 0,-4 9-411,-4 5 315,24-32-220,-28 41 496,0-1-1,0 1 0,0 0 0,1-1 0,-1 1 0,1 0 0,-1 0 1,1 0-1,-1 0 0,1 0 0,-1 0 0,1 0 0,0 1 0,-1-1 1,1 1-1,0-1 0,0 1 0,0-1 0,-1 1 0,1 0 0,0 0 1,3 0-1,-4 1 46,1 0-1,-1 0 1,0 0 0,1 0 0,-1 0-1,0 0 1,0 0 0,0 0 0,1 0 0,-1 0-1,-1 1 1,1-1 0,0 1 0,0-1 0,0 0-1,-1 1 1,1-1 0,-1 1 0,1 2-1,9 36 530,-8-32-487,1 6 51,0 0 0,-1 0 0,-1 0 0,0 1-1,-1-1 1,-3 27 0,2-37-122,1-1 1,-1 1-1,0-1 0,0 1 1,0-1-1,-1 0 0,1 1 0,-1-1 1,0 0-1,0 0 0,0 0 0,0 0 1,0-1-1,-1 1 0,1 0 1,-1-1-1,0 0 0,0 1 0,0-1 1,0 0-1,0-1 0,0 1 1,0 0-1,-1-1 0,1 0 0,0 0 1,-1 0-1,1 0 0,-1 0 0,0-1 1,-6 0-1,-48-4-4289,54 4 3768,1-1 0,0 0 0,0 0 0,0 0 1,-1-1-1,1 1 0,0-1 0,0 1 0,1-1 0,-1 0 1,0 0-1,1-1 0,-1 1 0,-3-5 0,1-5-6719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2.185"/>
    </inkml:context>
    <inkml:brush xml:id="br0">
      <inkml:brushProperty name="width" value="0.025" units="cm"/>
      <inkml:brushProperty name="height" value="0.025" units="cm"/>
    </inkml:brush>
  </inkml:definitions>
  <inkml:trace contextRef="#ctx0" brushRef="#br0">1 232 20307,'0'0'6353,"10"-5"-5542,0 0-625,-1 0 0,1 0 0,-1-1 0,0-1 0,-1 1 0,1-2 0,-1 1 0,-1-1 1,0 0-1,0 0 0,0-1 0,7-14 0,-8 11 293,0 0 1,-1-1-1,-1 0 1,0 1-1,3-27 1,-11 69-480,0-1 0,2 1 0,1 0 0,5 44 0,-4-72 0,0 0 0,1 0 0,-1 0 0,1 0 0,-1 1 0,1-1 0,0 0 0,-1 0 0,1-1 0,0 1 0,1 0 0,-1 0 0,0 0 0,0-1 0,1 1 0,1 1 0,-2-2 0,0-1 0,0 1 0,0 0 0,1-1 0,-1 1 0,0-1 0,0 0 0,1 1 0,-1-1 0,0 0 0,0 0 0,1 0 0,-1 0 0,0 0 0,1 0 0,-1 0 0,0 0 0,1 0 0,1-1 0,1-1 0,1 0 0,-1 0 0,0-1 0,0 1 0,1-1 0,-2 0 0,1 0 0,0 0 0,-1 0 0,1-1 0,5-7 0,31-61 0,3-4 0,-39 70 0,0 0 0,1 0 0,-1 1 0,1-1 0,1 1 0,-1 1 0,1-1 0,-1 1 0,9-5 0,-13 8 2,1 0 1,-1 0-1,1 1 1,-1-1-1,1 0 1,0 1-1,-1-1 0,1 1 1,0 0-1,-1-1 1,1 1-1,0 0 1,-1 0-1,1 0 0,0 0 1,-1 0-1,1 1 1,0-1-1,-1 0 1,1 1-1,0-1 0,-1 1 1,1 0-1,2 1 1,-2 0-3,0 0 0,0 0 1,0 0-1,0 0 1,-1 1-1,1-1 0,0 1 1,-1-1-1,0 1 0,0 0 1,0 0-1,2 5 0,0 8-306,0 0 0,-1 0 1,0 32-1,-3-33-4531,-4-5-4062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2.991"/>
    </inkml:context>
    <inkml:brush xml:id="br0">
      <inkml:brushProperty name="width" value="0.025" units="cm"/>
      <inkml:brushProperty name="height" value="0.025" units="cm"/>
    </inkml:brush>
  </inkml:definitions>
  <inkml:trace contextRef="#ctx0" brushRef="#br0">0 122 16367,'0'0'6722,"9"-6"-3941,23-19-990,-16 11-1081,0 1-1,1 0 1,1 2-1,0 0 1,36-16-1,-53 26-711,0 1-1,0 0 1,-1 0 0,1-1-1,0 1 1,0 0-1,0 0 1,-1 0 0,1 0-1,0 0 1,0 0 0,0 0-1,-1 1 1,1-1-1,0 0 1,0 0 0,-1 0-1,1 1 1,0-1-1,0 0 1,-1 1 0,1-1-1,0 1 1,-1-1-1,1 1 1,-1-1 0,1 1-1,0-1 1,-1 1-1,1 1 1,0 0 0,0 0-1,0 1 1,-1-1-1,1 0 1,-1 0-1,1 1 1,-1-1 0,0 1-1,0-1 1,-1 4-1,-13 60 83,2-34-24,-25 47 0,24-54-49,1 0 0,1 0-1,-10 37 1,21-61-9,0-1 1,-1 1 0,1-1-1,0 1 1,0-1-1,0 1 1,0-1 0,0 1-1,0-1 1,0 1 0,0-1-1,0 1 1,0-1-1,0 0 1,0 1 0,0-1-1,0 1 1,0-1 0,0 1-1,1-1 1,-1 1 0,0-1-1,0 1 1,1-1-1,-1 0 1,0 1 0,1-1-1,-1 0 1,0 1 0,1-1-1,-1 0 1,1 1-1,18-2 10,37-26 57,-30 14-71,-19 11-6,1 0 1,-1 0-1,1 0 0,-1 1 0,1 0 1,0 0-1,-1 1 0,1 0 1,0 1-1,0-1 0,-1 2 0,1-1 1,-1 1-1,1 0 0,-1 0 0,11 6 1,-12-5 41,-1 0 0,0 0 0,0 1 0,-1-1 1,1 1-1,-1 1 0,0-1 0,0 0 0,0 1 0,0 0 1,-1 0-1,0 0 0,0 0 0,0 1 0,-1-1 0,0 1 1,0-1-1,0 1 0,-1 0 0,0 0 0,1 10 0,-1-8-12,0 1 0,-1 0-1,0 0 1,0 0-1,-1-1 1,0 1-1,-1 0 1,0-1 0,0 1-1,-1-1 1,-5 12-1,5-16-15,1 0-1,-1-1 1,0 1-1,0-1 1,0 1-1,0-1 0,0 0 1,-1-1-1,0 1 1,1 0-1,-1-1 1,0 0-1,0 0 1,0 0-1,-1 0 0,1-1 1,0 0-1,-1 0 1,1 0-1,-1 0 1,1-1-1,-1 1 1,-8-2-1,9 2-265,0-1 0,1-1 1,-1 1-1,0-1 0,0 1 0,0-1 1,1 0-1,-1 0 0,0-1 0,1 1 0,-1-1 1,1 0-1,-1 0 0,1 0 0,0 0 1,0-1-1,0 1 0,0-1 0,0 0 1,1 1-1,-1-1 0,1-1 0,0 1 0,0 0 1,0 0-1,0-1 0,-1-4 0,1 3-222,1 1 0,0-1 0,0 0 0,1 1 0,0-1-1,-1 0 1,1 0 0,1 1 0,-1-1 0,1 0 0,0 0 0,0 1 0,0-1-1,1 1 1,-1-1 0,1 1 0,0 0 0,1-1 0,-1 1 0,1 0-1,-1 1 1,6-7 0,24-22-8493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108"/>
    </inkml:context>
    <inkml:brush xml:id="br0">
      <inkml:brushProperty name="width" value="0.025" units="cm"/>
      <inkml:brushProperty name="height" value="0.025" units="cm"/>
    </inkml:brush>
  </inkml:definitions>
  <inkml:trace contextRef="#ctx0" brushRef="#br0">107 311 18417,'0'0'7330,"-8"12"-7148,-11 15 203,-22 47 0,34-61-113,1 0 1,0 1 0,2 0 0,-1 1-1,2-1 1,0 1 0,-1 15 0,3-27-280,1-1 0,0 0 0,0 1 1,1-1-1,-1 0 0,0 0 1,1 1-1,-1-1 0,1 0 0,0 0 1,0 0-1,0 0 0,0 0 1,0 0-1,0 0 0,1 0 0,-1 0 1,1 0-1,-1 0 0,1-1 1,0 1-1,-1-1 0,1 1 0,0-1 1,0 0-1,0 0 0,0 0 1,0 0-1,0 0 0,1 0 0,-1 0 1,0-1-1,0 1 0,1-1 0,-1 0 1,0 1-1,0-1 0,4-1 1,4 1-105,-1 0 0,0-1 0,1 0 0,-1-1 0,0 0 0,0 0 1,0-1-1,14-6 0,-5 0 289,-1-1 1,0-1 0,0-1-1,-1 0 1,-1-1 0,0 0-1,0-2 1,-2 0 0,0 0-1,0-1 1,-2-1 0,0 0-1,9-19 1,-8 11 115,-1-1 0,-1-1 0,-1 1-1,-1-1 1,-2-1 0,-1 0 0,-1 1 0,0-52 0,-3 79-294,-1 0 0,0-1 0,0 1 0,0 0 0,0-1 0,0 1 0,0 0 0,0-1 0,0 1 0,0 0 0,0-1 0,0 1 0,0 0 0,0-1 0,0 1 0,0 0 0,0-1 0,0 1 0,0 0 0,0-1 0,-1 1 0,1 0 0,0 0 0,0-1 0,0 1 0,-1 0 0,1-1 0,0 1 0,0 0 0,-1 0 0,1 0 0,0-1 0,0 1 0,-1 0 0,1 0 0,0 0 0,-1 0 0,1-1 0,0 1 0,-1 0 0,1 0 0,0 0 0,-1 0 0,1 0 0,0 0 0,-1 0 0,1 0 0,0 0 0,-1 0 0,0 0 0,-15 14 0,3 5 0,0 1 0,1 0 0,2 1 0,0 1 0,1-1 0,1 2 0,1-1 0,1 1 0,1 0 0,1 0 0,1 0 0,1 31 0,2-52 0,0 1 0,0-1 0,0 0 0,0 1 0,1-1 0,-1 0 0,1 0 0,0 1 0,0-1 0,0 0 0,0 0 0,0 0 0,0 0 0,0 0 0,1 0 0,-1-1 0,1 1 0,-1 0 0,1-1 0,0 1 0,0-1 0,0 1 0,0-1 0,0 0 0,0 0 0,0 0 0,0 0 0,0 0 0,0 0 0,0-1 0,1 1 0,-1-1 0,0 1 0,1-1 0,-1 0 0,0 0 0,0 0 0,1 0 0,3-1 0,3 0 0,0 0 0,0-1 0,-1 0 0,1-1 0,-1 1 0,0-1 0,0-1 0,0 0 0,12-7 0,0-5 0,0-1 0,-1 0 0,-1-2 0,-1 0 0,0-1 0,23-38 0,-3-5 0,33-74 0,-49 81 0,-21 56 0,0 0 0,0 0 0,0 0 0,0 0 0,0 0 0,0 0 0,-1 0 0,1 0 0,0 0 0,0 0 0,0 0 0,0 0 0,0 0 0,0 0 0,0 0 0,-1 0 0,1 0 0,0 0 0,0 0 0,0 0 0,0 0 0,0 0 0,0 0 0,-1 0 0,1 0 0,0 0 0,0 0 0,0 0 0,0 0 0,0 0 0,0 0 0,0 0 0,0 0 0,-1 0 0,1 0 0,0 0 0,0 0 0,0-1 0,0 1 0,0 0 0,0 0 0,0 0 0,0 0 0,0 0 0,0 0 0,0 0 0,0 0 0,0-1 0,-9 13 0,-23 43 0,2 2 0,-24 66 0,42-92 0,1 1 0,2 0 0,1 1 0,2 0 0,-4 62 0,10-89 0,0-1 0,0 0 0,1 0 0,-1 0 0,2 0 0,-1 0 0,0 0 0,1 0 0,0 0 0,0 0 0,0-1 0,4 7 0,-4-9 0,-1 0 0,1-1 0,0 1 0,-1 0 0,1-1 0,0 0 0,0 1 0,0-1 0,0 0 0,0 0 0,0 0 0,0 0 0,0 0 0,1-1 0,-1 1 0,0-1 0,0 1 0,1-1 0,-1 0 0,0 0 0,1 0 0,-1 0 0,0 0 0,1 0 0,-1-1 0,0 1 0,0-1 0,1 0 0,-1 1 0,3-3 0,-2 2-18,0-1 1,-1 0-1,1 0 0,0 0 1,-1 0-1,1-1 0,-1 1 0,0-1 1,1 1-1,-1-1 0,-1 0 1,1 0-1,0 1 0,-1-1 1,1-1-1,-1 1 0,0 0 0,0 0 1,0 0-1,0-1 0,-1 1 1,0 0-1,1-1 0,-1 1 1,0 0-1,-1-7 0,0 2-114,1-1-1,-1 1 0,-1 0 1,0-1-1,0 1 0,0 0 1,-1 0-1,-1 0 0,-6-12 1,-6-2-1172,0 1 0,-22-21 0,-41-34 3077,67 65-793,16 10-609,1 0-1,-1 0 0,0 0 1,0 1-1,1 0 0,-1-1 1,6 2-1,58-1-1518,0 3 0,71 12 1,-122-11-5249,-10 0-3400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3.331"/>
    </inkml:context>
    <inkml:brush xml:id="br0">
      <inkml:brushProperty name="width" value="0.025" units="cm"/>
      <inkml:brushProperty name="height" value="0.025" units="cm"/>
    </inkml:brush>
  </inkml:definitions>
  <inkml:trace contextRef="#ctx0" brushRef="#br0">106 53 20147,'-10'0'1692,"5"-1"-1411,0 1 0,0 0 0,0 0-1,0 0 1,1 1 0,-1 0 0,0 0-1,0 0 1,0 0 0,-7 4-1,10-3-150,-1 0 0,1 0 0,-1 0 0,1 0 0,0 0 0,0 0 0,0 1 0,0-1 0,0 1 0,0-1 0,1 1 0,-1 0 0,1 0 0,0 0 0,0 0 0,0 0 0,0 0-1,1 0 1,-1 0 0,1 0 0,-1 6 0,1 3 96,-1 0 0,2 0 0,0 0 0,0 0 0,1 0 0,0 0-1,1 0 1,1-1 0,0 1 0,0-1 0,8 13 0,-10-20-145,1 1 0,0 0 0,0-1 0,0 0 0,0 1 0,1-1 0,0-1 0,0 1 1,0 0-1,0-1 0,1 0 0,-1 0 0,1 0 0,0-1 0,0 1 0,0-1 0,0 0 0,0-1 0,0 1 0,0-1 0,1 0 1,-1 0-1,0-1 0,1 0 0,-1 0 0,0 0 0,8-1 0,-8 0-81,-1-1 0,1 1 0,0-1 0,0 0 0,-1 0 0,1-1 0,-1 1 0,0-1 0,1 0 0,-1 0 0,-1 0 0,1-1 0,0 1 0,-1-1 0,0 0 0,0 0 0,0 0 0,0 0 0,-1-1 0,1 1 0,-1-1 0,0 0 0,-1 1 0,3-11 0,0 1 0,-1-1 0,-1 0 0,0 0 0,-1 0 0,0 0 0,-1 0 0,-3-18 0,2 27 0,-1-1 0,1 1 0,-1 0 0,-1 0 0,1 0 0,-1 1 0,0-1 0,0 1 0,-1-1 0,1 1 0,-1 0 0,0 0 0,-1 1 0,-7-7 0,8 8 0,1 0 0,-1 0 0,0 0 0,0 1 0,0 0 0,0-1 0,-1 2 0,1-1 0,0 0 0,-1 1 0,1 0 0,-1 0 0,0 0 0,1 1 0,-1-1 0,0 1 0,1 0 0,-1 1 0,0-1 0,-6 2 0,9-1-76,0 0 0,0 0 0,0-1 0,0 1 0,0 0 0,1 1 0,-1-1 0,0 0 0,0 1 0,1-1 0,-1 1 0,1-1-1,-1 1 1,1-1 0,0 1 0,0 0 0,0 0 0,0 0 0,-2 3 0,2 0-322,-1 0-1,1 0 1,0 0-1,0 0 1,1 1-1,0-1 1,-1 0-1,2 6 1,0-2-354,0 1 0,1-1 0,0 0 0,0 0 1,1-1-1,0 1 0,0 0 0,1-1 1,5 9-1,14 8-5051,0-6-2546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3.688"/>
    </inkml:context>
    <inkml:brush xml:id="br0">
      <inkml:brushProperty name="width" value="0.025" units="cm"/>
      <inkml:brushProperty name="height" value="0.025" units="cm"/>
    </inkml:brush>
  </inkml:definitions>
  <inkml:trace contextRef="#ctx0" brushRef="#br0">1 1 18738,'0'0'1986,"26"61"1601,-11-24-1345,1-2-1313,-1-1 128,0-7-416,-3-5-513,-1-9-160,-2-4-1185,-7-35-20404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032"/>
    </inkml:context>
    <inkml:brush xml:id="br0">
      <inkml:brushProperty name="width" value="0.025" units="cm"/>
      <inkml:brushProperty name="height" value="0.025" units="cm"/>
    </inkml:brush>
  </inkml:definitions>
  <inkml:trace contextRef="#ctx0" brushRef="#br0">3 1 18225,'0'14'2472,"-2"29"-521,2 87 3106,0-119-4643,1 0 1,1-1 0,-1 1 0,2-1 0,0 1 0,0-1 0,1 0 0,0 0 0,9 17 0,-11-24-396,0 0 0,1-1 0,-1 1 0,0 0 0,1-1 0,0 0 0,-1 1 1,1-1-1,0 0 0,0 0 0,0-1 0,0 1 0,1-1 0,-1 1 0,0-1 0,1 0 0,-1 0 0,1 0 0,-1-1 0,1 1 0,-1-1 0,1 0 0,-1 0 0,1 0 0,-1-1 0,1 1 0,-1-1 0,1 0 1,-1 0-1,1 0 0,-1 0 0,4-3 0,-2 2-5,0-1 0,0 0 0,0 0 1,0 0-1,-1-1 0,0 0 0,0 0 0,0 0 1,0 0-1,0-1 0,-1 1 0,0-1 0,0 0 1,0 0-1,-1 0 0,0 0 0,0-1 1,0 1-1,2-10 0,-3 10-14,0 0 0,-1 0 0,1 0 0,-1 0 0,0 0 0,0 0 0,-1-1 0,1 1 0,-1 0 0,-1 0 0,-1-4 0,2 7 0,0 0 0,0 1 0,0 0 0,0-1 0,-1 1 0,1 0 0,-1 0 0,1 0 0,-1-1 0,1 2 0,-1-1 0,0 0 0,0 0 0,1 0 0,-1 1 0,0-1 0,0 1 0,0 0 0,1-1 0,-1 1 0,0 0 0,0 0 0,0 0 0,0 0 0,0 0 0,1 1 0,-1-1 0,0 1 0,0-1 0,0 1 0,1-1 0,-1 1 0,-2 1 0,-2 1-159,0-1-1,1 1 1,-1 0-1,1 0 1,-1 1-1,1 0 1,0 0 0,1 0-1,-1 0 1,1 1-1,0 0 1,0 0 0,0 0-1,0 0 1,1 0-1,0 1 1,0 0-1,1-1 1,0 1 0,0 0-1,-2 8 1,4-14-29,0 1 0,0-1-1,0 0 1,0 1 0,0-1 0,0 0 0,0 1 0,0-1 0,0 1 0,1-1 0,-1 0 0,0 1-1,0-1 1,0 0 0,1 1 0,-1-1 0,0 0 0,0 1 0,1-1 0,-1 0 0,0 0 0,0 1 0,1-1-1,-1 0 1,0 0 0,1 1 0,-1-1 0,0 0 0,1 0 0,-1 0 0,0 0 0,1 0 0,-1 0 0,1 1-1,-1-1 1,0 0 0,1 0 0,-1 0 0,1 0 0,-1 0 0,0 0 0,1-1 0,-1 1 0,0 0 0,1 0-1,0 0 1,3 0-1685,16 0-8089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597"/>
    </inkml:context>
    <inkml:brush xml:id="br0">
      <inkml:brushProperty name="width" value="0.025" units="cm"/>
      <inkml:brushProperty name="height" value="0.025" units="cm"/>
    </inkml:brush>
  </inkml:definitions>
  <inkml:trace contextRef="#ctx0" brushRef="#br0">38 0 13004,'0'0'6049,"-5"8"-4629,-1 7-1001,1-1-1,0 1 1,0 0 0,2 0 0,0 1 0,0-1-1,2 1 1,0-1 0,1 1 0,0 0 0,1-1-1,1 1 1,0-1 0,8 25 0,-4-17-134,1-1 0,0 1 0,2-1 1,1-1-1,1 0 0,0-1 0,1 0 0,2 0 0,24 27 1,-29-38-432,1 0 0,0-1 1,0-1-1,0 1 0,1-2 0,0 1 1,1-2-1,0 0 0,-1 0 1,1-1-1,1 0 0,22 4 1,-18-6-817,-1-1 1,0 0-1,0-1 0,0-1 1,1 0-1,-1-2 1,0 1-1,-1-2 1,28-9-1,26-16-5604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4.973"/>
    </inkml:context>
    <inkml:brush xml:id="br0">
      <inkml:brushProperty name="width" value="0.025" units="cm"/>
      <inkml:brushProperty name="height" value="0.025" units="cm"/>
    </inkml:brush>
  </inkml:definitions>
  <inkml:trace contextRef="#ctx0" brushRef="#br0">0 0 17328,'0'0'3129,"6"10"-1437,62 82 2107,-48-69-3143,-2 1 0,0 1 0,-2 0 0,0 1 0,19 47 0,-24-36-644,-2 0 0,-2 1 0,-1 0-1,-2 0 1,-1 0 0,-2 1-1,-2-1 1,-2 0 0,-13 70 0,12-87-796,-2 1 0,-13 33 0,16-49 167,-1 1-1,1-1 1,-1 0-1,0 0 0,-1 0 1,1 0-1,-7 5 0,-16 8-5435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5.437"/>
    </inkml:context>
    <inkml:brush xml:id="br0">
      <inkml:brushProperty name="width" value="0.025" units="cm"/>
      <inkml:brushProperty name="height" value="0.025" units="cm"/>
    </inkml:brush>
  </inkml:definitions>
  <inkml:trace contextRef="#ctx0" brushRef="#br0">0 100 10890,'0'0'12823,"11"11"-11205,22 29-485,-12-14-18,2 0 1,43 38-1,-65-62-1083,0-1 0,1 0 0,-1 0 0,1 0 1,-1 0-1,1 0 0,-1 0 0,1 0 1,-1 0-1,1-1 0,0 1 0,0 0 1,-1-1-1,1 0 0,0 1 0,0-1 1,0 0-1,-1 0 0,1 0 0,0 0 0,0 0 1,0-1-1,-1 1 0,1 0 0,0-1 1,0 1-1,-1-1 0,1 0 0,0 0 1,-1 1-1,1-1 0,-1 0 0,1 0 0,-1-1 1,0 1-1,1 0 0,-1 0 0,0-1 1,0 1-1,0-1 0,0 1 0,0-1 1,0 1-1,1-3 0,4-9 256,-1 0-1,0 0 1,-1-1-1,5-23 1,-6 21-219,5-20-3669,-1 0 0,1-40 0,-8 87-3574,-3 2-4096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5.782"/>
    </inkml:context>
    <inkml:brush xml:id="br0">
      <inkml:brushProperty name="width" value="0.025" units="cm"/>
      <inkml:brushProperty name="height" value="0.025" units="cm"/>
    </inkml:brush>
  </inkml:definitions>
  <inkml:trace contextRef="#ctx0" brushRef="#br0">1 1 15599,'0'0'4516,"56"33"-2754,-28-17-1282,3-3-256,1 0-160,-2-8-384,-3-5-2467,-3-2-5060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6.158"/>
    </inkml:context>
    <inkml:brush xml:id="br0">
      <inkml:brushProperty name="width" value="0.025" units="cm"/>
      <inkml:brushProperty name="height" value="0.025" units="cm"/>
    </inkml:brush>
  </inkml:definitions>
  <inkml:trace contextRef="#ctx0" brushRef="#br0">0 1 17873,'0'0'11979,"62"48"-11723,-44-28-127,-3 0-97,-1-8-64,-5-2-449,1-4-480,-4-4-768,-6 0-898,-8-2-6598,-8 0-320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6.485"/>
    </inkml:context>
    <inkml:brush xml:id="br0">
      <inkml:brushProperty name="width" value="0.025" units="cm"/>
      <inkml:brushProperty name="height" value="0.025" units="cm"/>
    </inkml:brush>
  </inkml:definitions>
  <inkml:trace contextRef="#ctx0" brushRef="#br0">1 228 1121,'0'0'26393,"78"-64"-25368,-37 38-384,2-2-289,3-1-256,-6 3-288,-4 5-1282,-8 5-1568,-10 5-1635,-12 5-1152</inkml:trace>
  <inkml:trace contextRef="#ctx0" brushRef="#br0" timeOffset="1">88 290 16047,'0'0'11627,"51"-53"-10250,-19 21-704,6 0-321,2 0-255,5 5-482,0 0-2017,-4 3-2435,-3-2-5124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216"/>
    </inkml:context>
    <inkml:brush xml:id="br0">
      <inkml:brushProperty name="width" value="0.025" units="cm"/>
      <inkml:brushProperty name="height" value="0.025" units="cm"/>
    </inkml:brush>
  </inkml:definitions>
  <inkml:trace contextRef="#ctx0" brushRef="#br0">1 261 5701,'0'0'18450,"65"-25"-16400,-38-1-769,9-7 0,1-4-512,1 0-289,1 1-351,-6 5-97,-5 9-257,-7 9-768,-11 13-800,-12 14-5734,-17 7-865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0.871"/>
    </inkml:context>
    <inkml:brush xml:id="br0">
      <inkml:brushProperty name="width" value="0.025" units="cm"/>
      <inkml:brushProperty name="height" value="0.025" units="cm"/>
    </inkml:brush>
  </inkml:definitions>
  <inkml:trace contextRef="#ctx0" brushRef="#br0">113 153 16752,'-10'6'4810,"-29"20"-2467,32-16-652,12-6-887,19-2-68,-20-2-443,79-5 1415,0-3 0,157-36 1,-97 15-1512,-8 5-193,1 5 0,0 6 0,263 10 0,-377 4-111,1 1 0,-1 0 1,0 2-1,0 1 0,0 1 0,0 1 1,23 10-1,-45-17 106,0 0 0,0 0 0,-1 0 0,1 1 0,0-1 1,0 0-1,0 0 0,0 0 0,0 0 0,-1 0 0,1 0 0,0 0 0,0 0 1,0 0-1,0 0 0,0 1 0,0-1 0,-1 0 0,1 0 0,0 0 0,0 0 0,0 0 1,0 0-1,0 1 0,0-1 0,0 0 0,0 0 0,0 0 0,0 0 0,0 1 1,0-1-1,0 0 0,0 0 0,0 0 0,0 0 0,0 1 0,0-1 0,0 0 1,0 0-1,0 0 0,0 0 0,0 0 0,0 1 0,0-1 0,0 0 0,0 0 0,0 0 1,1 0-1,-1 0 0,0 1 0,0-1 0,0 0 0,0 0 0,0 0 0,0 0 1,0 0-1,1 0 0,-1 0 0,0 0 0,0 0 0,0 1 0,0-1 0,1 0 0,-1 0 1,0 0-1,0 0 0,0 0 0,1 0 0,-24 3 88,-35-1 95,55-2-187,-258-10 49,17 0-14,98 11-12,1 6-1,0 7 1,-159 35-1,234-35 49,23-5 45,1 1-1,1 2 0,-63 26 0,131-36-110,46-10 0,0-3 0,98-28 0,-66 14 0,481-94-1636,-433 97 650,295-3-1,-442 25 972,51 6-398,-52-6 416,0 0 1,0 0-1,0 0 0,0 0 0,0 1 1,0-1-1,0 0 0,0 1 0,-1-1 1,1 1-1,0-1 0,0 1 0,0-1 1,0 1-1,-1-1 0,1 1 0,0 0 1,0-1-1,-1 1 0,1 0 0,-1 0 1,1 0-1,-1-1 0,1 1 0,-1 0 1,1 0-1,-1 0 0,0 0 0,1 0 1,-1 0-1,0 0 0,0 0 0,0 0 1,0 0-1,0 0 0,0 0 0,0 0 1,0 0-1,0 0 0,0 0 0,0 0 1,-1 0-1,1 0 0,0 0 0,-1-1 1,1 1-1,-1 1 0,-2 1 86,1 0 1,-1 0-1,0 0 0,0 0 1,0 0-1,0-1 0,0 0 1,-1 1-1,1-1 0,-1-1 1,0 1-1,1 0 0,-7 1 1,-56 14 848,-58 0-521,-142 3 0,57-7-360,-326 64 349,530-76-373,-23 4-189,23-7-87,17-5-96,23-8-603,55-15 0,0 6-3243,-5 1-2355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588"/>
    </inkml:context>
    <inkml:brush xml:id="br0">
      <inkml:brushProperty name="width" value="0.025" units="cm"/>
      <inkml:brushProperty name="height" value="0.025" units="cm"/>
    </inkml:brush>
  </inkml:definitions>
  <inkml:trace contextRef="#ctx0" brushRef="#br0">0 281 15407,'0'0'7783,"58"-26"-6182,-27-1 161,2-5 64,1-3-1057,1-1-577,-3 4-160,-7 3-769,-5 4-1889,-8 3-1602,-9 6-3812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7.932"/>
    </inkml:context>
    <inkml:brush xml:id="br0">
      <inkml:brushProperty name="width" value="0.025" units="cm"/>
      <inkml:brushProperty name="height" value="0.025" units="cm"/>
    </inkml:brush>
  </inkml:definitions>
  <inkml:trace contextRef="#ctx0" brushRef="#br0">0 490 17168,'0'0'8403,"11"-14"-7031,13-19-781,-2-2 1,-1 0-1,-2-1 1,23-62-1,-34 74-355,-1 0-1,-1-1 1,-2 0 0,0 0-1,-2 0 1,0 0-1,-3-27 1,-3 39-265,4 14 13,0 1-1,1 0 1,-1 0 0,0 0 0,1-1-1,0 1 1,-1 0 0,1 0 0,0-1-1,0 1 1,0-1 0,0 1 0,1 1 0,16 19-85,1-1 0,1-1 1,44 34-1,-39-36-1619,43 24-1,-38-29-3100,-5-9-4142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8.555"/>
    </inkml:context>
    <inkml:brush xml:id="br0">
      <inkml:brushProperty name="width" value="0.025" units="cm"/>
      <inkml:brushProperty name="height" value="0.025" units="cm"/>
    </inkml:brush>
  </inkml:definitions>
  <inkml:trace contextRef="#ctx0" brushRef="#br0">0 29 17969,'0'0'9951,"9"6"-8707,-3-2-1036,-1 0 1,0 1-1,1 0 1,-2 0-1,1 1 1,0-1-1,-1 1 1,0 0 0,-1 0-1,1 1 1,-1-1-1,-1 1 1,1-1-1,2 10 1,7 41 74,-9-42-251,0 0 0,0 0 0,2-1 0,-1 1 0,11 19 0,-14-32-32,0 0 0,0 0 0,0-1 0,0 1 0,1 0 0,-1-1 0,0 1 0,1-1 0,-1 0 0,1 1 0,-1-1 0,1 0 0,0 0 0,-1 0 0,1 0 0,0 0 0,0 0 0,0-1 0,0 1 0,0 0 0,-1-1 0,1 0 0,0 1 0,4-1 0,-3-1 0,1 1 0,0-1 0,0 0 0,-1-1 0,1 1 0,-1-1 0,1 1 0,-1-1 0,0 0 0,1 0 0,-1 0 0,3-4 0,6-5 0,-1 0 0,0-1 0,-1 0 0,0-1 0,8-14 0,-12 16-809,0 0 0,-1 0 0,-1-1 0,0 1 1,0-1-1,-1 0 0,-1 0 0,0 0 0,1-25 0,-3 34 490,0 0 0,0-1 0,-1 1 0,1 0 0,-1-1 0,0 1 0,0 0 0,0 0 0,0 0 0,-1 0-1,1 0 1,-1 0 0,0 0 0,0 0 0,0 0 0,-4-3 0,3 4 210,0 0 1,0 0-1,0 0 0,0 1 0,-1 0 0,1-1 0,0 1 1,-1 1-1,1-1 0,-1 0 0,0 1 0,1 0 0,-1-1 1,1 1-1,-1 1 0,1-1 0,-1 1 0,0-1 0,-3 2 0,5-1 254,1 0-1,0-1 0,-1 1 1,1 0-1,0 0 0,0 0 0,-1 0 1,1 0-1,0 0 0,0 0 0,0 1 1,0-1-1,0 0 0,1 1 0,-1-1 1,0 0-1,1 1 0,-1-1 0,0 1 1,1-1-1,0 1 0,-1-1 0,1 1 1,0-1-1,0 1 0,0 0 0,0-1 1,0 1-1,0-1 0,0 1 0,1 2 1,0 4 268,0 0 0,1-1 0,0 1 0,0 0 0,3 7 0,0-5-25,18 41 844,1 0 0,40 59 0,-28-70-2034,-34-38 219,1 0-1,0 0 1,0-1-1,0 1 0,0-1 1,0 1-1,0-1 1,5 1-1,12 0-5763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48.924"/>
    </inkml:context>
    <inkml:brush xml:id="br0">
      <inkml:brushProperty name="width" value="0.025" units="cm"/>
      <inkml:brushProperty name="height" value="0.025" units="cm"/>
    </inkml:brush>
  </inkml:definitions>
  <inkml:trace contextRef="#ctx0" brushRef="#br0">6 190 16656,'-1'-10'4996,"-1"-2"-3933,1 1-1,0-1 0,1 1 1,0 0-1,2-15 0,-1 21-821,0 1-1,0-1 1,1 0-1,-1 1 1,1 0-1,0-1 1,0 1 0,1 0-1,-1 0 1,1 0-1,0 0 1,0 1-1,0-1 1,1 1-1,-1-1 1,1 1-1,0 1 1,4-4-1,-4 3-233,-1 1 0,0 0-1,1 0 1,0 0 0,-1 1-1,1-1 1,0 1 0,0 0-1,0 0 1,0 0 0,0 0-1,0 1 1,0 0 0,0 0-1,0 0 1,0 0 0,0 0-1,0 1 1,0 0 0,0 0-1,0 0 1,-1 0 0,1 1-1,0-1 1,0 1 0,-1 0-1,1 0 1,-1 0 0,0 1-1,0-1 1,3 4 0,0 1-10,0 0 0,0 0 0,-1 0 0,-1 1-1,1 0 1,-1 0 0,0 1 0,-1-1 0,0 1 0,0-1 0,-1 1 0,0 0 0,0 9 0,1 30 3,-3 1 0,-1-1 0,-3 0 0,-19 92 0,21-132 0,0 21 0,2-28 0,0-1 0,0 1 0,0 0 0,1-1 0,-1 1 0,0-1 0,1 1 0,-1-1 0,0 1 0,1-1 0,-1 1 0,1-1 0,-1 1 0,0-1 0,1 1 0,-1-1 0,1 0 0,0 1 0,-1-1 0,1 0 0,-1 0 0,1 1 0,-1-1 0,1 0 0,0 0 0,-1 0 0,1 0 0,0 1 0,-1-1 0,1 0 0,-1 0 0,1 0 0,0 0 0,-1-1 0,1 1 0,0 0 0,0 0 0,12-4 0,-1 0 0,1 0 0,-1-1 0,-1-1 0,1 0 0,-1 0 0,17-13 0,23-12 0,-14 10-1270,-14 6-2857,0-4-5947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217"/>
    </inkml:context>
    <inkml:brush xml:id="br0">
      <inkml:brushProperty name="width" value="0.025" units="cm"/>
      <inkml:brushProperty name="height" value="0.025" units="cm"/>
    </inkml:brush>
  </inkml:definitions>
  <inkml:trace contextRef="#ctx0" brushRef="#br0">2 180 1890,'0'0'18353,"-1"12"-17264,1-10-1056,-1 5 85,1 0 0,0 0 0,1 1-1,-1-1 1,1 0 0,1 0 0,-1 0 0,1 0-1,1 0 1,-1 0 0,6 9 0,30 53 826,-13-20 661,47 64-1,-72-112-1487,1 1-1,0-1 0,0 1 1,0-1-1,0 0 1,0 0-1,0 0 1,0 0-1,0 1 0,1-1 1,-1-1-1,0 1 1,0 0-1,1 0 0,-1 0 1,1-1-1,-1 1 1,1-1-1,-1 1 1,1-1-1,2 1 0,-3-2-46,0 1 1,0-1-1,0 1 0,0-1 0,0 0 0,0 0 0,0 1 0,0-1 0,0 0 0,0 0 0,0 0 0,-1 0 0,1 0 0,0 0 0,-1 0 0,1 0 0,-1 0 1,1 0-1,-1-1 0,0 1 0,1-2 0,3-13 268,-1 0 0,-1-1 1,1-20-1,-2 21-87,12-379-123,-13 392-128,-1-15-2280,-1 39-3106,0 41-5963,2-34 3042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560"/>
    </inkml:context>
    <inkml:brush xml:id="br0">
      <inkml:brushProperty name="width" value="0.025" units="cm"/>
      <inkml:brushProperty name="height" value="0.025" units="cm"/>
    </inkml:brush>
  </inkml:definitions>
  <inkml:trace contextRef="#ctx0" brushRef="#br0">0 0 11691,'0'0'5253,"35"66"-3651,-19-47-738,2-5-31,1-3-481,1-7-352,-2-4-1281,-2-1-2338,-4-20-4997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0.903"/>
    </inkml:context>
    <inkml:brush xml:id="br0">
      <inkml:brushProperty name="width" value="0.025" units="cm"/>
      <inkml:brushProperty name="height" value="0.025" units="cm"/>
    </inkml:brush>
  </inkml:definitions>
  <inkml:trace contextRef="#ctx0" brushRef="#br0">6 37 19538,'0'0'1602,"0"10"-86,-2 15-562,-1 61 358,3-78-1272,1 0 1,-1 1 0,1-1-1,1 0 1,0 0 0,0 0 0,0-1-1,5 10 1,-7-16-14,0-1 0,0 1 0,1 0 0,-1 0 0,0 0 0,1-1 0,-1 1 0,1 0 0,-1 0 0,1-1 0,-1 1 1,1 0-1,0-1 0,-1 1 0,1-1 0,0 1 0,0-1 0,-1 1 0,1-1 0,0 1 0,0-1 0,0 0 0,-1 0 0,1 1 0,0-1 0,0 0 0,0 0 0,0 0 0,1 0 0,-1 0 74,1-1-1,-1 0 0,0 0 0,0 0 0,0 0 0,0 0 1,0 0-1,0 0 0,0 0 0,0 0 0,0-1 1,0 1-1,-1 0 0,1-1 0,0-1 0,17-55 1709,-14 35-1429,-1 1 0,-1-1 0,-1 0 0,-3-33 0,2 55-362,0-1 0,0 1 0,0 0 0,0 0 0,-1-1 0,1 1 0,0 0-1,0 0 1,-1 0 0,1 0 0,-1 0 0,1-1 0,-1 1 0,0 0 0,1 0 0,-1 0 0,0 0 0,0 1 0,0-1 0,0 0 0,0 0-1,1 0 1,-1 1 0,-1-1 0,1 0 0,0 1 0,0-1 0,0 1 0,0-1 0,0 1 0,0 0 0,-1 0 0,1-1 0,0 1 0,0 0-1,0 0 1,-1 0 0,1 0 0,0 0 0,0 0 0,-1 1 0,0-1 0,-1 1-89,1 0 0,0-1 0,0 1 0,-1 0 0,1 0 0,0 0 0,0 1 0,0-1 0,0 0 0,0 1 1,1 0-1,-1-1 0,0 1 0,1 0 0,-1 0 0,1 0 0,0 0 0,-1 0 0,1 0 0,0 0 0,-1 3 0,-1 33-3840,10-24-712,-7-13 4220,1-1 0,0 1 0,0-1 0,-1 1 0,1-1 1,0 0-1,0 0 0,-1 1 0,1-1 0,0 0 0,0 0 0,0 0 0,-1 0 1,1 0-1,0 0 0,0 0 0,0 0 0,0 0 0,1-1 0,11-3-10135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279"/>
    </inkml:context>
    <inkml:brush xml:id="br0">
      <inkml:brushProperty name="width" value="0.025" units="cm"/>
      <inkml:brushProperty name="height" value="0.025" units="cm"/>
    </inkml:brush>
  </inkml:definitions>
  <inkml:trace contextRef="#ctx0" brushRef="#br0">4 106 14221,'0'0'12119,"-1"11"-11895,0-2-187,0 0-1,1 0 1,0 0 0,1 0 0,0 0 0,0 0 0,0 0-1,2-1 1,4 16 0,35 96 1313,-28-76 169,24 54 0,-38-97-1507,0-1-1,0 1 1,0 0-1,0-1 0,1 1 1,-1 0-1,0-1 1,0 1-1,1-1 0,-1 1 1,0 0-1,1-1 1,-1 1-1,1-1 0,-1 1 1,0-1-1,1 0 1,-1 1-1,1-1 0,0 1 1,-1-1-1,1 0 1,-1 1-1,1-1 1,-1 0-1,1 0 0,0 1 1,-1-1-1,1 0 1,0 0-1,-1 0 0,1 0 1,0 0-1,-1 0 1,2 0-1,-1-1 23,0 0 0,0 0 0,0-1 0,0 1 0,0 0 0,0-1 0,0 1 0,0 0 1,0-1-1,-1 0 0,1 1 0,-1-1 0,1-1 0,11-57 525,-6 8-559,-2 0 0,-4-54 0,-2 78 0,-1-1 0,-1 1 0,-1 0 0,-2 0 0,-13-36 0,18 108-7848,-1 4-2086,3-25 234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621"/>
    </inkml:context>
    <inkml:brush xml:id="br0">
      <inkml:brushProperty name="width" value="0.025" units="cm"/>
      <inkml:brushProperty name="height" value="0.025" units="cm"/>
    </inkml:brush>
  </inkml:definitions>
  <inkml:trace contextRef="#ctx0" brushRef="#br0">1 361 13389,'0'0'8456,"9"-4"-8355,-5 2-99,0 0-1,0 0 1,0-1 0,0 1-1,-1-1 1,1 0 0,-1 0-1,0 0 1,1 0 0,-2-1-1,1 1 1,0-1-1,-1 0 1,1 0 0,-1 0-1,0 0 1,-1 0 0,1 0-1,-1-1 1,1 1 0,-1-1-1,-1 1 1,1-1 0,-1 1-1,1-5 1,4-87 122,-5 88 193,0 1 1,-1-1 0,0 0 0,0 1 0,-1-1-1,0 1 1,-1 0 0,1 0 0,-1 0-1,-6-10 1,9 17-295,0 0 0,0 0 0,0 0 0,0-1 0,0 1 0,0 0 0,0 0 0,0 0 0,0-1 0,0 1 1,0 0-1,0 0 0,0 0 0,0-1 0,0 1 0,0 0 0,0 0 0,-1 0 0,1 0 0,0-1 0,0 1 0,0 0 0,0 0 0,0 0 0,-1 0 0,1 0 0,0 0 0,0 0 0,0-1 0,0 1 0,-1 0 0,1 0 0,0 0 0,0 0 0,0 0 0,-1 0 0,1 0 0,0 0 0,0 0 0,0 0 0,-1 0 0,1 0 0,0 0 0,0 0 0,0 0 0,-1 0 0,1 0 0,0 0 0,0 0 0,0 1 1,0-1-1,-1 0 0,1 0 0,0 0 0,-1 16 329,7 23-209,2-10 66,1 0 1,1 0-1,20 39 1,-30-67-177,0 0 1,0 0-1,1-1 0,-1 1 0,0 0 1,1 0-1,-1-1 0,1 1 1,-1 0-1,0-1 0,1 1 0,0 0 1,-1-1-1,1 1 0,-1-1 1,1 1-1,0-1 0,-1 1 0,1-1 1,0 1-1,0-1 0,-1 0 1,1 1-1,0-1 0,0 0 0,-1 0 1,1 0-1,0 0 0,0 1 0,0-1 1,0 0-1,0-1 0,1 0 50,-1 0 0,0 0 0,0 0 0,0 0 0,0-1 0,0 1 0,0 0-1,0-1 1,-1 1 0,1-1 0,0 1 0,-1-1 0,1 1 0,0-3 0,9-60 1328,-8 37-1328,2-68 96,-4 86-172,0 1 0,-1-1 0,0 1 0,-1 0 0,0-1 0,0 1 0,0 0 0,-6-10 1,14 58-286,2-8 455,2-1 1,1 0-1,18 37 1,-28-68-200,-1 1-1,0 0 1,1 0 0,-1 0 0,1 0-1,-1 0 1,1 0 0,-1-1 0,1 1 0,-1 0-1,1 0 1,0-1 0,-1 1 0,1 0-1,0-1 1,0 1 0,0-1 0,-1 1-1,1-1 1,0 1 0,0-1 0,0 0-1,0 1 1,0-1 0,0 0 0,0 0-1,0 0 1,0 0 0,0 0 0,0 0-1,0 0 1,0 0 0,0 0 0,0 0-1,0 0 1,0-1 0,-1 1 0,1 0-1,0-1 1,0 1 0,0 0 0,0-1-1,0 1 1,-1-1 0,1 0 0,0 1-1,0-1 1,-1 0 0,1 1 0,0-1-1,-1 0 1,1 0 0,-1 0 0,1 1-1,-1-1 1,1-1 0,2-3-1308,1 0 1,-1-1-1,-1 1 1,1-1-1,-1 1 1,0-1-1,2-11 0,-3-6-6448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1.997"/>
    </inkml:context>
    <inkml:brush xml:id="br0">
      <inkml:brushProperty name="width" value="0.025" units="cm"/>
      <inkml:brushProperty name="height" value="0.025" units="cm"/>
    </inkml:brush>
  </inkml:definitions>
  <inkml:trace contextRef="#ctx0" brushRef="#br0">20 0 14958,'0'0'10399,"-2"10"-9294,-12 64 857,13-67-1847,0-1 0,0 1-1,1 0 1,0 0 0,0 0 0,1 0 0,0 0-1,0 0 1,1 0 0,3 9 0,-5-16-119,0 1 0,1-1-1,-1 0 1,0 1 0,0-1 0,1 0 0,-1 1 0,0-1 0,1 0 0,-1 0-1,0 1 1,1-1 0,-1 0 0,1 0 0,-1 1 0,0-1 0,1 0 0,-1 0-1,1 0 1,-1 0 0,0 0 0,1 0 0,-1 0 0,1 0 0,-1 0 0,1 0-1,-1 0 1,0 0 0,1 0 0,-1 0 0,1 0 0,-1 0 0,1 0 0,-1 0-1,0-1 1,1 1 0,-1 0 0,0 0 0,1-1 0,-1 1 0,0 0 0,1 0-1,-1-1 1,0 1 0,1 0 0,-1-1 0,0 1 0,0 0 0,1-1 0,19-27-16,-8 12-128,-10 14 83,1 0 0,-1 0 0,1 0 0,0 0 0,-1 0 1,1 1-1,0-1 0,0 1 0,1 0 0,-1 0 0,0 0 0,0 0 0,0 1 0,1-1 0,-1 1 0,0-1 0,1 1 0,-1 1 1,0-1-1,1 0 0,-1 1 0,6 1 0,-7-1 152,1 0 1,-1 0-1,0 1 1,1-1-1,-1 1 1,0-1-1,0 1 0,0 0 1,0 0-1,0 0 1,-1 0-1,1 0 1,0 0-1,-1 1 1,0-1-1,1 0 1,-1 1-1,0-1 1,0 1-1,-1-1 0,1 1 1,0 0-1,-1-1 1,1 1-1,-1 0 1,0-1-1,0 4 1,0 2 243,-1 0 0,1 0 0,-1 0 0,-1 0 0,1 0 0,-2 0 0,-4 12 0,6-17-382,0-1 0,0 0 0,0 0 0,0 0-1,0 0 1,-1 0 0,1-1 0,-1 1 0,1 0 0,-1-1-1,0 1 1,0-1 0,0 1 0,0-1 0,0 0 0,0 0-1,0 0 1,0 0 0,0 0 0,0 0 0,-1-1-1,1 1 1,0-1 0,0 1 0,-1-1 0,1 0 0,0 0-1,-1 0 1,1 0 0,-4-1 0,5 0-390,-1 0 1,2 1-1,-1-1 1,0 0-1,0 0 1,0 0-1,0 0 1,0 0-1,1 0 1,-1 0-1,0 0 1,1 0-1,-1 0 1,1-1-1,0 1 1,-1 0-1,1 0 1,0 0-1,-1-1 1,1 1-1,0 0 1,0 0-1,0-1 1,1-1-1,-1 3 281,-1-15-7506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1.730"/>
    </inkml:context>
    <inkml:brush xml:id="br0">
      <inkml:brushProperty name="width" value="0.025" units="cm"/>
      <inkml:brushProperty name="height" value="0.025" units="cm"/>
    </inkml:brush>
  </inkml:definitions>
  <inkml:trace contextRef="#ctx0" brushRef="#br0">65 25 9129,'1'-1'555,"-1"-1"1,0 1 0,0 0-1,1-1 1,-1 1 0,0-1-1,0 1 1,0 0-1,0-1 1,-1 1 0,1 0-1,0-1 1,-1 1 0,1 0-1,-1-1 1,0-1 0,0 3-352,1 0 1,-1 0-1,1 1 1,-1-1 0,1 0-1,-1 0 1,1 0 0,-1 0-1,1 1 1,-1-1 0,1 0-1,-1 0 1,1 1 0,-1-1-1,1 0 1,-1 1-1,1-1 1,0 1 0,-1-1-1,1 0 1,0 1 0,-1-1-1,1 1 1,0-1 0,-1 2-1,-24 44 2662,20-33-2653,0 1-1,1 0 0,1 0 0,0 0 0,0 0 1,2 0-1,0 1 0,0-1 0,2 0 0,0 1 1,3 19-1,-3-31-190,1-1 1,-1 1-1,0-1 1,1 0 0,-1 0-1,1 1 1,0-1-1,0 0 1,0 0-1,0-1 1,0 1-1,0 0 1,0-1 0,1 1-1,-1-1 1,0 0-1,1 0 1,0 0-1,-1 0 1,1 0-1,-1 0 1,1-1 0,0 1-1,-1-1 1,1 0-1,0 0 1,0 0-1,-1 0 1,1 0 0,4-2-1,3 1 76,1-1 1,-1 0-1,1-1 1,-1 0-1,0 0 0,15-8 1,7-9 186,0-1 1,-1-2 0,-2-1-1,0-1 1,29-33-1,-58 58-285,0 0-1,0 0 1,0 1-1,0-1 1,0 0-1,0 0 1,0 1-1,0-1 1,0 0-1,0 0 0,0 1 1,0-1-1,0 0 1,0 0-1,0 0 1,0 1-1,0-1 1,0 0-1,0 0 1,0 1-1,1-1 1,-1 0-1,0 0 1,0 0-1,0 1 0,0-1 1,1 0-1,-1 0 1,0 0-1,0 0 1,0 1-1,1-1 1,-1 0-1,0 0 1,0 0-1,0 0 1,1 0-1,-1 0 1,0 0-1,0 0 0,1 0 1,-1 0-1,0 0 1,0 0-1,1 0 1,-1 0-1,0 0 1,0 0-1,1 0 1,-1 0-1,0 0 1,0 0-1,1 0 1,-1 0-1,0 0 0,0 0 1,0 0-1,1-1 1,-1 1-1,-3 20 23,-18 42 126,13-41-109,1 1 1,1-1 0,1 2 0,-3 30 0,7-52-40,1 0 1,0-1-1,0 1 1,0 0-1,0-1 1,1 1-1,-1 0 1,0 0-1,0-1 1,0 1-1,1 0 1,-1-1-1,0 1 1,1 0-1,-1-1 1,0 1-1,1 0 1,-1-1-1,1 1 1,-1-1-1,1 1 1,-1-1-1,1 1 1,-1-1-1,1 1 0,0-1 1,-1 0-1,1 1 1,0-1-1,-1 0 1,1 0-1,0 1 1,-1-1-1,1 0 1,0 0-1,0 0 1,-1 0-1,1 0 1,0 0-1,0 0 1,-1 0-1,1 0 1,0 0-1,-1 0 1,1 0-1,0-1 1,0 1-1,-1 0 1,1-1-1,-1 1 1,1 0-1,0-1 1,0 0-1,38-19-5,92-87 5,-5 5 0,-125 101 0,-1 0 0,1 1 0,-1-1 0,1 1 0,0-1 0,-1 0 0,1 1 0,0-1 0,0 1 0,-1 0 0,1-1 0,0 1 0,0 0 0,0-1 0,0 1 0,-1 0 0,1 0 0,0 0 0,0 0 0,0 0 0,0 0 0,0 0 0,0 0 0,-1 0 0,1 0 0,0 0 0,0 0 0,0 1 0,0-1 0,-1 0 0,1 1 0,0-1 0,0 0 0,0 1 0,-1-1 0,1 1 0,0 0 0,0 2 0,1-1 0,-2 1 0,1 0 0,0-1 0,0 1 0,-1 0 0,0-1 0,1 1 0,-1 0 0,0 0 0,-1 5 0,-1 10 0,-1 0 0,-9 30 0,-2-8 0,-13 50 0,27-132-6978,-1 34 4592,-2-26-7468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2.997"/>
    </inkml:context>
    <inkml:brush xml:id="br0">
      <inkml:brushProperty name="width" value="0.025" units="cm"/>
      <inkml:brushProperty name="height" value="0.025" units="cm"/>
    </inkml:brush>
  </inkml:definitions>
  <inkml:trace contextRef="#ctx0" brushRef="#br0">1 180 12716,'0'0'14766,"5"11"-13928,-2-3-721,5 10 233,1 0 1,0 0 0,2-1-1,0 0 1,22 25 0,-33-41-325,1 0 1,-1 0-1,1-1 0,0 1 0,-1 0 1,1-1-1,0 1 0,0-1 1,0 1-1,-1-1 0,1 0 1,0 1-1,0-1 0,0 0 1,0 1-1,0-1 0,0 0 1,-1 0-1,1 0 0,0 0 1,0 0-1,0 0 0,0 0 0,0 0 1,0 0-1,0 0 0,0 0 1,0-1-1,0 1 0,-1 0 1,1-1-1,0 1 0,0-1 1,0 1-1,0-1 0,-1 1 1,1-1-1,0 1 0,-1-1 1,1 0-1,0 1 0,-1-1 0,1 0 1,-1 0-1,1 1 0,-1-1 1,1 0-1,-1 0 0,0 0 1,1 0-1,-1 0 0,0 0 1,0 1-1,0-1 0,1-2 1,9-54 686,-10 56-711,2-16 2,0 0 0,-1 0 0,-1 0 0,-1 0 0,0 0 1,-1 0-1,-1 0 0,-7-22 0,8 60-182,8 21 9,-1-27 180,-1-1 27,0 0-1,1 0 0,1-1 1,0 1-1,1-1 0,0-1 0,1 1 1,16 18-1,-23-30-37,-1 0 0,1 0 0,0 0 0,0 0 0,0 0 0,0-1 0,0 1 0,0 0 0,0-1 0,0 1 0,0-1 0,0 1 0,0-1 0,1 1 0,-1-1 0,0 0 0,0 1 0,0-1 0,1 0 0,-1 0 0,0 0 0,0 0 0,1 0 0,-1 0 0,0 0 0,0-1 0,2 1 0,-2-2 0,1 1 0,-1 0 0,0 0 0,1-1 0,-1 1 0,0-1 0,0 1 0,0-1 0,0 0 0,-1 1 0,1-1 0,0 0 0,-1 0 0,1 0 0,0-3 0,1-10 0,0-1 0,-1 0 0,0-18 0,-1 27 0,1-4 0,-1-1 0,0 0 0,-1 1 0,0-1 0,0 0 0,-1 1 0,-1-1 0,0 1 0,-1 0 0,0 0 0,0 0 0,-11-17 0,11 29 0,3 10 0,1 12 0,2-8 0,0-1 0,1 1 0,1-1 0,0 0 0,1 0 0,0-1 0,9 15 0,-14-27 0,0-1 0,0 1 0,0-1 0,1 1 0,-1 0 0,0-1 0,1 1 0,-1-1 0,1 1 0,-1-1 0,0 1 0,1-1 0,-1 1 0,1-1 0,-1 1 0,1-1 0,0 0 0,-1 1 0,1-1 0,-1 0 0,1 1 0,0-1 0,-1 0 0,1 0 0,0 0 0,-1 0 0,1 0 0,0 1 0,-1-1 0,1 0 0,1-1 0,11-16 0,-1-29 0,-8 15 0,-1-1 0,-2-43 0,3 104 0,0 1 0,2 0 0,2-1 0,16 43 0,-7-49-3968,-17-23 3811,1 0 1,-1 1-1,1-1 0,-1 0 0,0 1 0,1-1 0,-1 0 1,1 1-1,-1-1 0,1 0 0,-1 0 0,1 0 0,-1 1 0,1-1 1,-1 0-1,1 0 0,-1 0 0,1 0 0,-1 0 0,1 0 1,-1 0-1,1 0 0,-1 0 0,1 0 0,-1 0 0,1 0 1,-1 0-1,1-1 0,-1 1 0,1 0 0,-1 0 0,1-1 0,-1 1 1,1 0-1,-1 0 0,0-1 0,1 1 0,-1-1 0,0 1 1,1 0-1,-1-1 0,0 1 0,1-1 0,-1 1 0,0 0 1,0-1-1,1 1 0,-1-1 0,0 1 0,0-1 0,0 0 1,5-18-9918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3.357"/>
    </inkml:context>
    <inkml:brush xml:id="br0">
      <inkml:brushProperty name="width" value="0.025" units="cm"/>
      <inkml:brushProperty name="height" value="0.025" units="cm"/>
    </inkml:brush>
  </inkml:definitions>
  <inkml:trace contextRef="#ctx0" brushRef="#br0">81 0 20692,'0'0'6021,"-10"11"-3741,5-5-2224,-34 42 1442,36-44-1418,-1 1 0,2-1 0,-1 1 0,0 0 0,1 0 0,0 0 0,0 1 0,0-1 0,1 0 0,-2 11 0,33-32-475,-17 10 360,-1 1 1,1 1-1,0 0 0,0 1 1,1 0-1,-1 1 0,1 0 0,-1 1 1,25 2-1,-37-1 47,0 0-1,0 0 1,0 0 0,0 0 0,0 0-1,0 1 1,1-1 0,-1 0-1,0 1 1,0-1 0,0 1 0,0-1-1,0 1 1,0 0 0,-1-1-1,1 1 1,0 0 0,0 0 0,0-1-1,-1 1 1,1 0 0,0 0-1,-1 0 1,1 0 0,-1 0 0,2 2-1,-1 0 61,0 1 0,-1-1-1,1 1 1,-1-1 0,0 0-1,1 1 1,-1-1 0,-1 1-1,0 3 1,0 1 59,0-1 0,-1 1 0,0 0 1,0-1-1,-1 0 0,0 1 0,-7 10 0,9-16-394,0-1 1,0 1-1,-1 0 1,1-1-1,-1 1 1,1-1-1,-1 0 1,0 1-1,1-1 0,-1 0 1,0 0-1,0 0 1,0 0-1,0-1 1,0 1-1,0 0 1,0-1-1,0 1 0,0-1 1,0 0-1,0 0 1,0 0-1,0 0 1,0 0-1,0 0 0,0 0 1,0-1-1,0 1 1,-3-2-1,2 1-258,1 0-1,-1-1 1,1 1 0,0-1-1,0 1 1,0-1-1,0 0 1,0 0-1,0 0 1,0 0 0,1 0-1,-1 0 1,1-1-1,0 1 1,-1 0-1,1-1 1,0 1 0,0-1-1,1 1 1,-1-1-1,0 0 1,0-4 0,1-18-9206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3.730"/>
    </inkml:context>
    <inkml:brush xml:id="br0">
      <inkml:brushProperty name="width" value="0.025" units="cm"/>
      <inkml:brushProperty name="height" value="0.025" units="cm"/>
    </inkml:brush>
  </inkml:definitions>
  <inkml:trace contextRef="#ctx0" brushRef="#br0">36 1 16560,'0'0'5498,"-5"11"-3426,-1 7-1476,0 1 0,1-1 1,1 1-1,1 0 0,0 0 1,1 26-1,1-27-102,2 4 580,3-23-690,6-13-254,-8 10-173,1 0 0,-1 0 0,1 0 0,1 1 0,-1-1 0,0 1 0,1 0 0,-1 0 0,1 0 0,0 1 0,0-1 0,0 1 0,1 0 0,-1 0 0,0 0 0,1 0 0,-1 1 0,6-1 0,-7 2 42,-1-1-1,1 1 1,-1 0 0,1 1 0,-1-1 0,1 0 0,-1 1 0,1-1-1,-1 1 1,0 0 0,1 0 0,-1 0 0,0 0 0,0 0 0,1 0-1,-1 0 1,0 1 0,0 0 0,0-1 0,-1 1 0,1 0 0,0-1-1,-1 1 1,1 0 0,-1 0 0,1 1 0,-1-1 0,0 0 0,0 0 0,0 1-1,0-1 1,-1 0 0,1 1 0,-1-1 0,1 1 0,-1 2 0,2 7 686,0 0 0,-1 1 0,-2 23 0,1-33-619,0 0-1,-1 0 1,1 0-1,-1 0 1,0 1 0,0-1-1,0 0 1,-1 0-1,-1 3 1,2-5-79,1-1-1,-1 1 1,1 0 0,-1 0 0,0-1 0,0 1-1,1 0 1,-1-1 0,0 1 0,0-1 0,0 1-1,0-1 1,1 0 0,-1 1 0,0-1 0,0 0-1,0 1 1,0-1 0,0 0 0,0 0 0,0 0-1,0 0 1,0 0 0,0 0 0,0 0 0,0 0-1,0-1 1,0 1 0,-1-1 0,1 1-291,-1-1 0,1 0 1,-1 0-1,1 0 0,-1 0 1,1 0-1,0 0 0,-1 0 1,1-1-1,0 1 0,0 0 1,0-1-1,0 1 0,0-1 0,0 1 1,1-1-1,-1 1 0,0-1 1,1 0-1,-1 1 0,1-1 1,-1 0-1,1-1 0,-3-45-11271,3 43 9715,0-20-6708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4.207"/>
    </inkml:context>
    <inkml:brush xml:id="br0">
      <inkml:brushProperty name="width" value="0.025" units="cm"/>
      <inkml:brushProperty name="height" value="0.025" units="cm"/>
    </inkml:brush>
  </inkml:definitions>
  <inkml:trace contextRef="#ctx0" brushRef="#br0">1 230 10025,'0'0'13101,"4"-10"-11596,18-56 948,-15 11 2237,-7 54-4396,2 44-428,-1 20 919,-1-63-785,0 1 0,0-1 0,0 0 0,0 0 0,0 1 0,0-1 0,0 0 0,0 0 0,0 1 0,0-1 0,0 0 0,0 0 0,1 0 0,-1 1 0,0-1 1,0 0-1,0 0 0,0 0 0,1 1 0,-1-1 0,0 0 0,0 0 0,0 0 0,1 0 0,-1 0 0,0 1 0,0-1 0,1 0 0,-1 0 0,0 0 0,0 0 0,1 0 0,-1 0 0,0 0 0,0 0 0,1 0 0,-1 0 0,0 0 0,0 0 0,1 0 0,-1 0 0,0 0 0,0 0 1,1 0-1,-1 0 0,0-1 0,0 1 0,1 0 0,-1 0 0,0 0 0,1-1 0,9-5 30,-5 1-28,-1 0-1,-1 0 1,1-1-1,-1 1 1,0-1-1,0 0 1,0 0-1,-1 0 1,0 0-1,0 0 1,-1-1-1,2-8 1,-1-12-4,0-44 0,-2 51 2,-3 55 0,-2 52 0,5-82 0,0 0 0,0-1 0,1 1 0,0 0 0,0-1 0,0 1 0,0-1 0,1 1 0,-1-1 0,1 0 0,0 1 0,1-1 0,-1 0 0,6 7 0,25-2-3294,-32-8 2989,0-1 1,0 0-1,1 0 0,-1 1 0,0-1 0,1 0 1,-1 0-1,0 0 0,1 0 0,-1 0 0,0-1 1,1 1-1,-1 0 0,0-1 0,1 1 0,-1 0 1,0-1-1,0 0 0,0 1 0,2-2 0,-2-5-6976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4.580"/>
    </inkml:context>
    <inkml:brush xml:id="br0">
      <inkml:brushProperty name="width" value="0.025" units="cm"/>
      <inkml:brushProperty name="height" value="0.025" units="cm"/>
    </inkml:brush>
  </inkml:definitions>
  <inkml:trace contextRef="#ctx0" brushRef="#br0">0 50 25528,'0'0'6054,"60"-32"-6342,-25 27-1250,-2-2-2850,-4 1-3908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5.483"/>
    </inkml:context>
    <inkml:brush xml:id="br0">
      <inkml:brushProperty name="width" value="0.025" units="cm"/>
      <inkml:brushProperty name="height" value="0.025" units="cm"/>
    </inkml:brush>
  </inkml:definitions>
  <inkml:trace contextRef="#ctx0" brushRef="#br0">16 199 8680,'-1'-8'4719,"-3"-8"-3597,-4-17 522,6 14 3956,3 47-4865,2 1 0,0 0 0,2-1 0,2 0 0,0 0 1,22 51-1,-29-77-663,1-1 0,-1 1 0,1 0 0,0 0 0,0 0 1,-1 0-1,1-1 0,1 1 0,-1 0 0,0-1 0,0 1 0,1-1 0,-1 1 1,1-1-1,-1 0 0,1 0 0,-1 1 0,1-1 0,0 0 0,0 0 0,-1-1 1,1 1-1,0 0 0,3 0 0,-3-2-12,0 1 0,-1-1 0,1 0 0,0 0-1,0 0 1,-1-1 0,1 1 0,-1 0 0,1-1 0,-1 1 0,1-1 0,-1 1-1,0-1 1,0 0 0,0 1 0,0-1 0,0 0 0,0 0 0,0 0 0,-1 1 0,1-1-1,-1 0 1,1-4 0,8-25 106,-1 0 1,-2 0-1,-1 0 0,-2-1 0,-1 0 0,-1 1 0,-7-57 0,-7 54-40,4 27-78,5 22-195,5-1 116,0 0 1,1 0-1,1 0 0,0 0 1,1 0-1,0-1 0,1 0 1,1 1-1,14 23 0,-14-26 15,1 0 0,0 0-1,1-1 1,0 0 0,1-1 0,0 1 0,1-1-1,-1-1 1,2 0 0,-1-1 0,16 9-1,-24-15 33,-1 0 0,1 0 0,-1 0 0,1 0-1,0-1 1,-1 1 0,1 0 0,0-1 0,0 1 0,-1-1-1,1 0 1,0 0 0,0 1 0,0-1 0,0-1 0,-1 1-1,1 0 1,0 0 0,0-1 0,0 1 0,-1-1-1,1 1 1,0-1 0,0 0 0,-1 1 0,1-1 0,-1 0-1,1 0 1,-1 0 0,1-1 0,-1 1 0,0 0 0,1 0-1,-1-1 1,0 1 0,0-1 0,0 1 0,0-1 0,0 1-1,0-1 1,-1 0 0,1 1 0,0-1 0,-1 0-1,1-2 1,2-10 173,-1 1-1,0-1 1,-1 0 0,-1-26-1,0 28-140,0 5-39,1-12 2,-2-1 0,0 1 1,-6-25-1,7 41-12,-1-1 1,0 0-1,0 0 1,0 1-1,0-1 1,-1 1 0,0-1-1,1 1 1,-1-1-1,0 1 1,-1 0-1,1 0 1,0 0-1,-1 0 1,0 1 0,0-1-1,0 0 1,0 1-1,0 0 1,0 0-1,0 0 1,-1 0-1,-5-2 1,8 4-15,0 0-1,1 0 1,-1 1 0,0-1 0,0 0-1,0 0 1,1 0 0,-1 0 0,0 1-1,1-1 1,-1 0 0,0 1 0,0-1-1,1 1 1,-1-1 0,1 1 0,-1-1-1,0 1 1,1-1 0,-1 1 0,1-1-1,-1 1 1,1 0 0,0-1-1,-1 1 1,1 0 0,0-1 0,-1 1-1,1 0 1,0 0 0,0-1 0,-1 1-1,1 0 1,0 0 0,0 0 0,0-1-1,0 1 1,0 0 0,0 0 0,0-1-1,1 1 1,-1 0 0,0 0 0,0-1-1,1 2 1,-1 1-136,0 0 1,1 0-1,-1 0 1,1 1-1,0-1 0,-1 0 1,1-1-1,1 1 1,-1 0-1,0 0 1,3 3-1,14 4-4676,3-8-3372,-6-4-1089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042"/>
    </inkml:context>
    <inkml:brush xml:id="br0">
      <inkml:brushProperty name="width" value="0.025" units="cm"/>
      <inkml:brushProperty name="height" value="0.025" units="cm"/>
    </inkml:brush>
  </inkml:definitions>
  <inkml:trace contextRef="#ctx0" brushRef="#br0">60 168 7719,'0'0'19928,"-2"-6"-19431,1 4-405,0-1 0,0 0-1,0 0 1,0 1 0,0-1 0,0 0-1,-1 1 1,1-1 0,-1 1 0,0 0 0,0-1-1,0 1 1,0 0 0,0 0 0,0 0-1,0 1 1,-1-1 0,1 0 0,-1 1 0,1-1-1,-1 1 1,0 0 0,1 0 0,-1 0-1,-4 0 1,6 7-100,0-1-1,1 1 0,-1 0 1,1 0-1,0 0 0,0 0 0,3 12 1,-2-11 7,1 1-1,0 0 1,0 0 0,0-1 0,1 0 0,5 9-1,-8-15 1,1 0 0,-1 0 0,1-1 0,-1 1 0,1 0-1,0 0 1,0-1 0,-1 1 0,1 0 0,0-1 0,0 1-1,0-1 1,0 1 0,0-1 0,0 1 0,0-1 0,0 1-1,0-1 1,0 0 0,0 0 0,1 1 0,0-2 0,0 1 1,0-1 0,0 1 0,-1-1 0,1 0 0,0 0-1,0 1 1,-1-1 0,1 0 0,-1-1 0,1 1-1,-1 0 1,1 0 0,-1-1 0,0 1 0,2-2-1,29-38 42,-28 33-52,1 0-1,1 0 1,0 1-1,0 0 1,0 1-1,1-1 1,0 1-1,0 0 1,0 1-1,12-7 1,-18 11 6,1 1-1,-1 0 1,1 0 0,-1-1 0,1 1-1,-1 0 1,0 0 0,1 0 0,-1 0-1,1 1 1,-1-1 0,0 0-1,1 0 1,-1 1 0,1-1 0,-1 1-1,0 0 1,0-1 0,1 1 0,-1 0-1,0 0 1,0-1 0,0 1-1,0 0 1,0 0 0,0 0 0,0 1-1,0-1 1,0 0 0,0 0-1,-1 0 1,1 1 0,0-1 0,-1 0-1,1 1 1,0 0 0,19 64 132,-13-42 32,0-14 260,-6-29 379,-7-30 323,-5 21-1127,0 0 0,-17-29 0,10 23-227,64 37-11613,-32-6 6273,0-9-3534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450"/>
    </inkml:context>
    <inkml:brush xml:id="br0">
      <inkml:brushProperty name="width" value="0.025" units="cm"/>
      <inkml:brushProperty name="height" value="0.025" units="cm"/>
    </inkml:brush>
  </inkml:definitions>
  <inkml:trace contextRef="#ctx0" brushRef="#br0">9 40 17360,'0'0'3278,"-3"-8"16,2 1-3181,-3-18 3811,22 54-1005,64 165-1664,-24-51-631,-57-141-813,0 0-1,1 0 1,-1 1-1,1-1 1,0 0-1,-1 0 1,1 0 0,0-1-1,0 1 1,0 0-1,1-1 1,-1 1-1,0-1 1,4 2 0,-6-3 93,1 0 0,-1 1-1,1-1 1,-1 0 0,1 0 0,-1 0 0,1 0 0,-1 0 0,1 0 0,-1 0 0,1 0 0,-1 0 0,1 0 0,-1 0 0,1 0 0,-1 0 0,1 0-1,-1-1 1,0 1 0,1 0 0,-1 0 0,1 0 0,-1-1 0,1 1 0,-1 0 0,0-1 0,1 1 0,0-2-67,-1 1 0,1 0 0,-1 0 0,0 0 0,1 0 0,-1-1 0,0 1 0,0 0 0,0 0 0,0-1 0,0 1 1,0 0-1,0 0 0,0-1 0,0 1 0,-1-2 0,-5-7-5789,-10 1-1031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2:56.825"/>
    </inkml:context>
    <inkml:brush xml:id="br0">
      <inkml:brushProperty name="width" value="0.025" units="cm"/>
      <inkml:brushProperty name="height" value="0.025" units="cm"/>
    </inkml:brush>
  </inkml:definitions>
  <inkml:trace contextRef="#ctx0" brushRef="#br0">34 217 9865,'0'0'15503,"-33"-59"-13037,50 44-384,4-6-480,5 3-673,4 0-609,0-2-320,-1 2-96,-2-3-2851,-6-5-5285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07.950"/>
    </inkml:context>
    <inkml:brush xml:id="br0">
      <inkml:brushProperty name="width" value="0.025" units="cm"/>
      <inkml:brushProperty name="height" value="0.025" units="cm"/>
    </inkml:brush>
  </inkml:definitions>
  <inkml:trace contextRef="#ctx0" brushRef="#br0">117 93 5733,'0'0'4330,"-9"0"-2125,6 1-2071,-57 7 4275,58-8-3912,0 0 0,0 1 1,0-1-1,0 1 0,0-1 0,0 1 1,0 0-1,0 0 0,0 0 0,0 0 0,0 0 1,1 0-1,-1 0 0,0 1 0,1-1 1,-1 1-1,1-1 0,0 1 0,-1-1 0,1 1 1,0 0-1,0 0 0,0 0 0,0-1 0,0 1 1,1 0-1,-2 4 0,6-5-312,-1-1 0,1 1 0,0-1 0,-1 0 0,1-1-1,0 1 1,-1-1 0,1 1 0,0-1 0,3-2 0,28-9-185,63-35 0,-79 36 0,1 0 0,-1 2 0,2 0 0,-1 1 0,1 1 0,0 1 0,1 1 0,-1 1 0,28-2 0,-49 6 0,1 0 0,-1 0 0,0 0 0,1 0 0,-1 0 0,1 0 0,-1 0 0,0 0 0,1 0 0,-1 0 0,1 0 0,-1 0 0,0 0 0,1 1 0,-1-1 0,0 0 0,1 0 0,-1 0 0,0 1 0,1-1 0,-1 0 0,0 0 0,1 1 0,-1-1 0,0 0 0,0 0 0,1 1 0,-1-1 0,0 0 0,0 1 0,0-1 0,0 1 0,1-1 0,-1 0 0,0 1 0,0-1 0,0 0 0,0 1 0,0-1 0,0 1 0,-8 21 0,-22 19 0,28-39 0,-73 86 0,30-37 0,-54 79 0,99-131-2,0 1 0,0 0 0,0 0 0,0 0 0,1 0 0,-1 0 0,0 0 0,0 0 0,0 0 0,0 0 0,0 0 0,0 0 0,0 0 0,0 0 0,1 0 0,-1 0 0,0 0 0,0 0-1,0 0 1,0 0 0,0 0 0,0 0 0,0 0 0,1 0 0,-1 0 0,0 0 0,0 0 0,0 0 0,0 0 0,0 0 0,0 0 0,0 0 0,0 0 0,1 0 0,-1 0 0,0 0 0,0 0 0,0 0 0,0 1 0,0-1 0,0 0 0,0 0 0,0 0 0,0 0 0,0 0 0,0 0 0,0 0 0,0 0 0,0 1 0,1-1 0,18-12-674,23-19-4588,-24 13-6630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088"/>
    </inkml:context>
    <inkml:brush xml:id="br0">
      <inkml:brushProperty name="width" value="0.025" units="cm"/>
      <inkml:brushProperty name="height" value="0.025" units="cm"/>
    </inkml:brush>
  </inkml:definitions>
  <inkml:trace contextRef="#ctx0" brushRef="#br0">74 10 11627,'0'0'16688,"-56"-10"-13581,46 10-1762,5 0-1345,4 0 0,-1 0-1537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3.447"/>
    </inkml:context>
    <inkml:brush xml:id="br0">
      <inkml:brushProperty name="width" value="0.025" units="cm"/>
      <inkml:brushProperty name="height" value="0.025" units="cm"/>
    </inkml:brush>
  </inkml:definitions>
  <inkml:trace contextRef="#ctx0" brushRef="#br0">1 442 6822,'0'0'15338,"10"-2"-12936,6-3-1906,0-1-1,-1-1 1,0 0-1,0-1 1,0-1 0,-1 0-1,0-1 1,-1 0 0,16-17-1,112-122 588,-137 145-1036,9-11 63,6-5 161,-1 0 0,-1-2-1,-1 0 1,-1 0 0,22-45 0,-81 168-243,-10 28 203,48-112-348,1 1 0,0 0 0,2 0 0,0 0 0,0 28 0,3-45-242,1 0 0,0-1 1,-1 1-1,1-1 0,0 0 1,-1 1-1,1-1 0,0 1 1,0-1-1,0 0 0,-1 1 0,1-1 1,0 0-1,0 0 0,0 0 1,-1 0-1,1 0 0,0 0 1,0 0-1,0 0 0,0 0 1,-1 0-1,1 0 0,0 0 1,0-1-1,0 1 0,-1 0 1,1-1-1,0 1 0,0-1 1,0 0-1,12-14-5978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3.826"/>
    </inkml:context>
    <inkml:brush xml:id="br0">
      <inkml:brushProperty name="width" value="0.025" units="cm"/>
      <inkml:brushProperty name="height" value="0.025" units="cm"/>
    </inkml:brush>
  </inkml:definitions>
  <inkml:trace contextRef="#ctx0" brushRef="#br0">224 1 19987,'0'0'3806,"-10"11"-1809,-8 8-1424,-5 4 210,-26 36-1,44-53-734,1 0-1,-1 0 0,1 0 1,1 1-1,0-1 1,-1 1-1,2 0 0,-1 0 1,1 0-1,0 1 1,1-1-1,-1 12 0,2-18-44,0 0 0,0 0 0,1-1 0,-1 1 0,1 0 0,-1 0 0,1 0 0,-1 0 0,1 0 0,-1 0 0,1-1 0,0 1 0,-1 0 0,1-1 0,0 1 0,0 0 0,-1-1 0,1 1 0,0-1 0,0 1 0,0-1 0,0 0 0,0 1 0,0-1 0,0 0 0,0 1 0,0-1 0,0 0 1,0 0-1,-1 0 0,2 0 0,42 1 125,-27-1-75,-12 0-56,0 0 0,0 1 0,0-1 0,0 1 0,0 1 0,0-1 0,-1 1 0,1-1 0,-1 1 0,1 1 0,-1-1 0,1 1 0,-1-1 0,0 1-1,-1 1 1,1-1 0,0 0 0,-1 1 0,0 0 0,1 0 0,-2 0 0,1 0 0,0 0 0,-1 0 0,0 1 0,0-1 0,0 1 0,0 0 0,-1 0 0,0-1 0,1 7 0,-1-5 126,-1 0-1,0 0 1,0 0-1,0 0 1,-1 0 0,0 0-1,0 0 1,0 0-1,-1 0 1,0-1 0,0 1-1,-1 0 1,1-1 0,-1 0-1,0 1 1,-1-1-1,1 0 1,-1-1 0,0 1-1,0-1 1,0 1-1,-1-1 1,0-1 0,0 1-1,-7 4 1,1-2-45,0-1-1,0 0 1,-1 0-1,1-1 1,-1-1 0,0 0-1,0-1 1,0 0 0,0 0-1,-25-2 1,34 0-180,1-1 0,-1 1 0,0-1 0,1 0 0,-1 0 0,1 0 0,0 0 0,-1 0 0,1-1 0,0 1 0,-1-1 0,1 0 0,0 1 0,0-1 0,1 0 0,-1 0 0,0 0 0,1-1 1,-1 1-1,1 0 0,-1 0 0,1-1 0,0 1 0,0-1 0,0 1 0,1-1 0,-1 0 0,1 1 0,-1-1 0,1-3 0,-3-11-1454,2 0 0,0-1 1,3-25-1,-2 30 557,5-53-5626</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07:34.167"/>
    </inkml:context>
    <inkml:brush xml:id="br0">
      <inkml:brushProperty name="width" value="0.025" units="cm"/>
      <inkml:brushProperty name="height" value="0.025" units="cm"/>
    </inkml:brush>
  </inkml:definitions>
  <inkml:trace contextRef="#ctx0" brushRef="#br0">1 85 17969,'0'0'8360,"57"0"-6374,-25 0-833,11 0-609,9-4-448,9-13-1441,4-10-4997,4-9-13453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7.644"/>
    </inkml:context>
    <inkml:brush xml:id="br0">
      <inkml:brushProperty name="width" value="0.025" units="cm"/>
      <inkml:brushProperty name="height" value="0.025" units="cm"/>
    </inkml:brush>
  </inkml:definitions>
  <inkml:trace contextRef="#ctx0" brushRef="#br0">6 12 8072,'0'0'23633,"-5"-2"-22806,70 14-749,1-3 1,85 1-1,-6-6-78,-220-22 0,34 13 0,3 0 0,-1 1 0,0 2 0,0 1 0,-40 6 0,47 4 0,-13 2 0,283-24 0,-221 12 0,-2 1 0,0 0 0,-1-1 0,1-1 0,0-1 0,0 0 0,15-5 0,-26 5-668,-12 3-1176,-14 4-4399,2 4-2523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8.667"/>
    </inkml:context>
    <inkml:brush xml:id="br0">
      <inkml:brushProperty name="width" value="0.025" units="cm"/>
      <inkml:brushProperty name="height" value="0.025" units="cm"/>
    </inkml:brush>
  </inkml:definitions>
  <inkml:trace contextRef="#ctx0" brushRef="#br0">59 1 7015,'0'0'23435,"1"10"-23013,-3 16-125,-1 0-1,-1 0 1,-2 0 0,-12 38-1,-5 22 116,19-33-412,4-52-55,0-1 0,0 1 1,1-1-1,-1 1 0,0-1 0,0 1 0,0-1 0,1 0 1,-1 1-1,0-1 0,1 1 0,-1-1 0,0 0 1,1 1-1,-1-1 0,0 0 0,1 0 0,-1 1 0,1-1 1,-1 0-1,0 0 0,1 1 0,-1-1 0,1 0 1,-1 0-1,1 0 0,-1 0 0,1 0 0,-1 0 0,1 0 1,-1 0-1,1 0 0,-1 0 0,0 0 0,1 0 1,-1 0-1,1 0 0,-1 0 0,1 0 0,-1-1 0,1 1 1,-1 0-1,1 0 0,-1 0 0,0-1 0,1 1 1,-1 0-1,0-1 0,1 1 0,-1 0 0,0-1 0,1 0 1,23-16-5150,-8-9-273,-2-4-1917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1:39.011"/>
    </inkml:context>
    <inkml:brush xml:id="br0">
      <inkml:brushProperty name="width" value="0.025" units="cm"/>
      <inkml:brushProperty name="height" value="0.025" units="cm"/>
    </inkml:brush>
  </inkml:definitions>
  <inkml:trace contextRef="#ctx0" brushRef="#br0">72 0 2274,'0'0'19784,"-6"10"-17729,-5 10-894,1 1 0,0 0 0,-11 42 0,17-50-907,1-1 0,1 1 1,0 0-1,0 1 0,2-1 0,-1 0 0,2 0 1,0 0-1,3 18 0,-3-28-233,-1 0 0,0-1 0,1 1-1,0 0 1,0 0 0,0-1 0,0 1 0,0-1 0,0 1-1,1-1 1,-1 1 0,1-1 0,0 0 0,0 0 0,-1 1 0,1-1-1,1-1 1,-1 1 0,0 0 0,0 0 0,1-1 0,-1 1 0,1-1-1,-1 0 1,1 0 0,0 0 0,-1 0 0,1 0 0,0-1 0,0 1-1,0-1 1,-1 0 0,1 0 0,0 0 0,0 0 0,0 0 0,0 0-1,-1-1 1,5-1 0,1 0 28,0-1 0,0 0-1,-1-1 1,1 0 0,-1 0 0,0-1-1,0 0 1,-1 0 0,1 0 0,-1-1-1,0 0 1,6-8 0,-9 10-49,1-1 0,-1 0 0,0 0 0,-1-1 0,1 1 0,3-11 0,-6 15 0,0 0 0,1 0 0,-1 0 0,0 0 0,0 0 0,0 0 0,0 0 0,0 1 0,0-1 0,0 0 0,0 0 0,0 0 0,0 0 0,-1 0 0,1 0 0,0 0 0,-1 0 0,1 0 0,0 0 0,-1 1 0,1-1 0,-1 0 0,1 0 0,-1 1 0,0-1 0,1 0 0,-1 1 0,0-1 0,0 0 0,1 1 0,-1-1 0,0 1 0,0-1 0,0 1 0,1 0 0,-1-1 0,0 1 0,0 0 0,0-1 0,0 1 0,0 0 0,0 0 0,0 0 0,0 0 0,0 0 0,0 0 0,0 0 0,-1 1 0,-6-2 15,-45 4 88,51-3-123,1 0 1,-1 0-1,1 0 0,0 0 1,-1 1-1,1-1 0,0 0 1,-1 1-1,1-1 1,0 1-1,-1-1 0,1 1 1,0 0-1,0 0 0,0-1 1,0 1-1,0 0 0,0 0 1,0 0-1,0 0 0,0 0 1,0 0-1,0 0 0,1 1 1,-1-1-1,0 0 0,1 0 1,-1 1-1,1-1 1,-1 3-1,1-4-199,0 0-1,0 0 1,0 1 0,0-1-1,0 0 1,0 0 0,0 1-1,0-1 1,0 0 0,1 0-1,-1 1 1,0-1 0,0 0-1,0 0 1,0 0 0,1 1-1,-1-1 1,0 0 0,0 0 0,0 0-1,1 0 1,-1 0 0,0 1-1,0-1 1,0 0 0,1 0-1,-1 0 1,0 0 0,0 0-1,1 0 1,-1 0 0,0 0-1,0 0 1,1 0 0,-1 0-1,0 0 1,0 0 0,1 0-1,-1 0 1,0 0 0,0 0 0,1 0-1,-1-1 1,3 1-1790,14 0-11465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6.328"/>
    </inkml:context>
    <inkml:brush xml:id="br0">
      <inkml:brushProperty name="width" value="0.025" units="cm"/>
      <inkml:brushProperty name="height" value="0.025" units="cm"/>
    </inkml:brush>
  </inkml:definitions>
  <inkml:trace contextRef="#ctx0" brushRef="#br0">1 421 8872,'0'0'17388,"9"-12"-15680,-7 9-1616,5-5 100,-1-1 0,0 0 0,0 0 0,-1 0 0,0-1 0,-1 1 0,0-1 0,-1 0 1,0-1-1,2-11 0,3-47 672,-4-1 1,-5-81 0,6 190-865,0 0 0,3 0 0,1-1 0,2 0 0,2-1 0,22 47 0,-34-83 0,0 4-31,1-1 0,1 1-1,-1-1 1,1 1 0,-1-1 0,1 0 0,1 0-1,-1 0 1,0-1 0,1 1 0,0-1-1,6 4 1,-10-7-38,1 0 0,-1 0 0,1 0 0,-1 0 0,1 0-1,-1 0 1,1 0 0,-1 0 0,1-1 0,-1 1 0,1 0-1,-1 0 1,1-1 0,-1 1 0,1 0 0,-1-1 0,1 1-1,-1 0 1,0-1 0,1 1 0,-1-1 0,0 1 0,1-1 0,-1 1-1,0-1 1,0 1 0,1-1 0,-1 1 0,0-1 0,0 1-1,0-1 1,0 1 0,1-1 0,-1 1 0,0-1 0,0 1 0,0-1-1,0 1 1,-1-2 0,4-28-1910,-3 29 1722,0-142-12096,0 87 4169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6.670"/>
    </inkml:context>
    <inkml:brush xml:id="br0">
      <inkml:brushProperty name="width" value="0.025" units="cm"/>
      <inkml:brushProperty name="height" value="0.025" units="cm"/>
    </inkml:brush>
  </inkml:definitions>
  <inkml:trace contextRef="#ctx0" brushRef="#br0">1 1 14798,'0'11'3230,"-1"29"-1128,2 79 2841,-1-106-4425,2 0-1,-1-1 0,2 1 1,0-1-1,0 0 0,1 0 0,6 14 1,-9-23-474,0-1 0,0 0 0,1 1 0,-1-1 0,0 0 0,1 0 0,0 1 0,-1-1 0,1-1 0,0 1 0,0 0 1,0 0-1,0-1 0,0 1 0,0-1 0,1 1 0,-1-1 0,1 0 0,-1 0 0,0 0 0,1-1 0,0 1 0,-1 0 0,1-1 0,-1 0 1,1 1-1,0-1 0,-1 0 0,1 0 0,0-1 0,-1 1 0,1-1 0,-1 1 0,1-1 0,-1 0 0,1 0 0,-1 0 0,1 0 0,2-2 1,4-2 77,-1-1 1,0 0 0,0 0-1,-1-1 1,1 0-1,-1 0 1,-1-1 0,12-16-1,-17 22-101,26-44 386,-26 43-386,1 0-1,-1 0 0,0 0 0,0-1 0,0 1 0,0 0 0,0 0 0,-1-1 0,1 1 0,-1-1 0,0 1 0,0-6 0,-1 9-20,1 0 0,-1-1 0,1 1 0,0 0 0,-1 0 0,1-1 0,-1 1 0,1 0 0,-1 0 0,1 0 0,-1 0 0,1 0 0,-1 0 0,1 0 0,-1 0 0,1 0 0,-1 0 0,1 0 0,-1 0 0,1 0 0,-1 0 0,1 1 0,-1-1 0,1 0 0,-1 0 0,1 0 0,0 1 0,-1-1 0,1 0 0,-1 1 0,1-1 0,0 0 0,-1 1 0,1-1 0,0 0 0,-1 1 0,-16 12 0,-24 26 0,-41 50 0,85-97-2600,7-7-4388,12-14-3411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7.450"/>
    </inkml:context>
    <inkml:brush xml:id="br0">
      <inkml:brushProperty name="width" value="0.025" units="cm"/>
      <inkml:brushProperty name="height" value="0.025" units="cm"/>
    </inkml:brush>
  </inkml:definitions>
  <inkml:trace contextRef="#ctx0" brushRef="#br0">13 1 17296,'0'0'9284,"-2"10"-8649,-3 15-345,2 0 0,1 1 0,1 0 0,1-1 0,5 37 0,-3-46-155,0 1 1,2-1-1,-1 0 1,2 0-1,0 0 1,1-1-1,1 1 0,0-1 1,1-1-1,11 15 1,-17-26-263,1 0 1,-1-1-1,1 1 0,0-1 1,0 1-1,0-1 0,0 0 1,0 0-1,0 0 0,1 0 1,-1-1-1,1 1 0,-1-1 1,1 0-1,0 0 1,-1 0-1,1-1 0,5 1 1,-6-1-265,-1 0 0,0-1 0,1 1 0,-1-1 0,0 1 1,0-1-1,1 0 0,-1 1 0,0-1 0,0-1 0,0 1 1,0 0-1,0 0 0,0-1 0,0 1 0,-1-1 0,1 1 0,0-1 1,1-3-1,14-21-7531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8.530"/>
    </inkml:context>
    <inkml:brush xml:id="br0">
      <inkml:brushProperty name="width" value="0.025" units="cm"/>
      <inkml:brushProperty name="height" value="0.025" units="cm"/>
    </inkml:brush>
  </inkml:definitions>
  <inkml:trace contextRef="#ctx0" brushRef="#br0">0 94 12556,'0'0'13020,"2"5"-12497,4 15 216,-1 0 0,-1 0 0,-1 0 0,-1 0 0,-1 1 0,-1-1 0,-4 37 0,3-19-500,2 41 0,-6-299-6202,-4 27 3406,17 196 3214,-1 10-302,-1 0 1,0 0-1,-1 1 0,0-1 0,-1 1 1,3 28-1,2-3 206,44 144 2637,-52-182-3185,-1 0 0,0 0 0,1 0 0,-1 0 0,1 0 0,-1-1 1,1 1-1,0 0 0,-1 0 0,1-1 0,0 1 0,0 0 0,-1-1 0,1 1 0,0-1 0,0 1 0,0-1 1,0 1-1,-1-1 0,1 1 0,2-1 0,2-3 177,-10-8-214,-4-1-21,-1 0 0,0 1 0,-1 0 0,0 0 0,-1 1 0,-20-12 0,32 22 167,35-2-335,-33 1 208,1 0 0,-1 0 0,0-1 0,1 1 1,-1-1-1,0 0 0,0 0 0,0 0 0,0 0 0,0 0 0,-1 0 1,1 0-1,0 0 0,-1-1 0,0 1 0,1-1 0,-1 1 0,0-1 0,0 1 1,-1-1-1,1 0 0,0-2 0,4-63-28,-5 64 44,0 5-13,0-1 0,1 0-1,-1 0 1,0 0-1,0 0 1,0 0-1,0 1 1,1-1-1,-1 0 1,0 0-1,0 0 1,0 0-1,1 0 1,-1 0-1,0 0 1,0 0-1,0 0 1,1 0 0,-1 0-1,0 0 1,0 0-1,0 0 1,1 0-1,-1 0 1,0 0-1,0 0 1,0 0-1,1 0 1,-1 0-1,0 0 1,0 0-1,0 0 1,1 0 0,-1 0-1,0-1 1,0 1-1,0 0 1,0 0-1,1 0 1,-1 0-1,0 0 1,0-1-1,0 1 1,0 0-1,0 0 1,1 0-1,-1 0 1,0-1-1,0 1 1,0 0 0,0 0-1,0-1 1,10 20-76,1 10 391,-6-11-149,1-1 0,1 1-1,1-2 1,16 27 0,-23-42-157,-1 0 1,1 0-1,0 1 1,-1-1-1,1 0 1,0 0-1,0 0 1,0 0-1,0 0 1,0 0-1,0 0 0,0-1 1,0 1-1,0 0 1,0 0-1,0-1 1,1 1-1,-1-1 1,0 1-1,1-1 0,-1 1 1,0-1-1,1 0 1,-1 0-1,0 0 1,2 0-1,-2 0 12,1-1 0,-1 0 0,0 0 0,0 0 0,0-1 0,0 1 0,0 0 0,0 0-1,0-1 1,0 1 0,-1 0 0,1-1 0,0 1 0,-1-1 0,1 1 0,-1-1 0,1 1 0,-1-2 0,3-12 105,-1-1 0,0 1 0,-1-18 0,-2 7-124,0-28 0,3 40 0,2 21 0,-3-3 0,1 7 0,1 0 0,1 0 0,0 0 0,0 0 0,1 0 0,0-1 0,1 0 0,12 16 0,-18-26-33,1 1 0,-1-1 0,1 0 1,-1 0-1,1 1 0,-1-1 0,1 0 0,-1 0 0,1 1 1,0-1-1,-1 0 0,1 0 0,-1 0 0,1 0 0,0 0 1,-1 0-1,1 0 0,-1 0 0,1 0 0,0 0 0,-1-1 1,1 1-1,-1 0 0,1 0 0,-1 0 0,1-1 0,-1 1 1,1 0-1,0-1 0,-1 1 0,0 0 0,1-1 0,-1 1 1,1-1-1,-1 1 0,1-1 0,-1 1 0,0-1 0,1 1 1,-1-1-1,0 1 0,0-1 0,0 1 0,1-1 0,-1 0 1,0 1-1,0-1 0,0 1 0,0-1 0,0 0 0,11-38-3601,-10 34 2793,5-29-4342,-1-5-2126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2.963"/>
    </inkml:context>
    <inkml:brush xml:id="br0">
      <inkml:brushProperty name="width" value="0.025" units="cm"/>
      <inkml:brushProperty name="height" value="0.025" units="cm"/>
    </inkml:brush>
  </inkml:definitions>
  <inkml:trace contextRef="#ctx0" brushRef="#br0">332 145 5477,'0'0'7992,"7"-11"-5921,2 0-1493,-1 0 292,0 1 0,0-2 0,-1 1 0,-1-1 0,0 0 0,6-17 0,-12 28-799,0 1 0,0-1 1,1 0-1,-1 0 0,0 1 1,0-1-1,0 0 0,0 0 1,0 1-1,-1-1 0,1 0 1,0 0-1,0 1 1,0-1-1,-1 0 0,1 1 1,0-1-1,-1 0 0,1 1 1,0-1-1,-1 0 0,1 1 1,-1-1-1,1 1 0,-1-1 1,1 1-1,-1-1 0,1 1 1,-1-1-1,0 1 0,-1-1 1,-30-3 1080,-35 16-194,49-6-930,1 1 0,0 1 0,0 1 0,1 0 0,0 1 0,1 1 0,0 0 0,0 1 0,1 1 0,1 0 0,0 1 0,1 0 1,1 1-1,0 0 0,1 1 0,0 0 0,2 1 0,0 0 0,0 0 0,2 0 0,0 1 0,1 0 0,1 1 0,1-1 0,0 1 0,1-1 0,2 29 0,0-42-27,0-1 1,1 1-1,0 0 1,0-1-1,0 1 0,0 0 1,1-1-1,-1 0 1,1 1-1,1-1 1,-1 0-1,0 0 0,1 0 1,0 0-1,0 0 1,0-1-1,0 0 1,5 4-1,-2-3 4,0 0 1,1 0 0,-1-1-1,1 0 1,-1 0-1,1-1 1,0 0-1,0 0 1,0 0-1,14 0 1,-4-1 4,0-1 1,0 0-1,0-2 1,0 0-1,0 0 0,-1-2 1,0 0-1,1-1 1,23-11-1,-36 14 2,39-22 22,-42 23-19,1 0 0,-1 0-1,1 0 1,-1-1 0,0 1-1,1 0 1,-1 0 0,0-1 0,0 1-1,0-1 1,0 1 0,0-1-1,0 1 1,-1-1 0,1 0-1,0 1 1,-1-1 0,1 0 0,-1 0-1,0 1 1,0-1 0,1-3-1,-2 5 6,1-1 0,-1 0 0,1 1 1,-1-1-1,1 0 0,-1 1 0,1-1 0,-1 0 0,1 1 0,-1-1 0,0 1 0,1-1 0,-1 1 0,0 0 0,1-1 0,-1 1 0,0 0 0,0-1 0,0 1 0,1 0 0,-1 0 0,0-1 0,0 1 0,0 0 0,1 0 0,-2 0 0,-28 0 45,23 0-30,-9 0-9,0 1-1,-1 0 1,-29 7-1,40-6-32,0 0 0,0 0 0,0 0 1,0 1-1,1-1 0,-1 1 0,1 1 0,-1-1 0,1 1 0,0 0 0,1 0 0,-1 0 0,-4 6 0,10-10 4,-1 0 0,0 0-1,1 0 1,-1 0 0,0 0-1,1 0 1,-1 0 0,0 0-1,1 0 1,-1 0 0,0 0-1,1 0 1,-1 0 0,0 0-1,1 0 1,-1 0 0,0 1-1,1-1 1,-1 0 0,0 0-1,0 0 1,1 1 0,-1-1-1,0 0 1,1 0 0,-1 1-1,0-1 1,0 0 0,0 0-1,1 1 1,-1-1 0,0 0-1,0 1 1,0-1 0,0 0-1,0 1 1,0-1-1,1 0 1,-1 1 0,0-1-1,0 0 1,0 1 0,0-1-1,0 0 1,0 1 0,0-1-1,-1 0 1,1 1 0,0-1-1,0 0 1,0 1 0,0-1-1,0 0 1,0 1 0,-1-1-1,1 0 1,0 1 0,0-1-1,0 0 1,-1 0 0,1 1-1,0-1 1,-1 0 0,1 0-1,-1 1 1,30-8-97,-3-5-71,-1-1 0,0 0 1,38-31-1,14-6-139,-75 49 307,-1 0 1,1 0-1,-1 0 0,1 0 1,0 0-1,0 1 0,0-1 1,-1 0-1,1 1 0,0 0 0,0-1 1,0 1-1,3 0 0,-4 0 3,0 1-1,-1-1 1,1 0 0,0 1-1,-1-1 1,1 0-1,0 1 1,-1-1-1,1 1 1,0-1-1,-1 1 1,1-1 0,-1 1-1,1-1 1,-1 1-1,1-1 1,-1 1-1,0 0 1,1-1 0,-1 1-1,1 0 1,-1 0-1,0 0 1,2 6 39,-1 0 0,-1 0 0,1 0 1,-1 0-1,0 0 0,-2 8 0,1 9 285,-1 14 149,-1 1 0,-12 48 0,2-8 153,12-78-701,1 0 0,0 0 0,-1 0 0,1 0 0,0 1 0,0-1 0,0 0 0,0 0 0,0 0 1,0 0-1,0 0 0,0 0 0,0 0 0,1 0 0,-1 0 0,0 1 0,1-1 0,0 1 0,14-20-5164,-1-13-1236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8.885"/>
    </inkml:context>
    <inkml:brush xml:id="br0">
      <inkml:brushProperty name="width" value="0.025" units="cm"/>
      <inkml:brushProperty name="height" value="0.025" units="cm"/>
    </inkml:brush>
  </inkml:definitions>
  <inkml:trace contextRef="#ctx0" brushRef="#br0">3 0 7527,'0'0'16672,"-1"11"-15097,0 1-1233,0-1 0,1 0 0,1 0 0,0 1 1,0-1-1,1 0 0,1 0 0,0 0 0,4 10 1,8 15-64,1-2-1,2 0 1,39 55 0,-56-89-265,-1 1-1,0 0 1,0-1-1,1 1 1,-1-1-1,0 1 1,1 0-1,-1-1 1,1 1-1,-1-1 1,1 1-1,-1-1 1,1 0-1,-1 1 1,1-1-1,-1 0 1,1 1-1,-1-1 1,1 0-1,0 1 1,-1-1-1,1 0 1,0 0-1,-1 0 1,1 0-1,0 0 1,-1 1-1,1-1 1,0 0-1,-1 0 1,1-1-1,1 1 1,4-21 233,-11-32-310,2 44 32,0 0-1,0 1 1,-1 0-1,0-1 0,-1 1 1,-11-14-1,14 19 84,0 0 0,0 1-1,0-1 1,-1 0 0,1 1 0,-1 0-1,0-1 1,0 1 0,0 0-1,0 0 1,0 0 0,0 1-1,0-1 1,-1 1 0,1 0 0,-1 0-1,1 0 1,-1 0 0,1 1-1,-6-1 1,8 2-35,0-1-1,0 1 1,0 0-1,1-1 1,-1 1-1,0 0 1,1 0-1,-1 0 1,0 0-1,1-1 1,-1 1-1,1 0 1,0 0-1,-1 0 1,1 0 0,0 0-1,0 0 1,-1 0-1,1 0 1,0 0-1,0 0 1,0 0-1,0 0 1,0 0-1,0 0 1,1 0-1,-1 0 1,0 2-1,8 30-41,-7-32-96,0 1 0,1 0 0,-1-1 0,1 1 1,-1 0-1,1-1 0,-1 0 0,1 1 0,0-1 0,0 0 1,0 0-1,0 0 0,-1 0 0,1 0 0,0-1 0,1 1 0,-1-1 1,0 1-1,0-1 0,0 1 0,0-1 0,0 0 0,0 0 0,1 0 1,-1-1-1,0 1 0,0 0 0,0-1 0,0 1 0,0-1 1,0 0-1,0 0 0,0 0 0,0 0 0,0 0 0,-1 0 0,1 0 1,0 0-1,2-3 0,5-3-2016,-1 0-1,0-1 1,0 0 0,0-1 0,-1 1-1,6-11 1,3-7-3538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9.536"/>
    </inkml:context>
    <inkml:brush xml:id="br0">
      <inkml:brushProperty name="width" value="0.025" units="cm"/>
      <inkml:brushProperty name="height" value="0.025" units="cm"/>
    </inkml:brush>
  </inkml:definitions>
  <inkml:trace contextRef="#ctx0" brushRef="#br0">14 358 15983,'0'0'2765,"-2"9"-272,-2 10-453,1 0-1,-1 29 0,4-47-2030,0-1-1,-1 0 1,1 0-1,0 0 1,0 0 0,0 0-1,0 1 1,0-1-1,0 0 1,0 0-1,0 0 1,1 0 0,-1 0-1,0 1 1,0-1-1,0 0 1,0 0-1,0 0 1,0 0 0,0 0-1,0 0 1,0 1-1,0-1 1,0 0-1,0 0 1,1 0-1,-1 0 1,0 0 0,0 0-1,0 0 1,0 0-1,0 0 1,0 1-1,1-1 1,-1 0 0,0 0-1,0 0 1,0 0-1,0 0 1,0 0-1,1 0 1,-1 0-1,0 0 1,0 0 0,0 0-1,0 0 1,0 0-1,1 0 1,-1 0-1,0 0 1,0 0 0,0 0-1,0-1 1,11-6 176,8-11-48,-10 7-65,-7 7-42,1 0 0,1-1 0,-1 1 0,0 1 0,1-1 0,0 0 0,0 1 0,0 0-1,0 0 1,0 0 0,1 1 0,-1-1 0,1 1 0,0 0 0,0 0 0,0 1 0,0-1 0,9 0 0,-13-6 3552,-4-7-3219,-18-22-319,17 33-45,1 0 1,0-1-1,0 1 1,0-1-1,1 0 1,0 0-1,0 0 1,0 0-1,0 0 1,1 0-1,0 0 1,-1-9-1,4 11-317,0 1 0,1 0 0,-1 0 0,1-1 0,-1 2 0,1-1 0,0 0 0,0 1 0,3-2 0,13-9-2668,-14 7 1338,0-1 0,0 0 0,-1 0 0,1 0 0,-1 0-1,-1-1 1,1 1 0,-1-1 0,0 0 0,-1 0 0,1-1 0,1-13 0,-3 15 1547,0 0 1,-1 0 0,0 0 0,0 0 0,0 0 0,-1 0-1,-1-7 1,-8-13 5416,-7 4 5045,18 27-5615,-1 11-2858,0 8-1198,4-7-267,1-1 0,1 1 0,0-1-1,1-1 1,1 1 0,0-1 0,1-1 0,1 1-1,21 23 1,-30-36-410,0-1 0,0 0 0,0 0 0,0 0 0,0 0 1,1 0-1,-1-1 0,0 1 0,0 0 0,1 0 0,-1-1 0,0 1 0,1-1 0,-1 1 0,1-1 0,-1 0 0,1 0 0,-1 1 0,0-1 0,1 0 0,-1 0 0,1 0 0,2-1 0,-2 0 8,-1 0-1,0 0 0,1 0 0,-1 0 1,0 0-1,0 0 0,0-1 0,0 1 1,0 0-1,0-1 0,0 1 0,-1-1 0,1 1 1,0-1-1,-1 1 0,1-1 0,0-2 1,1-9 61,0 0 1,0 0 0,-1-24 0,-1 36-88,0-7-23,0 0 0,-1 0-1,0 0 1,0 0 0,-1 0 0,0 1 0,-1-1 0,1 1 0,-1 0-1,-5-9 1,12 53-8154,-2-3-35,3-18 6010,5 16 2626,11 19 5400,-20-49-5510,0 0-1,0 1 1,0-1-1,0 0 0,1 0 1,-1 1-1,1-1 1,0 0-1,0-1 1,-1 1-1,1 0 1,0 0-1,0-1 0,1 1 1,-1-1-1,0 0 1,1 0-1,-1 1 1,0-1-1,1-1 1,-1 1-1,1 0 0,-1-1 1,1 1-1,0-1 1,-1 0-1,6 0 1,-7-1-634,0 0 0,0 0 0,1 1 1,-1-1-1,0-1 0,0 1 0,0 0 1,0 0-1,-1 0 0,1 0 0,0-1 0,0 1 1,-1 0-1,1-1 0,-1 1 0,1 0 1,-1-1-1,0 1 0,1-1 0,-1 1 0,0-1 1,0-2-1,0 3 1,2-19-7412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29.893"/>
    </inkml:context>
    <inkml:brush xml:id="br0">
      <inkml:brushProperty name="width" value="0.025" units="cm"/>
      <inkml:brushProperty name="height" value="0.025" units="cm"/>
    </inkml:brush>
  </inkml:definitions>
  <inkml:trace contextRef="#ctx0" brushRef="#br0">0 0 17360,'0'0'10122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235"/>
    </inkml:context>
    <inkml:brush xml:id="br0">
      <inkml:brushProperty name="width" value="0.025" units="cm"/>
      <inkml:brushProperty name="height" value="0.025" units="cm"/>
    </inkml:brush>
  </inkml:definitions>
  <inkml:trace contextRef="#ctx0" brushRef="#br0">1 96 8552,'0'0'11600,"1"8"-9507,5 26-134,-6-33-1901,0 0 0,0-1-1,0 1 1,1 0 0,-1-1 0,0 1-1,0 0 1,1-1 0,-1 1 0,1-1-1,-1 1 1,0 0 0,1-1 0,-1 1-1,1-1 1,-1 0 0,1 1 0,-1-1-1,1 1 1,0-1 0,-1 0 0,1 1-1,-1-1 1,1 0 0,0 0 0,-1 1-1,1-1 1,0 0 0,-1 0 0,1 0-1,0 0 1,-1 0 0,1 0-1,0 0 1,-1 0 0,1 0 0,0 0-1,-1 0 1,1 0 0,0-1 0,-1 1-1,1 0 1,0-1 0,-1 1 0,1 0-1,0-1 1,24-16 47,27-41-110,-49 53 178,0 1 0,0-1 0,0 0-1,-1 0 1,0 0 0,0 0 0,0 0 0,0 0 0,-1 0-1,0-1 1,0 1 0,0-6 0,-3 10 25,-1 1 1,0-1-1,0 1 0,1 0 0,-1 0 1,0 0-1,0 0 0,1 1 1,-1-1-1,0 1 0,0 0 0,1 0 1,-5 2-1,4-1-181,1 1-1,0 0 1,0 1 0,0-1 0,0 0-1,1 1 1,-1-1 0,1 1 0,0-1-1,0 1 1,0 0 0,0-1 0,1 1-1,-1 0 1,1 0 0,0-1-1,0 1 1,1 0 0,-1 0 0,1-1-1,0 1 1,0 0 0,0-1 0,0 1-1,3 4 1,-2-4-4,0 0 1,0 0-1,1 0 0,-1-1 0,1 1 0,0-1 1,0 0-1,0 1 0,1-1 0,-1-1 1,1 1-1,-1 0 0,1-1 0,0 0 0,0 0 1,0 0-1,0 0 0,0-1 0,1 0 1,-1 1-1,5-1 0,-3 0-48,1-1-1,-1 0 1,0-1 0,1 1 0,-1-1-1,0-1 1,1 1 0,-1-1 0,0 0-1,0 0 1,0-1 0,-1 0-1,7-4 1,-8 5-37,-1 0-1,1-1 0,-1 1 1,0-1-1,0 0 0,0 0 0,0 0 1,-1-1-1,1 1 0,-1 0 1,0-1-1,0 0 0,0 1 1,0-1-1,-1 0 0,0 0 1,0 0-1,0 0 0,0 0 1,0 0-1,-1-6 0,0 9-398,0 0 0,0 0 0,0 0 0,-1 0 0,1 0 1,-1 0-1,1 0 0,-1 0 0,1 0 0,-1 0 0,1 0 0,-1 0 0,0 0 0,1 0 0,-1 1 0,0-1 0,0 0 0,0 0 0,0 1 0,0-1 0,0 1 0,0-1 0,0 1 0,0-1 0,-2 0 0,2 1-53,-11-6-8060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563"/>
    </inkml:context>
    <inkml:brush xml:id="br0">
      <inkml:brushProperty name="width" value="0.025" units="cm"/>
      <inkml:brushProperty name="height" value="0.025" units="cm"/>
    </inkml:brush>
  </inkml:definitions>
  <inkml:trace contextRef="#ctx0" brushRef="#br0">1 1 21652,'0'0'11115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0.921"/>
    </inkml:context>
    <inkml:brush xml:id="br0">
      <inkml:brushProperty name="width" value="0.025" units="cm"/>
      <inkml:brushProperty name="height" value="0.025" units="cm"/>
    </inkml:brush>
  </inkml:definitions>
  <inkml:trace contextRef="#ctx0" brushRef="#br0">0 1 11915,'0'0'18898,"16"54"-18930,-3-31-224,1-1-929,-2-1-3011,-4-4-6214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1.480"/>
    </inkml:context>
    <inkml:brush xml:id="br0">
      <inkml:brushProperty name="width" value="0.025" units="cm"/>
      <inkml:brushProperty name="height" value="0.025" units="cm"/>
    </inkml:brush>
  </inkml:definitions>
  <inkml:trace contextRef="#ctx0" brushRef="#br0">1 80 10570,'0'0'10784,"0"-9"-8953,0 6-1701,0 1 1,0-1-1,0 0 1,0 0-1,1 1 1,-1-1 0,1 0-1,0 0 1,0 1-1,0-1 1,0 1-1,0-1 1,0 1 0,1-1-1,-1 1 1,1 0-1,0 0 1,0 0 0,0 0-1,0 0 1,0 0-1,0 0 1,0 1-1,0-1 1,1 1 0,-1-1-1,1 1 1,-1 0-1,1 0 1,-1 0-1,1 0 1,0 1 0,-1-1-1,1 1 1,0-1-1,4 1 1,0-1-52,0 1 0,1 0 1,-1 0-1,0 0 0,0 1 1,1 0-1,-1 0 0,0 1 1,0 0-1,0 0 0,-1 1 0,1-1 1,0 2-1,-1-1 0,0 1 1,0 0-1,0 0 0,0 0 1,-1 1-1,1 0 0,-1 0 1,-1 1-1,1-1 0,-1 1 0,0 0 1,0 0-1,0 0 0,-1 1 1,5 13-1,1 6-160,0 0-1,-3 1 1,0 0 0,-1 1-1,-2-1 1,1 45 0,-4-44-1049,-1 0 0,0-1 1,-3 0-1,-6 30 1,-13 13-5560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4.927"/>
    </inkml:context>
    <inkml:brush xml:id="br0">
      <inkml:brushProperty name="width" value="0.025" units="cm"/>
      <inkml:brushProperty name="height" value="0.025" units="cm"/>
    </inkml:brush>
  </inkml:definitions>
  <inkml:trace contextRef="#ctx0" brushRef="#br0">26 36 5573,'0'0'15604,"-5"8"-13399,-14 28-465,19-35-1660,0-1 0,0 1-1,-1 0 1,1-1-1,0 1 1,0 0 0,0-1-1,0 1 1,0 0 0,0 0-1,0-1 1,0 1-1,0 0 1,0-1 0,0 1-1,0 0 1,1-1-1,-1 1 1,0 0 0,0-1-1,1 1 1,-1-1-1,0 1 1,1 0 0,-1-1-1,1 1 1,-1-1 0,1 1-1,-1-1 1,1 1-1,-1-1 1,1 0 0,-1 1-1,1-1 1,-1 0-1,1 1 1,0-1 0,-1 0-1,1 0 1,0 1-1,-1-1 1,1 0 0,0 0-1,-1 0 1,1 0 0,0 0-1,0 0 1,0 0-1,38 1 1168,-36-1-1062,13-3-26,-1 1 0,1-2-1,-1 0 1,0-1-1,0-1 1,-1 0 0,28-16-1,-29 14-200,1 0 1,0 2-1,0-1 0,1 2 0,0 0 0,0 1 1,28-4-1,-42 8 33,0 0-1,0 0 1,0 0 0,0 0 0,0 0 0,-1 1 0,1-1-1,0 0 1,0 1 0,0-1 0,0 0 0,0 1 0,-1-1-1,1 1 1,0-1 0,0 1 0,-1 0 0,1-1 0,0 1-1,-1 0 1,1 0 0,-1-1 0,1 1 0,-1 0 0,1 0-1,-1 0 1,0 0 0,1-1 0,-1 1 0,0 0 0,0 0 0,1 0-1,-1 0 1,0 1 0,1 39-11,-1-28 51,-2 6 78,0 0-1,0 0 0,-2 0 1,-1-1-1,0 1 1,-1-1-1,-15 32 1,1-12 164,-1 0 0,-37 49 0,43-71-244,15-16-29,0 0 1,0 0-1,0 0 0,-1 0 1,1 0-1,0 0 1,0 0-1,0 0 1,0 0-1,0 0 1,0 0-1,0 0 1,-1 0-1,1 0 0,0 0 1,0 0-1,0 0 1,0 0-1,0 0 1,0 0-1,-1 0 1,1 0-1,0 0 0,0 0 1,0 0-1,0 0 1,0 0-1,0 0 1,0 0-1,0 0 1,-1 0-1,1-1 1,0 1-1,0 0 0,0 0 1,0 0-1,0 0 1,0 0-1,0 0 1,0 0-1,0 0 1,0-1-1,0 1 0,0 0 1,0 0-1,0 0 1,0 0-1,0 0 1,0 0-1,-1 0 1,1-1-1,1 1 0,-1 0 1,0 0-1,0 0 1,0 0-1,0 0 1,0 0-1,0-1 1,0 1-1,0 0 1,0 0-1,0 0 0,1-4-31,0 1-1,0-1 0,0 1 0,1 0 0,-1-1 0,1 1 0,0 0 0,4-6 0,14-15-1611,4-5-4134,-3 1-3293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6.276"/>
    </inkml:context>
    <inkml:brush xml:id="br0">
      <inkml:brushProperty name="width" value="0.025" units="cm"/>
      <inkml:brushProperty name="height" value="0.025" units="cm"/>
    </inkml:brush>
  </inkml:definitions>
  <inkml:trace contextRef="#ctx0" brushRef="#br0">4 121 18514,'0'0'7121,"-1"-9"-6037,0 6-987,0 0-1,1-1 1,-1 1 0,1 0 0,0-1 0,0 1 0,0 0 0,1 0 0,-1-1 0,1 1 0,0 0 0,0 0-1,0 0 1,0 0 0,0 0 0,1 0 0,-1 0 0,1 0 0,0 0 0,0 0 0,0 1 0,0-1 0,0 1 0,1 0-1,4-4 1,-1 2 6,-1 0 0,1 0 0,0 1-1,0 0 1,0 0 0,0 0 0,10-2 0,-15 5-90,0-1 1,0 1-1,1 0 1,-1 0-1,0-1 1,1 1-1,-1 0 1,1 0-1,-1 0 1,0 1-1,1-1 1,-1 0-1,0 0 1,1 1 0,-1-1-1,0 1 1,0-1-1,1 1 1,-1-1-1,0 1 1,0 0-1,0 0 1,0 0-1,0-1 1,0 1-1,0 0 1,0 0-1,0 0 1,0 1-1,-1-1 1,1 0 0,0 0-1,-1 0 1,1 0-1,-1 1 1,1-1-1,-1 0 1,0 1-1,1-1 1,-1 0-1,0 1 1,0 1-1,2 15 318,-2 1-1,0 0 0,-1 0 1,-1 0-1,-7 31 0,4-19-187,8-29-143,5-8 0,11-13 0,-16 16 0,2-2-67,1 0 1,-1 0-1,1 1 0,1-1 0,-1 2 1,0-1-1,1 0 0,0 1 0,11-4 1,-15 7 44,-1-1 0,1 1 0,-1-1 0,1 1 0,-1 0 1,1 0-1,-1 0 0,1 0 0,-1 0 0,1 1 0,-1-1 0,1 1 1,-1-1-1,0 1 0,1 0 0,-1 0 0,0 0 0,0 1 0,1-1 1,-1 0-1,0 1 0,0-1 0,0 1 0,-1 0 0,1 0 0,0-1 1,-1 1-1,1 0 0,-1 1 0,1-1 0,1 4 0,1 3 67,-1 0-1,1 0 1,-1 0-1,-1 0 1,0 1-1,0-1 1,-1 1-1,0-1 1,-1 1-1,0 0 1,0-1-1,-1 1 1,-1 0-1,-3 16 1,4-22-22,-1 1 0,1 0 1,-1 0-1,0-1 0,-1 1 1,1-1-1,-1 1 0,1-1 0,-1 0 1,-1 0-1,1 0 0,0-1 1,-1 1-1,0-1 0,0 0 1,0 0-1,0 0 0,0 0 1,-1-1-1,1 0 0,-1 1 1,0-2-1,0 1 0,1-1 0,-1 1 1,0-1-1,0-1 0,0 1 1,-7-1-1,10 0-70,0 1 0,1-1-1,-1 0 1,0-1 0,1 1 0,-1 0-1,0 0 1,0-1 0,1 1 0,-1-1-1,0 0 1,1 1 0,-1-1 0,1 0-1,-1 0 1,1 0 0,0 0 0,-1 0-1,1 0 1,0 0 0,-1-1 0,1 1 0,-1-2-1,1 0-151,0 1 0,0-1 0,0 0 0,1 1 0,-1-1 0,1 0 0,-1 1 0,1-1-1,0 0 1,0 0 0,0 1 0,0-1 0,2-3 0,0-6-943,1 1 0,1 0 0,0 0 0,0 1 0,12-20 0,8-6-5189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6.773"/>
    </inkml:context>
    <inkml:brush xml:id="br0">
      <inkml:brushProperty name="width" value="0.025" units="cm"/>
      <inkml:brushProperty name="height" value="0.025" units="cm"/>
    </inkml:brush>
  </inkml:definitions>
  <inkml:trace contextRef="#ctx0" brushRef="#br0">117 49 18770,'-9'-2'4014,"4"0"-3421,-1 0 0,0 1 0,1 0 0,-1 0-1,0 0 1,0 1 0,0 0 0,-9 0 0,13 1-505,-1 0 0,1 0 0,0-1 0,0 1 0,0 1 0,0-1 0,-1 0 1,2 0-1,-1 1 0,0-1 0,0 1 0,0 0 0,1 0 0,-1-1 0,1 1 0,-1 0 0,1 0 0,0 0 1,-1 1-1,1-1 0,1 0 0,-1 0 0,0 0 0,0 1 0,1-1 0,-1 1 0,1-1 0,0 4 0,-2 2 14,1 0-1,0 0 1,1 0 0,0 0-1,0 0 1,0 0-1,1 0 1,3 10-1,-4-16-91,1 0 0,0 0 0,0 0 0,0 0 0,0 0 0,0 0 0,0-1 0,1 1-1,-1 0 1,1-1 0,-1 1 0,1-1 0,-1 1 0,1-1 0,0 0 0,0 0 0,0 0 0,0 0 0,-1 0-1,1 0 1,1 0 0,-1-1 0,0 1 0,0-1 0,0 1 0,0-1 0,0 0 0,0 0 0,0 0-1,1 0 1,-1 0 0,0 0 0,0-1 0,0 1 0,3-2 0,2 0-3,-1-1 1,0 1 0,0-1-1,0 0 1,0-1 0,-1 1-1,1-1 1,-1 0-1,0-1 1,0 1 0,-1-1-1,1 0 1,-1 0-1,0-1 1,0 1 0,-1-1-1,0 0 1,0 0-1,0 0 1,4-12 0,-2 2-352,0 1 0,0-1 1,-2 0-1,3-22 0,-6 71 445,1 0 0,7 34 0,-7-59 39,1 1 0,0-1 0,0 1 0,1-1 0,0 0 0,0 1 0,1-2 0,0 1 0,0 0 0,1-1 0,0 0 1,1 0-1,7 8 0,-8-12-129,1 1 0,-1-1 0,1 0 0,0 0 0,0 0 0,12 2 0,-12-3-8,-1-1 1,0 1 0,0 0 0,1 1-1,-1-1 1,0 1 0,-1 0-1,6 4 1,-9-6-4,1 1 1,-1 0-1,0 0 0,0 0 0,0 0 1,0 0-1,0 0 0,0 0 1,0 0-1,-1 1 0,1-1 0,-1 0 1,0 0-1,1 0 0,-1 1 0,0-1 1,0 0-1,-1 1 0,1-1 0,0 0 1,-1 0-1,1 0 0,-1 1 0,0-1 1,-1 3-1,-1 0 0,0 0 0,0 1 0,0-1 0,-1 0 0,0-1 0,0 1 0,0-1 0,0 1 0,-1-1 0,0-1 0,-9 7 0,11-8 0,1 0 0,-1 0 0,0 0 0,0-1 0,0 1 0,0-1 0,0 0 0,0 0 0,-1 0 0,1 0 0,0 0 0,0-1 0,-1 1 0,1-1 0,-1 0 0,1 0 0,0 0 0,-1-1 0,1 1 0,0-1 0,-1 0 0,1 0 0,-3-1 0,4 1-109,1 0-1,0 0 1,0 0 0,0-1 0,0 1-1,0 0 1,1 0 0,-1-1 0,0 1-1,1 0 1,-1-1 0,1 1-1,-1-1 1,1 1 0,-1-1 0,1 1-1,0-1 1,0 1 0,0-1-1,0 1 1,0-1 0,0 1 0,0-1-1,1-2 1,13-35-7243,-3 20-3544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3.806"/>
    </inkml:context>
    <inkml:brush xml:id="br0">
      <inkml:brushProperty name="width" value="0.025" units="cm"/>
      <inkml:brushProperty name="height" value="0.025" units="cm"/>
    </inkml:brush>
  </inkml:definitions>
  <inkml:trace contextRef="#ctx0" brushRef="#br0">0 457 15182,'0'0'9209,"10"3"-8632,8 2-396,1-1 0,-1 0-1,0-2 1,1 0 0,24-1 0,-35-1-277,1 0-1,-1-1 0,0 1 0,0-2 0,-1 1 0,1-1 0,0-1 1,0 1-1,-1-1 0,0-1 0,1 1 0,-1-1 0,0 0 1,-1-1-1,1 0 0,7-7 0,-13 12 83,0-1 1,0 0-1,0 0 1,-1 0-1,1 0 0,0 0 1,0 0-1,0 0 0,-1 0 1,1 0-1,-1 0 1,1 0-1,-1-1 0,1 1 1,-1 0-1,1 0 0,-1-1 1,0 1-1,0 0 1,0-1-1,0 1 0,0 0 1,0 0-1,0-1 0,0 1 1,0 0-1,-1-2 1,-1 1 38,1 1 1,0 0 0,-1-1 0,1 1-1,-1 0 1,1 0 0,-1 0 0,0 0 0,1 0-1,-1 1 1,0-1 0,0 0 0,1 1-1,-1 0 1,0-1 0,-3 1 0,-3-1 96,0 0 1,-1 1-1,1 0 0,-1 0 1,1 1-1,-1 0 0,-11 3 1,14 0-104,-1-1 1,1 1-1,0 0 1,0 1-1,0-1 1,1 1-1,0 0 1,0 0-1,0 1 1,1 0-1,-1 0 1,-4 10-1,6-12 53,0 0 0,1 1 0,0 0 0,0 0 1,0 0-1,0-1 0,1 2 0,0-1 0,0 0 0,0 0 0,1 0 0,-1 0 0,1 1 0,1-1 0,-1 0 0,1 0 0,0 0 1,1 7-1,0-10-24,-1-1 0,1 1 1,-1 0-1,1-1 1,0 1-1,-1-1 0,1 1 1,0-1-1,0 0 1,0 0-1,0 0 0,0 0 1,0 0-1,0-1 1,1 1-1,-1 0 0,0-1 1,0 0-1,1 1 1,-1-1-1,0 0 0,0 0 1,1 0-1,-1-1 1,0 1-1,3-1 0,5 0 82,0-1-1,0 0 1,0-1-1,16-6 0,1-5-70,-1-1 0,-1-1 0,0-2-1,-1 0 1,-1-1 0,-1-2 0,-1 0-1,-1-1 1,0-2 0,-2 0-1,-1 0 1,-1-2 0,-1 0 0,-1-1-1,20-54 1,-33 76-52,2-2 9,0-1 0,-1 0 0,0 0 0,0-1 0,0 1-1,-1 0 1,-1-1 0,1 1 0,-2 0 0,0-10 0,1 18-17,-1-1 0,0 1 1,1-1-1,-1 1 1,1 0-1,-1 0 1,1-1-1,-1 1 0,0 0 1,1 0-1,-1-1 1,0 1-1,1 0 1,-1 0-1,0 0 1,1 0-1,-1 0 0,0 0 1,1 0-1,-1 0 1,0 1-1,1-1 1,-1 0-1,0 0 0,1 0 1,-1 1-1,1-1 1,-1 0-1,0 1 1,1-1-1,-1 0 1,1 1-1,-1-1 0,1 1 1,-1-1-1,1 1 1,-1 0-1,-11 13 14,1 1-1,1 0 0,0 1 1,1 0-1,1 1 0,-9 25 1,-5 7-9,8-20-6,-32 72 82,43-93-71,0 0 0,1-1 0,0 1 0,0 0 0,1 0 0,0 0-1,1 0 1,0 0 0,0 0 0,2 15 0,-1-21-46,0 0 0,1 0 0,-1 0 0,0-1 0,1 1 0,-1 0 0,1-1 0,0 1 0,-1-1 0,1 0 0,0 1 0,0-1 0,0 0 0,0 0 0,0 0 0,0 0 0,0-1 1,0 1-1,0-1 0,0 1 0,0-1 0,1 1 0,-1-1 0,0 0 0,0 0 0,1 0 0,-1-1 0,3 1 0,7-1-709,0 0-1,1-1 1,21-5 0,39-22-3075,-49 17 813,0-2 0,0-1 0,-1 0 0,-1-2 0,21-21 0,1-10 2183,-22 13 3476,-21 31-1486,1 0 0,-1 0-1,1 0 1,-1 0 0,0 0 0,-1 0-1,1-6 1,-1 10-1034,0-1 0,0 1 0,0 0 1,1-1-1,-1 1 0,0 0 0,0-1 0,-1 1 0,1 0 0,0-1 0,0 1 1,0 0-1,0-1 0,0 1 0,0 0 0,0-1 0,0 1 0,-1 0 0,1-1 1,0 1-1,0 0 0,0 0 0,-1-1 0,1 1 0,0 0 0,0 0 0,-1 0 1,1-1-1,0 1 0,0 0 0,-1 0 0,1 0 0,0 0 0,-1-1 0,1 1 1,0 0-1,-1 0 0,1 0 0,0 0 0,-1 0 0,1 0 0,0 0 0,-1 0 1,1 0-1,0 0 0,-1 0 0,1 0 0,0 0 0,-1 0 0,1 1 0,0-1 1,-1 0-1,1 0 0,-19 12 1506,2 4-1075,1 1 0,1 1 1,1 0-1,0 1 0,1 1 1,2 0-1,0 0 0,-12 32 0,21-47-476,0 0-1,0 0 1,1 0-1,0 0 1,0 0-1,1 0 1,-1 0-1,1 0 1,0 6-1,1-10-77,-1 1 0,0-1-1,1 0 1,-1 1 0,1-1 0,0 0-1,-1 0 1,1 1 0,0-1 0,0 0-1,-1 0 1,1 0 0,0 0 0,0 0 0,0 0-1,1 0 1,-1 0 0,0 0 0,0-1-1,0 1 1,1 0 0,-1-1 0,0 1-1,0-1 1,1 1 0,-1-1 0,1 0 0,-1 0-1,0 1 1,1-1 0,-1 0 0,1 0-1,-1 0 1,2-1 0,7 0 13,0-1-1,0 1 1,0-2 0,-1 0 0,1 0-1,-1-1 1,1 0 0,-1 0 0,-1-1-1,1 0 1,-1-1 0,1 0 0,-2 0-1,13-13 1,8-8-34,-2-2 0,32-46 0,-24 28 28,28-53 0,-53 83 4,0-1-1,-1 1 1,-1-1 0,-1-1-1,0 1 1,5-37-1,-12 48-6,-6 14-34,-11 22 116,1 1 1,2 1 0,1 1 0,1-1-1,2 2 1,1 0 0,-8 46 0,16-68-12,1 0 0,0-1 0,1 1 0,0-1 0,3 18 0,-3-25-249,1-1 0,0 1 0,0 0 0,0 0 0,0 0 0,1-1 0,-1 1 0,1 0 0,-1-1 0,4 4 0,-4-5-316,1 1 1,0 0 0,0-1 0,0 0-1,0 1 1,0-1 0,0 0 0,0 0-1,0 0 1,1 0 0,-1-1 0,0 1-1,1 0 1,3-1 0,17 1-10137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8.691"/>
    </inkml:context>
    <inkml:brush xml:id="br0">
      <inkml:brushProperty name="width" value="0.025" units="cm"/>
      <inkml:brushProperty name="height" value="0.025" units="cm"/>
    </inkml:brush>
  </inkml:definitions>
  <inkml:trace contextRef="#ctx0" brushRef="#br0">0 110 13164,'0'0'15129,"6"14"-14136,32 73-48,95 156 0,-129-237-903,-3-4-10,0 0-1,0 0 1,0 0-1,0 0 1,0 0-1,1-1 0,-1 1 1,1 0-1,-1-1 1,1 1-1,0-1 1,0 1-1,0-1 0,-1 0 1,1 0-1,4 2 1,-2-33 897,-4-413-844,8 427-6045,-8 16 5803,0 0-1,0 1 1,0-1 0,0 0 0,0 0 0,0 0 0,0 0 0,0 1 0,0-1-1,0 0 1,0 0 0,0 0 0,0 1 0,0-1 0,0 0 0,0 0-1,0 0 1,0 0 0,1 0 0,-1 1 0,0-1 0,0 0 0,0 0 0,0 0-1,0 0 1,0 0 0,1 0 0,-1 0 0,0 1 0,0-1 0,0 0 0,0 0-1,1 0 1,-1 0 0,0 0 0,0 0 0,0 0 0,1 0 0,-1 0-1,0 0 1,0 0 0,0 0 0,0 0 0,1 0 0,-1 0 0,0 0 0,0 0-1,0 0 1,1 0 0,-1 0 0,0-1 0,0 1 0,0 0 0,0 0 0,0 0-1,1 0 1,-1 0 0,0 0 0,0 0 0,0-1 0,0 1 0,0 0 0,0 0-1,0 0 1,1 0 0,-1-1 0,0 1 0,0 9-10936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037"/>
    </inkml:context>
    <inkml:brush xml:id="br0">
      <inkml:brushProperty name="width" value="0.025" units="cm"/>
      <inkml:brushProperty name="height" value="0.025" units="cm"/>
    </inkml:brush>
  </inkml:definitions>
  <inkml:trace contextRef="#ctx0" brushRef="#br0">0 0 16400,'0'0'8231,"43"53"-6757,-25-48 95,6-1-192,-3-1-640,3-2-577,3-1-192,-2 0-1633,-4 0-4069,-6 0-9288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632"/>
    </inkml:context>
    <inkml:brush xml:id="br0">
      <inkml:brushProperty name="width" value="0.025" units="cm"/>
      <inkml:brushProperty name="height" value="0.025" units="cm"/>
    </inkml:brush>
  </inkml:definitions>
  <inkml:trace contextRef="#ctx0" brushRef="#br0">0 0 8904,'0'0'16368,"10"11"-15332,29 40 93,38 67 0,-77-117-1148,2 2-66,-1 1-1,1-1 0,0 1 1,1-1-1,-1 0 1,1 1-1,-1-1 0,1-1 1,0 1-1,0 0 1,0-1-1,0 1 1,0-1-1,1 0 0,5 3 1,-9-7-399,-1 0 1,1 1-1,0-1 1,0 1-1,-1-1 1,1 1-1,-1-1 1,1 1-1,-1-1 1,0 1-1,1-1 1,-1 1-1,-2-3 1,-14-14-3900,-6-4-1073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39.990"/>
    </inkml:context>
    <inkml:brush xml:id="br0">
      <inkml:brushProperty name="width" value="0.025" units="cm"/>
      <inkml:brushProperty name="height" value="0.025" units="cm"/>
    </inkml:brush>
  </inkml:definitions>
  <inkml:trace contextRef="#ctx0" brushRef="#br0">1 176 14510,'0'0'12988,"9"-9"-11808,26-22-794,52-48 834,-42 22-7177,-51 58-3695,-8 8-186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0.315"/>
    </inkml:context>
    <inkml:brush xml:id="br0">
      <inkml:brushProperty name="width" value="0.025" units="cm"/>
      <inkml:brushProperty name="height" value="0.025" units="cm"/>
    </inkml:brush>
  </inkml:definitions>
  <inkml:trace contextRef="#ctx0" brushRef="#br0">1 165 4004,'0'0'23574,"49"-31"-22197,-20 9-800,6-6-417,-1 5-96,-1 0-1089,-5 3-2883,-6 3-3811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0.923"/>
    </inkml:context>
    <inkml:brush xml:id="br0">
      <inkml:brushProperty name="width" value="0.025" units="cm"/>
      <inkml:brushProperty name="height" value="0.025" units="cm"/>
    </inkml:brush>
  </inkml:definitions>
  <inkml:trace contextRef="#ctx0" brushRef="#br0">26 1 18161,'0'0'10939,"-6"11"-10229,4-7-651,0 0-10,-1 0 0,1 0 0,0 1 0,1-1 0,-1 1 0,1 0 0,0-1-1,0 1 1,0 0 0,0 0 0,1-1 0,0 1 0,0 0 0,0 0-1,1 0 1,0-1 0,2 9 0,4 10 175,1 0 1,1-1-1,2 0 0,0 0 0,1-2 0,1 1 1,1-1-1,19 21 0,-30-38-395,-1-1 0,1 0 0,0 0 0,0 0 0,0 0 0,0 0-1,0 0 1,0-1 0,0 0 0,0 1 0,1-1 0,-1 0 0,1-1 0,-1 1 0,0-1 0,1 1 0,-1-1 0,1 0-1,-1 0 1,8-2 0,-6 1-354,1 0 0,-1-1 0,1 0-1,-1-1 1,0 1 0,0-1 0,0 0 0,0 0-1,-1 0 1,1-1 0,-1 0 0,5-4-1,7-11-6862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1.827"/>
    </inkml:context>
    <inkml:brush xml:id="br0">
      <inkml:brushProperty name="width" value="0.025" units="cm"/>
      <inkml:brushProperty name="height" value="0.025" units="cm"/>
    </inkml:brush>
  </inkml:definitions>
  <inkml:trace contextRef="#ctx0" brushRef="#br0">1 126 18674,'0'0'5130,"3"11"-4281,20 64 524,-12-44-569,-1 0-1,-1 0 1,-2 1 0,6 64-1,-35-198-3893,-7-123-12036,16 130 16137,19 131 6684,5 7-3401,7 16-1728,45 102-1,-60-155-2460,17 31 255,-19-36-354,0 1 0,0-1 0,0 1 0,0-1 0,0 0 1,0 0-1,0 1 0,1-1 0,-1 0 0,0 0 0,1 0 0,-1 0 0,1-1 0,-1 1 1,1 0-1,0 0 0,-1-1 0,1 1 0,2-1 0,-4 0-34,1-1 0,0 0 0,0 0 0,-1 1 0,1-1 0,0 0 0,-1 0 0,1 0 0,-1 0-1,1 0 1,-1 0 0,0 0 0,1 0 0,-1 0 0,0 0 0,1 0 0,-1 0 0,0 0 0,0 0 0,0 0 0,0 0-1,0 0 1,0 0 0,-1-2 0,-1-30-1010,1 31 965,0-1 1,0 1-1,0 0 0,0-1 1,0 1-1,-1 0 0,1-1 1,-1 1-1,0 0 0,0 0 1,1 0-1,-1 1 0,0-1 0,0 0 1,-1 1-1,1-1 0,0 1 1,-1 0-1,1 0 0,0 0 1,-1 0-1,1 0 0,-5-1 1,-2 0 21,0 0 0,-1 1 0,1 0 0,-1 1 0,-11 0 0,22 0 93,0 0 1,0-1-1,0 1 0,0 0 1,0 1-1,0-1 1,-1 0-1,1 0 0,0 0 1,0 0-1,0 1 0,0-1 1,0 0-1,0 1 0,-1-1 1,1 1-1,0-1 1,0 1-1,0-1 0,-1 1 1,1 0-1,0-1 0,-1 1 1,1 0-1,-1-1 1,1 1-1,-1 0 0,1 0 1,-1 0-1,1-1 0,-1 1 1,0 0-1,1 0 0,-1 0 1,0 0-1,0 0 1,0 0-1,0 0 0,0 0 1,0 0-1,0-1 0,0 1 1,0 0-1,0 0 1,0 0-1,-1 0 0,1 0 1,0 0-1,-1 0 0,1 0 1,0-1-1,-1 1 0,1 0 1,-1 0-1,0-1 1,1 1-1,-1 0 0,1-1 1,-1 1-1,0 0 0,0-1 1,-1 1-1,6-3-24,-1-1 0,0 1 1,0-1-1,0 0 0,-1 0 0,1-1 0,-1 1 0,0 0 0,0-1 0,0 1 1,0-1-1,-1 0 0,1 0 0,-1 0 0,0 0 0,1-4 0,1-6-56,-1-1 0,0 1-1,0-19 1,0 0-236,6 60 63,5 20 349,-9-37-103,17 41 132,-20-49-120,0 0 0,0 1 0,0-1 0,0 0 0,1 0-1,-1 0 1,1 0 0,-1 0 0,1-1 0,0 1-1,0 0 1,0-1 0,0 1 0,0-1 0,0 0-1,4 3 1,-5-5-14,0 1 1,0-1-1,0 1 0,0-1 0,0 1 0,0-1 0,-1 1 0,1-1 0,0 0 0,0 1 1,-1-1-1,1 0 0,0 0 0,-1 0 0,1 1 0,-1-1 0,1 0 0,-1 0 0,1 0 1,-1 0-1,0 0 0,0 0 0,1 0 0,-1 0 0,0 0 0,0 0 0,0 0 0,0 0 1,0 0-1,0 0 0,0 0 0,0 0 0,-1-1 0,2-2 32,1-27 24,0 0 1,-3 0 0,0-1-1,-10-55 1,20 124-161,2 0 1,1-1-1,29 57 0,-41-93 73,0 0 1,0 1-1,0-1 0,0 0 0,0 0 0,0 1 0,0-1 0,0 0 1,0 0-1,0 0 0,0 1 0,0-1 0,1 0 0,-1 0 1,0 1-1,0-1 0,0 0 0,0 0 0,0 0 0,0 0 1,0 1-1,1-1 0,-1 0 0,0 0 0,0 0 0,0 0 0,0 1 1,1-1-1,-1 0 0,0 0 0,0 0 0,0 0 0,1 0 1,-1 0-1,0 0 0,0 0 0,1 0 0,-1 0 0,0 0 1,0 1-1,0-1 0,1 0 0,-1-1 0,0 1 0,0 0 0,1 0 1,-1 0-1,0 0 0,0 0 0,0 0 0,1 0 0,-1 0 1,0 0-1,0 0 0,0 0 0,1-1 0,-1 1 0,0 0 1,0 0-1,0 0 0,0 0 0,1-1 0,3-22-379,-3-45-2005,-1 57 1364,0 2 270,0-14-3531,0 0 0,-8-43-1,-1 25-5532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2.418"/>
    </inkml:context>
    <inkml:brush xml:id="br0">
      <inkml:brushProperty name="width" value="0.025" units="cm"/>
      <inkml:brushProperty name="height" value="0.025" units="cm"/>
    </inkml:brush>
  </inkml:definitions>
  <inkml:trace contextRef="#ctx0" brushRef="#br0">0 1 15471,'0'0'2898,"0"10"-79,2 10-1860,0-1-1,1 0 1,1 0-1,1 0 1,0-1-1,2 0 1,0 0-1,13 23 1,-12-26-804,1 0 1,0-1 0,1 0-1,1-1 1,0 0-1,23 20 1,-30-35 54,-4-11-124,-6-12-104,2 17-6,-21-44-422,24 49 429,0 1 1,-1-1 0,0 1-1,1-1 1,-1 1 0,0 0-1,0-1 1,0 1 0,0 0-1,-1 1 1,1-1 0,0 0-1,-1 0 1,1 1-1,-6-2 1,8 4 13,-1 1-1,0 0 0,1-1 1,-1 1-1,1 0 1,0-1-1,-1 1 1,1 0-1,0 0 1,0 0-1,0-1 0,0 1 1,1 0-1,-1 0 1,0-1-1,1 1 1,-1 0-1,1-1 1,-1 1-1,1 0 0,0-1 1,0 1-1,0-1 1,0 1-1,0-1 1,1 2-1,0-3-251,0 1-1,0-1 1,0 0-1,0 0 1,-1 0-1,1 0 1,0 0 0,0-1-1,0 1 1,0-1-1,-1 1 1,1-1-1,0 1 1,0-1-1,-1 0 1,1 0 0,0 0-1,-1 0 1,1 0-1,-1 0 1,0-1-1,1 1 1,-1 0-1,0-1 1,0 1 0,0-1-1,0 1 1,0-1-1,0 1 1,1-3-1,24-57-9760,-24 54 8840,-2 13 7032,0 16-2025,0 0 831,2-35-4788,1-15-13921,0 22 10171,0 2-784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2.885"/>
    </inkml:context>
    <inkml:brush xml:id="br0">
      <inkml:brushProperty name="width" value="0.025" units="cm"/>
      <inkml:brushProperty name="height" value="0.025" units="cm"/>
    </inkml:brush>
  </inkml:definitions>
  <inkml:trace contextRef="#ctx0" brushRef="#br0">36 180 3203,'0'0'25229,"-5"0"-24423,3 1-744,1-1-1,-1 1 1,0 0 0,0 0-1,1 0 1,-1 1-1,0-1 1,1 0 0,-1 0-1,1 1 1,0-1-1,-1 1 1,1-1-1,0 1 1,0 0 0,0 0-1,0-1 1,0 1-1,1 0 1,-1 0 0,0 0-1,1 0 1,-1 0-1,1 0 1,0 0-1,0 0 1,0 0 0,0 0-1,0 3 1,2 76 1533,-1-73-1525,-1-7-69,0 1-1,0-1 1,0 1 0,0-1 0,0 1-1,1-1 1,-1 1 0,0-1-1,1 1 1,-1-1 0,1 0 0,0 1-1,-1-1 1,1 0 0,0 0-1,0 1 1,0-1 0,0 0 0,0 0-1,0 0 1,0 0 0,0 0-1,0 0 1,1 0 0,-1-1 0,0 1-1,3 1 1,-2-2-1,-1 0 0,0 0 0,1-1-1,-1 1 1,0 0 0,0 0 0,1-1 0,-1 1 0,0-1 0,0 1 0,0-1-1,1 0 1,-1 1 0,0-1 0,0 0 0,0 0 0,0 0 0,0 0 0,0 0-1,-1 0 1,1 0 0,0 0 0,0 0 0,-1 0 0,1 0 0,-1 0 0,1-1-1,-1 1 1,1 0 0,-1-3 0,5-11 0,-1-1 0,-1 0 0,2-30 0,1-3 0,-6 50 0,0-1 0,0 1 0,1-1 0,-1 0 0,0 1 0,0-1 0,1 1 0,-1-1 0,0 0 0,1 1 0,-1-1 0,0 0 0,1 1 0,-1-1 0,1 0 0,-1 0 0,0 1 0,1-1 0,-1 0 0,1 0 0,-1 0 0,1 0 0,-1 1 0,1-1 0,-1 0 0,1 0 0,-1 0 0,1 0 0,-1 0 0,1 0 0,-1 0 0,1 0 0,-1-1 0,1 1 0,-1 0 0,0 0 0,1 0 0,-1 0 0,1-1 0,-1 1 0,1 0 0,-1 0 0,0-1 0,1 1 0,-1 0 0,0-1 0,1 1 0,-1 0 0,0-1 0,1 1 0,-1-1 0,0 1 0,0 0 0,1-1 0,-1 1 0,0-1 0,0 1 0,0-1 0,0 1 0,0-1 0,0 1 0,1-1 0,-1 1 0,0-1 0,0 1 0,-1 0 0,1-1 0,0 1 0,0-2 0,20 33 0,3 40 0,-38-157 0,5 56 0,7 23 0,1-1 0,-1 0 0,1 0 0,1 0 0,-2-12 0,4 17-500,-1 0 1,1 0-1,0 0 1,1 0-1,-1 0 1,0 0-1,1 1 1,0-1-1,2-3 1,8-17-4916,-8-1-217,-4-2-3502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3.430"/>
    </inkml:context>
    <inkml:brush xml:id="br0">
      <inkml:brushProperty name="width" value="0.025" units="cm"/>
      <inkml:brushProperty name="height" value="0.025" units="cm"/>
    </inkml:brush>
  </inkml:definitions>
  <inkml:trace contextRef="#ctx0" brushRef="#br0">2 0 6951,'0'0'13901,"-2"10"-12439,2 5-968,0-1-1,1 1 0,1-1 1,0 0-1,1 1 0,0-1 0,2 0 1,-1-1-1,13 25 0,-12-27-352,1-1 0,0 0 0,1 0 1,10 12-1,-15-20-97,-1-1 1,1 1 0,-1-1 0,1 1-1,0-1 1,0 0 0,-1 1-1,1-1 1,0 0 0,0 0-1,0 0 1,1-1 0,2 2-1,-4-2-29,1 0-1,-1 0 0,0-1 0,0 1 1,0 0-1,0-1 0,1 1 0,-1 0 0,0-1 1,0 1-1,0-1 0,0 0 0,0 1 1,0-1-1,0 0 0,0 0 0,0 1 1,0-1-1,-1 0 0,1 0 0,0 0 0,-1 0 1,1 0-1,0 0 0,-1 0 0,1-1 1,0 0-1,3-9 18,0 0 0,-1-1 0,0 1 0,0-1 0,-2 1 0,2-25 1,-2 30 50,-1-1 1,0 1 0,0-1 0,-1 1 0,0-1 0,0 1-1,0-1 1,-1 1 0,0-1 0,0 1 0,-1 0 0,1 0 0,-7-10-1,6 61-120,2-31 22,1 0-1,0 1 0,1-1 1,1 0-1,0 0 1,0 0-1,2 0 1,0 0-1,0-1 1,8 15-1,-12-27-6,0 0-1,1-1 0,-1 1 1,0 0-1,1-1 0,-1 1 1,0-1-1,1 1 0,-1 0 1,1-1-1,-1 1 1,1-1-1,-1 1 0,1-1 1,-1 1-1,1-1 0,0 0 1,-1 1-1,1-1 0,0 0 1,-1 1-1,1-1 0,0 0 1,-1 0-1,1 0 1,0 1-1,0-1 0,-1 0 1,2 0-1,11-17-1428,-1-33-2900,-11 39 3280,4-72-10144,-17 51 17694,10 44-3540,3 17-1309,0-16-931,1 0-1,1-1 1,0 1 0,0-1 0,2 0-1,-1 0 1,1 0 0,9 13 0,-14-25-748,0 1 0,0-1 0,0 0 0,1 1 0,-1-1 1,0 1-1,1-1 0,-1 0 0,0 1 0,1-1 1,-1 0-1,0 1 0,1-1 0,-1 0 0,1 0 1,-1 1-1,1-1 0,-1 0 0,0 0 0,1 0 0,-1 1 1,1-1-1,-1 0 0,1 0 0,-1 0 0,1 0 1,-1 0-1,1 0 0,-1 0 0,1 0 0,-1 0 1,1-1-1,0 1 0,6-16-2304,-4-28-5304,-3 43 6872,0-27-8386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058"/>
    </inkml:context>
    <inkml:brush xml:id="br0">
      <inkml:brushProperty name="width" value="0.025" units="cm"/>
      <inkml:brushProperty name="height" value="0.025" units="cm"/>
    </inkml:brush>
  </inkml:definitions>
  <inkml:trace contextRef="#ctx0" brushRef="#br0">247 143 2819,'1'-45'16833,"-10"5"-10723,7 37-5934,1 0 1,-1 0 0,0 0-1,0 0 1,0 1 0,0-1-1,-1 0 1,1 1 0,-1 0 0,1-1-1,-1 1 1,0 0 0,0 0-1,0 1 1,0-1 0,0 1-1,0-1 1,-1 1 0,1 0-1,0 0 1,-1 1 0,-5-2 0,0 1-107,0 1 1,0 0 0,1 0-1,-1 0 1,0 1 0,0 1 0,1-1-1,-11 4 1,15-4-73,0 1 1,0-1-1,1 1 0,-1 0 1,0 0-1,1 0 0,-1 0 1,1 0-1,0 1 0,0 0 1,0-1-1,0 1 0,0 0 1,1 1-1,-1-1 0,1 0 1,0 1-1,0-1 0,-3 8 1,5-10-18,-1-1 1,1 1-1,0-1 1,0 1-1,0-1 1,0 1-1,-1-1 1,1 1-1,0-1 1,0 1-1,0-1 1,0 1-1,0-1 1,0 1-1,0-1 1,1 1-1,-1-1 1,0 1-1,0-1 1,0 1-1,0-1 1,1 1-1,-1-1 1,0 1-1,1-1 1,-1 1-1,0-1 1,1 0-1,-1 1 1,0-1-1,1 0 0,-1 1 1,1-1-1,-1 0 1,0 1-1,1-1 1,-1 0-1,1 0 1,0 1-1,28-1-532,27-17-132,-27 4 383,-17 7 71,1 1-1,-1 0 1,1 0-1,0 2 1,17-4-1,-28 7 202,-1 0-1,1 0 0,-1 1 0,1-1 0,-1 0 1,0 1-1,1-1 0,-1 1 0,0-1 0,1 1 1,-1 0-1,0 0 0,0 0 0,1-1 1,-1 1-1,0 0 0,0 0 0,0 1 0,0-1 1,0 0-1,-1 0 0,1 0 0,0 1 0,-1-1 1,1 0-1,0 0 0,-1 1 0,1-1 1,-1 1-1,1 1 0,8 52-35,-8-47 33,5 47 582,-2 0 1,-3 0 0,-2 0-1,-2 0 1,-13 65 0,12-103-297,-1-1 1,0 1 0,-1-1-1,-1-1 1,-1 1 0,0-1 0,-16 21-1,20-30-173,0 0-1,-1 0 0,0-1 0,0 0 0,-1 0 0,1 0 0,-1-1 0,0 0 0,-1 0 0,1 0 0,-1-1 0,1 0 0,-1 0 1,0-1-1,0 1 0,0-2 0,0 1 0,-1-1 0,-11 1 0,17-2-81,-1-1 0,0 1 0,0-1 0,0 1 0,1-1 0,-1 0 0,0 0 0,1 0 0,-1-1 0,1 1 0,-1 0 0,1-1 0,-1 0 0,1 0 0,0 1 0,0-1 0,0-1 0,0 1 0,0 0 0,1 0 0,-1-1 0,1 1 0,-1-1 0,1 1 0,0-1 0,0 1 0,0-1 0,0 0 0,1 0 0,-1 0 0,0-5 0,0 0 0,0-1 0,0 0 0,1 0 0,0 1 0,0-1 0,1 0 0,1 0 0,-1 1 0,6-15 0,-1 9 1,2-1-1,0 1 1,0 0-1,2 1 1,0 0-1,0 0 1,21-18-1,92-74-16,-113 97 12,66-48-7,-39 30 16,-1-1 1,-1-1-1,-2-2 1,50-59-1,-80 86-5,0-1 0,-1 0 0,1 0 0,-1 0 0,0 0 0,0 0 0,-1-1 0,1 1 0,-1-1 0,0 1 0,1-5 0,-2 7 0,0 1 0,-1 0 0,1 0 0,0-1 0,-1 1 0,1 0 0,0 0 0,-1-1 0,0 1 0,1 0 0,-1 0 0,0 0 0,1 0 0,-1 0 0,0 0 0,0 0 0,0 0 0,0 0 0,0 0 0,0 1 0,0-1 0,0 0 0,0 0 0,0 1 0,-1-1 0,1 1 0,0-1 0,0 1 0,0 0 0,-1 0 0,1-1 0,0 1 0,-1 0 0,1 0 0,0 0 0,-1 0 0,1 0 0,0 1 0,0-1 0,-3 1 0,-4 0 0,0 1 0,1 0 0,-1 0 0,1 1 0,-1 0 0,1 0 0,0 1 0,0 0 0,0 0 0,0 1 0,1 0 0,0 0 0,0 0 0,0 1 0,1 0 0,0 0 0,-6 8 0,2-2 0,1-1 0,1 1 0,-1 1 0,2-1 0,0 1 0,0 0 0,1 0 0,1 1 0,-3 14 0,6-26 0,1 0 0,-1 0 0,1 1 0,0-1 0,0 0 0,0 0 0,0 0 0,0 1 0,0-1 0,0 0 0,1 0 0,-1 0 0,1 1 0,-1-1 0,1 0 0,0 0 0,0 0 0,0 0 0,0 0 0,1 0 0,-1-1 0,3 4 0,-1-4 0,0 1 0,0-1 0,0 0 0,0 0 0,1 0 0,-1 0 0,0 0 0,0-1 0,1 0 0,-1 1 0,1-1 0,-1 0 0,0-1 0,7 0 0,7-3 0,0 0 0,0 0 0,0-2 0,-1 0 0,0-1 0,0 0 0,26-18 0,101-78 0,-127 91 0,71-59 0,-87 71 0,0 0 0,0 0 0,0 0 0,0 1 0,0-1 0,0 0 0,0 0 0,0 0 0,0 1 0,0-1 0,0 0 0,0 0 0,0 0 0,0 1 0,1-1 0,-1 0 0,0 0 0,0 0 0,0 0 0,0 1 0,0-1 0,0 0 0,1 0 0,-1 0 0,0 0 0,0 0 0,0 0 0,0 1 0,1-1 0,-1 0 0,0 0 0,0 0 0,0 0 0,1 0 0,-1 0 0,0 0 0,0 0 0,0 0 0,1 0 0,-1 0 0,0 0 0,0 0 0,0 0 0,1 0 0,-1 0 0,0 0 0,0 0 0,0 0 0,1 0 0,-1 0 0,0-1 0,0 1 0,0 0 0,0 0 0,1 0 0,-1 0 0,0 0 0,-5 15 0,-21 37 0,18-39 0,1 0 0,0 0 0,2 1 0,-1 0 0,1 0 0,-3 17 0,8-31 0,0 1 0,0-1 0,0 0 0,0 1 0,0-1 0,0 0 0,0 1 0,0-1 0,0 1 0,1-1 0,-1 0 0,0 1 0,0-1 0,0 0 0,0 1 0,1-1 0,-1 0 0,0 1 0,0-1 0,1 0 0,-1 0 0,0 1 0,0-1 0,1 0 0,-1 0 0,0 0 0,1 1 0,-1-1 0,0 0 0,1 0 0,-1 0 0,0 0 0,1 0 0,-1 1 0,0-1 0,1 0 0,-1 0 0,1 0 0,-1 0 0,0 0 0,1 0 0,-1 0 0,0 0 0,1-1 0,-1 1 0,1 0 0,-1 0 0,0 0 0,1 0 0,-1 0 0,0-1 0,1 1 0,21-9 0,62-49 0,-71 46 0,1 1 0,0 1 0,1 0 0,0 1 0,1 1 0,0 0 0,0 1 0,18-5 0,-33 12 0,-1 0 0,1-1 0,-1 1 0,1 0 0,-1 0 0,1 0 0,-1 0 0,1 0 0,-1 0 0,1 0 0,-1 0 0,1 0 0,-1 0 0,1 1 0,-1-1 0,1 0 0,-1 0 0,1 0 0,-1 1 0,1-1 0,-1 0 0,0 0 0,1 1 0,-1-1 0,0 0 0,1 1 0,-1-1 0,0 0 0,1 1 0,-1-1 0,0 1 0,1-1 0,-1 1 0,0-1 0,0 0 0,0 1 0,1 0 0,-2 26 0,-15 20 0,15-45 0,0 0 0,0 0 0,0 0 0,1-1 0,-1 1 0,0 0 0,1 0 0,-1 0 0,1 0 0,0 0 0,0 0 0,0 3 0,0-4 0,1-1 0,-1 0 0,0 0 0,0 1 0,1-1 0,-1 0 0,0 0 0,1 0 0,-1 0 0,1 1 0,-1-1 0,0 0 0,1 0 0,-1 0 0,0 0 0,1 0 0,-1 0 0,1 0 0,-1 0 0,0 0 0,1 0 0,-1 0 0,1 0 0,-1 0 0,0 0 0,1 0 0,-1-1 0,0 1 0,1 0 0,-1 0 0,0 0 0,1-1 0,-1 1 0,0 0 0,1 0 0,-1-1 0,47-35 0,-37 28 0,2-2 0,65-47 0,-69 52 0,-1 1 0,0 0 0,1 1 0,0 0 0,-1 0 0,1 1 0,0 0 0,1 0 0,9-1 0,-16 4 0,-1-1 0,0 0 0,0 1 0,1-1 0,-1 1 0,0-1 0,0 1 0,0 0 0,1-1 0,-1 1 0,0 0 0,0 0 0,0 0 0,0 0 0,0 0 0,-1 0 0,1 0 0,0 0 0,0 0 0,-1 1 0,1-1 0,-1 0 0,1 0 0,-1 1 0,1-1 0,-1 0 0,0 1 0,0-1 0,1 0 0,-1 1 0,0-1 0,0 0 0,0 1 0,-1-1 0,1 2 0,-4 51 0,-7-16-3270,8-30 1620,1-1 0,0 1 0,0 0 0,1-1 0,-2 12 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3.818"/>
    </inkml:context>
    <inkml:brush xml:id="br0">
      <inkml:brushProperty name="width" value="0.025" units="cm"/>
      <inkml:brushProperty name="height" value="0.025" units="cm"/>
    </inkml:brush>
  </inkml:definitions>
  <inkml:trace contextRef="#ctx0" brushRef="#br0">0 132 6342,'0'0'14339,"0"8"-13757,1 25 26,-1-32-557,0-1 0,0 0 0,0 1 0,0-1 0,0 1 1,0-1-1,0 1 0,0-1 0,0 0 0,0 1 0,0-1 0,1 1 0,-1-1 0,0 1 0,0-1 0,1 0 0,-1 1 0,0-1 0,0 0 0,1 1 0,-1-1 0,0 0 0,1 1 0,-1-1 0,0 0 0,1 0 0,-1 0 0,1 1 0,-1-1 0,0 0 0,1 0 0,-1 0 0,1 0 0,-1 1 0,0-1 0,1 0 0,-1 0 0,1 0 0,-1 0 0,1 0 0,-1 0 0,1 0 0,-1-1 0,0 1 0,1 0 0,-1 0 0,1 0 1,-1 0-1,0 0 0,1-1 0,-1 1 0,1 0 0,-1 0 0,0-1 0,1 0 0,17-12 1805,-9-3-1646,-1 0-1,11-27 0,-17 37 14,0 1 1,0 0-1,-1-1 0,0 1 0,0-1 0,0 0 0,-1 1 0,0-1 0,0 0 0,-1 1 1,1-1-1,-3-10 0,2 16-174,1-1-1,0 1 1,0-1 0,0 1 0,-1-1 0,1 1-1,0-1 1,0 1 0,-1-1 0,1 1 0,-1-1-1,1 1 1,0 0 0,-1-1 0,1 1 0,-1 0-1,1-1 1,-1 1 0,1 0 0,-1-1-1,1 1 1,-1 0 0,1 0 0,-1 0 0,1 0-1,-1-1 1,1 1 0,-1 0 0,0 0 0,1 0-1,-1 0 1,1 0 0,-1 0 0,1 1 0,-1-1-1,0 0 1,1 0 0,-1 0 0,1 0 0,-1 1-1,0-1 1,0 1-40,-1 0 0,1-1 0,0 1 0,0 0 0,-1 0 0,1 0 0,0 0 1,0 0-1,0 0 0,0 0 0,0 0 0,1 1 0,-1-1 0,0 0 0,-1 3 0,0 7 23,-1 0-1,1 0 1,1 1-1,0-1 1,1 1 0,1 18-1,0-25-19,-1-1 0,0 1 0,1-1 0,0 1 0,0-1 0,0 0 0,1 1-1,0-1 1,-1 0 0,1 0 0,1 0 0,-1 0 0,0 0 0,1-1 0,0 1-1,0-1 1,0 1 0,0-1 0,6 4 0,-7-6-117,1 0 0,0 0 0,-1 0 0,1-1 1,0 1-1,-1-1 0,1 1 0,0-1 0,0 0 0,0 0 0,-1 0 0,1 0 0,0-1 1,0 1-1,0-1 0,-1 1 0,1-1 0,0 0 0,-1 0 0,1-1 0,-1 1 0,1 0 1,-1-1-1,0 1 0,0-1 0,3-2 0,-1 0-301,0 1 1,-1-1-1,0 1 1,1-1-1,-1 0 1,-1 0-1,1 0 1,-1-1-1,1 1 1,-1 0-1,-1-1 1,1 0-1,0 1 0,0-7 1,-1-4-7015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148"/>
    </inkml:context>
    <inkml:brush xml:id="br0">
      <inkml:brushProperty name="width" value="0.025" units="cm"/>
      <inkml:brushProperty name="height" value="0.025" units="cm"/>
    </inkml:brush>
  </inkml:definitions>
  <inkml:trace contextRef="#ctx0" brushRef="#br0">1 0 18289,'0'0'11627,"18"2"-23094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507"/>
    </inkml:context>
    <inkml:brush xml:id="br0">
      <inkml:brushProperty name="width" value="0.025" units="cm"/>
      <inkml:brushProperty name="height" value="0.025" units="cm"/>
    </inkml:brush>
  </inkml:definitions>
  <inkml:trace contextRef="#ctx0" brushRef="#br0">0 1 14574,'0'0'16479,"5"11"-15310,53 104-518,-49-99-802,0-1-1,1 0 0,1-1 0,0 0 1,1-1-1,17 15 0,-29-28-25,0 0-1,0 0 0,1 0 1,-1 0-1,0 0 0,0 0 1,0 0-1,0 0 0,0 0 1,0 1-1,1-1 0,-1 0 0,0 0 1,0 0-1,0 0 0,0 0 1,0 0-1,1 0 0,-1 0 1,0 0-1,0 0 0,0 0 1,0 0-1,0 0 0,1 0 0,-1 0 1,0 0-1,0 0 0,0-1 1,0 1-1,0 0 0,1 0 1,-1 0-1,0 0 0,0 0 1,0 0-1,0 0 0,0 0 0,0 0 1,0-1-1,1 1 0,-1 0 1,0 0-1,0 0 0,0 0 1,0 0-1,0 0 0,0-1 1,0 1-1,0 0 0,0 0 0,0 0 1,0 0-1,0-1 0,0 1 1,0 0-1,0 0 0,0 0 1,0 0-1,0 0 0,0-1 1,0 1-1,0 0 0,0 0 0,0 0 1,0 0-1,0 0 0,0-1 1,-1 1-1,1-11-8016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4.835"/>
    </inkml:context>
    <inkml:brush xml:id="br0">
      <inkml:brushProperty name="width" value="0.025" units="cm"/>
      <inkml:brushProperty name="height" value="0.025" units="cm"/>
    </inkml:brush>
  </inkml:definitions>
  <inkml:trace contextRef="#ctx0" brushRef="#br0">12 0 12940,'0'0'19186,"-12"23"-20435,17-23-2626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3:46.115"/>
    </inkml:context>
    <inkml:brush xml:id="br0">
      <inkml:brushProperty name="width" value="0.025" units="cm"/>
      <inkml:brushProperty name="height" value="0.025" units="cm"/>
    </inkml:brush>
  </inkml:definitions>
  <inkml:trace contextRef="#ctx0" brushRef="#br0">1 0 13549,'0'0'7420,"10"9"-6123,22 14 342,39 22 0,39 26 53,-99-62-1633,-1 0 0,-1 0 0,1 1 0,-2 1 0,1-1 0,-1 1 0,-1 1 0,0-1-1,-1 1 1,0 0 0,-1 1 0,0-1 0,6 27 0,-4-4-729,-2 0 0,-1 0 0,-2 1 0,-2 36 0,-5-15-4390,-11-13-3156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19.486"/>
    </inkml:context>
    <inkml:brush xml:id="br0">
      <inkml:brushProperty name="width" value="0.025" units="cm"/>
      <inkml:brushProperty name="height" value="0.025" units="cm"/>
    </inkml:brush>
  </inkml:definitions>
  <inkml:trace contextRef="#ctx0" brushRef="#br0">37 0 6054,'0'0'21983,"0"11"-20915,4 252 2475,-5-181-3867,1-81-536,-9-34-7473,-4 6 2328,-4-8-1992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19.827"/>
    </inkml:context>
    <inkml:brush xml:id="br0">
      <inkml:brushProperty name="width" value="0.025" units="cm"/>
      <inkml:brushProperty name="height" value="0.025" units="cm"/>
    </inkml:brush>
  </inkml:definitions>
  <inkml:trace contextRef="#ctx0" brushRef="#br0">1 51 15727,'0'0'14093,"72"-6"-12876,-29 6-256,6 0-416,0-8-321,0-1-224,-3 1 0,-5 3-705,-8 0-1088,-7 3-1923,-8 0-2722,-4-3-3748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0.700"/>
    </inkml:context>
    <inkml:brush xml:id="br0">
      <inkml:brushProperty name="width" value="0.025" units="cm"/>
      <inkml:brushProperty name="height" value="0.025" units="cm"/>
    </inkml:brush>
  </inkml:definitions>
  <inkml:trace contextRef="#ctx0" brushRef="#br0">1 58 9417,'0'0'18610,"48"-6"-17041,-21-5-928,4 0-513,0 0-96,2 1-32,-1 5-865,0 2-1185,-6 3-1473,-3 0-865,0 2-609,-5 3-2178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1.428"/>
    </inkml:context>
    <inkml:brush xml:id="br0">
      <inkml:brushProperty name="width" value="0.025" units="cm"/>
      <inkml:brushProperty name="height" value="0.025" units="cm"/>
    </inkml:brush>
  </inkml:definitions>
  <inkml:trace contextRef="#ctx0" brushRef="#br0">25 1 8136,'0'0'18134,"-3"9"-17408,-3 17-203,0-1 1,2 2-1,1-1 0,0 31 0,6-53 1148,4-11-876,4-12-245,0-30-346,-9 31-313,-5 22-456,2-3 571,1 0-1,-1 0 0,1 0 0,-1 0 0,1 0 0,0 0 1,0 0-1,0 0 0,-1 0 0,1 0 0,0 0 0,0 0 0,1 0 1,-1 1-1,0-1 0,0 0 0,0 0 0,1 0 0,-1 0 1,0 0-1,1 0 0,-1 0 0,1 0 0,0 0 0,-1 0 0,1 0 1,0-1-1,-1 1 0,1 0 0,0 0 0,0-1 0,0 1 1,-1 0-1,1-1 0,0 1 0,0-1 0,0 1 0,0-1 0,0 1 1,0-1-1,0 0 0,0 1 0,1-1 0,0 0 0,6 1 42,0-1 0,0 0 0,0 0-1,0-1 1,9-1 0,-10 0-40,0 0 0,-1 0 1,1 0-1,0-1 0,-1 0 0,0 0 0,0-1 1,0 1-1,9-8 0,-12 8-6,0 1 1,0-1-1,0 0 0,0 0 1,0 0-1,-1 0 0,1 0 1,-1-1-1,0 1 0,0-1 1,0 1-1,-1-1 0,1 0 1,-1 0-1,0 0 0,0 0 1,1-6-1,-16 24-17,9-5 15,0 0 1,0 1-1,1 0 0,1 0 1,-5 19-1,8-27 1,-1 0 1,1-1-1,0 1 1,-1 0-1,1 0 1,0 0-1,0-1 1,0 1-1,0 0 1,0 0-1,1-1 1,-1 1-1,1 0 1,-1 0-1,1-1 1,-1 1-1,1-1 1,0 1-1,0 0 1,0-1-1,0 1 0,0-1 1,0 0-1,0 1 1,0-1-1,1 0 1,-1 0-1,0 0 1,1 0-1,-1 0 1,1 0-1,0 0 1,-1 0-1,1 0 1,-1-1-1,1 1 1,0-1-1,0 1 1,-1-1-1,1 0 1,3 0-1,0 1 0,-1-1 0,1 0 0,0-1 0,-1 1 0,1-1 0,-1 0 0,1 0 0,-1 0 0,0 0 0,1-1 0,-1 0 0,0 0 0,0 0 0,0-1 0,0 1 0,4-4 0,-2 0 0,0 0 0,0 0 0,-1-1 0,0 0 0,0 0 0,0 0 0,6-15 0,-15 76 0,4-52 0,-1 0 0,1-1 0,0 1 0,0 0 0,0 0 0,0-1 0,0 1 0,0 0 0,0 0 0,1-1 0,-1 1 0,1 0 0,-1 0 0,1-1 0,0 1 0,-1-1 0,1 1 0,0-1 0,0 1 0,0-1 0,0 1 0,1-1 0,-1 0 0,0 1 0,0-1 0,1 0 0,1 1 0,-1-1 0,1-1 0,-1 1 0,1-1 0,0 1 0,-1-1 0,1 0 0,0 0 0,-1 0 0,1 0 0,0-1 0,-1 1 0,1-1 0,0 1 0,-1-1 0,1 0 0,-1 0 0,0 0 0,1 0 0,1-2 0,2 0-524,-1 0 0,0-1 0,0 1 0,0-1 0,8-8 1,-8 6-687,-1 0 1,1 0 0,-1-1 0,0 1-1,-1-1 1,1 0 0,3-10 0,1-11-6954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1.830"/>
    </inkml:context>
    <inkml:brush xml:id="br0">
      <inkml:brushProperty name="width" value="0.025" units="cm"/>
      <inkml:brushProperty name="height" value="0.025" units="cm"/>
    </inkml:brush>
  </inkml:definitions>
  <inkml:trace contextRef="#ctx0" brushRef="#br0">88 1 20339,'0'0'7704,"-2"8"-6274,-5 26-959,2-1-1,2 1 1,1 0-1,1 0 1,2 0-1,10 64 1,-14-108-680,1 1 1,-2 0-1,1 0 1,-1 1-1,-1-1 1,1 1-1,-1 0 0,-1 0 1,0 0-1,0 1 1,0-1-1,-1 2 0,-11-10 1,17 15 469,32 1 766,60-1 573,-31-8-3837,-55 7-410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034"/>
    </inkml:context>
    <inkml:brush xml:id="br0">
      <inkml:brushProperty name="width" value="0.025" units="cm"/>
      <inkml:brushProperty name="height" value="0.025" units="cm"/>
    </inkml:brush>
  </inkml:definitions>
  <inkml:trace contextRef="#ctx0" brushRef="#br0">0 1 5125,'0'0'13036,"63"17"-12940,-30-17-1537,3 0-4965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400"/>
    </inkml:context>
    <inkml:brush xml:id="br0">
      <inkml:brushProperty name="width" value="0.025" units="cm"/>
      <inkml:brushProperty name="height" value="0.025" units="cm"/>
    </inkml:brush>
  </inkml:definitions>
  <inkml:trace contextRef="#ctx0" brushRef="#br0">59 50 21140,'-1'3'351,"1"0"0,-1-1 0,0 1 0,0 0 0,0-1-1,0 1 1,0 0 0,-1-1 0,1 0 0,-1 1 0,1-1 0,-4 3 0,4-3-180,-1 0 0,0 0 0,1 0 0,-1 0 0,1 0 0,-1 0 0,1 1 0,0-1-1,0 1 1,0-1 0,0 1 0,1-1 0,-1 1 0,1-1 0,-1 1 0,1 0 0,0-1 0,1 6 0,-1-7-152,1 0-1,0-1 1,0 1-1,-1 0 1,1 0 0,0 0-1,0-1 1,0 1-1,0-1 1,0 1 0,0 0-1,0-1 1,0 0 0,0 1-1,1-1 1,-1 0-1,0 1 1,0-1 0,0 0-1,0 0 1,1 0-1,-1 0 1,0 0 0,0 0-1,0 0 1,0-1-1,3 0 1,33-8 143,-29 6-107,-1-1-1,0 0 0,0-1 0,0 0 1,0 0-1,-1-1 0,9-8 0,-12 10 13,0 1 0,0-1 0,0 0 0,-1 0-1,1 0 1,-1 0 0,0 0 0,0-1 0,0 1-1,-1-1 1,0 1 0,1-1 0,-2 1 0,2-8-1,-2 11-62,0 0-1,0 1 0,0-1 0,0 0 0,0 0 0,0 1 0,0-1 0,0 0 0,-1 0 0,1 1 1,0-1-1,0 0 0,-1 1 0,1-1 0,0 0 0,-1 1 0,1-1 0,-1 0 0,1 1 1,-1-1-1,1 1 0,-1-1 0,1 1 0,-1-1 0,1 1 0,-1-1 0,0 1 0,1 0 1,-2-1-1,-23 4-86,19 0 54,0-1 0,0 2 0,0-1 0,0 1 0,1 0 0,-6 4 0,-6 9-215,2 0-1,-25 35 0,36-47-127,0 1 0,1 1-1,-1-1 1,1 0 0,0 1-1,1 0 1,0-1 0,0 1-1,0 0 1,1 0-1,0 0 1,0 0 0,1 9-1,0-14 137,0-1 0,1 0-1,-1 0 1,0 0 0,1 0-1,-1 0 1,0 0 0,1 0-1,0 0 1,-1 0 0,1 0-1,0 0 1,-1 0 0,1 0-1,0-1 1,0 1 0,0 0-1,-1 0 1,1-1 0,0 1-1,0-1 1,0 1 0,0-1-1,0 1 1,0-1 0,1 1-1,-1-1 1,0 0 0,0 0-1,0 0 1,0 1 0,0-1-1,0 0 1,0 0 0,1-1-1,1 1 1,33 1-8039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189"/>
    </inkml:context>
    <inkml:brush xml:id="br0">
      <inkml:brushProperty name="width" value="0.025" units="cm"/>
      <inkml:brushProperty name="height" value="0.025" units="cm"/>
    </inkml:brush>
  </inkml:definitions>
  <inkml:trace contextRef="#ctx0" brushRef="#br0">1 1 18642,'0'0'2658,"69"4"-9224,-38 0-5734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550"/>
    </inkml:context>
    <inkml:brush xml:id="br0">
      <inkml:brushProperty name="width" value="0.025" units="cm"/>
      <inkml:brushProperty name="height" value="0.025" units="cm"/>
    </inkml:brush>
  </inkml:definitions>
  <inkml:trace contextRef="#ctx0" brushRef="#br0">117 1 17617,'0'0'1756,"-8"0"481,3 1-1967,0-1 1,0 1-1,0 0 1,0 0-1,0 1 1,0 0 0,1 0-1,-1 0 1,1 0-1,-1 0 1,1 1-1,0 0 1,0 0-1,0 0 1,1 1-1,-1-1 1,1 1 0,-1 0-1,1 0 1,0 0-1,1 0 1,-1 0-1,1 1 1,0-1-1,0 1 1,0 0-1,-2 7 1,4-10-234,-1 0 0,1-1 0,-1 1 1,1 0-1,0 0 0,-1-1 0,1 1 0,0 0 0,0 0 0,0-1 1,1 1-1,-1 0 0,0 0 0,1-1 0,-1 1 0,1 0 1,-1-1-1,1 1 0,0 0 0,0-1 0,0 1 0,-1-1 0,2 1 1,-1-1-1,0 0 0,0 1 0,0-1 0,1 0 0,-1 0 0,2 1 1,0-1 49,0 1 0,1-1 0,-1-1 0,0 1 0,0 0 1,1-1-1,-1 0 0,0 0 0,1 0 0,-1 0 0,0 0 1,1-1-1,-1 1 0,0-1 0,7-2 0,-5 1-7,-1-1 1,1 0-1,0 1 0,-1-1 0,0-1 0,1 1 0,-1-1 1,0 0-1,-1 1 0,1-2 0,4-6 0,19-35-305,-34 61 201,2-8 49,1-1 0,1 1 0,0 0 0,-1 1-1,2-1 1,-1 0 0,1 1 0,1 0 0,-1-1 0,1 1-1,0 0 1,1 11 0,1-18-49,-1 0-1,1-1 1,-1 1 0,1-1-1,0 1 1,0 0 0,-1-1-1,1 1 1,0-1 0,0 0-1,-1 1 1,1-1-1,0 0 1,0 1 0,0-1-1,0 0 1,0 0 0,0 0-1,-1 1 1,1-1 0,0 0-1,0-1 1,1 1 0,26-1-1533,-24 1 1125,-1 0-392,1-1-1,0 0 1,-1 1-1,1-1 1,0-1 0,-1 1-1,0 0 1,7-5 0,14-10-8087,-2-1-2903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2.919"/>
    </inkml:context>
    <inkml:brush xml:id="br0">
      <inkml:brushProperty name="width" value="0.025" units="cm"/>
      <inkml:brushProperty name="height" value="0.025" units="cm"/>
    </inkml:brush>
  </inkml:definitions>
  <inkml:trace contextRef="#ctx0" brushRef="#br0">96 1 14446,'0'0'15721,"-8"3"-15710,4-1 16,-1-1 0,1 1 0,0 0-1,0 1 1,0-1 0,0 1 0,1-1 0,-1 1 0,1 0 0,0 1 0,0-1 0,0 1-1,0-1 1,0 1 0,1 0 0,-1 0 0,1 0 0,0 0 0,1 0 0,-1 1 0,1-1-1,-1 0 1,1 1 0,1-1 0,-1 1 0,0 4 0,38-3-454,-33-5 270,0 0 0,0 0 0,0 0 0,0 1 0,0-1 0,-1 1 1,1 0-1,0 0 0,-1 1 0,0-1 0,1 1 0,-1-1 0,0 1 0,0 0 0,4 6 1,-3-2 33,1 0 0,-2 0 0,1 0 0,-1 1 0,0-1 0,-1 1 0,4 13 0,-2 7 160,-1 1 0,-1 0 0,-3 42 1,1-65-24,-1 3 316,1 0 1,-1 0 0,0 0-1,-1 0 1,0-1 0,0 1-1,-1 0 1,0-1 0,-1 0-1,0 1 1,0-1 0,-1-1-1,0 1 1,0-1 0,0 0-1,-8 7 1,12-13-331,0 0 0,0 0 0,0-1 0,0 1 0,0 0 0,-1 0 0,1-1 0,0 1 0,0-1 0,-1 1 0,1-1 0,-1 0 0,1 0 0,0 1 0,-1-1 0,1 0 0,-1 0 0,1 0 0,0 0 0,-1-1 0,1 1 0,0 0 0,-1-1 0,1 1 0,0 0 0,-1-1 0,1 0 0,0 1 0,-1-1 0,1 0 0,0 0 0,0 1 0,0-1 0,0 0 0,0 0 0,0 0 0,0 0 0,0 0 0,0-1 0,1 1 0,-1 0 0,0 0 0,1-1 0,-1 1 0,1 0 0,-1-3 0,-4-8 0,0 0 0,1-1 0,-5-22 0,7 28 0,-2-11-24,1 0 0,0 0 1,1-1-1,1-25 0,1 39-48,0-1-1,0 1 1,1 0 0,0 0-1,0 0 1,1 0 0,-1 0-1,1 0 1,0 0-1,0 1 1,1-1 0,0 1-1,-1-1 1,1 1-1,1 0 1,-1 0 0,1 0-1,-1 0 1,1 1-1,5-4 1,26-14-4604,2-3-3423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3.913"/>
    </inkml:context>
    <inkml:brush xml:id="br0">
      <inkml:brushProperty name="width" value="0.025" units="cm"/>
      <inkml:brushProperty name="height" value="0.025" units="cm"/>
    </inkml:brush>
  </inkml:definitions>
  <inkml:trace contextRef="#ctx0" brushRef="#br0">0 66 7431,'0'0'9508,"3"-9"-4261,2-2-3804,3-11 230,-6-1 3614,-3 61-4615,0-16-371,1 1 1,0-1-1,2 0 0,6 30 0,-8-51-301,0-1 0,0 1 0,0 0 0,1-1 0,-1 1 0,0 0 0,0-1 0,1 1 0,-1 0 0,0-1 0,1 1 0,-1-1 0,1 1 0,-1 0 0,0-1 0,1 1 0,0-1 0,-1 0 0,1 1 0,-1-1 0,1 1 0,-1-1 0,1 0 0,0 1 0,-1-1 0,1 0 0,0 0 0,-1 0 0,2 1 0,18-11 0,12-26 0,-22 18 0,-1 0 0,8-26 0,-10 28 0,-10 40 0,1-14 0,1-1 0,0 1 0,0 0 0,2 12 0,-1-21 0,0 1 0,0-1 0,0 1 0,1-1 0,-1 1 0,0-1 0,1 0 0,-1 1 0,1-1 0,0 1 0,-1-1 0,1 0 0,0 0 0,0 1 0,0-1 0,0 0 0,0 0 0,0 0 0,0 0 0,0 0 0,0 0 0,1 0 0,-1-1 0,0 1 0,1 0 0,-1-1 0,0 1 0,1-1 0,-1 1 0,1-1 0,-1 0 0,1 1 0,1-1 0,2 0 0,0 0 0,0 0 0,1 0 0,-1-1 0,0 1 0,0-1 0,0-1 0,0 1 0,0-1 0,0 1 0,0-2 0,0 1 0,-1 0 0,1-1 0,-1 0 0,1 0 0,-1 0 0,0-1 0,-1 1 0,1-1 0,0 0 0,-1 0 0,0 0 0,0-1 0,0 1 0,-1-1 0,1 1 0,-1-1 0,0 0 0,0 0 0,-1 0 0,0 0 0,0 0 0,1-9 0,-33 70 0,29-53 0,1 0 0,-1 1 0,1-1 0,-1 0 0,1 0 0,0 1 0,0-1 0,1 1 0,-1-1 0,0 7 0,2-9 0,0 0 0,-1 0 0,1 0 0,0 0 0,-1 0 0,1 0 0,0 0 0,0 0 0,0 0 0,0-1 0,0 1 0,0 0 0,0 0 0,0-1 0,0 1 0,0-1 0,0 1 0,0-1 0,0 0 0,1 1 0,-1-1 0,0 0 0,0 0 0,0 0 0,1 0 0,-1 0 0,0 0 0,0 0 0,0 0 0,1 0 0,0-1 0,18 1-14,-5-1-28,0 1 1,-1 0-1,1 1 0,0 1 0,0 0 1,-1 1-1,1 0 0,23 10 0,-38-13 47,1 0 0,-1-1 0,0 1-1,1 0 1,-1-1 0,0 1 0,1 0-1,-1 0 1,0-1 0,1 1 0,-1-1-1,0 1 1,1 0 0,-1-1 0,0 1-1,0-1 1,0 1 0,1-1 0,-1 1-1,0 0 1,0-1 0,0 1 0,0-1-1,0 1 1,0-1 0,0 1 0,0-1-1,0 1 1,0-1 0,0 1 0,0-1-1,0 1 1,-1-1 0,2-25 206,-1 21-194,-17-88-17,27 89-2279,17 4-5257,-24 0 5745,20 0-4732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274"/>
    </inkml:context>
    <inkml:brush xml:id="br0">
      <inkml:brushProperty name="width" value="0.025" units="cm"/>
      <inkml:brushProperty name="height" value="0.025" units="cm"/>
    </inkml:brush>
  </inkml:definitions>
  <inkml:trace contextRef="#ctx0" brushRef="#br0">75 1 10762,'0'0'16912,"0"10"-15604,0-3-1112,0-1-1,-1 1 1,0 0 0,0-1-1,-1 1 1,0-1-1,0 1 1,-1-1 0,1 0-1,-1 0 1,-1 0-1,1 0 1,-6 6 0,-1 0 205,-14 18 80,24-29-473,-1 0 0,0 0 0,0 0-1,1 1 1,-1-1 0,0 0 0,1 0 0,-1 0-1,1 1 1,0-1 0,-1 0 0,1 1 0,0-1-1,0 0 1,0 1 0,0-1 0,0 0 0,0 1-1,0-1 1,1 2 0,2-1-8,0-1 0,0 0 0,0 0 0,0 0 0,0 0 0,1 0 0,-1-1 0,0 1 0,1-1 0,-1 0 0,0 0 0,1 0 0,-1 0 0,4-1 0,2 0 0,11 1-109,56-2-1675,-70 1 1487,0 0 0,0 0 0,0-1 0,0 1 0,0-1 0,0 0 0,0-1 0,-1 0 0,10-6 0,-14 9-151,0-1 0,0 0 0,-1 1 1,1-1-1,0 0 0,0 0 0,-1 1 1,1-1-1,-1 0 0,1 0 0,-1 0 1,1 0-1,-1 0 0,0 0 0,1 0 1,-1 0-1,0 0 0,0 0 0,1 0 1,-1 0-1,0 0 0,0 0 0,0-2 1,0-9-9600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615"/>
    </inkml:context>
    <inkml:brush xml:id="br0">
      <inkml:brushProperty name="width" value="0.025" units="cm"/>
      <inkml:brushProperty name="height" value="0.025" units="cm"/>
    </inkml:brush>
  </inkml:definitions>
  <inkml:trace contextRef="#ctx0" brushRef="#br0">1 130 17553,'0'0'10409,"55"11"-9672,-25-11-641,0-3-96,0-3-1569,2-4-2115,-5-3-1953,0-3-3876</inkml:trace>
  <inkml:trace contextRef="#ctx0" brushRef="#br0" timeOffset="1">375 1 16303,'0'0'2467,"-21"51"159,9-19-480,1 2-96,4-2 288,1-4-864,6-5-1186,0-5-192,8-9-32,5-4-384,-1-5 96,0 0-417,-3-11-672,0-10-1346,-6-6-2049,-2-11-449,-1-3-2883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4.942"/>
    </inkml:context>
    <inkml:brush xml:id="br0">
      <inkml:brushProperty name="width" value="0.025" units="cm"/>
      <inkml:brushProperty name="height" value="0.025" units="cm"/>
    </inkml:brush>
  </inkml:definitions>
  <inkml:trace contextRef="#ctx0" brushRef="#br0">11 1 10154,'0'0'14381,"-11"19"-18929,22-15 288,0 0-2210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5.870"/>
    </inkml:context>
    <inkml:brush xml:id="br0">
      <inkml:brushProperty name="width" value="0.025" units="cm"/>
      <inkml:brushProperty name="height" value="0.025" units="cm"/>
    </inkml:brush>
  </inkml:definitions>
  <inkml:trace contextRef="#ctx0" brushRef="#br0">47 184 9897,'0'0'5552,"-2"12"-3181,-11 35-608,5-21-469,0 0 0,2 1 0,-4 45 0,10-70-1283,0-1 0,0 1-1,1-1 1,-1 1-1,0-1 1,1 1-1,-1-1 1,1 1 0,-1-1-1,1 0 1,0 1-1,0-1 1,-1 0-1,1 1 1,0-1-1,0 0 1,0 0 0,0 0-1,1 0 1,-1 0-1,0 0 1,0 0-1,1 0 1,-1 0 0,0-1-1,1 1 1,-1-1-1,1 1 1,-1-1-1,1 1 1,-1-1 0,1 0-1,-1 1 1,1-1-1,-1 0 1,1 0-1,1-1 1,1 2 10,1-2 0,-1 1 1,0-1-1,1 1 0,-1-1 1,0 0-1,1-1 0,-1 1 0,0-1 1,0 0-1,0 0 0,5-3 0,0-3 61,0 0-1,0-1 0,-1 0 1,0-1-1,-1 0 0,0 0 1,-1 0-1,0-1 0,0 0 1,-1 0-1,4-14 0,-3 5-200,0 0 0,-2-1 0,0 0 0,-1 0 0,0-34 0,-20 85-650,13-20 920,1 0 0,0 0 1,1 0-1,0 0 0,1 0 0,0 0 0,1 0 0,0 0 0,0 1 0,4 15 0,-4-22-132,1-1 0,0 0 0,1 0 0,-1 0 0,0 0 0,1 0 0,0 0 0,0 0 0,0-1 0,0 1 0,0-1-1,0 1 1,1-1 0,-1 0 0,1 0 0,-1 0 0,1 0 0,0 0 0,0-1 0,0 1 0,0-1 0,0 0 0,0 0 0,0 0 0,0 0-1,1 0 1,-1-1 0,0 1 0,1-1 0,-1 0 0,0 0 0,1 0 0,-1-1 0,0 1 0,6-3 0,-1 1 84,0 0-1,0-1 1,-1 0 0,1 0-1,-1-1 1,0 0 0,0 0 0,0-1-1,-1 0 1,1 0 0,-1-1 0,-1 1-1,1-1 1,-1-1 0,0 1-1,0-1 1,4-7 0,7-13 814,-1 0 1,23-59-1,-33 73-846,0 1-1,-1-1 0,-1 0 0,0 0 0,0 0 0,0-14 1,-21 53-707,7-4 724,1 2 0,1 0-1,1 0 1,1 0 0,-4 28-1,9-39-44,0 0-1,1 0 1,1 0-1,0 0 1,0 1-1,1-1 1,1 0-1,0 0 1,1 0-1,1 0 1,7 18-1,-10-28-42,0 0 0,0-1 0,1 1 0,0-1 0,-1 1 0,1-1 0,0 0 0,0 0 0,0 1 0,0-1 0,1-1 0,-1 1 0,0 0 0,1-1 0,-1 1 0,5 1 0,-6-3 0,0 1 0,-1-1 0,1 0 0,0 0 0,-1 0 0,1 0 0,0 0 0,-1 0 0,1 0 0,-1-1 0,1 1 0,0 0 0,-1 0 0,1 0 0,0-1 0,-1 1 0,1 0 0,-1-1 0,1 1 0,-1 0 0,1-1 0,-1 1 0,1-1 0,-1 1 0,1-1 0,0 0 0,0-1 0,0 0 0,0 0 0,0 0 0,-1 0 0,1-1 0,-1 1 0,1 0 0,-1-1 0,0 1 0,1 0 0,-2-4 0,1-3 0,-1 1 0,0 0 0,-1 0 0,0 0 0,0 0 0,-1 0 0,0 0 0,0 0 0,-1 1 0,-4-8 0,-9-19 0,50 42 0,-19-4 0,0 0 0,0 0 0,1-1 0,-1-1 0,1 0 0,-1-1 0,1-1 0,14-1 0,-22 1 0,0-1 0,-1 0 0,1 0 0,-1 0 0,1-1 0,-1 0 0,1 0 0,-1-1 0,0 0 0,0 0 0,0 0 0,-1-1 0,1 1 0,-1-1 0,0-1 0,0 1 0,0-1 0,0 0 0,5-8 0,-8 6 0,-10 10 0,-11 12 0,13-6 0,-1 1 0,2-1 0,0 1 0,-8 18 0,12-24 0,-1 0 0,1 0 0,0 0 0,0 0 0,0 0 0,0 0 0,1 0 0,-1 0 0,1 0 0,0 0 0,1 1 0,-1-1 0,1 0 0,-1 0 0,4 7 0,-3-9 0,1 0 0,0 0 0,0 0 0,0 0 0,0-1 0,0 1 0,1-1 0,-1 1 0,0-1 0,1 0 0,-1 0 0,1 0 0,-1 0 0,1-1 0,0 1 0,-1-1 0,1 1 0,-1-1 0,1 0 0,0 0 0,-1 0 0,1 0 0,0-1 0,2 0 0,4 0 0,-1 0 0,0-1 0,0 0 0,0 0 0,0-1 0,12-5 0,-4-3-59,0-1 0,0-1 0,-1 0 0,-1-1 0,0-1 0,-1 0 0,0 0 0,-2-2 0,0 1 0,0-1 0,-2-1 0,0 0 0,-1 0 0,-1-1 0,0 0 0,-2 0 0,0-1 0,2-28 0,-6 47 34,-1 1 0,0-1 0,0 1 0,0-1 0,0 1 0,1-1 0,-1 0 0,0 1 0,0-1 0,0 1 0,0-1 0,0 1 0,-1-1 0,1 0 0,0 1 0,0-1 0,0 1 0,0-1 0,-1 1 0,1-1 0,0 1 0,0-1 0,-1 1 0,1-1 0,0 1 0,-1-1 0,-10 9-158,-9 26 470,12-14-153,2 0 0,0 1 0,1 0 0,1 0 0,1 0 0,-1 24 0,3-33-76,1 0 0,0 0 0,1 0 0,1 0 0,-1 0 0,2 0 0,0 0 0,0 0 0,1-1 0,0 1 0,1-1 0,8 13 0,-12-23-103,0 1 0,0-1-1,0 1 1,1-1 0,-1 0 0,0 0 0,0 0-1,1 1 1,-1-1 0,1-1 0,-1 1 0,1 0-1,-1 0 1,3 0 0,-3-1 20,-1 0 1,1 0-1,-1 0 0,1 0 1,-1 0-1,1-1 0,-1 1 1,1 0-1,-1 0 1,1-1-1,-1 1 0,1 0 1,-1 0-1,0-1 0,1 1 1,-1-1-1,1 1 0,-1 0 1,0-1-1,1 1 0,-1-1 1,0 1-1,0-1 0,1 1 1,-1-1-1,0 1 1,0-1-1,0 1 0,0-1 1,0 1-1,0-1 0,1 1 1,-1-1-1,0 1 0,0-1 1,-1 1-1,1-1 0,0 1 1,0-1-1,0 1 0,0-1 1,0 1-1,-1-1 1,1 1-1,0-1 0,-1 0 1,-1-8-450,0 1 0,0-1-1,-1 1 1,0 0 0,0 0 0,-1 0 0,-7-11 0,-41-50 37,-1-1 4074,53 69-3586,0 1 0,0-1 0,0 1 1,0 0-1,0-1 0,0 1 0,0-1 0,0 1 0,0 0 1,0-1-1,0 1 0,0-1 0,0 1 0,1 0 0,-1-1 0,0 1 1,0-1-1,0 1 0,0 0 0,1-1 0,-1 1 0,0 0 1,1-1-1,-1 1 0,0 0 0,0-1 0,1 1 0,-1 0 0,0 0 1,1 0-1,-1-1 0,1 1 0,-1 0 0,0 0 0,1 0 1,-1 0-1,1 0 0,-1-1 0,0 1 0,1 0 0,-1 0 0,1 0 1,-1 0-1,0 0 0,1 0 0,-1 0 0,1 1 0,-1-1 1,0 0-1,1 0 0,0 0 0,34 0-901,-24 0 535,67 0-7746,-32 0-2226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6.884"/>
    </inkml:context>
    <inkml:brush xml:id="br0">
      <inkml:brushProperty name="width" value="0.025" units="cm"/>
      <inkml:brushProperty name="height" value="0.025" units="cm"/>
    </inkml:brush>
  </inkml:definitions>
  <inkml:trace contextRef="#ctx0" brushRef="#br0">6 2 10314,'3'-2'9458,"-1"8"-3895,1 17-2446,-1 31-3158,-13 194 4089,8-196-3740,2-51-308,1 1 0,0-1 0,0 1 0,0-1 0,0 0 0,0 1 0,0-1 0,0 0 0,0 1 0,1-1 0,-1 1 0,0-1 0,1 0 0,-1 0 0,1 1 0,1 1 0,-2-3 0,1 0 0,-1 0 0,1 0 0,-1 0 0,0 0 0,1 0 0,-1 0 0,1 0 0,-1 0 0,1 0 0,-1 0 0,1 0 0,-1 0 0,1 0 0,-1-1 0,1 1 0,-1 0 0,0 0 0,1 0 0,-1-1 0,1 1 0,-1 0 0,0-1 0,1 1 0,-1 0 0,0-1 0,1 1 0,-1 0 0,1-1 0,3-4 0,-1 0 0,1 1 0,-1-1 0,0-1 0,0 1 0,2-6 0,0-9 0,0 0 0,-2 0 0,0 0 0,-1-1 0,-1 1 0,-1-1 0,-4-23 0,4 67 0,-1-15 0,1 1 0,0 0 0,0 0 0,1 0 0,0 0 0,3 10 0,-4-17 0,1 0 0,0 1 0,0-1 0,0 0 0,0 0 0,1 0 0,-1 0 0,1 0 0,-1 0 0,1 0 0,0 0 0,-1 0 0,1-1 0,0 1 0,0-1 0,0 1 0,0-1 0,1 0 0,-1 0 0,0 0 0,0 0 0,1 0 0,-1 0 0,1-1 0,-1 1 0,1-1 0,-1 0 0,1 0 0,2 0 0,-1 0 0,0 0 0,0 0 0,0-1 0,0 0 0,0 0 0,0 0 0,-1 0 0,1 0 0,0-1 0,-1 0 0,1 0 0,-1 0 0,0 0 0,1 0 0,-1-1 0,0 1 0,0-1 0,-1 0 0,1 0 0,0 0 0,2-4 0,0-1 0,0-1 0,0 0 0,-1 0 0,0 0 0,-1 0 0,0-1 0,3-13 0,-8 38 0,1-1 0,1 1 0,2 14 0,-1 8 0,-1-36 0,0 1 0,0-1 0,0 1 0,0-1 0,0 1 0,0-1 0,0 1 0,1-1 0,-1 1 0,0-1 0,1 1 0,0-1 0,-1 1 0,1-1 0,0 1 0,0-1 0,-1 0 0,1 0 0,0 1 0,0-1 0,1 0 0,-1 0 0,0 0 0,0 0 0,0 0 0,1 0 0,-1-1 0,0 1 0,1 0 0,-1-1 0,1 1 0,-1-1 0,1 1 0,-1-1 0,1 0 0,-1 1 0,1-1 0,0 0 0,-1 0 0,1 0 0,-1 0 0,1-1 0,-1 1 0,1 0 0,-1-1 0,1 1 0,-1-1 0,3 0 0,3-1 0,-1-1 0,1 1 0,-1-1 0,0 0 0,0 0 0,-1-1 0,1 0 0,-1 0 0,1 0 0,5-7 0,0-7 0,-9 14 0,0 0 0,1 0 0,-1 0 0,1 1 0,0-1 0,-1 1 0,1-1 0,6-4 0,10 48 0,-17-36-12,0 0-1,1-1 1,-1 1-1,1-1 1,-1 1 0,1-1-1,0 0 1,1 0-1,-1-1 1,0 1 0,1 0-1,-1-1 1,1 0-1,0 0 1,0 0 0,8 2-1,-11-3-14,0-1 0,1 0 1,-1 0-1,1 0 0,-1 0 0,1 0 0,-1 0 0,1 0 0,-1 0 1,0 0-1,1 0 0,-1-1 0,1 1 0,-1-1 0,0 1 1,1-1-1,-1 0 0,0 1 0,0-1 0,2-1 0,-1 0-40,-1 0 1,1 0-1,-1 0 0,0 0 0,0 0 0,1-1 0,-2 1 0,1 0 1,0 0-1,0-1 0,-1 1 0,1-1 0,-1 1 0,0 0 1,0-1-1,0-3 0,0 5-63,1-4-1494,-1 0 1,0-1 0,-1 1-1,1-1 1,-1 1 0,-3-10-1,-11-14-9218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7.228"/>
    </inkml:context>
    <inkml:brush xml:id="br0">
      <inkml:brushProperty name="width" value="0.025" units="cm"/>
      <inkml:brushProperty name="height" value="0.025" units="cm"/>
    </inkml:brush>
  </inkml:definitions>
  <inkml:trace contextRef="#ctx0" brushRef="#br0">0 17 13773,'0'0'10218,"68"-16"-28508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5.759"/>
    </inkml:context>
    <inkml:brush xml:id="br0">
      <inkml:brushProperty name="width" value="0.025" units="cm"/>
      <inkml:brushProperty name="height" value="0.025" units="cm"/>
    </inkml:brush>
  </inkml:definitions>
  <inkml:trace contextRef="#ctx0" brushRef="#br0">213 0 17553,'0'0'8658,"-11"1"-8375,4-1-278,1 1 0,0-1-1,0 1 1,0 1 0,0-1-1,0 1 1,0 0-1,0 1 1,1-1 0,-1 1-1,1 0 1,-1 0 0,1 1-1,-9 7 1,1 2 16,-47 48-4,56-57-9,1 1 0,0-1 0,0 0 0,0 1 1,0-1-1,1 1 0,-1 0 0,1 0 0,1 0 0,-1 0 1,1 0-1,-2 11 0,3-16-25,0 1-1,0 0 1,1 0 0,-1-1-1,0 1 1,0 0 0,1-1-1,-1 1 1,0 0 0,1 0-1,-1-1 1,1 1 0,-1-1-1,1 1 1,-1 0 0,1-1 0,-1 1-1,1-1 1,-1 1 0,1-1-1,0 0 1,-1 1 0,1-1-1,0 0 1,-1 1 0,1-1-1,1 0 1,29 5-971,32-10-1986,9-19 222,-59 19 3206,-1 0 0,1 0 0,0 2 1,0 0-1,0 0 0,20-1 0,-33 4-404,0 0 0,0 0 0,1 0 1,-1 0-1,0 0 0,0 0 0,0 0 0,0 0 0,0 0 0,1 0 0,-1 0 0,0 0 0,0 0 1,0 1-1,0-1 0,0 0 0,0 0 0,1 0 0,-1 0 0,0 0 0,0 0 0,0 0 0,0 0 1,0 1-1,0-1 0,0 0 0,0 0 0,0 0 0,0 0 0,1 0 0,-1 0 0,0 1 0,0-1 1,0 0-1,0 0 0,0 0 0,0 0 0,0 0 0,0 1 0,0-1 0,0 0 0,0 0 1,0 0-1,0 0 0,0 0 0,0 1 0,-1-1 0,1 0 0,0 0 0,0 0 0,0 0 0,0 0 1,0 1-1,-8 11 1292,-11 9 66,-13 6-483,-1-2-1,-1-1 1,-1-2-1,-55 25 1,62-39-1373,28-11-3677,4-10 98,13-6-3356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7.604"/>
    </inkml:context>
    <inkml:brush xml:id="br0">
      <inkml:brushProperty name="width" value="0.025" units="cm"/>
      <inkml:brushProperty name="height" value="0.025" units="cm"/>
    </inkml:brush>
  </inkml:definitions>
  <inkml:trace contextRef="#ctx0" brushRef="#br0">10 332 7143,'0'0'8066,"-1"9"-4559,-6 27-1008,6-36-2429,1 0 1,0 0 0,0 1 0,0-1-1,0 1 1,0-1 0,-1 0 0,1 1-1,0-1 1,0 0 0,0 1 0,0-1-1,0 0 1,0 1 0,0-1 0,0 1-1,0-1 1,1 0 0,-1 1 0,0-1-1,0 0 1,0 1 0,0-1 0,0 0-1,0 1 1,1-1 0,-1 0 0,0 1-1,0-1 1,1 0 0,-1 0 0,0 1-1,0-1 1,1 0 0,-1 0 0,0 0-1,1 1 1,-1-1 0,0 0 0,1 0-1,-1 0 1,0 0 0,1 0 0,-1 1-1,0-1 1,1 0 0,-1 0 0,1 0-1,-1 0 1,0 0 0,1 0 0,-1 0-1,0 0 1,1-1 0,-1 1 0,1 0-1,17-9 2128,-4-2-1725,-1 0 0,-1-2 1,0 1-1,0-1 1,-1-1-1,15-26 0,48-96 1536,-27 11-2009,-41 120 0,-2 17 0,-2 19 0,-6 229-7137,4-247-332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8.416"/>
    </inkml:context>
    <inkml:brush xml:id="br0">
      <inkml:brushProperty name="width" value="0.025" units="cm"/>
      <inkml:brushProperty name="height" value="0.025" units="cm"/>
    </inkml:brush>
  </inkml:definitions>
  <inkml:trace contextRef="#ctx0" brushRef="#br0">0 96 6054,'0'0'8450,"3"-10"-4072,2-3-2810,5-16 290,-7 7 6471,-3 297-6434,0-274-1889,0 0 0,0 0-1,0 1 1,0-1 0,0 0 0,0 1 0,0-1-1,0 0 1,1 1 0,-1-1 0,1 0 0,-1 0-1,1 0 1,-1 1 0,1-1 0,-1 0 0,1 0-1,0 0 1,0 0 0,0 0 0,0 0 0,-1 0-1,1 0 1,2 1 0,-1-2-2,-1 0-1,1 0 1,-1 1-1,1-2 1,-1 1 0,1 0-1,-1 0 1,1 0-1,-1-1 1,0 1 0,1-1-1,-1 1 1,0-1 0,1 1-1,-1-1 1,0 0-1,1 0 1,0 0 0,7-6 0,-1 0 0,0 0 0,0-1 1,11-14-1,23-36-4,-3-2 0,40-81 0,-73 131-792,-2 11-1359,-4 18-4883,-5-3-2335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8.757"/>
    </inkml:context>
    <inkml:brush xml:id="br0">
      <inkml:brushProperty name="width" value="0.025" units="cm"/>
      <inkml:brushProperty name="height" value="0.025" units="cm"/>
    </inkml:brush>
  </inkml:definitions>
  <inkml:trace contextRef="#ctx0" brushRef="#br0">0 0 19090,'0'0'8584,"39"50"-7655,-18-36-737,2-2-128,2-3-2722,1-8-5414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29.565"/>
    </inkml:context>
    <inkml:brush xml:id="br0">
      <inkml:brushProperty name="width" value="0.025" units="cm"/>
      <inkml:brushProperty name="height" value="0.025" units="cm"/>
    </inkml:brush>
  </inkml:definitions>
  <inkml:trace contextRef="#ctx0" brushRef="#br0">78 89 5830,'0'0'14680,"0"-9"-11488,0 5-3055,1 2 26,-1 1 0,1-1 0,-1 0 0,0 0 0,0 0 0,0 0 1,0 1-1,0-1 0,0 0 0,0 0 0,-1 0 0,1 1 0,0-1 1,-1 0-1,0 0 0,1 1 0,-1-1 0,0 0 0,0 1 0,0-1 0,0 1 1,0-1-1,-1 1 0,1 0 0,0-1 0,0 1 0,-1 0 0,1 0 1,-1 0-1,1 0 0,-1 0 0,0 0 0,1 0 0,-1 1 0,0-1 1,0 1-1,1-1 0,-1 1 0,0 0 0,0-1 0,-1 1 0,1 1-159,0-1 0,0 1 0,1 0 0,-1 0 0,1 0 0,-1 0 0,0 0 0,1 0 0,0 0 0,-1 0 0,1 1 0,0-1 0,0 0 0,0 1 0,-1-1 0,1 1 0,1-1 0,-1 1 0,0 0 0,0-1 0,1 1 0,-1 0-1,1 0 1,-1-1 0,1 4 0,-8 47 64,8-51-65,-1 0-1,1 0 1,0 0-1,0 0 1,0 0-1,0 0 1,0 0-1,1 0 1,-1 0-1,0 0 1,0 0-1,1 0 1,-1 0-1,0 0 1,1 0-1,-1-1 1,1 1-1,-1 0 1,1 0-1,0 0 1,-1-1-1,1 1 1,0 0-1,-1-1 1,1 1-1,0 0 1,0-1-1,0 1 1,-1-1-1,1 1 1,0-1-1,0 0 1,0 1-1,0-1 1,0 0-1,0 0 1,0 1-1,0-1 1,0 0-1,0 0 1,0 0-1,0 0 1,0 0-1,0-1 1,0 1-1,0 0 1,0 0-1,0-1 1,0 1-1,-1 0 1,1-1-1,0 1 1,0-1-1,0 1 1,1-2-1,4-1 28,-1 0 0,1 0 1,-1-1-1,0 0 0,0 0 0,0 0 0,0 0 0,3-6 0,14-33 187,-11 23-358,-8 51-250,-4 74 503,1-104-95,0 0 0,0 0-1,0 0 1,0 0-1,0 0 1,0 0 0,1 0-1,-1 0 1,0 0 0,1 0-1,-1 0 1,1 0-1,-1 0 1,1 0 0,-1 0-1,1 0 1,0 0 0,-1-1-1,1 1 1,0 0-1,0 0 1,-1-1 0,1 1-1,0 0 1,0-1-1,0 1 1,0-1 0,0 1-1,0-1 1,0 0 0,0 1-1,0-1 1,0 0-1,0 0 1,1 0 0,-1 0-1,0 0 1,0 0 0,0 0-1,0 0 1,0 0-1,0 0 1,0 0 0,0-1-1,0 1 1,0-1-1,0 1 1,0 0 0,0-1-1,0 0 1,0 1 0,1-2-1,4 0 86,0-2 0,0 1 1,0-1-1,-1 1 0,1-2 0,-1 1 0,5-6 0,1-2-102,-2-2 0,0 1 0,0-2 0,-1 1 0,-1-1 0,-1 0 0,0 0 0,6-22 0,-13 121 0,2-42 0,-1-41 0,0 0 0,0 0 0,0 0 0,1-1 0,-1 1 0,0 0 0,0 0 0,1-1 0,-1 1 0,0 0 0,1-1 0,-1 1 0,1 0 0,-1-1 0,1 1 0,-1 0 0,1-1 0,-1 1 0,1-1 0,0 1 0,-1-1 0,1 0 0,0 1 0,-1-1 0,1 1 0,0-1 0,0 0 0,-1 0 0,1 0 0,0 1 0,0-1 0,-1 0 0,1 0 0,0 0 0,0 0 0,0 0 0,-1 0 0,1 0 0,0 0 0,0-1 0,0 1 0,-1 0 0,1 0 0,0-1 0,-1 1 0,1 0 0,0-1 0,0 1 0,0-1 0,37-20 0,-29 13 0,-1-1 0,0 0 0,-1-1 0,0 1 0,0-2 0,-1 1 0,0-1 0,-1 0 0,6-16 0,-9 103 0,-4-59-397,1-7-638,0 1 0,0-1 0,3 20 0,-2-28 847,0-1 0,0 1 1,0-1-1,1 1 0,-1 0 1,0-1-1,1 1 0,0-1 0,-1 1 1,1-1-1,0 1 0,0-1 0,0 0 1,0 1-1,0-1 0,0 0 1,0 0-1,0 0 0,0 0 0,1 0 1,-1 0-1,0 0 0,1 0 1,-1 0-1,1 0 0,-1-1 0,1 1 1,-1-1-1,1 1 0,2 0 1,16-1-7266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020"/>
    </inkml:context>
    <inkml:brush xml:id="br0">
      <inkml:brushProperty name="width" value="0.025" units="cm"/>
      <inkml:brushProperty name="height" value="0.025" units="cm"/>
    </inkml:brush>
  </inkml:definitions>
  <inkml:trace contextRef="#ctx0" brushRef="#br0">123 1 20980,'0'0'10212,"-6"12"-10126,-4 14 63,1 0-1,1 1 1,1 0 0,1 0 0,1 1 0,2 0 0,1-1 0,1 1 0,4 44 0,-1-65-191,0 1 1,1-1-1,0 1 1,0-1-1,1 0 1,0 0-1,0 0 0,1 0 1,-1-1-1,1 0 1,1 0-1,-1 0 1,8 5-1,-13-10-1031,-12-12-2226,-4-2 2201,-40-39-370,46 43 2662,1-1 0,1 0 0,-12-18 0,20 28-1163,0-1 0,0 1 0,-1-1 0,1 1 0,0-1 1,0 1-1,0-1 0,0 1 0,0-1 0,0 1 0,1-1 0,-1 1 0,0 0 0,0-1 0,0 1 0,0-1 0,0 1 1,1-1-1,-1 1 0,0 0 0,0-1 0,1 1 0,-1-1 0,0 1 0,1 0 0,-1-1 0,0 1 0,1 0 0,-1 0 1,0-1-1,1 1 0,-1 0 0,1 0 0,-1-1 0,1 1 0,-1 0 0,0 0 0,1 0 0,-1 0 0,1 0 0,-1 0 0,1 0 1,-1 0-1,1 0 0,30-6 1186,-23 5-1089,16-3-376,34-6-2592,-1-8-3457,-19 0-6387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594"/>
    </inkml:context>
    <inkml:brush xml:id="br0">
      <inkml:brushProperty name="width" value="0.025" units="cm"/>
      <inkml:brushProperty name="height" value="0.025" units="cm"/>
    </inkml:brush>
  </inkml:definitions>
  <inkml:trace contextRef="#ctx0" brushRef="#br0">0 220 14670,'0'0'16629,"11"-9"-15401,22-23-1180,-1-1 0,-2-1 0,-2-1 0,26-42 0,-54 77-48,0 1 0,0-1 0,0 0 0,0 0 0,0 0 0,0 1 0,0-1 0,0 0 0,0 0 0,0 0 0,0 1 0,0-1 0,0 0 0,0 0 0,0 0 0,1 0 0,-1 1 0,0-1 0,0 0 0,0 0 0,0 0 0,0 0 0,1 0 0,-1 0 0,0 1 0,0-1 0,0 0 0,0 0 0,1 0 0,-1 0 0,0 0 0,0 0 0,0 0 0,1 0 0,-1 0 0,0 0 0,0 0 0,0 0 0,1 0 0,-1 0 0,0 0 0,0 0 0,0 0 0,1 0 0,-1 0 0,0 0 0,0 0 0,0-1 0,0 1 0,1 0 0,-1 0 0,0 0 0,0 0 0,0 0 0,0 0 0,1-1 0,-1 1 0,0 0 0,0 0 0,0 0 0,0 0 0,0-1 0,0 1 0,0 0 0,3 31 0,-7 41 0,-2-19-3958,2 26-8377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0.953"/>
    </inkml:context>
    <inkml:brush xml:id="br0">
      <inkml:brushProperty name="width" value="0.025" units="cm"/>
      <inkml:brushProperty name="height" value="0.025" units="cm"/>
    </inkml:brush>
  </inkml:definitions>
  <inkml:trace contextRef="#ctx0" brushRef="#br0">0 109 21364,'0'0'6342,"65"-18"-4900,-27 1-802,6-1-63,1-1-417,-5 5-96,-4 2-641,-6 6-1408,-8 2-2308,-8 4-1984,-7 0-3044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1.294"/>
    </inkml:context>
    <inkml:brush xml:id="br0">
      <inkml:brushProperty name="width" value="0.025" units="cm"/>
      <inkml:brushProperty name="height" value="0.025" units="cm"/>
    </inkml:brush>
  </inkml:definitions>
  <inkml:trace contextRef="#ctx0" brushRef="#br0">1 36 17040,'0'0'15311,"8"-4"-14938,-1 2-352,3-4-18,1 2 0,1-1-1,-1 2 1,1-1 0,-1 2 0,1 0-1,15-1 1,-27 3-3,1 0 0,0 1 0,-1-1 0,1 1 0,-1 0 0,0-1 0,1 1 0,-1-1 0,1 1 0,-1 0 0,0-1 0,0 1 0,1 0 0,-1-1 0,0 1 0,0 0 0,0 0 0,0-1 0,0 1 0,0 0 0,0 0 0,0-1 0,0 1 0,0 0 0,0-1 0,0 1 0,0 0 0,-1-1 0,1 1 0,0 0 0,0-1 0,-1 1 0,0 1 0,-9 24 0,-32 29 0,89-50-1233,-44-5 1246,1 0 0,0 1-1,0 0 1,0-1 0,-1 2 0,1-1 0,0 0 0,-1 1-1,1-1 1,-1 1 0,0 0 0,1 0 0,-1 1 0,0-1-1,0 1 1,-1-1 0,1 1 0,0 0 0,-1 0 0,0 0-1,0 0 1,0 1 0,0-1 0,0 1 0,0-1 0,-1 1-1,0-1 1,0 1 0,0 0 0,0 0 0,0-1 0,-1 1-1,0 7 1,0-7 14,0 1-1,-1-1 1,0 0-1,1 1 1,-2-1 0,1 0-1,0 0 1,-1 0-1,0 0 1,0 0-1,0 0 1,0 0 0,-1-1-1,0 1 1,1-1-1,-1 1 1,0-1-1,-1 0 1,1 0-1,0-1 1,-1 1 0,0-1-1,0 0 1,1 0-1,-1 0 1,-1 0-1,1 0 1,0-1-1,-7 2 1,8-3-111,-1 1 0,1 0 0,-1-1-1,0 0 1,1 0 0,-1 0 0,1 0 0,-1 0 0,1-1 0,-1 0-1,0 0 1,1 0 0,0 0 0,-1 0 0,1-1 0,0 1 0,0-1 0,-1 0-1,1 0 1,1 0 0,-1 0 0,0-1 0,0 1 0,1-1 0,0 1-1,-1-1 1,1 0 0,0 0 0,0 0 0,1 0 0,-1-1 0,1 1-1,-1 0 1,1-1 0,0 1 0,0-1 0,1 1 0,-1-1 0,1 1-1,-1-1 1,1 0 0,0 1 0,1-1 0,-1 1 0,2-7 0,6-6-6397,6 1-3315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1.666"/>
    </inkml:context>
    <inkml:brush xml:id="br0">
      <inkml:brushProperty name="width" value="0.025" units="cm"/>
      <inkml:brushProperty name="height" value="0.025" units="cm"/>
    </inkml:brush>
  </inkml:definitions>
  <inkml:trace contextRef="#ctx0" brushRef="#br0">33 1 23094,'0'0'5605,"-22"60"-3363,16-31-608,2 2-1442,4-1-192,0 3 0,0-5 0,4-2 0,4-5 0,0-1-1634,1-6-1344,-5-7-1571,-1-3-832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2.011"/>
    </inkml:context>
    <inkml:brush xml:id="br0">
      <inkml:brushProperty name="width" value="0.025" units="cm"/>
      <inkml:brushProperty name="height" value="0.025" units="cm"/>
    </inkml:brush>
  </inkml:definitions>
  <inkml:trace contextRef="#ctx0" brushRef="#br0">1 47 18161,'0'0'10826,"61"-24"-10025,-12 17-64,12 1-193,3 2-255,5 0-161,-7 4-256,-8 0-1602,-11 0-3267,-9-2-4964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087"/>
    </inkml:context>
    <inkml:brush xml:id="br0">
      <inkml:brushProperty name="width" value="0.025" units="cm"/>
      <inkml:brushProperty name="height" value="0.025" units="cm"/>
    </inkml:brush>
  </inkml:definitions>
  <inkml:trace contextRef="#ctx0" brushRef="#br0">202 1 3908,'0'0'22682,"-11"2"-21432,4 1-1234,-1 0 0,1 0 0,0 0 1,0 1-1,0 0 0,1 0 0,-1 0 1,1 1-1,0 0 0,0 1 1,0-1-1,1 1 0,0 0 0,0 1 1,1-1-1,-1 1 0,1 0 0,1 0 1,-1 0-1,1 0 0,-4 15 0,7-20-30,-1-1 0,1 1 0,-1-1 0,1 1 0,0-1 0,-1 1 0,1 0 0,0-1 0,0 1 0,0 0 0,0-1 0,0 1 0,1-1 0,-1 1 0,0 0-1,1-1 1,-1 1 0,1-1 0,0 1 0,-1-1 0,1 1 0,0-1 0,0 0 0,0 1 0,0-1 0,0 0 0,0 0 0,0 0 0,0 1 0,1-1 0,-1 0 0,0-1-1,1 1 1,2 1 0,3 0-119,0-1-1,0 0 0,0 0 1,0 0-1,0-1 0,13-1 1,2 0-164,106-3 180,-127 4 165,0 0 0,-1 0 0,1 0 0,0 0 0,0 0 0,-1-1 0,1 1 1,0 0-1,0 1 0,0-1 0,-1 0 0,1 0 0,0 0 0,0 0 0,-1 1 1,1-1-1,0 0 0,-1 1 0,1-1 0,0 0 0,-1 1 0,1-1 0,0 1 0,-1-1 1,1 1-1,-1-1 0,1 1 0,-1 0 0,1-1 0,-1 1 0,1 0 0,-1-1 1,0 1-1,1 0 0,-1-1 0,0 1 0,0 0 0,0 0 0,1-1 0,-1 1 1,0 0-1,0 0 0,0-1 0,0 1 0,0 0 0,0 0 0,0 0 0,-1-1 0,1 1 1,0 0-1,0 0 0,-1-1 0,1 1 0,0 0 0,-1-1 0,1 1 0,-1 0 1,1-1-1,-1 2 0,-3 4 173,0 0 1,0 0 0,0-1 0,-1 1-1,-6 4 1,-31 28 856,-52 35 1,76-60-1466,0-2 0,-1 0 0,-26 9-1,18-12-3754,5-7-4223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2.367"/>
    </inkml:context>
    <inkml:brush xml:id="br0">
      <inkml:brushProperty name="width" value="0.025" units="cm"/>
      <inkml:brushProperty name="height" value="0.025" units="cm"/>
    </inkml:brush>
  </inkml:definitions>
  <inkml:trace contextRef="#ctx0" brushRef="#br0">0 96 19859,'0'0'12460,"95"-33"-12012,-31 17-448,5 1 0,3 3 0,-5 5 0,-11 3 0,-10 2-2755,-7 1-4099,-9-4-7752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5.446"/>
    </inkml:context>
    <inkml:brush xml:id="br0">
      <inkml:brushProperty name="width" value="0.025" units="cm"/>
      <inkml:brushProperty name="height" value="0.025" units="cm"/>
    </inkml:brush>
  </inkml:definitions>
  <inkml:trace contextRef="#ctx0" brushRef="#br0">24 0 16592,'0'0'5253,"-8"77"-3620,2-41-544,2-1-833,1 1-191,1-3-33,2-4-769,0-4-1185,0-7-640,0-5 127,0-8-864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5.819"/>
    </inkml:context>
    <inkml:brush xml:id="br0">
      <inkml:brushProperty name="width" value="0.025" units="cm"/>
      <inkml:brushProperty name="height" value="0.025" units="cm"/>
    </inkml:brush>
  </inkml:definitions>
  <inkml:trace contextRef="#ctx0" brushRef="#br0">1 121 18706,'7'-9'3123,"1"-1"-2610,0 0 1,1 1 0,0 0 0,1 1 0,0 0 0,0 1-1,1-1 1,0 2 0,0 0 0,1 0 0,-1 1-1,1 1 1,1-1 0,-1 2 0,14-3 0,-21 5-500,0 1 1,1-1-1,-1 1 0,0 0 1,1 1-1,-1-1 1,0 1-1,0 0 1,1 0-1,-1 1 0,0-1 1,0 1-1,0 0 1,0 1-1,6 3 1,-8-3-17,0 0 0,0 0 1,-1 1-1,1-1 0,-1 0 1,1 1-1,-1 0 0,0 0 1,-1 0-1,1-1 0,-1 2 1,1-1-1,-1 0 0,-1 0 1,1 0-1,0 0 0,-1 1 1,0-1-1,0 6 0,-2 1 28,1 0 1,-1 0-1,-1 0 0,0-1 0,-1 1 1,0-1-1,0 0 0,-1 0 0,0 0 0,-1-1 1,-11 15-1,10-15 0,1 0 0,0 0 1,0 1-1,1 0 0,0 0 0,1 0 1,0 1-1,1-1 0,0 1 1,0 0-1,-1 18 0,5-27-224,-1 0-1,0 1 1,1-1 0,-1 0-1,1 0 1,0 1-1,0-1 1,0 0 0,0 0-1,0 0 1,0 0-1,1 0 1,-1 0-1,0 0 1,1 0 0,0-1-1,-1 1 1,1-1-1,0 1 1,0-1 0,0 1-1,0-1 1,0 0-1,0 0 1,0 0 0,1 0-1,-1-1 1,0 1-1,5 0 1,5 2-1857,1-1-1,-1 0 1,1-1 0,15-1 0,6 0-8494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146"/>
    </inkml:context>
    <inkml:brush xml:id="br0">
      <inkml:brushProperty name="width" value="0.025" units="cm"/>
      <inkml:brushProperty name="height" value="0.025" units="cm"/>
    </inkml:brush>
  </inkml:definitions>
  <inkml:trace contextRef="#ctx0" brushRef="#br0">133 12 15919,'0'0'2680,"-10"1"-577,4 0-1929,0 0-1,0 0 1,0 1 0,0 0-1,0 1 1,1-1-1,-1 1 1,1 0 0,-1 0-1,1 1 1,0 0 0,0-1-1,1 2 1,-1-1-1,1 0 1,0 1 0,0 0-1,0 0 1,1 0-1,0 1 1,0-1 0,0 1-1,1 0 1,-3 7-1,4-11-143,0 0-1,0 0 1,1 1-1,-1-1 1,1 0-1,-1 0 1,1 1-1,0-1 1,0 0-1,0 0 1,0 1-1,0-1 1,0 0-1,1 1 1,-1-1-1,1 0 1,0 0-1,-1 0 1,1 0-1,0 0 1,2 4-1,-1-5 102,0 1 0,0-1 1,-1 0-1,1 0 0,0 0 0,0 0 0,0 0 0,0 0 0,0-1 0,0 1 0,0-1 0,0 1 0,1-1 1,-1 0-1,0 0 0,0 0 0,0 0 0,3 0 0,4-1 188,-1-1 1,1 1-1,-1-2 0,0 1 0,0-1 1,0 0-1,0-1 0,-1 1 0,1-2 1,9-6-1,-13 7-272,1 0 1,-1 0-1,0-1 0,0 1 0,0-1 1,-1 0-1,0 0 0,0 0 1,0-1-1,0 1 0,-1-1 0,0 0 1,0 1-1,-1-1 0,1 0 1,-1 0-1,0 0 0,-1 0 0,0 0 1,0-8-1,0 12-134,-1 1 0,1 0 0,-1 0 1,0 0-1,1 0 0,-1 0 0,0 0 0,1 0 0,-1 0 0,0 0 1,0 0-1,0 0 0,0 0 0,0 1 0,0-1 0,0 0 0,0 1 1,0-1-1,0 1 0,0-1 0,-1 1 0,1-1 0,0 1 0,0 0 1,0 0-1,-1-1 0,1 1 0,0 0 0,0 0 0,-1 0 0,1 1 1,0-1-1,-2 0 0,-20 8-4752,10 7-7068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492"/>
    </inkml:context>
    <inkml:brush xml:id="br0">
      <inkml:brushProperty name="width" value="0.025" units="cm"/>
      <inkml:brushProperty name="height" value="0.025" units="cm"/>
    </inkml:brush>
  </inkml:definitions>
  <inkml:trace contextRef="#ctx0" brushRef="#br0">112 0 16464,'0'0'1793,"-7"11"140,0 1-1565,-1-1 276,1 0 0,1 1-1,0-1 1,0 1 0,1 1 0,1-1 0,0 1 0,1 0-1,-2 14 1,5-26-641,0 0 0,1-1 0,-1 1 0,1 0 0,-1 0 0,1-1 0,0 1 0,-1 0 0,1-1 0,-1 1 0,1-1 0,0 1 0,0-1 0,-1 1 0,1-1 0,0 1 0,0-1 0,0 0 0,-1 0 0,1 1 0,0-1 0,1 0 0,31 9-1086,-8-3-433,-21-4 1364,0 0 0,0 0 0,0 0 0,0 1 0,0 0 0,0-1 0,-1 1 0,1 1 0,-1-1 0,0 0 0,0 1 0,0 0 0,-1 0 1,1-1-1,-1 2 0,0-1 0,0 0 0,0 0 0,0 5 0,-1-5 330,-1-1 1,1 0-1,-1 1 1,0-1-1,0 1 1,-1-1-1,1 1 1,-1-1-1,0 0 1,1 1-1,-1-1 1,-1 0-1,1 0 1,0 0-1,-1 0 1,0 0-1,0 0 0,0 0 1,0 0-1,0-1 1,0 1-1,-1-1 1,1 1-1,-1-1 1,-5 4-1,2-2 216,0 0 1,0 0-1,0-1 0,-1 1 0,1-1 0,-1-1 0,1 1 0,-1-1 0,0 0 0,0-1 0,0 0 1,0 0-1,-1 0 0,1-1 0,0 0 0,-9-1 0,15 0-450,-1 1 1,1-1-1,0 0 1,0 0-1,0 0 0,-1 1 1,1-1-1,0 0 0,0 0 1,0 0-1,0-1 1,1 1-1,-1 0 0,0 0 1,0 0-1,1-1 0,-1 1 1,1 0-1,-1-1 1,1 1-1,0-1 0,-1 1 1,1 0-1,0-1 0,0 1 1,0-1-1,0 1 1,0-1-1,0 1 0,1-3 1,-1 1-233,0 0 0,1-1 0,0 1 0,0 0 0,0 0 1,0 0-1,0 0 0,0 0 0,1 0 0,-1 0 0,1 0 0,3-3 0,31-22-10773,-14 15 2029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6.834"/>
    </inkml:context>
    <inkml:brush xml:id="br0">
      <inkml:brushProperty name="width" value="0.025" units="cm"/>
      <inkml:brushProperty name="height" value="0.025" units="cm"/>
    </inkml:brush>
  </inkml:definitions>
  <inkml:trace contextRef="#ctx0" brushRef="#br0">33 1 19250,'0'0'9572,"-6"9"-8286,0 1-899,3-7-304,1 0 0,0-1 0,0 1-1,1 0 1,-1 1 0,0-1 0,1 0-1,0 0 1,0 1 0,0-1 0,0 1-1,1-1 1,-1 1 0,1-1 0,0 1-1,0 4 1,4-6-37,0-1 1,0 0-1,0 0 0,0-1 1,0 1-1,0-1 0,0 0 0,0 0 1,0 0-1,0-1 0,5 0 0,68-21-23,-61 17-241,0 0 1,0 0 0,0 2 0,0 0-1,26-1 1,-15 5 513,31-1-1574,-41-4-3274,-3-4-3682,-6-1-718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160"/>
    </inkml:context>
    <inkml:brush xml:id="br0">
      <inkml:brushProperty name="width" value="0.025" units="cm"/>
      <inkml:brushProperty name="height" value="0.025" units="cm"/>
    </inkml:brush>
  </inkml:definitions>
  <inkml:trace contextRef="#ctx0" brushRef="#br0">1 12 17681,'0'0'11306,"68"-12"-29883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499"/>
    </inkml:context>
    <inkml:brush xml:id="br0">
      <inkml:brushProperty name="width" value="0.025" units="cm"/>
      <inkml:brushProperty name="height" value="0.025" units="cm"/>
    </inkml:brush>
  </inkml:definitions>
  <inkml:trace contextRef="#ctx0" brushRef="#br0">104 0 12364,'0'0'16986,"-8"1"-16414,7-1-562,-46 5 528,44-4-503,0-1 0,0 1 0,0 0 0,0 0 0,1 0 0,-1 0 1,0 0-1,1 0 0,-1 1 0,1-1 0,-1 1 0,1 0 0,0 0 0,0 0 0,0 0 0,0 0 0,-2 3 0,4-4-76,0-1-1,0 1 1,0 0-1,0-1 1,0 1-1,0 0 1,1-1-1,-1 1 1,0-1-1,0 1 1,1 0-1,-1-1 1,0 1-1,1-1 0,-1 1 1,1-1-1,-1 1 1,1-1-1,-1 1 1,1-1-1,-1 0 1,1 1-1,-1-1 1,1 0-1,-1 1 1,1-1-1,0 0 1,-1 0-1,1 1 0,0-1 1,-1 0-1,1 0 1,-1 0-1,1 0 1,0 0-1,1 0 1,33 6-1541,-29-5 910,-2 0 439,4 0-131,1 1 0,-1 0-1,1 0 1,-1 1 0,12 5 0,-19-8 386,0 1-1,-1-1 1,1 1 0,0-1 0,0 1-1,0-1 1,-1 1 0,1 0-1,0 0 1,-1-1 0,1 1 0,-1 0-1,1 0 1,-1 0 0,1 0 0,-1 0-1,1-1 1,-1 1 0,0 0 0,1 0-1,-1 0 1,0 2 0,0-1 93,-1-1 1,1 1-1,-1 0 0,1 0 1,-1 0-1,0-1 0,0 1 1,0 0-1,0-1 0,0 1 1,0 0-1,-1-1 0,1 0 1,0 1-1,-1-1 1,-1 2-1,-4 3 262,-34 27 2038,39-31-2578,0-1 1,-1 0 0,1 0 0,0 0 0,-1 0 0,1 0 0,-1 0 0,1-1 0,-1 1 0,-2 0 0,3-11-11522,2 9 9605,0-10-8005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7.843"/>
    </inkml:context>
    <inkml:brush xml:id="br0">
      <inkml:brushProperty name="width" value="0.025" units="cm"/>
      <inkml:brushProperty name="height" value="0.025" units="cm"/>
    </inkml:brush>
  </inkml:definitions>
  <inkml:trace contextRef="#ctx0" brushRef="#br0">92 1 2530,'0'0'22838,"-8"1"-22016,3 1-639,-1-1 0,1 1-1,-1 0 1,1 0 0,0 1-1,0-1 1,0 1 0,-6 5 0,9-6-61,-1 0 0,1 0 0,0 0 0,-1 0 1,1 1-1,0-1 0,0 1 0,0 0 1,1 0-1,-1 0 0,1 0 0,0 0 1,-1 0-1,1 0 0,0 0 0,1 0 1,-1 0-1,1 1 0,-1 4 0,1-7-99,1 0 0,-1 0 0,0 0 0,1 0 0,-1 0 0,1 0 0,-1-1 0,1 1 0,0 0 0,-1 0 0,1 0 0,0 0 0,-1-1 0,1 1 0,0 0 0,0-1 0,0 1 0,0 0 0,0-1 1,0 1-1,0-1 0,0 0 0,0 1 0,0-1 0,0 0 0,0 0 0,0 1 0,0-1 0,0 0 0,0 0 0,0 0 0,1 0 0,45-1 533,-36 0-468,3 0-47,1-1 0,0-1 0,-1-1 0,0 0-1,24-10 1,40-11-13,-35 42-1016,-25-17-3502,5 0-3507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8.618"/>
    </inkml:context>
    <inkml:brush xml:id="br0">
      <inkml:brushProperty name="width" value="0.025" units="cm"/>
      <inkml:brushProperty name="height" value="0.025" units="cm"/>
    </inkml:brush>
  </inkml:definitions>
  <inkml:trace contextRef="#ctx0" brushRef="#br0">10 1 9417,'0'0'14435,"0"8"-13394,-5 52 851,2-32-1407,1 0 0,2 32 0,0-58-481,0 0 1,1 0-1,-1 0 1,0 0-1,1 0 0,0 0 1,-1 0-1,1 0 0,0 0 1,0 0-1,0 0 1,0 0-1,0-1 0,0 1 1,1 0-1,-1-1 1,1 1-1,-1-1 0,1 1 1,-1-1-1,1 0 0,3 2 1,-1-2 12,-1 1 1,1-1-1,-1-1 1,1 1-1,-1-1 0,1 1 1,0-1-1,-1 0 1,1 0-1,0 0 0,-1-1 1,5-1-1,2 0 30,0-1 0,-1 0-1,1 0 1,-1-1 0,0-1-1,0 1 1,0-1 0,14-12-1,-15 8-8,0 0 0,0 0 0,-1 0 0,6-13 0,5-5 109,-15 79-62,-3-51-125,-1 6 168,2 1 1,-1 0 0,1-1 0,3 14 0,-3-19-214,-1-1 0,1 0 0,-1 1 0,1-1-1,0 1 1,-1-1 0,1 0 0,0 1 0,0-1 0,0 0 0,0 0 0,0 0 0,3 2 0,-3-3-210,0 1-1,0-1 1,0 1 0,0-1-1,1 0 1,-1 1-1,0-1 1,0 0 0,0 0-1,1 0 1,-1 0-1,0 0 1,0 0 0,0 0-1,1 0 1,-1-1-1,0 1 1,0 0 0,0-1-1,2 0 1,14-10-10024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6.943"/>
    </inkml:context>
    <inkml:brush xml:id="br0">
      <inkml:brushProperty name="width" value="0.025" units="cm"/>
      <inkml:brushProperty name="height" value="0.025" units="cm"/>
    </inkml:brush>
  </inkml:definitions>
  <inkml:trace contextRef="#ctx0" brushRef="#br0">0 289 5733,'0'0'15055,"4"8"-12813,-4-5-2056,1-1 1,0 0-1,0 1 1,1-1-1,-1 0 1,0 0 0,1 1-1,-1-1 1,1-1-1,0 1 1,0 0-1,0 0 1,0-1-1,0 1 1,4 2-1,-3-3-27,1 0-1,-1-1 1,0 1-1,1-1 1,-1 0-1,0 0 1,1 0-1,-1 0 0,1-1 1,-1 1-1,0-1 1,1 0-1,-1 0 1,0 0-1,6-3 1,17-7 135,-2-1 1,0-1-1,0-1 1,32-26 0,-41 28-289,-1 0 0,-1-1 0,0 0 0,0-1 0,-1-1 0,-1 0 0,15-25 0,-24 36-29,0 0 0,-1 1 0,1-1 0,-1 0 0,1 0 1,-1 0-1,0 0 0,-1 0 0,1 0 0,-1 0 0,0 0 0,0 0 0,0 0 0,0 0 0,-1 0 0,1-1 0,-2-3 0,1 6 6,-1 0 1,1 1-1,0-1 0,-1 0 0,1 1 0,-1-1 0,1 1 0,-1-1 0,0 1 0,1 0 0,-1-1 0,0 1 0,0 0 0,0 0 0,0 0 0,0 1 1,0-1-1,0 1 0,-1-1 0,1 1 0,0-1 0,0 1 0,0 0 0,0 0 0,-1 0 0,1 0 0,0 1 0,0-1 0,0 1 0,0-1 0,0 1 0,-3 1 1,-6 1-3,1 1 1,0 1 0,0 0-1,0 0 1,0 1 0,1 0-1,0 1 1,0 0 0,1 0-1,0 1 1,-12 15-1,-9 12 33,-34 55 0,14-5 280,46-77-218,-1 0-1,1 1 1,0-1 0,1 1 0,0-1 0,1 1 0,0 0 0,-1 15 0,2-23-70,0 0 1,1 0-1,-1 1 0,0-1 0,0 0 1,1 0-1,-1 0 0,0 0 0,1 0 1,-1 0-1,1 0 0,-1 0 0,1 0 0,0 0 1,-1 0-1,1-1 0,0 1 0,0 0 1,0 0-1,0-1 0,-1 1 0,1 0 0,0-1 1,0 1-1,1 0 0,2 0 8,-1 0 0,0 0 0,0-1 0,1 1-1,-1-1 1,0 0 0,1 1 0,5-2 0,3 0 24,0-1-1,1-1 1,-1 0 0,12-5-1,26-15 43,-2-3-1,0-1 0,-2-3 0,-1-1 0,43-40 0,-42 34 55,-69 91 277,4-23-253,-25 45 595,41-69-700,-1 1 0,1 0 0,1-1 0,-1 1 0,1 0 0,1 0 0,-1 0 0,1 8 0,1-15-53,0 0 0,1-1 0,-1 1 0,0-1 0,1 1 0,-1-1 0,0 1 0,1-1 0,-1 1 0,1-1 0,-1 1 0,1-1 0,-1 1 0,1-1 0,-1 0 0,1 1 0,-1-1 0,1 0 0,0 0 0,-1 1 0,1-1 0,-1 0 0,1 0 0,0 0 0,-1 0 0,1 0 0,0 0 0,-1 0 0,1 0 0,0 0 0,-1 0 0,1 0 0,-1 0 0,1 0 0,0 0 0,-1-1 0,2 1 0,27-8 0,-2-6 0,-2-1 0,0-1 0,-1-1 0,37-33 0,38-27 0,-98 77 0,-1-1 0,0 1 0,0 0 0,0 0 0,0 0 0,1 0 0,-1-1 0,0 1 0,0 0 0,0 0 0,1 0 0,-1 0 0,0 0 0,0-1 0,1 1 0,-1 0 0,0 0 0,0 0 0,1 0 0,-1 0 0,0 0 0,0 0 0,1 0 0,-1 0 0,0 0 0,0 0 0,1 0 0,-1 0 0,0 0 0,0 0 0,1 0 0,-1 1 0,0-1 0,0 0 0,1 0 0,-1 0 0,0 0 0,0 0 0,0 1 0,1-1 0,-1 0 0,0 0 0,0 0 0,0 0 0,0 1 0,1-1 0,-1 0 0,0 0 0,0 1 0,0-1 0,-1 21 0,-14 32 0,12-45 0,-3 29-498,-3 1-2082,8-36 2188,0 0 0,-1 0 0,1 0 0,-1 1 0,0-1 0,1-1 0,-1 1 0,0 0 0,0 0 0,0-1 0,-1 1 0,1-1 0,0 0 0,-4 2 0,-13 5-14096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9.286"/>
    </inkml:context>
    <inkml:brush xml:id="br0">
      <inkml:brushProperty name="width" value="0.025" units="cm"/>
      <inkml:brushProperty name="height" value="0.025" units="cm"/>
    </inkml:brush>
  </inkml:definitions>
  <inkml:trace contextRef="#ctx0" brushRef="#br0">1 0 20884,'0'0'5568,"1"11"-4346,1-1-920,-2-1-64,1-1 0,1 0 0,0 0 1,0 1-1,6 14 0,-7-21-212,0-1-1,0 1 1,0 0-1,0-1 0,0 1 1,0-1-1,1 1 1,-1-1-1,1 1 1,-1-1-1,1 0 0,-1 0 1,1 0-1,0 0 1,-1 0-1,1 0 1,0 0-1,0 0 0,0-1 1,0 1-1,0-1 1,-1 0-1,1 1 1,0-1-1,0 0 0,0 0 1,0 0-1,0 0 1,0 0-1,0-1 1,0 1-1,0-1 0,0 1 1,2-2-1,1 0 18,0-1-1,0 1 1,0-1-1,-1 0 0,0 0 1,1 0-1,-1-1 1,4-5-1,19-13-819,-27 22 697,1 0-1,-1 0 0,1 0 1,-1 0-1,0 0 0,1 0 1,-1 0-1,1 0 1,-1 0-1,1 0 0,-1 1 1,0-1-1,1 0 0,-1 0 1,1 0-1,-1 1 0,0-1 1,1 0-1,-1 0 1,0 1-1,1-1 0,-1 0 1,0 1-1,1-1 0,-1 0 1,0 1-1,0-1 0,0 0 1,1 1-1,-1-1 1,0 1-1,0-1 0,0 0 1,0 1-1,0-1 0,1 1 1,-1-1-1,0 1 0,0-1 1,0 1-1,0-1 0,0 0 1,-1 1-1,1-1 1,0 1-1,3 29-993,-3-26 674,3 34-1786,0-13-4784,-1-15-4940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39.924"/>
    </inkml:context>
    <inkml:brush xml:id="br0">
      <inkml:brushProperty name="width" value="0.025" units="cm"/>
      <inkml:brushProperty name="height" value="0.025" units="cm"/>
    </inkml:brush>
  </inkml:definitions>
  <inkml:trace contextRef="#ctx0" brushRef="#br0">0 287 10282,'0'0'19431,"10"-8"-17306,13-13-1992,0-2 0,-2 0-1,-1-1 1,-1-1 0,-2-1-1,18-32 1,-22 27-133,-11 25 0,0 0 0,1 0 0,-1 1 0,1-1 0,0 1 0,7-8 0,-8 57 0,-3 26-53,-1-38-109,1 0-1,2 0 0,1-1 0,2 1 0,8 36 0,-11-65-88,-1-1 0,1 1 1,0-1-1,1 1 0,-1-1 1,0 0-1,1 1 0,-1-1 1,1 0-1,2 3 1,-3-5-56,0 1 0,0 0 0,0-1 0,0 1 0,0-1 0,0 1 0,0-1 0,0 1 0,0-1 0,0 0 1,0 1-1,0-1 0,0 0 0,0 0 0,0 0 0,0 0 0,0 0 0,1 0 0,-1 0 0,0 0 0,0 0 0,0-1 1,0 1-1,0 0 0,0-1 0,0 1 0,2-2 0,13-11-6463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40.265"/>
    </inkml:context>
    <inkml:brush xml:id="br0">
      <inkml:brushProperty name="width" value="0.025" units="cm"/>
      <inkml:brushProperty name="height" value="0.025" units="cm"/>
    </inkml:brush>
  </inkml:definitions>
  <inkml:trace contextRef="#ctx0" brushRef="#br0">51 1 20467,'0'0'3198,"-3"12"-678,-12 46-326,3 0 0,-9 111 0,21-168-2194,0-1 0,0 1 0,0 0 0,0 0 0,0 0 0,0 0 0,0 0 0,1 0 0,-1 0 0,0 0 0,1 0 0,-1 0 0,0-1 0,1 1 0,-1 0 0,1 0 0,-1 0 0,1-1 0,0 1 0,-1 0 0,1 0 0,0-1 0,-1 1 0,1-1 0,0 1 0,0-1 0,-1 1 0,1-1 0,0 1 0,2 0 0,0-1 0,-1 0 0,1 1 0,0-1 0,0 0 0,0-1 0,0 1 0,0 0 0,0-1 0,0 1 0,3-2 0,6-3 0,-1 1 0,0-1 0,21-13 0,-9 2-52,-2 0 1,30-30-1,-43 39-70,-2 0 1,1-1-1,-1 0 0,0 0 0,0 0 0,-1-1 1,0 0-1,-1 0 0,0 0 0,4-13 0,-7 16-2746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40.594"/>
    </inkml:context>
    <inkml:brush xml:id="br0">
      <inkml:brushProperty name="width" value="0.025" units="cm"/>
      <inkml:brushProperty name="height" value="0.025" units="cm"/>
    </inkml:brush>
  </inkml:definitions>
  <inkml:trace contextRef="#ctx0" brushRef="#br0">1 0 15246,'0'0'5670,"2"54"-2723,9-38-737,2 2-224,5 0-1218,0-1-640,0-2-224,2-1-2274,-1-6-4036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3.420"/>
    </inkml:context>
    <inkml:brush xml:id="br0">
      <inkml:brushProperty name="width" value="0.025" units="cm"/>
      <inkml:brushProperty name="height" value="0.025" units="cm"/>
    </inkml:brush>
  </inkml:definitions>
  <inkml:trace contextRef="#ctx0" brushRef="#br0">169 25 6694,'0'0'22742,"-11"-6"-22326,4 2-295,5 3-89,1-1-1,-1 1 1,0 0-1,0-1 1,0 1-1,-1 0 1,1 0-1,0 0 1,0 0 0,-1 1-1,1-1 1,0 0-1,-1 1 1,1 0-1,0 0 1,-1 0 0,1 0-1,-1 0 1,1 0-1,0 0 1,-1 1-1,1-1 1,0 1 0,-1 0-1,1-1 1,0 1-1,0 0 1,0 0-1,-3 3 1,-7 7 239,1 1-1,0 1 1,-9 15 0,17-23-217,-1 1 1,1 0 0,0-1 0,0 1 0,1 0 0,0 0 0,0 1 0,0-1 0,1 0 0,-1 12 0,3-17-47,1-1 0,0 1 0,-1 0 0,1-1 0,0 1 0,-1-1 0,1 1 0,0-1 0,-1 0 0,1 0 0,0 1 0,0-1 0,0-1 0,-1 1 0,1 0 0,0 0 0,0-1 0,-1 1 0,4-2 0,6-3-8,-1-1 0,-1 0 0,1-1 0,-1 0 0,0 0 0,0-1 0,-1 0 0,0 0 0,-1-1 0,1 0 0,-2-1 0,1 1 0,-2-1 0,9-18 0,-18 39 0,1-1 0,-1 0 0,1 0 0,1 0 0,0 0 0,0 0 0,1 1 0,0-1 0,2 13 0,-1-22 0,1 0 0,-1-1 0,1 1 0,0 0 0,0-1 0,-1 1 0,1 0 0,0-1 0,0 1 0,0-1 0,0 1 0,0-1 0,0 1 0,0-1 0,0 0 0,0 1 0,0-1 0,0 0 0,0 0 0,0 0 0,0 0 0,0 0 0,0 0 0,0 0 0,0 0 0,0 0 0,0 0 0,0-1 0,1 0 0,34-8 0,-25 2 0,1 0 0,-1-1 0,-1-1 0,1 1 0,-1-2 0,-1 1 0,0-2 0,13-17 0,-14 18 0,-6 25 0,-5 11 0,3-26 0,-5 13 0,2-1 0,0 1 0,0 0 0,-1 19 0,4-31 0,0-1 0,0 1 0,0-1 0,0 1 0,0-1 0,1 1 0,-1-1 0,0 1 0,0-1 0,0 1 0,0-1 0,1 0 0,-1 1 0,0-1 0,0 1 0,1-1 0,-1 0 0,0 1 0,1-1 0,-1 0 0,0 1 0,1-1 0,-1 0 0,1 1 0,-1-1 0,1 0 0,-1 0 0,0 0 0,1 1 0,-1-1 0,1 0 0,-1 0 0,1 0 0,0 0 0,23-2 0,20-16 0,-30 7 0,0-1 0,0-1 0,-1 0 0,-1 0 0,13-18 0,-9 10 0,-16 21 0,0 0 0,0 0 0,0 0 0,0 0 0,0 0 0,0 0 0,0 0 0,1 0 0,-1 0 0,0 0 0,0 0 0,0-1 0,0 1 0,0 0 0,0 0 0,0 0 0,0 0 0,1 0 0,-1 0 0,0 0 0,0 0 0,0 0 0,0 0 0,0 0 0,0 0 0,0 0 0,0 0 0,1 0 0,-1 1 0,0-1 0,0 0 0,0 0 0,0 0 0,0 0 0,0 0 0,0 0 0,0 0 0,0 0 0,0 0 0,1 0 0,-1 0 0,0 0 0,0 0 0,0 1 0,0-1 0,0 0 0,0 0 0,0 0 0,0 0 0,0 0 0,0 0 0,0 0 0,0 0 0,0 0 0,0 1 0,0-1 0,0 0 0,0 0 0,0 0 0,0 0 0,0 0 0,0 0 0,0 0 0,0 0 0,0 1 0,0-1 0,0 0 0,0 0 0,1 15 0,-4 17 0,1-19-125,0-5-489,0 0 0,1 0 0,0 1 0,0-1 0,1 0 0,1 14-1,-1-20 396,1-1-1,-1 1 1,1-1 0,-1 0-1,1 1 1,-1-1-1,1 0 1,0 1-1,0-1 1,-1 0-1,1 0 1,0 0 0,0 0-1,0 0 1,0 0-1,1 0 1,1 2-1,-1-2-120,1 0 1,-1-1-1,1 1 0,-1 0 0,1-1 0,-1 1 0,1-1 0,-1 0 0,1 0 0,0 0 0,-1 0 0,1-1 0,3 0 1,17-5-13563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3.967"/>
    </inkml:context>
    <inkml:brush xml:id="br0">
      <inkml:brushProperty name="width" value="0.025" units="cm"/>
      <inkml:brushProperty name="height" value="0.025" units="cm"/>
    </inkml:brush>
  </inkml:definitions>
  <inkml:trace contextRef="#ctx0" brushRef="#br0">0 78 17424,'0'0'9369,"3"-9"-7490,-2 6-1777,1 0-1,-1-1 1,1 1-1,0 0 1,0 0-1,0 0 0,0 0 1,0 0-1,1 0 1,-1 1-1,1-1 0,0 1 1,4-3-1,-1 1 69,0 1-1,1 0 1,-1 1-1,1-1 1,0 1-1,0 1 1,12-3-1,-9 3-56,0-1 1,0 2-1,0-1 0,0 1 0,1 1 0,13 2 0,-22-2-94,0-1 1,0 1-1,-1-1 1,1 1-1,0 0 1,-1-1-1,1 1 1,-1 0-1,1 0 1,-1 0-1,0 0 1,1 0-1,-1 1 1,0-1-1,0 0 1,1 1-1,-1-1 1,1 2 0,-2 0-12,1-1 0,-1 0 0,1 0 0,-1 0 1,0 1-1,0-1 0,0 0 0,0 0 1,0 1-1,0-1 0,-1 0 0,1 0 1,-1 1-1,0-1 0,1 0 0,-1 0 1,0 0-1,-2 3 0,-1 1-8,0-1 0,0 1 0,-1-1 0,0 1 0,0-1 0,-11 8 0,11-10 0,1 1 0,-1 0 0,1 0 0,0 0 0,0 0 0,0 1 0,1-1 0,-1 1 0,1 0 0,-5 10 0,9-14 0,-1-1 0,1 1 0,-1-1 0,1 1 0,0-1 0,-1 1 0,1-1 0,0 1 0,-1-1 0,1 1 0,0-1 0,-1 0 0,1 1 0,0-1 0,0 0 0,-1 0 0,1 0 0,0 0 0,0 0 0,0 0 0,-1 0 0,1 0 0,0 0 0,0 0 0,1 0 0,33 0 0,-29 0 0,27 0-1495,52-2-9956,-73 0 1143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4.313"/>
    </inkml:context>
    <inkml:brush xml:id="br0">
      <inkml:brushProperty name="width" value="0.025" units="cm"/>
      <inkml:brushProperty name="height" value="0.025" units="cm"/>
    </inkml:brush>
  </inkml:definitions>
  <inkml:trace contextRef="#ctx0" brushRef="#br0">1 59 19122,'0'0'8456,"53"2"-6983,-14-10-448,3-2-608,6-4-321,-3 3-32,-2 2-64,-4 2-1025,-8 5-1730,-6 2-1729,-6 0-1441,4 0-5414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4.778"/>
    </inkml:context>
    <inkml:brush xml:id="br0">
      <inkml:brushProperty name="width" value="0.025" units="cm"/>
      <inkml:brushProperty name="height" value="0.025" units="cm"/>
    </inkml:brush>
  </inkml:definitions>
  <inkml:trace contextRef="#ctx0" brushRef="#br0">11 31 17905,'0'0'13864,"11"-5"-13464,-8 4-374,40-18 101,-41 18-136,0 0 0,1 0 1,-1 0-1,0 1 1,1-1-1,-1 1 0,1 0 1,-1 0-1,1-1 1,-1 2-1,1-1 1,-1 0-1,1 0 0,-1 1 1,1-1-1,-1 1 1,1 0-1,3 2 0,-5-2-14,0 0 0,0 0 0,0 0 0,0 0 0,0 1-1,0-1 1,-1 0 0,1 0 0,0 1 0,-1-1 0,1 1 0,-1-1-1,0 0 1,1 1 0,-1-1 0,0 1 0,0-1 0,0 1-1,0-1 1,0 0 0,0 1 0,-1-1 0,1 1 0,0-1 0,-1 0-1,1 1 1,-1-1 0,1 1 0,-1-1 0,0 0 0,1 0-1,-3 2 1,0 3 129,0-2 1,0 1-1,-1 0 0,0-1 0,0 1 0,-7 4 0,74-12 160,-59 2-382,0 1-1,0 0 1,0 1-1,0-1 1,1 1-1,-1 0 1,0-1-1,0 2 1,0-1-1,0 0 1,0 1-1,-1 0 1,1 0-1,0 0 1,-1 0-1,1 1 1,5 5-1,-8-7 131,0 1 0,0 0 1,0 0-1,0 0 0,0 0 0,-1 1 0,1-1 0,-1 0 1,1 0-1,-1 0 0,0 1 0,0-1 0,0 0 0,0 0 1,0 0-1,0 1 0,-1-1 0,1 0 0,-1 0 0,1 0 1,-1 0-1,-1 4 0,-1-2 57,1-1 0,-1 1 0,0-1 0,0 0 0,0 0 0,-1 0 0,1 0 0,-1 0 0,1-1 0,-1 0 0,-4 2 0,-4 2 113,-1 0-1,1-2 0,-2 1 0,1-2 1,0 0-1,-22 2 0,28-4-171,0-1 0,0-1 1,0 1-1,0-1 0,-11-3 0,17 4-19,0 0-1,0 0 1,0 0-1,0-1 1,0 1-1,0 0 1,0-1-1,0 1 1,0-1-1,0 1 1,0-1 0,1 1-1,-1-1 1,0 0-1,0 1 1,0-1-1,1 0 1,-1 0-1,0 1 1,1-1-1,-1 0 1,1 0-1,-1 0 1,1 0-1,-1 0 1,1 0-1,0 0 1,0 0-1,-1 0 1,1 0-1,0 0 1,0 0-1,0 0 1,0 0-1,0 0 1,0 0-1,0 0 1,0 0-1,1 0 1,-1 0-1,0 0 1,0 0-1,1 0 1,-1 0-1,1 0 1,-1 0-1,1 0 1,0-1-1,2-1-1000,0 0 0,-1 1 0,1-1 0,0 1 0,1 0 0,-1-1-1,0 1 1,1 1 0,3-3 0,3-1-3127,17-10-7748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5.149"/>
    </inkml:context>
    <inkml:brush xml:id="br0">
      <inkml:brushProperty name="width" value="0.025" units="cm"/>
      <inkml:brushProperty name="height" value="0.025" units="cm"/>
    </inkml:brush>
  </inkml:definitions>
  <inkml:trace contextRef="#ctx0" brushRef="#br0">80 1 21845,'0'0'7351,"-5"9"-6134,-7 15-956,0 0 1,2 1 0,1 0-1,1 0 1,1 1-1,2 0 1,0 1-1,-1 51 1,6-77-383,0 1-1,0-1 1,0 0-1,1 1 1,-1-1-1,1 0 1,-1 1-1,1-1 1,-1 0 0,1 1-1,0-1 1,0 0-1,-1 0 1,1 0-1,0 0 1,0 0-1,0 0 1,0 0-1,0 0 1,1 0 0,-1 0-1,0 0 1,0-1-1,1 1 1,-1 0-1,0-1 1,1 0-1,-1 1 1,0-1 0,1 0-1,-1 1 1,1-1-1,-1 0 1,0 0-1,3 0 1,-2-7-10316,-2-8 1736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7:55.492"/>
    </inkml:context>
    <inkml:brush xml:id="br0">
      <inkml:brushProperty name="width" value="0.025" units="cm"/>
      <inkml:brushProperty name="height" value="0.025" units="cm"/>
    </inkml:brush>
  </inkml:definitions>
  <inkml:trace contextRef="#ctx0" brushRef="#br0">1 31 19763,'0'0'10506,"56"-28"-10282,-13 26 32,1 1-96,5 1-96,-7 0-32,-8 0-544,-10 3-2115,-7 4-1985,-11 0-1314</inkml:trace>
  <inkml:trace contextRef="#ctx0" brushRef="#br0" timeOffset="1">26 69 19346,'0'0'8616,"78"0"-7206,-38 0-962,4 0-256,4 0-192,-10 0-1057,-5 0-3587,-3 0-3940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147"/>
    </inkml:context>
    <inkml:brush xml:id="br0">
      <inkml:brushProperty name="width" value="0.025" units="cm"/>
      <inkml:brushProperty name="height" value="0.025" units="cm"/>
    </inkml:brush>
  </inkml:definitions>
  <inkml:trace contextRef="#ctx0" brushRef="#br0">5 77 16271,'0'0'5670,"0"10"-4309,-4 148 2178,4-157-3529,0-1 0,0 1 0,0 0 0,0 0 0,0 0 0,0-1 0,1 1 0,-1 0 0,0 0 0,0-1 0,1 1 0,-1 0 0,1-1 0,-1 1 0,1 0 0,-1-1 0,1 1 0,-1-1 0,1 1 0,-1 0 0,1-1 0,0 0 0,-1 1 0,1-1 0,0 1 0,-1-1 0,1 0 0,0 1 0,0-1 0,-1 0 0,1 0 0,0 0 0,0 1 0,0-1 0,-1 0 0,1 0 0,0 0 0,0 0 0,0-1 0,-1 1 0,1 0 0,0 0 0,0 0 0,-1-1 0,1 1 0,1-1 0,36-17 460,-15-2-152,-2 0 0,0-1 0,-1-1 0,-1 0 0,-1-2 0,-1 0-1,-1-1 1,18-39 0,-33 110-483,-3 27 317,0-28-140,5 57 0,-3-100 22,0 1 0,0-1 0,0 1 0,1-1 0,-1 1 1,1-1-1,-1 1 0,1-1 0,0 0 0,0 1 0,0-1 0,0 0 0,1 0 0,-1 0 0,0 0 1,1 0-1,0 0 0,-1 0 0,1 0 0,0-1 0,0 1 0,0 0 0,0-1 0,0 0 0,0 0 1,0 1-1,1-1 0,-1 0 0,0-1 0,5 2 0,-3-2 25,0 0-1,0 0 1,0-1 0,1 1 0,-1-1-1,0 0 1,0 0 0,0-1 0,-1 1-1,1-1 1,0 0 0,0 0-1,-1 0 1,1 0 0,-1 0 0,0-1-1,5-5 1,5-4-59,0-1 0,-2 0 0,1-1 0,-2 0 0,0 0 0,-1-2 0,0 1 0,-1-1 0,-1 0 0,0 0 0,-1-1 0,-1 0 0,-1 0 0,4-32 0,-10 71 0,1-14 0,0 1 0,0-1 0,1 1 0,0-1 0,3 13 0,-3-18 0,1 0 0,0-1 0,0 1 0,0 0 0,0-1 0,0 1 0,1 0 0,-1-1 0,1 0 0,-1 1 0,1-1 0,0 0 0,0 0 0,0 0 0,1 0 0,-1 0 0,0-1 0,1 1 0,-1-1 0,1 1 0,-1-1 0,4 1 0,1 0 0,-1 0 0,1 0 0,0-1 0,-1-1 0,1 1 0,0-1 0,0 0 0,0 0 0,-1-1 0,1 0 0,0 0 0,-1-1 0,1 1 0,-1-1 0,1-1 0,-1 1 0,0-1 0,7-5 0,-9 6 0,1-1 0,-1 0 0,0 0 0,0 0 0,0 0 0,-1-1 0,1 1 0,-1-1 0,0 0 0,0 0 0,0-1 0,0 1 0,-1 0 0,0-1 0,0 0 0,0 1 0,0-1 0,-1 0 0,0 0 0,0 0 0,0 0 0,-1 0 0,1 0 0,-2-10 0,1 14 0,0 0 0,0-1 0,0 1 0,-1 0 0,1-1 0,0 1 0,-1 0 0,1 0 0,-1 0 0,1-1 0,-1 1 0,0 0 0,0 0 0,1 0 0,-1 0 0,0 0 0,0 0 0,0 0 0,0 1 0,0-1 0,0 0 0,0 0 0,0 1 0,-2-2 0,0 2 0,1-1 0,-1 1 0,1-1 0,-1 1 0,1 0 0,-1 0 0,0 0 0,1 0 0,-1 1 0,1-1 0,-1 1 0,-2 0 0,0 1 0,-1 0 0,1 0 0,0 0 0,0 1 0,0 0 0,0 0 0,0 0 0,0 0 0,1 1 0,0 0 0,-4 4 0,3-1 0,1 0 0,0 0 0,0 0 0,1 0 0,-1 1 0,2 0 0,-1-1 0,1 1 0,1 0 0,-1 0 0,1 0 0,0 0 0,1 9 0,1-15 0,-1 0 0,1 0 0,0-1 0,0 1 0,0 0 0,0 0 0,0-1 0,1 1 0,-1-1 0,0 1 0,1-1 0,-1 1 0,1-1 0,-1 0 0,1 0 0,0 0 0,-1 0 0,1 0 0,0 0 0,0 0 0,0-1 0,0 1 0,-1 0 0,1-1 0,0 0 0,0 1 0,0-1 0,0 0 0,0 0 0,0 0 0,2-1 0,9 1 0,-1 0 0,0-1 0,23-4 0,16-9 0,40-8 0,-84 21 0,1 0 0,0 1 0,-1 0 0,1 0 0,-1 0 0,1 1 0,-1 0 0,1 1 0,12 3 0,1 11 0,-8-7 0,-13-9 0,1-1 0,-1 1 0,1-1 0,-1 1 0,0-1 0,1 1 0,-1-1 0,0 1 0,1-1 0,-1 0 0,0 1 0,1-1 0,-1 1 0,0-1 0,0 0 0,0 1 0,0-1 0,0 0 0,0 1 0,0-1 0,0 0 0,0 1 0,0-1 0,0 0 0,0 1 0,-1-2 0,1-36 0,-2 0 0,-8-41 0,17 79-2093,23 8-5713,-7-1 889,14-3-1411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5.012"/>
    </inkml:context>
    <inkml:brush xml:id="br0">
      <inkml:brushProperty name="width" value="0.025" units="cm"/>
      <inkml:brushProperty name="height" value="0.025" units="cm"/>
    </inkml:brush>
  </inkml:definitions>
  <inkml:trace contextRef="#ctx0" brushRef="#br0">0 39 13805,'0'0'3459,"65"0"-2402,-26 0 225,9-3-578,-2-2-512,-2-3-128,0 3-192,-7 1-1249,-7-1-833,-7 0-897,-8 2-1569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5.384"/>
    </inkml:context>
    <inkml:brush xml:id="br0">
      <inkml:brushProperty name="width" value="0.025" units="cm"/>
      <inkml:brushProperty name="height" value="0.025" units="cm"/>
    </inkml:brush>
  </inkml:definitions>
  <inkml:trace contextRef="#ctx0" brushRef="#br0">1 0 7399,'0'0'12486,"8"2"-10911,55 5 574,-19-3-1451,50 11 0,-92-15-692,0 0 1,0 1-1,0-1 0,0 1 1,0 0-1,0-1 1,0 1-1,0 0 0,0 0 1,0 0-1,0 1 0,-1-1 1,1 0-1,-1 1 1,1-1-1,-1 1 0,1-1 1,-1 1-1,0 0 0,1 0 1,-1-1-1,1 5 1,-1-4 53,-1 1 0,0-1 1,0 1-1,0-1 0,0 1 0,-1-1 1,1 0-1,-1 1 0,1-1 1,-1 1-1,0-1 0,0 0 1,0 0-1,0 1 0,-1-1 1,-1 3-1,-7 8 354,-1-1-1,0 1 1,0-1 0,-19 14-1,-22 13 294,33-25-634,0 1 0,1 0 0,-24 26 0,33-29-1539,7-3-4435</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8.937"/>
    </inkml:context>
    <inkml:brush xml:id="br0">
      <inkml:brushProperty name="width" value="0.025" units="cm"/>
      <inkml:brushProperty name="height" value="0.025" units="cm"/>
    </inkml:brush>
  </inkml:definitions>
  <inkml:trace contextRef="#ctx0" brushRef="#br0">0 1 6054,'0'0'24524,"2"11"-24022,5 126-96,-4-32-1399,-2-97 1695,1-3-5447,-3-18-4051,-10-8 2769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9.278"/>
    </inkml:context>
    <inkml:brush xml:id="br0">
      <inkml:brushProperty name="width" value="0.025" units="cm"/>
      <inkml:brushProperty name="height" value="0.025" units="cm"/>
    </inkml:brush>
  </inkml:definitions>
  <inkml:trace contextRef="#ctx0" brushRef="#br0">1 13 12364,'0'0'17072,"62"-4"-15791,-25 4-544,5-2-321,2-1-320,2 0-64,-6 3-224,-4 0-1281,-6 0-1570,-8 0-2979,-7 0-2754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19.742"/>
    </inkml:context>
    <inkml:brush xml:id="br0">
      <inkml:brushProperty name="width" value="0.025" units="cm"/>
      <inkml:brushProperty name="height" value="0.025" units="cm"/>
    </inkml:brush>
  </inkml:definitions>
  <inkml:trace contextRef="#ctx0" brushRef="#br0">0 53 16624,'0'0'13260,"52"-3"-12555,-30 3-449,2 0-128,5-5-32,1 0-320,0-3-929,0 1-1185,-1-1-1410,-2 0-640,-6-1-1698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0.396"/>
    </inkml:context>
    <inkml:brush xml:id="br0">
      <inkml:brushProperty name="width" value="0.025" units="cm"/>
      <inkml:brushProperty name="height" value="0.025" units="cm"/>
    </inkml:brush>
  </inkml:definitions>
  <inkml:trace contextRef="#ctx0" brushRef="#br0">46 0 7591,'0'0'17430,"-6"11"-16111,0-2-1049,1 1 1,0 0-1,1-1 1,0 2-1,0-1 0,1 0 1,0 1-1,1-1 1,0 1-1,1 0 1,0 18-1,1-28-250,1-1 0,-1 1 0,0-1-1,1 1 1,-1-1 0,1 1 0,-1-1-1,1 1 1,-1-1 0,1 1-1,-1-1 1,1 0 0,-1 1 0,1-1-1,0 0 1,-1 1 0,1-1 0,-1 0-1,1 0 1,0 0 0,-1 1 0,1-1-1,0 0 1,-1 0 0,1 0 0,0 0-1,-1 0 1,1 0 0,0 0 0,-1-1-1,1 1 1,-1 0 0,1 0-1,0 0 1,-1-1 0,1 1 0,-1 0-1,1-1 1,0 0 0,25-13 573,-22 8-583,-1 0 0,0 0 0,0 0 0,0 0 0,0-1-1,-1 1 1,0-1 0,-1 1 0,0-1 0,0 0 0,0 0 0,-1 0 0,0-7 0,-16 59-395,16-44 413,0 0-1,0 0 0,0 0 0,0-1 0,0 1 1,0 0-1,1 0 0,-1 0 0,0 0 0,0 0 1,1 0-1,-1-1 0,0 1 0,1 0 0,-1 0 0,1-1 1,-1 1-1,1 0 0,-1 0 0,1-1 0,0 1 1,-1-1-1,1 1 0,0 0 0,-1-1 0,1 1 1,0-1-1,0 0 0,1 1 0,0 0 33,1 0 0,0-1 0,0 1 0,0-1 0,-1 0 0,1 0 0,0 0 0,0 0 0,4-1 0,3-1 28,-1 0 0,0-1 0,-1 0 0,1 0 0,11-7 0,-11 5-91,-1-1 0,0 1 0,0-2 0,0 1 0,-1-1 0,0 0 0,0-1 0,8-12 0,-14 19-152,-16 24-480,15-22 633,-3 3 19,0 0-1,0 0 1,1 1-1,-1-1 1,1 1-1,0-1 1,0 1-1,1 0 1,-1 0-1,1 0 1,0 0-1,0 0 1,0 7-1,2-12-1,0 1-1,0-1 1,0 1-1,0 0 0,-1-1 1,1 0-1,0 1 1,0-1-1,0 0 1,0 1-1,0-1 0,0 0 1,0 0-1,0 0 1,0 0-1,0 0 0,0 0 1,0 0-1,0 0 1,0 0-1,0 0 0,0 0 1,0-1-1,1 0 1,26-6 158,-21 3-149,0-1-1,0 0 0,-1-1 1,1 0-1,-1 0 1,-1 0-1,1 0 0,6-12 1,-6 10-134,1-1 1,-1 1 0,2 0-1,8-7 1,-17 54-964,-1-23 935,0-11 179,2-1 0,-1 1 0,0 0 0,1-1 0,0 1 0,0-1 0,1 10 0,0-13-90,-1 1 0,1-1 1,0 0-1,0 0 0,-1 1 1,1-1-1,0 0 0,0 0 1,0 0-1,1 0 0,-1 0 0,0 0 1,0 0-1,0 0 0,1-1 1,-1 1-1,0 0 0,1-1 1,-1 1-1,1-1 0,-1 1 1,0-1-1,1 0 0,-1 0 1,1 0-1,-1 0 0,1 0 1,-1 0-1,3 0 0,1 0-751,-1 1 0,1-1 0,-1 0 0,1-1 0,-1 1 0,1-1 0,-1 0 0,1 0 0,-1 0 0,0-1 0,1 1 0,-1-1 0,0 0 0,4-3 0,14-13-6658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0.863"/>
    </inkml:context>
    <inkml:brush xml:id="br0">
      <inkml:brushProperty name="width" value="0.025" units="cm"/>
      <inkml:brushProperty name="height" value="0.025" units="cm"/>
    </inkml:brush>
  </inkml:definitions>
  <inkml:trace contextRef="#ctx0" brushRef="#br0">103 1 15246,'0'0'7261,"0"10"-6130,-3 46 2415,-14 76 0,7-71-2941,-2 91 0,10-143-975,-1-9 79,-9-21-91,-19-59 146,19 50 228,12 30-11,0-1 0,0 1 0,0 0 0,-1-1 1,1 1-1,0-1 0,0 1 0,0 0 0,0-1 0,0 1 0,0-1 0,0 1 0,0-1 1,0 1-1,0 0 0,0-1 0,0 1 0,1-1 0,-1 1 0,0 0 0,0-1 0,0 1 1,0 0-1,1-1 0,-1 1 0,0 0 0,0-1 0,1 1 0,-1 0 0,0-1 0,1 1 1,-1 0-1,0 0 0,1-1 0,0 1 0,21-5-1968,42 9-6054,-40-2 1986,8 0-3319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1.531"/>
    </inkml:context>
    <inkml:brush xml:id="br0">
      <inkml:brushProperty name="width" value="0.025" units="cm"/>
      <inkml:brushProperty name="height" value="0.025" units="cm"/>
    </inkml:brush>
  </inkml:definitions>
  <inkml:trace contextRef="#ctx0" brushRef="#br0">66 0 7303,'0'0'18850,"-9"6"-17681,6-3-1083,-1-1 74,0 0 0,1 1 1,-1-1-1,1 1 1,-1 0-1,1 0 0,0 0 1,0 1-1,0-1 1,1 1-1,-1-1 0,1 1 1,0 0-1,0 0 0,0 0 1,1 0-1,0 0 1,-1 1-1,1-1 0,0 8 1,1-12-150,0 1 0,0-1 0,0 1 0,0 0 1,0-1-1,0 1 0,0 0 0,0-1 0,1 1 1,-1-1-1,0 1 0,0 0 0,1-1 0,-1 1 0,1-1 1,-1 1-1,0-1 0,1 1 0,-1-1 0,1 0 0,-1 1 1,1-1-1,-1 1 0,1-1 0,-1 0 0,1 1 0,0-1 1,-1 0-1,1 0 0,0 1 0,26-1 198,-20-2-299,0 0 0,0 0 0,0 0 0,0 0 1,8-6-1,-8 4-213,-1 0 0,1-1 0,-1 0 0,0 0 0,0-1 0,-1 1 0,0-1 0,0-1 0,0 1 0,-1-1 0,5-9 0,-21 39-2208,9-19 2594,1-1-1,0 1 1,0 0-1,0-1 1,0 1-1,0 0 1,1 0-1,0 0 0,0 0 1,0 0-1,0 7 1,1-10-150,1 0-1,0 0 1,0 1 0,0-1 0,0 0-1,-1 0 1,2 0 0,-1 0 0,0 0-1,0 0 1,0 0 0,0 0-1,0-1 1,1 1 0,-1 0 0,0-1-1,1 1 1,-1-1 0,0 0 0,1 1-1,-1-1 1,1 0 0,-1 0 0,1 1-1,-1-1 1,1-1 0,-1 1-1,3 0 1,45-2-3454,-44 1 3003,0 0 0,0 0 0,0-1 0,-1 0 0,1 0 0,0 0 1,-1 0-1,0-1 0,1 0 0,-1 0 0,0 0 0,0 0 0,-1-1 0,1 1 0,-1-1 0,4-5 0,-6 7 850,1 0-1,-1-1 1,0 0 0,0 1-1,0-1 1,0 1-1,0-1 1,0 0-1,-1 0 1,1 0 0,-1-3-1,-4 6 3308,-13 13-1870,14-8-1423,0-1 1,0 1-1,0 0 0,1 0 0,0 0 1,0 0-1,0 0 0,1 0 0,0 1 1,0-1-1,0 1 0,0-1 1,1 0-1,0 1 0,0-1 0,2 10 1,2 6-950,1 0 0,2 0 1,8 21-1,-8-25 258,-1-1 0,-1 1 0,-1 0 0,5 29 0,-9-34 347,0-1 0,-1 1 1,0 0-1,0-1 0,-5 17 0,4-25 221,1 1-1,0 0 1,-1 0 0,0 0-1,0-1 1,0 1 0,0-1-1,-5 5 1,6-6 108,-1-1 1,0 1 0,1-1-1,-1 0 1,0 1 0,0-1-1,0 0 1,0 0 0,0 0-1,0-1 1,0 1-1,0 0 1,0-1 0,0 1-1,0-1 1,0 0 0,-3 0-1,4 0-298,-1 0 1,1 0-1,0 0 0,0-1 1,-1 1-1,1 0 0,0-1 0,0 1 1,0-1-1,0 0 0,-1 1 0,1-1 1,0 0-1,0 1 0,0-1 0,0 0 1,0 0-1,1 0 0,-1 0 1,0 0-1,0 0 0,1 0 0,-2-2 1,-10-37 702,11 27-586,0 0 0,1 0 0,0 0 0,3-16 0,-1 24-317,-1 0 0,1 0 1,0 0-1,0 0 0,1 0 0,-1 1 0,1-1 1,0 1-1,0-1 0,1 1 0,-1 0 0,1 0 1,0 1-1,0-1 0,6-4 0,9-4-1869,1 0 0,28-12-1,-18 9-492,10-6-7304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2.832"/>
    </inkml:context>
    <inkml:brush xml:id="br0">
      <inkml:brushProperty name="width" value="0.025" units="cm"/>
      <inkml:brushProperty name="height" value="0.025" units="cm"/>
    </inkml:brush>
  </inkml:definitions>
  <inkml:trace contextRef="#ctx0" brushRef="#br0">8 27 11819,'1'5'11490,"-1"9"-5527,-4 88-3141,2-83-2624,1-8-125,0-1 0,0 1 1,1 0-1,2 12 0,-2-21-69,0 0-1,1 0 1,-1-1-1,0 1 1,1 0-1,0 0 1,-1-1-1,1 1 1,0-1-1,0 1 1,0 0-1,0-1 1,0 1-1,0-1 1,0 0-1,0 1 1,1-1-1,-1 0 1,1 0-1,-1 0 1,1 0-1,-1 0 1,1 0-1,-1 0 1,1-1-1,0 1 1,-1-1-1,1 1 1,0-1 0,2 1-1,3-1-3,0 0 0,0 0 0,-1-1 0,1 0 0,0 0 0,-1-1 0,1 1 0,0-2 0,-1 1 0,0-1 0,0 0 0,0 0 0,11-7 0,11-6 0,-28 16 0,1-1 0,-1 1 0,1 0 0,0 0 0,-1 0 0,1-1 0,0 1 0,-1 0 0,1 0 0,0 0 0,-1 0 0,1 0 0,0 0 0,-1 0 0,1 0 0,-1 1 0,1-1 0,0 0 0,-1 0 0,1 0 0,0 1 0,-1-1 0,1 0 0,-1 1 0,1-1 0,-1 1 0,1-1 0,-1 0 0,1 1 0,-1-1 0,1 1 0,-1-1 0,0 1 0,1-1 0,-1 1 0,0 0 0,1-1 0,-1 1 0,0-1 0,0 1 0,1 0 0,-1-1 0,0 1 0,0 0 0,0-1 0,0 1 0,0 0 0,0-1 0,0 1 0,0 0 0,-1 0 0,2 48 0,-2-36 0,1 85 0,0-97-18,0 0 1,1-1-1,-1 1 0,0-1 1,0 1-1,1 0 0,-1-1 0,0 1 1,1-1-1,-1 1 0,0-1 1,1 1-1,-1-1 0,1 1 1,-1-1-1,1 1 0,-1-1 0,1 0 1,-1 1-1,1-1 0,-1 0 1,1 1-1,0-1 0,-1 0 1,1 0-1,-1 0 0,1 0 0,0 1 1,-1-1-1,1 0 0,0 0 1,-1 0-1,1 0 0,0 0 1,-1-1-1,1 1 0,0 0 0,-1 0 1,1 0-1,-1 0 0,1-1 1,0 1-1,-1 0 0,1-1 1,0 1-1,31-15-1517,-18 4-276,-1-1 1,-1 0-1,0 0 0,-1-1 1,16-24-1,-20 27-1092,-1-1 0,0 1 0,0-2 0,2-20 8700,-21 47-2821,-13 18-959,22-28-1605,1 0 0,0 1 0,0-1 0,0 1 1,0-1-1,1 1 0,0 0 0,0 0 0,1 0 0,-2 9 0,4-15-375,-1 1 1,0-1-1,1 1 0,-1-1 1,1 1-1,-1-1 1,1 1-1,-1-1 1,1 1-1,-1-1 1,1 0-1,0 1 1,-1-1-1,1 0 0,-1 0 1,1 0-1,0 1 1,-1-1-1,1 0 1,0 0-1,-1 0 1,1 0-1,0 0 0,-1 0 1,1 0-1,0 0 1,-1 0-1,1 0 1,0 0-1,-1-1 1,1 1-1,0 0 0,-1 0 1,1-1-1,-1 1 1,1 0-1,0-2 1,27-10 749,-21 6-817,0 0 0,0-1 0,-1 1 0,0-2 0,0 1 0,-1-1 1,0 0-1,0 0 0,5-14 0,-10 45-189,-1-14 264,0 0 1,1-1-1,1 1 0,0-1 1,0 1-1,4 16 1,-4-23 38,0 0 1,0-1-1,0 1 1,0 0-1,1 0 1,-1-1-1,0 1 1,1-1 0,-1 1-1,1-1 1,0 1-1,0-1 1,-1 0-1,1 0 1,0 0-1,0 0 1,0 0-1,0-1 1,0 1 0,0 0-1,0-1 1,0 0-1,0 1 1,0-1-1,1 0 1,-1 0-1,0 0 1,0 0 0,0 0-1,0-1 1,0 1-1,0-1 1,4-1-1,0 0 90,0 0 0,-1 0-1,1-1 1,-1 0-1,1 0 1,-1 0 0,0-1-1,0 0 1,-1 0-1,1 0 1,-1-1 0,7-8-1,3-5 111,24-40-1,-29 39-168,0 0 0,-1 0 0,-1-1 0,-1-1 0,-1 1 0,0-1 0,-2 0 0,0 0 0,-2 0 0,0-24 1,-22 84-997,15-19 932,0 0 0,1 1-1,1 0 1,1-1 0,0 22 0,3-36-55,0 1 0,0-1 0,0 0 0,1 0 0,0 1 0,0-1-1,1 0 1,-1 0 0,1 0 0,1 0 0,-1-1 0,1 1 0,0 0-1,0-1 1,1 0 0,-1 0 0,1 0 0,0 0 0,1-1 0,9 8 0,-2-8-3693,-12-14 1320,-13-15-267,-47-37 874,-6-9 7277,108 73-4301,-37-2-1152,86 11-1267,-29-9-4434,-5-2-3690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3.731"/>
    </inkml:context>
    <inkml:brush xml:id="br0">
      <inkml:brushProperty name="width" value="0.025" units="cm"/>
      <inkml:brushProperty name="height" value="0.025" units="cm"/>
    </inkml:brush>
  </inkml:definitions>
  <inkml:trace contextRef="#ctx0" brushRef="#br0">19 150 6951,'4'3'17980,"8"-4"-14449,4-5-5478,-12 5 3773,6-5-1592,0 0 0,0-1 0,0 0-1,-1-1 1,8-9 0,-14 15-203,-1 0 0,1-1 1,-1 1-1,0-1 1,0 0-1,0 1 1,0-1-1,-1 0 0,1 0 1,-1-1-1,1 1 1,-1 0-1,0 0 0,0-1 1,-1 1-1,1 0 1,-1-1-1,0 1 1,0-1-1,0 1 0,0 0 1,-1-5-1,0 7-31,1 0 0,-1-1 0,0 1 0,0 0 0,0 0 0,0 0 0,0 0 0,0 0 0,0 0 0,0 0 0,0 0 0,0 0 0,-1 0 0,1 1 0,0-1 0,-1 0 0,1 1 0,0-1 0,-1 1 0,1 0 0,-1-1 0,1 1 0,0 0 0,-1 0 0,1 0 0,-1 0 0,1 0 0,-1 0 0,1 1 0,-1-1 0,1 0 0,0 1 0,-1-1 0,-1 2 0,-2-1-31,0 0-1,0 1 1,0 0-1,1 0 1,-1 0-1,1 1 1,0 0-1,0-1 1,-5 5-1,4-1 16,-1 1 0,1 0 0,0 0 0,1 0 0,0 0 0,0 1 0,0-1 0,1 1 0,0 0 0,1 0 0,0 0 0,0 0 0,0 1 0,1-1 0,1 1 0,-1-1 0,1 0 0,1 1 0,1 11 0,-1-18 20,1 0 0,-1-1 1,0 1-1,0-1 0,1 1 0,-1-1 1,1 1-1,-1-1 0,1 0 0,0 0 1,-1 1-1,1-1 0,0-1 0,0 1 1,0 0-1,-1 0 0,1-1 0,0 1 1,0-1-1,0 1 0,0-1 0,0 0 1,0 0-1,0 0 0,0 0 0,0 0 1,0 0-1,3-1 0,3 0 46,-1 0-1,1-1 1,0 1-1,-1-1 1,1-1-1,7-3 1,51-38 529,-9 4-91,-57 39-502,1 1 0,0-1 0,0 1 0,0-1 0,-1 1-1,1 0 1,0-1 0,0 1 0,0 0 0,0 0 0,0-1-1,0 1 1,0 0 0,0 0 0,-1 0 0,1 0-1,0 0 1,0 0 0,0 1 0,0-1 0,0 0 0,0 0-1,0 1 1,0-1 0,-1 0 0,1 1 0,0-1 0,0 1-1,0-1 1,-1 1 0,1-1 0,0 1 0,-1 0 0,1-1-1,0 1 1,-1 0 0,1-1 0,-1 1 0,2 2 0,12 43-7,0-4 368,-12-39-317,0-1-1,0 0 1,1 0-1,-1-1 1,0 1 0,1 0-1,0-1 1,-1 0-1,1 1 1,0-1 0,0 0-1,0-1 1,0 1-1,0 0 1,0-1-1,0 0 1,0 1 0,0-1-1,0 0 1,0-1-1,0 1 1,0 0 0,0-1-1,0 0 1,0 0-1,-1 0 1,1 0-1,0 0 1,4-3 0,10-4 157,-1 0 1,0-1 0,20-17 0,-20 13-188,30-21 0,-44 33 0,-1-1 0,1 1 0,0 0 0,0 0 0,0 0 0,0 0 0,0 0 0,0 1 0,0-1 0,1 1 0,-1-1 0,0 1 0,0 0 0,0-1 0,1 1 0,-1 1 0,0-1 0,0 0 0,3 1 0,-3 1-51,0 0-1,0 0 1,0 0 0,-1 0-1,1 1 1,-1-1 0,0 0-1,1 1 1,-1-1 0,0 1-1,0 0 1,0 3 0,18 32-1296,-19-38 1303,1 1-1,0 0 0,0-1 0,-1 1 0,1 0 1,0-1-1,0 1 0,0-1 0,0 1 0,0-1 1,0 0-1,0 1 0,0-1 0,0 0 0,0 0 0,0 1 1,0-1-1,0 0 0,0 0 0,0 0 0,0 0 1,0-1-1,0 1 0,0 0 0,0 0 0,0-1 0,0 1 1,0 0-1,0-1 0,0 1 0,0-1 0,0 1 1,0-1-1,1-1 0,0 1-747,-1-1 1,1 0-1,-1 0 0,1 1 0,-1-1 1,0 0-1,0-1 0,0 1 0,0 0 1,0 0-1,0 0 0,1-4 1,3-17-9198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8.519"/>
    </inkml:context>
    <inkml:brush xml:id="br0">
      <inkml:brushProperty name="width" value="0.025" units="cm"/>
      <inkml:brushProperty name="height" value="0.025" units="cm"/>
    </inkml:brush>
  </inkml:definitions>
  <inkml:trace contextRef="#ctx0" brushRef="#br0">172 187 17617,'0'0'7228,"-11"-5"-5830,5 1-1159,4 3-168,0-1 0,-1 1 0,1 0 0,0 0 0,0-1 0,-1 1 0,1 1 1,0-1-1,-1 0 0,1 0 0,-1 1 0,1 0 0,-1-1 0,1 1 0,-1 0 1,1 0-1,-1 0 0,1 1 0,-1-1 0,1 1 0,-1-1 0,1 1 1,0 0-1,-1 0 0,1 0 0,0 0 0,0 0 0,-4 3 0,-4 6 271,0 0 0,0 1 0,2 0-1,-15 23 1,20-30-310,0 1 0,0 0-1,1-1 1,0 1 0,0 0-1,1 0 1,-1 0 0,1 0-1,0 1 1,0-1 0,1 0-1,-1 0 1,1 1 0,0-1-1,1 0 1,1 7 0,-1-10-26,0-1 0,0 0 1,0 1-1,0-1 0,0 0 0,0 0 1,1 0-1,-1 0 0,0 0 0,1 0 1,-1 0-1,1 0 0,-1-1 0,1 1 1,0-1-1,-1 1 0,1-1 0,-1 1 1,1-1-1,0 0 0,-1 0 0,1 0 1,0 0-1,-1 0 0,1 0 0,0 0 1,-1-1-1,1 1 0,0-1 1,2 0-1,4-1 13,0 0 0,0 0 1,-1-1-1,1 0 0,7-4 0,1-4 88,0-1-1,-1 0 0,-1 0 0,0-2 0,-1 0 0,0 0 0,20-31 0,-15 17 98,-2-1 1,0-1-1,17-51 0,-23 49-204,-11 25 0,-5 13 0,-6 15 0,2-1 0,-60 128 0,63-129 0,1-1 0,0 1 0,1 0 0,2 0 0,0 0 0,-1 26 0,4-43-72,-1 0 1,1 0-1,0 1 1,1-1-1,-1 0 1,0 0-1,1 0 1,-1 0-1,1 0 1,-1 0-1,1 0 1,0 0-1,0 0 1,0 0-1,0 0 1,0 0-1,1-1 1,-1 1-1,3 2 1,-3-3-122,1 0 0,-1-1 0,1 1 1,0 0-1,-1-1 0,1 1 0,0-1 1,0 0-1,-1 1 0,1-1 0,0 0 1,0 0-1,0 0 0,-1 0 0,1-1 0,0 1 1,0 0-1,2-1 0,2-2-739,1 1 1,-1-1-1,1 0 0,-1-1 0,0 1 0,0-1 1,-1-1-1,1 1 0,-1-1 0,7-6 0,9-17-11559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061"/>
    </inkml:context>
    <inkml:brush xml:id="br0">
      <inkml:brushProperty name="width" value="0.025" units="cm"/>
      <inkml:brushProperty name="height" value="0.025" units="cm"/>
    </inkml:brush>
  </inkml:definitions>
  <inkml:trace contextRef="#ctx0" brushRef="#br0">0 0 17649,'0'0'3587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3.068"/>
    </inkml:context>
    <inkml:brush xml:id="br0">
      <inkml:brushProperty name="width" value="0.025" units="cm"/>
      <inkml:brushProperty name="height" value="0.025" units="cm"/>
    </inkml:brush>
  </inkml:definitions>
  <inkml:trace contextRef="#ctx0" brushRef="#br0">5 152 12460,'-2'-10'2966,"1"9"-2831,1 0-1,0 0 0,-1 1 1,1-1-1,0 0 0,0 1 0,0-1 1,0 0-1,0 0 0,-1 0 1,1 1-1,1-1 0,-1 0 1,0 0-1,0 1 0,0-1 1,0 0-1,0 0 0,1 1 0,-1-1 1,0 0-1,1 1 0,-1-1 1,0 0-1,1 1 0,-1-1 1,1 1-1,-1-1 0,1 0 1,0 1-1,-1-1 0,1 1 0,-1 0 1,1-1-1,0 1 0,-1-1 1,1 1-1,0 0 0,-1 0 1,1-1-1,0 1 0,0 0 1,-1 0-1,1 0 0,1 0 0,50-16 225,0 4-1,64-9 1,-39 8-324,48-8-3,2 5 0,151 1 0,-437 14 314,-290 7 274,420-5-468,16-1-128,19 0-109,680-2 176,-1268 8 1323,726 15-3837,-17-12-3898,-70-8-1211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4.139"/>
    </inkml:context>
    <inkml:brush xml:id="br0">
      <inkml:brushProperty name="width" value="0.025" units="cm"/>
      <inkml:brushProperty name="height" value="0.025" units="cm"/>
    </inkml:brush>
  </inkml:definitions>
  <inkml:trace contextRef="#ctx0" brushRef="#br0">1 98 9577,'0'0'7207,"12"-1"-6220,248-6 969,67-3-1664,-139-2-202,217-25 12,-382 31-51,-23 6-40,1 0 0,-1 0 1,0 0-1,0 0 0,0 0 0,0-1 1,1 1-1,-1 0 0,0 0 0,0 0 1,0 0-1,0 0 0,0 0 0,0 0 1,1 0-1,-1-1 0,0 1 0,0 0 1,0 0-1,0 0 0,0 0 1,0 0-1,0-1 0,0 1 0,0 0 1,0 0-1,0 0 0,0 0 0,0-1 1,0 1-1,1 0 0,-1 0 0,0 0 1,-1 0-1,1-1 0,0 1 0,0 0 1,0 0-1,0 0 0,0 0 1,0-1-1,0 1 0,0 0 0,0 0 1,0 0-1,0 0 0,0 0 0,0 0 1,-1-1-1,1 1 0,0 0 0,-3-2 66,0 1 0,-1-1 0,1 1 0,-1 0 0,1 0 0,0 0 0,-1 1 0,-6-1 0,-348-6 246,251 9-165,-192 11 1043,462-15-1765,192 5-740,-346-3 1243,-3 0-66,1 0-1,0 0 1,0 1 0,0 0-1,0 0 1,-1 0 0,1 1-1,12 5 1,-19-6 104,1-1-1,-1 0 1,0 0-1,0 1 1,1-1-1,-1 0 1,0 0-1,0 1 1,1-1 0,-1 0-1,0 1 1,0-1-1,0 0 1,1 1-1,-1-1 1,0 0-1,0 1 1,0-1 0,0 0-1,0 1 1,0-1-1,0 1 1,0-1-1,0 0 1,0 1-1,0-1 1,0 0 0,0 1-1,0-1 1,0 1-1,0-1 1,-1 0-1,1 1 1,0-1-1,0 0 1,0 1 0,0-1-1,-1 0 1,1 1-1,0-1 1,0 0-1,-1 0 1,1 1-1,0-1 1,-1 0 0,1 0-1,0 0 1,-1 1-1,0-1 1,-22 12-876,-62 13-694,-2-5 1,-149 17 0,216-34 1324,-119 12-2620,4-9-3379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433"/>
    </inkml:context>
    <inkml:brush xml:id="br0">
      <inkml:brushProperty name="width" value="0.025" units="cm"/>
      <inkml:brushProperty name="height" value="0.025" units="cm"/>
    </inkml:brush>
  </inkml:definitions>
  <inkml:trace contextRef="#ctx0" brushRef="#br0">1 0 15503,'0'0'12748,"0"11"-12006,0 38 221,1 72 709,-1-105-1486,2 0 0,0 0 1,1 0-1,0 0 0,8 18 1,-11-32-186,1-1 0,0 1-1,-1 0 1,1-1 0,0 1 0,0-1 0,0 1 0,0-1 0,0 1 0,1-1 0,-1 0 0,0 0 0,1 1 0,-1-1 0,0 0-1,1 0 1,0 0 0,-1-1 0,1 1 0,-1 0 0,1 0 0,3 0 0,-2-1-1,0 0 1,0 0-1,0 0 1,0-1-1,0 1 0,0-1 1,-1 0-1,1 0 1,0 0-1,0 0 1,-1 0-1,5-3 0,4-3-1,0-1 1,-1 0-1,0-1 0,0 0 0,8-11 0,-7 7 6,0 2-122,0-1 1,-1 0 0,-1-1 0,0 0 0,0-1 0,-1 1-1,-1-2 1,6-14 0,-13 28-744,0 0 55,-10 1-14394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4.776"/>
    </inkml:context>
    <inkml:brush xml:id="br0">
      <inkml:brushProperty name="width" value="0.025" units="cm"/>
      <inkml:brushProperty name="height" value="0.025" units="cm"/>
    </inkml:brush>
  </inkml:definitions>
  <inkml:trace contextRef="#ctx0" brushRef="#br0">1 1 12332,'0'0'5765,"3"48"-2914,9-35-961,3-6-673,6 0-929,2-5-448,6-2-2403,1 0-2081,1-7-3972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135"/>
    </inkml:context>
    <inkml:brush xml:id="br0">
      <inkml:brushProperty name="width" value="0.025" units="cm"/>
      <inkml:brushProperty name="height" value="0.025" units="cm"/>
    </inkml:brush>
  </inkml:definitions>
  <inkml:trace contextRef="#ctx0" brushRef="#br0">80 21 16784,'0'0'2493,"-10"8"-427,3-3-1670,-31 27 546,36-30-710,-1 1 1,1-1 0,0 0 0,0 1 0,0 0 0,1 0 0,-1-1 0,1 1 0,-1 0 0,1 0-1,0 0 1,0 0 0,0 1 0,0 5 0,2-8-140,1 0 0,-1-1 0,0 1 0,1 0 0,-1-1-1,1 1 1,-1-1 0,1 0 0,-1 0 0,1 1 0,-1-1 0,1 0 0,-1 0 0,1 0-1,-1 0 1,1-1 0,-1 1 0,1 0 0,2-1 0,5-2 116,1 0 0,0-1 1,-1 0-1,0 0 0,1-1 0,-2 0 1,12-9-1,40-21-343,-55 33-51,-1 1 0,1-1 0,-1 1 0,1 0 0,-1 0 0,1 0 0,0 1 0,0 0 0,-1 0 0,1 0 0,0 0 0,5 2 0,-8-2 36,0 1-1,0 0 1,1 0 0,-1 0 0,0 0-1,0 0 1,0 1 0,0-1-1,0 1 1,-1-1 0,1 1-1,2 2 1,-3-2 14,1 0-1,-1 0 0,1-1 1,0 1-1,0-1 1,0 1-1,-1-1 1,1 0-1,0 1 1,1-1-1,-1 0 1,0-1-1,0 1 0,0 0 1,1 0-1,-1-1 1,0 0-1,4 1 1,25-9-851,14-23-5540,-18 11 1519,-4 6 416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475"/>
    </inkml:context>
    <inkml:brush xml:id="br0">
      <inkml:brushProperty name="width" value="0.025" units="cm"/>
      <inkml:brushProperty name="height" value="0.025" units="cm"/>
    </inkml:brush>
  </inkml:definitions>
  <inkml:trace contextRef="#ctx0" brushRef="#br0">1 1 6246,'0'0'11947,"3"8"-11610,10 26-103,-13-33-226,0 0 0,1 0-1,-1 0 1,1 0-1,0 0 1,-1 0-1,1 0 1,0 0-1,-1 0 1,1 0 0,0-1-1,0 1 1,0 0-1,0 0 1,0-1-1,0 1 1,0-1 0,0 1-1,0-1 1,1 1-1,-1-1-77,-1 0-1,1 1 1,0-1-1,-1 0 1,1 1-1,-1-1 1,1 0-1,-1 1 1,1-1-1,-1 0 1,1 1-1,-1-1 1,1 1-1,-1-1 1,1 1-1,-1-1 1,0 1-1,1-1 1,-1 1-1,0 0 1,1-1-1,-1 1 1,0 0-1,0-1 1,0 1-1,1-1 1,-1 2-1,3 27 655,0 1-1,-2-1 0,-1 1 0,-7 45 1,0 32 3909,8-107-4427,-1 0 1,0-1-1,0 1 0,0 0 1,0 0-1,1 0 1,-1-1-1,0 1 0,0 0 1,1 0-1,-1 0 0,0 0 1,0 0-1,0-1 0,1 1 1,-1 0-1,0 0 1,0 0-1,1 0 0,-1 0 1,0 0-1,1 0 0,-1 0 1,0 0-1,0 0 0,1 0 1,-1 0-1,0 0 0,0 0 1,1 0-1,-1 0 1,0 1-1,0-1 0,1 0 1,-1 0-1,0 0 0,0 0 1,1 0-1,-1 1 0,0-1 1,0 0-1,0 0 0,0 0 1,1 1-1,-1-1 1,0 0-1,0 0 0,0 0 1,0 1-1,0-1 0,0 0 1,1 0-1,-1 1 0,0-1 1,0 1-1,13-23 1055,14-71-436,2-9-266,-25 93-432,0-1 1,1 0-1,-1 1 1,2 0-1,-1 0 0,1 1 1,11-12-1,-13 16-97,0 1-1,1 0 1,0 0 0,-1 0-1,1 1 1,0 0-1,0 0 1,1 0 0,-1 0-1,0 1 1,0 0-1,1 0 1,-1 0 0,1 1-1,-1 0 1,1 0-1,-1 0 1,1 1 0,-1 0-1,0 0 1,7 2-1,-10-2 122,-1 0 0,0 0-1,0 0 1,1 0 0,-1 1-1,0-1 1,0 0-1,0 1 1,0-1 0,0 1-1,-1-1 1,1 1 0,0-1-1,-1 1 1,1-1 0,-1 1-1,0 0 1,1-1 0,-1 1-1,0 0 1,0-1-1,0 1 1,0 0 0,0 0-1,-1-1 1,1 1 0,0 0-1,-2 2 1,1 0 186,0 0 0,0 0 0,-1 0 0,1 0 1,-1 0-1,0 0 0,0-1 0,-1 1 0,1 0 0,-5 4 0,2-4-49,0-1 1,1 0-1,-2 1 0,1-1 0,0-1 1,-1 1-1,1-1 0,-1 0 0,1 0 0,-1-1 1,0 0-1,0 0 0,0 0 0,0-1 1,0 0-1,-10 0 0,16 0-215,-1-1 0,0 1 0,1 0 1,-1 0-1,1 0 0,-1 0 0,1 0 0,-1-1 0,1 1 0,-1 0 1,1-1-1,0 1 0,-1 0 0,1-1 0,-1 1 0,1 0 0,0-1 0,-1 1 1,1-1-1,0 1 0,-1-1 0,1 1 0,0-1 0,0 1 0,-1-1 1,1 1-1,0-1 0,0 1 0,0-1 0,1-17-6079,5 6-4023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5.815"/>
    </inkml:context>
    <inkml:brush xml:id="br0">
      <inkml:brushProperty name="width" value="0.025" units="cm"/>
      <inkml:brushProperty name="height" value="0.025" units="cm"/>
    </inkml:brush>
  </inkml:definitions>
  <inkml:trace contextRef="#ctx0" brushRef="#br0">1 27 6502,'0'0'25720,"50"-14"-32414,-34 1-3203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6.971"/>
    </inkml:context>
    <inkml:brush xml:id="br0">
      <inkml:brushProperty name="width" value="0.025" units="cm"/>
      <inkml:brushProperty name="height" value="0.025" units="cm"/>
    </inkml:brush>
  </inkml:definitions>
  <inkml:trace contextRef="#ctx0" brushRef="#br0">35 38 8040,'0'0'21844,"-4"17"-20701,-3 3-994,1 0 1,1 1-1,1 0 1,0-1-1,2 1 1,0 0-1,2 0 0,2 26 1,-2-46-144,0 0 0,0 1 1,0-1-1,0 0 0,0 1 0,0-1 0,1 0 0,-1 1 1,1-1-1,-1 0 0,1 1 0,0-1 0,-1 0 1,1 0-1,0 0 0,0 0 0,0 0 0,-1 0 0,1 0 1,0 0-1,0 0 0,1 0 0,-1 0 0,0-1 1,2 2-1,0-1 3,0-1 1,-1 1 0,1-1-1,-1 0 1,1 0-1,0 0 1,-1 0 0,1-1-1,-1 1 1,1 0-1,0-1 1,3-1 0,4-2 5,-1 0 1,0-1-1,0 0 1,0 0 0,-1-1-1,8-6 1,2-5-16,-1-1 0,-1-1 0,-1 0 0,-1-1 0,0-1 0,-1 0 0,-2 0 0,0-2 0,13-39 0,-22 55-558,0 2-2580,-2 8-1548,0 11-758,0-2-3600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7.984"/>
    </inkml:context>
    <inkml:brush xml:id="br0">
      <inkml:brushProperty name="width" value="0.025" units="cm"/>
      <inkml:brushProperty name="height" value="0.025" units="cm"/>
    </inkml:brush>
  </inkml:definitions>
  <inkml:trace contextRef="#ctx0" brushRef="#br0">47 218 20083,'0'0'10549,"-8"3"-10469,-27 12-32,35-15-34,0 0 0,0 0-1,0 0 1,0 0 0,0 0 0,-1 0 0,1 0 0,0 0 0,0 0 0,0 0 0,0 0 0,0 0 0,0 0-1,-1 0 1,1 0 0,0 0 0,0 0 0,0 0 0,0 0 0,0 0 0,0 0 0,0 0 0,-1 0 0,1 0-1,0 1 1,0-1 0,0 0 0,0 0 0,0 0 0,0 0 0,0 0 0,0 0 0,0 0 0,0 0-1,-1 1 1,1-1 0,0 0 0,0 0 0,0 0 0,0 0 0,0 0 0,0 0 0,0 1 0,0-1 0,0 0-1,0 0 1,0 0 0,0 0 0,0 0 0,0 0 0,0 1 0,0-1 0,0 0 0,0 0 0,0 0-1,1 0 1,-1 0 0,0 0 0,0 0 0,0 1 0,0-1 0,0 0 0,0 0 0,0 0 0,0 0 0,0 0-1,0 0 1,1 0 0,13 3 440,19-4-228,-20 0-269,1 0 0,-1 1 1,1 0-1,-1 1 0,18 3 0,-27-3 5,-1 0-1,1 0 0,-1 0 0,0 1 0,1-1 1,-1 1-1,0 0 0,0 0 0,0 0 0,0 0 1,0 0-1,-1 1 0,1-1 0,-1 1 0,1 0 1,-1-1-1,0 1 0,0 0 0,0 1 0,-1-1 1,1 0-1,-1 0 0,0 1 0,0-1 0,1 4 0,-2-7 35,0 1-1,0-1 0,0 0 0,0 0 0,0 0 0,1 0 0,-1 0 0,0 0 0,0 1 1,0-1-1,0 0 0,0 0 0,0 0 0,0 0 0,0 0 0,0 0 0,1 0 1,-1 0-1,0 0 0,0 1 0,0-1 0,0 0 0,0 0 0,0 0 0,1 0 0,-1 0 1,0 0-1,0 0 0,0 0 0,0 0 0,0 0 0,0 0 0,1 0 0,-1 0 0,0 0 1,0 0-1,0 0 0,0 0 0,0 0 0,0 0 0,1 0 0,-1-1 0,0 1 0,0 0 1,0 0-1,0 0 0,0 0 0,0 0 0,0 0 0,1 0 0,-1 0 0,0 0 0,0-1 1,0 1-1,0 0 0,0 0 0,0 0 0,0 0 0,0 0 0,0 0 0,0-1 0,11-13-114,5-15-206,-8 15-676,0-1-1,1 1 0,19-22 1,36-31-7774,-5 7-4420,-37 26 12605,-19 22 4374,-1-2 3437,-6 12-2730,-10 10-2496,3 12-1095,1 0 0,1 1 0,0 0 0,2 0 0,0 1 0,-4 32 0,8-43-618,0 3-76,0 0-1,1 1 1,-1 14-1,4-28-207,-1-1 0,0 0 0,0 0 0,1 0 0,-1 0 0,0 1 0,0-1 0,1 0 0,-1 0 0,0 0 0,0 0-1,1 0 1,-1 0 0,0 0 0,1 0 0,-1 0 0,0 0 0,0 0 0,1 0 0,-1 0 0,0 0 0,1 0 0,-1 0 0,0 0 0,0-1 0,1 1 0,-1 0 0,0 0 0,0 0-1,1 0 1,-1 0 0,0-1 0,0 1 0,0 0 0,1 0 0,-1 0 0,0-1 0,0 1 0,0 0 0,0 0 0,1-1 0,-1 1 0,0 0 0,0 0 0,0-1 0,0 1 0,0 0-1,0 0 1,0-1 0,12-13-66,-8 3 48,0-1-1,0 0 0,-1 0 0,0-1 1,-1 1-1,-1-1 0,0 1 0,-1-16 0,0 31-18,0 0-1,0 0 1,0 0-1,1 0 1,0 0-1,-1 0 0,1 0 1,0 0-1,0 0 1,0-1-1,1 1 1,-1 0-1,1-1 1,0 1-1,-1-1 0,1 0 1,0 1-1,0-1 1,5 4-1,-3-3 55,1-1 0,0 1 0,0-1 0,-1 0 0,1 0 0,1 0 0,-1 0 0,0-1 0,0 0 0,10 1 0,-8-2 75,1 1-1,0-1 1,0 0 0,-1-1 0,1 0 0,-1 0 0,1-1 0,0 0 0,-1 0 0,0 0-1,0-1 1,0-1 0,0 1 0,0-1 0,10-7 0,-15 9-59,0 0 0,0 0 0,0 0 0,-1-1 0,1 1 0,-1 0 0,1-1 0,-1 1 0,0-1 0,0 1 0,0-1 0,0 1 0,0-1 0,-1 0 0,1-3 0,-2 6-66,-1 0-1,1 0 0,0 0 0,-1 0 0,1 1 1,0-1-1,-1 1 0,1-1 0,0 1 0,0-1 1,0 1-1,-1 0 0,1-1 0,0 1 0,0 0 1,-1 1-1,-5 5 116,1-1 0,0 1 0,1 0 0,0 1 0,0-1 0,0 1 0,1 0 0,0 0 1,1 0-1,0 1 0,0-1 0,1 1 0,-3 15 0,6-23-61,-1 0 0,1 0 0,-1-1 0,1 1 1,-1 0-1,1 0 0,-1 0 0,1 0 0,0-1 0,0 1 1,-1 0-1,1-1 0,0 1 0,0 0 0,0-1 0,0 1 0,0-1 1,0 1-1,-1-1 0,1 0 0,0 1 0,0-1 0,1 0 1,-1 0-1,0 0 0,0 0 0,0 0 0,0 0 0,0 0 0,0 0 1,0 0-1,0 0 0,1-1 0,40-5 969,-24-2-883,-1-1 0,-1 0 0,0-1 0,0-1 0,-1-1 0,0 0 0,-1-1 0,16-19 0,-21 24-100,-9 8-7,0 0 0,-1 0 0,1 0 0,0 0 0,0 1 0,1-1 0,-1 0 0,0 0 0,0 0 0,0 0 0,0 0 0,0 0 0,0 1 0,0-1 0,0 0 0,0 0 0,0 0 0,0 0 0,0 0 0,0 0 0,0 0 0,0 0 0,0 1 0,1-1 0,-1 0 0,0 0 0,0 0 0,0 0 0,0 0 0,0 0 0,0 0 0,0 0 0,0 0 0,1 0 0,-1 0 0,0 0 0,0 0 0,0 0 0,0 0 0,0 0 0,0 0 0,1 0 0,-1 0 0,0 0 0,0 0 0,0 0 0,0 0 0,0 0 0,0 0 0,1 0 0,-1 0 0,0 0 0,0 0 0,0 0 0,0 0 0,0 0 0,0 0 0,0-1 0,0 1 0,0 0 0,1 0 0,-1 0 0,0 0 0,0 0 0,0 0 0,0-1 0,-2 20-293,-10 25-145,12-41 450,-1-1 35,0 1 0,0-1 1,0 1-1,0 0 0,1-1 1,-1 1-1,1 0 0,0 0 1,0-1-1,0 1 0,0 0 1,0 0-1,1-1 1,-1 1-1,1 0 0,1 3 1,0-4-43,0-1 0,-1 0 0,1 1 0,0-1 0,0 0 0,0 0 0,0 0 0,0 0 0,0 0 0,0-1 1,0 1-1,0-1 0,1 1 0,-1-1 0,0 0 0,0 0 0,1 0 0,-1 0 0,4 0 0,-5 0-139,0 0-1,0-1 1,1 1-1,-1 0 1,0 0-1,0 0 1,0-1-1,0 1 1,0-1-1,1 1 1,-1-1-1,0 1 1,0-1-1,0 0 1,0 1-1,0-1 1,-1 0-1,1 0 1,0 0-1,0 1 1,0-1-1,0-2 1,9-27-9622,-8 5-60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065"/>
    </inkml:context>
    <inkml:brush xml:id="br0">
      <inkml:brushProperty name="width" value="0.025" units="cm"/>
      <inkml:brushProperty name="height" value="0.025" units="cm"/>
    </inkml:brush>
  </inkml:definitions>
  <inkml:trace contextRef="#ctx0" brushRef="#br0">0 64 9801,'0'0'19459,"9"6"-18333,-4-3-1014,0 0 1,0 0-1,0-1 0,0 1 0,1-1 1,-1-1-1,1 1 0,0-1 0,-1 0 1,12 1-1,-14-2-74,1 0 1,-1 0-1,0-1 1,0 0-1,0 1 1,0-1-1,0 0 1,0 0-1,0 0 1,0-1-1,0 1 1,-1-1-1,1 0 1,-1 1-1,1-1 1,-1 0-1,1-1 1,-1 1-1,0 0 1,0-1-1,0 1 1,0-1-1,-1 1 1,1-1-1,-1 0 1,2-5-1,-2 7-35,0-1 0,0 0 1,-1 1-1,1-1 0,0 0 0,-1 0 0,0 1 0,1-1 0,-1 0 0,0 0 0,0 0 0,0 0 1,0 0-1,0 1 0,-1-1 0,0-2 0,1 3-2,0 0 1,-1 0-1,1 1 0,-1-1 1,0 0-1,1 1 0,-1-1 1,1 0-1,-1 1 1,0-1-1,0 1 0,1-1 1,-1 1-1,0-1 0,0 1 1,1 0-1,-1-1 0,0 1 1,0 0-1,0 0 1,0 0-1,0-1 0,-1 1 1,-1 0-1,-1 1 0,1-1 0,-1 1 1,1-1-1,0 1 0,0 0 0,0 0 1,-1 0-1,1 1 0,0-1 0,0 1 1,1 0-1,-1 0 0,0 0 0,0 0 1,-3 4-1,0 1-1,0 1 0,0 0 0,0 0 0,1 0 0,1 1 0,-1 0 0,2 0 0,-1 0 0,1 0 0,0 1 0,1-1 0,0 1 0,1 0 0,-1 17 0,2-26 0,0 1 0,0-1 0,0 1 0,0 0 0,1-1 0,-1 1 0,0-1 0,1 1 0,-1-1 0,1 1 0,-1-1 0,1 1 0,0-1 0,0 0 0,0 1 0,0-1 0,0 0 0,0 0 0,0 1 0,0-1 0,0 0 0,0 0 0,3 1 0,-2-1 0,1 0 0,0 1 0,0-2 0,0 1 0,1 0 0,-1 0 0,0-1 0,0 0 0,0 0 0,0 0 0,5 0 0,2-1 0,0-1 0,0 0 0,0 0 0,0-1 0,0-1 0,15-7 0,44-33 0,-52 32 0,1 0 0,0 2 0,1-1 0,36-13 0,-55 24 0,0 0 0,1 0 0,-1 0 0,0 0 0,0 0 0,0 0 0,0 0 0,1 0 0,-1 0 0,0 0 0,0 0 0,0 0 0,1 0 0,-1 0 0,0 0 0,0 0 0,0 0 0,1 0 0,-1 0 0,0 0 0,0 0 0,0 0 0,1 1 0,-1-1 0,0 0 0,0 0 0,0 0 0,0 0 0,0 0 0,1 0 0,-1 1 0,0-1 0,0 0 0,0 0 0,0 0 0,0 0 0,0 1 0,0-1 0,1 0 0,-1 0 0,0 0 0,0 1 0,0-1 0,0 0 0,0 0 0,0 0 0,0 1 0,0-1 0,0 0 0,0 0 0,-4 17 0,-11 15 0,1-9 0,8-14 0,0 0 0,1 0 0,0 0 0,0 1 0,1 0 0,0 0 0,1 0 0,-4 19 0,7-29 0,0 1 0,0-1 0,0 1 0,1-1 0,-1 0 0,0 1 0,0-1 0,0 0 0,1 1 0,-1-1 0,0 0 0,0 1 0,1-1 0,-1 0 0,0 0 0,1 1 0,-1-1 0,0 0 0,1 0 0,-1 1 0,1-1 0,-1 0 0,0 0 0,1 0 0,-1 0 0,1 0 0,-1 0 0,0 0 0,1 0 0,-1 0 0,1 0 0,-1 0 0,0 0 0,1 0 0,-1 0 0,1 0 0,-1 0 0,0 0 0,1 0 0,0-1 0,19-4 0,1-6 0,1 0 0,-2-1 0,0-1 0,30-26 0,-23 18 0,41-25 0,-68 46 0,1-1 0,0 1 0,-1-1 0,1 1 0,0-1 0,-1 1 0,1-1 0,0 1 0,0 0 0,0-1 0,-1 1 0,1 0 0,0 0 0,0 0 0,0-1 0,0 1 0,0 0 0,-1 0 0,1 0 0,0 0 0,0 1 0,0-1 0,0 0 0,0 0 0,-1 0 0,1 1 0,1 0 0,-1 0 0,-1 0 0,0 0 0,1 0 0,-1 0 0,0 0 0,1 0 0,-1 1 0,0-1 0,0 0 0,0 0 0,0 0 0,0 1 0,-1-1 0,1 0 0,0 0 0,0 0 0,-1 2 0,-25 62 0,20-53 0,4-7 0,-13 32 0,15-35 0,-1-1 0,0 1 0,1 0 0,-1-1 0,1 1 0,0 0 0,-1-1 0,1 1 0,0 0 0,0 0 0,0-1 0,0 1 0,1 0 0,-1 0 0,0-1 0,1 1 0,0 2 0,0-3-36,0-1 0,0 0 0,0 0 0,0 1 0,0-1 0,0 0 0,0 0 0,0 0 1,0 0-1,0 0 0,0 0 0,0-1 0,0 1 0,0 0 0,0 0 0,0-1 0,0 1 0,0 0 0,0-1 0,0 1 0,-1-1 0,1 0 0,0 1 0,0-1 1,-1 1-1,1-1 0,1-1 0,22-19-3805,3-11-4076,2-6-4655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8.328"/>
    </inkml:context>
    <inkml:brush xml:id="br0">
      <inkml:brushProperty name="width" value="0.025" units="cm"/>
      <inkml:brushProperty name="height" value="0.025" units="cm"/>
    </inkml:brush>
  </inkml:definitions>
  <inkml:trace contextRef="#ctx0" brushRef="#br0">1 4 8552,'0'0'17361,"50"-3"-33473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8.701"/>
    </inkml:context>
    <inkml:brush xml:id="br0">
      <inkml:brushProperty name="width" value="0.025" units="cm"/>
      <inkml:brushProperty name="height" value="0.025" units="cm"/>
    </inkml:brush>
  </inkml:definitions>
  <inkml:trace contextRef="#ctx0" brushRef="#br0">58 0 18674,'0'0'5402,"-5"11"-3149,-4 12-1407,1 0-1,1 1 1,1-1 0,1 1 0,1 1-1,0 38 1,-1-1-1057,2-32-3263,1-1-7660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070"/>
    </inkml:context>
    <inkml:brush xml:id="br0">
      <inkml:brushProperty name="width" value="0.025" units="cm"/>
      <inkml:brushProperty name="height" value="0.025" units="cm"/>
    </inkml:brush>
  </inkml:definitions>
  <inkml:trace contextRef="#ctx0" brushRef="#br0">48 1 18738,'0'0'12593,"-1"10"-11605,-5 13-683,2-8-269,0 0-1,1 1 1,-1 21 0,4-36-36,1 0 0,-1 1 0,1-1 0,-1 0 0,1 0 0,-1-1 0,1 1 0,0 0 0,0 0 0,0 0 0,-1 0 0,1-1 0,0 1 0,0 0 0,0-1 0,0 1 0,0 0 0,0-1 0,0 0 0,0 1 0,0-1 0,1 0 0,-1 1 0,0-1 0,0 0 0,0 0 0,0 0 0,2 0 0,47 4 0,-27-2 0,-17-1 0,1 1 0,0 0 0,-1 0 0,0 0 0,0 1 0,1 0 0,-2 0 0,1 1 0,0 0 0,-1 0 0,7 6 0,-11-9 0,1 0 0,-1 1 0,0-1 0,0 1 0,1-1 0,-1 1 0,-1-1 0,1 1 0,0 0 0,0-1 0,0 1 0,-1 0 0,1 0 0,-1-1 0,0 1 0,1 0 0,-1 0 0,0 0 0,0 0 0,0-1 0,0 1 0,0 0 0,-1 0 0,1 0 0,0 0 0,-1-1 0,0 1 0,1 0 0,-1 0 0,0-1 0,0 1 0,0 0 0,0-1 0,0 1 0,0-1 0,0 0 0,-1 1 0,1-1 0,0 0 0,-1 0 0,1 1 0,-1-1 0,0-1 0,-2 3 0,-4 2 0,-1-1 0,1 0 0,-1 0 0,0 0 0,-1-1 0,1-1 0,-1 0 0,1 0 0,-1-1 0,1 0 0,-1 0 0,0-1 0,-18-2 0,26 2-78,0 0-1,1 0 1,-1-1-1,0 1 1,0 0 0,0-1-1,0 0 1,0 1 0,0-1-1,0 0 1,1 0-1,-1 0 1,0 0 0,1 0-1,-1 0 1,1-1 0,-1 1-1,1 0 1,-1-1-1,1 1 1,0-1 0,0 1-1,0-1 1,0 0-1,0 0 1,0 1 0,0-1-1,1 0 1,-1 0 0,0 0-1,1 0 1,0 0-1,-1 0 1,1 0 0,0 0-1,0 0 1,0 0 0,1 0-1,-1 0 1,0 0-1,1 0 1,-1 0 0,1 1-1,-1-1 1,1 0 0,0 0-1,0 0 1,0 1-1,0-1 1,0 0 0,0 1-1,1-1 1,-1 1-1,1-1 1,-1 1 0,1 0-1,-1 0 1,1-1 0,-1 1-1,1 0 1,0 1-1,3-3 1,19-4-5864,5-1-1339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523"/>
    </inkml:context>
    <inkml:brush xml:id="br0">
      <inkml:brushProperty name="width" value="0.025" units="cm"/>
      <inkml:brushProperty name="height" value="0.025" units="cm"/>
    </inkml:brush>
  </inkml:definitions>
  <inkml:trace contextRef="#ctx0" brushRef="#br0">0 83 20820,'0'0'9609,"11"0"-8787,-6 0-753,12 0 233,1-1-1,27-5 0,-41 5-274,0 1 0,0-1 0,0 0 0,0-1 1,0 1-1,0-1 0,0 1 0,-1-1 0,1 0 0,-1 0 1,1-1-1,-1 1 0,0-1 0,0 0 0,0 0 0,0 0 0,0 0 1,-1 0-1,4-5 0,-6 8-27,1-1 0,-1 1 0,0-1 0,1 1 0,-1-1 0,1 1 0,-1-1 0,0 1 0,0-1 0,1 1 0,-1-1 0,0 0 0,0 1 0,1-1 0,-1 1 0,0-1 0,0 0 0,0 1 0,0-1 0,0 1 0,0-1 0,0 0 0,0 1 0,0-1 0,-1 0 0,1 1 0,0-1 0,0 1 0,0-1 0,-1 1 0,1-1 0,0 1 0,-1-1 0,1 0 0,0 1 0,-1 0 0,1-1 0,-1 1 0,1-1 0,-1 1 0,1-1 0,-1 1 0,1 0 0,-1 0 0,1-1 0,-1 1 0,1 0 0,-1 0 0,1-1 0,-1 1 0,0 0 0,1 0 0,-1 0 0,0 0 0,1 0 0,-1 0 0,1 0 0,-1 0 0,0 0 0,1 0 0,-2 1 0,-1-1 0,0 1 0,-1 0 0,1 0 0,0 0 0,0 0 0,0 1 0,0-1 0,0 1 0,0 0 0,-3 2 0,-1 4 0,0 0 0,0 0 0,1 0 0,-7 14 0,11-19 0,0 0 0,1-1 0,-1 1 0,1 0 0,0 0 0,0 0 0,0 0 0,1 1 0,-1-1 0,1 0 0,-1 0 0,1 0 0,0 0 0,0 1 0,1-1 0,-1 0 0,1 0 0,1 6 0,-1-7 0,1-1 0,-1 1 0,1-1 0,-1 0 0,1 0 0,0 0 0,0 0 0,-1 0 0,1 0 0,0 0 0,0 0 0,0-1 0,0 1 0,0-1 0,0 1 0,0-1 0,0 0 0,0 0 0,0 0 0,2 0 0,44-4 0,-39 2 0,1 0 0,-2-2 0,1 1 0,0-1 0,-1 0 0,1-1 0,-1 0 0,0 0 0,-1 0 0,14-13 0,-7 3 0,0 0 0,0 0 0,21-35 0,-37 81 0,-2-15 0,1-9 0,1 0 0,0 0 0,1 0 0,-1 1 0,2-1 0,-1 1 0,1-1 0,0 0 0,1 9 0,0-15-83,-1 0 0,0 0 0,0-1-1,1 1 1,-1 0 0,0-1 0,1 1 0,-1-1 0,1 1-1,-1 0 1,1-1 0,-1 1 0,1-1 0,-1 1 0,1-1 0,0 0-1,-1 1 1,1-1 0,0 0 0,-1 1 0,1-1 0,1 1 0,17-1-5121,-4-4-2478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29.863"/>
    </inkml:context>
    <inkml:brush xml:id="br0">
      <inkml:brushProperty name="width" value="0.025" units="cm"/>
      <inkml:brushProperty name="height" value="0.025" units="cm"/>
    </inkml:brush>
  </inkml:definitions>
  <inkml:trace contextRef="#ctx0" brushRef="#br0">1 1 19955,'0'0'10186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30.268"/>
    </inkml:context>
    <inkml:brush xml:id="br0">
      <inkml:brushProperty name="width" value="0.025" units="cm"/>
      <inkml:brushProperty name="height" value="0.025" units="cm"/>
    </inkml:brush>
  </inkml:definitions>
  <inkml:trace contextRef="#ctx0" brushRef="#br0">63 1 16688,'0'0'13933,"1"10"-13079,-1 17-639,0 0 1,-2 1-1,-1-1 0,-1-1 1,-8 30-1,-1-14-215,6-24 0,1 1 0,1 0 0,0 0 0,-2 30 0,7-49 0,0 1 0,0 0 0,0-1 0,1 1 0,-1-1 0,0 1 0,0 0 0,0-1 0,1 1 0,-1-1 0,0 1 0,1-1 0,-1 1 0,0-1 0,1 1 0,-1-1 0,1 1 0,-1-1 0,1 1 0,-1-1 0,1 0 0,-1 1 0,1-1 0,-1 0 0,1 1 0,-1-1 0,1 0 0,0 0 0,-1 0 0,1 0 0,-1 1 0,1-1 0,0 0 0,-1 0 0,1 0 0,0 0 0,-1 0 0,1 0 0,-1-1 0,1 1 0,0 0 0,-1 0 0,1 0 0,-1 0 0,2-1 0,31-11 0,21-21 17,72-57-1,-31 20-241,-92 68-73,16-13-2660,-12 3-7783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8:30.598"/>
    </inkml:context>
    <inkml:brush xml:id="br0">
      <inkml:brushProperty name="width" value="0.025" units="cm"/>
      <inkml:brushProperty name="height" value="0.025" units="cm"/>
    </inkml:brush>
  </inkml:definitions>
  <inkml:trace contextRef="#ctx0" brushRef="#br0">1 0 19186,'0'0'7143,"7"54"-3620,10-41-1377,2-3-1377,10 1-769,4-1-801,-1-5-5765,1-3-6374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8.615"/>
    </inkml:context>
    <inkml:brush xml:id="br0">
      <inkml:brushProperty name="width" value="0.025" units="cm"/>
      <inkml:brushProperty name="height" value="0.025" units="cm"/>
    </inkml:brush>
  </inkml:definitions>
  <inkml:trace contextRef="#ctx0" brushRef="#br0">74 157 9129,'0'0'2824,"-9"-3"-1159,7 3-1506,-34-11 1292,34 10-1255,1 1-1,-1-1 0,1 1 0,-1-1 1,1 0-1,0 0 0,-1 1 0,1-1 1,0 0-1,0 0 0,-1-1 0,1 1 1,0 0-1,0 0 0,0 0 0,1-1 1,-1 1-1,0 0 0,0-1 0,1 1 1,-1-1-1,1 1 0,-1-1 0,0-1 1,2 2-131,-1 0 1,0 0-1,1 0 1,-1 0-1,1 0 1,-1 0-1,1 0 1,0 1-1,-1-1 1,1 0-1,0 0 1,-1 1 0,1-1-1,0 0 1,0 1-1,0-1 1,0 1-1,0-1 1,-1 1-1,1-1 1,0 1-1,0 0 1,0-1-1,0 1 1,0 0-1,2 0 1,33-7 154,-28 6-21,299-30 354,-61 8-417,16-10-184,-349 33 846,0 3 0,0 5 0,-97 21 0,175-24-1117,17-6-3179,19-14-2315,11-16-5595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5:59.442"/>
    </inkml:context>
    <inkml:brush xml:id="br0">
      <inkml:brushProperty name="width" value="0.025" units="cm"/>
      <inkml:brushProperty name="height" value="0.025" units="cm"/>
    </inkml:brush>
  </inkml:definitions>
  <inkml:trace contextRef="#ctx0" brushRef="#br0">0 174 4036,'0'0'15743,"6"-5"-15370,3 0-219,0-1-1,0 1 0,1 1 1,-1 0-1,1 0 0,0 1 0,12-3 1,87-13 691,-56 11-589,201-27 155,477-6 0,-698 41-666,-6 1-328,1-1 0,0-1 0,-1-2-1,47-10 1,-74 13 549,0 0-1,0 0 0,0 0 1,0 0-1,-1 0 1,1 0-1,0-1 1,0 1-1,0 0 1,0 0-1,0 0 1,0 0-1,0 0 1,0-1-1,0 1 1,0 0-1,-1 0 1,1 0-1,0 0 1,0-1-1,0 1 1,0 0-1,0 0 1,0 0-1,0 0 0,0-1 1,0 1-1,0 0 1,0 0-1,1 0 1,-1 0-1,0 0 1,0-1-1,0 1 1,0 0-1,0 0 1,0 0-1,0 0 1,0 0-1,0-1 1,0 1-1,1 0 1,-1 0-1,0 0 1,0 0-1,0 0 0,0 0 1,0 0-1,1 0 1,-1-1-1,0 1 1,0 0-1,0 0 1,0 0-1,0 0 1,1 0-1,-1 0 1,0 0-1,0 0 1,-20-5-2748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47.980"/>
    </inkml:context>
    <inkml:brush xml:id="br0">
      <inkml:brushProperty name="width" value="0.025" units="cm"/>
      <inkml:brushProperty name="height" value="0.025" units="cm"/>
    </inkml:brush>
  </inkml:definitions>
  <inkml:trace contextRef="#ctx0" brushRef="#br0">10 68 4004,'0'0'8007,"-10"-68"-14925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1:19.440"/>
    </inkml:context>
    <inkml:brush xml:id="br0">
      <inkml:brushProperty name="width" value="0.025" units="cm"/>
      <inkml:brushProperty name="height" value="0.025" units="cm"/>
    </inkml:brush>
  </inkml:definitions>
  <inkml:trace contextRef="#ctx0" brushRef="#br0">28 1 19410,'0'0'13357,"30"72"-13357,-37-34 0,-1 2 0,0 2 0,-3-3-1473,2-3-4165,-2-4-4323</inkml:trace>
  <inkml:trace contextRef="#ctx0" brushRef="#br0" timeOffset="1">16 606 11082,'0'0'20212,"-15"53"-18739,15-49-1473,1-4 0,6 0-416,1-9-5638,-3-11-11979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6:48.592"/>
    </inkml:context>
    <inkml:brush xml:id="br0">
      <inkml:brushProperty name="width" value="0.025" units="cm"/>
      <inkml:brushProperty name="height" value="0.025" units="cm"/>
    </inkml:brush>
  </inkml:definitions>
  <inkml:trace contextRef="#ctx0" brushRef="#br0">156 149 4965,'0'0'13036,"-5"7"-12497,0 0-28,0 0 0,1 0-1,0 0 1,0 0 0,1 1-1,0 0 1,0 0 0,-2 10 0,6-96-218,-1 78-274,0 0-1,0 0 0,0 0 1,0-1-1,0 1 1,0 0-1,0 0 1,0 0-1,-1 0 1,1-1-1,0 1 0,0 0 1,0 0-1,0 0 1,0 0-1,-1 0 1,1 0-1,0 0 0,0-1 1,0 1-1,0 0 1,-1 0-1,1 0 1,0 0-1,0 0 1,0 0-1,-1 0 0,1 0 1,0 0-1,0 0 1,0 0-1,-1 0 1,1 0-1,0 0 0,0 0 1,0 0-1,0 0 1,-1 1-1,1-1 1,0 0-1,0 0 1,0 0-1,0 0 0,-1 0 1,1 0-1,0 0 1,0 1-1,0-1 1,0 0-1,0 0 0,-1 0 1,1 0-1,0 1 1,0-1-1,0 0 1,0 0-1,0 0 1,0 1-1,-9 8 314,3 4-174,-1 4-114,4-17-72,3-11-23,0-4 65,-2-57 77,1 66-30,1 0 0,-1 0 0,-1 0 0,1 0 0,-1 1 0,1-1 0,-2 0 0,1 1 0,-4-7 0,4 17 212,1 1-1,0-1 0,0 0 0,0 1 1,1-1-1,0 10 0,13 78-263,-8-58 740,-7-55-612,-2 0 1,0 1-1,-1 0 0,0 0 0,-2 0 0,0 1 1,-1-1-1,-1 2 0,-13-20 0,31 84 93,-2-29-397,-4-10-155,0 0-1,0 0 1,1-1-1,0 1 0,0-1 1,0 0-1,1-1 1,9 11-1,-14-17 198,0 0 1,0 0-1,0 0 1,0 0-1,0 1 0,0-1 1,1 0-1,-1 0 1,0 0-1,0 0 0,0 0 1,0 0-1,0 0 0,0 0 1,1 0-1,-1 0 1,0 0-1,0 0 0,0 0 1,0 0-1,0 0 0,1 0 1,-1 0-1,0 0 1,0 0-1,0 0 0,0 0 1,0 0-1,1 0 1,-1 0-1,0 0 0,0 0 1,0 0-1,0 0 0,0 0 1,0 0-1,0 0 1,1-1-1,-1 1 0,0 0 1,0 0-1,0 0 0,0 0 1,0 0-1,0 0 1,0 0-1,0-1 0,0 1 1,0 0-1,0 0 1,1 0-1,-1 0 0,0 0 1,0-1-1,0 1 0,0 0 1,0 0-1,0 0 1,0 0-1,0 0 0,0-1 1,0 1-1,-1 0 0,1-11-3361,0 10 2536,-4-19-9935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07.632"/>
    </inkml:context>
    <inkml:brush xml:id="br0">
      <inkml:brushProperty name="width" value="0.025" units="cm"/>
      <inkml:brushProperty name="height" value="0.025" units="cm"/>
    </inkml:brush>
  </inkml:definitions>
  <inkml:trace contextRef="#ctx0" brushRef="#br0">0 2 11211,'141'-1'2544,"407"16"2191,-477-9-4539,-1 4 0,1 3 0,-2 3 0,0 3 0,110 47 1,-157-55-240,11 6-30,-10-13-3191,-8-3-5400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2.575"/>
    </inkml:context>
    <inkml:brush xml:id="br0">
      <inkml:brushProperty name="width" value="0.025" units="cm"/>
      <inkml:brushProperty name="height" value="0.025" units="cm"/>
    </inkml:brush>
  </inkml:definitions>
  <inkml:trace contextRef="#ctx0" brushRef="#br0">1 46 5445,'0'0'21802,"9"-7"-20489,-2 2-1081,1 1-1,-1-1 0,1 1 1,0 0-1,1 1 0,-1 0 1,0 1-1,1-1 0,0 2 1,0-1-1,12 0 0,-15 2-93,2-1-21,0 1-1,0 0 0,0 1 0,0 0 1,14 3-1,-20-3-114,0-1 0,0 1 1,0 0-1,0 0 0,0 0 0,0 1 1,-1-1-1,1 0 0,0 1 0,-1-1 1,1 1-1,-1-1 0,0 1 1,0 0-1,1-1 0,-1 1 0,0 0 1,0 0-1,-1 0 0,1 0 1,0 0-1,0 0 0,-1 0 0,0 0 1,1 0-1,-1 4 0,1 0 7,-1 0-1,0 0 1,0-1-1,0 1 1,-1 0-1,0 0 1,0-1-1,-1 1 1,1-1-1,-1 1 1,0-1-1,-1 0 1,-2 6-1,-3 0 38,0 0 0,0-1 0,-1-1 0,-12 11 0,-15 16 123,39-33-168,0-1 1,0 0-1,0 0 1,0 0-1,0 0 1,1 0-1,-1-1 1,1 1-1,-1-1 1,1 0-1,6 1 1,2 3-4,-4-2-9,1 1-1,-1 0 1,0 0-1,0 1 1,0 0-1,9 8 1,-15-11 7,0 1 1,1-1-1,-1 1 0,0-1 1,0 1-1,-1 0 0,1-1 1,0 1-1,-1 0 1,0 0-1,0 0 0,0 0 1,0 0-1,0 1 0,0-1 1,-1 0-1,0 0 0,0 1 1,0-1-1,0 0 0,-1 6 1,0-6 6,0 0 1,-1 0 0,0 0-1,0 0 1,1 0 0,-2 0-1,1 0 1,0-1 0,-1 1-1,1-1 1,-1 1 0,0-1-1,1 0 1,-1 0-1,0-1 1,0 1 0,-1 0-1,1-1 1,0 0 0,0 0-1,-6 1 1,-6 3 16,1-1 0,-1-1 0,-25 2 0,38-5-20,-21 1 0,1 0 0,-28-3 0,50 1-16,0 1 0,0 0 0,1 0 0,-1 0 0,0-1 0,0 1-1,1 0 1,-1 0 0,0-1 0,0 1 0,0 0 0,1-1 0,-1 1 0,0 0 0,0-1 0,0 1 0,0 0 0,0-1 0,0 1 0,0 0-1,0-1 1,0 1 0,0 0 0,0-1 0,0 1 0,0 0 0,0-1 0,0 1 0,0 0 0,0-1 0,0 1 0,0 0 0,0-1-1,-1 1 1,1 0 0,0-1 0,0 1 0,0 0 0,-1 0 0,1-1 0,0 1 0,0 0 0,-1 0 0,1-1 0,0 1 0,0 0 0,-1 0-1,1 0 1,0 0 0,-1-1 0,1 1 0,0 0 0,-1 0 0,1 0 0,0 0 0,-1 0 0,1 0 0,0 0 0,-1 0 0,1 0 0,-1 0-1,1 0 1,-1 0 0,27-14-4265,-26 13 3932,23-11-8117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3.262"/>
    </inkml:context>
    <inkml:brush xml:id="br0">
      <inkml:brushProperty name="width" value="0.025" units="cm"/>
      <inkml:brushProperty name="height" value="0.025" units="cm"/>
    </inkml:brush>
  </inkml:definitions>
  <inkml:trace contextRef="#ctx0" brushRef="#br0">0 0 11211,'0'0'16698,"5"9"-15828,0 0-691,-1 1-1,0 1 0,-1-1 0,0 0 1,-1 1-1,0 0 0,0 0 1,-1 20-1,-7 103 729,3-85-387,2-49-512,1 1-1,0 0 1,0 0-1,0-1 1,0 1-1,0 0 1,0 0-1,0 0 1,0-1-1,0 1 1,0 0-1,0 0 1,0-1-1,0 1 1,1 0-1,-1 0 1,0-1-1,0 1 1,1 0-1,-1-1 1,1 1-1,-1 0 1,1-1-1,-1 1 1,1 0-1,-1-1 1,1 1-1,-1-1 0,1 1 1,0-1-1,-1 0 1,1 1-1,0-1 1,1 1-1,0-1 18,0 0-1,1 0 0,-1-1 1,0 1-1,0-1 0,0 0 0,0 1 1,0-1-1,0 0 0,0 0 1,0 0-1,2-2 0,53-41 354,68-88-378,5-5 0,-122 132-620,-9 8-1080,-6 8-3966,-9 4-1819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19:03.617"/>
    </inkml:context>
    <inkml:brush xml:id="br0">
      <inkml:brushProperty name="width" value="0.025" units="cm"/>
      <inkml:brushProperty name="height" value="0.025" units="cm"/>
    </inkml:brush>
  </inkml:definitions>
  <inkml:trace contextRef="#ctx0" brushRef="#br0">0 1 18834,'0'0'8808,"24"59"-7527,-9-45-736,1 2-385,5 2-96,-1-3-1505,-3-1-3748,-3-5-6598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10.304"/>
    </inkml:context>
    <inkml:brush xml:id="br0">
      <inkml:brushProperty name="width" value="0.025" units="cm"/>
      <inkml:brushProperty name="height" value="0.025" units="cm"/>
    </inkml:brush>
  </inkml:definitions>
  <inkml:trace contextRef="#ctx0" brushRef="#br0">0 90 12204,'0'0'8840,"11"2"-8215,22-1-144,1-2 1,0-1 0,-1-1 0,51-12-1,27-3-124,263-1 50,-78 7 419,-293 12 98,-12-1-323,-34 2-100,-61 5-424,-184 31-3,-129 13-46,370-48 28,37-2-32,31-1-142,475-53-62,-331 33-72,-121 16 217,193-31 22,-250 38 29,-1-1 0,1-1 1,-1 0-1,-15-2 0,-29 1 36,-67 13 30,-142 34-1,91-13-3116,107-25-2346,11-7-5269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7:59.707"/>
    </inkml:context>
    <inkml:brush xml:id="br0">
      <inkml:brushProperty name="width" value="0.025" units="cm"/>
      <inkml:brushProperty name="height" value="0.025" units="cm"/>
    </inkml:brush>
  </inkml:definitions>
  <inkml:trace contextRef="#ctx0" brushRef="#br0">233 282 14221,'-14'3'2883,"3"-1"-2784,1 0-1,-1 1 1,1 0 0,0 1-1,1 0 1,-1 0-1,0 1 1,1 0-1,0 1 1,1 0 0,-1 0-1,1 1 1,0 0-1,-11 14 1,10-8-44,0 2 0,1-1 0,1 1 0,1 0 0,0 1 0,1 0 0,0 0 0,1 0 0,1 0 0,1 1 0,0-1 0,1 1 0,1-1 0,2 24 0,3 3 91,1 0-1,3 0 1,1 0 0,20 53-1,19 28-193,6-3 0,4-2 0,6-2 0,5-4 0,4-3 0,162 183 0,-203-257-132,1-1-1,2-2 1,1-1 0,64 41 0,-85-64 178,0 0 1,0-1-1,1-1 1,0-1-1,0 0 1,30 5-1,-34-10 75,0 1-1,-1-2 0,1 0 0,0 0 0,-1-1 1,1-1-1,-1 0 0,1 0 0,-1-2 0,20-7 1,-12 1 39,1-1 1,-2-1 0,1-1 0,-2-1-1,0 0 1,0-2 0,-2 0 0,0 0-1,0-2 1,21-32 0,-8 6-38,-1-2 1,-3-1 0,31-78-1,-29 47 310,-4-1-1,-3-1 1,-3-1-1,-4 0 0,-4-1 1,-3-1-1,-4 1 0,-13-131 1,5 163-239,-2 1-1,-3 0 1,-1 1 0,-3 1 0,-2 0 0,-1 1 0,-3 0 0,-2 2-1,-1 1 1,-53-70 0,58 90-88,-1 1 0,-1 0-1,-1 2 1,0 0 0,-2 2 0,0 0-1,-2 2 1,-32-17 0,35 23 5,1 1 0,-1 1-1,-1 1 1,1 1 0,-1 1 0,0 1-1,-1 2 1,1 0 0,0 1 0,-1 2-1,-25 3 1,22 0-35,0 2 0,1 1 0,-1 1-1,2 2 1,-1 0 0,1 2 0,1 0 0,0 2 0,1 1-1,-27 22 1,-10 14-834,2 2-1,-70 82 0,116-119 180,11-13 254,-1 1 0,0 0 0,0 0 0,-1-1 0,1 0 0,-1 0 0,1 0-1,-1 0 1,0 0 0,0-1 0,-1 1 0,-5 1 0,-4-7-4704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01.172"/>
    </inkml:context>
    <inkml:brush xml:id="br0">
      <inkml:brushProperty name="width" value="0.025" units="cm"/>
      <inkml:brushProperty name="height" value="0.025" units="cm"/>
    </inkml:brush>
  </inkml:definitions>
  <inkml:trace contextRef="#ctx0" brushRef="#br0">401 222 13325,'-28'18'300,"0"2"0,2 1 1,0 1-1,1 1 0,1 2 1,2 0-1,0 1 0,2 1 1,1 1-1,1 1 1,1 1-1,2 0 0,-13 37 1,9-16-80,3 0 1,2 1 0,3 1 0,2 0-1,2 1 1,2 0 0,4 81 0,3-105-49,1 1 1,2-2 0,1 1 0,1-1-1,2 0 1,1 0 0,1-1-1,1 0 1,1-1 0,24 35 0,-27-47-107,0 0 1,2-1 0,0 0 0,0-1-1,1 0 1,0-1 0,2-1-1,-1 0 1,1 0 0,0-2 0,1 0-1,1-1 1,-1 0 0,1-1-1,0-1 1,0-1 0,1-1 0,26 4-1,-32-7 61,0 0 1,0-1-1,0-1 0,0 0 0,-1-1 0,1 0 0,0 0 1,-1-1-1,0-1 0,0 0 0,18-9 0,-15 5-21,0-1 0,-1-1 0,0 0-1,0-1 1,-1 0 0,-1-1 0,17-20 0,-5-3 85,0 0 0,-3-2 0,-1 0 0,-1-1 0,22-72 0,-17 29 119,-2-1 0,-5-1 0,-3-1 0,-3 1 0,-4-2 0,-4 1 0,-11-103 0,5 156-260,-1 0 1,-1 1-1,-2 0 0,-1 0 1,-1 0-1,-1 1 1,-2 1-1,-1 0 1,-20-29-1,27 46-41,-1 1 1,0-1-1,0 1 0,-1 1 0,0 0 0,-1 0 0,0 0 1,0 2-1,-1-1 0,0 1 0,0 1 0,-1 0 0,0 0 1,0 1-1,0 1 0,-1 0 0,1 1 0,-1 0 0,0 1 1,0 0-1,0 1 0,0 0 0,0 2 0,-15 1 0,10 1-28,0 2 0,0 0 0,0 1 0,1 0 0,0 2 0,0 0 0,1 1 0,0 1 0,0 0 0,1 1-1,0 1 1,-13 13 0,-6 9-453,2 0 0,1 3 0,-39 60 0,46-59-2182,-28 63 0,32-55-2824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38.804"/>
    </inkml:context>
    <inkml:brush xml:id="br0">
      <inkml:brushProperty name="width" value="0.025" units="cm"/>
      <inkml:brushProperty name="height" value="0.025" units="cm"/>
      <inkml:brushProperty name="color" value="#66CC00"/>
    </inkml:brush>
  </inkml:definitions>
  <inkml:trace contextRef="#ctx0" brushRef="#br0">0 1 5477,'0'0'12855,"11"8"-12428,49 42-74,-7-5-420,70 47 0,-94-81-1726,-10-7-2584,-10-2 826,1 1-1030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8:56.041"/>
    </inkml:context>
    <inkml:brush xml:id="br0">
      <inkml:brushProperty name="width" value="0.025" units="cm"/>
      <inkml:brushProperty name="height" value="0.025" units="cm"/>
      <inkml:brushProperty name="color" value="#66CC00"/>
    </inkml:brush>
  </inkml:definitions>
  <inkml:trace contextRef="#ctx0" brushRef="#br0">14 1 15439,'0'0'3384,"7"9"-1371,-2 1-1398,-3-7-464,-1 1 0,1-1 0,0 0 1,0 0-1,0 0 0,0 0 0,1 0 0,-1-1 0,1 1 1,0-1-1,0 0 0,-1 1 0,1-1 0,5 2 0,-36-28 4670,0-1-4148,19 14-607,22 12-116,21 11 23,9 10 163,24 11 32,-131-60-474,15 5-5762,32 17-535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25.891"/>
    </inkml:context>
    <inkml:brush xml:id="br0">
      <inkml:brushProperty name="width" value="0.025" units="cm"/>
      <inkml:brushProperty name="height" value="0.025" units="cm"/>
    </inkml:brush>
  </inkml:definitions>
  <inkml:trace contextRef="#ctx0" brushRef="#br0">0 317 4773,'10'4'5135,"13"2"-4700,0 0 0,0-1-1,1-2 1,0 0 0,-1-2 0,1 0-1,0-2 1,27-4 0,202-38 574,-249 42-972,560-106 5487,5 33-4230,70 27-1222,-147 12 10,394 3 1680,-878 32-1801,27 1 121,-34-1-105,0 0 0,0 0 0,0 0 1,0 0-1,0 1 0,0-1 0,0 0 1,0 0-1,0 1 0,0-1 1,0 1-1,0-1 0,0 1 0,-1-1 1,1 1-1,0-1 0,0 1 0,-1 0 1,1 0-1,0-1 0,-1 1 0,1 0 1,0 0-1,-1 0 0,1-1 1,0 3-1,-2-2-81,1-1-1,0 1 1,0 0 0,-1-1 0,1 1 0,0 0 0,-1-1-1,1 1 1,-1 0 0,1-1 0,-1 1 0,1-1 0,-1 1-1,0-1 1,1 1 0,-1-1 0,1 1 0,-1-1 0,0 0-1,1 1 1,-1-1 0,0 0 0,0 0 0,1 1 0,-1-1-1,0 0 1,0 0 0,1 0 0,-1 0 0,0 0 0,0 0 0,-1 0-1,-33 1-4144,30-1 2599,-30 0-8360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5.251"/>
    </inkml:context>
    <inkml:brush xml:id="br0">
      <inkml:brushProperty name="width" value="0.025" units="cm"/>
      <inkml:brushProperty name="height" value="0.025" units="cm"/>
    </inkml:brush>
  </inkml:definitions>
  <inkml:trace contextRef="#ctx0" brushRef="#br0">10 1 8456,'0'0'17974,"-10"13"-12726,21-9-5153,-1 1 0,1-2-1,-1 0 1,1 0 0,0-1 0,0 0-1,0-1 1,1 0 0,20-2 0,12 3 46,-19 0-141,0 0 0,0-2 0,1-1 0,-1-1 0,48-10 0,-59 12-2209,-30 3-5164,1-3-5338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5.463"/>
    </inkml:context>
    <inkml:brush xml:id="br0">
      <inkml:brushProperty name="width" value="0.025" units="cm"/>
      <inkml:brushProperty name="height" value="0.025" units="cm"/>
      <inkml:brushProperty name="color" value="#66CC00"/>
    </inkml:brush>
  </inkml:definitions>
  <inkml:trace contextRef="#ctx0" brushRef="#br0">1 23 6470,'0'0'16624,"2"7"-7004,38-34-9567,-39 26-53,-1 0 0,2 1 0,-1 0 0,-1 4-58,-1 0 0,0 0 0,0 0-1,0 0 1,0-1 0,0 1 0,-1 0 0,-3 6 0,5-9-126,-1 1-424,1-1-1,-1 0 1,0 1-1,0-1 1,1 1 0,-1-1-1,0 0 1,0 0-1,0 0 1,0 1 0,-1-1-1,1 0 1,-2 1-1,-8-1-8039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6.446"/>
    </inkml:context>
    <inkml:brush xml:id="br0">
      <inkml:brushProperty name="width" value="0.025" units="cm"/>
      <inkml:brushProperty name="height" value="0.025" units="cm"/>
      <inkml:brushProperty name="color" value="#66CC00"/>
    </inkml:brush>
  </inkml:definitions>
  <inkml:trace contextRef="#ctx0" brushRef="#br0">37 82 9673,'0'1'254,"-1"-1"1,1 1-1,0-1 0,-1 0 0,1 1 1,-1-1-1,1 1 0,0-1 0,-1 0 1,1 1-1,-1-1 0,1 0 0,-1 0 1,1 1-1,-1-1 0,1 0 0,-1 0 1,1 0-1,-1 0 0,0 1 0,1-1 1,-1 0-1,1 0 0,-1 0 0,1 0 1,-1 0-1,1-1 0,-1 1 0,0 0 1,1 0-1,-1 0 0,1 0 0,-1-1 1,1 1-1,-1 0 0,1 0 0,-1-1 1,1 1-1,0 0 0,-1-1 0,1 1 1,-1-1-1,1 1 0,0 0 0,-1-1 1,1 1-1,0-1 0,-1 1 0,1-2 1,-8-34 6804,3 11-5686,5 6-1176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933"/>
    </inkml:context>
    <inkml:brush xml:id="br0">
      <inkml:brushProperty name="width" value="0.025" units="cm"/>
      <inkml:brushProperty name="height" value="0.025" units="cm"/>
      <inkml:brushProperty name="color" value="#66CC00"/>
    </inkml:brush>
  </inkml:definitions>
  <inkml:trace contextRef="#ctx0" brushRef="#br0">1 1 17264,'0'0'705,"59"70"832,-17-33 353,3 0-1313,6 2-97,1-2-31,-1-6-353,-1-3-160,-7-7-513,-5-6-640,-5-10-449,-6-5-63,-4 0-1026,1 0-2210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1.309"/>
    </inkml:context>
    <inkml:brush xml:id="br0">
      <inkml:brushProperty name="width" value="0.025" units="cm"/>
      <inkml:brushProperty name="height" value="0.025" units="cm"/>
      <inkml:brushProperty name="color" value="#66CC00"/>
    </inkml:brush>
  </inkml:definitions>
  <inkml:trace contextRef="#ctx0" brushRef="#br0">0 1 10154,'0'0'1409,"59"60"-1281,-45-50-256,0-2-128,-2-6-129,1 0-1280,4 1-1218,1 2 833,4 4 641,3 4 320,-1 3 480,3 6 97,2-2 704,-3-1-352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1.650"/>
    </inkml:context>
    <inkml:brush xml:id="br0">
      <inkml:brushProperty name="width" value="0.025" units="cm"/>
      <inkml:brushProperty name="height" value="0.025" units="cm"/>
      <inkml:brushProperty name="color" value="#66CC00"/>
    </inkml:brush>
  </inkml:definitions>
  <inkml:trace contextRef="#ctx0" brushRef="#br0">0 0 1698,'0'0'1318,"10"4"-341,11 6 289,-1 0 1,-1 2-1,0 0 0,23 19 0,-30-21-815,1-1-1,0 0 0,0-1 0,1-1 0,0 0 0,0 0 1,18 4-1,36 6-390,4-6-3647,-53-7 1132,0 3-2286</inkml:trace>
  <inkml:trace contextRef="#ctx0" brushRef="#br0" timeOffset="1.04">942 471 5765,'0'0'8424,"50"37"-8167,-37-37-450,-4 0-639,-1 0-834,4-3-1441,-2 1-1377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2.024"/>
    </inkml:context>
    <inkml:brush xml:id="br0">
      <inkml:brushProperty name="width" value="0.025" units="cm"/>
      <inkml:brushProperty name="height" value="0.025" units="cm"/>
      <inkml:brushProperty name="color" value="#66CC00"/>
    </inkml:brush>
  </inkml:definitions>
  <inkml:trace contextRef="#ctx0" brushRef="#br0">1 0 7111,'0'0'4228,"61"42"-2306,-43-35-1282,-1-3-384,1-4-160,-1 0-352,3 0-609,2 2 65,2 2 511,-1 7 257,3 1 64,-1 3 32,3-1-32,1 0-384,-2-2-1281,0-2-4005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2.351"/>
    </inkml:context>
    <inkml:brush xml:id="br0">
      <inkml:brushProperty name="width" value="0.025" units="cm"/>
      <inkml:brushProperty name="height" value="0.025" units="cm"/>
      <inkml:brushProperty name="color" value="#66CC00"/>
    </inkml:brush>
  </inkml:definitions>
  <inkml:trace contextRef="#ctx0" brushRef="#br0">0 0 14478,'0'0'2845,"12"11"-2001,8 7-490,0-1 0,2-1 1,0-1-1,41 22 1,-31-23 312,-7-1-306,1-2 0,0 0 0,0-2 0,33 6 0,-28-8-1272,-1 1 0,40 15 0,-43-12 1907,0 1 0,-1 1 1,-1 2-1,0 0 1,24 21-1,-47-32-2304,-15-11-1271,-1 0-858,-16-4-6759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59.743"/>
    </inkml:context>
    <inkml:brush xml:id="br0">
      <inkml:brushProperty name="width" value="0.025" units="cm"/>
      <inkml:brushProperty name="height" value="0.025" units="cm"/>
      <inkml:brushProperty name="color" value="#66CC00"/>
    </inkml:brush>
  </inkml:definitions>
  <inkml:trace contextRef="#ctx0" brushRef="#br0">33 0 10250,'0'0'865,"-33"52"-4805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0.338"/>
    </inkml:context>
    <inkml:brush xml:id="br0">
      <inkml:brushProperty name="width" value="0.025" units="cm"/>
      <inkml:brushProperty name="height" value="0.025" units="cm"/>
      <inkml:brushProperty name="color" value="#66CC00"/>
    </inkml:brush>
  </inkml:definitions>
  <inkml:trace contextRef="#ctx0" brushRef="#br0">1 91 6726,'0'0'9289,"40"-50"-9417,-34 44 128,-6 1 32,0 0 0,0-1-224,-6-3-1570,-12 0-3715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2:52.563"/>
    </inkml:context>
    <inkml:brush xml:id="br0">
      <inkml:brushProperty name="width" value="0.025" units="cm"/>
      <inkml:brushProperty name="height" value="0.025" units="cm"/>
    </inkml:brush>
  </inkml:definitions>
  <inkml:trace contextRef="#ctx0" brushRef="#br0">480 586 5701,'0'0'10917,"-1"-4"-10319,0 4-579,1 0 0,0-1-1,0 1 1,0 0 0,0-1 0,0 1-1,0 0 1,0-1 0,0 1 0,0 0-1,0-1 1,0 1 0,0 0 0,0-1-1,0 1 1,0 0 0,0-1 0,0 1-1,0 0 1,0-1 0,0 1-1,0 0 1,1-1 0,-1 1 0,0 0-1,0 0 1,0-1 0,1 1 0,-1 0-1,0 0 1,0-1 0,1 1 0,-1 0-1,0 0 1,1-1 0,-1 1 0,0 0-1,1 0 1,-1 0 0,0 0-1,1 0 1,-1 0 0,27-4 578,55 11 198,-37-3-388,1022-16 815,-585-3-378,677 2-262,35-1 598,435 4-85,-792 10-727,-557-10-416,-261 5-107,-19 4 135,0 1 1,-1-1 0,1 1-1,0-1 1,-1 1-1,1-1 1,-1 1 0,1-1-1,-1 1 1,1 0 0,-1-1-1,1 1 1,-1 0-1,0-1 1,1 1 0,-1 0-1,1 0 1,-1 0-1,0-1 1,1 1 0,-1 0-1,0 0 1,1 0-1,-1 0 1,0 0 0,1 0-1,-1 0 1,0 0-1,0 1 1,-460-31-1253,339 27 1241,-1258-3 135,-3 53-79,-418 22-71,2-42-309,1736-27 364,-1-2 0,-117-21 0,179 23-8,0 0 0,1 0 1,-1 0-1,0-1 0,1 1 1,-1-1-1,0 1 0,1-1 1,-1 0-1,0 1 0,1-1 0,-1 0 1,1 0-1,-1 0 0,1 0 1,0-1-1,0 1 0,-1 0 1,1-1-1,-2-2 0,4 3-6,0 0-1,-1 0 1,1-1-1,0 1 0,-1 0 1,1 0-1,0 0 1,0 0-1,0 0 1,0 0-1,0 0 1,0 0-1,1 0 0,-1 1 1,0-1-1,0 0 1,1 1-1,-1-1 1,0 1-1,1-1 1,-1 1-1,0 0 1,1 0-1,-1-1 0,0 1 1,1 0-1,1 0 1,115-20-270,210-11 0,-216 24 8,1452-61 35,6 47 963,-579 11-216,-668 6-373,480-10-20,-7-36-178,-747 45 1,20 0-155,-1-3-1,-1-3 1,116-35 0,-178 44 209,1 0 0,-1-1 0,1 1 1,-1-1-1,0 0 0,0-1 0,-1 1 0,1-1 1,7-8-1,-11 10-2,0 1 0,0 0 0,0 0 0,-1-1 0,1 1 0,-1-1 0,1 1 0,-1-1 0,1 1 0,-1-1 0,0 1 0,0-1 0,1 1 0,-1-1 0,-1 1 0,1-1 0,0 1 0,0-1 0,0 1 0,-1-1 0,1 1 0,-1-1 0,1 1 0,-1-1 0,0 1 0,1 0 0,-1-1 0,0 1 0,0 0 0,0-1 0,0 1 0,0 0 0,0 0 0,0 0 0,0 0 0,-1 0 0,1 0 0,0 1 0,-1-1 0,1 0 0,-3 0 0,-17-10-27,-1 0 1,-1 2-1,0 1 0,0 0 1,-1 2-1,0 1 0,-39-4 0,33 4 23,-582-53-31,-8 50-8,510 8 44,-1570 29-8491,1346-17 4292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14.943"/>
    </inkml:context>
    <inkml:brush xml:id="br0">
      <inkml:brushProperty name="width" value="0.025" units="cm"/>
      <inkml:brushProperty name="height" value="0.025" units="cm"/>
      <inkml:brushProperty name="color" value="#66CC00"/>
    </inkml:brush>
  </inkml:definitions>
  <inkml:trace contextRef="#ctx0" brushRef="#br0">0 43 21845,'0'0'10607,"6"-6"-10335,22-30-261,-28 37-237,1 0 0,-1 0 0,0 0 0,0 0 0,1 0 0,-1 0 0,0 0 0,1 0 0,-1 0 0,1 0 0,-1 0 0,1-1 0,0 1 0,-1 0 0,1 0 0,0 0 1,0-1-1,-1 1 0,2 0 0,-1 0-135,-1-1 0,0 1 1,1-1-1,-1 0 0,1 1 1,-1-1-1,1 0 0,0 1 1,-1-1-1,1 0 0,-1 0 1,1 0-1,-1 1 0,1-1 1,0 0-1,-1 0 0,1 0 1,-1 0-1,1 0 0,0 0 1,-1 0-1,1 0 1,0-1-1,5-4-6899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15.846"/>
    </inkml:context>
    <inkml:brush xml:id="br0">
      <inkml:brushProperty name="width" value="0.025" units="cm"/>
      <inkml:brushProperty name="height" value="0.025" units="cm"/>
      <inkml:brushProperty name="color" value="#66CC00"/>
    </inkml:brush>
  </inkml:definitions>
  <inkml:trace contextRef="#ctx0" brushRef="#br0">39 61 15855,'0'0'13490,"-13"-7"-10730,22-21-3123,-12 14-3478,-9 6-5963,-8 5-2944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048"/>
    </inkml:context>
    <inkml:brush xml:id="br0">
      <inkml:brushProperty name="width" value="0.025" units="cm"/>
      <inkml:brushProperty name="height" value="0.025" units="cm"/>
      <inkml:brushProperty name="color" value="#66CC00"/>
    </inkml:brush>
  </inkml:definitions>
  <inkml:trace contextRef="#ctx0" brushRef="#br0">1 0 9897,'0'0'961,"69"60"-801,-42-43-1249,3-2-3811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0.405"/>
    </inkml:context>
    <inkml:brush xml:id="br0">
      <inkml:brushProperty name="width" value="0.025" units="cm"/>
      <inkml:brushProperty name="height" value="0.025" units="cm"/>
      <inkml:brushProperty name="color" value="#66CC00"/>
    </inkml:brush>
  </inkml:definitions>
  <inkml:trace contextRef="#ctx0" brushRef="#br0">1 1 11915,'10'7'668,"33"21"-316,1-2 0,1-1 1,51 18-1,89 45-1276,-124-56 1405,-41-20-962,-1 1-1312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7.278"/>
    </inkml:context>
    <inkml:brush xml:id="br0">
      <inkml:brushProperty name="width" value="0.025" units="cm"/>
      <inkml:brushProperty name="height" value="0.025" units="cm"/>
      <inkml:brushProperty name="color" value="#66CC00"/>
    </inkml:brush>
  </inkml:definitions>
  <inkml:trace contextRef="#ctx0" brushRef="#br0">1 0 8968,'0'0'13587,"10"4"-13048,18 9-1114,-1 1 1,-1 2 0,45 34-1,35 22-8231,-87-61 4824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7.730"/>
    </inkml:context>
    <inkml:brush xml:id="br0">
      <inkml:brushProperty name="width" value="0.025" units="cm"/>
      <inkml:brushProperty name="height" value="0.025" units="cm"/>
      <inkml:brushProperty name="color" value="#66CC00"/>
    </inkml:brush>
  </inkml:definitions>
  <inkml:trace contextRef="#ctx0" brushRef="#br0">0 0 10186,'0'0'1318,"8"9"-731,-4-2-524,1-1 0,0 0 0,0 0 0,0 0-1,1-1 1,0 0 0,0 0 0,0 0 0,1-1-1,-1 0 1,1 0 0,0-1 0,1 0 0,-1 0 0,0-1-1,15 4 1,-13-5-899,-1 0 0,1 1 0,-1 1 0,0-1 0,0 1 0,0 1 0,0-1 0,14 10 0,60 47-628,-38-26 5237,138 88-2140,-102-72 1458,9-7-1879,-63-33-557,-1 2 0,23 14-1,-25-11-252,75 44 913,-88-54-1907,-1 0 0,1-1 1,0-1-1,1 1 0,-1-2 1,1 0-1,-1 0 0,15 1 1,-20-3-2516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8.522"/>
    </inkml:context>
    <inkml:brush xml:id="br0">
      <inkml:brushProperty name="width" value="0.025" units="cm"/>
      <inkml:brushProperty name="height" value="0.025" units="cm"/>
      <inkml:brushProperty name="color" value="#66CC00"/>
    </inkml:brush>
  </inkml:definitions>
  <inkml:trace contextRef="#ctx0" brushRef="#br0">1 0 14029,'13'14'769,"7"3"288,6 0 705,3-1-545,3 3-224,5 0-673,-3-1-256,-1-2-256,-1-4-769,-5-4-1441,-6-1-1090,-4-2 289,-2-1-4740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9.063"/>
    </inkml:context>
    <inkml:brush xml:id="br0">
      <inkml:brushProperty name="width" value="0.025" units="cm"/>
      <inkml:brushProperty name="height" value="0.025" units="cm"/>
      <inkml:brushProperty name="color" value="#66CC00"/>
    </inkml:brush>
  </inkml:definitions>
  <inkml:trace contextRef="#ctx0" brushRef="#br0">0 0 3235,'11'9'2557,"-3"-2"-2427,31 25 2369,1-1 1,1-2-1,63 34 0,143 40-6999,-196-80-955,-3 2 4034,-2 1 5924,44 36 0,-16-16-1238,45 9-5208,-84-41 916,0 2-1,-1 2 0,-1 1 0,32 24 0,68 47 5857,-28-22-5734,-92-57-2395,-4 0-4333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09.703"/>
    </inkml:context>
    <inkml:brush xml:id="br0">
      <inkml:brushProperty name="width" value="0.025" units="cm"/>
      <inkml:brushProperty name="height" value="0.025" units="cm"/>
      <inkml:brushProperty name="color" value="#66CC00"/>
    </inkml:brush>
  </inkml:definitions>
  <inkml:trace contextRef="#ctx0" brushRef="#br0">0 1 14542,'0'0'1922,"58"52"-129,-23-32-768,8 4-224,7 1-160,6 0-449,2-2-160,-2-4-96,1-3-2178,-7 0-1378,-3-2 1923,-5 0-578,-4 5-2657,0 4 2049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4.267"/>
    </inkml:context>
    <inkml:brush xml:id="br0">
      <inkml:brushProperty name="width" value="0.025" units="cm"/>
      <inkml:brushProperty name="height" value="0.025" units="cm"/>
      <inkml:brushProperty name="color" value="#66CC00"/>
    </inkml:brush>
  </inkml:definitions>
  <inkml:trace contextRef="#ctx0" brushRef="#br0">0 2550 14862,'0'0'9593,"15"-15"-8717,465-525 124,-118 126-1237,852-818-1263,-1129 1158 1628,-21 20 274,-3-2 1,91-109-1,-179 186-4503,16-14 2185,-25 14-5408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407"/>
    </inkml:context>
    <inkml:brush xml:id="br0">
      <inkml:brushProperty name="width" value="0.025" units="cm"/>
      <inkml:brushProperty name="height" value="0.025" units="cm"/>
    </inkml:brush>
  </inkml:definitions>
  <inkml:trace contextRef="#ctx0" brushRef="#br0">119 1 8456,'0'0'23510,"-6"11"-23156,0 4-4434,16 13-1773,10 0 4612,-16-23 1795,0 0 0,0 0 0,-1 0 0,0 0 0,0 1 0,4 8-1,-7-12-359,1 0-1,-1 0 1,0 0-1,0 0 1,0-1-1,0 1 1,0 0-1,0 0 1,0 0-1,-1 0 1,1 0-1,-1-1 1,1 1-1,-1 0 1,0 0-1,0-1 1,0 1-1,0 0 1,0-1-1,0 1 0,0-1 1,0 0-1,0 1 1,-1-1-1,1 0 1,-3 2-1,-1 1 227,-1 1-1,0-2 0,0 1 0,0-1 0,-12 5 1,13-6-471,0 0 0,0-1 0,-1 1 0,1-1 0,0 0 0,-1 0 0,1-1 0,-1 0 0,1 0 0,-1 0 0,1 0 0,-11-3 0,5-6-4524,2-8-5622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08.738"/>
    </inkml:context>
    <inkml:brush xml:id="br0">
      <inkml:brushProperty name="width" value="0.025" units="cm"/>
      <inkml:brushProperty name="height" value="0.025" units="cm"/>
    </inkml:brush>
  </inkml:definitions>
  <inkml:trace contextRef="#ctx0" brushRef="#br0">1 637 8360,'0'0'21818,"10"-11"-20366,24-26-1176,-2-2 0,46-73 0,52-109 22,-100 167-287,52-109-11,-111 261 0,-8 3 0,13-39 0,3 2 0,-16 76 0,34-119-3186,3-2-6285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4.702"/>
    </inkml:context>
    <inkml:brush xml:id="br0">
      <inkml:brushProperty name="width" value="0.025" units="cm"/>
      <inkml:brushProperty name="height" value="0.025" units="cm"/>
      <inkml:brushProperty name="color" value="#66CC00"/>
    </inkml:brush>
  </inkml:definitions>
  <inkml:trace contextRef="#ctx0" brushRef="#br0">104 1 15887,'0'0'6657,"-4"11"-5819,-20 60-551,3 1 1,4 1-1,2 0 0,-6 101 0,21-164-115,-1-4-16,1 1 0,-1-1 0,1 1-1,1-1 1,0 0 0,1 7 0,-2-12-126,0 0 0,1 0 0,-1 0 0,1 0 0,-1 0 0,1 0 0,0 0 0,-1 0 0,1 0 0,0-1 0,0 1 0,-1 0 0,1 0 0,0-1 0,0 1 0,0-1 0,0 1 0,0-1 0,0 1 0,0-1 0,0 1 0,0-1 0,0 0 0,0 1 0,0-1 0,0 0 0,0 0 0,1 0 0,-1 0 0,0 0 0,0 0 0,0 0 0,0-1 0,0 1 0,0 0 0,0 0 0,0-1 0,0 1 0,0-1 0,2 0 0,12-6 300,-1 0 0,1-1-1,-2 0 1,1-1 0,17-16 0,11-6 45,-2 3-613,1 1-1,2 3 0,0 1 1,2 3-1,0 1 0,81-21 0,-60 24-4069,-10 1-1954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5.483"/>
    </inkml:context>
    <inkml:brush xml:id="br0">
      <inkml:brushProperty name="width" value="0.025" units="cm"/>
      <inkml:brushProperty name="height" value="0.025" units="cm"/>
      <inkml:brushProperty name="color" value="#66CC00"/>
    </inkml:brush>
  </inkml:definitions>
  <inkml:trace contextRef="#ctx0" brushRef="#br0">0 1 21140,'0'0'8488,"2"76"-7399,-2-31-160,-2 8-641,2 2-224,0-1-32,0-5 0,0-8-192,0-10-288,7-10-417,-2-6-96,-1-12-1057,-1-3-2210,-3-15-1089,0-12-7015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5.840"/>
    </inkml:context>
    <inkml:brush xml:id="br0">
      <inkml:brushProperty name="width" value="0.025" units="cm"/>
      <inkml:brushProperty name="height" value="0.025" units="cm"/>
      <inkml:brushProperty name="color" value="#66CC00"/>
    </inkml:brush>
  </inkml:definitions>
  <inkml:trace contextRef="#ctx0" brushRef="#br0">0 66 19506,'0'0'10378,"50"0"-8808,-5 2-257,8-2-1313,7 0 0,2-13 0,-8-1 0,-5-2-705,-14 2-896,-9 6-705,-17 5-1538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6.183"/>
    </inkml:context>
    <inkml:brush xml:id="br0">
      <inkml:brushProperty name="width" value="0.025" units="cm"/>
      <inkml:brushProperty name="height" value="0.025" units="cm"/>
      <inkml:brushProperty name="color" value="#66CC00"/>
    </inkml:brush>
  </inkml:definitions>
  <inkml:trace contextRef="#ctx0" brushRef="#br0">42 109 17713,'0'0'7591,"69"8"-5573,-16-31-513,7-4-736,2 1-641,-8 2-192,-8 11-1217,-14 9-1730,-15 4-1377,-17 14-1506,-5 11-7623</inkml:trace>
  <inkml:trace contextRef="#ctx0" brushRef="#br0" timeOffset="1">0 478 19218,'0'0'6887,"83"-13"-4933,-25-13-385,5-2-800,1-2-673,-7 6-641,-7 6-1857,-11 4-2306,-15 3-2147,-7 0-7142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6.557"/>
    </inkml:context>
    <inkml:brush xml:id="br0">
      <inkml:brushProperty name="width" value="0.025" units="cm"/>
      <inkml:brushProperty name="height" value="0.025" units="cm"/>
      <inkml:brushProperty name="color" value="#66CC00"/>
    </inkml:brush>
  </inkml:definitions>
  <inkml:trace contextRef="#ctx0" brushRef="#br0">45 43 19186,'-5'9'2013,"-24"51"2249,27-55-3899,0 0 0,0 0-1,1 0 1,0 0 0,0 0 0,0 0 0,1 0 0,0 0 0,0 1-1,0-1 1,0 0 0,1 0 0,2 8 0,-2-12-346,-1 1 0,1-1 0,0 1 0,0-1 1,1 0-1,-1 0 0,0 0 0,0 1 0,0-1 0,1 0 1,-1 0-1,1-1 0,-1 1 0,1 0 0,-1 0 0,1-1 0,-1 1 1,1-1-1,0 1 0,-1-1 0,1 0 0,0 0 0,-1 1 0,1-1 1,0 0-1,-1 0 0,1-1 0,0 1 0,-1 0 0,4-1 1,0 0-2,0-1 1,1 1 0,-1-1 0,0 0 0,0 0 0,0 0 0,0-1-1,6-4 1,7-9 27,0-1 0,21-27-1,-23 26-19,0 0 0,30-25 0,-45 42-17,-1 1 0,1-1 0,0 0-1,0 0 1,0 1 0,-1-1 0,1 0 0,0 1 0,0-1-1,0 1 1,0-1 0,0 1 0,0-1 0,0 1 0,0 0-1,1-1 1,-1 1 0,0 0 0,0 0 0,0 0 0,0 0 0,0 0-1,0 0 1,0 0 0,1 0 0,-1 1 0,0-1 0,1 1-1,-1 0 20,0 0-1,0 1 1,-1-1 0,1 1-1,0-1 1,0 1-1,-1-1 1,1 1-1,-1-1 1,0 1-1,1-1 1,-1 1-1,0 0 1,0-1-1,0 1 1,0 2-1,-2 13 209,0 1 0,-7 25-1,8-39-226,-8 60-7,10-63 0,-1-1 0,0 0 0,0 1 0,0-1 0,0 0 0,1 1 0,-1-1 0,0 0 0,0 1 0,1-1 0,-1 0 0,0 1 0,1-1 0,-1 0 0,0 0 0,1 0 0,-1 1 0,0-1 0,1 0 0,-1 0 0,1 0 0,-1 0 0,0 0 0,1 1 0,-1-1 0,1 0 0,-1 0 0,0 0 0,1 0 0,-1 0 0,1 0 0,-1-1 0,0 1 0,1 0 0,-1 0 0,1 0 0,-1 0 0,0 0 0,1 0 0,-1-1 0,0 1 0,1 0 0,-1 0 0,0-1 0,1 1 0,0-1 0,20-10 0,6-11 0,31-32 0,-41 37 0,0 0 0,1 1 0,0 2 0,1 0 0,28-16 0,-46 29 0,0 1 0,0-1 0,0 0 0,0 1 0,1-1 0,-1 1 0,0 0 0,0-1 0,1 1 0,-1 0 0,0-1 0,0 1 0,1 0 0,-1 0 0,0 0 0,1 0 0,-1 0 0,0 1 0,0-1 0,1 0 0,-1 1 0,0-1 0,2 1 0,-2 0 0,-1 0 0,1 0 0,0 0 0,0 0 0,-1 1 0,1-1 0,-1 0 0,1 0 0,-1 0 0,0 1 0,1-1 0,-1 0 0,0 1 0,0-1 0,0 0 0,0 0 0,0 1 0,0 2 0,-2 11 0,-1 0 0,0 0 0,-8 19 0,4-10 0,5-1-3506,2-22 3228,0-1 0,-1 1-1,1-1 1,0 1 0,0-1 0,0 0-1,0 1 1,0-1 0,0 1 0,0-1 0,0 1-1,0-1 1,0 1 0,0-1 0,0 1-1,0-1 1,0 1 0,0-1 0,0 0-1,0 1 1,0-1 0,1 1 0,-1-1 0,0 1-1,0-1 1,1 0 0,-1 1 0,0-1-1,1 0 1,-1 1 0,0-1 0,1 0 0,-1 1-1,0-1 1,1 0 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7.472"/>
    </inkml:context>
    <inkml:brush xml:id="br0">
      <inkml:brushProperty name="width" value="0.025" units="cm"/>
      <inkml:brushProperty name="height" value="0.025" units="cm"/>
      <inkml:brushProperty name="color" value="#66CC00"/>
    </inkml:brush>
  </inkml:definitions>
  <inkml:trace contextRef="#ctx0" brushRef="#br0">5 54 13837,'0'0'9956,"0"13"-7655,-2 23-922,0-14-757,1-1-1,1 1 0,1 0 0,1-1 1,0 1-1,8 29 0,-9-49-615,0 0-1,-1 0 1,1 0-1,0 0 1,0-1 0,0 1-1,0 0 1,1 0-1,-1-1 1,0 1 0,1 0-1,-1-1 1,1 1-1,0-1 1,-1 0 0,1 0-1,0 0 1,0 1-1,0-2 1,0 1 0,0 0-1,0 0 1,3 0-1,-2-1 4,0 0 0,0-1 1,-1 1-1,1-1 0,0 1 0,0-1 0,-1 0 0,1 0 0,0-1 0,-1 1 0,1 0 0,-1-1 0,0 1 0,1-1 0,1-2 0,9-8 59,-1 0 0,-1-1 0,0-1 0,13-21 0,10-26 107,-23 40-125,1-1 1,14-18-1,-26 39-50,1 1 0,-1 0 0,0 0 0,0 0 0,0 0 0,0 0 0,0-1 0,0 1 0,0 0 0,0 0 0,0 0 0,0 0 0,1 0 0,-1 0 0,0 0 0,0-1 0,0 1 0,0 0 0,0 0 0,0 0 0,1 0 0,-1 0 0,0 0 0,0 0 0,0 0 0,0 0 0,0 0 0,1 0 0,-1 0 0,0 0 0,0 0 0,0 0 0,0 0 0,1 0 0,-1 0 0,0 0 0,0 0 0,0 0 0,0 0 0,0 0 0,1 0 0,-1 0 0,0 0 0,0 0 0,0 1 0,0-1 0,0 0 0,1 0 0,-1 0 0,0 0 0,0 0 0,0 0 0,0 1 0,4 12 0,-2 21 0,-2-31 0,-1 11 0,1-10 0,0 1 0,0 0 0,0-1 0,0 1 0,0 0 0,1-1 0,0 1 0,3 7 0,-4-12 0,0 0 0,0 1 0,0-1 0,1 0 0,-1 0 0,0 0 0,1 0 0,-1 0 0,0 0 0,0 1 0,1-1 0,-1 0 0,0 0 0,1 0 0,-1 0 0,0 0 0,0 0 0,1 0 0,-1 0 0,0 0 0,1 0 0,-1 0 0,0 0 0,0-1 0,1 1 0,-1 0 0,0 0 0,0 0 0,1 0 0,-1 0 0,0-1 0,0 1 0,1 0 0,-1 0 0,0 0 0,0-1 0,0 1 0,1 0 0,-1 0 0,0 0 0,0-1 0,0 1 0,0 0 0,0-1 0,1 1 0,8-15 0,-8 14 0,15-27 0,2-4 0,39-52 0,-56 83 0,0-1 0,0 1 0,0 0 0,0-1 0,0 1 0,0 0 0,0 0 0,0 0 0,1 0 0,-1 0 0,0 0 0,1 0 0,-1 0 0,1 1 0,-1-1 0,1 0 0,-1 1 0,1 0 0,0-1 0,1 1 0,-2 0 0,0 0 0,0 1 0,0-1 0,0 1 0,0 0 0,0-1 0,0 1 0,0 0 0,-1 0 0,1-1 0,0 1 0,-1 0 0,1 0 0,0 0 0,-1 0 0,1 0 0,-1 0 0,0 0 0,1 0 0,-1 0 0,0 0 0,1 2 0,2 11 0,-1 0 0,-1 0 0,0 21 0,0-23 0,-1 17 0,-1-20 0,1 0 0,0 0 0,1 1 0,0-1 0,0 0 0,4 12 0,-5-20-16,1-1 1,-1 1-1,0-1 1,0 1-1,1-1 1,-1 1-1,1-1 1,-1 1-1,0-1 0,1 1 1,-1-1-1,1 0 1,-1 1-1,1-1 1,-1 0-1,1 0 0,-1 1 1,1-1-1,0 0 1,-1 0-1,1 0 1,-1 1-1,1-1 1,-1 0-1,1 0 0,0 0 1,-1 0-1,1 0 1,-1 0-1,1-1 1,0 1-1,-1 0 0,1 0 1,-1 0-1,1 0 1,-1-1-1,1 1 1,0 0-1,-1 0 1,1-1-1,-1 1 0,0-1 1,1 1-1,-1 0 1,1-1-1,-1 1 1,1-1-1,-1 1 0,1-2 1,20-22-2597,24-46-8209,-19 27 2931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7.799"/>
    </inkml:context>
    <inkml:brush xml:id="br0">
      <inkml:brushProperty name="width" value="0.025" units="cm"/>
      <inkml:brushProperty name="height" value="0.025" units="cm"/>
      <inkml:brushProperty name="color" value="#66CC00"/>
    </inkml:brush>
  </inkml:definitions>
  <inkml:trace contextRef="#ctx0" brushRef="#br0">65 53 17617,'0'0'6027,"-7"10"-3999,3-6-2022,-1 1 279,0 1 1,0 0-1,0 0 1,1 0-1,0 1 0,0 0 1,0 0-1,1 0 1,0 0-1,1 0 0,-1 1 1,1-1-1,1 1 1,-2 13-1,3-17-233,0 0 1,0 1-1,0-1 1,1 0-1,-1 0 1,1 1-1,0-1 1,1 0-1,-1 0 1,1 0-1,-1 0 1,4 5-1,-3-7-31,-1-1 1,1 1-1,0-1 0,0 0 0,-1 1 0,1-1 0,0 0 1,0 0-1,1 0 0,-1 0 0,0-1 0,0 1 1,0-1-1,0 1 0,1-1 0,-1 0 0,0 1 1,0-1-1,1 0 0,-1-1 0,0 1 0,0 0 1,1-1-1,-1 1 0,4-2 0,0 0 23,-1-1 0,0 1-1,1-1 1,-1 0 0,0-1 0,-1 1 0,1-1-1,0 0 1,-1 0 0,0 0 0,0-1-1,0 0 1,-1 1 0,0-1 0,1 0-1,-2-1 1,1 1 0,3-9 0,-3 7 9,0-1 0,-1 1 0,1-1 0,-1 1 0,-1-1 0,1 0 0,-2 0 0,1 0 1,-1 0-1,0 0 0,0 0 0,-1 0 0,-3-12 0,3 17-53,0 1 0,0-1 0,0 0 0,0 1 0,0-1 0,-1 1 0,1 0 0,-1-1 0,0 1 0,0 0 0,0 0 0,0 0 0,0 0 0,0 1 0,0-1 0,-1 1 0,1-1 0,-1 1 0,1 0 0,-1-1 0,1 1 0,-1 1 0,0-1 0,1 0 0,-1 1 0,0-1 0,0 1 0,0 0 0,1 0 0,-1 0 0,0 0 0,0 0 0,1 1 0,-6 1 0,5-1 0,-1 0 0,1 0 0,0 0 0,0 1 0,-1 0 0,1-1 0,1 1 0,-1 0 0,0 0 0,0 1 0,1-1 0,-1 1 0,1-1 0,0 1 0,0 0 0,0-1 0,0 1 0,0 0 0,1 1 0,-1-1 0,1 0 0,0 0 0,0 1 0,0-1 0,0 0 0,0 1 0,1 6 0,0-8-143,1-1 0,0 1 0,-1-1 0,1 1 0,0-1 0,0 0 0,0 1 0,0-1 0,0 0 0,0 0 0,1 1 0,-1-1 0,0 0 0,1 0 0,-1-1 0,1 1 0,-1 0 0,1 0 0,-1-1 0,1 1 0,-1-1 0,1 1 0,-1-1 0,1 1 0,0-1 0,-1 0 0,1 0 0,0 0 0,-1 0-1,4-1 1,55-1-7477,-27-5 328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8.546"/>
    </inkml:context>
    <inkml:brush xml:id="br0">
      <inkml:brushProperty name="width" value="0.025" units="cm"/>
      <inkml:brushProperty name="height" value="0.025" units="cm"/>
      <inkml:brushProperty name="color" value="#66CC00"/>
    </inkml:brush>
  </inkml:definitions>
  <inkml:trace contextRef="#ctx0" brushRef="#br0">150 278 18353,'-8'2'4058,"-2"2"-3281,0 1 0,1 0 1,-1 0-1,1 0 1,0 1-1,1 1 0,-15 12 1,18-15-520,1 1 1,-1-1-1,1 1 1,0 0 0,0 0-1,0 1 1,1-1-1,-1 1 1,2 0 0,-1-1-1,0 1 1,1 1-1,0-1 1,1 0-1,-2 12 1,4-18-259,1 1 0,0-1 0,0 0 0,-1 0 0,1 0 0,0 0 0,0 0 0,0 0 0,-1 0 0,1-1 0,0 1 0,0 0 0,-1-1 0,1 0 0,3-1 0,38-27-143,-38 25 87,0-1 1,1 1-1,-1 0 0,1 1 0,0-1 1,0 1-1,0 0 0,1 1 0,-1-1 1,1 1-1,-1 1 0,1-1 0,13 0 0,-18 2 23,-1 1 0,1 0 0,0 0 0,0 0-1,-1 0 1,1 0 0,0 0 0,-1 0 0,1 0-1,-1 1 1,1-1 0,-1 1 0,0-1-1,0 1 1,0-1 0,1 1 0,-2 0 0,1-1-1,0 1 1,0 0 0,0 0 0,-1 0-1,1 0 1,-1 0 0,0 0 0,1 0 0,-1 3-1,6 63 165,-6-61-154,1 48 466,-6 58-1,3-90-298,-2 0-1,0 0 1,-1-1-1,-2 1 1,-10 25-1,17-47-143,-1 0 0,1 0 0,0 0 0,-1 0 0,1 0 0,0 0 0,-1-1 0,1 1 0,-1 0 0,1 0 0,-1 0 0,0-1 0,1 1 0,-1 0 0,0-1 0,1 1 0,-1 0 0,0-1 0,0 1 0,1-1 0,-1 0 0,0 1 0,0-1 0,-1 1 0,1-1 0,0-1 0,0 1 0,1-1 0,-1 1 0,0-1 0,0 1 0,1-1 0,-1 0 0,1 1 0,-1-1 0,0 0 0,1 1 0,-1-1 0,1 0 0,0 0 0,-1 0 0,1 1 0,0-1 0,-1-2 0,-10-49 0,10 13 0,2 0 0,2 0 0,2 0 0,1 0 0,1 1 0,3 0 0,1 1 0,2 0 0,1 0 0,27-48 0,-14 31 0,-2 6 0,-2 0 0,30-95 0,-96 261 0,37-97 0,2 1 0,1-1 0,0 1 0,2 0 0,0-1 0,3 24 0,-2-44 0,0 1 0,0 0 0,1 0 0,-1-1 0,1 1 0,-1 0 0,1-1 0,-1 1 0,1 0 0,0-1 0,0 1 0,0-1 0,0 1 0,0-1 0,0 1 0,0-1 0,0 0 0,1 0 0,-1 0 0,0 1 0,1-1 0,-1 0 0,1-1 0,-1 1 0,1 0 0,0 0 0,-1-1 0,1 1 0,0-1 0,-1 1 0,1-1 0,0 0 0,0 0 0,-1 0 0,1 0 0,0 0 0,0 0 0,0 0 0,-1 0 0,3-1 0,1 0 0,1-1 0,0 1 0,-1-1 0,0 0 0,1 0 0,-1-1 0,0 0 0,0 0 0,0 0 0,-1 0 0,7-6 0,2-6 0,0-1 0,-1-1 0,-1 0 0,13-25 0,7-12 0,-28 61 0,0 19 0,-1 27 0,-4-28 0,1-18 0,1 0 0,-1 0 0,1 0 0,1 0 0,-1 0 0,4 14 0,-3-20 0,0 0 0,0 0 0,-1 0 0,1-1 0,0 1 0,0 0 0,0-1 0,1 1 0,-1 0 0,0-1 0,0 0 0,0 1 0,0-1 0,0 1 0,1-1 0,-1 0 0,0 0 0,0 0 0,0 0 0,1 0 0,-1 0 0,0 0 0,0 0 0,1-1 0,-1 1 0,0 0 0,0-1 0,0 1 0,0 0 0,2-2 0,34-15 0,-34 14-434,1 0 0,0-1 0,-1 1 1,0-1-1,0 1 0,0-1 0,0 0 0,-1 0 0,1 0 1,-1 0-1,0-1 0,0 1 0,2-9 0,-2-1-1831,0 1 0,0 0 0,-2-24 0,0 0-4253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8.905"/>
    </inkml:context>
    <inkml:brush xml:id="br0">
      <inkml:brushProperty name="width" value="0.025" units="cm"/>
      <inkml:brushProperty name="height" value="0.025" units="cm"/>
      <inkml:brushProperty name="color" value="#66CC00"/>
    </inkml:brush>
  </inkml:definitions>
  <inkml:trace contextRef="#ctx0" brushRef="#br0">0 1 13196,'0'0'17329,"41"49"-33056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264"/>
    </inkml:context>
    <inkml:brush xml:id="br0">
      <inkml:brushProperty name="width" value="0.025" units="cm"/>
      <inkml:brushProperty name="height" value="0.025" units="cm"/>
      <inkml:brushProperty name="color" value="#66CC00"/>
    </inkml:brush>
  </inkml:definitions>
  <inkml:trace contextRef="#ctx0" brushRef="#br0">45 315 19346,'-5'8'3625,"-1"3"-2644,0 0 0,0 0 1,1 1-1,1 0 0,-5 18 0,8-28-894,1 0 0,-1 0 0,0 0-1,1 1 1,0-1 0,0 0 0,-1 0 0,1 0 0,0 1 0,1-1-1,-1 0 1,0 0 0,1 1 0,-1-1 0,1 0 0,0 0 0,-1 0 0,1 0-1,0 0 1,0 0 0,1 0 0,-1 0 0,0 0 0,1-1 0,-1 1-1,1 0 1,-1-1 0,1 1 0,0-1 0,0 0 0,-1 0 0,1 1 0,0-1-1,0 0 1,0-1 0,0 1 0,1 0 0,-1 0 0,0-1 0,0 0-1,0 1 1,1-1 0,-1 0 0,2 0 0,2 0-87,0 0 0,1 0 0,-1 0 0,0-1 0,0 0 0,0 0 0,0-1 0,-1 0 0,1 0 0,0 0 0,-1-1 0,1 0 0,-1 0 0,9-6 0,-5 2 0,-1-1 0,0 0 0,-1 0 0,0 0 0,0-1 0,0 0 0,8-17 0,-5 5 0,-1 0 0,0-1 0,-2 1 0,-1-2 0,0 1 0,-2-1 0,3-32 0,-6 39 0,-1 0 0,0 0 0,-1 1 0,-6-29 0,7 42 0,0-1 0,-1 1 0,1-1 0,-1 1 0,0-1 0,0 1 0,0 0 0,0 0 0,0-1 0,0 1 0,-1 0 0,1 0 0,-1 0 0,1 0 0,-1 0 0,0 1 0,0-1 0,0 0 0,0 1 0,0 0 0,0-1 0,0 1 0,0 0 0,-1 0 0,1 0 0,0 0 0,-1 0 0,1 1 0,-1-1 0,1 1 0,-1 0 0,1-1 0,-1 1 0,1 0 0,-1 1 0,1-1 0,-1 0 0,1 1 0,-1-1 0,-2 2 0,-1 1 0,1-1 0,-1 2 0,0-1 0,1 1 0,0 0 0,0 0 0,0 0 0,0 0 0,1 1 0,0 0 0,0 0 0,0 0 0,0 1 0,-4 9 0,5-10 0,0 0 0,0 1 0,1-1 0,0 0 0,0 1 0,0 0 0,1-1 0,-1 1 0,1 0 0,1 0 0,-1-1 0,1 1 0,0 0 0,1 0 0,-1 0 0,3 10 0,-1-14 0,-1 1 0,1-1 0,0 0 0,-1 1 0,1-1 0,0 0 0,1 0 0,-1-1 0,0 1 0,0 0 0,1-1 0,-1 1 0,1-1 0,-1 0 0,1 0 0,0 0 0,-1 0 0,6 1 0,58 9 0,-47-9 0,-11-1 0,1 0 0,-1 1 0,0 0 0,0 0 0,0 1 0,0 0 0,0 0 0,0 1 0,-1 0 0,11 7 0,-14-7 0,-1-1 0,0 1 0,1 0 0,-1 0 0,-1 0 0,1 0 0,0 0 0,-1 1 0,0-1 0,0 1 0,0-1 0,-1 1 0,0 0 0,0 0 0,0 0 0,0 0 0,-1 0 0,0 0 0,0 5 0,0 3-371,-1-9-155,0-1-1,1 1 1,0-1-1,0 1 1,0 0-1,0-1 0,0 1 1,1-1-1,-1 1 1,1-1-1,0 1 1,0-1-1,1 1 0,2 5 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196"/>
    </inkml:context>
    <inkml:brush xml:id="br0">
      <inkml:brushProperty name="width" value="0.025" units="cm"/>
      <inkml:brushProperty name="height" value="0.025" units="cm"/>
    </inkml:brush>
  </inkml:definitions>
  <inkml:trace contextRef="#ctx0" brushRef="#br0">1 1 9225,'0'0'14451,"14"8"-12556,-14-8-1860,10 6 242,0 0 1,1-1 0,-1-1 0,1 1 0,0-2 0,0 1 0,0-2-1,0 0 1,21 2 0,224-6 1490,-167 1-3823,2 0-4688,-94 1 2241,-3 1 2347,-3 1 89,-23 3-5024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604"/>
    </inkml:context>
    <inkml:brush xml:id="br0">
      <inkml:brushProperty name="width" value="0.025" units="cm"/>
      <inkml:brushProperty name="height" value="0.025" units="cm"/>
      <inkml:brushProperty name="color" value="#66CC00"/>
    </inkml:brush>
  </inkml:definitions>
  <inkml:trace contextRef="#ctx0" brushRef="#br0">1 172 20243,'0'0'8563,"8"3"-6572,-2 0-1897,0-1 0,1 0 0,-1 0-1,1-1 1,-1 0 0,1 0 0,0 0 0,-1-1-1,1 0 1,0-1 0,-1 1 0,1-1 0,-1 0-1,1-1 1,-1 0 0,1 0 0,-1 0 0,0-1-1,0 0 1,9-5 0,-1-1-94,-1 0 0,0 0 0,0-1 0,11-13 0,-19 19 0,-1-1 0,0 1 0,0-1 0,0 0 0,-1 0 0,0-1 0,0 1 0,0-1 0,-1 1 0,1-1 0,-1 0 0,-1 0 0,2-9 0,-2 15 0,-1-1 0,0 0 0,0 1 0,0-1 0,0 0 0,0 0 0,0 1 0,0-1 0,0 0 0,0 0 0,0 1 0,-1-1 0,1 0 0,0 1 0,0-1 0,-1 0 0,1 1 0,0-1 0,-1 0 0,1 1 0,-1-1 0,1 1 0,-1-1 0,1 1 0,-1-1 0,1 1 0,-1-1 0,0 1 0,1 0 0,-2-1 0,-22 3 0,17 0 0,0 1 0,1 0 0,-1 0 0,1 1 0,-9 6 0,3 1 0,0 1 0,1 0 0,0 0 0,1 1 0,-12 19 0,18-25 0,0 0 0,0 0 0,1 1 0,0-1 0,0 1 0,1-1 0,0 1 0,0 0 0,1 0 0,0 0 0,0 0 0,2 16 0,-1-22 0,0 0 0,1 0 0,-1 0 0,1 0 0,0 0 0,-1 0 0,1 0 0,0 0 0,0-1 0,1 1 0,-1 0 0,0-1 0,0 1 0,1 0 0,-1-1 0,1 0 0,-1 1 0,1-1 0,0 0 0,1 1 0,2 1 0,0-1 0,0 0 0,0 0 0,0-1 0,0 0 0,0 0 0,10 1 0,3-1 0,-1-2 0,0 0 0,0 0 0,18-5 0,34-12-2309,-62 15 1130,0 1-1,-1-1 1,1 0-1,-1-1 1,0 0-1,0 0 1,10-8 0,-5-4-17602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19.951"/>
    </inkml:context>
    <inkml:brush xml:id="br0">
      <inkml:brushProperty name="width" value="0.025" units="cm"/>
      <inkml:brushProperty name="height" value="0.025" units="cm"/>
      <inkml:brushProperty name="color" value="#66CC00"/>
    </inkml:brush>
  </inkml:definitions>
  <inkml:trace contextRef="#ctx0" brushRef="#br0">1 113 4004,'0'0'25528,"65"-35"-24087,-13 20-896,11 1-481,13 0-609,1-2-3010,-4-2-4581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0.745"/>
    </inkml:context>
    <inkml:brush xml:id="br0">
      <inkml:brushProperty name="width" value="0.025" units="cm"/>
      <inkml:brushProperty name="height" value="0.025" units="cm"/>
      <inkml:brushProperty name="color" value="#66CC00"/>
    </inkml:brush>
  </inkml:definitions>
  <inkml:trace contextRef="#ctx0" brushRef="#br0">1 0 1922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1.107"/>
    </inkml:context>
    <inkml:brush xml:id="br0">
      <inkml:brushProperty name="width" value="0.025" units="cm"/>
      <inkml:brushProperty name="height" value="0.025" units="cm"/>
      <inkml:brushProperty name="color" value="#66CC00"/>
    </inkml:brush>
  </inkml:definitions>
  <inkml:trace contextRef="#ctx0" brushRef="#br0">1 97 4132,'0'-12'9732,"1"-15"-6525,1-20 2704,-2 47-5804,0 0 0,0 0 0,0 0 0,0 0 0,0 0 0,0 0 0,0 0 0,0 0 0,1 0 0,-1 0 1,0 0-1,0 0 0,0 0 0,0 0 0,0 0 0,1-1 1392,-1 1-1392,0 0 0,0 0 0,0 0 0,0 0 0,0 0 0,0 0 0,0 0 1,0 0-1,0-1 0,0 1 0,0 0 0,0 0 0,0 0 0,0 0 0,0 0 0,0 0 0,5 13 1190,3 21-777,-2 206 1437,-3-52-1165,-3-188-789,-1 1-1,1-1 1,0 1 0,0 0-1,0-1 1,0 1-1,0 0 1,0-1 0,0 1-1,0-1 1,1 1 0,-1 0-1,0-1 1,0 1-1,0-1 1,1 1 0,-1 0-1,0-1 1,1 1-1,-1-1 1,0 1 0,1-1-1,-1 1 1,1-1 0,-1 0-1,1 1 1,-1-1-1,1 1 1,-1-1 0,1 0-1,-1 1 1,1-1-1,-1 0 1,1 0 0,0 0-1,0 1 1,22-14 54,17-34-24,1-18-33,-3-2 0,-3-2 0,-4-1 0,28-86 0,-52 142-763,-6 21-1353,-7 27-5143,-8-5-2878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1.450"/>
    </inkml:context>
    <inkml:brush xml:id="br0">
      <inkml:brushProperty name="width" value="0.025" units="cm"/>
      <inkml:brushProperty name="height" value="0.025" units="cm"/>
      <inkml:brushProperty name="color" value="#66CC00"/>
    </inkml:brush>
  </inkml:definitions>
  <inkml:trace contextRef="#ctx0" brushRef="#br0">1 12 17200,'0'0'5445,"23"54"-2434,-2-40-1153,1-5-897,6-4-801,3-5-128,7 0-1217,1-13-1602,0-11-1377,-3-2-1793,-5-4-4901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2.446"/>
    </inkml:context>
    <inkml:brush xml:id="br0">
      <inkml:brushProperty name="width" value="0.025" units="cm"/>
      <inkml:brushProperty name="height" value="0.025" units="cm"/>
      <inkml:brushProperty name="color" value="#66CC00"/>
    </inkml:brush>
  </inkml:definitions>
  <inkml:trace contextRef="#ctx0" brushRef="#br0">87 372 10186,'0'0'17082,"-6"9"-15939,-42 62 119,43-64-1095,1 1 1,0 0-1,0 0 1,1 0-1,0 0 0,0 0 1,1 1-1,0 0 1,0 9-1,2-18-156,1 0 1,0 0-1,0 1 0,0-1 0,0 0 1,0 0-1,0 0 0,0 0 0,0 0 1,0 0-1,0-1 0,-1 1 1,1 0-1,0 0 0,0-1 0,0 1 1,1-1-1,10-7 77,0 0 0,-1-1 0,0 0 0,-1-1 0,0 0 0,14-19 0,-17 20-89,0 0 0,0 1 0,1-1 0,0 1 0,0 1 0,1 0 0,0 0 0,0 0 0,1 1 0,0 1 0,0 0 0,13-5 0,-22 10-2,0 0-1,0 0 1,0 0-1,1 0 1,-1 0 0,0 0-1,0 1 1,0-1-1,0 0 1,0 1 0,0-1-1,0 1 1,1-1-1,-1 1 1,-1 0-1,1-1 1,0 1 0,0 0-1,0 0 1,0 0-1,0 0 1,-1-1 0,1 1-1,0 0 1,-1 0-1,1 1 1,-1-1-1,1 0 1,-1 0 0,1 0-1,-1 0 1,0 0-1,0 0 1,1 0 0,-1 1-1,0-1 1,0 0-1,0 0 1,-1 2-1,2 62 156,-1-49-135,-1-10 5,4 28-35,-3-34 19,0 1 0,1-1 0,-1 1 0,0-1 0,0 1 1,1-1-1,-1 1 0,0-1 0,1 1 0,-1-1 0,0 1 1,1-1-1,-1 0 0,1 1 0,-1-1 0,1 0 0,-1 1 0,1-1 1,-1 0-1,1 0 0,-1 1 0,1-1 0,-1 0 0,1 0 1,-1 0-1,1 0 0,-1 0 0,1 0 0,0 0 0,-1 0 0,1 0 1,-1 0-1,1 0 0,-1 0 0,1 0 0,-1 0 0,1 0 1,-1-1-1,1 1 0,-1 0 0,1 0 0,-1-1 0,1 1 0,-1 0 1,1-1-1,-1 1 0,1 0 0,-1-1 0,0 1 0,1-1 0,-1 1 1,0 0-1,1-1 0,-1 0 0,10-8 28,0-1-1,0-1 0,-1 1 1,13-23-1,-16 24-25,0-1-1,1 1 1,0 0-1,0 1 1,1 0-1,0 0 1,1 0-1,17-11 1,-25 18-8,-1 1 0,1-1 0,0 1 0,-1 0 0,1-1 0,0 1 0,-1 0 0,1 0 0,0-1 0,-1 1 0,1 0 0,0 0 0,0 0 0,-1 0 0,1 0 0,0 0 0,0 0 0,-1 0 0,1 1 0,0-1 0,-1 0 0,1 0 0,0 0 0,-1 1 0,1-1 0,0 0 0,-1 1 0,1-1 0,0 1 0,-1-1 0,1 1 0,-1-1 0,1 1 0,-1-1 0,1 1 0,-1-1 0,1 1 0,-1 0 0,0-1 0,1 1 0,-1 0 0,0-1 0,0 1 0,1 0 0,-1-1 0,0 1 0,0 0 0,0 0 0,0-1 0,0 1 0,0 0 0,0 1 0,0 55 0,0-30 0,0-27 0,0 1 0,0-1 0,0 0 0,0 1 0,0-1 0,0 1 0,1-1 0,-1 1 0,0-1 0,0 0 0,1 1 0,-1-1 0,0 0 0,0 1 0,1-1 0,-1 0 0,0 1 0,1-1 0,-1 0 0,0 1 0,1-1 0,-1 0 0,1 0 0,-1 0 0,0 1 0,1-1 0,-1 0 0,1 0 0,-1 0 0,1 0 0,-1 0 0,0 0 0,1 0 0,-1 0 0,1 0 0,-1 0 0,1 0 0,-1 0 0,1 0 0,-1 0 0,0 0 0,1 0 0,-1-1 0,1 1 0,-1 0 0,1 0 0,-1 0 0,0-1 0,1 1 0,-1 0 0,0-1 0,1 1 0,-1 0 0,0-1 0,1 0 0,21-18 0,20-35 0,-22 28 0,0 0 0,2 1 0,29-26 0,-50 50-2,0 0-1,0 0 1,0 0 0,0 0-1,1 0 1,-1 0 0,0 0-1,1 0 1,-1 0 0,1 1-1,-1-1 1,0 1 0,1-1-1,0 1 1,-1 0 0,1-1-1,-1 1 1,1 0 0,1 0-1,-2 1-1,-1-1 0,1 1 0,0-1 0,-1 1 0,1-1 0,0 1 0,-1-1 0,1 1 0,-1 0 0,1 0 0,-1-1 0,1 1-1,-1 0 1,0 0 0,1-1 0,-1 1 0,0 0 0,0 0 0,1 0 0,-1-1 0,0 1 0,0 0 0,0 0 0,0 1 0,0 9-32,0 0 1,-1 1 0,-5 19 0,6-30 36,-6 29 21,2-13-20,1-1-1,-2 32 0,5-48-29,-1 0 0,1 1-1,0-1 1,0 0 0,0 1-1,0-1 1,0 0-1,0 0 1,0 1 0,0-1-1,0 0 1,0 0 0,0 1-1,1-1 1,-1 0-1,0 1 1,0-1 0,0 0-1,0 0 1,0 1 0,0-1-1,1 0 1,-1 0-1,0 0 1,0 1 0,0-1-1,0 0 1,1 0 0,-1 0-1,0 0 1,0 1-1,1-1 1,-1 0 0,0 0-1,0 0 1,1 0 0,-1 0-1,1 0 1,10-6-919,9-15-726,1-14-1866,18-41-1,-25 47 2530,0 0-1,37-51 0,-51 80 1089,0 0 0,0 0-1,0-1 1,1 1 0,-1 0 0,0 0-1,0-1 1,0 1 0,0 0 0,0 0-1,1-1 1,-1 1 0,0 0-1,0 0 1,0 0 0,1-1 0,-1 1-1,0 0 1,0 0 0,0 0-1,1 0 1,-1 0 0,0 0 0,1-1-1,-1 1 1,0 0 0,0 0 0,1 0-1,-1 0 1,0 0 0,0 0-1,1 0 1,-1 0 0,0 0 0,0 0-1,1 0 1,-1 0 0,0 0-1,1 1 1,-1-1 0,0 0 0,0 0-1,1 0 1,-1 0 0,0 0-1,0 0 1,0 1 0,1-1 0,-1 0-1,0 0 1,0 0 0,0 1 0,1-1-1,-1 0 1,0 0 0,0 1-1,0-1 1,0 0 0,0 1 0,5 27 2089,-6 35 1177,2-40-1667,6-16-554,-4-9-1081,-1 1-1,1 0 1,0-1-1,-1 0 1,1 0-1,-1 0 1,1 0-1,-1 0 1,0 0-1,3-4 1,31-33-277,-19 20 123,1 0 0,1 0-1,0 2 1,36-25 0,-54 41 118,-1 1-1,1 0 1,-1-1-1,1 1 1,-1 0 0,1-1-1,-1 1 1,1 0-1,-1-1 1,1 1-1,0 0 1,-1 0-1,1 0 1,-1 0 0,1 0-1,0 0 1,-1 0-1,1 0 1,0 0-1,-1 0 1,1 0-1,-1 0 1,1 0-1,0 0 1,-1 0 0,1 1-1,-1-1 1,1 0-1,-1 0 1,1 1-1,-1-1 1,1 0-1,-1 1 1,2 0 0,3 25 421,-16 44 367,9-60-747,-1 30-47,3-40 0,0 0 0,0 0 0,-1 0 0,1 1 0,0-1 0,0 0 0,0 0 0,0 1 0,0-1 0,0 0 0,0 0 0,0 0 0,0 1 0,0-1 0,0 0 0,0 0 0,0 1 0,0-1 0,0 0 0,0 0 0,0 1 0,0-1 0,0 0 0,0 0 0,0 0 0,1 1 0,-1-1 0,0 0 0,0 0 0,0 0 0,0 1 0,0-1 0,1 0 0,-1 0 0,0 0 0,0 0 0,0 1 0,1-1 0,-1 0 0,0 0 0,0 0 0,0 0 0,1 0 0,-1 0 0,0 0 0,0 0 0,1 0 0,-1 0 0,0 0 0,0 0 0,1 0 0,-1 0 0,0 0 0,0 0 0,0 0 0,1 0 0,-1 0 0,0 0 0,0 0 0,1 0 0,-1 0 0,0 0 0,0 0 0,0-1 0,1 1 0,-1 0 0,0 0 0,0 0 0,1-1 0,9-9 0,-10 9 0,49-68 0,-36 49 0,1 0 0,28-30 0,-42 50 0,0 0 0,1 0 0,-1 0 0,0 0 0,0 0 0,1 0 0,-1 0 0,0 0 0,0 0 0,1 0 0,-1 0 0,0 1 0,0-1 0,1 0 0,-1 0 0,0 0 0,0 0 0,0 1 0,1-1 0,-1 0 0,0 0 0,0 0 0,0 1 0,0-1 0,0 0 0,1 0 0,-1 1 0,0-1 0,0 0 0,0 0 0,0 1 0,0-1 0,0 0 0,0 0 0,0 1 0,0-1 0,0 0 0,0 0 0,0 1 0,0-1 0,0 0 0,0 0 0,0 1 0,0-1 0,0 0 0,0 1 0,0-1 0,-1 0 0,1 1 0,0 15 0,-4 9 0,2-19 0,0 0 0,1 0 0,0 1 0,0-1 0,0 0 0,1 0 0,0 1 0,0-1 0,1 0 0,-1 0 0,4 11 0,-3-16 0,0 0 0,0 0 0,0 0 0,0 0 0,0 0 0,1-1 0,-1 1 0,0 0 0,1-1 0,-1 1 0,0-1 0,1 1 0,-1-1 0,0 0 0,1 1 0,-1-1 0,1 0 0,-1 0 0,1 0 0,-1 0 0,1 0 0,-1 0 0,0-1 0,1 1 0,-1 0 0,2-1 0,37-16 0,-21 3 0,0-1 0,-1-1 0,0-1 0,-2-1 0,0 0 0,-1-1 0,0 0 0,-2-2 0,13-25 0,-21 29 0,-5 17 0,0 1 0,0-1 0,0 0 0,0 0 0,-1 1 0,1-1 0,0 0 0,0 0 0,0 0 0,0 0 0,-1 1 0,1-1 0,0 0 0,0 0 0,-1 0 0,1 0 0,0 0 0,0 0 0,0 1 0,-1-1 0,1 0 0,0 0 0,0 0 0,-1 0 0,1 0 0,0 0 0,-1 0 0,1 0 0,0 0 0,0 0 0,-1 0 0,1 0 0,0 0 0,0 0 0,-1-1 0,1 1 0,0 0 0,0 0 0,0 0 0,-1 0 0,1 0 0,0-1 0,0 1 0,0 0 0,-1 0 0,1 0 0,0 0 0,0-1 0,0 1 0,0 0 0,-1 0 0,1-1 0,0 1 0,0 0 0,0 0 0,0-1 0,0 1 0,0 0 0,0 0 0,0-1 0,0 1 0,0 0 0,0 0 0,0-1 0,0 1 0,0 0 0,0 0 0,-5 5 0,1 0 0,-1 1 0,1 0 0,1 0 0,-1 0 0,1 0 0,0 1 0,1-1 0,-1 1 0,1 0 0,0-1 0,1 1 0,0 0 0,0 0 0,0 0 0,1 0 0,0 0 0,2 10 0,-2-16 0,1 0 0,0 1 0,0-1 0,0 0 0,0 1 0,1-1 0,-1 0 0,0 0 0,0 0 0,1 0 0,-1 0 0,1 0 0,-1-1 0,1 1 0,-1 0 0,1-1 0,-1 1 0,1-1 0,0 1 0,-1-1 0,1 0 0,0 0 0,-1 0 0,1 0 0,0 0 0,-1 0 0,1 0 0,-1 0 0,1-1 0,0 1 0,-1-1 0,2 0 0,6-1 0,-1 0 0,0 0 0,1-1 0,13-7 0,34-28 0,-42 28 0,0 0 0,0 0 0,1 2 0,19-9 0,-34 18-43,1-1 1,-1 0-1,1 0 0,-1 1 1,1-1-1,-1 0 1,1 1-1,-1-1 0,1 1 1,-1-1-1,0 0 0,1 1 1,-1-1-1,0 1 0,1-1 1,-1 1-1,0-1 1,1 1-1,-1-1 0,0 1 1,0 0-1,0-1 0,0 1 1,1-1-1,-1 1 0,0 0 1,0-1-1,0 1 1,0-1-1,0 1 0,-1 0 1,1-1-1,0 1 0,0 1-119,0-1 1,0 1-1,0-1 0,0 0 0,0 1 0,1-1 0,-1 1 0,0-1 0,1 0 1,-1 1-1,1-1 0,-1 0 0,1 0 0,0 1 0,0-1 0,-1 0 0,1 0 0,0 0 1,0 0-1,0 0 0,0 0 0,2 1 0,30-2-9618,-14-6 2056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2.789"/>
    </inkml:context>
    <inkml:brush xml:id="br0">
      <inkml:brushProperty name="width" value="0.025" units="cm"/>
      <inkml:brushProperty name="height" value="0.025" units="cm"/>
      <inkml:brushProperty name="color" value="#66CC00"/>
    </inkml:brush>
  </inkml:definitions>
  <inkml:trace contextRef="#ctx0" brushRef="#br0">86 15 18001,'0'-1'268,"0"1"1,0-1-1,0 1 1,0-1-1,0 1 0,0-1 1,0 1-1,0-1 1,0 0-1,-1 1 0,1-1 1,0 1-1,0 0 1,0-1-1,0 1 0,-1-1 1,1 1-1,0-1 1,-1 1-1,1-1 0,0 1 1,-1 0-1,1-1 1,0 1-1,-1 0 0,1-1 1,-1 1-1,1 0 1,0-1-1,-1 1 0,1 0 1,-1 0-1,0-1 1,-19 7 2606,-16 21-1914,34-24-927,0-1 1,0 1 0,0-1 0,0 1-1,0 0 1,1 0 0,-1 0-1,1 0 1,0 0 0,0 0 0,0 1-1,0-1 1,0 4 0,1-6-64,1 0 0,-1 1 0,1-1 1,-1 0-1,1 0 0,0 0 0,-1 0 0,1 0 1,0 0-1,0 0 0,-1 0 0,1 0 1,0 0-1,0-1 0,0 1 0,0 0 1,0-1-1,0 1 0,1 0 0,-1-1 0,0 1 1,0-1-1,0 0 0,1 1 0,-1-1 1,0 0-1,0 0 0,0 0 0,1 0 0,-1 0 1,0 0-1,0 0 0,1 0 0,-1 0 1,2-1-1,30 0-636,-23 0 775,-1 0 0,1 0-1,-1 1 1,0 0 0,1 1 0,-1 0 0,0 1 0,1 0 0,-1 0 0,0 1-1,0 0 1,8 5 0,-16-7-80,1 0 0,-1 0 0,0 0-1,-1 0 1,1 0 0,0 0 0,0 0 0,0 0 0,-1 0-1,1 1 1,0-1 0,-1 0 0,1 1 0,-1-1-1,0 0 1,1 1 0,-1-1 0,0 0 0,0 1 0,0-1-1,0 0 1,0 1 0,0-1 0,0 1 0,-1-1-1,1 0 1,0 1 0,-1-1 0,1 0 0,-1 1 0,1-1-1,-1 0 1,0 0 0,0 2 0,-2 1 38,0 1 1,0-1-1,0 0 0,-1 0 1,1 0-1,-1 0 1,-5 4-1,0-2-141,1 0 0,-1-1 0,0 0-1,-1 0 1,1-1 0,-15 4 0,17-6-486,-1-1 0,1 0 1,0 0-1,-1 0 0,-13-1 0,4-3-9413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3.886"/>
    </inkml:context>
    <inkml:brush xml:id="br0">
      <inkml:brushProperty name="width" value="0.025" units="cm"/>
      <inkml:brushProperty name="height" value="0.025" units="cm"/>
      <inkml:brushProperty name="color" value="#66CC00"/>
    </inkml:brush>
  </inkml:definitions>
  <inkml:trace contextRef="#ctx0" brushRef="#br0">98 176 15983,'0'0'5146,"1"-8"-1355,2-27-370,-3 35-3365,0 0 0,0-1 0,0 1 0,0-1 0,0 1 0,0-1-1,0 1 1,0-1 0,-1 1 0,1 0 0,0-1 0,0 1-1,0-1 1,-1 1 0,1-1 0,0 1 0,0 0 0,-1-1 0,1 1-1,0 0 1,0-1 0,-1 1 0,1 0 0,-1-1 0,1 1-1,0 0 1,-1 0 0,1 0 0,-1-1 0,1 1 0,0 0 0,-1 0-1,1 0 1,-1 0 0,1 0 0,-1 0 0,1 0 0,-1 0-1,1 0 1,0 0 0,-1 0 0,1 0 0,-1 0 0,1 0 0,-1 0-1,-17 7 227,13-3-269,-1 1 0,2-1 0,-1 1 0,1 0 1,0 0-1,0 1 0,0-1 0,0 1 0,1 0 0,0 0 0,1 0 0,-3 8 0,1-1-25,0-1-1,1 1 1,1 0 0,0-1 0,0 20-1,3-31 1,-1 0-1,1 0 0,-1 0 1,1 0-1,-1 0 0,1 0 1,-1 0-1,1 0 0,0-1 1,-1 1-1,1 0 0,0 0 1,0-1-1,0 1 0,-1 0 1,1-1-1,0 1 0,0-1 1,0 1-1,0-1 0,0 0 1,0 1-1,0-1 0,0 0 1,0 0-1,0 0 0,0 0 1,0 0-1,0 0 0,1 0 1,-1 0-1,0 0 0,0 0 1,0 0-1,0-1 0,1 1 1,46-9-140,-45 9 153,4-2-70,0 0 1,0 0-1,0 1 0,0 1 1,0-1-1,0 1 0,1 0 1,-1 1-1,0-1 0,0 1 1,0 1-1,0 0 0,0 0 1,12 5-1,-12-3 0,-1 0-1,0 1 1,-1 0-1,1 0 1,-1 0-1,0 0 1,0 1 0,-1 0-1,1 0 1,-1 0-1,-1 1 1,1-1 0,-1 1-1,4 11 1,1 5 265,-1 0 1,-1 1-1,-1 0 1,-1 0-1,-1 1 0,-2-1 1,0 1-1,-1-1 1,-1 1-1,-2-1 1,0 1-1,-2-1 1,-1-1-1,-8 25 1,13-45-136,0 1 0,0-1 0,-1 0 0,1 0 0,-1 0 0,0 0 0,1 0 1,-1 0-1,-1 0 0,1 0 0,0-1 0,-1 1 0,1-1 0,-1 0 0,0 0 1,0 0-1,0 0 0,0 0 0,-3 1 0,5-3-61,0 0 0,0 0 0,0 0 0,0 0 0,0-1 0,0 1 0,0 0 0,1-1 0,-1 1 0,0-1 0,0 1 0,0-1 0,1 1 0,-1-1 0,0 1 0,1-1 0,-1 0 0,0 1 0,1-1 0,-1 0 0,1 0 0,-1 1 0,1-1 0,-1 0 0,1 0 0,0 0 0,-1 0 0,1 1 0,0-1 0,0 0 0,0 0 0,-1-2 0,-4-37 0,4 34 0,-2-33-119,1 1-1,2-1 1,2 0 0,1 1-1,2-1 1,1 1 0,3 0-1,1 0 1,1 1-1,2 1 1,2 0 0,1 1-1,26-40 1,-37 66 110,0 4 10,-1-1 1,0 0-1,-1 0 1,0-1 0,0 1-1,0-1 1,0 0-1,-1 1 1,0-1-1,-1 0 1,0 0-1,1-10 1,-2 16 8,-1 0 0,1 0 1,0 0-1,-1 0 0,1 0 1,-1 0-1,0 0 0,1 0 1,-1 0-1,0 1 0,1-1 1,-1 0-1,0 1 0,0-1 0,0 0 1,0 1-1,0-1 0,1 1 1,-1-1-1,0 1 0,0 0 1,0-1-1,0 1 0,0 0 1,0 0-1,-1-1 0,1 1 1,0 0-1,0 0 0,0 0 0,0 0 1,0 1-1,0-1 0,0 0 1,0 0-1,0 1 0,-2 0 1,-2 0 6,0 0 0,-1 0 0,1 1 1,0 0-1,0 0 0,-7 4 0,4 0 21,0 1 0,0 0-1,1 0 1,0 0 0,-11 15 0,15-18 26,0 1 0,0-1 0,1 1 1,-1-1-1,1 1 0,0 0 1,1 0-1,-1 0 0,1 0 0,0 0 1,0 0-1,0 0 0,1 6 1,0-9-64,1-1-1,0 0 1,0 0 0,0 0 0,0 0 0,1 0 0,-1 0 0,0 0 0,0 0 0,1-1 0,-1 1 0,0 0 0,1-1 0,-1 1-1,0-1 1,1 1 0,-1-1 0,1 0 0,-1 0 0,1 0 0,-1 1 0,1-1 0,-1-1 0,1 1 0,-1 0 0,1 0 0,-1 0-1,2-1 1,50-6-6,55-22 5,-56 15 0,58-10 0,-109 24 0,0 0 0,0 0 0,0 0 0,0-1 0,-1 1 0,1 0 0,0-1 0,0 1 0,0-1 0,0 1 0,0-1 0,-1 0 0,1 1 0,0-1 0,-1 0 0,1 1 0,0-1 0,-1 0 0,1 0 0,-1 1 0,1-1 0,-1 0 0,1 0 0,-1 0 0,0 0 0,1 0 0,-1 0 0,0 0 0,0-1 0,1-3 0,-1 0 0,0 1 0,0-1 0,-1 0 0,1 1 0,-4-10 0,-25-62 0,6 32 0,25 44-43,0 0 0,-1-1 0,1 1 0,0 0-1,-1 1 1,1-1 0,0 0 0,-1 0 0,1 1 0,0-1 0,-1 1 0,4 1-1,60 11-8972,-27-9 1008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4.231"/>
    </inkml:context>
    <inkml:brush xml:id="br0">
      <inkml:brushProperty name="width" value="0.025" units="cm"/>
      <inkml:brushProperty name="height" value="0.025" units="cm"/>
      <inkml:brushProperty name="color" value="#66CC00"/>
    </inkml:brush>
  </inkml:definitions>
  <inkml:trace contextRef="#ctx0" brushRef="#br0">153 1 16560,'-12'2'5231,"2"0"-4584,1 0-1,0 1 1,-1 0 0,1 1-1,1 0 1,-1 0-1,0 1 1,-8 6-1,13-8-468,0 0 0,0 0 0,1 1 0,-1 0 0,1 0 0,-1 0 0,1 0 0,1 0 0,-1 0 0,0 1 0,1-1 0,0 1 0,0 0-1,0 0 1,1-1 0,0 1 0,0 0 0,0 1 0,0-1 0,1 5 0,0-8-165,0 0-1,0-1 1,1 1 0,-1-1 0,1 1-1,-1 0 1,1-1 0,0 1-1,-1-1 1,1 1 0,0-1-1,0 0 1,0 1 0,0-1 0,0 0-1,0 0 1,0 1 0,1-1-1,-1 0 1,0 0 0,1 0-1,-1-1 1,1 1 0,-1 0 0,1 0-1,-1-1 1,1 1 0,-1-1-1,1 0 1,0 1 0,-1-1-1,1 0 1,0 0 0,-1 0 0,1 0-1,2 0 1,1 0-3,0 0 0,0-1 1,-1 1-1,1-1 0,0 0 0,0 0 0,0-1 1,-1 1-1,1-1 0,-1 0 0,9-5 1,-3-2-7,-1-1 0,0 0 0,0 0-1,-1-1 1,-1 0 0,1 0 0,-2-1 0,0 0 0,0 0 0,6-22 0,-10 29-37,-3 12-84,0 1 0,0 0 0,0-1 0,1 1 0,1-1 0,1 14 0,0 5 18,-2-19-92,0-1 0,1 1 0,0 0 0,0-1 0,0 1 0,1-1 0,0 0 0,0 0 0,4 7-1,-4-10-245,-1 0-1,1-1 0,0 1 0,0-1 1,0 1-1,0-1 0,1 0 0,-1 0 0,0 0 1,1 0-1,0 0 0,-1-1 0,1 1 1,0-1-1,0 0 0,0 1 0,0-1 1,0-1-1,0 1 0,0 0 0,5 0 0,23-1-5920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4.794"/>
    </inkml:context>
    <inkml:brush xml:id="br0">
      <inkml:brushProperty name="width" value="0.025" units="cm"/>
      <inkml:brushProperty name="height" value="0.025" units="cm"/>
      <inkml:brushProperty name="color" value="#66CC00"/>
    </inkml:brush>
  </inkml:definitions>
  <inkml:trace contextRef="#ctx0" brushRef="#br0">102 250 9705,'0'0'2888,"-8"-6"-373,-27-16 95,34 21-2508,0 1 0,0-1 0,0 1 0,-1 0 0,1-1 0,0 1 0,0 0 0,0 0 0,0 0 0,-1 0 0,1 0 0,0 0 0,0 0 0,0 0 0,0 1 0,0-1 0,-1 0 0,1 1-1,0-1 1,0 1 0,0-1 0,0 1 0,0-1 0,0 1 0,0 0 0,0-1 0,0 1 0,1 0 0,-1 0 0,0 0 0,0 0 0,1 0 0,-1 0 0,0 0 0,1 0 0,-1 0 0,1 0 0,-1 0 0,1 1 0,-15 45 1616,15-44-1621,-2 8 147,0 0 0,1 0 1,0 0-1,1 0 0,1 0 1,0 0-1,0 0 0,3 11 1,-3-20-233,-1 0 1,1 0 0,-1 1-1,1-1 1,0 0 0,0 0-1,0 0 1,0 0 0,0 0 0,0-1-1,0 1 1,1 0 0,-1 0-1,1-1 1,-1 1 0,1-1-1,0 0 1,-1 1 0,1-1-1,0 0 1,0 0 0,0 0-1,0 0 1,0 0 0,0 0 0,0-1-1,0 1 1,1-1 0,-1 0-1,0 1 1,0-1 0,0 0-1,0 0 1,1 0 0,-1-1-1,0 1 1,0 0 0,0-1-1,0 1 1,1-1 0,-1 0 0,0 0-1,0 0 1,-1 0 0,1 0-1,0 0 1,2-2 0,4-2 10,0-1 0,-1 0 0,1 0 1,-1-1-1,0 0 0,-1 0 0,0 0 1,0-1-1,0 0 0,-1-1 0,0 1 1,5-13-1,0-4 539,0-1 1,-1 0-1,6-32 0,-8 20 74,-2 0-1,2-64 0,-10 89-526,-3 23 88,-5 24 52,-9 95 459,18-116-630,2 1 1,-1-1-1,2 1 0,0-1 1,1 1-1,0-1 1,7 22-1,-8-31-78,1 0 0,0 0 0,0 0 0,0 0 0,1-1 0,-1 1 0,1-1 0,0 1 0,0-1 0,0 0 0,0 0 0,0 0 0,1 0 0,0-1 0,-1 0 0,1 1 0,0-1 0,0 0 0,0-1 0,0 1 0,1-1 0,-1 0 0,0 0 0,1 0 0,-1-1 0,0 1 0,1-1 0,-1 0 0,1 0 0,-1-1 0,0 0 0,1 1 0,6-3 0,-2 0 0,1 1 0,0-2 0,-1 1 0,0-1 0,0-1 0,0 1 0,-1-2 0,1 1 0,-1-1 0,-1 0 0,1-1 0,-1 0 0,12-14 0,-11 9 0,-1-1 0,0 1 0,-1-1 0,0 0 0,-1-1 0,-1 1 0,0-1 0,-1 0 0,0 0 0,-1 0 0,-1-1 0,0 1 0,-2-23 0,1 36 0,0 0 0,-1-1 0,1 1 0,0-1 0,0 1 0,0 0 0,-1-1 0,1 1 0,-1 0 0,1-1 0,-1 1 0,0 0 0,1 0 0,-1 0 0,0 0 0,0-1 0,0 1 0,0 0 0,0 0 0,0 0 0,0 1 0,0-1 0,0 0 0,0 0 0,-1 1 0,1-1 0,0 0 0,0 1 0,-1-1 0,1 1 0,0 0 0,-3-1 0,1 1 0,1 0 0,0 0 0,0 1 0,0-1 0,-1 0 0,1 1 0,0-1 0,0 1 0,0 0 0,0 0 0,0 0 0,0 0 0,0 0 0,0 0 0,0 1 0,1-1 0,-1 1 0,0-1 0,-2 4 0,-2 3 0,1 0 0,0 1 0,0-1 0,1 1 0,0 0 0,1 0 0,0 1 0,0-1 0,1 1 0,0-1 0,1 1 0,0 0 0,0 10 0,1-15 0,0 1 0,0-1 0,1 0 0,-1 0 0,1 0 0,0 0 0,1 0 0,-1-1 0,1 1 0,0 0 0,0-1 0,1 1 0,-1-1 0,1 0 0,0 1 0,0-1 0,1-1 0,-1 1 0,1 0 0,0-1 0,0 0 0,0 0 0,0 0 0,0 0 0,1-1 0,6 4 0,1-2-199,-1-1 0,2 0-1,-1 0 1,0-2 0,0 1 0,1-1-1,-1-1 1,19-2 0,-22 1-621,0 0 0,0-1-1,0 0 1,0-1 0,0 0 0,-1 0 0,12-7-1,20-16-15968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538"/>
    </inkml:context>
    <inkml:brush xml:id="br0">
      <inkml:brushProperty name="width" value="0.025" units="cm"/>
      <inkml:brushProperty name="height" value="0.025" units="cm"/>
    </inkml:brush>
  </inkml:definitions>
  <inkml:trace contextRef="#ctx0" brushRef="#br0">53 36 12684,'0'0'5349,"-52"27"-3523,52-22-225,3-4-287,23-1 447,15 0 1,10-3-545,13-7-737,7-1-383,2 2-226,-2 0-1632,-9 5-866,-4 0-1280,-14-1-33,-8 1-1665,-6-6-2307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7.316"/>
    </inkml:context>
    <inkml:brush xml:id="br0">
      <inkml:brushProperty name="width" value="0.025" units="cm"/>
      <inkml:brushProperty name="height" value="0.025" units="cm"/>
      <inkml:brushProperty name="color" value="#66CC00"/>
    </inkml:brush>
  </inkml:definitions>
  <inkml:trace contextRef="#ctx0" brushRef="#br0">12 0 21652,'0'0'7682,"1"9"-6689,10 91 703,5 39-989,-16-137-705,0 0 1,1 0-1,-1 0 0,1-1 1,0 1-1,-1 0 1,1 0-1,0 0 1,0-1-1,0 1 1,0 0-1,0-1 1,1 1-1,-1-1 0,0 1 1,1-1-1,-1 0 1,1 1-1,0-1 1,-1 0-1,1 0 1,0 0-1,0-1 1,-1 1-1,1 0 0,0 0 1,0-1-1,0 0 1,3 1-1,6-1-68,-1 0-1,0 0 1,0-2 0,0 1-1,11-4 1,-15 3 1,0 0 1,1 1-1,-1 0 1,0 0-1,1 0 1,-1 1-1,1 0 1,-1 0-1,1 0 1,-1 1-1,0 0 0,9 2 1,-12 0 57,0-1-1,0 1 1,0 0 0,0 0 0,0 0-1,0 0 1,-1 1 0,1-1 0,-1 0-1,0 1 1,0 0 0,0 0 0,-1 0-1,0-1 1,1 1 0,-1 0 0,0 1-1,0 7 1,1 9 77,0 0 1,-2 29-1,0-43-15,0-3-40,0 0 0,0 1 0,0-1 0,-1 0 0,1 0 1,-1 0-1,0 0 0,0 0 0,0 0 0,-1 0 0,0 0 0,1 0 0,-1 0 0,0-1 0,-1 1 0,1-1 1,-1 1-1,0-1 0,1 0 0,-1 0 0,-1 0 0,1-1 0,0 1 0,-1-1 0,1 1 0,-1-1 0,0 0 1,0-1-1,1 1 0,-1-1 0,0 1 0,-1-1 0,1-1 0,0 1 0,0 0 0,0-1 0,0 0 0,-6 0 1,0-1 14,0 0 0,1 0 0,-1-1 1,1 0-1,0-1 0,-1 0 1,1 0-1,1-1 0,-1-1 0,0 1 1,1-1-1,0 0 0,0-1 0,1 0 1,-14-14-1,18 17-455,0-1 0,0 1 0,0-1 0,1 0 0,0 0 0,0 0 0,0 0 0,0 0 0,0-1 0,1 1 0,0 0 0,0-1 0,0 1 0,0-1 0,1 1 0,0-9-1,0 10-5,1 0-1,0 0 0,0 0 0,0 1 0,0-1 0,0 0 0,1 0 0,-1 0 1,1 1-1,-1-1 0,1 1 0,0-1 0,0 1 0,1 0 0,-1 0 0,0 0 1,1 0-1,-1 0 0,1 0 0,-1 1 0,1-1 0,0 1 0,0 0 0,4-2 1,25-7-7395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7.769"/>
    </inkml:context>
    <inkml:brush xml:id="br0">
      <inkml:brushProperty name="width" value="0.025" units="cm"/>
      <inkml:brushProperty name="height" value="0.025" units="cm"/>
      <inkml:brushProperty name="color" value="#66CC00"/>
    </inkml:brush>
  </inkml:definitions>
  <inkml:trace contextRef="#ctx0" brushRef="#br0">0 194 14189,'0'0'12770,"10"-3"-11425,-4 2-1210,0 0 0,-1-1 0,1 0 0,0-1 0,0 1-1,-1-1 1,0 0 0,1 0 0,-1-1 0,0 0 0,-1 0 0,1 0 0,-1 0 0,0-1 0,0 1-1,0-1 1,0 0 0,-1 0 0,0-1 0,0 1 0,0-1 0,-1 1 0,0-1 0,0 0 0,2-11-1,-4 13-63,1-1-1,-1 1 1,-1-1-1,1 1 1,-1-1-1,1 1 0,-1-1 1,-2-5-1,2 9-62,1 1 0,-1-1-1,1 0 1,-1 0 0,0 0-1,1 0 1,-1 0 0,0 0-1,1 1 1,-1-1 0,0 0-1,0 0 1,0 1 0,0-1-1,0 1 1,0-1 0,0 1-1,1-1 1,-2 1 0,1 0-1,0-1 1,0 1-1,0 0 1,0 0 0,0 0-1,0 0 1,0 0 0,0 0-1,0 0 1,0 0 0,0 0-1,0 0 1,0 1 0,0-1-1,0 0 1,0 1 0,0-1-1,0 1 1,0-1 0,0 1-1,-2 1 1,0 0-8,0 1 0,0 0 0,0 0 0,0 0 0,0 0 0,0 1 0,1-1 0,0 1 0,0-1 0,0 1 0,0 0 0,0 0 0,1 0 0,-1 0 0,1 0 0,0 0 0,1 0 0,-1 6 0,-2 14 0,0 44 0,3-61 0,0 3 0,0 0 0,0 0 0,1 0 0,1 0 0,4 19 0,-5-27 0,0 1 0,0-1 0,0 0 0,0 0 0,0 0 0,1 0 0,-1 0 0,1-1 0,-1 1 0,1 0 0,0-1 0,-1 1 0,1-1 0,0 0 0,0 1 0,0-1 0,0 0 0,0 0 0,0 0 0,1 0 0,-1-1 0,0 1 0,0-1 0,1 1 0,-1-1 0,0 0 0,1 0 0,-1 0 0,0 0 0,1 0 0,-1 0 0,3-1 0,2-1 0,-1 0 0,1 0 0,0-1 0,0 0 0,-1 0 0,0 0 0,0-1 0,0 0 0,0 0 0,0-1 0,-1 1 0,0-1 0,0 0 0,0-1 0,0 1 0,-1-1 0,5-9 0,3-5 0,0 0 0,-2-1 0,-1 0 0,8-25 0,4-52 0,-13 197 0,-8-80 0,5 62 0,-4-75 0,-1-1 0,1 0 0,0 0 0,1 1 0,0-1 0,-1 0 0,2 0 0,-1-1 0,0 1 0,1 0 0,6 8 0,-8-13-11,0 1 0,-1 0 0,1 0-1,0-1 1,0 1 0,0-1 0,-1 1 0,1 0 0,0-1 0,0 0-1,0 1 1,0-1 0,0 0 0,0 1 0,0-1 0,0 0 0,0 0-1,0 0 1,0 0 0,0 0 0,0 0 0,0 0 0,0 0-1,0 0 1,0 0 0,2-1 0,-1 0-63,0 0 0,0-1 1,0 1-1,0 0 0,0-1 0,-1 0 1,1 1-1,0-1 0,-1 0 0,1 0 0,0-2 1,4-5-783,-1 0 1,0-1 0,6-19 0,0-14-4873,-3-5-3059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8.112"/>
    </inkml:context>
    <inkml:brush xml:id="br0">
      <inkml:brushProperty name="width" value="0.025" units="cm"/>
      <inkml:brushProperty name="height" value="0.025" units="cm"/>
      <inkml:brushProperty name="color" value="#66CC00"/>
    </inkml:brush>
  </inkml:definitions>
  <inkml:trace contextRef="#ctx0" brushRef="#br0">1 0 21524,'0'0'7880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8.891"/>
    </inkml:context>
    <inkml:brush xml:id="br0">
      <inkml:brushProperty name="width" value="0.025" units="cm"/>
      <inkml:brushProperty name="height" value="0.025" units="cm"/>
      <inkml:brushProperty name="color" value="#66CC00"/>
    </inkml:brush>
  </inkml:definitions>
  <inkml:trace contextRef="#ctx0" brushRef="#br0">9 179 14670,'0'0'7719,"-2"8"-6203,-4 29 43,6-36-1490,0 0 0,0 0 0,-1-1 0,1 1 0,1 0 0,-1 0 0,0 0 0,0 0 0,0 0 0,0-1-1,0 1 1,1 0 0,-1 0 0,0 0 0,1-1 0,-1 1 0,1 0 0,-1 0 0,1-1 0,-1 1 0,1 0 0,-1-1 0,1 1 0,0-1 0,-1 1 0,1-1 0,0 1-1,-1-1 1,1 1 0,0-1 0,0 0 0,0 1 0,-1-1 0,1 0 0,0 0 0,0 1 0,0-1 0,0 0 0,-1 0 0,1 0 0,0 0 0,1 0 0,1-1 84,0 1 0,0 0 0,0-1 0,0 1 1,0-1-1,0 0 0,0 0 0,0 0 0,-1 0 1,4-2-1,1-3-4,0 0 1,-1-1-1,1 0 0,-1 0 1,-1 0-1,1-1 0,-1 1 1,0-1-1,-1-1 0,5-11 1,-4 8-6,-1 0 0,0-1 1,0 0-1,-2 0 0,1 0 1,0-23-1,-3 35-144,0 0 0,0-1 0,0 1 0,0 0 0,0 0 0,0 0 0,0-1 0,0 1 0,0 0 0,-1 0 0,1 0 0,-1-1 0,1 1 0,0 0 0,-1 0 0,0 0 0,1 0 0,-1 0 0,0 0 0,1 0 0,-1 0 0,0 1 0,0-1 0,0 0 0,0 0 0,0 1 0,0-1 0,0 0 0,0 1 0,0-1 0,0 1 0,0-1 0,0 1 0,-1 0 0,1-1 0,0 1 0,0 0 0,0 0 0,-1 0 0,1 0 0,0 0 0,0 0 0,-2 1 0,0-1 0,-1 1 0,2 0 0,-1 0 0,0 0 0,0 0 0,0 1 0,0-1 0,1 1 0,-1-1 0,1 1 0,-1 0 0,1 0 0,0 0 0,0 1 0,-1-1 0,-2 5 0,-2 7 0,1 0 0,0 0 0,1 0 0,1 1 0,0 0 0,1-1 0,-2 24 0,2-4 0,2 0 0,4 44 0,-3-75 0,1 0 0,-1 0 0,0-1 0,1 1 0,-1 0 0,1-1 0,0 1 0,0 0 0,0-1 0,0 1 0,0-1 0,0 0 0,1 1 0,0-1 0,-1 0 0,1 0 0,0 0 0,0 0 0,0 0 0,0 0 0,0-1 0,0 1 0,5 2 0,-5-4 0,1 1 0,-1-1 0,1 1 0,0-1 0,0 0 0,-1 0 0,1 0 0,0 0 0,-1 0 0,1-1 0,0 1 0,-1-1 0,1 0 0,-1 0 0,1 0 0,-1 0 0,1 0 0,-1-1 0,0 1 0,1-1 0,-1 1 0,0-1 0,3-3 0,15-16 0,-2-1 0,0 0 0,-1-1 0,-2-1 0,0-1 0,15-35 0,10-17 0,-40 77-1,1-1 0,-1 0 0,0 0 0,0 1 0,1-1 1,-1 0-1,1 1 0,-1-1 0,0 1 0,1-1 0,-1 0 0,1 1 0,-1-1 0,1 1 0,-1-1 0,1 1 0,0-1 1,-1 1-1,1 0 0,0-1 0,-1 1 0,1 0 0,0 0 0,-1-1 0,1 1 0,0 0 0,0 0 0,0 0 1,9 17-60,-4 48-45,-5-54 104,-1 17 23,0-19-7,0-1 0,0 1 1,0-1-1,1 1 1,0 0-1,1-1 1,0 1-1,1-1 1,5 14-1,-8-21-15,1-1 1,0 1-1,-1 0 1,1 0-1,0-1 1,0 1-1,-1-1 1,1 1-1,0-1 1,0 1-1,0-1 1,0 1-1,0-1 0,0 0 1,0 1-1,0-1 1,0 0-1,0 0 1,0 0-1,0 0 1,0 1-1,0-2 1,0 1-1,0 0 1,-1 0-1,1 0 1,0 0-1,0-1 0,0 1 1,0 0-1,0-1 1,0 1-1,0-1 1,0 1-1,0-1 1,-1 1-1,1-1 1,0 0-1,0 1 1,-1-1-1,1 0 0,1-1 1,29-38-5,-28 36 4,15-25 0,23-55 0,-27 54 0,30-51 0,-44 81 0,0 0 0,0-1 0,0 1 0,0-1 0,0 1 0,1 0 0,-1-1 0,0 1 0,0 0 0,0 0 0,1-1 0,-1 1 0,0 0 0,1-1 0,-1 1 0,0 0 0,0 0 0,1 0 0,-1-1 0,0 1 0,1 0 0,-1 0 0,0 0 0,1 0 0,-1 0 0,1 0 0,-1-1 0,0 1 0,1 0 0,-1 0 0,0 0 0,1 0 0,-1 0 0,1 1 0,-1-1 0,0 0 0,1 0 0,6 15 0,-2 33 0,-4-42 0,0 38 0,-1-28 0,1 0 0,4 27 0,-5-42 0,0-1 0,0 1 0,0-1 0,0 1 0,0-1 0,0 1 0,0-1 0,0 1 0,0-1 0,0 1 0,1-1 0,-1 1 0,0-1 0,0 0 0,0 1 0,1-1 0,-1 1 0,0-1 0,1 0 0,-1 1 0,0-1 0,1 0 0,-1 1 0,0-1 0,1 0 0,-1 0 0,1 1 0,-1-1 0,1 0 0,-1 0 0,0 0 0,1 1 0,-1-1 0,1 0 0,-1 0 0,1 0 0,-1 0 0,1 0 0,-1 0 0,1 0 0,-1 0 0,1 0 0,-1 0 0,1 0 0,-1-1 0,1 1 0,-1 0 0,0 0 0,1 0 0,-1-1 0,1 1 0,-1 0 0,0 0 0,1-1 0,-1 1 0,1 0 0,-1-1 0,1 0 0,17-21 0,-6-2 0,21-34 0,-31 54 0,1 1 0,-1-1 0,1 1 0,0 0 0,0-1 0,0 1 0,1 1 0,-1-1 0,1 0 0,-1 1 0,7-4 0,-9 6-2,-1 0 0,1 1 1,0-1-1,-1 0 0,1 0 0,-1 0 1,1 1-1,0-1 0,-1 0 0,1 1 0,-1-1 1,1 0-1,-1 1 0,1-1 0,-1 0 0,0 1 1,1-1-1,-1 1 0,1-1 0,-1 1 1,0-1-1,1 1 0,-1 0 0,0-1 0,0 1 1,0-1-1,1 1 0,-1 0 0,0-1 1,0 1-1,0-1 0,0 1 0,0 0 0,0-1 1,0 1-1,0-1 0,0 1 0,0 0 0,-1 0 1,2 36-474,-1-30 178,0 7-559,-1 23-2884,-4-15-1845,-3-12-1937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9.231"/>
    </inkml:context>
    <inkml:brush xml:id="br0">
      <inkml:brushProperty name="width" value="0.025" units="cm"/>
      <inkml:brushProperty name="height" value="0.025" units="cm"/>
      <inkml:brushProperty name="color" value="#66CC00"/>
    </inkml:brush>
  </inkml:definitions>
  <inkml:trace contextRef="#ctx0" brushRef="#br0">11 1 24023,'0'0'5317,"-10"50"-5766,25-34-2529,1 1-2083,-2-5-3748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29.684"/>
    </inkml:context>
    <inkml:brush xml:id="br0">
      <inkml:brushProperty name="width" value="0.025" units="cm"/>
      <inkml:brushProperty name="height" value="0.025" units="cm"/>
      <inkml:brushProperty name="color" value="#66CC00"/>
    </inkml:brush>
  </inkml:definitions>
  <inkml:trace contextRef="#ctx0" brushRef="#br0">53 198 11691,'0'0'17238,"0"-9"-15978,3-37-208,0-66 474,-3 111-1526,0 0 0,0-1 0,0 1 0,0 0 0,0 0 0,0 0 0,-1-1 0,1 1 0,-1 0 0,1 0 0,-1 0 0,1 0 0,-1 0 0,1 0 0,-1 0 0,-1-1 0,2 2 0,0-1 0,-1 1 0,1 0 0,-1 0 0,1 0 0,-1 0 0,1 0 0,-1-1 0,1 1 0,0 0 0,-1 0 0,1 0 0,-1 0 0,1 0 0,-1 0 0,1 1 0,-1-1 0,1 0 0,-1 0 0,1 0 0,0 0 0,-1 0 0,1 1 0,-1-1 0,1 0 0,0 0 0,-1 1 0,-1 1 0,-1 0 0,1 0 0,0 0 0,0 0 0,1 0 0,-1 0 0,0 1 0,1-1 0,0 1 0,-1-1 0,0 5 0,-3 10 0,1-1 0,1 1 0,0 0 0,1 0 0,1 0 0,1 0 0,1 0 0,3 29 0,-3-44 0,-1 0 0,0 0 0,1-1 0,-1 1 0,1 0 0,-1 0 0,1-1 0,0 1 0,-1 0 0,1-1 0,0 1 0,0-1 0,0 1 0,1-1 0,-1 1 0,0-1 0,0 0 0,1 1 0,-1-1 0,1 0 0,-1 0 0,1 0 0,0 0 0,-1-1 0,1 1 0,0 0 0,0-1 0,-1 1 0,1-1 0,0 1 0,0-1 0,0 0 0,-1 0 0,1 0 0,0 0 0,0 0 0,0 0 0,0 0 0,-1-1 0,1 1 0,0-1 0,0 1 0,0-1 0,-1 0 0,1 0 0,0 0 0,1-1 0,6-3 0,0 0 0,0-1 0,-1 0 0,0 0 0,0-1 0,12-14 0,23-38 0,-32 42 0,0 1 0,1 1 0,24-24 0,-36 38 0,1 1 0,-1-1 0,1 1 0,-1 0 0,1-1 0,-1 1 0,1-1 0,-1 1 0,1 0 0,0 0 0,-1-1 0,1 1 0,-1 0 0,1 0 0,0 0 0,-1 0 0,1 0 0,-1 0 0,1 0 0,0 0 0,-1 0 0,1 0 0,0 0 0,-1 0 0,1 0 0,-1 0 0,1 1 0,0-1 0,-1 0 0,1 0 0,-1 1 0,1-1 0,-1 0 0,1 1 0,-1-1 0,1 1 0,-1-1 0,1 1 0,-1-1 0,1 1 0,-1-1 0,0 1 0,1-1 0,-1 1 0,0-1 0,0 1 0,1-1 0,-1 1 0,0 0 0,0-1 0,0 2 0,12 43 0,-8-27 0,-4-14 0,2-1 0,-1 1 0,0-1 0,1 0 0,-1 1 0,1-1 0,0 0 0,0 0 0,0 0 0,0 0 0,1 0 0,-1-1 0,1 1 0,5 3 0,-6-5 0,0 0 0,0 0 0,0-1 0,0 1 0,0-1 0,1 0 0,-1 1 0,0-1 0,0 0 0,0 0 0,0 0 0,0-1 0,0 1 0,1-1 0,-1 1 0,0-1 0,0 1 0,0-1 0,0 0 0,-1 0 0,1 0 0,0 0 0,0 0 0,0-1 0,-1 1 0,1 0 0,1-3 0,58-59 0,-50 50 0,0 0 0,1 1 0,0 0 0,0 1 0,1 1 0,20-12 0,-32 21 0,0 0 0,-1 1 0,2-1 0,-1 1 0,0-1 0,0 1 0,0-1 0,0 1 0,0-1 0,0 1 0,0 0 0,1 0 0,-1 0 0,0-1 0,0 1 0,0 0 0,0 1 0,1-1 0,-1 0 0,0 0 0,0 0 0,0 1 0,0-1 0,0 0 0,1 1 0,-1-1 0,0 1 0,0 0 0,0-1 0,0 1 0,0 0 0,-1-1 0,1 1 0,0 0 0,0 0 0,0 0 0,-1 0 0,1 0 0,0 0 0,-1 0 0,1 0 0,-1 0 0,1 0 0,-1 0 0,0 0 0,1 1 0,-1-1 0,0 0 0,0 0 0,0 2 0,2 10 0,-1 1 0,0-1 0,-3 25 0,1-12 0,1-25-6,0-1 1,0 0-1,0 1 1,0-1-1,-1 0 0,1 1 1,0-1-1,0 0 1,0 1-1,0-1 0,0 0 1,1 1-1,-1-1 1,0 0-1,0 1 1,0-1-1,0 0 0,0 1 1,0-1-1,0 0 1,1 1-1,-1-1 0,0 0 1,0 1-1,1-1 1,-1 0-1,0 0 0,0 1 1,1-1-1,-1 0 1,0 0-1,0 0 0,1 1 1,-1-1-1,0 0 1,1 0-1,10-9-1030,6-22-6012,-8 8-7883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0.244"/>
    </inkml:context>
    <inkml:brush xml:id="br0">
      <inkml:brushProperty name="width" value="0.025" units="cm"/>
      <inkml:brushProperty name="height" value="0.025" units="cm"/>
      <inkml:brushProperty name="color" value="#66CC00"/>
    </inkml:brush>
  </inkml:definitions>
  <inkml:trace contextRef="#ctx0" brushRef="#br0">0 1 17585,'0'0'10746,"2"14"-9059,-1 0-1567,5 60 537,3 0 0,4-1 1,33 112-1,-45-184-658,9 41-2080,-20-45-5318,-35-42-4703,18 10 3416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0.589"/>
    </inkml:context>
    <inkml:brush xml:id="br0">
      <inkml:brushProperty name="width" value="0.025" units="cm"/>
      <inkml:brushProperty name="height" value="0.025" units="cm"/>
      <inkml:brushProperty name="color" value="#66CC00"/>
    </inkml:brush>
  </inkml:definitions>
  <inkml:trace contextRef="#ctx0" brushRef="#br0">65 325 5573,'-11'-23'2088,"-2"-1"2067,-18-51 0,29 69-3424,0-1 0,0 0 0,1 1 0,0-1 0,0 0 0,0 0 0,1 0 1,0 0-1,1 1 0,0-1 0,0 0 0,0 0 0,3-7 0,-2 9-452,1 0 0,0 1 1,0-1-1,0 1 0,1 0 0,-1 0 0,1 0 0,0 1 0,0-1 1,0 1-1,1 0 0,-1 0 0,1 1 0,0-1 0,0 1 1,9-3-1,6-2 55,2 1 1,33-6 0,-34 7-337,0 2 0,0 0 0,0 2 0,0 0 0,0 1 0,0 1 0,26 5 0,-45-5 4,1 0 1,0 0 0,0 0 0,-1 0 0,1 0 0,-1 0 0,1 1 0,-1-1 0,1 1 0,-1 0 0,0 0 0,0 0 0,0 0 0,0 0 0,0 0 0,0 0 0,-1 1-1,1-1 1,-1 1 0,2 4 0,-1-2 22,-1 0-1,0 0 0,0 0 1,-1 0-1,0 0 0,0 0 1,0 0-1,0 0 0,-1 0 1,0 0-1,-1 5 0,-2 6 44,-2-1 0,0 1-1,0-1 1,-2 0 0,0-1-1,-11 17 1,13-23-68,-58 74-89,58-75 25,0-1 0,0 1-1,-1-1 1,1-1 0,-2 1 0,1-1-1,0-1 1,-1 1 0,-10 3 0,18-8-8,0 0 0,0 1 0,0-1 0,-1 0 0,1 0 0,0 0 0,0 0 0,0 0 0,-1 0 0,1 0 1,0 0-1,0 0 0,-1 0 0,1 0 0,0 0 0,0 0 0,0 0 0,-1 0 0,1 0 0,0 0 0,0 0 0,-1 0 0,1 0 1,0 0-1,0 0 0,0 0 0,-1 0 0,1-1 0,0 1 0,0 0 0,0 0 0,0 0 0,-1 0 0,1 0 0,0-1 0,0 1 1,0 0-1,0 0 0,0 0 0,-1-1 0,1 1 0,0 0 0,0-1 0,2-12-2370,11-14-1790,11-10-2590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090"/>
    </inkml:context>
    <inkml:brush xml:id="br0">
      <inkml:brushProperty name="width" value="0.025" units="cm"/>
      <inkml:brushProperty name="height" value="0.025" units="cm"/>
      <inkml:brushProperty name="color" value="#66CC00"/>
    </inkml:brush>
  </inkml:definitions>
  <inkml:trace contextRef="#ctx0" brushRef="#br0">39 101 16303,'-1'11'3582,"-15"96"2492,8-66-4139,2 1 0,-2 60-1,8-101-1924,0-1 0,0 0 0,0 1 0,0-1 0,0 1-1,0-1 1,0 0 0,0 1 0,0-1 0,0 0 0,0 1-1,0-1 1,0 0 0,1 1 0,-1-1 0,0 0 0,0 0-1,0 1 1,0-1 0,1 0 0,-1 1 0,0-1 0,0 0-1,0 0 1,1 1 0,-1-1 0,0 0 0,0 0 0,1 0-1,-1 1 1,0-1 0,1 0 0,-1 0 0,0 0 0,1 0-1,-1 0 1,0 0 0,1 0 0,-1 0 0,0 1 0,1-1-1,-1 0 1,0 0 0,1-1 0,-1 1 0,0 0 0,1 0 0,-1 0-1,0 0 1,1 0 0,-1 0 0,0 0 0,1 0 0,-1-1-1,0 1 1,0 0 0,1 0 0,-1 0 0,0-1 0,1 1-1,16-16 320,-10 5-318,-1 0-1,1 0 0,-2-1 1,0 0-1,0 0 1,-2 0-1,1-1 0,2-20 1,-1-2-21,-1-59 1,3 173 9,-6-74 0,0 1 0,0 0 0,1-1 0,0 0 0,0 1 0,1-1 0,-1 0 0,1 0 0,0 0 0,0 0 0,1-1 0,4 5 0,-6-7 0,0-1 0,-1 1 0,1-1 0,0 0 0,1 0 0,-1 0 0,0 0 0,0 0 0,0 0 0,0-1 0,1 1 0,-1-1 0,0 0 0,1 1 0,-1-1 0,0 0 0,1 0 0,-1-1 0,0 1 0,1 0 0,-1-1 0,0 1 0,0-1 0,0 0 0,1 0 0,-1 0 0,0 0 0,0 0 0,0 0 0,0 0 0,0-1 0,-1 1 0,1-1 0,3-3 0,5-5 0,-1 0 0,0-1 0,0 0 0,9-15 0,-10 13 0,0-1 0,-1 1 0,0-1 0,-1-1 0,0 1 0,-1-1 0,-1 0 0,-1 0 0,0 0 0,1-24 0,-16 78 0,8-15 0,2-1 0,0 1 0,3 39 0,-1-62 0,0 1 0,0-1 0,0 0 0,0 1 0,0-1 0,0 1 0,0-1 0,1 1 0,-1-1 0,1 0 0,-1 1 0,0-1 0,1 0 0,0 0 0,-1 1 0,1-1 0,0 0 0,0 0 0,0 0 0,0 0 0,0 0 0,0 0 0,0 0 0,0 0 0,0 0 0,0 0 0,0 0 0,1-1 0,-1 1 0,0-1 0,1 1 0,-1-1 0,0 1 0,1-1 0,-1 0 0,0 1 0,1-1 0,-1 0 0,1 0 0,-1 0 0,1 0 0,-1 0 0,0-1 0,1 1 0,-1 0 0,0-1 0,1 1 0,-1-1 0,2 0 0,3-1 0,-1-1 0,1 0 0,-1 0 0,0-1 0,0 1 0,0-1 0,0 0 0,-1 0 0,9-10 0,-3-1 0,1 0 0,-2-1 0,0-1 0,-1 1 0,0-2 0,-2 1 0,0-1 0,-1 1 0,5-31 0,-13 88 0,3 81 0,2-47 0,-2-73-62,0 0 0,0 0 1,-1 0-1,1 0 0,0 0 0,0 0 1,1 1-1,-1-1 0,0 0 0,0 0 1,0 0-1,1 0 0,-1 0 0,0 0 1,1 0-1,-1-1 0,1 1 0,-1 0 1,1 0-1,0 0 0,-1 0 0,2 0 1,-1-1-92,0 0 1,-1 0 0,1 0 0,0 0 0,0 0 0,-1 0-1,1 0 1,0 0 0,0-1 0,-1 1 0,1 0-1,0-1 1,-1 1 0,1 0 0,0-1 0,-1 1-1,1-1 1,-1 1 0,1-1 0,-1 0 0,1 1 0,0-1-1,28-43-8523,-15 7 428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474"/>
    </inkml:context>
    <inkml:brush xml:id="br0">
      <inkml:brushProperty name="width" value="0.025" units="cm"/>
      <inkml:brushProperty name="height" value="0.025" units="cm"/>
      <inkml:brushProperty name="color" value="#66CC00"/>
    </inkml:brush>
  </inkml:definitions>
  <inkml:trace contextRef="#ctx0" brushRef="#br0">1 0 4132,'0'0'3107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1.882"/>
    </inkml:context>
    <inkml:brush xml:id="br0">
      <inkml:brushProperty name="width" value="0.025" units="cm"/>
      <inkml:brushProperty name="height" value="0.025" units="cm"/>
    </inkml:brush>
  </inkml:definitions>
  <inkml:trace contextRef="#ctx0" brushRef="#br0">0 7 2787,'0'0'17456,"10"-3"-16650,0 2-622,-1 0-1,1 0 0,-1 1 0,0 0 1,1 1-1,-1 0 0,0 0 1,1 1-1,-1 0 0,0 0 0,15 7 1,-7-3 143,0 0 0,-1 1 0,1 0 1,-1 2-1,23 16 0,-35-23-182,-1 0 0,-1 1-1,1 0 1,0-1-1,-1 1 1,1 0 0,-1 1-1,0-1 1,0 0 0,0 1-1,0-1 1,-1 1 0,1-1-1,-1 1 1,0 0-1,0-1 1,0 1 0,-1 0-1,1 0 1,-1 0 0,0 0-1,0 0 1,0-1-1,-1 1 1,1 0 0,-1 0-1,0 0 1,0-1 0,0 1-1,-1 0 1,1-1 0,-1 1-1,-2 2 1,-10 16 292,-2 0 0,0-2 0,-1 0 1,-1-1-1,-33 28 0,11-10-471,-3 4-905,13-19-3898,10-11-6443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1.817"/>
    </inkml:context>
    <inkml:brush xml:id="br0">
      <inkml:brushProperty name="width" value="0.025" units="cm"/>
      <inkml:brushProperty name="height" value="0.025" units="cm"/>
      <inkml:brushProperty name="color" value="#66CC00"/>
    </inkml:brush>
  </inkml:definitions>
  <inkml:trace contextRef="#ctx0" brushRef="#br0">155 1 7239,'0'0'18604,"-9"3"-16719,4 0-1602,-1 0 0,1 0 0,0 1 1,0-1-1,0 1 0,0 0 0,-7 9 1,10-10-219,0-1 1,0 0 0,1 0 0,-1 1-1,1-1 1,-1 1 0,1 0 0,0-1-1,0 1 1,0 0 0,1 0-1,-1-1 1,1 1 0,-1 0 0,1 0-1,0 0 1,0 0 0,0 0 0,0 0-1,1 0 1,-1-1 0,1 1-1,2 5 1,-3-7-105,1 1 1,0-1-1,0 0 0,0 0 0,0 0 1,0-1-1,1 1 0,-1 0 0,0 0 0,0 0 1,1-1-1,-1 1 0,0-1 0,1 1 1,-1-1-1,0 0 0,1 1 0,-1-1 1,1 0-1,-1 0 0,3 0 0,38 0-1544,-28-1 1008,7 0-937,-9 0 1156,0 1 1,0 0 0,0 1-1,0 0 1,16 4 0,-26-5 428,0 1 0,-1-1 0,1 1 0,0 0 0,-1-1 0,1 1 1,-1 0-1,1 0 0,-1 0 0,0 0 0,1 1 0,-1-1 0,0 0 0,0 0 0,0 1 1,0-1-1,0 1 0,1 1 0,-2-1 128,1 0 1,-1 1-1,1-1 1,-1 0 0,0 1-1,0-1 1,0 0-1,0 1 1,-1-1-1,1 0 1,-1 0-1,1 1 1,-1-1-1,0 0 1,0 0-1,0 0 1,-1 3-1,-4 4 23,0 0 0,0 0-1,-1 0 1,0-1 0,0 0 0,-1 0-1,-16 12 1,-68 40 821,85-55-1045,-1 0 0,0-1 0,0 1 0,0-2 0,0 1 0,-1-1 0,1-1 0,-1 0 0,0 0 0,0 0 0,0-1 0,-15 0 0,24-2-84,-1 1 1,1 0-1,-1 0 1,1 0-1,-1 0 1,0-1-1,1 1 1,-1 0-1,1 0 0,0-1 1,-1 1-1,1 0 1,-1-1-1,1 1 1,-1 0-1,1-1 0,0 1 1,-1-1-1,1 1 1,0-1-1,-1 1 1,1-1-1,0 1 1,0-1-1,0 1 0,-1-2 1,0-14-6080,1 10 2731,-1-9-9925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2.704"/>
    </inkml:context>
    <inkml:brush xml:id="br0">
      <inkml:brushProperty name="width" value="0.025" units="cm"/>
      <inkml:brushProperty name="height" value="0.025" units="cm"/>
      <inkml:brushProperty name="color" value="#66CC00"/>
    </inkml:brush>
  </inkml:definitions>
  <inkml:trace contextRef="#ctx0" brushRef="#br0">1 98 17424,'0'0'12172,"54"-7"-12044,-25 2-32,1-3-320,4-6-1057,2-2-1602,-3-6-1921,-5-3-3332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3.141"/>
    </inkml:context>
    <inkml:brush xml:id="br0">
      <inkml:brushProperty name="width" value="0.025" units="cm"/>
      <inkml:brushProperty name="height" value="0.025" units="cm"/>
      <inkml:brushProperty name="color" value="#66CC00"/>
    </inkml:brush>
  </inkml:definitions>
  <inkml:trace contextRef="#ctx0" brushRef="#br0">12 0 18289,'0'0'7228,"-2"10"-6464,-2 6-339,2 1 0,0-1 0,1 0 0,0 1 0,3 23 0,-2-35-361,1 0 0,0 0 1,0 0-1,0 0 0,0 0 1,1 0-1,0-1 1,0 1-1,0 0 0,0-1 1,1 0-1,0 1 0,0-1 1,0 0-1,0-1 0,1 1 1,-1 0-1,1-1 0,0 0 1,0 0-1,0 0 0,1 0 1,-1-1-1,6 3 0,-10-5-65,1 0-1,0 1 0,-1-1 1,1 0-1,0 1 0,-1-1 1,1 0-1,0 0 0,-1 0 1,1 0-1,0 0 0,-1 1 1,1-1-1,0 0 0,0-1 1,-1 1-1,1 0 0,0 0 1,-1 0-1,1 0 0,0 0 1,-1-1-1,1 1 0,1-1 1,-2 0-268,-1 1 0,1-1 1,0 1-1,0-1 1,-1 0-1,1 1 1,0-1-1,-1 1 1,1-1-1,-1 1 1,1-1-1,-1 1 1,1-1-1,-1 1 1,1 0-1,-1-1 1,1 1-1,-1 0 0,1-1 1,-1 1-1,0 0 1,1 0-1,-1-1 1,1 1-1,-1 0 1,-1 0-1,-12-5-6382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4.043"/>
    </inkml:context>
    <inkml:brush xml:id="br0">
      <inkml:brushProperty name="width" value="0.025" units="cm"/>
      <inkml:brushProperty name="height" value="0.025" units="cm"/>
      <inkml:brushProperty name="color" value="#66CC00"/>
    </inkml:brush>
  </inkml:definitions>
  <inkml:trace contextRef="#ctx0" brushRef="#br0">26 319 9257,'0'0'1121,"-2"-10"667,-1-5-593,-5-30 2835,-2 14 4716,12 43-5648,-4 14-2636,1-6-232,-1 32 235,2 56 62,1-98-377,0 0 0,1 0 0,0-1 1,0 1-1,1 0 0,0-1 0,1 0 0,5 11 1,-8-18-142,0 0 1,1 0 0,-1 0 0,0 0 0,1 0 0,-1 0-1,1-1 1,-1 1 0,1-1 0,0 1 0,0-1 0,0 1-1,0-1 1,0 0 0,0 0 0,0 0 0,0 0 0,0-1-1,1 1 1,-1-1 0,0 1 0,3 0 0,-1-2 2,-1 1-1,1-1 1,0 1 0,0-1 0,-1 0 0,1 0 0,0-1 0,-1 1-1,0-1 1,1 1 0,-1-1 0,4-3 0,4-4 4,0 0 1,0 0 0,-1-1-1,-1-1 1,0 0-1,9-13 1,-6 5-17,-1-1 0,0 0 0,14-43 0,-21 51 0,0 0 0,-1-1 0,-1 0 0,0 0 0,-1 0 0,0 0 0,-1 0 0,-1-17 0,1 29 0,-1 1 0,1-1 0,0 1 0,0 0 0,0-1 0,0 1 0,-1 0 0,1 0 0,0-1 0,0 1 0,-1 0 0,1-1 0,0 1 0,-1 0 0,1 0 0,0 0 0,-1-1 0,1 1 0,0 0 0,-1 0 0,1 0 0,0 0 0,-1-1 0,1 1 0,0 0 0,-1 0 0,1 0 0,-1 0 0,1 0 0,0 0 0,-1 0 0,1 0 0,0 0 0,-1 0 0,1 1 0,-1-1 0,1 0 0,0 0 0,-1 0 0,1 0 0,0 1 0,-1-1 0,1 0 0,0 0 0,-1 0 0,1 1 0,0-1 0,0 0 0,-1 1 0,1-1 0,0 0 0,0 0 0,0 1 0,-1-1 0,1 0 0,0 1 0,0-1 0,0 1 0,0-1 0,0 0 0,0 1 0,0-1 0,0 0 0,0 1 0,-3 9 0,0 0 0,1 0 0,0 0 0,1 0 0,0 0 0,1 0 0,0 0 0,1 1 0,0-1 0,0 0 0,5 14 0,-5-20 0,0 1 0,1-1 0,-1 0 0,1 0 0,0 0 0,1 0 0,-1 0 0,1 0 0,0 0 0,-1-1 0,2 1 0,3 3 0,-5-5 0,1-1 0,0 1 0,-1-1 0,1 1 0,0-1 0,0 0 0,0 0 0,0-1 0,0 1 0,0 0 0,0-1 0,0 0 0,0 1 0,0-1 0,0-1 0,0 1 0,0 0 0,0-1 0,0 1 0,3-2 0,0 0 0,-1-1 0,0 0 0,0 0 0,-1 0 0,1 0 0,-1-1 0,1 1 0,-1-1 0,0 0 0,0-1 0,-1 1 0,1-1 0,-1 1 0,5-10 0,1-3 0,0-2 0,12-33 0,-17 41 0,-1 1 0,0-1 0,-1 0 0,0 0 0,1-20 0,-3 29 0,0 0 0,0 1 0,0-1 0,-1 0 0,1 0 0,0 0 0,-1 0 0,1 0 0,-1 0 0,0 0 0,1 0 0,-1 1 0,0-1 0,0 0 0,0 1 0,-1-1 0,1 0 0,0 1 0,0-1 0,-1 1 0,1 0 0,-1 0 0,1-1 0,-1 1 0,0 0 0,1 0 0,-1 0 0,0 1 0,0-1 0,0 0 0,0 1 0,0-1 0,1 1 0,-1 0 0,0-1 0,0 1 0,0 0 0,-3 0 0,4 0 0,1 0 0,-1 0 0,1 0 0,-1 0 0,1 0 0,-1 0 0,1 0 0,-1 0 0,1 0 0,-1 0 0,1 0 0,-1 0 0,1 0 0,-1 1 0,1-1 0,-1 0 0,1 0 0,0 0 0,-1 1 0,1-1 0,-1 0 0,1 1 0,0-1 0,-1 0 0,1 1 0,0-1 0,-1 0 0,1 1 0,0-1 0,0 1 0,-1-1 0,1 1 0,0-1 0,0 0 0,0 1 0,-1 0 0,9 20 0,24 14 0,4-8 0,-24-19 0,0 2 0,0-1 0,20 23 0,-28-27 0,0 0 0,-1 0 0,0 0 0,0 1 0,-1-1 0,1 1 0,-1 0 0,0 0 0,-1 0 0,1 0 0,-1 0 0,0 0 0,0 9 0,-4 26 0,1-33 0,0-27 0,-7-79 0,0-47 0,10 144 0,0 1 0,0 0 0,0-1 0,0 1 0,1 0 0,-1 0 0,0 0 0,0 0 0,0 0 0,1 0 0,-1 0 0,0 0 0,0 0 0,1 1 0,-1-1 0,0 0 0,0 1 0,0-1 0,2 1 0,-3 0 0,4 0-290,1 1-1,-1-1 1,1 0 0,-1 0-1,1-1 1,0 1 0,-1-1-1,1 0 1,0 0 0,-1-1-1,1 1 1,-1-1 0,1 0-1,-1 0 1,1-1 0,-1 1-1,0-1 1,1 0 0,-1 0-1,0-1 1,6-3 0,-6 1-335,1 0 1,-1 0-1,0 0 1,-1 0 0,1 0-1,-1-1 1,0 0-1,0 0 1,-1 1-1,1-2 1,-1 1 0,-1 0-1,1 0 1,-1-1-1,0-7 1,3-24-7693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4.419"/>
    </inkml:context>
    <inkml:brush xml:id="br0">
      <inkml:brushProperty name="width" value="0.025" units="cm"/>
      <inkml:brushProperty name="height" value="0.025" units="cm"/>
      <inkml:brushProperty name="color" value="#66CC00"/>
    </inkml:brush>
  </inkml:definitions>
  <inkml:trace contextRef="#ctx0" brushRef="#br0">2 0 12524,'0'0'2792,"-1"11"-497,0 25 535,1 0-1,8 57 0,1-27-99,-8-44-2301,1 1-1,2-1 1,0 1 0,2-1 0,0-1 0,1 1 0,14 28 0,-20-48-425,0-1 0,0 1 0,-1-1 0,1 1 0,0-1 0,0 0 0,0 1 0,1-1 0,-1 0 1,0 0-1,0 0 0,1 0 0,-1 0 0,1 0 0,-1 0 0,1 0 0,-1-1 0,1 1 0,-1 0 0,1-1 0,0 0 0,-1 1 0,1-1 1,1 0-1,0 0 6,-1-1 1,0 1 0,0-1 0,0 0-1,0 0 1,0 0 0,0 0 0,-1 0-1,1-1 1,0 1 0,0 0-1,-1-1 1,1 1 0,-1-1 0,3-3-1,4-7 37,0 0 0,-1-1 0,-1 1-1,6-18 1,0-5-47,-9 24 0,0 1 0,0 0 0,1 0 0,7-11 0,-11 21 0,0-1 0,0 1 0,0 0 0,0 0 0,0 0 0,0 0 0,0-1 0,0 1 0,0 0 0,0 0 0,1 0 0,-1 0 0,0 0 0,0-1 0,0 1 0,0 0 0,0 0 0,0 0 0,1 0 0,-1 0 0,0 0 0,0 0 0,0 0 0,0 0 0,1 0 0,-1-1 0,0 1 0,0 0 0,0 0 0,0 0 0,1 0 0,-1 0 0,0 0 0,0 0 0,0 0 0,0 0 0,1 0 0,-1 0 0,0 1 0,0-1 0,0 0 0,0 0 0,1 0 0,-1 0 0,0 0 0,0 0 0,0 0 0,0 0 0,1 1 0,3 11 0,1 20 0,-5-29 0,3 51 0,-2-34 0,0 0 0,1 0 0,1 0 0,0-1 0,9 24 0,-12-43-4,0 1 0,0 0 0,0-1 0,0 1 0,1 0 0,-1-1 0,0 1 0,1-1 0,-1 1 0,0-1 0,1 1 0,-1-1 0,0 1 0,1-1 0,-1 1 0,1-1 0,-1 1 0,1-1 0,-1 0 0,1 1 0,0-1 0,-1 0 0,1 0 0,-1 1 0,1-1 0,-1 0 0,1 0 0,0 0 0,-1 0 0,1 0 0,1 0 0,16-13-430,9-30-1657,-16 19-3143,-2-1 1,10-41 0,-10 26-3287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5.664"/>
    </inkml:context>
    <inkml:brush xml:id="br0">
      <inkml:brushProperty name="width" value="0.025" units="cm"/>
      <inkml:brushProperty name="height" value="0.025" units="cm"/>
      <inkml:brushProperty name="color" value="#66CC00"/>
    </inkml:brush>
  </inkml:definitions>
  <inkml:trace contextRef="#ctx0" brushRef="#br0">99 479 5605,'0'0'17318,"-2"9"-16336,-5 41 1434,0 63 0,20-152 173,-13 30-2336,2 1-147,-1-1 0,-1 0 0,0 0 0,0 0 0,0 0 0,-1 0 0,-1 0 0,1 0 0,-2 0 1,-2-9-1,5 18-122,0 1 0,0-1 1,0 0-1,0 0 1,0 0-1,0 0 0,0 0 1,0 1-1,0-1 0,0 0 1,0 0-1,0 0 1,0 0-1,-1 1 0,1-1 1,0 0-1,0 0 1,0 0-1,0 0 0,0 0 1,0 0-1,0 1 0,0-1 1,-1 0-1,1 0 1,0 0-1,0 0 0,0 0 1,0 0-1,0 0 0,-1 0 1,1 0-1,0 0 1,0 0-1,0 0 0,0 0 1,-1 1-1,1-1 1,0 0-1,0 0 0,0-1 1,0 1-1,-1 0 0,1 0 1,0 0-1,0 0 1,0 0-1,0 0 0,0 0 1,-1 0-1,1 0 0,0 0 1,0 0-1,0 0 1,0 0-1,0-1 0,-1 1 1,1 0-1,0 0 1,-17-4 427,9 2-101,-1 23-269,1-1 0,1 1-1,0 1 1,-2 22 0,0-8-16,8-30-26,0-1 0,-1 1 0,2-1 0,-1 1 0,1 0 0,0 5 0,0-10 0,0 0 0,0 0 0,1 0 0,-1 0 0,0-1 0,0 1 0,1 0 0,-1 0 0,0 0 0,1-1 0,-1 1 0,1 0 0,-1-1 0,1 1 0,-1 0 0,1-1 0,-1 1 0,1 0 0,0-1 0,-1 1 0,1-1 0,0 0 0,-1 1 0,1-1 0,0 1 0,0-1 0,0 0 0,-1 0 0,1 1 0,0-1 0,0 0 0,0 0 0,0 0 0,-1 0 0,1 0 0,0 0 0,0 0 0,0 0 0,0 0 0,-1-1 0,1 1 0,0 0 0,0 0 0,0-1 0,-1 1 0,1 0 0,1-2 0,3 0 0,0-1 0,0 0 0,0-1 0,0 1 0,-1-1 0,1 0 0,-1 0 0,0 0 0,0 0 0,-1-1 0,6-9 0,30-60 0,-22 20 0,-7 22 0,-7 24 0,-2 10 0,-5 52 0,2-41 0,1 0 0,0 0 0,1 1 0,0-1 0,1 0 0,3 17 0,-4-29 0,1-1 0,-1 1 0,0 0 0,1 0 0,-1-1 0,1 1 0,-1 0 0,1 0 0,-1-1 0,1 1 0,0-1 0,-1 1 0,1-1 0,0 1 0,-1-1 0,1 1 0,0-1 0,0 1 0,-1-1 0,1 0 0,0 1 0,0-1 0,0 0 0,0 0 0,0 0 0,-1 0 0,1 0 0,0 0 0,0 0 0,0 0 0,0 0 0,0 0 0,-1 0 0,1 0 0,0-1 0,1 1 0,1-1 0,0 0 0,0 0 0,-1 0 0,1 0 0,0-1 0,-1 1 0,1-1 0,-1 0 0,0 1 0,3-4 0,7-9 0,-1-2 0,0 1 0,-2-1 0,0-1 0,0 1 0,-2-2 0,0 1 0,8-30 0,-7 11 0,-1 0 0,-1 0 0,1-54 0,-6 65 0,0 8 0,-1 0 0,0 0 0,-5-28 0,5 43 0,0 1 0,0 0 0,0 0 0,0 0 0,-1 0 0,1 0 0,0 0 0,0 0 0,-1 0 0,1 0 0,-1 0 0,1 0 0,-1 0 0,1 1 0,-1-1 0,0 0 0,1 0 0,-1 0 0,0 1 0,0-1 0,-1-1 0,1 2 0,1 1 0,-1-1 0,0 0 0,1 0 0,-1 0 0,0 1 0,1-1 0,-1 0 0,0 1 0,1-1 0,-1 1 0,1-1 0,-1 1 0,0-1 0,1 1 0,-1-1 0,1 1 0,0-1 0,-1 1 0,1-1 0,-1 1 0,1 1 0,-20 44 0,12-13 0,2-1 0,0 1 0,3 0 0,0 1 0,2-1 0,6 59 0,-4-88 0,-1 0 0,1-1 0,0 1 0,1 0 0,-1 0 0,0-1 0,1 1 0,0-1 0,0 1 0,0-1 0,0 0 0,1 0 0,-1 0 0,1 0 0,0 0 0,0 0 0,0-1 0,0 1 0,0-1 0,1 0 0,5 3 0,-6-4 0,-1-1 0,1 1 0,0-1 0,-1 1 0,1-1 0,0 0 0,-1 0 0,1 0 0,0-1 0,0 1 0,-1 0 0,1-1 0,-1 0 0,1 0 0,-1 0 0,1 0 0,-1 0 0,1 0 0,-1 0 0,0-1 0,0 0 0,1 1 0,-1-1 0,-1 0 0,1 0 0,0 0 0,0 0 0,-1 0 0,1 0 0,-1-1 0,1 1 0,0-4 0,8-12 0,-2-1 0,0 0 0,-1 0 0,-1-1 0,-1 0 0,3-23 0,9-131 0,-12 100 0,3-39 0,-9 201 0,4 1 0,3-1 0,20 91 0,6-41 0,-40-163 0,-1 0 0,-2 1 0,0 0 0,-1 1 0,-2 0 0,-21-28 0,-3-6 0,36 56 0,1 0 0,0-1 0,0 1 0,0 0 0,1 0 0,-1 0 0,0-1 0,0 1 0,1 0 0,-1-1 0,1 1 0,-1-1 0,1 1 0,-1 0 0,1-1 0,0 1 0,0-1 0,0 1 0,0-1 0,0 1 0,0-1 0,0 1 0,0-1 0,1 1 0,-1-1 0,1 1 0,-1-1 0,1 1 0,-1 0 0,1-1 0,0 1 0,1-2 0,1 1 0,1 0 0,0 0 0,1 0 0,-1 0 0,0 1 0,0-1 0,1 1 0,8-1 0,-1-1 0,90-20-972,-97 20-2670,-20-3-11411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008"/>
    </inkml:context>
    <inkml:brush xml:id="br0">
      <inkml:brushProperty name="width" value="0.025" units="cm"/>
      <inkml:brushProperty name="height" value="0.025" units="cm"/>
      <inkml:brushProperty name="color" value="#66CC00"/>
    </inkml:brush>
  </inkml:definitions>
  <inkml:trace contextRef="#ctx0" brushRef="#br0">11 56 18834,'-9'-11'3107,"8"-1"865,1 3-2371,16-2-960,10 3-257,6 4-384,7 3-448,7 1-1987,3 0-2433,-4 0-4229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396"/>
    </inkml:context>
    <inkml:brush xml:id="br0">
      <inkml:brushProperty name="width" value="0.025" units="cm"/>
      <inkml:brushProperty name="height" value="0.025" units="cm"/>
      <inkml:brushProperty name="color" value="#66CC00"/>
    </inkml:brush>
  </inkml:definitions>
  <inkml:trace contextRef="#ctx0" brushRef="#br0">18 58 16912,'0'0'5184,"-2"8"-1960,-3 13-1739,2 1 1,-3 35-1,5-51-1298,1 0 0,-1 0 0,2 1 0,-1-1 0,0 0 0,1 0 0,0 0 0,1 0 0,0 0-1,0 0 1,0 0 0,0 0 0,1 0 0,0-1 0,5 9 0,-7-13-187,0 0 0,0 0 0,0-1 0,0 1 0,1 0 0,-1 0 0,0 0 0,0-1 0,0 1 0,1 0 0,-1-1 0,0 1 0,1-1 0,-1 0 0,0 1 0,1-1 0,-1 0 0,1 0 0,-1 0 0,0 0 0,1 0 0,-1 0 0,1 0 0,1-1 0,-1 0 0,1-1 0,-1 1 0,0 0 0,1-1 0,-1 1 0,0-1 0,0 0 0,0 0 0,0 0 0,0 0 0,2-4 0,4-7 0,0 0 0,-1-1 0,8-22 0,-12 28 0,26-83 0,-30 109 0,0 1 0,1 0 0,2-1 0,3 23 0,-5-38 0,0-1 0,0 0 0,1 0 0,-1 0 0,0 0 0,1 0 0,-1 0 0,1 0 0,0 0 0,0 0 0,0 0 0,0 0 0,0 0 0,0 0 0,0 0 0,1-1 0,-1 1 0,1-1 0,-1 1 0,1-1 0,-1 1 0,1-1 0,0 0 0,0 0 0,0 0 0,0 0 0,0 0 0,0 0 0,0 0 0,0-1 0,3 1 0,-2-1 0,0-1 0,1 0 0,-1 0 0,0 0 0,0 0 0,1 0 0,-1-1 0,0 1 0,0-1 0,-1 0 0,1 0 0,0 0 0,-1 0 0,1-1 0,-1 1 0,1-1 0,-1 1 0,0-1 0,2-4 0,6-10 0,-1-1 0,0 0 0,-1 0 0,-1-1 0,-1 0 0,-1 0 0,0 0 0,-1-1 0,0-21 0,-6 91 0,1 1 0,8 58 0,-6-102 0,1-1 0,0 1 0,0-1 0,1 0 0,6 11 0,-8-15 0,0-1 0,-1 1 0,2-1 0,-1 0 0,0 1 0,0-1 0,0 0 0,1 0 0,-1 0 0,0 0 0,1 0 0,2 2 0,-3-3 0,-1 0 0,1 0 0,0 0 0,0 0 0,0 0 0,-1 0 0,1 0 0,0 0 0,0 0 0,0 0 0,-1 0 0,1-1 0,0 1 0,0 0 0,0-1 0,-1 1 0,1 0 0,0-1 0,-1 1 0,1-1 0,0 1 0,-1-1 0,1 1 0,-1-1 0,1 1 0,-1-1 0,1 0 0,0-1 0,11-29-2041,-8-25-5443,-4 52 6823,0-30-7122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6.738"/>
    </inkml:context>
    <inkml:brush xml:id="br0">
      <inkml:brushProperty name="width" value="0.025" units="cm"/>
      <inkml:brushProperty name="height" value="0.025" units="cm"/>
      <inkml:brushProperty name="color" value="#66CC00"/>
    </inkml:brush>
  </inkml:definitions>
  <inkml:trace contextRef="#ctx0" brushRef="#br0">0 0 12043,'0'0'16784,"21"59"-16752,-1-46-1345,0 1-2851,1-3-2370,1-5-7495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7.095"/>
    </inkml:context>
    <inkml:brush xml:id="br0">
      <inkml:brushProperty name="width" value="0.025" units="cm"/>
      <inkml:brushProperty name="height" value="0.025" units="cm"/>
      <inkml:brushProperty name="color" value="#66CC00"/>
    </inkml:brush>
  </inkml:definitions>
  <inkml:trace contextRef="#ctx0" brushRef="#br0">66 1 10698,'0'0'19138,"-9"6"-17728,8-6-1360,-3 2 14,1 0 0,-1 0 0,0 1 0,1-1 0,0 1 0,-1 0 0,1 0 0,0 0 0,1 0-1,-1 1 1,1-1 0,-1 1 0,1-1 0,0 1 0,0 0 0,0 0 0,1 0 0,0 0 0,-1 0 0,1 0 0,1 0 0,-2 8 0,3-12-64,-1 1 0,1-1 0,0 1 0,-1-1 0,1 1 0,0-1 0,0 0 0,-1 1 0,1-1 0,0 0 0,0 1 0,-1-1 0,1 0 0,0 0 0,0 0 0,0 0 0,-1 0 0,1 0 0,0 0 0,0 0 0,0 0 0,-1 0 0,1 0 0,0-1 0,0 1 0,0 0 0,0-1 0,26-5 0,-19 3 0,0 1 0,0 0 0,1 1 0,-1-1 0,1 2 0,-1-1 0,1 1 0,-1 1 0,1-1 0,-1 1 0,1 1 0,8 2 0,-14-3 0,-1 0 0,1-1 0,-1 1 0,1 0 0,-1 0 0,0 1 0,1-1 0,-1 0 0,0 1 0,0 0 0,0-1 0,0 1 0,0 0 0,-1 0 0,1 0 0,0 0 0,-1 0 0,0 0 0,1 1 0,-1-1 0,0 0 0,0 1 0,0-1 0,0 1 0,-1-1 0,1 1 0,-1-1 0,1 1 0,-1-1 0,0 1 0,0 0 0,0-1 0,-1 1 0,1-1 0,0 1 0,-1 0 0,0-1 0,1 1 0,-1-1 0,0 0 0,-1 1 0,1-1 0,-2 4 0,0-2-19,0 1 0,0-1 0,0 1 1,-1-1-1,1 0 0,-1 0 0,0-1 0,0 1 0,0-1 0,-1 0 1,1 0-1,-1 0 0,0 0 0,0-1 0,-7 3 0,1-1-415,0-1 0,-1 0-1,1-1 1,-1 0 0,1-1-1,-15 1 1,11-2-7178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3.925"/>
    </inkml:context>
    <inkml:brush xml:id="br0">
      <inkml:brushProperty name="width" value="0.025" units="cm"/>
      <inkml:brushProperty name="height" value="0.025" units="cm"/>
    </inkml:brush>
  </inkml:definitions>
  <inkml:trace contextRef="#ctx0" brushRef="#br0">389 60 10730,'0'0'8237,"-6"-10"-5103,4 7-3027,0-1 0,0 1 0,-1 0 0,1-1 0,-1 1 0,0 0 0,0 1 0,0-1-1,0 0 1,0 1 0,-1 0 0,1 0 0,-1 0 0,0 0 0,0 0 0,1 1 0,-1-1 0,0 1 0,0 0 0,0 1 0,0-1 0,-1 1 0,1-1 0,0 1 0,0 0 0,0 1 0,0-1 0,-7 2 0,-1 2 0,0 0 0,0 0 1,0 1-1,0 0 1,1 1-1,0 1 1,0 0-1,1 0 1,-1 1-1,2 0 0,-1 1 1,1 0-1,0 1 1,1-1-1,-10 18 1,4-8 159,2 2-1,0 0 1,2 0 0,0 1 0,1 1 0,1-1 0,-6 35 0,11-42-105,0-1 1,1 1-1,1-1 0,1 1 1,0-1-1,1 1 0,0-1 1,7 28-1,-6-37-150,-1 0 0,2 1-1,-1-1 1,0 0 0,1-1 0,0 1-1,0 0 1,1-1 0,-1 1 0,1-1-1,0 0 1,0-1 0,0 1 0,1-1-1,-1 1 1,1-1 0,0 0 0,0-1 0,0 0-1,0 1 1,0-1 0,1-1 0,-1 1-1,1-1 1,10 1 0,-4 0 72,-1-1 1,1 0-1,0-1 1,0-1-1,0 0 1,-1 0-1,1-1 1,0-1-1,-1 0 1,1 0-1,-1-1 1,0-1-1,-1 0 1,1 0-1,-1-1 1,0 0-1,0-1 1,0 0-1,-1-1 1,-1 0-1,1 0 1,7-11-1,-14 18-84,-1-1 0,1 0 0,-1 0 0,1 0 0,-1-1 0,0 1 0,0 0 0,0 0 0,0-1 0,-1 1 0,1 0 0,0-1 0,-1 1 0,0-1 0,0 1 0,1-1 0,-1 1 0,-1-3 0,0 3 0,1 1 0,-1 0 0,0-1 0,0 1 0,0 0 0,0 0 0,0 0 0,0 0 0,0 0 0,0 0 0,0 0 0,0 0 0,-1 0 0,1 0 0,0 1 0,-1-1 0,1 0 0,0 1 0,-1-1 0,1 1 0,-1 0 0,1-1 0,-1 1 0,1 0 0,-1 0 0,1 0 0,-1 0 0,-2 1 0,-4-1 0,-1 1 0,1 0 0,0 0 0,0 1 0,0 0 0,-15 6 0,20-7 0,0 0 0,0 1 0,0-1 0,0 1 0,0 0 0,0 0 0,1 0 0,-1 0 0,1 0 0,-1 0 0,1 1 0,0-1 0,0 1 0,0 0 0,0-1 0,0 1 0,1 0 0,-1 0 0,1 0 0,-1 5 0,2-7 0,0-1 0,0 1 0,1 0 0,-1 0 0,0 0 0,1 0 0,-1-1 0,1 1 0,-1 0 0,1 0 0,-1-1 0,1 1 0,-1 0 0,1-1 0,0 1 0,-1-1 0,1 1 0,0 0 0,0-1 0,0 0 0,-1 1 0,1-1 0,0 0 0,0 1 0,0-1 0,0 0 0,-1 0 0,1 1 0,0-1 0,0 0 0,0 0 0,0 0 0,0 0 0,0 0 0,0-1 0,0 1 0,-1 0 0,1 0 0,1-1 0,41-4 0,-24-1 0,0-1 0,-1-1 0,-1 0 0,1-1 0,16-13 0,-16 11 0,0 0 0,1 1 0,0 1 0,21-7 0,-39 16 0,0 0 0,0 0 0,0 0 0,-1 0 0,1 0 0,0 0 0,0 0 0,0 0 0,-1 0 0,1 0 0,0 0 0,0 0 0,0 1 0,-1-1 0,1 0 0,0 1 0,-1-1 0,1 0 0,0 1 0,0-1 0,-1 1 0,1-1 0,-1 1 0,1-1 0,0 1 0,-1 0 0,1-1 0,-1 1 0,0 0 0,1-1 0,-1 1 0,1 0 0,-1 0 0,0-1 0,0 1 0,1 0 0,-1 0 0,0 0 0,0-1 0,0 1 0,0 0 0,0 0 0,0 0 0,0 1 0,-2 44 0,1-40 0,-2 14 0,-1 0 0,-8 24 0,6-28 0,2 1 0,0-1 0,-3 34 0,7-50-18,0 1-1,0-1 1,0 0 0,0 1 0,0-1-1,0 1 1,0-1 0,0 1 0,0-1-1,0 0 1,0 1 0,0-1 0,0 1-1,1-1 1,-1 0 0,0 1 0,0-1-1,0 0 1,1 1 0,-1-1 0,0 1-1,0-1 1,1 0 0,-1 0 0,0 1-1,1-1 1,-1 0 0,0 0 0,1 1-1,-1-1 1,0 0 0,1 0 0,-1 0-1,1 1 1,-1-1 0,0 0 0,1 0-1,-1 0 1,1 0 0,-1 0 0,1 0-1,-1 0 1,0 0 0,1 0 0,-1 0-1,1 0 1,-1 0 0,0 0-1,1-1 1,-1 1 0,1 0 0,-1 0-1,0 0 1,1-1 0,0 1 0,22-14-2334,-13 5 890,-1 1 0,-1-1 1,0-1-1,0 1 0,9-16 0,12-24-7085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8.169"/>
    </inkml:context>
    <inkml:brush xml:id="br0">
      <inkml:brushProperty name="width" value="0.025" units="cm"/>
      <inkml:brushProperty name="height" value="0.025" units="cm"/>
      <inkml:brushProperty name="color" value="#66CC00"/>
    </inkml:brush>
  </inkml:definitions>
  <inkml:trace contextRef="#ctx0" brushRef="#br0">44 268 10890,'-1'0'170,"-1"0"0,1-1 0,0 1 0,-1 0 0,1 0 0,-1-1 0,1 1 0,0-1 1,-1 1-1,1-1 0,0 0 0,-1 1 0,1-1 0,0 0 0,0 0 0,0 0 0,0 0 0,0 0 0,0 0 0,0 0 0,-1-3 0,0 1 217,0-1-1,0 0 1,0 0 0,1 0-1,0 0 1,0 0 0,-1-7-1,1-1 661,0 0 1,1-1-1,0 1 0,4-20 0,-3 28-798,0-1 0,1 0-1,-1 1 1,1-1-1,0 1 1,1 0-1,-1-1 1,1 1-1,0 0 1,0 0 0,0 1-1,0-1 1,1 1-1,0 0 1,4-4-1,-6 6-214,-1 0-1,1-1 1,0 1-1,0 1 1,0-1-1,0 0 0,0 0 1,0 1-1,0-1 1,0 1-1,0-1 1,0 1-1,0 0 1,0 0-1,0 0 0,0 0 1,0 0-1,0 0 1,0 1-1,0-1 1,0 1-1,0-1 0,0 1 1,0 0-1,0 0 1,0 0-1,0 0 1,-1 0-1,1 0 0,0 0 1,-1 1-1,1-1 1,-1 1-1,1-1 1,-1 1-1,0-1 1,2 4-1,5 10-3,0 0 1,-1 0-1,-1 1 1,0 0-1,-1 0 1,-1 0-1,-1 1 0,2 23 1,15 55 58,-20-93-77,0 0 1,1 0-1,-1 1 0,1-1 1,0 0-1,0 0 0,0 0 1,0 0-1,0 0 0,0 0 1,1-1-1,-1 1 0,1 0 0,-1-1 1,1 1-1,0-1 0,-1 1 1,1-1-1,0 0 0,0 1 1,0-1-1,0 0 0,4 1 1,-3-2 28,0 0 1,0 0-1,0 0 1,0-1-1,0 1 1,0-1-1,-1 0 1,1 1-1,0-1 1,0-1-1,0 1 1,-1 0-1,1-1 1,-1 1-1,4-4 1,9-7 177,0-1 0,-1-1 0,0 0 0,12-18 0,1-3 47,27-44 0,-46 67-130,-1-1 1,-1 0-1,0 0 1,-1-1-1,-1 1 0,0-1 1,4-24-1,-8 37-130,0 0 0,1 0-1,-1 0 1,-1-1 0,1 1 0,0 0-1,0 0 1,0 0 0,0 0 0,-1 0-1,1-1 1,-1 1 0,1 0 0,-1 0-1,1 0 1,-1 0 0,0 0 0,1 1-1,-1-1 1,0 0 0,0 0 0,1 0-1,-1 0 1,0 1 0,0-1-1,0 0 1,0 1 0,-1-1 0,-2-1 12,0 1 1,0 0 0,0 0 0,0 0-1,0 0 1,-1 1 0,1-1-1,-6 1 1,-5 1 27,-1 0 0,1 2-1,-25 5 1,35-6-46,1-2 0,0 1 0,1 0 0,-1 0 0,1 0 0,-1 0 0,1 1 0,-1-1 0,1 1 0,0 0 0,-1 0 0,1 0 0,0 0 0,0 1 0,1 0 0,-1-1 0,-3 6 0,6-8-9,0 1 0,-1-1 0,1 0 0,0 1 0,1-1-1,-1 1 1,0-1 0,0 0 0,0 1 0,0-1 0,0 1 0,0-1 0,0 0 0,1 1 0,-1-1-1,0 0 1,0 1 0,0-1 0,1 0 0,-1 1 0,0-1 0,0 0 0,1 0 0,-1 1 0,0-1-1,1 0 1,-1 0 0,0 1 0,1-1 0,-1 0 0,1 0 0,-1 0 0,0 0 0,1 0 0,-1 0-1,0 1 1,1-1 0,-1 0 0,1 0 0,-1 0 0,1 0 0,-1-1 0,24 2-1074,-20-2 731,11 0-1262,0-2-1,0 0 1,0-1-1,0 0 1,-1-1-1,19-9 1,8-5-5822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8.588"/>
    </inkml:context>
    <inkml:brush xml:id="br0">
      <inkml:brushProperty name="width" value="0.025" units="cm"/>
      <inkml:brushProperty name="height" value="0.025" units="cm"/>
      <inkml:brushProperty name="color" value="#66CC00"/>
    </inkml:brush>
  </inkml:definitions>
  <inkml:trace contextRef="#ctx0" brushRef="#br0">47 44 11499,'0'0'4965,"-4"9"-1768,-3 5-2121,0-1-1,2 1 0,0 0 1,0 1-1,1-1 1,1 1-1,1 0 0,-2 22 1,4-36-1067,0 0 1,0 0-1,0 0 0,0 0 1,0 0-1,0 0 1,1-1-1,-1 1 1,0 0-1,0 0 0,1 0 1,-1-1-1,0 1 1,1 0-1,-1 0 1,1-1-1,-1 1 0,1 0 1,0-1-1,-1 1 1,1 0-1,-1-1 0,1 1 1,0-1-1,0 1 1,-1-1-1,1 1 1,0-1-1,0 0 0,0 1 1,-1-1-1,1 0 1,0 0-1,0 0 1,0 0-1,0 1 0,0-1 1,-1 0-1,1 0 1,0-1-1,0 1 0,0 0 1,0 0-1,0 0 1,1-1-1,1 0 76,1 0 0,0 0-1,-1-1 1,1 1 0,-1-1 0,1 0 0,-1 0-1,0 0 1,4-4 0,28-32 656,-23 23-656,1 0 0,29-24 0,-39 36-83,1 1 0,-1-1 0,0 1 0,1 0 0,-1 0 0,1 0 0,0 1 0,0-1 0,-1 1 0,1 0 0,0 0 0,0 0 0,0 1 0,0 0 0,0-1 0,0 1 0,1 0 0,-1 1 0,6 0 0,-8 1 19,0-1 0,1 1 0,-1-1 0,0 1 0,0 0 1,0 0-1,0 0 0,-1 0 0,1 0 0,0 0 0,-1 1 1,0-1-1,1 0 0,-1 1 0,0-1 0,0 1 0,-1 0 1,2 4-1,-2-5-4,1 0 1,-1 0 0,0 0-1,1 0 1,0 0-1,-1 0 1,1 0-1,0 0 1,0-1 0,0 1-1,0 0 1,0-1-1,1 1 1,-1 0 0,0-1-1,1 0 1,-1 1-1,1-1 1,-1 0 0,1 0-1,0 1 1,0-1-1,-1-1 1,1 1 0,3 1-1,-4-2-11,1-1 0,-1 0 0,1 1 0,-1-1 0,0 0 0,1 0 0,-1 0 0,0 0 0,0 0 0,1 0 0,-1 0 0,0 0 1,0 0-1,0-1 0,0 1 0,-1 0 0,1-1 0,1-1 0,17-35 113,-14 26-102,1 0-17,21-37 0,-26 47 0,1 0 0,-1-1 0,1 1 0,0 0 0,0 0 0,0 0 0,0 0 0,1 1 0,-1-1 0,0 0 0,1 1 0,-1 0 0,1-1 0,-1 1 0,6-1 0,-6 2 0,-1 0 0,0 1 0,1-1 0,-1 0 0,0 1 0,0-1 0,0 1 0,1 0 0,-1-1 0,0 1 0,0 0 0,0 0 0,0 0 0,0 0 0,0 0 0,0 0 0,0 0 0,-1 0 0,1 0 0,0 0 0,-1 0 0,1 1 0,0-1 0,-1 0 0,1 0 0,-1 1 0,0-1 0,0 0 0,1 3 0,9 47 0,-9-44 0,0 3-5,0 1-488,1 0 0,0 0-1,1-1 1,5 16-1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39.374"/>
    </inkml:context>
    <inkml:brush xml:id="br0">
      <inkml:brushProperty name="width" value="0.025" units="cm"/>
      <inkml:brushProperty name="height" value="0.025" units="cm"/>
      <inkml:brushProperty name="color" value="#66CC00"/>
    </inkml:brush>
  </inkml:definitions>
  <inkml:trace contextRef="#ctx0" brushRef="#br0">48 203 3844,'0'0'14371,"-8"-11"-11873,-22-33-203,28 42-2090,1-1 0,0 1 0,0-1-1,0 0 1,0 1 0,0-1 0,1 0-1,-1 0 1,1 0 0,0 1 0,0-1 0,0 0-1,0 0 1,0 0 0,0 0 0,1 1-1,0-1 1,-1 0 0,1 0 0,0 1-1,0-1 1,0 0 0,1 1 0,-1-1-1,1 1 1,-1 0 0,5-4 0,0-1 96,0 1 0,0 0 0,1 1 1,0-1-1,0 1 0,14-7 1,-14 8-210,0 1 0,0 0 0,0 0 0,1 1 1,-1 0-1,1 0 0,-1 1 0,1 0 0,0 0 0,-1 1 1,16 1-1,-20-1-68,0 1 1,0 0 0,0-1-1,0 1 1,-1 0-1,1 1 1,0-1-1,-1 0 1,1 1-1,-1-1 1,1 1-1,-1 0 1,0 0 0,1 0-1,-1 0 1,0 0-1,0 1 1,-1-1-1,1 1 1,0-1-1,-1 1 1,0-1 0,1 1-1,-1 0 1,0 0-1,-1 0 1,1-1-1,0 1 1,-1 0-1,1 0 1,-1 0-1,0 5 1,0 1-25,0 0 0,-1 0 0,0-1 0,-1 1 0,0 0 0,0-1 0,0 1 0,-1-1 0,-1 0 0,1 0 0,-1 0 0,-9 12 0,-4 3 0,-1 0 0,-33 30 0,29-31 0,-34 44 0,56-66 0,0 0 0,0 1 0,-1-1 0,1 0 0,0 0 0,0 0 0,0 1 0,0-1 0,0 0 0,-1 0 0,1 1 0,0-1 0,0 0 0,0 1 0,0-1 0,0 0 0,0 0 0,0 1 0,0-1 0,0 0 0,0 0 0,0 1 0,0-1 0,0 0 0,0 1 0,0-1 0,0 0 0,1 0 0,-1 1 0,0-1 0,0 0 0,0 0 0,0 1 0,0-1 0,1 0 0,-1 0 0,0 0 0,0 1 0,0-1 0,1 0 0,-1 0 0,17 4 0,26-5 0,-39 0 0,43-5 21,63-17 1,-49 9-626,-14 3-3853,-17-1-3823,1-5-9235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1.498"/>
    </inkml:context>
    <inkml:brush xml:id="br0">
      <inkml:brushProperty name="width" value="0.025" units="cm"/>
      <inkml:brushProperty name="height" value="0.025" units="cm"/>
      <inkml:brushProperty name="color" value="#66CC00"/>
    </inkml:brush>
  </inkml:definitions>
  <inkml:trace contextRef="#ctx0" brushRef="#br0">0 124 11691,'2'-23'3169,"-2"18"-2183,1 0 0,-1 0 1,1 1-1,0-1 0,0 0 0,0 0 0,0 0 1,1 0-1,2-4 0,0 11 3884,0 11-3488,-1 13-705,1 61-111,-3-46-383,1 0 1,12 58-1,-14-97-183,1 0 0,-1 0 0,0 0 0,1 0 0,0 0 0,-1 0 0,1 0 0,0 0 0,0 0 0,0 0 0,0 0 0,0-1 0,0 1 0,1 0 0,-1-1 0,1 1 0,-1-1 0,1 0 0,-1 1 0,1-1 0,0 0 0,2 1 0,-2-1 0,0-1 0,0 0 0,0 0 0,0 0 0,0 0 0,0-1 0,0 1 0,0 0 0,0-1 0,0 0 0,0 1 0,0-1 0,0 0 0,0 0 0,0 0 0,-1 0 0,1 0 0,1-2 0,9-7 0,-1 0 0,-1 0 0,0-1 0,16-22 0,2-7 0,34-64 0,-55 89 0,0 1 0,-1-1 0,0-1 0,-1 1 0,-1-1 0,0 0 0,-1 0 0,1-22 0,-4 32-598,-11 21-19111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1.872"/>
    </inkml:context>
    <inkml:brush xml:id="br0">
      <inkml:brushProperty name="width" value="0.025" units="cm"/>
      <inkml:brushProperty name="height" value="0.025" units="cm"/>
      <inkml:brushProperty name="color" value="#66CC00"/>
    </inkml:brush>
  </inkml:definitions>
  <inkml:trace contextRef="#ctx0" brushRef="#br0">1 0 16047,'0'0'5734,"0"49"-2916,4-26 193,11-3-1217,5-4-609,0-3-288,1-2-673,3-5-288,3-6-1377,-3 0-2115,-5-10-3074,1-8-9225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2.701"/>
    </inkml:context>
    <inkml:brush xml:id="br0">
      <inkml:brushProperty name="width" value="0.025" units="cm"/>
      <inkml:brushProperty name="height" value="0.025" units="cm"/>
      <inkml:brushProperty name="color" value="#66CC00"/>
    </inkml:brush>
  </inkml:definitions>
  <inkml:trace contextRef="#ctx0" brushRef="#br0">114 4 18033,'0'0'11024,"-9"-1"-10047,7 0-944,1 1 1,-1 0-1,0-1 1,1 1-1,-1 0 1,0 0-1,1 0 1,-1 0-1,0 0 1,1 1-1,-1-1 1,0 0-1,1 1 0,-1-1 1,1 1-1,-1 0 1,1-1-1,-1 1 1,1 0-1,-1 0 1,1 0-1,0 0 1,-1 0-1,-1 2 1,1 3 26,-1-1 1,1 1 0,0 0-1,0-1 1,1 1 0,0 0-1,0 0 1,0 6-1,-8 91 612,5 127-1,5-214-663,-1 0-8,1-1 0,0 0 0,8 30 0,-9-42 0,1 0 0,-1 0 0,1 0 0,0-1 0,0 1 0,0 0 0,0-1 0,1 1 0,-1-1 0,1 1 0,-1-1 0,1 0 0,0 0 0,0 1 0,0-1 0,0 0 0,0-1 0,0 1 0,1 0 0,-1-1 0,1 1 0,-1-1 0,1 0 0,0 0 0,-1 0 0,1 0 0,0 0 0,4 0 0,-6-1 0,0 0 0,0-1 0,0 1 0,0-1 0,0 1 0,0-1 0,0 1 0,0-1 0,-1 0 0,1 1 0,0-1 0,-1 0 0,1 1 0,0-1 0,-1 0 0,1 0 0,-1 0 0,1 0 0,-1 0 0,1 1 0,-1-1 0,0 0 0,1 0 0,-1 0 0,0 0 0,0 0 0,0 0 0,0 0 0,0 0 0,0 0 0,0 0 0,0-2 0,-2-37 0,-3 20 0,-1 0 0,-1 1 0,-1 0 0,0 0 0,-2 0 0,0 2 0,-1-1 0,-20-24 0,31 41 0,-1 0 0,1 0 0,-1 0 0,0 0 0,1 1 0,-1-1 0,0 0 0,0 0 0,1 1 0,-1-1 0,0 0 0,0 1 0,0-1 0,0 1 0,0-1 0,0 1 0,0 0 0,-2-1 0,3 1 0,-1 0 0,1 1 0,-1-1 0,1 0 0,0 1 0,-1-1 0,1 0 0,0 1 0,-1-1 0,1 0 0,0 1 0,-1-1 0,1 1 0,0-1 0,0 0 0,-1 1 0,1-1 0,0 1 0,0-1 0,0 1 0,0-1 0,0 1 0,-1-1 0,1 1 0,0-1 0,1 2 0,-2 2 0,1 0 0,0 0 0,1 0 0,-1 0 0,1 0 0,0 0 0,0 0 0,2 6 0,-1-6 0,0-1 0,0 0 0,0 0 0,0 0 0,0-1 0,1 1 0,0 0 0,-1-1 0,1 0 0,0 1 0,0-1 0,0 0 0,0-1 0,0 1 0,1 0 0,-1-1 0,1 0 0,-1 0 0,1 0 0,-1 0 0,1 0 0,-1-1 0,1 0 0,0 0 0,-1 0 0,1 0 0,0 0 0,-1-1 0,1 1 0,4-3 0,-1 2 0,-1-1 0,1 0 0,-1-1 0,0 1 0,0-1 0,0 0 0,0-1 0,0 0 0,-1 1 0,1-2 0,-1 1 0,0-1 0,-1 0 0,1 0 0,6-10 0,-7 6 0,0 0 0,0-1 0,-1 1 0,-1-1 0,1 1 0,-2-1 0,1 0 0,-1 0 0,-1-11 0,5-26 0,-9 64 0,1-3 0,1-1 0,-1 1 0,2 0 0,0 0 0,1 0 0,0 0 0,5 26 0,-5-39 0,1 0 0,-1 0 0,0 1 0,1-1 0,-1 0 0,1 0 0,0 0 0,-1 0 0,1 0 0,0 0 0,0 0 0,0 0 0,0 0 0,-1 0 0,1-1 0,0 1 0,1 0 0,-1 0 0,0-1 0,0 1 0,0-1 0,0 1 0,0-1 0,1 0 0,-1 1 0,0-1 0,0 0 0,1 0 0,-1 0 0,0 0 0,0 0 0,1 0 0,-1 0 0,0 0 0,0 0 0,1 0 0,-1-1 0,0 1 0,0-1 0,0 1 0,0-1 0,1 1 0,-1-1 0,0 0 0,0 1 0,1-2 0,4-2 0,-1 0 0,1 0 0,-1 0 0,0-1 0,-1 0 0,1 0 0,5-7 0,16-40 0,-22 42 0,0 0 0,1 1 0,0-1 0,0 1 0,1 0 0,12-14 0,-17 23 0,-1 0 0,0 0 0,1 0 0,-1 0 0,1 0 0,-1 0 0,0 0 0,1 0 0,-1 0 0,1 0 0,-1 1 0,0-1 0,1 0 0,-1 0 0,1 0 0,-1 0 0,0 1 0,1-1 0,-1 0 0,0 0 0,1 1 0,-1-1 0,0 0 0,0 0 0,1 1 0,-1-1 0,0 0 0,0 1 0,1-1 0,-1 1 0,0-1 0,0 0 0,0 1 0,0-1 0,0 1 0,1-1 0,-1 0 0,0 1 0,0-1 0,0 1 0,0-1 0,0 0 0,0 1 0,0-1 0,-1 1 0,1-1 0,0 0 0,0 1 0,3 26 0,-3-27 0,1 13 0,0-1 0,1 0 0,0 1 0,1-1 0,1 0 0,5 15 0,-8-25 0,1 0 0,-1 0 0,0 0 0,0 0 0,1 0 0,-1 0 0,1-1 0,-1 1 0,1 0 0,0-1 0,0 1 0,-1-1 0,1 0 0,0 0 0,0 1 0,5 0 0,-4-1 0,-1-1 0,1 0 0,0 0 0,0 0 0,0 0 0,0 0 0,-1-1 0,1 1 0,0-1 0,0 0 0,-1 0 0,1 0 0,0 0 0,-1 0 0,1 0 0,-1-1 0,4-2 0,-5 3 0,37-27 0,-36 26 0,0 1 0,0-1 0,0 0 0,0 0 0,-1 0 0,1 0 0,-1 0 0,1 0 0,-1 0 0,0-1 0,0 1 0,0 0 0,0-1 0,0 1 0,0-6 0,-2 5 0,0 0 0,-1 0 0,0-1 0,1 1 0,-1 0 0,-1 0 0,1 1 0,-3-4 0,-11-16 0,14 19 0,0-1 0,1 0 0,-1 1 0,1-1 0,0 0 0,0 0 0,0 0 0,1 1 0,-1-1 0,1 0 0,0 0 0,0-5 0,1 7 0,0 0 0,0 0 0,-1 1 0,1-1 0,0 0 0,0 1 0,1-1 0,-1 1 0,0-1 0,0 1 0,1-1 0,-1 1 0,1 0 0,-1 0 0,1 0 0,0 0 0,-1 0 0,1 0 0,0 0 0,0 0 0,0 1 0,-1-1 0,1 1 0,0-1 0,3 1 0,3-2-199,49-15-4605,-56 17 4576,0 0 0,1-1 0,-1 1 0,0-1 0,0 1 0,0-1-1,1 0 1,-1 1 0,0-1 0,0 0 0,0 0 0,0 0 0,0 1 0,0-1 0,0 0 0,0-1 0,-1 1 0,1 0-1,0 0 1,-1 0 0,1 0 0,0-1 0,-1 1 0,0 0 0,1 0 0,-1-1 0,0 1 0,1 0 0,-1-1 0,0 1-1,0 0 1,0-1 0,0 1 0,-1 0 0,1-1 0,-1-1 0,-8-11-11314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3.073"/>
    </inkml:context>
    <inkml:brush xml:id="br0">
      <inkml:brushProperty name="width" value="0.025" units="cm"/>
      <inkml:brushProperty name="height" value="0.025" units="cm"/>
      <inkml:brushProperty name="color" value="#66CC00"/>
    </inkml:brush>
  </inkml:definitions>
  <inkml:trace contextRef="#ctx0" brushRef="#br0">0 42 17617,'0'0'12011,"57"-28"-11691,-25 25-320,-3 0-1825,-2-4-5510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3.651"/>
    </inkml:context>
    <inkml:brush xml:id="br0">
      <inkml:brushProperty name="width" value="0.025" units="cm"/>
      <inkml:brushProperty name="height" value="0.025" units="cm"/>
      <inkml:brushProperty name="color" value="#66CC00"/>
    </inkml:brush>
  </inkml:definitions>
  <inkml:trace contextRef="#ctx0" brushRef="#br0">9 456 9833,'0'0'5440,"-1"11"-2845,-6 54 1867,7-65-4314,0 1 0,0-1-1,0 1 1,0-1 0,0 1-1,0-1 1,0 1 0,0-1-1,0 1 1,0 0 0,0-1-1,0 1 1,1-1-1,-1 1 1,0-1 0,0 1-1,1-1 1,-1 1 0,0-1-1,0 0 1,1 1 0,-1-1-1,1 1 1,-1-1-1,0 0 1,1 1 0,-1-1-1,1 0 1,-1 1 0,1-1-1,-1 0 1,1 0 0,-1 1-1,1-1 1,0 0 0,20-7 2504,17-27-631,-9-3-1977,-2-2 1,-2 0 0,-1-2 0,-2-1 0,-2-1 0,-2 0-1,-2-2 1,-2 0 0,12-61 0,-24 91-45,-1 4 0,-1 16 0,-4 37 0,-1 33 0,4 0 0,15 149 0,-13-220 2,1 7 18,0 1-1,1-1 1,8 19 0,-11-29-28,0 0 1,0 0 0,0 0-1,1 0 1,-1 0 0,1 0-1,-1 0 1,1 0-1,-1 0 1,1 0 0,-1 0-1,1-1 1,0 1-1,-1 0 1,1 0 0,0-1-1,0 1 1,0 0-1,0-1 1,-1 1 0,1-1-1,0 1 1,0-1-1,0 1 1,0-1 0,0 0-1,0 0 1,0 1 0,0-1-1,0 0 1,0 0-1,1 0 1,-1 0 0,0 0-1,0 0 1,0 0-1,0-1 1,0 1 0,0 0-1,0 0 1,0-1-1,0 1 1,0-1 0,0 1-1,0-1 1,-1 1 0,1-1-1,0 0 1,0 1-1,0-1 1,-1 0 0,1 0-1,0 1 1,0-2-1,13-22-2666,-9-6-3919,-4-7-5723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4.651"/>
    </inkml:context>
    <inkml:brush xml:id="br0">
      <inkml:brushProperty name="width" value="0.025" units="cm"/>
      <inkml:brushProperty name="height" value="0.025" units="cm"/>
      <inkml:brushProperty name="color" value="#66CC00"/>
    </inkml:brush>
  </inkml:definitions>
  <inkml:trace contextRef="#ctx0" brushRef="#br0">1 35 9641,'2'-5'717,"9"-22"8788,-4 25-4733,-1 16-2987,13 87 1066,7 106 0,-17-120-2206,-9-90-1438,0 0-562,0-1 0,0 1 0,0 0-1,-1 0 1,1-1 0,-1 1 0,0 0 0,0 0 0,-3-6 0,-6-8-6370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5.790"/>
    </inkml:context>
    <inkml:brush xml:id="br0">
      <inkml:brushProperty name="width" value="0.025" units="cm"/>
      <inkml:brushProperty name="height" value="0.025" units="cm"/>
      <inkml:brushProperty name="color" value="#66CC00"/>
    </inkml:brush>
  </inkml:definitions>
  <inkml:trace contextRef="#ctx0" brushRef="#br0">25 224 14446,'-18'4'3001,"11"-3"-307,10-3 2106,31-12-3538,-1-1 0,0-2 0,43-29 0,-30 17-667,-5 3-532,-23 13-383,0 1 0,0 2 0,1-1-1,0 2 1,1 1 0,26-8 0,-36 15-1270,-6 2-1167,-17 11-11116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4.535"/>
    </inkml:context>
    <inkml:brush xml:id="br0">
      <inkml:brushProperty name="width" value="0.025" units="cm"/>
      <inkml:brushProperty name="height" value="0.025" units="cm"/>
    </inkml:brush>
  </inkml:definitions>
  <inkml:trace contextRef="#ctx0" brushRef="#br0">71 267 11627,'-4'11'5632,"-16"40"-2222,10-29-1624,0 1 0,2 1 0,-10 41 0,18-64-1771,0 0 1,0-1-1,0 1 1,-1 0-1,1-1 0,0 1 1,0 0-1,0 0 1,1-1-1,-1 1 1,0 0-1,0-1 0,0 1 1,0 0-1,1-1 1,-1 1-1,0 0 0,0-1 1,1 1-1,-1-1 1,1 1-1,-1-1 1,0 1-1,1-1 0,-1 1 1,1-1-1,-1 1 1,1-1-1,0 1 0,-1-1 1,1 0-1,1 1 1,24-3 228,-18-1-192,-1 0 1,0 0-1,0 0 1,0-1-1,7-5 1,-1-4 42,-1 0 0,0-1 0,-1-1 0,0 1 0,16-32 0,-15 25 232,-10 68-114,-3-19-101,0-17-96,1-1-1,0 0 1,0 0 0,1 1 0,1-1 0,2 12 0,-3-20-4,0 0 1,0 1 0,0-1-1,1 0 1,-1 1 0,0-1-1,1 0 1,0 0 0,0 0-1,-1 0 1,1 0 0,0-1 0,0 1-1,1-1 1,-1 1 0,0-1-1,0 0 1,1 0 0,-1 0-1,1 0 1,-1 0 0,1 0-1,-1-1 1,1 1 0,-1-1 0,1 1-1,0-1 1,-1 0 0,4-1-1,2 1 56,0-1 0,0-1 0,0 0 0,0 0 0,0 0 0,-1-1 0,1 0 0,-1-1-1,1 1 1,-1-1 0,0-1 0,-1 1 0,1-1 0,-1-1 0,0 1 0,10-13 0,2-2 186,-2-1 1,0-1-1,24-45 1,-22 34-255,-2 0 0,-2-1 0,-1 0 0,-1-2 0,-3 1 0,0-1 0,3-43 0,-40 138 0,20-35 0,0 0 0,1 1 0,2-1 0,1 1 0,0 1 0,1 44 0,4-53 0,0 0 0,1 0 0,1-1 0,0 1 0,2-1 0,0 0 0,0 0 0,2 0 0,0-1 0,0 0 0,11 15 0,-15-26-88,-4-7-149,-7-13-514,-15-26-693,-21-23 912,-41-70 1641,85 134-1093,-1 0 0,1 0 0,-1 0 0,1 0 0,-1 0 0,1 0 0,0 0 1,-1 0-1,1 0 0,0 0 0,0 0 0,0 0 0,0 0 0,0 0 0,0 0 0,0 0 0,0 0 0,0 0 0,0 0 1,1 0-1,-1 0 0,0 0 0,1 0 0,-1 0 0,1 0 0,0-1 0,1 0 26,-1 1-1,1-1 1,0 1-1,0 0 1,-1 0-1,1 0 1,0 0-1,0 0 1,0 0-1,0 1 1,0-1-1,4 0 1,10-2 250,0 2 0,33 0 1,-28 1-201,-1-1-695,-1-1 0,1-1-1,26-7 1,9-10-5440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39:46.160"/>
    </inkml:context>
    <inkml:brush xml:id="br0">
      <inkml:brushProperty name="width" value="0.025" units="cm"/>
      <inkml:brushProperty name="height" value="0.025" units="cm"/>
      <inkml:brushProperty name="color" value="#66CC00"/>
    </inkml:brush>
  </inkml:definitions>
  <inkml:trace contextRef="#ctx0" brushRef="#br0">0 255 14478,'0'0'11435,"75"-30"-9354,-25 0 1,7-7-800,4-1-546,-2-1-383,-5 10-257,-2 4-128,-7 12-1089,-4 4-1506,-11 8-1921,-8 0-1698,-7-1-9609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0.711"/>
    </inkml:context>
    <inkml:brush xml:id="br0">
      <inkml:brushProperty name="width" value="0.025" units="cm"/>
      <inkml:brushProperty name="height" value="0.025" units="cm"/>
      <inkml:brushProperty name="color" value="#66CC00"/>
    </inkml:brush>
  </inkml:definitions>
  <inkml:trace contextRef="#ctx0" brushRef="#br0">75 190 18642,'0'0'1793,"-38"-63"-2049,32 38-288,1-2-738,0-2-1184,-3 5-1922,-5 3-6054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036"/>
    </inkml:context>
    <inkml:brush xml:id="br0">
      <inkml:brushProperty name="width" value="0.025" units="cm"/>
      <inkml:brushProperty name="height" value="0.025" units="cm"/>
      <inkml:brushProperty name="color" value="#66CC00"/>
    </inkml:brush>
  </inkml:definitions>
  <inkml:trace contextRef="#ctx0" brushRef="#br0">879 542 416,'0'0'18130,"-57"10"-16593,31-9-352,5-1-160,4 0-544,4-1-385,1-11-257,-1-6-2049,0-4-2306,-4-2-4452</inkml:trace>
  <inkml:trace contextRef="#ctx0" brushRef="#br0" timeOffset="1">179 170 21845,'0'0'608,"-69"-28"-864,44 8-481,3-4-864,1-7-866,1-2-575,-1-1-5254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426"/>
    </inkml:context>
    <inkml:brush xml:id="br0">
      <inkml:brushProperty name="width" value="0.025" units="cm"/>
      <inkml:brushProperty name="height" value="0.025" units="cm"/>
      <inkml:brushProperty name="color" value="#66CC00"/>
    </inkml:brush>
  </inkml:definitions>
  <inkml:trace contextRef="#ctx0" brushRef="#br0">1022 577 18898,'0'0'1121,"-60"-35"-512,30 17-225,4-4-480,1 0-961,1-4-449,-1-3-3394,-1-2-7624</inkml:trace>
  <inkml:trace contextRef="#ctx0" brushRef="#br0" timeOffset="1">155 45 20147,'0'0'2659,"-62"0"-2307,36 0-256,8-2-64,4-5-865,3-4-1665,1 0-2307,-4-3-9416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1.753"/>
    </inkml:context>
    <inkml:brush xml:id="br0">
      <inkml:brushProperty name="width" value="0.025" units="cm"/>
      <inkml:brushProperty name="height" value="0.025" units="cm"/>
      <inkml:brushProperty name="color" value="#66CC00"/>
    </inkml:brush>
  </inkml:definitions>
  <inkml:trace contextRef="#ctx0" brushRef="#br0">72 27 19635,'0'0'288,"-48"-6"-1826,36-3-1376,1-3-3941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02.111"/>
    </inkml:context>
    <inkml:brush xml:id="br0">
      <inkml:brushProperty name="width" value="0.025" units="cm"/>
      <inkml:brushProperty name="height" value="0.025" units="cm"/>
      <inkml:brushProperty name="color" value="#66CC00"/>
    </inkml:brush>
  </inkml:definitions>
  <inkml:trace contextRef="#ctx0" brushRef="#br0">0 1 1954,'0'0'20916,"75"35"-30333</inkml:trace>
  <inkml:trace contextRef="#ctx0" brushRef="#br0" timeOffset="1">2071 953 24503,'56'33'-1697,"3"-10"-1987,8 3-2530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29.830"/>
    </inkml:context>
    <inkml:brush xml:id="br0">
      <inkml:brushProperty name="width" value="0.025" units="cm"/>
      <inkml:brushProperty name="height" value="0.025" units="cm"/>
      <inkml:brushProperty name="color" value="#66CC00"/>
    </inkml:brush>
  </inkml:definitions>
  <inkml:trace contextRef="#ctx0" brushRef="#br0">23 2541 6470,'0'0'10026,"-3"6"-9140,-2 0-398,-6 11-327,8 2 3722,3-19-3835,0 0 0,0 1-1,0-1 1,0 0 0,0 0 0,0 0-1,0 0 1,0 1 0,0-1 0,1 0-1,-1 0 1,0 0 0,0 0 0,0 0 0,0 0-1,0 1 1,1-1 0,-1 0 0,0 0-1,0 0 1,0 0 0,0 0 0,1 0-1,-1 0 1,0 0 0,0 0 0,0 0-1,0 0 1,1 0 0,-1 0 0,0 0 0,0 0-1,0 0 1,0 0 0,1 0 0,-1 0-1,0 0 1,0 0 0,0 0 0,1 0-1,-1 0 1,0 0 0,0 0 0,0 0-1,0 0 1,0-1 0,1 1 0,-1 0 0,0 0-1,0 0 1,0 0 0,0 0 0,0-1-1,0 1 1,0 0 0,1 0 0,-1 0-1,0 0 1,0-1 0,0 1 0,0 0-1,0 0 1,0 0 0,0 0 0,0-1-1,9-9 356,219-402 887,-114 217-1138,-32 48-43,493-844 220,-152 331 210,-296 488 689,-126 172-956,-30 31 166,28-31-349,-12 13 2092,0-1-4795,10-10 1223,1 0 0,-1-1 0,0 1 0,0-1 0,0 1 0,0-1 0,0 0 0,0 0 0,0 0 0,0 0-1,-1-1 1,1 1 0,0-1 0,-4 0 0,-2 0-3189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30.218"/>
    </inkml:context>
    <inkml:brush xml:id="br0">
      <inkml:brushProperty name="width" value="0.025" units="cm"/>
      <inkml:brushProperty name="height" value="0.025" units="cm"/>
      <inkml:brushProperty name="color" value="#66CC00"/>
    </inkml:brush>
  </inkml:definitions>
  <inkml:trace contextRef="#ctx0" brushRef="#br0">146 199 5605,'0'0'1431,"-9"-3"560,-50-7 2001,-13 8 6441,72 2-10368,0 0 1,-1 0-1,1 0 1,0 0-1,-1 1 1,1-1-1,0 0 1,0 0-1,-1 0 1,1 1-1,0-1 1,0 0-1,-1 0 1,1 1 0,0-1-1,0 0 1,0 0-1,0 1 1,-1-1-1,1 0 1,0 1-1,0-1 1,0 0-1,0 1 1,0-1-1,0 0 1,0 0-1,0 1 1,0-1 0,0 0-1,0 1 1,0-1-1,0 0 1,0 1-1,0-1 1,0 0-1,0 1 1,0-1-1,0 0 1,1 1-1,-1-1 1,0 0-1,0 1 1,0-1 0,1 0-1,-1 0 1,0 1-1,0-1 1,0 0-1,1 0 1,-1 0-1,0 1 1,1-1-1,-1 0 1,0 0-1,0 0 1,1 0-1,11-1 59,0-1 0,-1 0 0,1-1 0,-1-1 0,0 1 0,0-2 0,0 0-1,-1 0 1,0-1 0,15-10 0,9-4-19,25-14-7,-38 20-75,0 1-1,2 1 1,-1 1-1,2 1 1,-1 1-1,1 1 1,29-6-1,-52 14-6,0 0-1,0-1 1,0 1-1,0 0 1,1 0-1,-1 0 1,0 0 0,0 1-1,0-1 1,0 0-1,0 0 1,0 1-1,0-1 1,0 0-1,0 1 1,0-1 0,0 1-1,0 0 1,0-1-1,0 1 1,0 0-1,-1-1 1,1 1-1,0 0 1,0 0 0,-1 0-1,1-1 1,0 1-1,0 2 1,0 0 44,0 0 1,0 1-1,-1-1 1,1 0 0,-1 1-1,1-1 1,-1 1-1,0-1 1,-1 7-1,-3 8 177,1 0 0,-12 29 0,4-7 143,-10 62-1,12-54-1047,-9 10-5348,3-32-807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39.041"/>
    </inkml:context>
    <inkml:brush xml:id="br0">
      <inkml:brushProperty name="width" value="0.025" units="cm"/>
      <inkml:brushProperty name="height" value="0.025" units="cm"/>
      <inkml:brushProperty name="color" value="#66CC00"/>
    </inkml:brush>
  </inkml:definitions>
  <inkml:trace contextRef="#ctx0" brushRef="#br0">107 88 8584,'0'0'15679,"-11"-1"-13474,-33-1-326,42 2-1800,0 0 0,1 1 0,-1 0 0,0-1 0,0 1 0,0 0 0,0 0 0,0 0 0,1 0 0,-1 1 0,0-1 0,1 0 0,-1 1 0,1-1 0,0 1 0,-1-1 0,1 1 0,0 0 0,0-1 0,0 1 1,0 0-1,0 0 0,1 0 0,-1 0 0,0 0 0,1 0 0,-1 3 0,-4 53 666,5-57-730,-1 1 16,1 0 0,0 0 0,0 0 0,1 0 0,-1 0 0,0 0 0,1 0 0,-1 0 0,1 0 0,0 0 0,-1 0 0,1 0 1,0 0-1,0-1 0,0 1 0,1 0 0,-1-1 0,0 1 0,1 0 0,-1-1 0,1 0 0,-1 1 0,1-1 0,2 2 0,-1-2 2,-1 0 1,1-1-1,0 1 1,-1-1 0,1 1-1,0-1 1,-1 0-1,1 0 1,0 0-1,-1 0 1,1-1-1,0 1 1,-1-1 0,1 1-1,0-1 1,-1 0-1,1 0 1,-1 0-1,3-2 1,0-1-34,0 1 0,0-1 0,-1 0 0,0 0 0,0 0 0,0-1 0,0 1 0,-1-1 0,0 0 0,0 0 0,5-11 0,-6 14 0,-1-1 0,0 0 0,0 0 0,1 0 0,-2 0 0,1 0 0,0-1 0,-1 1 0,1 0 0,-1 0 0,0 0 0,0-1 0,0 1 0,0 0 0,-1 0 0,1 0 0,-1 0 0,0-1 0,0 1 0,0 0 0,0 0 0,-1 0 0,-2-3 0,3 4 0,0 1 0,-1-1 0,1 1 0,0 0 0,-1 0 0,1 0 0,-1 0 0,1 0 0,-1 0 0,0 0 0,1 0 0,-1 0 0,0 1 0,0-1 0,1 1 0,-1-1 0,0 1 0,0 0 0,0 0 0,0 0 0,1 0 0,-1 0 0,0 0 0,0 0 0,0 1 0,0-1 0,1 1 0,-1-1 0,0 1 0,0 0 0,1-1 0,-1 1 0,0 0 0,1 0 0,-1 0 0,1 1 0,0-1 0,-1 0 0,1 0 0,-2 3 0,-2 1 0,0 1 0,0-1 0,0 1 0,1 1 0,0-1 0,0 1 0,1-1 0,-4 11 0,5-14 0,1 0 0,0 1 0,1-1 0,-1 0 0,0 1 0,1-1 0,0 0 0,0 1 0,0-1 0,1 7 0,-1-9 0,1 0 0,-1 0 0,1 0 0,-1 0 0,1 0 0,0-1 0,-1 1 0,1 0 0,0 0 0,0 0 0,0-1 0,-1 1 0,1 0 0,0-1 0,0 1 0,0-1 0,0 1 0,0-1 0,0 0 0,0 1 0,0-1 0,0 0 0,1 0 0,-1 1 0,0-1 0,0 0 0,0 0 0,0 0 0,0-1 0,0 1 0,0 0 0,0 0 0,0 0 0,0-1 0,2 0 0,8-3 0,0 0 0,-1-1 0,1-1 0,-1 1 0,0-2 0,-1 1 0,1-1 0,-1-1 0,-1 0 0,1 0 0,-2-1 0,1 0 0,-1 0 0,0-1 0,-1 1 0,0-2 0,7-17 0,-12 27 0,-1 0 0,1 0 0,-1 0 0,0 1 0,1-1 0,-1 0 0,0 0 0,0 0 0,0 0 0,0 0 0,0 0 0,0 0 0,0 0 0,0 0 0,0 0 0,0 0 0,0 0 0,-1 0 0,1 0 0,0 1 0,-1-3 0,0 3 0,0-1 0,1 1 0,-1 0 0,0 0 0,1-1 0,-1 1 0,0 0 0,1 0 0,-1 0 0,0 0 0,1 0 0,-1 0 0,0 0 0,1 0 0,-1 0 0,0 0 0,0 0 0,1 0 0,-1 0 0,0 0 0,0 1 0,-37 21 0,25-11 0,1 0 0,0 1 0,1 0 0,0 1 0,1 0 0,0 0 0,-13 26 0,61-68 0,-30 21 0,46-52 0,-51 55 0,0 1 0,0-1 0,0 0 0,0 0 0,-1 0 0,0 0 0,0 0 0,0-1 0,-1 1 0,0 0 0,0-1 0,0-6 0,-1 12 0,0 0 0,0 0 0,0-1 0,0 1 0,0 0 0,0 0 0,0-1 0,0 1 0,0 0 0,0 0 0,0-1 0,0 1 0,0 0 0,0 0 0,0 0 0,-1-1 0,1 1 0,0 0 0,0 0 0,0-1 0,0 1 0,-1 0 0,1 0 0,0 0 0,0 0 0,0 0 0,-1-1 0,1 1 0,0 0 0,0 0 0,0 0 0,-1 0 0,1 0 0,0 0 0,0 0 0,-1 0 0,1 0 0,0 0 0,-1 0 0,1 0 0,-15 4 0,-10 13 0,12-5 0,0 0 0,2 2 0,-1-1 0,2 1 0,0 1 0,1 0 0,0 1 0,1-1 0,-8 23 0,16-38 0,1 0 0,-1 0 0,0 0 0,0-1 0,0 1 0,1 0 0,-1 0 0,0 0 0,0-1 0,1 1 0,-1 0 0,0 0 0,0 0 0,1 0 0,-1 0 0,0 0 0,1 0 0,-1 0 0,0 0 0,1 0 0,-1 0 0,0 0 0,0 0 0,1 0 0,-1 0 0,0 0 0,1 0 0,-1 0 0,0 0 0,1 0 0,-1 0 0,0 0 0,0 0 0,1 1 0,-1-1 0,0 0 0,0 0 0,1 0 0,-1 1 0,0-1 0,0 0 0,0 0 0,1 0 0,-1 1 0,0-1 0,0 0 0,0 1 0,0-1 0,0 0 0,0 0 0,1 1 0,-1-1 0,0 0 0,0 1 0,0-1 0,0 0 0,0 0 0,0 1 0,0-1 0,0 0 0,0 1 0,0-1 0,0 0 0,-1 1 0,1-1 0,0 0 0,0 1 0,0-1 0,11-7 0,-1-1 0,0 0 0,0-1 0,0 0 0,-1 0 0,9-13 0,-12 16 0,-1-1 0,0 0 0,-1 0 0,1-1 0,-1 1 0,-1-1 0,0 1 0,0-1 0,0 0 0,2-15 0,-4 23 0,-1-1 0,0 0 0,0 1 0,0-1 0,0 0 0,0 1 0,0-1 0,0 0 0,0 1 0,0-1 0,0 1 0,0-1 0,0 0 0,-1 1 0,1-1 0,0 0 0,0 1 0,-1-1 0,1 1 0,0-1 0,-1 1 0,1-1 0,-1 1 0,1-1 0,0 1 0,-1-1 0,1 1 0,-1-1 0,1 1 0,-1 0 0,0-1 0,1 1 0,-1 0 0,0-1 0,-24 8 0,-22 29 0,-8 30 211,51-60-324,0-1-1,1 1 1,-1 0 0,1-1-1,1 1 1,-1 1 0,1-1-1,0 0 1,0 1 0,-1 12-1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6.388"/>
    </inkml:context>
    <inkml:brush xml:id="br0">
      <inkml:brushProperty name="width" value="0.025" units="cm"/>
      <inkml:brushProperty name="height" value="0.025" units="cm"/>
    </inkml:brush>
  </inkml:definitions>
  <inkml:trace contextRef="#ctx0" brushRef="#br0">256 1 12204,'0'0'15545,"-3"17"-15075,-208 1046 2263,205-1032-2746,-24 134 499,27-139-564,1 0-1,1 0 0,2 0 1,4 34-1,-2-49-1716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5.701"/>
    </inkml:context>
    <inkml:brush xml:id="br0">
      <inkml:brushProperty name="width" value="0.025" units="cm"/>
      <inkml:brushProperty name="height" value="0.025" units="cm"/>
    </inkml:brush>
  </inkml:definitions>
  <inkml:trace contextRef="#ctx0" brushRef="#br0">1 209 19538,'0'0'4319,"15"-10"-2568,19-14-311,45-23 0,-60 37-1090,0 1 0,0 1 0,0 1 1,1 0-1,30-5 0,-49 12-348,1 0 0,-1-1 0,0 1 0,1 0 1,-1 0-1,1 0 0,-1 0 0,0 0 0,1 0 0,-1 0 0,1 1 0,-1-1 0,0 0 1,1 1-1,-1-1 0,0 1 0,1 0 0,-1-1 0,0 1 0,0 0 0,0 0 0,1 0 1,-1 0-1,0 0 0,1 1 0,-1 0 3,0 0 1,0 1 0,-1-1-1,1 0 1,0 1-1,-1-1 1,0 0 0,1 1-1,-1-1 1,0 0-1,0 1 1,0-1-1,-1 5 1,-3 7 58,1 0 0,-2 1 0,-10 22 1,-6 9 214,12-31-164,2 1 0,-1 0 0,2 0 0,0 0-1,1 0 1,1 1 0,0 0 0,-2 32 0,6-48-107,0 0 0,1-1 0,-1 1-1,0 0 1,0 0 0,1 0 0,-1-1 0,0 1 0,1 0 0,-1-1 0,0 1-1,1 0 1,-1-1 0,1 1 0,-1-1 0,1 1 0,0 0 0,-1-1 0,1 1-1,0-1 1,-1 0 0,1 1 0,0-1 0,-1 0 0,1 1 0,0-1 0,0 0-1,-1 0 1,1 1 0,0-1 0,0 0 0,0 0 0,-1 0 0,1 0 0,0 0-1,0 0 1,0 0 0,-1-1 0,1 1 0,0 0 0,0-1 0,36-11 120,-21 2-126,0 0 1,0-2-1,-1 0 1,0 0-1,-1-2 1,-1 1-1,13-18 1,-3 0-4,0-1-1,27-52 1,-38 57 1,-3 6 0,-11 38 0,-3 1 0,-3 14 0,1 1 0,1 0 0,-2 64 0,8-94 0,0-1 0,0 1 0,0-1 0,0 1 0,0-1 0,0 1 0,1-1 0,-1 1 0,1-1 0,0 0 0,-1 1 0,1-1 0,0 0 0,1 1 0,-1-1 0,0 0 0,1 0 0,-1 0 0,1 0 0,-1 0 0,1-1 0,0 1 0,0 0 0,0-1 0,0 1 0,0-1 0,0 0 0,0 1 0,1-1 0,-1 0 0,0-1 0,1 1 0,-1 0 0,1-1 0,-1 1 0,0-1 0,1 0 0,4 0 0,-1 0 0,-1-1 0,0 0 0,1 0 0,-1-1 0,0 1 0,0-1 0,0-1 0,0 1 0,0-1 0,0 1 0,-1-1 0,1-1 0,-1 1 0,0-1 0,0 1 0,0-1 0,4-6 0,1-6 0,0 0 0,0-1 0,-2 1 0,0-2 0,-1 1 0,-1-1 0,-1 0 0,0 0 0,-1 0 0,-1-1 0,-1 1 0,0-1 0,-4-26 0,4 45 0,-1 0 0,0 0 0,0-1 0,0 1 0,0 0 0,0 0 0,0 0 0,0-1 0,0 1 0,0 0 0,0 0 0,0-1 0,0 1 0,0 0 0,0 0 0,0 0 0,0-1 0,0 1 0,0 0 0,0 0 0,0-1 0,0 1 0,0 0 0,0 0 0,0 0 0,-1-1 0,1 1 0,0 0 0,0 0 0,0 0 0,0 0 0,0-1 0,-1 1 0,1 0 0,0 0 0,0 0 0,0 0 0,-1 0 0,1 0 0,0-1 0,0 1 0,0 0 0,-1 0 0,1 0 0,0 0 0,0 0 0,0 0 0,-1 0 0,1 0 0,0 0 0,0 0 0,-1 0 0,1 0 0,0 0 0,0 0 0,-1 0 0,1 0 0,0 0 0,0 1 0,0-1 0,-1 0 0,1 0 0,0 0 0,0 0 0,0 0 0,0 0 0,-1 1 0,1-1 0,-9 14 0,7-7 0,-1 1 0,1-1 0,1 1 0,-1 0 0,1-1 0,1 1 0,-1 0 0,1 0 0,2 13 0,-1-19 0,-1 0 0,1 0 0,-1 0 0,1 0 0,0 0 0,0 0 0,0 0 0,0-1 0,0 1 0,0 0 0,1-1 0,-1 1 0,0 0 0,1-1 0,-1 0 0,1 1 0,0-1 0,-1 0 0,1 0 0,0 0 0,0 0 0,0 0 0,0 0 0,0 0 0,0-1 0,0 1 0,0-1 0,0 1 0,0-1 0,0 0 0,0 0 0,1 0 0,-1 0 0,0 0 0,0-1 0,0 1 0,0 0 0,0-1 0,3-1 0,1 0 0,1 0 0,-1-1 0,0 0 0,0-1 0,0 1 0,0-1 0,-1 0 0,0 0 0,1-1 0,-1 0 0,-1 0 0,1 0 0,5-9 0,-4 7 0,-1-1 0,0 1 0,0-1 0,-1-1 0,0 1 0,-1-1 0,1 1 0,-2-1 0,3-13 0,-5 22 0,0-1 0,0 1 0,0 0 0,0 0 0,0 0 0,-1-1 0,1 1 0,0 0 0,0 0 0,0 0 0,0 0 0,-1 0 0,1 0 0,0-1 0,0 1 0,0 0 0,-1 0 0,1 0 0,0 0 0,0 0 0,-1 0 0,1 0 0,0 0 0,0 0 0,0 0 0,-1 0 0,1 0 0,0 0 0,0 0 0,-1 0 0,1 0 0,0 0 0,0 1 0,0-1 0,-1 0 0,1 0 0,0 0 0,0 0 0,0 0 0,-1 0 0,1 1 0,0-1 0,0 0 0,0 0 0,0 0 0,0 0 0,-1 1 0,1-1 0,0 0 0,0 0 0,0 0 0,0 1 0,0-1 0,0 0 0,0 0 0,0 0 0,0 1 0,0-1 0,0 0 0,-8 12 0,2 0 0,0 1 0,0-1 0,1 1 0,0 0 0,2 0 0,-1 1 0,1-1 0,1 1 0,1 0 0,-1 16 0,2-29 0,0 1 0,0-1 0,1 1 0,-1-1 0,0 0 0,0 1 0,1-1 0,-1 0 0,0 1 0,1-1 0,0 0 0,-1 1 0,1-1 0,0 0 0,-1 0 0,1 0 0,0 1 0,0-1 0,0 0 0,0 0 0,0 0 0,0-1 0,1 1 0,-1 0 0,1 0 0,2 1 0,-1-1 0,1 0 0,-1 0 0,1 0 0,-1-1 0,1 1 0,-1-1 0,1 0 0,6 0 0,6-2 0,-1-1 0,1 0 0,23-9 0,-28 9 0,54-17 0,-61 19 0,1 0 0,-1 0 0,1 1 0,-1-1 0,1 1 0,-1 0 0,1 0 0,0 1 0,-1 0 0,1-1 0,7 4 0,-10-3 0,0 1 0,-1-1 0,1 1 0,0-1 0,-1 1 0,1 0 0,-1 0 0,0 0 0,0 0 0,0 0 0,0 0 0,0 0 0,0 0 0,0 1 0,0 1 0,8 42 0,-9-26 0,-6-64 0,0-155 0,6 160 0,4 28-1705,11-1-5196,-14 11 6154,1 0 0,-1 0 0,1 0 0,-1 0 0,1 0 0,-1-1 0,1 1 0,-1 0 0,0-1 0,0 1 0,0-1 0,0 1 0,0-1 0,1-1 0,0-11-8942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6.792"/>
    </inkml:context>
    <inkml:brush xml:id="br0">
      <inkml:brushProperty name="width" value="0.025" units="cm"/>
      <inkml:brushProperty name="height" value="0.025" units="cm"/>
    </inkml:brush>
  </inkml:definitions>
  <inkml:trace contextRef="#ctx0" brushRef="#br0">0 1 18001,'0'0'7169,"5"8"-6229,-4-5-841,1 0 0,0-1-1,0 1 1,0 0 0,0-1-1,1 1 1,-1-1 0,1 0 0,0 1-1,-1-1 1,1-1 0,0 1 0,0 0-1,0-1 1,5 3 0,6-1 141,-1 0 0,0 0 1,22 1-1,721 54 678,-582-48-1252,-1-8-1,215-23 1,144-5 360,-517 27-747,1 1 0,-1 1 0,25 7 0,-24-5-639,0-1-1,29 3 0,-44-7 1021,0 0-1,0 0 1,-1 0 0,1 1 0,0-1-1,0-1 1,0 1 0,0 0 0,0 0 0,0 0-1,0 0 1,0-1 0,-1 1 0,1 0 0,0-1-1,0 1 1,0 0 0,-1-1 0,1 1-1,0-1 1,0 0 0,-1 1 0,1-1 0,0 1-1,0-3 1,8-14-8500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7.138"/>
    </inkml:context>
    <inkml:brush xml:id="br0">
      <inkml:brushProperty name="width" value="0.025" units="cm"/>
      <inkml:brushProperty name="height" value="0.025" units="cm"/>
    </inkml:brush>
  </inkml:definitions>
  <inkml:trace contextRef="#ctx0" brushRef="#br0">1 1 20724,'0'0'4842,"12"9"-3118,2 1-1468,0-1-1,1-1 1,0 0 0,0 0-1,1-2 1,0 0 0,0-1-1,0 0 1,32 4 0,121-7-416,-168-2 163,0 0-1,1 0 1,-1 0 0,0 0 0,0 0 0,0 0 0,0 1 0,0-1 0,0 0-1,0 0 1,0 1 0,0-1 0,1 1 0,-1-1 0,-1 1 0,1-1 0,0 1-1,0 0 1,0 0 0,0-1 0,0 1 0,-1 0 0,1 0 0,0 0-1,0 0 1,-1 0 0,1 0 0,-1 0 0,1 1 0,0 1 70,-1-1 0,0 1 0,0-1 0,-1 0-1,1 1 1,0-1 0,-1 1 0,0-1 0,1 0 0,-1 1 0,0-1 0,-2 4 0,-5 8 389,-1-1 0,1 0 0,-14 13 0,-238 261-264,256-283-214,-10 9-2386,4-9-3914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7.719"/>
    </inkml:context>
    <inkml:brush xml:id="br0">
      <inkml:brushProperty name="width" value="0.025" units="cm"/>
      <inkml:brushProperty name="height" value="0.025" units="cm"/>
    </inkml:brush>
  </inkml:definitions>
  <inkml:trace contextRef="#ctx0" brushRef="#br0">1 387 19538,'0'0'6156,"12"-4"-4752,8-5-1000,0-1 0,0-1 0,-1-1 0,-1 0 1,0-1-1,22-22 0,90-107 720,-13 11-663,-116 131-453,-1-1-1,0 1 0,1-1 1,0 0-1,-1 1 0,1-1 1,-1 1-1,1 0 0,-1-1 1,1 1-1,0-1 0,-1 1 1,1 0-1,0-1 0,0 1 0,-1 0 1,1 0-1,0 0 0,0 0 1,-1 0-1,1-1 0,0 1 1,0 1-1,-1-1 0,1 0 1,0 0-1,0 0 0,-1 0 1,2 1-1,-1 0 11,0 0 0,0 0 0,0 0 0,0 0 0,0 0 0,0 0 0,0 1 1,0-1-1,-1 0 0,1 1 0,0-1 0,-1 1 0,1-1 0,-1 2 0,10 67 430,-8-49-394,2 8 140,2-1-1,12 33 0,9-4-1205,-24-53 324,0 1 0,1 0 0,0-1 0,0 1 0,0-1 0,1 0 0,8 5 0,7 1-6759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8.391"/>
    </inkml:context>
    <inkml:brush xml:id="br0">
      <inkml:brushProperty name="width" value="0.025" units="cm"/>
      <inkml:brushProperty name="height" value="0.025" units="cm"/>
    </inkml:brush>
  </inkml:definitions>
  <inkml:trace contextRef="#ctx0" brushRef="#br0">6 1 20083,'0'0'3171,"-5"51"-1666,7-27-512,11 4-512,5 3-193,2 1-192,4-5-32,-1-2-64,-2-5-160,-1-2-673,-4-7-480,-4-1-513,-11-4-992,-1-1-1506,-8-1-2082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8.734"/>
    </inkml:context>
    <inkml:brush xml:id="br0">
      <inkml:brushProperty name="width" value="0.025" units="cm"/>
      <inkml:brushProperty name="height" value="0.025" units="cm"/>
    </inkml:brush>
  </inkml:definitions>
  <inkml:trace contextRef="#ctx0" brushRef="#br0">0 181 17457,'0'0'10537,"54"-46"-9191,-20 20-834,7-1-448,0-2-192,-2 7-1601,-5 5-2564,-7 7-767,-7 6-2115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089"/>
    </inkml:context>
    <inkml:brush xml:id="br0">
      <inkml:brushProperty name="width" value="0.025" units="cm"/>
      <inkml:brushProperty name="height" value="0.025" units="cm"/>
    </inkml:brush>
  </inkml:definitions>
  <inkml:trace contextRef="#ctx0" brushRef="#br0">48 0 17713,'0'0'6352,"10"1"-4974,34 3-140,-42-4-1168,0 1-1,0-1 1,0 1-1,0 0 0,0 0 1,0 0-1,0 0 1,0 0-1,0 0 1,0 0-1,-1 1 0,1-1 1,-1 1-1,1-1 1,-1 1-1,1 0 1,-1-1-1,0 1 0,0 0 1,0 0-1,0 0 1,0 0-1,0 0 1,-1 0-1,1 0 1,-1 0-1,1 1 0,-1-1 1,1 3-1,-1 2 48,0 0 0,0 0-1,0-1 1,-1 1-1,0 0 1,0-1 0,-4 11-1,-1-1 150,-2-2-1,0 1 1,-1-1 0,0 0-1,-1-1 1,-1 0-1,-13 13 1,-26 33 663,60-57-1212,70-10-2385,-25-2-3600,-15 3-3363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431"/>
    </inkml:context>
    <inkml:brush xml:id="br0">
      <inkml:brushProperty name="width" value="0.025" units="cm"/>
      <inkml:brushProperty name="height" value="0.025" units="cm"/>
    </inkml:brush>
  </inkml:definitions>
  <inkml:trace contextRef="#ctx0" brushRef="#br0">43 0 20435,'0'0'2274,"-34"61"-288,26-26 705,8-3-1250,0-3-800,13-6 128,10-3-321,5-9-288,6-5-128,-1-1-64,-3-4-576,-6 1-289,-6 0-481,-11 2-1312,-7 6-1378,-3-1-736,-13 3-1186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0:59.772"/>
    </inkml:context>
    <inkml:brush xml:id="br0">
      <inkml:brushProperty name="width" value="0.025" units="cm"/>
      <inkml:brushProperty name="height" value="0.025" units="cm"/>
    </inkml:brush>
  </inkml:definitions>
  <inkml:trace contextRef="#ctx0" brushRef="#br0">1 216 13004,'0'0'16304,"43"-57"-15984,-7 34-256,7-7-96,-1 3-897,-5 0-1537,-5 3-1666,-9 6-2402,-8 8-8072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0.143"/>
    </inkml:context>
    <inkml:brush xml:id="br0">
      <inkml:brushProperty name="width" value="0.025" units="cm"/>
      <inkml:brushProperty name="height" value="0.025" units="cm"/>
    </inkml:brush>
  </inkml:definitions>
  <inkml:trace contextRef="#ctx0" brushRef="#br0">1 181 17617,'0'0'12363,"48"-15"-11338,-17-14-576,3-5-385,-1 0-32,-4 2 0,-6 9-96,-7 9-609,-7 14-416,-9 1-352,0 27-225,-9 2-1088,-4 5-2660,-1-3-8775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1.016"/>
    </inkml:context>
    <inkml:brush xml:id="br0">
      <inkml:brushProperty name="width" value="0.025" units="cm"/>
      <inkml:brushProperty name="height" value="0.025" units="cm"/>
    </inkml:brush>
  </inkml:definitions>
  <inkml:trace contextRef="#ctx0" brushRef="#br0">63 121 8008,'0'0'2461,"-6"-11"250,-5-12-1141,-13-29 2345,3 18 3338,37 62-3292,3 5-3865,313 386 1462,-116-150-500,-181-228-999,2-2-1,47 40 1,-63-55-2201,-18-20 1277,0-1-1,-1 1 1,0 0 0,1 0 0,-2 0-1,1 0 1,0 1 0,1 7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075"/>
    </inkml:context>
    <inkml:brush xml:id="br0">
      <inkml:brushProperty name="width" value="0.025" units="cm"/>
      <inkml:brushProperty name="height" value="0.025" units="cm"/>
    </inkml:brush>
  </inkml:definitions>
  <inkml:trace contextRef="#ctx0" brushRef="#br0">1 0 14125,'0'0'4645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9.417"/>
    </inkml:context>
    <inkml:brush xml:id="br0">
      <inkml:brushProperty name="width" value="0.025" units="cm"/>
      <inkml:brushProperty name="height" value="0.025" units="cm"/>
    </inkml:brush>
  </inkml:definitions>
  <inkml:trace contextRef="#ctx0" brushRef="#br0">0 117 10602,'0'0'7308,"4"-11"-4035,-2 1-2520,13-43 1935,3 21 3827,-15 91-4887,-3-48-1628,3 23 0,-2-33 0,-1 0 0,1-1 0,-1 1 0,1-1 0,-1 1 0,1 0 0,-1-1 0,1 1 0,0-1 0,-1 1 0,1-1 0,0 1 0,0-1 0,-1 0 0,1 1 0,0-1 0,0 0 0,0 0 0,-1 0 0,1 0 0,0 1 0,0-1 0,0 0 0,0 0 0,-1 0 0,1-1 0,0 1 0,0 0 0,0 0 0,-1 0 0,1-1 0,0 1 0,0 0 0,0-1 0,-1 1 0,1 0 0,0-1 0,-1 1 0,2-2 0,8-4 0,-1 0 0,0 0 0,0-1 0,0-1 0,-1 0 0,13-15 0,-11 12 0,1-1 0,23-18 0,-34 30 0,0 0 0,1 0 0,-1 0 0,0-1 0,0 1 0,1 0 0,-1 0 0,0 0 0,0 0 0,1 0 0,-1 0 0,0-1 0,1 1 0,-1 0 0,0 0 0,1 0 0,-1 0 0,0 0 0,0 0 0,1 0 0,-1 0 0,0 0 0,1 0 0,-1 0 0,0 1 0,1-1 0,-1 0 0,0 0 0,0 0 0,1 0 0,-1 0 0,0 1 0,0-1 0,1 0 0,-1 0 0,0 0 0,0 1 0,1-1 0,-1 0 0,0 0 0,0 1 0,1-1 0,4 21 0,-5 37 0,0-45 0,4 9 0,-4-22 0,1 0 0,-1 1 0,0-1 0,1 0 0,-1 1 0,1-1 0,-1 0 0,0 0 0,1 1 0,-1-1 0,1 0 0,-1 0 0,0 0 0,1 0 0,-1 0 0,1 0 0,-1 0 0,1 1 0,-1-1 0,0 0 0,1-1 0,-1 1 0,1 0 0,-1 0 0,1 0 0,-1 0 0,1 0 0,33-24 0,-11 7 0,-20 43 0,-4 8-2428,-6-1-3595,1-14-2246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09.771"/>
    </inkml:context>
    <inkml:brush xml:id="br0">
      <inkml:brushProperty name="width" value="0.025" units="cm"/>
      <inkml:brushProperty name="height" value="0.025" units="cm"/>
    </inkml:brush>
  </inkml:definitions>
  <inkml:trace contextRef="#ctx0" brushRef="#br0">1 83 19154,'0'0'10858,"49"3"-8904,-10-16-1153,7 0-801,4-2 0,-2-1 0,-1 5 0,-6 2 0,-12 4-2370,-9 2-3332,-9 3-1921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0.159"/>
    </inkml:context>
    <inkml:brush xml:id="br0">
      <inkml:brushProperty name="width" value="0.025" units="cm"/>
      <inkml:brushProperty name="height" value="0.025" units="cm"/>
    </inkml:brush>
  </inkml:definitions>
  <inkml:trace contextRef="#ctx0" brushRef="#br0">1 0 20371,'0'0'8232,"0"11"-6588,3 34-809,3 1-1,17 71 1,-23-117-835,0 0 1,0 0-1,0 0 0,0 0 0,0 0 1,0 0-1,0 0 0,0 0 1,1 0-1,-1 0 0,0 0 1,0-1-1,0 1 0,0 0 0,0 0 1,0 0-1,0 0 0,0 0 1,0 0-1,0 0 0,0 0 1,0 0-1,0 0 0,1 0 0,-1 0 1,0 0-1,0 0 0,0 0 1,0 0-1,0 0 0,0 0 0,0 0 1,0 0-1,0 0 0,0 0 1,0 0-1,1 0 0,-1 0 1,0 0-1,0 0 0,0 0 0,0 0 1,0 0-1,0 0 0,0 0 1,0 0-1,0 0 0,0 0 1,0 1-1,0-1 0,0 0 0,0 0 1,1 0-1,2-15 4,1-18-8,-3 15 4,-1 5 0,1 1 0,0 0 0,0 0 0,2 0 0,3-14 0,-5 24 0,0-1 0,0 1 0,0 0 0,0 0 0,0 0 0,0 0 0,1 0 0,-1 0 0,1 0 0,-1 1 0,1-1 0,0 0 0,0 1 0,-1-1 0,1 1 0,0 0 0,0 0 0,1 0 0,-1 0 0,0 0 0,0 0 0,0 0 0,1 1 0,-1-1 0,0 1 0,1-1 0,-1 1 0,0 0 0,1 0 0,-1 0 0,0 0 0,1 1 0,2 0 0,-4-1 0,0 1 0,1-1 0,-1 1 0,1 0 0,-1 0 0,0-1 0,0 1 0,0 0 0,1 0 0,-1 0 0,0 0 0,0 0 0,0 1 0,0-1 0,-1 0 0,1 0 0,0 1 0,0-1 0,-1 1 0,1-1 0,-1 0 0,1 1 0,-1-1 0,0 1 0,1-1 0,-1 1 0,0-1 0,0 1 0,0-1 0,0 1 0,0-1 0,-1 1 0,1-1 0,0 1 0,-1 1 0,0 2 0,1-1 0,-1 1 0,-1 0 0,1-1 0,-1 1 0,1-1 0,-1 1 0,0-1 0,-6 8 0,1-5 0,0-1 0,0 1 0,-1-1 0,-14 9 0,18-13 0,1 0 0,-1 0 0,1-1 0,-1 1 0,0-1 0,0 1 0,1-1 0,-1-1 0,0 1 0,0 0 0,0-1 0,0 0 0,0 0 0,-6-1 0,10 1-19,0 0-1,0 0 1,-1-1-1,1 1 1,0 0 0,0 0-1,-1-1 1,1 1-1,0 0 1,0-1 0,0 1-1,-1 0 1,1-1-1,0 1 1,0 0-1,0-1 1,0 1 0,0 0-1,0-1 1,0 1-1,0 0 1,0-1 0,0 1-1,0 0 1,0-1-1,0 1 1,0-1 0,0 1-1,0 0 1,0-1-1,0 1 1,1 0 0,-1-1-1,0 1 1,0 0-1,0-1 1,1 1 0,-1 0-1,0 0 1,0-1-1,1 1 1,-1 0-1,0 0 1,0-1 0,1 1-1,-1 0 1,1 0-1,13-14-3137,44-6-13803,-37 13 9214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0.489"/>
    </inkml:context>
    <inkml:brush xml:id="br0">
      <inkml:brushProperty name="width" value="0.025" units="cm"/>
      <inkml:brushProperty name="height" value="0.025" units="cm"/>
    </inkml:brush>
  </inkml:definitions>
  <inkml:trace contextRef="#ctx0" brushRef="#br0">0 24 10570,'0'0'11494,"9"-3"-7363,-4 1-3297,5-2-116,-1 1-1,1 0 0,0 0 0,0 1 0,0 1 1,1-1-1,9 1 0,-19 2-717,0-1 0,-1 1 0,1 0 0,-1-1 0,1 1 0,-1-1 0,1 1 0,-1 0 0,1-1 0,-1 1 0,0 0 0,1 0 0,-1-1 0,0 1 0,0 0 0,1 0 0,-1-1 0,0 1 0,0 0 0,0 0 0,0 0 0,0-1 0,0 1 0,0 0 0,-1 1 0,-1 23 0,-16 18 0,15-38 0,0 1 0,1-1 0,-1 1 0,1 0 0,0-1 0,1 1 0,-1 0 0,1 0 0,1 0 0,-1 0 0,1 1 0,0 7 0,0-14-28,0 1 0,0 0 0,0-1 0,1 1 0,-1 0 0,0-1 0,0 1 0,1 0 0,-1-1 0,0 1 0,1-1 0,-1 1 0,0-1 0,1 1 0,-1 0 0,1-1 0,-1 0 0,1 1 0,-1-1 0,1 1 0,0-1 0,-1 0 0,1 1 0,0-1 0,12 3-3206,10-3-5676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1.234"/>
    </inkml:context>
    <inkml:brush xml:id="br0">
      <inkml:brushProperty name="width" value="0.025" units="cm"/>
      <inkml:brushProperty name="height" value="0.025" units="cm"/>
    </inkml:brush>
  </inkml:definitions>
  <inkml:trace contextRef="#ctx0" brushRef="#br0">8 57 19058,'0'0'10159,"-3"8"-9994,-1 24 114,4-32-266,0 0 0,0 1 0,0-1 0,0 1-1,0-1 1,0 1 0,1-1 0,-1 1 0,0-1 0,0 0-1,1 1 1,-1-1 0,0 0 0,1 1 0,-1-1 0,0 0-1,1 1 1,-1-1 0,1 0 0,-1 1 0,0-1-1,1 0 1,-1 0 0,1 0 0,-1 1 0,1-1 0,-1 0-1,1 0 1,25-8 463,-17 2-410,-1 0-1,0 0 1,0-1 0,0 0-1,-1 0 1,7-10 0,27-25 61,-41 42-127,1 0 0,-1 0 0,1 0 0,-1 1 0,0-1 0,1 0 0,-1 0-1,0 0 1,1 0 0,-1 0 0,1 0 0,-1 0 0,0 1 0,1-1 0,-1 0 0,0 0 0,0 1 0,1-1 0,-1 0-1,0 0 1,1 1 0,-1-1 0,0 0 0,0 1 0,0-1 0,1 0 0,-1 1 0,0-1 0,0 0 0,0 1 0,0-1 0,0 1-1,0-1 1,0 0 0,0 1 0,1-1 0,-1 0 0,-1 1 0,1-1 0,0 1 0,0-1 0,0 0 0,0 1 0,0-1-1,0 1 1,2 30 183,-1-24-84,-1-2-61,0 0-1,1 0 1,0 0 0,0 0 0,0 0 0,1 0 0,0 0-1,3 5 1,-5-9-21,1 0-1,-1-1 0,1 1 1,-1 0-1,1-1 0,-1 1 1,1 0-1,0-1 0,0 1 1,-1-1-1,1 1 0,0-1 1,0 1-1,0-1 0,-1 0 1,1 1-1,0-1 0,0 0 1,0 0-1,1 1 0,0-2 21,0 1-1,0 0 0,0-1 1,0 1-1,-1-1 0,1 1 0,0-1 1,-1 0-1,1 0 0,0 0 0,-1 0 1,1 0-1,-1 0 0,2-2 1,12-13 108,-12 13-146,-1 0-1,0 0 0,1 0 1,-1 1-1,1-1 0,0 1 1,0 0-1,0-1 1,0 1-1,0 0 0,1 1 1,-1-1-1,6-1 0,-8 3-19,-1 0 0,1 0 0,-1 1-1,1-1 1,-1 1 0,1-1-1,-1 0 1,1 1 0,-1-1 0,1 1-1,-1-1 1,0 1 0,1-1 0,-1 1-1,0-1 1,1 1 0,-1 0 0,0-1-1,0 1 1,0-1 0,0 1 0,1 0-1,-1-1 1,0 1 0,0-1-1,0 1 1,0 0 0,-1 0 0,1 26-341,0-19 155,0-2-189,1 35-2115,2-14-6593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1.607"/>
    </inkml:context>
    <inkml:brush xml:id="br0">
      <inkml:brushProperty name="width" value="0.025" units="cm"/>
      <inkml:brushProperty name="height" value="0.025" units="cm"/>
    </inkml:brush>
  </inkml:definitions>
  <inkml:trace contextRef="#ctx0" brushRef="#br0">0 86 18385,'0'0'11211,"85"-35"-9706,-44 19-768,8 3-481,-1 1-224,-1 7-160,-7 1-1057,-8 4-1537,-10 0-2211,-9 0-3043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2.059"/>
    </inkml:context>
    <inkml:brush xml:id="br0">
      <inkml:brushProperty name="width" value="0.025" units="cm"/>
      <inkml:brushProperty name="height" value="0.025" units="cm"/>
    </inkml:brush>
  </inkml:definitions>
  <inkml:trace contextRef="#ctx0" brushRef="#br0">1 45 20916,'0'0'6438,"1"11"-4025,1 27-1279,-1-8-968,1-1 0,1 1 0,2 0 0,13 44 0,-18-73-486,-3-35-550,0 12 813,1-1 0,1 1 0,1-1 0,1 1 0,6-35 0,-6 52 59,0 0-1,0 0 1,1 0-1,0 0 1,0 1-1,0-1 1,1 0-1,-1 1 1,1 0-1,0 0 1,0 0-1,1 0 1,4-4-1,-5 6 9,0 0 0,1 0 1,-1 0-1,1 0 0,0 1 0,-1-1 0,1 1 0,0 0 1,0 0-1,0 1 0,0-1 0,0 1 0,0 0 0,0 0 1,0 0-1,0 0 0,0 1 0,0 0 0,5 1 0,-6-1 21,-1-1 0,0 1 0,0-1 0,1 1 0,-1 0 0,0 0 0,0 0 0,0 0 0,0 0 0,0 1 0,-1-1 0,1 0 0,0 1 0,0-1 0,-1 1 0,1 0-1,-1 0 1,0-1 0,1 1 0,-1 0 0,0 0 0,0 0 0,0 0 0,0 1 0,0-1 0,-1 0 0,1 0 0,-1 0 0,0 1 0,1-1 0,-1 0 0,0 1 0,0-1-1,0 0 1,-1 0 0,1 1 0,-1 1 0,0 1 38,0 0 0,-1-1-1,1 1 1,-1-1 0,0 0-1,0 0 1,-1 1 0,1-1-1,-1 0 1,0-1 0,0 1 0,0-1-1,-1 1 1,1-1 0,-1 0-1,-7 5 1,5-5-65,0-1 1,0 0-1,0 0 0,-1 0 1,1 0-1,-1-1 0,-7 0 1,13 0-10,0-1 1,0 0 0,-1 0-1,1 1 1,0-1 0,0 0-1,-1 0 1,1 0 0,0 0-1,-1-1 1,1 1 0,0 0-1,0-1 1,-1 1 0,1 0-1,0-1 1,0 0 0,0 1-1,0-1 1,0 0 0,0 1-1,0-1 1,0 0 0,0 0-1,0 0 1,0 0 0,0 0-1,0 0 1,1 0 0,-1 0-1,0 0 1,1 0 0,-1 0-1,1-1 1,-1 1 0,1 0-1,0 0 1,-1-1 0,1 0-1,0 1-305,1 0-1,-1 0 1,1 0-1,-1 0 1,1 0-1,0 0 1,-1 0-1,1 1 1,0-1-1,-1 0 1,1 0-1,0 1 1,0-1-1,0 1 1,0-1-1,0 0 1,-1 1-1,1 0 1,0-1-1,0 1 1,0 0-1,0-1 1,1 1-1,-1 0 1,0 0-1,0 0 1,0 0-1,0 0 1,0 0-1,1 0 1,1 0-608,18-2-5857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2.418"/>
    </inkml:context>
    <inkml:brush xml:id="br0">
      <inkml:brushProperty name="width" value="0.025" units="cm"/>
      <inkml:brushProperty name="height" value="0.025" units="cm"/>
    </inkml:brush>
  </inkml:definitions>
  <inkml:trace contextRef="#ctx0" brushRef="#br0">1 175 15503,'0'0'16976,"10"-4"-16704,-1 1-271,-1-1 0,0-1 1,0 1-1,0-1 0,-1-1 0,1 0 1,-1 0-1,-1 0 0,1-1 0,-1 1 1,0-2-1,6-9 0,8-17-1,-15 24 0,1 0 0,0 1 0,13-16 0,-16 75 0,-3 54-2239,0-1-3636,0-82-3019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3.099"/>
    </inkml:context>
    <inkml:brush xml:id="br0">
      <inkml:brushProperty name="width" value="0.025" units="cm"/>
      <inkml:brushProperty name="height" value="0.025" units="cm"/>
    </inkml:brush>
  </inkml:definitions>
  <inkml:trace contextRef="#ctx0" brushRef="#br0">3 79 3619,'0'0'737,"0"-52"-1057,-2 26-897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3.940"/>
    </inkml:context>
    <inkml:brush xml:id="br0">
      <inkml:brushProperty name="width" value="0.025" units="cm"/>
      <inkml:brushProperty name="height" value="0.025" units="cm"/>
    </inkml:brush>
  </inkml:definitions>
  <inkml:trace contextRef="#ctx0" brushRef="#br0">76 29 5701,'0'0'16341,"-2"-6"-15583,0-1-1711,-3-9 4833,-1 40 582,-26 148-2233,20-115-1880,4 5-349,2 0 0,4 105 0,2-104 0,-1-43 0,2-1 0,-1 1 0,2-1 0,1 1 0,0-1 0,2 0 0,0 0 0,1-1 0,1 1 0,16 30 0,-8-23 0,2 0 0,0-1 0,41 43 0,-48-58 0,1 0 0,0-1 0,1-1 0,-1 0 0,2 0 0,-1-1 0,1-1 0,0 0 0,1-1 0,21 6 0,-13-4 0,-1 1 0,37 18 0,-35-15 0,44 16 0,-56-23 0,1 0 0,-1 0 0,0 2 0,0-1 0,-1 1 0,11 8 0,-9-9-569,1 0-2039,-6 5-3386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6.435"/>
    </inkml:context>
    <inkml:brush xml:id="br0">
      <inkml:brushProperty name="width" value="0.025" units="cm"/>
      <inkml:brushProperty name="height" value="0.025" units="cm"/>
    </inkml:brush>
  </inkml:definitions>
  <inkml:trace contextRef="#ctx0" brushRef="#br0">129 258 13965,'0'0'17980,"-10"3"-17275,4-2-701,-1 1 1,1 0 0,0 1-1,-1-1 1,1 1 0,1 1-1,-1-1 1,0 1 0,1 0 0,0 0-1,0 0 1,0 1 0,0 0-1,1 0 1,0 0 0,0 0-1,0 1 1,1-1 0,-1 1 0,1 0-1,1 0 1,-1 0 0,1 1-1,-2 7 1,4-12-5,-1 0 0,1 0 0,0 1 0,-1-1 0,1 0 0,0 0 0,0 0 0,1 0 0,-1 0 0,0 0 0,1 0 0,-1 1 0,1-1 0,0 0 0,-1-1 0,1 1 0,0 0 0,0 0 0,1 0 0,-1 0 0,0-1 0,0 1 0,1 0 0,-1-1 0,4 3 0,-2-3 0,1 1 0,-1-1 0,1 0 0,-1 0 0,1 0 0,-1-1 0,1 1 0,0-1 0,0 0 0,-1 0 0,1 0 0,0-1 0,-1 1 0,8-2 0,-3-1 0,0 0 0,1 0 0,-1-1 0,-1 0 0,1 0 0,0-1 0,-1 0 0,0 0 0,0 0 0,-1-1 0,1 0 0,4-8 0,7-6 0,-1-2 0,22-37 0,-24 34 0,-1-1 0,-1 0 0,-2-1 0,0-1 0,-2 0 0,-1 0 0,6-35 0,-15 48 0,-3 13 0,-3 11 0,7-8 0,-14 21 0,1 1 0,1 0 0,1 1 0,-14 44 0,20-50 0,0-1 0,2 1 0,0 0 0,1 0 0,1 0 0,0 0 0,4 35 0,-2-48-102,1 1 0,0-1 0,0 0 0,0 0 0,1 0 0,0 0 0,0-1 0,0 1 0,0-1 0,1 0 0,0 0 0,0 0-1,0 0 1,0 0 0,0-1 0,1 0 0,-1 0 0,1 0 0,0-1 0,0 1 0,0-1 0,1 0 0,-1-1 0,0 1 0,1-1 0,-1 0 0,0 0 0,1-1 0,0 0 0,-1 0 0,1 0 0,-1 0 0,1-1 0,5-1 0,12-7-8787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14.781"/>
    </inkml:context>
    <inkml:brush xml:id="br0">
      <inkml:brushProperty name="width" value="0.025" units="cm"/>
      <inkml:brushProperty name="height" value="0.025" units="cm"/>
    </inkml:brush>
  </inkml:definitions>
  <inkml:trace contextRef="#ctx0" brushRef="#br0">1 2 11307,'5'-1'10753,"6"0"-4892,7 1-3307,9 1-2829,-7-1 2047,-5 1-1687,-1 1 0,1 0 0,-1 1 0,1 0 0,-1 1 0,0 1 0,0 0 0,19 10 0,14 6-55,-33-16-30,1 0 0,0-1 0,0 0 0,0-1 0,0-1 0,0 0 0,1-1 0,-1-1 0,0-1 0,1 0 0,-1 0 0,23-7 0,-37 8-124,0-1 0,1 0 0,-1 1 1,0-1-1,0 1 0,1-1 0,-1 1 0,1 0 0,-1 0 0,0-1 0,1 1 1,-1 0-1,0 0 0,1 1 0,-1-1 0,1 0 0,-1 0 0,0 1 0,1-1 1,-1 0-1,0 1 0,1-1 0,-1 1 0,0 0 0,0-1 0,0 1 0,1 0 1,-1 0-1,0 0 0,0 0 0,0 0 0,0 0 0,-1 0 0,1 0 1,0 0-1,0 1 0,-1-1 0,1 0 0,0 0 0,-1 1 0,0-1 0,1 0 1,-1 1-1,0-1 0,1 0 0,-1 1 0,0-1 0,0 1 0,0-1 0,0 0 1,0 1-1,-1-1 0,0 3 0,1 1-6351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3.616"/>
    </inkml:context>
    <inkml:brush xml:id="br0">
      <inkml:brushProperty name="width" value="0.025" units="cm"/>
      <inkml:brushProperty name="height" value="0.025" units="cm"/>
    </inkml:brush>
  </inkml:definitions>
  <inkml:trace contextRef="#ctx0" brushRef="#br0">32 656 3491,'0'0'14558,"-5"4"-13421,4-3-1169,-17 17 1655,17-17-1412,0 0-1,0 0 1,1 0 0,-1 0 0,1 0 0,-1 0-1,1 0 1,-1 0 0,1 0 0,0 0-1,-1 0 1,1 0 0,0 1 0,0-1-1,0 0 1,0 0 0,0 0 0,0 0-1,0 1 1,0-1 0,0 0 0,1 0-1,-1 0 1,1 1 0,0-2-160,1-1 0,0 0 1,0 1-1,-1-1 0,1 0 0,-1 0 0,1-1 0,-1 1 1,0 0-1,1 0 0,-1-1 0,0 1 0,2-3 1,-2 3 26,257-241 1318,-118 115-1254,109-92-534,-137 132-3732,-108 85 3410,4-5-1105,-4 2-2679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3.992"/>
    </inkml:context>
    <inkml:brush xml:id="br0">
      <inkml:brushProperty name="width" value="0.025" units="cm"/>
      <inkml:brushProperty name="height" value="0.025" units="cm"/>
    </inkml:brush>
  </inkml:definitions>
  <inkml:trace contextRef="#ctx0" brushRef="#br0">1 145 12812,'0'0'9358,"9"-9"-8205,0 1-872,0 0 0,1 0 0,0 1 0,0 1-1,1 0 1,-1 0 0,1 1 0,1 0 0,11-3-1,52-16 329,-45 13-354,0 1 0,0 2 0,48-7 0,-77 15-244,0 0 0,1 0 0,-1 0 0,0 0 0,1 0 0,-1 0 0,0 0 0,1 0 0,-1 1 0,0-1 0,1 0 0,-1 1 0,0-1 0,0 1 0,0 0 0,1-1 0,-1 1 0,0 0 0,0 0 0,0-1 0,0 1 0,0 0 0,0 0 0,0 0 0,-1 0 0,3 3 0,-2-1 39,0 0 0,0 1 0,0-1 0,0 0 0,-1 1-1,1-1 1,-1 1 0,0-1 0,0 1 0,-1 4 0,-1 9 164,-1 0 0,-1-1 0,-9 25 1,-39 82 199,-3 8-1295,48-108-2524,-9 46 0,13-46-4656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6.939"/>
    </inkml:context>
    <inkml:brush xml:id="br0">
      <inkml:brushProperty name="width" value="0.025" units="cm"/>
      <inkml:brushProperty name="height" value="0.025" units="cm"/>
    </inkml:brush>
  </inkml:definitions>
  <inkml:trace contextRef="#ctx0" brushRef="#br0">28 1 6054,'0'0'15967,"-2"7"-15172,-5 16-279,1 0 0,2 1 0,0 0-1,2 0 1,0 40 0,4-8-83,14 80 0,-9-91-94,-4-18-157,2 0 0,0-1 0,2 1 0,0-1 0,2-1 0,12 26 0,-12-37-4,0 1 0,0-1 0,2-1 0,-1 0 0,2 0 0,0-1 0,0 0 0,1-1 0,0-1 0,1 0 0,1-1 0,-1 0 0,29 12 1,-25-11 98,-1 0 1,29 25 0,-33-24-68,1-1 1,0 0-1,0-1 0,29 13 0,25 11-210,-56-26 0,0 0 0,1-1 0,0 0 0,0-1 0,1-1 0,0 0 0,-1-1 0,1 0 0,20 1 0,-17-3 0,-1 1 0,-1 0 0,23 7 0,-22-5 0,0-1 0,-1 0 0,24 0 0,-39-3 1,1 0 0,-1 0-1,0 0 1,1 0 0,-1 0 0,0-1 0,1 1-1,-1 0 1,0 0 0,1-1 0,-1 1-1,0 0 1,0 0 0,1-1 0,-1 1 0,0 0-1,0-1 1,1 1 0,-1 0 0,0-1 0,0 1-1,0 0 1,0-1 0,0 1 0,1 0 0,-1-1-1,0 1 1,0 0 0,0-1 0,0 1-1,0-1 1,0 1 0,0 0 0,0-1 0,0 1-1,-1 0 1,1-1 0,0 1 0,0 0 0,0-1-1,0 1 1,0-1 0,-1 1 0,1 0 0,0 0-1,0-1 1,-1 1 0,1-1 0,-12-17-195,-6 5-1788,-1 0-3657,18 13 5530,-23-16-10199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7.765"/>
    </inkml:context>
    <inkml:brush xml:id="br0">
      <inkml:brushProperty name="width" value="0.025" units="cm"/>
      <inkml:brushProperty name="height" value="0.025" units="cm"/>
    </inkml:brush>
  </inkml:definitions>
  <inkml:trace contextRef="#ctx0" brushRef="#br0">1 63 16944,'8'0'2340,"28"-2"4179,-35 1-6313,0 1 1,-1 0-1,1-1 1,0 1 0,0-1-1,0 1 1,0-1-1,0 1 1,0-1-1,-1 0 1,1 1 0,0-1-1,0 0 1,-1 1-1,1-1 1,-1 0-1,1 0 1,-1 0 0,1 0-1,-1 0 1,1 0-1,-1 0 1,0 1-1,1-1 1,-1 0 0,0 0-1,0 0 1,0 0-1,0 0 1,0-2-1,0 3-193,0-1-1,0 1 0,-1-1 0,1 1 0,0-1 0,-1 1 0,1-1 0,0 1 1,-1 0-1,1-1 0,-1 1 0,1 0 0,0-1 0,-1 1 0,1 0 0,-1-1 0,1 1 1,-1 0-1,1 0 0,-1 0 0,1-1 0,-1 1 0,0 0 0,1 0 0,-1 0 1,1 0-1,-1 0 0,1 0 0,-1 0 0,1 0 0,-1 0 0,0 0 0,1 1 0,-1-1 1,1 0-1,-1 0 0,0 1 0,0-1-8,0 0 1,0 0 0,0 0-1,0 1 1,0-1-1,0 0 1,0 1-1,0-1 1,0 1-1,0-1 1,0 1 0,0 0-1,0-1 1,1 1-1,-1 0 1,0 0-1,0-1 1,1 1-1,-1 0 1,0 0-1,0 2 1,0 2-5,0 1 0,0-1 0,1 1 0,0-1 0,0 1 0,1 7 0,-1-12 0,0 0 0,0 1 0,1-1 0,-1 0 0,0 0 0,0 1 0,1-1 0,-1 0 0,1 0 0,-1 0 0,1 0 0,0 1 0,-1-1 0,1 0 0,0 0 0,0 0 0,0 0 0,0 0 0,0-1 0,0 1 0,0 0 0,0 0 0,0-1 0,0 1 0,0 0 0,0-1 0,0 1 0,1-1 0,-1 0 0,0 1 0,0-1 0,3 0 0,-4 0 0,1-1 0,0 0 0,0 0 0,-1 0 0,1 1 0,-1-1 0,1 0 0,-1 0 0,1 0 0,-1 0 0,0 0 0,1 0 0,-1 0 0,0 0 0,0 0 0,0 0 0,0 0 0,0-1 0,0 1 0,0 0 0,0 0 0,0 0 0,-1-1 0,-3-29 0,-7 19 0,5 19 0,4 27 0,4-27 0,-1 1 0,1-1 0,0 1 0,1-1 0,0 0 0,0 0 0,1 0 0,-1-1 0,1 1 0,1-1 0,-1 0 0,9 9 0,-12-15 0,-1 0 0,0 0 0,0 0 0,0 1 0,1-1 0,-1 0 0,0 0 0,0 0 0,0 0 0,1 0 0,-1 0 0,0 0 0,0 0 0,0 0 0,1 0 0,-1 0 0,0 0 0,0 0 0,0 0 0,1 0 0,-1 0 0,0 0 0,0 0 0,0-1 0,0 1 0,1 0 0,-1 0 0,0 0 0,0 0 0,0 0 0,0 0 0,1 0 0,-1-1 0,0 1 0,0 0 0,0 0 0,0 0 0,0 0 0,0-1 0,1 1 0,-1 0 0,0 0 0,0 0 0,0-1 0,0 1 0,3-16 0,-3-25 0,0 35 0,-8-49 0,8 53 0,0-1 0,-1 1 0,0 0 0,0-1 0,1 1 0,-1 0 0,-1 0 0,1 0 0,0 0 0,0 0 0,-1 0 0,1 0 0,-1 0 0,0 1 0,1-1 0,-1 0 0,0 1 0,0-1 0,0 1 0,-4-2 0,6 3 0,-1 1 0,1-1 0,-1 0 0,1 1 0,0-1 0,-1 0 0,1 1 0,-1-1 0,1 1 0,0-1 0,0 1 0,-1-1 0,1 1 0,0-1 0,0 1 0,-1-1 0,1 1 0,0-1 0,0 1 0,0-1 0,0 1 0,0-1 0,0 1 0,0 0 0,0-1 0,0 1 0,0-1 0,0 2 0,0 23 0,0-21 0,6 48 0,-5-52 0,-1 0 0,0 0 0,0 0 0,0-1 0,0 1 0,0 0 0,0 0 0,0 0 0,0 0 0,0 0 0,0 0 0,0 0 0,0 0 0,1 0 0,-1 0 0,0 0 0,0 0 0,0 0 0,0 0 0,0 0 0,0 0 0,0 0 0,0 0 0,0 0 0,0 0 0,1 0 0,-1 0 0,0 0 0,0 1 0,0-1 0,0 0 0,0 0 0,0 0 0,-2-31 0,-8-20 0,9 48 0,1 1 0,-1-1 0,0 0 0,0 1 0,0-1 0,0 1 0,0 0 0,-1-1 0,1 1 0,-1 0 0,0 0 0,1 0 0,-1 0 0,0 0 0,0 0 0,0 0 0,-3-1 0,3 49 0,3-40-74,0-1 0,0 0 0,0 1 0,1-1 0,0 0 0,0 1 0,0-1 0,4 4 0,-5-7-49,0 0 1,0 0-1,1 0 1,-1 0-1,0 0 0,1-1 1,0 1-1,-1-1 1,1 1-1,0-1 0,0 0 1,0 1-1,0-1 1,0 0-1,0 0 0,0-1 1,0 1-1,0 0 0,0-1 1,0 1-1,1-1 1,2 1-1,7-6-5653,-3-18-2995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9.324"/>
    </inkml:context>
    <inkml:brush xml:id="br0">
      <inkml:brushProperty name="width" value="0.025" units="cm"/>
      <inkml:brushProperty name="height" value="0.025" units="cm"/>
    </inkml:brush>
  </inkml:definitions>
  <inkml:trace contextRef="#ctx0" brushRef="#br0">30 0 12268,'0'0'14798,"0"14"-13186,-14 129 757,-2 39-1685,16-181-715,0 1 0,0-1 0,0 0 0,0 1 0,0-1 0,0 0-1,1 1 1,-1-1 0,0 0 0,1 0 0,-1 1 0,1-1 0,-1 0-1,1 0 1,-1 0 0,1 0 0,0 0 0,0 1 0,1 0 0,-2-2-49,1 0 0,0 1 0,0-1 0,-1 0 0,1 0 0,0 1 0,0-1 0,0 0 0,-1 0 0,1 0 0,0 0 0,0 0 0,0 0 0,0 0 0,-1-1 0,1 1 0,0 0 0,0 0 0,0-1 0,-1 1 0,1 0 0,1-1 0,2-2-439,1 0 0,-1 0 0,1 0 0,-1-1 0,0 0 0,0 0 0,5-7 0,41-69-8337,-26 32 1820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29.665"/>
    </inkml:context>
    <inkml:brush xml:id="br0">
      <inkml:brushProperty name="width" value="0.025" units="cm"/>
      <inkml:brushProperty name="height" value="0.025" units="cm"/>
    </inkml:brush>
  </inkml:definitions>
  <inkml:trace contextRef="#ctx0" brushRef="#br0">192 1 11979,'0'0'9465,"-5"12"-7676,-8 17-993,1 0 0,2 0 0,1 1 0,1 1 1,2-1-1,-4 48 0,10-64-897,-1-11 12,0 0 1,1 0 0,0 1 0,0-1 0,0 0-1,0 0 1,0 1 0,1-1 0,0 0-1,-1 0 1,1 0 0,0 0 0,0 0 0,1 0-1,-1 0 1,1 0 0,-1 0 0,1 0 0,0-1-1,3 4 1,-14-22-21735</inkml:trace>
  <inkml:trace contextRef="#ctx0" brushRef="#br0" timeOffset="0.99">0 211 15278,'0'0'11371,"59"-4"-10794,-24 0-417,4-2-480,0 0-2435,-4-3-2946,-2 4-7720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200"/>
    </inkml:context>
    <inkml:brush xml:id="br0">
      <inkml:brushProperty name="width" value="0.025" units="cm"/>
      <inkml:brushProperty name="height" value="0.025" units="cm"/>
    </inkml:brush>
  </inkml:definitions>
  <inkml:trace contextRef="#ctx0" brushRef="#br0">74 87 17264,'0'0'3630,"-10"9"-352,4-3-2666,-30 29 1332,34-33-1715,0 1 1,0 0 0,-1 0-1,2 0 1,-1 0 0,0 0-1,1 0 1,-1 0 0,1 1-1,0-1 1,0 0 0,0 1-1,0 4 1,3-7-209,0-1 0,0 1 0,0 0 0,0-1 0,-1 1 0,1-1 0,0 0 0,1 0 0,-1 1 0,0-1 0,0 0 0,0-1 1,0 1-1,0 0 0,0-1 0,2 0 0,3-2 3,-1 1-1,0-1 1,0-1 0,0 1 0,0-1 0,-1 0 0,0-1 0,1 1 0,-2-1-1,1 0 1,0 0 0,-1-1 0,0 1 0,3-7 0,8-13-86,21-50 0,-34 70 47,1 99-92,-3-93 123,0 1 0,0 0 0,0-1 1,0 1-1,0 0 0,1-1 0,-1 1 1,0 0-1,1-1 0,-1 1 0,1-1 1,0 1-1,-1-1 0,1 1 0,0-1 1,0 1-1,0-1 0,1 2 0,-1-3-3,0 1 0,0-1 0,0 1 0,-1-1 0,1 0-1,0 1 1,0-1 0,0 0 0,0 0 0,0 0 0,0 0 0,0 1-1,0-1 1,0-1 0,0 1 0,0 0 0,0 0 0,0 0 0,0 0-1,0-1 1,2 0 0,1-1 16,1 0-1,-1-1 0,1 0 1,-1 0-1,0 0 1,0 0-1,0-1 0,0 1 1,5-9-1,47-87-951,-54 134 250,-8 4 661,-3 61 665,9-99-634,0-1 0,0 1 0,-1 0 0,1-1 1,0 1-1,0 0 0,1-1 0,-1 1 0,0 0 0,0-1 1,0 1-1,0-1 0,0 1 0,1 0 0,-1-1 0,0 1 1,1-1-1,-1 1 0,0-1 0,1 1 0,-1-1 0,1 1 1,-1-1-1,0 1 0,1-1 0,-1 1 0,1-1 0,0 0 0,-1 1 1,1-1-1,0 1 0,21-7 262,17-25-38,40-80-676,-79 111 423,0 0 0,0 0 0,0 1 0,0-1 0,0 0 0,0 0 0,0 0 0,0 0-1,0 0 1,0 0 0,0 1 0,0-1 0,0 0 0,0 0 0,0 0 0,0 0 0,0 0 0,0 0-1,0 1 1,0-1 0,0 0 0,0 0 0,0 0 0,0 0 0,1 0 0,-1 0 0,0 0 0,0 1-1,0-1 1,0 0 0,0 0 0,0 0 0,0 0 0,0 0 0,1 0 0,-1 0 0,0 0 0,0 0-1,0 0 1,0 0 0,0 0 0,0 0 0,1 0 0,-1 0 0,0 0 0,0 0 0,0 0 0,0 0-1,0 0 1,1 0 0,-1 0 0,0 0 0,0 0 0,0 0 0,0 0 0,0 0 0,0 0-1,0 0 1,1 0 0,-1-1 0,0 1 0,0 0 0,0 0 0,0 0 0,0 0 0,0 0 0,0 0-1,0-1 1,2 22-133,-5 22-212,2-37 264,0 28-4890,1-33 4643,0 0-1,0-1 1,1 1-1,-1 0 1,0-1-1,0 1 1,0 0-1,1-1 1,-1 1-1,0-1 1,1 1-1,-1 0 0,1-1 1,-1 1-1,1-1 1,-1 1-1,1-1 1,-1 1-1,1-1 1,-1 1-1,1-1 1,-1 0-1,1 1 0,0-1 1,-1 0-1,1 0 1,0 1-1,-1-1 1,1 0-1,0 0 1,-1 0-1,1 0 1,0 0-1,0 0 1,-1 0-1,1 0 0,0 0 1,-1 0-1,1 0 1,0 0-1,15-5-8085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573"/>
    </inkml:context>
    <inkml:brush xml:id="br0">
      <inkml:brushProperty name="width" value="0.025" units="cm"/>
      <inkml:brushProperty name="height" value="0.025" units="cm"/>
    </inkml:brush>
  </inkml:definitions>
  <inkml:trace contextRef="#ctx0" brushRef="#br0">107 1 11339,'0'0'7399,"-8"7"-3710,-2 3-3147,-2-1 552,1 2 0,0 0 0,1 0-1,0 1 1,0 0 0,-15 26 0,28-37-1161,-1 0 0,0-1-1,1 0 1,-1 1 0,0-1-1,1 0 1,-1 0 0,1 0-1,-1 0 1,0-1 0,1 1-1,2-2 1,21-5-2088,-20 4 1727,0 1 1,1 0-1,-1 0 0,1 1 1,0 0-1,-1 0 0,1 0 1,0 1-1,0 0 1,-1 0-1,1 1 0,7 1 1,-13-1 531,0 0 0,0-1 0,-1 1 0,1 0 0,-1 0 0,1-1 0,-1 1 0,1 0 0,-1 0 0,1 0 0,-1 0 0,0 0 0,0 0 0,1 0 0,-1 0 0,0 0 0,0 0-1,0 0 1,0 0 0,0 0 0,0 0 0,0 0 0,0 0 0,-1 0 0,1 0 0,0 0 0,-1 0 0,1 0 0,0-1 0,-1 1 0,1 0 0,-2 1 0,-17 32 2620,15-29-2450,-38 44 2387,40-46-2551,-1-1-1,1 1 0,-1-1 1,0 1-1,0-1 0,0 0 1,0 0-1,0-1 0,0 1 0,-1-1 1,1 1-1,0-1 0,-1 0 1,-5 0-1,8-1-172,0 0 1,1-1-1,-1 0 1,0 1-1,0-1 0,0 1 1,1-1-1,-1 0 1,0 0-1,1 1 0,-1-1 1,1 0-1,-1 0 0,1 0 1,-1 0-1,1 0 1,-1 0-1,1 1 0,0-1 1,0 0-1,-1 0 1,1 0-1,0 0 0,0 0 1,0 0-1,0 0 1,0 0-1,1-2 0,-1-37-4082,1 35 3129,2-23-5086,6-3-1831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0.930"/>
    </inkml:context>
    <inkml:brush xml:id="br0">
      <inkml:brushProperty name="width" value="0.025" units="cm"/>
      <inkml:brushProperty name="height" value="0.025" units="cm"/>
    </inkml:brush>
  </inkml:definitions>
  <inkml:trace contextRef="#ctx0" brushRef="#br0">40 0 19186,'0'0'6983,"-3"11"-3978,-7 29-2107,1 0 1,2 1-1,-3 54 0,10-95-898,0 1 0,0-1 0,0 1 0,0-1 0,0 1 0,0-1 0,0 1 0,0 0 0,0-1 0,0 1 0,0-1 0,0 1 0,0-1 0,1 1 0,-1-1 0,0 1 0,0-1 0,1 0 0,-1 1 0,0-1 0,1 1 0,-1-1 0,0 0 0,1 1 0,-1-1 0,1 1 0,-1-1 0,1 0 0,-1 0 0,1 1 0,-1-1 0,1 0 0,-1 0 0,1 0 0,0 1 0,21-8 0,17-19 0,-30 16-48,19-18-198,-27 27 237,0 0 0,0 0 0,0 0 0,0 0 0,0 1 1,0-1-1,0 0 0,0 1 0,0-1 0,1 0 0,-1 1 0,0-1 0,0 1 1,0 0-1,1-1 0,-1 1 0,0 0 0,1 0 0,-1 0 0,2 0 1,-2 3 36,0-1 0,-1 1 0,1 0 0,0 0 0,-1 0 0,0 0 0,0-1 0,0 1 0,0 0 0,-1 5 0,1-1 75,-14 110-34,14-117-73,1 1 0,-1-1 0,0 0 1,0 1-1,0-1 0,0 0 0,0 0 0,1 1 0,-1-1 1,0 0-1,0 0 0,1 1 0,-1-1 0,0 0 0,0 0 1,1 0-1,-1 0 0,0 1 0,0-1 0,1 0 0,-1 0 1,0 0-1,1 0 0,-1 0 0,0 0 0,1 0 0,-1 0 0,0 0 1,1 0-1,-1 0 0,0 0 0,1 0 0,-1 0 0,0 0 1,0 0-1,1 0 0,-1 0 0,0 0 0,1-1 0,-1 1 1,0 0-1,0 0 0,1 0 0,-1 0 0,0-1 0,0 1 1,1 0-1,-1 0 0,0-1 0,0 1 0,0 0 0,1 0 0,-1-1 1,0 1-1,0 0 0,0-1 0,16-12-1592,14-27-9684,-12 17 1281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210"/>
    </inkml:context>
    <inkml:brush xml:id="br0">
      <inkml:brushProperty name="width" value="0.025" units="cm"/>
      <inkml:brushProperty name="height" value="0.025" units="cm"/>
    </inkml:brush>
  </inkml:definitions>
  <inkml:trace contextRef="#ctx0" brushRef="#br0">19 1 18834,'0'0'8472,"-1"9"-7591,-1 2-696,-11 69 1490,12-71-1527,0 0-1,1 0 1,0 0 0,0 1 0,1-1 0,1 0 0,1 10 0,-2-18-122,0 1 1,0-1 0,0 1 0,-1 0 0,1-1-1,1 0 1,-1 1 0,0-1 0,0 0-1,0 1 1,1-1 0,-1 0 0,1 0 0,-1 0-1,1 0 1,-1-1 0,1 1 0,-1 0 0,1 0-1,0-1 1,0 1 0,-1-1 0,1 0 0,0 0-1,0 1 1,-1-1 0,1 0 0,0 0 0,0-1-1,-1 1 1,1 0 0,0 0 0,0-1 0,-1 1-1,1-1 1,2-1 0,4 0 46,-1-1 1,0 0-1,0-1 1,0 0-1,-1 0 1,13-9-1,14-21-40,21-17-27,-50 48-7,-1 0 1,1 0-1,1 0 0,-1 1 1,0 0-1,1 0 1,-1 0-1,1 0 1,-1 1-1,1-1 1,8 0-1,-11 2 1,0 1 0,-1-1 0,1 1 0,-1-1 0,1 1 0,-1 0 0,1-1 0,-1 1 0,0 0 0,1 0 0,-1 0 0,0 0 0,1 0 0,-1 0 0,0 0 0,0 1 0,0-1 0,0 0 0,0 1 0,0-1 0,-1 1 0,1-1 0,0 1 0,-1-1 0,1 1 0,-1-1 0,0 1 0,1 2 0,10 58 0,-9-45 0,-1-7 0,1 0 0,1 0 0,-1-1 0,8 18 0,-9-26 0,-1 0 0,1 0 0,-1 0 0,1-1 0,0 1 0,-1 0 0,1 0 0,0 0 0,-1 0 0,1-1 0,0 1 0,0 0 0,0-1 0,0 1 0,0 0 0,0-1 0,0 1 0,0-1 0,0 0 0,0 1 0,1-1 0,0 0 0,-1 0 0,1-1 0,-1 1 0,1-1 0,-1 1 0,1-1 0,-1 0 0,1 0 0,-1 1 0,0-1 0,1 0 0,-1 0 0,0 0 0,0 0 0,0-1 0,0 1 0,0 0 0,0 0 0,2-3 0,25-38-2132,-23 33 875,0 0 0,0 0 0,-1 0 1,-1-1-1,5-14 0,-6 4-6270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1.804"/>
    </inkml:context>
    <inkml:brush xml:id="br0">
      <inkml:brushProperty name="width" value="0.025" units="cm"/>
      <inkml:brushProperty name="height" value="0.025" units="cm"/>
    </inkml:brush>
  </inkml:definitions>
  <inkml:trace contextRef="#ctx0" brushRef="#br0">48 204 11851,'0'0'14029,"-7"8"-13185,7-7-847,-30 43 1140,28-42-1024,1 1-1,0 0 1,0 0-1,-1 0 1,1-1-1,1 1 1,-1 0-1,0 0 1,1 0-1,0 0 1,-1 0-1,1 1 1,1-1-1,-1 0 1,0 0-1,1 0 1,-1 0-1,1 0 1,0 0-1,1 3 1,-1-5-87,0-1 1,0 1-1,0 0 1,0 0-1,0-1 1,0 1-1,0-1 1,0 1-1,0-1 1,0 1-1,0-1 1,1 0-1,-1 1 1,0-1-1,0 0 1,0 0-1,1 0 1,-1 0-1,0 0 1,0 0-1,0 0 1,1 0-1,-1-1 1,2 0-1,28-11 187,-25 7-285,-1 0 0,0 0-1,0-1 1,-1 0 0,1 0 0,-1 0 0,-1-1-1,1 1 1,-1-1 0,0 0 0,-1 1 0,1-2-1,-1 1 1,-1 0 0,0 0 0,0 0 0,0-1-1,-1-12 1,0 20 70,0 0 0,0-1 0,0 1 0,0 0 0,0-1 0,0 1 0,0 0 0,0 0 0,0-1 0,0 1 0,0 0 0,0 0 0,0-1 0,0 1 0,-1 0 0,1 0 0,0-1 0,0 1 0,0 0 0,0 0 0,-1-1 0,1 1 0,0 0 0,0 0 0,0 0 0,-1 0 0,1-1 1,0 1-1,0 0 0,-1 0 0,1 0 0,0 0 0,-1 0 0,1 0 0,0 0 0,0 0 0,-1 0 0,1 0 0,0 0 0,-1 0 0,1 0 0,0 0 0,0 0 0,-1 0 0,1 0 0,0 0 0,0 0 0,-1 0 0,1 0 0,0 0 0,0 1 0,-1-1 0,1 0 0,0 0 0,0 0 0,-1 0 0,1 1 0,0-1 0,0 0 0,0 0 0,0 0 0,-1 1 0,1-1 0,0 0 0,0 0 0,0 1 0,0-1 0,-15 16 68,12-7 92,-1 0-1,1 0 1,1 0 0,0 0 0,0 0-1,1 1 1,0-1 0,1 12 0,0-20-149,0-1 1,0 1-1,1-1 1,-1 1-1,0-1 1,0 1 0,0-1-1,1 1 1,-1-1-1,0 1 1,1-1-1,-1 1 1,0-1-1,1 0 1,-1 1-1,1-1 1,-1 0 0,1 1-1,-1-1 1,0 0-1,1 0 1,-1 1-1,1-1 1,-1 0-1,1 0 1,0 0-1,-1 0 1,1 1 0,-1-1-1,1 0 1,-1 0-1,1 0 1,-1 0-1,1 0 1,-1-1-1,1 1 1,-1 0 0,1 0-1,-1 0 1,1 0-1,0-1 1,25-10 203,-13 0-245,-1-1 1,-1 0 0,-1-1 0,1-1 0,-2 1-1,0-2 1,12-25 0,-9 13-402,0-1 1,-3 0-1,11-44 0,-29 121 1163,2-1-1,0 78 1,7-126-723,0 1 0,0-1 0,0 1 0,0 0 0,0-1 0,0 1 0,0-1 0,0 1 0,1-1 0,-1 1 0,0-1 0,0 1 0,1-1 0,-1 1 0,0-1 0,1 0 0,-1 1 0,0-1 0,1 1 0,-1-1 0,0 0 0,1 1 1,-1-1-1,1 0 0,-1 1 0,1-1 0,-1 0 0,1 0 0,-1 0 0,1 1 0,-1-1 0,1 0 0,-1 0 0,1 0 0,0 0 0,-1 0 0,1 0 0,-1 0 0,1 0 0,-1 0 0,1 0 0,-1 0 0,1 0 0,-1-1 0,1 1 0,-1 0 0,1 0 0,-1 0 0,1-1 0,-1 1 0,1 0 0,-1-1 0,1 1 0,-1 0 0,1-2 0,26-19 427,-21 10-432,0 0 0,-1-1 1,0 0-1,-1 0 0,0 0 0,-1 0 0,-1-1 0,0 1 0,0-1 0,-1 1 0,-1-1 0,-2-21 0,2 33-2,-15 56-400,11-38 407,-2 11 61,1 1 0,1 0 0,1 0 1,2 0-1,2 31 0,0-58-68,-1 0 0,1 0 0,0 0 0,0 0 0,0 0 0,0 0 0,0 0 0,0-1 0,0 1 0,1 0 0,-1-1 0,1 1 0,-1 0 0,1-1 0,0 0 0,-1 1 0,4 1 0,-4-3 0,-1 0 0,1 1 0,-1-1 0,1 0 0,0 1 0,-1-1 0,1 0 0,0 0 0,-1 0 0,1 0 0,0 1 0,-1-1 0,1 0 0,0 0 0,0 0 0,-1 0 0,1-1 0,0 1 0,-1 0 0,1 0 0,0 0 0,-1-1 0,1 1 0,0 0 0,-1 0 0,1-1 0,-1 1 0,1-1 0,0 1 0,-1 0 0,1-1 0,-1 1 0,1-1 0,-1 1 0,0-1 0,1 0 0,-1 1 0,1-1 0,-1 1 0,0-1 0,0 0 0,1 1 0,-1-1 0,0 0 0,0 1 0,0-1 0,0 0 0,0 0 0,0 1 0,0-1 0,0 0 0,0 1 0,0-2 0,0-5-6,0 0 1,0 0-1,-1 0 1,0 0-1,0 0 1,0 1-1,-1-1 1,0 0-1,0 1 0,-1-1 1,-5-8-1,1 2-17,-1 1 0,-1 1 0,0-1 0,-16-15 0,24 26-147,39 2-5830,-1-1-6145,-16 0 918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132"/>
    </inkml:context>
    <inkml:brush xml:id="br0">
      <inkml:brushProperty name="width" value="0.025" units="cm"/>
      <inkml:brushProperty name="height" value="0.025" units="cm"/>
    </inkml:brush>
  </inkml:definitions>
  <inkml:trace contextRef="#ctx0" brushRef="#br0">75 0 10282,'0'0'19015,"-10"3"-16842,6-2-1977,2-1-163,-1 0 0,0 1 1,0-1-1,1 1 1,-1-1-1,0 1 0,1 0 1,-1 0-1,1 0 0,-1 1 1,1-1-1,0 1 1,0-1-1,-1 1 0,1 0 1,0-1-1,0 1 0,1 0 1,-1 1-1,0-1 1,1 0-1,-1 0 0,1 1 1,0-1-1,-1 1 0,1-1 1,0 1-1,1-1 0,-1 1 1,0 0-1,1 0 1,-1 4-1,2-6-47,-1 1 0,1-1 0,-1 0 0,1 0 0,0 0 0,-1 0 0,1 0 0,0 0 0,0 0 0,0 0 0,0 0 0,0 0 0,0 0 0,0 0 0,0-1 0,0 1 0,0 0 0,0-1 0,0 1 0,1-1 0,-1 0 0,0 1 0,0-1 0,1 0 0,1 1 0,43 5-719,-31-4 410,-12-2 239,0 1 0,0-1 0,-1 1 0,1-1 0,0 1 0,-1 0 0,1 0 0,0 1 1,-1-1-1,0 0 0,1 1 0,-1-1 0,0 1 0,1 0 0,-1 0 0,3 4 0,-4-5 171,-1 1 0,0-1 0,1 1-1,-1-1 1,0 1 0,0 0 0,0-1 0,0 1 0,0 0-1,-1-1 1,1 1 0,0-1 0,-1 1 0,1-1 0,-1 1 0,1-1-1,-1 1 1,0-1 0,0 1 0,1-1 0,-1 0 0,0 1-1,0-1 1,-1 0 0,1 0 0,0 0 0,0 0 0,0 0 0,-1 0-1,-1 1 1,-7 7 37,7-5-122,0-1 1,-1 1-1,0-1 1,1 0-1,-1 0 0,0 0 1,-1-1-1,1 0 0,0 1 1,-1-1-1,1-1 1,-6 2-1,10-3-125,0 0-1,-1-1 1,1 1 0,0-1 0,-1 1-1,1 0 1,0-1 0,0 1-1,0-1 1,-1 1 0,1-1 0,0 1-1,0-1 1,0 1 0,0-1-1,0 1 1,0-1 0,0 1 0,0-1-1,0 1 1,0-1 0,0 1-1,0-1 1,0 1 0,0-1 0,0 1-1,1-1 1,-1 1 0,0-1-1,0 1 1,1-1 0,-1 1 0,0 0-1,1-1 1,-1 1 0,1-1-1,9-19-9834,7-1-3228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489"/>
    </inkml:context>
    <inkml:brush xml:id="br0">
      <inkml:brushProperty name="width" value="0.025" units="cm"/>
      <inkml:brushProperty name="height" value="0.025" units="cm"/>
    </inkml:brush>
  </inkml:definitions>
  <inkml:trace contextRef="#ctx0" brushRef="#br0">0 13 19667,'0'0'13100,"64"3"-13100,-39-3 0,-2 0-1698,1-5-3683,-1-6-4548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2.976"/>
    </inkml:context>
    <inkml:brush xml:id="br0">
      <inkml:brushProperty name="width" value="0.025" units="cm"/>
      <inkml:brushProperty name="height" value="0.025" units="cm"/>
    </inkml:brush>
  </inkml:definitions>
  <inkml:trace contextRef="#ctx0" brushRef="#br0">145 33 15054,'0'0'13939,"-9"-1"-12252,5 0-1613,0 0 1,0 1-1,0 0 1,0-1-1,0 2 1,0-1 0,0 0-1,0 1 1,0-1-1,0 1 1,0 0-1,0 1 1,0-1-1,0 1 1,1-1-1,-1 1 1,1 0 0,-1 1-1,1-1 1,0 0-1,0 1 1,0 0-1,0 0 1,0 0-1,1 0 1,-1 0-1,-1 4 1,-2 2-75,1 1 0,0 0 0,-6 19 0,9-26 0,1 1 0,0-1 0,0 1 0,0-1 0,1 1 0,-1-1 0,1 1 0,0 0 0,0-1 0,0 1 0,0-1 0,1 1 0,0 0 0,-1-1 0,3 6 0,-2-8 0,0 0 0,0 0 0,0 0 0,0 0 0,1 0 0,-1-1 0,0 1 0,0 0 0,1 0 0,-1-1 0,0 1 0,1-1 0,-1 0 0,1 1 0,-1-1 0,1 0 0,-1 0 0,1 0 0,-1 0 0,1 0 0,-1 0 0,0 0 0,1 0 0,-1 0 0,1-1 0,-1 1 0,1-1 0,-1 1 0,3-2 0,2 0 0,-1-1 0,1 0 0,0 0 0,-1 0 0,10-7 0,-8 3 0,1 1 0,-1-2 0,0 1 0,-1-1 0,0 0 0,0 0 0,-1-1 0,0 1 0,0-1 0,-1-1 0,0 1 0,0 0 0,-1-1 0,-1 0 0,0 0 0,0 0 0,0-10 0,-2 20-7,0-1 0,1 1 0,-1-1 0,0 1 0,0 0 1,0-1-1,0 1 0,0-1 0,0 1 0,-1 0 0,1-1 0,0 1 0,0-1 0,0 1 0,0 0 0,0-1 0,-1 1 1,1 0-1,0-1 0,0 1 0,0 0 0,-1-1 0,1 1 0,0 0 0,-1-1 0,1 1 0,0 0 0,-1 0 0,1-1 1,0 1-1,-1 0 0,1 0 0,0 0 0,-1 0 0,1-1 0,-1 1 0,1 0 0,0 0 0,-1 0 0,1 0 0,-1 0 1,1 0-1,-1 0 0,0 0-45,0 1 1,0-1-1,0 0 1,0 1 0,0-1-1,0 1 1,0-1-1,1 1 1,-1 0 0,0-1-1,0 1 1,1 0-1,-1 0 1,0-1-1,1 1 1,-1 0 0,1 0-1,-2 1 1,0 4-488,0-1 1,1 0 0,-1 1 0,1 0-1,0-1 1,1 1 0,-1-1-1,2 11 1,7 14-4407,-7-28 4328,-1-1 0,1 1-1,0-1 1,0 0 0,1 1 0,-1-1 0,0 0 0,0 0-1,0 0 1,1 0 0,-1 0 0,1 0 0,-1 0 0,4 1-1,8 1-7656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3.417"/>
    </inkml:context>
    <inkml:brush xml:id="br0">
      <inkml:brushProperty name="width" value="0.025" units="cm"/>
      <inkml:brushProperty name="height" value="0.025" units="cm"/>
    </inkml:brush>
  </inkml:definitions>
  <inkml:trace contextRef="#ctx0" brushRef="#br0">14 79 8840,'0'0'13960,"0"8"-13308,-14 375 4435,32-503-3582,-15 25-1226,-4 69-246,2 0-1,0 1 1,2-1 0,0 0-1,2 1 1,10-32 0,-14 55-40,-1-1 0,1 1 1,0 0-1,0 0 1,0 0-1,0 0 0,0-1 1,0 1-1,1 1 1,-1-1-1,0 0 0,1 0 1,0 0-1,-1 1 1,1-1-1,0 1 1,0-1-1,0 1 0,0 0 1,0 0-1,0 0 1,1 0-1,-1 0 0,0 0 1,0 1-1,1-1 1,-1 1-1,0-1 0,1 1 1,-1 0-1,0 0 1,1 0-1,-1 0 1,0 1-1,1-1 0,-1 1 1,0-1-1,1 1 1,-1 0-1,0-1 0,0 1 1,4 2-1,-2 0-7,0 0 1,0 0-1,0 0 0,0 1 0,0-1 0,-1 1 0,0 0 0,1 0 0,-1 0 1,-1 0-1,1 0 0,-1 1 0,1-1 0,-1 1 0,-1 0 0,1 0 1,-1-1-1,1 1 0,0 8 0,-2-9 85,0 1 0,-1-1 1,1 1-1,-1 0 0,0-1 0,0 1 0,0-1 0,-1 1 1,1-1-1,-1 0 0,0 0 0,0 0 0,-1 0 1,1 0-1,-1 0 0,0 0 0,0-1 0,0 1 0,0-1 1,-1 0-1,0 0 0,1 0 0,-1-1 0,0 1 1,0-1-1,0 0 0,-1 0 0,1-1 0,0 1 0,-1-1 1,1 0-1,-1 0 0,1 0 0,-1 0 0,0-1 0,1 0 1,-1 0-1,-8-1 0,12 0-228,-1 0-1,0 0 1,1-1-1,-1 1 1,1 0-1,0-1 1,-1 1-1,1 0 1,0-1-1,0 0 1,0 1-1,0-1 1,0 0-1,0 1 1,0-1-1,1 0 1,-1 0-1,0 0 1,1 0-1,0 0 1,-1 1-1,1-1 1,0 0-1,0 0 1,0 0-1,0 0 1,1 0 0,0-3-1,-1-3-790,1 0 1,1 1-1,-1-1 1,1 1-1,0 0 1,4-10-1,26-31-9424,-12 22 2060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115"/>
    </inkml:context>
    <inkml:brush xml:id="br0">
      <inkml:brushProperty name="width" value="0.025" units="cm"/>
      <inkml:brushProperty name="height" value="0.025" units="cm"/>
    </inkml:brush>
  </inkml:definitions>
  <inkml:trace contextRef="#ctx0" brushRef="#br0">1 0 12268,'0'0'12833,"1"10"-10874,-2 60-655,0-23-203,2 1-1,1-1 1,14 68 0,-7-96-1101,0-28 0,2-32 0,-10 28 0,4-62 0,-4 69 0,-1-1 0,-1 0 0,1 1 0,-1-1 0,0 1 0,-1-1 0,0 1 0,-3-10 0,2 18 0,0 10 0,1 15 0,2-16 0,0 0 0,1 0 0,1 0 0,-1 0 0,1 0 0,5 11 0,-7-20 0,1 0 0,0 0 0,0 0 0,-1 0 0,1 0 0,1-1 0,-1 1 0,0 0 0,0-1 0,1 1 0,-1-1 0,1 1 0,-1-1 0,1 0 0,0 1 0,-1-1 0,1 0 0,0 0 0,0 0 0,0 0 0,0-1 0,0 1 0,0 0 0,0-1 0,0 0 0,0 1 0,0-1 0,0 0 0,0 0 0,0 0 0,0 0 0,0 0 0,0-1 0,0 1 0,0-1 0,0 1 0,0-1 0,0 0 0,0 0 0,4-2 0,-1 0 0,0 0 0,0-1 0,0 1 0,0-2 0,0 1 0,-1 0 0,0-1 0,0 0 0,0 1 0,-1-2 0,1 1 0,-1 0 0,3-8 0,-2 6 0,0-1 0,0 1 0,1 0 0,0 1 0,1-1 0,7-6 0,-9 65 0,-3-50 0,-1 0 0,0 0 0,1 0 0,-1 0 0,1 0 0,0-1 0,-1 1 0,1 0 0,0 0 0,0-1 0,0 1 0,0 0 0,1-1 0,-1 1 0,0-1 0,1 1 0,-1-1 0,1 0 0,-1 0 0,1 0 0,0 0 0,-1 0 0,1 0 0,0 0 0,0 0 0,0-1 0,-1 1 0,1 0 0,0-1 0,0 0 0,0 0 0,0 1 0,0-1 0,0 0 0,0 0 0,0-1 0,0 1 0,0 0 0,0-1 0,0 1 0,3-2 0,6-1 0,0-1 0,-1 0 0,1 0 0,-1-1 0,0 0 0,11-8 0,-1-2 0,-14 10 0,0-1 0,0 2 0,1-1 0,0 1 0,0 0 0,0 0 0,0 1 0,1 0 0,-1 0 0,1 1 0,12-2 0,-19 4 0,0 0 0,-1 0 0,1 0 0,0 1 0,0-1 0,0 0 0,0 1 0,-1-1 0,1 1 0,0-1 0,0 1 0,-1-1 0,1 1 0,0-1 0,-1 1 0,1 0 0,-1-1 0,1 1 0,0 0 0,-1 0 0,0-1 0,1 1 0,-1 0 0,1 0 0,-1 0 0,0 0 0,1 1 0,-1-1 0,0 0 0,0 0 0,1 0 0,-1 1 0,1-1 0,-1 0 0,1 0 0,0 0 0,-1 0 0,1 0 0,0 0 0,0-1 0,-1 1 0,1 0 0,0 0 0,0 0 0,0-1 0,0 1 0,0-1 0,0 1 0,0 0 0,0-1 0,0 0 0,1 1 0,-1-1 0,0 0 0,0 1 0,0-1 0,2 0 0,2-1-144,0 0 1,1-1-1,-1 1 0,0-1 0,0 0 1,0-1-1,0 1 0,0-1 0,-1 0 1,1 0-1,-1 0 0,0-1 0,5-5 1,-4 4-144,1 1 0,-1-1 0,1 1 0,0 1 0,0-1 0,0 1 0,12-5 0,-17 7-336,0 0 1,-1 0-1,1 0 0,0 0 1,-1 0-1,1 0 0,-1 0 1,0 0-1,1 0 1,-1 0-1,0 0 0,0 0 1,1-1-1,-1 1 0,0 0 1,0 0-1,0 0 1,-1 0-1,1 0 0,0-2 1,-1-1-2260,1-8-4944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609"/>
    </inkml:context>
    <inkml:brush xml:id="br0">
      <inkml:brushProperty name="width" value="0.025" units="cm"/>
      <inkml:brushProperty name="height" value="0.025" units="cm"/>
    </inkml:brush>
  </inkml:definitions>
  <inkml:trace contextRef="#ctx0" brushRef="#br0">3 27 2883,'0'0'24722,"0"8"-23169,-1 2-1166,0 0 49,0-1-1,1 0 1,0 0-1,1 0 1,2 18-1,-2-26-423,0 0 0,0 0 0,0 0 0,0 0-1,0-1 1,0 1 0,0 0 0,0 0 0,0-1-1,1 1 1,-1 0 0,0-1 0,0 0 0,1 1-1,-1-1 1,0 0 0,1 1 0,-1-1 0,0 0 0,1 0-1,-1 0 1,0 0 0,1 0 0,-1-1 0,0 1-1,1 0 1,1-1 0,37-11 143,-9-10-480,-27 17 163,1 1 0,0 0 0,0 0 0,0 1 0,0 0 0,1 0 0,0 0 0,-1 0 0,1 1 0,0 0 0,10-2 0,-13 7 1063,-2-2-855,-1 0 1,0-1-1,1 1 0,-1 0 1,1-1-1,-1 1 0,1-1 1,-1 1-1,1 0 0,-1-1 1,1 0-1,0 1 0,-1-1 1,1 1-1,-1-1 0,1 0 1,0 1-1,0-1 0,-1 0 1,1 0-1,0 1 0,0-1 1,0 0-1,14-1 38,-1-1 0,0 0 1,0-1-1,22-7 0,-23 6-516,1 0-1,0 1 1,0 0 0,24-1 0,-8 7 495,10-2-2553,-38-1 1996,1 0 0,-1-1 0,0 0 1,0 1-1,0-1 0,1 0 0,-1 0 0,0 0 0,0 0 0,0 0 0,0-1 0,-1 1 0,1-1 0,0 1 0,1-3 0,12-14-5667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4.938"/>
    </inkml:context>
    <inkml:brush xml:id="br0">
      <inkml:brushProperty name="width" value="0.025" units="cm"/>
      <inkml:brushProperty name="height" value="0.025" units="cm"/>
    </inkml:brush>
  </inkml:definitions>
  <inkml:trace contextRef="#ctx0" brushRef="#br0">0 1 18962,'0'0'12268,"11"48"-12236,-4-28-289,-1 3-607,-1-2-866,0-1-1761,0 0-3108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5.297"/>
    </inkml:context>
    <inkml:brush xml:id="br0">
      <inkml:brushProperty name="width" value="0.025" units="cm"/>
      <inkml:brushProperty name="height" value="0.025" units="cm"/>
    </inkml:brush>
  </inkml:definitions>
  <inkml:trace contextRef="#ctx0" brushRef="#br0">1 0 14382,'0'0'16719,"32"7"-44489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39.260"/>
    </inkml:context>
    <inkml:brush xml:id="br0">
      <inkml:brushProperty name="width" value="0.025" units="cm"/>
      <inkml:brushProperty name="height" value="0.025" units="cm"/>
    </inkml:brush>
  </inkml:definitions>
  <inkml:trace contextRef="#ctx0" brushRef="#br0">27 100 6246,'0'0'24263,"0"12"-23468,0 35-337,4 169 227,-1-209-626,1-17 50,1-19 43,-4 0-152,3-126 0,-5 131 0,0 0 0,-2-1 0,-1 1 0,-8-27 0,12 51 0,0-1 0,0 1 0,0-1 0,0 1 0,0-1 0,0 1 0,0 0 0,0-1 0,0 1 0,0-1 0,0 1 0,-1 0 0,1-1 0,0 1 0,0 0 0,-1-1 0,1 1 0,0 0 0,0-1 0,-1 1 0,1 0 0,0-1 0,-1 1 0,1 0 0,0 0 0,-1 0 0,1-1 0,0 1 0,-1 0 0,1 0 0,-1 0 0,-6 11 0,1 22 0,6-31 0,-7 96 0,7-91 0,0-1 0,0 1 0,1 0 0,0-1 0,0 0 0,1 1 0,0-1 0,0 0 0,0 1 0,1-1 0,-1-1 0,7 10 0,-8-13 0,0-1 0,1 1 0,-1 0 0,1-1 0,-1 1 0,1-1 0,-1 1 0,1-1 0,0 0 0,0 0 0,0 0 0,0 0 0,0 0 0,0 0 0,0 0 0,0-1 0,0 1 0,0-1 0,0 1 0,0-1 0,1 0 0,-1 0 0,3 0 0,-1-1 0,-1 0 0,0-1 0,0 1 0,0-1 0,0 1 0,-1-1 0,1 0 0,0 0 0,-1 0 0,1 0 0,-1-1 0,1 1 0,2-5 0,4-6 0,-1 0 0,0 0 0,-1 0 0,-1-1 0,7-22 0,2-36 0,-11 50 0,-3 18 0,0 7 0,-4 62 0,1-40 0,1 0 0,2 0 0,0 0 0,8 45 0,-8-68 0,-1-1 0,0 1 0,1 0 0,-1-1 0,0 1 0,1-1 0,0 1 0,-1-1 0,1 0 0,0 1 0,0-1 0,0 0 0,0 1 0,0-1 0,0 0 0,0 0 0,0 0 0,1 0 0,-1 0 0,2 1 0,-2-2 0,0 0 0,0 0 0,1 0 0,-1 0 0,0 0 0,0 0 0,0 0 0,0-1 0,0 1 0,0 0 0,0-1 0,0 1 0,0-1 0,0 1 0,0-1 0,0 1 0,0-1 0,0 0 0,0 1 0,0-1 0,0-1 0,5-4 0,0-1 0,0 0 0,-1 0 0,0-1 0,5-11 0,17-38 0,-24 97 0,-4 3 0,0-24 0,1 1 0,0-1 0,6 34 0,-6-52-67,0 0 0,0 0 0,0 0 0,0 0 0,0 1 0,0-1 0,0 0 0,1 0 0,-1 0 0,0 0 0,1 0 0,-1 0 0,0-1 0,1 1 0,0 0 0,-1 0 0,1 0 0,-1 0 0,1 0 0,0-1 0,0 1 0,-1 0 0,1-1 0,0 1 0,0-1 0,0 1 0,0-1 0,0 1 0,0-1 0,0 1 0,0-1 0,0 0 0,0 1 0,0-1 0,0 0 0,0 0 0,0 0 0,0 0 0,0 0 0,0 0 0,0 0 0,0 0 0,2-1 0,-1 0-364,0-1 0,0 1 0,1-1 0,-1 1 0,0-1-1,-1 0 1,1 0 0,0 1 0,0-2 0,-1 1 0,1 0 0,-1 0 0,0 0 0,1-1 0,-1 1 0,1-4 0,6-18-9985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1.766"/>
    </inkml:context>
    <inkml:brush xml:id="br0">
      <inkml:brushProperty name="width" value="0.025" units="cm"/>
      <inkml:brushProperty name="height" value="0.025" units="cm"/>
    </inkml:brush>
  </inkml:definitions>
  <inkml:trace contextRef="#ctx0" brushRef="#br0">1 42 13293,'0'0'4110,"12"-5"-1355,13-3-1604,-1 0 1,2 2 0,-1 1 0,1 0 0,0 2-1,0 1 1,41 3 0,-66-1-1119,0 0 1,0 0 0,0 1-1,0-1 1,0 0-1,0 1 1,0-1-1,0 1 1,0-1 0,-1 1-1,1-1 1,0 1-1,0 0 1,0-1 0,-1 1-1,1 0 1,0 0-1,-1 0 1,1-1-1,-1 1 1,1 0 0,-1 0-1,1 0 1,-1 0-1,0 0 1,1 0-1,-1 0 1,0 0 0,0 0-1,0 0 1,0 0-1,0 0 1,0 0 0,0 0-1,0 0 1,0 0-1,0 0 1,0 0-1,-1 0 1,1 0 0,0 0-1,-2 2 1,1 2 120,-1 0 1,0 0-1,-1 0 1,1 0-1,-1 0 1,0-1-1,-4 5 1,-19 18 142,-56 46 0,-15 14-176,96-86-121,-1 0 0,1 0 0,0 0 0,0 0 0,0 1 0,0-1 0,0 0 0,1 0 0,-1 1 0,0-1 0,1 0 0,-1 1 0,0-1 0,1 1 0,0-1 0,-1 1 0,1-1 0,0 1 0,0-1 0,0 3 0,0-3 0,1 0 0,-1 0 0,1 0 0,0 0 0,-1-1 0,1 1 0,0 0 0,0 0 0,-1-1 0,1 1 0,0 0 0,0-1 0,0 1 0,0-1 0,0 1 0,0-1 0,0 0 0,0 1 0,0-1 0,0 0 0,2 1 0,11 0 0,-1 0 0,1 0 0,22-3 0,-18 1 0,4 2-9,90-5-456,-100 3 228,1-1 1,0 0-1,-1-1 1,1 0-1,-1-1 1,17-7-1,-29 10-17,1 1 0,-1 0 1,1 0-1,0-1 0,-1 1 0,1 0 0,-1-1 1,1 1-1,-1 0 0,1-1 0,-1 1 1,1-1-1,-1 1 0,1-1 0,-1 1 0,1-1 1,-1 1-1,0-1 0,1 0 0,-1 1 0,0-1 1,0 0-1,0 1 0,1-1 0,-1 1 0,0-1 1,0 0-1,0 1 0,0-1 0,0 0 1,0 1-1,0-1 0,0 0 0,0 1 0,-1-1 1,1-1-1,-7-11-8950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3:58.540"/>
    </inkml:context>
    <inkml:brush xml:id="br0">
      <inkml:brushProperty name="width" value="0.025" units="cm"/>
      <inkml:brushProperty name="height" value="0.025" units="cm"/>
    </inkml:brush>
  </inkml:definitions>
  <inkml:trace contextRef="#ctx0" brushRef="#br0">0 1 20147,'0'0'9321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176"/>
    </inkml:context>
    <inkml:brush xml:id="br0">
      <inkml:brushProperty name="width" value="0.025" units="cm"/>
      <inkml:brushProperty name="height" value="0.025" units="cm"/>
    </inkml:brush>
  </inkml:definitions>
  <inkml:trace contextRef="#ctx0" brushRef="#br0">11 10 192,'0'0'30066,"-1"11"-28731,-8 125-428,8-117-869,2 0 0,0-1 0,1 1 1,1-1-1,1 0 0,6 20 0,-10-37-38,0-1 0,0 1 0,0 0 0,0 0 0,0 0 0,1 0 0,-1 0 0,0-1 0,0 1 0,1 0 0,-1 0 0,1 0 0,-1-1 0,1 1 0,-1 0 0,1-1 0,-1 1 0,1 0 0,0-1 0,-1 1 0,1-1 0,0 1 0,-1-1 0,1 1 0,0-1 0,0 0 0,-1 1 0,1-1 0,0 0 0,0 1 0,0-1 0,0 0 0,-1 0 0,1 0 0,0 0 0,0 0 0,0 0 0,0 0 0,0 0 0,0 0 0,-1 0 0,1-1 0,0 1 0,0 0 0,0-1 0,-1 1 0,1 0 0,0-1 0,0 1 0,-1-1 0,1 1 0,0-1 0,-1 1 0,1-1 0,0 0 0,-1 1 0,1-1 0,-1 0 0,1 0 0,-1 1 0,1-1 0,-1-1 0,29-50 0,-29 52 0,13-28 0,-2 0 0,-2-1 0,0 0 0,-2-1 0,-1 0 0,3-56 0,-23 136-8742,3-16 2174,3-2 1733,-3 16 1565,0 0 3694,1 9 3737,6 31 6421,4-87-10479,0-1 0,0 1-1,0 0 1,0 0 0,0 0-1,0 0 1,1-1 0,-1 1 0,0 0-1,0 0 1,1 0 0,-1-1-1,1 1 1,-1 0 0,1-1 0,-1 1-1,1 0 1,-1-1 0,1 1 0,-1 0-1,1-1 1,0 1 0,-1-1-1,1 1 1,0-1 0,0 0 0,-1 1-1,1-1 1,0 0 0,0 1-1,0-1 1,-1 0 0,1 0 0,0 0-1,0 0 1,0 0 0,0 0-1,0 0 1,-1 0 0,1 0 0,0 0-1,0 0 1,0 0 0,-1-1-1,1 1 1,1-1 0,1 0-67,0 0 0,0 0 0,-1 0 0,1 0 0,0 0 0,-1-1 0,1 0 0,-1 1 0,0-1 0,0 0 0,1 0 0,2-5 0,2-5-1093,-1-2 0,0 1 0,6-24 0,11-24-11077,-24 78 22061,3 24-7506,-1-12-377,4 15 90,1-35-1504,3-29-127,-7 14-416,-1 1 0,0-1 0,0 0 1,-1 1-1,0-1 0,0 0 0,0 0 0,0 1 0,-1-1 0,0 0 0,0 1 0,-1-1 0,1 1 0,-1-1 1,0 1-1,-1 0 0,0-1 0,-4-5 0,27 15-2678,60-1-10636,-71-3 5599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629"/>
    </inkml:context>
    <inkml:brush xml:id="br0">
      <inkml:brushProperty name="width" value="0.025" units="cm"/>
      <inkml:brushProperty name="height" value="0.025" units="cm"/>
    </inkml:brush>
  </inkml:definitions>
  <inkml:trace contextRef="#ctx0" brushRef="#br0">87 14 4837,'0'0'25469,"-9"5"-24834,4-3-559,0 1 0,0 0 0,0 1 1,0-1-1,0 1 0,1 0 0,0 0 0,0 1 0,0-1 0,0 1 0,1 0 0,0 0 0,0 0 0,0 0 0,0 0 0,1 1 0,0 0 1,0-1-1,0 1 0,1 0 0,0 0 0,0-1 0,0 9 0,1-12-76,0-1 0,0 1 0,0-1 0,-1 0 0,1 1 0,1-1 0,-1 1 0,0-1 0,0 1 0,0-1 0,1 0 0,-1 1 0,1-1 0,-1 0 0,1 1 0,0-1 0,-1 0 0,1 0 0,0 1 0,0-1 0,0 0 0,0 0 0,0 0 0,0 0 0,0 0 0,0 0 0,0 0 0,0-1 0,1 1 0,-1 0 0,0-1 0,1 1 0,-1-1 0,0 1 0,1-1 0,-1 0 0,1 1 0,-1-1 0,0 0 0,1 0 0,-1 0 0,1 0 0,-1 0 0,1 0 0,-1-1 0,0 1 0,1 0 0,-1-1 0,1 1 0,-1-1 0,0 1 0,0-1 0,3-1 0,1-1 0,0 1 0,0-1 0,-1 0 0,1 0 0,-1-1 0,1 0 0,-1 1 0,0-1 0,-1-1 0,1 1 0,-1 0 0,0-1 0,0 0 0,4-9 0,-3 6 0,0 0 0,-1-1 0,0 0 0,0 0 0,-1 0 0,0 0 0,-1 0 0,1-12 0,-2 21-87,-1-1 0,1 0 1,0 0-1,0 0 0,-1 1 0,1-1 0,0 0 1,-1 0-1,1 1 0,0-1 0,-1 0 0,1 1 1,-1-1-1,0 1 0,1-1 0,-1 0 0,1 1 0,-1-1 1,0 1-1,1 0 0,-1-1 0,0 1 0,0-1 1,1 1-1,-1 0 0,0 0 0,0-1 0,0 1 1,1 0-1,-1 0 0,0 0 0,0 0 0,0 0 1,1 0-1,-1 0 0,0 0 0,0 0 0,0 1 1,0-1-1,1 0 0,-1 0 0,0 1 0,0-1 1,1 0-1,-2 1 0,-13 10-3595,15-11 3595,0 0 0,0 1 1,0-1-1,0 0 0,0 1 0,-1-1 1,1 0-1,0 1 0,0-1 1,0 0-1,0 1 0,0-1 0,0 0 1,0 1-1,0-1 0,0 0 1,1 1-1,-1-1 0,0 0 0,0 1 1,0-1-1,0 0 0,0 1 1,1-1-1,-1 0 0,0 0 0,0 1 1,0-1-1,1 0 0,-1 0 1,0 1-1,0-1 0,1 0 0,-1 0 1,0 0-1,1 1 0,-1-1 1,0 0-1,1 0 0,-1 0 0,1 0 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0.959"/>
    </inkml:context>
    <inkml:brush xml:id="br0">
      <inkml:brushProperty name="width" value="0.025" units="cm"/>
      <inkml:brushProperty name="height" value="0.025" units="cm"/>
    </inkml:brush>
  </inkml:definitions>
  <inkml:trace contextRef="#ctx0" brushRef="#br0">0 17 17168,'0'0'7720,"74"-16"-9802,-34 16-4132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1:41.302"/>
    </inkml:context>
    <inkml:brush xml:id="br0">
      <inkml:brushProperty name="width" value="0.025" units="cm"/>
      <inkml:brushProperty name="height" value="0.025" units="cm"/>
    </inkml:brush>
  </inkml:definitions>
  <inkml:trace contextRef="#ctx0" brushRef="#br0">6 1 22517,'0'0'6022,"-6"51"-5477,6-26-193,0 5-288,0-1-128,6 3-1570,1 0-1088,4-3-1186,-2-5-1729,3-5-5254</inkml:trace>
  <inkml:trace contextRef="#ctx0" brushRef="#br0" timeOffset="1">83 397 16848,'0'0'14157,"-26"41"-15982,31-46-2628,3-7-4867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3.385"/>
    </inkml:context>
    <inkml:brush xml:id="br0">
      <inkml:brushProperty name="width" value="0.025" units="cm"/>
      <inkml:brushProperty name="height" value="0.025" units="cm"/>
      <inkml:brushProperty name="color" value="#AB008B"/>
    </inkml:brush>
  </inkml:definitions>
  <inkml:trace contextRef="#ctx0" brushRef="#br0">174 178 10698,'9'-19'1747,"-2"7"230,-1 0 1,0-1 0,-1 0 0,0 0-1,3-21 1,-8 34-1870,0-1 0,0 0 1,0 1-1,0-1 0,0 1 0,0-1 1,0 0-1,0 1 0,-1-1 0,1 1 1,0-1-1,0 1 0,-1-1 0,1 0 1,0 1-1,-1-1 0,1 1 0,-1 0 1,1-1-1,-1 1 0,1-1 0,-1 1 0,1 0 1,-1-1-1,1 1 0,-1 0 0,1-1 1,-1 1-1,1 0 0,-1 0 0,0 0 1,1 0-1,-1-1 0,1 1 0,-1 0 1,0 0-1,1 0 0,-1 0 0,0 0 1,1 0-1,-1 1 0,1-1 0,-1 0 1,0 0-1,1 0 0,-1 1 0,1-1 0,-1 0 1,0 1-1,-34 13 197,22-5-293,1 0-1,0 1 0,0 1 0,1 0 0,0 0 1,1 1-1,1 0 0,-1 1 0,2 0 0,0 1 0,1 0 1,0 0-1,1 0 0,0 1 0,1 0 0,1 0 1,1 0-1,0 1 0,1-1 0,-1 30 0,3-42-7,0 0 0,0-1 0,0 1 0,0 0 0,0 0-1,0 0 1,1 0 0,0 0 0,-1 0 0,1 0 0,0-1 0,0 1-1,1 0 1,-1-1 0,0 1 0,1-1 0,0 1 0,-1-1 0,1 0 0,0 0-1,0 0 1,1 0 0,-1 0 0,0 0 0,1 0 0,-1-1 0,1 1-1,-1-1 1,1 0 0,0 0 0,-1 0 0,1 0 0,0 0 0,0 0-1,0-1 1,0 1 0,-1-1 0,1 0 0,0 0 0,0 0 0,0 0-1,0-1 1,0 1 0,0-1 0,0 0 0,2-1 0,7-1 99,-1-1 0,0-1 0,0 0 0,0 0 0,-1-1 0,0-1 0,0 0 1,-1 0-1,1 0 0,-2-2 0,10-9 0,2-4 168,-2 0 0,-1-1 1,23-40-1,-33 49-266,0 0 0,-2 0 0,0-1-1,0 0 1,-1-1 0,-1 1 0,1-19 0,-3 29-8,-1 1 0,0-1 0,0 1 0,-1-1 0,1 0 0,-1 1 0,0-1 0,0 1 0,-1-1 0,1 1 0,-1 0 0,-3-7 0,3 9-3,1 0-1,-1 0 1,0 1-1,0-1 1,0 0-1,0 1 1,0-1-1,-1 1 1,1-1 0,0 1-1,-1 0 1,1 0-1,-1 0 1,1 0-1,-1 1 1,1-1-1,-1 1 1,1-1-1,-1 1 1,0 0 0,1 0-1,-1 0 1,-4 1-1,5 0-175,0-1 0,-1 1-1,1-1 1,-1 1-1,1 0 1,0 0 0,0 0-1,-1 1 1,1-1 0,0 0-1,0 1 1,0 0 0,1-1-1,-1 1 1,0 0 0,0 0-1,1 0 1,-1 0 0,1 0-1,0 0 1,0 0 0,0 0-1,0 1 1,0-1 0,0 0-1,-1 6 1,0 2-1849,0 0 0,0 1 0,1-1 0,1 1 0,0 11 0,1 2-8603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3.861"/>
    </inkml:context>
    <inkml:brush xml:id="br0">
      <inkml:brushProperty name="width" value="0.025" units="cm"/>
      <inkml:brushProperty name="height" value="0.025" units="cm"/>
      <inkml:brushProperty name="color" value="#AB008B"/>
    </inkml:brush>
  </inkml:definitions>
  <inkml:trace contextRef="#ctx0" brushRef="#br0">84 39 13549,'0'0'12310,"-2"14"-11269,-22 94 798,6-35-1176,3 1-1,4 1 1,-2 81 0,15-134-183,3-44 202,0-2-467,106-410-215,-109 427 0,0 1 0,0-1 0,1 0 0,0 1 0,0 0 0,0 0 0,1 0 0,6-8 0,-9 13 0,1-1 0,-1 1 0,1 0 0,-1-1 0,1 1 0,0 0 0,0 0 0,0 0 0,-1 0 0,1 1 0,0-1 0,0 0 0,0 1 0,0-1 0,0 1 0,0 0 0,0 0 0,0 0 0,1 0 0,-1 0 0,0 0 0,0 0 0,0 1 0,0-1 0,0 1 0,0-1 0,0 1 0,-1 0 0,1 0 0,0 0 0,0 0 0,0 0 0,1 2 0,2 0 0,0 1 0,0 0 0,0 0 0,0 1 0,-1 0 0,0 0 0,0 0 0,0 0 0,-1 0 0,0 1 0,0-1 0,0 1 0,0 0 0,-1 0 0,0 0 0,0 0 0,1 10 0,-2-11 0,-1 1 0,1-1 0,-1 1 0,0-1 0,0 1 0,-1-1 0,1 1 0,-1-1 0,-1 1 0,1-1 0,-1 0 0,0 0 0,0 1 0,0-1 0,-1-1 0,1 1 0,-1 0 0,-1-1 0,1 1 0,-5 4 0,1-4-34,1 0 0,-1 0 0,0 0 1,0-1-1,0 0 0,-1-1 0,1 0 0,-1 0 0,0 0 1,0-1-1,0 0 0,0-1 0,-12 1 0,17-2-2,0 0 1,1 0-1,-1 0 0,0 0 0,1-1 1,-1 1-1,1-1 0,-1 0 0,1 0 1,-1 0-1,1 0 0,-1 0 0,1 0 1,0-1-1,0 1 0,0-1 0,0 0 1,-3-2-1,3 1-19,1 1-1,-1-1 1,1 0 0,0 0-1,-1-1 1,1 1-1,0 0 1,1 0 0,-1 0-1,1-1 1,-1 1 0,1 0-1,0-1 1,0 1 0,1 0-1,-1-1 1,1 1 0,1-5-1,-1 4-573,1-1 0,0 1 0,0-1-1,1 1 1,-1 0 0,1 0 0,0 0 0,0 1-1,0-1 1,1 1 0,-1-1 0,1 1 0,0 0-1,0 1 1,5-4 0,1-1-1288,22-16-5034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4.656"/>
    </inkml:context>
    <inkml:brush xml:id="br0">
      <inkml:brushProperty name="width" value="0.025" units="cm"/>
      <inkml:brushProperty name="height" value="0.025" units="cm"/>
      <inkml:brushProperty name="color" value="#AB008B"/>
    </inkml:brush>
  </inkml:definitions>
  <inkml:trace contextRef="#ctx0" brushRef="#br0">47 1 2018,'0'0'28688,"-2"8"-28159,-13 60-146,3 1 0,3-1 0,0 86 0,14-144-383,5-16 0,7-19 0,-11 8 0,-1 0 0,0 0 0,-1-1 0,-1 1 0,-1-1 0,-1 0 0,0 1 0,-1-1 0,-1 0 0,-6-34 0,-2 35 0,-2 21 0,9-1 0,0 0 0,0-1 0,0 1 0,1 0 0,0 0 0,-1 0 0,1 0 0,0 0 0,0 4 0,0-2 0,-9 82 0,9-80 0,1 0 0,0 0 0,1 0 0,-1 0 0,1-1 0,0 1 0,1 0 0,0 0 0,0 0 0,3 6 0,-3-11 0,-1 0 0,1 1 0,0-1 0,0 0 0,0 0 0,1 0 0,-1-1 0,0 1 0,1 0 0,-1-1 0,1 1 0,-1-1 0,1 0 0,0 0 0,-1 0 0,1 0 0,0-1 0,0 1 0,0-1 0,0 1 0,-1-1 0,1 0 0,0 0 0,0-1 0,0 1 0,0 0 0,0-1 0,-1 0 0,6-1 0,0-1 0,1 0 0,-1 0 0,0-1 0,0 0 0,0 0 0,0-1 0,-1 0 0,10-8 0,-4-1 0,-1 0 0,-1-1 0,0 0 0,0 0 0,-2-1 0,15-34 0,-25 57 0,0 0 0,1 0 0,0 0 0,0 0 0,2 13 0,0 5 0,-3-5 0,1-15 0,-1 1 0,1 0 0,0 0 0,1-1 0,-1 1 0,1 0 0,3 7 0,-4-11 0,1-1 0,0 0 0,0 1 0,0-1 0,0 0 0,0 0 0,0 0 0,0 0 0,1 0 0,-1 0 0,0 0 0,0 0 0,1 0 0,-1 0 0,1-1 0,-1 1 0,1-1 0,-1 1 0,1-1 0,-1 1 0,1-1 0,-1 0 0,1 0 0,0 0 0,-1 0 0,1 0 0,-1 0 0,1 0 0,0 0 0,-1-1 0,3 0 0,8-2 0,-1-1 0,-1 0 0,1-1 0,-1 0 0,1-1 0,-1 0 0,-1 0 0,1-1 0,-1 0 0,12-13 0,-9 9 0,1 0 0,0 2 0,0-1 0,21-10 0,-33 20 0,-1 0 0,0 0 0,1-1 0,-1 1 0,1 0 0,-1 0 0,0 0 0,1 0 0,-1 0 0,0 0 0,1 0 0,-1 0 0,1 0 0,-1 0 0,0 0 0,1 0 0,-1 0 0,1 0 0,-1 0 0,0 0 0,1 1 0,-1-1 0,0 0 0,1 0 0,-1 0 0,0 1 0,1-1 0,-1 0 0,0 0 0,1 1 0,-1-1 0,0 0 0,0 1 0,1-1 0,4 20 0,-5 33 0,0-39 0,0-13 0,-1 0 0,1 0 0,0-1 0,0 1 0,0 0 0,0 0 0,0 0 0,0-1 0,1 1 0,-1 0 0,0 0 0,0-1 0,0 1 0,1 0 0,-1 0 0,0-1 0,1 1 0,-1 0 0,1-1 0,-1 1 0,1 0 0,-1-1 0,1 1 0,-1-1 0,1 1 0,0-1 0,-1 1 0,1-1 0,0 1 0,1-1 0,-1 0 0,1 0 0,-1 0 0,1 0 0,-1 0 0,1-1 0,-1 1 0,0 0 0,1-1 0,-1 1 0,0-1 0,1 0 0,-1 1 0,2-3 0,47-38 0,-45 37 0,13-14 0,-12 10 0,2 0 0,-1 1 0,1 0 0,0 0 0,0 1 0,1 0 0,0 1 0,0 0 0,15-7 0,-23 13 0,0-1 0,0 0 0,-1 0 0,1 1 0,0-1 0,-1 0 0,1 1 0,0-1 0,-1 1 0,1-1 0,-1 1 0,1-1 0,0 1 0,-1 0 0,1-1 0,-1 1 0,0 0 0,1-1 0,-1 1 0,0 0 0,1 0 0,-1-1 0,0 1 0,0 0 0,1 0 0,-1-1 0,0 1 0,0 0 0,0 0 0,0 0 0,0-1 0,0 1 0,0 0 0,-1 1 0,1 39 0,0-31 0,-1 0 0,3 38 0,-2-47 0,0 0 0,0 0 0,0-1 0,0 1 0,1 0 0,-1 0 0,0 0 0,0-1 0,1 1 0,-1 0 0,0 0 0,1-1 0,-1 1 0,1 0 0,-1-1 0,1 1 0,-1 0 0,1-1 0,-1 1 0,1-1 0,0 1 0,-1-1 0,1 1 0,0-1 0,0 1 0,-1-1 0,1 0 0,0 1 0,0-1 0,-1 0 0,1 0 0,0 0 0,0 1 0,0-1 0,0 0 0,-1 0 0,1 0 0,0 0 0,0 0 0,0-1 0,-1 1 0,1 0 0,0 0 0,0-1 0,0 1 0,-1 0 0,2-1 0,0 0-121,-1 0-1,1-1 1,0 1 0,-1 0 0,1-1-1,-1 1 1,0-1 0,1 0 0,-1 1-1,0-1 1,0 0 0,0 0 0,0 0-1,-1 0 1,1 0 0,0 0 0,-1 0-1,1 0 1,-1 0 0,0 0 0,1-2-1,-1-51-7650,0 46 5320,-2-33-13099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5"/>
    </inkml:context>
    <inkml:brush xml:id="br0">
      <inkml:brushProperty name="width" value="0.025" units="cm"/>
      <inkml:brushProperty name="height" value="0.025" units="cm"/>
      <inkml:brushProperty name="color" value="#AB008B"/>
    </inkml:brush>
  </inkml:definitions>
  <inkml:trace contextRef="#ctx0" brushRef="#br0">1 63 19603,'0'0'12844,"1"-50"-12812,10 47-449,-3-2-2497,-5 1-4934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6.539"/>
    </inkml:context>
    <inkml:brush xml:id="br0">
      <inkml:brushProperty name="width" value="0.025" units="cm"/>
      <inkml:brushProperty name="height" value="0.025" units="cm"/>
      <inkml:brushProperty name="color" value="#AB008B"/>
    </inkml:brush>
  </inkml:definitions>
  <inkml:trace contextRef="#ctx0" brushRef="#br0">12 213 8168,'-8'-3'10525,"5"-5"-3942,12-17-1918,26-30-6079,-31 49 2942,1-1-1382,0 1 0,-1 0 0,2 0 0,-1 0 0,8-5 0,-12 10-139,0 1 0,0-1 0,-1 1 0,1-1 0,0 1 0,0-1 0,0 1 0,0-1 0,0 1 0,0 0 0,0 0 0,0-1 0,0 1 0,0 0 0,0 0 0,0 0 0,0 0 0,0 0 0,2 1 0,-2 0-12,0-1 0,0 1 0,0 0 0,0 0 0,0 0 0,0 0 1,0 0-1,0 0 0,0 0 0,0 0 0,-1 0 0,1 1 0,0-1 1,-1 0-1,1 0 0,-1 1 0,1-1 0,-1 0 0,1 3 0,17 114 197,-18-117-176,0-1 0,0 0 0,0 1-1,0-1 1,0 1 0,0-1-1,0 0 1,0 1 0,1-1 0,-1 0-1,0 1 1,0-1 0,0 0 0,1 1-1,-1-1 1,0 0 0,0 1-1,1-1 1,-1 0 0,0 0 0,1 1-1,-1-1 1,0 0 0,1 0-1,-1 0 1,0 1 0,1-1 0,-1 0-1,1 0 1,-1 0 0,0 0-1,1 0 1,-1 0 0,1 0 0,-1 0-1,1 0 1,13-11 500,11-27-5,-23 35-534,6-13 35,-7 13-37,1-1-1,-1 1 1,1 0-1,0-1 0,1 1 1,-1 0-1,5-5 1,-3 61-872,-4-50 809,0 0 0,0 0 0,1 0 0,-1-1 0,1 1 0,-1 0 0,1 0-1,0-1 1,0 1 0,0 0 0,0-1 0,1 1 0,-1-1 0,3 4 0,-3-6 51,-1 1 1,1-1-1,-1 0 0,0 1 1,1-1-1,-1 0 0,1 0 1,-1 1-1,1-1 0,-1 0 1,1 0-1,0 0 1,-1 0-1,1 1 0,-1-1 1,1 0-1,-1 0 0,1 0 1,-1 0-1,1-1 0,0 1 1,-1 0-1,1 0 0,-1 0 1,1 0-1,0-1 0,18-20-407,-6-3-3347,19-49 0,-9 5-6211,-12 34 1626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7.286"/>
    </inkml:context>
    <inkml:brush xml:id="br0">
      <inkml:brushProperty name="width" value="0.025" units="cm"/>
      <inkml:brushProperty name="height" value="0.025" units="cm"/>
      <inkml:brushProperty name="color" value="#AB008B"/>
    </inkml:brush>
  </inkml:definitions>
  <inkml:trace contextRef="#ctx0" brushRef="#br0">5 101 10186,'0'0'10393,"0"8"-8300,-3 24-160,2-24 1366,3 23-3668,-1-28 370,-1 0-1,1-1 0,-1 1 1,1-1-1,0 0 0,0 1 0,0-1 1,0 0-1,0 1 0,1-1 1,-1 0-1,1 0 0,-1 0 1,1 0-1,0 0 0,-1-1 0,1 1 1,0 0-1,5 2 0,-5-3 26,0-1-1,0 0 0,1 1 1,-1-1-1,0 0 0,0 0 1,1 0-1,-1 0 0,0 0 1,0-1-1,1 1 0,-1-1 1,0 0-1,0 1 0,0-1 1,0 0-1,0 0 0,0 0 1,0 0-1,0-1 0,0 1 1,0 0-1,2-3 0,23-22 60,-21 19 7,0 1 1,0 0 0,1 0-1,0 1 1,12-7 0,-17 13-82,-1 0 0,1 0 0,0 0 0,-1 0 1,1 0-1,-1 0 0,0 1 0,1-1 0,-1 1 0,0-1 0,0 1 1,0-1-1,2 4 0,17 19 62,-18-23-40,0 0 0,1 0 0,-1-1 0,1 1 0,-1 0 0,1-1 0,-1 1 0,1-1 0,-1 0-1,1 0 1,-1 0 0,1 0 0,-1 0 0,1-1 0,-1 1 0,1-1 0,-1 0 0,0 1-1,1-1 1,-1 0 0,0-1 0,1 1 0,-1 0 0,0 0 0,3-4 0,4-3 149,0-1 1,-1 0-1,0-1 1,9-14-1,-13 17-124,1 0 0,0 0 0,0 0 0,1 1 0,0 0 0,0 0 0,7-5 0,-12 11-62,-1-1 0,1 1 0,0 0 0,-1 0 0,1-1 0,-1 1 0,1 0 0,0 0 0,-1 0 0,1 0 0,-1 0 0,1 0 0,0 0 0,-1 0-1,1 0 1,-1 0 0,1 1 0,0-1 0,-1 0 0,1 0 0,-1 0 0,1 1 0,-1-1 0,1 0 0,-1 1 0,1-1 0,-1 0 0,1 1 0,-1-1 0,1 1 0,-1-1 0,0 1 0,1-1 0,0 1 0,12 25 46,-3-7-2,-9-18-37,0 0 0,1 0 0,-1 0 0,1 0 0,-1 0 0,1 0 0,-1 0 0,1-1 0,-1 1 0,1 0 0,0-1 0,-1 1 0,1-1-1,0 0 1,-1 0 0,1 1 0,0-1 0,0 0 0,-1-1 0,1 1 0,0 0 0,1-1 0,39-16 87,-37 14-86,0 1 1,0-1-1,0 1 0,0 0 1,0 1-1,1-1 1,7 0-1,-12 2-9,1 0 0,0 0-1,0 0 1,-1 1-1,1-1 1,0 1 0,-1-1-1,1 1 1,-1 0 0,1 0-1,-1-1 1,1 1-1,-1 0 1,1 0 0,-1 1-1,0-1 1,0 0 0,1 0-1,-1 1 1,0-1 0,0 0-1,0 1 1,-1-1-1,1 1 1,0-1 0,0 1-1,-1 0 1,1 2 0,6 18 33,-2 1 0,0 1 0,-2-1 1,0 0-1,-2 1 0,-1-1 0,-2 25 1,1 2 417,-4 2 107,5-50-542,0-1 0,0 1 0,0-1 0,-1 1 0,1 0 1,-1-1-1,1 1 0,-1-1 0,1 1 0,-1-1 0,0 1 1,0-1-1,1 1 0,-1-1 0,0 0 0,0 1 0,-1-1 0,1 0 1,0 0-1,0 0 0,-1 0 0,1 0 0,0 0 0,-1 0 1,1 0-1,-1-1 0,-2 2 0,2-4-11,-1-1 0,0 1 0,1-1 0,0 1 0,-1-1 0,1 0 0,0 1 0,1-1 0,-1 0 0,0 0 0,1-1 0,-1 1 0,1 0 0,-1-6 0,-2-1 0,-10-21 0,-11-42 0,22 64 0,1-1 0,0 1 0,0 0 0,1-1 0,1 0 0,-1 1 0,2-1 0,-1 1 0,4-17 0,-2 20-289,1 0-1,0 1 1,0 0-1,0 0 1,1 0-1,0 0 1,0 0-1,0 1 1,0 0 0,1-1-1,-1 2 1,1-1-1,0 0 1,0 1-1,10-5 1,35-28-4913,-47 33 4863,-1 1-1,0-1 1,0 0 0,0 0-1,0 1 1,0-1 0,-1-1-1,1 1 1,-1 0 0,0 0-1,0 0 1,0-1 0,-1 1-1,1 0 1,0-7 0,-1-17-11176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342"/>
    </inkml:context>
    <inkml:brush xml:id="br0">
      <inkml:brushProperty name="width" value="0.025" units="cm"/>
      <inkml:brushProperty name="height" value="0.025" units="cm"/>
    </inkml:brush>
  </inkml:definitions>
  <inkml:trace contextRef="#ctx0" brushRef="#br0">1 162 8712,'-1'-2'9992,"1"-1"-4993,9-15-3825,4 2-599,0 0 0,1 1 0,1 1 1,1 0-1,0 1 0,0 1 0,37-20 1,-52 31-556,0 1 1,0-1-1,0 0 0,0 1 1,0-1-1,0 1 1,0-1-1,0 1 1,0-1-1,0 1 1,0 0-1,0-1 1,1 1-1,-1 0 1,0 0-1,0 0 1,0 0-1,0 0 1,1 0-1,-1 0 1,0 1-1,0-1 0,0 0 1,0 1-1,0-1 1,0 1-1,1-1 1,-1 1-1,0-1 1,0 1-1,0 0 1,-1-1-1,1 1 1,0 0-1,0 0 1,0 0-1,-1 0 1,1 0-1,0 0 1,-1 0-1,1 0 0,0 0 1,-1 0-1,0 0 1,1 0-1,-1 0 1,0 0-1,1 0 1,-1 1-1,0 0 1,1 7 70,-1 1 0,0-1 0,0 0 0,-1 1 0,-3 12 0,-5 10 55,7-26-145,0 0 0,0 0-1,0 1 1,1-1 0,-1 0 0,2 1-1,-1-1 1,1 1 0,0-1 0,0 1-1,2 11 1,-1-17-158,-1 0 1,1-1-1,-1 1 0,1-1 0,-1 1 1,1-1-1,-1 0 0,1 1 0,-1-1 1,1 1-1,0-1 0,-1 0 0,1 1 0,0-1 1,-1 0-1,1 0 0,0 0 0,-1 0 1,1 1-1,0-1 0,-1 0 0,1 0 0,0 0 1,0 0-1,-1-1 0,1 1 0,0 0 1,-1 0-1,2-1 0,13-4-6281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7.643"/>
    </inkml:context>
    <inkml:brush xml:id="br0">
      <inkml:brushProperty name="width" value="0.025" units="cm"/>
      <inkml:brushProperty name="height" value="0.025" units="cm"/>
      <inkml:brushProperty name="color" value="#AB008B"/>
    </inkml:brush>
  </inkml:definitions>
  <inkml:trace contextRef="#ctx0" brushRef="#br0">0 0 12876,'0'0'10378,"53"36"-20468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38.886"/>
    </inkml:context>
    <inkml:brush xml:id="br0">
      <inkml:brushProperty name="width" value="0.025" units="cm"/>
      <inkml:brushProperty name="height" value="0.025" units="cm"/>
      <inkml:brushProperty name="color" value="#AB008B"/>
    </inkml:brush>
  </inkml:definitions>
  <inkml:trace contextRef="#ctx0" brushRef="#br0">55 2814 12396,'0'0'1564,"-7"8"-267,-5 8-715,-22 27 2530,33-42-1868,6-26 528,20-44-569,4 1-1,2 1 1,43-67-1,291-408 800,45 30-1900,-378 474-60,561-639-44,-405 485-101,286-226 0,-403 366-126,22-19-1416,-92 71 1566,-1 0 0,1 0 0,-1 0-1,0-1 1,1 1 0,-1 0-1,1 0 1,-1-1 0,1 1 0,-1 0-1,0-1 1,1 1 0,-1 0-1,0-1 1,1 1 0,-1 0 0,0-1-1,1 1 1,-1-1 0,0 1-1,0-1 1,0 1 0,1-1 0,-1 1-1,0-1 1,0 1 0,0-1-1,0 1 1,0-1 0,0 1 0,0-1-1,0 1 1,0-1 0,0 1-1,0-2 1,-18 0-3540,18 2 3617,-27 0-5694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39.417"/>
    </inkml:context>
    <inkml:brush xml:id="br0">
      <inkml:brushProperty name="width" value="0.025" units="cm"/>
      <inkml:brushProperty name="height" value="0.025" units="cm"/>
      <inkml:brushProperty name="color" value="#AB008B"/>
    </inkml:brush>
  </inkml:definitions>
  <inkml:trace contextRef="#ctx0" brushRef="#br0">345 0 16432,'0'0'2690,"-8"14"-2343,-21 51 573,2 1 0,-30 112-1,5-11 208,-25 29 852,-6 16 1146,82-209-3076,-1 2 28,0 0 0,0 0-1,1 0 1,0 0 0,0 0 0,0 1-1,0-1 1,1 0 0,0 9 0,0-14-75,1 0 1,-1 0-1,0 1 1,0-1-1,0 0 0,0 0 1,0 0-1,0 0 1,1 1-1,-1-1 1,0 0-1,0 0 1,0 0-1,0 0 1,1 0-1,-1 0 1,0 1-1,0-1 1,0 0-1,0 0 0,1 0 1,-1 0-1,0 0 1,0 0-1,0 0 1,1 0-1,-1 0 1,0 0-1,0 0 1,1 0-1,-1 0 1,0 0-1,0 0 0,0 0 1,1 0-1,-1 0 1,0 0-1,0 0 1,0-1-1,0 1 1,1 0-1,-1 0 1,0 0-1,0 0 1,0 0-1,0 0 1,1-1-1,-1 1 0,0 0 1,0 0-1,0-1 1,14-7 124,-1-1 0,0-1 1,0-1-1,-1 0 0,20-23 0,3-3 172,8-5-86,2 3 0,1 2-1,53-32 1,-64 48-423,2 1-1,0 2 1,1 1 0,1 3-1,49-13 1,88-14-7621,-100 21-268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0.443"/>
    </inkml:context>
    <inkml:brush xml:id="br0">
      <inkml:brushProperty name="width" value="0.025" units="cm"/>
      <inkml:brushProperty name="height" value="0.025" units="cm"/>
      <inkml:brushProperty name="color" value="#AB008B"/>
    </inkml:brush>
  </inkml:definitions>
  <inkml:trace contextRef="#ctx0" brushRef="#br0">0 149 9737,'4'-13'2595,"0"-1"-1697,12-46 2783,-14 53-2668,0 1-1,1-1 0,0 1 1,1-1-1,-1 1 1,1 0-1,6-7 0,-10 13-945,0 0-1,0-1 1,1 1 0,-1 0-1,0 0 1,1-1-1,-1 1 1,0 0 0,1 0-1,-1 0 1,0-1-1,1 1 1,-1 0-1,0 0 1,1 0 0,-1 0-1,0 0 1,1 0-1,-1 0 1,1 0-1,-1 0 1,0 0 0,1 0-1,-1 0 1,1 0-1,-1 0 1,0 0-1,1 0 1,-1 0 0,1 0-1,-1 0 1,0 1-1,1-1 1,-1 0-1,0 0 1,1 0 0,-1 1-1,0-1 1,0 0-1,1 0 1,-1 1-1,0-1 1,0 0 0,1 1-1,-1-1 1,0 0-1,0 1 1,0-1-1,1 1 1,-1-1 0,0 0-1,0 1 1,0-1-1,0 0 1,0 1-1,0-1 1,0 1 0,0-1-1,0 0 1,0 1-1,0-1 1,0 1 0,0-1-1,0 0 1,-1 1-1,4 33 420,-3-32-193,-2 47 283,-2-1 0,-3 0 0,-20 80 0,9-45-296,15-74-280,2-2 0,-1 0 0,1 0 0,0 0 0,0 0 0,1 0 0,1 14 0,-1-20 0,1-1 0,-1 1 0,1 0 0,-1-1 0,1 1 0,0 0 0,-1-1 0,1 1 0,0-1 0,0 1 0,-1-1 0,1 0 0,0 1 0,0-1 0,0 0 0,0 1 0,-1-1 0,1 0 0,0 0 0,0 0 0,0 0 0,0 0 0,0 0 0,0 0 0,1 0 0,28-1 0,-24 0 0,22-3 0,-1-1 0,1-2 0,-1-1 0,37-15 0,30-10 0,-85 31-477,-7 2-49,0 0 1,0 0-1,0-1 0,0 1 0,0 0 0,0-1 0,0 1 0,-1-1 0,1 0 1,0 0-1,0 0 0,-1 0 0,1 0 0,0 0 0,-1 0 0,1 0 1,-1 0-1,1-1 0,-1 1 0,0-1 0,1 1 0,-1-1 0,0 0 0,0 1 1,0-1-1,1-3 0,-2-7-10327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176"/>
    </inkml:context>
    <inkml:brush xml:id="br0">
      <inkml:brushProperty name="width" value="0.025" units="cm"/>
      <inkml:brushProperty name="height" value="0.025" units="cm"/>
      <inkml:brushProperty name="color" value="#AB008B"/>
    </inkml:brush>
  </inkml:definitions>
  <inkml:trace contextRef="#ctx0" brushRef="#br0">0 42 10122,'0'0'7842,"8"-3"-6892,0-1-525,10-5-66,0 7 9245,-34 64-6139,14-45-3465,-5 73 0,7-84 0,0 1 0,0-1 0,1 0 0,0 0 0,0 0 0,0 0 0,1 0 0,-1-1 0,2 1 0,-1 0 0,5 8 0,-6-13 0,0 1 0,0-1 0,0 0 0,0 1 0,1-1 0,-1 0 0,0 0 0,1 1 0,-1-1 0,0 0 0,1-1 0,-1 1 0,1 0 0,0 0 0,-1-1 0,1 1 0,0 0 0,-1-1 0,1 0 0,0 1 0,0-1 0,-1 0 0,1 0 0,2 0 0,-1-1 0,0 0 0,1 0 0,-1 0 0,0-1 0,0 1 0,0-1 0,0 1 0,-1-1 0,1 0 0,0 0 0,4-5 0,4-4 0,-1-2 0,0 1 0,16-27 0,-6 0 0,31-80 0,-37 83 0,-14 36 0,0 0 0,0 0 0,0 0 0,0 0 0,0 1 0,0-1 0,1 0 0,-1 0 0,0 0 0,0 0 0,0 0 0,0 1 0,0-1 0,0 0 0,0 0 0,0 0 0,0 0 0,0 0 0,1 0 0,-1 0 0,0 0 0,0 1 0,0-1 0,0 0 0,0 0 0,0 0 0,1 0 0,-1 0 0,0 0 0,0 0 0,0 0 0,0 0 0,0 0 0,1 0 0,-1 0 0,0 0 0,0 0 0,0 0 0,0 0 0,0 0 0,1 0 0,-1 0 0,0 0 0,0 0 0,0 0 0,0 0 0,0 0 0,0-1 0,1 1 0,-1 0 0,0 0 0,4 29 0,-2 38 0,-2 70 0,0-136 0,0-1 0,0 1 0,0 0 0,0-1 0,-1 1 0,1-1 0,1 1 0,-1-1 0,0 1 0,0 0 0,0-1 0,0 1 0,0-1 0,0 1 0,1-1 0,-1 1 0,0 0 0,0-1 0,1 1 0,-1-1 0,0 1 0,1-1 0,-1 0 0,1 1 0,-1-1 0,1 1 0,-1-1 0,0 0 0,1 1 0,-1-1 0,1 0 0,0 1 0,-1-1 0,1 0 0,-1 0 0,1 0 0,-1 0 0,1 1 0,0-1 0,-1 0 0,1 0 0,-1 0 0,1 0 0,0 0 0,-1 0 0,1 0 0,-1-1 0,1 1 0,-1 0 0,1 0 0,0 0 0,-1-1 0,1 1 0,-1 0 0,1-1 0,29-21 0,37-67 0,-48 61 0,1 0 0,33-34 0,-51 61 0,-1-1 0,0 0 0,1 1 0,-1-1 0,1 1 0,0-1 0,-1 1 0,1 0 0,0 0 0,0 0 0,0 0 0,0 0 0,0 0 0,0 1 0,0-1 0,0 0 0,0 1 0,0 0 0,0-1 0,0 1 0,1 0 0,1 0 0,-3 1 0,1 0 0,0 0 0,-1 0 0,0 0 0,1 1 0,-1-1 0,0 0 0,1 1 0,-1-1 0,0 1 0,0-1 0,0 1 0,0-1 0,0 1 0,-1 0 0,1-1 0,0 1 0,-1 0 0,1 3 0,3 13 0,-2 1 0,0-1 0,-1 34 0,-1-42 0,0 29-219,-10-53-14280,4-5-1756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521"/>
    </inkml:context>
    <inkml:brush xml:id="br0">
      <inkml:brushProperty name="width" value="0.025" units="cm"/>
      <inkml:brushProperty name="height" value="0.025" units="cm"/>
      <inkml:brushProperty name="color" value="#AB008B"/>
    </inkml:brush>
  </inkml:definitions>
  <inkml:trace contextRef="#ctx0" brushRef="#br0">0 1 21332,'0'0'9193,"57"24"-15695,-34-10-3203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1.879"/>
    </inkml:context>
    <inkml:brush xml:id="br0">
      <inkml:brushProperty name="width" value="0.025" units="cm"/>
      <inkml:brushProperty name="height" value="0.025" units="cm"/>
      <inkml:brushProperty name="color" value="#AB008B"/>
    </inkml:brush>
  </inkml:definitions>
  <inkml:trace contextRef="#ctx0" brushRef="#br0">0 209 5990,'0'0'22731,"8"3"-21274,-2-2-1349,-1 0 0,0 0 0,1 0-1,-1-1 1,1 0 0,-1 0 0,1-1 0,-1 1 0,0-1 0,1 0 0,-1-1-1,0 1 1,0-1 0,0 0 0,0 0 0,0-1 0,0 0 0,0 0 0,-1 0-1,0 0 1,1 0 0,-1-1 0,3-4 0,0 2-108,-1 1 0,0-2 0,0 1 0,0-1 0,-1 0 0,0 0 0,-1 0 0,1-1 0,-1 1 0,-1-1 0,0 0 0,0 0 0,0-1 0,-1 1 0,0 0 0,-1-1 0,0 0 0,0-9 0,-1 17 0,0 0 0,0 0 0,0 0 0,0 0 0,0 0 0,0 1 0,-1-1 0,1 0 0,0 0 0,-1 0 0,1 0 0,0 1 0,-1-1 0,1 0 0,-1 0 0,1 1 0,-1-1 0,0 0 0,1 1 0,-1-1 0,0 1 0,1-1 0,-1 1 0,0-1 0,0 1 0,1-1 0,-1 1 0,0 0 0,0 0 0,0-1 0,1 1 0,-1 0 0,0 0 0,0 0 0,0 0 0,0 0 0,0 0 0,0 0 0,1 0 0,-1 0 0,0 0 0,0 0 0,0 1 0,0-1 0,1 0 0,-3 1 0,-1 1 0,0-1 0,0 1 0,0-1 0,0 1 0,0 0 0,1 1 0,-1-1 0,-5 5 0,-9 12 0,-29 39 0,41-50 0,1-1 0,0 1 0,1 1 0,0-1 0,0 1 0,1 0 0,0 0 0,-3 16 0,6-25 0,0 0 0,0 0 0,0 1 0,0-1 0,0 0 0,0 1 0,0-1 0,0 0 0,0 0 0,0 1 0,0-1 0,1 0 0,-1 0 0,0 1 0,0-1 0,0 0 0,1 0 0,-1 1 0,0-1 0,0 0 0,0 0 0,1 0 0,-1 1 0,0-1 0,0 0 0,1 0 0,-1 0 0,0 0 0,1 0 0,-1 0 0,0 0 0,0 0 0,1 0 0,-1 0 0,0 0 0,1 0 0,-1 0 0,0 0 0,1 0 0,-1 0 0,0 0 0,0 0 0,1 0 0,-1 0 0,0 0 0,1 0 0,-1 0 0,0-1 0,0 1 0,1 0 0,-1 0 0,0 0 0,0 0 0,0-1 0,1 1 0,-1 0 0,0 0 0,0-1 0,0 1 0,1 0 0,-1 0 0,0-1 0,15-10 0,-15 11 0,-6 7 0,1 0 0,0 0 0,1 1 0,0-1 0,0 1 0,0 0 0,-4 15 0,9-22-22,-1 0 0,1 0 0,0 0 0,0 0-1,-1 0 1,1-1 0,0 1 0,0 0 0,0-1 0,0 1 0,0 0 0,0-1 0,0 0-1,0 1 1,0-1 0,1 1 0,-1-1 0,0 0 0,2 0 0,30 7-1273,-26-5 608,28 3-6414,-11-5-2966,-13-1 1152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2.638"/>
    </inkml:context>
    <inkml:brush xml:id="br0">
      <inkml:brushProperty name="width" value="0.025" units="cm"/>
      <inkml:brushProperty name="height" value="0.025" units="cm"/>
      <inkml:brushProperty name="color" value="#AB008B"/>
    </inkml:brush>
  </inkml:definitions>
  <inkml:trace contextRef="#ctx0" brushRef="#br0">153 115 18578,'0'0'12107,"-9"-3"-11328,7 3-742,-1-1-1,1 0 0,-1 1 0,0 0 0,1-1 0,-1 1 0,0 0 0,1 0 0,-1 1 1,1-1-1,-1 0 0,0 1 0,1 0 0,-1-1 0,-4 3 0,3 1 13,-1-1 0,1 1 1,0-1-1,0 1 0,0 1 0,0-1 0,0 0 0,-4 9 0,-33 57 161,39-64-204,-1 0 1,1-1 0,0 1-1,0 0 1,1 0 0,0 0-1,0 1 1,0-1 0,1 0-1,0 12 1,1-17-7,-1 1 0,1-1 0,-1 1 0,1-1 0,0 1 0,0-1 0,-1 0 0,1 1 0,0-1 0,0 0 0,0 0 0,0 0 0,1 0 0,-1 0 0,0 0 0,0 0 0,1 0 0,-1 0 0,0-1 0,1 1 0,-1 0 0,1-1 0,-1 1 0,1-1 0,-1 0 0,1 1 0,-1-1 0,1 0 0,0 0 0,-1 0 0,1 0 0,-1 0 0,1-1 0,-1 1 0,1 0 0,1-1 0,4 0 0,0-1 0,-1 1 0,1-1 0,-1 0 0,1-1 0,-1 1 0,6-5 0,47-43 0,-50 41 0,1-1 0,0 2 0,1-1 0,0 1 0,16-9 0,-26 17 0,0 0 0,-1 0 0,1 0 0,-1 0 0,1 0 0,0 0 0,-1 0 0,1 1 0,-1-1 0,1 0 0,0 0 0,-1 0 0,1 1 0,-1-1 0,1 0 0,-1 1 0,1-1 0,-1 0 0,1 1 0,-1-1 0,0 1 0,1-1 0,-1 1 0,0-1 0,1 1 0,-1-1 0,0 1 0,1-1 0,-1 1 0,0-1 0,0 1 0,0-1 0,1 1 0,-1 0 0,0-1 0,0 1 0,0-1 0,0 1 0,0 0 0,0-1 0,0 1 0,0-1 0,0 1 0,-1 0 0,1 0 0,0 41 0,0-33 0,-1-7 0,1 0 0,0 0 0,0-1 0,0 1 0,0 0 0,0 0 0,0 0 0,1 0 0,-1-1 0,0 1 0,1 0 0,0 0 0,-1-1 0,1 1 0,0 0 0,0-1 0,0 1 0,0-1 0,0 1 0,0-1 0,2 2 0,-1-3 0,0 0 0,-1 0 0,1 0 0,-1 0 0,1 0 0,0-1 0,-1 1 0,1-1 0,-1 1 0,1-1 0,-1 1 0,0-1 0,1 0 0,-1 0 0,1 0 0,-1 0 0,0 0 0,0 0 0,0 0 0,0 0 0,0-1 0,0 1 0,0 0 0,0 0 0,1-3 0,13-19 0,-2 0 0,0 0 0,15-44 0,-27 68 0,0 0 0,0 0 0,-1 0 0,1 0 0,0 0 0,0 0 0,0 0 0,0 0 0,0 0 0,0-1 0,0 1 0,0 0 0,1-1 0,-1 1 0,0-1 0,0 1 0,1-1 0,-1 0 0,0 1 0,0-1 0,1 0 0,-1 0 0,2 0 0,39 0 0,-32 0 0,3-2 0,-1 0 0,1 0 0,0-1 0,-1-1 0,1 0 0,-1-1 0,0 0 0,0-1 0,13-8 0,-15 8 0,-1 0 0,0-1 0,0 1 0,-1-2 0,0 1 0,0-1 0,-1 0 0,1-1 0,-2 0 0,1 0 0,6-14 0,-13 23 0,0 0 0,1 0 0,-1-1 0,0 1 0,0 0 0,1 0 0,-1-1 0,0 1 0,0 0 0,1 0 0,-1-1 0,0 1 0,0 0 0,0-1 0,0 1 0,0 0 0,0-1 0,0 1 0,1 0 0,-1-1 0,0 1 0,0 0 0,0-1 0,0 1 0,0 0 0,0-1 0,-1 1 0,1 0 0,0-1 0,0 1 0,0 0 0,0-1 0,0 1 0,0 0 0,-1-1 0,1 1 0,0 0 0,0 0 0,0-1 0,-1 1 0,1 0 0,0 0 0,0-1 0,-1 1 0,1 0 0,0 0 0,-1 0 0,1-1 0,0 1 0,-1 0 0,1 0 0,-1 0 0,-16 11 0,12-4 0,-1 0 0,2 0 0,-1 1 0,1-1 0,0 1 0,1 0 0,0 0 0,0 1 0,1-1 0,0 1 0,0-1 0,1 1 0,0-1 0,1 1 0,0 11 0,0-19 0,0 0 0,1 0 0,-1 0 0,0 0 0,0 0 0,1 0 0,-1 0 0,1 0 0,-1 0 0,1 0 0,-1 0 0,1 0 0,-1-1 0,1 1 0,0 0 0,-1 0 0,1-1 0,0 1 0,0-1 0,-1 1 0,1 0 0,0-1 0,0 1 0,0-1 0,0 0 0,0 1 0,0-1 0,1 0 0,30 3 0,-29-3 0,3 8-1643,-2-2-3157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48.907"/>
    </inkml:context>
    <inkml:brush xml:id="br0">
      <inkml:brushProperty name="width" value="0.025" units="cm"/>
      <inkml:brushProperty name="height" value="0.025" units="cm"/>
      <inkml:brushProperty name="color" value="#AB008B"/>
    </inkml:brush>
  </inkml:definitions>
  <inkml:trace contextRef="#ctx0" brushRef="#br0">72 110 9641,'10'-11'1708,"1"-3"-1020,38-40 1909,-10 24 2612,-39 55-3528,-7 1-1404,-1-1 0,-1 1 0,-21 42 0,-4 8 510,-38 145 2144,66-197-2659,1 1 0,1-1 1,1 1-1,1 0 0,2 0 1,0 0-1,5 31 0,-4-51-293,0-1-1,1 1 0,-1-1 0,1 0 0,0 1 0,0-1 1,1 0-1,-1 0 0,1 0 0,0 0 0,0-1 1,0 1-1,0-1 0,1 0 0,-1 0 0,1 0 1,0 0-1,0-1 0,0 1 0,0-1 0,1 0 1,-1 0-1,0-1 0,8 3 0,-1-2-751,1 1-1,0-1 1,-1-1 0,1 0-1,0-1 1,0 0-1,-1-1 1,22-4 0,24-14-6413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1.957"/>
    </inkml:context>
    <inkml:brush xml:id="br0">
      <inkml:brushProperty name="width" value="0.025" units="cm"/>
      <inkml:brushProperty name="height" value="0.025" units="cm"/>
      <inkml:brushProperty name="color" value="#AB008B"/>
    </inkml:brush>
  </inkml:definitions>
  <inkml:trace contextRef="#ctx0" brushRef="#br0">189 87 16207,'0'0'2616,"1"-9"-155,0 4-1827,5-36 1519,-10 15 2699,4 25-4791,-1 1 0,0-1 0,1 1-1,-1-1 1,0 1 0,0-1 0,0 1-1,1 0 1,-1 0 0,0-1-1,0 1 1,0 0 0,1 0 0,-1 0-1,0 0 1,0-1 0,0 1 0,0 1-1,0-1 1,0 0 0,1 0 0,-1 0-1,0 0 1,0 1 0,0-1 0,1 0-1,-1 1 1,0-1 0,0 0-1,1 1 1,-1-1 0,0 1 0,0-1-1,0 2 1,-25 18 253,6 2-210,1 0 1,1 1-1,1 0 1,2 1-1,0 2 1,-14 32-1,28-57-102,0 1 0,1-1-1,-1 1 1,0-1-1,1 1 1,-1-1-1,1 1 1,0-1 0,-1 1-1,1 0 1,0-1-1,0 1 1,0-1 0,0 1-1,0 0 1,1-1-1,-1 1 1,0-1 0,1 1-1,-1-1 1,1 1-1,-1-1 1,1 1 0,0-1-1,0 1 1,0-1-1,0 0 1,0 0-1,0 1 1,0-1 0,0 0-1,0 0 1,0 0-1,1 0 1,-1 0 0,0 0-1,3 1 1,5 1-43,0-1 0,-1 1 0,1-1 0,0-1 0,16 1 0,2 1-163,-14 0 120,1 0 0,-1 0 1,0 2-1,-1-1 1,1 2-1,13 7 0,-23-11 89,0-1-1,-1 1 0,1 0 1,-1 0-1,0 0 0,0 0 0,1 0 1,-1 1-1,-1-1 0,1 1 1,0-1-1,-1 1 0,1-1 1,1 5-1,-3-5 35,1 1 1,-1-1-1,0 0 0,0 0 1,0 0-1,0 1 0,-1-1 1,1 0-1,-1 0 0,1 0 1,-1 1-1,0-1 0,0 0 1,1 0-1,-2 0 1,1 0-1,0 0 0,0-1 1,-1 1-1,1 0 0,0 0 1,-4 1-1,-2 5-3,-1 0-1,0-1 1,-1 0 0,1 0-1,-2-1 1,1 0 0,0-1-1,-1 0 1,0-1 0,0 0 0,-1 0-1,1-1 1,-1 0 0,0-1-1,1 0 1,-1-1 0,0 0-1,-14-1 1,7-6-443,18-4-713,1 8 851,0 1 0,1-1 0,-1 1-1,1-1 1,-1 1 0,1 0 0,-1 0 0,1 0-1,0 0 1,0 0 0,0 0 0,0 0 0,3-1-1,20-5-5175,5-1-1751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3.936"/>
    </inkml:context>
    <inkml:brush xml:id="br0">
      <inkml:brushProperty name="width" value="0.025" units="cm"/>
      <inkml:brushProperty name="height" value="0.025" units="cm"/>
    </inkml:brush>
  </inkml:definitions>
  <inkml:trace contextRef="#ctx0" brushRef="#br0">41 1 14253,'0'0'6375,"1"13"-4107,-3 39-149,-2 0 0,-10 51-1,4-40-1612,-1 84-1,15-129-712,7-21-539,10-26-1135,-14 10-329,0-1-1,-2 0 1,-1 0 0,0-1 0,0-38 0,-2-13-8499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2.561"/>
    </inkml:context>
    <inkml:brush xml:id="br0">
      <inkml:brushProperty name="width" value="0.025" units="cm"/>
      <inkml:brushProperty name="height" value="0.025" units="cm"/>
      <inkml:brushProperty name="color" value="#AB008B"/>
    </inkml:brush>
  </inkml:definitions>
  <inkml:trace contextRef="#ctx0" brushRef="#br0">1 122 11819,'0'0'19352,"4"8"-18519,32 79-70,-35-85-763,-1-1 0,1 0 0,0 0 0,0 1 0,0-1 0,0 0 0,0 0 0,0 0 0,0 0 0,0 0 0,0 0 0,0 0 0,1 0 0,-1 0 0,0-1 0,1 1 0,-1 0 0,1-1 0,-1 1 0,0-1 0,1 0 0,-1 1 0,1-1 0,-1 0 0,1 0 0,-1 0 0,1 0 0,-1 0 0,1 0 0,-1-1 0,1 1 0,-1 0 0,1-1 0,-1 1 0,1-1 0,-1 0 0,0 1 0,1-1 0,-1 0 0,0 0 0,0 0 0,0 0 0,2-2 0,6-4 0,0 0 0,-1-1 0,-1 0 0,10-12 0,6-13 0,-16 22 0,0 1 0,0 0 0,1 0 0,0 1 0,1 0 0,0 0 0,15-10 0,-24 19 0,1-1 0,0 1 0,0 0 0,0-1 0,0 1 0,-1 0 0,1 0 0,0 0 0,0 0 0,0 0 0,0 0 0,0 0 0,0 0 0,-1 0 0,1 0 0,0 0 0,0 0 0,0 1 0,0-1 0,0 0 0,-1 1 0,1-1 0,0 1 0,0-1 0,-1 1 0,1-1 0,0 1 0,-1-1 0,1 1 0,0 0 0,-1-1 0,1 1 0,-1 0 0,1-1 0,-1 1 0,0 0 0,1 0 0,-1 0 0,0-1 0,1 1 0,-1 0 0,0 0 0,0 0 0,0 1 0,11 52 0,-7-33 0,-4-20 0,0 0 0,0 0 0,0-1 0,0 1 0,0 0 0,0 0 0,0-1 0,1 1 0,-1 0 0,0 0 0,1-1 0,-1 1 0,0 0 0,1-1 0,-1 1 0,1 0 0,-1-1 0,1 1 0,-1-1 0,1 1 0,-1-1 0,1 1 0,0-1 0,-1 1 0,1-1 0,0 1 0,-1-1 0,1 0 0,0 0 0,-1 1 0,1-1 0,0 0 0,0 0 0,-1 0 0,1 0 0,0 0 0,0 0 0,0 0 0,-1 0 0,1 0 0,0 0 0,0 0 0,-1 0 0,1 0 0,0-1 0,0 1 0,-1 0 0,1-1 0,0 1 0,-1 0 0,1-1 0,0 1 0,-1-1 0,1 1 0,-1-1 0,1 1 0,-1-1 0,1 0 0,0 0 0,33-43 0,-30 39 0,7-13 0,33-42 0,-42 57 0,1 0 0,-1 1 0,1-1 0,0 1 0,-1 0 0,1 0 0,0 0 0,1 0 0,-1 0 0,0 0 0,0 1 0,1 0 0,-1 0 0,1 0 0,-1 0 0,7-1 0,-9 2 0,1 0 0,-1 1 0,0-1 0,1 0 0,-1 0 0,0 1 0,0-1 0,1 1 0,-1-1 0,0 1 0,0 0 0,0-1 0,0 1 0,0 0 0,0 0 0,0-1 0,0 1 0,0 0 0,0 0 0,0 0 0,-1 0 0,1 1 0,0-1 0,-1 0 0,2 2 0,9 37 0,-1-5 0,-10-35 0,1 0 0,-1 0 0,0 0 0,1 0 0,-1 0 0,0 0 0,1 0 0,-1 1 0,0-1 0,1 0 0,-1 0 0,0-1 0,1 1 0,-1 0 0,0 0 0,1 0 0,-1 0 0,0 0 0,1 0 0,-1 0 0,0 0 0,1-1 0,-1 1 0,0 0 0,0 0 0,1 0 0,-1-1 0,0 1 0,0 0 0,1 0 0,-1-1 0,0 1 0,0 0 0,0 0 0,1-1 0,-1 1 0,0 0 0,0-1 0,0 1 0,0-1 0,11-16 0,-10 16 0,9-12-838,8-15-5483,-17 18-1254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2.905"/>
    </inkml:context>
    <inkml:brush xml:id="br0">
      <inkml:brushProperty name="width" value="0.025" units="cm"/>
      <inkml:brushProperty name="height" value="0.025" units="cm"/>
      <inkml:brushProperty name="color" value="#AB008B"/>
    </inkml:brush>
  </inkml:definitions>
  <inkml:trace contextRef="#ctx0" brushRef="#br0">1 1 20756,'0'0'8328,"49"0"-26009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246"/>
    </inkml:context>
    <inkml:brush xml:id="br0">
      <inkml:brushProperty name="width" value="0.025" units="cm"/>
      <inkml:brushProperty name="height" value="0.025" units="cm"/>
      <inkml:brushProperty name="color" value="#AB008B"/>
    </inkml:brush>
  </inkml:definitions>
  <inkml:trace contextRef="#ctx0" brushRef="#br0">9 1 17392,'0'0'2707,"0"12"37,-4 96 2550,-1 67-1772,6-154-3478,1 0 0,1 0 0,0 0 0,2 0 0,0-1-1,9 23 1,-11-65 223,0 1 0,-2-31 0,-3-31-267,5-106 0,-2 181 0,1 0 0,-1 0 0,2 1 0,-1-1 0,1 0 0,5-10 0,-8 17 0,1 0 0,-1 0 0,1 0 0,-1-1 0,1 1 0,0 0 0,-1 0 0,1 0 0,0 0 0,0 0 0,0 1 0,-1-1 0,1 0 0,0 0 0,0 0 0,0 1 0,0-1 0,1 1 0,-1-1 0,0 1 0,0-1 0,0 1 0,0-1 0,0 1 0,1 0 0,-1 0 0,0 0 0,0 0 0,1 0 0,-1 0 0,0 0 0,0 0 0,0 0 0,1 0 0,-1 1 0,0-1 0,0 0 0,0 1 0,0-1 0,1 1 0,-1 0 0,0-1 0,0 1 0,0 0 0,0-1 0,0 1 0,-1 0 0,1 0 0,0 0 0,0 0 0,0 1 0,3 2 0,-1 0 0,0 0 0,0 0 0,0 1 0,-1-1 0,1 1 0,-1 0 0,0-1 0,0 1 0,-1 0 0,0 0 0,0 0 0,0 0 0,0 0 0,-1 0 0,0 1 0,0-1 0,0 0 0,0 0 0,-1 0 0,0 0 0,0 0 0,-1 0 0,1 0 0,-4 6 0,0 0 0,0-1 0,0 0 0,-2-1 0,1 1 0,-1-1 0,0 0 0,-1-1 0,0 0 0,0 0 0,-15 10 0,22-17-64,1-1 0,-1 1 1,0 0-1,1-1 0,-1 1 0,0 0 1,0-1-1,0 1 0,1-1 0,-1 0 0,0 1 1,0-1-1,0 1 0,0-1 0,0 0 1,0 0-1,0 0 0,0 0 0,0 0 0,0 0 1,0 0-1,0 0 0,1 0 0,-1 0 1,0 0-1,-2-1 0,2 0-169,1 0 0,-1 0 1,1 0-1,-1 0 0,1 0 0,0 0 0,-1 0 1,1 0-1,0-1 0,0 1 0,0 0 1,0 0-1,0 0 0,0 0 0,0-1 0,0 1 1,1-2-1,16-55-9699,-4 24 504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605"/>
    </inkml:context>
    <inkml:brush xml:id="br0">
      <inkml:brushProperty name="width" value="0.025" units="cm"/>
      <inkml:brushProperty name="height" value="0.025" units="cm"/>
      <inkml:brushProperty name="color" value="#AB008B"/>
    </inkml:brush>
  </inkml:definitions>
  <inkml:trace contextRef="#ctx0" brushRef="#br0">33 0 10730,'0'0'20361,"-4"12"-19416,-5 27-823,2 1-1,1 0 1,2 0 0,1 1 0,7 80 0,-4-116-122,1-1 0,0 1 0,0-1 0,0 1 0,0-1 0,1 0 0,-1 1 0,4 5 0,-4-9 0,0 1 0,0-1 0,1 1 0,-1-1 0,0 1 0,0-1 0,1 0 0,-1 1 0,1-1 0,-1 0 0,1 0 0,0 0 0,-1 0 0,1-1 0,0 1 0,0 0 0,-1-1 0,1 1 0,0-1 0,0 1 0,0-1 0,3 0 0,-5 0 1,1 0-1,-1-1 1,0 1-1,0 0 1,1 0-1,-1-1 1,0 1 0,0 0-1,0 0 1,0-1-1,1 1 1,-1 0-1,0-1 1,0 1 0,0 0-1,0-1 1,0 1-1,0 0 1,0-1-1,0 1 1,0-1 0,0 1-1,0 0 1,0-1-1,0 1 1,0 0-1,0-1 1,0 1 0,0 0-1,0-1 1,0 1-1,-1 0 1,1-1-1,0 1 1,0 0 0,0 0-1,-1-1 1,1 1-1,0 0 1,0 0-1,-1-1 1,1 1 0,0 0-1,0 0 1,-1-1-1,-12-16-92,13 16 51,-1 0-980,-7-13 1153,7 10-5965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3.983"/>
    </inkml:context>
    <inkml:brush xml:id="br0">
      <inkml:brushProperty name="width" value="0.025" units="cm"/>
      <inkml:brushProperty name="height" value="0.025" units="cm"/>
      <inkml:brushProperty name="color" value="#AB008B"/>
    </inkml:brush>
  </inkml:definitions>
  <inkml:trace contextRef="#ctx0" brushRef="#br0">0 278 2306,'0'0'20414,"9"-5"-19197,26-14 55,-13 7-285,1-1 1,-2-1 0,34-27 0,-50 36-821,1 0 0,0-1 1,-1 0-1,0-1 0,0 1 0,-1-1 1,0 0-1,0 0 0,-1 0 1,1 0-1,-2-1 0,1 1 0,-1-1 1,0 0-1,-1 0 0,2-13 1,-3 19-140,0 0-1,0 0 1,0-1 0,0 1 0,0 0 0,0 0 0,-1 0 0,1 0 0,-1 0-1,1 0 1,-1 0 0,0 0 0,0 0 0,0 0 0,0 0 0,0 0 0,0 0 0,-2-2-1,2 4-19,1 0-1,-1-1 0,1 1 0,-1 0 0,0 0 0,1-1 0,-1 1 0,1 0 0,-1 0 0,0 0 0,1 0 0,-1 0 0,1 0 1,-1 0-1,0 0 0,1 0 0,-1 0 0,0 0 0,1 0 0,-1 0 0,1 1 0,-1-1 0,0 0 0,-19 19 57,10-4-64,0 1 0,2 0 0,0 0 0,0 1 0,2 0 0,0 1 0,1-1 0,1 1 0,1 0 0,0 0 0,0 35 0,3-52 0,0 0 0,1 0 0,-1 0 0,1 0 0,-1 0 0,1 0 0,0 0 0,-1 0 0,1 0 0,0 0 0,0-1 0,-1 1 0,1 0 0,0 0 0,0-1 0,0 1 0,0-1 0,0 1 0,0-1 0,0 1 0,0-1 0,0 0 0,0 1 0,0-1 0,0 0 0,0 0 0,1 0 0,-1 0 0,0 0 0,0 0 0,0 0 0,0 0 0,0 0 0,0-1 0,0 1 0,0 0 0,2-2 0,43-11 0,-3-13-2890,-25 11-466,0 0 0,-1-1 0,17-21 0,-9 6-1886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4.331"/>
    </inkml:context>
    <inkml:brush xml:id="br0">
      <inkml:brushProperty name="width" value="0.025" units="cm"/>
      <inkml:brushProperty name="height" value="0.025" units="cm"/>
      <inkml:brushProperty name="color" value="#AB008B"/>
    </inkml:brush>
  </inkml:definitions>
  <inkml:trace contextRef="#ctx0" brushRef="#br0">164 1 3299,'0'0'25069,"-2"11"-24023,-26 95 758,9-37-1152,-11 78-1,30-146-2113,-1-12-5891,-2-4 2747,1 10 2845,-5-21-6193</inkml:trace>
  <inkml:trace contextRef="#ctx0" brushRef="#br0" timeOffset="1">0 109 17649,'0'0'15118,"72"14"-15118,-37-10 0,2 0 0,-3 1 0,-2 2-320,-6 1-3748,-5-1-3972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5.313"/>
    </inkml:context>
    <inkml:brush xml:id="br0">
      <inkml:brushProperty name="width" value="0.025" units="cm"/>
      <inkml:brushProperty name="height" value="0.025" units="cm"/>
      <inkml:brushProperty name="color" value="#AB008B"/>
    </inkml:brush>
  </inkml:definitions>
  <inkml:trace contextRef="#ctx0" brushRef="#br0">96 350 5349,'0'0'3518,"1"-9"747,1 0-3104,3-30 1756,-6 11 2235,0 28-4997,1-1-1,0 0 0,-1 1 0,1-1 0,0 1 0,-1-1 0,1 1 0,0-1 0,-1 1 0,1-1 1,-1 1-1,1 0 0,-1-1 0,1 1 0,-1-1 0,1 1 0,-1 0 0,1 0 0,-1-1 0,0 1 1,1 0-1,-1 0 0,0 0 0,1 0 0,-1-1 0,1 1 0,-1 0 0,0 0 0,1 0 0,-1 0 0,0 1 1,1-1-1,-1 0 0,1 0 0,-1 0 0,0 0 0,1 1 0,-1-1 0,0 1 0,-24 13 1605,18-5-1652,1 1 0,0-1 0,0 1 0,1 0 0,0 1 0,1-1 1,0 1-1,1 0 0,0 0 0,1 0 0,0 0 0,1 0 0,0 1 0,1 15 1,-1-26-103,1 1 1,0-1 0,0 1 0,0-1-1,0 0 1,1 1 0,-1-1 0,0 1-1,1-1 1,-1 0 0,1 1 0,-1-1 0,1 0-1,-1 0 1,1 1 0,0-1 0,1 2-1,-1-3 7,-1 1-1,1-1 0,0 0 0,-1 0 1,1 1-1,0-1 0,-1 0 0,1 0 1,0 0-1,0 0 0,-1 0 1,1 0-1,0 0 0,0 0 0,-1 0 1,1 0-1,0 0 0,-1 0 0,1 0 1,0-1-1,-1 1 0,1 0 0,0-1 1,0 1-1,3-3 34,0 1 0,-1-1 1,1 1-1,-1-1 0,0 0 1,0-1-1,0 1 0,0 0 0,4-7 1,6-16-40,-1 0 0,-1-1 0,-1-1 1,-1 0-1,7-45 0,-1 192-6,-13-91 0,-1-15 0,0 0 0,1 0 0,0 0 0,1 0 0,0 0 0,10 23 0,-13-35-12,1 0 1,-1 0-1,0-1 1,1 1-1,-1 0 0,0-1 1,1 1-1,-1-1 1,1 1-1,-1-1 0,1 1 1,-1-1-1,1 1 1,0-1-1,-1 1 0,1-1 1,-1 1-1,1-1 1,0 0-1,0 0 0,-1 1 1,1-1-1,0 0 1,-1 0-1,1 0 0,0 0 1,0 1-1,-1-1 1,1 0-1,0-1 0,0 1 1,-1 0-1,1 0 0,0 0 1,0 0-1,-1-1 1,1 1-1,0 0 0,-1 0 1,1-1-1,0 1 1,-1-1-1,1 1 0,0 0 1,-1-1-1,1 0 1,-1 1-1,1-2 0,22-30-1437,-16 15-170,0-1 0,8-34-1,-10 26-1589,-1-1 0,-1 0 0,-1-34 0,-5-10-1366,-6 0 3899,-9-19 9304,18 88-5158,2 15 939,-3 12-2647,0-9-679,-1 49 1248,0-34-1268,2-1 0,6 59 0,-5-86-1056,-1 1-1,2 0 1,-1 0-1,0-1 1,1 1-1,-1-1 1,1 1-1,0-1 1,0 0-1,1 0 1,-1 0-1,1 0 1,-1 0-1,1 0 1,0-1-1,0 1 1,0-1-1,0 0 1,0 0-1,1 0 1,-1 0-1,1-1 1,-1 1-1,1-1 1,0 0-1,-1 0 1,6 1-1,-5-2-844,1 1 1,0-1-1,0 0 1,0-1-1,0 1 1,-1-1-1,1 1 1,7-4-1,3-6-11323,-7 1 475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5.859"/>
    </inkml:context>
    <inkml:brush xml:id="br0">
      <inkml:brushProperty name="width" value="0.025" units="cm"/>
      <inkml:brushProperty name="height" value="0.025" units="cm"/>
      <inkml:brushProperty name="color" value="#AB008B"/>
    </inkml:brush>
  </inkml:definitions>
  <inkml:trace contextRef="#ctx0" brushRef="#br0">23 73 14798,'0'0'10372,"-1"9"-10329,-1 36 117,20-54 369,25-44-223,-39 48-261,-1 0-1,0 0 1,0 0 0,0-1-1,-1 1 1,0-1 0,0 1-1,-1-1 1,3-9 0,-4 14 472,-1 10 492,-7 24 138,2 0-1,2 1 1,-1 40-1,7-71-1146,-1 0 0,1 1 0,0-1 0,0 0 0,0-1 0,1 1 0,-1 0 0,1-1 0,-1 1 0,1-1 0,0 0 0,0 0 0,0 0 0,0 0 0,0-1 0,5 3 0,14 10 0,-17-9 0,0 0 0,0 1 0,0-1 0,0 1 0,-1 0 0,0 1 0,0-1 0,-1 1 0,0-1 0,0 1 0,-1 0 0,1 0 0,-1 0 0,-1 1 0,2 8 0,-3-13 0,0 0 0,0 0 0,0 0 0,0 0 0,-1 0 0,1 0 0,-1 0 0,0 0 0,0 0 0,0-1 0,0 1 0,0 0 0,0 0 0,-1-1 0,0 1 0,1-1 0,-1 0 0,0 1 0,0-1 0,0 0 0,0 0 0,-1 0 0,1 0 0,0-1 0,-1 1 0,1 0 0,-1-1 0,0 0 0,0 0 0,1 0 0,-1 0 0,0 0 0,0 0 0,0-1 0,0 1 0,0-1 0,0 0 0,0 0 0,-4-1 0,0 1 0,1 0 0,-1-1 0,1 0 0,0 0 0,0-1 0,-1 0 0,1 0 0,0 0 0,1-1 0,-1 0 0,0 0 0,1 0 0,-1-1 0,-7-6 0,10 7 0,0 0 0,1 1 0,-1-1 0,0 0 0,1 0 0,-1 0 0,1-1 0,0 1 0,0 0 0,1-1 0,-1 0 0,1 1 0,-1-1 0,1 0 0,0 0 0,1 1 0,-1-1 0,1 0 0,0 0 0,-1 0 0,2 0 0,-1 0 0,0 0 0,1 0 0,1-4 0,-1 4-119,1 1-1,-1 0 1,1 1 0,0-1-1,0 0 1,0 0 0,0 1-1,0-1 1,1 1-1,-1 0 1,1 0 0,5-4-1,42-21-3276,-21 12 1062,25-23-9559,-26 19 607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6.202"/>
    </inkml:context>
    <inkml:brush xml:id="br0">
      <inkml:brushProperty name="width" value="0.025" units="cm"/>
      <inkml:brushProperty name="height" value="0.025" units="cm"/>
      <inkml:brushProperty name="color" value="#AB008B"/>
    </inkml:brush>
  </inkml:definitions>
  <inkml:trace contextRef="#ctx0" brushRef="#br0">51 40 12204,'0'0'18588,"-8"9"-18465,4-5-46,0 1 1,0 0-1,0 0 1,1 0-1,-1 0 1,1 0 0,1 1-1,-1-1 1,1 1-1,0 0 1,0 0-1,0 0 1,1 0-1,0 0 1,0 0 0,0 8-1,1-14-72,0 0 0,0 1-1,0-1 1,0 1 0,0-1-1,0 0 1,0 1 0,0-1-1,1 0 1,-1 1 0,0-1-1,0 1 1,0-1 0,0 0 0,0 1-1,1-1 1,-1 0 0,0 1-1,0-1 1,1 0 0,-1 0-1,0 1 1,0-1 0,1 0-1,-1 0 1,0 1 0,1-1-1,-1 0 1,0 0 0,1 0 0,-1 1-1,1-1 1,-1 0 0,0 0-1,1 0 1,0 0 0,17-4 168,15-18 14,-27 15-187,0 1 0,-1-1 0,0 0 0,0 0 0,-1-1 0,0 0 0,0 1 0,-1-1 0,0-1 0,0 1 0,-1 0 0,0-1 0,1-16 0,-3 24 0,0 1 0,-1-1 0,1 1 0,0-1 0,-1 0 0,1 1 0,-1-1 0,1 1 0,-1 0 0,1-1 0,-1 1 0,1-1 0,-1 1 0,0 0 0,1-1 0,-1 1 0,0 0 0,1 0 0,-1-1 0,0 1 0,1 0 0,-1 0 0,0 0 0,1 0 0,-1 0 0,0 0 0,1 0 0,-1 0 0,0 0 0,1 0 0,-1 0 0,0 1 0,1-1 0,-1 0 0,0 0 0,1 1 0,-1-1 0,1 0 0,-2 1 0,-26 12 0,27-12-216,0-1 1,0 1-1,0 0 0,0 0 0,0 0 1,0 0-1,0 0 0,0 0 0,0 0 1,0 0-1,1 1 0,-1-1 0,0 0 1,1 0-1,-1 1 0,1-1 0,0 0 1,-1 1-1,1-1 0,0 0 0,0 1 1,0-1-1,0 1 0,0-1 0,0 0 1,0 1-1,0-1 0,1 2 0,0-2-327,1 0-1,-1 0 1,1 0-1,-1 0 1,1 0-1,-1 0 1,1-1-1,0 1 1,-1 0-1,1-1 1,0 0-1,-1 1 1,1-1-1,0 0 1,0 0-1,0 0 1,-1 0-1,1 0 1,0 0-1,3-1 1,19-3-11863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6.824"/>
    </inkml:context>
    <inkml:brush xml:id="br0">
      <inkml:brushProperty name="width" value="0.025" units="cm"/>
      <inkml:brushProperty name="height" value="0.025" units="cm"/>
      <inkml:brushProperty name="color" value="#AB008B"/>
    </inkml:brush>
  </inkml:definitions>
  <inkml:trace contextRef="#ctx0" brushRef="#br0">63 76 15407,'0'0'14157,"-8"9"-12235,2-3-1842,1 0 0,0 0 0,0 1 0,1-1 0,-1 1 0,2 0 0,-1 0 0,1 1 0,0-1 1,0 1-1,1 0 0,0-1 0,0 1 0,1 0 0,-1 15 0,2-21-80,5 58 0,-5-59 0,0 1 0,1-1 0,-1 1 0,0 0 0,1-1 0,-1 1 0,1-1 0,0 0 0,-1 1 0,1-1 0,0 1 0,0-1 0,0 0 0,0 0 0,0 1 0,0-1 0,0 0 0,0 0 0,1 0 0,-1 0 0,0-1 0,1 1 0,-1 0 0,0 0 0,1-1 0,-1 1 0,1-1 0,-1 1 0,1-1 0,-1 0 0,1 1 0,0-1 0,-1 0 0,3 0 0,-3-1 0,0 1 0,0-1 0,1 0 0,-1 0 0,0 1 0,0-1 0,0 0 0,0 0 0,0 0 0,-1 0 0,1 0 0,0 0 0,0-1 0,-1 1 0,1 0 0,0 0 0,-1 0 0,1-1 0,-1 1 0,0 0 0,1-1 0,-1 1 0,0 0 0,0-3 0,5-37 0,-5 39 0,1-11 0,0-50 0,-1 61 0,0-1 0,0 1 0,-1 0 0,1-1 0,0 1 0,-1 0 0,0-1 0,1 1 0,-1 0 0,0 0 0,0 0 0,0 0 0,0 0 0,-1 0 0,1 0 0,0 0 0,-1 0 0,1 0 0,-1 1 0,-3-4 0,4 6 0,0 0 0,0 0 0,0 0 0,0 1 0,1-1 0,-1 0 0,1 0 0,-1 1 0,1-1 0,-1 0 0,1 1 0,-1-1 0,1 0 0,0 1 0,0-1 0,0 0 0,0 1 0,0-1 0,0 0 0,0 1 0,0-1 0,1 1 0,-1-1 0,1 0 0,-1 1 0,1-1 0,-1 0 0,1 0 0,-1 0 0,1 1 0,0-1 0,0 0 0,1 2 0,1-3 0,0-1 0,0 1 0,0 0 0,0-1 0,-1 1 0,1-1 0,0 0 0,0 0 0,-1 0 0,1-1 0,-1 1 0,1 0 0,-1-1 0,0 0 0,1 1 0,-1-1 0,0 0 0,0 0 0,0 0 0,0-1 0,-1 1 0,1 0 0,-1-1 0,3-4 0,28-61 0,-28 59 0,-5 47 0,0-25 0,0 0 0,1 0 0,0-1 0,1 1 0,1 0 0,0-1 0,4 17 0,-6-28 0,0-1 0,1 1 0,-1 0 0,0-1 0,0 1 0,0-1 0,1 1 0,-1 0 0,0-1 0,0 1 0,1-1 0,-1 1 0,1-1 0,-1 1 0,0-1 0,1 1 0,-1-1 0,1 0 0,-1 1 0,1-1 0,-1 0 0,1 1 0,-1-1 0,1 0 0,0 0 0,-1 1 0,1-1 0,-1 0 0,1 0 0,0 0 0,-1 0 0,1 0 0,-1 0 0,1 0 0,0 0 0,-1 0 0,1 0 0,-1 0 0,1 0 0,0 0 0,-1 0 0,1-1 0,-1 1 0,1 0 0,0 0 0,-1-1 0,1 1 0,-1 0 0,1-1 0,-1 1 0,1-1 0,-1 1 0,0-1 0,1 1 0,-1-1 0,1 1 0,-1-1 0,0 1 0,1-2 0,19-33 0,0-41 0,-17 60 0,1 0 0,1-1 0,11-25 0,-13 92 0,-4-25 0,0-16 0,0 0 0,1 0 0,0 0 0,1-1 0,0 1 0,0 0 0,1 0 0,0 0 0,0-1 0,4 10 0,8-11-2279,2-12-3364,-9-8-2130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310"/>
    </inkml:context>
    <inkml:brush xml:id="br0">
      <inkml:brushProperty name="width" value="0.025" units="cm"/>
      <inkml:brushProperty name="height" value="0.025" units="cm"/>
    </inkml:brush>
  </inkml:definitions>
  <inkml:trace contextRef="#ctx0" brushRef="#br0">0 8 14382,'0'0'13292,"39"50"-11594,-6-46-577,7-4-256,4 0-129,3-8-543,-4-6-97,-4-3-128,-10 4-737,-11 4-672,-12 9-706,-23 7-7205,-11 11 255</inkml:trace>
  <inkml:trace contextRef="#ctx0" brushRef="#br0" timeOffset="1">13 233 14318,'0'0'10409,"13"48"-8327,23-45 257,7-3-546,3 0-704,3-3-704,-6-3-321,-4 1-224,-11 4-1314,-10 1-1248,-33 19-25401</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117"/>
    </inkml:context>
    <inkml:brush xml:id="br0">
      <inkml:brushProperty name="width" value="0.025" units="cm"/>
      <inkml:brushProperty name="height" value="0.025" units="cm"/>
      <inkml:brushProperty name="color" value="#AB008B"/>
    </inkml:brush>
  </inkml:definitions>
  <inkml:trace contextRef="#ctx0" brushRef="#br0">6 185 11403,'0'0'19501,"-2"13"-18738,0 13-526,0 1 0,3 29-1,0-43-187,0-1 0,0 1-1,2-1 1,0 1 0,0-1 0,1 0-1,10 22 1,-14-32-49,1-1 0,0 1 0,0-1 0,0 1 0,-1-1 0,1 1 0,1-1 0,-1 0 0,0 0 0,0 1 0,0-1 0,1 0 0,-1 0 0,0 0 0,1 0 0,-1 0 0,1-1 0,-1 1 0,1 0 0,0-1 0,-1 1 0,1-1 0,0 1 0,-1-1 0,3 0 0,-2 0 0,1-1 0,-1 0 0,0 0 0,1 1 0,-1-2 0,0 1 0,0 0 0,0 0 0,0-1 0,0 1 0,0-1 0,0 1 0,-1-1 0,1 0 0,2-3 0,3-5 0,1-1 0,-1-1 0,-1 0 0,0 0 0,5-14 0,-8 15 0,0-1 0,-1 1 0,0-1 0,0-19 0,4-23 0,11-1 0,1-5 0,-15 16 0,-19 88 0,3 66 0,12-96 0,1-1 0,0 1 0,1-1 0,0 1 0,1-1 0,4 15 0,-6-26 0,0-1 0,1 0 0,-1 1 0,0-1 0,1 0 0,-1 1 0,1-1 0,-1 0 0,1 0 0,-1 0 0,1 1 0,0-1 0,0 0 0,-1 0 0,1 0 0,0 0 0,0 0 0,0 0 0,0 0 0,0-1 0,1 1 0,-1 0 0,0 0 0,0-1 0,0 1 0,1-1 0,-1 1 0,0-1 0,0 0 0,1 1 0,-1-1 0,0 0 0,1 0 0,-1 0 0,1 0 0,-1 0 0,0 0 0,1 0 0,-1-1 0,0 1 0,1 0 0,-1-1 0,0 1 0,0-1 0,1 1 0,-1-1 0,0 0 0,0 1 0,0-1 0,0 0 0,0 0 0,0 0 0,0 0 0,2-2 0,5-5 0,0 0 0,-1 0 0,0-1 0,0 0 0,5-10 0,-4 4 0,11-20 0,-18 34 0,-1 0 0,1 0 0,0-1 0,0 1 0,0 0 0,0 0 0,0 0 0,0 0 0,0 0 0,0 0 0,0 0 0,1 0 0,-1 0 0,0 0 0,1 1 0,-1-1 0,0 1 0,2-1 0,-1 3 0,0 0 0,-1 1 0,0-1 0,1 0 0,-1 1 0,0-1 0,0 1 0,-1 0 0,1-1 0,0 1 0,-1 0 0,0 0 0,1-1 0,-1 1 0,-1 4 0,2-3 0,10 41 0,-11-44 0,0-1 0,1 1 0,-1 0 0,0 0 0,0-1 0,1 1 0,-1-1 0,1 1 0,-1 0 0,1-1 0,-1 1 0,1-1 0,-1 1 0,1-1 0,0 1 0,-1-1 0,1 1 0,-1-1 0,1 0 0,0 1 0,0-1 0,-1 0 0,1 0 0,0 0 0,-1 1 0,1-1 0,0 0 0,0 0 0,-1 0 0,1 0 0,0 0 0,0 0 0,-1 0 0,1 0 0,0-1 0,0 1 0,-1 0 0,1 0 0,0-1 0,-1 1 0,1 0 0,0-1 0,-1 1 0,1-1 0,0 1 0,-1-1 0,1 1 0,-1-1 0,1 1 0,-1-1 0,1 1 0,-1-1 0,0 0 0,1 1 0,-1-1 0,0 0 0,1 0 0,32-51 0,-29 43 0,1 1 0,-1 0 0,2-1 0,-1 2 0,1-1 0,0 1 0,0 0 0,1 0 0,14-11 0,-20 18 0,-1 0 0,1 0 0,0 0 0,-1 0 0,1 0 0,-1 0 0,1 1 0,-1-1 0,1 0 0,-1 0 0,1 0 0,-1 0 0,1 1 0,-1-1 0,1 0 0,-1 1 0,1-1 0,-1 0 0,1 1 0,-1-1 0,1 0 0,-1 1 0,0-1 0,1 1 0,-1-1 0,0 1 0,0-1 0,1 1 0,-1-1 0,0 1 0,0-1 0,1 1 0,-1-1 0,0 1 0,0-1 0,0 1 0,0 0 0,0-1 0,0 1 0,0-1 0,0 1 0,5 37 0,-3-23 0,-2-13 0,1 0 0,-1-1 0,0 1 0,1 0 0,-1 0 0,1 0 0,0 0 0,0-1 0,0 1 0,0 0 0,0-1 0,0 1 0,0-1 0,0 1 0,0-1 0,1 0 0,-1 1 0,1-1 0,1 1 0,-1-1 0,-1-1 0,1 0 0,-1 1 0,1-1 0,-1 0 0,0 0 0,1 0 0,-1 0 0,1 0 0,-1-1 0,1 1 0,-1 0 0,1-1 0,-1 1 0,0-1 0,1 1 0,-1-1 0,0 0 0,2-1 0,8-6 0,-1 0 0,0-1 0,0 0 0,12-17 0,-9 11 0,-2 4 0,-9 7 0,2 0 0,-1 0 0,0 0 0,1 0 0,0 1 0,0-1 0,0 1 0,0 0 0,1 0 0,-1 1 0,1-1 0,0 1 0,-1 0 0,10-3 0,-13 6 0,0-1 0,0 1 0,0-1 0,0 1 0,-1-1 0,1 1 0,0-1 0,0 1 0,0 0 0,-1-1 0,1 1 0,0 0 0,-1 0 0,1-1 0,-1 1 0,1 0 0,-1 0 0,1 0 0,-1 0 0,0 0 0,1 0 0,-1 0 0,0-1 0,0 1 0,0 0 0,0 2 0,0-1 0,1-1 0,-1 1 0,0-1 0,1 1 0,-1-1 0,0 0 0,1 1 0,0-1 0,-1 0 0,1 1 0,0-1 0,0 0 0,0 1 0,-1-1 0,1 0 0,0 0 0,1 0 0,-1 0 0,0 0 0,0 0 0,0 0 0,1-1 0,-1 1 0,0 0 0,1-1 0,1 1 0,0 0 0,1-1 0,-1 0 0,1-1 0,-1 1 0,0-1 0,1 1 0,-1-1 0,0 0 0,0 0 0,1-1 0,-1 1 0,0-1 0,0 1 0,0-1 0,5-4 0,40-42 0,-42 41 0,0 0 0,0 0 0,1 1 0,-1-1 0,2 2 0,-1-1 0,13-6 0,-20 12 1,0-1-1,0 1 1,0 0-1,1 0 1,-1 0-1,0 0 1,0 0-1,1 0 1,-1 0-1,0 0 1,0 0-1,1 0 1,-1 0-1,0 0 1,0 0-1,1 0 1,-1 0-1,0 1 1,0-1-1,1 0 1,-1 0-1,0 0 1,0 0-1,0 0 1,1 0-1,-1 1 1,0-1-1,0 0 1,0 0-1,1 0 1,-1 1-1,0-1 1,0 0-1,0 0 1,0 0-1,0 1 1,0-1-1,0 0 1,1 0-1,-1 1 1,0-1-1,0 0 1,0 0-1,0 1 1,2 19 23,-3-19-33,1 0 1,0 0 0,0 1-1,-1-1 1,1 0 0,0 0-1,0 1 1,0-1 0,1 0-1,-1 1 1,0-1 0,0 0-1,1 0 1,-1 0 0,1 1-1,-1-1 1,1 0 0,-1 0-1,1 0 1,0 0 0,0 0-1,-1 0 1,1 0 0,0 0-1,0 0 1,0 0 0,1 0-1,2-1-398,0-1-1,0 0 1,-1 0-1,1-1 0,-1 1 1,1-1-1,-1 0 1,1 0-1,-1 0 1,0 0-1,0 0 1,0-1-1,0 1 1,0-1-1,4-5 0,35-49-10981,-29 38 4695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521"/>
    </inkml:context>
    <inkml:brush xml:id="br0">
      <inkml:brushProperty name="width" value="0.025" units="cm"/>
      <inkml:brushProperty name="height" value="0.025" units="cm"/>
      <inkml:brushProperty name="color" value="#AB008B"/>
    </inkml:brush>
  </inkml:definitions>
  <inkml:trace contextRef="#ctx0" brushRef="#br0">57 53 8680,'2'-4'1872,"-1"0"0,0 0 0,0 0 0,0 1-1,0-1 1,-1-1 0,1 1 0,-1 0 0,0 0 0,-1-6-1,0 10-1800,1 0 0,0-1 0,-1 1-1,1 0 1,0 0 0,-1-1 0,1 1-1,-1 0 1,1 0 0,0 0-1,-1 0 1,1 0 0,-1-1 0,1 1-1,-1 0 1,1 0 0,0 0 0,-1 0-1,1 0 1,-1 0 0,1 1 0,-1-1-1,1 0 1,0 0 0,-1 0 0,1 0-1,-1 0 1,1 1 0,0-1-1,-1 0 1,1 0 0,-1 1 0,1-1-1,0 0 1,-1 1 0,1-1 0,0 0-1,0 1 1,-1 0 0,-14 11 238,-8 22-38,22-32-266,0-1-1,0 1 1,0 0 0,0 0-1,0-1 1,0 1-1,1 0 1,-1 0-1,1 0 1,-1 0-1,1 0 1,0 0 0,0 0-1,0 0 1,0 0-1,0 0 1,1 0-1,0 2 1,3-2-73,1-1 0,1 0 0,-1 0 0,0-1 0,0 0 0,0 0-1,0 0 1,10-2 0,-6 2-200,15-2-697,0-1 0,31-9 0,-33 7 1259,0 1 0,1 0 0,24 0 0,-47 5-258,1-1-1,-1 0 1,1 0 0,-1 0-1,1 0 1,0 0 0,-1 1-1,1-1 1,-1 0 0,1 1-1,-1-1 1,0 0 0,1 1-1,-1-1 1,1 0-1,-1 1 1,1-1 0,-1 1-1,0-1 1,1 1 0,-1-1-1,0 1 1,0-1 0,1 1-1,-1-1 1,0 1-1,0-1 1,0 1 0,0-1-1,0 1 1,0 0 0,1-1-1,-1 1 1,0-1 0,-1 1-1,1-1 1,0 1 0,0 0-1,0-1 1,0 1-1,0-1 1,-1 1 0,1 0-1,-13 28 997,5-19-1032,-1 0 0,0-1 0,-1 0 0,0 0 0,0-1 0,-1 0 0,0-1 0,0 0 0,-1-1 0,0 0 0,0-1 0,0 0 0,-26 5 0,37-10-32,1 1 0,0-1 0,-1 0 0,1 0 0,-1 0-1,1 0 1,0 0 0,-1 0 0,1 0 0,-1 0 0,1 0 0,0 0 0,-1-1 0,1 1 0,-1 0-1,1 0 1,0 0 0,-1 0 0,1-1 0,0 1 0,-1 0 0,1 0 0,0 0 0,-1-1 0,1 1-1,0 0 1,0-1 0,-1 1 0,1 0 0,0-1 0,0 1 0,0 0 0,-1-1 0,1 1 0,0-1-1,4-17-3014,19-20-6207,-21 34 7491,15-22-11524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3:58.879"/>
    </inkml:context>
    <inkml:brush xml:id="br0">
      <inkml:brushProperty name="width" value="0.025" units="cm"/>
      <inkml:brushProperty name="height" value="0.025" units="cm"/>
      <inkml:brushProperty name="color" value="#AB008B"/>
    </inkml:brush>
  </inkml:definitions>
  <inkml:trace contextRef="#ctx0" brushRef="#br0">1 1 14862,'0'0'9481,"50"41"-5189,-31-16-1762,5 5-928,1 10-1602,-4 5 0,-3 6 0,-9 7 0,-8 10 0,-1 2 0,-15 0 0,-9 1 0,-6-3 0,-1-10 0,2-13-5221,6-10-9064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0:45:23.489"/>
    </inkml:context>
    <inkml:brush xml:id="br0">
      <inkml:brushProperty name="width" value="0.025" units="cm"/>
      <inkml:brushProperty name="height" value="0.025" units="cm"/>
      <inkml:brushProperty name="color" value="#AB008B"/>
    </inkml:brush>
  </inkml:definitions>
  <inkml:trace contextRef="#ctx0" brushRef="#br0">6876 6 12300,'-14'-1'4078,"-49"-3"-4005,0 3-1,-1 3 1,1 3 0,-83 16-1,19 9 15,2 5 0,1 6-1,-234 112 1,-633 261 1175,699-318-1290,-454 87 1,-326 48 539,535-124 934,-100 26-943,539-107-436,1 5 1,2 5 0,1 3 0,2 4 0,2 5-1,2 3 1,3 4 0,2 4 0,-86 79 0,100-75 30,3 2 0,-103 134 1,149-172-124,1 0 0,2 2 1,1 0-1,1 0 1,2 2-1,0 0 1,3 0-1,0 1 0,2 0 1,2 1-1,-4 46 1,9-54 17,1 0 1,1 0 0,1 0-1,2 0 1,0-1 0,12 38 0,-10-45-2,1-1 0,1 0 1,0-1-1,1 0 0,0 0 1,1-1-1,1 0 0,1-1 1,-1 0-1,19 14 0,-5-8-4,0-1-1,2-1 0,0-2 0,1-1 0,0 0 0,1-3 0,0 0 0,1-2 0,0-1 0,59 8 0,24-5-167,188-4-1,-204-8 7,633-21-397,-503 2 523,269-59-1,732-246 214,-908 233-47,506-152 204,230-64 120,-548 161-451,-8-38 172,-383 132-100,-2-5 0,116-80-1,-156 85-45,-2-2 0,-3-3 0,111-120 1,-134 125-61,-3-1 1,-2-2 0,63-111-1,-93 144 171,-1 0-1,0-1 0,-2 0 0,-1 0 1,-1-1-1,-1 0 0,-2 0 0,0-1 1,-1 1-1,-2-1 0,-1 0 0,0 0 1,-8-43-1,3 52-82,0 0 1,-1 1-1,-1 0 1,-1 0-1,0 1 1,-1 0-1,0 0 1,-2 1-1,1 0 0,-2 1 1,0 0-1,-24-20 1,11 13 4,-2 0 0,0 2 0,-1 0 0,0 2 0,-60-23 0,40 23 214,-1 3 0,0 2 0,0 2 1,-1 2-1,0 2 0,-1 3 0,-97 8 0,-1 11-2,-195 49 0,242-43-425,-476 90-5877,410-92 291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10.538"/>
    </inkml:context>
    <inkml:brush xml:id="br0">
      <inkml:brushProperty name="width" value="0.025" units="cm"/>
      <inkml:brushProperty name="height" value="0.025" units="cm"/>
    </inkml:brush>
  </inkml:definitions>
  <inkml:trace contextRef="#ctx0" brushRef="#br0">0 42 5285,'0'0'2402,"67"-9"-4388,-41-8 513,2 2-1410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11.690"/>
    </inkml:context>
    <inkml:brush xml:id="br0">
      <inkml:brushProperty name="width" value="0.025" units="cm"/>
      <inkml:brushProperty name="height" value="0.025" units="cm"/>
    </inkml:brush>
  </inkml:definitions>
  <inkml:trace contextRef="#ctx0" brushRef="#br0">59 63 2210,'0'0'1794,"-32"-53"-1762,28 48-32,-7 1-288,-1 4-1346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22.102"/>
    </inkml:context>
    <inkml:brush xml:id="br0">
      <inkml:brushProperty name="width" value="0.025" units="cm"/>
      <inkml:brushProperty name="height" value="0.025" units="cm"/>
      <inkml:brushProperty name="color" value="#E71224"/>
    </inkml:brush>
  </inkml:definitions>
  <inkml:trace contextRef="#ctx0" brushRef="#br0">95 122 1185,'0'0'1308,"-35"-34"5221,8-7-5220,8 11 906,5 13 3907,47 64-136,4 7-5405,194 221 1509,-203-241-2114,197 251 461,-2-28-378,-61-75 48,-2 1 25,113 142 56,-199-225-13,97 122 547,-60-102-603,-61-69-66,-3 1 0,55 82-1,-41-42 38,5-3-1,3-4 1,91 90-1,0 1-97,-91-95 5,-30-33-12,-25-30-3,1 1 1,1-2-1,30 27 1,-37-37-1444,-21-15-3904,0-1 431,-10-6-8834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23.260"/>
    </inkml:context>
    <inkml:brush xml:id="br0">
      <inkml:brushProperty name="width" value="0.025" units="cm"/>
      <inkml:brushProperty name="height" value="0.025" units="cm"/>
      <inkml:brushProperty name="color" value="#E71224"/>
    </inkml:brush>
  </inkml:definitions>
  <inkml:trace contextRef="#ctx0" brushRef="#br0">126 83 10890,'1'-8'2397,"0"0"-1651,4-28 1973,-6 11 1893,0 25-4510,1-1-1,0 1 1,0 0 0,-1-1-1,1 1 1,0 0-1,-1-1 1,1 1 0,0 0-1,-1-1 1,1 1-1,0 0 1,-1 0 0,1 0-1,-1-1 1,1 1-1,-1 0 1,1 0 0,0 0-1,-1 0 1,1 0 0,-1 0-1,1 0 1,-1 0-1,1 0 1,-1 0 0,1 0-1,0 0 1,-1 0-1,1 0 1,-1 0 0,1 1-1,-1-1 1,1 0-1,0 0 1,-1 0 0,1 1-1,0-1 1,-1 0-1,1 1 1,-18 11 692,10 0-620,0 0 0,0 0 0,1 1 1,1 0-1,0 0 0,-6 23 0,-17 88 902,24-103-886,1 2-1,2-1 1,0 0-1,1 1 1,2-1-1,0 1 1,8 40-1,-9-60-176,1 0 0,0 0-1,0 0 1,0 0-1,0-1 1,0 1 0,1 0-1,-1-1 1,1 1 0,-1-1-1,1 1 1,0-1 0,0 0-1,0 1 1,1-1 0,-1 0-1,0-1 1,1 1 0,-1 0-1,1-1 1,0 1 0,-1-1-1,1 0 1,0 0 0,0 0-1,0 0 1,0 0 0,0-1-1,0 0 1,0 1 0,0-1-1,0 0 1,0 0 0,0 0-1,3-1 1,0-1 40,1 0-1,-1 0 1,0-1-1,0 0 1,0 0-1,-1 0 1,1 0-1,-1-1 1,0 0-1,1 0 1,-2-1-1,1 1 1,-1-1-1,8-10 1,20-42 729,-30 54-744,-1 0 0,1-1 0,-1 1 0,0-1-1,0 0 1,-1 1 0,1-1 0,-1 0 0,1 1 0,-1-1 0,0 0 0,-1 1-1,1-1 1,-1 0 0,0-4 0,0 7-38,0 0 0,0 0 0,-1 1 0,1-1 0,0 0 0,0 0 0,0 1 0,0-1 0,-1 1 0,1-1 0,0 1 0,-1-1 0,1 1 0,0 0 0,-1 0 0,1 0 0,0-1 0,-1 1 0,1 1 0,-1-1 0,1 0 0,0 0 0,-1 0 0,1 1 0,-2 0 0,-35 10 0,30-8-21,0 1 0,1 1 0,0-1-1,0 1 1,-9 8 0,14-11-57,0 0 0,0 0 1,0 0-1,0 1 0,0-1 0,1 1 0,-1-1 0,1 1 0,0-1 0,-1 1 0,1 0 0,0 0 1,1-1-1,-1 1 0,0 0 0,1 0 0,0 0 0,-1 4 0,4-4-4289,6-3-2791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24.460"/>
    </inkml:context>
    <inkml:brush xml:id="br0">
      <inkml:brushProperty name="width" value="0.025" units="cm"/>
      <inkml:brushProperty name="height" value="0.025" units="cm"/>
      <inkml:brushProperty name="color" value="#E71224"/>
    </inkml:brush>
  </inkml:definitions>
  <inkml:trace contextRef="#ctx0" brushRef="#br0">103 0 13997,'0'0'15257,"-6"1"-14782,0 1-405,1 0 0,0 1-1,0-1 1,0 1 0,0 0-1,0 0 1,0 1 0,1-1-1,0 1 1,0 0 0,0 0-1,0 1 1,0-1 0,1 1-1,0 0 1,0 0 0,0 0-1,1 0 1,-1 0 0,-2 10-1,3-9-22,0 0 1,1 0-1,-1 0 0,1 0 0,0 0 0,1 1 0,0-1 1,0 0-1,1 11 0,-1-15-41,0-1 0,1 0 0,-1 1 0,1-1 0,-1 0-1,1 1 1,0-1 0,-1 0 0,1 0 0,0 0 0,0 1 0,0-1 0,-1 0 0,1 0 0,1 0 0,-1 0-1,0-1 1,2 3 0,-1-3-1,0 1-1,0 0 1,0-1 0,1 0-1,-1 0 1,0 1-1,0-1 1,0 0-1,0-1 1,0 1 0,0 0-1,1-1 1,-1 1-1,0-1 1,0 1 0,3-3-1,2 0 16,0-1 1,-1 0-1,1 0 0,-1-1 1,0 1-1,0-2 0,0 1 1,-1-1-1,0 1 0,6-9 1,1-3-140,0-1 0,14-29 0,-18 33-102,-13 31-117,-1 5 261,1 2 190,0 1-1,2-1 0,0 1 0,2 0 0,1 0 0,1 0 0,5 33 0,-6-57-103,0 1 1,0 0-1,0 0 0,0-1 0,1 1 1,-1 0-1,1-1 0,-1 1 0,1 0 0,0-1 1,-1 1-1,1-1 0,0 1 0,0-1 0,0 1 1,0-1-1,0 0 0,1 0 0,-1 1 1,0-1-1,1 0 0,-1 0 0,1 0 0,-1 0 1,1-1-1,-1 1 0,1 0 0,-1 0 0,1-1 1,0 1-1,-1-1 0,1 0 0,0 0 0,0 1 1,-1-1-1,1 0 0,3-1 0,0 0 10,1-1 1,-1 0-1,0-1 0,0 1 0,0-1 0,0 0 0,-1 0 0,1 0 1,-1-1-1,6-5 0,-10 8-35,0 1 1,1-1 0,-1 1-1,1-1 1,-1 1 0,1-1-1,-1 1 1,1-1 0,-1 1-1,1 0 1,-1-1 0,1 1-1,-1 0 1,1-1 0,0 1-1,-1 0 1,1 0 0,0 0-1,-1-1 1,1 1 0,0 0-1,-1 0 1,1 0 0,0 0-1,-1 0 1,1 0 0,0 0-1,-1 1 1,1-1 0,0 0-1,-1 0 1,1 0 0,1 1-1,-1 1 13,0-1-1,0 0 0,0 1 0,0 0 0,-1-1 0,1 1 1,0-1-1,-1 1 0,1 0 0,-1 0 0,1-1 0,-1 4 0,2 68 533,-2-60-401,0-1-118,0 0 0,-1-1-1,-1 1 1,0 0-1,-1-1 1,0 1 0,0-1-1,-1 0 1,-1 0 0,0 0-1,0 0 1,-9 11 0,10-16-10,-1-1 1,1 0-1,-1 0 1,0 0 0,0-1-1,0 1 1,-1-1-1,0-1 1,0 1-1,0-1 1,0 0 0,0 0-1,0-1 1,-1 0-1,0 0 1,1 0 0,-1-1-1,0 0 1,0 0-1,1-1 1,-1 0-1,-11-1 1,14 1-127,0-1 0,0 0 1,0 0-1,1 0 0,-1 0 0,0-1 1,0 1-1,1-1 0,-1 0 0,0 0 0,-2-3 1,4 4-164,0-1 0,0 0 0,0 1 0,0-1 0,1 0 0,-1 0 0,1 0 1,0 0-1,-1 0 0,1-1 0,0 1 0,0 0 0,0 0 0,1-1 0,-1 1 1,1-1-1,-1 1 0,1 0 0,-1-4 0,1-2-9752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38.569"/>
    </inkml:context>
    <inkml:brush xml:id="br0">
      <inkml:brushProperty name="width" value="0.025" units="cm"/>
      <inkml:brushProperty name="height" value="0.025" units="cm"/>
      <inkml:brushProperty name="color" value="#004F8B"/>
    </inkml:brush>
  </inkml:definitions>
  <inkml:trace contextRef="#ctx0" brushRef="#br0">0 1 5573,'0'0'12017,"7"5"-11387,18 13 403,2-1 0,0-1 0,1-1 0,51 18 0,56 30 1180,179 92 5,-266-133-1596,230 112 1572,-225-112-2124,87 24-1,35 13 37,218 105 1181,-292-120-1103,104 63 1,23 12 49,552 256-234,-588-283 0,132 69 0,-95-47 0,-39-22 0,246 105 0,-268-126 0,-83-34 0,316 149 0,104 56 0,98 53 0,-289-135 0,-224-117 0,501 259 0,-411-208 0,-97-48 0,129 51 0,124 55 0,-179-74 0,79 47 0,2 2 0,-143-82 0,298 134 0,-374-171 0,458 181 0,-253-93 0,-101-40 0,-97-45-22,204 80-693,-98-37 512,-132-53 126,6 2-1229,-5 2-6786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4.651"/>
    </inkml:context>
    <inkml:brush xml:id="br0">
      <inkml:brushProperty name="width" value="0.025" units="cm"/>
      <inkml:brushProperty name="height" value="0.025" units="cm"/>
    </inkml:brush>
  </inkml:definitions>
  <inkml:trace contextRef="#ctx0" brushRef="#br0">1 86 14830,'0'0'11979,"59"40"-10441,-11-52-994,7-6-480,-1-1-1281,-4-4-2402,-5-2-2307,-12-4-6213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50.093"/>
    </inkml:context>
    <inkml:brush xml:id="br0">
      <inkml:brushProperty name="width" value="0.025" units="cm"/>
      <inkml:brushProperty name="height" value="0.025" units="cm"/>
      <inkml:brushProperty name="color" value="#004F8B"/>
    </inkml:brush>
  </inkml:definitions>
  <inkml:trace contextRef="#ctx0" brushRef="#br0">0 1 5573,'0'0'12017,"7"5"-11387,18 13 403,2-1 0,0-1 0,1-1 0,51 18 0,56 30 1180,179 92 5,-266-133-1596,230 112 1572,-225-112-2124,87 24-1,35 13 37,218 105 1181,-292-120-1103,104 63 1,23 12 49,552 256-234,-588-283 0,132 69 0,-95-47 0,-39-22 0,246 105 0,-268-126 0,-83-34 0,316 149 0,104 56 0,98 53 0,-289-135 0,-224-117 0,501 259 0,-411-208 0,-97-48 0,129 51 0,124 55 0,-179-74 0,79 47 0,2 2 0,-143-82 0,298 134 0,-374-171 0,458 181 0,-253-93 0,-101-40 0,-97-45-22,204 80-693,-98-37 512,-132-53 126,6 2-1229,-5 2-6786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7:19.510"/>
    </inkml:context>
    <inkml:brush xml:id="br0">
      <inkml:brushProperty name="width" value="0.025" units="cm"/>
      <inkml:brushProperty name="height" value="0.025" units="cm"/>
      <inkml:brushProperty name="color" value="#E71224"/>
    </inkml:brush>
  </inkml:definitions>
  <inkml:trace contextRef="#ctx0" brushRef="#br0">95 122 1185,'0'0'1308,"-35"-34"5221,8-7-5220,8 11 906,5 13 3907,47 64-136,4 7-5405,194 221 1509,-203-241-2114,197 251 461,-2-28-378,-61-75 48,-2 1 25,113 142 56,-199-225-13,97 122 547,-60-102-603,-61-69-66,-3 1 0,55 82-1,-41-42 38,5-3-1,3-4 1,91 90-1,0 1-97,-91-95 5,-30-33-12,-25-30-3,1 1 1,1-2-1,30 27 1,-37-37-1444,-21-15-3904,0-1 431,-10-6-8834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59.393"/>
    </inkml:context>
    <inkml:brush xml:id="br0">
      <inkml:brushProperty name="width" value="0.025" units="cm"/>
      <inkml:brushProperty name="height" value="0.025" units="cm"/>
    </inkml:brush>
  </inkml:definitions>
  <inkml:trace contextRef="#ctx0" brushRef="#br0">0 7 8712,'0'0'23019,"10"15"-22042,-4-12-970,-1 0 1,1-1-1,-1 1 0,1-1 0,0 0 0,0-1 1,0 1-1,0-1 0,11 0 0,64 0-16,-51-1 5,233 3 4,-360-6 0,-63 2 0,142 2 0,1 1 0,0 0 0,0 2 0,0 0 0,0 1 0,-32 14 0,50-19 0,-1 0 0,0 0 0,0 0 0,0 0 0,1 0 0,-1 0 0,0 0 0,0 0 0,0 0 0,1 0 0,-1 0 0,0 0 0,0 0 0,0 0 0,0 0 0,1 0 0,-1 0 0,0 0 0,0 1 0,0-1 0,0 0 0,1 0 0,-1 0 0,0 0 0,0 0 0,0 1 0,0-1 0,0 0 0,0 0 0,0 0 0,0 0 0,1 1 0,-1-1 0,0 0 0,0 0 0,0 0 0,0 0 0,0 1 0,0-1 0,0 0 0,0 0 0,0 0 0,0 1 0,0-1 0,0 0 0,0 0 0,0 0 0,0 1 0,-1-1 0,1 0 0,0 0 0,0 0 0,0 0 0,0 1 0,0-1 0,0 0 0,0 0 0,-1 0 0,1 0 0,0 0 0,0 1 0,0-1 0,0 0 0,0 0 0,-1 0 0,1 0 0,0 0 0,0 0 0,-1 0 0,15 4 0,47 0 0,-1-3 0,88-10 0,-22 1 0,-357-5 0,80 4 0,437-10 0,-153 15 0,-105 4 0,-498-17 0,579 18-904,-20 1-2821,116-12-1,-148 1-3101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4:02.523"/>
    </inkml:context>
    <inkml:brush xml:id="br0">
      <inkml:brushProperty name="width" value="0.025" units="cm"/>
      <inkml:brushProperty name="height" value="0.025" units="cm"/>
    </inkml:brush>
  </inkml:definitions>
  <inkml:trace contextRef="#ctx0" brushRef="#br0">125 185 4644,'0'0'1260,"4"-9"-1057,2-3 342,1 0-1,0 0 1,1 0-1,10-11 1,-16 21-488,-1-1 1,1 1-1,0-1 1,-1 0-1,1 0 0,-1 1 1,0-1-1,0 0 1,0 0-1,0 0 1,0 0-1,-1 0 1,1-4-1,0-3 3148,-1-1 5721,-21 13-1128,19-2-7698,0 1 0,0 0 1,0 0-1,-1 0 0,1 0 1,0 0-1,0 0 1,0 1-1,0-1 0,1 0 1,-1 1-1,0 0 1,1-1-1,-1 1 0,1 0 1,-1 0-1,1 0 0,-1 2 1,-2 2-29,1-1 1,0 0-1,1 1 1,-1-1-1,1 1 1,0 0-1,1-1 1,-1 1-1,1 0 1,-1 12-1,2-16-64,0 1 0,1 0 0,-1 0 0,0-1 0,1 1 0,-1 0 0,1-1 0,0 1 0,0 0 0,0-1 0,0 1-1,1-1 1,-1 0 0,1 1 0,-1-1 0,1 0 0,0 0 0,0 0 0,0 0 0,0 0 0,0 0 0,0-1 0,0 1 0,1-1-1,2 2 1,5 2 0,7 3 32,1 1 1,-1 1 0,29 23 0,-43-31-37,0 0 1,0 1 0,0 0 0,0 0-1,0 0 1,-1 0 0,1 0 0,-1 0-1,0 1 1,0-1 0,0 1 0,-1 0-1,1-1 1,-1 1 0,0 0 0,0 0-1,0 0 1,-1 0 0,1 0-1,-1 0 1,0 0 0,0 0 0,0 0-1,-1 0 1,-1 7 0,0-8-5,0 1 0,0-1 0,0 1 0,0-1 0,-1 0 0,1 0 0,-1 0 0,0 0 0,0-1 0,0 1 0,0-1 0,-7 4 0,-45 22 0,45-25 0,0 1 0,0-2 0,-1 1 0,1-1 0,-1-1 0,1 0 0,-1 0 0,-13-2 0,20 1 0,-1 0 0,1-1 0,0 1 0,0-1 0,0 0 0,0 0 0,0-1 0,0 1 0,0-1 0,0 0 0,1 0 0,-1 0 0,1-1 0,-1 1 0,1-1 0,0 0 0,0 0 0,0 0 0,0 0 0,1 0 0,-1-1 0,1 1 0,-4-8 0,5 8 0,0-1 0,1 0 0,-1 0 0,1 0 0,0 0 0,0 0 0,0 0 0,0 1 0,1-1 0,-1 0 0,1 0 0,0 0 0,0 0 0,0 1 0,1-1 0,0 1 0,-1-1 0,1 1 0,0-1 0,1 1 0,-1 0 0,0 0 0,1 0 0,4-3 0,9-10 0,1 0 0,35-25 0,-37 31 0,29-22 0,-16 12 0,0 0 0,-2-2 0,29-30 0,-53 51 0,-1-1 0,1 1 0,-1-1 0,0 0 0,1 1 0,-1-1 0,0 0 0,0 0 0,0 1 0,0-1 0,0 0 0,-1 0 0,1 0 0,-1 0 0,1 0 0,-1 0 0,0 0 0,0-1 0,0 1 0,0 0 0,0 0 0,0 0 0,0 0 0,-1 0 0,0-3 0,0 3 0,-1 0 0,1 0 0,-1 1 0,1-1 0,-1 1 0,0-1 0,1 1 0,-1-1 0,0 1 0,0 0 0,0 0 0,0 0 0,0 0 0,0 1 0,-1-1 0,1 0 0,0 1 0,0-1 0,0 1 0,-1 0 0,1 0 0,-4 0 0,-62 3-2194,1 11-4548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4:21.625"/>
    </inkml:context>
    <inkml:brush xml:id="br0">
      <inkml:brushProperty name="width" value="0.025" units="cm"/>
      <inkml:brushProperty name="height" value="0.025" units="cm"/>
    </inkml:brush>
  </inkml:definitions>
  <inkml:trace contextRef="#ctx0" brushRef="#br0">109 20 5765,'0'0'13448,"-8"0"-11057,-38 4 1320,46-3-3642,0-1 0,-1 0 0,1 0 1,0 0-1,0 0 0,-1 1 1,1-1-1,0 0 0,0 0 0,-1 1 1,1-1-1,0 0 0,0 0 1,0 1-1,0-1 0,-1 0 0,1 0 1,0 1-1,0-1 0,0 0 0,0 1 1,0-1-1,0 0 0,0 1 1,0-1-1,0 0 0,0 1 0,0-1 1,0 0-1,0 1 0,0-1 1,0 0-1,0 0 0,1 1 0,-1-1 1,0 0-1,0 1 0,0-1 1,0 0-1,0 0 0,1 1 0,-1-1 1,0 0-1,0 0 0,1 1 0,-1-1 1,0 0-1,0 0 0,1 0 1,11 14 186,-1-8-221,1 0-1,0-1 0,1-1 0,-1 0 0,1 0 1,0-1-1,0-1 0,0 0 0,0 0 0,0-2 1,1 0-1,-1 0 0,20-4 0,11-3 81,0-3-1,68-23 1,-159 38 1507,3-2-1536,-239 52 947,193-39-865,200-38-312,-43 3 184,208-53-977,-361 110 622,28-16 471,0-3 0,-1-2 0,-94 14 1,165-32-7081,8-4 69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06.618"/>
    </inkml:context>
    <inkml:brush xml:id="br0">
      <inkml:brushProperty name="width" value="0.025" units="cm"/>
      <inkml:brushProperty name="height" value="0.025" units="cm"/>
    </inkml:brush>
  </inkml:definitions>
  <inkml:trace contextRef="#ctx0" brushRef="#br0">22 50 5605,'0'0'6220,"-6"-5"-5532,-9-13-523,15 17-164,0 1 1,0 0-1,0 0 0,0-1 1,0 1-1,0 0 1,0 0-1,0-1 1,0 1-1,0 0 1,0 0-1,1-1 1,-1 1-1,0 0 1,0 0-1,0 0 1,0-1-1,1 1 1,-1 0-1,0 0 1,0 0-1,0 0 0,1-1 1,-1 1-1,0 0 1,0 0-1,1 0 1,-1 0-1,0 0 1,0 0-1,1 0 1,-1 0-1,0 0 1,0-1-1,1 1 1,-1 0-1,0 0 1,0 1-1,1-1 0,-1 0 1,0 0-1,1 0 1,59 10 28,-56-10-26,78 15-3,1-3 1,95 0-1,170-14-104,-311 1 84,365-18-393,93-1-959,-472 20 1404,309-4-822,-2-7-3750,-303 8 5567,-33-1 2392,-24 0-136,7 3-3852,-121 2 1995,-148 22-1,-144 40-41,29-3-909,390-58-483,-107 13-174,-162 0 0,284-15 88,0 1 0,1-1-1,-1 0 1,0 0 0,0 0-1,0 0 1,0 0 0,1 0-1,-1-1 1,0 1 0,0 0-1,1-1 1,-1 0 0,0 1-1,1-1 1,-1 0 0,0 0-1,1 0 1,-1 0 0,1 0-1,-1 0 1,1 0 0,0-1-1,0 1 1,-1 0 0,1-1-1,0 1 1,-1-3 0,-1-24-2630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14.719"/>
    </inkml:context>
    <inkml:brush xml:id="br0">
      <inkml:brushProperty name="width" value="0.025" units="cm"/>
      <inkml:brushProperty name="height" value="0.025" units="cm"/>
    </inkml:brush>
  </inkml:definitions>
  <inkml:trace contextRef="#ctx0" brushRef="#br0">85 132 6951,'-8'2'5493,"-30"6"-3200,36-8-2236,0 0 0,0 0-1,0 1 1,0-1 0,0 1 0,0-1 0,0 1 0,0 0 0,1 0 0,-1 0 0,0 0 0,1 0-1,-1 0 1,0 1 0,1-1 0,-1 0 0,1 1 0,0-1 0,-1 1 0,1 0 0,-1 2-1,4-2 43,0-1 0,1 1 0,-1 0 0,1-1 0,-1 0 0,1 1 0,0-1 0,-1 0 0,1 0 0,0-1-1,0 1 1,0 0 0,0-1 0,0 0 0,3 0 0,0 1 64,89 14 232,136 2 0,100-17-467,-165-2 117,743-52-927,-900 54 884,144-16 35,160-37 0,-353 51 2820,-39 5-2414,-290 39-1064,-434 43 1412,595-63-37,-161 10 2096,419-36-3044,0-3 0,58-15 0,10-2 295,756-77-2356,-290 42-3177,-561 57 5021,-6 0 208,0 0 0,-1-1 0,29-9 1,-45 12 225,1 0 0,-1 0 0,1 0 0,-1 0 0,1 0 0,-1 0 0,1 0 0,-1-1 0,1 1 0,-1 0 0,1 0 0,-1-1 0,1 1 0,-1 0 0,0-1 0,1 1 0,-1 0 0,1-1 1,-1 1-1,0 0 0,0-1 0,1 1 0,-1-1 0,0 1 0,0-1 0,1 1 0,-1-1 0,0 1 0,0-1 0,0 1 0,0-1 0,0 0 0,-18-8 2003,-22 3-1129,0 1 0,0 2 0,-65 4 0,34 0-588,-208 11 401,-299 54 0,170-14-742,340-48-1046,41-7-3529,22-12-7036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0.843"/>
    </inkml:context>
    <inkml:brush xml:id="br0">
      <inkml:brushProperty name="width" value="0.025" units="cm"/>
      <inkml:brushProperty name="height" value="0.025" units="cm"/>
    </inkml:brush>
  </inkml:definitions>
  <inkml:trace contextRef="#ctx0" brushRef="#br0">0 702 15278,'0'0'8451,"13"-7"-7559,8-10-627,0 0 0,-1-1 1,-1-1-1,-1-1 1,-1 0-1,20-30 0,63-103 832,94-197 0,-192 347-1119,11-21 999,-6 21-377,-4 15-372,-2 63 210,-4 1 0,-20 128 0,10-112 61,-2 112 0,15-202-506,2 26-1082,-2-28 1005,0 1 0,0 0 0,0 0 0,0 0-1,1 0 1,-1 0 0,0-1 0,0 1 0,1 0-1,-1 0 1,1 0 0,-1-1 0,0 1 0,1 0 0,-1-1-1,1 1 1,0 0 0,-1-1 0,1 1 0,0-1 0,-1 1-1,1-1 1,0 1 0,0-1 0,-1 1 0,2-1-1,-2 0-203,1 0 0,-1-1 0,0 1 0,1-1 0,-1 1 0,0 0 0,0-1 0,1 1 0,-1-1-1,0 1 1,0-1 0,0 1 0,0-1 0,0 1 0,1-1 0,-1 1 0,0-1 0,0 1 0,0-1-1,0 1 1,-1-1 0,1 1 0,0-1 0,0 1 0,0-1 0,-1 0 0,1 0-480,-3-21-6471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1.183"/>
    </inkml:context>
    <inkml:brush xml:id="br0">
      <inkml:brushProperty name="width" value="0.025" units="cm"/>
      <inkml:brushProperty name="height" value="0.025" units="cm"/>
    </inkml:brush>
  </inkml:definitions>
  <inkml:trace contextRef="#ctx0" brushRef="#br0">1 69 18866,'0'0'9993,"59"-5"-9448,-20-1-353,9-3-160,5-3-576,1-1-2563,-6 3-1410,-4-3-2593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1.557"/>
    </inkml:context>
    <inkml:brush xml:id="br0">
      <inkml:brushProperty name="width" value="0.025" units="cm"/>
      <inkml:brushProperty name="height" value="0.025" units="cm"/>
    </inkml:brush>
  </inkml:definitions>
  <inkml:trace contextRef="#ctx0" brushRef="#br0">6 0 15278,'0'0'7645,"-1"9"-6844,-3 25-305,4-33-462,1 0 0,-1 0 0,1-1 0,-1 1-1,1 0 1,-1 0 0,1-1 0,-1 1 0,1 0 0,0-1 0,0 1-1,-1-1 1,1 1 0,0-1 0,0 0 0,-1 1 0,1-1 0,0 0-1,0 1 1,0-1 0,0 0 0,-1 0 0,1 0 0,0 1-1,0-1 1,0 0 0,0 0 0,0-1 0,0 1 0,1 0 0,28-3 939,10-19 197,-37 19-1105,0 0-1,0 1 0,0 0 1,1 0-1,-1 0 0,0 0 0,1 0 1,-1 0-1,1 1 0,0 0 1,0 0-1,-1 0 0,1 0 0,0 0 1,0 1-1,0 0 0,0 0 1,0 0-1,5 1 0,-7 0-64,-1 0 0,1 1 1,-1-1-1,1 1 0,-1-1 0,1 1 0,-1 0 0,0-1 0,0 1 1,0 0-1,0 0 0,0 0 0,0 0 0,0 0 0,-1 0 1,1 0-1,-1 0 0,1 3 0,5 44 125,-6-44-93,1 131 2557,3-134-2500,3-10-94,5-8-714,-6-4-3107,-4 5-3484,-2-3-9196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009"/>
    </inkml:context>
    <inkml:brush xml:id="br0">
      <inkml:brushProperty name="width" value="0.025" units="cm"/>
      <inkml:brushProperty name="height" value="0.025" units="cm"/>
    </inkml:brush>
  </inkml:definitions>
  <inkml:trace contextRef="#ctx0" brushRef="#br0">53 284 16784,'-6'11'2226,"3"-6"-1968,-3 5 671,0 1-1,1-1 1,0 1 0,0 0 0,1 0-1,1 0 1,0 1 0,1-1-1,0 1 1,-1 21 0,4-31-876,-1-1 0,1 0 0,0 1-1,-1-1 1,1 0 0,0 1 0,0-1 0,0 0 0,0 0 0,0 0 0,0 0 0,0 0-1,0 0 1,1 0 0,-1 0 0,0 0 0,1 0 0,-1-1 0,0 1 0,1-1 0,-1 1 0,1-1-1,-1 1 1,1-1 0,-1 0 0,1 0 0,-1 0 0,1 0 0,-1 0 0,1 0 0,-1 0-1,3-1 1,4 1-16,0-1-1,0 0 1,1 0-1,-1-1 1,8-2-1,0-3 11,0-1-1,-1-1 0,0 0 0,0-1 0,-1-1 0,0 0 1,18-20-1,-11 11 7,36-26 0,-57 46-60,1 0 1,-1 0-1,0-1 1,0 1-1,0 0 1,1 0-1,-1 0 1,0-1-1,1 1 1,-1 0-1,0 0 1,0 0-1,1 0 1,-1 0-1,0 0 1,1 0 0,-1 0-1,0-1 1,1 1-1,-1 0 1,0 0-1,1 1 1,-1-1-1,0 0 1,1 0-1,-1 0 1,0 0-1,1 0 1,-1 0-1,0 0 1,0 0-1,1 1 1,-1-1-1,0 0 1,1 0 0,-1 0-1,0 1 1,0-1-1,1 0 1,2 18-57,-9 36 477,3-32 172,3-21-582,0-1 1,1 0-1,-1 1 1,1-1 0,-1 0-1,1 0 1,-1 1-1,0-1 1,1 0 0,-1 0-1,1 0 1,-1 1-1,1-1 1,-1 0 0,1 0-1,-1 0 1,1 0-1,-1 0 1,1 0 0,-1 0-1,1 0 1,-1 0-1,1 0 1,-1-1 0,1 1-1,-1 0 1,1 0 0,-1 0-1,1 0 1,0-1-1,17-5 19,40-34-23,-52 34 0,1 0 0,-1 1 0,1-1 0,1 2 0,-1-1 0,1 1 0,0 0 0,0 1 0,0-1 0,0 2 0,0-1 0,16-2 0,-23 6 0,0-1 0,1 0 0,-1 1 0,0-1 0,0 1 0,1-1 0,-1 1 0,0 0 0,0-1 0,0 1 0,0 0 0,0 0 0,0 0 0,0 0 0,0 0 0,0 0 0,0 0 0,-1 0 0,1 0 0,0 0 0,-1 1 0,1-1 0,-1 0 0,1 0 0,-1 1 0,1-1 0,-1 0 0,0 1 0,0-1 0,0 0 0,0 1 0,0-1 0,0 2 0,-1 57 0,0-50 0,-5 28-2987,3-30 73,1-27-218,2-10-3754</inkml:trace>
  <inkml:trace contextRef="#ctx0" brushRef="#br0" timeOffset="1">555 1 19218,'0'0'8296,"52"18"-24792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2.135"/>
    </inkml:context>
    <inkml:brush xml:id="br0">
      <inkml:brushProperty name="width" value="0.025" units="cm"/>
      <inkml:brushProperty name="height" value="0.025" units="cm"/>
    </inkml:brush>
  </inkml:definitions>
  <inkml:trace contextRef="#ctx0" brushRef="#br0">19 21 14286,'0'0'10052,"-3"8"-9412,-1 3-200,1 1 0,0 0 0,1-1-1,0 1 1,1 0 0,1 0 0,1 23-1,-1-35-428,0 1-1,0-1 1,1 1-1,-1-1 1,0 1-1,1-1 1,-1 1-1,1-1 1,-1 1-1,1-1 0,-1 0 1,1 1-1,-1-1 1,1 1-1,-1-1 1,1 0-1,0 0 1,-1 1-1,1-1 1,-1 0-1,1 0 1,0 0-1,-1 0 1,1 0-1,-1 0 0,1 0 1,0 0-1,-1 0 1,1 0-1,0 0 1,-1 0-1,1 0 1,-1 0-1,1-1 1,0 1-1,-1 0 1,1 0-1,-1-1 1,1 1-1,-1 0 1,1-1-1,-1 1 0,1-1 1,0 0-1,26-16 416,21-34 103,-32 33-495,0 0-1,26-19 1,-42 36-38,1 1-1,-1-1 1,1 1-1,0-1 0,-1 1 1,1-1-1,0 1 1,0-1-1,0 1 1,-1-1-1,1 1 1,0 0-1,0 0 1,0-1-1,0 1 1,-1 0-1,1 0 1,0 0-1,0 0 1,0 0-1,0 0 1,0 0-1,0 0 1,-1 0-1,1 1 1,0-1-1,0 0 1,1 1-1,-1 0 7,0 1 0,0-1 0,0 0-1,0 1 1,0-1 0,0 1 0,0-1 0,-1 1 0,1-1-1,-1 1 1,1-1 0,-1 1 0,1 0 0,-1 2 0,1 13 72,0 0 0,-3 27 0,1-24-33,0-6-275,0 10 648,3-21-2388,3-12-3028,15-36-4895,-6 18 219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2.507"/>
    </inkml:context>
    <inkml:brush xml:id="br0">
      <inkml:brushProperty name="width" value="0.025" units="cm"/>
      <inkml:brushProperty name="height" value="0.025" units="cm"/>
    </inkml:brush>
  </inkml:definitions>
  <inkml:trace contextRef="#ctx0" brushRef="#br0">90 21 7399,'0'0'18615,"-8"6"-18364,1 0-218,0 0 1,1 0 0,-1 1-1,1 0 1,1 0-1,-1 0 1,1 1 0,0 0-1,1 0 1,0 0-1,0 0 1,1 1 0,0 0-1,0-1 1,1 1-1,-1 13 1,2-20 1,1 0 1,-1 0-1,1 0 0,0 0 1,0 0-1,0 0 1,0 1-1,0-1 0,1 0 1,-1 0-1,1 0 0,-1 0 1,1 0-1,0 0 0,0 0 1,-1 0-1,1 0 0,1 0 1,-1-1-1,0 1 0,2 2 1,-1-3 2,0 0 0,1 0 0,-1-1 1,0 1-1,0-1 0,0 1 0,1-1 0,-1 0 1,0 0-1,0 0 0,1 0 0,-1 0 1,0-1-1,0 1 0,0-1 0,1 1 0,-1-1 1,0 0-1,0 1 0,3-3 0,5-2 74,-1-1 0,0 1-1,0-1 1,-1-1 0,1 0 0,-1 0-1,-1 0 1,13-17 0,-10 11 61,0 0 0,-1 0 0,-1-1 1,0-1-1,7-18 0,-10 2 336,-8 24-318,-6 18-341,1 4-119,1 0-1,0 1 1,1-1 0,1 2 0,1-1 0,0 0 0,1 1 0,1 0-1,0 0 1,1-1 0,2 26 0,0-41 15,-1 0 1,1 0-1,0 0 0,-1 0 0,1 0 1,0 0-1,-1 0 0,1 0 1,0 0-1,0-1 0,0 1 0,0 0 1,0-1-1,0 1 0,0-1 1,0 1-1,0-1 0,0 1 0,0-1 1,0 1-1,1-1 0,-1 0 1,0 0-1,0 0 0,0 0 0,0 0 1,1 0-1,-1 0 0,0 0 1,0 0-1,0 0 0,0-1 0,0 1 1,1 0-1,-1-1 0,0 1 1,1-2-1,19-13-5554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3.255"/>
    </inkml:context>
    <inkml:brush xml:id="br0">
      <inkml:brushProperty name="width" value="0.025" units="cm"/>
      <inkml:brushProperty name="height" value="0.025" units="cm"/>
    </inkml:brush>
  </inkml:definitions>
  <inkml:trace contextRef="#ctx0" brushRef="#br0">36 0 7559,'0'0'8974,"-4"9"-5648,-2 6-2625,0 1 0,2 0 1,0 1-1,1-1 0,1 0 1,0 1-1,1 31 0,-1 30-533,0-31 231,7 75 1,-5-121-383,0 1 0,0 0 1,0 0-1,1-1 1,-1 1-1,0 0 0,1-1 1,-1 1-1,1 0 1,0-1-1,0 1 0,-1-1 1,1 1-1,0-1 0,0 0 1,0 1-1,1-1 1,-1 0-1,0 1 0,0-1 1,1 0-1,1 1 1,-2-2 0,1 1 1,0-1 0,-1 0 0,1 0 0,0 0-1,-1 0 1,1 0 0,0 0 0,-1 0 0,1 0-1,0-1 1,0 1 0,-1-1 0,1 1 0,-1-1-1,1 1 1,2-3 0,4-1 34,-1-1 0,0 0 1,0-1-1,-1 0 0,0 0 0,0 0 0,7-9 0,-3 1 62,0-1-1,-2 0 0,1 0 0,9-27 1,-18 172-19,0-129-79,0-1-1,0 1 1,0-1 0,0 1 0,1-1 0,-1 1 0,0-1-1,0 1 1,0 0 0,0-1 0,1 1 0,-1-1 0,0 0-1,0 1 1,1-1 0,-1 1 0,1-1 0,-1 1 0,0-1-1,1 0 1,-1 1 0,1-1 0,-1 0 0,0 1 0,1-1-1,-1 0 1,1 0 0,-1 1 0,1-1 0,-1 0 0,1 0-1,0 0 1,0 0 0,21-5 837,18-20 469,-19 6-1041,35-26-102,-51 43-195,-1-1 0,1 0 0,-1 1 0,1 0 0,0 0 0,0 0 0,0 1 1,0-1-1,0 1 0,0 1 0,5-1 0,-8 1 8,-1 0 0,0 1 0,0-1 0,0 0 0,0 1 0,0 0 0,0-1 0,0 1 0,0-1 0,0 1 0,0 0 0,0 0 0,0 0 0,0-1 0,-1 1 0,1 0 0,0 0-1,-1 0 1,1 0 0,0 0 0,-1 0 0,0 1 0,1-1 0,-1 0 0,1 0 0,-1 0 0,0 2 0,8 43-193,-5-25 154,-3-20 54,0 1 1,0-1-1,0 0 0,1 1 1,-1-1-1,0 0 0,1 1 1,-1-1-1,0 0 0,1 0 1,0 0-1,-1 1 0,1-1 1,0 0-1,-1 0 0,1 0 1,0 0-1,0 0 0,0 0 1,0 0-1,0 0 0,0-1 1,0 1-1,0 0 0,1-1 1,-1 1-1,0-1 0,0 1 1,1-1-1,-1 1 0,0-1 1,0 0-1,1 1 0,-1-1 1,0 0-1,1 0 0,-1 0 1,0 0-1,1-1 0,-1 1 1,0 0-1,1 0 0,-1-1 1,0 1-1,0-1 0,2 0 1,7-4 123,1-2 0,-1 1 1,-1-1-1,16-14 0,16-10 80,-39 30-232,-1 0 1,1 0-1,0 0 1,0 1-1,0-1 0,-1 1 1,1-1-1,0 1 0,0 0 1,0-1-1,0 1 0,0 0 1,3 1-1,-4-1 13,0 0-1,0 0 1,-1 1-1,1-1 1,0 1 0,0-1-1,-1 1 1,1-1-1,0 1 1,-1-1 0,1 1-1,0-1 1,-1 1-1,1 0 1,-1 0 0,1-1-1,-1 1 1,0 0-1,1 0 1,-1-1 0,1 3-1,0 4 6,0 1 0,0-1 0,-1 1 0,0 0 0,-1 14 0,0-16 57,0 1-1,1-1 1,0 1-1,0-1 1,3 13-1,-3-18-45,0-1-1,1 1 1,-1-1-1,1 1 1,-1 0-1,1-1 1,0 1-1,-1-1 1,1 0-1,-1 1 1,1-1-1,0 1 1,-1-1-1,1 0 0,0 0 1,0 1-1,-1-1 1,1 0-1,0 0 1,0 0-1,-1 0 1,1 0-1,0 0 1,0 0-1,-1 0 1,1 0-1,0 0 1,0 0-1,-1 0 1,1-1-1,0 1 1,-1 0-1,1 0 1,0-1-1,-1 1 1,1-1-1,0 1 0,-1-1 1,1 1-1,-1-1 1,1 1-1,-1-1 1,1 0-1,33-26 366,-30 23-352,12-11-156,-12 11-46,0-1 1,0 1 0,1 0-1,0 0 1,0 0-1,0 1 1,0 0 0,0 0-1,1 0 1,-1 0-1,1 1 1,10-3 0,-16 5-7,1 1 0,-1-1 0,1 0 0,-1 1 1,1-1-1,-1 0 0,1 1 0,-1-1 0,1 0 1,-1 1-1,1-1 0,-1 1 0,1-1 0,-1 1 1,0-1-1,1 1 0,-1-1 0,0 1 0,0 0 1,1-1-1,-1 1 0,0-1 0,0 1 0,0 0 1,0-1-1,0 1 0,0-1 0,0 1 0,0 0 1,0-1-1,0 2 0,0 27-6074,-1-23 1127,1 4-7797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3.594"/>
    </inkml:context>
    <inkml:brush xml:id="br0">
      <inkml:brushProperty name="width" value="0.025" units="cm"/>
      <inkml:brushProperty name="height" value="0.025" units="cm"/>
    </inkml:brush>
  </inkml:definitions>
  <inkml:trace contextRef="#ctx0" brushRef="#br0">46 46 6406,'0'0'15257,"9"0"-14109,-2 1-942,48-4 1463,-53 3-1525,0-1 0,-1 1 1,1 0-1,0-1 0,-1 1 0,1-1 0,-1 0 0,1 1 0,-1-1 0,1 0 0,-1 0 0,1 0 0,-1 0 1,0 0-1,1 0 0,-1 0 0,0-1 0,0 1 0,0 0 0,0-1 0,0 1 0,0 0 0,-1-1 0,1 0 0,0 1 1,-1-1-1,1 1 0,-1-1 0,1 0 0,-1 1 0,0-3 0,0 3-86,0 1 0,-1-1 0,1 1 0,-1-1-1,1 1 1,-1-1 0,0 1 0,1-1 0,-1 1 0,1 0 0,-1-1 0,0 1 0,1 0-1,-1 0 1,0 0 0,1-1 0,-1 1 0,0 0 0,1 0 0,-1 0 0,0 0-1,0 0 1,1 0 0,-1 0 0,0 0 0,-1 1 0,-20 1 178,14 2-155,1-1-1,0 1 1,0 0 0,0 0-1,0 1 1,1 0 0,-1 0 0,1 0-1,1 1 1,-10 11 0,12-14-42,0 1 0,0 0 0,0-1 0,1 1 0,-1 0 1,1 1-1,0-1 0,0 0 0,0 1 0,1-1 0,0 1 1,-1-1-1,2 1 0,-1-1 0,0 1 0,1 0 0,0 0 1,0-1-1,2 9 0,-1-11-39,0 0 0,0 0 0,0 0 0,1 0 0,-1-1 0,0 1 0,1 0 0,0-1 0,-1 1 0,1-1 0,0 0 0,0 1 0,0-1 0,0 0 0,0 0 0,0 0 0,0-1 0,0 1 0,0 0 0,0-1 0,4 1 0,52 5 0,-51-6 0,87-2-3070,-43-8-3437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0.848"/>
    </inkml:context>
    <inkml:brush xml:id="br0">
      <inkml:brushProperty name="width" value="0.025" units="cm"/>
      <inkml:brushProperty name="height" value="0.025" units="cm"/>
    </inkml:brush>
  </inkml:definitions>
  <inkml:trace contextRef="#ctx0" brushRef="#br0">42 1 11755,'0'0'13496,"-2"11"-13048,-15 881 3182,35-430-2458,-6-219-764,15 193-63,3 103-119,-34 1132-91,-7-619-40,-16 745-4,-38 535-251,69-667-753,1-1422 1356,-5-243-561,0 0 1,0 0-1,0 0 1,0 0 0,0 0-1,0-1 1,0 1-1,0 0 1,0 0-1,0 0 1,0 0-1,0 0 1,-1 0-1,1 0 1,0 0-1,0 0 1,0 0 0,0 0-1,0 0 1,0 0-1,0 0 1,0 0-1,0 0 1,-1 0-1,1 0 1,0 0-1,0 0 1,0 0-1,0 0 1,0 0 0,0 0-1,0 0 1,-1 0-1,1 0 1,0 0-1,0 0 1,0 0-1,0 0 1,0 0-1,0 0 1,0 0-1,0 0 1,0 0 0,-1 0-1,1 0 1,0 0-1,0 0 1,0 0-1,0 1 1,-5-13-7644,2-7-7342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3.056"/>
    </inkml:context>
    <inkml:brush xml:id="br0">
      <inkml:brushProperty name="width" value="0.025" units="cm"/>
      <inkml:brushProperty name="height" value="0.025" units="cm"/>
    </inkml:brush>
  </inkml:definitions>
  <inkml:trace contextRef="#ctx0" brushRef="#br0">0 392 15182,'0'0'951,"13"0"-663,153 2-170,350-15 549,1054-80 2461,-1016 99-3056,642-17 1906,-514-24-1442,430-31 417,241-8-527,1 43-259,-428 26 89,259-4 139,1057-40 107,-298 35-337,-1198 38 928,-342-9-653,20-13-272,-233-3-171,-127 0-261,-25 0-72,0 1 1,0 2-1,62 11 0,-80-10 330,0 0-1,-1-2 1,25 0-1,-23-1 329,0 0 0,41 8 0,-4 1 93,-1-3 0,1-2 1,0-3-1,80-9 0,-143 7-950,-23-4-2384,14-3-5147,9 0 528</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3.462"/>
    </inkml:context>
    <inkml:brush xml:id="br0">
      <inkml:brushProperty name="width" value="0.025" units="cm"/>
      <inkml:brushProperty name="height" value="0.025" units="cm"/>
    </inkml:brush>
  </inkml:definitions>
  <inkml:trace contextRef="#ctx0" brushRef="#br0">0 61 11371,'12'-8'1181,"-1"0"0,1 0 0,1 2 0,-1-1 0,1 2 1,22-8-1,-26 11-796,-1 1 1,1 0 0,-1 0 0,1 1-1,0 0 1,-1 0 0,1 1-1,-1 0 1,1 0 0,-1 1-1,1 0 1,8 4 0,52 19 1268,-2-2 276,89 45 0,-153-67-1910,-1 0 0,0 0 0,0 0 0,0 0 0,0 0 0,0 0 0,0 1 0,0-1 0,-1 1 0,1-1 0,0 1 0,-1 0 0,1 0 0,-1 0 0,0 0 0,0 0 0,0 0 0,0 0 0,0 0 0,0 0 0,0 0 0,0 1 0,0 3 0,-2-3 30,1 0 1,-1-1 0,0 1 0,0 0 0,0 0 0,0-1 0,0 1 0,-1-1 0,1 1 0,-1-1 0,0 0 0,1 1 0,-1-1 0,0 0-1,-1 0 1,-2 2 0,-11 8 263,-1 0-1,0-1 0,-38 18 0,52-28-311,-129 51 114,-6 3-136,120-46-102,0 0 0,1 1 0,0 1 1,1 1-1,-18 16 0,17-10-3973,12-10-4307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4.473"/>
    </inkml:context>
    <inkml:brush xml:id="br0">
      <inkml:brushProperty name="width" value="0.025" units="cm"/>
      <inkml:brushProperty name="height" value="0.025" units="cm"/>
    </inkml:brush>
  </inkml:definitions>
  <inkml:trace contextRef="#ctx0" brushRef="#br0">1 1118 16047,'0'0'4645,"1"-12"-3999,2-6-334,0-1 0,2 1 0,0 0 0,1 1 0,8-19 1,53-99 1022,-22 48-903,275-540 951,-315 619-1377,7-14-21,0 0 0,2 1 0,20-24 1,-33 44 2,0 0 0,-1 0 1,1 0-1,0 0 1,0 0-1,0 0 1,0 0-1,0 1 1,0-1-1,0 1 0,0-1 1,0 0-1,1 1 1,-1 0-1,0-1 1,0 1-1,0 0 1,3-1-1,-4 1 2,1 1 0,0-1 0,0 0 0,-1 1-1,1-1 1,0 0 0,-1 1 0,1-1 0,0 1 0,-1-1 0,1 1-1,-1-1 1,1 1 0,-1 0 0,1-1 0,-1 1 0,1-1 0,-1 1-1,1 0 1,-1 0 0,1 0 0,8 47-209,-9-45 224,10 237 211,-1-6-445,-4-187-1230,13 58 0,3-36-3255,3-22-2530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5.322"/>
    </inkml:context>
    <inkml:brush xml:id="br0">
      <inkml:brushProperty name="width" value="0.025" units="cm"/>
      <inkml:brushProperty name="height" value="0.025" units="cm"/>
    </inkml:brush>
  </inkml:definitions>
  <inkml:trace contextRef="#ctx0" brushRef="#br0">1 106 17905,'0'0'4837,"51"0"-2788,-10-4-639,10-9-193,7-5-416,3-4-481,3 1-224,0 3-64,-6 8-833,-8 10-2081,-15 0-3396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6.054"/>
    </inkml:context>
    <inkml:brush xml:id="br0">
      <inkml:brushProperty name="width" value="0.025" units="cm"/>
      <inkml:brushProperty name="height" value="0.025" units="cm"/>
    </inkml:brush>
  </inkml:definitions>
  <inkml:trace contextRef="#ctx0" brushRef="#br0">1 199 7527,'0'0'14958,"63"-67"-13709,-19 39-127,7 2-386,4 0-319,3 6-321,-1 7-160,-1 3-1218,-10 6-1921,-11 0-4452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5.369"/>
    </inkml:context>
    <inkml:brush xml:id="br0">
      <inkml:brushProperty name="width" value="0.025" units="cm"/>
      <inkml:brushProperty name="height" value="0.025" units="cm"/>
    </inkml:brush>
  </inkml:definitions>
  <inkml:trace contextRef="#ctx0" brushRef="#br0">89 1 18770,'-3'10'3731,"-29"88"-493,-9 28 1446,37-111-4350,1 1 1,1-1 0,0 1 0,1 0 0,1-1 0,1 22 0,-1-36-335,0 1 0,0 0 0,0 0 0,0 0 0,1 0 0,-1 0 0,0 0 0,1 0 0,-1 0 0,1 0 0,0-1 0,0 1 0,0 0 0,0 0 0,0-1 0,0 1 0,0 0 0,0-1 0,1 0 0,-1 1 0,0-1 0,1 0 0,-1 1 0,1-1 0,0 0 0,-1 0 0,1 0 0,0-1 0,0 1 0,0 0 0,-1-1 0,1 1 0,0-1 0,0 1 0,0-1 0,0 0 0,0 0 0,0 0 0,0 0 0,0 0 0,2-1 0,3 0 0,-1-1 0,0-1 0,0 1 0,0-1 0,-1 0 0,1 0 0,-1 0 0,0-1 0,1 0 0,-2 0 0,7-7 0,8-12 0,-15 17 0,-1 1 0,1 0 0,0 0 0,1 0 0,-1 1 0,1 0 0,0-1 0,0 2 0,0-1 0,6-3 0,-10 10 0,0 0 0,0 0 0,-1 0 0,0 0 0,1 0 0,-1 0 0,0 0 0,0 0 0,-1 5 0,-14 63 0,12-60 0,0 0 0,0 1 0,1 0 0,0 0 0,1-1 0,1 19 0,0-29-8,0-1 1,0 0-1,0 1 0,1-1 0,-1 1 1,0-1-1,1 1 0,-1-1 0,0 1 1,1-1-1,-1 0 0,0 1 1,1-1-1,-1 0 0,1 1 0,-1-1 1,1 0-1,-1 0 0,1 1 0,-1-1 1,1 0-1,-1 0 0,1 0 1,-1 0-1,1 0 0,-1 0 0,1 0 1,-1 0-1,1 0 0,-1 0 0,1 0 1,-1 0-1,1 0 0,-1 0 1,1 0-1,-1 0 0,1-1 0,20-7-1919,6-28-8438,-23 29 7982,14-24-10194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46.797"/>
    </inkml:context>
    <inkml:brush xml:id="br0">
      <inkml:brushProperty name="width" value="0.025" units="cm"/>
      <inkml:brushProperty name="height" value="0.025" units="cm"/>
    </inkml:brush>
  </inkml:definitions>
  <inkml:trace contextRef="#ctx0" brushRef="#br0">1 172 20179,'0'0'4741,"54"-27"-2820,-9 7-800,10-5 65,6 1-514,7 1-512,0 6-128,1 4-672,-7 6-1795,-8 0-3042,-8-2-9993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1.977"/>
    </inkml:context>
    <inkml:brush xml:id="br0">
      <inkml:brushProperty name="width" value="0.025" units="cm"/>
      <inkml:brushProperty name="height" value="0.025" units="cm"/>
    </inkml:brush>
  </inkml:definitions>
  <inkml:trace contextRef="#ctx0" brushRef="#br0">1 0 8008,'0'0'17072,"5"69"-16592,-4-10-224,2 7-127,0 7-65,2 4 0,1 3-32,3-3 0,-2-5-1025,4-9-2210,-5-14-2242,0-17-7143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2.865"/>
    </inkml:context>
    <inkml:brush xml:id="br0">
      <inkml:brushProperty name="width" value="0.025" units="cm"/>
      <inkml:brushProperty name="height" value="0.025" units="cm"/>
    </inkml:brush>
  </inkml:definitions>
  <inkml:trace contextRef="#ctx0" brushRef="#br0">53 0 2594,'0'0'13928,"-6"4"-12572,5-3-1233,-1 0-1,0 0 1,0 0-1,0 1 0,1-1 1,-1 1-1,1-1 1,-1 1-1,1-1 1,0 1-1,0 0 0,-1 0 1,1 0-1,0 0 1,1 0-1,-2 4 1,-3 46 2031,5-50-2114,-8 206 3682,-1 110-4636,14-259-2280,6-25-2719,4-15-5298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3.625"/>
    </inkml:context>
    <inkml:brush xml:id="br0">
      <inkml:brushProperty name="width" value="0.025" units="cm"/>
      <inkml:brushProperty name="height" value="0.025" units="cm"/>
    </inkml:brush>
  </inkml:definitions>
  <inkml:trace contextRef="#ctx0" brushRef="#br0">1 63 11050,'0'0'4127,"0"-10"-1992,0-42 1090,9 114 960,-4 205-891,1 35-6647,-2-240-2348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4.387"/>
    </inkml:context>
    <inkml:brush xml:id="br0">
      <inkml:brushProperty name="width" value="0.025" units="cm"/>
      <inkml:brushProperty name="height" value="0.025" units="cm"/>
    </inkml:brush>
  </inkml:definitions>
  <inkml:trace contextRef="#ctx0" brushRef="#br0">16 1 14061,'0'0'3812,"0"49"-3171,-6-5 864,0 7-224,3 6-544,3 4-321,0 2-192,0 0-127,6 0-65,10-5-961,2-8-2146,0-5-5509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5.196"/>
    </inkml:context>
    <inkml:brush xml:id="br0">
      <inkml:brushProperty name="width" value="0.025" units="cm"/>
      <inkml:brushProperty name="height" value="0.025" units="cm"/>
    </inkml:brush>
  </inkml:definitions>
  <inkml:trace contextRef="#ctx0" brushRef="#br0">0 272 15631,'0'0'3801,"13"-1"-2360,-11 1-1392,6 0 95,-1 0 1,1 0-1,0-1 1,-1 0-1,1-1 1,-1 0-1,0 0 1,0 0-1,1-1 1,-2 0-1,1-1 1,10-6-1,28-25 14,-2-2 0,-1-3 0,-2-1 0,35-46 0,-86 104-124,2 1 1,0 0-1,0 1 0,-10 37 0,11-34-89,1 1 0,1-1 0,1 1 1,1 0-1,1 0 0,1 43 0,2-64-96,0 1 0,0-1 0,1 1 0,-1-1 0,1 0 0,-1 1 0,1-1 0,0 0-1,0 0 1,0 1 0,0-1 0,1 0 0,-1 0 0,1 0 0,-1 0 0,1-1 0,-1 1 0,1 0 0,4 2 0,-4-3-183,0 0 0,0 0 1,1 0-1,-1 0 0,0-1 0,1 1 0,-1-1 1,1 0-1,-1 0 0,0 1 0,1-2 0,-1 1 0,1 0 1,-1 0-1,0-1 0,1 1 0,-1-1 0,0 0 1,1 0-1,3-2 0,27-19-5869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5.538"/>
    </inkml:context>
    <inkml:brush xml:id="br0">
      <inkml:brushProperty name="width" value="0.025" units="cm"/>
      <inkml:brushProperty name="height" value="0.025" units="cm"/>
    </inkml:brush>
  </inkml:definitions>
  <inkml:trace contextRef="#ctx0" brushRef="#br0">67 24 14478,'-5'9'875,"-8"16"-250,0 0 0,-8 27 0,18-45-456,1 0 0,0 0 0,0 0-1,0 0 1,1 0 0,0 0-1,0 0 1,1 0 0,0 0 0,0 1-1,1-1 1,-1 0 0,2 0 0,-1 0-1,4 9 1,-4-14-124,0 0-1,1 0 1,-1 0-1,1 0 1,0 0-1,0 0 1,0 0-1,0-1 1,0 1-1,0-1 1,0 1-1,0-1 1,1 0-1,-1 0 1,0 0-1,1 0 1,-1 0-1,1-1 1,-1 1-1,1-1 1,-1 1-1,1-1 1,0 0-1,-1 0 1,1 0-1,-1 0 1,1-1-1,-1 1 1,1-1-1,-1 1 1,1-1-1,-1 0 1,5-2-1,2-1 267,-1 0 0,1 0 1,-1-1-1,0 0 0,0 0 0,-1-1 0,0 0 0,8-8 1,-6 5-46,-1-1 1,-1 0 0,0-1 0,0 1 0,8-22 0,-12 26-58,-1 0 0,1-1 0,-2 1 0,1-1 0,-1 0 0,0 1 0,0-1 0,-1 0 0,0 0 0,0 1 0,-1-1 0,-1-11 0,0 15-137,0 0-1,0 0 1,0 0-1,0 0 1,0 1 0,0-1-1,-1 0 1,1 1-1,-1 0 1,0-1-1,0 1 1,0 0-1,0 1 1,0-1-1,0 0 1,0 1-1,-1 0 1,1 0-1,-1 0 1,-6-1-1,7 1-218,0 0 0,-1 1-1,1 0 1,0 0 0,0 0-1,-1 0 1,1 0-1,0 1 1,0-1 0,-5 2-1,6-1-198,1-1-1,0 1 1,-1 0-1,1-1 1,0 1 0,0 0-1,-1 0 1,1 0-1,0 0 1,0 0-1,0 0 1,0 0-1,0 0 1,0 1-1,1-1 1,-1 0-1,0 0 1,1 1 0,-1-1-1,0 1 1,1-1-1,-1 3 1,0 5-9109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6.468"/>
    </inkml:context>
    <inkml:brush xml:id="br0">
      <inkml:brushProperty name="width" value="0.025" units="cm"/>
      <inkml:brushProperty name="height" value="0.025" units="cm"/>
    </inkml:brush>
  </inkml:definitions>
  <inkml:trace contextRef="#ctx0" brushRef="#br0">124 1 18417,'-2'8'4677,"-44"128"-2623,31-99-1808,1 1 0,2 1-1,2 0 1,1 1 0,-5 74 0,13-100-203,1-7-62,-1 0 1,1 0-1,1-1 1,-1 1-1,1 0 0,3 11 1,-3-16 18,0-1-1,-1 0 1,1 1 0,0-1 0,0 1-1,0-1 1,0 0 0,0 0-1,1 1 1,-1-1 0,0 0 0,0 0-1,1 0 1,-1 0 0,1-1-1,-1 1 1,1 0 0,-1 0 0,1-1-1,-1 1 1,1-1 0,0 0-1,-1 1 1,1-1 0,0 0 0,-1 0-1,1 0 1,0 0 0,-1 0 0,1-1-1,0 1 1,-1 0 0,3-1-1,4-1 81,1-1 1,-1 0-1,0 0 0,0-1 0,0 1 0,0-2 0,-1 1 0,1-1 0,7-8 0,64-59 482,-55 47-403,31-27-18,157-163-1040,-211 213 529,15-20-658,-12 11-1517,-11 4-3789,-15 4-5394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6.829"/>
    </inkml:context>
    <inkml:brush xml:id="br0">
      <inkml:brushProperty name="width" value="0.025" units="cm"/>
      <inkml:brushProperty name="height" value="0.025" units="cm"/>
    </inkml:brush>
  </inkml:definitions>
  <inkml:trace contextRef="#ctx0" brushRef="#br0">0 0 17200,'0'0'3011,"15"50"-1762,6-32 737,4-3 416,6-5-864,3-1-1186,-1 2-512,1-3-2723,-2-2-3491,-3-2-11050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9.781"/>
    </inkml:context>
    <inkml:brush xml:id="br0">
      <inkml:brushProperty name="width" value="0.025" units="cm"/>
      <inkml:brushProperty name="height" value="0.025" units="cm"/>
    </inkml:brush>
  </inkml:definitions>
  <inkml:trace contextRef="#ctx0" brushRef="#br0">99 3 17681,'0'0'7554,"11"-1"-7282,-9 1-266,11-1 33,0 1 1,0 0-1,0 1 0,0 0 1,24 7-1,-34-8-46,0 1 1,0 0-1,0 1 0,0-1 0,0 0 0,-1 1 0,1-1 0,0 1 0,-1 0 0,1 0 1,-1 0-1,0 0 0,0 1 0,0-1 0,0 0 0,0 1 0,0 0 0,-1-1 1,1 1-1,-1 0 0,0 0 0,0 0 0,0 0 0,0 0 0,0 0 0,-1 0 0,1 0 1,-1 0-1,0 0 0,0 0 0,0 0 0,0 0 0,0 0 0,-1 1 0,-1 3 0,0-1 8,0 0 0,0 0 0,-1-1 0,0 1-1,-1-1 1,1 0 0,-1 0 0,0 0 0,0 0-1,0 0 1,-1-1 0,1 0 0,-1 0 0,0 0-1,-1-1 1,-7 4 0,6-2 15,0 0 1,0 0-1,1 0 0,-1 1 1,1 0-1,0 0 0,-9 13 1,15-18-17,-1 0 0,1 0 1,-1 0-1,1-1 0,0 1 1,0 0-1,-1 0 0,1 0 1,0 0-1,0 0 0,0 0 1,0 0-1,0 0 0,0 0 1,0 0-1,0 0 0,1 0 1,-1 0-1,0 0 0,1 0 1,-1 0-1,0-1 0,1 1 1,-1 0-1,1 0 0,-1 0 1,1-1-1,0 1 0,-1 0 1,1 0-1,0-1 0,-1 1 1,1-1-1,0 1 0,0 0 1,0-1-1,0 0 0,1 1 1,44 17-3,-26-11 1,-17-6 45,0 0 1,1 1-1,-1-1 0,0 1 0,0 0 0,0 0 1,0 0-1,0 1 0,-1-1 0,1 1 0,-1-1 0,1 1 1,-1 0-1,0 0 0,0 0 0,0 0 0,-1 0 1,4 7-1,-5-7 13,0-1 1,0 1 0,0 0-1,0 0 1,0 0-1,0 0 1,-1-1 0,1 1-1,-1 0 1,0 0-1,0-1 1,0 1 0,0 0-1,0-1 1,0 1-1,-1-1 1,0 0 0,1 1-1,-1-1 1,0 0-1,0 0 1,0 0 0,0 0-1,-4 2 1,-7 7 173,0-1 1,0-1 0,-1 0-1,0-1 1,-1-1-1,0 0 1,0-1 0,0 0-1,-1-1 1,0-1-1,0-1 1,-31 3 0,46-6-299,1 0 0,-1 0 0,1 0 0,-1 0 0,1 0 0,-1-1 0,1 1 0,-1 0 0,1 0 0,0 0 0,-1-1 0,1 1 0,-1 0 0,1 0 0,0-1 0,-1 1 0,1 0 0,0-1 0,0 1 0,-1 0 0,1-1 0,0 1 0,0-1 0,-1 1 0,1 0 0,0-1 0,0 1 0,0-1 0,0 1 0,-1-1 0,1 1 0,0-1 0,0 1 0,0-1 0,0 1 0,0-1 0,0 1 0,0 0 0,1-1 0,-1 1 0,0-1 0,0 1 0,0-1 0,0 1 0,0-1 0,1 1 0,-1 0 0,0-1 0,0 1 0,1 0 0,-1-1 0,0 1 0,1-1 0,16-24-4408,15-5-2583,8-4-3837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381"/>
    </inkml:context>
    <inkml:brush xml:id="br0">
      <inkml:brushProperty name="width" value="0.025" units="cm"/>
      <inkml:brushProperty name="height" value="0.025" units="cm"/>
    </inkml:brush>
  </inkml:definitions>
  <inkml:trace contextRef="#ctx0" brushRef="#br0">1 348 16015,'0'0'14985,"11"1"-13875,1 0-1021,0-1 0,0 0 0,-1-1-1,1-1 1,15-3 0,-22 4-83,-1 0-1,0 0 1,0-1-1,0 1 1,0-1 0,0 0-1,0 0 1,0 0 0,-1 0-1,1-1 1,-1 0 0,0 1-1,1-1 1,-1 0-1,0-1 1,-1 1 0,1 0-1,-1-1 1,1 0 0,-1 1-1,3-8 1,-5 11-6,0-1 0,0 0 0,0 1 0,0-1 0,0 0 0,0 1 0,0-1 0,0 0 0,0 1 0,0-1 0,-1 0 0,1 1 0,0-1 0,0 0 0,0 1 0,-1-1 0,1 0 0,0 1 0,-1-1 0,1 1 0,-1-1 0,1 1 0,-1-1 0,1 1 0,-1-1 0,1 1 0,-1 0 0,1-1 0,-1 1 0,0-1 0,1 1 0,-1 0 0,1 0 0,-1-1 0,0 1 0,1 0 0,-1 0 0,0 0 0,1 0 0,-1 0 0,0 0 0,1 0 0,-1 0 0,0 0 0,0 0 0,-35 3 0,29 0 0,1-1 0,0 1 0,0 0 0,0 1 0,1-1 0,-1 1 0,1 0 0,0 0 0,0 1 0,0 0 0,1 0 0,-1 0 0,1 0 0,0 1 0,-4 7 0,4-6 0,0 1 0,0 0 0,0 0 0,1 1 0,0-1 0,1 1 0,0-1 0,0 1 0,1 0 0,0-1 0,0 12 0,1-18 0,0-1 0,0 0 0,1 1 0,-1-1 0,0 1 0,1-1 0,-1 1 0,1-1 0,0 0 0,-1 1 0,1-1 0,0 0 0,0 0 0,0 1 0,0-1 0,0 0 0,0 0 0,0 0 0,0 0 0,0 0 0,0 0 0,3 1 0,-1-1 0,1 0 0,-1 0 0,0 0 0,1 0 0,-1 0 0,1-1 0,-1 1 0,1-1 0,5 0 0,-1-1 0,-1 1 0,1-1 0,-1-1 0,0 1 0,0-1 0,1-1 0,-1 1 0,0-1 0,6-4 0,8-11 0,0 0 0,-2-1 0,0 0 0,-1-2 0,-1 0 0,21-36 0,-27 41 0,-24 58 0,-13 29 0,25-66 0,0-1 0,0 1 0,0 0 0,0-1 0,1 1 0,0 0 0,0 0 0,0-1 0,0 1 0,1 0 0,0-1 0,0 1 0,2 7 0,-2-10 0,1-1 0,-1 1 0,1-1 0,0 1 0,-1-1 0,1 0 0,0 0 0,0 1 0,0-1 0,0 0 0,0-1 0,0 1 0,0 0 0,0-1 0,0 1 0,0-1 0,0 1 0,0-1 0,0 0 0,1 0 0,-1 0 0,3-1 0,2 1 0,0-1 0,0 1 0,-1-2 0,1 1 0,0-1 0,8-3 0,3-5 0,0 0 0,-1-2 0,-1 1 0,0-2 0,0 0 0,-2-1 0,1-1 0,-2 0 0,0-1 0,15-23 0,-4 0 0,-1 0 0,-3-1 0,26-68 0,-42 98 0,-1-1 0,0 0 0,0 0 0,0-14 0,-2 25 0,-1-1 0,0 1 0,0 0 0,0 0 0,0 0 0,0 0 0,0 0 0,0-1 0,0 1 0,0 0 0,0 0 0,0 0 0,0 0 0,0 0 0,0-1 0,0 1 0,0 0 0,0 0 0,0 0 0,-1 0 0,1 0 0,0-1 0,0 1 0,0 0 0,0 0 0,0 0 0,0 0 0,0 0 0,0 0 0,0 0 0,-1-1 0,1 1 0,0 0 0,0 0 0,0 0 0,0 0 0,0 0 0,0 0 0,-1 0 0,1 0 0,0 0 0,0 0 0,0 0 0,0 0 0,0 0 0,-1 0 0,1 0 0,0 0 0,0 0 0,0 0 0,0 0 0,0 0 0,-1 0 0,1 0 0,0 0 0,0 0 0,0 0 0,0 0 0,0 0 0,-1 0 0,1 0 0,0 1 0,0-1 0,0 0 0,-10 8 0,-2 7 0,0 1 0,1 0 0,1 0 0,0 1 0,1 0 0,1 1 0,1 0 0,1 0 0,0 1 0,-5 30 0,5-10 0,1 0 0,2 1 0,1-1 0,6 52 0,-1-68 0,-2-28 0,0-38 0,0 23 0,-2 0 0,0 0 0,-1 0 0,-1 0 0,-1 0 0,-1 1 0,-12-34 0,20 56 0,-1 1 0,1-1 0,0-1 0,1 1 0,-1 0 0,0-1 0,1 0 0,-1 0 0,1 0 0,0 0 0,0 0 0,0-1 0,0 1 0,0-1 0,0 0 0,6 0 0,10 3 0,0-1 0,28 0 0,-34-2 0,-1 0 0,1-2 0,0 1 0,-1-2 0,1 1 0,-1-2 0,1 0 0,-1-1 0,0 0 0,0-1 0,-1 0 0,17-9 0,-37 21 0,0 0 0,1 0 0,0 1 0,0 1 0,1-1 0,-11 18 0,14-21 0,0 0 0,0 1 0,1-1 0,-1 0 0,1 1 0,0-1 0,1 1 0,0 0 0,-1-1 0,2 1 0,-1 0 0,1 0 0,0 0 0,0 0 0,1 8 0,0-12 0,0-1 0,0 1 0,0-1 0,0 0 0,0 0 0,0 1 0,1-1 0,-1 0 0,0 0 0,1 0 0,-1 0 0,1 0 0,-1-1 0,1 1 0,-1 0 0,1-1 0,0 1 0,-1-1 0,1 1 0,0-1 0,-1 0 0,1 0 0,0 0 0,2 0 0,46-2 0,-48 2 0,15-4 0,0 0 0,0-1 0,0 0 0,22-12 0,-25 11 0,-1 0 0,1 1 0,1 0 0,-1 1 0,0 1 0,1 0 0,16 0 0,-30 3 0,0 1 0,0-1 0,1 1 0,-1-1 0,0 1 0,0-1 0,0 1 0,0 0 0,0 0 0,0-1 0,-1 1 0,1 0 0,0 0 0,0 0 0,-1 0 0,1 0 0,0 0 0,-1 0 0,1 0 0,-1 1 0,1-1 0,-1 0 0,0 0 0,1 0 0,-1 1 0,0-1 0,0 0 0,0 0 0,0 0 0,0 1 0,0-1 0,0 2 0,-3 56 0,1-36 0,3-22-27,-1 0 0,0 0 0,1 0 1,-1 0-1,0 0 0,1 0 0,-1 1 0,1-1 0,0 0 0,-1 0 1,1-1-1,0 1 0,0 0 0,-1 0 0,1 0 0,0 0 0,0-1 1,0 1-1,0 0 0,0-1 0,0 1 0,0-1 0,0 1 0,0-1 1,1 1-1,-1-1 0,0 0 0,0 0 0,0 1 0,0-1 0,2 0 1,-2 0-98,1 0 0,-1 0 1,0 0-1,0 1 1,1-1-1,-1 0 1,0-1-1,1 1 1,-1 0-1,0 0 1,0 0-1,0-1 1,1 1-1,-1-1 1,0 1-1,0-1 1,0 1-1,0-1 1,0 0-1,0 0 1,0 1-1,0-1 1,0 0-1,0 0 1,0 0-1,0 0 0,-1 0 1,2-2-1,1-17-7168,-3-6-3876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0.106"/>
    </inkml:context>
    <inkml:brush xml:id="br0">
      <inkml:brushProperty name="width" value="0.025" units="cm"/>
      <inkml:brushProperty name="height" value="0.025" units="cm"/>
    </inkml:brush>
  </inkml:definitions>
  <inkml:trace contextRef="#ctx0" brushRef="#br0">126 1 20756,'-10'5'880,"-2"1"-412,0 1 0,1 1 0,0 0 0,-16 14 0,23-18-243,0 0 0,1 0 0,-1 1 0,1-1 0,0 1 0,0-1 1,0 1-1,0 0 0,1 0 0,0 1 0,0-1 0,0 0 0,1 1 0,0-1 0,0 1 0,0 6 0,1-10-210,0 0-1,0 0 0,0 0 1,1-1-1,-1 1 0,0 0 1,1-1-1,0 1 0,-1 0 1,1-1-1,0 1 1,0-1-1,0 1 0,0-1 1,0 1-1,0-1 0,0 0 1,1 1-1,-1-1 0,3 2 1,0 0 5,0-1 0,1 0 0,-1 0 0,0 0 0,1-1 0,-1 0 0,10 2 0,1-1 46,1-1 0,0 0 0,30-4 0,-34 1-46,-1 0-1,1-1 0,-1 0 1,0-1-1,0 0 1,0 0-1,0-2 0,10-6 1,-16 9 45,-1 1 0,0-1 1,0 0-1,0-1 1,0 1-1,0-1 1,-1 1-1,1-1 0,-1 0 1,0 0-1,0-1 1,-1 1-1,0-1 0,1 1 1,-1-1-1,-1 0 1,1 0-1,-1 0 1,1 0-1,0-10 0,-2 14-63,-1-1-1,1 0 0,0 1 1,-1-1-1,1 0 0,-1 1 1,0-1-1,1 0 0,-1 1 1,0-1-1,0 1 0,0 0 1,0-1-1,0 1 0,0 0 1,0-1-1,-1 1 0,1 0 1,0 0-1,-1 0 0,1 0 1,-1 0-1,1 1 0,-1-1 1,1 0-1,-1 1 0,0-1 1,1 1-1,-1-1 0,0 1 1,-2 0-1,-8-2-1319,0 0 0,0 2-1,-18 0 1,17 0-1726,-7 0-4761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0.593"/>
    </inkml:context>
    <inkml:brush xml:id="br0">
      <inkml:brushProperty name="width" value="0.025" units="cm"/>
      <inkml:brushProperty name="height" value="0.025" units="cm"/>
    </inkml:brush>
  </inkml:definitions>
  <inkml:trace contextRef="#ctx0" brushRef="#br0">75 0 20756,'0'0'4580,"-3"12"-3342,-19 60 375,10-40-1428,2 2 1,1-1 0,2 1 0,-5 53 0,12-86-185,0 1 1,0 0 0,0 0 0,1-1 0,-1 1 0,0 0 0,1 0 0,-1-1 0,1 1-1,-1 0 1,1-1 0,0 1 0,0-1 0,0 1 0,0-1 0,0 1 0,0-1-1,0 0 1,0 0 0,0 1 0,1-1 0,-1 0 0,2 1 0,0 0-11,0-1-1,0 0 1,1 0 0,-1 0 0,0 0 0,1-1-1,-1 1 1,0-1 0,1 0 0,-1 0 0,5 0 0,3-1-342,-1-1 0,0 0 0,0-1 0,0 0 0,0 0 0,0-1 0,11-6 1,-8 2-1327,1-1 1,-1 0 0,-1-1-1,12-12 1,6-13-5744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0.998"/>
    </inkml:context>
    <inkml:brush xml:id="br0">
      <inkml:brushProperty name="width" value="0.025" units="cm"/>
      <inkml:brushProperty name="height" value="0.025" units="cm"/>
    </inkml:brush>
  </inkml:definitions>
  <inkml:trace contextRef="#ctx0" brushRef="#br0">95 0 14510,'0'0'1986,"-50"60"-737,31-30 897,3-1 320,9-5-672,4-2-1218,3-3-383,3-4-97,12-2-96,4 0-1153,3-5-1186,-1-2-2113,-3 0-4548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1.340"/>
    </inkml:context>
    <inkml:brush xml:id="br0">
      <inkml:brushProperty name="width" value="0.025" units="cm"/>
      <inkml:brushProperty name="height" value="0.025" units="cm"/>
    </inkml:brush>
  </inkml:definitions>
  <inkml:trace contextRef="#ctx0" brushRef="#br0">137 1 19186,'0'0'758,"-11"9"-74,-1 2-362,0 0 0,1 1 0,1 0 0,0 0 1,1 2-1,0-1 0,1 1 0,0 0 0,1 0 1,1 1-1,0 0 0,1 1 0,-5 24 0,9-36-209,1 0 0,-1 0 0,1 1 0,0-1 0,0 1 0,0-1 0,0 0 0,1 1 0,0-1-1,0 0 1,0 0 0,0 1 0,1-1 0,0 0 0,2 5 0,-1-7-37,0 0 0,-1 0 0,1 1 0,0-1 0,0-1 0,0 1 0,1 0 0,-1-1 0,0 0 0,0 0 0,1 0 0,-1 0-1,1 0 1,-1-1 0,1 1 0,-1-1 0,1 0 0,0 0 0,3-1 0,1 1 68,1-1-1,-1 0 1,0 0 0,1-1-1,-1 0 1,0-1-1,0 0 1,0 0-1,-1 0 1,1-1-1,-1 0 1,0-1 0,0 0-1,0 0 1,0 0-1,-1-1 1,9-10-1,-9 9-88,0-1 0,0 0 0,0-1 0,-1 1-1,-1-1 1,0 0 0,0 0 0,0-1-1,-1 1 1,-1-1 0,1 1 0,-2-1 0,1 0-1,-1-17 1,-1 25-108,0 0 1,0 0-1,0 0 0,0 1 1,0-1-1,-1 0 0,1 0 1,-1 0-1,1 0 0,-1 0 1,0 1-1,0-1 0,0 0 1,0 0-1,0 1 0,0-1 1,0 1-1,-1-1 0,1 1 1,0 0-1,-1-1 0,0 1 1,1 0-1,-1 0 0,1 0 1,-1 0-1,0 0 0,0 0 1,-2 0-1,-5-1-854,1 0 0,-1 1-1,1 0 1,-1 1 0,-13 1 0,6-1-1348,-18 0-4802</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1.929"/>
    </inkml:context>
    <inkml:brush xml:id="br0">
      <inkml:brushProperty name="width" value="0.025" units="cm"/>
      <inkml:brushProperty name="height" value="0.025" units="cm"/>
    </inkml:brush>
  </inkml:definitions>
  <inkml:trace contextRef="#ctx0" brushRef="#br0">48 1 15535,'0'0'11125,"2"14"-9929,2 13-840,-2 0 0,-1 1 1,-5 44-1,4-65-307,-1 0-77,0 0 0,1 0 0,0 0 0,0 0-1,0 0 1,3 11 0,-2-16-24,-1-1 0,1 0 0,0 1-1,-1-1 1,1 1 0,0-1 0,0 0-1,0 0 1,0 1 0,0-1 0,1 0 0,-1 0-1,0 0 1,0 0 0,1 0 0,-1 0 0,1-1-1,-1 1 1,1 0 0,-1-1 0,1 1 0,-1-1-1,1 0 1,-1 1 0,1-1 0,-1 0-1,1 0 1,0 0 0,-1 0 0,1 0 0,-1 0-1,1-1 1,0 1 0,2-1 0,8-2-391,-1 0 1,1-1-1,0 0 1,18-10-1,-20 9 120,0 1 0,0 0 0,0 0 0,0 1 0,1 0 0,16-2 0,-25 5 293,0 0 1,0 0-1,0 0 0,0 0 0,1 1 0,-1-1 1,0 1-1,0 0 0,0-1 0,-1 1 1,1 0-1,0 0 0,0 0 0,0 0 0,-1 1 1,1-1-1,0 0 0,-1 1 0,1-1 0,-1 1 1,0-1-1,1 1 0,-1 0 0,0 0 0,0-1 1,0 1-1,0 0 0,-1 0 0,1 0 0,0 0 1,-1 0-1,1 0 0,-1 4 0,3 8 270,-2 0 0,0 1 0,-1 26 0,-1-30 134,0 7 115,-1 0 0,-1 0 0,-1 0 0,-1 0 0,0 0 0,-1-1 1,-1 1-1,-10 16 0,13-25-342,0-1 1,-1 0-1,0-1 0,0 1 1,-1-1-1,0 0 0,0 0 0,-1 0 1,1-1-1,-2 0 0,1-1 1,0 0-1,-1 0 0,0 0 1,0-1-1,-1 0 0,1-1 1,-11 3-1,16-5-357,0 0-1,0-1 1,-1 0-1,1 0 0,0 0 1,-1 0-1,1 0 1,0 0-1,0-1 1,-1 0-1,1 0 1,0 0-1,0 0 1,0 0-1,0-1 1,0 1-1,0-1 1,0 0-1,1 1 1,-1-1-1,-3-4 1,0-1-966,0 0 0,1 0 0,0 0-1,1-1 1,0 0 0,0 0 0,-3-9 0,-16-48-9565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2.273"/>
    </inkml:context>
    <inkml:brush xml:id="br0">
      <inkml:brushProperty name="width" value="0.025" units="cm"/>
      <inkml:brushProperty name="height" value="0.025" units="cm"/>
    </inkml:brush>
  </inkml:definitions>
  <inkml:trace contextRef="#ctx0" brushRef="#br0">1 96 16047,'0'0'2050,"62"-23"-801,-23 11 705,8 1-929,4-2-673,0 1-320,-4 1-2882,-5-3-6535</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2.678"/>
    </inkml:context>
    <inkml:brush xml:id="br0">
      <inkml:brushProperty name="width" value="0.025" units="cm"/>
      <inkml:brushProperty name="height" value="0.025" units="cm"/>
    </inkml:brush>
  </inkml:definitions>
  <inkml:trace contextRef="#ctx0" brushRef="#br0">0 502 15022,'0'0'7154,"9"-11"-5825,136-179 1156,88-110-2199,-234 328-794,-44 123 468,33-118-365,1 0 0,2 1-1,1 0 1,2 0 0,-3 54 0,8-86 175,1 0 0,0 0 0,0 0 0,1 0 0,-1 0 0,0 0 0,1 0 0,-1 0 0,1 0 0,0 0 0,-1 0 0,1 0 0,0 0 0,0 0 0,2 2 0,-1-3-70,-1 0 0,0 0 0,0-1 0,0 1 0,1-1 0,-1 1 0,0-1 0,1 1 0,-1-1 0,0 0 0,1 0 0,-1 1 0,0-1 1,1 0-1,-1 0 0,1-1 0,-1 1 0,0 0 0,1 0 0,-1-1 0,0 1 0,1 0 0,-1-1 0,2 0 0,29-17-7142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3.036"/>
    </inkml:context>
    <inkml:brush xml:id="br0">
      <inkml:brushProperty name="width" value="0.025" units="cm"/>
      <inkml:brushProperty name="height" value="0.025" units="cm"/>
    </inkml:brush>
  </inkml:definitions>
  <inkml:trace contextRef="#ctx0" brushRef="#br0">111 55 17200,'-3'5'161,"-18"42"1113,2 0 0,2 1 0,2 1 0,2 1 0,-8 67 0,20-114-1210,1 1 0,0-1 0,0 0 0,0 1 0,0-1 0,0 1 0,1-1 0,0 0 0,-1 1 0,1-1 0,1 0 0,-1 0 0,0 0 0,3 4 0,-3-6-21,0 0 0,1 1 0,-1-1 0,1 0 0,-1 0 0,1 0 0,0 0-1,-1-1 1,1 1 0,0 0 0,0-1 0,-1 1 0,1-1 0,0 1 0,0-1 0,0 0 0,0 0 0,0 0 0,-1 0 0,1 0 0,0 0-1,0-1 1,0 1 0,0-1 0,-1 1 0,1-1 0,2 0 0,4-3 143,-1 1-1,1-1 1,-1 0-1,0-1 1,0 0 0,-1 0-1,1 0 1,-1-1 0,0 0-1,0 0 1,-1 0-1,9-14 1,-2 2-99,-1 0-1,-1-1 1,15-39 0,-20 44 8,-1 0-1,0 0 1,-1-1 0,-1 1 0,0-1-1,-1 1 1,-1-1 0,-2-22-1,1 29-201,0 0-1,-1 1 0,0-1 0,-1 0 1,1 1-1,-2 0 0,-4-9 0,5 10-407,-1 1 0,0 0-1,0 0 1,0 0 0,-1 0 0,1 1-1,-1 0 1,0 0 0,-10-6 0,5 4-4978,2-2-4650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3.706"/>
    </inkml:context>
    <inkml:brush xml:id="br0">
      <inkml:brushProperty name="width" value="0.025" units="cm"/>
      <inkml:brushProperty name="height" value="0.025" units="cm"/>
    </inkml:brush>
  </inkml:definitions>
  <inkml:trace contextRef="#ctx0" brushRef="#br0">0 596 17681,'0'0'1793,"14"-3"-805,-3-1-789,0 1 1,0-1-1,0-1 1,-1 0-1,0-1 1,0 0-1,0 0 1,-1-1-1,0 0 1,11-11-1,67-73 746,-4-4 0,117-173 0,-163 201-620,-66 106-52,-1 17-196,-37 101 1,57-128-218,1 0 0,1 1 1,2 0-1,1 0 0,-2 49 0,10-64-2181,9-15-1582,5-11-2114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4.048"/>
    </inkml:context>
    <inkml:brush xml:id="br0">
      <inkml:brushProperty name="width" value="0.025" units="cm"/>
      <inkml:brushProperty name="height" value="0.025" units="cm"/>
    </inkml:brush>
  </inkml:definitions>
  <inkml:trace contextRef="#ctx0" brushRef="#br0">162 0 14157,'-8'12'4479,"-9"13"-3221,-34 49 2494,46-66-3482,1 1 1,-1-1 0,1 1-1,1 0 1,-1 0 0,2 0-1,-3 12 1,5-21-281,0 1 0,0 0 0,1 0 0,-1 0 0,0 0 0,1 0 0,-1 0 0,0 0 0,1 0 0,-1-1 0,1 1 0,-1 0 0,1 0 1,0-1-1,-1 1 0,1 0 0,0-1 0,-1 1 0,1 0 0,0-1 0,0 1 0,0-1 0,-1 0 0,1 1 0,0-1 0,0 1 0,0-1 0,0 0 0,0 0 0,0 0 0,0 0 0,0 1 0,0-1 0,-1 0 0,1 0 0,0-1 0,0 1 0,0 0 0,0 0 0,0 0 0,1-1 0,45-9-724,-10-5-98,44-13-1103,-75 26 1879,-1 1 0,1 0 1,-1 0-1,1 1 0,0 0 1,-1 0-1,1 0 0,-1 0 0,1 1 1,0 0-1,-1 0 0,8 3 1,-10-2 93,-1-1 1,1 1 0,-1 0-1,1 0 1,-1 1-1,0-1 1,0 0 0,0 1-1,0-1 1,0 1-1,0 0 1,-1-1 0,1 1-1,-1 0 1,0 0-1,0 0 1,0 0 0,0 0-1,-1 0 1,1 0 0,-1 1-1,0-1 1,1 0-1,-1 0 1,-1 0 0,1 0-1,-1 5 1,0 1 304,-1 1 0,0-1 0,0 0 0,-1 0 0,0 0 1,0 0-1,-1-1 0,-5 10 0,-8 6 455,0 0 0,-2-2 0,0 0 0,-23 20 0,32-33-732,0 0 0,-1-1 1,0 0-1,-1-1 0,1 0 1,-1-1-1,0 0 0,-1-1 0,0 0 1,-24 6-1,35-11-319,0 0-1,0 1 0,0-1 1,0 0-1,0 0 1,0 0-1,0 0 1,0 0-1,0-1 0,0 1 1,0-1-1,0 1 1,0-1-1,0 0 1,0 1-1,0-1 0,0 0 1,1 0-1,-1 0 1,0-1-1,1 1 0,-1 0 1,1-1-1,-1 1 1,1-1-1,0 1 1,-2-3-1,-13-33-8864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6.746"/>
    </inkml:context>
    <inkml:brush xml:id="br0">
      <inkml:brushProperty name="width" value="0.025" units="cm"/>
      <inkml:brushProperty name="height" value="0.025" units="cm"/>
    </inkml:brush>
  </inkml:definitions>
  <inkml:trace contextRef="#ctx0" brushRef="#br0">14 53 18514,'-13'-13'1921,"13"-1"225,0 6-1345,17-1-2498,-1 0-5350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6:04.405"/>
    </inkml:context>
    <inkml:brush xml:id="br0">
      <inkml:brushProperty name="width" value="0.025" units="cm"/>
      <inkml:brushProperty name="height" value="0.025" units="cm"/>
    </inkml:brush>
  </inkml:definitions>
  <inkml:trace contextRef="#ctx0" brushRef="#br0">0 1 16688,'0'0'2754,"59"5"-864,-18 5 384,7-2-1377,6-8-769,0 0-1697,2-14-6471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7:47.489"/>
    </inkml:context>
    <inkml:brush xml:id="br0">
      <inkml:brushProperty name="width" value="0.025" units="cm"/>
      <inkml:brushProperty name="height" value="0.025" units="cm"/>
    </inkml:brush>
  </inkml:definitions>
  <inkml:trace contextRef="#ctx0" brushRef="#br0">121 39 15150,'9'-1'1441,"0"-1"0,0 0 0,-1 0-1,1 0 1,12-6 0,26-7 1595,-43 15-2824,3-2 15,0 0 1,1 1 0,0 0 0,-1 1 0,1 0 0,0 0 0,-1 0 0,13 3 0,-20-2-196,1-1 0,0 1 0,-1 0-1,1-1 1,-1 1 0,1 0 0,-1 0 0,0-1 0,1 1-1,-1 0 1,0 0 0,0 0 0,1 0 0,-1-1 0,0 1-1,0 0 1,0 0 0,0 0 0,0 0 0,0 0 0,0-1-1,0 1 1,0 0 0,-1 0 0,1 0 0,0 0 0,-1-1-1,1 1 1,0 0 0,-1 0 0,1-1 0,-1 1 0,1 0-1,-1-1 1,1 1 0,-1 0 0,1-1 0,-1 1 0,0-1-1,0 1 1,0 0 0,-27 26 692,-125 81 888,211-101-1612,-52-6 0,-1 0 0,1 0 0,-1 1 0,0 0 0,0 0 0,1 0 0,-1 0 0,0 1 0,-1 0 0,1 0 0,0 0 0,-1 1 0,0-1 0,4 5 0,-5-5 0,-1 0 0,0 0 0,0-1 0,-1 1 0,1 0 0,-1 0 0,1 1 0,-1-1 0,0 0 0,0 0 0,0 1 0,-1-1 0,1 1 0,-1-1 0,0 0 0,0 1 0,0-1 0,0 1 0,0-1 0,-1 0 0,0 1 0,0-1 0,0 0 0,-2 7 0,0-5 0,-1 1 0,1-1 0,-1 1 0,-1-1 0,1 0 0,0 0 0,-1-1 0,0 0 0,0 1 0,-1-2 0,1 1 0,-1 0 0,0-1 0,0 0 0,0-1 0,0 1 0,0-1 0,-13 2 0,-2 1 0,0-1 0,0-2 0,0 0 0,-33-1 0,52-1 0,1 0 0,0 0 0,-1 0 0,1 0 0,-1-1 0,1 1 0,0 0 0,-1-1 0,1 1 0,0-1 0,-1 1 0,1-1 0,0 0 0,0 0 0,0 1 0,0-1 0,-1 0 0,1 0 0,0 0 0,0 0 0,1 0 0,-1 0 0,0-1 0,0 1 0,1 0 0,-1 0 0,0 0 0,1-1 0,-1 1 0,1 0 0,0-1 0,-1 1 0,1-1 0,0-2 0,19 2-5033,3 0-3776,-10-5-1083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7:48.302"/>
    </inkml:context>
    <inkml:brush xml:id="br0">
      <inkml:brushProperty name="width" value="0.025" units="cm"/>
      <inkml:brushProperty name="height" value="0.025" units="cm"/>
    </inkml:brush>
  </inkml:definitions>
  <inkml:trace contextRef="#ctx0" brushRef="#br0">171 73 13229,'0'0'11066,"6"-9"-8648,18-29-571,-23 38-1718,-1-1 1,1 0-1,-1 0 0,1 0 0,-1 0 0,1 0 0,-1 0 0,1 0 0,-1 1 0,0-1 0,1 0 0,-1 0 1,0 0-1,0-1 0,0 1 0,0 0 0,0 0 0,0 0 0,0 0 0,0 0 0,-1-2 0,1 3-98,-1 0-1,0-1 1,1 1 0,-1 0-1,0-1 1,1 1-1,-1 0 1,0 0-1,1 0 1,-1-1-1,0 1 1,1 0-1,-1 0 1,0 0 0,1 0-1,-1 0 1,0 0-1,0 1 1,1-1-1,-1 0 1,0 0-1,0 1 1,-36 16-141,27-8 122,1 0 1,0 0 0,0 1-1,-11 19 1,18-26 3,-1 1 0,1 0 0,0-1 0,0 1 0,0 0 0,0 0 0,1 1 0,0-1 0,0 0 1,0 0-1,0 1 0,1-1 0,0 0 0,-1 1 0,2-1 0,-1 0 0,2 9 0,-1-11-11,0-1 0,0 1-1,1-1 1,-1 1-1,1-1 1,-1 0 0,1 1-1,0-1 1,-1 0 0,1 0-1,0 0 1,0 0-1,0-1 1,-1 1 0,1 0-1,0-1 1,0 1 0,0-1-1,0 0 1,0 0-1,0 1 1,0-1 0,0-1-1,4 1 1,52-7 130,-46 3-161,1 0 0,-1-1-1,0 0 1,0 0 0,-1-2-1,1 1 1,-1-2 0,-1 1 0,0-1-1,0-1 1,0 0 0,10-13 0,-28 35 59,0 1 1,0 0 0,1 0 0,1 1 0,1 0 0,0 0 0,0 0 0,2 0 0,0 1 0,-1 19 0,3-25-24,0 1 0,1 0 0,1-1 0,0 1 0,0 0 0,1-1 0,0 1 0,1-1-1,0 0 1,0 0 0,1 0 0,1 0 0,6 11 0,-10-20-10,0 1 0,0-1 0,0 0 0,0 1 0,0-1 0,0 0 0,-1 1 0,1-1 0,-1 1 0,1-1 0,-1 1 0,1-1 0,-1 1 0,0 0 0,0-1 0,0 1 0,0-1 0,0 1 0,0 0 0,0-1 0,-1 1 0,1-1 0,0 1 0,-1-1 0,1 1 0,-1-1 0,0 1 0,1-1 0,-1 1 0,0-1 0,0 0 0,0 1 0,0-1 0,0 0 0,0 0 0,-1 0 0,1 0 0,0 0 0,0 0 0,-1 0 0,1 0 0,-1-1 0,1 1 0,0 0 0,-1-1 0,0 1 0,1-1 0,-1 0 0,1 1 0,-1-1 0,-1 0 0,-14 3 0,0-1 0,0 0 0,-33-2 0,35 0 0,1 0 0,1 0 0,-1-1 0,0 0 0,1-1 0,-1-1 0,1 0 0,0-1 0,0 0 0,0-1 0,-13-7 0,25 12-24,1-1 0,0 1 1,-1 0-1,1 0 0,-1 0 0,1 0 0,0-1 0,-1 1 1,1 0-1,0 0 0,-1-1 0,1 1 0,0 0 0,-1-1 1,1 1-1,0 0 0,0-1 0,0 1 0,-1 0 0,1-1 1,0 1-1,0-1 0,0 1 0,0 0 0,-1-1 1,1 1-1,0-1 0,0 1 0,0 0 0,0-1 0,0 1 1,0-1-1,0 1 0,0-1 0,1 1 0,-1 0 0,0-1 1,0 1-1,0-1 0,0 1 0,0 0 0,1-1 1,-1 1-1,0 0 0,0-1 0,1 1 0,-1 0 0,0-1 1,0 1-1,1 0 0,-1-1 0,0 1 0,1 0 0,-1 0 1,1-1-1,-1 1 0,0 0 0,1 0 0,-1 0 0,1 0 1,-1 0-1,1-1 0,35-12-4737,-25 9 1665,20-8-8782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0.656"/>
    </inkml:context>
    <inkml:brush xml:id="br0">
      <inkml:brushProperty name="width" value="0.025" units="cm"/>
      <inkml:brushProperty name="height" value="0.025" units="cm"/>
    </inkml:brush>
  </inkml:definitions>
  <inkml:trace contextRef="#ctx0" brushRef="#br0">1 2282 5317,'0'0'11584,"2"-10"-10740,2-9-541,2 0 1,0 1 0,2-1-1,-1 2 1,17-27 0,66-93 273,-54 84-494,176-247-94,336-367 0,331-199 60,-852 842-41,-9 9-75,0-2 1,28-31-1,-46 48-106,3-6-23,-5 3-2905,-15 3-743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1.121"/>
    </inkml:context>
    <inkml:brush xml:id="br0">
      <inkml:brushProperty name="width" value="0.025" units="cm"/>
      <inkml:brushProperty name="height" value="0.025" units="cm"/>
    </inkml:brush>
  </inkml:definitions>
  <inkml:trace contextRef="#ctx0" brushRef="#br0">37 229 8008,'0'-11'1836,"1"-5"-787,1 0 0,1 1 1,0-1-1,10-29 0,-10 37-564,0 0 0,0 0 0,1 1 0,-1-1 0,2 1 1,-1 0-1,1 0 0,0 0 0,1 1 0,0-1 0,0 1 0,12-9 0,-17 14-446,0 0-1,-1 1 1,1-1-1,0 0 1,0 1 0,-1-1-1,1 1 1,0-1-1,0 1 1,0-1-1,0 1 1,0 0 0,0 0-1,0-1 1,0 1-1,0 0 1,0 0-1,0 0 1,0 0-1,0 0 1,0 0 0,-1 0-1,1 0 1,0 0-1,0 1 1,0-1-1,0 0 1,0 1-1,0-1 1,0 0 0,0 1-1,0-1 1,-1 1-1,1 0 1,0-1-1,0 1 1,-1-1-1,1 1 1,0 0 0,-1 0-1,1 0 1,0-1-1,-1 1 1,1 0-1,-1 0 1,0 0-1,1 1 1,1 6 26,0-1 0,-1 0 0,0 1-1,-1-1 1,0 10 0,0-10 12,-1 51 111,-2 0 0,-23 112 0,-45 111-78,16-69 124,49-188 106,1 2-1,-1 27 1,5-53-334,1 1 1,0-1-1,0 1 0,0 0 0,-1-1 0,1 1 0,0-1 0,0 1 1,0 0-1,0-1 0,0 1 0,0-1 0,0 1 0,0 0 0,0-1 1,1 1-1,-1-1 0,0 1 0,0 0 0,0-1 0,1 1 0,-1-1 1,0 1-1,1-1 0,-1 1 0,0-1 0,1 1 0,-1-1 0,1 1 1,-1-1-1,1 0 0,-1 1 0,1-1 0,-1 0 0,1 1 0,-1-1 1,1 0-1,-1 0 0,1 1 0,-1-1 0,1 0 0,0 0 0,-1 0 1,1 0-1,-1 0 0,1 0 0,0 0 0,-1 0 0,1 0 0,0 0 1,-1 0-1,1 0 0,-1 0 0,1 0 0,-1-1 0,1 1 0,0 0 1,-1-1-1,1 1 0,-1 0 0,1-1 0,0 0 0,35-27 157,97-104 627,-45 42-390,5 4 1,103-75-1,-83 85-1852,-38 30-2818,-3 3-4800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2.053"/>
    </inkml:context>
    <inkml:brush xml:id="br0">
      <inkml:brushProperty name="width" value="0.025" units="cm"/>
      <inkml:brushProperty name="height" value="0.025" units="cm"/>
    </inkml:brush>
  </inkml:definitions>
  <inkml:trace contextRef="#ctx0" brushRef="#br0">191 0 19506,'0'0'6695,"-1"11"-5857,-1 19-709,-2 0 0,-1 0 1,-2 0-1,-10 29 0,-50 126 329,51-145-436,-56 138-1997,77-193-3781,3-19 1637,4-18-505,10-21-3576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2.382"/>
    </inkml:context>
    <inkml:brush xml:id="br0">
      <inkml:brushProperty name="width" value="0.025" units="cm"/>
      <inkml:brushProperty name="height" value="0.025" units="cm"/>
    </inkml:brush>
  </inkml:definitions>
  <inkml:trace contextRef="#ctx0" brushRef="#br0">144 1 15375,'0'0'5701,"1"8"-4270,3 28-372,-3 1 0,-1-1 0,-7 57 1,0 19-130,6-89-950,0 1 257,1-1 1,0 1-1,9 45 1,-9-65-373,1 0 1,0 0 0,-1-1-1,1 1 1,1-1 0,-1 1 0,1 0-1,-1-1 1,1 0 0,0 1-1,0-1 1,0 0 0,1 0-1,-1 0 1,1-1 0,0 1-1,0 0 1,-1-1 0,2 0-1,-1 0 1,0 0 0,0 0 0,1 0-1,-1-1 1,1 1 0,-1-1-1,1 0 1,0 0 0,-1 0-1,1-1 1,6 1 0,5-6-3118,-15-11-4194,-7 0-2286</inkml:trace>
  <inkml:trace contextRef="#ctx0" brushRef="#br0" timeOffset="0.99">1 405 14734,'0'0'13036,"23"-49"-12779,18 28-193,14-3-225,5-4-1664,5-4-2339,-1-2-3780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3.361"/>
    </inkml:context>
    <inkml:brush xml:id="br0">
      <inkml:brushProperty name="width" value="0.025" units="cm"/>
      <inkml:brushProperty name="height" value="0.025" units="cm"/>
    </inkml:brush>
  </inkml:definitions>
  <inkml:trace contextRef="#ctx0" brushRef="#br0">126 32 16303,'0'0'4202,"-11"8"-1533,-1 2-1967,0 1 0,0 0 0,1 1 0,-13 17 0,19-21-463,-1 0 1,2-1-1,-1 1 1,1 1-1,0-1 1,1 1-1,0-1 1,0 1-1,1 0 1,-2 17-1,4-25-237,-1-1-1,1 0 0,0 1 0,0-1 1,0 1-1,0-1 0,0 1 0,0-1 1,0 1-1,0-1 0,0 0 0,0 1 1,0-1-1,1 1 0,-1-1 0,0 1 1,0-1-1,0 0 0,0 1 0,1-1 0,-1 1 1,0-1-1,0 0 0,1 1 0,-1-1 1,0 0-1,1 1 0,-1-1 0,1 0 1,-1 0-1,0 1 0,1-1 0,-1 0 1,1 0-1,-1 0 0,0 1 0,1-1 1,-1 0-1,1 0 0,-1 0 0,1 0 1,-1 0-1,0 0 0,1 0 0,-1 0 1,1 0-1,-1 0 0,1 0 0,-1 0 1,1 0-1,-1-1 0,0 1 0,1 0 0,-1 0 1,1 0-1,-1-1 0,0 1 0,1 0 1,-1 0-1,1-1 0,25-19 142,-12 1-191,-1 0 0,0-1 0,-1-1 0,13-32 0,-8 18-160,-8 21-150,-3 15 103,0 30 31,1 7 329,-7-37-94,0 0 1,0-1 0,0 1 0,0 0-1,0 0 1,1-1 0,-1 1-1,0 0 1,0-1 0,1 1-1,-1 0 1,0-1 0,1 1 0,-1-1-1,1 1 1,-1 0 0,1-1-1,-1 1 1,1-1 0,0 1-1,-1-1 1,1 0 0,-1 1 0,1-1-1,0 0 1,-1 1 0,1-1-1,0 0 1,0 0 0,-1 1-1,2-1 1,-1-1 23,1 0-1,-1 0 1,0 0 0,0 0-1,0 0 1,-1 0-1,1 0 1,0-1 0,0 1-1,-1 0 1,1 0-1,0-1 1,-1 1 0,1 0-1,-1-1 1,0 1-1,1-1 1,-1 1 0,0 0-1,0-1 1,0 1-1,0-3 1,1-39 348,-1 39-185,0 3-105,-1 1-1,1-1 0,-1 1 1,0-1-1,1 1 0,-1-1 0,0 1 1,1 0-1,-1-1 0,0 1 1,1 0-1,-1 0 0,0-1 0,0 1 1,1 0-1,-1 0 0,0 0 0,0 0 1,1 0-1,-1 0 0,0 0 1,0 0-1,0 0 0,1 1 0,-2-1 1,-34 5-383,22-3 492,-1-1-167,8-1-18,0 0 0,-1 1-1,1 0 1,0 0-1,0 0 1,0 1 0,-8 3-1,12-3-8,1 0 1,-1 0-1,0 0 0,1 0 0,0 1 0,-1-1 0,1 1 0,0-1 0,0 1 1,0 0-1,1 0 0,-1-1 0,1 1 0,-1 1 0,1-1 0,0 0 1,0 0-1,1 0 0,-1 5 0,-1-1-6,0 0 0,1 0 0,1 1 0,-1-1 0,1 1 0,0-1 0,1 0 0,-1 1 0,4 10 0,-3-16-2,-1 0 0,1 1 0,0-1 0,0 0-1,0 0 1,1 0 0,-1-1 0,0 1 0,1 0 0,-1 0 0,1-1 0,0 1-1,-1-1 1,1 1 0,0-1 0,0 0 0,0 0 0,0 0 0,0 0 0,0 0 0,0 0-1,0 0 1,1-1 0,-1 1 0,0-1 0,0 1 0,1-1 0,-1 0 0,0 0-1,1 0 1,-1 0 0,0-1 0,4 0 0,0 0-5,0-1 1,0 0-1,-1-1 0,1 1 1,0-1-1,-1 0 1,0-1-1,0 1 0,0-1 1,0 0-1,0 0 0,-1 0 1,0-1-1,0 0 0,0 0 1,0 0-1,-1 0 0,0 0 1,0-1-1,3-6 1,-2 4-3,0-1 0,-1 0 0,0 0 0,0-1 0,-1 1 0,0 0 0,0-1 1,-1 0-1,0 1 0,-1-1 0,0 0 0,-3-13 0,3 23 5,1 0 0,-1-1 0,0 1 0,0-1 0,0 1 0,0 0 0,0-1 0,0 1 0,-1 0 0,1-1 0,0 1 0,0 0 0,0-1 0,0 1 0,0 0 0,0-1 0,-1 1 0,1 0 0,0-1 0,0 1 0,0 0 0,-1-1 0,1 1 0,0 0 0,0 0 0,-1-1 0,1 1 0,0 0 0,-1 0 0,1 0 0,0 0-1,-1-1 1,1 1 0,0 0 0,-1 0 0,1 0 0,0 0 0,-1 0 0,1 0 0,0 0 0,-1 0 0,1 0 0,-1 0 0,1 0 0,0 0 0,-1 0 0,1 0 0,0 0 0,-1 0 0,1 0 0,0 1 0,-1-1 0,1 0 0,0 0 0,-1 0 0,1 1 0,0-1 0,0 0 0,-1 1 0,-12 18-235,7 12 322,1 0 0,1-1-1,1 1 1,2 0-1,4 43 1,-3-69-82,1 0 0,0 0 0,0 0 0,1-1 1,-1 1-1,1-1 0,0 1 0,1-1 1,-1 0-1,1 1 0,-1-1 0,6 5 0,47 42 1,-45-43-6,0 1 1,-1 0-1,0 0 1,13 17-1,-21-25 2,1 0 0,-1 1 0,0-1 0,0 1 0,0-1 0,-1 1 0,1-1 0,0 1 0,-1 0 0,1-1 0,-1 1 0,1 0 0,-1 0 0,0-1 0,0 1 0,1 0 0,-1 0 0,-1-1 0,1 1 0,0 0 0,0 0 0,-1-1 0,1 1 0,-1 0 0,1 0 0,-2 2 0,0-2 0,0 0 0,-1 0 0,1 0 0,0 0 0,-1-1 0,1 1 0,-1-1 0,0 0 0,1 1 0,-1-1 0,0 0 0,0-1 0,1 1 0,-6 0 0,-10 1 0,0 0 0,0-1 0,-35-4 0,47 2 6,0 0 0,0 0-1,0 0 1,0-1 0,0 0 0,1 0-1,-1 0 1,0-1 0,1 0 0,0 0-1,0-1 1,0 1 0,0-1 0,0 0-1,1 0 1,-1-1 0,1 1 0,-7-11-1,9 11-25,0 0 0,0 0 0,0 0-1,1 0 1,-1-1 0,1 1 0,0 0-1,1-1 1,-1 1 0,0-1 0,1 1-1,0-1 1,0 1 0,1 0-1,-1-1 1,1 1 0,0-1 0,0 1-1,1 0 1,-1-1 0,1 1 0,0 0-1,0 0 1,0 0 0,0 1 0,5-6-1,57-64-10152,-45 52 4166,14-14-9469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4.154"/>
    </inkml:context>
    <inkml:brush xml:id="br0">
      <inkml:brushProperty name="width" value="0.025" units="cm"/>
      <inkml:brushProperty name="height" value="0.025" units="cm"/>
    </inkml:brush>
  </inkml:definitions>
  <inkml:trace contextRef="#ctx0" brushRef="#br0">92 102 21012,'0'0'6972,"-8"4"-5323,2 0-1492,0 0 0,0 1-1,0 0 1,0 0 0,1 0-1,0 1 1,0 0 0,0 0-1,1 0 1,0 0 0,0 1 0,1-1-1,0 1 1,0 0 0,0 0-1,1 0 1,0 1 0,0-1-1,-1 14 1,3-20-157,0-1 0,0 1 1,-1-1-1,1 1 0,0 0 0,0-1 0,0 1 0,0 0 1,0 0-1,0-1 0,0 1 0,0 0 0,0-1 1,1 1-1,-1 0 0,0-1 0,0 1 0,0-1 0,1 1 1,-1 0-1,0-1 0,1 1 0,-1-1 0,1 1 1,-1-1-1,0 1 0,1-1 0,-1 1 0,1-1 1,0 1-1,0 0 0,1-1 0,-1-1 1,0 1-1,1 0 1,-1 0 0,1-1-1,-1 1 1,0 0-1,1-1 1,-1 0-1,0 1 1,0-1-1,1 0 1,-1 1-1,2-3 1,47-43-35,-41 37-5,-7 7-18,0 0-1,0 0 1,0 0-1,0 1 1,1-1 0,-1 0-1,0 1 1,1 0-1,-1-1 1,1 1-1,-1 0 1,1 0-1,0 1 1,0-1-1,3 0 1,-4 1 41,0 1 0,-1-1 1,1 1-1,-1 0 0,1 0 0,-1-1 0,1 1 1,-1 0-1,0 0 0,1 0 0,-1 0 1,0 1-1,0-1 0,0 0 0,1 0 0,-1 1 1,-1-1-1,1 1 0,0-1 0,0 1 1,-1-1-1,1 1 0,0-1 0,-1 1 1,0 0-1,1 2 0,12 38 191,-2 1 1,-2 1-1,-2-1 1,-1 1-1,-3 0 1,-1 1-1,-7 67 1,-4-76-176,9-36 0,0 1 0,0 0 0,0 0 0,0 0 0,0 0 0,-1 0 0,1 0 0,0-1 0,0 1 0,-1 0 0,1 0 0,-1 0 0,1-1 0,0 1 0,-1 0 0,0 0 0,1-1 0,-1 1 0,1 0 0,-1-1 0,0 1 0,1-1 0,-1 1 0,0-1 0,0 1 0,1-1 0,-1 1 0,0-1 0,0 0 0,0 1 0,0-1 0,-1 0 0,1-4 0,-1 0 0,0 0 0,1 0 0,0 0 0,0 0 0,0-1 0,0 1 0,1 0 0,-1 0 0,1-1 0,0 1 0,2-7 0,-2-1 0,-2-27 0,3 1 0,1-1 0,10-52 0,-9 74 0,2-1 0,0 2 0,0-1 0,2 0 0,0 1 0,1 1 0,1-1 0,0 1 0,21-25 0,-16 26 0,-8 16 0,-9 21 0,0-11 0,11-22 0,19-29 0,1 1 0,2 1 0,60-58 0,-73 78 0,-18 15 0,-10 9 0,6-3 0,1-1 0,0 1 0,0 0 0,0 1 0,1-1 0,0 1 0,-1 0 0,1-1 0,1 1 0,-1 0 0,1 1 0,0-1 0,0 0 0,1 1 0,-1-1 0,1 1 0,0 0 0,1-1 0,-1 1 0,1 8 0,1-13 0,-1 0 0,1 0 0,0 0 0,-1 0 0,1 0 0,0 0 0,0 0 0,0 0 0,-1 0 0,1 0 0,0 0 0,0 0 0,0-1 0,0 1 0,0 0 0,1-1 0,-1 1 0,0-1 0,0 1 0,0-1 0,1 0 0,-1 1 0,0-1 0,0 0 0,1 0 0,-1 0 0,0 0 0,0 0 0,2 0 0,42-2 0,-43 1 0,3 1-123,1-1 0,-1-1 0,1 1 0,-1-1 0,0 0 0,8-4 0,15-11-4082,11-12-7545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4.886"/>
    </inkml:context>
    <inkml:brush xml:id="br0">
      <inkml:brushProperty name="width" value="0.025" units="cm"/>
      <inkml:brushProperty name="height" value="0.025" units="cm"/>
    </inkml:brush>
  </inkml:definitions>
  <inkml:trace contextRef="#ctx0" brushRef="#br0">180 6 17296,'-5'-2'872,"-1"1"0,1 0-1,-1 0 1,1 1-1,-1-1 1,0 1 0,1 0-1,-1 1 1,-6 1 0,7-1-628,1 0 0,0 1 0,0-1 0,-1 1 0,1 0 0,0 0 1,1 1-1,-1-1 0,-6 6 0,2 0-163,1 1 0,0-1 1,0 2-1,1-1 0,1 0 0,-1 1 1,2 0-1,-7 19 0,11-29-66,0 0 1,0 0-1,0 0 1,1 0-1,-1 0 1,0 0-1,0 0 0,0 0 1,0 0-1,0 0 1,1 0-1,-1 0 1,0 0-1,0 0 1,0 0-1,0 0 0,0 0 1,0 0-1,1 0 1,-1 1-1,0-1 1,0 0-1,0 0 1,0 0-1,0 0 0,0 0 1,0 0-1,0 1 1,0-1-1,0 0 1,1 0-1,-1 0 0,0 0 1,0 0-1,0 1 1,0-1-1,0 0 1,0 0-1,0 0 1,0 0-1,0 0 0,0 1 1,0-1-1,0 0 1,0 0-1,-1 0 1,1 0-1,0 0 1,0 1-1,0-1 0,0 0 1,0 0-1,0 0 1,0 0-1,0 0 1,0 0-1,0 1 1,-1-1-1,1 0 0,0 0 1,0 0-1,0 0 1,16-12 262,-11 7-286,0 1 0,0 1 0,0-1 0,0 1 0,0-1 0,1 1 1,0 1-1,8-4 0,-10 6 2,-1 0 0,0-1 0,1 1 0,-1 1 0,1-1 0,-1 0 0,1 1 0,-1 0 0,1 0 0,-1 0 0,0 0 0,0 0 0,1 1 0,-1 0 0,0-1 0,0 1 0,3 3 0,-1 0-16,0 0 0,0 0 0,0 0 0,-1 1 1,0 0-1,0 0 0,-1 0 0,4 8 0,2 7-32,-2 1 0,0 0-1,-1 0 1,4 33-1,2 60 1545,-12-104-1325,1 0 1,-2 0-1,0 0 1,0-1-1,-1 1 1,0 0-1,-1-1 1,-6 17-1,8-25-165,0 0 0,0 0 0,0 1 0,0-2 0,0 1 0,-1 0 0,1 0 0,-1 0 0,1 0 0,-1-1 0,0 1 0,0-1 0,0 1 0,0-1 0,0 0 0,0 0 0,0 0 0,0 0 0,0 0 0,0 0 0,-1-1 0,1 1 0,0-1 0,0 1 0,-1-1 0,1 0 0,0 0 0,-1 0 0,1 0 0,0 0 0,-1-1 0,1 1 0,0-1 0,-1 0 0,1 1 0,0-1 0,0 0 0,-3-2 0,-3-1 0,0 0 0,0-1 0,1-1 0,0 1 0,0-1 0,0-1 0,0 1 0,-8-12 0,6 7 0,1-2 0,0 1 0,0-1 0,1 0 0,1-1 0,0 1 0,-7-29 0,12 37 0,0-1 0,0 1 0,0 0 0,1-1 0,0 1 0,0 0 0,0-1 0,1 1 0,-1 0 0,1-1 0,1 1 0,-1 0 0,1 0 0,0 0 0,0 0 0,0 0 0,1 0 0,-1 1 0,1-1 0,0 1 0,1 0 0,-1 0 0,1 0 0,7-7 0,62-37-5321,-8 4-4423,-31 17-3057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290"/>
    </inkml:context>
    <inkml:brush xml:id="br0">
      <inkml:brushProperty name="width" value="0.025" units="cm"/>
      <inkml:brushProperty name="height" value="0.025" units="cm"/>
    </inkml:brush>
  </inkml:definitions>
  <inkml:trace contextRef="#ctx0" brushRef="#br0">0 93 17008,'0'0'4484,"11"-6"-2172,1-1-1680,1 2 0,0-1 0,0 2 1,1 0-1,-1 0 0,1 1 0,18-1 0,-26 3-401,0 1 0,0 0 0,1 0 0,-1 1 0,0 0 0,0 0 0,0 0 0,0 1 0,10 3 0,-13-3-219,0-1 1,0 1 0,0 0-1,0 0 1,0 1 0,-1-1-1,1 0 1,-1 1 0,1 0-1,-1-1 1,0 1 0,0 0-1,0 0 1,-1 0-1,1 0 1,-1 1 0,1-1-1,0 6 1,1 7 36,0-1 1,-2 1-1,0 0 1,-1 0-1,-3 27 1,1-23-19,1 0 0,4 36 0,-3-55-25,0 0 0,0 0 0,1 0 0,-1 0 1,1 0-1,-1 0 0,0 0 0,1 0 0,0-1 0,-1 1 1,1 0-1,0 0 0,-1 0 0,1-1 0,0 1 0,0 0 0,0-1 1,-1 1-1,1 0 0,0-1 0,0 1 0,0-1 0,0 0 1,0 1-1,0-1 0,0 0 0,0 0 0,0 1 0,0-1 1,0 0-1,0 0 0,0 0 0,0 0 0,1 0 0,-1 0 1,0-1-1,0 1 0,0 0 0,0-1 0,0 1 0,0 0 0,1-2 1,4 0 80,0 0 0,-1 0 0,1-1 1,-1 0-1,1 0 0,5-5 0,7-8-68,0 0 0,-2-2 0,0 0 0,-1 0 0,19-31 0,-27 36-21,0 1 0,0-1 0,-1-1-1,-1 1 1,0-1 0,-1 0 0,-1 0 0,0 0 0,0-1 0,-1-17 0,-1 31 2,-1 0 0,0 1 0,0-1 0,0 0 0,1 1 0,-1-1 0,0 0 0,0 1 0,0-1 0,0 0 0,0 1 0,0-1 0,0 0 0,-1 1 0,1-1 0,0 0 0,0 1 0,0-1 0,-1 0 0,1 1 0,0-1 0,-1 1 0,1-1 0,0 1 0,-1-1 0,1 1 0,-1-1 0,1 1 0,-1-1 0,1 1 0,-1-1 0,1 1 0,-1 0 0,0-1 0,1 1 0,-1 0 0,1-1 0,-1 1 0,0 0 0,1 0 0,-1 0 0,0 0 0,1 0 0,-1-1 0,0 1 0,1 0 0,-1 1 0,0-1 0,1 0 0,-1 0 0,0 0 0,1 0 0,-1 0 0,0 1 0,1-1 0,-1 0 0,0 1 0,1-1 0,-1 0 0,1 1 0,-1-1 0,0 1 0,-2 1 0,0 1 0,-1-1 0,1 1 0,0-1 0,1 1 0,-1 0 0,0 0 0,1 1 0,-3 4 0,3-4-123,0 0-1,1-1 1,-1 1-1,1 0 1,0 0-1,0 1 1,1-1-1,-1 0 0,1 0 1,0 0-1,0 0 1,2 8-1,-2-10 18,1-1 0,-1 1-1,1 0 1,0 0-1,0-1 1,0 1-1,0 0 1,0-1-1,0 1 1,0-1 0,1 0-1,-1 1 1,0-1-1,1 0 1,-1 0-1,1 0 1,0 0-1,-1 0 1,1 0 0,0 0-1,-1 0 1,1-1-1,0 1 1,0-1-1,0 1 1,0-1-1,-1 0 1,4 0 0,6 1-1371,1-1 1,-1 0-1,0-1 1,1 0-1,-1-1 1,0 0-1,0-1 1,0 0 0,0-1-1,-1 0 1,1-1-1,-1 0 1,16-10-1,15-13-5639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5.260"/>
    </inkml:context>
    <inkml:brush xml:id="br0">
      <inkml:brushProperty name="width" value="0.025" units="cm"/>
      <inkml:brushProperty name="height" value="0.025" units="cm"/>
    </inkml:brush>
  </inkml:definitions>
  <inkml:trace contextRef="#ctx0" brushRef="#br0">0 0 17040,'0'0'12802,"2"10"-11206,5 28-1090,-1 6-231,3 0-1,21 63 0,-29-116-3762,0-35-14346,-3 23 7382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7.475"/>
    </inkml:context>
    <inkml:brush xml:id="br0">
      <inkml:brushProperty name="width" value="0.025" units="cm"/>
      <inkml:brushProperty name="height" value="0.025" units="cm"/>
    </inkml:brush>
  </inkml:definitions>
  <inkml:trace contextRef="#ctx0" brushRef="#br0">16 0 4356,'-2'0'2082,"-3"0"-1537,1 6-577,-1-2-1378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37.865"/>
    </inkml:context>
    <inkml:brush xml:id="br0">
      <inkml:brushProperty name="width" value="0.025" units="cm"/>
      <inkml:brushProperty name="height" value="0.025" units="cm"/>
    </inkml:brush>
  </inkml:definitions>
  <inkml:trace contextRef="#ctx0" brushRef="#br0">47 76 6246,'-46'48'17189,"55"-61"-10345,4-7-5146,20-31-5323,-24 36 5419,-2-1-1580,-2 7-1417,-3 26-2960,-3-4 31,-4-2-1612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0.515"/>
    </inkml:context>
    <inkml:brush xml:id="br0">
      <inkml:brushProperty name="width" value="0.025" units="cm"/>
      <inkml:brushProperty name="height" value="0.025" units="cm"/>
    </inkml:brush>
  </inkml:definitions>
  <inkml:trace contextRef="#ctx0" brushRef="#br0">20 23 8840,'-17'-23'12853,"17"23"-12717,0 0-1,0 0 1,-1 0-1,1 0 0,0 0 1,0 0-1,0 0 0,0 0 1,0 0-1,0 0 1,0 0-1,0 0 0,0 0 1,0 0-1,-1 0 1,1 0-1,0 0 0,0 0 1,0 0 405,0 0-405,14 44 5019,-3-16-5214,11 75 890,-7-28-1213,-13-89-6318,2-18 2285,-2 6-1399,-2-4-2716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1.887"/>
    </inkml:context>
    <inkml:brush xml:id="br0">
      <inkml:brushProperty name="width" value="0.025" units="cm"/>
      <inkml:brushProperty name="height" value="0.025" units="cm"/>
    </inkml:brush>
  </inkml:definitions>
  <inkml:trace contextRef="#ctx0" brushRef="#br0">0 593 7976,'0'0'8274,"9"1"-5840,-2-1-2251,-4 1 147,0-1 1,1 1-1,-1-1 1,0 0-1,1 0 1,-1 0-1,1 0 1,-1-1-1,0 1 1,1-1-1,-1 0 1,0 0-1,0 0 1,0-1-1,1 1 1,-1-1-1,0 1 1,-1-1-1,1 0 1,0 0 0,-1-1-1,1 1 1,-1 0-1,4-6 1,1-2 4,-2-1 0,1-1 0,-2 1 0,1-1 0,-2 1 0,1-1 0,-2 0 0,1-1 0,-2 1 0,0 0-1,0-23 1,-1 35-328,0 0 0,0-1 0,0 1 0,0-1 0,0 1 0,0-1-1,-1 1 1,1 0 0,0-1 0,0 1 0,0-1 0,0 1 0,0 0-1,-1-1 1,1 1 0,0 0 0,0-1 0,-1 1 0,1 0 0,0-1-1,-1 1 1,1 0 0,0-1 0,-1 1 0,1 0 0,0 0 0,-1 0-1,1-1 1,-1 1 0,1 0 0,0 0 0,-1 0 0,1 0 0,-1 0-1,1 0 1,0-1 0,-1 1 0,1 0 0,-1 0 0,1 1 0,-1-1-1,1 0 1,0 0 0,-1 0 0,1 0 0,-1 0 0,1 0 0,0 0-1,-1 1 1,1-1 0,-1 0 0,1 0 0,0 1 0,-1-1 0,1 0-1,-1 1 1,-21 17-67,14-4 45,1 1 0,0 0 0,1 1 0,0 0 0,2-1 0,0 2 0,0-1-1,2 0 1,0 1 0,1 0 0,1 25 0,0-41 18,0 0 0,-1-1 1,1 1-1,0 0 0,0-1 0,0 1 1,0 0-1,0-1 0,0 1 0,0 0 1,0 0-1,0-1 0,0 1 0,0 0 1,0-1-1,1 1 0,-1 0 0,0-1 1,1 1-1,-1 0 0,0-1 0,1 1 1,-1-1-1,0 1 0,1-1 0,-1 1 0,1-1 1,-1 1-1,1-1 0,0 1 0,-1-1 1,1 1-1,-1-1 0,1 0 0,0 1 1,-1-1-1,1 0 0,0 0 0,-1 0 1,1 1-1,0-1 0,-1 0 0,1 0 1,0 0-1,0 0 0,-1 0 0,1 0 1,0 0-1,-1 0 0,1-1 0,0 1 1,-1 0-1,2-1 0,1 0 32,0-1 0,0 1 0,0-1 0,0 0 0,-1 0 0,1 0 0,-1-1 0,1 1 0,-1 0 0,3-4 0,38-73 440,-34 61-458,0 0 1,1 0-1,18-23 1,-27 40-23,-1 0-1,1 0 1,0 0-1,-1 0 1,1 0 0,-1 1-1,1-1 1,0 0-1,0 0 1,0 1 0,-1-1-1,1 0 1,0 1-1,0-1 1,0 1 0,0-1-1,0 1 1,0-1-1,0 1 1,0 0 0,0 0-1,0-1 1,0 1-1,1 0 1,-1 0 0,0 0-1,0 0 1,0 0-1,0 0 1,0 1 0,0-1-1,0 0 1,0 0-1,0 1 1,0-1 0,0 1-1,0-1 1,0 1-1,0-1 1,0 1 0,0 0-1,0-1 1,-1 1-1,1 0 1,0 0-1,0-1 1,-1 1 0,1 0-1,0 0 1,-1 0-1,1 0 1,-1 1 0,5 7-62,0 1 1,-1-1-1,0 1 0,2 14 1,-3-17 55,30 141 235,-33-147-221,0-1 0,0 0-1,0 0 1,0 0-1,0 0 1,0 0 0,0 0-1,0 0 1,0 1-1,0-1 1,0 0 0,0 0-1,0 0 1,0 0 0,0 0-1,0 1 1,0-1-1,0 0 1,0 0 0,0 0-1,0 0 1,0 0-1,0 0 1,0 1 0,0-1-1,0 0 1,0 0 0,0 0-1,0 0 1,0 0-1,0 0 1,0 0 0,0 1-1,1-1 1,-1 0-1,0 0 1,0 0 0,0 0-1,0 0 1,0 0 0,0 0-1,0 0 1,1 0-1,-1 0 1,0 0 0,0 0-1,0 0 1,0 0 0,0 0-1,0 0 1,1 0-1,-1 0 1,0 0 0,0 0-1,0 0 1,0 0-1,0 0 1,0 0 0,1 0-1,-1 0 1,0 0 0,0 0-1,0 0 1,0 0-1,0 0 1,0 0 0,0 0-1,1 0 1,-1-1-1,5-13 256,1-21 70,-5 28-328,3-95 0,-4 93 0,0 1 0,-1 0 0,0-1 0,-1 1 0,1 0 0,-2 0 0,1 0 0,-1 0 0,-7-14 0,9 23-69,1-1 11,0 1 0,0-1 0,-1 1 0,1-1-1,0 1 1,0-1 0,0 1 0,0-1 0,0 1 0,0-1-1,0 1 1,0-1 0,0 1 0,0-1 0,0 1-1,0-1 1,0 1 0,0-1 0,0 1 0,0-1 0,0 1-1,1-1 1,-1 1 0,0-1 0,0 0 0,1 1-1,-1-1 1,0 1 0,1-1 0,-1 0 0,0 1 0,1-1-1,-1 0 1,0 1 0,1-1 0,-1 0 0,1 1-1,-1-1 1,1 0 0,-1 0 0,1 0 0,-1 0 0,1 1-1,-1-1 1,1 0 0,-1 0 0,1 0 0,1 0-129,-1 0 0,1 0 0,-1 0 0,1 0 0,0 0 0,-1 0 1,1-1-1,-1 1 0,0 0 0,1-1 0,-1 1 0,1-1 0,-1 0 1,0 0-1,1 1 0,-1-1 0,0 0 0,0 0 0,1 0 0,0-2 0,22-32-2615,-18 19 1238,0 0 0,7-30 0,-8 16 345,-1 0 1,-1 0-1,-2-37 1,-11-88 2948,17 238 5516,10 111-1233,-11-154-4865,1 0 0,23 71 0,-29-109-1136,-1 0-3,0 0 1,1 0-1,-1 0 0,1 0 0,0 0 1,-1 0-1,1-1 0,0 1 0,0 0 1,0 0-1,0-1 0,1 1 0,-1-1 0,0 1 1,1-1-1,-1 1 0,1-1 0,-1 0 1,1 0-1,0 0 0,0 0 0,2 2 1,-3-4 2,0 1 0,-1 0 0,1-1 0,-1 1 0,1-1 0,0 1 0,-1-1 0,1 1 0,-1-1 1,1 1-1,-1-1 0,1 0 0,-1 1 0,0-1 0,1 1 0,-1-1 0,0 0 0,1 0 0,-1 1 1,0-1-1,0 0 0,0 1 0,1-1 0,-1 0 0,0 0 0,0 1 0,-1-2 0,2-27 116,-1 24-114,-1-11-13,-1 0 1,0 0-1,-1 1 0,-1-1 1,-1 1-1,0 0 0,-1 0 1,-1 0-1,0 1 0,0 0 1,-12-15-1,19 29-3,0 0 0,0-1 0,0 1 0,0 0 0,0-1 0,-1 1 0,1 0 0,0-1 0,0 1 0,0 0 0,0 0 0,-1-1 0,1 1 0,0 0 0,0 0 1,0-1-1,-1 1 0,1 0 0,0 0 0,-1-1 0,1 1 0,0 0 0,0 0 0,-1 0 0,1 0 0,0 0 0,-1-1 0,1 1 0,0 0 0,-1 0 0,1 0 0,0 0 0,-1 0 0,1 0 0,0 0 0,-1 0 0,0 0 0,0 14-165,8 22-98,-6-33 257,1-1 1,-1 1-1,0-1 1,1 0-1,-1 0 1,1 0-1,0 0 1,-1 0-1,1 0 1,0 0-1,0 0 1,0-1 0,1 1-1,-1-1 1,3 2-1,-3-2 8,-1-1 0,1 0-1,-1 1 1,1-1 0,0 0 0,-1 0-1,1 0 1,0 0 0,-1 0 0,1-1-1,0 1 1,-1 0 0,1-1 0,-1 1-1,1-1 1,-1 1 0,1-1 0,1-1-1,3-2 16,0-1 0,-1 1-1,0-1 1,0 0-1,-1-1 1,1 1-1,-1-1 1,0 0 0,5-9-1,-4 5-13,-1 1 0,1 0 0,-2-1 0,1 0 1,-1 0-1,-1 0 0,0 0 0,0 0 0,0-11 0,-2 21-1,-1 0 0,1 0 1,0 1-1,0-1 0,0 0 1,0 0-1,0 1 0,0-1 0,0 0 1,-1 0-1,1 0 0,0 1 1,0-1-1,0 0 0,-1 0 0,1 0 1,0 1-1,0-1 0,-1 0 1,1 0-1,0 0 0,0 0 0,0 0 1,-1 0-1,1 0 0,0 0 0,-1 0 1,1 0-1,0 1 0,0-1 1,-1 0-1,1-1 0,0 1 0,0 0 1,-1 0-1,1 0 0,0 0 1,0 0-1,-1 0 0,1 0 0,0 0 1,0 0-1,-1 0 0,1-1 1,0 1-1,0 0 0,0 0 0,-1 0 1,1 0-1,0-1 0,0 1 1,0 0-1,-1 0 0,1 0 0,0-1 1,0 1-1,0 0 0,0 0 0,0-1 1,0 1-1,0 0 0,0 0 1,0-1-1,0 1 0,-1-1 0,-13 21-66,7 0 137,1 1 0,0 0 0,1 0 0,2 1-1,0-1 1,0 44 0,3-64-70,0 0-1,0 0 1,-1-1 0,1 1-1,0 0 1,0 0-1,0 0 1,0-1 0,0 1-1,1 0 1,-1 0-1,0-1 1,0 1 0,0 0-1,1 0 1,-1 0-1,0-1 1,1 1-1,-1 0 1,0-1 0,1 1-1,-1 0 1,1-1-1,-1 1 1,1-1 0,0 1-1,-1-1 1,1 1-1,-1-1 1,1 1-1,0-1 1,0 1 0,-1-1-1,1 0 1,0 0-1,0 1 1,-1-1 0,1 0-1,0 0 1,0 0-1,-1 0 1,1 0 0,0 0-1,0 0 1,0 0-1,-1 0 1,1 0-1,0 0 1,0 0 0,0-1-1,-1 1 1,1 0-1,0 0 1,0-1 0,-1 1-1,2-1 1,3-2-2,0 0 0,1 0 0,-1-1 0,-1 1 0,1-1 0,6-6 0,19-27 1,-17 20 0,1 2 0,21-20 0,-32 31 0,1 1 0,0 0 0,0 0 0,0 0 0,1 1 0,-1 0 0,1 0 0,-1 0 0,1 0 0,0 1 0,0-1 0,-1 1 0,1 0 0,10 0 0,-13 1 0,0 0 0,-1 1 0,1-1 0,0 0 0,-1 1 0,1-1 0,0 1 0,-1 0 0,1-1 0,0 1 0,-1 0 0,1 0 0,-1 0 0,0 0 0,1 0 0,-1 0 0,0 1 0,0-1 0,1 0 0,0 3 0,17 35 0,0 0 0,-18-38 0,0 0 0,0 1 0,0-1 0,0 0 0,0 0 0,0 0 0,1 0 0,-1 0 0,0 0 0,1 0 0,-1 0 0,1 0 0,-1-1 0,1 1 0,0-1 0,-1 1 0,1-1 0,-1 1 0,1-1 0,3 0 0,-2 0 0,-1-1 0,1 0 0,0 0 0,-1 0 0,1 0 0,-1 0 0,1 0 0,-1-1 0,1 1 0,-1-1 0,0 1 0,0-1 0,0 0 0,0 0 0,0 0 0,3-4 0,31-47 0,-21 30 0,-8 14 0,26-33 0,-32 41 0,0-1 0,0 1 0,0 0 0,0-1 0,1 1 0,-1 0 0,1 0 0,-1 0 0,1 0 0,-1 0 0,1 0 0,-1 1 0,1-1 0,0 0 0,-1 1 0,1-1 0,0 1 0,0 0 0,0 0 0,-1-1 0,1 1 0,0 0 0,2 1 0,-2 2-38,0 0-1,0 0 1,0 1 0,0-1-1,-1 0 1,0 1 0,0-1-1,0 1 1,0 0 0,0-1-1,-1 1 1,1 0 0,-1 6-1,1 2-476,2 5-1496,-1-3-4113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2.681"/>
    </inkml:context>
    <inkml:brush xml:id="br0">
      <inkml:brushProperty name="width" value="0.025" units="cm"/>
      <inkml:brushProperty name="height" value="0.025" units="cm"/>
    </inkml:brush>
  </inkml:definitions>
  <inkml:trace contextRef="#ctx0" brushRef="#br0">1 0 18225,'0'0'3395,"31"85"-2626,-17-37-160,2 6-353,-2 2-224,0-3 0,-3-6 0,-1-9-64,-2-5-480,-8-10-642,0-6-1344,-1-10-2274,-16-7-5798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3.039"/>
    </inkml:context>
    <inkml:brush xml:id="br0">
      <inkml:brushProperty name="width" value="0.025" units="cm"/>
      <inkml:brushProperty name="height" value="0.025" units="cm"/>
    </inkml:brush>
  </inkml:definitions>
  <inkml:trace contextRef="#ctx0" brushRef="#br0">15 296 13901,'-3'-14'2077,"1"5"-1932,-1-5 786,1 0 1,0-1 0,0-23-1,2 32-640,0 1 0,1-1 0,0 0 0,0 0 0,0 1 0,1-1 0,-1 1 1,2 0-1,-1-1 0,0 1 0,1 0 0,0 0 0,0 0 0,7-7 0,1 1-122,1 1 1,-1 0-1,2 1 1,-1 1-1,1 0 1,0 0-1,1 2 1,0-1-1,0 2 1,0 0-1,1 1 1,0 0-1,0 1 1,0 0-1,0 2 1,0 0-1,0 0 1,0 1-1,21 3 1,-34-2-173,0-1 1,0 1 0,0-1-1,0 1 1,0 0-1,0 0 1,0 0 0,0 0-1,0 0 1,0 0-1,0 1 1,-1-1 0,1 1-1,0-1 1,-1 1-1,1 0 1,-1-1 0,0 1-1,0 0 1,1 0-1,-1 0 1,1 3 0,-1-1 21,0 1 0,0-1 0,-1 0-1,1 1 1,-1-1 0,0 1 0,-1-1 0,1 0 0,-1 1 0,-1 7 0,-2 1 93,-1 1-1,0-1 0,-1 0 1,0 0-1,-16 23 1,20-32-102,-4 4-10,0 1 0,-1-2 0,1 1 0,-12 9 1,36-43-9995,1 8 3657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3.414"/>
    </inkml:context>
    <inkml:brush xml:id="br0">
      <inkml:brushProperty name="width" value="0.025" units="cm"/>
      <inkml:brushProperty name="height" value="0.025" units="cm"/>
    </inkml:brush>
  </inkml:definitions>
  <inkml:trace contextRef="#ctx0" brushRef="#br0">0 1 4324,'0'0'6502,"2"8"-3203,7 57 814,-9-48-3031,2 1-1,0-1 1,1 0-1,1 1 0,1-1 1,0-1-1,10 22 0,-14-36-1027,0-1-1,0 1 0,0-1 0,0 1 0,0-1 0,0 1 1,0-1-1,0 0 0,1 1 0,-1-1 0,1 0 0,-1 0 1,1 0-1,-1 0 0,1 0 0,-1 0 0,4 0 0,-4-1 1,0 0 0,0 0 0,0 0 0,0 0 0,0 0 0,0 0 0,0-1 0,0 1 0,0 0 0,0-1 0,0 1 0,0-1-1,-1 1 1,1-1 0,0 0 0,0 1 0,0-1 0,-1 0 0,1 1 0,0-1 0,-1 0 0,2-1 0,1-4 66,0 1 1,-1-1 0,1 1-1,-1-1 1,0 0 0,-1 0-1,1 0 1,0-10 0,-1 2 56,-1 1 1,0 0 0,-1 0 0,0-1 0,-6-20 0,6 30-157,1 0 1,-2 0 0,1 0-1,0 1 1,-1-1-1,0 0 1,1 1 0,-1-1-1,-1 1 1,1 0-1,-1-1 1,1 1 0,-1 0-1,0 1 1,0-1-1,0 0 1,0 1-1,0 0 1,-1 0 0,1 0-1,-1 0 1,0 0-1,-4-1 1,8 3-39,-1 0 0,1 0-1,-1 0 1,0 0 0,1 1 0,-1-1-1,1 0 1,-1 0 0,1 0 0,-1 1-1,1-1 1,-1 0 0,1 0-1,0 1 1,-1-1 0,1 1 0,-1-1-1,1 0 1,0 1 0,-1-1 0,1 1-1,0-1 1,-1 1 0,1-1 0,0 1-1,0-1 1,0 1 0,-1-1 0,1 1-1,0-1 1,0 1 0,0-1 0,0 1-1,0-1 1,0 1 0,0-1 0,0 1-1,0 0 1,0-1 0,0 1 0,0-1-1,1 1 1,-1-1 0,0 1 0,0-1-1,0 1 1,1-1 0,0 1 0,11 29-1337,-8-27 884,0 0 1,0 0 0,0 0 0,0-1-1,1 0 1,-1 0 0,1 0-1,0 0 1,-1-1 0,1 0 0,0 0-1,8 1 1,-4-1-873,0-1 1,0 0-1,0 0 0,0-1 1,0 0-1,10-3 1,18-11-4815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3.774"/>
    </inkml:context>
    <inkml:brush xml:id="br0">
      <inkml:brushProperty name="width" value="0.025" units="cm"/>
      <inkml:brushProperty name="height" value="0.025" units="cm"/>
    </inkml:brush>
  </inkml:definitions>
  <inkml:trace contextRef="#ctx0" brushRef="#br0">83 16 12204,'0'0'6801,"-9"4"-4810,4-2-1879,0 1-1,1 0 1,-1 1 0,1-1-1,-1 1 1,1 0-1,0 0 1,0 0 0,1 0-1,-1 1 1,1-1 0,0 1-1,0 0 1,1 0 0,-1 0-1,1 1 1,0-1 0,1 0-1,-1 1 1,1 0 0,0-1-1,0 1 1,1 8 0,-2 0 191,2 0-1,-1 1 1,2-1 0,2 14 0,-3-26-258,0 0 1,1 0-1,-1 0 0,1 0 1,0 0-1,-1 0 0,1 0 1,0 0-1,0 0 0,0 0 1,1 0-1,-1-1 0,0 1 1,0-1-1,4 4 0,-4-5-12,1 1 1,-1-1-1,0 0 0,1 1 0,-1-1 0,1 0 0,-1 0 1,1 0-1,-1 0 0,1 0 0,-1 0 0,1 0 0,-1-1 0,1 1 1,-1 0-1,1-1 0,-1 1 0,1-1 0,-1 0 0,0 1 1,1-1-1,-1 0 0,0 0 0,0 0 0,2-1 0,2-3 137,0 0-1,0 0 0,-1 0 1,0 0-1,0-1 0,0 0 1,-1 1-1,0-1 0,0-1 1,0 1-1,-1 0 0,0-1 1,0 1-1,1-13 0,-1 7-16,0 1 0,-1-1 0,0 0 0,-1 0 0,-1 0 0,0 0 0,-4-21 0,5 32-159,-1-1 0,1 1 0,0-1 0,-1 1 0,1 0 0,-1-1-1,1 1 1,-1 0 0,1-1 0,-1 1 0,0 0 0,0-1 0,0 1 0,0 0 0,0 0 0,0 0 0,0 0 0,0 0 0,0 0 0,0 0 0,-1 1 0,1-1 0,0 0-1,0 0 1,-1 1 0,1-1 0,-1 1 0,1 0 0,-1-1 0,1 1 0,-3 0 0,3 0-81,-1 1 0,1-1 0,0 1-1,-1 0 1,1-1 0,0 1 0,-1 0 0,1 0 0,0 0 0,0 0-1,0 0 1,0 1 0,0-1 0,0 0 0,0 0 0,0 1 0,0-1 0,1 0-1,-1 1 1,0-1 0,1 1 0,-1-1 0,1 1 0,0-1 0,-1 1-1,1-1 1,0 1 0,0-1 0,0 3 0,0-1-362,-1-1 0,1 1 0,0 0 0,0 0 0,0 0 0,1 0 0,-1 0 0,1 0 0,-1-1 0,2 4 0,-1-5-29,0 0 0,-1 0 0,1 0 0,0 0 0,0 0 0,0-1 0,0 1 0,0 0 0,0-1-1,1 1 1,-1-1 0,0 1 0,0-1 0,0 1 0,1-1 0,-1 0 0,0 1 0,0-1 0,1 0 0,-1 0 0,0 0-1,1 0 1,-1 0 0,2-1 0,16 1-10332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4.224"/>
    </inkml:context>
    <inkml:brush xml:id="br0">
      <inkml:brushProperty name="width" value="0.025" units="cm"/>
      <inkml:brushProperty name="height" value="0.025" units="cm"/>
    </inkml:brush>
  </inkml:definitions>
  <inkml:trace contextRef="#ctx0" brushRef="#br0">57 174 12364,'0'0'10191,"-8"13"-9166,1-1-747,1 0 0,0 1 0,0-1 0,1 1 1,1 0-1,0 0 0,0 1 0,-2 22 0,6-33-168,0 3 45,-1 0 0,1 0 1,1 1-1,-1-1 1,1 0-1,2 8 0,-3-13-142,1 0-1,-1 0 1,1 0-1,-1 0 1,1 0-1,0 0 0,0 0 1,-1 0-1,1 0 1,0 0-1,0 0 0,0 0 1,0-1-1,0 1 1,0 0-1,0-1 1,0 1-1,0-1 0,0 1 1,0-1-1,1 1 1,-1-1-1,0 0 1,0 0-1,0 0 0,1 1 1,-1-1-1,0 0 1,0 0-1,0-1 1,1 1-1,-1 0 0,0 0 1,0-1-1,0 1 1,1 0-1,-1-1 0,1 0 1,2-1 92,0-1 1,0 1-1,0-1 1,0 1-1,-1-1 1,1 0-1,-1 0 1,0-1-1,0 1 1,0-1-1,0 0 1,-1 1-1,0-1 1,1 0-1,-1-1 1,2-6-1,23-73 547,-19 41-235,-2 0 0,0-52-1,-1 29-780,-14 135 428,1 111 0,8-177-53,0 0 0,0 0 0,1 0 1,-1 0-1,1 0 0,-1 0 0,1 0 0,0-1 0,0 1 0,1 0 0,-1 0 0,0-1 0,1 1 0,0 0 1,-1-1-1,1 0 0,0 1 0,0-1 0,1 0 0,-1 0 0,0 0 0,1 0 0,-1-1 0,1 1 0,0-1 0,-1 1 1,1-1-1,0 0 0,0 0 0,0 0 0,0 0 0,0-1 0,0 1 0,0-1 0,0 0 0,0 0 0,0 0 1,0 0-1,0 0 0,0-1 0,0 1 0,0-1 0,0 0 0,0 0 0,-1 0 0,1 0 0,0-1 0,0 1 0,-1-1 1,1 1-1,4-5 0,2-1-22,0-1 0,-1-1 0,0 0 0,0 0 0,0 0 0,-1-1 0,-1 0 0,0 0 0,0-1 0,-1 0 0,0 0 0,-1 0 0,0 0 0,-1-1 0,0 0 0,1-19 0,-9 81-269,3-40 343,0 0 0,1 0 0,0 0 0,0 0 1,2 0-1,-1 0 0,1 0 0,2 11 0,-2-20-52,-1 0-1,1 0 1,-1 0-1,1 0 0,-1-1 1,1 1-1,-1 0 1,1 0-1,0-1 1,-1 1-1,1 0 1,0-1-1,0 1 0,0 0 1,0-1-1,-1 1 1,1-1-1,0 1 1,0-1-1,0 0 1,0 0-1,0 1 0,0-1 1,0 0-1,0 0 1,0 0-1,0 0 1,0 0-1,0 0 1,0 0-1,0 0 0,0 0 1,0-1-1,0 1 1,0 0-1,0-1 1,0 1-1,0 0 1,0-1-1,0 1 0,0-1 1,-1 0-1,1 1 1,0-1-1,1-1 1,3-1 53,0-1 0,0 0 0,0 0 0,0 0 0,7-9 0,-2-4-64,0-1 0,-1 0 0,-1 0 0,0 0 0,-2-1 0,6-24 0,-12 51-24,0 6-257,0 0 0,1-1 0,0 1 0,6 21 0,-7-33 226,0 0 1,0-1 0,1 1-1,-1 0 1,1-1 0,-1 1 0,1 0-1,0-1 1,0 1 0,0-1-1,0 1 1,0-1 0,0 1-1,0-1 1,0 0 0,1 0 0,-1 1-1,0-1 1,1 0 0,-1 0-1,1 0 1,-1-1 0,1 1-1,-1 0 1,1 0 0,0-1 0,-1 1-1,1-1 1,0 0 0,0 1-1,-1-1 1,1 0 0,0 0-1,0 0 1,-1 0 0,1 0-1,0-1 1,0 1 0,-1-1 0,1 1-1,0-1 1,-1 1 0,1-1-1,0 0 1,-1 0 0,1 0-1,1-1 1,1-1-984,0-1 1,-1 1-1,1 0 0,-1-1 0,0 0 0,0 0 1,0 0-1,-1 0 0,3-6 0,11-22-9468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138"/>
    </inkml:context>
    <inkml:brush xml:id="br0">
      <inkml:brushProperty name="width" value="0.025" units="cm"/>
      <inkml:brushProperty name="height" value="0.025" units="cm"/>
    </inkml:brush>
  </inkml:definitions>
  <inkml:trace contextRef="#ctx0" brushRef="#br0">0 24 13100,'0'0'13037,"78"14"-10763,-31-14-1249,7-5-833,6-4-160,-1 3-705,-6-3-3202,-7 1-3716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7.619"/>
    </inkml:context>
    <inkml:brush xml:id="br0">
      <inkml:brushProperty name="width" value="0.025" units="cm"/>
      <inkml:brushProperty name="height" value="0.025" units="cm"/>
    </inkml:brush>
  </inkml:definitions>
  <inkml:trace contextRef="#ctx0" brushRef="#br0">127 1 9673,'0'0'6049,"-10"7"-1987,-5 5-2552,0-1-1,-24 27 1,34-32-1120,0 0 1,0 0-1,1 0 1,0 1-1,0-1 0,0 1 1,1 0-1,0 0 1,0 0-1,0 1 1,-1 12-1,4-19-327,0 0 0,0 0 0,0 0 0,0 0-1,0 0 1,0 0 0,0 0 0,1 0 0,-1 0 0,0 0 0,1 0 0,-1 0 0,1 0-1,-1-1 1,1 1 0,-1 0 0,1 0 0,0 0 0,-1-1 0,1 1 0,0 0-1,-1-1 1,1 1 0,0-1 0,0 1 0,0-1 0,0 1 0,0-1 0,0 1 0,0-1-1,-1 0 1,1 0 0,0 1 0,0-1 0,0 0 0,0 0 0,0 0 0,0 0-1,0 0 1,0 0 0,0 0 0,0-1 0,2 1 0,47-11 854,-30 2-883,0-2 0,33-21 1,-41 23-37,0 1 0,0 0 1,1 1-1,0 0 0,1 1 0,-1 1 0,1 0 1,0 0-1,22-2 0,-35 7 2,0 0 0,0 1 0,0-1 0,1 1 0,-1-1 0,0 1 0,0-1 0,0 1 0,0 0 0,0-1 0,0 1 0,0 0 0,-1 0 0,1 0 0,0 0 0,0 0 0,0 0 0,-1 0 0,1 0 0,-1 0 0,1 0 0,-1 0 0,1 1 0,-1-1 0,0 0 0,1 0 0,-1 0 0,0 1 0,0-1 0,0 0 0,0 0 0,0 1 0,0 0 0,-1 58 0,1-43 0,-1-15 0,1-1 0,0 1 0,0 0 0,0-1 0,0 1 0,0-1 0,0 1 0,0 0 0,0-1 0,1 1 0,-1-1 0,1 1 0,-1-1 0,1 1 0,-1-1 0,1 1 0,0-1 0,0 1 0,0-1 0,0 0 0,0 1 0,0-1 0,0 0 0,0 0 0,1 0 0,-1 0 0,2 1 0,1-1 0,0-1 0,0 1 0,1-1 0,-1 0 0,0-1 0,0 1 0,0-1 0,0 1 0,0-1 0,5-2 0,-3 2-329,4-1-6463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4.581"/>
    </inkml:context>
    <inkml:brush xml:id="br0">
      <inkml:brushProperty name="width" value="0.025" units="cm"/>
      <inkml:brushProperty name="height" value="0.025" units="cm"/>
    </inkml:brush>
  </inkml:definitions>
  <inkml:trace contextRef="#ctx0" brushRef="#br0">2 1 17200,'0'0'6540,"0"9"-4912,-2 37 2,2 97 1877,1-129-3391,1-1 0,0 1 0,0-1 0,2 0 0,-1 0 0,2 0 1,0 0-1,8 15 0,-12-26-113,-1-1 1,1 1-1,0-1 0,0 1 1,0-1-1,0 0 1,0 1-1,0-1 0,0 0 1,1 0-1,-1 0 1,0 0-1,1 0 0,-1 0 1,0 0-1,1 0 0,-1-1 1,1 1-1,0-1 1,-1 1-1,3 0 0,-3-1 8,1-1 0,-1 1 0,1 0 0,-1-1-1,0 1 1,1-1 0,-1 0 0,0 1-1,1-1 1,-1 0 0,0 0 0,0 1-1,0-1 1,0 0 0,0 0 0,0 0 0,0-1-1,2-1 1,2-5-58,0 0-1,-1 0 1,0-1-1,0 0 1,4-15 0,3-28-1545,6-86 1,-15 124-410,-8 57 974,2-24 268,1-1 1,2 1-1,-1-1 1,2 1-1,1-1 1,3 21-1,7-17-3816,2-15-1847,-4-6-779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5.263"/>
    </inkml:context>
    <inkml:brush xml:id="br0">
      <inkml:brushProperty name="width" value="0.025" units="cm"/>
      <inkml:brushProperty name="height" value="0.025" units="cm"/>
    </inkml:brush>
  </inkml:definitions>
  <inkml:trace contextRef="#ctx0" brushRef="#br0">18 0 10922,'0'0'11467,"1"10"-11104,3 123 4182,-4-91-3792,1 1 1,2-1-1,1 1 1,12 42-1,-3-39-219,20 48 0,-33-93-422,-2-19-60,-1 0 1,-1 0-1,-1 0 0,0 1 1,-1 0-1,-1 0 1,-1 0-1,-9-16 0,-3-7 0,7 18-52,11 19 0,7 6 0,3 2 0,-3-2 0,-1 0 0,1-1 0,1 1 0,-1-1 0,0 0 0,0-1 0,1 1 0,-1-1 0,1 0 0,-1-1 0,1 1 0,0-1 0,-1 0 0,1-1 0,-1 1 0,1-1 0,-1 0 0,1 0 0,-1-1 0,1 0 0,-1 0 0,0 0 0,0 0 0,0-1 0,0 0 0,-1 0 0,1 0 0,-1 0 0,1-1 0,-1 0 0,0 0 0,-1 0 0,1-1 0,-1 1 0,0-1 0,0 1 0,0-1 0,0 0 0,2-9 0,16-38 0,-19 107 0,-6-19 0,2-26 0,0 1 0,1-1 0,0 0 0,1 1 0,0-1 0,1 0 0,0 1 0,4 17 0,-4-26 0,-1-1 0,1 0 0,0 0 0,0 1 0,-1-1 0,1 0 0,0 0 0,0 0 0,1 0 0,-1 0 0,0 0 0,0 0 0,0 0 0,1 0 0,-1 0 0,0-1 0,1 1 0,-1 0 0,0-1 0,1 0 0,-1 1 0,1-1 0,-1 0 0,1 1 0,-1-1 0,1 0 0,-1 0 0,1 0 0,-1-1 0,1 1 0,-1 0 0,1 0 0,-1-1 0,1 1 0,-1-1 0,1 0 0,-1 1 0,0-1 0,0 0 0,1 0 0,1-1 0,2-1 0,1 0 0,-1-1 0,1 0 0,-1 0 0,0 0 0,0-1 0,-1 0 0,5-6 0,10-26-2059,-16 26 414,-1 1 1,0-1-1,0 0 1,-1 0 0,0 0-1,-2-18 1,-1-14-5766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5.609"/>
    </inkml:context>
    <inkml:brush xml:id="br0">
      <inkml:brushProperty name="width" value="0.025" units="cm"/>
      <inkml:brushProperty name="height" value="0.025" units="cm"/>
    </inkml:brush>
  </inkml:definitions>
  <inkml:trace contextRef="#ctx0" brushRef="#br0">11 0 17969,'0'0'13325,"-10"49"-13229,28-38-128,0 3-1121,7-1-1250,-2 0-1504,5-2-610,-2-3-1729,3 0-3331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5.949"/>
    </inkml:context>
    <inkml:brush xml:id="br0">
      <inkml:brushProperty name="width" value="0.025" units="cm"/>
      <inkml:brushProperty name="height" value="0.025" units="cm"/>
    </inkml:brush>
  </inkml:definitions>
  <inkml:trace contextRef="#ctx0" brushRef="#br0">22 41 865,'0'0'20585,"1"10"-17393,-1 2-2327,-1 0 0,0 0-1,-1 0 1,0-1 0,0 1 0,-7 15 0,8-24-745,0 0 0,0 0 1,1 0-1,-1 0 0,0 0 1,1 0-1,0 0 0,0 0 1,0 0-1,0 0 0,1 5 1,-1-8-107,1 0-1,-1 1 1,0-1 0,0 0 0,0 1 0,1-1 0,-1 0-1,0 1 1,0-1 0,1 0 0,-1 0 0,0 1 0,0-1 0,1 0-1,-1 0 1,0 1 0,1-1 0,-1 0 0,1 0 0,-1 0-1,0 0 1,1 0 0,-1 0 0,0 0 0,1 0 0,-1 0-1,1 0 1,-1 0 0,0 0 0,1 0 0,-1 0 0,1 0 0,22-13 156,49-55-170,-53 48 0,0 1 0,2 1 0,0 1 0,24-15 0,-44 31 0,0 1 0,-1-1 0,1 0 0,0 1 0,-1-1 0,1 1 0,0 0 0,-1-1 0,1 1 0,0-1 0,0 1 0,0 0 0,-1 0 0,1-1 0,0 1 0,0 0 0,0 0 0,-1 0 0,1 0 0,0 0 0,0 0 0,0 0 0,0 0 0,0 0 0,-1 1 0,1-1 0,0 0 0,0 0 0,0 1 0,-1-1 0,1 0 0,0 1 0,-1-1 0,1 1 0,0-1 0,-1 1 0,1 0 0,0-1 0,-1 1 0,1-1 0,-1 1 0,1 0 0,-1 0 0,1-1 0,-1 1 0,0 0 0,1 0 0,-1-1 0,0 1 0,0 0 0,1 0 0,-1 0 0,0 1 0,1 7 0,-1 1 0,0 0 0,0-1 0,-2 12 0,0 3 0,2-23-51,0 0-1,0 0 1,0 0-1,0 0 1,0 0-1,0 0 1,0 0 0,0 0-1,0 0 1,0 0-1,1 0 1,-1 0 0,0 0-1,1 0 1,-1 0-1,1 0 1,-1-1-1,1 1 1,-1 0 0,1 0-1,-1 0 1,1-1-1,0 1 1,0 0-1,1 1 1,-1-2-119,0 0 1,0 0-1,1 0 0,-1 0 0,0 0 1,0-1-1,0 1 0,0 0 1,1 0-1,-1-1 0,0 1 0,0-1 1,0 1-1,0-1 0,0 1 0,0-1 1,0 0-1,1 0 0,41-42-7226,-17 10 840,4-4-2348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6.290"/>
    </inkml:context>
    <inkml:brush xml:id="br0">
      <inkml:brushProperty name="width" value="0.025" units="cm"/>
      <inkml:brushProperty name="height" value="0.025" units="cm"/>
    </inkml:brush>
  </inkml:definitions>
  <inkml:trace contextRef="#ctx0" brushRef="#br0">73 0 14638,'0'0'17109,"-10"7"-16383,-32 23-464,40-30-260,1 1 0,0 0 0,-1 0 0,1 0 0,0 0 0,0 0 0,0 0 0,0 0 0,0 0 0,0 0 0,0 0 0,0 0 0,0 1 0,1-1 0,-1 0 0,0 1 0,1-1 0,-1 0 0,1 1 0,0-1 0,-1 1 0,1-1 0,0 1 0,0-1-1,0 4 1,0-4-12,1 0 0,0-1 0,0 1 0,-1 0 0,1 0-1,0 0 1,0-1 0,0 1 0,0 0 0,0-1 0,0 1-1,0-1 1,0 1 0,0-1 0,0 1 0,0-1 0,0 0-1,0 0 1,0 1 0,1-1 0,-1 0 0,0 0-1,0 0 1,1 0 0,107-8-3651,-2 1 3772,-107 6-91,1 1 1,-1 0-1,1 0 0,0 0 0,-1 0 1,1 0-1,0 0 0,-1 0 0,1 0 1,0 0-1,-1 0 0,1 0 0,-1 0 0,1 1 1,0-1-1,-1 0 0,1 0 0,-1 1 1,1-1-1,-1 0 0,1 1 0,-1-1 1,1 0-1,-1 1 0,1-1 0,-1 1 1,1-1-1,-1 1 0,1-1 0,-1 1 1,0-1-1,0 1 0,1 0 0,-1-1 1,0 1-1,1 0 0,-2 1 79,1 0 0,-1 0-1,1-1 1,-1 1 0,1 0 0,-1 0-1,0-1 1,0 1 0,0 0-1,0-1 1,0 1 0,-2 1 0,-40 40 1653,-17-3-2418,55-38 164,0 0 1,-1 0 0,1 0 0,-1 0 0,1-1 0,-8 1-1,-6-1-9480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7.007"/>
    </inkml:context>
    <inkml:brush xml:id="br0">
      <inkml:brushProperty name="width" value="0.025" units="cm"/>
      <inkml:brushProperty name="height" value="0.025" units="cm"/>
    </inkml:brush>
  </inkml:definitions>
  <inkml:trace contextRef="#ctx0" brushRef="#br0">0 53 16560,'0'0'8167,"2"10"-7740,0 5-214,16 82 488,-16-89-602,0 0 1,1 0-1,0 0 1,0-1-1,1 1 1,-1-1-1,2 0 0,-1 0 1,1 0-1,6 6 1,-9-11-38,-1 0 1,1-1-1,0 1 1,0-1 0,0 0-1,0 1 1,0-1-1,0 0 1,1 0 0,-1 0-1,0-1 1,0 1-1,1-1 1,-1 1 0,0-1-1,1 0 1,-1 1-1,1-1 1,-1-1 0,0 1-1,1 0 1,2-1-1,-1-1 82,0 1-1,1-1 0,-1 0 0,0-1 0,0 1 0,-1-1 1,1 0-1,0 1 0,-1-2 0,6-5 0,2-5 323,0-1 0,-1 0 0,-1 0 0,13-30-1,-5 19-241,-17 26-231,1 0 1,-1 0-1,1 0 0,0-1 1,-1 1-1,1 0 0,-1 0 1,1 0-1,-1 0 0,1 0 1,0 0-1,-1 0 0,1 0 1,-1 0-1,1 0 0,0 0 1,-1 0-1,1 1 1,-1-1-1,1 0 0,-1 0 1,1 1-1,-1-1 0,1 0 1,-1 0-1,1 1 0,-1-1 1,1 1-1,-1-1 0,0 0 1,1 1-1,-1-1 0,0 1 1,1-1-1,-1 1 0,0-1 1,1 1-1,-1-1 0,0 1 1,0 0-1,0-1 0,0 1 1,1-1-1,-1 1 0,0-1 1,0 1-1,0 0 0,5 12 17,-3-6 22,0-1 1,0 0 0,1 0 0,0 0 0,6 9 0,-8-14-30,0-1 0,-1 1 0,1 0 1,0-1-1,0 1 0,-1-1 1,1 1-1,0-1 0,0 1 1,0-1-1,0 1 0,0-1 0,0 0 1,0 1-1,0-1 0,0 0 1,0 0-1,-1 0 0,1 0 0,0 0 1,0 0-1,0 0 0,0 0 1,0 0-1,0 0 0,0 0 0,0-1 1,0 1-1,0 0 0,0-1 1,0 1-1,0-1 0,0 1 0,-1-1 1,1 1-1,0-1 0,0 0 1,-1 1-1,1-1 0,0 0 1,-1 0-1,1 1 0,-1-1 0,1 0 1,0-1-1,20-24-3,31-50 0,-1 0 0,-51 76-14,0-1 0,0 1 1,0 0-1,0 0 0,1 0 0,-1-1 0,0 1 1,0 0-1,0 0 0,0 0 0,0-1 0,1 1 1,-1 0-1,0 0 0,0 0 0,1 0 0,-1-1 1,0 1-1,0 0 0,0 0 0,1 0 0,-1 0 1,0 0-1,1 0 0,-1 0 0,0 0 0,0 0 1,1 0-1,-1 0 0,0 0 0,0 0 0,1 0 1,-1 0-1,0 0 0,0 0 0,1 0 0,-1 0 1,0 0-1,0 0 0,1 0 0,-1 1 0,0-1 1,1 0-1,5 15-1527,0 31-2655,-5-36 2799,-1-8 932,0-1-154,0 0 1,0 1-1,1-1 1,-1 0-1,0 0 1,0 0-1,1 1 1,-1-1-1,1 0 1,-1 0-1,1 0 1,-1 0-1,1 0 1,0 0-1,1 2 1,5-2-7064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7.352"/>
    </inkml:context>
    <inkml:brush xml:id="br0">
      <inkml:brushProperty name="width" value="0.025" units="cm"/>
      <inkml:brushProperty name="height" value="0.025" units="cm"/>
    </inkml:brush>
  </inkml:definitions>
  <inkml:trace contextRef="#ctx0" brushRef="#br0">32 59 16207,'0'0'9044,"-5"11"-8228,3-7-726,-17 43 537,17-43-504,1 0 1,0 0-1,1 0 1,-1 0-1,0 0 1,1 0-1,0 0 1,0 0-1,0 0 0,1 0 1,0 1-1,-1-2 1,3 6-1,-3-8-64,1 0 0,-1 0-1,1 0 1,0 0 0,0 0 0,-1 0-1,1 0 1,0 0 0,0 0 0,0-1-1,0 1 1,0 0 0,0-1-1,0 1 1,0 0 0,0-1 0,1 0-1,-1 1 1,0-1 0,0 0 0,0 1-1,1-1 1,-1 0 0,0 0-1,0 0 1,0 0 0,1 0 0,-1 0-1,0 0 1,0-1 0,0 1 0,1 0-1,-1-1 1,0 1 0,0-1-1,0 1 1,0-1 0,0 0 0,0 1-1,2-2 1,2-2 173,1 1 0,-1-1 0,0 0-1,0 0 1,0 0 0,5-6 0,-5 3-210,0 0 1,-1-1-1,0 1 1,0-1-1,-1 0 1,0 0-1,0 0 1,-1 0-1,0-1 0,1-11 1,-2 18-24,-1 0-1,0-1 1,1 1 0,-1 0 0,0 0-1,-1 0 1,1 0 0,0 0-1,-1 0 1,1 0 0,-1 0 0,1 0-1,-1 0 1,0 0 0,0 0-1,0 0 1,0 0 0,0 1 0,0-1-1,-1 0 1,1 1 0,0-1-1,-1 1 1,0-1 0,1 1 0,-1 0-1,0-1 1,1 1 0,-1 0-1,0 0 1,0 1 0,0-1 0,0 0-1,0 1 1,0-1 0,0 1-1,0-1 1,0 1 0,0 0 0,-1 0-1,1 0 1,0 0 0,0 0-1,0 1 1,0-1 0,-3 1 0,3 0-62,1-1 0,0 0 1,-1 1-1,1-1 1,0 1-1,-1 0 0,1-1 1,0 1-1,0 0 0,-1 0 1,1 0-1,0 0 1,0 0-1,0 0 0,0 0 1,0 0-1,1 0 0,-1 0 1,0 0-1,0 1 1,1-1-1,-1 0 0,1 1 1,-1-1-1,1 0 0,-1 1 1,1-1-1,0 1 1,0-1-1,0 1 0,0-1 1,0 0-1,0 1 1,0-1-1,0 2 0,1 0-214,-1-1 0,0 0 1,0 0-1,1 0 0,0 0 0,-1 0 0,1 0 0,0 0 0,0 0 0,0 0 0,0-1 1,0 1-1,0 0 0,0-1 0,1 1 0,-1 0 0,1-1 0,-1 0 0,1 1 0,0-1 1,-1 0-1,1 0 0,0 0 0,3 2 0,0-2-847,0 0 0,0 0 0,1-1 0,-1 1 0,0-1 0,0 0 0,0-1 0,0 1 0,0-1 0,9-2 0,7-10-6766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8.053"/>
    </inkml:context>
    <inkml:brush xml:id="br0">
      <inkml:brushProperty name="width" value="0.025" units="cm"/>
      <inkml:brushProperty name="height" value="0.025" units="cm"/>
    </inkml:brush>
  </inkml:definitions>
  <inkml:trace contextRef="#ctx0" brushRef="#br0">29 346 32,'0'0'10314,"2"-11"-5504,1-1-3525,5-22 574,-10 4 2460,2 30-4269,0 0 1,-1 0 0,1-1 0,0 1-1,0 0 1,0 0 0,0-1-1,0 1 1,-1 0 0,1 0-1,0 0 1,0-1 0,0 1 0,-1 0-1,1 0 1,0 0 0,0 0-1,-1-1 1,1 1 0,0 0-1,0 0 1,-1 0 0,1 0 0,0 0-1,-1 0 1,1 0 0,0 0-1,0 0 1,-1 0 0,1 0-1,0 0 1,0 0 0,-1 0 0,1 0-1,0 0 1,-1 0 0,1 0-1,0 0 1,0 1 0,-1-1-1,1 0 1,0 0 0,0 0 0,-1 0-1,1 0 1,0 1 0,0-1-1,0 0 1,-1 0 0,1 1-1,0-1 1,0 0 0,0 0 0,0 1-1,0-1 1,0 0 0,-1 0-1,1 1 1,0-1 0,0 0-1,0 1 1,-10 14 137,6-4 72,1-1-1,0 1 1,1-1 0,-2 17-1,4-24-248,-1 0 0,1 0 1,0-1-1,1 1 0,-1 0 0,0 0 0,1-1 0,-1 1 0,1 0 0,0-1 0,0 1 0,0-1 0,0 1 1,1-1-1,-1 1 0,1-1 0,-1 0 0,1 0 0,0 1 0,0-1 0,0 0 0,3 2 0,-3-3-11,21 14-362,0 2 0,-1 0 0,35 36 0,-50-46 268,-1 1 0,-1 0 0,1 0-1,-2 0 1,1 1 0,-1 0 0,0 0 0,-1 0-1,0 0 1,0 1 0,-1-1 0,0 1-1,-1-1 1,1 16 0,-5 47 644,2-67-492,1-1 0,-1 0 0,0 0 0,0 1 0,-1-1 0,1 0 0,-1 0 0,0 0 0,0-1 0,-1 1 0,1 0 0,-1-1 0,1 0 0,-6 5 0,8-7-27,-1-1-1,1 1 1,-1 0-1,0-1 1,1 1 0,-1-1-1,0 0 1,1 1-1,-1-1 1,0 1 0,0-1-1,0 0 1,1 0-1,-1 1 1,0-1 0,0 0-1,0 0 1,0 0-1,1 0 1,-1 0 0,0 0-1,0 0 1,0 0-1,0 0 1,1 0 0,-1-1-1,0 1 1,0 0 0,0-1-1,1 1 1,-1 0-1,0-1 1,1 1 0,-1-1-1,0 1 1,1-1-1,-1 1 1,0-1 0,1 0-1,-1 1 1,1-1-1,-1 0 1,1 1 0,-1-1-1,1 0 1,0 0-1,-1 1 1,1-1 0,0 0-1,0 0 1,-1 0-1,1 1 1,0-1 0,0 0-1,0-1 1,-7-55 53,6 53-56,0-31-62,1 1 0,1-1 0,2 0 0,2 1 1,17-66-1,19-25 194,-23 79-62,-3-1 1,-1 0 0,10-72 0,-26 74-82,2 44-16,0 0 0,0 1 0,0-1 0,0 0-1,-1 1 1,1-1 0,0 1 0,0-1 0,-1 0 0,1 1-1,0-1 1,-1 1 0,1-1 0,-1 1 0,1-1-1,-1 1 1,1-1 0,-1 1 0,1-1 0,-1 1-1,1 0 1,-2-1 0,1 1 0,0 0 0,0 0 0,0 0 0,0 1 0,0-1 0,0 0 0,1 1 0,-1-1 0,0 1 0,0-1 0,0 1 0,0-1 0,0 1 1,1-1-1,-1 1 0,0 0 0,1 0 0,-1-1 0,0 1 0,1 0 0,-1 1 0,-4 5 43,0 0 0,1 0 0,0 1 0,0 0 0,1 0 0,0 0 1,0 0-1,1 0 0,0 1 0,-1 9 0,1 3 286,0 0 0,1 0-1,3 22 1,-2-40-311,0 0 0,0 0 0,1 0 0,-1 0 0,1 0 0,-1 0 0,1 0 0,0 0 0,0-1 0,0 1-1,1 0 1,-1-1 0,1 1 0,-1-1 0,1 1 0,0-1 0,0 0 0,0 0 0,0 0 0,1 0 0,-1 0 0,0 0 0,1 0 0,-1-1 0,1 1 0,0-1-1,-1 0 1,1 0 0,0 0 0,0 0 0,0 0 0,0-1 0,0 1 0,5-1 0,-3 0-3,0 0-1,0-1 1,0 1 0,0-1 0,0-1-1,-1 1 1,1-1 0,0 1-1,-1-1 1,1-1 0,-1 1 0,0-1-1,1 1 1,-1-1 0,0 0 0,-1-1-1,1 1 1,-1-1 0,1 0-1,3-5 1,-2 0-59,0-1-1,0 0 1,-1 0-1,0 0 0,-1-1 1,0 1-1,-1-1 1,0 0-1,0 0 1,-1 1-1,-1-1 1,0-12-1,-2 61 353,0-21-144,1 1 1,1-1 0,2 23-1,-2-36-146,1 0-1,-1-1 0,1 1 0,0-1 1,0 1-1,0-1 0,1 1 0,-1-1 0,1 0 1,0 0-1,0 1 0,0-1 0,0-1 0,0 1 1,1 0-1,-1 0 0,1-1 0,0 0 1,0 1-1,0-1 0,5 2 0,-7-3-102,0 0 0,0 0 0,1-1 0,-1 1 0,0-1 0,1 1 0,-1-1 0,1 0-1,-1 0 1,0 1 0,1-1 0,-1 0 0,1 0 0,-1 0 0,1 0 0,-1-1 0,0 1 0,1 0 0,-1-1 0,1 1 0,-1-1-1,0 1 1,1-1 0,-1 1 0,0-1 0,0 0 0,0 0 0,1 0 0,-1 0 0,0 0 0,0 0 0,0 0 0,0 0-1,-1 0 1,1 0 0,1-2 0,0-2-1234,0 0-1,0 0 0,0 0 0,0 0 1,-1-1-1,0 1 0,0 0 0,0-9 1,0-20-9583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8.410"/>
    </inkml:context>
    <inkml:brush xml:id="br0">
      <inkml:brushProperty name="width" value="0.025" units="cm"/>
      <inkml:brushProperty name="height" value="0.025" units="cm"/>
    </inkml:brush>
  </inkml:definitions>
  <inkml:trace contextRef="#ctx0" brushRef="#br0">9 1 16752,'0'0'4100,"-8"54"-2947,8-36-705,10-1-416,4-3-865,3-5-2530,4-1-4260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8.751"/>
    </inkml:context>
    <inkml:brush xml:id="br0">
      <inkml:brushProperty name="width" value="0.025" units="cm"/>
      <inkml:brushProperty name="height" value="0.025" units="cm"/>
    </inkml:brush>
  </inkml:definitions>
  <inkml:trace contextRef="#ctx0" brushRef="#br0">129 384 14125,'0'0'8552,"-6"11"-7756,-1 1-278,1 1 1,1 0-1,0 0 1,1 0-1,0 0 0,1 1 1,1 0-1,-2 17 1,4-29-512,1-1 1,-1 0 0,0 0 0,0 1 0,1-1 0,-1 0 0,0 0-1,1 0 1,-1 0 0,1 1 0,0-1 0,-1 0 0,1 0 0,0 0 0,0 0-1,-1-1 1,1 1 0,0 0 0,0 0 0,0 0 0,0-1 0,0 1-1,0 0 1,0-1 0,1 1 0,-1-1 0,0 1 0,0-1 0,0 0-1,0 1 1,1-1 0,-1 0 0,0 0 0,0 0 0,1 0 0,-1 0-1,0 0 1,0 0 0,1 0 0,-1-1 0,0 1 0,2-1 0,3 0 26,0 0 1,0-1-1,0 0 1,0 0-1,-1 0 1,1-1-1,9-5 1,-4-1 19,1-1 0,-2 0 0,1-1 0,-1 0 0,-1 0 0,0-1 0,-1-1 0,0 1 0,-1-1 0,0-1 0,-1 1 0,0-1 0,3-16 0,-3 8 139,-1-1 0,-1 1 0,-1-1 0,-1 1 0,-1-1 0,-1 0 0,-6-44 0,5 60-170,-1-1-1,1 1 1,-2 0-1,1 0 0,-1 0 1,0 0-1,-1 0 1,1 1-1,-1-1 0,-1 1 1,1 0-1,-1 0 0,-9-9 1,10 13-35,1-1 0,0 1 0,-1-1 1,1 1-1,-1 0 0,0 0 0,0 1 0,0-1 1,0 1-1,0 0 0,0 0 0,0 0 0,0 0 1,0 1-1,-1 0 0,1 0 0,0 0 0,0 0 1,0 1-1,0-1 0,-1 1 0,1 0 0,0 1 0,0-1 1,0 0-1,-4 4 0,-4 2 16,1 0 0,0 1 0,0 1-1,1 0 1,0 0 0,1 1 0,0 0 0,0 1 0,1 0 0,1 0-1,0 1 1,0 0 0,1 0 0,1 0 0,0 1 0,0 0 0,-4 22-1,9-33-8,0 0-1,0 0 0,0 0 0,0 0 0,0 0 0,1 0 0,-1 0 1,0 0-1,1 0 0,0 0 0,-1 0 0,1 0 0,0 0 0,0-1 1,0 1-1,0 0 0,0-1 0,0 1 0,1-1 0,1 2 0,0 0-11,1 0 0,-1-1-1,1 0 1,0 0-1,0 0 1,0 0 0,0 0-1,0-1 1,5 1-1,11 2-177,0-1-1,0-1 0,26-1 1,-29-1-98,11 0-258,-10 0-5,-1 0 0,1 0-1,0 2 1,0 0 0,-1 1 0,0 1 0,1 1-1,23 9 1,-39-13 444,0 1 0,0-1 0,0 0 0,0 1 0,0 0 0,0-1 0,0 1 0,0 0 0,-1 0 0,1 0 0,-1 0 0,0 0 1,1 0-1,-1 0 0,0 1 0,0-1 0,0 0 0,-1 1 0,1-1 0,0 1 0,-1-1 0,1 4 0,-1 22-4429,0-10-1865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379"/>
    </inkml:context>
    <inkml:brush xml:id="br0">
      <inkml:brushProperty name="width" value="0.025" units="cm"/>
      <inkml:brushProperty name="height" value="0.025" units="cm"/>
    </inkml:brush>
  </inkml:definitions>
  <inkml:trace contextRef="#ctx0" brushRef="#br0">317 120 9161,'4'-11'4954,"-1"5"-4298,14-45 2090,-17 48-2203,1-1 1,-1 1-1,1 0 0,-1-1 0,0 1 1,0-1-1,-1 1 0,1 0 0,-2-5 1,2 7-395,-1 0 1,0 0-1,0 0 0,0 0 1,0 0-1,0 0 1,0 0-1,0 1 1,0-1-1,0 0 1,0 1-1,0-1 0,0 1 1,0-1-1,0 1 1,0 0-1,-1-1 1,1 1-1,0 0 1,0 0-1,-1 0 0,1 0 1,0 0-1,-3 0 1,-31 6 1126,27-3-1072,0 2-1,0-1 1,0 1-1,1 1 1,0-1-1,0 1 0,0 0 1,1 1-1,-11 12 1,-46 72 1220,62-89-1391,-26 41 383,-34 76 1,54-101-357,0 1 0,0 0 0,2 0 0,0 1 0,2-1 0,0 1 0,0 22 0,2-39-60,1-1 0,0 1 0,1 0 0,-1-1 0,0 1 0,1-1 0,-1 1 0,1-1 0,0 1 0,0-1 0,0 1 0,0-1 0,0 0 0,0 1 0,1-1 0,-1 0 0,1 0 0,0 0 0,-1 0 0,1 0 0,0-1 0,0 1 0,0 0 0,0-1 0,4 2 0,-2-1 0,1-1 0,-1 1 0,1-1 0,-1-1 0,1 1 0,-1-1 0,1 0 0,-1 0 0,1 0 0,0 0 0,-1-1 0,1 0 0,-1 0 0,5-1 0,1-2 0,0 0 0,0-1 0,-1 0 0,0 0 0,0-1 0,0 0 0,-1-1 0,13-12 0,-16 14 0,0 1 0,-1-1 0,1 0 0,-1-1 0,0 1 0,0-1 0,-1 0 0,0 0 0,0 0 0,0 0 0,-1 0 0,0-1 0,0 1 0,1-12 0,-3 17 0,0 0 0,0 0 0,0 0 0,0 0 0,0-1 0,-1 1 0,1 0 0,0 0 0,-1 0 0,1 0 0,0 0 0,-1 0 0,0 0 0,1 0 0,-1 0 0,0 0 0,1 0 0,-1 0 0,0 0 0,0 0 0,0 1 0,0-1 0,0 0 0,-1-1 0,-1 1 0,0 0 0,0 0 0,0 0 0,0 0 0,0 1 0,0-1 0,-1 1 0,1 0 0,-5 0 0,1 0 0,-1 1 0,1 0 0,-1 0 0,1 1 0,-1 0 0,1 0 0,-12 6 0,10-2 0,0 0 0,0 1 0,1-1 0,0 1 0,1 1 0,-10 10 0,14-14 0,1-1 0,-1 1 0,0 0 0,1-1 0,0 1 0,0 0 0,0 0 0,0 1 0,1-1 0,0 0 0,0 1 0,0-1 0,0 0 0,0 1 0,1-1 0,0 1 0,1 7 0,-1-11 0,1 0 0,0 1 0,0-1 0,0 0 0,0 0 0,0 0 0,0 0 0,0 0 0,0 0 0,0 0 0,0-1 0,0 1 0,1 0 0,-1 0 0,0-1 0,0 1 0,1-1 0,-1 0 0,1 1 0,-1-1 0,0 0 0,1 0 0,-1 1 0,1-1 0,-1 0 0,0 0 0,3-1 0,41-3 0,-29-1 0,0 1 0,0-2 0,0 0 0,-1-1 0,0 0 0,25-18 0,81-68 0,-89 66 0,-31 52 0,-7-3 0,-1 0 0,-1-1 0,-13 25 0,11-24 0,0 1 0,-9 32 0,19-55 0,0 1 0,0-1 0,0 0 0,-1 1 0,1-1 0,0 1 0,0-1 0,0 0 0,0 1 0,0-1 0,0 1 0,0-1 0,0 0 0,0 1 0,0-1 0,0 1 0,1-1 0,-1 0 0,0 1 0,0-1 0,0 0 0,0 1 0,1-1 0,-1 0 0,0 1 0,0-1 0,1 0 0,-1 1 0,0-1 0,0 0 0,1 0 0,-1 1 0,0-1 0,1 0 0,-1 0 0,0 0 0,1 1 0,-1-1 0,1 0 0,-1 0 0,0 0 0,1 0 0,-1 0 0,1 0 0,-1 0 0,0 0 0,1 0 0,-1 0 0,1 0 0,-1 0 0,0 0 0,1 0 0,-1 0 0,0 0 0,1 0 0,-1-1 0,1 1 0,-1 0 0,0 0 0,1 0 0,-1-1 0,0 1 0,1 0 0,-1-1 0,11-5-642,0-1 0,-1 0 0,0 0 0,0-1-1,-1 0 1,0-1 0,13-16 0,-1-1-3860,28-48 0,-28 38-4419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9.111"/>
    </inkml:context>
    <inkml:brush xml:id="br0">
      <inkml:brushProperty name="width" value="0.025" units="cm"/>
      <inkml:brushProperty name="height" value="0.025" units="cm"/>
    </inkml:brush>
  </inkml:definitions>
  <inkml:trace contextRef="#ctx0" brushRef="#br0">1 1 20884,'0'0'9059,"8"0"-8712,-5 0-308,0 1 0,0-1 0,-1 0 0,1 1 1,0 0-1,0-1 0,-1 1 0,1 1 0,0-1 0,-1 0 0,1 0 0,-1 1 0,4 2 1,-3 0 27,0-1 1,0 0 0,-1 1 0,1-1 0,-1 1-1,0 0 1,-1 0 0,1 0 0,0 0 0,-1 0-1,1 6 1,12 81 515,-12-72-476,0 0-1,1 0 1,1 0-1,12 33 1,-16-50-107,0-1 0,1 1 0,-1-1 0,1 1 0,-1-1 0,1 1 0,0-1 0,-1 0 0,1 0 0,0 1 0,0-1 0,0 0 0,0 0 0,0 0 0,0 0 0,0 0 0,0 0 0,1 0 0,-1 0 0,0 0 0,0-1 0,1 1 0,-1 0 0,1-1 0,-1 1 0,0-1 0,1 0 0,-1 1 0,1-1 0,-1 0 0,1 0 0,-1 0 0,1 0 0,-1 0 0,1 0 0,-1 0 0,1-1 0,-1 1 0,1-1 0,-1 1 0,1-1 0,-1 1 0,0-1 0,1 0 0,-1 1 0,0-1 0,0 0 0,1 0 0,-1 0 0,0 0 0,0 0 0,0 0 0,1-2 0,5-5 0,0 0 0,0 0 0,-1-1 0,0 0 0,-1 0 0,5-11 0,-4 5-231,0-1 0,-1 0 0,-1 0 0,0 0 1,-2 0-1,1-1 0,-1-27 0,-2 44-94,0-1 1,0 1-1,-1 0 1,1-1-1,0 1 1,0 0-1,0-1 1,0 1-1,0 0 1,-1-1-1,1 1 1,0 0-1,0 0 1,0-1-1,-1 1 1,1 0-1,0 0 1,0-1-1,-1 1 1,1 0-1,0 0 1,0 0-1,-1 0 1,1-1-1,0 1 1,-1 0-1,1 0 1,0 0-1,-1 0 1,1 0-1,0 0 1,-1 0-1,1 0 1,0 0-1,-1 0 1,1 0-1,0 0 0,-1 0 1,1 0-1,0 0 1,-1 0-1,1 0 1,0 1-1,-1-1 1,1 0-1,0 0 1,-1 0-1,1 0 1,0 1-1,0-1 1,-1 1-1,-9 6-9300</inkml:trace>
  <inkml:trace contextRef="#ctx0" brushRef="#br0" timeOffset="1">212 176 5477,'0'0'8296,"0"48"-4036,3-26-929,9-1-608,0-4-449,2-3-865,2-1-576,0-4-481,-4-4-256,2 0-512,-4-5-1698,0 0-2050,0-6-3075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49.621"/>
    </inkml:context>
    <inkml:brush xml:id="br0">
      <inkml:brushProperty name="width" value="0.025" units="cm"/>
      <inkml:brushProperty name="height" value="0.025" units="cm"/>
    </inkml:brush>
  </inkml:definitions>
  <inkml:trace contextRef="#ctx0" brushRef="#br0">1 202 8968,'0'0'15247,"1"9"-13635,0-3-1411,-1-4-111,0 0-1,0 0 0,0 0 1,1 0-1,-1 0 1,0 0-1,1 0 0,0 0 1,-1 0-1,1 0 0,0 0 1,0 0-1,0 0 1,0-1-1,0 1 0,0 0 1,1-1-1,-1 1 1,0-1-1,1 1 0,-1-1 1,1 0-1,0 0 1,-1 1-1,1-1 0,0 0 1,0-1-1,0 1 1,0 0-1,0 0 0,0-1 1,0 1-1,3-1 1,-1 1-16,0-1 0,0 0 0,0 0 1,0 0-1,0-1 0,0 0 1,0 1-1,-1-1 0,1-1 0,0 1 1,0 0-1,-1-1 0,1 0 1,0 0-1,-1 0 0,0 0 0,1-1 1,-1 1-1,0-1 0,0 0 1,-1 0-1,1 0 0,-1 0 1,1 0-1,-1-1 0,3-5 0,-2 2 47,0 0 0,0 0 0,-1-1 0,0 1 0,0-1 0,-1 0 0,0 0 0,0 1 0,0-1 0,-1 0 0,-1 0 0,1 0 0,-3-8 0,3 15-126,0 0 0,0 0 0,0 0 0,0 0 0,0 0 0,0 0 1,-1 0-1,1 0 0,0 0 0,-1 0 0,1 0 0,-1 0 0,1 0 0,-1 0 0,1 0 0,-1 1 0,1-1 0,-1 0 0,0 0 1,0 1-1,1-1 0,-1 0 0,0 1 0,0-1 0,0 1 0,0-1 0,0 1 0,0-1 0,0 1 0,0 0 0,1-1 0,-1 1 1,-1 0-1,1 0 0,0 0 0,0 0 0,0 0 0,0 0 0,0 0 0,0 0 0,0 0 0,0 0 0,0 1 0,-1-1 0,-1 2-15,0-1-1,0 1 0,1-1 1,-1 1-1,0 0 0,0 0 0,1 0 1,0 1-1,-1-1 0,1 0 0,0 1 1,-3 4-1,-6 12 95,0 1 0,-14 39-1,22-51-50,0-1-1,1 1 1,0 0-1,1 0 1,0 0-1,0 1 1,0-1-1,1 0 1,1 0-1,-1 0 1,3 10-1,-2-16-22,0 0 0,0 0 0,1 0 0,-1 0 0,1 0 0,-1-1 0,1 1 0,-1-1 0,1 1 0,0-1 0,0 1 0,-1-1 0,1 0 0,0 0 0,0 0 0,0 0 0,1 0 0,-1-1 0,0 1 0,0-1 0,0 1 0,1-1 0,-1 0 0,0 0 0,0 0 0,1 0 0,-1 0 0,0 0 0,0 0 0,4-2 0,2 1 0,1 0 0,-1-1 0,0 0 0,0 0 0,0-1 0,0 0 0,8-4 0,-5-1 0,1 0 0,-2 0 0,1-1 0,-1-1 0,0 0 0,-1 0 0,0-1 0,-1 0 0,0 0 0,-1-1 0,0 0 0,-1-1 0,0 1 0,-1-1 0,0 0 0,4-21 0,-16 64 0,2-14 0,2-1 0,0 0 0,1 1 0,-1 26 0,3-41 0,0 0 0,0 0 0,1 0 0,-1 0 0,0 1 0,1-1 0,-1 0 0,1 0 0,-1 0 0,1 0 0,-1 0 0,1 0 0,0 0 0,-1 0 0,1 0 0,0 0 0,0-1 0,0 1 0,0 0 0,0 0 0,0-1 0,0 1 0,0-1 0,0 1 0,0-1 0,0 1 0,0-1 0,0 0 0,1 1 0,-1-1 0,0 0 0,0 0 0,0 0 0,1 0 0,-1 0 0,0 0 0,0 0 0,0 0 0,0 0 0,1-1 0,-1 1 0,0 0 0,0-1 0,1 0 0,3 0 0,0-1 0,0 1 0,-1-1 0,1 0 0,-1-1 0,1 1 0,-1-1 0,0 0 0,7-5 0,-7 2-301,0 1 0,1-1 0,-2 0 1,1 0-1,-1 0 0,5-11 0,-5 5-854,0 0 0,0-1 0,-1 1 0,-1 0 0,0-1 0,-1 1 0,0-1 0,-1 1 0,-3-19 0,-6-16-6329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0.213"/>
    </inkml:context>
    <inkml:brush xml:id="br0">
      <inkml:brushProperty name="width" value="0.025" units="cm"/>
      <inkml:brushProperty name="height" value="0.025" units="cm"/>
    </inkml:brush>
  </inkml:definitions>
  <inkml:trace contextRef="#ctx0" brushRef="#br0">0 1 19442,'0'0'5809,"0"11"-3760,2 40-1365,2-1-1,2 0 0,2 0 1,2-1-1,3 0 0,1-1 1,24 51-1,-35-92-683,-2-4 0,0 0 0,0-1 0,0 1 0,0 0 0,0-1 0,1 1 0,-1 0 0,1-1 0,0 0 0,0 1 0,0-1 0,0 0 0,0 0 0,0 0 0,1 0 0,-1 0 0,1-1 0,-1 1 0,5 1 0,-5-4 0,-1 1 0,0-1 0,0 0 0,0 0 0,0 0 0,0 1 0,0-1 0,-1 0 0,1 0 0,0-1 0,0 1 0,-1 0 0,1 0 0,-1 0 0,1 0 0,-1-1 0,1 1 0,-1 0 0,0 0 0,1-1 0,-1 1 0,0 0 0,0-1 0,0 1 0,0-2 0,2-42 0,-2 42 0,1-7 0,-4-73 4,2 77-6,1 1 1,-1 0-1,0-1 1,-1 1-1,1 0 1,-1 0-1,0 0 1,0 0-1,-1 0 1,1 0-1,-1 1 1,-5-7-1,2 11-383,6 11 234,6 15 46,-4-23 115,1 1-1,-1-1 0,0 0 1,1 0-1,0-1 0,0 1 1,0 0-1,0-1 0,0 0 0,0 0 1,1 0-1,-1 0 0,1 0 1,-1-1-1,1 0 0,0 1 1,0-1-1,0-1 0,-1 1 0,1 0 1,0-1-1,0 0 0,0 0 1,0 0-1,0 0 0,0-1 1,0 0-1,-1 1 0,1-1 0,0-1 1,0 1-1,-1-1 0,5-1 1,-1 0 11,0-1 0,0 0 0,-1 0 1,1 0-1,-1-1 0,0 0 1,0 0-1,-1 0 0,1-1 0,-1 0 1,0 0-1,-1 0 0,0-1 0,0 1 1,6-14-1,-13 31-21,-1 0 0,2 1 0,-1-1 0,2 1 0,-1 14 0,1-24 0,1 0 0,0 1 0,0-1 0,0 0 0,0 0 0,0 0 0,1 1 0,-1-1 0,1 0 0,0 0 0,-1 0 0,1 0 0,0 0 0,0 0 0,0 0 0,0 0 0,0 0 0,1-1 0,-1 1 0,1 0 0,-1-1 0,1 1 0,0-1 0,-1 0 0,1 1 0,0-1 0,0 0 0,0 0 0,0 0 0,0 0 0,0 0 0,0-1 0,0 1 0,0-1 0,0 1 0,4-1 0,5 0 0,-1 0 0,1-1 0,-1-1 0,0 0 0,0 0 0,1-1 0,-2 0 0,1-1 0,0 0 0,10-7 0,17-10 0,41-32 0,-34 22 0,-8 9-4317,-54 34-3308,6-5-196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0.756"/>
    </inkml:context>
    <inkml:brush xml:id="br0">
      <inkml:brushProperty name="width" value="0.025" units="cm"/>
      <inkml:brushProperty name="height" value="0.025" units="cm"/>
    </inkml:brush>
  </inkml:definitions>
  <inkml:trace contextRef="#ctx0" brushRef="#br0">1 147 15278,'0'0'13683,"10"1"-13283,-4 0-390,0-1 0,0 1-1,0-1 1,0-1 0,0 1 0,0-1-1,0 0 1,0 0 0,0-1-1,0 1 1,0-2 0,-1 1 0,1 0-1,-1-1 1,1 0 0,7-6 0,17-17-688,-2 0 0,34-43 0,-60 77 523,-1-1 0,0 0 0,0 0 0,0 1 1,-1 9-1,0 1-89,0 23-2149,6-16-4398,2-11-4740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2.052"/>
    </inkml:context>
    <inkml:brush xml:id="br0">
      <inkml:brushProperty name="width" value="0.025" units="cm"/>
      <inkml:brushProperty name="height" value="0.025" units="cm"/>
    </inkml:brush>
  </inkml:definitions>
  <inkml:trace contextRef="#ctx0" brushRef="#br0">0 212 14414,'0'0'10153,"64"-32"-9192,-18 2-160,11-4-449,7-1-288,-6 1-160,-6 9-865,-14 9-1185,-14 11-640,-17 5 255,-7 5-4003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2.426"/>
    </inkml:context>
    <inkml:brush xml:id="br0">
      <inkml:brushProperty name="width" value="0.025" units="cm"/>
      <inkml:brushProperty name="height" value="0.025" units="cm"/>
    </inkml:brush>
  </inkml:definitions>
  <inkml:trace contextRef="#ctx0" brushRef="#br0">0 364 15759,'0'0'3171,"50"-24"-865,-5-11-1121,10-9-256,6-5-288,-1-1-321,-6 3-320,-8 4-1986,-14 6-2786,-11 2-7112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2.755"/>
    </inkml:context>
    <inkml:brush xml:id="br0">
      <inkml:brushProperty name="width" value="0.025" units="cm"/>
      <inkml:brushProperty name="height" value="0.025" units="cm"/>
    </inkml:brush>
  </inkml:definitions>
  <inkml:trace contextRef="#ctx0" brushRef="#br0">0 399 19571,'0'0'1190,"11"-7"374,43-31 938,55-52-1,-56 41-1855,-2-2-1,66-89 1,-95 116-394,-20 45-186,-2 3-186,0 1 159,1 0 0,1 0 1,6 27-1,13 8-1248,-17-52 422,0-1 1,0 1-1,1-1 1,0 0-1,8 8 1,17 8-6506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3.873"/>
    </inkml:context>
    <inkml:brush xml:id="br0">
      <inkml:brushProperty name="width" value="0.025" units="cm"/>
      <inkml:brushProperty name="height" value="0.025" units="cm"/>
    </inkml:brush>
  </inkml:definitions>
  <inkml:trace contextRef="#ctx0" brushRef="#br0">0 0 20948,'0'0'2883,"3"82"-1762,0-36-32,5 8-353,-1 1-383,4-2-225,2-4-96,1-7-32,2-5-705,0-10-608,-4-9-705,-1-12-608,-4-6-1282,-4-9-3747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4.217"/>
    </inkml:context>
    <inkml:brush xml:id="br0">
      <inkml:brushProperty name="width" value="0.025" units="cm"/>
      <inkml:brushProperty name="height" value="0.025" units="cm"/>
    </inkml:brush>
  </inkml:definitions>
  <inkml:trace contextRef="#ctx0" brushRef="#br0">0 298 20019,'0'0'4772,"69"-63"-3779,-16 35 609,12-4-289,5-3-544,4-1-577,-2 3-224,-5 8-1313,-7 3-1922,-15 8-2851,-12 4-4708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5.104"/>
    </inkml:context>
    <inkml:brush xml:id="br0">
      <inkml:brushProperty name="width" value="0.025" units="cm"/>
      <inkml:brushProperty name="height" value="0.025" units="cm"/>
    </inkml:brush>
  </inkml:definitions>
  <inkml:trace contextRef="#ctx0" brushRef="#br0">0 41 14414,'0'0'12721,"10"12"-12118,15 25-446,-1 1-1,22 51 1,-40-74-62,-4-9 23,0-1 1,1 1 0,-1-1-1,1 0 1,0 0 0,1 0-1,-1 0 1,1 0 0,5 4-1,-13-49 1260,-3 27-1344,1-1 1,-2 1 0,-14-19 0,-4-8-9,26 38-43,-1 0 1,1-1-1,-1 1 0,1 0 0,0-1 1,0 1-1,0-1 0,0 1 0,1 0 1,-1-1-1,1 1 0,-1 0 0,1-1 1,0 1-1,0 0 0,0 0 0,0-1 1,0 1-1,0 0 0,1 0 0,-1 0 1,1 1-1,3-4 0,1-3-305,1 0 0,1 1 0,-1-1 0,10-5-1,16-6-3573,-9 10-2980,-6 1-1442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8.990"/>
    </inkml:context>
    <inkml:brush xml:id="br0">
      <inkml:brushProperty name="width" value="0.025" units="cm"/>
      <inkml:brushProperty name="height" value="0.025" units="cm"/>
    </inkml:brush>
  </inkml:definitions>
  <inkml:trace contextRef="#ctx0" brushRef="#br0">0 307 11050,'0'0'2515,"9"-3"-2264,28-13 21,-19 5 3011,-24 25-1970,-3 15 608,0-6-367,2 1 1,0 0 0,2 0-1,1 0 1,-2 37-1,6-60-1514,0 0 1,0 0-1,0-1 0,0 1 0,0 0 0,0-1 0,0 1 0,0 0 0,0 0 0,1-1 0,-1 1 0,0 0 1,1-1-1,-1 1 0,0-1 0,1 1 0,-1 0 0,1-1 0,-1 1 0,1-1 0,-1 1 0,1-1 1,-1 1-1,1-1 0,0 0 0,-1 1 0,1-1 0,-1 0 0,1 1 0,0-1 0,-1 0 0,1 0 1,0 0-1,0 1 0,-1-1 0,1 0 0,0 0 0,-1 0 0,1 0 0,0 0 0,0 0 0,-1-1 1,1 1-1,0 0 0,-1 0 0,1 0 0,1-1 0,2 0 61,0-1 0,0 1 0,0-1 0,0 0 0,0 0 0,0 0 1,4-4-1,12-12-90,-2 0 0,0-2 0,-1 0 1,-1-1-1,-1 0 0,-1-1 0,0-1 1,15-39-1,-51 148-11,18-77 0,1 0 0,0 1 0,0-1 0,1 1 0,0-1 0,1 1 0,0 0 0,0 0 0,1 0 0,2 15 0,-1-24 0,-1 0 0,1 0 0,-1-1 0,1 1 0,-1 0 0,1-1 0,-1 1 0,1 0 0,0-1 0,-1 1 0,1-1 0,0 1 0,0-1 0,0 0 0,-1 1 0,1-1 0,0 0 0,0 1 0,0-1 0,0 0 0,-1 0 0,1 0 0,0 0 0,0 0 0,0 0 0,0 0 0,0 0 0,0 0 0,-1 0 0,1 0 0,0-1 0,0 1 0,1-1 0,29-12 0,-5-8 0,-1-1 0,-1-1 0,0-1 0,-2-1 0,-1-1 0,33-52 0,-36 51 0,-1-1 0,-1-1 0,-1 0 0,-1-1 0,-2-1 0,14-52 0,-82 199 0,42-79 0,1 1 0,-7 40 0,16-64 0,2 1 0,0 0 0,1 0 0,0 0 0,1 0 0,1 0 0,0 0 0,6 24 0,-5-32 0,1 0 0,0 0 0,0-1 0,0 1 0,1-1 0,0 0 0,8 10 0,-9-13 0,-1 0 0,1-1 0,-1 1 0,1-1 0,0 0 0,0 1 0,0-1 0,0 0 0,0-1 0,1 1 0,-1 0 0,0-1 0,1 0 0,-1 0 0,1 0 0,0 0 0,3 0 0,-6-2-36,-1-1 0,1 1 1,0 0-1,-1 0 0,0-1 0,1 1 1,-1 0-1,0-1 0,1 1 0,-1 0 1,0-1-1,0 1 0,0 0 0,0-1 1,-1 1-1,1 0 0,0-1 0,0 1 0,-2-3 1,-3-12-1972,0 1 0,-15-29 0,4 12-1731,-7-20-3116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5.681"/>
    </inkml:context>
    <inkml:brush xml:id="br0">
      <inkml:brushProperty name="width" value="0.025" units="cm"/>
      <inkml:brushProperty name="height" value="0.025" units="cm"/>
    </inkml:brush>
  </inkml:definitions>
  <inkml:trace contextRef="#ctx0" brushRef="#br0">35 120 15439,'0'0'10751,"-5"12"-10425,-1 1-17,1 1 1,1-1 0,0 1-1,0 0 1,2 0 0,-3 29-1,5-42-282,0 8 141,0 1 0,1-1 0,0 1 0,4 14 0,-5-23-159,0-1 0,0 1 0,1 0 1,-1 0-1,0 0 0,1 0 0,-1 0 0,1 0 0,-1-1 0,1 1 0,-1 0 1,1 0-1,0-1 0,-1 1 0,1 0 0,0-1 0,0 1 0,-1-1 0,1 1 1,0-1-1,0 1 0,1 0 0,0-2-2,0 1 0,-1 0-1,1 0 1,0-1 0,-1 1 0,1-1 0,-1 1 0,1-1-1,-1 0 1,1 0 0,-1 1 0,0-1 0,1 0-1,-1 0 1,0 0 0,1-1 0,-1 1 0,2-2 0,4-7 38,1 1 0,-1-1 0,-1-1 1,1 1-1,-2-1 0,0 0 0,7-21 1,-5 9-9,0 0 1,5-47 0,-11 96-69,1 0 0,1-1 1,12 49-1,-15-74 27,0 1 1,0 0-1,1 0 1,-1 0-1,0 0 1,1 0-1,-1-1 0,0 1 1,1 0-1,-1 0 1,1-1-1,-1 1 1,1 0-1,0-1 1,-1 1-1,1 0 0,0-1 1,-1 1-1,1-1 1,0 1-1,0-1 1,1 1-1,12-10 71,9-34 312,-20 36-279,23-57 166,-18 43-163,0 0 1,1 1-1,1 0 1,1 0-1,14-17 1,-25 36-104,0 1 0,1 0 1,-1-1-1,0 1 0,0 0 1,0 0-1,1-1 1,-1 1-1,0 0 0,0 0 1,1-1-1,-1 1 0,0 0 1,0 0-1,1 0 1,-1-1-1,0 1 0,1 0 1,-1 0-1,0 0 1,1 0-1,-1 0 0,0 0 1,1 0-1,-1 0 0,0 0 1,1 0-1,-1 0 1,0 0-1,1 0 0,-1 0 1,0 0-1,1 0 0,-1 0 1,1 0-1,5 14 48,-2 27 108,-4-34-107,4 154 213,-3-166-374,0 0-1,1 1 1,-1-1-1,1 1 1,0 0-1,0-1 1,0 1 0,4-4-1,3-10-1352,49-79-12185,-37 62 7842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6.057"/>
    </inkml:context>
    <inkml:brush xml:id="br0">
      <inkml:brushProperty name="width" value="0.025" units="cm"/>
      <inkml:brushProperty name="height" value="0.025" units="cm"/>
    </inkml:brush>
  </inkml:definitions>
  <inkml:trace contextRef="#ctx0" brushRef="#br0">62 0 17617,'0'0'7564,"-8"12"-6299,4-7-1143,-2 1 0,1 1-1,0 0 1,0 0-1,1 1 1,0-1 0,0 1-1,0 0 1,1 0 0,1 0-1,-1 0 1,1 0 0,-1 13-1,6-21-152,1 0-1,-1 0 1,1 0 0,-1 0-1,1-1 1,-1 1-1,0-1 1,7-1-1,6-4-674,1 2-1,0 0 1,0 1 0,1 0-1,32 1 1,-49 1 750,0 1 1,0 0-1,0 1 1,0-1-1,0 0 1,0 0-1,0 0 1,0 1 0,0-1-1,0 0 1,-1 1-1,1-1 1,0 0-1,0 1 1,0-1-1,-1 1 1,1 0-1,0-1 1,0 1 0,-1 0-1,1-1 1,-1 1-1,1 0 1,-1 0-1,1-1 1,-1 1-1,1 0 1,0 1-1,-1 1 172,1 0-1,0 0 0,-1 0 1,0 0-1,0 0 1,0 0-1,0 0 0,0 0 1,-1 4-1,-1 1 343,1-1 1,-2 0-1,1 0 0,0 0 0,-1 0 1,-1 0-1,-4 7 0,3-8-390,-1-1-1,1 1 1,-1-1-1,0 0 1,-1-1-1,1 0 1,-9 4-1,12-6-181,0 0-1,0-1 1,0 0-1,0 1 0,0-1 1,-1 0-1,1-1 0,0 1 1,-1 0-1,1-1 1,0 0-1,-1 0 0,1 0 1,-1 0-1,1-1 0,0 1 1,-1-1-1,-4-1 1,7 1-161,0 0 1,0 1 0,0-1 0,1 0 0,-1 0 0,0 1-1,0-1 1,1 0 0,-1 0 0,1 0 0,-1 0 0,1 0-1,-1 0 1,1 0 0,-1 0 0,1 0 0,0 0 0,-1-2-1,2-34-10091,5 18 4340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6.478"/>
    </inkml:context>
    <inkml:brush xml:id="br0">
      <inkml:brushProperty name="width" value="0.025" units="cm"/>
      <inkml:brushProperty name="height" value="0.025" units="cm"/>
    </inkml:brush>
  </inkml:definitions>
  <inkml:trace contextRef="#ctx0" brushRef="#br0">124 0 17008,'0'0'4874,"-8"4"-2173,4-3-2596,1 0 0,0 0-1,0 1 1,0-1 0,0 1 0,0 0-1,1 0 1,-1 0 0,1 0 0,-1 0-1,1 0 1,-1 1 0,1-1 0,0 1-1,0 0 1,1 0 0,-1 0 0,0 0-1,1 0 1,0 0 0,0 0 0,0 0-1,0 0 1,0 1 0,0-1 0,1 0-1,0 0 1,0 7 0,-1 37 683,1 0 0,3 0 0,2 0 0,21 88 0,-2-52-230,59 142-1,-87-231-544,1 0 0,-2 0 0,1 0 0,0 1 0,-8-7 0,-8-10 0,-9-15-13,8 13 0,1-1 0,2-1 0,0-1 0,-20-44 0,37 68-147,0-1 0,0 1 0,1 0 0,-1 0 0,1 0 0,-1 0 0,1-1 0,1 1-1,-1 0 1,0 0 0,1 0 0,-1-1 0,1 1 0,0 0 0,0 0 0,0 0 0,0 0 0,1 0 0,-1 1 0,1-1 0,0 0 0,0 1 0,0-1 0,0 1 0,0-1 0,0 1-1,1 0 1,-1 0 0,5-3 0,9-6-1790,0 1-1,1 1 0,32-14 0,-28 14 392,9-5-5020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6.947"/>
    </inkml:context>
    <inkml:brush xml:id="br0">
      <inkml:brushProperty name="width" value="0.025" units="cm"/>
      <inkml:brushProperty name="height" value="0.025" units="cm"/>
    </inkml:brush>
  </inkml:definitions>
  <inkml:trace contextRef="#ctx0" brushRef="#br0">128 105 18610,'0'0'3293,"-8"1"-453,4-1-2679,0 1 0,0-1 0,1 1-1,-1 0 1,0 0 0,1 0 0,-1 0 0,1 1-1,-1 0 1,1 0 0,0-1 0,0 2-1,0-1 1,0 0 0,0 1 0,0-1-1,0 1 1,1 0 0,0 0 0,-1 0 0,1 0-1,0 0 1,0 1 0,1-1 0,-3 6-1,-4 7 591,0 1 0,1 0-1,1 0 1,-6 26-1,12-43-748,0 1 0,0-1 0,1 0 0,-1 1 0,0-1 0,0 0 0,0 0 0,0 1 0,0-1 1,1 0-1,-1 1 0,0-1 0,0 0 0,1 0 0,-1 0 0,0 1 0,0-1 0,1 0 0,-1 0 0,0 0 0,0 0 0,1 1 0,-1-1 0,0 0 0,1 0 0,-1 0 0,0 0 0,1 0 0,-1 0 0,0 0 0,1 0 0,-1 0 0,0 0 0,1 0 0,-1 0 0,0 0 0,0 0 0,1 0 0,-1 0 0,0 0 0,1-1 0,-1 1 0,0 0 0,1 0 0,-1 0 0,0 0 0,0-1 0,1 1 1,-1 0-1,0 0 0,0 0 0,0-1 0,1 1 0,-1 0 0,0-1 0,16-9-25,13-14-64,42-30-442,-65 50 495,0 1 0,0 0 0,0 0 1,0 0-1,0 1 0,1 0 0,-1 0 1,1 0-1,0 1 0,10-1 0,-16 2 44,0 0 0,0 1-1,0-1 1,0 0 0,0 0-1,-1 0 1,1 1 0,0-1-1,0 1 1,0-1 0,-1 0-1,1 1 1,0-1 0,0 1-1,-1 0 1,1-1 0,0 1-1,-1 0 1,1-1 0,-1 1 0,1 0-1,-1 0 1,1-1 0,-1 1-1,1 0 1,-1 0 0,0 0-1,0 0 1,1-1 0,-1 3-1,3 30 595,-3-29-547,0-29-52,-1 0-1,0 1 1,-2-1-1,-1 1 1,-11-37-1,17 60-18,0 0-1,0 0 1,0 0 0,0 0-1,1 0 1,-1 1 0,0-1-1,0 1 1,0 0 0,0 0-1,1 0 1,3 0 0,5-1-643,40-13-8050,-28 2 1377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7.804"/>
    </inkml:context>
    <inkml:brush xml:id="br0">
      <inkml:brushProperty name="width" value="0.025" units="cm"/>
      <inkml:brushProperty name="height" value="0.025" units="cm"/>
    </inkml:brush>
  </inkml:definitions>
  <inkml:trace contextRef="#ctx0" brushRef="#br0">1 150 9577,'0'0'16720,"8"5"-15476,-3-2-1136,0 0 0,-1 1-1,1-1 1,-1 1 0,0 0 0,0 1 0,-1-1 0,1 0 0,-1 1 0,0 0 0,0 0-1,-1 0 1,1 0 0,-1 0 0,0 1 0,0-1 0,-1 1 0,1 6 0,0-6-4,0 1 1,0-1-1,0 0 1,1 0-1,4 9 1,-6-14-82,-1 0 1,1 0-1,0 0 1,-1 0-1,1-1 1,0 1-1,0 0 1,-1-1-1,1 1 1,0 0-1,0-1 1,0 1-1,0-1 1,0 1-1,0-1 1,0 0-1,0 1 1,0-1-1,0 0 1,0 0-1,0 0 1,0 0-1,0 0 1,0 0-1,0 0 1,0 0-1,0 0 1,0 0-1,0 0 1,0-1-1,0 1 1,0 0-1,0-1 1,0 1-1,-1-1 1,1 1-1,0-1 1,0 1-1,0-1 1,0 0-1,-1 1 1,1-1-1,0 0 1,-1 0-1,2-1 1,8-9 104,-1-1-1,1-1 1,-2 0-1,0 0 1,-1-1-1,0 1 1,-1-2-1,8-25 1,23-50 192,-36 90-320,-1 0 0,0 0 0,0 0 0,0-1 0,0 1 0,1 0 0,-1 0 0,0 0 0,0-1 0,0 1 0,1 0 0,-1 0 0,0 0 0,0 0 0,1-1 0,-1 1 0,0 0 0,1 0 0,-1 0 0,0 0 0,0 0 0,1 0 0,-1 0 0,0 0 0,1 0 0,-1 0 0,0 0 0,0 0 0,1 0 0,-1 0 0,0 0 0,1 0 0,-1 1 0,0-1 0,0 0 0,1 0 0,-1 0 0,0 0 0,0 0 0,1 1 0,-1-1 0,0 0 0,0 0 0,0 0 0,0 1 0,1-1 0,-1 0 0,0 0 0,0 1 0,0-1 0,0 0 0,0 0 0,1 1 0,-1-1 0,0 0 0,0 1 0,0-1 0,0 0 0,0 0 0,0 1 0,0 0 0,9 24 0,-7-19 0,3 7 0,-3-6 0,1 0 0,0-1 0,0 1 0,0 0 0,1-1 0,8 11 0,-12-16 0,1-1 0,-1 0 0,1 1 0,0-1 0,-1 0 0,1 0 0,-1 1 0,1-1 0,0 0 0,-1 0 0,1 0 0,-1 0 0,1 0 0,0 0 0,-1 0 0,1 0 0,0 0 0,-1 0 0,1 0 0,-1-1 0,1 1 0,0 0 0,-1 0 0,1 0 0,-1-1 0,1 1 0,-1 0 0,1-1 0,-1 1 0,1-1 0,-1 1 0,1 0 0,-1-1 0,0 1 0,1-1 0,0 0 0,17-24 0,-13 18 0,16-24 0,20-28 0,-38 55 0,1 1 0,-1-1 0,1 0 0,-1 1 0,1 0 0,0 0 0,0 0 0,1 0 0,-1 1 0,8-4 0,-11 6-15,0-1 0,0 1 0,0 0 0,-1 0 0,1-1 0,0 1 0,0 0 0,0 0 0,0 0 0,0 0 0,0 0 0,0 0 0,0 0 0,0 0 0,0 0-1,0 1 1,0-1 0,0 0 0,0 0 0,0 1 0,0-1 0,-1 1 0,1-1 0,0 1 0,0-1 0,0 1 0,-1 0 0,1-1 0,0 1 0,-1 0 0,1 0 0,0-1 0,-1 1 0,1 1 0,7 37-1253,-1-7-178,-7-32 1267,0 1 0,1-1 0,-1 0 0,1 1 0,-1-1 0,0 0 0,1 0 0,-1 1 0,1-1 0,-1 0 0,1 0 0,-1 0 0,0 0 0,1 0 0,-1 1 0,1-1 0,-1 0 0,1 0 0,-1 0 0,1 0 0,-1 0 0,1 0 0,-1-1 0,1 1 1,-1 0-1,1 0 0,-1 0 0,1 0 0,-1 0 0,0-1 0,1 1 0,-1 0 0,1 0 0,-1-1 0,0 1 0,1 0 0,-1-1 0,0 1 0,1 0 0,-1-1 0,0 1 0,1-1 0,-1 1 0,0 0 0,0-1 0,0 1 0,1-1 0,-1 0 0,13-21-5385,-3-2-2518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8.615"/>
    </inkml:context>
    <inkml:brush xml:id="br0">
      <inkml:brushProperty name="width" value="0.025" units="cm"/>
      <inkml:brushProperty name="height" value="0.025" units="cm"/>
    </inkml:brush>
  </inkml:definitions>
  <inkml:trace contextRef="#ctx0" brushRef="#br0">35 432 5221,'0'0'14168,"-3"12"-13095,1-3-930,-7 20 608,2 0 1,2 0 0,-3 39 0,8-68-747,0 0 0,0 0 0,0-1 0,0 1 0,0 0 0,1-1 0,-1 1 0,0 0-1,0 0 1,0-1 0,1 1 0,-1 0 0,0 0 0,1 0 0,-1-1 0,0 1 0,0 0 0,1 0 0,-1 0 0,0 0 0,1 0 0,-1 0 0,0-1 0,1 1 0,-1 0 0,0 0 0,1 0 0,-1 0 0,0 0 0,1 0 0,-1 0 0,0 0 0,1 1 0,-1-1 0,0 0 0,0 0 0,1 0 0,-1 0 0,0 0 0,1 0 0,-1 1 0,0-1 0,0 0 0,1 0 0,-1 0 0,0 1 0,0-1 0,1 0 0,-1 0 0,0 1 0,0-1 0,0 0 0,1 1 0,-1-1-1,0 0 1,0 0 0,0 1 0,0-1 0,0 0 0,0 1 0,0-1 0,0 0 0,0 1 0,0-1 0,0 0 0,0 1 0,0-1 0,0 0 0,0 1 0,18-21 229,-8 1-241,0 0 0,-1-1 0,-1-1 0,10-40 0,-1 3-12,-18 72 37,0-1 0,1 1 0,1-1 0,3 23 0,-3-33-1,-1 0 16,0-1-1,0 0 1,1 1-1,-1-1 1,1 0 0,0 1-1,0-1 1,0 0 0,0 0-1,0 0 1,2 4 0,-2-6 18,-1 1 1,1-1 0,-1 1-1,1-1 1,0 0 0,-1 1-1,1-1 1,0 1 0,-1-1 0,1 0-1,0 0 1,-1 1 0,1-1-1,0 0 1,-1 0 0,1 0-1,0 0 1,0 0 0,-1 0 0,1 0-1,0 0 1,0 0 0,-1 0-1,2 0 1,2-2 133,-1 0 0,0 1-1,0-1 1,0 0 0,0 0 0,-1-1-1,1 1 1,-1-1 0,1 1 0,-1-1-1,0 0 1,0 0 0,3-5 0,21-37 600,-2-1 1,32-90 0,-46 108-516,-2-1 0,-1 1 1,-2-2-1,-1 1 0,-1 0 1,-1-43-1,-1 71-270,-1 1 0,0-1 0,0 1 0,0 0 0,0-1 0,0 1 0,0-1 0,0 1 0,0 0 0,0-1 0,0 1 0,0-1 0,0 1 0,0 0 0,0-1 0,0 1 0,0-1 0,-1 1 0,1 0 0,0-1 0,0 1 0,0 0 0,-1-1 0,1 1 0,0 0 0,0-1 0,-1 1 0,1 0 0,0 0 0,-1-1 0,1 1 0,0 0 0,-1 0 0,1 0 0,0-1 0,-1 1 0,1 0 0,-1 0 0,1 0 0,0 0 0,-1 0 0,1 0 0,-1 0 0,0 0 0,-12 15 0,6 5 0,0 1 0,1-1 0,2 1 0,0 1 0,-2 34 0,5 111 0,1-158 0,1 0 0,1 0 0,-1 0 0,2 0 0,-1-1 0,7 15 0,-9-21 0,1 0 0,0 0 0,-1-1 0,1 1 0,0 0 0,0 0 0,0-1 0,1 1 0,-1 0 0,0-1 0,1 1 0,-1-1 0,1 0 0,-1 1 0,1-1 0,0 0 0,-1 0 0,1 0 0,0 0 0,0 0 0,0-1 0,0 1 0,-1-1 0,1 1 0,0-1 0,0 1 0,0-1 0,0 0 0,0 0 0,0 0 0,0 0 0,0 0 0,0-1 0,0 1 0,0-1 0,3 0 0,-3-1 0,0 1 0,1-1 0,-1 0 0,0 0 0,0 0 0,0 0 0,0 0 0,-1 0 0,1 0 0,0-1 0,-1 1 0,0-1 0,1 1 0,-1-1 0,0 1 0,0-1 0,-1 0 0,1 0 0,-1 1 0,1-6 0,3-62 0,-4 63 0,1-15 0,0 16 0,0-1 0,-1 1 0,0-1 0,0 1 0,0-1 0,-1 1 0,0 0 0,0-1 0,0 1 0,-1 0 0,0 0 0,-1 0 0,-3-8 0,5 16 0,0 0 0,0 1 0,0-1 0,0 0 0,0 1 0,1-1 0,0 1 0,-1-1 0,1 6 0,-1 0 0,1 0 0,0 1 0,0-1 0,1 1 0,0-1 0,0 0 0,4 9 0,-5-15 0,1-1 0,-1 1 0,1-1 0,0 1 0,0-1 0,0 0 0,0 1 0,0-1 0,0 0 0,0 0 0,1 0 0,-1 0 0,0 0 0,1 0 0,-1 0 0,1 0 0,1 1 0,-1-2 0,1 1 0,0-1 0,0 1 0,0-1 0,-1 0 0,1 0 0,0 0 0,0 0 0,0 0 0,0-1 0,-1 0 0,1 1 0,3-2 0,2-2 0,-1 1 0,0-1 0,0 0 0,0-1 0,-1 0 0,0 0 0,0 0 0,0 0 0,0-1 0,-1 0 0,0-1 0,8-12 0,-4 6 0,-2 0 0,0-1 0,0 1 0,-2-2 0,9-27 0,-11 23 0,-1 1 0,-2 27 0,-8 68 0,4-48 0,1 2 0,1-1 0,2 0 0,4 31 0,-5-60 1,1-1-1,0 1 1,0 0 0,0 0-1,0 0 1,1 0 0,-1 0 0,0 0-1,0 0 1,0 0 0,1-1-1,-1 1 1,0 0 0,1 0-1,-1 0 1,1-1 0,-1 1 0,1 0-1,-1 0 1,1-1 0,0 1-1,-1 0 1,1-1 0,0 1-1,-1-1 1,1 1 0,0-1-1,0 1 1,0-1 0,0 0 0,-1 1-1,1-1 1,0 0 0,0 1-1,0-1 1,0 0 0,0 0-1,0 0 1,0 0 0,-1 0 0,1 0-1,0 0 1,0 0 0,0-1-1,0 1 1,0 0 0,0 0-1,0-1 1,0 0 0,3 0-16,-1-1 1,0 0-1,0 0 1,0 0-1,0-1 1,-1 1-1,1-1 1,-1 1 0,1-1-1,-1 0 1,2-3-1,2-4-814,-2 0 0,1 0-1,-1 0 1,2-11 0,-2 5-2097,-1 0 0,-1-1 1,-1 1-1,0-18 0,-1-18-9454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8.973"/>
    </inkml:context>
    <inkml:brush xml:id="br0">
      <inkml:brushProperty name="width" value="0.025" units="cm"/>
      <inkml:brushProperty name="height" value="0.025" units="cm"/>
    </inkml:brush>
  </inkml:definitions>
  <inkml:trace contextRef="#ctx0" brushRef="#br0">19 0 13965,'0'0'8136,"-18"57"-7207,18-44-385,0-1-352,5-3-95,2-2-33,2-3-289,4-4-1120,-1 0-1409,-1-4-3172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9.318"/>
    </inkml:context>
    <inkml:brush xml:id="br0">
      <inkml:brushProperty name="width" value="0.025" units="cm"/>
      <inkml:brushProperty name="height" value="0.025" units="cm"/>
    </inkml:brush>
  </inkml:definitions>
  <inkml:trace contextRef="#ctx0" brushRef="#br0">130 34 18930,'0'0'3571,"-9"5"-389,3-1-2678,-9 4 367,1 1 0,0 0 0,-15 14 0,25-20-845,1 1 0,-1-1 1,1 1-1,-1 0 1,1 0-1,1 0 0,-1 0 1,0 0-1,1 1 1,0 0-1,0-1 0,1 1 1,-1 0-1,1 0 1,0-1-1,0 1 0,0 6 1,2-10-29,1-1-1,-1 1 1,1-1 0,-1 1 0,1-1 0,0 0-1,-1 0 1,1 0 0,-1 0 0,1 0 0,-1 0-1,1 0 1,0 0 0,-1-1 0,1 1 0,1-1-1,10-5-119,0-1 0,0-1-1,-1 1 1,0-2 0,16-14-1,38-25-296,-66 48 453,1 0-1,-1 0 1,1 0 0,-1 1-1,1-1 1,-1 0-1,1 0 1,-1 0-1,0 0 1,1 1-1,-1-1 1,1 0-1,-1 0 1,0 1-1,1-1 1,-1 0-1,1 1 1,-1-1 0,0 1-1,0-1 1,1 0-1,-1 1 1,0-1-1,0 1 1,1-1-1,-1 0 1,0 1-1,0-1 1,0 1-1,0-1 1,0 1-1,0-1 1,0 1-1,9 28 342,-1-7-208,-8-21-158,1 1 0,-1-1 0,1 0 0,0 0 0,0 0 0,0 0 0,-1 0 0,1 0 0,0 0 0,0 0 1,0 0-1,1 0 0,-1 0 0,0-1 0,0 1 0,0 0 0,1-1 0,-1 1 0,0-1 0,1 1 0,-1-1 0,0 0 0,1 0 0,-1 1 0,0-1 0,1 0 0,-1 0 0,0 0 0,1-1 0,-1 1 0,1 0 1,-1 0-1,0-1 0,0 1 0,1-1 0,-1 1 0,0-1 0,0 1 0,1-1 0,-1 0 0,0 0 0,0 0 0,0 1 0,0-1 0,0 0 0,0 0 0,0-1 0,1-1 0,7-7-1094,0-1 0,0 0-1,11-22 1,-14 25-1316,15-32-8031,-9 19 786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9:59.689"/>
    </inkml:context>
    <inkml:brush xml:id="br0">
      <inkml:brushProperty name="width" value="0.025" units="cm"/>
      <inkml:brushProperty name="height" value="0.025" units="cm"/>
    </inkml:brush>
  </inkml:definitions>
  <inkml:trace contextRef="#ctx0" brushRef="#br0">95 1 13132,'0'0'9620,"-9"0"-6871,3 0-2555,-1 0 325,1 1 0,0-1 0,-1 1 0,1 0 0,-12 4 0,16-4-446,1 0 0,-1 0 0,0-1 0,1 1-1,-1 0 1,0 1 0,1-1 0,-1 0 0,1 0 0,0 1 0,-1-1 0,1 1 0,0-1 0,0 1 0,0 0 0,0-1-1,0 1 1,0 0 0,1 0 0,-1-1 0,1 1 0,-1 0 0,1 0 0,-1 0 0,1 0 0,0 0 0,0 3 0,4-4-146,0 0 1,0 0-1,0 0 1,1 0-1,-1 0 1,0-1-1,0 0 1,1 0 0,-1 0-1,6-1 1,-5 0-66,37-4-305,-34 4 458,0-1-1,-1 1 1,1 0 0,0 1 0,0 0 0,0 0 0,0 1 0,15 2 0,-22-2 43,-1 0 1,1-1-1,0 1 1,0 0 0,-1-1-1,1 1 1,0 0-1,-1 0 1,1 0-1,-1 0 1,1 0 0,-1 0-1,0 0 1,1 0-1,-1 0 1,0 0 0,0 0-1,1 0 1,-1 0-1,0 0 1,0 0-1,0 0 1,0 0 0,0 0-1,-1 0 1,1 0-1,0 0 1,0 0 0,-1 1-1,-11 29 1260,-28 9-1210,37-37-123,0-1-1,-1 0 1,1 1 0,0-1-1,-1-1 1,1 1 0,-1 0-1,1-1 1,-1 0 0,0 0-1,1 0 1,-7 1 0,2-4-2171,3-5-4767,1-8-7563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00.222"/>
    </inkml:context>
    <inkml:brush xml:id="br0">
      <inkml:brushProperty name="width" value="0.025" units="cm"/>
      <inkml:brushProperty name="height" value="0.025" units="cm"/>
    </inkml:brush>
  </inkml:definitions>
  <inkml:trace contextRef="#ctx0" brushRef="#br0">0 49 17873,'0'0'8451,"4"12"-8168,41 99 537,31 91 586,-48-99 313,-28-102-1704,0 0-1,1-1 1,-1 1 0,0 0 0,0-1 0,0 1 0,1 0 0,-1-1 0,0 1 0,0 0 0,1-1 0,-1 1 0,1-1 0,-1 1 0,0-1-1,1 1 1,-1-1 0,1 1 0,0-1 0,-1 1 0,1-1 0,-1 0 0,1 1 0,-1-1 0,1 0 0,0 1 0,-1-1 0,1 0 0,0 0-1,-1 0 1,1 0 0,1 1 0,-1-2 35,1 0-1,-1 1 1,1-1 0,-1 0-1,0 0 1,1 0 0,-1 0-1,0 0 1,0 0-1,0 0 1,1 0 0,-1 0-1,1-3 1,30-50 962,-31 50-996,86-187-16,-75 161 0,-2 0 0,-2 0 0,0 0 0,5-55 0,-15 63-3533,2 22 3306,-1 0-1,0 0 1,1 0-1,-1 0 1,1 0-1,-1 0 0,1 0 1,-1 0-1,0 0 1,1 0-1,-1 0 1,1 0-1,-1 0 1,1 0-1,-1 1 1,1-1-1,-1 0 0,1 0 1,-1 1-1,1-1 1,-1 0-1,1 1 1,-1-1-1,1 0 1,0 1-1,-1-1 1,1 1-1,-1-1 0,1 1 1,0-1-1,0 1 1,-1-1-1,1 1 1,-15 16-9196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319"/>
    </inkml:context>
    <inkml:brush xml:id="br0">
      <inkml:brushProperty name="width" value="0.025" units="cm"/>
      <inkml:brushProperty name="height" value="0.025" units="cm"/>
    </inkml:brush>
  </inkml:definitions>
  <inkml:trace contextRef="#ctx0" brushRef="#br0">0 1 17264,'0'0'14318,"72"32"-13133,-22-27-1185,4-2 0,3-2 0,-4-1 0,-7-2-4036,-3-18-10474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01.625"/>
    </inkml:context>
    <inkml:brush xml:id="br0">
      <inkml:brushProperty name="width" value="0.025" units="cm"/>
      <inkml:brushProperty name="height" value="0.025" units="cm"/>
    </inkml:brush>
  </inkml:definitions>
  <inkml:trace contextRef="#ctx0" brushRef="#br0">1 669 14894,'0'0'2797,"2"9"43,0-4-2583,-2-2-30,0-1 0,1 1 0,0 0 1,-1-1-1,1 1 0,0 0 0,0-1 1,1 1-1,-1-1 0,1 0 0,-1 1 0,1-1 1,-1 0-1,1 0 0,0 0 0,0 0 1,0 0-1,0 0 0,1-1 0,-1 1 1,0-1-1,1 0 0,-1 1 0,1-1 1,-1 0-1,1 0 0,0-1 0,-1 1 1,6 0-1,-1-1-195,0 0 0,0-1 0,0 0 0,0-1 0,0 1 0,0-1 0,-1-1 0,1 1 0,-1-1 1,1 0-1,-1 0 0,0-1 0,0 0 0,0 0 0,-1-1 0,0 1 0,0-1 0,0 0 0,0-1 0,-1 1 0,1-1 0,-1 0 1,-1 0-1,1 0 0,2-9 0,2-2 22,-1-2 1,0 1-1,-2-1 0,0 0 1,-2 0-1,0 0 1,-1 0-1,0-23 1,-19 99 158,11-26 398,1 1-1,-2 50 0,7-81-599,0-1 0,0 1-1,0-1 1,-1 1 0,1-1 0,0 1-1,0-1 1,0 1 0,0-1 0,0 1-1,0-1 1,0 1 0,1 0-1,-1-1 1,0 1 0,0-1 0,0 1-1,0-1 1,1 0 0,-1 1-1,0-1 1,1 1 0,-1-1 0,0 1-1,1-1 1,-1 0 0,0 1 0,1-1-1,-1 0 1,1 1 0,-1-1-1,0 0 1,1 0 0,-1 1 0,1-1-1,-1 0 1,1 0 0,-1 0-1,1 1 1,-1-1 0,1 0 0,-1 0-1,1 0 1,-1 0 0,1 0 0,-1 0-1,1 0 1,-1 0 0,1-1-1,-1 1 1,1 0 0,-1 0 0,1 0-1,-1 0 1,1-1 0,-1 1-1,1 0 1,-1 0 0,1-1 0,-1 1-1,0 0 1,1-1 0,-1 1 0,1-1-1,-1 1 1,0 0 0,1-2-1,27-28 729,-19 14-702,0-1-1,-1 0 0,-1 0 0,-1-1 0,0 1 0,-1-2 1,-2 1-1,3-23 0,-7 69-121,0 0-1,5 42 1,-4-69 86,0 0 1,0-1-1,0 1 1,1-1-1,-1 1 0,0 0 1,0-1-1,0 1 1,0-1-1,1 1 1,-1-1-1,0 1 1,1-1-1,-1 1 0,0-1 1,1 1-1,-1-1 1,1 1-1,-1-1 1,1 0-1,-1 1 1,1-1-1,-1 0 0,1 1 1,-1-1-1,1 0 1,-1 1-1,1-1 1,0 0-1,-1 0 1,1 0-1,-1 0 0,2 0 1,22-9 85,15-24 33,-19 10-120,0-2 0,18-30 0,-6 8 0,-32 47 0,0 0 0,0 0 0,0-1 0,0 1 0,0 0 0,1-1 0,-1 1 0,0 0 0,0 0 0,0 0 0,0-1 0,0 1 0,1 0 0,-1 0 0,0-1 0,0 1 0,1 0 0,-1 0 0,0 0 0,0 0 0,0 0 0,1-1 0,-1 1 0,0 0 0,1 0 0,-1 0 0,0 0 0,0 0 0,1 0 0,-1 0 0,0 0 0,0 0 0,1 0 0,-1 0 0,0 0 0,1 0 0,-1 0 0,0 0 0,0 0 0,1 0 0,-1 0 0,0 1 0,0-1 0,1 0 0,-1 0 0,6 16 0,-4 23 0,-2-38 0,-2 32 0,1-21 0,1 0 0,0 0 0,3 24 0,1-34 0,3-9 0,2-8 0,-4-7 0,-1-1 0,0 1 0,-2-1 0,0 0 0,-3-36 0,1 20 0,2 35 0,1 1 0,0-1 0,0 1 0,0-1 0,0 1 0,1 0 0,-1 0 0,1 0 0,0 1 0,5-3 0,-7 3 0,-1 2 0,50-30 0,-48 29 0,0-1 0,0 1 0,1 0 0,-1 0 0,0 0 0,1 0 0,-1 0 0,0 1 0,1-1 0,-1 1 0,1 0 0,-1 0 0,1 0 0,5 2 0,-8-1 0,0 0 0,0 0 0,-1 0 0,1 0 0,0 0 0,0 0 0,-1 0 0,1 1 0,0-1 0,-1 0 0,1 0 0,-1 1 0,0-1 0,1 0 0,-1 1 0,0-1 0,0 0 0,0 1 0,0-1 0,0 2 0,0 36 0,0-30 0,7 57 0,-7-65 0,0 1 0,1 0 0,-1-1 0,1 1 0,0-1 0,-1 1 0,1-1 0,0 1 0,0-1 0,0 1 0,0-1 0,0 0 0,0 1 0,0-1 0,1 1 0,-1-2 0,0 0 0,0 0 0,0 1 0,0-1 0,0 0 0,0-1 0,0 1 0,0 0 0,0 0 0,-1 0 0,1-1 0,0 1 0,0 0 0,0-1 0,0 1 0,-1 0 0,1-1 0,0 1 0,0-1 0,-1 0 0,1 1 0,0-1 0,-1 0 0,1 1 0,0-1 0,-1 0 0,1 1 0,-1-1 0,0 0 0,2-2 0,8-12 0,-1-1 0,0-1 0,-1 0 0,-1 0 0,0 0 0,-1-1 0,-1 0 0,-1 0 0,-1-1 0,0 1 0,-2-1 0,0-22 0,-1 44 0,0 0 0,0 0 0,1-1 0,-1 1 0,0 0 0,1 0 0,0 0 0,0 0 0,0 0 0,0 0 0,0-1 0,0 1 0,1 0 0,-1-1 0,3 3 0,-3-4 0,1 1 0,-1-1 0,1 0 0,-1 0 0,1 0 0,0 0 0,-1 0 0,1 0 0,0 0 0,0-1 0,0 1 0,0 0 0,0-1 0,0 0 0,0 1 0,-1-1 0,5 0 0,0-1 0,-1 0 0,1 0 0,0 0 0,-1-1 0,1 0 0,0 0 0,-1 0 0,0-1 0,0 0 0,0 0 0,0 0 0,0 0 0,0-1 0,3-4 0,10-9 0,30-38 0,-44 49 0,0 1 0,0-1 0,0 0 0,-1 0 0,0 0 0,0-1 0,-1 1 0,1-1 0,-2 1 0,1-1 0,1-14 0,-3 21 0,0 0 0,0-1 0,0 1 0,0 0 0,0-1 0,0 1 0,0 0 0,-1-1 0,1 1 0,0 0 0,0-1 0,0 1 0,-1 0 0,1 0 0,0-1 0,0 1 0,0 0 0,-1 0 0,1-1 0,0 1 0,-1 0 0,1 0 0,0 0 0,-1-1 0,1 1 0,0 0 0,0 0 0,-1 0 0,1 0 0,0 0 0,-1 0 0,1 0 0,-1 0 0,1 0 0,0 0 0,-1 0 0,1 0 0,0 0 0,-1 0 0,1 0 0,0 0 0,-1 0 0,1 0 0,0 0 0,-1 1 0,1-1 0,0 0 0,0 0 0,-1 0 0,1 1 0,0-1 0,-1 0 0,1 0 0,0 1 0,0-1 0,0 0 0,-1 1 0,-17 14 0,12-7 0,0 2 0,1-1 0,0 1 0,1-1 0,0 1 0,1 0 0,0 1 0,0-1 0,1 0 0,0 1 0,1 0 0,1-1 0,-1 1 0,3 17 0,-1-25 7,-1-1 0,1 1 0,1 0 0,-1 0 0,0-1 0,1 1 0,-1-1-1,1 0 1,0 1 0,-1-1 0,1 0 0,0 0 0,1 0 0,-1 0 0,0 0 0,1 0 0,-1-1 0,1 1 0,-1-1 0,1 0 0,0 0-1,-1 0 1,1 0 0,0 0 0,0 0 0,0-1 0,0 1 0,-1-1 0,1 0 0,4 0 0,5 0-161,-1 1 1,1-1-1,0-1 1,0-1-1,-1 1 1,17-6 0,8-8-5138,-4-4-4830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6.100"/>
    </inkml:context>
    <inkml:brush xml:id="br0">
      <inkml:brushProperty name="width" value="0.025" units="cm"/>
      <inkml:brushProperty name="height" value="0.025" units="cm"/>
    </inkml:brush>
  </inkml:definitions>
  <inkml:trace contextRef="#ctx0" brushRef="#br0">1285 0 5862,'-15'12'587,"-252"202"6102,0 29-3353,141-109-3043,6 4-1,6 6 0,-164 274 0,209-303-6153,40-72-1373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6.566"/>
    </inkml:context>
    <inkml:brush xml:id="br0">
      <inkml:brushProperty name="width" value="0.025" units="cm"/>
      <inkml:brushProperty name="height" value="0.025" units="cm"/>
    </inkml:brush>
  </inkml:definitions>
  <inkml:trace contextRef="#ctx0" brushRef="#br0">2729 0 12588,'-17'15'1089,"-1043"976"2413,-9 260-1767,935-1067-1952,9 6 0,-138 279 0,228-402-3301,9-26-3924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7.281"/>
    </inkml:context>
    <inkml:brush xml:id="br0">
      <inkml:brushProperty name="width" value="0.025" units="cm"/>
      <inkml:brushProperty name="height" value="0.025" units="cm"/>
    </inkml:brush>
  </inkml:definitions>
  <inkml:trace contextRef="#ctx0" brushRef="#br0">2648 117 3267,'12'-11'1415,"74"-60"21,-37 36 3240,-57 41-3983,0 1-1,0 0 1,1 0-1,-7 10 0,-10 10-417,-667 625 33,115-114 393,54-11 257,36 32-886,420-471-194,4 2-1,3 4 1,-88 192-1,53-22-6129,72-184 1709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7.793"/>
    </inkml:context>
    <inkml:brush xml:id="br0">
      <inkml:brushProperty name="width" value="0.025" units="cm"/>
      <inkml:brushProperty name="height" value="0.025" units="cm"/>
    </inkml:brush>
  </inkml:definitions>
  <inkml:trace contextRef="#ctx0" brushRef="#br0">4248 0 11691,'-481'372'385,"-46"38"388,18 25-351,-413 519 99,79 73 175,388-413 143,60 35-722,380-622-406,-57 124-1909,65-134 667,1 1 0,1 1 0,-5 26 0,9-39-2195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8.402"/>
    </inkml:context>
    <inkml:brush xml:id="br0">
      <inkml:brushProperty name="width" value="0.025" units="cm"/>
      <inkml:brushProperty name="height" value="0.025" units="cm"/>
    </inkml:brush>
  </inkml:definitions>
  <inkml:trace contextRef="#ctx0" brushRef="#br0">3830 1 19699,'-33'12'91,"-1"1"0,2 2 1,0 1-1,1 2 0,0 1 1,2 1-1,0 2 0,-45 43 1,-453 477-1009,374-379 825,-713 782-56,254-271 141,101-90-978,361-391-986,-147 245 0,177-239 1944,-111 253 0,223-435 31,1 1-1,1 0 1,1 0 0,0 0-1,-2 23 1,9-12-615,-1-28 505,0 0 1,-1 0-1,1 0 1,0 0-1,-1 0 1,1 0 0,0-1-1,0 1 1,0 0-1,0 0 1,0-1-1,0 1 1,0-1-1,0 1 1,0-1 0,0 1-1,0-1 1,0 0-1,0 0 1,0 1-1,2-1 1,28 2-3098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8.773"/>
    </inkml:context>
    <inkml:brush xml:id="br0">
      <inkml:brushProperty name="width" value="0.025" units="cm"/>
      <inkml:brushProperty name="height" value="0.025" units="cm"/>
    </inkml:brush>
  </inkml:definitions>
  <inkml:trace contextRef="#ctx0" brushRef="#br0">3144 0 14318,'-15'11'896,"-379"313"133,10 46-520,-1013 1118 591,1016-1027-904,274-315-887,-113 205 0,45-7-4914,104-186 982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9.289"/>
    </inkml:context>
    <inkml:brush xml:id="br0">
      <inkml:brushProperty name="width" value="0.025" units="cm"/>
      <inkml:brushProperty name="height" value="0.025" units="cm"/>
    </inkml:brush>
  </inkml:definitions>
  <inkml:trace contextRef="#ctx0" brushRef="#br0">2731 126 13869,'12'-13'-331,"-1"-1"300,-3 3 31,0 0 0,1 0 0,1 1-1,0 0 1,0 1 0,1 0 0,0 1 0,18-11 0,-41 39-1302,-27 17 1900,-2-1 1,-70 49-1,9-9 521,-172 156 482,-395 429 0,-143 357-1632,140 3-118,650-984 88,5-10-326,2 1 0,0 0 0,1 1 0,2 0 0,1 1-1,-7 35 1,17-64 261,1 0 0,-1 0 0,1 0 0,0 0 0,-1 0 0,1 0 0,0 0 0,0 1 0,0-1 0,0 0 0,0 0 0,0 0 0,0 0 0,0 0 0,1 1 0,-1-1 0,0 0 0,1 0 0,-1 0 0,1 0 1,-1 0-1,1 0 0,-1 0 0,1 0 0,0 0 0,-1 0 0,1 0 0,0 0 0,0-1 0,0 1 0,0 0 0,-1-1 0,1 1 0,0 0 0,0-1 0,1 1 0,-1-1 0,0 1 0,0-1 0,0 0 0,0 1 0,0-1 0,0 0 0,0 0 0,1 0 0,-1 0 0,0 0 0,0 0 0,0 0 0,0 0 0,0-1 0,1 1 0,-1 0 0,0-1 0,0 1 0,0-1 0,0 1 0,0-1 0,2 0 0,31-21-4833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39.659"/>
    </inkml:context>
    <inkml:brush xml:id="br0">
      <inkml:brushProperty name="width" value="0.025" units="cm"/>
      <inkml:brushProperty name="height" value="0.025" units="cm"/>
    </inkml:brush>
  </inkml:definitions>
  <inkml:trace contextRef="#ctx0" brushRef="#br0">2711 0 13485,'-713'673'1147,"380"-352"-1088,130-130 416,-499 499 1828,549-524-2142,8 7 1,-164 253-1,308-424-172,-96 164-308,87-146 100,1 0 0,1 0 0,1 1 0,1-1 0,0 2 0,-3 32 0,11-17-1305,-2-36 1343,0 0 0,1 0 0,-1 1 0,1-1 0,0 0 0,-1 0 0,1 0 0,0 0 0,0 0 0,-1 0 0,1 0 0,0 0 0,0-1 0,0 1 0,0 0 0,0 0 0,1-1 0,-1 1 0,0-1 0,0 1 0,0-1 0,0 1 0,1-1 0,1 1 1,32-1-8517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0.063"/>
    </inkml:context>
    <inkml:brush xml:id="br0">
      <inkml:brushProperty name="width" value="0.025" units="cm"/>
      <inkml:brushProperty name="height" value="0.025" units="cm"/>
    </inkml:brush>
  </inkml:definitions>
  <inkml:trace contextRef="#ctx0" brushRef="#br0">1829 1 20275,'-55'26'198,"1"3"-1,1 2 1,-95 74-1,-207 233-603,119-109-442,108-110 609,-431 441 446,524-520-436,3 1 0,0 2 0,3 1 1,2 1-1,2 1 0,-20 51 0,42-88-255,0 0 1,0 1-1,1-1 0,0 0 1,0 18-1,2-25 372,0-1 0,0 1 1,0-1-1,0 1 0,0-1 1,0 0-1,1 1 0,-1-1 1,1 0-1,-1 1 0,1-1 1,-1 0-1,1 1 0,0-1 1,0 0-1,0 0 0,0 0 1,-1 0-1,1 0 0,1 0 1,-1 0-1,0 0 0,0 0 1,0 0-1,0-1 0,1 1 0,-1 0 1,0-1-1,1 1 0,-1-1 1,0 1-1,1-1 0,-1 0 1,0 0-1,1 0 0,-1 1 1,1-1-1,-1-1 0,1 1 1,-1 0-1,0 0 0,1 0 1,-1-1-1,1 1 0,1-1 1,44-16-3140,8-19-1938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19.693"/>
    </inkml:context>
    <inkml:brush xml:id="br0">
      <inkml:brushProperty name="width" value="0.025" units="cm"/>
      <inkml:brushProperty name="height" value="0.025" units="cm"/>
    </inkml:brush>
  </inkml:definitions>
  <inkml:trace contextRef="#ctx0" brushRef="#br0">1 57 12716,'0'0'10581,"7"-8"-7288,-4 6-3050,0-2-27,0 0-1,1 0 1,0 1 0,0-1-1,0 1 1,0 0-1,0 0 1,0 1-1,1-1 1,0 1 0,-1 0-1,1 0 1,0 0-1,0 1 1,0 0 0,6-1-1,9 1-45,1 0 0,-1 1 0,1 2 1,-1 0-1,1 1 0,-1 1 0,0 0 0,20 9 0,-34-11-129,0 1 0,0 0 0,0 0 0,-1 0 0,1 1 0,-1 0 0,0 0-1,0 0 1,0 0 0,-1 1 0,1 0 0,6 9 0,-9-9-29,0 0-1,0 0 0,0 0 1,0 0-1,-1 0 1,0 1-1,0-1 1,0 0-1,-1 1 1,0-1-1,0 0 0,0 1 1,0-1-1,-1 0 1,0 1-1,0-1 1,-4 10-1,0-3-11,0 0 0,-1-1 0,0 1 0,-1-1 0,0 0 0,-1-1 0,0 1 0,-14 12 0,-87 73 0,70-64 0,7-8 0,25-19 0,-1-1 0,1 2 0,0-1 0,1 1 0,-1 0 0,1 0 0,0 1 0,1-1 0,-1 2 0,-7 14 0,13-22 0,0 1 0,-1-1 0,1 1 0,0-1 0,1 1 0,-1-1 0,0 1 0,0-1 0,0 1 0,0-1 0,0 1 0,0-1 0,1 0 0,-1 1 0,0-1 0,0 1 0,1-1 0,-1 1 0,0-1 0,0 0 0,1 1 0,-1-1 0,1 0 0,-1 1 0,0-1 0,1 0 0,-1 1 0,1-1 0,-1 0 0,0 0 0,1 0 0,-1 1 0,1-1 0,-1 0 0,1 0 0,-1 0 0,1 0 0,-1 0 0,1 0 0,-1 0 0,2 0 0,27 1 0,-23-1 0,34 0 24,0 1-897,-1-2 0,74-11 1,-46-4-5823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0.404"/>
    </inkml:context>
    <inkml:brush xml:id="br0">
      <inkml:brushProperty name="width" value="0.025" units="cm"/>
      <inkml:brushProperty name="height" value="0.025" units="cm"/>
    </inkml:brush>
  </inkml:definitions>
  <inkml:trace contextRef="#ctx0" brushRef="#br0">1904 1 14830,'0'0'43,"-15"16"37,-479 474 286,-37-8 833,102-95 1304,365-329-2123,-110 107 449,136-126-802,1 2 1,-37 56 0,65-84-275,1 0 0,0 1 1,-6 16-1,12-25-138,0 0 0,1-1 0,0 1 0,0 0 0,0 0 0,1 0 0,-1 0-1,1 5 1,0-9 217,0 0 1,1-1-1,-1 1 0,0 0 0,0 0 0,0-1 0,1 1 0,-1 0 0,0-1 0,1 1 0,-1 0 0,1-1 1,-1 1-1,0-1 0,1 1 0,-1-1 0,1 1 0,0-1 0,-1 1 0,1-1 0,-1 1 0,1-1 0,0 0 0,-1 1 1,1-1-1,0 0 0,-1 0 0,1 1 0,0-1 0,0 0 0,-1 0 0,1 0 0,0 0 0,0 0 0,-1 0 1,1 0-1,0 0 0,-1 0 0,1 0 0,0-1 0,0 1 0,-1 0 0,1 0 0,0-1 0,1 0 0,-2 1 8,29-8-5958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0.730"/>
    </inkml:context>
    <inkml:brush xml:id="br0">
      <inkml:brushProperty name="width" value="0.025" units="cm"/>
      <inkml:brushProperty name="height" value="0.025" units="cm"/>
    </inkml:brush>
  </inkml:definitions>
  <inkml:trace contextRef="#ctx0" brushRef="#br0">1517 1 5573</inkml:trace>
  <inkml:trace contextRef="#ctx0" brushRef="#br0" timeOffset="1">877 771 13100,'-142'132'1282,"4"-15"2049,16-13-1570,18-8-351,17-11-834,18-9-448,12-10-128,8-6-384,11-10-1249,10-15-225,5-17-1249,4-18-3684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6.838"/>
    </inkml:context>
    <inkml:brush xml:id="br0">
      <inkml:brushProperty name="width" value="0.025" units="cm"/>
      <inkml:brushProperty name="height" value="0.025" units="cm"/>
    </inkml:brush>
  </inkml:definitions>
  <inkml:trace contextRef="#ctx0" brushRef="#br0">1 3732 7015,'0'0'5290,"6"-1"-4361,3-2-928,0-1 0,0 0 0,0 0 0,-1-1 0,1 0 0,-1-1 0,-1 0 1,1 0-1,6-7 0,10-7 57,584-429 2200,437-229-1868,-240 244 181,19 35 1,1547-515-1,-1072 549 1322,16 77-1875,-1165 258-189,427-67-1356,-568 96-2706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7.542"/>
    </inkml:context>
    <inkml:brush xml:id="br0">
      <inkml:brushProperty name="width" value="0.025" units="cm"/>
      <inkml:brushProperty name="height" value="0.025" units="cm"/>
    </inkml:brush>
  </inkml:definitions>
  <inkml:trace contextRef="#ctx0" brushRef="#br0">615 101 12492,'3'-8'1051,"-1"2"-879,16-42 1570,-17 45-1495,0 0 0,0 0 0,0 1 0,0-1 0,1 1 0,-1-1 0,1 1 0,0 0 1,0 0-1,0 0 0,0 0 0,0 0 0,0 0 0,0 0 0,5-2 0,-7 5-183,1 1-1,0-1 1,-1 1-1,1-1 1,-1 0-1,1 1 1,-1-1-1,0 1 1,0-1-1,1 1 1,-1-1-1,0 1 1,0-1-1,-1 1 1,1-1-1,0 1 1,0-1-1,-2 3 1,-4 17 54,0-1 1,-2 0-1,-1-1 1,0 0-1,-2 0 1,0-1-1,-24 30 1,26-35-85,-228 290 137,2-4 945,232-296-1085,-9 13 156,0 0 0,1 1 0,1 0 0,1 1 0,0 0 0,1 0 0,-11 38-1,19-54-181,0 0 0,-1 0-1,1-1 1,0 1 0,0 0-1,0 0 1,0 0-1,0 0 1,0 0 0,0 0-1,1-1 1,-1 1-1,1 0 1,-1 0 0,1 0-1,0-1 1,0 1-1,0 0 1,0-1 0,0 1-1,0-1 1,0 1 0,0-1-1,1 1 1,-1-1-1,0 0 1,1 0 0,-1 1-1,1-1 1,0 0-1,-1-1 1,1 1 0,0 0-1,0 0 1,-1-1 0,1 1-1,0-1 1,0 1-1,3-1 1,6 1 17,0 0-1,-1-1 1,1 0 0,0-1 0,21-4-1,11-6 42,0-2-1,0-2 1,56-29-1,-30 14-23,64-27-57,107-45-919,-81 30-3884,-44 18-3817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9.251"/>
    </inkml:context>
    <inkml:brush xml:id="br0">
      <inkml:brushProperty name="width" value="0.025" units="cm"/>
      <inkml:brushProperty name="height" value="0.025" units="cm"/>
    </inkml:brush>
  </inkml:definitions>
  <inkml:trace contextRef="#ctx0" brushRef="#br0">0 64 20724,'0'0'3299,"1"13"-2477,5 46 226,3 0 0,26 97 0,-35-154-995,0-1-1,1 0 1,-1 0 0,0 0-1,1 0 1,-1 0-1,1 0 1,0 0 0,-1 1-1,1-1 1,0-1-1,-1 1 1,1 0 0,0 0-1,0 0 1,0 0-1,0-1 1,0 1 0,0 0-1,0-1 1,0 1-1,0 0 1,0-1 0,0 0-1,2 1 1,-1-1 5,0 0 1,0-1 0,-1 1-1,1-1 1,0 1-1,-1-1 1,1 0 0,-1 1-1,1-1 1,-1 0-1,1 0 1,-1 0 0,0 0-1,1-1 1,1-1-1,7-10 198,0 0 1,0 0-1,8-17 0,-11 17-89,107-169 890,-91 155-873,-14 27-152,-4 18-24,-6 68-8,0-51 0,4 47 0,-3-81 0,0-1 0,0 1 0,0-1 0,0 1 0,0 0 0,0-1 0,0 1 0,0 0 0,0-1 0,0 1 0,0 0 0,0-1 0,1 1 0,-1 0 0,0-1 0,0 1 0,1-1 0,-1 1 0,0-1 0,1 1 0,-1-1 0,1 1 0,-1-1 0,1 1 0,-1-1 0,1 1 0,-1-1 0,1 0 0,-1 1 0,1-1 0,-1 0 0,1 1 0,0-1 0,-1 0 0,2 1 0,-1-2 0,1 0 0,-1 0 0,1 1 0,-1-1 0,1 0 0,-1 0 0,1 0 0,-1 0 0,0-1 0,0 1 0,0 0 0,0 0 0,1-2 0,31-49 0,78-164 0,-110 214 0,-1 1 0,1-1 0,0 1 0,0-1 0,0 1 0,0-1 0,0 1 0,0-1 0,0 1 0,0 0 0,1 0 0,-1 0 0,0 0 0,1 0 0,-1 0 0,1 0 0,2-1 0,-3 2 0,0 0 0,0 1 0,-1-1 0,1 0 0,0 1 0,-1-1 0,1 1 0,-1 0 0,1-1 0,-1 1 0,1-1 0,-1 1 0,1 0 0,-1-1 0,1 1 0,-1 0 0,0-1 0,0 1 0,1 0 0,-1 0 0,0-1 0,0 1 0,0 0 0,0 0 0,0 0 0,0 0 0,3 76 0,-4-64 0,1 64-3139,6-81-4943,0-1 4783,6-13-7325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49.623"/>
    </inkml:context>
    <inkml:brush xml:id="br0">
      <inkml:brushProperty name="width" value="0.025" units="cm"/>
      <inkml:brushProperty name="height" value="0.025" units="cm"/>
    </inkml:brush>
  </inkml:definitions>
  <inkml:trace contextRef="#ctx0" brushRef="#br0">138 18 17392,'0'0'4896,"-9"3"-1827,1 0-2800,1 0 0,0 0 0,0 1 0,0 0 0,0 0 0,1 1 0,0 0 0,0 0 0,0 0 0,0 1 0,1-1 0,0 2 0,0-1 0,1 0 0,0 1 0,0 0 0,-4 9 0,4-7-210,0-1 0,1 1 0,1 0 0,0-1 0,0 1 1,0 0-1,1 1 0,0-1 0,1 0 0,1 15 0,0-22-55,-1 1 1,0-1-1,1 0 1,0 0-1,-1 1 1,1-1-1,0 0 0,0 0 1,0 0-1,1 0 1,-1 0-1,0-1 1,1 1-1,-1 0 1,1 0-1,0-1 1,0 1-1,2 1 1,0-2 10,-1 1 0,0-2 0,0 1 1,0 0-1,0 0 0,1-1 0,-1 0 1,0 0-1,0 0 0,1 0 0,-1 0 1,0-1-1,0 1 0,1-1 0,-1 0 1,0 0-1,3-2 0,-1 1 27,0 0-1,0-1 0,0 0 0,0 0 1,-1-1-1,1 1 0,-1-1 1,0 0-1,0 0 0,-1 0 1,1-1-1,-1 1 0,0-1 1,0 0-1,0 0 0,-1 0 0,1 0 1,-2 0-1,1-1 0,2-7 1,-1-2 56,0 0 1,-1 0 0,0-1 0,-1 1-1,-1 0 1,-2-22 0,2 34-99,0 1 0,-1 0 0,1-1 0,-1 1 0,0-1 0,0 1 0,0 0 0,0 0 0,0 0 0,0-1 0,0 1 0,-1 0 0,1 1 0,-1-1 0,0 0 0,1 0 0,-1 1 0,0-1 0,0 1 0,0-1 0,0 1 0,0 0 0,0 0 0,-4-2 0,4 3 0,1-1 0,-1 1 0,0 0 0,1 0 0,-1 0 0,0 0 0,1 0 0,-1 0 0,0 0 0,1 1 0,-1-1 0,1 1 0,-1-1 0,0 1 0,1 0 0,-1-1 0,1 1 0,0 0 0,-1 0 0,1 0 0,0 0 0,-1 0 0,1 0 0,0 0 0,0 1 0,0-1 0,0 0 0,0 1 0,0-1 0,0 1 0,1-1 0,-1 1 0,1-1 0,-1 1 0,0 2 0,-1 0-590,1 1-1,0-1 1,0 0-1,0 0 1,1 1-1,-1-1 1,1 0 0,0 1-1,1 4 1,-1-8 301,0 1 1,1-1-1,-1 0 0,0 0 1,1 1-1,0-1 0,-1 0 1,1 0-1,0 0 1,0 1-1,-1-1 0,1 0 1,0 0-1,0 0 1,0 0-1,0-1 0,0 1 1,1 0-1,-1 0 1,0-1-1,0 1 0,0-1 1,1 1-1,-1-1 1,0 1-1,1-1 0,-1 0 1,0 1-1,1-1 1,-1 0-1,2 0 0,20 0-7377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0.343"/>
    </inkml:context>
    <inkml:brush xml:id="br0">
      <inkml:brushProperty name="width" value="0.025" units="cm"/>
      <inkml:brushProperty name="height" value="0.025" units="cm"/>
    </inkml:brush>
  </inkml:definitions>
  <inkml:trace contextRef="#ctx0" brushRef="#br0">98 273 18385,'0'0'6946,"-9"7"-5025,1 0-1659,0 1 0,0-1-1,1 1 1,1 0-1,-1 1 1,1-1 0,1 1-1,0 1 1,0-1-1,0 1 1,2 0-1,-1 0 1,1 0 0,0 0-1,-1 15 1,3-19-222,0 28 127,2-33-165,0 0 0,-1 0 1,1 0-1,0 1 0,0-1 0,0 0 1,0 0-1,0-1 0,0 1 1,0 0-1,0 0 0,0 0 0,0-1 1,0 1-1,1 0 0,-1-1 0,0 1 1,0-1-1,1 0 0,-1 1 1,0-1-1,1 0 0,1 0 0,9 2-57,0 1 0,-1 0 0,1 0 0,0 1 0,-1 1 0,0 0 0,0 0 0,-1 1 0,1 1 0,-1-1 0,0 2 1,-1-1-1,0 2 0,0-1 0,-1 1 0,0 0 0,0 1 0,-1 0 0,0 0 0,-1 0 0,0 1 0,-1 0 0,0 0 0,-1 0 0,0 1 0,-1 0 0,0 0 0,-1-1 0,1 15 0,-1-1 198,-1-1 0,-2 1 1,-3 24-1,4-43-28,-1 0 0,0 0 0,0 0 0,-1 0 0,0 0 0,0 0 0,-1-1 0,1 1 0,-1-1-1,0 1 1,-1-1 0,1 0 0,-1 0 0,0-1 0,0 1 0,-1-1 0,-7 6 0,11-8-112,-1-1 0,0 0 0,1 0 0,-1 0 0,0 0 0,0-1 0,0 1 0,1 0 0,-1-1 0,0 1 0,0-1 0,0 0 0,0 1 0,0-1 0,0 0 0,0 0 0,0-1 0,0 1 0,0 0 0,0-1 0,0 1 0,0-1 0,1 1 0,-4-2 0,2 0-2,0-1 1,1 1-1,-1-1 1,1 1-1,-1-1 1,1 0-1,0 0 0,0 1 1,0-2-1,0 1 1,1 0-1,-2-5 1,-3-8-6,2 0 0,0 1 0,1-2 1,-2-28-1,4 16 4,1-1 0,1 0 0,2 1 0,1-1 0,2 1 0,8-29 0,4 5 0,2 0 0,34-62 0,-6 27 0,24-47 0,-65 118 0,0 0 0,-1 0 0,0-1 0,-2 0 0,5-34 0,-13 38 0,-6 20 0,-10 21 0,8-5 0,1 1 0,1 1 0,1 0 0,1 1 0,1-1 0,1 1 0,2 0 0,0 1 0,0 36 0,4-59 0,0-1 0,0 1 0,0 0 0,1 0 0,-1 0 0,1-1 0,0 1 0,-1 0 0,1-1 0,0 1 0,1-1 0,-1 1 0,0-1 0,1 1 0,-1-1 0,1 0 0,2 2 0,-3-2 0,1-1 0,0 0 0,0 0 0,0 0 0,0 0 0,0 0 0,0 0 0,0-1 0,0 1 0,0-1 0,0 1 0,0-1 0,0 0 0,0 0 0,0 0 0,0 0 0,4-1 0,0 0 0,1-1 0,-1 0 0,0 0 0,0 0 0,0-1 0,0 0 0,0 0 0,-1 0 0,1-1 0,-1 0 0,0 0 0,0-1 0,5-4 0,2-5 0,0 0 0,0 0 0,-2-1 0,1-1 0,-2 0 0,0 0 0,-1-1 0,-1 0 0,-1 0 0,0-1 0,-1 0 0,-1 0 0,0 0 0,1-31 0,-6 60 0,-1-1 0,0 1 0,-1-1 0,-5 16 0,-5 18 0,8-18 0,0 2 0,2-1 0,1 53 0,2-79 2,0 0 1,0 1-1,0-1 0,0 0 1,0 0-1,0 0 0,0 1 1,0-1-1,1 0 0,-1 0 1,0 0-1,1 1 0,-1-1 0,1 0 1,-1 0-1,1 0 0,0 0 1,-1 0-1,1 0 0,0 0 1,0 0-1,0 0 0,0-1 1,-1 1-1,1 0 0,0 0 1,1-1-1,-1 1 0,0-1 1,0 1-1,0-1 0,0 1 1,0-1-1,0 0 0,1 1 1,-1-1-1,0 0 0,0 0 0,1 0 1,-1 0-1,0 0 0,0 0 1,0 0-1,1-1 0,0 1 1,2-1-37,-1 0 1,0-1 0,0 1-1,0-1 1,0 1 0,0-1-1,-1 0 1,1 0-1,0 0 1,-1 0 0,1-1-1,-1 1 1,0-1 0,0 1-1,4-6 1,-2-3-1497,-1 0 1,0 0-1,0 0 1,-1-1-1,-1 1 0,0-1 1,0 1-1,-1-1 1,-2-13-1,1-2-1351,1-30-4395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0.685"/>
    </inkml:context>
    <inkml:brush xml:id="br0">
      <inkml:brushProperty name="width" value="0.025" units="cm"/>
      <inkml:brushProperty name="height" value="0.025" units="cm"/>
    </inkml:brush>
  </inkml:definitions>
  <inkml:trace contextRef="#ctx0" brushRef="#br0">34 75 1890,'0'0'8712,"-19"-60"-2690,12 48-801,3 10-1282,1 2-1248,3 2-2563,0 9-64,7-2-64,6-1-1313,5 1-1794,2-3-1762,2 2-2818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1.039"/>
    </inkml:context>
    <inkml:brush xml:id="br0">
      <inkml:brushProperty name="width" value="0.025" units="cm"/>
      <inkml:brushProperty name="height" value="0.025" units="cm"/>
    </inkml:brush>
  </inkml:definitions>
  <inkml:trace contextRef="#ctx0" brushRef="#br0">54 459 8232,'0'0'7415,"0"10"-3086,-2 15-1685,-1-1-1,-8 32 1,5-26-1054,0 1-1,-1 39 1,7-68-1586,0-1 0,0 1 0,0 0-1,0 0 1,0 0 0,0-1 0,1 1-1,-1 0 1,0 0 0,1-1 0,0 1 0,-1 0-1,1-1 1,0 1 0,0-1 0,0 1 0,0-1-1,0 1 1,0-1 0,0 0 0,0 1-1,1-1 1,-1 0 0,1 0 0,-1 0 0,1 0-1,-1 0 1,1 0 0,1 0 0,0-1-5,-1 1 0,1-1-1,-1 0 1,1 0 0,0 0 0,-1 0 0,1-1 0,-1 1 0,1-1 0,-1 0 0,1 1 0,-1-1 0,1 0 0,-1 0-1,0-1 1,1 1 0,-1 0 0,0-1 0,0 0 0,2-1 0,6-7 1,-1 0 0,0 0 0,-1-1 0,0 0 0,0 0 0,-2-1 0,1 0 0,-1 0 0,-1-1 0,7-24 0,0-6 0,11-87 0,-16 80 0,-3 0 0,-2-1 0,-2 0 0,-8-62 0,7 107 0,0-1 0,0 1 0,-1 0 0,0 0 0,0 0 0,-1 0 0,0 1 0,0-1 0,0 1 0,-1 0 0,1-1 0,-7-5 0,8 9 0,0 1 0,0-1 0,0 1 0,0 0 0,0 0 0,0 0 0,0 0 0,0 0 0,0 0 0,-1 0 0,1 1 0,0-1 0,0 1 0,-1-1 0,1 1 0,0 0 0,-1 0 0,1 0 0,-1 1 0,1-1 0,0 0 0,0 1 0,-1-1 0,1 1 0,0 0 0,0 0 0,-1 0 0,1 0 0,0 0 0,0 0 0,0 1 0,1-1 0,-1 1 0,0-1 0,-2 4 0,-8 6 0,1 0 0,1 1 0,0 1 0,0 0 0,1 0 0,-11 23 0,16-28 0,0 0 0,0 0 0,1 1 0,0 0 0,1 0 0,0 0 0,0 0 0,1 0 0,0 0 0,0 0 0,1 0 0,2 18 0,0-24 0,-1 1 0,1-1 0,-1 1 0,1-1 0,0 1 0,1-1 0,-1 0 0,0 0 0,1 0 0,0-1 0,0 1 0,0 0 0,0-1 0,0 0 0,0 0 0,0 0 0,1 0 0,-1 0 0,1-1 0,6 3 0,10 2 0,0 0 0,32 4 0,-38-7 0,-5-2 0,11 2-18,0 1 1,0 1 0,0 1 0,26 12-1,-41-16 3,0 0-1,0 1 0,-1 0 0,1 0 1,-1 0-1,0 1 0,0-1 0,0 1 1,-1 0-1,1 0 0,-1 0 1,0 1-1,0-1 0,0 1 0,-1-1 1,0 1-1,0 0 0,0 0 0,0 0 1,-1 1-1,0-1 0,1 7 1,1 41-1895,-4-18-5304,-1-20-3457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1.521"/>
    </inkml:context>
    <inkml:brush xml:id="br0">
      <inkml:brushProperty name="width" value="0.025" units="cm"/>
      <inkml:brushProperty name="height" value="0.025" units="cm"/>
    </inkml:brush>
  </inkml:definitions>
  <inkml:trace contextRef="#ctx0" brushRef="#br0">39 208 15246,'0'0'11649,"-1"9"-10096,0 28-453,1-36-1058,1-1 1,-1 1-1,0 0 1,1 0-1,-1 0 1,0 0-1,1-1 1,-1 1-1,1 0 1,0-1-1,-1 1 1,1 0-1,0-1 0,-1 1 1,1 0-1,0-1 1,-1 1-1,1-1 1,0 1-1,0-1 1,0 0-1,0 1 1,-1-1-1,1 0 1,0 0-1,0 0 1,0 1-1,0-1 0,0 0 1,0 0-1,0 0 1,0 0-1,-1 0 1,1-1-1,0 1 1,0 0-1,0 0 1,0-1-1,0 1 1,1-1-1,32-14 1089,-25 6-1097,-1 0 0,0 0 0,-1 0 0,0-1 0,-1 0 0,0 0 0,0-1 0,5-14 0,-7 16-31,-1 1 1,-1-1-1,1 1 0,-1-1 1,-1 0-1,0 0 1,0 0-1,0 0 1,-1 0-1,-1 0 1,-2-16-1,3 24-3,-1-1 0,1 1 0,-1-1 0,1 1 0,-1 0 0,0-1 0,0 1 0,1 0 0,-1-1 0,0 1 0,0 0 0,0 0 0,-1 0 0,1 0 0,0 0 0,0 0 0,0 0 0,-1 0 0,1 1 0,0-1 0,-1 0 0,1 1 0,-1-1 0,1 1 0,-1 0 0,1-1 0,-1 1 0,1 0 0,-1 0 0,1 0 0,-1 0 0,-1 0 0,-1 1 0,1-1 0,-1 1 0,1-1 0,-1 1 0,1 0 0,0 1 0,-1-1 0,1 0 0,0 1 0,0 0 0,0 0 0,0 0 0,-3 3 0,-3 5 0,0 0 0,1 1 0,1 0 0,0 0 0,0 0 0,1 1 0,0 0 0,1 0 0,1 1 0,-4 16 0,2-2 0,1 0 0,1 0 0,1 0 0,2 28 0,0-51 0,1 1 0,0 0 0,1-1 0,-1 1 0,1-1 0,0 0 0,0 1 0,1-1 0,-1 0 0,1 1 0,0-1 0,0 0 0,0 0 0,0 0 0,1-1 0,0 1 0,4 4 0,-3-5 0,-1-1 0,1 1 0,0-1 0,1 0 0,-1 0 0,0 0 0,1-1 0,-1 0 0,1 1 0,-1-2 0,1 1 0,-1 0 0,1-1 0,-1 0 0,1 0 0,0 0 0,5-2 0,0 1-492,1-1 0,-1-1 0,0 1 0,-1-2 0,19-8 0,-19 8-790,-1-1 0,0 0 0,0 0 0,-1-1 0,1 1 0,10-14 0,0-6-13858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0.394"/>
    </inkml:context>
    <inkml:brush xml:id="br0">
      <inkml:brushProperty name="width" value="0.025" units="cm"/>
      <inkml:brushProperty name="height" value="0.025" units="cm"/>
    </inkml:brush>
  </inkml:definitions>
  <inkml:trace contextRef="#ctx0" brushRef="#br0">307 51 5221,'0'0'13784,"2"-8"-10101,0 2-3350,-1 5-118,-1-1 0,1 0 0,-1 1 1,0-1-1,1 0 0,-1 1 0,0-1 0,0 0 1,0 1-1,0-1 0,0 0 0,-1 1 1,1-3-1,-1 3-83,0 0 1,-1 0 0,1 0-1,0 0 1,0 0-1,0 0 1,0 1 0,-1-1-1,1 0 1,0 1-1,-1-1 1,1 1 0,-1-1-1,1 1 1,0 0-1,-1 0 1,1 0 0,-1-1-1,1 1 1,-1 1-1,1-1 1,-3 0 0,-17 2 386,0 1 1,1 1 0,-1 0 0,1 2 0,-27 10 0,-8 3 44,54-19-564,-43 15 0,43-14 0,-1-1 0,0 1 0,0 0 0,1-1 0,-1 1 0,0 0 0,1 0 0,-1 0 0,1 1 0,-1-1 0,1 0 0,0 0 0,-1 1 0,1-1 0,0 1 0,0-1 0,0 1 0,0 0 0,0-1 0,-1 3 0,3-3-154,0 0 0,0-1 0,-1 1 0,1-1 1,0 1-1,0-1 0,0 0 0,0 1 0,0-1 0,0 0 0,0 0 0,0 1 0,0-1 1,0 0-1,0 0 0,0 0 0,0 0 0,0 0 0,0 0 0,0-1 0,0 1 0,0 0 1,0 0-1,0-1 0,1 0 0,21-4-7098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1.891"/>
    </inkml:context>
    <inkml:brush xml:id="br0">
      <inkml:brushProperty name="width" value="0.025" units="cm"/>
      <inkml:brushProperty name="height" value="0.025" units="cm"/>
    </inkml:brush>
  </inkml:definitions>
  <inkml:trace contextRef="#ctx0" brushRef="#br0">0 180 7207,'0'0'20499,"35"-49"-20018,9 33 416,7 0-609,13-3-288,8-2-1249,-2-5-3748,1-7-5285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2.422"/>
    </inkml:context>
    <inkml:brush xml:id="br0">
      <inkml:brushProperty name="width" value="0.025" units="cm"/>
      <inkml:brushProperty name="height" value="0.025" units="cm"/>
    </inkml:brush>
  </inkml:definitions>
  <inkml:trace contextRef="#ctx0" brushRef="#br0">7 0 21300,'0'0'2499,"-7"60"-1571,7-13-383,0 11 96,0 7-513,1 0-96,5 0-385,3-10-640,2-7-1249,-4-16-2274,-2-11-2338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2.781"/>
    </inkml:context>
    <inkml:brush xml:id="br0">
      <inkml:brushProperty name="width" value="0.025" units="cm"/>
      <inkml:brushProperty name="height" value="0.025" units="cm"/>
    </inkml:brush>
  </inkml:definitions>
  <inkml:trace contextRef="#ctx0" brushRef="#br0">3 360 10666,'-1'-13'6812,"0"3"-6437,1 1 0,0 0 0,0 0 0,1 0 0,0 0 0,0-1-1,1 1 1,1 1 0,-1-1 0,1 0 0,1 1 0,0-1 0,0 1 0,0 0 0,1 0 0,8-9 0,3 0 14,1 1 1,1 1-1,1 0 1,0 1-1,1 2 1,0-1-1,1 2 1,38-14-1,-29 14-317,1 1-1,1 2 1,-1 1-1,2 1 1,56-2-1,-83 8-76,-1-1 0,0 1-1,1 1 1,-1-1-1,0 1 1,0 0 0,1 0-1,-1 0 1,0 1-1,0 0 1,0 0 0,0 0-1,-1 0 1,1 1-1,4 3 1,-6-3 21,0 0-1,-1 0 1,0 1-1,0-1 1,0 0-1,0 1 1,0 0 0,-1-1-1,0 1 1,1 0-1,-2-1 1,1 1-1,0 0 1,-1 0 0,1 0-1,-1 0 1,0 0-1,0 0 1,-1 0-1,1 0 1,-2 5 0,-3 7 292,0 0 1,-1 0-1,0 0 0,-1-1 1,-1 0-1,0 0 1,-1-1-1,-22 26 1,18-23 25,0 1 0,1 0 0,1 1 0,-13 30 0,24-48-432,-1 0-1,0 1 1,1-1-1,0 0 1,-1 1-1,1-1 1,0 1-1,0-1 0,-1 1 1,1-1-1,0 1 1,1-1-1,-1 0 1,0 1-1,1 2 1,-1-4-43,0 1 0,1-1 0,-1 0 0,1 1 0,-1-1 1,0 0-1,1 1 0,-1-1 0,1 0 0,-1 1 1,1-1-1,-1 0 0,1 0 0,-1 0 0,1 1 0,-1-1 1,1 0-1,-1 0 0,1 0 0,-1 0 0,1 0 0,-1 0 1,1 0-1,-1 0 0,1 0 0,-1 0 0,2-1 1,2 0-1001,0 0 1,1-1 0,-1 1 0,0-1 0,0 0 0,0-1 0,0 1 0,3-4 0,21-16-10412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3.309"/>
    </inkml:context>
    <inkml:brush xml:id="br0">
      <inkml:brushProperty name="width" value="0.025" units="cm"/>
      <inkml:brushProperty name="height" value="0.025" units="cm"/>
    </inkml:brush>
  </inkml:definitions>
  <inkml:trace contextRef="#ctx0" brushRef="#br0">1 212 18514,'0'10'2770,"0"177"5932,0-186-8670,0 1 1,0-1-1,-1 0 1,1 0 0,0 0-1,0 0 1,1 0-1,-1 0 1,0 1 0,0-1-1,0 0 1,1 0-1,-1 0 1,0 0 0,1 0-1,-1 0 1,1 0-1,0 0 1,-1 0-1,1 0 1,0 0 0,-1-1-1,1 1 1,0 0-1,0 0 1,0-1 0,0 1-1,0 0 1,0-1-1,0 1 1,0-1-1,0 1 1,2 0 0,-2-1 8,1-1-1,-1 1 1,1 0 0,-1-1 0,0 1 0,1-1 0,-1 0 0,1 1 0,-1-1 0,0 0-1,0 0 1,1 0 0,-1 0 0,0 0 0,0 0 0,0 0 0,0 0 0,0 0-1,0-1 1,0 1 0,-1 0 0,1-1 0,0 1 0,0-3 0,4-11-5,0 0 0,-1 0 0,-1 0 0,-1 0 1,0-1-1,-1 1 0,0-1 0,-1 1 0,-1-1 1,-1 0-1,0 1 0,-1 0 0,0 0 0,-2 0 0,1 0 1,-2 0-1,-9-18 0,2 20-302,10 25-425,3-7 440,0-1 1,0 1-1,1-1 0,0 1 0,0-1 1,0 1-1,3 4 0,-1-5-379,0 0 0,1 0 0,-1 0 0,1-1-1,0 0 1,0 1 0,0-1 0,1-1 0,-1 1 0,1-1-1,-1 1 1,1-2 0,0 1 0,0 0 0,0-1 0,0 0 0,0 0-1,0 0 1,0-1 0,0 1 0,1-1 0,-1-1 0,0 1-1,0-1 1,9-2 0,-2 1-440,0-1 0,0 0 0,-1-1 0,15-7 0,-16 6 1029,-1 0-1,0 0 1,0-1 0,11-10-1,2-8 3917,-21 22-3181,0 0 0,0-1 0,0 1 0,0 0 0,0 0 1,-1 0-1,1-1 0,-1 1 0,1 0 0,-1-1 0,0-2 0,-1 5-502,1-1 0,-1 1 1,0 0-1,0-1 0,0 1 0,0 0 0,0-1 0,0 1 1,1 0-1,-1 0 0,0 0 0,0 0 0,0 0 1,0 0-1,0 0 0,0 0 0,0 0 0,0 0 0,0 1 1,0-1-1,0 0 0,1 0 0,-1 1 0,0-1 1,0 1-1,0-1 0,0 1 0,0 0 0,-3 3-79,0 1 1,0-1-1,1 1 0,0 0 0,0 0 0,0 0 1,1 0-1,-1 1 0,1-1 0,0 0 0,1 1 0,0 0 1,-1 6-1,-1 4 305,1 0 0,1 1 0,1 23 0,0-39-387,0 0 1,0 1 0,0-1 0,0 1 0,0-1-1,0 0 1,1 1 0,-1-1 0,0 0 0,1 1-1,-1-1 1,1 0 0,-1 1 0,1-1 0,0 0-1,0 0 1,-1 0 0,1 0 0,0 0 0,0 0-1,0 0 1,0 0 0,0 0 0,0 0 0,1 0-1,-1-1 1,0 1 0,0 0 0,1-1 0,-1 1-1,0-1 1,1 1 0,-1-1 0,0 0 0,1 0-1,-1 1 1,0-1 0,1 0 0,-1 0 0,1 0-1,-1-1 1,0 1 0,1 0 0,-1 0-1,0-1 1,1 1 0,-1-1 0,2 0 0,3-1 108,0-1 1,-1 1-1,1-1 1,-1 0-1,1 0 1,-1-1-1,0 0 1,0 0-1,6-7 0,-3 2-89,-1 0-1,-1 0 1,1-1-1,-2 1 1,1-1-1,-1-1 0,-1 1 1,0-1-1,0 1 1,-1-1-1,-1-1 1,0 1-1,0 0 0,-1 0 1,0-1-1,-1 1 1,-2-18-1,1 26-59,0 0-1,0 0 1,0 0-1,-1 1 1,1-1-1,-1 0 1,1 1-1,-1 0 1,0-1-1,0 1 1,0 0-1,-1 0 1,1 0-1,0 0 1,-1 0-1,1 0 1,-1 1-1,-3-2 1,5 2-5,-1 0 1,1 1-1,0-1 0,0 1 1,-1 0-1,1-1 0,0 1 1,0 0-1,-1 0 1,1-1-1,0 1 0,-1 0 1,1 0-1,0 1 0,-1-1 1,1 0-1,0 0 0,0 1 1,-1-1-1,1 1 1,0-1-1,0 1 0,-1-1 1,1 1-1,0 0 0,0-1 1,0 1-1,0 0 0,0 0 1,0 0-1,0 0 1,0 0-1,1 0 0,-1 0 1,0 0-1,1 0 0,-1 0 1,0 1-1,1-1 1,0 0-1,-1 2 0,0-1-188,0 1 0,0-1 0,0 0 0,0 0 0,1 0-1,-1 1 1,1-1 0,0 0 0,0 1 0,-1-1 0,2 0 0,-1 1-1,0-1 1,0 0 0,1 1 0,-1-1 0,1 0 0,0 0 0,-1 1-1,1-1 1,0 0 0,1 0 0,-1 0 0,0 0 0,0 0 0,1 0-1,-1-1 1,1 1 0,0 0 0,2 1 0,0-1-498,0 0-1,0-1 1,1 1-1,-1-1 1,0 0 0,1 0-1,-1-1 1,1 1-1,-1-1 1,1 0 0,0 0-1,-1-1 1,1 1 0,-1-1-1,7-2 1,22-9-5194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3.918"/>
    </inkml:context>
    <inkml:brush xml:id="br0">
      <inkml:brushProperty name="width" value="0.025" units="cm"/>
      <inkml:brushProperty name="height" value="0.025" units="cm"/>
    </inkml:brush>
  </inkml:definitions>
  <inkml:trace contextRef="#ctx0" brushRef="#br0">116 225 13421,'0'0'3683,"-9"6"-1200,0 2-2002,0 0 1,0 1 0,1 1-1,0-1 1,0 1 0,1 1-1,1-1 1,0 1 0,0 0-1,1 1 1,0-1 0,-4 16-1,7-18-108,-1 1-1,1-1 1,0 1-1,1-1 1,0 1-1,1 0 0,0 10 1,1-18-352,-1 0 1,0-1-1,0 1 1,1 0-1,-1 0 1,1-1-1,0 1 1,-1 0-1,1-1 1,0 1-1,0 0 0,0-1 1,0 1-1,0-1 1,1 0-1,-1 1 1,0-1-1,1 0 1,-1 0-1,0 0 1,1 0-1,0 0 0,-1 0 1,1 0-1,-1 0 1,1-1-1,0 1 1,0 0-1,-1-1 1,1 0-1,0 1 1,0-1-1,0 0 1,0 0-1,-1 0 0,1 0 1,0-1-1,0 1 1,0 0-1,-1-1 1,1 1-1,0-1 1,0 1-1,1-2 1,4-1 14,0 0 1,0 0 0,0-1-1,0 0 1,0 0 0,-1-1 0,0 1-1,0-1 1,0-1 0,-1 1-1,0-1 1,0 0 0,0 0 0,3-8-1,7-9 233,-2 0-1,18-43 0,-19 33-117,-2 0 0,-2-1 0,-1 0 0,-1 0 0,-2 0 0,0-67 0,-7 95-457,-2 13 136,-5 18 38,-28 155 696,34-153-443,1-1 0,1 1 0,2 0 0,4 50 0,-3-75-121,-1 0 0,0 0 0,1 0 0,-1 0 0,1 0 0,-1-1 0,1 1 0,0 0 0,0 0 0,0 0 0,0 0 0,0-1 0,1 1 0,-1-1 0,0 1 0,1-1 0,-1 1 0,1-1 0,-1 0 0,1 1 0,0-1 0,0 0 0,-1 0 0,1 0 0,0-1 0,0 1 0,0 0 0,0-1 0,0 1 0,0-1 0,0 0 0,0 1 0,0-1 0,0 0 0,0 0 0,0-1 0,0 1 0,0 0 0,0-1 0,0 1 0,0-1 0,0 1 0,3-3 0,3 1 0,0-1 0,-1-1 0,1 1 0,-1-1 0,0-1 0,0 1 0,0-1 0,-1 0 0,9-9 0,-2-2 0,-2 1 0,0-1 0,-1-1 0,-1 0 0,-1 0 0,0-1 0,-1 0 0,-1-1 0,7-31 0,-28 105 0,10-44 0,1 0 0,0 1 0,1-1 0,1 1 0,0 0 0,0 0 0,1 0 0,1 0 0,0 0 0,3 21 0,-3-32 0,0 0 0,1 0 0,-1 0 0,0 0 0,1 0 0,0 1 0,-1-1 0,1 0 0,-1 0 0,1-1 0,0 1 0,0 0 0,-1 0 0,1 0 0,0 0 0,0-1 0,0 1 0,0 0 0,0-1 0,0 1 0,0-1 0,0 1 0,0-1 0,0 1 0,2-1 0,0 1 0,0-1 0,0 0 0,-1-1 0,1 1 0,0 0 0,0-1 0,-1 1 0,1-1 0,-1 0 0,5-2 0,2-1 0,0-1 0,-1 0 0,0 0 0,0 0 0,9-10 0,0-4 0,0 0 0,-2-1 0,0-1 0,-1 0 0,-1-1 0,-2 0 0,0-1 0,-1-1 0,8-26 0,-14 152 0,-3-101-195,-1 1 0,1 0 0,-1 0 0,1 0 0,0 0 0,0-1 0,0 1 0,0 0 0,0-1 0,0 1 0,0-1 0,0 1 0,1-1 0,-1 0 0,1 1 0,2 1 0,11 1-6900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5.036"/>
    </inkml:context>
    <inkml:brush xml:id="br0">
      <inkml:brushProperty name="width" value="0.025" units="cm"/>
      <inkml:brushProperty name="height" value="0.025" units="cm"/>
    </inkml:brush>
  </inkml:definitions>
  <inkml:trace contextRef="#ctx0" brushRef="#br0">1 254 3299,'4'-47'7512,"-3"25"-3094,1 1 0,8-38 0,-6 89-635,0-8-3172,10 173 1543,7 58-224,-20-245-1902,0-1 1,0 0 0,1 0-1,0 0 1,1 0-1,3 8 1,-6-14-28,1 0 0,-1 0 0,1 0 0,0 0 0,-1-1 0,1 1 0,0 0 0,-1 0 0,1-1 0,0 1 1,0-1-1,0 1 0,0 0 0,-1-1 0,1 0 0,0 1 0,0-1 0,0 1 0,0-1 0,2 0 0,-1 0-1,0 0 0,0 0 0,-1-1 0,1 1 1,0-1-1,-1 0 0,1 1 0,0-1 0,-1 0 0,1 0 0,-1 0 0,1 0 1,-1 0-1,1 0 0,-1-1 0,2-1 0,10-12 2,-1-1 0,0-1 0,-1 0 0,-1 0 1,0-1-1,-2 0 0,9-27 0,17-31-174,-35 79-425,0 1 0,1 0 0,-1 0 0,1 0 0,0 0 0,0 0 0,2 6 0,-1 13-488,-4 5-288,0 3 116,2 47 0,0-77 1198,1 0 1,0 0-1,0 0 0,1 0 0,-1 1 0,0-1 1,0 0-1,0 0 0,1 0 0,-1 0 0,0 0 0,1 0 1,-1 0-1,1 0 0,0 0 0,-1 0 0,1 0 0,0-1 1,-1 1-1,1 0 0,0 0 0,0-1 0,0 1 0,0 0 1,-1-1-1,1 1 0,0-1 0,0 1 0,0-1 0,0 1 1,0-1-1,1 0 0,-1 1 0,0-1 0,0 0 0,0 0 1,0 0-1,0 0 0,0 0 0,0 0 0,0 0 1,0 0-1,1-1 0,1 0 0,1 0-219,0 0 0,0-1 0,0 1-1,0-1 1,0 0 0,0 0 0,-1-1 0,1 1 0,-1-1 0,4-3 0,4-7-975,0 0 0,-1 0 0,16-29 1,-14 19 488,17-47-1,22-129 4713,-40 150-2066,20-107 747,-26 114 2338,-16 209-2919,-1 32 287,10-140-1824,1-29-155,0 0 1,2 0 0,8 43 0,0-53-122,-9-20-226,1 0 0,-1 0 0,0 0 0,1 0 0,-1 0 0,1 0 0,-1 0 0,0-1 0,1 1 0,-1 0 0,0 0-1,1 0 1,-1 0 0,1-1 0,-1 1 0,0 0 0,1 0 0,-1-1 0,0 1 0,0 0 0,1 0 0,-1-1 0,0 1 0,0 0 0,1-1 0,-1 1 0,0 0 0,0-1 0,0 1 0,1-1 0,12-39 353,-7-13-199,-2 0 0,-5-71 0,0 104-123,1 22-89,0 7 55,0 1 0,1-1 0,0 1-1,3 15 1,-3-21-2,0-1 0,0 1 0,0-1 0,0 0 0,1 1 0,-1-1 0,1 0 0,0 0-1,0 0 1,0 0 0,0 0 0,0 0 0,1-1 0,-1 1 0,1-1 0,0 0 0,0 0 0,0 0 0,0 0 0,0 0 0,0 0 0,0-1 0,6 2-1,-2-2 17,0 0-1,-1 0 1,1-1-1,0 0 0,0 0 1,-1-1-1,1 0 1,0 0-1,-1-1 1,1 0-1,-1 0 0,0 0 1,1-1-1,-1 1 1,0-2-1,-1 1 0,1-1 1,-1 0-1,1 0 1,-1 0-1,0-1 0,0 0 1,6-9-1,-3 5 16,-1 0 1,0-1-1,-1 0 0,0-1 0,0 1 1,-1-1-1,-1 0 0,0 0 0,-1-1 0,0 1 1,0-1-1,1-20 0,-5 25-35,-1 8 0,-3 7 0,-5 21 0,1 2 0,2-1 0,1 1 0,2 0 0,0 1 0,2 43 0,2-74-4,0 0 0,0 1 0,0-1 1,0 0-1,0 0 0,1 1 0,-1-1 0,0 0 0,1 1 1,-1-1-1,1 0 0,-1 0 0,1 0 0,-1 1 0,2 0 1,-2-1-8,1-1 0,-1 0 0,1 0 0,-1 1 0,1-1 0,-1 0 0,1 0 1,-1 0-1,1 1 0,-1-1 0,1 0 0,-1 0 0,1 0 0,-1 0 0,1 0 1,-1 0-1,0 0 0,1 0 0,-1 0 0,1 0 0,-1-1 0,1 1 0,-1 0 1,1 0-1,-1 0 0,1-1 0,2-1-151,0 1 1,-1-1-1,1 0 0,-1 0 0,0 0 1,0 0-1,0-1 0,0 1 1,0-1-1,0 1 0,1-5 1,3-5-1885,-1-1 0,-1 0 0,-1 1 1,4-18-1,1-21-5929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5.409"/>
    </inkml:context>
    <inkml:brush xml:id="br0">
      <inkml:brushProperty name="width" value="0.025" units="cm"/>
      <inkml:brushProperty name="height" value="0.025" units="cm"/>
    </inkml:brush>
  </inkml:definitions>
  <inkml:trace contextRef="#ctx0" brushRef="#br0">26 0 14734,'0'0'10218,"-25"61"-10122,25-35-96,9 0-1089,6 0-1890,0-3-1666,0 0-3298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5.770"/>
    </inkml:context>
    <inkml:brush xml:id="br0">
      <inkml:brushProperty name="width" value="0.025" units="cm"/>
      <inkml:brushProperty name="height" value="0.025" units="cm"/>
    </inkml:brush>
  </inkml:definitions>
  <inkml:trace contextRef="#ctx0" brushRef="#br0">5 73 8584,'0'0'18765,"2"9"-17607,-1-5-987,0 1 0,0 0 1,0 0-1,-1 0 0,0 0 0,0 0 1,0 0-1,-1 0 0,1 0 0,-1 0 1,0 0-1,-4 8 0,5-13-144,0 1 0,0-1 0,-1 1 0,1-1 0,0 1 0,0-1 0,-1 1 1,1-1-1,0 1 0,0-1 0,0 1 0,0 0 0,0-1 0,0 1 0,0-1 0,0 1 0,0 0 0,0-1 0,0 1 0,0-1 0,0 1 0,1-1 0,-1 1 1,0-1-1,1 2 0,12-5 222,25-23-360,-29 20 97,13-11-241,52-31-58,-69 45 299,0 1 1,0 0-1,0 0 1,0 0-1,0 1 0,0-1 1,1 1-1,-1 1 1,0-1-1,1 1 0,-1 0 1,1 0-1,7 1 0,-12 0 17,0-1 0,1 1-1,-1 0 1,0 0 0,0 0-1,0 0 1,0 0-1,0 0 1,0 0 0,0 0-1,-1 0 1,1 0-1,0 1 1,0-1 0,-1 0-1,1 0 1,-1 1 0,1-1-1,-1 0 1,0 1-1,0-1 1,1 1 0,-1-1-1,0 0 1,0 3-1,-1 46 457,1-36-404,-1-12-100,1 1 1,0-1-1,0 0 0,1 0 0,-1 0 0,0 0 0,1 0 0,-1 0 0,1 0 0,-1 0 0,1 0 0,0 0 1,1 2-1,-1-3-56,0-1 0,0 0 0,0 1 0,0-1 0,-1 0 1,1 0-1,0 0 0,0 0 0,0 0 0,0 0 0,0 0 0,0 0 1,0 0-1,0 0 0,-1 0 0,1 0 0,0-1 0,0 1 0,0 0 1,0-1-1,-1 1 0,1-1 0,0 1 0,0-1 0,-1 1 0,1-1 1,0 1-1,-1-1 0,1 0 0,0 1 0,-1-1 0,1 0 1,-1 0-1,1 0 0,13-15-2492,0-1 0,-2 0 0,0 0 0,10-22 0,-7 15-1189,9-17-3846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6.142"/>
    </inkml:context>
    <inkml:brush xml:id="br0">
      <inkml:brushProperty name="width" value="0.025" units="cm"/>
      <inkml:brushProperty name="height" value="0.025" units="cm"/>
    </inkml:brush>
  </inkml:definitions>
  <inkml:trace contextRef="#ctx0" brushRef="#br0">69 1 4164,'0'0'23243,"-9"3"-22271,7-2-869,-1 0-30,0 0 1,0 0 0,0 0-1,0 0 1,0 1 0,0-1-1,0 1 1,0 0 0,1 0-1,-1 0 1,1 0 0,0 0-1,-1 0 1,1 1 0,0-1-1,0 1 1,0 0 0,1-1-1,-1 1 1,1 0-1,0 0 1,-1 0 0,1 0-1,0 0 1,0 5 0,30-6 107,26-3-237,-28 0 3,1 0 1,49 7 0,-76-6 65,0 0 1,0 1-1,1-1 0,-1 0 1,0 0-1,0 0 1,0 1-1,1-1 0,-1 1 1,0-1-1,0 1 1,0-1-1,0 1 0,0 0 1,0 0-1,0-1 1,0 1-1,0 0 0,0 0 1,0 0-1,-1 0 1,1 0-1,0 0 0,-1 0 1,1 0-1,0 0 1,0 2-1,-1-1 39,0 0-1,-1 0 1,1 0 0,0 0-1,-1 0 1,1 0-1,-1-1 1,1 1 0,-1 0-1,0 0 1,0 0-1,0-1 1,0 1 0,0 0-1,-2 1 1,-6 8 248,0-1 0,-1 1 1,-17 12-1,19-17-300,3-1 0,0 0 0,0-1 0,-1 1 0,1-1 0,-1-1 0,0 1 0,-1-1 0,1 0 0,0 0 0,-1-1 0,1 0 0,-12 2 0,18-4-55,0-1 0,-1 1 0,1 0 0,0-1 0,-1 1 0,1-1 0,0 1 1,-1-1-1,1 1 0,0-1 0,0 1 0,0-1 0,0 0 0,0 1 0,-1-1 0,1 1 0,0-1 0,0 1 0,0-1 0,0 1 0,0-1 0,1 0 1,-1 1-1,0-1 0,0 1 0,0-1 0,0 1 0,1-1 0,-1 1 0,1-2 0,6-18-3698,25-22-6085,-9 15 1878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6.472"/>
    </inkml:context>
    <inkml:brush xml:id="br0">
      <inkml:brushProperty name="width" value="0.025" units="cm"/>
      <inkml:brushProperty name="height" value="0.025" units="cm"/>
    </inkml:brush>
  </inkml:definitions>
  <inkml:trace contextRef="#ctx0" brushRef="#br0">69 94 13325,'0'0'13853,"-6"12"-12380,-7 22-885,1 1 0,2 0 0,2 1 0,1 0 0,2 0 0,-2 63 0,20 116-588,-2-73 0,-6-510 0,-3 301 0,0 28 0,-3 11 0,2 0 0,1 1 0,1-1 0,1 1 0,1 0 0,16-44 0,-19 66 0,1 1 0,-1 0 0,1 0 0,0 0 0,0 0 0,1 0 0,-1 1 0,1 0 0,0 0 0,0 0 0,0 0 0,0 0 0,0 1 0,1-1 0,-1 1 0,1 1 0,-1-1 0,1 0 0,0 1 0,6-1 0,-7 1 0,0 1 0,0-1 0,1 1 0,-1 0 0,0 0 0,0 1 0,0-1 0,0 1 0,0 0 0,0 0 0,0 0 0,0 0 0,0 1 0,0-1 0,0 1 0,-1 0 0,1 1 0,-1-1 0,1 0 0,-1 1 0,0 0 0,0 0 0,5 5 0,-7-4 0,1-1 0,0 1 0,-1-1 0,1 1 0,-1-1 0,0 1 0,-1 0 0,1 0 0,0-1 0,-1 1 0,0 0 0,0 0 0,0 0 0,-1 0 0,1-1 0,-1 1 0,0 0 0,0 0 0,0-1 0,0 1 0,-1-1 0,1 1 0,-1-1 0,0 1 0,0-1 0,0 0 0,-5 5 0,-7 9 0,0-1 0,-1 0 0,-26 21 0,33-30 0,-64 55-53,122-100-17457,-25 17 2722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290"/>
    </inkml:context>
    <inkml:brush xml:id="br0">
      <inkml:brushProperty name="width" value="0.025" units="cm"/>
      <inkml:brushProperty name="height" value="0.025" units="cm"/>
    </inkml:brush>
  </inkml:definitions>
  <inkml:trace contextRef="#ctx0" brushRef="#br0">302 157 8136,'2'-10'5632,"0"2"-4969,1-5 448,0 0 1,-1 0 0,0-1-1,-1 1 1,0-1-1,-1 0 1,-3-25-1,2 39-1055,1 0 0,0-1 0,-1 1 0,1-1 0,-1 1 0,1-1 0,0 1 0,-1 0 0,1-1 0,-1 1 0,0 0 0,1-1 0,-1 1 0,1 0 0,-1 0 0,1 0-1,-1 0 1,1-1 0,-1 1 0,0 0 0,1 0 0,-1 0 0,1 0 0,-1 0 0,0 0 0,1 1 0,-1-1 0,1 0 0,-1 0 0,0 0 0,1 0 0,-1 1 0,1-1-1,-1 0 1,0 1 0,-21 12 503,1 8-127,0 2 0,1 0 0,2 1-1,0 1 1,2 1 0,0 0 0,-14 36-1,28-59-411,1 0-1,-1 1 0,1-1 0,0 1 0,0-1 0,0 1 0,0 0 0,1-1 0,0 1 1,-1 0-1,1 4 0,1-8-17,-1 1 1,0-1-1,0 1 0,0 0 1,1-1-1,-1 1 0,0-1 1,0 1-1,1-1 0,-1 1 1,1 0-1,-1-1 0,0 0 1,1 1-1,-1-1 0,1 1 1,-1-1-1,1 1 0,0-1 1,-1 0-1,1 0 0,-1 1 1,1-1-1,0 0 0,27-3 84,-19-1-53,-1 0 1,0-1-1,0 0 0,-1 0 1,1-1-1,8-8 0,-9 7-38,0 1-1,1 0 0,0 1 0,0-1 0,0 1 0,9-3 0,-17 8-2,1 0-1,-1-1 1,0 1-1,1 0 1,-1 0-1,1 0 1,-1 0-1,0 0 1,1 0-1,-1 0 1,1 0-1,-1 0 0,0 0 1,1 1-1,-1-1 1,1 0-1,-1 0 1,0 0-1,1 0 1,-1 0-1,0 1 1,1-1-1,-1 0 1,0 0-1,0 1 1,1-1-1,-1 0 1,0 1-1,1-1 1,-1 0-1,0 0 1,0 1-1,0-1 0,0 1 1,1-1-1,-1 0 1,0 1-1,0-1 1,0 0-1,0 1 1,0-1-1,0 1 1,0-1-1,0 0 1,0 1-1,0 25-288,0-17 255,-4 60 311,-3-1 0,-4 0 0,-2 0 0,-32 98 0,28-114 104,-2 0 0,-2-1 0,-2-1-1,-3-1 1,-31 46 0,56-94-373,0 1 0,0-1 0,0 0 0,0 1 0,0-1 0,0 0 0,0 0 0,0 0 0,0 0 0,-1 0 0,1 0 0,0 0 0,-1 0 0,1 0 0,-1 0 0,-1 0 0,2-1 0,1 0 0,-1 0 0,1-1 0,-1 1 0,1 0 0,-1 0 0,1-1 0,-1 1 0,1 0 0,-1-1 0,1 1 0,-1 0 0,1-1 0,0 1 0,-1-1 0,1 1 0,-1-1 0,1 1 0,0-1 0,0 1 0,-1-1 0,1 1 0,0-1 0,0 1 0,0-1 0,-1 1 0,1-1 0,0-1 0,-4-56 0,4 51 0,1-18 0,0 1 0,2-1 0,1 1 0,0 0 0,2 0 0,1 0 0,1 1 0,1 0 0,1 0 0,1 1 0,0 0 0,2 1 0,1 1 0,20-24 0,27-26-24,97-85 0,-89 91-83,77-91 0,-142 150 58,0 0 0,0 0 0,-1 0 0,1 0 0,-1-1 0,0 0 0,0 0 0,-1 1-1,2-8 1,-4 13 49,0-1-1,0 1 0,1 0 1,-1-1-1,0 1 0,0 0 1,0 0-1,0-1 0,0 1 1,0 0-1,0-1 0,0 1 1,0 0-1,0-1 0,0 1 1,-1 0-1,1-1 0,0 1 1,0 0-1,0 0 0,0-1 1,0 1-1,0 0 0,-1-1 1,1 1-1,0 0 0,0 0 1,0-1-1,-1 1 0,1 0 1,0 0-1,0 0 0,-1 0 1,1-1-1,0 1 0,-1 0 1,1 0-1,0 0 0,0 0 1,-1 0-1,1 0 0,-1 0 1,-18 3-3,-15 16 88,16-5-7,1 1 1,1 0 0,0 2 0,-22 29-1,33-39-56,-1 1 0,1 0 0,1 0 0,-1 0 0,1 1-1,1-1 1,0 1 0,0 0 0,0 0 0,1 0 0,1 0-1,-1 1 1,1 16 0,1-25-22,0 0 0,1 0 0,-1 1 0,0-1 0,1 0 0,-1 0 0,0 0 0,1 0 0,-1 0 0,1 0 0,0 0 0,-1-1 0,1 1 0,0 0 0,0 0 0,-1 0 0,1-1 0,0 1 0,0 0 0,0-1 0,0 1 0,0-1 0,0 1 0,0-1 0,2 1 0,37 3 0,-25-6 0,1 0 0,-1-1 0,18-6 0,10-10 0,-1-1 0,-1-2 0,0-2 0,-2-2 0,44-37 0,-82 62 0,0 0 0,0 0 0,1-1 0,-1 1 0,0 1 0,1-1 0,-1 0 0,0 0 0,1 0 0,-1 1 0,1-1 0,-1 1 0,1-1 0,-1 1 0,1 0 0,0-1 0,-1 1 0,1 0 0,2 0 0,-3 1 0,-1-1 0,1 1 0,0 0 0,-1 0 0,1-1 0,-1 1 0,0 0 0,1 0 0,-1 0 0,0-1 0,1 1 0,-1 0 0,0 0 0,0 0 0,0 0 0,1 0 0,-1 0 0,0-1 0,0 1 0,0 0 0,-1 0 0,1 0 0,0 0 0,-1 1 0,-2 14 0,-1 1 0,-10 24 0,10-30 0,0-2 0,1 0 0,0 1 0,1-1 0,0 1 0,-1 16 0,3-25 0,0-1 0,1 1 0,-1-1 0,0 0 0,0 1 0,0-1 0,0 1 0,0-1 0,0 0 0,1 1 0,-1-1 0,0 0 0,0 1 0,1-1 0,-1 0 0,0 1 0,0-1 0,1 0 0,-1 0 0,0 1 0,1-1 0,-1 0 0,0 0 0,1 0 0,-1 1 0,1-1 0,-1 0 0,0 0 0,1 0 0,-1 0 0,1 0 0,-1 0 0,0 0 0,1 0 0,-1 0 0,1 0 0,-1 0 0,0 0 0,1 0 0,-1 0 0,1 0 0,-1 0 0,0 0 0,1-1 0,20-7 0,-7-1 0,0-1 0,0-1 0,23-23 0,-26 22 0,1 1 0,0 1 0,1-1 0,27-15 0,-39 25 0,-1 1 0,1 0 0,-1-1 0,1 1 0,0 0 0,-1-1 0,1 1 0,-1 0 0,1 0 0,0-1 0,-1 1 0,1 0 0,-1 0 0,1 0 0,0 0 0,-1 0 0,1 0 0,0 0 0,-1 0 0,1 0 0,0 0 0,-1 0 0,1 1 0,0-1 0,-1 0 0,1 0 0,-1 1 0,1-1 0,-1 0 0,1 1 0,0-1 0,-1 0 0,1 1 0,0 0 0,0 1 0,-1 0 0,1 0 0,-1-1 0,1 1 0,-1 0 0,0 0 0,0 0 0,0 0 0,0 0 0,0 0 0,0 0 0,0 2 0,-16 59 0,14-59 0,2-1 0,-2 2 0,0 0 0,0 1 0,1-1 0,0 1 0,0-1 0,0 1 0,1 0 0,-1-1 0,2 8 0,0-12 0,0 0 0,0-1 0,0 1 0,0-1 0,1 1 0,-1-1 0,0 1 0,0-1 0,0 0 0,1 0 0,-1 1 0,0-1 0,0 0 0,1 0 0,-1 0 0,0 0 0,0-1 0,1 1 0,-1 0 0,0 0 0,0-1 0,0 1 0,3-2 0,13-5 0,-1-2 0,1 1 0,-1-2 0,-1 0 0,0-1 0,16-15 0,11-7 0,-7 6 0,-17 12 0,1 1 0,0 1 0,1 0 0,25-11 0,-45 24 0,1 0 0,0-1 0,-1 1 0,1-1 0,0 1 0,-1 0 0,1-1 0,0 1 0,0 0 0,-1 0 0,1-1 0,0 1 0,0 0 0,0 0 0,-1 0 0,1 0 0,0 0 0,0 0 0,0 0 0,-1 0 0,1 1 0,0-1 0,0 0 0,-1 0 0,1 1 0,0-1 0,0 0 0,-1 1 0,1-1 0,0 1 0,-1-1 0,1 1 0,-1-1 0,2 2 0,-2 0 0,1 0 0,-1 0 0,0 0 0,0 0 0,0 0 0,0 0 0,0 0 0,-1 0 0,1 0 0,-1 0 0,1 0 0,-1 0 0,0 2 0,-33 64 0,32-65 0,-9 21-4454,9-14 278,8-12-65,7-12-4765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6.859"/>
    </inkml:context>
    <inkml:brush xml:id="br0">
      <inkml:brushProperty name="width" value="0.025" units="cm"/>
      <inkml:brushProperty name="height" value="0.025" units="cm"/>
    </inkml:brush>
  </inkml:definitions>
  <inkml:trace contextRef="#ctx0" brushRef="#br0">54 1 16303,'0'0'9983,"-7"10"-8141,1-2-1478,1 1 0,0 0 0,0 0 0,0 0-1,1 1 1,1-1 0,-1 1 0,2 0 0,-1 0 0,2 0 0,-2 18 0,2-26-352,1 0 1,0 0-1,0 0 0,0 0 1,0 0-1,0 0 0,1 1 1,-1-1-1,1 0 1,-1 0-1,1-1 0,0 1 1,-1 0-1,1 0 1,0 0-1,0 0 0,1-1 1,-1 1-1,0 0 1,2 1-1,0-2-11,0 0 0,0 0 0,0 0 0,0 0 0,1 0 0,-1-1-1,0 0 1,0 1 0,0-1 0,1 0 0,-1-1 0,6 0 0,-1 0-1,0-1 0,1 0 0,-1-1 0,0 1 0,0-2 0,0 1 0,-1-1 0,8-5 0,61-44 0,-30 20 0,-34 24 0,24-16 0,-34 24 0,-1 0 0,0 0 0,1 1 0,-1-1 0,1 0 0,-1 1 0,1-1 0,-1 1 0,1-1 0,-1 1 0,1 0 0,0 0 0,-1 0 0,1 0 0,0 0 0,-1 0 0,1 0 0,-1 0 0,3 1 0,-3 0 0,0-1 0,-1 1 0,1 0 0,-1 0 0,1-1 0,-1 1 0,1 0 0,-1 0 0,0 0 0,1 0 0,-1-1 0,0 1 0,1 0 0,-1 0 0,0 0 0,0 0 0,0 0 0,0 0 0,0 0 0,0 0 0,0 0 0,0-1 0,-1 1 0,1 0 0,0 0 0,-1 1 0,1-1 0,0-1 0,-1 1 0,1 0 0,0-1 0,-1 1 0,1 0 0,0-1 0,0 1 0,0 0 0,0-1 0,0 1 0,0 0 0,0 0 0,0-1 0,0 1 0,0 0 0,0-1 0,0 1 0,1 0 0,-1-1 0,0 1 0,0 0 0,1-1 0,-1 1 0,0 0 0,1-1 0,-1 1 0,1-1 0,-1 1 0,1-1 0,-1 1 0,1-1 0,-1 1 0,1-1 0,-1 1 0,1-1 0,0 0 0,-1 1 0,1-1 0,0 0 0,-1 0 0,1 1 0,0-1 0,-1 0 0,1 0 0,0 0 0,0 0 0,-1 0 0,2 0 0,5 0-558,0-1 0,0 0 0,0-1 0,0 1-1,10-5 1,63-31-9883,-61 28 8141,3-3-5024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7.203"/>
    </inkml:context>
    <inkml:brush xml:id="br0">
      <inkml:brushProperty name="width" value="0.025" units="cm"/>
      <inkml:brushProperty name="height" value="0.025" units="cm"/>
    </inkml:brush>
  </inkml:definitions>
  <inkml:trace contextRef="#ctx0" brushRef="#br0">50 1 14478,'0'0'17280,"-4"13"-16746,-10 37-466,4 0 0,1 1 0,2 0-1,3 0 1,2 1 0,6 65 0,-4-115-68,0 0 0,0 0 0,0 0 0,1 0 0,-1 1 0,0-1 0,1 0 0,0 0 0,-1 0 0,1 0 0,0-1 0,0 1 0,0 0 0,0 0 0,1 0 0,-1-1 0,0 1 0,1-1 0,-1 1 0,1-1 0,0 0 0,2 3 0,-2-4 0,0 0 0,0 1 0,-1-1 0,1 0 0,0 0 0,0 0 0,-1-1 0,1 1 0,0 0 0,0-1 0,-1 1 0,1-1 0,0 1 0,-1-1 0,1 0 0,-1 0 0,1 1 0,-1-1 0,1 0 0,-1-1 0,0 1 0,1 0 0,-1 0 0,0 0 0,0-1 0,0 1 0,1-3 0,37-47 0,-3-2 0,-3-1 0,-2-2 0,27-67 0,-57 120-625,-6 8-1034,-13 23-3464,-22 41-3261,26-27 7722,12-34 1354,0 1 0,1 0-1,0 0 1,1 0 0,0 1-1,0-1 1,1 0 0,0 0-1,1 0 1,0-1-1,6 18 1,-6-20-653,1-1 0,0 1 0,0-1 0,1 0 0,-1 0 0,8 7 1,-11-11-70,1 0 0,0 0 0,-1 0 1,1-1-1,0 1 0,0 0 1,0-1-1,0 1 0,0 0 1,0-1-1,0 1 0,0-1 0,0 1 1,0-1-1,0 0 0,0 1 1,0-1-1,0 0 0,0 0 1,0 0-1,1 0 0,-1 0 0,0 0 1,0 0-1,0 0 0,0 0 1,0-1-1,0 1 0,0 0 1,0-1-1,0 1 0,0-1 0,0 1 1,0-1-1,0 1 0,0-1 1,0 0-1,1-1 0,1-1-726,0 0 0,0-1-1,0 1 1,-1-1 0,0 0 0,0 0-1,0 0 1,2-5 0,5-17-5757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0:57.795"/>
    </inkml:context>
    <inkml:brush xml:id="br0">
      <inkml:brushProperty name="width" value="0.025" units="cm"/>
      <inkml:brushProperty name="height" value="0.025" units="cm"/>
    </inkml:brush>
  </inkml:definitions>
  <inkml:trace contextRef="#ctx0" brushRef="#br0">44 1 19795,'0'0'7404,"1"13"-6544,1 69 1228,-1-8-1523,2 0 1,4 1 0,20 90-1,-21-152-3244,-3-18-4010,-3-13-962,-2 6 5997,-9-18-2983,-6-2 4459,-14-15 6356,-2 9 5116,57 39-6845,-10-1-3773,7 3-549,1-1 0,0-1 0,0-1 0,0-1 0,0 0 0,41-10 0,-55 9-112,-1 0 0,0-1 0,0 0 0,0 0 0,0-1 0,0 0 0,0 0 0,-1 0 0,0-1 0,0 0 0,0 0 0,-1-1 0,0 1 0,0-1 0,0-1 0,-1 1 0,1 0 0,-2-1 0,1 0 0,-1 0 0,0 0 0,0-1 0,1-8 0,-2 11-15,-1 0 0,0 0 0,0 0 0,-1 0 0,0 0 0,0 0 0,0 0 0,0 0 0,-2-7 0,1 11 0,1 0 0,0 0 0,-1 0 0,1 0 0,-1 0 0,1 0 0,-1 0 0,1 0 0,-1 0 0,0 1 0,1-1 0,-1 0 0,0 0 0,0 1 0,1-1 0,-1 0 0,0 1 0,0-1 0,0 1 0,-1-1 0,0 0 0,0 1 0,0 0 0,0 0 0,1 0 0,-1 0 0,0 0 0,0 0 0,0 0 0,0 1 0,0-1 0,1 1 0,-1-1 0,0 1 0,0 0 0,-2 1 0,-3 3 0,0-1 0,0 1 0,0 1 0,1-1 0,0 1 0,0 0 0,0 1 0,1-1 0,0 1 0,0 0 0,1 1 0,-4 9 0,1-5 0,1 2 0,1-1 0,0 1 0,1-1 0,1 1 0,-3 23 0,5-32 0,1 0 0,0 0 0,0 0 0,0 0 0,1 1 0,-1-1 0,1 0 0,0 0 0,1 0 0,-1 0 0,1-1 0,0 1 0,0 0 0,1-1 0,-1 1 0,1-1 0,4 6 0,-2-6 0,0 0 0,0 0 0,0-1 0,0 1 0,0-1 0,1 0 0,0 0 0,-1-1 0,1 1 0,0-2 0,0 1 0,0 0 0,13 0 0,4 1-26,-1-1 0,1-2-1,0 0 1,0-1 0,-1-1 0,25-6 0,-26 3-827,-1-1 1,0-1 0,35-16-1,8-12-10448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03.423"/>
    </inkml:context>
    <inkml:brush xml:id="br0">
      <inkml:brushProperty name="width" value="0.025" units="cm"/>
      <inkml:brushProperty name="height" value="0.025" units="cm"/>
    </inkml:brush>
  </inkml:definitions>
  <inkml:trace contextRef="#ctx0" brushRef="#br0">55 0 5189,'0'0'2242,"-52"27"-1954,49-17 257,3 1-289,0-2-256,0 1 32,8-2-32,2-1 96,0-3-96,1-4-64,-1 0-448,-1-3-898,-3-9-928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03.799"/>
    </inkml:context>
    <inkml:brush xml:id="br0">
      <inkml:brushProperty name="width" value="0.025" units="cm"/>
      <inkml:brushProperty name="height" value="0.025" units="cm"/>
    </inkml:brush>
  </inkml:definitions>
  <inkml:trace contextRef="#ctx0" brushRef="#br0">1 67 4516,'17'-3'1968,"-16"3"-1854,-1 0 0,0 0-1,0 0 1,1 0 0,-1 0 0,0 0 0,0 0-1,1 0 1,-1 0 0,0 0 0,0 0-1,1 0 1,-1 0 0,0 0 0,0 0 0,1 0-1,-1 0 1,0 0 0,0 0 0,0 0 0,1-1-1,-1 1 1,0 0 0,0 0 0,0 0-1,1 0 1,-1-1 0,0 1 0,0 0 0,0 0-1,0 0 1,0-1 0,1 1 0,-1 0 0,0 0-1,0-1 1,0 1 0,0 0 0,0 0-1,0 0 1,0-1 0,0 1 0,0 0 0,0 0-1,0-1 1,0 1 0,0 0 0,0 0 0,0-1-1,0 1 1,0 0 0,0 0 0,0-1-1,-1 1 1,1 0 0,0 0 0,0-1 0,0 1-1,0 0 1,0 0 0,-1 0 0,1 0 0,0-1-1,0 1 1,0 0 0,0 0 0,-1 0-1,0 0 101,0 0 0,0 0-1,1 0 1,-1 1-1,0-1 1,0 0-1,1 1 1,-1-1-1,0 1 1,1-1-1,-1 0 1,0 1-1,1 0 1,-1-1 0,1 1-1,-1-1 1,1 1-1,-1 0 1,1-1-1,-1 1 1,1 0-1,-1 0 1,1-1-1,0 1 1,0 0-1,-1 0 1,1-1 0,0 1-1,0 0 1,0 1-1,-3 2 686,5-20-453,5-42-248,-7 57 176,0 32 314,0-28-727,0-1 0,0 1 0,1-1 0,-1 1 0,1-1 0,-1 1-1,1-1 1,0 1 0,0-1 0,0 1 0,0-1 0,2 2 0,-2-3-86,0 0 0,-1 0 0,1 0 0,0 0 0,0-1 0,0 1 0,0 0 0,0-1 0,0 1 0,0-1 0,0 1 0,0-1 0,0 1 0,0-1 0,0 0 0,0 1 0,0-1 0,0 0 0,0 0 0,1 0 0,-1 0 0,0 0 0,0 0 0,0 0 0,0 0 0,0 0 0,0-1 0,1 1 0,-1 0 0,1-2 0,14-8-4428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6.172"/>
    </inkml:context>
    <inkml:brush xml:id="br0">
      <inkml:brushProperty name="width" value="0.025" units="cm"/>
      <inkml:brushProperty name="height" value="0.025" units="cm"/>
    </inkml:brush>
  </inkml:definitions>
  <inkml:trace contextRef="#ctx0" brushRef="#br0">6 0 4644,'0'0'20420,"7"15"-17623,-2-6-2315,-2-3-271,0 0 0,0 0 1,0 0-1,0 0 0,-1 0 1,0 1-1,-1-1 0,1 1 1,-1-1-1,0 1 0,-1-1 1,0 1-1,0 0 0,-2 12 0,-10 34 333,4-22-366,1 0 0,2 1-1,-2 44 1,11-61-1627,5-16-2077,-8-1 2968,0 1 0,1-1 0,-1 1-1,0-1 1,0 1 0,0-1 0,0 0 0,0 0 0,0 1 0,-1-1 0,1 0 0,-1 0 0,1 0 0,0-2 0,-1-25-7044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6.546"/>
    </inkml:context>
    <inkml:brush xml:id="br0">
      <inkml:brushProperty name="width" value="0.025" units="cm"/>
      <inkml:brushProperty name="height" value="0.025" units="cm"/>
    </inkml:brush>
  </inkml:definitions>
  <inkml:trace contextRef="#ctx0" brushRef="#br0">1 32 13036,'0'0'13950,"8"-2"-12023,31-5-888,0 1 1,-1 2 0,57 2-1,55-6-3366,-146 8 1052,12-2 1559,-12 1-4530,-21 6-16136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6.887"/>
    </inkml:context>
    <inkml:brush xml:id="br0">
      <inkml:brushProperty name="width" value="0.025" units="cm"/>
      <inkml:brushProperty name="height" value="0.025" units="cm"/>
    </inkml:brush>
  </inkml:definitions>
  <inkml:trace contextRef="#ctx0" brushRef="#br0">105 66 20019,'0'0'7847,"69"-9"-6117,-26-4-481,4-2-640,-2 0-513,-2 7-64,-10 3-384,-6 5-1218,-9 0-1377,-15 8-384,-3 5-513,-6 4-2978</inkml:trace>
  <inkml:trace contextRef="#ctx0" brushRef="#br0" timeOffset="1">1 314 18642,'0'0'6214,"64"8"-3172,-11-10-479,6-12-705,7-3-1410,0 2-448,-5 2 0,-7 5 0,-10 8 0,-13 0-512,-10 3-3300,-11 7-2979</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0.780"/>
    </inkml:context>
    <inkml:brush xml:id="br0">
      <inkml:brushProperty name="width" value="0.025" units="cm"/>
      <inkml:brushProperty name="height" value="0.025" units="cm"/>
    </inkml:brush>
  </inkml:definitions>
  <inkml:trace contextRef="#ctx0" brushRef="#br0">1 5 7751,'0'0'17030,"10"0"-15018,184-3 2785,-84 2-6096,-3 0-10019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1.121"/>
    </inkml:context>
    <inkml:brush xml:id="br0">
      <inkml:brushProperty name="width" value="0.025" units="cm"/>
      <inkml:brushProperty name="height" value="0.025" units="cm"/>
    </inkml:brush>
  </inkml:definitions>
  <inkml:trace contextRef="#ctx0" brushRef="#br0">0 15 16239,'0'0'10186,"76"19"-7688,-31-19-960,4 0-673,2 0-545,-5 0-256,0 0 0,-5 0-897,-5-5-1665,-3-8-3876,-1-3-8424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618"/>
    </inkml:context>
    <inkml:brush xml:id="br0">
      <inkml:brushProperty name="width" value="0.025" units="cm"/>
      <inkml:brushProperty name="height" value="0.025" units="cm"/>
    </inkml:brush>
  </inkml:definitions>
  <inkml:trace contextRef="#ctx0" brushRef="#br0">16 53 18674,'0'0'5290,"-3"11"-3187,-8 35-512,11-45-1513,0 1-1,-1 0 0,1-1 1,0 1-1,0-1 0,0 1 1,0 0-1,0-1 1,0 1-1,1-1 0,-1 1 1,0-1-1,1 1 0,-1-1 1,1 1-1,0-1 0,-1 1 1,1-1-1,0 0 1,0 1-1,0-1 0,0 0 1,0 0-1,0 1 0,0-1 1,1 0-1,-1 0 1,0 0-1,1-1 0,-1 1 1,0 0-1,1 0 0,-1-1 1,1 1-1,-1-1 1,1 1-1,-1-1 0,1 0 1,0 0-1,-1 1 0,1-1 1,-1 0-1,1 0 0,2-1 1,4 1-16,0 0 0,-1-1 0,1 0 0,-1 0-1,1-1 1,-1 0 0,11-4 0,-8 1 31,0-1-1,-1 0 0,1 0 0,-2-1 1,1 0-1,8-8 0,-13 10-54,0 1-1,0-1 0,-1 1 1,1-1-1,-1 0 0,0 0 1,0 0-1,-1-1 1,1 1-1,-1-1 0,-1 1 1,3-12-1,-4 16-37,0 0 0,0 1 0,0-1 0,0 1 0,-1-1 0,1 0 0,0 1 0,0-1 0,-1 1 0,1-1 0,0 1 0,-1-1 0,1 1 0,-1-1 0,1 1 0,0-1 0,-1 1 0,1-1 0,-1 1 0,1 0 0,-1-1 0,0 1 0,1 0 0,-1-1 0,1 1 0,-1 0 0,0 0 0,1 0 0,-1 0 0,1-1 0,-1 1 0,0 0 0,1 0 0,-1 0 0,0 0 0,1 0 0,-1 0 0,1 1 0,-1-1 0,0 0 0,1 0 0,-1 0 0,0 1 0,1-1 0,-1 0 0,1 1 0,-1-1 0,0 1 0,-34 15 0,20-4 0,1 0 0,1 0 0,-19 24 0,28-31 0,-1 1 0,1 0 0,0 0 0,1 0 0,0 0 0,0 1 0,0-1 0,0 1 0,1 0 0,0 0 0,1 0 0,-2 10 0,3-16-131,1 0 0,-1 1 0,0-1 0,0 0 0,1 1-1,-1-1 1,1 0 0,-1 1 0,1-1 0,0 0 0,-1 0 0,1 0 0,0 1 0,0-1 0,0 0-1,0 0 1,0 0 0,0 0 0,0-1 0,0 1 0,0 0 0,0 0 0,0-1 0,1 1 0,-1 0-1,0-1 1,0 1 0,1-1 0,-1 0 0,0 1 0,1-1 0,-1 0 0,1 0 0,-1 0 0,0 0-1,1 0 1,-1 0 0,2-1 0,5 1-1694,0-1 0,0 0 0,0 0 0,-1-1 0,15-5 0,16-10-13342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4.721"/>
    </inkml:context>
    <inkml:brush xml:id="br0">
      <inkml:brushProperty name="width" value="0.025" units="cm"/>
      <inkml:brushProperty name="height" value="0.025" units="cm"/>
    </inkml:brush>
  </inkml:definitions>
  <inkml:trace contextRef="#ctx0" brushRef="#br0">1 121 5765,'0'0'10597,"2"-9"-8547,0-2-1166,3-11 101,4-1 3307,-3 19-549,-2 13-2855,-2 15-699,-22 389 3185,16-312-3374,5-156 0,3 1 0,2-1 0,2 1 0,3 0 0,2 0 0,2 1 0,25-56 0,-34 96 0,0-1 0,1 2 0,1-1 0,10-13 0,-16 24 0,0-1 0,-1 1 0,1 0 0,0 0 0,0 0 0,1 0 0,-1 0 0,0 0 0,0 0 0,1 1 0,-1-1 0,1 1 0,0-1 0,-1 1 0,1 0 0,0 0 0,0 1 0,0-1 0,0 0 0,0 1 0,-1 0 0,1 0 0,0-1 0,0 2 0,0-1 0,0 0 0,5 2 0,-6-1 0,1 1 0,-1-1 0,0 1 0,0 0 0,0-1 0,0 1 0,0 0 0,0 0 0,-1 1 0,1-1 0,-1 0 0,1 0 0,-1 1 0,0-1 0,0 1 0,0-1 0,0 1 0,0 0 0,-1-1 0,1 1 0,-1 3 0,4 65 0,-4-57 0,-1-6 0,0 0 0,0 0 0,-1 0 0,0 0 0,0 0 0,-1-1 0,0 1 0,0-1 0,-1 0 0,0 0 0,0 0 0,-1 0 0,1-1 0,-11 11 0,12-13 0,-1 0 0,0-1 0,0 1 0,0-1 0,0 0 0,-1 0 0,1 0 0,-1-1 0,1 1 0,-1-1 0,0 0 0,0-1 0,0 1 0,0-1 0,0 0 0,-1 0 0,1-1 0,0 1 0,0-1 0,-1 0 0,1-1 0,0 1 0,-9-3 0,13 3-62,0 0 0,0 0 0,0-1 0,0 1 0,0 0 0,0-1 0,0 1 0,0-1 0,0 1 0,0-1 0,0 1 0,0-1 0,1 0 0,-1 1 0,0-1 0,0 0 0,1 0 0,-1 1 0,1-1 0,-1 0 0,1 0 0,-1 0 0,1 0 0,-1 0 0,1 0 0,0 0 0,-1 0 0,1 0 0,0 0 0,0 0 0,0 0 0,0 0 0,0 0 0,0 0 0,0 0 0,0 0 0,0 0 0,0 0 0,1 0 0,-1 0 0,0 0 0,1 0 0,-1 0 0,0 0 0,2-1 0,-1-1-398,1 0 0,0 1-1,0-1 1,1 0 0,-1 0 0,1 1-1,-1 0 1,1-1 0,0 1 0,-1 0-1,1 0 1,4-2 0,15-4-7510,-1 2-5077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5.156"/>
    </inkml:context>
    <inkml:brush xml:id="br0">
      <inkml:brushProperty name="width" value="0.025" units="cm"/>
      <inkml:brushProperty name="height" value="0.025" units="cm"/>
    </inkml:brush>
  </inkml:definitions>
  <inkml:trace contextRef="#ctx0" brushRef="#br0">11 1 4773,'0'0'24551,"1"10"-23644,0 32-334,-1-1 0,-7 47 0,2 18-284,5-106-326,0 0 1,0 1 0,0-1-1,-1 0 1,1 1 0,0-1-1,0 0 1,0 1 0,0-1-1,0 0 1,0 1 0,0-1-1,0 0 1,0 1 0,0-1-1,0 0 1,0 1 0,0-1-1,0 0 1,1 1 0,-1-1-1,0 0 1,0 1 0,0-1-1,0 0 1,1 1 0,-1-1-1,0 0 1,0 0 0,1 1-1,-1-1 1,0 0 0,0 0-1,1 1 1,-1-1 0,0 0-1,1 0 1,-1 0 0,0 0-1,1 1 1,-1-1 0,0 0-1,1 0 1,-1 0 0,0 0-1,1 0 1,-1 0 0,0 0-1,1 0 1,-1 0 0,0 0-1,1 0 1,-1 0 0,0 0-1,1-1 1,-1 1 0,0 0-1,1 0 1,-1 0 0,1 0-1,0-1-249,0 0-1,0 0 1,0 0 0,0 0-1,-1 0 1,1 0-1,0 0 1,0 0-1,-1 0 1,1 0-1,0 0 1,-1 0-1,1 0 1,-1 0 0,0-1-1,1 1 1,-1-2-1,0-44-8900,-5 15 2605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5.485"/>
    </inkml:context>
    <inkml:brush xml:id="br0">
      <inkml:brushProperty name="width" value="0.025" units="cm"/>
      <inkml:brushProperty name="height" value="0.025" units="cm"/>
    </inkml:brush>
  </inkml:definitions>
  <inkml:trace contextRef="#ctx0" brushRef="#br0">0 15 13453,'0'0'16143,"57"0"-15022,-22 0-448,5-5-481,-1 1-128,-4-1 0,-5 4-801,-9 1-1024,-9 0-1699,-11 10-7270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5.860"/>
    </inkml:context>
    <inkml:brush xml:id="br0">
      <inkml:brushProperty name="width" value="0.025" units="cm"/>
      <inkml:brushProperty name="height" value="0.025" units="cm"/>
    </inkml:brush>
  </inkml:definitions>
  <inkml:trace contextRef="#ctx0" brushRef="#br0">0 174 8904,'0'0'21781,"73"-4"-20147,-34-8-1186,6 0-448,-3 0 0,-2 6-737,-8 1-1921,-9 5-2723,-8 0-2050</inkml:trace>
  <inkml:trace contextRef="#ctx0" brushRef="#br0" timeOffset="1">548 4 19346,'0'0'13421,"33"7"-16848,-29-10-3300,-3-5-4771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6.202"/>
    </inkml:context>
    <inkml:brush xml:id="br0">
      <inkml:brushProperty name="width" value="0.025" units="cm"/>
      <inkml:brushProperty name="height" value="0.025" units="cm"/>
    </inkml:brush>
  </inkml:definitions>
  <inkml:trace contextRef="#ctx0" brushRef="#br0">0 0 19314,'0'0'9764,"2"9"-8445,3 26-785,-1-1-1,-2 1 1,-2 0 0,-4 39 0,0 30-8520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6.610"/>
    </inkml:context>
    <inkml:brush xml:id="br0">
      <inkml:brushProperty name="width" value="0.025" units="cm"/>
      <inkml:brushProperty name="height" value="0.025" units="cm"/>
    </inkml:brush>
  </inkml:definitions>
  <inkml:trace contextRef="#ctx0" brushRef="#br0">0 64 19603,'0'0'7681,"9"-3"-6277,32-8-128,1 1-1,72-8 1,29 4-3001,-100 10 8,-6 1-3050,-13 3-4693</inkml:trace>
  <inkml:trace contextRef="#ctx0" brushRef="#br0" timeOffset="1">73 227 17040,'0'0'12364,"80"-8"-10603,-42-1-575,3-1-770,-1 1-416,-4 0 0,-1 2 0,-6 5-833,-7-1-1633,-8 2-2371,-5 0-2626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7.561"/>
    </inkml:context>
    <inkml:brush xml:id="br0">
      <inkml:brushProperty name="width" value="0.025" units="cm"/>
      <inkml:brushProperty name="height" value="0.025" units="cm"/>
    </inkml:brush>
  </inkml:definitions>
  <inkml:trace contextRef="#ctx0" brushRef="#br0">4 1 9897,'0'0'17313,"0"10"-16171,-3 231 1186,5-220-3965,-1-18-2907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7.907"/>
    </inkml:context>
    <inkml:brush xml:id="br0">
      <inkml:brushProperty name="width" value="0.025" units="cm"/>
      <inkml:brushProperty name="height" value="0.025" units="cm"/>
    </inkml:brush>
  </inkml:definitions>
  <inkml:trace contextRef="#ctx0" brushRef="#br0">0 83 10282,'0'0'19987,"64"-38"-19539,-25 34-320,1-2-96,7 1-192,-4 0-1698,1-3-2530,-3 0-2050,-8 0-5157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58.310"/>
    </inkml:context>
    <inkml:brush xml:id="br0">
      <inkml:brushProperty name="width" value="0.025" units="cm"/>
      <inkml:brushProperty name="height" value="0.025" units="cm"/>
    </inkml:brush>
  </inkml:definitions>
  <inkml:trace contextRef="#ctx0" brushRef="#br0">57 0 20083,'0'0'5103,"0"9"-3538,-4 135 1979,-10 199-2300,11-311-830,-12 55 0,11-78-284,-1-11 0,-1-16 10,2-34-140,2 0 0,2 0 0,3 0 0,2 1 0,2-1 0,3 1 0,2 1 0,21-59 0,-32 105 0,1-1 0,0 1 0,0 0 0,1 0 0,-1 0 0,1 1 0,0-1 0,0 0 0,0 1 0,0 0 0,0 0 0,1 0 0,0 0 0,-1 0 0,1 1 0,0 0 0,0 0 0,0 0 0,1 0 0,-1 0 0,7-1 0,-5 3 0,0-1 0,1 1 0,-1 0 0,0 0 0,1 0 0,-1 1 0,0 0 0,0 0 0,0 1 0,0 0 0,0 0 0,0 0 0,0 1 0,10 6 0,-11-7 0,-1 1 0,0 0 0,0 0 0,0 0 0,0 1 0,0 0 0,-1-1 0,1 1 0,-1 0 0,0 1 0,0-1 0,-1 0 0,3 6 0,-4-8 0,0 1 0,-1 0 0,1-1 0,-1 1 0,1 0 0,-1 0 0,0-1 0,0 1 0,-1 0 0,1 0 0,0-1 0,-1 1 0,0 0 0,0-1 0,0 1 0,0-1 0,0 1 0,0-1 0,0 0 0,-1 1 0,1-1 0,-1 0 0,0 0 0,0 0 0,0 0 0,-2 2 0,-4 4 0,-1-2 0,1 1 0,-1-1 0,0 0 0,0-1 0,-1 0 0,0-1 0,0 0 0,0 0 0,0-1 0,0 0 0,-1-1 0,0 0 0,1-1 0,-12 1 0,21-2-37,0 0 0,1 0 0,-1 0 0,1 0 0,-1 0 0,0 0 0,1 0 0,-1 0 0,0 0 1,1-1-1,-1 1 0,0 0 0,1 0 0,-1 0 0,1-1 0,-1 1 0,1 0 0,-1-1 0,1 1 0,-1-1 0,1 1 0,-1 0 0,1-1 0,-1 1 0,1-1 0,-1 1 0,1-1 1,0 0-1,-1 1 0,1-1 0,0 1 0,-1-2 0,0-15-3966,1 17 3929,0-21-9876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0.289"/>
    </inkml:context>
    <inkml:brush xml:id="br0">
      <inkml:brushProperty name="width" value="0.025" units="cm"/>
      <inkml:brushProperty name="height" value="0.025" units="cm"/>
    </inkml:brush>
  </inkml:definitions>
  <inkml:trace contextRef="#ctx0" brushRef="#br0">5 0 12588,'0'0'14851,"2"13"-14408,-1 38-237,-7 62-1,5-55 1199,1-58-1377,0 0 0,0 1 0,0-1 0,0 0 0,0 1 0,1-1 0,-1 0 0,0 0 0,0 1 0,0-1 0,0 0 0,1 0 0,-1 1 0,0-1 0,0 0 0,1 0 0,-1 0 0,0 1-1,0-1 1,1 0 0,-1 0 0,0 0 0,0 0 0,1 0 0,-1 1 0,0-1 0,1 0 0,-1 0 0,0 0 0,1 0 0,-1 0 0,0 0 0,1 0 0,-1 0 0,0 0 0,1 0 0,-1 0-1,0-1 1,0 1 0,1 0 0,-1 0 0,0 0 0,1 0 0,-1 0 0,0-1 0,0 1 0,1 0 0,16-9 649,3-7-558,-2 0-1,0-2 1,0 0-1,-2-1 1,0 0-1,-1-1 0,13-25 1,-23 28-3291,-8 7-8911,-9 6-718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2.948"/>
    </inkml:context>
    <inkml:brush xml:id="br0">
      <inkml:brushProperty name="width" value="0.025" units="cm"/>
      <inkml:brushProperty name="height" value="0.025" units="cm"/>
    </inkml:brush>
  </inkml:definitions>
  <inkml:trace contextRef="#ctx0" brushRef="#br0">236 1 22709,'-10'1'2787,"-6"2"-2228,-1 1 1,1 0-1,0 1 0,0 1 1,1 0-1,-1 1 0,1 1 1,1 1-1,0 0 0,0 0 0,1 2 1,-22 20-1,34-30-572,0-1 1,1 1-1,-1 0 0,1-1 0,-1 1 1,0 0-1,1 0 0,-1-1 1,1 1-1,-1 0 0,1 0 1,0 0-1,-1-1 0,1 1 0,0 0 1,0 0-1,0 0 0,-1 0 1,1 0-1,0 0 0,0 0 1,0 0-1,1 0 0,-1-1 0,0 1 1,0 2-1,1-2-35,0 0 0,0-1-1,0 1 1,0 0 0,0 0 0,0 0 0,1-1 0,-1 1-1,0-1 1,0 1 0,0-1 0,1 1 0,-1-1-1,0 0 1,0 1 0,3-1 0,68 0-1760,-54-1 1474,20 0-29,-25-1 327,1 2-1,-1 0 1,0 1-1,22 3 1,-34-4 56,0 0 0,0 0 0,0 0 0,0 0 0,0 1 0,0-1 1,0 0-1,-1 1 0,1-1 0,0 0 0,0 1 0,0-1 0,-1 1 0,1-1 0,0 1 0,0 0 0,-1-1 0,1 1 0,-1 0 1,1-1-1,0 1 0,-1 0 0,1 0 0,-1 0 0,0-1 0,1 1 0,-1 0 0,0 0 0,1 0 0,-1 0 0,0 0 1,0 0-1,0 0 0,0 0 0,0-1 0,0 1 0,0 0 0,0 0 0,0 0 0,0 0 0,0 0 0,-1 0 0,1 0 0,0 0 1,-1-1-1,1 1 0,-1 0 0,1 0 0,-1 0 0,1-1 0,-1 1 0,1 0 0,-1-1 0,0 1 0,0 0 0,1-1 0,-2 2 1,-42 35 1884,32-29-1835,0 0 1,-1 0 0,0-1 0,0-1 0,-1 0 0,1 0 0,-1-2-1,-1 0 1,1 0 0,-20 1 0,33-5-142,1 0 1,-1 0-1,1 0 0,-1 0 1,1 0-1,-1 0 0,1 0 0,0 0 1,-1 0-1,1 0 0,-1 0 1,1 0-1,-1-1 0,1 1 1,0 0-1,-1 0 0,1-1 1,0 1-1,-1 0 0,1 0 0,0-1 1,-1 1-1,1 0 0,0-1 1,-1 1-1,1 0 0,0-1 1,0 1-1,-1-1 0,1 1 1,0 0-1,0-2 0,1-14-5689,5-4-1842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0.635"/>
    </inkml:context>
    <inkml:brush xml:id="br0">
      <inkml:brushProperty name="width" value="0.025" units="cm"/>
      <inkml:brushProperty name="height" value="0.025" units="cm"/>
    </inkml:brush>
  </inkml:definitions>
  <inkml:trace contextRef="#ctx0" brushRef="#br0">0 1 9225,'0'0'14253,"3"48"-12107,4-37-192,4-2-609,1 1-864,3 3-417,0-1-352,1-6-2435,-1-2-2690,-4-4-6470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1.336"/>
    </inkml:context>
    <inkml:brush xml:id="br0">
      <inkml:brushProperty name="width" value="0.025" units="cm"/>
      <inkml:brushProperty name="height" value="0.025" units="cm"/>
    </inkml:brush>
  </inkml:definitions>
  <inkml:trace contextRef="#ctx0" brushRef="#br0">1 23 24407,'0'0'8360,"28"-10"-15375,-26-2-1569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3.409"/>
    </inkml:context>
    <inkml:brush xml:id="br0">
      <inkml:brushProperty name="width" value="0.025" units="cm"/>
      <inkml:brushProperty name="height" value="0.025" units="cm"/>
    </inkml:brush>
  </inkml:definitions>
  <inkml:trace contextRef="#ctx0" brushRef="#br0">41 53 18321,'2'-13'8848,"1"42"-6866,-2 50-1724,-4-40 43,-2-1 0,-10 40 0,7-42 40,2-1 1,-4 62-1,10-96-321,0 0-1,0-1 1,0 1-1,0 0 1,0 0-1,0-1 1,0 1-1,1 0 1,-1 0-1,0-1 1,0 1-1,0 0 1,1 0-1,-1-1 1,1 1-1,-1 0 1,0-1-1,1 1 1,-1-1-1,1 1 1,-1 0-1,1-1 1,0 1-1,-1-1 1,1 0-1,-1 1 1,1-1-1,0 1 1,-1-1-1,1 0 0,0 0 1,0 1-1,-1-1 1,1 0-1,0 0 1,0 0-1,-1 0 1,1 0-1,0 0 1,0 0-1,-1 0 1,1 0-1,0 0 1,0 0-1,-1 0 1,1 0-1,0-1 1,0 1-1,-1 0 1,1-1-1,0 1 1,-1 0-1,1-1 1,1 0-1,39-25 297,-6-8-311,-1-1-1,-2-1 0,-1-1 0,-2-2 1,-2-2-1,-2 0 0,-1-1 0,-2-2 1,19-54-1,-39 85-3354,-12 18-3699,-4 5-969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03.750"/>
    </inkml:context>
    <inkml:brush xml:id="br0">
      <inkml:brushProperty name="width" value="0.025" units="cm"/>
      <inkml:brushProperty name="height" value="0.025" units="cm"/>
    </inkml:brush>
  </inkml:definitions>
  <inkml:trace contextRef="#ctx0" brushRef="#br0">0 0 18353,'0'0'8360,"66"28"-5861,-45-15-578,0 1-447,-3 4-1314,-1 4-160,-1-1 0,-3 2 0,2-1-929,-2-2-2242,-3-7-4452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15.341"/>
    </inkml:context>
    <inkml:brush xml:id="br0">
      <inkml:brushProperty name="width" value="0.025" units="cm"/>
      <inkml:brushProperty name="height" value="0.025" units="cm"/>
    </inkml:brush>
  </inkml:definitions>
  <inkml:trace contextRef="#ctx0" brushRef="#br0">547 66 4644,'-13'2'-619,"-2"0"668,1 1 0,-1 0 0,1 1 1,0 1-1,0 1 0,0 0 0,1 0 0,0 1 0,-20 15 0,6 0 618,0 2-1,2 1 0,0 2 0,2 0 1,1 1-1,1 1 0,2 1 1,1 1-1,1 1 0,-13 35 0,5-4-71,4 1 0,2 1 0,3 1 0,-11 92-1,21-111-154,2 1 0,2 0 0,2-1 0,2 1 0,2 0 0,15 67 0,-15-97-405,1-1 1,1 1 0,1-1 0,0 0 0,1 0-1,1-1 1,0 0 0,1-1 0,1 0 0,0-1 0,2 0-1,-1 0 1,1-2 0,1 1 0,0-2 0,1 0-1,0 0 1,1-2 0,27 13 0,-18-12-27,0-2 0,1-1 0,0-1 0,1-1 0,-1-1 0,1-2 1,0 0-1,0-2 0,-1-1 0,1-1 0,0-1 0,-1-2 0,38-10 0,-13-1-21,-1-2 0,-1-2-1,0-2 1,-2-2 0,82-56-1,-104 63 40,0-2-1,-2 0 1,0-2-1,-1-1 0,-1 0 1,-1-2-1,-1 0 1,-1-1-1,-1-1 1,-1-1-1,-2 0 0,-1-1 1,-1 0-1,-1-1 1,-1 0-1,-2-1 1,-1 0-1,-2 0 0,3-36 1,-6 23 9,-2 1 0,-1 0 1,-3 0-1,-1 0 0,-2 1 0,-1-1 1,-3 2-1,-1-1 0,-3 1 0,0 1 1,-3 1-1,-1 0 0,-2 2 0,-1 0 1,-2 1-1,-1 2 0,-2 0 0,-46-42 0,60 63-280,-1 1 0,0 1-1,0 1 1,-1 0 0,0 1-1,-1 0 1,0 1 0,0 1-1,-20-5 1,15 6-1007,1 2 1,0 0-1,-1 1 1,-26 2-1,-21 3-6222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18.103"/>
    </inkml:context>
    <inkml:brush xml:id="br0">
      <inkml:brushProperty name="width" value="0.025" units="cm"/>
      <inkml:brushProperty name="height" value="0.025" units="cm"/>
    </inkml:brush>
  </inkml:definitions>
  <inkml:trace contextRef="#ctx0" brushRef="#br0">0 236 6054,'0'0'-192,"46"-59"224,-19 25-32,2-9 64,3-5-1954,1-4-1121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2:18.475"/>
    </inkml:context>
    <inkml:brush xml:id="br0">
      <inkml:brushProperty name="width" value="0.025" units="cm"/>
      <inkml:brushProperty name="height" value="0.025" units="cm"/>
    </inkml:brush>
  </inkml:definitions>
  <inkml:trace contextRef="#ctx0" brushRef="#br0">1478 261 1057,'5'-16'1303,"0"1"0,-1-2 0,-1 1 0,-1 0 0,0-1 0,-1-16 1,-1 28-1057,-1 0 0,1 0 0,-1 1 0,0-1 0,0 0 0,-1 1 0,1-1 0,-1 1 0,0-1 0,0 1 0,-1 0 0,1 0 0,-1 0 1,0 0-1,0 1 0,0-1 0,-1 1 0,1-1 0,-1 1 0,0 0 0,0 1 0,0-1 0,0 1 0,0-1 0,-6-1 0,-8-3-168,-1 2 0,0 0 0,0 1 0,0 0-1,0 2 1,-34 0 0,1 3-61,-69 10 0,45 1 403,1 2 0,0 5 0,1 2 0,1 3 0,1 4 0,2 3 0,-105 62 0,139-69-324,2 1 0,0 2 0,2 1 0,1 2 1,1 1-1,1 1 0,-35 54 0,49-64-106,2 1 0,0 0 0,1 1 0,1 1 0,2-1 0,0 2 0,2-1 0,1 1 0,0 0 0,2 0 0,2 1 0,0-1 0,2 33 0,2-44 6,0 0-1,1 0 1,0-1-1,2 1 1,-1-1-1,2 0 0,0 0 1,0 0-1,2-1 1,15 23-1,-9-19 15,1 0 1,0 0-1,2-2 1,0 0-1,0-1 1,33 21-1,-14-15 11,1-1 1,1-2-1,1-1 0,0-2 0,0-2 1,2-2-1,62 8 0,-44-12 42,0-2 1,0-4-1,0-2 0,0-2 0,0-3 1,109-28-1,-117 21 149,-1-3 1,-1-2-1,-1-3 0,0-1 1,-2-2-1,-1-3 1,82-65-1,-104 73-155,-2-1 0,0-1 0,-2 0 0,0-2-1,-2 0 1,0-1 0,-2-1 0,-1-1 0,-1 0 0,-1 0 0,9-34 0,-17 45-54,0 0 0,-1-1 1,-1 0-1,0 1 1,-1-1-1,-1 0 1,-1 0-1,-1 0 0,-3-20 1,1 24-51,0 0 0,0 0 1,-1 0-1,-1 1 0,0 0 0,-1 0 1,0 1-1,0 0 0,-1 0 0,-1 0 1,0 1-1,-18-15 0,10 11-369,-1 1-1,-1 0 1,0 2-1,0 0 1,-33-12-1,6 6-1954,-70-16 0,4 8-3556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7.449"/>
    </inkml:context>
    <inkml:brush xml:id="br0">
      <inkml:brushProperty name="width" value="0.025" units="cm"/>
      <inkml:brushProperty name="height" value="0.025" units="cm"/>
    </inkml:brush>
  </inkml:definitions>
  <inkml:trace contextRef="#ctx0" brushRef="#br0">2 58 16335,'0'0'3300,"-2"-51"-866,2 45 1121,0 28-2882,6 17-289,0 12 33,0 11-289,2 7 64,0 1-320,2-5-641,0-4-64,0-11-1665,-2-12-1346,-8-16-1761,0-14-5189</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7.793"/>
    </inkml:context>
    <inkml:brush xml:id="br0">
      <inkml:brushProperty name="width" value="0.025" units="cm"/>
      <inkml:brushProperty name="height" value="0.025" units="cm"/>
    </inkml:brush>
  </inkml:definitions>
  <inkml:trace contextRef="#ctx0" brushRef="#br0">0 100 18962,'0'0'1762,"63"0"-417,-22-7 64,13-4-704,7-2-161,7-2-383,1-1-129,-4 2-577,-12 2-2113,-17 5-2659,-22 2-5542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8.121"/>
    </inkml:context>
    <inkml:brush xml:id="br0">
      <inkml:brushProperty name="width" value="0.025" units="cm"/>
      <inkml:brushProperty name="height" value="0.025" units="cm"/>
    </inkml:brush>
  </inkml:definitions>
  <inkml:trace contextRef="#ctx0" brushRef="#br0">1 262 20980,'0'0'3203,"54"9"-1922,0-33 609,15-12-1057,16-7-545,4-4-224,4 2-1441,-7 5-3460,-11 5-4772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305"/>
    </inkml:context>
    <inkml:brush xml:id="br0">
      <inkml:brushProperty name="width" value="0.025" units="cm"/>
      <inkml:brushProperty name="height" value="0.025" units="cm"/>
    </inkml:brush>
  </inkml:definitions>
  <inkml:trace contextRef="#ctx0" brushRef="#br0">184 1 19667,'0'0'3838,"-10"0"-475,0 1-2896,0 0-1,-1 1 0,1 0 1,0 1-1,0 0 1,-12 6-1,18-8-419,1 1-1,-1-1 1,1 1-1,0 0 0,0 0 1,0 0-1,0 0 1,0 0-1,0 1 0,0 0 1,1-1-1,-1 1 1,1 0-1,0 0 1,0 0-1,0 1 0,0-1 1,1 0-1,-1 1 1,1-1-1,0 1 0,0-1 1,0 1-1,0 7 1,1-10-64,0 1 0,1-1 0,0 1 1,-1 0-1,1-1 0,0 1 0,-1-1 1,1 1-1,0-1 0,0 0 0,0 1 1,1-1-1,-1 0 0,0 0 0,0 0 0,1 1 1,-1-1-1,0-1 0,1 1 0,-1 0 1,1 0-1,-1 0 0,3 0 0,45 16-481,-34-13 438,0 1 69,-1 0 0,0 1 1,0 1-1,16 10 0,-28-16-3,0 1-1,0-1 1,0 1 0,0-1-1,0 1 1,-1 0-1,1 0 1,0 0-1,-1 0 1,0 0-1,1 0 1,-1 0-1,0 0 1,0 1-1,1 1 1,-2-2 0,0 0 0,0 0 1,-1-1-1,1 1 1,0 0-1,0-1 0,-1 1 1,1 0-1,-1-1 0,0 1 1,0-1-1,1 1 0,-1-1 1,0 1-1,0-1 0,0 1 1,0-1-1,-1 0 0,1 0 1,0 0-1,0 1 0,-1-1 1,1 0-1,-4 1 0,-9 8 228,-2-1 0,1-1 1,-1 0-1,-19 6 0,26-11-137,0 0 0,-1 0 0,1-1 0,-1 0 0,1-1 0,-1 0 0,1-1 0,-1 0 0,-11-1 0,20 1-147,0 0 1,1-1-1,-1 1 0,0-1 0,1 1 0,-1 0 1,1-1-1,-1 1 0,0-1 0,1 1 1,-1-1-1,1 1 0,-1-1 0,1 0 1,0 1-1,-1-1 0,1 0 0,0 1 1,-1-1-1,1 0 0,0 1 0,0-1 1,-1 0-1,1 0 0,0 1 0,0-1 1,0 0-1,0 1 0,0-1 0,0 0 1,0 0-1,0 1 0,1-1 0,-1 0 1,0 0-1,0 1 0,1-1 0,-1-1 1,14-27-4470,5 9-1770,5-1-2359</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1.818"/>
    </inkml:context>
    <inkml:brush xml:id="br0">
      <inkml:brushProperty name="width" value="0.025" units="cm"/>
      <inkml:brushProperty name="height" value="0.025" units="cm"/>
    </inkml:brush>
  </inkml:definitions>
  <inkml:trace contextRef="#ctx0" brushRef="#br0">602 65 5669,'-301'351'6299,"245"-276"-4740,3 2 0,-80 160 0,123-215-1272,0 1-1,2 0 1,0 0-1,2 1 1,0 0 0,2 0-1,-3 47 1,7-60-232,1-1 0,-1 1 0,2 0 0,-1-1 0,2 1 0,-1-1 0,1 0 0,1 0 0,0 0 0,0 0 0,1-1 0,0 1 0,1-1 0,0 0 0,0-1 0,1 0 1,0 0-1,1 0 0,-1-1 0,12 9 0,1-3 33,1-1 1,0-1-1,0-1 0,1-1 1,1 0-1,-1-2 1,1-1-1,41 7 0,19-3 158,92-1-1,-150-8-234,18 0 9,432-1 189,-466 0-164,1-1-1,-1 0 1,0-1-1,0 0 1,0 0-1,0-1 1,0 0-1,-1 0 1,1-1-1,-1 0 1,0-1-1,0 0 1,-1 0-1,14-12 1,-13 8 114,0-1 1,-1 1 0,0-1-1,-1-1 1,0 1 0,-1-1-1,0 0 1,0 0 0,-1-1-1,4-21 1,5-42 1352,-4 0 0,-3-1 0,-8-146 0,-1 144-1225,-28-149 0,21 184-285,-1 0 0,-2 1-1,-2 1 1,-38-76-1,48 108-113,-1 0 0,0 0 0,0 0 1,0 1-1,-1 0 0,-1 1 0,1-1 0,-1 1 0,0 1 0,-1 0 0,0 0 0,0 0 0,-10-3 0,11 5-221,0 2-1,0-1 1,0 1 0,-1 1-1,1-1 1,-1 2 0,1-1 0,-1 1-1,1 0 1,-1 1 0,0 0-1,1 0 1,0 1 0,-1 0-1,1 0 1,-13 6 0,-1 4-880,1 0 1,0 1-1,1 1 1,0 1-1,1 1 0,-26 28 1,-36 43-5733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3.936"/>
    </inkml:context>
    <inkml:brush xml:id="br0">
      <inkml:brushProperty name="width" value="0.025" units="cm"/>
      <inkml:brushProperty name="height" value="0.025" units="cm"/>
    </inkml:brush>
  </inkml:definitions>
  <inkml:trace contextRef="#ctx0" brushRef="#br0">92 1 7335,'0'0'10794,"-3"11"-8098,-5 22-2328,-5 10 907,2 1-1,3 0 1,-6 75 0,16-83-1108,-1-29-5844,-19-45-2704,-2 9-144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4.325"/>
    </inkml:context>
    <inkml:brush xml:id="br0">
      <inkml:brushProperty name="width" value="0.025" units="cm"/>
      <inkml:brushProperty name="height" value="0.025" units="cm"/>
    </inkml:brush>
  </inkml:definitions>
  <inkml:trace contextRef="#ctx0" brushRef="#br0">1 40 14318,'0'0'12486,"8"-3"-11114,11-4-800,-1 2 0,1 0 0,0 1-1,33-2 1,91 0 465,-84 5-956,-45 0-123,74-1-504,-31 2-2587,-36 4-1325,-15 6-5951,-6-2-2099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4.713"/>
    </inkml:context>
    <inkml:brush xml:id="br0">
      <inkml:brushProperty name="width" value="0.025" units="cm"/>
      <inkml:brushProperty name="height" value="0.025" units="cm"/>
    </inkml:brush>
  </inkml:definitions>
  <inkml:trace contextRef="#ctx0" brushRef="#br0">0 67 18514,'0'0'11338,"92"44"-9800,-35-44-641,8-4-513,3-9-288,1-5-96,-5 0-384,-5 0-1442,-10 0-1794,-8-4-3875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5.367"/>
    </inkml:context>
    <inkml:brush xml:id="br0">
      <inkml:brushProperty name="width" value="0.025" units="cm"/>
      <inkml:brushProperty name="height" value="0.025" units="cm"/>
    </inkml:brush>
  </inkml:definitions>
  <inkml:trace contextRef="#ctx0" brushRef="#br0">1 9 18417,'0'0'4292,"59"-8"-1505,-31 8-1378,6 0-640,3 0-224,4 0-449,3 4-64,-4 1-385,1 2-1216,-9 0-865,-10 1-1218,-13 2-1569,-9-3-4708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5.713"/>
    </inkml:context>
    <inkml:brush xml:id="br0">
      <inkml:brushProperty name="width" value="0.025" units="cm"/>
      <inkml:brushProperty name="height" value="0.025" units="cm"/>
    </inkml:brush>
  </inkml:definitions>
  <inkml:trace contextRef="#ctx0" brushRef="#br0">0 23 18578,'0'0'5028,"62"8"-3618,-13-8 63,8-2-800,5-5-577,3-2-2082,-7-4-4869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6.087"/>
    </inkml:context>
    <inkml:brush xml:id="br0">
      <inkml:brushProperty name="width" value="0.025" units="cm"/>
      <inkml:brushProperty name="height" value="0.025" units="cm"/>
    </inkml:brush>
  </inkml:definitions>
  <inkml:trace contextRef="#ctx0" brushRef="#br0">64 1 18161,'0'0'7623,"-3"59"-5669,-4-26-641,-2 1-640,-2 3-449,1-2-128,0-4-64,5-4 0,0-4-192,5-7-672,-2-9-1186,2-4-897,0-15-5797,-1-13-6759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6.475"/>
    </inkml:context>
    <inkml:brush xml:id="br0">
      <inkml:brushProperty name="width" value="0.025" units="cm"/>
      <inkml:brushProperty name="height" value="0.025" units="cm"/>
    </inkml:brush>
  </inkml:definitions>
  <inkml:trace contextRef="#ctx0" brushRef="#br0">1 0 14446,'0'0'9385,"62"13"-7528,-29-6 289,5-4-544,4 1-801,1-4-449,-2 0-192,-5 0-96,-3 0-32,-7 0-576,-8-4-706,-6 4-1248,-9-1-1313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6.848"/>
    </inkml:context>
    <inkml:brush xml:id="br0">
      <inkml:brushProperty name="width" value="0.025" units="cm"/>
      <inkml:brushProperty name="height" value="0.025" units="cm"/>
    </inkml:brush>
  </inkml:definitions>
  <inkml:trace contextRef="#ctx0" brushRef="#br0">116 31 5669,'0'0'22261,"69"2"-20979,-23-11-898,1-1-320,-3 2-32,-7 3-320,-5 4-1442,-12 1-1185,-8 1-864,-11 11-1346,-1 0-1890</inkml:trace>
  <inkml:trace contextRef="#ctx0" brushRef="#br0" timeOffset="1">1 262 17008,'0'0'5637,"91"-1"-3811,-33-12-256,5-4-706,1-1-607,-4 5-257,-2 2-1890,-9-1-2690,-10 4-2659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28.629"/>
    </inkml:context>
    <inkml:brush xml:id="br0">
      <inkml:brushProperty name="width" value="0.025" units="cm"/>
      <inkml:brushProperty name="height" value="0.025" units="cm"/>
    </inkml:brush>
  </inkml:definitions>
  <inkml:trace contextRef="#ctx0" brushRef="#br0">0 45 8488,'0'0'12615,"14"0"-10485,379-23 4643,-257 10-7432,212 5 0,-309 14-1093,-37-6 1347,-1 1-1,1-1 1,-1 1 0,0 0 0,1 0-1,-1-1 1,0 1 0,0 0 0,1 0-1,-1 0 1,0 0 0,0 0 0,0 1-1,1 0 1,-1 3-5718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2.764"/>
    </inkml:context>
    <inkml:brush xml:id="br0">
      <inkml:brushProperty name="width" value="0.025" units="cm"/>
      <inkml:brushProperty name="height" value="0.025" units="cm"/>
    </inkml:brush>
  </inkml:definitions>
  <inkml:trace contextRef="#ctx0" brushRef="#br0">0 397 18802,'0'0'10052,"8"5"-9518,-4-3-504,0 0 0,0-1 0,0 1 0,0-1 0,0 0 0,0 0 0,1 0 0,-1-1 0,0 1 0,0-1 0,1 0 0,-1 0 0,0 0-1,1-1 1,-1 0 0,0 0 0,0 0 0,0 0 0,0 0 0,0-1 0,0 0 0,0 0 0,0 0 0,-1 0 0,5-4 0,2 0 5,-1-1-1,0 1 1,-1-2 0,0 1-1,12-15 1,-17 19-4,-1 0-1,0 1 1,0-1 0,0-1 0,0 1 0,0 0-1,-1 0 1,1-1 0,-1 1 0,0-1-1,0 1 1,0-1 0,0 1 0,-1-1 0,0 0-1,1 1 1,-1-1 0,-1 0 0,1 1 0,-2-8-1,2 11-36,0 0-1,-1-1 0,1 1 0,0 0 0,-1 0 0,1-1 0,0 1 1,-1 0-1,1 0 0,0 0 0,-1 0 0,1 0 0,-1-1 0,1 1 1,0 0-1,-1 0 0,1 0 0,-1 0 0,1 0 0,-1 0 1,1 0-1,0 0 0,-1 1 0,1-1 0,-1 0 0,1 0 0,0 0 1,-1 0-1,1 0 0,0 1 0,-1-1 0,1 0 0,0 0 1,-1 1-1,1-1 0,0 0 0,-1 1 0,1-1 0,0 0 0,0 1 1,-1 0-1,-14 13-149,-6 14 119,-23 40 1,39-59 248,0 1 1,0-1 0,1 1 0,1-1 0,-1 1-1,2 1 1,-1-1 0,-1 21 0,4-31-209,0 1 1,0-1-1,0 1 1,0-1-1,0 1 0,0-1 1,0 0-1,0 1 0,1-1 1,-1 1-1,0-1 1,0 1-1,0-1 0,1 1 1,-1-1-1,0 0 1,1 1-1,-1-1 0,0 0 1,1 1-1,-1-1 0,0 0 1,1 1-1,-1-1 1,1 0-1,-1 0 0,1 1 1,-1-1-1,0 0 1,1 0-1,-1 0 0,1 0 1,-1 0-1,1 0 0,0 0 1,24-3 103,22-18-27,-26 4-199,-1-1 0,0 0-1,-2-1 1,0-2 0,28-41 0,-18 24-16,-39 83-667,9-41 803,-23 72-32,23-69 85,1 1-1,-1-1 1,1 1 0,1-1-1,-1 1 1,1-1 0,0 1 0,2 9-1,-1-15-38,0-1 0,-1 0-1,1 0 1,0 1 0,0-1 0,-1 0-1,1 0 1,0 0 0,0 0-1,0 0 1,0 0 0,1 0 0,-1 0-1,0-1 1,0 1 0,1 0-1,-1-1 1,0 1 0,0-1 0,1 1-1,-1-1 1,1 1 0,-1-1-1,0 0 1,1 0 0,-1 0 0,1 0-1,-1 0 1,1 0 0,-1 0-1,0 0 1,1-1 0,1 0 0,4 0 63,0 0 0,-1-1 0,1 0 1,-1 0-1,0-1 0,8-3 0,6-8-75,0 0 0,0-1 0,-2-1-1,0-1 1,-1-1 0,0 0 0,-2-1-1,0-1 1,22-40 0,-1-8-215,47-131 0,-92 237-19,-15 15 423,-20 67-1,39-102-152,0 1 0,1 0 0,1 0 0,1 0 0,1 0 0,0 0 0,4 32 0,-2-46-40,0 0 0,1 0 0,-1 0 0,1-1 0,0 1 0,0-1 0,1 1 0,0-1 0,-1 0 0,1 0 0,1 0 0,-1 0 0,0 0 0,1-1 0,4 4 0,-44-51-2135,-9 4 726,29 27 1117,0-2-1,1 1 1,0-2 0,1 0 0,1-1 0,-12-18 0,24 34 353,1 0 1,-1-1 0,0 1-1,1 0 1,-1-1-1,1 1 1,-1-1 0,1 1-1,-1-1 1,1 1 0,0-1-1,0 1 1,0-1-1,0 1 1,0-1 0,0 1-1,0-1 1,1 1 0,-1-1-1,0 1 1,1 0-1,-1-1 1,2-2 0,0 3 40,-1-1 0,1 0 1,0 1-1,0 0 0,-1-1 1,1 1-1,0 0 0,0 0 1,0 0-1,0 0 0,1 0 1,-1 0-1,0 1 0,3-1 1,12-2 457,0 2-1,1 0 1,26 2 0,-23 0-336,41 0-131,71-3-1334,-133 2 1052,1 0 0,0 0 0,-1 0-1,1 0 1,-1 0 0,1 0 0,0 0 0,-1 0 0,1 0-1,0 0 1,-1 0 0,1-1 0,-1 1 0,1 0 0,0 0-1,-1-1 1,1 1 0,-1-1 0,1 1 0,-1 0 0,1-1-1,-1 1 1,1-1 0,-1 1 0,0-1 0,1 1 0,-1-1-1,1 1 1,-1-1 0,0 0 0,0 1 0,1-1 0,-1 1-1,0-1 1,0 0 0,0 1 0,0-1 0,0-1-1,1-14-6226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3.818"/>
    </inkml:context>
    <inkml:brush xml:id="br0">
      <inkml:brushProperty name="width" value="0.025" units="cm"/>
      <inkml:brushProperty name="height" value="0.025" units="cm"/>
    </inkml:brush>
  </inkml:definitions>
  <inkml:trace contextRef="#ctx0" brushRef="#br0">1 114 8808,'0'0'19939,"12"6"-19063,-12-6-873,5 3 41,1 0 0,-1 0-1,0-1 1,1 1 0,0-1 0,0-1-1,0 1 1,-1-1 0,1 0 0,0 0-1,0-1 1,1 0 0,-1 0 0,0 0 0,0-1-1,0 0 1,0 0 0,0 0 0,-1-1-1,1 0 1,6-3 0,-2 0-41,1-1 1,-1-1-1,0 0 1,11-10-1,-18 14 4,0 0-1,0-1 1,0 1 0,0-1-1,0 1 1,-1-1 0,0 0 0,0 0-1,0 0 1,0 0 0,0 0-1,-1 0 1,0-1 0,2-6-1,-3 10 9,0 0 0,0 0-1,0 1 1,0-1-1,0 0 1,0 0 0,0 1-1,0-1 1,0 0 0,0 0-1,0 1 1,0-1-1,-1 0 1,1 0 0,0 1-1,-1-1 1,1 0-1,0 1 1,-1-1 0,1 1-1,-1-1 1,1 0 0,-1 1-1,1-1 1,-1 1-1,1-1 1,-1 1 0,1-1-1,-1 1 1,0 0-1,0-1 1,-1 1 1,0-1 1,0 1-1,0 0 0,0 0 0,0 0 0,1 0 1,-1 0-1,0 1 0,0-1 0,0 0 1,0 1-1,-2 0 0,-3 2 22,0 0 0,0 0 0,1 1 1,-1 0-1,-9 7 0,4 1 120,0 0 0,0 1 0,-17 26 1,26-35-131,0 0 1,0 1 0,1-1 0,0 1 0,0-1 0,0 1 0,0 0 0,1 0 0,-1 0 0,1 0 0,1 0 0,-1 0-1,1 0 1,-1 0 0,2 0 0,-1 1 0,2 6 0,-1-11-29,0 1 0,1-1 0,-1 1 0,1-1 0,0 1 0,-1-1 0,1 0 0,0 0 0,0 0 0,0 0 0,0 0 0,0 0 0,0 0 0,0-1 0,0 1 0,0-1 0,0 1 0,1-1 0,-1 0 0,0 0 0,0 0 0,0 0 0,3-1 0,54-3 0,-37-1 0,-1-1 0,1-1 0,29-14 0,-32 12 0,0 1 0,0 1 0,1 1 0,32-5 0,-51 10 0,0 1 0,0 0 0,-1 0 0,1 0 0,0 0 0,0 0 0,-1 0 0,1 0 0,0 1 0,0-1 0,-1 0 0,1 0 0,0 0 0,0 1 0,-1-1 0,1 0 0,0 1 0,-1-1 0,1 1 0,-1-1 0,1 1 0,0-1 0,-1 1 0,1-1 0,-1 1 0,1 0 0,-1-1 0,0 1 0,1 0 0,-1-1 0,0 1 0,1 0 0,-1-1 0,0 1 0,0 0 0,0 0 0,1-1 0,-1 1 0,0 0 0,0 0 0,0-1 0,0 1 0,0 0 0,0 0 0,-1 0 0,1-1 0,0 1 0,0 0 0,-1-1 0,1 1 0,0 0 0,-1 0 0,1-1 0,-1 2 0,-21 46 0,19-42 0,3-4 0,-4 3 0,1 0 0,0 0 0,1 0 0,0 1 0,-1-1 0,2 1 0,-1 0 0,1-1 0,0 1 0,0 0 0,0 0 0,1 0 0,0 0 0,0 6 0,1-11 0,0 0 0,-1-1 0,1 1 0,-1 0 0,1 0 0,0-1 0,-1 1 0,1 0 0,0-1 0,0 1 0,0-1 0,0 1 0,-1-1 0,1 1 0,0-1 0,0 0 0,0 1 0,0-1 0,0 0 0,0 0 0,0 0 0,0 1 0,2-2 0,27 1 0,-24-1 0,10-1 0,0-1 0,0-1 0,0 0 0,17-8 0,-22 8 0,-1 0 0,1 0 0,0 1 0,1 0 0,-1 1 0,0 0 0,1 1 0,-1 0 0,1 0 0,19 3 0,-30-1 3,-1-1-1,1 0 1,-1 1 0,1-1 0,-1 0-1,1 1 1,-1-1 0,1 1 0,-1-1-1,1 1 1,-1-1 0,0 1 0,1-1-1,-1 1 1,0 0 0,1-1-1,-1 1 1,0 0 0,0-1 0,0 1-1,0 0 1,1-1 0,-1 1 0,0-1-1,0 1 1,0 0 0,0-1 0,0 1-1,-1 0 1,1-1 0,0 1-1,0 0 1,0-1 0,0 1 0,-1 0-1,1-1 1,0 1 0,-1-1 0,1 1-1,0-1 1,-2 2 0,-14 22-1154,2-16-3781,3-7-4378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0.137"/>
    </inkml:context>
    <inkml:brush xml:id="br0">
      <inkml:brushProperty name="width" value="0.025" units="cm"/>
      <inkml:brushProperty name="height" value="0.025" units="cm"/>
    </inkml:brush>
  </inkml:definitions>
  <inkml:trace contextRef="#ctx0" brushRef="#br0">95 27 6374,'0'0'17478,"0"11"-16640,-38 327 2277,15-184-2963,20-122-115,3-21 124,-1 1 0,0-1 0,-1 0 0,0 0-1,-1-1 1,0 1 0,-8 19 0,10-30-138,1 0 0,0 0 0,0 0 0,0 0 0,0 0 0,0 0 0,-1 1 0,1-1 0,0 0 0,0 0 0,0 0 0,-1 0 0,1 0 0,0 0 1,0 0-1,0 0 0,-1 0 0,1 0 0,0 0 0,0 0 0,0 0 0,0 0 0,-1 0 0,1 0 0,0-1 0,0 1 0,0 0 0,-1 0 0,1 0 0,0 0 0,0 0 0,0 0 0,0 0 0,0-1 0,-1 1 0,1 0 0,0 0 0,0 0 0,0 0 0,0 0 0,0-1 0,0 1 0,0 0 0,0 0 0,0 0 1,0-1-1,-1 1 0,1 0 0,0 0 0,0 0 0,0 0 0,0-1 0,0 1 0,0 0 0,0 0 0,0 0 0,1-1 0,-1 1 0,0 0 0,0 0 0,0 0 0,0 0 0,0-1 0,0 1 0,0 0 0,0 0 0,0 0 0,1-1 0,-3-17 417,4-38-229,1 1 1,3-1 0,19-74 0,-15 90-224,1 1 1,3 0 0,1 1 0,2 1-1,28-47 1,-41 78-3,0 1 0,0-1 0,0 1 0,1 0 0,0 0 0,0 0 0,0 1 0,0 0 0,1 0 0,0 0 0,0 1-1,0 0 1,13-5 0,-17 7 2,1 1-1,0-1 0,-1 1 1,1 0-1,0-1 0,0 1 0,-1 1 1,1-1-1,0 0 0,-1 1 0,1-1 1,0 1-1,-1 0 0,1 0 1,-1 0-1,1 0 0,-1 0 0,1 1 1,-1-1-1,0 1 0,0-1 1,0 1-1,0 0 0,0 0 0,0 0 1,0 0-1,0 0 0,-1 0 0,1 1 1,-1-1-1,0 1 0,0-1 1,0 1-1,0-1 0,0 1 0,1 4 1,-1-2 32,1 1 1,-1-1 0,0 1-1,0-1 1,0 1 0,-1-1-1,0 1 1,0 0 0,-1-1-1,1 1 1,-1-1 0,-1 1-1,1-1 1,-1 1 0,0-1-1,0 0 1,0 0 0,-1 0-1,1 0 1,-1 0 0,-1 0-1,1-1 1,0 1 0,-1-1-1,0 0 1,0 0 0,-1-1-1,1 1 1,-1-1 0,-8 5-1,1-1 44,-1 0 0,0 0 1,0-2-1,-1 1 0,1-2 0,-1 0 0,0 0 0,-1-2 0,1 1 0,-28-1 0,41-1-186,0-1 0,0 0 0,0 0 1,0 0-1,0 0 0,0 0 0,0 0 0,-1 0 0,1-1 1,0 1-1,0 0 0,0-1 0,1 1 0,-1 0 0,0-1 1,0 1-1,0-1 0,0 1 0,0-1 0,0 0 0,1 1 1,-1-1-1,0 0 0,0 0 0,1 1 0,-1-1 0,1 0 0,-1 0 1,1 0-1,-1 0 0,1 0 0,-1 0 0,1 0 0,0 0 1,0 0-1,-1 0 0,1 0 0,0 0 0,0 0 0,0 0 1,0 0-1,0 0 0,0 0 0,0 0 0,1 0 0,-1 0 1,0 0-1,0 0 0,1 0 0,-1 0 0,1 0 0,-1 0 0,1 0 1,-1 0-1,1 1 0,0-1 0,-1 0 0,1 0 0,0 1 1,0-1-1,-1 0 0,1 1 0,0-1 0,0 1 0,0-1 1,0 1-1,1-1 0,21-9-5713,5 2-2498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0.468"/>
    </inkml:context>
    <inkml:brush xml:id="br0">
      <inkml:brushProperty name="width" value="0.025" units="cm"/>
      <inkml:brushProperty name="height" value="0.025" units="cm"/>
    </inkml:brush>
  </inkml:definitions>
  <inkml:trace contextRef="#ctx0" brushRef="#br0">29 1 13485,'0'0'16490,"-1"13"-15529,-6 31-1097,-9 65 1616,12-72-5437,3-5-4416,1-43 3061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0.808"/>
    </inkml:context>
    <inkml:brush xml:id="br0">
      <inkml:brushProperty name="width" value="0.025" units="cm"/>
      <inkml:brushProperty name="height" value="0.025" units="cm"/>
    </inkml:brush>
  </inkml:definitions>
  <inkml:trace contextRef="#ctx0" brushRef="#br0">1 13 15887,'0'0'12236,"68"-8"-10987,-33 7-577,2-1-447,-1 1-161,-1 1-128,-9 0-1025,-7 0-1186,-8 3-1056,-8 7-1217,-3-2-2691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1.150"/>
    </inkml:context>
    <inkml:brush xml:id="br0">
      <inkml:brushProperty name="width" value="0.025" units="cm"/>
      <inkml:brushProperty name="height" value="0.025" units="cm"/>
    </inkml:brush>
  </inkml:definitions>
  <inkml:trace contextRef="#ctx0" brushRef="#br0">1 28 17040,'0'0'8808,"50"7"-6405,-11-7-738,6-7-928,3-3-545,-1 1-160,1 3-768,-10 4-2564,-4 2-3522,-4 0-8392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1.959"/>
    </inkml:context>
    <inkml:brush xml:id="br0">
      <inkml:brushProperty name="width" value="0.025" units="cm"/>
      <inkml:brushProperty name="height" value="0.025" units="cm"/>
    </inkml:brush>
  </inkml:definitions>
  <inkml:trace contextRef="#ctx0" brushRef="#br0">0 31 19090,'0'0'10282,"82"6"-9193,-33-7-577,5-7-416,1 1-768,-5-4-3140,-9 2-4324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2.987"/>
    </inkml:context>
    <inkml:brush xml:id="br0">
      <inkml:brushProperty name="width" value="0.025" units="cm"/>
      <inkml:brushProperty name="height" value="0.025" units="cm"/>
    </inkml:brush>
  </inkml:definitions>
  <inkml:trace contextRef="#ctx0" brushRef="#br0">45 106 10890,'0'0'13565,"3"9"-12417,2 11-734,0 0 1,-1 1-1,-1 0 0,-1 0 1,-1 0-1,-1 0 1,-3 26-1,-25 156 135,28-202-548,-7 39 83,4-13 285,-2 1 0,-16 49-1,29-143 1704,33-56-2060,5 2 1,89-165-1,-129 273-11,-2 2-5,1 0 0,1 1 0,-1-1 0,1 1 0,1 1 0,9-11 0,-16 19-3,0-1 0,0 1-1,1 0 1,-1 0-1,0 0 1,0 0 0,0-1-1,0 1 1,1 0 0,-1 0-1,0 0 1,0 0-1,1 0 1,-1-1 0,0 1-1,0 0 1,0 0 0,1 0-1,-1 0 1,0 0-1,0 0 1,1 0 0,-1 0-1,0 0 1,0 0 0,1 0-1,-1 0 1,0 0-1,0 0 1,1 0 0,-1 0-1,0 1 1,0-1 0,1 0-1,-1 0 1,0 0-1,0 0 1,0 0 0,1 1-1,-1-1 1,0 0-1,0 0 1,0 0 0,0 0-1,1 1 1,-1-1 0,0 0-1,0 1 1,4 17-140,-3 24 142,-1-41 6,-2 9 19,1 0 0,-2 0 0,1-1 0,-1 1 0,-1-1 1,1 0-1,-2 0 0,1 0 0,-1 0 0,-1-1 0,1 0 0,-1 0 0,-14 14 0,9-12 9,1 0 0,-1 0-1,-1-1 1,0 0 0,0-1-1,-1-1 1,0 0-1,-26 10 1,18-13-2243,16-4 113,14-2-70,8-3-2522,4-1-1296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3.379"/>
    </inkml:context>
    <inkml:brush xml:id="br0">
      <inkml:brushProperty name="width" value="0.025" units="cm"/>
      <inkml:brushProperty name="height" value="0.025" units="cm"/>
    </inkml:brush>
  </inkml:definitions>
  <inkml:trace contextRef="#ctx0" brushRef="#br0">82 1 18802,'0'0'10725,"-7"12"-10074,-5 9-530,2-1 1,0 2 0,1-1-1,1 1 1,1 1-1,1-1 1,1 1 0,-3 36-1,8-58-105,1-1 0,-1 0 0,0 1-1,0-1 1,0 0 0,1 0 0,-1 1 0,0-1-1,1 0 1,-1 1 0,0-1 0,0 0 0,1 0-1,-1 0 1,1 1 0,-1-1 0,0 0 0,1 0-1,-1 0 1,0 0 0,1 0 0,-1 0 0,0 0-1,1 1 1,-1-1 0,1 0 0,-1 0 0,0-1-1,1 1 1,-1 0 0,1 0 0,-1 0 0,0 0-1,1 0 1,-1 0 0,0 0 0,1-1 0,-1 1-1,0 0 1,1 0 0,-1 0 0,1-1 0,18-9 511,15-15-455,-2-3 0,-1-1 1,35-40-1,-42 42-73,25-31-1611,-57 58-8266,-1 0 5396,-8 5-8822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3.705"/>
    </inkml:context>
    <inkml:brush xml:id="br0">
      <inkml:brushProperty name="width" value="0.025" units="cm"/>
      <inkml:brushProperty name="height" value="0.025" units="cm"/>
    </inkml:brush>
  </inkml:definitions>
  <inkml:trace contextRef="#ctx0" brushRef="#br0">0 0 15855,'0'0'11755,"48"48"-10922,-28-46-705,-1 2-480,-1-3-2915,-6 0-3139,-2-1-11083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4.079"/>
    </inkml:context>
    <inkml:brush xml:id="br0">
      <inkml:brushProperty name="width" value="0.025" units="cm"/>
      <inkml:brushProperty name="height" value="0.025" units="cm"/>
    </inkml:brush>
  </inkml:definitions>
  <inkml:trace contextRef="#ctx0" brushRef="#br0">0 78 11627,'0'0'8536,"13"0"-5813,38 0 510,65-10 1,61-17-985,80-7-2082,-53 27-2117,-117 7-3708,-35 0-1345,-47 0 1664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4.422"/>
    </inkml:context>
    <inkml:brush xml:id="br0">
      <inkml:brushProperty name="width" value="0.025" units="cm"/>
      <inkml:brushProperty name="height" value="0.025" units="cm"/>
    </inkml:brush>
  </inkml:definitions>
  <inkml:trace contextRef="#ctx0" brushRef="#br0">90 1 11691,'0'0'8403,"-1"9"-5350,-33 146-502,17-85-1059,2 1-1,-6 95 1,20-144-1604,1 38-1116,0-60 1146,0 1 0,0-1 0,0 0 0,0 0 1,0 0-1,0 1 0,0-1 0,0 0 1,0 0-1,0 0 0,0 1 0,0-1 0,0 0 1,0 0-1,0 0 0,0 1 0,0-1 0,0 0 1,0 0-1,0 0 0,0 1 0,0-1 1,0 0-1,0 0 0,0 0 0,0 0 0,1 1 1,-1-1-1,0 0 0,0 0 0,0 0 1,0 0-1,1 0 0,-1 1 0,0-1 0,0 0 1,0 0-1,0 0 0,1 0 0,-1 0 0,0 0 1,0 0-1,0 0 0,1 0 0,-1 0 1,0 0-1,0 0 0,0 0 0,1 0 0,-1 0 1,0 0-1,0 0 0,0 0 0,1 0 0,-1 0 1,0 0-1,0 0 0,0 0 0,1 0 1,-1 0-1,0-1 0,0 1 0,0 0 0,1 0 1,4-15-5109,-5-6-1382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4.690"/>
    </inkml:context>
    <inkml:brush xml:id="br0">
      <inkml:brushProperty name="width" value="0.025" units="cm"/>
      <inkml:brushProperty name="height" value="0.025" units="cm"/>
    </inkml:brush>
  </inkml:definitions>
  <inkml:trace contextRef="#ctx0" brushRef="#br0">0 0 16207,'0'0'5990,"6"77"-4132,0-28 32,-2 5-769,-1 2-609,6-3-352,0-8-96,5-13-544,5-15-1282,7-10 385,2-7 448,6-18-1441,-4-13-1025,-4-7-930,-3-4-1696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4.793"/>
    </inkml:context>
    <inkml:brush xml:id="br0">
      <inkml:brushProperty name="width" value="0.025" units="cm"/>
      <inkml:brushProperty name="height" value="0.025" units="cm"/>
    </inkml:brush>
  </inkml:definitions>
  <inkml:trace contextRef="#ctx0" brushRef="#br0">1 172 14638,'0'0'7324,"0"-9"-4729,0 5-2432,0-1 0,1 1 0,0-1 0,-1 1 0,2 0 0,-1 0 1,0-1-1,1 1 0,0 0 0,0 0 0,0 1 0,0-1 0,0 0 1,1 1-1,0-1 0,0 1 0,0 0 0,0 0 0,0 0 0,1 0 1,-1 1-1,1-1 0,0 1 0,4-2 0,7-6-5,1 1-1,0 0 1,1 1 0,0 1 0,0 1-1,1 0 1,-1 2 0,1 0-1,0 0 1,1 2 0,-1 0-1,27 2 1,-42 0-143,-1 0-1,1 0 1,-1 1-1,1-1 1,-1 1 0,1 0-1,-1-1 1,1 1-1,-1 0 1,0 0 0,1 1-1,-1-1 1,0 0-1,0 1 1,0 0-1,0-1 1,0 1 0,0 0-1,-1 0 1,1 0-1,0 0 1,-1 0 0,0 0-1,1 1 1,-1-1-1,0 0 1,0 1 0,0-1-1,0 3 1,-1-1 13,1-1 1,-1 0 0,0 1-1,0-1 1,0 1 0,0-1-1,0 1 1,-1-1-1,0 0 1,0 1 0,0-1-1,0 0 1,0 0 0,-1 1-1,1-1 1,-1 0 0,0 0-1,0-1 1,0 1-1,0 0 1,-4 3 0,-8 6 182,-1 1 0,-1-2 0,0 0 0,-26 12-1,32-17-230,-2-1-1,1 0 1,-1-1-1,1-1 1,-1 1-1,0-2 1,0 0-1,-14 1 1,24-3-941,42-9-12049,-16 3 5408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8.189"/>
    </inkml:context>
    <inkml:brush xml:id="br0">
      <inkml:brushProperty name="width" value="0.025" units="cm"/>
      <inkml:brushProperty name="height" value="0.025" units="cm"/>
    </inkml:brush>
  </inkml:definitions>
  <inkml:trace contextRef="#ctx0" brushRef="#br0">29 1 13645,'0'0'5429,"0"2"-2133,-2 14-2070,-2 18 890,0 45 1,-1 4-1311,4-73-390,-1-5-3865,-3-17-5503,0-2 822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8.579"/>
    </inkml:context>
    <inkml:brush xml:id="br0">
      <inkml:brushProperty name="width" value="0.025" units="cm"/>
      <inkml:brushProperty name="height" value="0.025" units="cm"/>
    </inkml:brush>
  </inkml:definitions>
  <inkml:trace contextRef="#ctx0" brushRef="#br0">0 81 13613,'0'0'15455,"10"-8"-14254,6-2-952,1 1 0,-1 0 0,2 1 0,-1 1 1,1 0-1,27-6 0,-31 10-797,0 1 0,1 0-1,16 0 1,-30 2 273,0 0-1,1 0 0,-1 0 1,0 0-1,0 0 0,0 0 1,0 0-1,0 0 1,0 1-1,0-1 0,0 0 1,0 1-1,0-1 0,0 1 1,0-1-1,0 1 0,0 0 1,0-1-1,0 1 1,-1 0-1,1-1 0,0 1 1,0 0-1,-1 0 0,1 0 1,-1 0-1,1 0 0,0 0 1,-1 0-1,0 0 1,1 0-1,-1 0 0,0 0 1,1 0-1,-1 0 0,0 0 1,0 0-1,0 0 0,0 0 1,0 0-1,0 0 1,0 0-1,0 1 0,-1-1 1,1 0-1,0 0 0,0 0 1,-2 1-1,-2 14-6685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8.921"/>
    </inkml:context>
    <inkml:brush xml:id="br0">
      <inkml:brushProperty name="width" value="0.025" units="cm"/>
      <inkml:brushProperty name="height" value="0.025" units="cm"/>
    </inkml:brush>
  </inkml:definitions>
  <inkml:trace contextRef="#ctx0" brushRef="#br0">1 44 15791,'0'0'13196,"68"6"-12907,-42-6-161,3-3-96,0-5 32,1-3-737,-5-2-2946,-6-1-4132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39.420"/>
    </inkml:context>
    <inkml:brush xml:id="br0">
      <inkml:brushProperty name="width" value="0.025" units="cm"/>
      <inkml:brushProperty name="height" value="0.025" units="cm"/>
    </inkml:brush>
  </inkml:definitions>
  <inkml:trace contextRef="#ctx0" brushRef="#br0">0 19 23414,'0'0'9353,"54"-18"-20724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40.712"/>
    </inkml:context>
    <inkml:brush xml:id="br0">
      <inkml:brushProperty name="width" value="0.025" units="cm"/>
      <inkml:brushProperty name="height" value="0.025" units="cm"/>
    </inkml:brush>
  </inkml:definitions>
  <inkml:trace contextRef="#ctx0" brushRef="#br0">9 100 6150,'3'-12'6571,"1"-1"-5064,8-31 1104,0 13 2261,-9 36-496,-1 32-3371,-28 284 1408,7-139-1788,22-156-166,-3-26-436,0 1 1,1-1-1,-1 0 1,0 1-1,0-1 1,1 1-1,-1-1 1,0 0-1,1 1 1,-1-1-1,1 0 1,-1 0-1,0 1 1,1-1-1,-1 0 1,1 0-1,-1 1 1,1-1-1,-1 0 1,1 0-1,-1 0 1,0 0-1,1 0 1,-1 0-1,1 0 1,-1 0-1,1 0 1,0 0-1,2-1 59,0 0 0,1-1 0,-1 1 0,0-1 0,0 0 0,0 0 0,-1 0 0,1 0 0,0 0 0,-1-1 0,4-4 1,103-120 173,170-259 0,-275 380-906,5-10-6462,-10 13 1977,-8 6-86,-11 9-9012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3:41.055"/>
    </inkml:context>
    <inkml:brush xml:id="br0">
      <inkml:brushProperty name="width" value="0.025" units="cm"/>
      <inkml:brushProperty name="height" value="0.025" units="cm"/>
    </inkml:brush>
  </inkml:definitions>
  <inkml:trace contextRef="#ctx0" brushRef="#br0">0 0 17264,'0'0'9481,"69"6"-7014,-35-6-898,4 2-576,1 3-801,2 6-192,-5 5-1057,-6-1-1825,-12-1-4902</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5.453"/>
    </inkml:context>
    <inkml:brush xml:id="br0">
      <inkml:brushProperty name="width" value="0.025" units="cm"/>
      <inkml:brushProperty name="height" value="0.025" units="cm"/>
    </inkml:brush>
  </inkml:definitions>
  <inkml:trace contextRef="#ctx0" brushRef="#br0">1 7 13741,'0'0'11018,"90"17"-10313,-28-17-481,9-8-128,7-1-1024,-3 4-1667,-15 3-800,-14 2-1025,-27 0-3075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5.825"/>
    </inkml:context>
    <inkml:brush xml:id="br0">
      <inkml:brushProperty name="width" value="0.025" units="cm"/>
      <inkml:brushProperty name="height" value="0.025" units="cm"/>
    </inkml:brush>
  </inkml:definitions>
  <inkml:trace contextRef="#ctx0" brushRef="#br0">1 150 18417,'0'0'4837,"77"-33"-3203,-30 9 159,9 0-640,2 2-960,2 4-193,-1 4-1218,-8 8-1056,-5 1-2434,-13 1-2339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6.155"/>
    </inkml:context>
    <inkml:brush xml:id="br0">
      <inkml:brushProperty name="width" value="0.025" units="cm"/>
      <inkml:brushProperty name="height" value="0.025" units="cm"/>
    </inkml:brush>
  </inkml:definitions>
  <inkml:trace contextRef="#ctx0" brushRef="#br0">1 36 20147,'0'0'1511,"11"-5"-561,8-1-562,1 0 0,-1 1 0,1 1 0,0 1 0,26-1 0,-8 3-117,-12-1-210,0 2 0,32 3 0,-53-2-66,1 0-1,-1-1 1,0 2 0,1-1 0,-1 1 0,0 0 0,0 0 0,0 0 0,0 1 0,0-1 0,0 1 0,-1 1 0,1-1 0,-1 1 0,0-1 0,4 6 0,-5-6 34,-1 1 0,-1 0-1,1-1 1,0 1 0,-1 0 0,0 0 0,0 0-1,0 0 1,0 0 0,-1 0 0,1 0 0,-1 0 0,0 0-1,0 0 1,-1 0 0,1 0 0,-1 0 0,0 0-1,0 0 1,0 0 0,0 0 0,-3 4 0,-3 8 175,-2 0-1,0 0 1,-16 21 0,23-34-209,-24 35-225,-2-1-1,-1-1 0,-2-2 1,-61 53-1,71-75-6079,9-10-9449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016"/>
    </inkml:context>
    <inkml:brush xml:id="br0">
      <inkml:brushProperty name="width" value="0.025" units="cm"/>
      <inkml:brushProperty name="height" value="0.025" units="cm"/>
    </inkml:brush>
  </inkml:definitions>
  <inkml:trace contextRef="#ctx0" brushRef="#br0">11 1 1954,'0'0'21812,"3"70"-20915,-12-28-416,5-5-225,4-4-96,0-10-128,4-14-2466,7-9-4357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7.272"/>
    </inkml:context>
    <inkml:brush xml:id="br0">
      <inkml:brushProperty name="width" value="0.025" units="cm"/>
      <inkml:brushProperty name="height" value="0.025" units="cm"/>
    </inkml:brush>
  </inkml:definitions>
  <inkml:trace contextRef="#ctx0" brushRef="#br0">36 59 10154,'0'0'9769,"-1"8"-9294,-17 414 3629,13-243-1295,1-309-339,-2-9-2922,4 77 37,3-80 25,0 127 379,1-1 0,1 0 0,0 1 1,1 0-1,0 0 0,12-25 0,-13 35 18,0 1-1,1-1 0,0 1 1,0-1-1,0 1 0,0 1 1,0-1-1,1 0 0,0 1 1,0 0-1,0 0 0,0 1 1,0-1-1,1 1 0,-1 0 1,1 1-1,-1-1 0,1 1 1,0 0-1,-1 0 0,1 1 1,0 0-1,0 0 0,-1 0 1,1 1-1,0 0 0,0 0 0,-1 0 1,9 4-1,-8-4 4,0 1 0,-1 0 0,0 0-1,1 1 1,-1 0 0,0 0 0,0 0 0,0 1 0,-1-1-1,1 1 1,-1 0 0,0 0 0,4 6 0,-6-7 14,0 1 0,0-1 0,0 1 0,0 0 0,-1 0 0,0-1 0,1 1 0,-1 0 0,-1 0 0,1 0 0,-1 1 1,1-1-1,-1 0 0,0 0 0,-1 0 0,1 0 0,-1 0 0,1 0 0,-1 0 0,-2 5 0,1-4 85,-1 0 1,1-1-1,-1 1 0,0 0 1,0-1-1,-1 0 1,1 0-1,-1 0 0,0 0 1,0 0-1,0-1 0,-1 0 1,1 0-1,-1 0 0,0 0 1,-9 3-1,5-2 54,1-1 0,0 0-1,-1-1 1,0 0 0,1 0-1,-1-1 1,0 0 0,0-1-1,-15-1 1,24 1-203,-1 0-1,0 0 1,1 0-1,-1 0 1,1 0-1,-1 0 1,0-1-1,1 1 1,-1 0 0,1 0-1,-1-1 1,1 1-1,-1 0 1,1-1-1,-1 1 1,1 0-1,-1-1 1,1 1 0,0-1-1,-1 1 1,1-1-1,-1 1 1,1-1-1,0 1 1,0-1-1,-1 1 1,1-1 0,0 1-1,0-1 1,0 1-1,-1-1 1,1 0-1,0 1 1,0-1-1,0 0 1,0 1-1,0-1 1,0 1 0,0-1-1,0 0 1,1 1-1,-1-1 1,0 1-1,0-1 1,0 1-1,1-1 1,-1 1 0,1-2-1,18-24-4527,7 11-1705,4 0-2044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7.676"/>
    </inkml:context>
    <inkml:brush xml:id="br0">
      <inkml:brushProperty name="width" value="0.025" units="cm"/>
      <inkml:brushProperty name="height" value="0.025" units="cm"/>
    </inkml:brush>
  </inkml:definitions>
  <inkml:trace contextRef="#ctx0" brushRef="#br0">1 0 12876,'0'0'13933,"42"49"-13260,-37-20-321,-2 3-192,-2-3-63,-1-1-65,0-1-161,0-2-1088,0-6-1089,0-5-1313,-1-7-1538,-5-7-2402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8.021"/>
    </inkml:context>
    <inkml:brush xml:id="br0">
      <inkml:brushProperty name="width" value="0.025" units="cm"/>
      <inkml:brushProperty name="height" value="0.025" units="cm"/>
    </inkml:brush>
  </inkml:definitions>
  <inkml:trace contextRef="#ctx0" brushRef="#br0">9 24 17713,'0'0'7495,"52"-23"-6662,-28 23-513,3 0-256,2 0-64,-2 1-641,-6 6-2177,-6 0-2435,-7 1-4965</inkml:trace>
  <inkml:trace contextRef="#ctx0" brushRef="#br0" timeOffset="1">0 181 18129,'0'0'9417,"55"-19"-8520,-22 8-609,5 1-288,1 2-192,0 6-1602,-7-1-3234,-3 3-3877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8.408"/>
    </inkml:context>
    <inkml:brush xml:id="br0">
      <inkml:brushProperty name="width" value="0.025" units="cm"/>
      <inkml:brushProperty name="height" value="0.025" units="cm"/>
    </inkml:brush>
  </inkml:definitions>
  <inkml:trace contextRef="#ctx0" brushRef="#br0">0 102 8520,'0'0'12252,"10"-2"-10272,143-30 2566,-51 8-3699,114-10 1,-25 25-3545,1 8-5614,-117 1 3517,-38 0 828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8.983"/>
    </inkml:context>
    <inkml:brush xml:id="br0">
      <inkml:brushProperty name="width" value="0.025" units="cm"/>
      <inkml:brushProperty name="height" value="0.025" units="cm"/>
    </inkml:brush>
  </inkml:definitions>
  <inkml:trace contextRef="#ctx0" brushRef="#br0">26 46 10218,'0'0'2381,"-1"-3"-1858,1 2-455,0 0 0,0 0 0,0 0 0,0 0 0,-1 0 0,1 0 0,0 0 0,0 0 0,1 1 0,-1-1 0,0 0 0,0 0 0,0 0 0,1 0 0,-1 0 0,0 0 0,1 0 0,-1 1 0,1-1 0,-1 0 0,1 0 0,-1 1 0,1-1 0,0 0 0,-1 1 0,1-1 0,0 0 0,-1 1 0,1-1 0,1 0 0,14-16 4566,-18 31 2648,3 20-5414,0-4-1008,-19 135 503,-2 70 167,20-226-2131,0 31-6085,-2-28 2487,-1-14 807,-5-20-3639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9.360"/>
    </inkml:context>
    <inkml:brush xml:id="br0">
      <inkml:brushProperty name="width" value="0.025" units="cm"/>
      <inkml:brushProperty name="height" value="0.025" units="cm"/>
    </inkml:brush>
  </inkml:definitions>
  <inkml:trace contextRef="#ctx0" brushRef="#br0">6 215 13196,'-1'-12'2413,"0"3"-2186,-1 0 634,1-1 0,0 0 1,1 0-1,2-17 0,-1 23-586,0-1 0,0 1 0,0 0 1,1 0-1,-1 0 0,1 1 0,0-1 0,0 0 0,0 0 0,1 1 0,-1 0 0,1-1 0,0 1 0,0 0 0,0 0 0,5-3 0,6-3 1,0 2-1,0-1 1,1 2-1,0 0 0,0 1 1,0 0-1,0 1 1,1 1-1,27-3 1,6 3-4,89 5 0,-135-2-250,0 0 1,0 0-1,0 0 0,1 1 0,-1 0 1,0-1-1,0 1 0,0 0 0,0 1 0,0-1 1,-1 0-1,1 1 0,0 0 0,-1-1 0,1 1 1,-1 0-1,1 0 0,-1 1 0,0-1 0,0 0 1,0 1-1,3 4 0,-4-4 96,0 0-1,0 0 1,-1 0-1,1 0 1,-1 0-1,0-1 1,1 1-1,-1 0 1,-1 0-1,1 0 1,0 0-1,-1 0 1,0 0-1,1 0 1,-1-1-1,0 1 1,0 0-1,-1 0 1,1-1-1,0 1 1,-1-1-1,0 1 1,0-1-1,-3 3 1,-3 5-84,-1-1-1,-1 0 1,1 0 0,-2-1-1,1-1 1,-1 0 0,0 0-1,0-1 1,-1 0 0,0-1 0,0 0-1,0-1 1,-1-1 0,1 0-1,-22 3 1,34-6-147,0 0 1,-1 0-1,1 0 0,0 0 1,-1 0-1,1 0 0,0 0 0,-1 0 1,1 0-1,0 0 0,0 0 1,-1 0-1,1 0 0,0 0 1,-1 0-1,1 0 0,0-1 0,-1 1 1,1 0-1,0 0 0,0 0 1,-1 0-1,1 0 0,0-1 1,0 1-1,-1 0 0,1 0 0,0-1 1,0 1-1,0 0 0,0 0 1,-1-1-1,1 1 0,0 0 1,0 0-1,0-1 0,0 1 0,0 0 1,0-1-1,0 1 0,-1 0 1,1-1-1,0 1 0,0 0 1,0 0-1,0-1 0,1 1 0,-1 0 1,0-1-1,0 1 0,0 0 1,0-1-1,0 1 0,0-16-6592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0.011"/>
    </inkml:context>
    <inkml:brush xml:id="br0">
      <inkml:brushProperty name="width" value="0.025" units="cm"/>
      <inkml:brushProperty name="height" value="0.025" units="cm"/>
    </inkml:brush>
  </inkml:definitions>
  <inkml:trace contextRef="#ctx0" brushRef="#br0">0 1 7143,'0'0'20585,"8"8"-19641,-4-3-869,0 0 0,0 0 0,-1 0-1,0 1 1,0-1 0,0 1 0,0 0-1,-1 0 1,0 0 0,-1 0 0,1 0-1,-1 0 1,0 1 0,0-1 0,-1 0-1,0 1 1,0-1 0,-3 13-1,-5 33 161,-1 26 577,9-78-793,0 0 0,1 1 0,-1-1 0,0 0 0,0 0-1,0 0 1,1 1 0,-1-1 0,0 0 0,0 0 0,1 0 0,-1 0 0,0 1 0,1-1 0,-1 0 0,0 0 0,0 0 0,1 0 0,-1 0 0,0 0 0,1 0 0,-1 0-1,0 0 1,1 0 0,-1 0 0,0 0 0,1 0 0,-1 0 0,0 0 0,1 0 0,-1-1 0,0 1 0,0 0 0,1 0 0,-1 0 0,0 0 0,0 0 0,1-1 0,-1 1 0,0 0-1,0 0 1,1-1 0,-1 1 0,0 0 0,0 0 0,0-1 0,1 1 0,14-12 107,10-14-361,-1-1-1,-1-1 0,-1-1 0,-1-1 1,21-43-1,-42 72-292,5-13-669,-16 10-17236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0.354"/>
    </inkml:context>
    <inkml:brush xml:id="br0">
      <inkml:brushProperty name="width" value="0.025" units="cm"/>
      <inkml:brushProperty name="height" value="0.025" units="cm"/>
    </inkml:brush>
  </inkml:definitions>
  <inkml:trace contextRef="#ctx0" brushRef="#br0">0 1 17553,'0'0'8295,"50"47"-7109,-28-41-802,3 0-320,1 0-1890,-6-2-2338,1-4-4516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0.726"/>
    </inkml:context>
    <inkml:brush xml:id="br0">
      <inkml:brushProperty name="width" value="0.025" units="cm"/>
      <inkml:brushProperty name="height" value="0.025" units="cm"/>
    </inkml:brush>
  </inkml:definitions>
  <inkml:trace contextRef="#ctx0" brushRef="#br0">0 17 21781,'0'0'6534,"65"4"-5765,-29-4-609,3-6-160,-2 1-705,-4 1-1569,-4 1-1185,-11 2-1634,-10 0-2947</inkml:trace>
  <inkml:trace contextRef="#ctx0" brushRef="#br0" timeOffset="1">8 109 17296,'0'0'7720,"49"2"-5895,-11-6-864,9-1-769,2-2-192,2 1-1537,-5-4-1826,-5 1-3299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51.177"/>
    </inkml:context>
    <inkml:brush xml:id="br0">
      <inkml:brushProperty name="width" value="0.025" units="cm"/>
      <inkml:brushProperty name="height" value="0.025" units="cm"/>
    </inkml:brush>
  </inkml:definitions>
  <inkml:trace contextRef="#ctx0" brushRef="#br0">1 129 13741,'0'0'5424,"5"-9"-2867,0 1-2086,1 0 1,1 0 0,-1 1-1,1-1 1,1 2-1,-1-1 1,1 1-1,0 0 1,0 1-1,1-1 1,0 2 0,0-1-1,0 1 1,19-5-1,-3 2-182,1 2 1,-1 0-1,1 2 0,0 1 0,51 1 0,-76 1-288,1 0 0,0 0 0,-1 0 0,1 1 0,0-1 0,0 0 0,-1 1 0,1-1-1,0 1 1,-1-1 0,1 1 0,-1 0 0,1 0 0,-1 0 0,1 0 0,-1 0 0,0 0 0,1 0 0,-1 0 0,0 0-1,0 1 1,0-1 0,0 0 0,0 1 0,0-1 0,0 1 0,0-1 0,-1 1 0,1 0 0,0-1 0,-1 1-1,0 0 1,1-1 0,-1 1 0,0 3 0,0 0 25,0-1 0,-1 1 0,1 0-1,-1-1 1,0 1 0,-1-1 0,1 1 0,-1-1-1,0 0 1,0 0 0,0 0 0,-5 7 0,-20 20 223,-1-1 0,-2-1 0,0-2 0,-2-1 0,-60 38 0,-18 14 125,151-78-374,-10-5 0,1 1 0,-1 2 0,1 1 0,0 2 0,0 0 0,50 11 0,-73-10-329,-1 0-1,1-1 1,0 0-1,0-1 1,0 0 0,0 0-1,0-1 1,0 0-1,0-1 1,14-4 0,-20 5 24,1-1 0,-1 1 0,0-1 1,1 0-1,-1 0 0,0 0 1,0 0-1,-1-1 0,1 1 0,0-1 1,-1 1-1,0-1 0,1 0 1,-1 0-1,0 0 0,0-1 0,-1 1 1,1 0-1,-1-1 0,0 1 1,0-1-1,0 1 0,0-1 0,0 1 1,-1-1-1,1 0 0,-2-6 0,1-22-11850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390"/>
    </inkml:context>
    <inkml:brush xml:id="br0">
      <inkml:brushProperty name="width" value="0.025" units="cm"/>
      <inkml:brushProperty name="height" value="0.025" units="cm"/>
    </inkml:brush>
  </inkml:definitions>
  <inkml:trace contextRef="#ctx0" brushRef="#br0">1 10 10474,'0'0'6716,"9"0"-3924,54-4 837,-36 1-2260,1 1 1,-1 2-1,0 0 1,0 2-1,31 5 0,-54-6-1348,-1 0 0,0 0 0,1 0 0,-1 0 0,0 1 0,0-1-1,1 1 1,-1 0 0,-1 0 0,1 0 0,0 0 0,0 1 0,-1-1-1,1 1 1,-1-1 0,0 1 0,0 0 0,0 0 0,3 5 0,-4-3-1,1-1 1,-1 1 0,-1 0 0,1-1 0,-1 1 0,1-1 0,-1 1 0,-1 0 0,1-1 0,-1 1 0,1 0 0,-1-1 0,-2 6-1,-4 9 19,-1-1-1,-1 0 0,0 0 0,-1-1 1,-21 28-1,-18 13-38,31-38 0,-32 45 0,50-64 0,-1 0 0,0 0 0,1-1 0,-1 1 0,1 0 0,-1 0 0,1 0 0,-1 0 0,1 0 0,0 0 0,-1 0 0,1 0 0,0 0 0,0 0 0,0 0 0,-1 0 0,1 0 0,0 0 0,1 0 0,-1 0 0,0 0 0,0 0 0,0 0 0,1 0 0,-1 0 0,0 0 0,1 0 0,-1 0 0,1 0 0,-1 0 0,1 0 0,-1 0 0,1-1 0,0 1 0,-1 0 0,1 0 0,0-1 0,0 1 0,0 0 0,0-1 0,-1 1 0,1-1 0,0 1 0,0-1 0,0 1 0,0-1 0,0 0 0,0 0 0,2 1 0,6 1 0,1 0 0,0-1 0,0 0 0,13 0 0,-12-1 0,110-1-3406,-52-6-3630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5.009"/>
    </inkml:context>
    <inkml:brush xml:id="br0">
      <inkml:brushProperty name="width" value="0.025" units="cm"/>
      <inkml:brushProperty name="height" value="0.025" units="cm"/>
    </inkml:brush>
  </inkml:definitions>
  <inkml:trace contextRef="#ctx0" brushRef="#br0">0 25 21140,'0'0'2968,"2"15"-2103,31 564 2760,-34-722-3586,8-251-1445,-7 388 1423,1 0 0,-1 1 0,1-1-1,0 0 1,1 0 0,-1 0 0,1 1 0,4-10-1,-4 13-21,-1 0-1,1 1 0,0-1 1,0 0-1,0 1 1,0 0-1,0-1 0,0 1 1,0 0-1,0 0 0,0 0 1,0 0-1,1 1 0,-1-1 1,0 0-1,0 1 1,1 0-1,-1-1 0,1 1 1,-1 0-1,0 0 0,1 1 1,3 0-1,4 0 3,-1 1-1,1 0 1,-1 1-1,0 0 1,0 0-1,0 1 1,0 1-1,-1-1 1,15 11-1,-20-13 22,0 0 1,1 0-1,-1 1 0,0 0 1,0-1-1,0 1 0,-1 0 0,1 0 1,-1 0-1,0 1 0,1-1 1,-1 1-1,-1-1 0,1 1 1,0 0-1,-1-1 0,0 1 0,0 0 1,0 0-1,0 0 0,-1 0 1,0 0-1,1 0 0,-1 0 1,-1 0-1,0 5 0,-1-5 115,0 0-1,0 0 1,-1-1-1,1 1 1,-1-1-1,0 0 1,0 0-1,0 0 1,0 0-1,-1 0 1,1 0 0,-1-1-1,0 0 1,1 0-1,-1 0 1,0 0-1,0 0 1,0-1-1,-5 1 1,-8 3 469,0 0 1,0-2-1,-25 3 1,4-4-3835,36-4 212,22-4-27,8 0-3856,5 0-3736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5.352"/>
    </inkml:context>
    <inkml:brush xml:id="br0">
      <inkml:brushProperty name="width" value="0.025" units="cm"/>
      <inkml:brushProperty name="height" value="0.025" units="cm"/>
    </inkml:brush>
  </inkml:definitions>
  <inkml:trace contextRef="#ctx0" brushRef="#br0">39 0 22037,'0'0'8680,"-15"48"-7687,8-23-545,-1 2-287,3 0-129,2 1 0,2-1 0,1-1-32,0-4-128,0 0-513,0-7-897,3-3-864,-3-8-1409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5.725"/>
    </inkml:context>
    <inkml:brush xml:id="br0">
      <inkml:brushProperty name="width" value="0.025" units="cm"/>
      <inkml:brushProperty name="height" value="0.025" units="cm"/>
    </inkml:brush>
  </inkml:definitions>
  <inkml:trace contextRef="#ctx0" brushRef="#br0">18 58 18514,'0'0'8904,"71"-35"-7847,-31 25-545,-1 5-415,3 0-97,-4 2-225,-8 3-1280,-3 0-1538,-13 0-1153,-10 4-1057,-4 5-5349</inkml:trace>
  <inkml:trace contextRef="#ctx0" brushRef="#br0" timeOffset="1">0 192 16207,'0'0'9417,"71"-3"-7303,-28-10-929,2 0-896,3 3-257,-7 3-641,-3 5-2530,-4-2-2979,-4 3-6085</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6.517"/>
    </inkml:context>
    <inkml:brush xml:id="br0">
      <inkml:brushProperty name="width" value="0.025" units="cm"/>
      <inkml:brushProperty name="height" value="0.025" units="cm"/>
    </inkml:brush>
  </inkml:definitions>
  <inkml:trace contextRef="#ctx0" brushRef="#br0">0 36 22133,'0'0'2370,"57"4"-1569,-10-4 576,9-2-544,6-6-673,3 0-96,-6 0-96,-8 1-1249,-13 2-1762,-11 3-897,-16 2-992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6.873"/>
    </inkml:context>
    <inkml:brush xml:id="br0">
      <inkml:brushProperty name="width" value="0.025" units="cm"/>
      <inkml:brushProperty name="height" value="0.025" units="cm"/>
    </inkml:brush>
  </inkml:definitions>
  <inkml:trace contextRef="#ctx0" brushRef="#br0">1 71 16207,'0'0'6054,"50"25"-4581,2-25-255,13-3-674,6-9-288,8-1-192,-2-4-192,-8 1-2562,-7-1-2948,-9 0-3202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7.257"/>
    </inkml:context>
    <inkml:brush xml:id="br0">
      <inkml:brushProperty name="width" value="0.025" units="cm"/>
      <inkml:brushProperty name="height" value="0.025" units="cm"/>
    </inkml:brush>
  </inkml:definitions>
  <inkml:trace contextRef="#ctx0" brushRef="#br0">30 1 19731,'0'0'5872,"-2"12"-4110,-3 9-951,-2 5-223,2 1 0,1-1 1,0 1-1,2 43 0,2-69-581,0 1 0,1 0-1,-1-1 1,1 1-1,-1 0 1,1-1-1,0 1 1,0-1 0,0 1-1,0-1 1,0 1-1,0-1 1,0 0-1,0 1 1,0-1-1,1 0 1,-1 0 0,1 0-1,-1 0 1,3 1-1,1 0-73,0 0-1,-1 0 0,1 0 1,0-1-1,0 0 0,0 0 0,7 0 1,-3 0-789,0-1 1,0 0-1,0 0 1,0-1-1,0 0 0,0-1 1,-1 0-1,11-4 1,3-8-4382,-4-4-1169</inkml:trace>
  <inkml:trace contextRef="#ctx0" brushRef="#br0" timeOffset="1">207 149 12139,'0'0'6214,"-29"53"-3587,20-22-65,0 0-480,2 1-288,5 3-641,2 0-608,0-5-417,7-5-1474,8-11-6085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7.912"/>
    </inkml:context>
    <inkml:brush xml:id="br0">
      <inkml:brushProperty name="width" value="0.025" units="cm"/>
      <inkml:brushProperty name="height" value="0.025" units="cm"/>
    </inkml:brush>
  </inkml:definitions>
  <inkml:trace contextRef="#ctx0" brushRef="#br0">1 1 6118,'0'0'16976,"8"49"-16368,-4-17 898,-1 8-225,2 5-640,0 0-481,-1 0-96,2-4-32,-2-7-865,1-4-864,-4-6-1058,-1-8-1441,-5-4-2178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8.239"/>
    </inkml:context>
    <inkml:brush xml:id="br0">
      <inkml:brushProperty name="width" value="0.025" units="cm"/>
      <inkml:brushProperty name="height" value="0.025" units="cm"/>
    </inkml:brush>
  </inkml:definitions>
  <inkml:trace contextRef="#ctx0" brushRef="#br0">1 156 19186,'2'-9'2071,"0"3"-1725,0-1-1,1 1 1,0 0-1,0 0 1,0 0-1,1 1 0,-1-1 1,1 1-1,1 0 1,-1 0-1,1 0 1,0 0-1,0 1 0,0 0 1,1 0-1,9-5 1,2 0-197,1 1 1,1 1-1,0 0 1,0 2-1,0 0 1,0 1-1,1 1 0,0 1 1,0 0-1,-1 2 1,1 0-1,0 1 1,0 1-1,22 6 1,-37-7-105,0 1 0,0-1 0,0 1 0,0 1 0,0-1 0,-1 1 0,1 0 0,-1 0 1,0 0-1,0 0 0,0 1 0,0 0 0,0 0 0,-1 0 0,0 0 0,0 0 0,3 6 0,-5-7-2,1 0 0,-2 0 0,1 0 0,0 0 1,-1 0-1,1 0 0,-1 0 0,0 0 0,0 0 0,0 1 0,0-1 0,-1 0 0,1 0 0,-1 0 0,0 0 0,0 0 0,0 0 0,0 0 0,0 0 0,-1-1 1,1 1-1,-1 0 0,0-1 0,0 1 0,0-1 0,0 0 0,0 1 0,-1-1 0,-3 3 0,-8 5 49,0-1 1,0-1-1,-1 0 0,0-1 0,-1 0 1,1-1-1,-1-1 0,0 0 1,-1-2-1,1 1 0,-1-2 0,1 0 1,-22-1-1,25-5-1403,16-6-2175,21-8-7316,5 1-3707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9.122"/>
    </inkml:context>
    <inkml:brush xml:id="br0">
      <inkml:brushProperty name="width" value="0.025" units="cm"/>
      <inkml:brushProperty name="height" value="0.025" units="cm"/>
    </inkml:brush>
  </inkml:definitions>
  <inkml:trace contextRef="#ctx0" brushRef="#br0">0 63 15791,'0'0'10570,"8"0"-9486,-6 0-1046,0 0 1,0 0-1,0 0 0,0 0 1,-1 0-1,1 1 1,0-1-1,0 0 1,0 1-1,-1 0 1,1-1-1,0 1 0,-1 0 1,1 0-1,0 0 1,-1 0-1,1 0 1,-1 0-1,2 2 1,-1 1 12,0-1 1,-1 1-1,1 0 1,-1-1 0,0 1-1,0 0 1,0 0-1,-1 0 1,1 0-1,-1 0 1,0 5 0,0 140 460,0-148-485,1-1 0,0 0 0,-1 0 0,1 0 0,0 0 0,-1 0 0,1 0 0,0 0 0,-1 0 0,1 0 0,0 0-1,-1 0 1,1-1 0,0 1 0,-1 0 0,1 0 0,0-1 0,-1 1 0,1 0 0,0-2 0,15-11 215,-1-1 0,-1-1 0,0 0 1,-1-1-1,0-1 0,11-20 0,4-4-138,35-61-1092,-61 100-380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9.467"/>
    </inkml:context>
    <inkml:brush xml:id="br0">
      <inkml:brushProperty name="width" value="0.025" units="cm"/>
      <inkml:brushProperty name="height" value="0.025" units="cm"/>
    </inkml:brush>
  </inkml:definitions>
  <inkml:trace contextRef="#ctx0" brushRef="#br0">1 0 17392,'0'0'5798,"57"38"-4485,-26-32-736,2-3-449,0-1-2018,-1-2-4932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5.955"/>
    </inkml:context>
    <inkml:brush xml:id="br0">
      <inkml:brushProperty name="width" value="0.025" units="cm"/>
      <inkml:brushProperty name="height" value="0.025" units="cm"/>
    </inkml:brush>
  </inkml:definitions>
  <inkml:trace contextRef="#ctx0" brushRef="#br0">34 0 13325,'0'0'11029,"-3"12"-6876,-3 8-3353,0-1-166,0 0-1,2 0 0,0 1 0,-1 22 0,5-41-624,0 0 0,0 1-1,0-1 1,1 0 0,-1 0 0,0 0-1,0 0 1,1 0 0,-1 0-1,1 0 1,-1 0 0,1 0-1,-1 0 1,1 0 0,0 0 0,-1 0-1,1 0 1,0 0 0,0 0-1,0-1 1,0 1 0,0 0-1,-1-1 1,1 1 0,0-1 0,2 1-1,1 1-59,-1-1-1,1 0 1,0 0 0,0-1-1,0 1 1,0-1 0,0 0-1,4 0 1,4-1-378,0 0 1,-1-1-1,1 0 1,19-7-1,-6-3-1961,0-1 0,-1-1 0,0-2 1,39-33-1,-55 42 1618,-7 7 800,-1-1 0,1 1 0,-1-1 1,1 1-1,-1 0 0,1-1 0,-1 1 0,1-1 1,-1 1-1,1 0 0,0 0 0,-1-1 0,1 1 1,-1 0-1,1 0 0,0 0 0,-1 0 0,1 0 1,0 0-1,-1 0 0,1 0 0,0 0 0,-1 0 1,1 0-1,-1 0 0,1 0 0,0 0 0,1 1 1,5 17 2000,-7 44 2607,-1-44-3626,0 7-49,-1-19-876,2 1 0,-1 0 0,1 0 0,0-1 0,0 1 0,0 0 0,1 0 0,0-1 0,1 1 0,0 0 0,2 7 0,6-9-2915,0-5-5156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39.824"/>
    </inkml:context>
    <inkml:brush xml:id="br0">
      <inkml:brushProperty name="width" value="0.025" units="cm"/>
      <inkml:brushProperty name="height" value="0.025" units="cm"/>
    </inkml:brush>
  </inkml:definitions>
  <inkml:trace contextRef="#ctx0" brushRef="#br0">3 53 24183,'0'0'7431,"66"-31"-6919,-33 23-416,6 1-96,2 2-576,-2 3-737,-3 2-737,-6 0-2210,-9 0-1506,-11 9-3170</inkml:trace>
  <inkml:trace contextRef="#ctx0" brushRef="#br0" timeOffset="1">1 216 18161,'0'0'6406,"74"1"-4484,-29-11-481,5 0-1056,4-3-321,0 1-961,-6 0-2338,-7-1-4324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8:40.787"/>
    </inkml:context>
    <inkml:brush xml:id="br0">
      <inkml:brushProperty name="width" value="0.025" units="cm"/>
      <inkml:brushProperty name="height" value="0.025" units="cm"/>
    </inkml:brush>
  </inkml:definitions>
  <inkml:trace contextRef="#ctx0" brushRef="#br0">133 123 17713,'0'0'5258,"5"-12"-2663,-3 6-2361,0 0 0,0 0 0,1 0 0,0 1 0,0-1 0,1 1 0,0 0 0,0 0 0,0 0 0,0 0 0,1 1 0,-1-1 0,1 1 0,1 0 0,-1 1 0,0-1 0,1 1 0,6-3 0,-3 3-61,1-1 0,1 2 0,-1-1 0,0 1 0,1 1 0,-1 0 0,1 0 0,-1 1 0,1 0 0,13 3 0,-20-3-157,-1 1 0,0 0 1,0 0-1,0 0 0,0 0 0,0 0 0,0 0 0,-1 1 0,1 0 0,0-1 0,-1 1 0,1 0 0,-1 1 1,0-1-1,1 0 0,-1 0 0,0 1 0,-1-1 0,1 1 0,0 0 0,-1 0 0,1 0 0,-1-1 0,0 1 1,0 0-1,0 1 0,0-1 0,-1 0 0,1 0 0,-1 0 0,0 0 0,0 0 0,0 1 0,0-1 1,0 0-1,-1 0 0,-1 4 0,0 4-5,-1 0 0,-1 0 0,0 0 1,0-1-1,-1 0 0,0 0 0,-1 0 0,0 0 0,-1-1 1,0 0-1,-10 9 0,-15 15 40,-50 39 0,61-54-47,1-2-4,0 3 0,-2-1 0,0-1 0,0-1 0,-2-1 0,-48 23 0,82-51 0,16-7 0,-12 12 0,0 1 0,0 1 0,0 0 0,1 1 0,0 0 0,0 2 0,1 0 0,30-3 0,-42 6 0,0-1 0,0 1 0,1 0 0,-1 0 0,0 1 0,0-1 0,1 1 0,-1 0 0,0 0 0,0 0 0,0 1 0,0 0 0,0-1 0,0 1 0,-1 1 0,1-1 0,-1 0 0,1 1 0,-1 0 0,0 0 0,0 0 0,0 0 0,0 0 0,-1 1 0,1-1 0,-1 1 0,0 0 0,0-1 0,0 1 0,0 0 0,-1 0 0,0 0 0,0 0 0,0 1 0,0-1 0,0 7 0,-1-10 0,-1 1 0,1 0 0,0-1 0,0 1 0,0-1 0,0 1 0,0-1 0,1 1 0,-1-1 0,0 1 0,1-1 0,-1 1 0,1-1 0,-1 1 0,1-1 0,0 0 0,0 1 0,0-1 0,-1 0 0,1 0 0,0 1 0,0-1 0,1 0 0,0 1 0,0-3 0,1 0 0,-1 0 0,0-1 0,0 1 0,0-1 0,0 1 0,-1-1 0,1 0 0,0 0 0,-1 1 0,1-1 0,-1 0 0,0 0 0,0-1 0,2-2 0,2-2-56,-1-1 0,1 0 0,-2 0 0,1 0 0,-1 0 0,0 0 0,-1-1 0,0 1 0,2-14-1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09.496"/>
    </inkml:context>
    <inkml:brush xml:id="br0">
      <inkml:brushProperty name="width" value="0.025" units="cm"/>
      <inkml:brushProperty name="height" value="0.025" units="cm"/>
    </inkml:brush>
  </inkml:definitions>
  <inkml:trace contextRef="#ctx0" brushRef="#br0">217 257 10346,'-25'0'242,"1"-2"0,0-1 0,-1-1 0,-30-9 0,-8-8 4116,62 19-1200,11 2-2181,16 4-244,23 6 356,0-1 0,87 3 0,104-12 165,-133-2-1018,831-56 146,-586 29-332,283-25 28,317-21 52,-920 73-184,11-2-901,47 4 0,-117-6-2472,-8-10-3332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10.211"/>
    </inkml:context>
    <inkml:brush xml:id="br0">
      <inkml:brushProperty name="width" value="0.025" units="cm"/>
      <inkml:brushProperty name="height" value="0.025" units="cm"/>
    </inkml:brush>
  </inkml:definitions>
  <inkml:trace contextRef="#ctx0" brushRef="#br0">68 104 15310,'-10'3'2552,"-31"10"-1634,24-4-643,23-3-200,26 0 152,596-20 4796,-310 1-4660,269 1-256,987-46 144,-1389 44-473,429-16-1328,-597 31 1389,1 2 0,-1-1-1,0 2 1,0 0 0,-1 1 0,24 11 0,-17-7-2967,44 11 1,-40-17-1416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20.482"/>
    </inkml:context>
    <inkml:brush xml:id="br0">
      <inkml:brushProperty name="width" value="0.025" units="cm"/>
      <inkml:brushProperty name="height" value="0.025" units="cm"/>
    </inkml:brush>
  </inkml:definitions>
  <inkml:trace contextRef="#ctx0" brushRef="#br0">4 26 5926,'-3'16'11785,"2"4"-4982,2 7-3264,1 18-3576,0 12 619,-2-16-483,-1 18-101,2-44 227,-1-21 312,17-293 1807,-18 382-2420,-5 124 253,-2-62-187,19-244 266,-10-159-555,-13 594 342,12-337-45,0 1 0,0 0 0,0 0 0,0 0 0,1 0 0,-1 0 0,0 0 0,0 0 0,0-1 0,1 1 0,-1 0 0,0 0 0,0 0 0,0 0 0,1 0 0,-1 0 1,0 0-1,0 0 0,0 0 0,1 0 0,-1 0 0,0 0 0,0 0 0,0 0 0,1 0 0,-1 0 0,0 0 0,0 0 0,0 1 0,1-1 0,-1 0 0,0 0 0,0 0 1,0 0-1,0 0 0,1 0 0,-1 1 0,0-1 0,0 0 0,0 0 0,0 0 0,0 0 0,0 1 0,1-1 0,-1 0 0,0 0 0,0 0 0,0 1 0,0-1 0,0 0 0,9-20 43,0-62 81,-5-141-1,-4 194-28,-7 257 35,2-180-3340,-2-2-3430,3-35-5135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8.757"/>
    </inkml:context>
    <inkml:brush xml:id="br0">
      <inkml:brushProperty name="width" value="0.025" units="cm"/>
      <inkml:brushProperty name="height" value="0.025" units="cm"/>
    </inkml:brush>
  </inkml:definitions>
  <inkml:trace contextRef="#ctx0" brushRef="#br0">0 81 14382,'0'0'4783,"10"-7"-4073,10-6 32,0 1 0,35-15 0,-46 23-600,1 0 0,0 1 0,0 0 0,0 1 0,0 0 0,0 0 0,0 1 0,1 0 0,18 2 0,-27-1-143,0 1 0,0-1 0,0 0-1,0 1 1,1 0 0,-2 0 0,1 0 0,0-1 0,0 2 0,0-1 0,0 0-1,0 0 1,-1 1 0,1-1 0,-1 0 0,1 1 0,-1 0 0,0-1 0,1 1-1,-1 0 1,1 2 0,0 0-15,-1 0-1,1 1 0,-1-1 1,0 1-1,0-1 1,-1 1-1,1-1 0,-1 1 1,-1 7-1,0 2-89,-1 1 0,-1-1 0,-1 0 0,0 0 0,-8 19-1,-13 20-809,15-35 782,1 0 0,1 0 1,1 1-1,1 0 0,0 0 1,1 0-1,-4 34 1,9-51 68,0-1-1,0 0 1,0 1 0,0-1 0,0 1 0,0-1 0,0 0 0,1 1 0,-1-1 0,1 1 0,-1-1 0,1 0 0,-1 1-1,1-1 1,-1 0 0,1 0 0,0 0 0,0 1 0,0-1 0,0 0 0,0 0 0,0 0 0,0 0 0,2 1 0,1-1-367,-1 1 1,1-1 0,0-1-1,-1 1 1,1 0-1,0-1 1,0 0 0,5 0-1,31 0-3908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5:59.112"/>
    </inkml:context>
    <inkml:brush xml:id="br0">
      <inkml:brushProperty name="width" value="0.025" units="cm"/>
      <inkml:brushProperty name="height" value="0.025" units="cm"/>
    </inkml:brush>
  </inkml:definitions>
  <inkml:trace contextRef="#ctx0" brushRef="#br0">157 1 16111,'-14'13'1089,"-7"6"-794,1 1-1,1 1 1,-17 26-1,30-40 1,1 1 0,0-1-1,0 1 1,1 0 0,0 0-1,1 1 1,0-1 0,0 1-1,1 0 1,0 0 0,0 0-1,1 0 1,0 0-1,1 0 1,0 0 0,1 12-1,-1-19-256,1 0-1,0 1 0,-1-1 0,1 0 0,0 0 0,0 1 0,0-1 0,1 0 1,-1 0-1,0 0 0,1 0 0,-1-1 0,1 1 0,0 0 0,-1-1 0,1 1 1,0-1-1,0 1 0,0-1 0,0 0 0,3 2 0,0-2 22,0 1 0,0-1-1,0 0 1,1 0 0,-1-1 0,0 1-1,0-1 1,0 0 0,9-2 0,0 0 191,0-1 0,0-1 0,0 0 0,0-1 0,-1 0 0,17-10 0,-12 5-34,-1-1 0,-1-1 0,0-1 0,-1 0 0,16-17 0,-26 24-168,1-1 0,-1 1-1,0-1 1,0-1 0,-1 1 0,0 0 0,0-1-1,-1 0 1,0 0 0,-1 0 0,1 0 0,-1-1-1,-1 1 1,1-15 0,-2 21-96,0 0 1,0 0-1,0 0 0,0 0 1,-1 1-1,1-1 0,0 0 0,-1 0 1,0 0-1,0 1 0,1-1 1,-1 0-1,0 1 0,0-1 1,0 1-1,-1-1 0,1 1 0,0-1 1,-1 1-1,1 0 0,0 0 1,-1-1-1,0 1 0,1 0 1,-1 0-1,1 1 0,-1-1 0,-3-1 1,1 1-614,-1 0 1,0 0-1,0 0 1,1 1 0,-1 0-1,0 0 1,0 0-1,1 0 1,-1 1-1,-9 2 1,-11 7-4865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4.258"/>
    </inkml:context>
    <inkml:brush xml:id="br0">
      <inkml:brushProperty name="width" value="0.025" units="cm"/>
      <inkml:brushProperty name="height" value="0.025" units="cm"/>
    </inkml:brush>
  </inkml:definitions>
  <inkml:trace contextRef="#ctx0" brushRef="#br0">0 403 16720,'0'0'13298,"13"-13"-12273,75-90-227,120-184 0,-206 318-670,-10 8-128,-1-2 0,-3 1 0,-16 36 0,15-42 0,0 2 0,3 0 0,1 0 0,-6 41 0,15-67-367,4-8-628,10-19-2233,12-29-3676,-11 13 1603,0 0-1158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4.602"/>
    </inkml:context>
    <inkml:brush xml:id="br0">
      <inkml:brushProperty name="width" value="0.025" units="cm"/>
      <inkml:brushProperty name="height" value="0.025" units="cm"/>
    </inkml:brush>
  </inkml:definitions>
  <inkml:trace contextRef="#ctx0" brushRef="#br0">32 0 13229,'0'0'12283,"3"12"-11722,0 0-428,-1 1 1,0-1-1,-1 1 1,-1-1-1,0 1 0,-1-1 1,0 1-1,-1-1 1,-4 19-1,-4 8 707,2 0-1,2 1 1,-2 57-1,8-95-821,-1-1 1,1 1-1,0-1 0,0 1 1,0-1-1,0 1 0,1-1 1,-1 1-1,0-1 0,1 1 1,-1-1-1,1 1 1,-1-1-1,1 0 0,0 1 1,-1-1-1,1 0 0,0 1 1,0-1-1,0 0 0,0 0 1,0 0-1,0 0 0,0 0 1,1 0-1,-1 0 0,0 0 1,0-1-1,1 1 0,-1 0 1,0-1-1,1 1 0,-1-1 1,1 1-1,-1-1 0,1 0 1,-1 0-1,1 1 0,-1-1 1,1 0-1,-1 0 0,1-1 1,-1 1-1,1 0 0,-1 0 1,1-1-1,-1 1 0,1-1 1,-1 1-1,3-2 0,4-1 66,1-1 0,-1 0 0,0 0 0,0-1 0,0 1 0,-1-2 0,10-7 0,32-43 186,-46 52-260,0 0 0,0-1 1,0 0-1,-1 1 1,0-1-1,0 0 1,0 0-1,-1-1 1,1 1-1,-1 0 1,1-10-1,-2 14-10,0 1 0,0-1 0,0 0 0,-1 1 0,1-1 0,0 0 0,0 1 0,0-1 0,0 1 0,-1-1 0,1 0 0,0 1 0,-1-1 0,1 1 0,0-1 0,-1 1 0,1-1 0,-1 1 0,1-1 0,-1 1 0,1-1 0,-1 1 0,1 0 0,-1-1 0,1 1 0,-1 0 0,0-1 0,1 1 0,-1 0 0,1 0 0,-2-1 0,-27 2 0,-24 18 0,16 18-5653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7.119"/>
    </inkml:context>
    <inkml:brush xml:id="br0">
      <inkml:brushProperty name="width" value="0.025" units="cm"/>
      <inkml:brushProperty name="height" value="0.025" units="cm"/>
    </inkml:brush>
  </inkml:definitions>
  <inkml:trace contextRef="#ctx0" brushRef="#br0">1 24 8776,'0'4'10378,"0"1"-8328,1-4-545,16-1 321,9 0-288,10 0-97,8 0-544,4-8-513,1 0-256,-3-1-64,-7 4-96,-6 2-320,-12 3-481,-12 0-1249,-9 5-6053,-17 2-930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6.605"/>
    </inkml:context>
    <inkml:brush xml:id="br0">
      <inkml:brushProperty name="width" value="0.025" units="cm"/>
      <inkml:brushProperty name="height" value="0.025" units="cm"/>
    </inkml:brush>
  </inkml:definitions>
  <inkml:trace contextRef="#ctx0" brushRef="#br0">6 1 7111,'0'0'16164,"-1"10"-14450,0-1-1507,-1 1 183,1 0 1,0 0-1,1 0 1,0 0-1,3 14 1,-3-20-352,1-1 1,0 0-1,0 1 1,0-1-1,1 0 1,-1 0-1,1 0 1,-1 0 0,1 0-1,0 0 1,0-1-1,1 1 1,-1-1-1,0 1 1,1-1-1,0 0 1,-1 0-1,1 0 1,0 0 0,0 0-1,0-1 1,6 3-1,-3-2-100,0 0-1,1 0 0,-1-1 1,0 0-1,1 0 1,-1 0-1,1-1 1,-1 0-1,1-1 0,0 1 1,-1-1-1,0 0 1,1-1-1,11-3 0,0-3-726,-1-1-1,0 0 1,25-18-1,1-1-108,-40 31 2712,-5 8-855,-7 18-194,8-24-522,-14 59 8,15-36-3980,2-20-4039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7.491"/>
    </inkml:context>
    <inkml:brush xml:id="br0">
      <inkml:brushProperty name="width" value="0.025" units="cm"/>
      <inkml:brushProperty name="height" value="0.025" units="cm"/>
    </inkml:brush>
  </inkml:definitions>
  <inkml:trace contextRef="#ctx0" brushRef="#br0">1 73 18610,'0'0'7110,"56"1"-4675,-12-3-514,5-10-575,4-3-802,1 1-352,-4 1-160,-8 5-128,-7 2-1153,-13 3-1569,-8 2-2980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8.113"/>
    </inkml:context>
    <inkml:brush xml:id="br0">
      <inkml:brushProperty name="width" value="0.025" units="cm"/>
      <inkml:brushProperty name="height" value="0.025" units="cm"/>
    </inkml:brush>
  </inkml:definitions>
  <inkml:trace contextRef="#ctx0" brushRef="#br0">26 0 16784,'0'0'12155,"-1"13"-11589,1 36-114,7 70 0,2 26-1043,-15-52-2775,-1-69 77,-4-12-1665,-5-9-1948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8.453"/>
    </inkml:context>
    <inkml:brush xml:id="br0">
      <inkml:brushProperty name="width" value="0.025" units="cm"/>
      <inkml:brushProperty name="height" value="0.025" units="cm"/>
    </inkml:brush>
  </inkml:definitions>
  <inkml:trace contextRef="#ctx0" brushRef="#br0">1 67 16143,'0'0'12236,"89"-22"-11339,-31 22-417,7 0-192,5-4-224,-3-1 33,1-3-258,-9 2-1344,-8-3-2339,-14-3-3170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9.155"/>
    </inkml:context>
    <inkml:brush xml:id="br0">
      <inkml:brushProperty name="width" value="0.025" units="cm"/>
      <inkml:brushProperty name="height" value="0.025" units="cm"/>
    </inkml:brush>
  </inkml:definitions>
  <inkml:trace contextRef="#ctx0" brushRef="#br0">0 1 14670,'0'0'13260,"6"49"-12939,-6-19-193,0 1-64,0-3-32,0-4-96,2-6-865,5-8-929,5-8-32,-3-2-576,1-14-1506,-2-11-3875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9.544"/>
    </inkml:context>
    <inkml:brush xml:id="br0">
      <inkml:brushProperty name="width" value="0.025" units="cm"/>
      <inkml:brushProperty name="height" value="0.025" units="cm"/>
    </inkml:brush>
  </inkml:definitions>
  <inkml:trace contextRef="#ctx0" brushRef="#br0">1 27 15951,'0'0'9705,"56"-9"-8391,-25 6-450,5 1-479,0-1-289,-3-2-96,-1 1-353,-9 4-928,-6 0-288,-9 0-481,-8 3-4196,-10 1-1666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9.888"/>
    </inkml:context>
    <inkml:brush xml:id="br0">
      <inkml:brushProperty name="width" value="0.025" units="cm"/>
      <inkml:brushProperty name="height" value="0.025" units="cm"/>
    </inkml:brush>
  </inkml:definitions>
  <inkml:trace contextRef="#ctx0" brushRef="#br0">106 1 5477,'0'0'19699,"53"15"-17809,-22-16-994,2-4-607,0 2-257,-5 3-64,-7 0-1730,-7 2-864,-10 8-2019,-4 1-2946</inkml:trace>
  <inkml:trace contextRef="#ctx0" brushRef="#br0" timeOffset="1">1 280 15375,'0'0'6310,"68"-21"-3524,-27 2-1152,7-2-129,2 3-864,-2 2-545,-5 5-288,-8 2-1826,-8 7-1474,-12 0-2561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0.216"/>
    </inkml:context>
    <inkml:brush xml:id="br0">
      <inkml:brushProperty name="width" value="0.025" units="cm"/>
      <inkml:brushProperty name="height" value="0.025" units="cm"/>
    </inkml:brush>
  </inkml:definitions>
  <inkml:trace contextRef="#ctx0" brushRef="#br0">1 103 17649,'0'0'5605,"78"-17"-3075,-25 4-320,11-2-608,7-2-641,6 1-705,-3 4-224,-7 4-192,-6 4-513,-10 3-1761,-15 1-1313,-15 0-1314,-11 0-3491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0.573"/>
    </inkml:context>
    <inkml:brush xml:id="br0">
      <inkml:brushProperty name="width" value="0.025" units="cm"/>
      <inkml:brushProperty name="height" value="0.025" units="cm"/>
    </inkml:brush>
  </inkml:definitions>
  <inkml:trace contextRef="#ctx0" brushRef="#br0">9 51 5157,'10'-4'11590,"5"-3"-9534,54-23 4821,-64 29-6342,-1-1 0,1 0 1,0 1-1,0 0 0,0 0 1,0 1-1,0-1 0,0 1 1,0 0-1,0 0 0,0 1 1,6 1-1,-10-2-529,-1 1 1,1 0-1,-1-1 1,1 1-1,-1 0 0,0 0 1,1 0-1,-1-1 1,0 1-1,0 0 0,0 0 1,1 0-1,-1 0 1,0-1-1,0 1 0,0 0 1,0 0-1,-1 0 1,1 0-1,0-1 0,0 1 1,0 0-1,-1 0 1,0 1-1,-7 22-38,-4-5 32,-1 1 0,0-1 0,-23 24 0,22-29 0,1 1 0,1 1 0,1 0 0,0 1 0,-14 30 0,24-45 0,0 0 0,0 1 0,0-1 0,0 1 0,1-1 0,-1 1 0,1-1 0,0 1 0,0-1 0,0 1 0,0-1 0,0 1 0,1 2 0,-1-3 0,1-1 0,-1 0 0,1 0 0,0 0 0,-1 0 0,1 0 0,0 0 0,0 0 0,-1 0 0,1 0 0,0 0 0,0-1 0,0 1 0,0 0 0,0-1 0,0 1 0,0 0 0,0-1 0,3 1 0,3 1 0,0-1 0,1 0 0,-1-1 0,1 1 0,-1-1 0,1-1 0,11-1 0,-7 0-557,1-1 1,0 0-1,-1-1 0,15-5 1,-11 1-1377,0 0-1,0 0 1,-1-2 0,26-19 0,-7-3-7655</inkml:trace>
  <inkml:trace contextRef="#ctx0" brushRef="#br0" timeOffset="1">333 90 16784,'0'0'8808,"-28"66"-6181,26-39-834,-3 0-479,0 2-578,4 1-351,1-2-225,0 0-96,0-1-128,8-1-1602,-1-3-2530,0-7-1697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1.166"/>
    </inkml:context>
    <inkml:brush xml:id="br0">
      <inkml:brushProperty name="width" value="0.025" units="cm"/>
      <inkml:brushProperty name="height" value="0.025" units="cm"/>
    </inkml:brush>
  </inkml:definitions>
  <inkml:trace contextRef="#ctx0" brushRef="#br0">0 63 7399,'0'0'17809,"63"-31"-15919,-27 20-289,6 2-512,-1 3-672,2 1-353,-1 4-192,-5 1-1410,-6 0-2145,-13 0-3044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1.802"/>
    </inkml:context>
    <inkml:brush xml:id="br0">
      <inkml:brushProperty name="width" value="0.025" units="cm"/>
      <inkml:brushProperty name="height" value="0.025" units="cm"/>
    </inkml:brush>
  </inkml:definitions>
  <inkml:trace contextRef="#ctx0" brushRef="#br0">3 1 6054,'0'0'23222,"3"67"-22774,-6-28-192,0 2-192,3-4 0,0-1-96,0-5-640,1-3-1378,6-8-1698,0-9-1473,-1-2-2946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7.820"/>
    </inkml:context>
    <inkml:brush xml:id="br0">
      <inkml:brushProperty name="width" value="0.025" units="cm"/>
      <inkml:brushProperty name="height" value="0.025" units="cm"/>
    </inkml:brush>
  </inkml:definitions>
  <inkml:trace contextRef="#ctx0" brushRef="#br0">40 6 16047,'0'0'3732,"-1"12"-700,-14 53 115,9-46-2837,1-1-1,1 0 0,0 1 0,2 0 0,0 0 0,1 19 1,1-37-339,0 0 1,0-1-1,1 1 0,-1 0 1,0-1-1,0 1 1,1 0-1,-1-1 1,0 1-1,0-1 1,1 1-1,-1-1 0,1 1 1,-1-1-1,1 1 1,-1-1-1,1 1 1,-1-1-1,1 1 1,-1-1-1,1 0 0,-1 1 1,1-1-1,0 0 1,-1 1-1,1-1 1,-1 0-1,1 0 1,0 0-1,-1 0 1,2 1-1,26-7-924,22-20-933,-38 16 1222,0-1 0,-1 0 0,0-1 0,0 0 0,-2-1 0,1 0 0,13-26 0,20-56 1299,-42 146 3615,0-8-3813,-2-9-266,-1-22-182,1 0 1,1 0-1,0 0 0,1 0 1,0-1-1,0 1 0,5 14 1,5-10-1901,2-12-2675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2.176"/>
    </inkml:context>
    <inkml:brush xml:id="br0">
      <inkml:brushProperty name="width" value="0.025" units="cm"/>
      <inkml:brushProperty name="height" value="0.025" units="cm"/>
    </inkml:brush>
  </inkml:definitions>
  <inkml:trace contextRef="#ctx0" brushRef="#br0">0 116 16688,'0'0'11306,"57"-32"-10152,-15 14-354,7-3-479,2 5-225,-2 1-32,-3 6-352,-5 4-1314,-10 5-2017,-8 0-353,-7 0-2434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2.519"/>
    </inkml:context>
    <inkml:brush xml:id="br0">
      <inkml:brushProperty name="width" value="0.025" units="cm"/>
      <inkml:brushProperty name="height" value="0.025" units="cm"/>
    </inkml:brush>
  </inkml:definitions>
  <inkml:trace contextRef="#ctx0" brushRef="#br0">0 80 19218,'0'0'6027,"10"-8"-3550,3-1-2089,1 0 0,0 1 0,0 1 0,0 0 1,1 1-1,0 0 0,1 1 0,-1 1 0,1 1 0,0 0 0,0 1 0,31 0 0,-44 2-388,-1 0 0,0 1 0,0-1 0,0 1 0,0-1 0,0 1 0,0 0 0,0 0 0,0 0 0,0 0 0,0 0 0,0 0 0,-1 1 0,1-1 0,-1 0 0,1 1 0,-1 0 0,1-1 0,-1 1 0,0 0 0,1 0 0,-1-1 0,0 1 0,0 0 0,-1 0 0,1 0 0,0 0 0,-1 1 0,1-1 0,-1 0 0,0 0 0,1 0 0,-1 0 0,0 0 0,0 1 0,-1-1 0,1 0 0,0 0 0,-1 3 0,-1 4 0,0 0 0,0 0 0,0 0 0,-1 0 0,-1 0 0,1-1 0,-1 1 0,-6 8 0,-8 7 0,0-1 0,-2 0 0,0-1 0,-1-2 0,-1 0 0,-41 28 0,93-50 0,234-53-5611,-232 49-2391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3.059"/>
    </inkml:context>
    <inkml:brush xml:id="br0">
      <inkml:brushProperty name="width" value="0.025" units="cm"/>
      <inkml:brushProperty name="height" value="0.025" units="cm"/>
    </inkml:brush>
  </inkml:definitions>
  <inkml:trace contextRef="#ctx0" brushRef="#br0">0 1 10826,'0'0'21364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3.404"/>
    </inkml:context>
    <inkml:brush xml:id="br0">
      <inkml:brushProperty name="width" value="0.025" units="cm"/>
      <inkml:brushProperty name="height" value="0.025" units="cm"/>
    </inkml:brush>
  </inkml:definitions>
  <inkml:trace contextRef="#ctx0" brushRef="#br0">26 32 18962,'0'0'8872,"-4"12"-8551,-4 27-172,2 1 1,2 0-1,1 70 1,3-91-94,0-8 201,-1 0-1,2 0 1,-1 0-1,2 0 1,-1 0-1,2 0 1,3 12-1,-5-22-230,-1 0-1,1 1 0,0-1 1,0 0-1,0 0 0,0 0 1,0 0-1,0 0 0,0 0 0,0 0 1,0 0-1,0 0 0,1-1 1,-1 1-1,0 0 0,1-1 1,-1 1-1,0-1 0,1 1 1,-1-1-1,1 0 0,-1 1 1,0-1-1,1 0 0,-1 0 1,1 0-1,-1 0 0,1-1 1,-1 1-1,0 0 0,1 0 1,-1-1-1,1 1 0,-1-1 1,0 1-1,1-1 0,-1 0 1,0 0-1,0 1 0,2-2 1,8-4 186,0-1 1,0-1 0,13-10 0,-19 14-197,41-33-16,33-25 0,-2-4 0,71-79 0,-143 140-42,-3 2-205,0 1 0,1-1 0,-1 1 0,0-1 0,0 0 0,0 0 0,-1 0 0,1 0 0,-1 0 0,1 0 0,0-6 0,-4 5-4546,-11 3-3455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33.762"/>
    </inkml:context>
    <inkml:brush xml:id="br0">
      <inkml:brushProperty name="width" value="0.025" units="cm"/>
      <inkml:brushProperty name="height" value="0.025" units="cm"/>
    </inkml:brush>
  </inkml:definitions>
  <inkml:trace contextRef="#ctx0" brushRef="#br0">1 0 17969,'0'0'11147,"64"28"-9834,-39-23-961,1 6-320,-3 4-448,-8 7-2691,-2-1-4228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49.505"/>
    </inkml:context>
    <inkml:brush xml:id="br0">
      <inkml:brushProperty name="width" value="0.025" units="cm"/>
      <inkml:brushProperty name="height" value="0.025" units="cm"/>
      <inkml:brushProperty name="color" value="#66CC00"/>
    </inkml:brush>
  </inkml:definitions>
  <inkml:trace contextRef="#ctx0" brushRef="#br0">0 1 11691,'0'0'12401,"2"8"-11328,6 42 187,-2 0 0,-1 59 1,-1-17 692,-4-90-1933,-1-1 0,1 0 0,0 0 0,0 1 0,1-1 0,-1 0 0,0 1 0,0-1 0,1 0 0,-1 0 0,0 1 0,1-1 0,-1 0 0,1 0 0,0 0 0,-1 0 0,1 0 0,0 0 0,0 0 0,0 0 0,-1 0 0,3 2 0,-2-3 10,0 0-1,1 0 1,-1 0-1,0 0 1,0 0-1,0 0 1,0-1-1,0 1 1,0 0 0,0-1-1,0 1 1,0 0-1,0-1 1,0 1-1,0-1 1,0 1-1,0-1 1,0 0-1,0 0 1,1 0-1,40-48 759,-42 49-788,46-68 0,44-90 0,-90 158 0,0-1 0,0 1 0,0 0 0,0 0 0,0-1 0,0 1 0,0 0 0,0 0 0,0 0 0,0-1 0,0 1 0,0 0 0,0 0 0,0-1 0,0 1 0,0 0 0,1 0 0,-1 0 0,0-1 0,0 1 0,0 0 0,0 0 0,0 0 0,1 0 0,-1-1 0,0 1 0,0 0 0,0 0 0,1 0 0,-1 0 0,0 0 0,0 0 0,1 0 0,-1 0 0,0-1 0,0 1 0,0 0 0,1 0 0,-1 0 0,0 0 0,0 0 0,1 0 0,-1 0 0,0 0 0,0 1 0,1-1 0,-1 0 0,0 0 0,0 0 0,0 0 0,1 0 0,-1 0 0,0 0 0,4 19 0,-3 40 0,-1-48 0,-1 16 0,0-17 0,0-1 0,1 0 0,1 1 0,2 16 0,-3-26 0,0 1 0,1-1 0,-1 1 0,1-1 0,-1 1 0,1-1 0,-1 1 0,1-1 0,-1 0 0,1 1 0,-1-1 0,1 0 0,0 1 0,-1-1 0,1 0 0,-1 1 0,1-1 0,0 0 0,-1 0 0,1 0 0,0 0 0,-1 0 0,1 0 0,0 0 0,0 0 0,-1 0 0,1 0 0,0 0 0,-1 0 0,2-1 0,21-6 0,-11-1 0,0-1 0,0 0 0,-1-1 0,0 0 0,14-18 0,-15 17 0,0 0 0,1 0 0,1 1 0,-1 0 0,16-9 0,-26 19 0,0 0 0,-1-1 0,1 1 0,0 0 0,0-1 0,-1 1 0,1 0 0,0 0 0,0 0 0,0 0 0,-1 0 0,1 0 0,0 0 0,0 0 0,0 0 0,-1 0 0,1 1 0,0-1 0,0 0 0,0 0 0,-1 1 0,1-1 0,0 0 0,-1 1 0,1-1 0,0 1 0,-1-1 0,1 1 0,-1-1 0,1 1 0,0-1 0,-1 1 0,1 0 0,-1-1 0,0 1 0,1 0 0,-1 0 0,0-1 0,1 1 0,-1 0 0,0 0 0,0-1 0,1 1 0,-1 0 0,0 0 0,0 0 0,0-1 0,0 1 0,0 0 0,-1 1 0,4 53 0,-4-46 0,0 19 0,0-18 0,1 0 0,0-1 0,0 1 0,3 14 0,-3-24-162,1 1 0,-1-1 0,1 1 0,-1-1 0,1 0 0,0 1 0,-1-1 0,1 0 0,0 1 0,-1-1 0,1 0 0,0 0 0,0 0 0,-1 1 0,1-1 0,0 0 0,-1 0 0,1 0 0,0 0 0,0-1 0,-1 1 0,1 0 0,0 0 0,0 0 0,-1 0 0,1-1 0,0 1 0,-1 0 0,1-1 0,-1 1 0,1 0 0,0-1 0,0 0 0,24-13-10126,0-3-1334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49.877"/>
    </inkml:context>
    <inkml:brush xml:id="br0">
      <inkml:brushProperty name="width" value="0.025" units="cm"/>
      <inkml:brushProperty name="height" value="0.025" units="cm"/>
      <inkml:brushProperty name="color" value="#66CC00"/>
    </inkml:brush>
  </inkml:definitions>
  <inkml:trace contextRef="#ctx0" brushRef="#br0">141 1 18930,'0'0'8403,"-10"3"-5868,3-1-2343,0 1 1,0-1-1,0 1 0,0 0 0,1 1 0,0 0 1,-1 0-1,1 0 0,1 1 0,-1 0 0,1 0 0,0 0 1,0 1-1,-6 8 0,7-9-191,0 1 0,1 0 0,-1 0 0,1 0 0,0 0 0,1 1 0,0-1 0,0 1-1,0-1 1,1 1 0,-1 0 0,2 0 0,-1-1 0,1 1 0,0 0 0,1 8 0,0-13-1,-1-1 0,1 0 0,0 0 0,0 0 0,-1 0 0,1 0 0,0 0 0,0-1 0,0 1 0,0 0 0,0 0 0,0 0 0,0-1 0,0 1 0,1-1 0,-1 1 0,0-1 0,0 1 0,0-1 0,1 0 0,-1 0 0,0 1 0,0-1 0,1 0 0,-1 0 0,0 0 0,0 0 0,1 0 0,-1-1 0,0 1 0,0 0 0,1-1 0,-1 1 0,2-1 0,1 0 0,1-1 0,-1 1 0,1-1 0,-1 0 0,0 0 0,1 0 0,-1-1 0,4-2 0,0-4 0,0 0 0,0 0 0,-1-1 0,0 0 0,0 0 0,-1-1 0,-1 1 0,0-1 0,0-1 0,-1 1 0,0-1 0,-1 1 0,-1-1 0,3-19 0,-5 32 0,-1-1 0,1 0 0,0 0 0,0 0 0,0 0 0,0 1 0,0-1 0,0 0 0,0 0 0,0 0 0,0 0 0,-1 0 0,1 0 0,0 0 0,0 1 0,0-1 0,0 0 0,0 0 0,-1 0 0,1 0 0,0 0 0,0 0 0,0 0 0,0 0 0,-1 0 0,1 0 0,0 0 0,0 0 0,0 0 0,0 0 0,-1 0 0,1 0 0,0 0 0,0 0 0,0 0 0,0 0 0,-1 0 0,1 0 0,0 0 0,0 0 0,0 0 0,0 0 0,0-1 0,-1 1 0,1 0 0,0 0 0,0 0 0,0 0 0,0 0 0,0 0 0,0-1 0,0 1 0,-1 0 0,1 0 0,0 0 0,-9 13 0,0 8 0,0 0 0,-8 33 0,15-45 0,0 0 0,0 0 0,1 0 0,0 0 0,1 0 0,0 1 0,0-1 0,1 0 0,2 11 0,-2-18-43,1 0 0,-1 0 0,0 0 1,1 0-1,-1 0 0,1 0 0,-1-1 0,1 1 0,0-1 1,0 1-1,0-1 0,0 1 0,0-1 0,0 0 0,0 0 0,0 0 1,0 0-1,1 0 0,-1-1 0,0 1 0,1 0 0,-1-1 1,1 0-1,-1 0 0,0 0 0,1 0 0,-1 0 0,3-1 0,3 1-391,1 0-1,-1-1 0,0 0 0,1-1 0,-1 0 0,16-6 0,-14 2-1257,1 0 0,-1-1-1,0-1 1,-1 1 0,1-2 0,-2 1-1,16-19 1,2-7-4762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0.219"/>
    </inkml:context>
    <inkml:brush xml:id="br0">
      <inkml:brushProperty name="width" value="0.025" units="cm"/>
      <inkml:brushProperty name="height" value="0.025" units="cm"/>
      <inkml:brushProperty name="color" value="#66CC00"/>
    </inkml:brush>
  </inkml:definitions>
  <inkml:trace contextRef="#ctx0" brushRef="#br0">129 1 8104,'0'0'18497,"2"8"-16837,-1-2-1401,0 1 0,0-1-1,-1 1 1,0-1-1,0 1 1,-1-1-1,0 1 1,0-1 0,-2 8-1,-26 67 1107,20-61-1337,5-8-64,0-1 1,-1 0-1,0 0 0,-1-1 0,0 1 0,-1-1 1,0-1-1,-16 18 0,14-23-1696,1-14-6006,3-8 120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0.576"/>
    </inkml:context>
    <inkml:brush xml:id="br0">
      <inkml:brushProperty name="width" value="0.025" units="cm"/>
      <inkml:brushProperty name="height" value="0.025" units="cm"/>
      <inkml:brushProperty name="color" value="#66CC00"/>
    </inkml:brush>
  </inkml:definitions>
  <inkml:trace contextRef="#ctx0" brushRef="#br0">1 0 17424,'0'0'9834,"56"40"-7304,-34-24-608,3-2-865,2 1-1057,-1-2 0,1 2 0,-1-2 0,0-5-128,-4-2-2082,-4-4-4068,-4-2-8712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0.919"/>
    </inkml:context>
    <inkml:brush xml:id="br0">
      <inkml:brushProperty name="width" value="0.025" units="cm"/>
      <inkml:brushProperty name="height" value="0.025" units="cm"/>
      <inkml:brushProperty name="color" value="#66CC00"/>
    </inkml:brush>
  </inkml:definitions>
  <inkml:trace contextRef="#ctx0" brushRef="#br0">0 1 18193,'0'0'10698,"0"47"-9481,0-18-512,5-1-320,-2 1-193,0-3-128,3-4 0,3-3-160,-1-6-1346,1-5-2305,0-8-3364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8.380"/>
    </inkml:context>
    <inkml:brush xml:id="br0">
      <inkml:brushProperty name="width" value="0.025" units="cm"/>
      <inkml:brushProperty name="height" value="0.025" units="cm"/>
    </inkml:brush>
  </inkml:definitions>
  <inkml:trace contextRef="#ctx0" brushRef="#br0">31 332 16752,'-5'9'3502,"-1"1"-2391,3-6-563,1 1 0,-1-1 0,1 0 0,0 1 0,0-1 0,1 1 0,-1-1 0,0 8 0,2-11-420,1-1 1,0 1-1,-1-1 0,1 0 1,0 1-1,0-1 0,0 0 0,-1 0 1,1 1-1,0-1 0,0 0 1,0 0-1,0 0 0,0 0 1,-1 0-1,1 0 0,0 0 1,0-1-1,0 1 0,0 0 1,-1 0-1,1-1 0,0 1 1,0 0-1,0-1 0,18-9 282,-1-1 0,0-1 0,-1-1-1,0 0 1,-1-1 0,25-29-1,-10 13-260,48-48-91,75-96 1,-154 174-59,0 0 0,0 0 0,0 0 0,0 0 0,0 1 0,0-1 0,0 0 0,0 0 0,0 0 0,0 0 0,0 1 0,0-1 0,0 0 0,0 0 0,0 0 0,0 0 0,1 0 0,-1 0 0,0 1 0,0-1 0,0 0 0,0 0 0,0 0 0,0 0 0,0 0 0,1 0 0,-1 0 0,0 0 0,0 0 0,0 0 0,0 1 0,0-1 0,1 0 0,-1 0 0,0 0 0,0 0 0,0 0 0,0 0 0,0 0 0,1 0 0,-1 0 0,0 0 0,0 0 0,0 0 0,0 0 0,0-1 0,1 1 0,-1 0 0,0 0 0,0 0 0,0 0 0,0 0 0,0 0 0,1 0 0,-1 0 0,0 0 0,0 0 0,0-1 0,0 1 0,-1 14 0,-25 101 15,16-78-34,2 0 0,1 1 0,2-1 0,-1 47 0,11-52-1355,9-19-3466,7-11-4497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1.989"/>
    </inkml:context>
    <inkml:brush xml:id="br0">
      <inkml:brushProperty name="width" value="0.025" units="cm"/>
      <inkml:brushProperty name="height" value="0.025" units="cm"/>
      <inkml:brushProperty name="color" value="#66CC00"/>
    </inkml:brush>
  </inkml:definitions>
  <inkml:trace contextRef="#ctx0" brushRef="#br0">0 0 16335,'0'0'10800,"3"13"-10037,32 150 2077,-35-162-2818,0 0-1,0 0 1,1 1-1,-1-1 0,0 0 1,1 0-1,-1 0 0,1 0 1,-1 0-1,1 0 1,-1 0-1,1 0 0,0 0 1,0 0-1,-1-1 0,1 1 1,0 0-1,0 0 1,0-1-1,0 1 0,0 0 1,0-1-1,0 1 1,0-1-1,0 1 0,2 0 1,-1-1 23,-1-1 1,1 1-1,0 0 1,0 0-1,0-1 1,0 1-1,-1-1 1,1 0-1,0 0 1,0 1 0,-1-1-1,1 0 1,-1 0-1,3-2 1,6-6 143,-1 1 0,0-1 0,12-16 0,-21 24-193,18-26 23,-15 22-20,0-1 1,0 1 0,1-1-1,0 1 1,0 0 0,1 0-1,8-7 1,-11 18 0,-1 0 0,0 0 0,0 0 0,0 0 0,0 0 0,-1 0 0,-1 11 0,1-15 0,0 6 0,4 41 0,-4-48 0,0 0 0,0 0 0,1 0 0,-1-1 0,0 1 0,1 0 0,-1 0 0,1-1 0,-1 1 0,1 0 0,-1-1 0,1 1 0,0 0 0,-1-1 0,1 1 0,0-1 0,-1 1 0,1-1 0,0 1 0,-1-1 0,1 0 0,0 1 0,0-1 0,0 0 0,-1 0 0,1 1 0,0-1 0,0 0 0,0 0 0,0 0 0,0 0 0,-1 0 0,1 0 0,0 0 0,0 0 0,0-1 0,0 1 0,-1 0 0,1 0 0,0-1 0,0 1 0,0-1 0,-1 1 0,1 0 0,0-1 0,-1 0 0,1 1 0,0-1 0,-1 1 0,2-2 0,8-6 0,0 0 0,-1-1 0,0 0 0,16-20 0,-17 19 0,0 0 0,1 0 0,0 1 0,1 0 0,14-10 0,-23 18 0,0 0 0,0 0 0,0 1 0,0-1 0,0 0 0,0 1 0,0-1 0,0 1 0,0-1 0,0 1 0,0 0 0,0-1 0,0 1 0,0 0 0,1 0 0,-1-1 0,0 1 0,0 0 0,0 0 0,0 1 0,1-1 0,-1 0 0,0 0 0,0 0 0,0 1 0,0-1 0,0 0 0,0 1 0,0-1 0,0 1 0,0 0 0,0-1 0,0 1 0,0 0 0,0 0 0,0-1 0,-1 1 0,1 0 0,0 0 0,0 0 0,-1 0 0,1 0 0,-1 0 0,1 0 0,-1 0 0,1 0 0,-1 0 0,0 0 0,1 0 0,-1 1 0,0-1 0,0 0 0,0 2 0,2 11 0,-1-1 0,0 1 0,-3 24 0,2-20 0,-1-18-16,1 1 0,0-1-1,0 0 1,0 1 0,0-1 0,0 0-1,0 1 1,0-1 0,0 1 0,0-1-1,0 0 1,0 1 0,1-1 0,-1 0-1,0 1 1,0-1 0,0 0 0,0 0-1,0 1 1,1-1 0,-1 0 0,0 1-1,0-1 1,0 0 0,1 0 0,-1 1-1,0-1 1,1 0 0,-1 0 0,0 0-1,0 1 1,1-1 0,-1 0 0,0 0-1,1 0 1,-1 0 0,0 0 0,1 0-1,-1 0 1,1 1 0,15-9-1851,12-18-4686,-19 15-2810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2.333"/>
    </inkml:context>
    <inkml:brush xml:id="br0">
      <inkml:brushProperty name="width" value="0.025" units="cm"/>
      <inkml:brushProperty name="height" value="0.025" units="cm"/>
      <inkml:brushProperty name="color" value="#66CC00"/>
    </inkml:brush>
  </inkml:definitions>
  <inkml:trace contextRef="#ctx0" brushRef="#br0">1 0 18353,'0'0'13592,"4"12"-12903,2 10-663,-1 0 1,-1 1 0,-1-1-1,0 40 1,-3-55-45,1 37-420,-1-43 411,0-1 0,0 1 1,0 0-1,0-1 0,0 1 0,0 0 1,0-1-1,0 1 0,0 0 0,0-1 1,0 1-1,1 0 0,-1-1 0,0 1 1,0 0-1,1-1 0,-1 1 0,1-1 1,-1 1-1,0 0 0,1-1 0,-1 1 1,1-1-1,-1 1 0,1-1 0,-1 0 1,1 1-1,0-1 0,-1 0 0,1 1 1,-1-1-1,1 0 0,0 1 0,-1-1 1,1 0-1,0 0 0,-1 0 0,1 0 0,0 0 1,0 0-1,-1 0 0,1 0 0,0 0 1,-1 0-1,1 0 0,0 0 0,0-1 1,1 0-454,-1 0 0,0 0 0,0 0 0,0 0 0,0-1 0,0 1 0,0 0 0,0-1 1,0 1-1,0-1 0,-1 1 0,1-1 0,0 1 0,0-3 0,0 1-478,6-19-6826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2.818"/>
    </inkml:context>
    <inkml:brush xml:id="br0">
      <inkml:brushProperty name="width" value="0.025" units="cm"/>
      <inkml:brushProperty name="height" value="0.025" units="cm"/>
      <inkml:brushProperty name="color" value="#66CC00"/>
    </inkml:brush>
  </inkml:definitions>
  <inkml:trace contextRef="#ctx0" brushRef="#br0">1 73 13421,'0'0'13650,"11"7"-12294,38 19-475,-46-25-800,-1 0 0,1-1 1,0 0-1,1 1 0,-1-1 1,0 0-1,0 0 1,0-1-1,0 1 0,0-1 1,0 1-1,-1-1 0,1 0 1,0 0-1,0 0 0,0 0 1,-1-1-1,1 1 0,0-1 1,-1 0-1,1 0 0,3-3 1,-3 2 24,1 0 0,-1-1 0,0 1 0,0-1 1,0 1-1,0-1 0,0 0 0,-1 0 0,0-1 0,0 1 0,0 0 1,2-7-1,-4 10-100,1-1 0,-1 1 0,0 0 1,0-1-1,0 1 0,0 0 0,0-1 1,0 1-1,0 0 0,0-1 0,-1 1 0,1 0 1,0 0-1,-1-1 0,1 1 0,-1 0 0,1 0 1,-2-2-1,1 2-3,1 1 0,-1-1-1,0 1 1,1-1 0,-1 1 0,0 0 0,0-1-1,1 1 1,-1 0 0,0-1 0,0 1 0,0 0 0,0 0-1,1 0 1,-1 0 0,0 0 0,0 0 0,0 0-1,0 0 1,1 0 0,-3 1 0,0 0-1,-1 0 1,0 0-1,1 1 0,-1 0 1,1-1-1,-1 2 0,1-1 1,0 0-1,0 0 0,0 1 1,-3 3-1,-30 44-2,34-47 0,0 1 0,0-1 0,1 0 0,-1 1 0,1-1 0,0 0 0,0 1 0,0-1 0,1 1 0,-1 0 0,1-1 0,0 1 0,0-1 0,1 8 0,0-10 0,-1 0 0,1 0 0,0-1 0,0 1 0,0 0 0,0-1 0,1 1 0,-1-1 0,0 1 0,0-1 0,0 1 0,0-1 0,1 0 0,-1 1 0,0-1 0,0 0 0,0 0 0,1 0 0,-1 0 0,2 0 0,35-1 0,-28 0 0,57-5 0,-51 4 0,1 0 0,0 1 0,-1 0 0,30 4 0,-40-2 0,5-1 0,-16-12 0,2 3 0,-40-80 0,52 93 0,0-1 0,0 1 0,0-2 0,1 1 0,16 1 0,-25-4-2,21 3-2551,-16-2 623,1-1 0,-1 0 1,1 0-1,-1 0 0,1-1 0,8-1 1,-4-4-7376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3.188"/>
    </inkml:context>
    <inkml:brush xml:id="br0">
      <inkml:brushProperty name="width" value="0.025" units="cm"/>
      <inkml:brushProperty name="height" value="0.025" units="cm"/>
      <inkml:brushProperty name="color" value="#66CC00"/>
    </inkml:brush>
  </inkml:definitions>
  <inkml:trace contextRef="#ctx0" brushRef="#br0">0 114 17232,'0'0'11723,"8"1"-10201,0 1-1371,-1-1 0,1-1 0,-1 0-1,1 0 1,-1 0 0,0-1 0,1 0 0,-1 0 0,1-1 0,-1 0 0,0 0 0,0-1 0,0 0-1,10-6 1,-14 8-146,55-34 24,-54 33-30,1-2 0,-1 1 1,0 0-1,0-1 1,0 0-1,-1 0 0,1 0 1,-1 0-1,0-1 1,3-4-1,-6 8 1,0 1 0,0 0 0,0 0 0,0 0 0,1-1 0,-1 1 0,0 0 0,0 0 0,0-1 0,0 1 0,0 0 0,0-1 0,1 1 0,-1 0 0,0 0 0,0-1 0,0 1 0,0 0 0,0-1 0,0 1 0,0 0 0,0 0 0,-1-1 0,1 1 0,0 0 0,0-1 0,0 1 0,0 0 0,0 0 0,0-1 0,0 1 0,-1 0 0,1 0 0,0-1 0,0 1 0,0 0 0,-1 0 0,1 0 0,0-1 0,0 1 0,-1 0 0,1 0 0,0 0 0,-1-1 0,-16 5 0,-19 14 0,18-4 0,-32 34 0,47-44 0,-1 0 0,0 0 0,1 1 0,0-1 0,0 1 0,0 0 0,1 0 0,-1 0 0,1 1 0,0-1 0,1 0 0,-1 1 0,1-1 0,0 7 0,1-11 0,0 1 0,1-1 0,-1 0 0,1 0 0,-1 1 0,1-1 0,0 0 0,-1 0 0,1 1 0,0-1 0,0 0 0,0 0 0,0 0 0,0 0 0,0 0 0,0-1 0,0 1 0,0 0 0,0 0 0,1-1 0,-1 1 0,0-1 0,0 1 0,1-1 0,-1 1 0,1-1 0,-1 0 0,0 1 0,1-1 0,2 0 0,51 2 0,-45-2 0,7 1-186,35-2-1990,-50 0 1982,-1 1-1,1 0 1,0-1 0,-1 1-1,1-1 1,0 1-1,-1-1 1,1 0-1,0 0 1,-1 0-1,1 0 1,-1 0 0,0 0-1,1 0 1,-1 0-1,0 0 1,0-1-1,0 1 1,0-1-1,0 1 1,0-1-1,0 1 1,0-1 0,1-1-1,1-16-8629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3.545"/>
    </inkml:context>
    <inkml:brush xml:id="br0">
      <inkml:brushProperty name="width" value="0.025" units="cm"/>
      <inkml:brushProperty name="height" value="0.025" units="cm"/>
      <inkml:brushProperty name="color" value="#66CC00"/>
    </inkml:brush>
  </inkml:definitions>
  <inkml:trace contextRef="#ctx0" brushRef="#br0">1 0 22069,'0'0'9193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4.090"/>
    </inkml:context>
    <inkml:brush xml:id="br0">
      <inkml:brushProperty name="width" value="0.025" units="cm"/>
      <inkml:brushProperty name="height" value="0.025" units="cm"/>
      <inkml:brushProperty name="color" value="#66CC00"/>
    </inkml:brush>
  </inkml:definitions>
  <inkml:trace contextRef="#ctx0" brushRef="#br0">142 254 12172,'0'0'8274,"2"-9"-4377,1-31-731,-3 39-3058,0 0 0,0 0 0,-1 0 1,1 0-1,0 0 0,-1 0 0,1 0 1,-1 0-1,1 0 0,-1 0 0,0 0 1,1 1-1,-1-1 0,0 0 0,0 0 1,0 1-1,1-1 0,-1 0 0,0 1 1,0-1-1,0 1 0,0-1 0,0 1 0,0-1 1,0 1-1,0 0 0,0 0 0,0-1 1,-1 1-1,1 0 0,0 0 0,0 0 1,0 0-1,0 0 0,0 0 0,-1 1 1,-3-1-12,1 0 0,0 1 0,0 0 1,0-1-1,0 2 0,1-1 1,-8 3-1,4 1-85,1 1 0,0-1 0,0 1 0,0 0 0,1 0 0,0 1 0,0 0-1,1 0 1,0 0 0,0 0 0,0 0 0,1 1 0,0 0 0,1 0 0,0-1 0,0 2 0,1-1 0,0 0 0,0 0 0,1 11 0,0-18-10,0 0 1,0 0 0,1 0-1,-1 0 1,1 0 0,-1 0-1,1-1 1,-1 1 0,1 0-1,0 0 1,-1 0 0,1 0-1,0-1 1,0 1 0,-1 0 0,1-1-1,0 1 1,0-1 0,0 1-1,0-1 1,0 1 0,0-1-1,0 1 1,0-1 0,0 0-1,0 0 1,0 1 0,0-1-1,0 0 1,0 0 0,0 0-1,0 0 1,0 0 0,0-1-1,0 1 1,0 0 0,1 0-1,-1-1 1,-1 1 0,1-1-1,2 0 1,3 0 13,0-1 0,0 0 0,0-1 0,0 0 0,-1 1 0,7-5 0,5-7-16,-1-1 0,0-1 0,-1 0 0,0-1 0,-2-1 0,0 0 0,-1-1 0,-1 0 0,0-1 0,-2 0 0,0-1 0,-1 0 0,-2 0 0,0 0 0,-1-1 0,3-28 0,-13 80 0,-16 51 0,-6 23 0,25-94 0,-2 9 0,1 0 0,1 0 0,0 0 0,1 1 0,2 23 0,0-42-42,-1 0 0,0 0 0,1 0 1,-1 0-1,0 0 0,1 1 0,0-1 0,-1 0 0,1 0 0,0 0 0,-1-1 1,1 1-1,0 0 0,0 0 0,0 0 0,0-1 0,0 1 0,-1 0 1,1-1-1,1 1 0,-1 0 0,0-1 0,0 0 0,0 1 0,0-1 0,0 0 1,0 1-1,0-1 0,1 0 0,-1 0 0,0 0 0,0 0 0,0 0 0,3-1 1,-2 1-324,1 0 1,0 0 0,-1-1-1,1 0 1,0 1 0,-1-1-1,1 0 1,-1 0 0,1-1-1,-1 1 1,1 0-1,-1-1 1,4-3 0,11-16-8124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4.480"/>
    </inkml:context>
    <inkml:brush xml:id="br0">
      <inkml:brushProperty name="width" value="0.025" units="cm"/>
      <inkml:brushProperty name="height" value="0.025" units="cm"/>
      <inkml:brushProperty name="color" value="#66CC00"/>
    </inkml:brush>
  </inkml:definitions>
  <inkml:trace contextRef="#ctx0" brushRef="#br0">95 6 19154,'0'0'11819,"-8"-2"-10292,6 1-1514,0 0 0,0 1 0,0-1-1,0 1 1,0 0 0,0 0 0,0 0 0,0 0 0,0 0-1,0 0 1,0 0 0,0 1 0,0-1 0,0 1 0,0-1-1,0 1 1,1 0 0,-1 0 0,0 0 0,0 0 0,0 0-1,1 0 1,-1 0 0,1 0 0,-2 2 0,-1 2-20,0 0 0,1 1 1,-1-1-1,1 1 0,0-1 1,1 1-1,0 0 0,0 0 1,-2 7-1,3-9 7,0-1 0,0 1 0,0 0 0,0 0 0,1 0 0,-1 0 0,1 0 0,0 0 0,0 0 0,1 0 0,1 8 0,-1-11 0,0 1 0,0-1 0,0 1 0,0-1 0,0 1 0,1-1 0,-1 0 0,0 0 0,1 0 0,-1 0 0,1 0 0,-1 0 0,1 0 0,0 0 0,-1 0 0,1-1 0,0 1 0,-1-1 0,1 1 0,0-1 0,0 0 0,0 0 0,-1 1 0,1-1 0,0 0 0,0-1 0,2 1 0,3-1 0,0 0 0,-1-1 0,1 1 0,-1-1 0,0 0 0,1-1 0,-1 1 0,0-1 0,-1-1 0,1 1 0,0-1 0,-1 0 0,0 0 0,0-1 0,6-6 0,-4 3 0,0 1 0,0-1 0,-1-1 0,-1 1 0,1-1 0,-1 0 0,-1 0 0,0-1 0,5-14 0,-15 47-220,2 0 0,0 0-1,0 26 1,4-49 67,-1 1-1,1 0 1,0 0 0,0-1-1,1 1 1,-1 0 0,0 0-1,0-1 1,0 1 0,0 0-1,1 0 1,-1-1 0,0 1-1,1 0 1,-1-1 0,0 1-1,1 0 1,-1-1 0,1 1-1,-1 0 1,1-1 0,-1 1-1,1-1 1,0 1 0,-1-1-1,2 1 1,21 2-7040,-3-3-2117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4.806"/>
    </inkml:context>
    <inkml:brush xml:id="br0">
      <inkml:brushProperty name="width" value="0.025" units="cm"/>
      <inkml:brushProperty name="height" value="0.025" units="cm"/>
      <inkml:brushProperty name="color" value="#66CC00"/>
    </inkml:brush>
  </inkml:definitions>
  <inkml:trace contextRef="#ctx0" brushRef="#br0">95 1 18802,'0'0'3907,"-9"4"-565,1 0-2847,0 0 0,1 0-1,-1 1 1,1 0 0,-8 8-1,12-11-328,0 1-1,0 0 1,1 0-1,-1 0 1,1 0-1,0 1 1,0-1-1,0 1 1,0-1-1,0 1 1,1 0-1,0-1 1,0 1-1,0 0 1,0 0-1,0 8 1,1-11-149,1 0-1,-1 0 1,1 0 0,0 0 0,0 0 0,-1 0 0,1 0-1,0 0 1,0-1 0,0 1 0,0 0 0,0-1 0,0 1-1,0 0 1,0-1 0,0 1 0,0-1 0,1 0 0,-1 1-1,0-1 1,0 0 0,0 0 0,0 1 0,1-1 0,-1 0-1,0 0 1,0-1 0,0 1 0,2 0 0,44-2 230,-43 2-252,33-5 46,-28 3-111,1 0 0,0 1 0,-1 1 0,1-1 0,14 3 0,-24-2 76,1 0 0,-1 0 0,1 1 1,-1-1-1,1 0 0,-1 1 0,0-1 0,1 0 0,-1 1 0,0-1 0,1 1 0,-1-1 1,0 1-1,0-1 0,1 0 0,-1 1 0,0-1 0,0 1 0,0-1 0,0 1 0,1-1 1,-1 1-1,0-1 0,0 1 0,0 0 0,0-1 0,0 1 0,0-1 0,-1 1 0,1-1 1,0 1-1,0-1 0,0 1 0,0-1 0,-1 1 0,1-1 0,0 0 0,0 1 0,-1-1 0,1 1 1,0-1-1,-1 1 0,1-1 0,-1 1 0,-14 20 285,5-11-291,-1 0 0,0-1 0,0-1 0,-1 1 0,0-2 0,0 0 0,-1 0 0,0-1 0,0-1 0,-20 6 0,31-11 16,2 0-81,0 0 1,0 0-1,0 0 0,0 0 0,0 1 1,0-1-1,-1 0 0,1 0 1,0 0-1,0 0 0,0 0 0,0 0 1,-1 0-1,1 0 0,0 0 1,0 0-1,0 0 0,0 0 1,0 0-1,-1-1 0,1 1 0,0 0 1,0 0-1,0 0 0,0 0 1,0 0-1,-1 0 0,1 0 1,0 0-1,0 0 0,0 0 0,0-1 1,0 1-1,0 0 0,0 0 1,0 0-1,-1 0 0,1 0 1,0 0-1,0-1 0,0 1 0,0 0 1,0 0-1,0 0 0,0 0 1,0-1-1,0 1 0,0 0 0,0 0 1,0 0-1,0 0 0,0 0 1,0-1-1,0 1 0,0 0 1,0 0-1,0 0 0,0-13-9010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5.509"/>
    </inkml:context>
    <inkml:brush xml:id="br0">
      <inkml:brushProperty name="width" value="0.025" units="cm"/>
      <inkml:brushProperty name="height" value="0.025" units="cm"/>
      <inkml:brushProperty name="color" value="#66CC00"/>
    </inkml:brush>
  </inkml:definitions>
  <inkml:trace contextRef="#ctx0" brushRef="#br0">19 0 18930,'0'0'7143,"1"71"-5222,-3-33-607,-4 5-385,-1-2-513,4-4-288,2-4-64,1-8-32,0-6 0,1-9-448,6-6-577,-3-4-897,1-5-1345,-5-17-2114,0-7-3876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5.849"/>
    </inkml:context>
    <inkml:brush xml:id="br0">
      <inkml:brushProperty name="width" value="0.025" units="cm"/>
      <inkml:brushProperty name="height" value="0.025" units="cm"/>
      <inkml:brushProperty name="color" value="#66CC00"/>
    </inkml:brush>
  </inkml:definitions>
  <inkml:trace contextRef="#ctx0" brushRef="#br0">0 34 11531,'0'0'16650,"9"-1"-15075,217-28 1436,-194 25-9497,-20 4 693,-13 4 359,-17 3-6225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29.128"/>
    </inkml:context>
    <inkml:brush xml:id="br0">
      <inkml:brushProperty name="width" value="0.025" units="cm"/>
      <inkml:brushProperty name="height" value="0.025" units="cm"/>
    </inkml:brush>
  </inkml:definitions>
  <inkml:trace contextRef="#ctx0" brushRef="#br0">18 1 15471,'0'0'8845,"0"11"-7563,0 26 330,-8 45 1,3-44-789,2 0-1,2 55 1,1-92-812,0 1 0,0 0 0,1 0 0,-1 0 0,0 0 0,1-1 1,0 1-1,-1 0 0,1 0 0,0-1 0,0 1 0,0 0 0,0-1 1,0 1-1,0-1 0,0 1 0,0-1 0,1 0 0,-1 0 0,1 1 1,-1-1-1,4 2 0,-2-2-14,0 0 1,0 0 0,1-1-1,-1 1 1,0-1 0,1 1-1,-1-1 1,0 0 0,0 0-1,1 0 1,-1-1 0,4 0-1,3-1-200,-1-1 0,1 0 0,-1 0-1,0-1 1,0 0 0,0-1 0,15-10 0,-15 8-334,0-1 1,0 0 0,-1-1 0,0 0 0,0 0 0,-1 0-1,0-1 1,-1 0 0,0 0 0,-1-1 0,8-20 0,-31 95 1442,-32 126 3086,27-62-9166,20-104-5802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6.189"/>
    </inkml:context>
    <inkml:brush xml:id="br0">
      <inkml:brushProperty name="width" value="0.025" units="cm"/>
      <inkml:brushProperty name="height" value="0.025" units="cm"/>
      <inkml:brushProperty name="color" value="#66CC00"/>
    </inkml:brush>
  </inkml:definitions>
  <inkml:trace contextRef="#ctx0" brushRef="#br0">0 41 13485,'0'0'14509,"61"27"-12330,-22-33-546,8-7-672,-2 0-961,2-1 0,-12 1 0,-7 7 0,-10 4-833,-13 2-1377,-5 3-1537,-11 10-1026,-13 4-4195</inkml:trace>
  <inkml:trace contextRef="#ctx0" brushRef="#br0" timeOffset="1">26 230 13677,'0'0'12652,"53"-1"-10122,-18-11-832,2-2-929,2 0-641,-2 1-192,-7 1-1025,-5 5-1890,-7 0-3331,-3 1-4933</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6.532"/>
    </inkml:context>
    <inkml:brush xml:id="br0">
      <inkml:brushProperty name="width" value="0.025" units="cm"/>
      <inkml:brushProperty name="height" value="0.025" units="cm"/>
      <inkml:brushProperty name="color" value="#66CC00"/>
    </inkml:brush>
  </inkml:definitions>
  <inkml:trace contextRef="#ctx0" brushRef="#br0">18 1 17905,'0'0'9502,"-3"10"-7825,1-3-1444,-1 2 146,0 0-1,1 1 1,0-1-1,1 0 1,0 1 0,0-1-1,1 1 1,2 15-1,-2-24-376,0 0-1,0-1 1,0 1-1,1 0 1,-1-1-1,0 1 1,1 0 0,-1-1-1,1 1 1,-1-1-1,1 1 1,-1 0-1,1-1 1,-1 1-1,1-1 1,0 0-1,-1 1 1,1-1-1,-1 0 1,1 1-1,0-1 1,-1 0-1,1 1 1,0-1-1,0 0 1,-1 0-1,2 0 1,26-4 9,20-19-22,-12-6 11,-29 23 0,1-1 0,0 1 0,-1 0 0,2 1 0,-1 0 0,1 0 0,-1 1 0,13-4 0,-20 8 0,-1 0 0,1-1 0,-1 1 0,1 0 0,-1 0 0,1 0 0,0 0 0,-1 0 0,1 0 0,-1 0 0,1 0 0,-1 0 0,1 1 0,-1-1 0,1 0 0,-1 0 0,1 0 0,-1 1 0,1-1 0,-1 0 0,1 0 0,-1 1 0,1-1 0,-1 0 0,1 1 0,-1-1 0,0 1 0,1-1 0,-1 1 0,0-1 0,1 1 0,-1-1 0,0 0 0,0 1 0,0 0 0,1-1 0,-1 1 0,2 29 0,1 5 0,-3-34 0,1 0 0,-1-1 0,0 1 0,0 0 0,1 0 0,-1 0 0,1 0 0,-1 0 0,1 0 0,-1-1 0,1 1 0,0 0 0,-1 0 0,1-1 0,0 1 0,-1 0 0,1-1 0,0 1 0,0-1 0,0 1 0,0-1 0,-1 1 0,1-1 0,0 0 0,0 1 0,0-1 0,1 0 0,4 0-254,-1 0 0,0 0 0,1-1 0,-1 0 0,1 0 0,-1 0 0,0 0 0,0-1 0,0 0 0,0 0 0,0-1 0,0 1 0,6-6 0,-6 5-435,0 0 0,1 0 0,-1 0 0,1 1 0,-1 0-1,1 0 1,0 0 0,0 1 0,12-2 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6.910"/>
    </inkml:context>
    <inkml:brush xml:id="br0">
      <inkml:brushProperty name="width" value="0.025" units="cm"/>
      <inkml:brushProperty name="height" value="0.025" units="cm"/>
      <inkml:brushProperty name="color" value="#66CC00"/>
    </inkml:brush>
  </inkml:definitions>
  <inkml:trace contextRef="#ctx0" brushRef="#br0">0 8 11243,'0'0'17873,"42"-8"-33728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7.236"/>
    </inkml:context>
    <inkml:brush xml:id="br0">
      <inkml:brushProperty name="width" value="0.025" units="cm"/>
      <inkml:brushProperty name="height" value="0.025" units="cm"/>
      <inkml:brushProperty name="color" value="#66CC00"/>
    </inkml:brush>
  </inkml:definitions>
  <inkml:trace contextRef="#ctx0" brushRef="#br0">59 0 20403,'0'0'8702,"-5"13"-7560,-8 29-638,2 1 0,1 0 0,2 1 0,-3 85 0,11-127-504,-1 0 0,1 0 0,0-1 0,0 1 0,0 0 0,0 0 0,1 0 0,-1 0 0,0 0 0,1-1 0,-1 1 0,1 0 0,0 0 0,0-1 0,-1 1 0,1 0 0,0-1 0,0 1 0,1-1 0,-1 0 0,0 1 0,0-1 0,1 0 0,-1 1 0,1-1 0,-1 0 0,1 0 0,-1 0 0,1 0 0,2 0 0,-1 0 0,0-1 0,-1 0 0,1 0 0,0-1 0,0 1 0,-1-1 0,1 1 0,0-1 0,-1 0 0,1 0 0,-1 0 0,1 0 0,-1 0 0,1-1 0,-1 1 0,0-1 0,0 1 0,1-1 0,2-3 0,16-18 0,0 0 0,-2-2 0,-1 0 0,-1-1 0,-1 0 0,-1-2 0,-1 0 0,16-48 0,-30 76-86,0 0-1,0-1 1,1 1-1,-1-1 1,0 1-1,0-1 1,1 1-1,-1-1 1,0 1-1,0-1 1,0 1-1,0-1 1,0 1-1,0-1 1,0 0-1,0 1 1,0-1-1,0 1 1,0-1-1,0 1 1,0-1-1,0 1 1,-1-1-1,1 1 1,0-1-1,0 1 1,-1-1-1,1 1 1,0-1-1,-1 1 1,-12 5-6111,0 6-1549</inkml:trace>
  <inkml:trace contextRef="#ctx0" brushRef="#br0" timeOffset="1">166 221 14286,'0'0'9513,"0"50"-7656,6-39-608,6 0-864,-2-2-385,2-2-1666,2-5-2530,2-2-4164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7.655"/>
    </inkml:context>
    <inkml:brush xml:id="br0">
      <inkml:brushProperty name="width" value="0.025" units="cm"/>
      <inkml:brushProperty name="height" value="0.025" units="cm"/>
      <inkml:brushProperty name="color" value="#66CC00"/>
    </inkml:brush>
  </inkml:definitions>
  <inkml:trace contextRef="#ctx0" brushRef="#br0">81 0 19923,'0'0'5675,"-9"1"-3989,6-1-1607,1 0 0,-1 0 0,0 0-1,0 0 1,0 1 0,0-1 0,0 1-1,0 0 1,1 0 0,-1 0 0,0 0-1,1 0 1,-1 1 0,1-1 0,-1 1-1,1 0 1,0-1 0,0 1 0,-1 0-1,1 1 1,0-1 0,1 0 0,-1 0-1,0 1 1,1-1 0,-1 1 0,1-1-1,0 1 1,0 0 0,0 0-1,0-1 1,1 1 0,-1 0 0,1 0-1,-1 0 1,1 0 0,0 0 0,0 0-1,1 3 1,-1-6-66,0 1-1,0 0 1,0-1-1,0 1 1,0-1-1,1 1 1,-1-1-1,0 1 1,0-1-1,1 1 1,-1-1-1,0 1 1,1-1-1,-1 1 1,1-1-1,-1 1 1,0-1 0,1 0-1,-1 1 1,1-1-1,-1 1 1,1-1-1,-1 0 1,1 0-1,0 1 1,-1-1-1,1 0 1,-1 0-1,2 0 1,25 2 257,26-10-67,-1-10-364,-37 12 131,1 0 0,0 1 0,0 1 0,1 0-1,30-2 1,-46 7 64,0 0 0,0 1 0,0-1 0,-1 0 0,1 1 0,0-1 0,-1 0 0,1 1 0,-1-1 0,1 1-1,-1-1 1,0 1 0,0-1 0,1 1 0,-1-1 0,0 1 0,0-1 0,-1 1 0,1-1 0,0 3 0,-3 35 930,2-39-962,1 0 0,0 1 0,0-1 1,0 1-1,0-1 0,0 1 0,0-1 1,0 1-1,0-1 0,0 1 1,0-1-1,0 1 0,0-1 0,0 1 1,0-1-1,0 1 0,0-1 1,1 1-1,-1-1 0,0 0 0,0 1 1,0-1-1,1 1 0,-1-1 1,0 1-1,1-1 0,-1 0 0,0 1 1,1-1-1,-1 0 0,0 1 1,1-1-1,-1 0 0,1 0 0,0 1 1,23-3 42,39-23-22,-44 17-24,-10 4-2,0 1 1,0 1-1,0-1 0,0 2 1,1-1-1,-1 1 0,14 1 1,-23 0 1,1 0 0,0 1 0,-1-1 0,1 1 0,-1-1 0,1 0 0,0 1 0,-1-1 0,1 1 0,-1-1 1,1 1-1,-1 0 0,0-1 0,1 1 0,-1-1 0,0 1 0,1 0 0,-1-1 0,0 1 0,0 0 0,1 0 0,-1-1 0,0 1 1,0 0-1,0-1 0,0 1 0,0 0 0,0 0 0,0-1 0,0 1 0,0 0 0,-1-1 0,1 1 0,0 0 0,0 0 1,-1-1-1,1 1 0,-1 0 0,1 20 72,1-21-74,-1 1-1,1-1 0,-1 1 0,1-1 0,-1 0 0,1 1 1,0-1-1,-1 0 0,1 1 0,-1-1 0,1 0 0,0 1 1,-1-1-1,1 0 0,0 0 0,-1 0 0,1 0 0,0 0 1,-1 0-1,1 0 0,0 0 0,-1 0 0,1 0 0,0 0 1,-1 0-1,1-1 0,0 1 0,-1 0 0,1 0 0,-1-1 1,1 1-1,1-1 0,7-3-1548,0-1 0,0 0 0,-1 0 0,1-1 0,12-11 0,-14 11-261,15-11-5784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8.138"/>
    </inkml:context>
    <inkml:brush xml:id="br0">
      <inkml:brushProperty name="width" value="0.025" units="cm"/>
      <inkml:brushProperty name="height" value="0.025" units="cm"/>
      <inkml:brushProperty name="color" value="#66CC00"/>
    </inkml:brush>
  </inkml:definitions>
  <inkml:trace contextRef="#ctx0" brushRef="#br0">26 1 13100,'0'0'11638,"-4"8"-8899,3-5-2538,-17 39 2010,17-41-2186,1 0 0,0 0 0,-1 0 0,1 0 0,0 0 0,0 0 0,0 0 0,0 0 0,0 1 0,0-1 0,0 0 0,0 0 0,0 0 0,0 0 0,1 0 0,-1 0 0,0 0-1,1 0 1,-1 0 0,1 0 0,-1 0 0,1 0 0,0 0 0,-1 0 0,1-1 0,0 1 0,0 0 0,-1 0 0,1-1 0,0 1 0,0 0 0,0-1 0,0 1 0,0-1 0,0 1 0,0-1 0,0 0 0,0 1 0,0-1 0,0 0 0,0 0 0,0 1-1,0-1 1,0 0 0,2 0 0,6-1-190,0 0-1,0 0 0,0-1 1,0 0-1,0 0 0,-1-1 1,1 0-1,-1 0 0,1-1 0,14-10 1,-15 9 102,0 1 1,1-1 0,-1 1 0,1 1 0,0 0-1,0 0 1,0 1 0,0 0 0,13-1-1,-22 3 90,1 1 0,-1-1 0,1 0-1,-1 1 1,1 0 0,-1-1-1,0 1 1,1-1 0,-1 1 0,0-1-1,1 1 1,-1 0 0,0-1-1,0 1 1,0 0 0,1-1 0,-1 1-1,0 0 1,0-1 0,0 1 0,0 0-1,0-1 1,0 1 0,0 0-1,0-1 1,-1 1 0,1 0 0,0-1-1,0 1 1,0-1 0,-1 1-1,1 0 1,0-1 0,-1 1 0,1-1-1,-1 1 1,0 0 0,-11 26 596,11-26-596,-1 1-1,1-1 1,0 1-1,0-1 0,0 1 1,1-1-1,-1 1 1,0 0-1,1-1 0,-1 1 1,1 0-1,-1 0 1,1-1-1,0 1 0,-1 3 1,2-4-1,-1-1-1,1 0 1,-1 1 0,1-1-1,-1 0 1,1 0 0,-1 1-1,1-1 1,0 0 0,-1 0-1,1 0 1,-1 1 0,1-1 0,0 0-1,-1 0 1,1 0 0,-1 0-1,1 0 1,0 0 0,-1 0-1,1-1 1,-1 1 0,1 0-1,0 0 1,-1 0 0,1-1 0,-1 1-1,2-1 1,59-30 1270,-52 25-1224,4-1-111,-2 0-117,0 0 0,1 1 0,-1 0 0,1 0 0,1 2-1,-1-1 1,1 2 0,-1 0 0,1 0 0,19-1 0,-31 5 182,0-1 0,-1 1 0,1 0 0,0 0 0,0-1 0,-1 1-1,1 0 1,0 0 0,-1 0 0,1 0 0,-1 0 0,1 0 0,-1 0 0,0 0 0,1 0 0,-1 0 0,0 0 0,0 0 0,1 0 0,-1 0 0,0 0 0,0 0 0,0 0 0,-1 0 0,1 1 0,0 39 928,-1-31-827,1-9-146,0-1 0,0 0 0,0 1 0,0-1 0,0 1 0,0-1 0,1 0 0,-1 1 0,0-1 0,0 0 0,0 1 0,0-1 0,0 0 0,1 1 0,-1-1 0,0 0 0,0 1 0,1-1 0,-1 0 0,0 1 0,0-1 0,1 0 0,-1 0 0,0 0 0,1 1 0,-1-1 0,0 0 0,1 0 0,-1 0 0,0 0 0,1 1 0,-1-1 0,1 0 0,-1 0 0,20-2-1810,20-15-4329,-35 15 4534,20-9-8183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58.744"/>
    </inkml:context>
    <inkml:brush xml:id="br0">
      <inkml:brushProperty name="width" value="0.025" units="cm"/>
      <inkml:brushProperty name="height" value="0.025" units="cm"/>
      <inkml:brushProperty name="color" value="#66CC00"/>
    </inkml:brush>
  </inkml:definitions>
  <inkml:trace contextRef="#ctx0" brushRef="#br0">18 143 17008,'0'0'14019,"9"-4"-12519,3 0-1440,-1-1 0,0 0 0,0-1 0,19-13 0,-26 16-63,-1 0 0,1 0 0,-1 0 0,0 0 0,0 0 0,0-1 0,0 0 0,0 1 0,-1-1 0,0 0 0,0 0 0,0 0 0,0-1 0,0 1 0,-1 0 0,0-1 0,0 1 0,0-1 0,0-6 0,-1 11 3,-1-1 0,1 0 0,0 0 0,0 0 0,0 1 0,-1-1 0,1 0 0,0 0 0,-1 1 0,1-1 0,-1 0 0,1 1 0,-1-1 0,1 0 0,-1 1 0,0-1 0,1 1 0,-1-1 0,1 1 0,-1-1 0,0 1 0,0-1 0,1 1 0,-1 0 0,0-1 0,0 1 0,1 0 0,-1 0 0,0 0 0,0-1 0,0 1 0,0 0 0,1 0 0,-1 0 0,0 0 0,0 0 0,0 1 0,1-1 0,-1 0 0,0 0 0,0 0 0,0 1 0,1-1 0,-1 0 0,-1 2 0,-2-1 0,0 0 0,-1 0 0,1 1 0,0 0 0,0 0 0,0 0 0,-4 4 0,-3 5 0,1 0 0,1 0 0,0 1 0,-13 22 0,20-30 0,-1 1 0,1-1 0,-1 1 0,1 0 0,1 0 0,-1 0 0,1 0 0,0 0 0,0 0 0,0 0 0,0 0 0,1 1 0,0-1 0,0 0 0,1 0 0,1 9 0,-1-13 0,0 1 0,1-1 0,-1 0 0,0 0 0,1 0 0,-1 0 0,0 0 0,1 0 0,-1 0 0,1-1 0,-1 1 0,1 0 0,0-1 0,-1 1 0,1-1 0,0 0 0,-1 1 0,1-1 0,0 0 0,-1 0 0,1 0 0,0 0 0,1-1 0,43-5 0,-30 0-195,0-1 0,-1-1-1,0 0 1,0-1 0,15-12 0,-15 10 8,0 1 1,1 0 0,0 1-1,21-8 1,-36 17 193,-1 0 0,0 0 0,0 0 0,0 0 0,1-1 0,-1 1 0,0 0 0,0 0 0,1 0 0,-1 0 0,0 0 0,0 0 0,1 0 0,-1 0 1,0 0-1,0 0 0,1 0 0,-1 0 0,0 0 0,0 1 0,1-1 0,-1 0 0,0 0 0,0 0 0,1 0 0,-1 0 0,0 0 0,0 1 0,0-1 0,1 0 0,-1 0 0,0 0 0,0 0 1,0 1-1,0-1 0,1 0 0,-1 0 0,0 1 0,0 13 507,-11 25 565,6-26-844,5-12-235,0 0 0,-1 0 0,1 0 0,0 0 0,0 0 0,0-1 0,0 1 0,0 0 0,0 0 0,0 0 0,0 0 0,0 0 0,0 0 0,0-1 0,0 1 0,1 0 0,-1 0 0,0 0 0,1 0 0,-1-1 0,1 1 0,-1 0 0,1 0 0,-1-1 0,1 1 0,-1 0 0,1-1 0,0 1 0,-1 0 0,1-1 0,0 1 0,1 0 0,0-1 0,1 1 0,-1-1 0,1 0 0,-1 1 0,1-1 0,-1 0 0,1-1 0,-1 1 0,1 0 0,-1-1 0,5-1 0,9-3 0,0-1 0,23-12 0,-38 17 0,15-7 0,-3 0 0,1 1 0,0 0 0,0 1 0,1 0 0,0 1 0,0 1 0,0 0 0,21-1 0,-35 5 0,0 0 0,-1 0 0,1 0 0,-1 0 0,1 0 0,-1 0 0,1 0 0,-1 0 0,1 1 0,-1-1 0,1 0 0,0 0 0,-1 1 0,0-1 0,1 0 0,-1 1 0,1-1 0,-1 0 0,1 1 0,-1-1 0,0 1 0,1-1 0,-1 1 0,0-1 0,1 1 0,-1-1 0,0 1 0,0-1 0,1 2 0,-1 22 0,-13 25 0,12-44 0,-9 40-641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3.358"/>
    </inkml:context>
    <inkml:brush xml:id="br0">
      <inkml:brushProperty name="width" value="0.025" units="cm"/>
      <inkml:brushProperty name="height" value="0.025" units="cm"/>
      <inkml:brushProperty name="color" value="#66CC00"/>
    </inkml:brush>
  </inkml:definitions>
  <inkml:trace contextRef="#ctx0" brushRef="#br0">0 1 9705,'0'0'16533,"1"9"-15812,2 58 375,-4-47-691,1 0-1,1-1 0,1 1 0,1 0 1,0-1-1,2 1 0,0-1 1,10 24-1,-14-41-388,0 0 0,0 1 1,0-1-1,1 0 0,-1 0 0,1-1 0,-1 1 0,1 0 1,0 0-1,-1-1 0,1 1 0,0-1 0,0 1 0,0-1 1,0 0-1,0 0 0,1 0 0,2 1 0,-3-2 4,0 0 0,0 0-1,0 0 1,0 0-1,0 0 1,0 0 0,0-1-1,0 1 1,0-1 0,0 0-1,-1 1 1,1-1-1,0 0 1,0 0 0,-1 0-1,1 0 1,2-3 0,2-1 21,-1 0 0,1-1 0,-1 0 1,-1-1-1,1 1 0,-1-1 0,0 0 1,0 0-1,4-12 0,-4 6-41,-1 0 0,0-1 0,-1 1 0,-1 0 0,0-1 0,0 1 0,-3-19 0,2 31 0,0-1 0,-1 1 0,0 0 0,1-1 0,-1 1 0,0-1 0,1 1 0,-1 0 0,0 0 0,0-1 0,0 1 0,0 0 0,0 0 0,0 0 0,-1 0 0,1 0 0,0 0 0,0 1 0,-3-2 0,4 1 0,-1 1 0,1 0 0,0-1 0,-1 1 0,1 0 0,-1 0 0,1 0 0,-1-1 0,1 1 0,0 0 0,-1 0 0,1 0 0,-1 0 0,1 0 0,-1 0 0,1 0 0,-1 0 0,1 0 0,-1 0 0,1 0 0,-1 0 0,1 0 0,-1 0 0,1 0 0,-1 0 0,1 0 0,0 1 0,-1-1 0,1 0 0,-1 0 0,1 1 0,-1-1 0,1 0 0,0 0 0,-1 1 0,1-1 0,0 1 0,-1-1 0,1 0 0,0 1 0,0-1 0,-1 1 0,1-1 0,0 0 0,0 1 0,0-1 0,0 1 0,-1-1 0,1 1 0,0-1 0,0 1 0,0-1 0,0 1 0,5 1-417,-1-1 0,0-1 0,1 1 0,0-1 0,-1 1 0,1-1 1,-1 0-1,1-1 0,8-1 0,27-16-11205,-21 6 1020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3.872"/>
    </inkml:context>
    <inkml:brush xml:id="br0">
      <inkml:brushProperty name="width" value="0.025" units="cm"/>
      <inkml:brushProperty name="height" value="0.025" units="cm"/>
      <inkml:brushProperty name="color" value="#66CC00"/>
    </inkml:brush>
  </inkml:definitions>
  <inkml:trace contextRef="#ctx0" brushRef="#br0">0 84 14862,'0'0'14638,"11"2"-13715,-3-2-725,0 1 0,0-1 0,1-1-1,-1 1 1,0-2 0,13-2-1,-18 3-157,1 0 0,-1 0 0,0 0 0,0 0 0,0 0 0,0-1 0,0 0 0,0 1 0,0-1 0,-1 0 0,1-1 0,0 1 0,-1 0 0,0-1 0,1 1 0,-1-1 0,0 0 0,-1 1 0,1-1 0,0 0 0,-1 0 0,1 0 0,0-5 0,-2 7-40,0 1 0,0 0 0,0-1 0,0 1 0,0 0 0,0-1 0,0 1 0,0 0 0,0-1 0,0 1 0,0 0 0,-1-1 0,1 1 0,0 0 0,0 0 0,0-1 0,-1 1 0,1 0 0,0 0 0,0-1 0,0 1 0,-1 0 0,1 0 0,0-1 0,-1 1 0,1 0 0,0 0 0,0 0 0,-1 0 0,1 0 0,0-1 0,-1 1 0,1 0 0,0 0 0,-1 0 0,1 0 0,0 0 0,-1 0 0,1 0 0,0 0 0,-1 0 0,1 0 0,0 0 0,-1 0 0,1 1 0,0-1 0,-1 0 0,1 0 0,0 0 0,-1 0 0,1 0 0,0 1 0,0-1 0,-1 0 0,1 0 0,0 1 0,0-1 0,-1 1 0,-21 11 0,15-6 0,0 0 0,1 1 0,0 0 0,0 1 0,0-1 0,1 1 0,0 0 0,0 0 0,1 1 0,0-1 0,1 1 0,0 0 0,0 0 0,1 0 0,-2 16 0,4-24 0,0 0 0,0-1 0,0 1 0,0-1 0,0 1 0,0-1 0,0 1 0,0-1 0,0 1 0,1 0 0,-1-1 0,0 1 0,0-1 0,1 1 0,-1-1 0,0 0 0,1 1 0,-1-1 0,1 1 0,-1-1 0,1 0 0,-1 1 0,0-1 0,1 0 0,-1 1 0,1-1 0,-1 0 0,1 0 0,0 1 0,0-1 0,24 0 0,22-15 0,-29 8 0,-7 1 0,0 1 0,0 1 0,1-1 0,0 2 0,0 0 0,0 0 0,0 1 0,0 1 0,1 0 0,-1 0 0,14 2 0,-23 1 0,0 0 0,0 0 0,0 0 0,-1 1 0,1-1 0,-1 1 0,0-1 0,1 1 0,-1 0 0,-1 0 0,4 5 0,-3-5 0,-6-14 0,2 7 0,-48-112 0,50 115 3,0 1 0,0-1 1,1 1-1,-1-1 0,0 0 0,0 1 0,0-1 1,1 1-1,-1-1 0,0 1 0,1-1 1,-1 1-1,0-1 0,1 1 0,-1-1 0,1 1 1,-1-1-1,1 1 0,-1 0 0,1-1 0,-1 1 1,1 0-1,-1-1 0,1 1 0,0 0 0,-1 0 1,1 0-1,-1-1 0,1 1 0,0 0 1,-1 0-1,1 0 0,-1 0 0,2 0 0,31-5-166,-21 4-293,24-8-3003,2-4-4202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5.179"/>
    </inkml:context>
    <inkml:brush xml:id="br0">
      <inkml:brushProperty name="width" value="0.025" units="cm"/>
      <inkml:brushProperty name="height" value="0.025" units="cm"/>
      <inkml:brushProperty name="color" value="#66CC00"/>
    </inkml:brush>
  </inkml:definitions>
  <inkml:trace contextRef="#ctx0" brushRef="#br0">181 27 10634,'0'0'19517,"-12"-6"-18641,5 2-736,5 2-117,0 0 0,0 1 0,-1-1 0,1 1-1,-1 0 1,1-1 0,-1 1 0,1 0 0,-1 0 0,0 1 0,0-1 0,1 1 0,-1-1 0,0 1 0,0 0 0,0 0 0,0 0 0,1 0 0,-1 0 0,0 1 0,0 0 0,0-1 0,1 1-1,-1 0 1,-3 2 0,-49 40 590,52-40-591,0 0 0,0-1 0,0 1 0,1 0 0,-1 1 0,1-1 1,0 0-1,0 1 0,0-1 0,0 1 0,0 0 0,1-1 0,0 1 0,-1 0 1,1 4-1,2-7-32,0 0 1,0-1 0,0 1 0,0-1 0,0 1 0,0 0-1,1-1 1,-1 0 0,0 1 0,0-1 0,1 0-1,-1 0 1,0 0 0,0 0 0,1 0 0,-1 0-1,0 0 1,0 0 0,1 0 0,-1 0 0,0-1-1,2 0 1,32-4 87,-29 3-64,5-2-74,1 1 0,-1 0 0,1 1 1,-1 0-1,1 1 0,0 0 0,21 2 1,-32-1 67,1 1-1,-1 0 1,0-1 0,1 1 0,-1 0 0,0-1 0,0 1-1,1 0 1,-1 0 0,0 0 0,0 0 0,0 0 0,0 1-1,0-1 1,0 0 0,-1 0 0,1 1 0,0-1 0,-1 0-1,1 1 1,-1-1 0,1 0 0,-1 1 0,1-1 0,-1 1-1,0-1 1,0 1 0,0-1 0,0 1 0,0-1 0,0 1-1,0-1 1,-1 1 0,1-1 0,0 1 0,-1-1 0,0 3-1,0 1 31,-1 1-1,1 0 1,-1 0-1,-1-1 1,1 1-1,-1-1 1,1 0-1,-7 8 1,5-8-38,-1 0 0,0 0 0,-1 0 0,1 0 0,-1-1 0,0 0 0,0 0 0,0-1 0,-1 0 0,1 0 0,-1 0 0,1-1 0,-1 0 0,0 0 0,0-1 0,0 0 0,0 0 0,0 0 0,0-1 0,-1 0 0,-7-2 0,14 2-10,1 0 0,-1 0 1,1 0-1,-1 0 0,1 0 0,-1 0 1,1 0-1,0-1 0,-1 1 0,1 0 1,-1 0-1,1-1 0,0 1 0,-1 0 1,1 0-1,0-1 0,-1 1 0,1 0 1,0-1-1,0 1 0,-1-1 0,1 1 1,0 0-1,0-1 0,-1 1 0,1-1 1,0 1-1,0-1 0,0 1 0,0 0 1,0-1-1,0 1 0,0-1 0,0 1 1,0-1-1,0 1 0,0-1 0,0 1 1,0-1-1,0 1 0,0 0 0,0-1 1,1 1-1,-1-1 0,0 1 0,0-1 1,0 1-1,1 0 0,-1-1 0,0 1 1,1 0-1,-1-1 0,0 1 0,1-1 1,19-17-2178,69-26-14965,-53 30 4260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1.907"/>
    </inkml:context>
    <inkml:brush xml:id="br0">
      <inkml:brushProperty name="width" value="0.025" units="cm"/>
      <inkml:brushProperty name="height" value="0.025" units="cm"/>
    </inkml:brush>
  </inkml:definitions>
  <inkml:trace contextRef="#ctx0" brushRef="#br0">1 18 18962,'0'0'8936,"66"-17"-7815,-7 17-544,11 0-481,7 0-32,3 3-32,-3 3-128,-3-1-993,-10-2-929,-9-3-1409,-13 0-1602,-15-5-2690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5.617"/>
    </inkml:context>
    <inkml:brush xml:id="br0">
      <inkml:brushProperty name="width" value="0.025" units="cm"/>
      <inkml:brushProperty name="height" value="0.025" units="cm"/>
      <inkml:brushProperty name="color" value="#66CC00"/>
    </inkml:brush>
  </inkml:definitions>
  <inkml:trace contextRef="#ctx0" brushRef="#br0">26 241 19314,'0'0'9695,"-5"10"-9012,1-1-586,1 1 0,0-1 0,0 1 0,1 0 0,0-1 0,0 1 0,0 18 0,2-25-85,1-1-1,-1 1 1,0-1 0,1 1-1,-1-1 1,1 1-1,0-1 1,-1 1 0,1-1-1,0 0 1,1 0-1,-1 0 1,0 1 0,1-1-1,-1 0 1,1 0-1,2 2 1,-2-3-13,1 1 0,0-1 0,-1 0 0,1 0 0,0 0 0,0 0 0,0 0 0,0 0 0,0-1 0,0 0 0,0 1 0,0-1 0,0 0 0,0-1 0,0 1 0,0 0 0,0-1 0,5-1 0,1-1 21,0 0 0,-1-1-1,1 0 1,-1 0-1,1-1 1,-1 0 0,0 0-1,-1-1 1,0 0-1,0-1 1,0 1 0,0-1-1,-1-1 1,-1 1-1,1-1 1,-1 0 0,4-9-1,0 1-5,-1 0 1,-1 0-1,-1-1 0,0 0 0,-1-1 0,-1 1 0,0-1 1,1-21-1,-5 26 52,0-1 0,0 0 0,-5-23 0,5 35-49,-1 0 1,1 0-1,-1 0 0,1 0 1,-1 0-1,0 1 1,0-1-1,1 0 0,-1 0 1,-1 1-1,1-1 1,0 1-1,0-1 0,-1 1 1,-2-3-1,3 3-4,0 1 0,-1 0-1,1 0 1,0-1 0,-1 1-1,1 0 1,0 0-1,-1 0 1,1 0 0,0 1-1,-1-1 1,1 0 0,0 0-1,-1 1 1,1-1 0,0 1-1,0-1 1,-1 1 0,1 0-1,0-1 1,0 1 0,0 0-1,0 0 1,0 0 0,0 0-1,0 0 1,-1 1 0,-11 13 60,1 0 0,0 1 0,0 0 0,2 1 0,0 0 0,1 1 1,1 0-1,1 0 0,-8 31 0,14-47-73,-3 26 0,4-27 0,0-1 0,1 1 0,-1 0 0,0-1 0,0 1 0,1 0 0,-1-1 0,0 1 0,0-1 0,1 1 0,-1-1 0,1 1 0,-1-1 0,1 1 0,-1-1 0,1 1 0,-1-1 0,1 1 0,-1-1 0,1 0 0,-1 1 0,1-1 0,-1 0 0,1 0 0,0 1 0,-1-1 0,1 0 0,0 0 0,-1 0 0,1 0 0,0 0 0,-1 0 0,1 0 0,-1 0 0,2 0 0,50-4-32,-39 2 2,0 1 0,0 0 1,0 1-1,0 0 0,0 1 1,15 3-1,-26-3 19,0-1 0,-1 1 0,1 0 0,0 0 1,0 0-1,-1 0 0,1 0 0,0 0 0,-1 0 0,1 1 0,-1-1 1,1 0-1,-1 1 0,0-1 0,0 1 0,0 0 0,0-1 0,0 1 1,0 0-1,0 0 0,0-1 0,0 5 0,2 45 73,-3-46-114,0 0 0,0 0 0,0 1 0,0-1 0,1 0 0,0 0 1,2 9-1,-3-14-204,1 0 1,-1 0 0,1 0 0,-1 1 0,1-1 0,-1 0-1,1 0 1,-1 0 0,1 0 0,-1 0 0,1 0 0,-1 0 0,1 0-1,-1 0 1,1 0 0,-1 0 0,1 0 0,-1 0 0,1-1 0,-1 1-1,1 0 1,-1 0 0,1 0 0,-1-1 0,1 1 0,-1 0-1,1-1 1,-1 1 0,0 0 0,1-1 0,-1 1 0,0 0 0,1-1-1,-1 1 1,0-1 0,0 1 0,1-1 0,-1 1 0,0-1 0,0 1-1,0-1 1,1 1 0,-1-2 0,8-17-9103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5.976"/>
    </inkml:context>
    <inkml:brush xml:id="br0">
      <inkml:brushProperty name="width" value="0.025" units="cm"/>
      <inkml:brushProperty name="height" value="0.025" units="cm"/>
      <inkml:brushProperty name="color" value="#66CC00"/>
    </inkml:brush>
  </inkml:definitions>
  <inkml:trace contextRef="#ctx0" brushRef="#br0">33 1 17777,'0'0'9064,"-26"50"-6117,22-33-961,1-2-1217,3-3-673,0-4-224,4-6-1121,6 2-1218,-2-4-1056,0 0-609,0-5-1858,-4-8-6726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6.318"/>
    </inkml:context>
    <inkml:brush xml:id="br0">
      <inkml:brushProperty name="width" value="0.025" units="cm"/>
      <inkml:brushProperty name="height" value="0.025" units="cm"/>
      <inkml:brushProperty name="color" value="#66CC00"/>
    </inkml:brush>
  </inkml:definitions>
  <inkml:trace contextRef="#ctx0" brushRef="#br0">1 264 15439,'0'0'12326,"9"-2"-11210,5-1-735,1-1 0,-1 0 0,0-1 0,22-11 0,-28 12-265,-1 0 0,1 0 0,-1 0 0,0-1 0,-1 0 1,1-1-1,-1 0 0,0 0 0,0 0 0,-1-1 1,6-8-1,-10 15-109,-1-1-1,1 0 1,-1 0 0,0 1 0,1-1 0,-1 0 0,0 0-1,1 0 1,-1 0 0,0 1 0,0-1 0,0 0 0,1 0 0,-1 0-1,0 0 1,0 0 0,-1 0 0,1 0 0,0-1 0,-12-2 189,8 5-167,1-1-1,0 1 0,-1 0 0,1 0 0,0 1 0,0-1 1,0 0-1,-5 4 0,-1 2-28,1 0 0,0 1 0,1 0 0,-1 0 0,2 0 0,-1 1 0,1 0 0,0 1 0,1-1 0,0 1 0,1 0 0,0 0 0,0 0 0,1 1 0,1-1 0,-1 1 0,2 0 0,0 0 0,0 16 0,1-26 0,1 0 0,0 1 0,-1-1 0,1 0 0,0 0 0,0 0 0,0 0 0,0 0 0,0 0 0,0-1 0,0 1 0,0 0 0,1 0 0,-1-1 0,0 1 0,0-1 0,1 1 0,-1-1 0,0 1 0,1-1 0,-1 0 0,0 0 0,1 0 0,-1 0 0,0 0 0,1 0 0,-1 0 0,2 0 0,42-4 0,-35 1-556,0 0 0,0-1 0,18-9 0,-22 10-25,0 0-1,0 0 0,-1-1 1,0 0-1,1 0 0,-1-1 1,0 1-1,-1-1 0,1 0 1,-1 0-1,0-1 0,4-7 1,-1-11-7091</inkml:trace>
  <inkml:trace contextRef="#ctx0" brushRef="#br0" timeOffset="1">70 1 18610,'0'0'11114,"53"12"-19538,-23-9-512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6.690"/>
    </inkml:context>
    <inkml:brush xml:id="br0">
      <inkml:brushProperty name="width" value="0.025" units="cm"/>
      <inkml:brushProperty name="height" value="0.025" units="cm"/>
      <inkml:brushProperty name="color" value="#66CC00"/>
    </inkml:brush>
  </inkml:definitions>
  <inkml:trace contextRef="#ctx0" brushRef="#br0">28 0 19923,'0'0'10607,"-1"10"-9128,-10 160-721,11-169-819,0 0-1,1 1 1,-1-1-1,0 0 1,1 0 0,-1 1-1,1-1 1,0 0 0,-1 0-1,1 0 1,0 0-1,-1 0 1,1 0 0,0 0-1,0 0 1,0 0-1,0 0 1,0 0 0,0 0-1,0-1 1,0 1 0,0 0-1,1-1 1,-1 1-1,0-1 1,0 0 0,1 1-1,-1-1 1,0 0 0,0 0-1,1 1 1,-1-1-1,0 0 1,1 0 0,1-1-1,61-5-3328,-41 3 2771,-21 3 719,-1 0-1,0 0 1,1-1 0,-1 1 0,1 0-1,-1 0 1,1 1 0,-1-1 0,1 0 0,-1 0-1,0 1 1,1-1 0,-1 1 0,1-1-1,-1 1 1,0 0 0,0 0 0,1-1 0,-1 1-1,0 0 1,0 0 0,0 0 0,0 0-1,0 0 1,0 0 0,0 1 0,0-1 0,1 2-1,-1 1 187,0 0-1,-1-1 0,1 1 1,-1 0-1,0 0 0,0 0 1,0-1-1,0 1 0,-1 0 1,0 5-1,-1-2-265,0 0-1,-1 1 1,1-1-1,-2 0 0,1-1 1,-1 1-1,0-1 1,0 1-1,0-1 1,-1 0-1,-7 7 1,9-10-23,0 0 1,-1 1 0,1-1-1,-1-1 1,0 1 0,1 0-1,-1-1 1,-1 0 0,1 0-1,0 0 1,0 0 0,-1-1-1,1 0 1,-1 0 0,1 0-1,-1 0 1,1-1 0,-1 0-1,-7 0 1,10-1-141,-1 0 0,1 0 0,0 0 0,0 0 0,0-1 0,0 1 1,0-1-1,0 1 0,0-1 0,0 0 0,1 0 0,-1 0 0,1 0 0,-1 0 0,1 0 0,0 0 0,-1 0 0,1-1 0,1 1 1,-1 0-1,0-1 0,0 1 0,1-1 0,-1 1 0,1-1 0,0 1 0,0-1 0,0 1 0,0-1 0,0 1 0,1-1 0,-1 1 1,1-1-1,-1 1 0,1 0 0,0-1 0,0 1 0,0 0 0,0 0 0,1-1 0,-1 1 0,1 0 0,1-2 0,36-19-11334,-17 14 2658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7.038"/>
    </inkml:context>
    <inkml:brush xml:id="br0">
      <inkml:brushProperty name="width" value="0.025" units="cm"/>
      <inkml:brushProperty name="height" value="0.025" units="cm"/>
      <inkml:brushProperty name="color" value="#66CC00"/>
    </inkml:brush>
  </inkml:definitions>
  <inkml:trace contextRef="#ctx0" brushRef="#br0">33 104 15727,'0'0'15924,"10"-4"-14979,-8 3-917,55-32 158,-54 31-189,0 0 1,-1 0 0,1 0 0,0-1-1,-1 0 1,1 1 0,-1-1 0,0 0-1,0 0 1,0 0 0,0 0 0,-1-1-1,1 1 1,-1 0 0,0-1 0,0 1-1,0-1 1,1-6 0,-4 9 2,0 1 0,1-1 0,-1 0 0,0 1 0,0 0 0,0-1 0,1 1 0,-1 0 0,0 0 0,0 0 0,0 0 0,0 0 0,1 1 0,-1-1 0,0 1 0,-2 0 0,-2 2 0,0 0 0,0 1 0,0 0 0,0 0 0,0 0 0,1 1 0,0 0 0,0 0 0,0 0 0,1 0 0,0 1 0,0 0 0,0 0 0,0 0 0,-3 11 0,2-8 0,2 0 0,-1 0 0,1 0 0,1 0 0,0 1 0,0-1 0,1 1 0,0-1 0,0 1 0,1 0 0,2 10 0,-1-18 0,-1 1 0,1-1 0,1 1 0,-1-1 0,0 0 0,0 0 0,1 0 0,0 0 0,-1 0 0,1 0 0,0 0 0,0 0 0,0-1 0,0 1 0,0-1 0,0 1 0,0-1 0,1 0 0,-1 0 0,0 0 0,1 0 0,-1 0 0,1-1 0,-1 1 0,1-1 0,-1 1 0,4-1 0,8 1 0,0 0 0,1 0 0,20-3 0,15-8-748,-18-6-3154,6-9-7175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9.541"/>
    </inkml:context>
    <inkml:brush xml:id="br0">
      <inkml:brushProperty name="width" value="0.025" units="cm"/>
      <inkml:brushProperty name="height" value="0.025" units="cm"/>
      <inkml:brushProperty name="color" value="#66CC00"/>
    </inkml:brush>
  </inkml:definitions>
  <inkml:trace contextRef="#ctx0" brushRef="#br0">100 217 2114,'7'-24'17073,"-9"3"-8979,1 19-7963,1 1-1,-1 0 0,1 0 1,-1 0-1,0 0 0,1 0 1,-1 0-1,0 0 0,0 1 1,1-1-1,-1 0 0,0 0 1,0 0-1,0 1 1,0-1-1,0 1 0,0-1 1,0 1-1,0-1 0,-1 1 1,1-1-1,0 1 0,0 0 1,0 0-1,0-1 0,-1 1 1,1 0-1,0 0 0,0 0 1,0 0-1,-1 1 0,1-1 1,0 0-1,-1 1 0,-2 0-131,1 1 0,0 0 0,-1 0 0,1 0-1,0 0 1,1 0 0,-1 1 0,0 0 0,1-1-1,-1 1 1,1 0 0,0 0 0,0 0 0,0 0-1,0 0 1,0 1 0,1-1 0,-3 7 0,0 2 16,0 0 0,1 0 0,0 1 1,-1 17-1,3-30-10,1 1 0,0 0 0,0 0 0,0-1 0,0 1 0,-1 0 0,1 0 0,0 0 0,0-1 0,0 1 0,1 0 0,-1 0 0,0-1 0,0 1 0,0 0 0,1 0 0,-1-1 0,0 1 0,1 0 0,-1 0 1,0-1-1,1 1 0,-1-1 0,1 1 0,-1 0 0,1-1 0,-1 1 0,1-1 0,0 1 0,-1-1 0,1 1 0,0-1 0,-1 0 0,1 1 0,1-1 0,0 0 17,0 0-1,1 0 1,-1 0 0,0-1 0,1 0-1,-1 1 1,0-1 0,0 0-1,0 0 1,0 0 0,0 0 0,3-2-1,8-6 106,0-1 0,21-20-1,-13 10-117,-2-2-1,0 0 0,17-28 1,-30 40-10,0 0 0,0 0 1,-1-1-1,-1 0 1,0 1-1,0-2 0,-1 1 1,0 0-1,-1-1 1,1-20-1,-26 87 1,13-27 0,1 0 0,2 1 0,0 0 0,2 0 0,-3 42 0,8-70 0,0 0 0,0 0 0,0 0 0,0 0 0,0 0 0,0 0 0,0-1 0,0 1 0,1 0 0,-1 0 0,0 0 0,0 0 0,1-1 0,-1 1 0,0 0 0,1 0 0,-1 0 0,1-1 0,-1 1 0,1 0 0,-1-1 0,1 1 0,0-1 0,-1 1 0,1 0 0,0-1 0,-1 1 0,1-1 0,1 1 0,0-1 0,0 0 0,0 1 0,0-1 0,0-1 0,-1 1 0,1 0 0,0 0 0,0-1 0,0 1 0,-1-1 0,1 0 0,0 1 0,2-2 0,4-3 0,1 0 0,0-1 0,-1 0 0,8-7 0,26-43 0,-27 33 0,-11 19 0,-3 7 0,-11 42 0,6-32 0,1 0 0,1 0 0,0 0 0,0 14 0,2-26 0,0 0 0,1 0 0,-1 0 0,1 0 0,-1 0 0,1 0 0,-1-1 0,1 1 0,-1 0 0,1 0 0,0 0 0,-1-1 0,1 1 0,0-1 0,0 1 0,0 0 0,-1-1 0,1 1 0,0-1 0,0 0 0,0 1 0,0-1 0,0 0 0,0 1 0,0-1 0,0 0 0,0 0 0,0 0 0,0 0 0,0 0 0,0 0 0,2-1 0,37-2 0,-19-3 0,-1-1 0,0-1 0,-1-1 0,0 0 0,0-1 0,-1-2 0,-1 0 0,30-25 0,-22 6 0,-24 30 0,0 0 0,0 0 0,0-1 0,0 1 0,-1 0 0,1-1 0,-1 1 0,1-1 0,-1 1 0,1-1 0,-1 1 0,0-1 0,0 1 0,1-1 0,-1 1 0,0-1 0,-1 1 0,1-1 0,0 1 0,0-1 0,-1 1 0,0-3 0,0 3 0,0 0 0,0 1 0,1-1 0,-1 1 0,0-1 0,0 1 0,0-1 0,-1 1 0,1 0 0,0-1 0,0 1 0,0 0 0,0 0 0,0 0 0,0 0 0,0 0 0,0 0 0,0 0 0,-1 0 0,1 1 0,0-1 0,0 0 0,0 1 0,-1 0 0,-26 11 0,22-8 0,0 1 0,0 0 0,0 0 0,1 1 0,0 0 0,0 0 0,0 0 0,1 0 0,0 1 0,0-1 0,1 1 0,0 0 0,0 0 0,0 0 0,1 1 0,0-1 0,1 1 0,-2 9 0,4-16 0,-1 0 0,0 0 0,0 0 0,1 0 0,-1 0 0,1 0 0,-1 0 0,1 0 0,-1 0 0,1-1 0,0 1 0,-1 0 0,1 0 0,0 0 0,0-1 0,-1 1 0,1 0 0,0-1 0,0 1 0,0 0 0,0-1 0,0 1 0,0-1 0,0 0 0,0 1 0,0-1 0,0 0 0,0 0 0,0 0 0,0 1 0,0-1 0,2 0 0,44 0 0,-34 0 0,-4 0-481,1-1 0,-1 0 0,0 0 0,0-1 1,10-2-1,-16 3 95,0 0 1,0 0 0,0 0-1,0-1 1,0 1 0,-1-1-1,1 0 1,0 0-1,-1 1 1,0-2 0,1 1-1,-1 0 1,0 0 0,0-1-1,0 1 1,0-1 0,-1 0-1,3-4 1,3-16-9875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09.886"/>
    </inkml:context>
    <inkml:brush xml:id="br0">
      <inkml:brushProperty name="width" value="0.025" units="cm"/>
      <inkml:brushProperty name="height" value="0.025" units="cm"/>
      <inkml:brushProperty name="color" value="#66CC00"/>
    </inkml:brush>
  </inkml:definitions>
  <inkml:trace contextRef="#ctx0" brushRef="#br0">1 1 20083,'0'0'10218,"59"10"-22198,-26-4-768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0.259"/>
    </inkml:context>
    <inkml:brush xml:id="br0">
      <inkml:brushProperty name="width" value="0.025" units="cm"/>
      <inkml:brushProperty name="height" value="0.025" units="cm"/>
      <inkml:brushProperty name="color" value="#66CC00"/>
    </inkml:brush>
  </inkml:definitions>
  <inkml:trace contextRef="#ctx0" brushRef="#br0">75 13 15567,'0'0'11952,"-7"10"-9245,-3 8-2453,1 1 0,0-1 0,1 1 0,1 1 0,1-1 1,0 1-1,2 1 0,0-1 0,-1 30 0,10-22-1787,-5-27 1451,0-1 0,0 0 0,1 0-1,-1 1 1,0-1 0,0 0 0,0 0 0,0 0-1,1 1 1,-1-1 0,0 0 0,0 0 0,0 0-1,1 0 1,-1 1 0,0-1 0,0 0 0,1 0-1,-1 0 1,0 0 0,0 0 0,1 0 0,-1 0-1,0 0 1,0 0 0,1 0 0,-1 0 0,0 0 0,1 0-1,-1 0 1,0 0 0,0 0 0,1 0 0,-1 0-1,0 0 1,0 0 0,1 0 0,-1-1 0,0 1-1,0 0 1,0 0 0,1 0 0,-1 0 0,0-1-1,2-1-524,0-1 0,0 1 0,0-1 0,-1 0 0,1 1 0,-1-1 0,0 0 0,0 0 0,0 0 0,0 0 0,-1 0 0,1 0 0,0-5 0,-1-22-6226</inkml:trace>
  <inkml:trace contextRef="#ctx0" brushRef="#br0" timeOffset="1">11 39 13261,'0'0'18994,"56"-32"-18610,-29 28-256,-1 2-128,-2 2 0,-6 0-801,-5 0-864,-3 0-994,-5 5-1409,-3-1-768</inkml:trace>
  <inkml:trace contextRef="#ctx0" brushRef="#br0" timeOffset="2">90 95 13933,'0'0'18065,"49"31"-17905,-21-36-96,-2 2-416,-6 3-1185,-6 0-1762,-10 0-1602,-4 6-768,0 2-3812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0.603"/>
    </inkml:context>
    <inkml:brush xml:id="br0">
      <inkml:brushProperty name="width" value="0.025" units="cm"/>
      <inkml:brushProperty name="height" value="0.025" units="cm"/>
      <inkml:brushProperty name="color" value="#66CC00"/>
    </inkml:brush>
  </inkml:definitions>
  <inkml:trace contextRef="#ctx0" brushRef="#br0">1 49 3267,'0'0'27834,"81"-9"-27481,-40-7-193,0 5-64,-5 2-384,-5 6-1538,-8 3-2466,-5 0-2050,-3 0-7847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0.975"/>
    </inkml:context>
    <inkml:brush xml:id="br0">
      <inkml:brushProperty name="width" value="0.025" units="cm"/>
      <inkml:brushProperty name="height" value="0.025" units="cm"/>
      <inkml:brushProperty name="color" value="#66CC00"/>
    </inkml:brush>
  </inkml:definitions>
  <inkml:trace contextRef="#ctx0" brushRef="#br0">1 1 18642,'0'0'14125,"57"0"-14125,-29 0 0,5 0 0,-2 0 0,-3 0-448,-2 0-4293,-6 0-4676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105"/>
    </inkml:context>
    <inkml:brush xml:id="br0">
      <inkml:brushProperty name="width" value="0.025" units="cm"/>
      <inkml:brushProperty name="height" value="0.025" units="cm"/>
    </inkml:brush>
  </inkml:definitions>
  <inkml:trace contextRef="#ctx0" brushRef="#br0">0 1 23254,'0'0'8168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249"/>
    </inkml:context>
    <inkml:brush xml:id="br0">
      <inkml:brushProperty name="width" value="0.025" units="cm"/>
      <inkml:brushProperty name="height" value="0.025" units="cm"/>
    </inkml:brush>
  </inkml:definitions>
  <inkml:trace contextRef="#ctx0" brushRef="#br0">1 53 16560,'0'0'7975,"62"31"-6565,6-35-1026,9-7-288,4 0-1121,0 0-1377,-2-4-1025,-10 1-2083,-8-4-5957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1.319"/>
    </inkml:context>
    <inkml:brush xml:id="br0">
      <inkml:brushProperty name="width" value="0.025" units="cm"/>
      <inkml:brushProperty name="height" value="0.025" units="cm"/>
      <inkml:brushProperty name="color" value="#66CC00"/>
    </inkml:brush>
  </inkml:definitions>
  <inkml:trace contextRef="#ctx0" brushRef="#br0">1 0 5317,'0'0'-512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1.785"/>
    </inkml:context>
    <inkml:brush xml:id="br0">
      <inkml:brushProperty name="width" value="0.025" units="cm"/>
      <inkml:brushProperty name="height" value="0.025" units="cm"/>
      <inkml:brushProperty name="color" value="#66CC00"/>
    </inkml:brush>
  </inkml:definitions>
  <inkml:trace contextRef="#ctx0" brushRef="#br0">274 41 6887,'0'0'22378,"-13"-8"-21043,-41-21-513,51 28-788,1 0 0,-1 1 0,0-1 1,1 1-1,-1-1 0,0 1 0,1 0 0,-1 0 0,0 1 1,1-1-1,-1 0 0,0 1 0,1 0 0,-1-1 1,1 1-1,-1 0 0,1 0 0,-1 1 0,-2 1 1,-35 31 373,34-28-342,-7 9-40,0-1-1,1 1 1,1 1-1,1 0 1,-13 24 0,20-33-24,-1 1 0,1-1 0,0 1 0,1 0 0,-1-1 0,2 1 0,-1 0 0,1 0 0,0 0 0,1 0 1,0 0-1,0 1 0,0-1 0,1 0 0,3 11 0,-2-17-2,-1 0 0,1 1 0,0-1 0,0 0 0,0 0 0,0 0 0,0 0 0,0 0 0,1 0 0,-1 0 0,1-1 0,-1 0 0,1 1 0,0-1 0,-1 0 0,1 0 0,0 0 0,0-1 0,0 1 0,-1-1 0,1 1 0,0-1 0,0 0 0,0 0 0,5-1 0,3 1 0,0-1 0,1 0 0,-1 0 0,0-1 0,15-5 0,-17 3 0,0 0 0,-1 0 0,1-1 0,-1 0 0,0 0 0,0-1 0,7-7 0,-13 11 0,1 0 0,-1 0 0,0 0 0,1-1 0,-1 1 0,0-1 0,-1 0 0,1 1 0,0-1 0,-1 0 0,1 0 0,-1 0 0,0 0 0,0 0 0,0 0 0,-1-1 0,1 1 0,-1 0 0,0 0 0,0-1 0,0 1 0,0 0 0,-1-7 0,0 9 0,0 1 0,1-1 0,-1 0 0,0 1 0,0-1 0,0 1 0,1-1 0,-1 1 0,0-1 0,0 1 0,0-1 0,0 1 0,0 0 0,0 0 0,0-1 0,0 1 0,0 0 0,0 0 0,0 0 0,0 0 0,0 0 0,0 0 0,0 1 0,0-1 0,0 0 0,-2 1 0,-27 8 0,27-6 0,-1 0 0,0 0 0,1 0 0,-1 0 0,1 1 0,0-1 0,0 1 0,0 0 0,1 0 0,0 0 0,-1 0 0,-1 7 0,4-10 0,0-1 0,0 0 0,0 1 0,0-1 0,0 0 0,0 1 0,0-1 0,1 0 0,-1 1 0,0-1 0,0 0 0,0 1 0,1-1 0,-1 0 0,0 0 0,1 1 0,-1-1 0,0 0 0,0 0 0,1 0 0,-1 1 0,0-1 0,1 0 0,-1 0 0,0 0 0,1 0 0,-1 0 0,0 0 0,1 0 0,-1 0 0,1 1 0,-1-1 0,0 0 0,1 0 0,-1-1 0,0 1 0,1 0 0,-1 0 0,0 0 0,1 0 0,-1 0 0,0 0 0,1 0 0,-1-1 0,0 1 0,1 0 0,17-5 0,-8 0 0,0 0 0,-1-1 0,17-14 0,-20 15 0,0 0 0,1 0 0,-1 0 0,1 1 0,0 0 0,0 0 0,1 1 0,-1 0 0,14-4 0,-21 7 0,1 1 0,0-1 0,0 1 0,-1-1 0,1 0 0,0 1 0,-1-1 0,1 1 0,-1-1 0,1 1 0,-1 0 0,1-1 0,-1 1 0,1-1 0,-1 1 0,1 0 0,-1 0 0,0-1 0,1 1 0,-1 0 0,0 0 0,0-1 0,1 1 0,-1 0 0,0 0 0,0 0 0,0-1 0,0 1 0,0 0 0,0 0 0,-1 1 0,1 36 0,0-29 0,-7 74 0,7-83-68,1 0 0,-1 0 1,1 1-1,-1-1 0,0 0 0,1 0 0,-1 0 1,0 0-1,1 0 0,-1 0 0,1 0 0,-1 0 1,0-1-1,1 1 0,-1 0 0,0 0 0,1 0 1,-1 0-1,0 0 0,1-1 0,-1 1 0,0 0 0,1 0 1,-1 0-1,0-1 0,0 1 0,1 0 0,-1-1 1,0 1-1,0 0 0,1 0 0,-1-1 0,0 1 1,0 0-1,0-1 0,13-13-5952,-2-9-2431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2.220"/>
    </inkml:context>
    <inkml:brush xml:id="br0">
      <inkml:brushProperty name="width" value="0.025" units="cm"/>
      <inkml:brushProperty name="height" value="0.025" units="cm"/>
      <inkml:brushProperty name="color" value="#66CC00"/>
    </inkml:brush>
  </inkml:definitions>
  <inkml:trace contextRef="#ctx0" brushRef="#br0">0 28 11979,'0'0'10730,"11"-28"-1467,-11 51-16564,0-14-1045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2.750"/>
    </inkml:context>
    <inkml:brush xml:id="br0">
      <inkml:brushProperty name="width" value="0.025" units="cm"/>
      <inkml:brushProperty name="height" value="0.025" units="cm"/>
      <inkml:brushProperty name="color" value="#66CC00"/>
    </inkml:brush>
  </inkml:definitions>
  <inkml:trace contextRef="#ctx0" brushRef="#br0">2 116 16335,'0'0'14505,"12"2"-13470,3 0-925,1 0 0,0-2-1,0 0 1,0 0 0,28-6-1,-38 5-91,0 0-1,0-1 1,0 0-1,0 0 0,-1-1 1,1 0-1,-1 0 1,1 0-1,5-5 0,-8 6-14,-1 0 1,0-1-1,1 1 0,-1-1 0,0 1 0,-1-1 0,1 0 0,0 0 1,-1 0-1,1 0 0,-1 0 0,0 0 0,0 0 0,0-1 0,-1 1 1,1 0-1,-1 0 0,0-7 0,0 9-3,0-1 0,-1 1 0,0-1 0,1 1 0,-1 0 0,0-1 0,0 1 0,0 0 0,1-1 0,-1 1 0,-1 0 0,1 0 0,0 0 0,0 0 0,0 0 0,-1 0 0,1 0 0,0 0 0,-1 1 0,1-1 0,0 0 0,-1 1 0,1-1 0,-1 1 0,1 0 0,-1-1 0,0 1 0,1 0 0,-1 0 0,1 0 0,-1 0 0,1 0 0,-3 1 0,-3-1 0,0 0 0,1 0 0,-1 1 0,1 0 0,-1 0 0,1 1 0,-9 2 0,5 2 0,0 0 0,1 0 0,0 1 0,0 0 0,0 1 0,1 0 0,-14 17 0,18-20 0,0 0 0,0 0 0,1 0 0,-1 0 0,1 1 0,1-1 0,-1 1 0,1 0 0,0 0 0,0 0 0,0 0 0,1 0 0,0 0 0,1 0 0,-1 1 0,1 7 0,1-13 0,0 1 0,0-1 0,0 0 0,1 0 0,-1 1 0,0-1 0,0 0 0,1 0 0,-1 0 0,1 0 0,-1 0 0,1 0 0,-1-1 0,1 1 0,0-1 0,-1 1 0,1-1 0,0 1 0,0-1 0,-1 0 0,1 0 0,0 0 0,0 0 0,-1 0 0,4 0 0,50-4 0,-9-8-2872,-37 9 1302,0 0 1,1-1-1,-2-1 1,1 1-1,0-1 1,-1-1-1,0 1 1,0-1 0,13-13-1,-10 4-8979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3.480"/>
    </inkml:context>
    <inkml:brush xml:id="br0">
      <inkml:brushProperty name="width" value="0.025" units="cm"/>
      <inkml:brushProperty name="height" value="0.025" units="cm"/>
      <inkml:brushProperty name="color" value="#66CC00"/>
    </inkml:brush>
  </inkml:definitions>
  <inkml:trace contextRef="#ctx0" brushRef="#br0">20 36 13677,'0'0'12011,"-3"-8"-10094,1 0-2065,-5-12 3316,4 21-1517,2 16-1187,-2 182-437,14-262-27,-1 15 0,-7-21 0,-2 72-163,0-1 0,-1 1 0,1-1 0,1 1 0,-1-1 0,0 1 0,0-1 0,1 0 0,0 0 0,-1 0 1,1 0-1,0 0 0,0 0 0,0 0 0,0 0 0,0-1 0,1 1 0,-1-1 0,5 2 0,-1 1-644,1-1 1,0 1-1,0-2 1,0 1 0,0-1-1,11 2 1,40-3-11152,-30-1 4473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3.839"/>
    </inkml:context>
    <inkml:brush xml:id="br0">
      <inkml:brushProperty name="width" value="0.025" units="cm"/>
      <inkml:brushProperty name="height" value="0.025" units="cm"/>
      <inkml:brushProperty name="color" value="#66CC00"/>
    </inkml:brush>
  </inkml:definitions>
  <inkml:trace contextRef="#ctx0" brushRef="#br0">115 57 5349,'0'0'21113,"-9"-2"-18956,6 1-2019,-1 0 1,1 1-1,0-1 1,-1 1-1,1 0 0,-1 0 1,1 0-1,0 0 1,-1 0-1,1 1 0,0 0 1,-1 0-1,-4 1 1,4 1 7,0-1 1,1 0-1,-1 1 0,1 0 1,0 0-1,0 0 1,0 0-1,0 0 1,0 1-1,1-1 1,0 1-1,-1 0 0,-1 6 1,2-8-137,1 0 0,0 0 0,0 0 0,0 1 0,0-1 0,1 0 0,-1 1 0,0-1 0,1 1 0,0-1 0,-1 0 0,1 1 0,0-1 0,0 1 0,1 3 0,0-5-8,-1 0-1,1 0 1,-1 0-1,1 0 1,-1 0-1,1-1 1,0 1-1,-1 0 1,1 0-1,0-1 1,0 1-1,0 0 1,-1-1 0,1 1-1,0-1 1,0 1-1,0-1 1,0 0-1,0 1 1,0-1-1,0 0 1,0 0-1,0 1 1,0-1-1,1 0 1,3 0-5,1-1 0,-1 1 0,-1-1 1,1 0-1,0 0 0,0-1 0,0 1 0,0-1 0,-1 0 0,1-1 1,-1 1-1,0-1 0,8-5 0,-1-1-81,-1 0-1,0-1 1,-1 0-1,0 0 1,-1-1-1,0 0 1,0-1-1,-1 1 1,0-2 0,6-17-1,-26 72-355,9-32 231,0 1-1,1-1 0,0 1 1,1 0-1,-2 20 1,4-30 63,0-1 0,0 1 1,0 0-1,1-1 1,-1 1-1,0-1 1,0 1-1,0-1 0,0 1 1,1-1-1,-1 1 1,0-1-1,0 1 1,1-1-1,-1 1 1,0-1-1,1 0 0,-1 1 1,1-1-1,-1 0 1,0 1-1,1-1 1,-1 0-1,1 1 1,-1-1-1,1 0 0,-1 0 1,1 1-1,-1-1 1,1 0-1,-1 0 1,1 0-1,-1 0 1,1 0-1,0 0 0,-1 0 1,1 0-1,-1 0 1,1 0-1,0 0 1,26-9-8979,-6-10-3459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4.321"/>
    </inkml:context>
    <inkml:brush xml:id="br0">
      <inkml:brushProperty name="width" value="0.025" units="cm"/>
      <inkml:brushProperty name="height" value="0.025" units="cm"/>
      <inkml:brushProperty name="color" value="#66CC00"/>
    </inkml:brush>
  </inkml:definitions>
  <inkml:trace contextRef="#ctx0" brushRef="#br0">94 179 19571,'0'0'2717,"-9"9"-214,2-1-2165,-46 57 3554,50-61-3751,0 1 1,0-1-1,1 1 0,-1-1 1,1 1-1,0 0 1,1 0-1,-1 0 0,1 0 1,0 0-1,0 0 0,1 0 1,-1 0-1,1 0 1,1 7-1,0-10-206,-1 0-1,1 0 1,0-1 0,0 1 0,0 0-1,0-1 1,0 1 0,0-1 0,1 1-1,-1-1 1,0 0 0,1 1 0,-1-1-1,1 0 1,-1 0 0,1 0 0,0 0-1,-1 0 1,1-1 0,0 1 0,0 0-1,0-1 1,-1 1 0,1-1-1,0 0 1,0 1 0,2-1 0,-1 0 28,0 0 1,0 0 0,0 0-1,0 0 1,0 0 0,0 0-1,0-1 1,0 0 0,0 1-1,0-1 1,0 0 0,-1-1-1,1 1 1,0 0 0,-1-1-1,5-2 1,5-9 154,0-1 1,0 0-1,-1 0 0,-1-1 1,0-1-1,-1 0 0,-1 0 1,0-1-1,-2 0 0,0 0 1,7-30-1,5-15 570,-14 53-600,0-1-1,-1 0 1,-1 0 0,1 0 0,-1 0 0,0-14 0,-2 25-76,0-1 1,0 0 0,0 0 0,0 1 0,-1-1-1,1 0 1,0 0 0,0 1 0,0-1 0,0 0-1,0 0 1,-1 0 0,1 1 0,0-1 0,0 0 0,0 0-1,-1 0 1,1 0 0,0 0 0,0 1 0,0-1-1,-1 0 1,1 0 0,0 0 0,0 0 0,-1 0-1,1 0 1,0 0 0,0 0 0,-1 0 0,1 0 0,0 0-1,0 0 1,-1 0 0,1 0 0,0 0 0,0 0-1,-1 0 1,1 0 0,0 0 0,0 0 0,-1-1-1,1 1 1,0 0 0,0 0 0,-1 0 0,1 0 0,0 0-1,0-1 1,0 1 0,0 0 0,-1 0 0,1 0-1,0-1 1,0 1 0,0 0 0,0 0 0,0-1-1,0 1 1,-1 0 0,1 0 0,0-1 0,0 1-1,0 0 1,0 0 0,0-1 0,-13 19 57,3 4-44,2 1-1,0 0 0,2 1 0,0 0 1,2 0-1,1 0 0,0 0 0,2 0 1,1 1-1,5 40 0,-5-62-159,1 1 0,0-1 0,-1 0-1,1 0 1,1 0 0,-1 0 0,0 0 0,1 0 0,-1 0 0,1 0 0,0 0-1,0-1 1,5 5 0,-7-6 37,1-1-1,0 1 1,-1-1 0,1 0-1,-1 1 1,1-1-1,0 0 1,0 0-1,-1 1 1,1-1 0,0 0-1,-1 0 1,1 0-1,0 0 1,0 0-1,-1 0 1,1 0 0,0 0-1,-1 0 1,1 0-1,0-1 1,-1 1-1,2-1 1,0 0-154,0 0 0,-1 0 0,1-1 0,0 1 0,-1-1 0,0 1 0,1-1 0,-1 1 0,0-1 0,0 0 0,0 0 0,1-2 0,9-19-8509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4.678"/>
    </inkml:context>
    <inkml:brush xml:id="br0">
      <inkml:brushProperty name="width" value="0.025" units="cm"/>
      <inkml:brushProperty name="height" value="0.025" units="cm"/>
      <inkml:brushProperty name="color" value="#66CC00"/>
    </inkml:brush>
  </inkml:definitions>
  <inkml:trace contextRef="#ctx0" brushRef="#br0">20 53 16624,'0'0'15326,"9"4"-14621,-7-2-702,1-1 1,0 1-1,0 0 0,0-1 1,0 1-1,1-1 1,-1 0-1,0 0 0,0-1 1,1 1-1,-1 0 1,0-1-1,1 0 0,-1 0 1,1 0-1,-1 0 1,0-1-1,1 1 0,-1-1 1,0 0-1,1 0 1,-1 0-1,0 0 0,0-1 1,0 1-1,0-1 1,0 0-1,0 0 0,-1 0 1,1 0-1,0 0 1,2-4-1,-4 5-3,1-1 0,-1 1 0,0-1 0,1 0 0,-1 1 0,0-1 0,0 0 0,0 0 0,-1 0 0,1 1 0,0-1 0,-1 0 0,1-3 0,-1 4 0,0 1 0,0-1 0,0 0 0,0 1 0,0-1 0,0 0 0,0 1 0,-1-1 0,1 1 0,0-1 0,0 0 0,-1 1 0,1-1 0,-1 1 0,1-1 0,0 1 0,-1-1 0,1 1 0,-1-1 0,1 1 0,-1-1 0,1 1 0,-1 0 0,1-1 0,-1 1 0,0-1 0,-2 0 0,0 1 0,1-1 0,-1 1 0,0 0 0,1 0 0,-1 0 0,0 0 0,1 0 0,-1 0 0,0 1 0,1-1 0,-1 1 0,0 0 0,1-1 0,-1 1 0,1 1 0,-1-1 0,-2 2 0,-2 2 0,0 0 0,0 1 0,1-1 0,0 1 0,0 1 0,0-1 0,1 1 0,0 0 0,0 0 0,1 1 0,0-1 0,0 1 0,-3 12 0,5-17 0,1 0 0,0 0 0,0 1 0,1-1 0,-1 0 0,1 1 0,-1-1 0,1 1 0,0-1 0,0 0 0,1 1 0,-1-1 0,1 1 0,-1-1 0,1 0 0,0 1 0,0-1 0,1 0 0,-1 0 0,1 0 0,0 0 0,-1 0 0,1 0 0,0-1 0,1 1 0,-1 0 0,0-1 0,1 0 0,0 1 0,-1-1 0,1 0 0,0-1 0,0 1 0,0 0 0,5 1 0,0 0-361,0-1 1,0 0-1,1 0 0,-1-1 0,1 0 1,11 0-1,20-1-6627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5.503"/>
    </inkml:context>
    <inkml:brush xml:id="br0">
      <inkml:brushProperty name="width" value="0.025" units="cm"/>
      <inkml:brushProperty name="height" value="0.025" units="cm"/>
      <inkml:brushProperty name="color" value="#66CC00"/>
    </inkml:brush>
  </inkml:definitions>
  <inkml:trace contextRef="#ctx0" brushRef="#br0">122 7 5669,'0'0'26607,"0"0"-26596,0 0 0,0-1 0,0 1 1,0 0-1,0-1 0,0 1 0,0 0 0,-1-1 0,1 1 0,0 0 1,0 0-1,0-1 0,0 1 0,-1 0 0,1 0 0,0 0 1,0-1-1,-1 1 0,1 0 0,0 0 0,0 0 0,-1-1 1,1 1-1,0 0 0,-1 0 0,1 0 0,0 0 0,0 0 1,-1 0-1,1 0 0,0 0 0,-1 0 0,1 0 0,0 0 1,-1 0-1,1 0 0,0 0 0,-1 0 0,1 0 0,0 0 1,0 0-1,-1 0 0,1 1 0,-9 4-11,0 1 0,1 0 0,-1 0 0,2 1 0,-1 0 0,1 0 0,0 1 0,0 0 0,1 0 0,0 1 0,1 0 0,-9 18 0,14-26-1,-1 0 1,1-1-1,0 1 1,-1 0-1,1 0 1,0 0-1,0 0 1,0-1-1,0 1 1,0 0-1,0 0 1,0 0-1,0 0 1,0 0-1,0-1 1,0 1-1,0 0 0,1 0 1,-1 0-1,0-1 1,1 1-1,-1 0 1,0 0-1,1-1 1,-1 1-1,1 0 1,-1 0-1,1-1 1,0 1-1,1 1-4,0-1 1,0-1-1,0 1 0,0 0 1,0 0-1,0-1 0,0 1 0,1-1 1,-1 0-1,0 1 0,4-1 1,65-9-282,-64 7 217,21-2-467,0 0 1,36 1-1,-64 3 528,1 0 1,-1 0-1,1 0 1,0 0-1,-1 0 0,1 0 1,0 0-1,-1 0 0,1 0 1,0 0-1,-1 0 1,1 0-1,-1 1 0,1-1 1,0 0-1,-1 1 0,1-1 1,-1 0-1,1 1 1,-1-1-1,1 0 0,-1 1 1,1-1-1,-1 1 1,1-1-1,-1 1 0,0-1 1,1 1-1,0 1 0,-6 17 490,-26 17 888,22-28-1344,-1-1-1,0 0 1,0-1 0,0 0-1,-1-1 1,0 0 0,0 0-1,-1-1 1,1-1 0,-1 0 0,0-1-1,1 0 1,-1 0 0,0-1-1,-22-2 1,33 1-63,0 0 0,-1 0-1,1 0 1,0-1 0,0 1 0,0 0-1,0-1 1,0 1 0,1-1 0,-1 1-1,0-1 1,0 1 0,0-1 0,0 0-1,0 1 1,1-1 0,-1 0 0,0 0-1,1 0 1,-1 0 0,0 1 0,1-1-1,-1 0 1,1 0 0,0 0 0,-1 0-1,1 0 1,0 0 0,-1 0 0,1 0-1,0 0 1,0 0 0,0-1 0,0 1-1,0 0 1,0 0 0,0 0 0,0 0-1,1 0 1,-1 0 0,0 0 0,1-1-1,0-1-242,0 0-1,0 0 0,1 0 0,-1 0 0,1 0 0,-1 0 0,1 1 0,0-1 1,0 1-1,0-1 0,0 1 0,6-4 0,62-26-9547,-27 16 2584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7.026"/>
    </inkml:context>
    <inkml:brush xml:id="br0">
      <inkml:brushProperty name="width" value="0.025" units="cm"/>
      <inkml:brushProperty name="height" value="0.025" units="cm"/>
      <inkml:brushProperty name="color" value="#66CC00"/>
    </inkml:brush>
  </inkml:definitions>
  <inkml:trace contextRef="#ctx0" brushRef="#br0">71 249 19891,'0'0'9102,"-9"9"-7597,6-6-1349,-3 2-15,1 0 0,0 0-1,0 0 1,1 0 0,0 1 0,0 0 0,0 0 0,0 0 0,1 1 0,0-1-1,1 1 1,-1-1 0,1 1 0,-1 8 0,3-12-141,-1-1 0,1 1 0,0 0 0,0-1 0,0 1 0,1 0 0,-1 0 0,0-1 0,1 1 0,0 0 0,0-1 0,0 1 0,0-1 0,0 1 0,0-1 0,1 0 0,-1 1 0,1-1 0,0 0 0,-1 0 0,1 0 0,0 0 0,3 2 0,-2-2 0,0-1 0,-1 0 0,1 0 0,0 0 0,0 0 0,0-1 0,0 1 0,-1-1 0,1 0 0,0 0 0,0 0 0,0 0 0,0 0 0,0 0 0,0-1 0,0 0 0,0 1 0,0-1 0,-1 0 0,1 0 0,0-1 0,3-1 0,-2 0 0,1 0 0,-1 1 0,0-1 0,-1-1 0,1 1 0,0-1 0,-1 1 0,0-1 0,0 0 0,0 0 0,0 0 0,-1-1 0,0 1 0,0-1 0,0 1 0,0-1 0,0 0 0,1-9 0,0-6 0,-1 0 0,-1 0 0,-2-28 0,1 17 0,0 30 0,1 1 0,-1 0 0,1-1 0,0 1 0,-1-1 0,1 1 0,0 0 0,0 0 0,-1-1 0,1 1 0,0 0 0,0 0 0,-1 0 0,1 0 0,0 0 0,0 0 0,0 0 0,-1 0 0,1 0 0,0 0 0,0 0 0,-1 0 0,1 1 0,1-1 0,21 6 0,-17-4 0,-1 0 0,0 0 0,0 1 0,0 0 0,-1 0 0,1 0 0,-1 0 0,1 1 0,-1 0 0,0 0 0,-1 0 0,1 0 0,-1 0 0,1 1 0,-1 0 0,-1 0 0,1 0 0,-1 0 0,0 0 0,2 7 0,-2-1 0,0 1 0,-1 0 0,-1 0 0,0 0 0,0 1 0,-1-1 0,-1-1 0,-3 16 0,5-26 0,1-1 0,-1 0 0,1 0 0,-1 0 0,1 0 0,0 1 0,-1-1 0,1 0 0,-1 0 0,1 0 0,0 0 0,-1 0 0,1-1 0,-1 1 0,1 0 0,-1 0 0,1 0 0,-1 0 0,1-1 0,0 1 0,-1 0 0,1-1 0,-1 1 0,0 0 0,1-1 0,-1 1 0,1 0 0,0-1 0,39-30 0,-1-1 0,-1-1 0,48-57 0,-78 87 0,-7 16 0,-10 32 0,5-27 0,3-10 0,0 0 0,0 0 0,1 0 0,0 0 0,0 0 0,1 0 0,2 12 0,-2-18 0,-1 0 0,1-1 0,0 1 0,0 0 0,0-1 0,0 1 0,0-1 0,0 1 0,1-1 0,-1 1 0,0-1 0,1 0 0,-1 0 0,1 0 0,-1 0 0,1 0 0,0 0 0,-1 0 0,1 0 0,0 0 0,0-1 0,-1 1 0,1-1 0,0 1 0,0-1 0,0 0 0,0 0 0,0 0 0,0 0 0,-1 0 0,1 0 0,0-1 0,0 1 0,0 0 0,0-1 0,-1 0 0,3 0 0,2-1 0,-1-1 0,0 1 0,0-1 0,0 0 0,-1 0 0,1-1 0,-1 1 0,1-1 0,-1 0 0,-1-1 0,1 1 0,0 0 0,-1-1 0,3-5 0,1-1 0,0-1 0,-1 1 0,0-1 0,-1-1 0,3-12 0,-4-13 0,-5 38 0,1-1 0,0 0 0,0 1 0,0-1 0,0 0 0,0 1 0,0-1 0,-1 0 0,1 1 0,0-1 0,-1 1 0,1-1 0,0 0 0,-1 1 0,1-1 0,-1 1 0,1-1 0,-1 1 0,1-1 0,-1 1 0,1 0 0,-1-1 0,1 1 0,-1 0 0,0-1 0,1 1 0,-1 0 0,0 0 0,1-1 0,-1 1 0,0 0 0,1 0 0,-1 0 0,0 0 0,1 0 0,-1 0 0,0 0 0,1 0 0,-1 0 0,0 0 0,1 1 0,-1-1 0,0 0 0,1 0 0,-1 1 0,0-1 0,1 0 0,-1 1 0,1-1 0,-1 0 0,1 1 0,-2 0 0,0 1 0,0 0 0,0 1 0,0-1 0,0 1 0,1 0 0,-1-1 0,1 1 0,-1 0 0,1 0 0,0 0 0,0 0 0,0 0 0,1 0 0,-1 0 0,1 0 0,0 0 0,-1 0 0,1 0 0,1 0 0,-1 0 0,1 4 0,0-6 0,0 0 0,0-1 0,0 1 0,0 0 0,1 0 0,-1-1 0,0 1 0,0-1 0,1 1 0,-1-1 0,0 0 0,1 1 0,-1-1 0,0 0 0,1 0 0,-1 0 0,0 0 0,1 0 0,-1 0 0,0-1 0,1 1 0,1-1 0,34-6 0,-16-2 0,-1-1 0,0-1 0,-1 0 0,31-24 0,-50 35 0,0-1 0,0 1 0,1 0 0,-1-1 0,0 1 0,0 0 0,0-1 0,1 1 0,-1-1 0,0 1 0,0 0 0,0-1 0,0 1 0,0-1 0,0 1 0,0 0 0,0-1 0,0 1 0,0-1 0,0 1 0,0-1 0,0 1 0,0 0 0,0-1 0,0 1 0,-1-1 0,1 1 0,0 0 0,0-1 0,0 1 0,-1 0 0,1-1 0,0 1 0,-1 0 0,1-1 0,0 1 0,0 0 0,-1 0 0,1-1 0,0 1 0,-1 0 0,1 0 0,-1-1 0,1 1 0,0 0 0,-1 0 0,0 0 0,1-1 0,-1 1 0,0-1 0,0 1 0,0-1 0,0 1 0,1 0 0,-1-1 0,0 1 0,0 0 0,0 0 0,0 0 0,0 0 0,0-1 0,0 1 0,0 0 0,0 1 0,0-1 0,1 0 0,-1 0 0,0 0 0,0 0 0,0 1 0,-1-1 0,-2 8 0,0-1 0,0 1 0,1 0 0,0 0 0,0 0 0,1 1 0,0-1 0,0 1 0,1-1 0,0 9 0,-1-4 0,1-5 0,0 1 0,0-1 0,0 1 0,1-1 0,1 1 0,0 8 0,0-15 0,-1-1 0,0 1 0,1-1 0,-1 0 0,1 1 0,0-1 0,-1 0 0,1 0 0,0 1 0,0-1 0,0 0 0,0 0 0,0 0 0,0 0 0,0 0 0,0 0 0,1 0 0,-1 0 0,0-1 0,0 1 0,1 0 0,-1-1 0,0 1 0,1-1 0,-1 1 0,1-1 0,-1 0 0,1 0 0,-1 0 0,0 1 0,1-1 0,-1-1 0,1 1 0,-1 0 0,1 0 0,-1 0 0,1-1 0,-1 1 0,0-1 0,1 1 0,-1-1 0,2-1 0,5-1 0,-1-1 0,1 0 0,-1 0 0,0-1 0,-1 1 0,1-2 0,-1 1 0,0-1 0,0 0 0,7-10 0,3-3 0,-2-2 0,15-26 0,-28 46 0,17-29 0,-14 30 0,-9 19 0,1-4 0,0 0 0,1 0 0,1 0 0,-2 28 0,4-43 0,0 1 0,1-1 0,-1 1 0,0-1 0,0 1 0,0-1 0,0 1 0,1-1 0,-1 1 0,0-1 0,1 0 0,-1 1 0,0-1 0,1 1 0,-1-1 0,0 0 0,1 1 0,-1-1 0,1 0 0,-1 1 0,1-1 0,-1 0 0,1 0 0,-1 1 0,1-1 0,-1 0 0,1 0 0,-1 0 0,1 0 0,-1 0 0,1 0 0,-1 0 0,1 0 0,-1 0 0,1 0 0,-1 0 0,1 0 0,-1 0 0,1 0 0,-1 0 0,1-1 0,-1 1 0,1 0 0,-1 0 0,1-1 0,0 1 0,26-14 0,-16 2-45,0 1 0,-1-1 0,0-1 1,-1 0-1,0-1 0,-1 1 0,8-20 0,37-110-400,-39 100 438,-32 133 775,12-69-763,1 1 0,1-1 0,1 1-1,1 0 1,1 0 0,1 0 0,1 0-1,5 29 1,-5-49-34,-1 1 1,1-1-1,0 1 0,0-1 0,0 0 1,0 0-1,0 1 0,1-1 1,-1 0-1,1 0 0,-1 0 0,1-1 1,0 1-1,0 0 0,0 0 1,0-1-1,0 0 0,0 1 0,0-1 1,0 0-1,0 0 0,1 0 1,-1 0-1,1 0 0,-1-1 0,0 1 1,1-1-1,-1 1 0,1-1 1,-1 0-1,1 0 0,-1 0 0,1 0 1,-1-1-1,1 1 0,-1-1 1,1 1-1,-1-1 0,0 0 0,1 0 1,-1 0-1,0 0 0,0 0 1,0-1-1,1 1 0,-2-1 0,1 1 1,0-1-1,0 0 0,0 0 1,-1 0-1,1 0 0,-1 0 0,1 0 1,-1 0-1,0 0 0,0 0 1,0-1-1,0 1 0,0 0 0,-1-1 1,1 1-1,-1-1 0,0 1 1,1-4-1,-2 1-64,1-1 1,-1 1 0,-1 0-1,1 0 1,-1-1-1,0 1 1,0 0-1,0 0 1,-1 1-1,1-1 1,-1 1-1,0-1 1,-1 1-1,1 0 1,-1 0 0,0 0-1,0 0 1,0 1-1,0 0 1,-1 0-1,-8-5 1,-7-4-12,-2 0 0,1 2 0,-36-12 0,32 16 1374,20 5 746,19 1-1502,27 1-784,27 0-2855,-27-8-7429,-27 0 289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2.608"/>
    </inkml:context>
    <inkml:brush xml:id="br0">
      <inkml:brushProperty name="width" value="0.025" units="cm"/>
      <inkml:brushProperty name="height" value="0.025" units="cm"/>
    </inkml:brush>
  </inkml:definitions>
  <inkml:trace contextRef="#ctx0" brushRef="#br0">522 0 14253,'11'6'3204,"107"43"-482,21 10 1042,-135-58-3664,0 1 1,-1 0 0,1 1 0,-1-1-1,0 0 1,1 1 0,-1 0-1,0 0 1,0 0 0,-1 0 0,1 0-1,-1 1 1,0-1 0,1 1 0,1 6-1,-3-7-89,-1 0-1,1 0 0,-1-1 0,0 1 1,0 0-1,0 0 0,-1 0 1,1-1-1,-1 1 0,1 0 0,-1 0 1,0-1-1,0 1 0,0-1 1,0 1-1,-1-1 0,1 1 0,-1-1 1,0 1-1,1-1 0,-1 0 1,0 0-1,0 0 0,0 0 0,-3 1 1,-19 17 244,0-1 0,-2-1 0,-42 22 0,-95 39 723,102-51-766,-222 111 327,168-75-3059,65-34-3864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7.353"/>
    </inkml:context>
    <inkml:brush xml:id="br0">
      <inkml:brushProperty name="width" value="0.025" units="cm"/>
      <inkml:brushProperty name="height" value="0.025" units="cm"/>
      <inkml:brushProperty name="color" value="#66CC00"/>
    </inkml:brush>
  </inkml:definitions>
  <inkml:trace contextRef="#ctx0" brushRef="#br0">37 37 18449,'-18'-9'3236,"5"2"255,7 2-2210,6 3-993,9-3-1345,3-3-4804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8.316"/>
    </inkml:context>
    <inkml:brush xml:id="br0">
      <inkml:brushProperty name="width" value="0.025" units="cm"/>
      <inkml:brushProperty name="height" value="0.025" units="cm"/>
      <inkml:brushProperty name="color" value="#66CC00"/>
    </inkml:brush>
  </inkml:definitions>
  <inkml:trace contextRef="#ctx0" brushRef="#br0">1 196 6502,'0'0'6177,"3"-9"-3844,-1 5-2097,25-61 5173,-21 53-2773,0-1 1,1 1-1,12-17 1,-29 70-1073,8-33-1564,0 0 0,0 1 0,1-1 0,0 1 0,0-1 0,1 1 0,1 14 0,-1-21 0,0-1 0,0 1 0,1-1 0,-1 1 0,1-1 0,-1 0 0,1 1 0,0-1 0,-1 1 0,1-1 0,0 0 0,0 0 0,0 1 0,0-1 0,0 0 0,0 0 0,0 0 0,0 0 0,2 1 0,-1-1 0,1-1 0,-1 1 0,0-1 0,0 0 0,0 0 0,0 1 0,0-1 0,0 0 0,1-1 0,-1 1 0,0 0 0,0-1 0,0 1 0,0-1 0,0 0 0,0 1 0,0-1 0,2-2 0,5-2-25,0-1 0,-1 0 0,0 0 0,0-1-1,0 0 1,-1 0 0,0-1 0,0 0 0,-1 0 0,0 0 0,0-1 0,-1 0-1,-1 0 1,1-1 0,-1 1 0,4-17 0,-8 25-141,0 16-447,-1 18 552,-1-23 93,1-1 0,1 1-1,0-1 1,0 1 0,1 0-1,0-1 1,1 1 0,0-1-1,0 0 1,6 14 0,-7-21-23,0-1 1,0 1-1,0-1 0,0 0 1,0 1-1,0-1 0,0 0 1,1 0-1,-1 0 0,0 0 1,1 0-1,-1 0 0,1 0 1,-1 0-1,1 0 1,0-1-1,-1 1 0,1-1 1,0 1-1,-1-1 0,1 0 1,0 0-1,2 0 0,0 0 19,-1-1 0,1 1 0,-1-1 0,1 0 0,-1-1 0,1 1-1,-1-1 1,0 1 0,0-1 0,6-4 0,0-1 27,-1 0 1,1 0-1,-2-1 0,1-1 0,-1 1 1,9-14-1,-12 13-55,1 0 0,-2 0 0,1 0 0,-2 0 0,1 0 0,-1 0 0,1-12 0,-2 18 0,-1 0 0,0 0 0,0 0 0,0 0 0,-1-1 0,1 1 0,-1 0 0,0 0 0,1 0 0,-1 0 0,-2-3 0,2 4 0,0 1 0,0 0 0,0 0 0,0-1 0,0 1 0,0 0 0,0 0 0,-1 0 0,1 0 0,0 1 0,-1-1 0,1 0 0,0 0 0,-1 1 0,1-1 0,-1 1 0,1-1 0,-1 1 0,1 0 0,-1 0 0,1-1 0,-1 1 0,-2 0 0,2 1 0,1-1 0,-1 1 0,1-1 0,-1 1 0,1 0 0,-1 0 0,1-1 0,0 1 0,-1 0 0,1 0 0,0 0 0,0 0 0,0 1 0,0-1 0,0 0 0,0 0 0,0 1 0,0-1 0,0 1 0,0-1 0,1 0 0,-1 1 0,1 0 0,-1-1 0,1 1 0,-1-1 0,1 1 0,0-1 0,0 1 0,0 3 0,-2 53 0,3-57 0,-1 1 0,0-1 0,0 0 0,1 1 0,-1-1 0,1 0 0,-1 0 0,1 1 0,-1-1 0,1 0 0,0 0 0,0 0 0,0 0 0,-1 0 0,1 0 0,0 0 0,0 0 0,0 0 0,0 0 0,1 0 0,-1-1 0,0 1 0,0 0 0,0-1 0,1 1 0,-1-1 0,0 1 0,1-1 0,-1 0 0,0 0 0,1 1 0,-1-1 0,0 0 0,1 0 0,-1 0 0,1 0 0,-1-1 0,0 1 0,1 0 0,1-1 0,3 0 0,0-1 0,0 1 0,0-1 0,0 0 0,0-1 0,-1 1 0,11-7 0,-6 1 0,1 1 0,-2-2 0,1 1 0,-1-2 0,-1 1 0,0-1 0,0 0 0,-1-1 0,10-18 0,-20 47 0,0 0 0,1-1 0,1 22 0,1-30 0,0-2 0,-1-2 0,1 1 0,0-1 0,0 0 0,0 0 0,1 1 0,0-1 0,2 8 0,-2-11 0,0-1 0,0 0 0,0 1 0,0-1 0,0 0 0,0 0 0,0 0 0,0 0 0,0 0 0,1 0 0,-1 0 0,1 0 0,-1 0 0,0 0 0,1-1 0,-1 1 0,1-1 0,-1 1 0,1-1 0,0 0 0,-1 1 0,1-1 0,-1 0 0,1 0 0,0 0 0,-1 0 0,1-1 0,0 1 0,1-1 0,3 0 0,-1 0 0,0-1 0,1 0 0,-1 0 0,0 0 0,0-1 0,-1 1 0,1-1 0,0 0 0,-1-1 0,0 1 0,1-1 0,-1 0 0,-1 0 0,1 0 0,-1-1 0,4-5 0,-2 4 0,-1-1 0,0 0 0,0-1 0,0 1 0,-1 0 0,0-1 0,-1 0 0,0 0 0,0 0 0,-1 0 0,1-9 0,-19 45 0,13-18 0,0 0 0,1 0 0,0 1 0,1-1 0,0 1 0,0 0 0,1 0 0,1-1 0,0 1 0,2 17 0,-1-27 0,0 1 0,0-1 0,0 0 0,0 0 0,0 0 0,0 0 0,0 0 0,1 0 0,-1 0 0,0 0 0,1 0 0,-1-1 0,0 1 0,1-1 0,-1 1 0,1-1 0,-1 1 0,1-1 0,0 0 0,-1 1 0,1-1 0,-1 0 0,1 0 0,-1 0 0,1-1 0,0 1 0,2-1 0,43-10 0,-40 8-518,-1 0 0,1 0 1,-1-1-1,0 0 0,8-7 0,-12 9 141,0 0 0,0 0-1,0 0 1,-1 0 0,1 0 0,-1-1-1,1 1 1,-1-1 0,0 1 0,0-1-1,0 1 1,0-1 0,-1 1 0,1-1-1,-1 0 1,1 0 0,-1-4 0,0-15-7951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8.671"/>
    </inkml:context>
    <inkml:brush xml:id="br0">
      <inkml:brushProperty name="width" value="0.025" units="cm"/>
      <inkml:brushProperty name="height" value="0.025" units="cm"/>
      <inkml:brushProperty name="color" value="#66CC00"/>
    </inkml:brush>
  </inkml:definitions>
  <inkml:trace contextRef="#ctx0" brushRef="#br0">1 1 17745,'0'0'11659,"64"43"-16368,-42-35-2754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9.032"/>
    </inkml:context>
    <inkml:brush xml:id="br0">
      <inkml:brushProperty name="width" value="0.025" units="cm"/>
      <inkml:brushProperty name="height" value="0.025" units="cm"/>
      <inkml:brushProperty name="color" value="#66CC00"/>
    </inkml:brush>
  </inkml:definitions>
  <inkml:trace contextRef="#ctx0" brushRef="#br0">39 1 22581,'0'0'9097,"-6"10"-8590,1-2-449,0 1 0,1 0 1,0 0-1,1 1 0,0-1 0,1 1 0,0 0 1,0-1-1,0 21 0,2-26-58,0 0 0,0 0 0,0 0 0,0 0 0,1 0 0,0 0 0,0 0 0,0 0 0,0-1 0,1 1 0,0 0 0,2 3 0,-3-5 0,0-1 0,1 0 0,-1 0 0,1 0 0,-1 1 0,1-1 0,-1-1 0,1 1 0,0 0 0,0 0 0,-1-1 0,1 1 0,0-1 0,0 1 0,0-1 0,0 0 0,0 1 0,-1-1 0,1 0 0,0 0 0,0-1 0,0 1 0,0 0 0,0-1 0,-1 1 0,1-1 0,0 1 0,2-3 0,4 0 0,0-2 0,-1 1 0,0-1 0,0 0 0,0 0 0,0-1 0,-1 0 0,0 0 0,-1-1 0,11-13 0,29-30 0,-44 50 0,-1 0 0,0 0 0,0 0 0,1 0 0,-1 0 0,0 0 0,0 0 0,1 0 0,-1 0 0,0 0 0,0 0 0,1 0 0,-1 0 0,0 1 0,0-1 0,0 0 0,1 0 0,-1 0 0,0 0 0,0 0 0,0 1 0,0-1 0,1 0 0,-1 0 0,0 0 0,0 1 0,0-1 0,0 0 0,0 0 0,0 1 0,0-1 0,1 0 0,-1 0 0,0 1 0,0-1 0,0 0 0,0 0 0,0 1 0,0-1 0,0 0 0,0 0 0,0 1 0,-1-1 0,1 0 0,0 0 0,0 1 0,0-1 0,1 14 0,-1-14 0,0 68 0,0-67 0,0-1 0,0 1 0,1-1 0,-1 1 0,0 0 0,0-1 0,1 1 0,-1-1 0,1 1 0,-1-1 0,0 0 0,1 1 0,-1-1 0,1 1 0,-1-1 0,1 0 0,-1 1 0,1-1 0,-1 0 0,1 0 0,0 1 0,-1-1 0,1 0 0,-1 0 0,1 0 0,-1 0 0,1 0 0,0 0 0,-1 0 0,1 0 0,0 0 0,-1 0 0,1 0 0,-1 0 0,1 0 0,0 0 0,-1 0 0,1-1 0,28-9 0,30-39 0,-49 38 0,1 2 0,0 0 0,0 0 0,1 1 0,20-12 0,-31 21 0,0-1 0,-1 0 0,1 1 0,-1-1 0,1 1 0,0-1 0,-1 1 0,1-1 0,-1 1 0,0-1 0,1 1 0,-1-1 0,1 1 0,-1-1 0,0 1 0,1 0 0,-1-1 0,0 1 0,0 0 0,1-1 0,-1 1 0,0 0 0,0 0 0,0-1 0,0 1 0,0 0 0,0-1 0,0 1 0,0 0 0,0-1 0,-1 1 0,1 1 0,0 35 0,0-30 0,0-6-152,0 0 1,0 0-1,0 1 0,0-1 1,1 0-1,-1 0 0,0 0 0,0 0 1,1 0-1,-1 0 0,1 0 1,-1 0-1,1 0 0,-1 0 1,1 0-1,0-1 0,-1 1 0,1 0 1,0 0-1,0 0 0,0-1 1,-1 1-1,1 0 0,0-1 1,0 1-1,0-1 0,0 1 0,0-1 1,0 0-1,0 1 0,0-1 1,0 0-1,0 0 0,1 0 1,-1 1-1,0-1 0,0 0 0,1-1 1,3 1-1100,0 0 0,0-1 0,0 0 0,0 0 0,0 0 0,0-1 0,8-3 0,17-10-8097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9.375"/>
    </inkml:context>
    <inkml:brush xml:id="br0">
      <inkml:brushProperty name="width" value="0.025" units="cm"/>
      <inkml:brushProperty name="height" value="0.025" units="cm"/>
      <inkml:brushProperty name="color" value="#66CC00"/>
    </inkml:brush>
  </inkml:definitions>
  <inkml:trace contextRef="#ctx0" brushRef="#br0">118 23 12268,'0'0'9005,"-10"2"-4953,0 0-3351,1 0 0,-1 1 0,1 0 1,0 1-1,-14 7 0,21-10-598,0 0 1,-1 1 0,1-1 0,0 1 0,-1-1 0,1 1 0,0 0-1,0 0 1,1 0 0,-1 0 0,0 0 0,0 0 0,1 0 0,0 1-1,-1-1 1,1 1 0,0-1 0,0 1 0,0-1 0,1 1-1,-1 0 1,0-1 0,1 1 0,0 0 0,0-1 0,0 1 0,0 0-1,0 0 1,0-1 0,1 4 0,0-5-103,0 1-1,0-1 1,1 0 0,-1 0 0,0 0-1,0 0 1,0 0 0,1 0-1,-1-1 1,0 1 0,1 0 0,-1-1-1,1 1 1,-1 0 0,1-1-1,-1 0 1,1 1 0,-1-1 0,1 0-1,-1 0 1,1 0 0,-1 0-1,1 0 1,0 0 0,-1-1 0,1 1-1,2-1 1,0 0-1,1 1-1,0-1 1,-1 0-1,1-1 1,-1 1-1,1-1 1,-1 0-1,5-2 1,-4-1-20,-1 0 0,0 0 0,0 0 0,0 0 0,-1-1 0,0 0 0,4-8 0,-6 11 11,1 0 0,-1 1 0,0-1 0,0 0 0,0 0 0,-1 0 1,1 0-1,-1 0 0,0 0 0,1 0 0,-1 0 0,-1 0 0,1 0 0,0 0 0,-1 0 0,1 0 1,-3-5-1,2 7 8,1 0 0,-1 0 0,0 0 0,0 1 0,0-1 0,1 0 0,-1 0 0,0 1 0,0-1 0,0 1 0,0-1 0,0 1 0,0-1 0,0 1 0,0 0 0,-1-1 0,1 1 0,0 0 0,0 0 0,0 0 0,0 0 0,0 0 0,0 0 0,-1 0 0,1 0 0,0 0 0,0 1 0,0-1 0,0 0 0,0 1 0,0-1 0,0 1 0,-1 0 0,-1 0-1,1 0 0,0 0 0,1 0 0,-1 0 0,0 1-1,0-1 1,0 1 0,1-1 0,-1 1 0,1-1 0,-1 1 0,1 0 0,0 0 0,-1 0 0,1 0-1,-1 2 1,2-3-32,0 0-1,-1 0 0,1 0 0,0 0 1,0 0-1,-1 0 0,1 0 0,0 0 1,0 0-1,0 0 0,0 0 1,1 0-1,-1 0 0,0 0 0,0 0 1,1 0-1,-1 0 0,0 0 0,1 0 1,-1 0-1,1 0 0,-1 0 1,1-1-1,0 1 0,-1 0 0,2 1 1,0-1-204,-1 0 1,1-1 0,0 1 0,0 0 0,0-1 0,-1 1 0,1-1 0,0 1 0,0-1 0,0 0-1,0 0 1,0 0 0,2 0 0,5-1-1813,-1 0-1,0 0 1,1-1-1,-1-1 1,13-4 0,11-8-9604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19.979"/>
    </inkml:context>
    <inkml:brush xml:id="br0">
      <inkml:brushProperty name="width" value="0.025" units="cm"/>
      <inkml:brushProperty name="height" value="0.025" units="cm"/>
      <inkml:brushProperty name="color" value="#66CC00"/>
    </inkml:brush>
  </inkml:definitions>
  <inkml:trace contextRef="#ctx0" brushRef="#br0">45 135 13453,'0'0'8077,"-5"8"-6081,-1 3-1377,0 0-1,1-1 1,1 2-1,-1-1 0,-2 16 1,5-21-497,1 0 0,0 0 0,0 1 0,0-1 0,1 0 0,0 1 0,0-1 0,1 0 0,0 1 0,0-1 0,0 0 0,1 0 0,0 1 0,3 6 1,31 43-737,9 18-1363,-43-68 2130,1 0 0,-1 0 0,0-1 0,-1 1 1,0 0-1,1 1 0,-2-1 0,1 0 0,-1 0 0,0 0 1,-1 11-1,0-16-83,1 0 1,0 1 0,-1-1-1,0 1 1,1-1-1,-1 0 1,0 1-1,1-1 1,-1 0 0,0 0-1,0 0 1,0 0-1,0 0 1,0 0 0,-1 0-1,1 0 1,0 0-1,0 0 1,0 0 0,-1-1-1,1 1 1,-1-1-1,1 1 1,0-1-1,-1 1 1,1-1 0,-1 0-1,1 0 1,-1 0-1,1 0 1,-1 0 0,1 0-1,-1 0 1,1 0-1,0 0 1,-1-1-1,1 1 1,-1 0 0,1-1-1,0 0 1,-1 1-1,1-1 1,0 0 0,-1 1-1,1-1 1,0 0-1,0 0 1,0 0-1,0 0 1,0 0 0,0-1-1,0 1 1,-1-1-1,-4-9-196,0 0 0,1 0 0,0 0 0,1-1-1,0 0 1,0 0 0,2 0 0,-1 0 0,0-16-1,2 19 65,1 0-1,0 0 0,1 0 0,-1 0 1,2 1-1,-1-1 0,1 0 0,1 0 1,-1 1-1,2-1 0,-1 1 0,1 0 0,8-12 1,13-12-199,38-37-1,-44 51 260,-1-1 0,-1-1 1,-1-1-1,0 0 0,23-43 0,-34 44 973,-14 24 17,-16 28-401,20-18-501,0 0-1,1 0 1,0 1-1,1-1 0,1 1 1,0 0-1,1 0 1,2 22-1,-1-35-84,0 0-1,0-1 1,0 1 0,0 0 0,1-1-1,-1 1 1,1 0 0,-1-1 0,1 1-1,0-1 1,0 1 0,-1-1 0,1 1-1,0-1 1,0 1 0,0-1 0,1 0-1,-1 0 1,0 0 0,0 1 0,1-1-1,-1 0 1,1-1 0,-1 1 0,1 0-1,-1 0 1,1-1 0,-1 1 0,1 0-1,0-1 1,-1 0 0,1 1-1,0-1 1,-1 0 0,1 0 0,0 0-1,-1 0 1,1 0 0,0 0 0,0-1-1,-1 1 1,1-1 0,-1 1 0,3-2-1,3 1-16,0-1-1,0 0 0,0-1 1,-1 0-1,1 0 0,-1 0 1,0-1-1,1 0 0,7-7 1,27-39-1969,-38 46 1888,-1 0 0,1 0 1,0-1-1,-1 0 0,0 1 1,0-1-1,0 0 0,-1 0 1,0 0-1,1-6 0,-2 10 626,-12 36 1334,7-23-1784,1 0 0,1-1 0,0 2 0,1-1 0,0 0 0,1 0 0,0 1 0,1-1 0,1 15 0,-1-26-135,0-1 1,0 1-1,0-1 1,0 0-1,0 1 0,0-1 1,1 1-1,-1-1 0,0 1 1,0-1-1,0 1 1,1-1-1,-1 0 0,0 1 1,0-1-1,1 0 1,-1 1-1,0-1 0,1 0 1,-1 1-1,1-1 0,-1 0 1,0 1-1,1-1 1,-1 0-1,1 0 0,-1 0 1,1 0-1,0 1 1,0-1-210,0 0 0,-1 0 0,1 0 0,0 0 0,0-1 0,0 1 0,0 0 0,0 0 0,-1-1 0,1 1 0,0 0 0,0-1 0,-1 1 0,1-1 0,0 1 0,0-1 0,-1 1 0,1-1 0,0 0 0,-1 1 0,1-1 0,-1 0 0,1 1 0,-1-1 1,1-1-1,7-16-8282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0.307"/>
    </inkml:context>
    <inkml:brush xml:id="br0">
      <inkml:brushProperty name="width" value="0.025" units="cm"/>
      <inkml:brushProperty name="height" value="0.025" units="cm"/>
      <inkml:brushProperty name="color" value="#66CC00"/>
    </inkml:brush>
  </inkml:definitions>
  <inkml:trace contextRef="#ctx0" brushRef="#br0">1 1 3876,'0'0'5637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0.634"/>
    </inkml:context>
    <inkml:brush xml:id="br0">
      <inkml:brushProperty name="width" value="0.025" units="cm"/>
      <inkml:brushProperty name="height" value="0.025" units="cm"/>
      <inkml:brushProperty name="color" value="#66CC00"/>
    </inkml:brush>
  </inkml:definitions>
  <inkml:trace contextRef="#ctx0" brushRef="#br0">64 248 5189,'0'0'15769,"-5"9"-13409,1-2-1725,-19 28 1297,16-8 2206,7-27-4111,0 1 1,1-1-1,-1 0 1,0 0-1,1 1 0,-1-1 1,0 0-1,1 0 0,-1 0 1,1 0-1,-1 0 1,0 1-1,1-1 0,-1 0 1,1 0-1,-1 0 1,0 0-1,1 0 0,-1 0 1,1 0-1,-1-1 0,0 1 1,1 0-1,-1 0 1,1 0-1,-1 0 0,0 0 1,1-1-1,-1 1 1,1 0-1,-1 0 0,0 0 1,1-1-1,-1 1 0,0 0 1,0-1-1,1 1 1,-1 0-1,0-1 0,17-10 10,-7 0-107,0-1-1,0 0 1,-2 0 0,1-1 0,-2 0-1,0 0 1,0-1 0,-1 0 0,-1 0-1,0 0 1,-1-1 0,-1 0 0,0 0-1,-1 0 1,0 0 0,-1 0 0,-1 0-1,-2-18 1,2 32 81,0 0 0,0-1 1,0 1-1,0 0 0,0 0 0,0 0 0,0-1 0,-1 1 0,1 0 0,0 0 1,-1 0-1,1 0 0,-1-1 0,1 1 0,-1 0 0,1 0 0,-1 0 0,0 0 0,1 0 1,-1 0-1,0 1 0,0-1 0,0 0 0,0 0 0,0 0 0,0 1 0,0-1 1,0 1-1,0-1 0,0 1 0,0-1 0,0 1 0,-1-1 0,1 1 0,0 0 0,0 0 1,0 0-1,-1 0 0,1-1 0,0 2 0,0-1 0,0 0 0,-1 0 0,1 0 1,0 0-1,0 1 0,0-1 0,0 1 0,0-1 0,-1 1 0,1-1 0,0 1 1,0 0-1,0-1 0,0 1 0,0 0 0,-1 1 0,-7 5 6,0 0 1,0 1-1,1 0 0,-12 13 1,20-20-12,-35 47 1169,33-45-1118,0 0 1,1-1-1,0 1 1,-1 0-1,1-1 0,0 1 1,0 0-1,1 0 1,-1 0-1,0 0 1,1 0-1,0 0 1,0 0-1,0 0 1,0 0-1,0 0 1,1 4-1,0-5-63,0-1 0,0 0 0,1 1-1,-1-1 1,0 0 0,0 0 0,1 0 0,-1 0 0,0 0 0,1 0-1,-1 0 1,1-1 0,-1 1 0,1 0 0,-1-1 0,1 1 0,0-1-1,-1 0 1,1 0 0,2 1 0,44 2-366,-28-2 56,-10 0-13,1 0-1,-1 1 1,0 1 0,1 0-1,-1 0 1,17 8-1,-23-9 400,-1 0-1,0 1 0,1-1 0,-1 1 0,0-1 0,0 1 0,0 0 0,-1 0 1,1 0-1,-1 1 0,1-1 0,-1 0 0,0 1 0,-1 0 0,1-1 0,-1 1 1,1 0-1,-1 0 0,0 0 0,0 6 0,4 9 1005,-2-9-3065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0.991"/>
    </inkml:context>
    <inkml:brush xml:id="br0">
      <inkml:brushProperty name="width" value="0.025" units="cm"/>
      <inkml:brushProperty name="height" value="0.025" units="cm"/>
      <inkml:brushProperty name="color" value="#66CC00"/>
    </inkml:brush>
  </inkml:definitions>
  <inkml:trace contextRef="#ctx0" brushRef="#br0">72 16 18930,'0'0'2883,"-60"-14"832,48 13-159,19 1-3044,22 0-416,9 1-32,13 8-160,5-2-1441,2-6-4005,5-1-11402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1.753"/>
    </inkml:context>
    <inkml:brush xml:id="br0">
      <inkml:brushProperty name="width" value="0.025" units="cm"/>
      <inkml:brushProperty name="height" value="0.025" units="cm"/>
      <inkml:brushProperty name="color" value="#66CC00"/>
    </inkml:brush>
  </inkml:definitions>
  <inkml:trace contextRef="#ctx0" brushRef="#br0">1 31 18065,'0'0'8574,"9"-3"-6642,-4 0-1741,-2 2-63,-1 0 1,1-1 0,0 1-1,0 0 1,0 1-1,0-1 1,0 1 0,0-1-1,3 1 1,-5 0-76,0 0 1,0 1-1,0-1 1,0 0-1,0 1 1,0 0-1,0-1 0,0 1 1,0-1-1,0 1 1,0 0-1,0 0 1,-1-1-1,1 1 0,0 0 1,0 0-1,-1 0 1,1 0-1,-1 0 1,1 0-1,-1 0 1,1 0-1,-1 0 0,1 0 1,-1 0-1,0 1 1,0-1-1,1 0 1,-1 0-1,0 0 1,0 0-1,0 0 0,-1 2 1,3 86 848,-2-88-902,0 0 0,0-1 0,0 1 0,0-1 0,0 1 0,0-1 0,0 1 0,0-1 0,1 1 0,-1-1 0,0 1 0,0-1 0,1 1 0,-1-1 0,0 1 0,0-1 0,1 1 0,-1-1 0,1 0 0,-1 1 0,0-1 0,1 0 0,-1 1 0,1-1 0,-1 0 0,1 1 0,-1-1 0,1 0 0,-1 0 0,1 1 0,-1-1 0,1 0 0,0 0 0,20-6 0,17-21 0,74-84 0,-111 111 0,-1-1 0,0 1 0,0 0 0,0-1 0,1 1 0,-1 0 0,0 0 0,0-1 0,1 1 0,-1 0 0,0 0 0,0-1 0,1 1 0,-1 0 0,0 0 0,1 0 0,-1-1 0,0 1 0,1 0 0,-1 0 0,0 0 0,1 0 0,-1 0 0,0 0 0,1 0 0,-1 0 0,1 0 0,-1 0 0,0 0 0,1 0 0,-1 0 0,0 0 0,1 0 0,-1 0 0,0 0 0,1 1 0,-1-1 0,0 0 0,1 0 0,-1 0 0,0 0 0,1 1 0,-1-1 0,4 22 0,-10 45 0,3-50 0,3-16-23,0 0 0,-1-1 1,1 1-1,0 0 0,0 0 0,0 0 0,0 0 1,0 0-1,0 0 0,0 0 0,0 0 0,0 0 1,0 0-1,1 0 0,-1 0 0,0 0 0,1 0 1,-1 0-1,1 0 0,-1-1 0,1 1 0,-1 0 1,1 0-1,-1 0 0,1-1 0,0 1 0,0 0 1,-1-1-1,1 1 0,0-1 0,0 1 0,0-1 1,-1 1-1,1-1 0,2 1 0,-1-1-176,1 0 1,-1 0-1,1-1 0,-1 1 0,1-1 1,-1 0-1,1 1 0,-1-1 0,1 0 1,-1 0-1,0-1 0,0 1 0,4-3 1,18-14-4959,0-3-1906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4.729"/>
    </inkml:context>
    <inkml:brush xml:id="br0">
      <inkml:brushProperty name="width" value="0.025" units="cm"/>
      <inkml:brushProperty name="height" value="0.025" units="cm"/>
    </inkml:brush>
  </inkml:definitions>
  <inkml:trace contextRef="#ctx0" brushRef="#br0">15 335 7591,'0'0'10303,"-4"-8"-6427,2 5-3731,1-1-1,-1 1 1,1 0-1,0 0 1,0 0 0,0-1-1,0 1 1,1 0 0,0-1-1,-1 1 1,1-1-1,0 1 1,1-1 0,-1 1-1,0 0 1,1-1 0,0 1-1,0 0 1,0-1-1,0 1 1,1 0 0,-1 0-1,1 0 1,0 0-1,-1 0 1,1 0 0,1 1-1,-1-1 1,0 1 0,1-1-1,-1 1 1,6-3-1,43-41 164,1 3 0,117-73 0,-167 115-301,29-13-166,-31 13 151,1 1 0,-1 0 0,1 0 0,-1 0 0,1 0 0,-1 0 0,1 0 0,-1 0 0,1 0 0,-1 0 0,1 0 0,-1 0 0,1 0 0,-1 0 0,1 0 0,-1 0 0,0 0 0,1 1 1,-1-1-1,1 0 0,-1 0 0,1 0 0,-1 1 0,0-1 0,1 0 0,-1 1 0,0-1 0,1 0 0,-1 1 0,0-1 0,1 0 0,-1 1 0,0-1 0,0 1 0,1-1 0,-1 1 0,0-1 0,0 0 0,0 1 0,0-1 0,0 1 0,0-1 0,0 1 0,1-1 0,-1 1 0,-1-1 0,1 1 0,0-1 1,0 1-1,0-1 0,0 1 0,0-1 0,0 1 0,0-1 0,-1 0 0,1 1 0,0-1 0,0 1 0,-1-1 0,1 0 0,0 1 0,0-1 0,-1 1 0,-12 30 211,0-1 0,-2-1 1,-28 42-1,-6 11 815,32-51-614,0 0-1,2 1 0,1 1 1,2 0-1,1 1 1,-7 40-1,18-72-394,-1-1 1,1 1-1,-1 0 0,1 0 1,0 0-1,0-1 0,0 1 1,0 0-1,0 0 0,0 0 0,0 0 1,1 0-1,-1-1 0,1 1 1,-1 0-1,1 0 0,0-1 1,-1 1-1,1 0 0,0-1 1,0 1-1,0-1 0,1 1 0,-1-1 1,0 0-1,0 1 0,1-1 1,-1 0-1,1 0 0,-1 0 1,1 0-1,-1 0 0,1 0 1,0 0-1,0-1 0,-1 1 0,1-1 1,0 1-1,0-1 0,0 0 1,-1 1-1,1-1 0,0 0 1,0 0-1,0 0 0,0-1 0,-1 1 1,4-1-1,5-1 12,-1 0 0,1 0 0,-1-1 0,1-1 0,-1 0 1,0 0-1,16-10 0,-1-4-38,-1-1 0,0-1 0,-2-1 0,0-1 0,-1 0 0,-2-2 0,0 0 0,-2-2 1,0 1-1,-2-2 0,16-40 0,-42 99-7,2 0 1,1 1-1,1 0 0,2 1 1,1-1-1,0 43 0,5-72 35,0-1 0,0 0 1,0 0-1,1 1 0,-1-1 0,1 0 0,0 0 0,0 1 0,0-1 0,0 0 0,0 0 0,1 0 0,-1-1 0,1 1 0,4 5 0,-4-6-1,0-1 0,0 1-1,0-1 1,1 0 0,-1 1-1,0-1 1,1 0 0,-1 0-1,1-1 1,-1 1 0,1 0-1,-1-1 1,1 0 0,-1 1-1,1-1 1,0 0 0,-1 0-1,1-1 1,-1 1 0,1-1-1,2 0 1,3-1 11,0-1-1,-1 0 1,0 0-1,0-1 1,0 0 0,0 0-1,0 0 1,-1-1 0,0 0-1,0-1 1,0 1-1,-1-1 1,0 0 0,0 0-1,0-1 1,-1 0-1,4-7 1,2-5 28,0 0-1,-2 0 1,0-1-1,-1 0 1,5-27-1,-7 21-48,-2 1 0,-1 0 0,0-1 0,-4-38 0,-3 49 0,-4 17 0,-6 24 0,12-18 0,1 0 0,1 0 0,-1 0 0,1 0 0,1 0 0,-1 1 0,1-1 0,1 0 0,1 9 0,-2-15 0,1 1 0,0-1 0,-1 0 0,1 0 0,0 0 0,0 0 0,1 0 0,-1 0 0,0 0 0,1 0 0,-1 0 0,1-1 0,-1 1 0,1 0 0,0-1 0,0 1 0,0-1 0,0 0 0,0 0 0,0 0 0,0 0 0,0 0 0,0 0 0,1 0 0,-1-1 0,0 1 0,0-1 0,1 0 0,-1 1 0,0-1 0,1 0 0,-1 0 0,0-1 0,5 0 0,0 0 0,-1-1 0,1 0 0,0-1 0,-1 1 0,1-1 0,-1-1 0,0 1 0,0-1 0,0 0 0,-1 0 0,1-1 0,-1 0 0,8-9 0,-4 5 0,-2 0 0,1-1 0,-2 1 0,1-1 0,-1-1 0,-1 1 0,7-17 0,-12 17 0,-4 14 0,4-4 0,-10 17 0,1 0 0,1 0 0,-11 35 0,16-43 0,1 0 0,-1 1 0,2-1 0,-1 1 0,1-1 0,1 1 0,-1 0 0,2-1 0,2 19 0,-3-27 0,1 0 0,0 1 0,0-1 0,0 0 0,0 1 0,-1-1 0,2 0 0,-1 0 0,0 0 0,0 0 0,0 0 0,0 0 0,1 0 0,-1 0 0,0-1 0,1 1 0,-1 0 0,0-1 0,1 1 0,-1-1 0,1 0 0,-1 1 0,1-1 0,-1 0 0,1 0 0,0 0 0,-1 0 0,1 0 0,-1 0 0,1 0 0,2-2 0,50-12 0,5-17 0,-47 23 0,1 1 0,-1 1 0,1 0 0,0 1 0,0 0 0,1 1 0,21-4 0,-34 8 0,0 0 0,1 0 0,-1 0 0,0 0 0,1 0 0,-1 0 0,0 0 0,0 1 0,1-1 0,-1 0 0,0 1 0,1-1 0,-1 1 0,0-1 0,0 1 0,0 0 0,0 0 0,0-1 0,0 1 0,0 0 0,0 0 0,0 0 0,0 0 0,1 2 0,0 0 0,-1 0 0,1 1 0,-1-1 0,0 0 0,0 1 0,0-1 0,0 1 0,-1-1 0,1 6 0,-1 10 0,-1-1 0,-6 36 0,5-46 0,7-60 0,-4-59 0,-1 58 0,0 7 0,3-56 0,-3 101-64,0 0 1,0 0-1,0 0 1,0 0-1,1 1 1,-1-1-1,0 0 0,1 0 1,-1 0-1,1 0 1,-1 0-1,1 0 1,-1 1-1,1-1 0,0 0 1,-1 0-1,1 1 1,0-1-1,-1 1 1,1-1-1,0 0 0,0 1 1,0-1-1,0 1 1,-1 0-1,1-1 1,0 1-1,0 0 0,1-1 1,31 2-4959,-17 0 1392,-8-1-7335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2.082"/>
    </inkml:context>
    <inkml:brush xml:id="br0">
      <inkml:brushProperty name="width" value="0.025" units="cm"/>
      <inkml:brushProperty name="height" value="0.025" units="cm"/>
      <inkml:brushProperty name="color" value="#66CC00"/>
    </inkml:brush>
  </inkml:definitions>
  <inkml:trace contextRef="#ctx0" brushRef="#br0">101 21 9993,'0'0'9140,"-11"10"-4544,3-2-3861,-1 0 164,0 0 0,0 0 0,1 0 0,1 1-1,0 1 1,0-1 0,0 1 0,-9 20-1,16-29-893,0 0 0,-1-1 0,1 1 0,0 0-1,-1 0 1,1 0 0,0 0 0,0-1-1,0 1 1,0 0 0,0 0 0,0 0-1,0 0 1,0 0 0,0-1 0,0 1-1,0 0 1,1 0 0,-1 0 0,0 0 0,1-1-1,-1 1 1,0 0 0,1 0 0,-1-1-1,1 1 1,-1 0 0,1-1 0,-1 1-1,1 0 1,0-1 0,-1 1 0,1-1-1,0 1 1,0-1 0,-1 1 0,1-1 0,0 0-1,0 1 1,-1-1 0,1 0 0,0 0-1,0 0 1,0 1 0,0-1 0,0 0-1,-1 0 1,1 0 0,0 0 0,0 0 0,0-1-1,0 1 1,0 0 0,-1 0 0,2-1-1,3 0-10,0 0 1,0 0-1,-1-1 0,1 1 0,0-1 0,-1 0 0,1-1 0,7-5 0,-5 2 6,0-1 0,-1 0 0,0 0 0,-1 0 0,1-1 0,-1 0 0,-1 0 0,0 0 0,0-1 0,0 0 0,-1 1 0,0-1 0,-1 0 0,0 0 0,1-11 0,-3 20 0,0 0 0,0 0 0,0 0 0,0-1 0,0 1 0,0 0 0,0 0 0,0 0 0,0-1 0,0 1 0,0 0 0,0 0 0,0 0 0,0-1 0,0 1 0,0 0 0,0 0 0,0 0 0,-1-1 0,1 1 0,0 0 0,0 0 0,0 0 0,0-1 0,0 1 0,0 0 0,-1 0 0,1 0 0,0 0 0,0 0 0,0-1 0,0 1 0,-1 0 0,1 0 0,0 0 0,0 0 0,0 0 0,-1 0 0,1 0 0,0 0 0,0 0 0,0 0 0,-1 0 0,-9 6 0,-8 15 0,14-13 4,0-1 0,1 1 0,0 0 0,1-1 0,-1 1 0,0 11 0,2-17-7,1 0-1,0-1 1,-1 1-1,1-1 1,0 1-1,0-1 1,0 1-1,1 0 1,-1-1-1,0 1 0,0-1 1,1 1-1,-1-1 1,1 1-1,0-1 1,-1 1-1,1-1 1,0 1-1,0-1 1,0 0-1,0 0 1,0 1-1,0-1 1,0 0-1,0 0 1,0 0-1,0 0 1,1 0-1,-1 0 1,1-1-1,-1 1 1,0 0-1,1-1 1,-1 1-1,1-1 1,-1 1-1,1-1 1,0 0-1,1 1 1,40-2-2984,-2-13-5712,-8-4-2309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2.537"/>
    </inkml:context>
    <inkml:brush xml:id="br0">
      <inkml:brushProperty name="width" value="0.025" units="cm"/>
      <inkml:brushProperty name="height" value="0.025" units="cm"/>
      <inkml:brushProperty name="color" value="#66CC00"/>
    </inkml:brush>
  </inkml:definitions>
  <inkml:trace contextRef="#ctx0" brushRef="#br0">164 282 14638,'0'0'6929,"-12"2"-2172,-2 1-3917,0 0 1,0 1-1,0 1 1,-18 9-1,28-12-738,0 0 0,0 0 0,0 0 0,1 0-1,-1 1 1,0 0 0,1 0 0,0 0 0,0 0 0,0 0 0,0 1-1,0-1 1,1 1 0,-1 0 0,1 0 0,0 0 0,0 0 0,1 0-1,-1 0 1,1 0 0,-2 9 0,3-12-102,0 0 0,0 0 0,0 0 0,0 0 0,0 0 0,0 0 0,1 0 0,-1 0 0,0 0 0,0 0 0,1 0 0,-1 0 0,1 0 0,-1 0 0,1-1 0,-1 1 0,1 0 0,0 0 0,-1 0 0,1-1 0,0 1 0,-1 0 0,1-1 0,0 1 0,0-1 0,1 2 0,1-1 0,0 0 0,0 0 0,0 0 0,0-1 0,0 1 0,0-1 0,0 1 0,6-1 0,0-1 0,-1 1 0,0-2 0,1 1 0,-1-1 0,0 0 0,8-4 0,-5 1 0,-1-1 0,0 0 0,-1-1 0,1 0 0,-1 0 0,-1-1 0,1-1 0,-1 1 0,-1-1 0,0 0 0,0-1 0,-1 0 0,0 0 0,9-21 0,-8 12 0,-1 0 0,0-1 0,-1 1 0,-1-1 0,-1 0 0,-1-1 0,-1-33 0,-1 50 0,0 1 0,0 0 0,0-1 0,-1 1 0,0 0 0,1-1 0,-1 1 0,-1 0 0,1 0 0,0 0 0,-1 0 0,1 0 0,-1 0 0,0 0 0,0 1 0,0-1 0,0 0 0,-1 1 0,1 0 0,-1-1 0,0 1 0,-4-3 0,5 4 0,-1 1 0,0-1 0,1 0 0,-1 0 0,1 1 0,-1 0 0,0-1 0,0 1 0,1 0 0,-1 0 0,0 0 0,1 1 0,-1-1 0,0 1 0,1 0 0,-1-1 0,1 1 0,-1 0 0,1 0 0,-1 1 0,1-1 0,0 0 0,-1 1 0,1 0 0,0-1 0,0 1 0,0 0 0,-2 4 0,-6 4 0,1 2 0,0-1 0,1 1 0,0 1 0,-6 13 0,11-18 0,-1-1 0,1 1 0,1 0 0,-1 0 0,1 0 0,1 0 0,0 0 0,0 0 0,0 1 0,1 10 0,1-17 0,-1 0 0,1 0 0,-1-1 0,1 1 0,0 0 0,0-1 0,0 1 0,0-1 0,0 1 0,0-1 0,0 1 0,0-1 0,1 0 0,-1 1 0,0-1 0,1 0 0,-1 0 0,1 0 0,-1 0 0,1 0 0,0-1 0,-1 1 0,1 0 0,0-1 0,0 1 0,-1-1 0,1 0 0,3 1 0,62 1 0,-44-3 0,-13 1-248,0 1 0,0 0 0,0 0 0,0 1 0,17 5 0,-25-6 182,1 0 0,-1 0 0,0 0 0,1 0-1,-1 1 1,0-1 0,0 1 0,0 0 0,0-1 0,0 1 0,0 0 0,-1 0 0,1 0 0,0 0 0,-1 1 0,0-1-1,1 0 1,-1 1 0,0-1 0,0 1 0,-1-1 0,1 1 0,0-1 0,-1 1 0,0-1 0,1 5 0,-1 35-4707,-3-25-2236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3.505"/>
    </inkml:context>
    <inkml:brush xml:id="br0">
      <inkml:brushProperty name="width" value="0.025" units="cm"/>
      <inkml:brushProperty name="height" value="0.025" units="cm"/>
      <inkml:brushProperty name="color" value="#66CC00"/>
    </inkml:brush>
  </inkml:definitions>
  <inkml:trace contextRef="#ctx0" brushRef="#br0">77 163 6662,'0'0'7730,"3"-10"-3085,-2 8-4279,13-41 3229,-13 41-3232,0 0 1,-1 0-1,1 0 1,-1 0-1,1 0 1,-1 0-1,0 0 1,0 0-1,0 0 1,0 0-1,0 0 0,-1-1 1,1 1-1,0 0 1,-1 0-1,0 0 1,1 1-1,-1-1 1,0 0-1,0 0 1,0 0-1,-2-1 1,2 2-334,-1 0 0,1 0 1,-1 1-1,1-1 0,-1 1 0,0-1 1,1 1-1,-1 0 0,0 0 1,0-1-1,1 1 0,-1 0 1,0 1-1,1-1 0,-1 0 0,0 0 1,1 1-1,-1-1 0,0 1 1,1 0-1,-1-1 0,1 1 1,-1 0-1,1 0 0,-1 0 0,1 0 1,-1 0-1,1 0 0,0 0 1,0 0-1,0 1 0,0-1 1,0 0-1,0 1 0,0-1 0,-1 4 1,-3 1 10,1 1 0,-1 1 0,2-1 0,-1 0 1,1 1-1,-3 10 0,5-16-41,1-1 0,-1 0 0,1 0 0,0 1 0,-1-1 0,1 0 0,0 0 0,0 1 0,-1-1 0,1 0 0,0 1 0,1-1 0,-1 0 0,0 1 0,0-1 0,0 0 0,1 1 0,-1-1 0,1 0 0,-1 0 0,1 0 0,-1 1 0,1-1 0,0 0 0,-1 0 0,1 0 0,0 0 0,0 0 0,0 0 0,0 0 0,0 0 0,0-1 0,0 1 0,0 0 0,0 0 0,1-1 0,0 1 0,1 0 0,0-1 0,0 0 0,0-1 0,0 1 0,0 0 0,0-1 0,0 1 0,0-1 0,0 0 0,0 0 0,0 0 0,-1-1 0,1 1 0,0-1 0,-1 1 0,4-4 0,4-3 0,-1 0 0,0-1 0,-1 0 0,0 0 0,-1-1 0,0 0 0,0-1 0,-1 0 0,0 0 0,4-13 0,-22 90 0,11-62 0,0 0 0,0 0 0,0 0 0,0 1 0,1-1 0,-1 0 0,1 1 0,0-1 0,2 9 0,-2-13 0,0 1 0,0-1 0,1 1 0,-1-1 0,0 1 0,1-1 0,-1 1 0,0 0 0,1-1 0,-1 0 0,1 1 0,-1-1 0,1 1 0,-1-1 0,1 0 0,-1 1 0,1-1 0,-1 0 0,1 1 0,-1-1 0,1 0 0,-1 0 0,1 1 0,0-1 0,-1 0 0,2 0 0,0 0 0,1 0 0,-1-1 0,1 1 0,-1-1 0,0 1 0,1-1 0,-1 0 0,0 0 0,0 0 0,4-3 0,6-3 0,-1-2 0,0 0 0,-1 0 0,0-1 0,0 0 0,-1 0 0,12-20 0,19-20 0,-35 112 0,-6-53 0,4 21 0,-2-29 0,-1 0 0,1-1 0,-1 1 0,1-1 0,-1 1 0,1-1 0,-1 1 0,1-1 0,-1 1 0,1-1 0,0 0 0,-1 1 0,1-1 0,0 0 0,-1 1 0,1-1 0,0 0 0,0 0 0,-1 0 0,1 1 0,0-1 0,0 0 0,-1 0 0,1 0 0,0 0 0,0-1 0,-1 1 0,1 0 0,0 0 0,-1 0 0,1-1 0,0 1 0,0 0 0,-1 0 0,1-1 0,0 1 0,0-1 0,5-3 0,1 0 0,-1 0 0,-1 0 0,1-1 0,-1 0 0,1 0 0,-2 0 0,1-1 0,0 0 0,-1 0 0,0 0 0,3-7 0,-2 4 0,1 0 0,1 1 0,-1-1 0,12-9 0,-17 56 0,-9-4-628,6-27 104,0 0 0,1 0 0,-1 1 0,1-1 0,1 0 0,-1 1 0,1-1 0,2 14 0,2-16-4782,4-4-1629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4.168"/>
    </inkml:context>
    <inkml:brush xml:id="br0">
      <inkml:brushProperty name="width" value="0.025" units="cm"/>
      <inkml:brushProperty name="height" value="0.025" units="cm"/>
      <inkml:brushProperty name="color" value="#66CC00"/>
    </inkml:brush>
  </inkml:definitions>
  <inkml:trace contextRef="#ctx0" brushRef="#br0">67 155 22838,'0'0'6294,"-3"11"-5003,-8 38-821,3 1 0,-3 65-1,7-59-157,-2 0-1,-17 65 1,23-179-312,84-375-278,-80 422 235,-1-2 31,1 0 0,0 0 0,11-21 0,-13 31 8,-1 1 0,0-1 1,1 1-1,0 0 1,0-1-1,-1 1 1,1 0-1,1 0 1,-1 0-1,0 1 1,0-1-1,1 0 1,-1 1-1,1 0 1,-1-1-1,1 1 1,0 0-1,-1 0 1,1 0-1,0 1 1,0-1-1,0 1 1,3-1-1,-5 1-3,0 1 1,0-1-1,1 0 0,-1 0 0,0 0 0,0 1 1,0-1-1,0 1 0,0-1 0,0 0 0,0 1 1,0 0-1,0-1 0,-1 1 0,1 0 0,0-1 1,0 1-1,0 0 0,-1 0 0,1 0 0,0 0 1,-1 0-1,1 0 0,0 1 0,8 34-76,-11 37 96,-2-55 86,-1 0 0,0-1 0,-2 1 1,0-1-1,0-1 0,-17 26 0,27-45-119,0-1 0,1 1 0,0-1 0,0 1 0,0 0 0,0 1 0,0-1 0,0 1 0,1 0 0,-1 0 0,1 0 0,-1 0 0,1 1 0,0 0 0,0 0 0,0 0 0,6 0 0,-8 1 13,-1-1 0,0 1 0,1 0 0,-1 0 0,0 0 0,1 0 0,-1 0 0,0 0 0,0 1 0,1-1 0,-1 1 0,0-1 0,0 1 0,1 0 0,-1 0 0,0 0 0,0 0 0,0 0 0,0 0 0,0 1 0,-1-1 0,1 1 0,0-1 0,-1 1 0,1 0 0,-1 0 0,1 0 0,-1 0-1,0 0 1,0 0 0,0 0 0,0 0 0,0 0 0,0 0 0,-1 0 0,1 1 0,-1-1 0,1 0 0,-1 5 0,-1-1 29,0 1-1,-1-1 0,0 0 0,0 1 0,-1-1 1,1 0-1,-1 0 0,-1-1 0,1 1 0,-1-1 1,0 0-1,0 0 0,0 0 0,-1 0 0,0-1 1,-10 8-1,8-6 0,0 0 1,-1-1-1,1 0 1,-1-1 0,0 0-1,0 0 1,-1 0-1,1-1 1,-1 0-1,1-1 1,-1 0-1,-10 1 1,18-3-110,0-1-1,-1 1 1,1 0 0,0-1 0,0 1-1,-1-1 1,1 1 0,0-1-1,0 0 1,0 1 0,0-1 0,0 0-1,0 0 1,0 0 0,0 0 0,0 0-1,0 0 1,0 0 0,1 0-1,-1 0 1,0 0 0,1 0 0,-1-1-1,1 1 1,-1 0 0,1 0-1,0-1 1,-1 1 0,1 0 0,0-1-1,0 1 1,0 0 0,0-1 0,0 1-1,0 0 1,0 0 0,1-1-1,-1 1 1,0 0 0,1-2 0,0-4-865,0 1 0,1 0 0,0-1 0,-1 1 0,2 0 0,-1 0 0,5-8 0,10-8-7887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4.746"/>
    </inkml:context>
    <inkml:brush xml:id="br0">
      <inkml:brushProperty name="width" value="0.025" units="cm"/>
      <inkml:brushProperty name="height" value="0.025" units="cm"/>
      <inkml:brushProperty name="color" value="#66CC00"/>
    </inkml:brush>
  </inkml:definitions>
  <inkml:trace contextRef="#ctx0" brushRef="#br0">36 134 18353,'0'0'13240,"8"-7"-12242,-1 2-954,0-1 0,-1-1 0,0 1 0,8-12 0,-12 15-47,0 0 1,0 0-1,0-1 1,-1 1-1,1-1 0,-1 1 1,0-1-1,0 0 1,0 1-1,0-1 1,-1 0-1,0 0 0,1 0 1,-1 0-1,-1 1 1,0-8-1,1 10 3,0 0 0,-1 0 0,1 1 0,0-1 0,0 0 0,-1 0 0,1 1 0,0-1 0,-1 0 0,1 1 0,-1-1 0,1 0 0,-1 1 0,1-1 0,-1 1 0,0-1 0,1 1 0,-1-1 0,0 1 0,1-1 0,-1 1 0,0-1 0,0 1 0,1 0 0,-1 0 0,0-1 0,0 1 0,0 0 0,1 0 0,-1 0 0,0 0 0,0 0 0,0 0 0,1 0 0,-1 0 0,0 0 0,0 0 0,0 1 0,1-1 0,-1 0 0,0 0 0,0 1 0,0 0 0,-2 0 0,0 0 0,1 0 0,-1 0 0,1 1 0,-1-1 0,1 1 0,-1 0 0,1 0 0,0 0 0,-3 3 0,-1 3 0,1 1 0,1-1 0,-1 1 0,1 0 0,1 0 0,0 0 0,0 0 0,0 1 0,2-1 0,-1 1 0,1 0 0,0-1 0,1 16 0,1-24 0,-1-1 0,1 1 0,-1 0 0,1 0 0,-1 0 0,1 0 0,0-1 0,-1 1 0,1 0 0,0-1 0,-1 1 0,1 0 0,0-1 0,0 1 0,0-1 0,0 1 0,0-1 0,-1 1 0,1-1 0,0 0 0,0 0 0,0 1 0,0-1 0,0 0 0,0 0 0,0 0 0,0 0 0,0 0 0,0 0 0,0 0 0,0 0 0,2-1 0,35-7 0,-24 1-40,0 0 0,0-1-1,-1-1 1,22-19 0,-24 19 19,-1 0 0,1 1 1,1 0-1,0 1 0,0 0 0,22-8 0,-34 15 25,1 0 1,-1 0-1,1 0 0,-1 0 0,1 0 1,-1 0-1,1 1 0,-1-1 0,0 0 1,1 0-1,-1 0 0,1 0 0,-1 1 1,1-1-1,-1 0 0,0 1 0,1-1 1,-1 0-1,1 0 0,-1 1 0,0-1 1,1 1-1,-1-1 0,0 0 0,0 1 1,1-1-1,-1 1 0,0-1 0,0 1 1,0-1-1,1 1 0,-1-1 0,0 1 1,0-1-1,0 1 0,0-1 0,0 1 1,0-1-1,0 1 0,0-1 0,0 1 1,0-1-1,0 0 0,-1 1 0,1-1 1,0 1-1,0-1 0,-1 1 0,-4 29 134,4-28-137,-6 24-1,4-19 0,1 0 0,0 0 0,0 1 0,0-1 0,1 0 0,1 0 0,-1 1 0,1 9 0,1-16 0,-1-1 0,1 1 0,-1 0 0,1-1 0,0 0 0,-1 1 0,1-1 0,-1 1 0,1-1 0,0 0 0,0 1 0,-1-1 0,1 0 0,0 0 0,-1 0 0,1 1 0,0-1 0,0 0 0,-1 0 0,1 0 0,0 0 0,0 0 0,-1 0 0,1-1 0,0 1 0,0 0 0,-1 0 0,1 0 0,0-1 0,-1 1 0,1 0 0,0-1 0,-1 1 0,1-1 0,0 1 0,0-1 0,26-13 0,27-30 0,-43 34 0,-1 0 0,2 1 0,-1 0 0,25-13 0,-36 24 0,1 0 0,-1 0 0,0 0 0,1 0 0,-1 0 0,0 0 0,0 0 0,0 0 0,-1 0 0,1 0 0,0 0 0,-2 4 0,-1 2-39,-6 32-2992,19-39-10875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25.073"/>
    </inkml:context>
    <inkml:brush xml:id="br0">
      <inkml:brushProperty name="width" value="0.025" units="cm"/>
      <inkml:brushProperty name="height" value="0.025" units="cm"/>
      <inkml:brushProperty name="color" value="#66CC00"/>
    </inkml:brush>
  </inkml:definitions>
  <inkml:trace contextRef="#ctx0" brushRef="#br0">18 1 22774,'0'0'8199,"-13"65"-7846,10-42-289,1 1-385,2-1-1472,0-1-2467,0-1-2787,8-2-9769</inkml:trace>
  <inkml:trace contextRef="#ctx0" brushRef="#br0" timeOffset="1">38 427 10282,'0'0'22485,"3"15"-28026,4-30-6182</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9.908"/>
    </inkml:context>
    <inkml:brush xml:id="br0">
      <inkml:brushProperty name="width" value="0.025" units="cm"/>
      <inkml:brushProperty name="height" value="0.025" units="cm"/>
      <inkml:brushProperty name="color" value="#66CC00"/>
    </inkml:brush>
  </inkml:definitions>
  <inkml:trace contextRef="#ctx0" brushRef="#br0">1 1 2370,'0'0'8280,"0"2"-5333,4 12-1623,15 11-903,1-1 1,1 0-1,2-2 1,38 31-1,22 8-2820,5-3-3443,-69-44 6040,-2 0 0,0 2 0,0 0 0,-2 1 0,0 0 0,-1 2 0,14 22 0,-8-12 599,44 49 1,-54-69-1230,-1 0 0,2 0 0,-1-1 1,22 12-1,-28-18-49,25 14-549,36 24 0,-54-30-2937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0.266"/>
    </inkml:context>
    <inkml:brush xml:id="br0">
      <inkml:brushProperty name="width" value="0.025" units="cm"/>
      <inkml:brushProperty name="height" value="0.025" units="cm"/>
      <inkml:brushProperty name="color" value="#66CC00"/>
    </inkml:brush>
  </inkml:definitions>
  <inkml:trace contextRef="#ctx0" brushRef="#br0">0 1 6406,'0'0'2498,"56"60"-992,-40-43-33,1-2-31,-1-2-385,1 0-641,1-2-224,-3 0-128,1-4-32,1 0-384,-3-1-1282,-2 1-1216,1 3-4581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0.609"/>
    </inkml:context>
    <inkml:brush xml:id="br0">
      <inkml:brushProperty name="width" value="0.025" units="cm"/>
      <inkml:brushProperty name="height" value="0.025" units="cm"/>
      <inkml:brushProperty name="color" value="#66CC00"/>
    </inkml:brush>
  </inkml:definitions>
  <inkml:trace contextRef="#ctx0" brushRef="#br0">0 1 4292,'0'0'9865,"43"59"-8968,-29-46-576,0-8-386,-2-5-703,-1 0-1410,0 0-2146,1 4-2147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1.139"/>
    </inkml:context>
    <inkml:brush xml:id="br0">
      <inkml:brushProperty name="width" value="0.025" units="cm"/>
      <inkml:brushProperty name="height" value="0.025" units="cm"/>
      <inkml:brushProperty name="color" value="#66CC00"/>
    </inkml:brush>
  </inkml:definitions>
  <inkml:trace contextRef="#ctx0" brushRef="#br0">0 0 12524,'0'0'2018,"43"49"-1890,-15-30 96,3 4-96,4 5 32,6 6 65,2 3-97,1 0-96,-2-1-545,-4-4-2914,-4-2-5093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090"/>
    </inkml:context>
    <inkml:brush xml:id="br0">
      <inkml:brushProperty name="width" value="0.025" units="cm"/>
      <inkml:brushProperty name="height" value="0.025" units="cm"/>
    </inkml:brush>
  </inkml:definitions>
  <inkml:trace contextRef="#ctx0" brushRef="#br0">0 0 13741,'0'0'13773,"44"50"-20147,-10-42-4324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1.513"/>
    </inkml:context>
    <inkml:brush xml:id="br0">
      <inkml:brushProperty name="width" value="0.025" units="cm"/>
      <inkml:brushProperty name="height" value="0.025" units="cm"/>
      <inkml:brushProperty name="color" value="#66CC00"/>
    </inkml:brush>
  </inkml:definitions>
  <inkml:trace contextRef="#ctx0" brushRef="#br0">0 1 6887,'0'0'1729,"51"59"-1569,-26-33-128,4-1-1313,-6-6-3235</inkml:trace>
  <inkml:trace contextRef="#ctx0" brushRef="#br0" timeOffset="1">453 347 9929,'0'0'449,"55"55"-673,-26-28-289,0-9-1793,-3-2-1313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1.933"/>
    </inkml:context>
    <inkml:brush xml:id="br0">
      <inkml:brushProperty name="width" value="0.025" units="cm"/>
      <inkml:brushProperty name="height" value="0.025" units="cm"/>
      <inkml:brushProperty name="color" value="#66CC00"/>
    </inkml:brush>
  </inkml:definitions>
  <inkml:trace contextRef="#ctx0" brushRef="#br0">0 0 4644,'0'0'145,"12"11"-605,210 179 541,-170-157 464,-36-24 664,-1 1 0,0 0 0,17 16 0,-27-21-3441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7.059"/>
    </inkml:context>
    <inkml:brush xml:id="br0">
      <inkml:brushProperty name="width" value="0.025" units="cm"/>
      <inkml:brushProperty name="height" value="0.025" units="cm"/>
      <inkml:brushProperty name="color" value="#66CC00"/>
    </inkml:brush>
  </inkml:definitions>
  <inkml:trace contextRef="#ctx0" brushRef="#br0">0 748 17232,'0'0'2851,"38"-67"-2755,-14 38-96,9-7-32,11-3-320,4-6-1858,9-4-3748</inkml:trace>
  <inkml:trace contextRef="#ctx0" brushRef="#br0" timeOffset="1">572 134 10954,'0'0'2531,"38"-48"-2403,-17 32 0,6-4-96,5 4-128,1-2-2370,-3 2-2275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7.386"/>
    </inkml:context>
    <inkml:brush xml:id="br0">
      <inkml:brushProperty name="width" value="0.025" units="cm"/>
      <inkml:brushProperty name="height" value="0.025" units="cm"/>
      <inkml:brushProperty name="color" value="#66CC00"/>
    </inkml:brush>
  </inkml:definitions>
  <inkml:trace contextRef="#ctx0" brushRef="#br0">1 1 4068,'0'0'4516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7.762"/>
    </inkml:context>
    <inkml:brush xml:id="br0">
      <inkml:brushProperty name="width" value="0.025" units="cm"/>
      <inkml:brushProperty name="height" value="0.025" units="cm"/>
      <inkml:brushProperty name="color" value="#66CC00"/>
    </inkml:brush>
  </inkml:definitions>
  <inkml:trace contextRef="#ctx0" brushRef="#br0">1 206 15631,'0'0'3075,"14"-8"-3011,-6 2-53,4-2 7,1 0 0,-1 1 0,1 1 1,1 0-1,-1 1 0,18-5 1,52-7 223,85-25-6537,-153 37 6000,0-1-1,0 0 1,-1-1-1,0-1 0,0 0 1,0-1-1,-1 0 1,16-16-1,-34 31 2069,0 0-1,1 0 1,0 0-1,1 1 1,-1-1-1,1 1 1,-3 9-1,-18 73 2722,19-58-4607,1 0-1,2 0 1,1 1 0,3 34 0,6-38-3661,6-16-3620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2.384"/>
    </inkml:context>
    <inkml:brush xml:id="br0">
      <inkml:brushProperty name="width" value="0.025" units="cm"/>
      <inkml:brushProperty name="height" value="0.025" units="cm"/>
      <inkml:brushProperty name="color" value="#66CC00"/>
    </inkml:brush>
  </inkml:definitions>
  <inkml:trace contextRef="#ctx0" brushRef="#br0">1 1 12684,'0'0'192,"89"85"-224,-38-40-833,-4-3-2017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2.743"/>
    </inkml:context>
    <inkml:brush xml:id="br0">
      <inkml:brushProperty name="width" value="0.025" units="cm"/>
      <inkml:brushProperty name="height" value="0.025" units="cm"/>
      <inkml:brushProperty name="color" value="#66CC00"/>
    </inkml:brush>
  </inkml:definitions>
  <inkml:trace contextRef="#ctx0" brushRef="#br0">1 0 10858,'0'0'96,"54"67"-128,-30-46-448,-5-7-1346,-5-7-448,-2-5-224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3.070"/>
    </inkml:context>
    <inkml:brush xml:id="br0">
      <inkml:brushProperty name="width" value="0.025" units="cm"/>
      <inkml:brushProperty name="height" value="0.025" units="cm"/>
      <inkml:brushProperty name="color" value="#66CC00"/>
    </inkml:brush>
  </inkml:definitions>
  <inkml:trace contextRef="#ctx0" brushRef="#br0">0 0 4965,'0'0'1569,"57"37"-1569,-22-16-96,-1-3-961,-2-3-993</inkml:trace>
  <inkml:trace contextRef="#ctx0" brushRef="#br0" timeOffset="1">250 145 4708,'0'0'3876,"59"35"-4100,-44-25-2082</inkml:trace>
  <inkml:trace contextRef="#ctx0" brushRef="#br0" timeOffset="2">569 349 1153,'0'0'8488,"59"35"-7367,-44-26-384,1 0-385,4 3 129,-1 3 351,4 4 290,4 2-194,3 2 1,0-1-480,0-3-353,-2-4-96,-3-4-929,-4 1-1185,-5-3-4773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5.757"/>
    </inkml:context>
    <inkml:brush xml:id="br0">
      <inkml:brushProperty name="width" value="0.025" units="cm"/>
      <inkml:brushProperty name="height" value="0.025" units="cm"/>
      <inkml:brushProperty name="color" value="#66CC00"/>
    </inkml:brush>
  </inkml:definitions>
  <inkml:trace contextRef="#ctx0" brushRef="#br0">1 0 18706,'0'0'1409,"0"50"-32,2-19 161,14 4-161,11 4-352,11 1-448,13 2-385,6-3-128,5 1-32,-3-5-32,-3-2-64,-10-6-289,-7-1-671,-4-5-1058,-6-6-865,-6-7-1089,-6-6-1473</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6.084"/>
    </inkml:context>
    <inkml:brush xml:id="br0">
      <inkml:brushProperty name="width" value="0.025" units="cm"/>
      <inkml:brushProperty name="height" value="0.025" units="cm"/>
      <inkml:brushProperty name="color" value="#66CC00"/>
    </inkml:brush>
  </inkml:definitions>
  <inkml:trace contextRef="#ctx0" brushRef="#br0">0 0 20083,'0'0'2525,"8"3"-1286,29 6-47,0-1 0,48 3 1,45 9-873,-114-16-351,0 0 0,0 2-1,0-1 1,0 2 0,21 12 0,-34-18 24,0 1 1,0 0 0,0 0-1,0 0 1,0 1 0,-1-1-1,1 1 1,-1-1 0,1 1-1,-1 0 1,0 0 0,0 0-1,-1 0 1,1 0 0,-1 1-1,1-1 1,-1 0 0,0 1-1,1 4 1,-2-2 81,0-1 0,0 0 1,-1 0-1,1 0 0,-1 0 0,0 0 0,-1 1 0,1-2 0,-1 1 0,0 0 1,0 0-1,-3 4 0,-7 10 350,-1-1 0,0 0 0,-2-1 0,0-1 0,-18 15 0,-37 29 604,48-43-1138,2 0 0,-1 0 0,2 2 0,1 1 1,0 0-1,-26 40 0,35-36-3665,7-12-3593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5.433"/>
    </inkml:context>
    <inkml:brush xml:id="br0">
      <inkml:brushProperty name="width" value="0.025" units="cm"/>
      <inkml:brushProperty name="height" value="0.025" units="cm"/>
    </inkml:brush>
  </inkml:definitions>
  <inkml:trace contextRef="#ctx0" brushRef="#br0">149 332 17969,'0'0'7137,"-9"5"-4200,7-4-2861,-17 10 645,1 1 1,0 0-1,-18 17 0,32-26-647,0 0-1,1 0 1,-1 0-1,1 1 0,0-1 1,0 1-1,0 0 1,0 0-1,1 0 1,0 0-1,-1 1 1,2-1-1,-1 1 0,0-1 1,1 1-1,0 0 1,0-1-1,0 1 1,1 0-1,-1 0 1,1-1-1,0 1 1,2 7-1,-2-11-73,0 1 0,1-1 0,-1 0 0,1 0 0,-1 0 0,1 0 0,0 0 0,-1 0 0,1 0 0,0 0 0,0 0 0,0 0 0,0 0 0,-1 0 0,1 0 0,0-1 0,1 1 0,-1 0 0,0-1 0,0 1 0,0-1 0,0 1 0,0-1 0,3 1 0,-1-1 0,0 1 0,1-1 0,-1 0 0,0-1 0,0 1 0,1 0 0,-1-1 0,0 0 0,5-1 0,1-1 0,-1-1 0,0 0 0,0 0 0,0 0 0,-1-1 0,11-9 0,-2-3 0,-1 0 0,0-2 0,-1 0 0,-2 0 0,0-1 0,-1 0 0,0-1 0,11-37 0,-9 18 0,-2 0 0,-1 0 0,7-82 0,-17 88 0,0 34 0,0 0 0,0 1 0,0-1 0,0 0 0,0 0 0,0 0 0,0 0 0,0 0 0,-1 0 0,1 0 0,0 1 0,0-1 0,0 0 0,0 0 0,0 0 0,0 0 0,-1 0 0,1 0 0,0 0 0,0 0 0,0 0 0,0 0 0,0 0 0,-1 0 0,1 0 0,0 0 0,0 0 0,0 0 0,0 0 0,0 0 0,-1 0 0,1 0 0,0 0 0,0 0 0,0 0 0,0 0 0,0 0 0,-1 0 0,1 0 0,0 0 0,0 0 0,0 0 0,0 0 0,0-1 0,0 1 0,0 0 0,-1 0 0,1 0 0,0 0 0,0 0 0,0 0 0,0 0 0,0-1 0,0 1 0,0 0 0,0 0 0,0 0 0,0 0 0,0 0 0,0-1 0,0 1 0,0 0 0,0 0 0,0 0 0,0 0 0,0 0 0,0-1 0,0 1 0,0 0 0,-23 51 0,8-13 0,3 1 0,1 0 0,1 1 0,3 0 0,1 1 0,-1 64 0,7-100 0,1 0 0,-1 1 0,1-1 0,0 0 0,0 0 0,0 0 0,1 0 0,0 0 0,0 0 0,0-1 0,0 1 0,1-1 0,0 1 0,0-1 0,0 0 0,7 7 0,1-1 0,1-2 0,-1 0 0,2 0 0,21 10 0,-22-12 0,-4 0-2259,2 3-5716,-17-9-16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8.929"/>
    </inkml:context>
    <inkml:brush xml:id="br0">
      <inkml:brushProperty name="width" value="0.025" units="cm"/>
      <inkml:brushProperty name="height" value="0.025" units="cm"/>
      <inkml:brushProperty name="color" value="#66CC00"/>
    </inkml:brush>
  </inkml:definitions>
  <inkml:trace contextRef="#ctx0" brushRef="#br0">149 264 14926,'0'0'8243,"-10"-5"-6460,-31-16-411,39 20-1306,0 0 1,0 0 0,0 1-1,-1-1 1,1 1 0,0 0-1,0-1 1,-1 1 0,1 0-1,0 1 1,0-1 0,-1 0-1,1 1 1,0-1 0,0 1-1,0-1 1,0 1 0,0 0-1,0 0 1,0 0 0,0 0 0,0 0-1,0 1 1,0-1 0,0 1-1,1-1 1,-1 1 0,1-1-1,-1 1 1,1 0 0,0 0-1,-1 0 1,1 0 0,0 0-1,-1 3 1,-3 6 127,1-1-1,0 1 1,0 0-1,-3 21 1,5-25-64,1 0 0,0 1 0,1-1 1,-1 0-1,1 0 0,2 11 0,-2-17-115,0 0-1,0 0 1,1 0 0,-1 0-1,0 0 1,1-1 0,-1 1-1,1 0 1,-1 0 0,1 0 0,-1 0-1,1-1 1,-1 1 0,1 0-1,0-1 1,-1 1 0,1 0-1,0-1 1,-1 1 0,1-1 0,0 1-1,1 0 1,0-1-6,0 0 0,0 0 1,-1 0-1,1 0 0,0 0 0,0-1 0,-1 1 1,1 0-1,0-1 0,-1 0 0,1 1 1,0-1-1,-1 0 0,1 0 0,-1 1 0,1-1 1,1-2-1,8-5 101,0-1-1,-1-1 1,1 0 0,-2 0 0,1-1-1,13-22 1,0-3 192,18-39 0,-32 57-270,-1 0 0,-1-1 0,-1 0 0,0 0 0,-1-1 0,-1 1 0,-1-1 0,1-36 0,-4 56-32,0 0 0,0 0 0,0 0 0,0 0 0,0 0 0,-1 0 0,1 0 0,0 0 0,0 0 0,0 0 0,0 0 0,0 0 0,0 0 0,0 0 0,0 0 0,0 0 0,0 0 0,0 0 0,0 0 0,0 0 0,0 0 0,-1 0 0,1-1 0,0 1 0,0 0 0,0 0 0,0 0 0,0 0 0,0 0 0,0 0 0,0 0 0,0 0 0,0 0 0,0 0 0,0 0 0,0 0 0,0 0 0,0 0 0,0 0 0,0 0 0,0 0 0,0-1 0,-5 14 0,-4 19 0,0 22 0,2 1 0,1 106 0,5-159 0,1-1 0,0 1 0,0 0 0,0-1 0,0 1 0,0-1 0,0 1 0,0 0 0,1-1 0,-1 1 0,0 0 0,1-1 0,-1 1 0,1-1 0,0 1 0,0-1 0,-1 1 0,1-1 0,0 0 0,0 1 0,1-1 0,-1 0 0,0 0 0,0 0 0,0 0 0,1 0 0,-1 0 0,0 0 0,1 0 0,-1 0 0,1-1 0,-1 1 0,1 0 0,2 0 0,-1-2 0,0 1 0,0-1 0,0 1 0,0-1 0,0 0 0,0 0 0,0 0 0,0-1 0,0 1 0,-1-1 0,1 1 0,-1-1 0,1 0 0,-1 0 0,0 0 0,0 0 0,0-1 0,3-2 0,8-14 0,0 0 0,-2 0 0,14-31 0,10-16 0,-31 79 0,-3 10 0,-1-11 0,-1-2 0,1-1 0,-1 1 0,2 0 0,0-1 0,0 1 0,0-1 0,1 0 0,1 1 0,0-1 0,0 0 0,8 15 0,-10-23 0,0 0 0,1 1 0,-1-1 0,0 0 0,1 0 0,0 0 0,-1 0 0,1 0 0,0 0 0,-1-1 0,1 1 0,0 0 0,0-1 0,0 1 0,-1-1 0,1 0 0,0 0 0,0 1 0,0-1 0,0-1 0,0 1 0,0 0 0,0 0 0,-1-1 0,1 1 0,0-1 0,0 1 0,0-1 0,-1 0 0,1 0 0,0 0 0,-1 0 0,1 0 0,1-1 0,7-5 0,-1 0 0,-1 0 0,1-1 0,8-10 0,1-2 0,0-1 0,16-26 0,-29 39 0,-1 1 0,0-1 0,0 0 0,0-1 0,-1 1 0,0 0 0,0-1 0,-1 0 0,-1 0 0,2-12 0,-3 20 0,0 1 0,0 0 0,0-1 0,0 1 0,-1 0 0,1 0 0,0-1 0,0 1 0,0 0 0,0 0 0,-1-1 0,1 1 0,0 0 0,0 0 0,-1 0 0,1-1 0,0 1 0,0 0 0,-1 0 0,1 0 0,0 0 0,0 0 0,-1 0 0,1-1 0,0 1 0,-1 0 0,1 0 0,0 0 0,0 0 0,-1 0 0,1 0 0,0 0 0,-1 0 0,1 0 0,0 0 0,0 0 0,-1 1 0,1-1 0,0 0 0,-1 0 0,1 0 0,0 0 0,0 0 0,-1 1 0,1-1 0,0 0 0,0 0 0,-1 0 0,1 1 0,0-1 0,0 0 0,-16 11 0,8-1 0,1 0 0,0 0 0,0 1 0,1 0 0,1 0 0,0 1 0,0-1 0,1 1 0,1 0 0,0 1 0,0-1 0,1 0 0,0 25 0,2-35 0,0-1 0,0 0 0,0 1 0,0-1 0,0 1 0,1-1 0,-1 0 0,1 1 0,-1-1 0,1 0 0,-1 1 0,1-1 0,0 0 0,-1 1 0,1-1 0,0 0 0,0 0 0,0 0 0,0 0 0,0 0 0,0 0 0,0 0 0,0 0 0,1-1 0,1 2 0,1 0 0,-1-1 0,1 0 0,0 0 0,0-1 0,0 1 0,0-1 0,0 1 0,0-1 0,6-1 0,2-1 0,0 1 0,-1-2 0,1 0 0,0 0 0,18-9 0,-23 8-686,0 0-1,0 0 1,-1 0-1,0-1 1,7-6-1,-9 7-470,-1 0 1,1 0-1,-1 0 0,0 0 0,0-1 0,-1 0 0,1 1 0,2-9 0,4-25-14292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19.273"/>
    </inkml:context>
    <inkml:brush xml:id="br0">
      <inkml:brushProperty name="width" value="0.025" units="cm"/>
      <inkml:brushProperty name="height" value="0.025" units="cm"/>
      <inkml:brushProperty name="color" value="#66CC00"/>
    </inkml:brush>
  </inkml:definitions>
  <inkml:trace contextRef="#ctx0" brushRef="#br0">80 30 19186,'0'0'6534,"-57"-11"-3843,41 9 416,10 2-2306,10-2-1506,11-4-2626,-4-2-4677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1.183"/>
    </inkml:context>
    <inkml:brush xml:id="br0">
      <inkml:brushProperty name="width" value="0.025" units="cm"/>
      <inkml:brushProperty name="height" value="0.025" units="cm"/>
      <inkml:brushProperty name="color" value="#66CC00"/>
    </inkml:brush>
  </inkml:definitions>
  <inkml:trace contextRef="#ctx0" brushRef="#br0">13 0 18674,'0'0'9513,"0"74"-8296,-5-30-160,2 7-609,0 3-288,1-2-128,2-7 0,0-7-32,0-7-192,0-12-256,4-6-353,2-10-768,2-3-1474,-3-13-769,1-13-2434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1.543"/>
    </inkml:context>
    <inkml:brush xml:id="br0">
      <inkml:brushProperty name="width" value="0.025" units="cm"/>
      <inkml:brushProperty name="height" value="0.025" units="cm"/>
      <inkml:brushProperty name="color" value="#66CC00"/>
    </inkml:brush>
  </inkml:definitions>
  <inkml:trace contextRef="#ctx0" brushRef="#br0">0 32 20788,'0'0'11979,"76"0"-11979,-44-6 0,1-2 0,-5 0-512,-2 2-994,-6 3-576,-5 3-993,-4 0-704,-9 2-257,-2 9-545,-2 2-5444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1.886"/>
    </inkml:context>
    <inkml:brush xml:id="br0">
      <inkml:brushProperty name="width" value="0.025" units="cm"/>
      <inkml:brushProperty name="height" value="0.025" units="cm"/>
      <inkml:brushProperty name="color" value="#66CC00"/>
    </inkml:brush>
  </inkml:definitions>
  <inkml:trace contextRef="#ctx0" brushRef="#br0">0 25 13325,'0'0'17776,"69"5"-16879,-36-16-608,1-1-257,-1 6-385,-8 6-1152,-3 0-1154,-10 14-1441,-7 5-1121,-5 6-2306</inkml:trace>
  <inkml:trace contextRef="#ctx0" brushRef="#br0" timeOffset="1">20 258 6342,'0'0'24535,"57"5"-23574,-23-18-673,1 2-256,2 0-416,1 1-1634,-1 1-2018,-4-2-2466,-4-1-4260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2.244"/>
    </inkml:context>
    <inkml:brush xml:id="br0">
      <inkml:brushProperty name="width" value="0.025" units="cm"/>
      <inkml:brushProperty name="height" value="0.025" units="cm"/>
      <inkml:brushProperty name="color" value="#66CC00"/>
    </inkml:brush>
  </inkml:definitions>
  <inkml:trace contextRef="#ctx0" brushRef="#br0">1 36 22934,'0'0'9833,"54"15"-9833,-27-20 0,3-4 0,2-2-2787,-4-1-2658,-5-1-3075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2.756"/>
    </inkml:context>
    <inkml:brush xml:id="br0">
      <inkml:brushProperty name="width" value="0.025" units="cm"/>
      <inkml:brushProperty name="height" value="0.025" units="cm"/>
      <inkml:brushProperty name="color" value="#66CC00"/>
    </inkml:brush>
  </inkml:definitions>
  <inkml:trace contextRef="#ctx0" brushRef="#br0">205 1 18289,'0'0'10517,"-11"5"-9690,6-2-760,-2 0-21,0 0 0,0 1 0,1 0 0,-1 0 0,1 1 0,0-1 0,0 1 0,0 1 0,1-1 0,0 1 1,-6 8-1,-4 11-11,1 0 0,0 1-1,2 0 1,2 1 0,0 0 0,1 0 0,2 1 0,1 0 0,1 1 0,-2 47 0,7-74-11,0 0 1,0 1-1,-1-1 0,1 0 0,1 0 1,-1 0-1,0 1 0,0-1 1,1 0-1,-1 0 0,1 0 0,0 0 1,0 0-1,0 0 0,0 0 1,0 0-1,0 0 0,0 0 1,0 0-1,1 0 0,-1-1 0,1 1 1,0-1-1,-1 1 0,1-1 1,0 0-1,0 1 0,0-1 0,0 0 1,0 0-1,0 0 0,0-1 1,0 1-1,0 0 0,0-1 0,0 0 1,0 1-1,1-1 0,-1 0 1,0 0-1,0 0 0,1 0 0,-1 0 1,3-1-1,1-1 45,0 1 0,0-1 0,1 0 1,-1 0-1,-1-1 0,1 0 0,0 0 0,-1 0 0,1-1 0,-1 0 0,0 0 1,0 0-1,-1-1 0,7-7 0,-7 7-69,0-1 0,-1 1 0,0-1 0,0 0 0,0 0 0,-1 0 0,0-1 0,0 1 0,-1-1 0,0 1 0,0-1 0,0-9 0,-1 16 0,0-1 0,0 0 0,0 1 0,0-1 0,0 0 0,0 0 0,0 1 0,-1-1 0,1 0 0,0 1 0,0-1 0,-1 0 0,1 1 0,-1-1 0,1 1 0,0-1 0,-1 0 0,1 1 0,-1-1 0,0 1 0,1-1 0,-1 1 0,1 0 0,-1-1 0,0 1 0,1-1 0,-1 1 0,0 0 0,1 0 0,-1-1 0,0 1 0,1 0 0,-1 0 0,0 0 0,0 0 0,1 0 0,-1 0 0,0 0 0,1 0 0,-1 0 0,0 0 0,0 0 0,1 1 0,-1-1 0,0 0 0,1 0 0,-1 1 0,0-1 0,1 0 0,-2 1 0,-1 1 0,-1-1 0,1 1 0,-1 0 0,1-1 0,0 1 0,0 1 0,0-1 0,-5 5 0,5-2 0,0-1 0,0 1 0,0-1 0,1 1 0,0 0 0,0 0 0,0 1 0,1-1 0,-1 0 0,1 0 0,1 1 0,-1 9 0,1-15 0,0 1 0,0-1 0,0 0 0,0 1 0,0-1 0,1 0 0,-1 1 0,0-1 0,0 0 0,0 1 0,1-1 0,-1 0 0,0 0 0,0 1 0,1-1 0,-1 0 0,0 0 0,1 1 0,-1-1 0,0 0 0,1 0 0,-1 0 0,0 0 0,1 0 0,-1 1 0,0-1 0,1 0 0,-1 0 0,1 0 0,-1 0 0,0 0 0,1 0 0,-1 0 0,0 0 0,1 0 0,-1 0 0,1-1 0,-1 1 0,0 0 0,1 0 0,-1 0 0,19-6 0,-9 0 0,1-1 0,-2 0 0,1-1 0,-1 0 0,0-1 0,9-10 0,-10 10 0,0 0 0,1 1 0,0 0 0,0 1 0,1 0 0,19-11 0,-29 17 0,1 1 0,-1 0 0,1-1 0,0 1 0,-1 0 0,1 0 0,-1 0 0,1-1 0,0 1 0,-1 0 0,1 0 0,0 0 0,-1 0 0,1 0 0,0 0 0,-1 0 0,1 1 0,0-1 0,-1 0 0,1 0 0,-1 0 0,1 0 0,0 1 0,-1-1 0,1 0 0,-1 1 0,1-1 0,-1 1 0,1-1 0,-1 0 0,1 1 0,-1-1 0,1 1 0,-1-1 0,0 1 0,1-1 0,0 2 0,4 32 0,-13 39 0,1-39-162,4-21-272,0 1 0,1 0 0,0 0-1,1 27 1,4-39-3535,8-5 721,3-15-2582,1-8-3485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3.286"/>
    </inkml:context>
    <inkml:brush xml:id="br0">
      <inkml:brushProperty name="width" value="0.025" units="cm"/>
      <inkml:brushProperty name="height" value="0.025" units="cm"/>
      <inkml:brushProperty name="color" value="#66CC00"/>
    </inkml:brush>
  </inkml:definitions>
  <inkml:trace contextRef="#ctx0" brushRef="#br0">3 127 18802,'0'0'4975,"-1"8"-2839,1-5-2049,-1 0 85,1-1-1,0 1 0,0 0 1,0-1-1,0 1 0,0-1 1,0 1-1,1 0 0,1 4 1,-2-6-99,1 0 0,0 0 0,0 0 1,0 0-1,-1 0 0,1-1 1,0 1-1,0 0 0,0 0 0,1-1 1,-1 1-1,0-1 0,0 1 1,0-1-1,0 1 0,0-1 1,1 0-1,-1 1 0,0-1 0,0 0 1,1 0-1,-1 0 0,0 0 1,0 0-1,1 0 0,-1-1 1,0 1-1,0 0 0,1 0 0,0-1 1,4-1 20,-1 0 1,1 0 0,-1 0 0,1-1-1,-1 1 1,0-1 0,0 0 0,0-1 0,0 0-1,-1 1 1,1-1 0,-1-1 0,0 1-1,-1 0 1,1-1 0,3-6 0,-2 4 11,-1 0 0,0 0 1,-1-1-1,1 1 1,-1-1-1,-1 0 0,1 0 1,-1 0-1,-1 0 1,2-16-1,-3 24-106,0-1 0,0 0 0,0 1 0,0-1 0,0 0 0,0 1 0,0-1 0,0 0 0,-1 1 0,1-1 0,0 1 0,0-1 0,0 0 0,-1 1 0,1-1 0,0 1 0,-1-1 0,1 1 0,-1-1 0,1 1 0,0-1 0,-1 1 0,1-1 0,-1 1 0,1 0 0,-1-1 0,1 1 0,-1 0 0,0-1 0,1 1 0,-1 0 0,1 0 0,-1-1 0,0 1 0,1 0 0,-1 0 0,0 0 0,1 0 0,-1 0 0,1 0 0,-1 0 0,0 0 0,1 0 0,-1 0 0,0 1 0,1-1 0,-1 0 0,1 0 0,-1 0 0,0 1 0,1-1 0,-1 0 0,1 1 0,-1-1 0,1 0 0,-1 1 0,0 0 0,-2 1 0,-1 0 0,1 0 0,0 0 0,0 0 0,0 1 0,0 0 0,0-1 0,-4 7 0,-2 7 0,0 0 0,1 1 0,0 0 0,1 0 0,2 1 0,-1 0 0,-2 19 0,8-36 0,1-1 0,-1 1 0,0-1 0,0 1 0,1 0 0,-1-1 0,1 1 0,-1-1 0,0 1 0,1-1 0,-1 1 0,1-1 0,-1 0 0,1 1 0,-1-1 0,1 1 0,-1-1 0,1 0 0,0 1 0,-1-1 0,1 0 0,-1 0 0,1 0 0,0 0 0,-1 1 0,1-1 0,0 0 0,-1 0 0,1 0 0,0 0 0,-1 0 0,1 0 0,0-1 0,-1 1 0,1 0 0,-1 0 0,1 0 0,1-1 0,29-6 0,5-6 5,-26 9-10,0-1 0,1 2-1,0-1 1,0 1 0,0 1-1,0 0 1,0 1 0,1 0-1,-1 0 1,0 1 0,17 3-1,-26-3 4,-1 1 1,1 0-1,-1 0 0,0 0 0,1-1 0,-1 2 0,0-1 0,0 0 0,1 0 1,-1 0-1,0 1 0,0-1 0,0 0 0,-1 1 0,1-1 0,0 1 1,0-1-1,-1 1 0,1 1 0,7 26 55,-8-31-19,-1-16-25,0 4-9,-1-1 0,-1 0 0,0 1 0,-2-1 0,-5-14 0,-6-21 0,16 50-1,0 0 1,0-1-1,0 1 0,0 0 1,0 0-1,0-1 0,0 1 1,1 0-1,-1 0 0,0-1 1,0 1-1,0 0 1,0 0-1,1-1 0,-1 1 1,0 0-1,0 0 0,0 0 1,1-1-1,-1 1 0,0 0 1,0 0-1,1 0 0,-1 0 1,0 0-1,0 0 0,1-1 1,-1 1-1,0 0 0,1 0 1,-1 0-1,0 0 1,0 0-1,1 0 0,-1 0 1,0 0-1,1 0 0,-1 0 1,0 0-1,0 1 0,1-1 1,-1 0-1,0 0 0,0 0 1,1 0-1,-1 0 0,0 0 1,1 1-1,16 3-908,-16-3 505,15 2-2923,-1-1 0,1 0 0,0-1 0,16-1 0,6 0-1274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3.660"/>
    </inkml:context>
    <inkml:brush xml:id="br0">
      <inkml:brushProperty name="width" value="0.025" units="cm"/>
      <inkml:brushProperty name="height" value="0.025" units="cm"/>
      <inkml:brushProperty name="color" value="#66CC00"/>
    </inkml:brush>
  </inkml:definitions>
  <inkml:trace contextRef="#ctx0" brushRef="#br0">184 14 20692,'0'0'4153,"-9"-2"-406,3 1-3335,2-1-230,0 1 0,0 0 0,0 0-1,-1 0 1,1 1 0,0 0-1,0-1 1,-1 2 0,1-1 0,0 0-1,0 1 1,-1 0 0,1 0 0,0 0-1,0 0 1,0 1 0,0-1-1,0 1 1,-4 3 0,1 1-175,0 1 0,0 1 0,0-1 0,1 1 0,0 0 1,0 0-1,1 1 0,0 0 0,1 0 0,0 0 0,0 0 0,1 1 0,0-1 1,1 1-1,0 0 0,0 0 0,1 15 0,1-23-7,0-1 0,0 0 0,0 0 0,0 1 0,1-1 0,-1 0 0,0 0 0,1 0 0,-1 0 0,1 0 0,-1 0 0,1 1 0,0-1 0,0 0 0,-1-1 0,1 1 0,0 0 0,0 0 0,0 0 0,0 0 0,0-1 0,0 1 0,0 0 0,0-1 0,0 1 0,0-1 0,0 1 0,0-1 0,1 0 0,-1 1 0,0-1 0,0 0 0,1 0 0,-1 0 0,0 0 0,0 0 0,0 0 0,1 0 0,-1 0 0,0 0 0,0-1 0,0 1 0,1-1 0,1 0 0,2 0 0,1-1 0,0 1 0,0-2 0,-1 1 0,1 0 0,-1-1 0,1 0 0,4-4 0,1-4 0,-1-1 0,0 0 0,0 0 0,-2-1 0,1 0 0,-2-1 0,0 0 0,0 0 0,5-17 0,7-14 0,-21 99 0,-5-22 0,2-12 0,1 1 0,-3 42 0,8-62-58,-1 0 0,0-1 0,1 1 0,-1 0 0,0-1 0,1 1 0,-1 0-1,1-1 1,-1 1 0,1-1 0,-1 1 0,1-1 0,-1 1 0,1-1 0,0 0 0,-1 1 0,1-1 0,-1 1 0,1-1 0,0 0 0,0 0-1,-1 1 1,1-1 0,0 0 0,-1 0 0,1 0 0,0 0 0,0 0 0,-1 0 0,1 0 0,0 0 0,0 0 0,-1 0 0,1 0 0,0-1-1,0 1 1,-1 0 0,1 0 0,0-1 0,-1 1 0,1-1 0,0 1 0,34-15-4817,-10-7-1062,1-4-2887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4.030"/>
    </inkml:context>
    <inkml:brush xml:id="br0">
      <inkml:brushProperty name="width" value="0.025" units="cm"/>
      <inkml:brushProperty name="height" value="0.025" units="cm"/>
      <inkml:brushProperty name="color" value="#66CC00"/>
    </inkml:brush>
  </inkml:definitions>
  <inkml:trace contextRef="#ctx0" brushRef="#br0">151 259 19346,'-8'5'3977,"-5"5"-3171,1 0-1,0 1 1,1 0-1,0 1 1,0 0 0,-13 21-1,17-23-459,1 0 0,0 1 0,1-1 0,0 1 0,1 0-1,0 0 1,1 0 0,0 0 0,1 1 0,-1 18 0,2-28-346,1-1 0,0 0 0,0 1 0,0-1 0,1 1 0,-1-1 0,0 0 0,0 1 0,1-1 0,-1 0 0,1 1 0,-1-1 0,1 0 0,0 1 0,-1-1 0,1 0 0,0 0 0,0 0 0,0 0 0,0 0 0,0 0 0,0 0 0,0 0 0,0 0 0,2 1 0,-1-1 0,1-1 0,-1 1 0,1 0 0,0-1 0,0 1 0,-1-1 0,1 0 0,0 0 0,0 0 0,-1 0 0,1 0 0,3-1 0,3-1 0,0 0 0,-1-1 0,1 0 0,-1 0 0,1-1 0,-1 0 0,8-5 0,3-7 0,0-1 0,-1 0 0,-1-1 0,-1-1 0,0-1 0,-2 0 0,0-1 0,17-36 0,-9 11 0,-3-1 0,-1 0 0,13-60 0,-24 54 0,-7 52 0,-1 1 0,1 0 0,0 0 0,-1 0 0,1 0 0,-1-1 0,1 1 0,-1 0 0,1 0 0,-1 0 0,1 0 0,-1 0 0,1 0 0,-1 0 0,1 0 0,-1 0 0,1 1 0,-1-1 0,1 0 0,-1 0 0,1 0 0,-1 1 0,1-1 0,0 0 0,-1 0 0,1 1 0,-1-1 0,1 0 0,0 1 0,-1-1 0,1 0 0,0 1 0,-1-1 0,1 1 0,0-1 0,-14 20 0,0-1 0,2 2 0,1 0 0,0 0 0,2 1 0,-8 24 0,11-30 0,1 1 0,1 0 0,0 0 0,1 0 0,1 1 0,1-1 0,1 33 0,0-47-146,1 1 0,0-1 0,0 1 0,0-1 0,0 0 0,1 1 0,-1-1 0,1 0 0,0 0 0,0 0 0,0 0 0,0-1 0,1 1 0,-1 0 0,1-1 0,-1 0 0,1 1 0,0-1 0,0 0 0,0-1 0,0 1 0,0 0 0,1-1 0,-1 0 0,4 2 0,-1-1-520,1 0 0,0 0 1,0-1-1,0 0 0,0 0 0,0 0 0,1-1 0,-1 0 0,0-1 0,0 1 0,13-4 0,-2-5-8687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434"/>
    </inkml:context>
    <inkml:brush xml:id="br0">
      <inkml:brushProperty name="width" value="0.025" units="cm"/>
      <inkml:brushProperty name="height" value="0.025" units="cm"/>
    </inkml:brush>
  </inkml:definitions>
  <inkml:trace contextRef="#ctx0" brushRef="#br0">0 0 5157,'0'0'32</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4.374"/>
    </inkml:context>
    <inkml:brush xml:id="br0">
      <inkml:brushProperty name="width" value="0.025" units="cm"/>
      <inkml:brushProperty name="height" value="0.025" units="cm"/>
      <inkml:brushProperty name="color" value="#66CC00"/>
    </inkml:brush>
  </inkml:definitions>
  <inkml:trace contextRef="#ctx0" brushRef="#br0">1 91 5894,'0'0'26446,"9"-1"-26062,26 0-347,-15 1-32,1-1 0,35-6 1,-51 6-7,-1 0 1,1 0-1,-1 0 1,1-1-1,-1 0 1,0 1-1,1-2 1,-1 1-1,0 0 1,0-1-1,-1 0 1,1 0-1,0 0 1,-1 0-1,0-1 1,0 1-1,0-1 0,3-5 1,-5 9 0,-1-1 0,1 0 0,-1 0 0,1 0 0,-1 0 0,1 0 0,-1 0 0,0 0 0,1 0 0,-1 0 0,0 0 0,0 0 0,0 0 0,0-1 0,0 1 0,0 0 0,0 0 0,0 0 0,0 0 0,-1 0 0,1-1 0,-1 1 0,1 1 0,-1-1 0,0 0 0,1 1 0,-1-1 0,0 1 0,1 0 0,-1-1 0,0 1 0,0 0 0,1-1 0,-1 1 0,0 0 0,0 0 0,0-1 0,1 1 0,-1 0 0,0 0 0,0 0 0,-1 0 0,-3 1 0,0-1 0,0 1 0,0 0 0,1 0 0,-1 1 0,0-1 0,1 1 0,-5 3 0,-1 1 0,0 1 0,0 0 0,1 1 0,0 0 0,1 0 0,0 1 0,-11 15 0,16-20 0,-1 1 0,1 0 0,0 0 0,0 0 0,1 1 0,-1-1 0,1 1 0,1-1 0,-1 1 0,1 0 0,0-1 0,0 1 0,0 0 0,1 0 0,0 0 0,0 0 0,2 7 0,-2-11 3,1 0 0,0 0 0,0 0 0,0 0 1,0-1-1,0 1 0,0 0 0,1 0 0,-1-1 0,1 1 0,-1-1 0,1 1 0,0-1 1,-1 0-1,1 1 0,0-1 0,0 0 0,0 0 0,0 0 0,0-1 0,0 1 0,0 0 1,4 0-1,52 4-2302,-56-5 2195,35 0-7433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5.463"/>
    </inkml:context>
    <inkml:brush xml:id="br0">
      <inkml:brushProperty name="width" value="0.025" units="cm"/>
      <inkml:brushProperty name="height" value="0.025" units="cm"/>
      <inkml:brushProperty name="color" value="#66CC00"/>
    </inkml:brush>
  </inkml:definitions>
  <inkml:trace contextRef="#ctx0" brushRef="#br0">134 198 19859,'0'0'5242,"-11"-7"-3176,-38-20-966,48 26-1079,-1 0-1,1 1 1,-1 0 0,1-1 0,-1 1 0,1 0-1,-1 0 1,1 0 0,-1 0 0,0 0 0,1 0-1,-1 0 1,1 1 0,-1-1 0,1 0 0,0 1-1,-1-1 1,1 1 0,-1 0 0,1-1 0,0 1-1,-1 0 1,1 0 0,0 0 0,0 0-1,0 0 1,0 0 0,0 0 0,0 0 0,0 1-1,0-1 1,-1 2 0,-16 41 91,17-43-104,-1 8-4,0-1 0,0 1 0,0 0 0,1 0 0,1 0 1,-1 0-1,2 0 0,-1 0 0,4 16 0,-4-22-2,1 0-1,0 0 1,0-1 0,0 1-1,1 0 1,-1-1 0,0 1-1,1-1 1,0 1 0,0-1-1,0 0 1,0 1 0,0-1-1,0 0 1,0-1 0,1 1-1,-1 0 1,1-1 0,-1 1-1,1-1 1,0 0 0,-1 0-1,1 0 1,0 0 0,0 0-1,0 0 1,0-1 0,-1 0-1,1 1 1,0-1 0,0 0-1,4-1 1,1 0 74,0-1 0,0 1 0,-1-2 0,1 1 0,-1-1 0,1 0 0,-1-1 0,0 1 0,0-1 0,-1-1 0,1 1 0,-1-1 0,0-1 0,0 1 0,7-10 0,7-8 343,-1 0-1,26-46 1,-37 57-317,0-1 0,-1-1 1,-1 1-1,0-1 1,-1 0-1,-1 0 0,0 0 1,-1-1-1,0 1 1,1-27-1,-9 21-102,-7 16 0,10 5 0,0 0 0,0 0 0,0 0 0,0 0 0,1 1 0,-1-1 0,0 1 0,0-1 0,1 1 0,-1-1 0,1 1 0,0 0 0,-1 0 0,-1 3 0,-7 20 0,0 0 0,1 0 0,2 1 0,0 0 0,2 0 0,1 1 0,1-1 0,1 1 0,3 45 0,-1-69 0,0 0 0,0 0 0,1 0 0,-1 0 0,0-1 0,1 1 0,0 0 0,0 0 0,0-1 0,0 1 0,0 0 0,0-1 0,1 1 0,-1-1 0,1 1 0,0-1 0,0 0 0,0 0 0,0 0 0,0 0 0,0 0 0,0 0 0,1 0 0,-1-1 0,0 1 0,5 1 0,-3-2 0,0-1 0,-1 1 0,1-1 0,0 1 0,0-1 0,0 0 0,0 0 0,0-1 0,0 1 0,0-1 0,-1 0 0,1 0 0,0 0 0,0-1 0,-1 1 0,1-1 0,-1 0 0,1 0 0,2-2 0,8-7 0,0-1 0,-1 0 0,0 0 0,-1-2 0,0 1 0,-1-1 0,-1-1 0,-1 0 0,0 0 0,0-1 0,-2 0 0,0-1 0,-1 0 0,5-19 0,-17 75 0,2 1 0,1 57 0,3-95 0,-1-1 0,1 1 0,0-1 0,0 1 0,0 0 0,0-1 0,1 1 0,-1-1 0,0 1 0,1 0 0,-1-1 0,1 1 0,-1-1 0,1 1 0,0-1 0,-1 0 0,1 1 0,0-1 0,0 0 0,0 1 0,0-1 0,0 0 0,1 0 0,-1 0 0,0 0 0,0 0 0,1 0 0,-1 0 0,1-1 0,-1 1 0,1 0 0,-1-1 0,1 1 0,-1-1 0,1 0 0,-1 1 0,1-1 0,0 0 0,-1 0 0,1 0 0,-1 0 0,1 0 0,0 0 0,-1-1 0,1 1 0,-1 0 0,1-1 0,1 0 0,5-2 0,0 0 0,0 0 0,0 0 0,0-1 0,-1-1 0,0 1 0,12-11 0,-1-1 0,0-1 0,-2-1 0,25-33 0,-35 42 0,0 0 0,0 0 0,-1-1 0,-1 0 0,0 0 0,0 0 0,0 0 0,-2 0 0,1-1 0,1-18 0,-4 29 0,0 1 0,-1-1 0,1 0 0,0 1 0,-1-1 0,1 1 0,-1-1 0,1 0 0,0 0 0,-1 1 0,1-1 0,-1 0 0,1 0 0,-1 1 0,1-1 0,-1 0 0,1 0 0,-1 0 0,1 0 0,-1 0 0,1 0 0,-1 0 0,1 0 0,-1 0 0,1 0 0,-1 0 0,1 0 0,-1 0 0,1 0 0,-1 0 0,1 0 0,-1-1 0,1 1 0,-1 0 0,1 0 0,-1-1 0,1 1 0,0 0 0,-1-1 0,1 1 0,0 0 0,-1-1 0,1 1 0,0-1 0,-1 1 0,1 0 0,0-1 0,-1 1 0,1-1 0,0 1 0,0-1 0,0 1 0,0-1 0,-1 1 0,1-1 0,0 1 0,0-1 0,0 1 0,0-1 0,0 1 0,0-1 0,0 1 0,1-1 0,-1 1 0,0-1 0,-28 35 0,22-22 0,1 1 0,0-1 0,1 1 0,0 0 0,0 0 0,2 1 0,0-1 0,0 1 0,1-1 0,1 1 0,1 16 0,0-28 0,-1 0 0,1 0 0,0 0 0,-1 0 0,1 0 0,0 0 0,0 0 0,0-1 0,1 1 0,-1 0 0,0 0 0,1-1 0,-1 1 0,1-1 0,-1 1 0,1-1 0,0 0 0,0 0 0,-1 1 0,1-1 0,0 0 0,0-1 0,0 1 0,0 0 0,0-1 0,0 1 0,0-1 0,1 1 0,-1-1 0,0 0 0,0 0 0,0 0 0,0 0 0,4-1 0,0 1-160,0-1 0,0 1 0,0-1-1,-1-1 1,1 1 0,0-1 0,-1 0 0,0 0 0,1-1-1,-1 1 1,9-7 0,11-19-6694,-5-6-5318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5.789"/>
    </inkml:context>
    <inkml:brush xml:id="br0">
      <inkml:brushProperty name="width" value="0.025" units="cm"/>
      <inkml:brushProperty name="height" value="0.025" units="cm"/>
      <inkml:brushProperty name="color" value="#66CC00"/>
    </inkml:brush>
  </inkml:definitions>
  <inkml:trace contextRef="#ctx0" brushRef="#br0">0 0 24311,'0'0'8008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8.972"/>
    </inkml:context>
    <inkml:brush xml:id="br0">
      <inkml:brushProperty name="width" value="0.025" units="cm"/>
      <inkml:brushProperty name="height" value="0.025" units="cm"/>
      <inkml:brushProperty name="color" value="#66CC00"/>
    </inkml:brush>
  </inkml:definitions>
  <inkml:trace contextRef="#ctx0" brushRef="#br0">150 296 16496,'0'0'2498,"0"-12"-203,1 9-1997,2-46 1917,-2 48-2085,-1 0 0,0-1 0,0 1 0,0-1 0,0 1 0,0 0 0,0-1 0,-1 1-1,1-1 1,0 1 0,-1 0 0,1-1 0,-1 1 0,1 0 0,-1 0 0,0-1 0,1 1 0,-1 0 0,0 0 0,0 0 0,0 0 0,0 0 0,0 0 0,0 0 0,0 0 0,0 0 0,-1 0 0,1 1 0,0-1 0,0 0 0,-1 1 0,-1-1 0,-1 1-70,-1 1-1,1 0 1,0 1 0,0-1 0,0 0 0,0 1 0,0 0 0,0 0 0,1 0 0,-1 1 0,1-1 0,-1 1 0,1 0 0,0 0 0,0 0 0,0 0 0,1 1 0,-1-1-1,1 1 1,0-1 0,-3 7 0,-4 6 42,0 0-1,1 1 0,-9 30 1,14-38-65,1 0-1,0 1 1,1-1 0,0 1-1,0 9 1,1-18-35,0 0 1,0 0-1,0 0 1,0 1-1,0-1 0,0 0 1,0 0-1,0 0 1,0 0-1,0 0 0,1 0 1,-1 0-1,1 0 1,-1 0-1,1 0 0,-1 0 1,1 0-1,-1 0 1,1 0-1,0 0 0,0 0 1,-1 0-1,1-1 1,0 1-1,0 0 0,0 0 1,0-1-1,0 1 1,0-1-1,0 1 0,0-1 1,0 1-1,0-1 1,0 0-1,0 1 0,0-1 1,0 0-1,0 0 1,0 0-1,1 0 1,-1 0-1,0 0 0,0 0 1,0 0-1,0-1 1,0 1-1,0 0 0,0-1 1,0 1-1,0 0 1,0-1-1,0 0 0,0 1 1,2-2-1,5-3 57,0 0 0,0-1 0,0 0 1,-1 0-1,0-1 0,0 0 0,-1 0 0,1-1 0,8-14 0,6-11 129,16-36-1,-25 45-5,-2 0-1,0-1 1,-1 0-1,-2 0 1,-1 0-1,-1-1 1,-1 0-1,1-33 1,-22 134-182,8-3 0,0 139 0,9-208 0,0 0 0,0 0 0,1 0 0,-1 0 0,1 0 0,-1 0 0,1 0 0,0 0 0,0 0 0,0 0 0,1-1 0,-1 1 0,1-1 0,0 1 0,-1-1 0,1 1 0,0-1 0,0 0 0,5 4 0,-6-5 0,1-1 0,0 1 0,0 0 0,0-1 0,0 0 0,0 1 0,0-1 0,0 0 0,0 0 0,0 0 0,0 0 0,0 0 0,0 0 0,0-1 0,0 1 0,-1-1 0,1 1 0,0-1 0,0 0 0,0 0 0,0 0 0,-1 0 0,1 0 0,0 0 0,-1 0 0,1 0 0,-1-1 0,0 1 0,1-1 0,-1 1 0,2-3 0,9-12 0,-1 0 0,0-1 0,-1 0 0,0-1 0,-2 0 0,0 0 0,-1-1 0,-1 0 0,-1-1 0,-1 1 0,4-34 0,-15 105 0,-1-2 0,0 56 0,7-105 0,1 1 0,0-1 0,0 1 0,0-1 0,1 1 0,-1-1 0,0 0 0,0 1 0,1-1 0,-1 1 0,1-1 0,-1 0 0,1 0 0,0 1 0,-1-1 0,1 0 0,2 3 0,-3-4 0,1 0 0,0 1 0,0-1 0,-1 0 0,1 1 0,0-1 0,0 0 0,0 0 0,-1 0 0,1 0 0,0 0 0,0 1 0,0-2 0,-1 1 0,1 0 0,0 0 0,0 0 0,0 0 0,0 0 0,-1-1 0,1 1 0,1-1 0,2-1 0,0 0 0,0-1 0,0 0 0,0 0 0,0 0 0,0 0 0,-1 0 0,7-9 0,9-18 0,-1-1 0,-2-1 0,-1 0 0,-1-1 0,17-64 0,-39 162 0,6-58 0,-6 14 0,2 0 0,1 0 0,1 1 0,1-1 0,0 1 0,1 39 0,3-61 0,-1 1 0,0 0 0,0-1 0,0 1 0,1 0 0,-1-1 0,0 1 0,1-1 0,-1 1 0,1-1 0,-1 1 0,0-1 0,1 1 0,-1-1 0,1 1 0,-1-1 0,1 1 0,0-1 0,-1 0 0,1 1 0,-1-1 0,1 0 0,0 0 0,-1 1 0,1-1 0,0 0 0,-1 0 0,1 0 0,0 0 0,-1 0 0,1 0 0,0 0 0,-1 0 0,1 0 0,0 0 0,-1 0 0,1 0 0,-1 0 0,1-1 0,0 1 0,-1 0 0,1-1 0,0 1 0,-1 0 0,1-1 0,-1 1 0,1 0 0,-1-1 0,1 1 0,-1-1 0,1 0 0,29-23 0,3-31 0,-32 70-17836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29.811"/>
    </inkml:context>
    <inkml:brush xml:id="br0">
      <inkml:brushProperty name="width" value="0.025" units="cm"/>
      <inkml:brushProperty name="height" value="0.025" units="cm"/>
      <inkml:brushProperty name="color" value="#66CC00"/>
    </inkml:brush>
  </inkml:definitions>
  <inkml:trace contextRef="#ctx0" brushRef="#br0">34 20 705,'-6'-19'15869,"6"19"-15744,0 0 0,0 0 0,0 0 0,0 0-1,0 0 1,0 0 0,0 1 0,0-1-1,-1 1 2622,1-1-2621,0 0-1,0 0 1,0 0 0,0 0 0,0 0-1,0 0 1,0 1 0,-1-1 0,1 0 0,0 0-1,0 0 1,0 0 0,0 0 0,0 0 0,0 0-1,0 0 1,-1-1 1997,0 1-1998,-2 36 5232,2-13-4762,-5 21-30,-7 105 879,29-183-1443,-11 16 0,-1-1 0,0 1 0,-1 0 0,-2-1 0,0 0 0,0 1 0,-2-1 0,0 1 0,-6-26 0,7 46 1,-1-1-2,1 1-1,-1 0 1,0-1 0,1 1-1,0 0 1,-1 0-1,1-1 1,0 1 0,0 0-1,0 0 1,0 0-1,0-1 1,0 1 0,0 0-1,1 0 1,-1-1-1,1 1 1,-1 0 0,1-1-1,0 1 1,0 0-1,0-1 1,-1 1 0,1-1-1,1 1 1,-1-1 0,0 0-1,0 1 1,0-1-1,1 0 1,-1 0 0,1 0-1,-1 0 1,1 0-1,-1 0 1,1 0 0,0-1-1,-1 1 1,1 0-1,0-1 1,-1 0 0,4 1-1,33 0-2361,-30-2 803,-1 0 0,1 0 0,0-1 0,-1 0 0,10-3 0,13-8-5396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0.235"/>
    </inkml:context>
    <inkml:brush xml:id="br0">
      <inkml:brushProperty name="width" value="0.025" units="cm"/>
      <inkml:brushProperty name="height" value="0.025" units="cm"/>
      <inkml:brushProperty name="color" value="#66CC00"/>
    </inkml:brush>
  </inkml:definitions>
  <inkml:trace contextRef="#ctx0" brushRef="#br0">147 249 14189,'0'0'4602,"-9"2"-1089,2 0-3097,0 1 0,-1 0 0,1 0 0,1 0 0,-1 1 0,0 0 0,1 1 0,0-1 0,0 1 1,0 0-1,1 0 0,-1 1 0,1 0 0,0 0 0,1 0 0,-5 9 0,4-7-155,1 1-1,0-1 1,0 1-1,1-1 1,1 1-1,-1 0 1,-1 13-1,4-20-241,0 0 0,-1 0 0,1 0-1,0 0 1,0 0 0,0 0-1,0 0 1,0 0 0,1 0-1,-1 0 1,1 0 0,-1 0-1,1 0 1,0 0 0,0-1 0,-1 1-1,1 0 1,1 0 0,-1-1-1,0 1 1,0 0 0,1-1-1,-1 0 1,0 1 0,1-1-1,0 0 1,-1 1 0,1-1 0,0 0-1,0 0 1,-1 0 0,1-1-1,0 1 1,0 0 0,0-1-1,0 1 1,0-1 0,4 1-1,1-1-9,1 0-1,-1 0 0,1 0 1,0-1-1,-1 0 0,1 0 1,-1-1-1,0 0 0,1-1 1,-1 1-1,0-1 0,10-6 1,-5 1 19,-1 0 0,0 0 0,-1-1 0,0 0 0,0-1 0,13-16 0,-7 5 11,-2-1 0,0 0-1,-1-1 1,-2 0 0,0-1 0,14-48 0,-10-4-39,-14 69 0,0 0 0,0 0 0,-1 0 0,0 0 0,-1 0 0,1 0 0,-1 0 0,-3-11 0,3 17 0,0 0 0,1 0 0,-1 0 0,0 0 0,0 0 0,1 0 0,-1 0 0,0 0 0,0 0 0,0 1 0,0-1 0,0 0 0,0 1 0,0-1 0,-1 0 0,1 1 0,0 0 0,0-1 0,0 1 0,-1-1 0,1 1 0,0 0 0,0 0 0,-1 0 0,1 0 0,0 0 0,0 0 0,-1 0 0,1 0 0,0 1 0,0-1 0,-1 0 0,1 1 0,0-1 0,0 1 0,0-1 0,-2 2 0,-2 0 0,-1 1 0,1 0 0,0 0 0,0 0 0,0 0 0,-7 7 0,9-7 0,-54 58 0,52-55 0,0 1 0,1-1 0,-1 1 0,1-1 0,1 1 0,-1 1 0,1-1 0,-3 11 0,7-17 0,-1-1 0,0 1 0,1 0 0,0-1 0,-1 1 0,1 0 0,-1-1 0,1 1 0,0-1 0,-1 1 0,1-1 0,0 1 0,0-1 0,-1 0 0,1 1 0,0-1 0,0 0 0,0 1 0,-1-1 0,1 0 0,0 0 0,0 0 0,0 0 0,0 0 0,-1 0 0,1 0 0,0 0 0,0 0 0,0 0 0,0-1 0,-1 1 0,1 0 0,0 0 0,1-1 0,35-6 0,-23 2-156,1 1 0,0 1 0,0 0-1,0 1 1,29-1 0,-40 4 130,-1-1 0,0 0 0,0 1 0,1 0-1,-1 0 1,0 0 0,0 0 0,0 0 0,0 0 0,0 1 0,0 0-1,0-1 1,-1 1 0,1 0 0,-1 0 0,1 1 0,-1-1 0,0 1-1,1-1 1,-1 1 0,-1-1 0,1 1 0,0 0 0,-1 0 0,1 0-1,-1 0 1,0 0 0,0 0 0,0 1 0,0-1 0,-1 0 0,1 0-1,-1 5 1,3 90-34,-4-67-4754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0.888"/>
    </inkml:context>
    <inkml:brush xml:id="br0">
      <inkml:brushProperty name="width" value="0.025" units="cm"/>
      <inkml:brushProperty name="height" value="0.025" units="cm"/>
      <inkml:brushProperty name="color" value="#66CC00"/>
    </inkml:brush>
  </inkml:definitions>
  <inkml:trace contextRef="#ctx0" brushRef="#br0">126 268 15022,'0'0'15028,"-9"2"-13768,4-1-1201,0 1 1,-1 0-1,1 1 1,0-1-1,1 1 1,-1 0-1,0 0 1,1 0-1,-1 1 1,1 0-1,0 0 1,0 0-1,1 0 1,-1 0-1,1 1 1,0 0 0,0-1-1,0 1 1,-2 9-1,-20 47 123,23-57-175,1 1 0,0-1 0,0 1 0,0 0 0,1-1 0,-1 1 0,1 0 1,0-1-1,0 1 0,1 0 0,1 8 0,-1-12-7,0 0 0,-1 0 0,1-1 0,-1 1 0,1 0 0,0 0 0,0 0 0,0-1 0,-1 1 0,1-1 0,0 1 0,0 0 0,0-1 0,0 1 0,0-1 0,0 0 0,0 1 0,0-1 0,0 0 0,0 0 0,0 0 0,0 1 0,0-1 0,0 0 0,0 0 0,0-1 0,0 1 0,1 0 0,-1 0 0,0 0 0,0-1 0,0 1 0,0 0 0,0-1 0,1 0 0,37-19 0,-11-3 0,-1-1 0,-1-2 0,-1 0 0,-1-2 0,-2 0 0,0-2 0,-2 0 0,-2-1 0,24-52 0,-33 62 0,-1-1 0,-1 0 0,0 0 0,3-24 0,-62 192 0,33-88 0,6-24 0,2 0 0,1 1 0,2 1 0,1-1 0,-2 43 0,9-77-5,0-1 0,0 1 0,0 0 0,0-1 0,0 1 0,0 0 0,1 0 0,-1-1 0,0 1 0,0 0 0,1-1 0,-1 1 0,0-1 0,1 1 1,-1 0-1,1-1 0,-1 1 0,0-1 0,1 1 0,-1-1 0,1 1 0,0-1 0,-1 1 0,1-1 0,-1 0 0,1 1 0,0-1 0,-1 0 0,1 0 0,0 1 0,-1-1 0,1 0 0,0 0 0,-1 0 0,1 0 0,0 0 0,0 0 0,-1 0 0,1 0 0,0 0 0,-1 0 0,1 0 1,0 0-1,-1-1 0,1 1 0,0 0 0,-1 0 0,1-1 0,1 0 0,33-18-1765,-29 12 182,0 0-1,0 0 0,-1 0 1,0-1-1,-1 0 1,6-10-1,6-20-7406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1.371"/>
    </inkml:context>
    <inkml:brush xml:id="br0">
      <inkml:brushProperty name="width" value="0.025" units="cm"/>
      <inkml:brushProperty name="height" value="0.025" units="cm"/>
      <inkml:brushProperty name="color" value="#66CC00"/>
    </inkml:brush>
  </inkml:definitions>
  <inkml:trace contextRef="#ctx0" brushRef="#br0">1 65 13261,'0'0'5503,"1"10"-2139,-1-6-3368,0 4 859,1 0-1,0 0 0,0 0 0,1 0 1,3 10-1,-4-17-746,-1 1 0,1-1 0,-1 0 0,1 0 0,-1 0 1,1 1-1,0-1 0,-1 0 0,1 0 0,0 0 0,0 0 0,0 0 0,0 0 0,0-1 0,0 1 1,0 0-1,0 0 0,0-1 0,0 1 0,0-1 0,1 1 0,-1-1 0,0 1 0,0-1 0,1 0 1,-1 1-1,0-1 0,0 0 0,1 0 0,-1 0 0,0 0 0,1 0 0,-1-1 0,0 1 0,0 0 0,1 0 1,-1-1-1,0 1 0,0-1 0,1 1 0,-1-1 0,0 0 0,0 1 0,0-1 0,0 0 0,0 0 1,0 0-1,0 1 0,1-3 0,3-1-103,-1-1 0,0 1 0,1-1 0,-2 0 0,1-1 0,0 1 1,-1-1-1,0 1 0,-1-1 0,1 0 0,-1 0 0,0 0 0,-1-1 0,1 1 0,-1 0 0,0-1 1,-1 1-1,1 0 0,-2-1 0,1 1 0,-2-9 0,2 14-5,0 0 0,-1 1 0,1-1 0,0 0 0,-1 1 0,1-1 0,0 0 0,-1 1 0,1-1 0,-1 1 0,0-1 0,1 1 0,-1-1 0,1 1 0,-1-1 0,0 1 0,1 0 0,-1-1 0,0 1 0,1 0 0,-1-1 0,0 1 0,1 0 0,-1 0 0,0 0 0,0 0 0,1 0 0,-1 0 0,0 0 0,0 0 0,1 0 0,-1 0 0,0 0 0,0 0 0,1 1 0,-1-1 0,0 0 0,1 0 0,-1 1 0,0-1 0,1 0 0,-1 1 0,0-1 0,1 1 0,-1-1 0,1 1 0,-1-1 0,0 2 0,-26 27 0,21-14 0,0-1 0,0 1 0,2 0 0,0 0 0,0 1 0,2-1 0,0 1 0,0 26 0,2-41 0,0 0 0,0 0 0,0 1 0,0-1 0,0 0 0,0 0 0,1 0 0,-1 0 0,0 0 0,1 0 0,-1 0 0,1 1 0,-1-1 0,1 0 0,0-1 0,-1 1 0,1 0 0,0 0 0,0 0 0,0 0 0,-1 0 0,1-1 0,0 1 0,0 0 0,0-1 0,0 1 0,0-1 0,0 1 0,0-1 0,1 1 0,-1-1 0,0 0 0,0 0 0,0 0 0,0 1 0,0-1 0,1 0 0,-1 0 0,0 0 0,0-1 0,0 1 0,0 0 0,1 0 0,-1-1 0,1 1 0,4-2 0,1 0 0,-1 0 0,1 0 0,-1-1 0,0 1 0,11-8 0,48-44 0,-49 39 0,1 1 0,1 0 0,20-11 0,-37 24 0,0 0 0,1 1 0,0-1 0,-1 0 0,1 0 0,-1 1 0,1-1 0,0 1 0,0 0 0,-1-1 0,1 1 0,0 0 0,0 0 0,1 0 0,-2 1 0,0-1 0,0 0 0,-1 0 0,1 1 0,0-1 0,-1 1 0,1-1 0,0 0 0,-1 1 0,1 0 0,-1-1 0,1 1 0,-1-1 0,1 1 0,-1-1 0,1 1 0,-1 0 0,0-1 0,1 1 0,-1 0 0,0 0 0,1 1 0,0 4 0,0 1 0,-1 0 0,1 0 0,-1 0 0,-2 13 0,0 4 0,2-22 0,0 0 0,0 0 0,0 0 0,0 0 0,0 1 0,0-1 0,1 0 0,-1 0 0,1 0 0,-1 0 0,1 0 0,0 0 0,0 0 0,0 0 0,0 0 0,0 0 0,2 1 0,-1-2 0,-1 0 0,1 0 0,0-1 0,0 1 0,-1-1 0,1 1 0,0-1 0,0 0 0,0 0 0,0 0 0,0 0 0,-1 0 0,1 0 0,0 0 0,0-1 0,0 1 0,0-1 0,-1 1 0,1-1 0,3-1 0,8-5 0,0 1 0,0-1 0,-1-1 0,0 0 0,-1-1 0,11-10 0,-8 7 0,1 0 0,-1 2 0,19-11 0,-33 21-37,1-1 1,0 1-1,-1-1 1,1 1-1,-1-1 1,1 1-1,0-1 1,0 1-1,-1 0 1,1-1-1,0 1 1,0 0-1,-1 0 1,1 0-1,0 0 1,0-1-1,0 1 0,-1 0 1,1 0-1,0 0 1,0 1-1,0-1 1,0 0-1,-1 0 1,1 0-1,0 0 1,0 1-1,-1-1 1,1 0-1,0 1 1,-1-1-1,1 1 1,0-1-1,-1 1 1,1-1-1,0 1 0,-1-1 1,1 1-1,-1 0 1,1-1-1,-1 1 1,1 0-1,-1-1 1,0 1-1,1 0 1,-1 0-1,0-1 1,0 1-1,1 0 1,-1 0-1,0 0 1,0-1-1,0 2 0,0 1-465,0 1-1,0-1 0,0 0 0,0 1 0,-1-1 0,0 0 1,1 0-1,-1 0 0,0 1 0,-1-1 0,1 0 0,-2 3 1,-4 3-10848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2.320"/>
    </inkml:context>
    <inkml:brush xml:id="br0">
      <inkml:brushProperty name="width" value="0.025" units="cm"/>
      <inkml:brushProperty name="height" value="0.025" units="cm"/>
      <inkml:brushProperty name="color" value="#66CC00"/>
    </inkml:brush>
  </inkml:definitions>
  <inkml:trace contextRef="#ctx0" brushRef="#br0">0 46 20756,'0'0'6785,"0"11"-6214,20 329 1964,-16-297-2150,-4-41-361,6 40 495,3-26-30,-8-16-470,-1 0 1,1 0 0,-1 0 0,1 1 0,-1-1 0,1 0 0,-1 0-1,1 0 1,-1 0 0,1 0 0,-1 0 0,1 0 0,-1 0 0,1 0-1,-1 0 1,1 0 0,-1 0 0,1 0 0,-1-1 0,1 1 0,-1 0 0,0 0-1,1 0 1,-1-1 0,1 1 0,-1 0 0,1-1 0,-1 1 0,0 0-1,1-1 1,-1 1 0,1-1 0,9-13-12,1 0-1,-2-1 1,0 0 0,0 0-1,-2-1 1,8-21-1,3-3-12,16-30 5,-11 24 0,-1-1 0,-2-1 0,18-71 0,-42 125-3403,-11 10-8326,10-11 7557,-11 13-7433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2.694"/>
    </inkml:context>
    <inkml:brush xml:id="br0">
      <inkml:brushProperty name="width" value="0.025" units="cm"/>
      <inkml:brushProperty name="height" value="0.025" units="cm"/>
      <inkml:brushProperty name="color" value="#66CC00"/>
    </inkml:brush>
  </inkml:definitions>
  <inkml:trace contextRef="#ctx0" brushRef="#br0">0 0 10922,'0'0'6759,"0"53"-4357,3-27 513,7 0-1122,6-4-319,1 4-129,1-7-768,3-3-449,0-2-352,4-7-2147,-4-7-1729,-3 0-3331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6.994"/>
    </inkml:context>
    <inkml:brush xml:id="br0">
      <inkml:brushProperty name="width" value="0.025" units="cm"/>
      <inkml:brushProperty name="height" value="0.025" units="cm"/>
    </inkml:brush>
  </inkml:definitions>
  <inkml:trace contextRef="#ctx0" brushRef="#br0">0 157 2787,'1'33'3052,"9"-49"321,11-25-1257,34-40 4195,-12 33 1082,-43 48-7304,1 0 1,-1-1 0,0 1-1,0 0 1,0 0 0,0 0-1,0-1 1,1 1 0,-1 0-1,0 0 1,0 0 0,0 0-1,1 0 1,-1-1 0,0 1-1,0 0 1,1 0 0,-1 0 0,0 0-1,0 0 1,1 0 0,-1 0-1,0 0 1,0 0 0,1 0-1,-1 0 1,0 0 0,0 0-1,0 0 1,1 0 0,-1 0-1,0 0 1,0 0 0,1 0-1,-1 1 1,0-1 0,0 0-1,1 0 1,-1 0 0,0 0-1,0 0 1,0 1 0,0-1-1,1 0 1,-1 0 0,0 0-1,0 1 1,0-1 0,0 0-1,0 0 1,0 0 0,1 1-1,-1-1 1,0 0 0,0 0-1,0 1 1,0-1 0,0 0 0,2 26 1606,-9 30-1049,-24 38-525,22-72-126,1 0 0,1 1-1,1 0 1,-4 36 0,9-58 4,1-1 0,0 1 0,0 0 0,0-1 0,0 1 0,0-1 0,-1 1 0,1 0 0,0-1 0,0 1 0,0-1 0,1 1 0,-1 0 0,0-1 0,0 1 0,0-1 0,0 1 0,0-1 0,1 1 0,-1 0 0,0-1 0,1 1 0,-1-1 0,0 1 0,1-1 0,-1 0 0,1 1 0,-1-1 0,0 1 0,1-1 0,-1 0 0,1 1 0,-1-1 0,1 0 0,-1 1 0,2-1 0,21-11 0,20-30 0,2-12 0,-17 19 0,42-41 0,-69 74 0,0 0 0,0 0 0,0 0 0,0 0 0,0 0 0,0 0 0,0 0 0,1 0 0,-1 1 0,0-1 0,0 0 0,1 1 0,-1-1 0,1 1 0,-1-1 0,1 1 0,-1 0 0,0-1 0,1 1 0,2 0 0,-3 1 0,-1-1 0,1 1 0,0 0 0,-1-1 0,1 1 0,-1 0 0,1 0 0,0-1 0,-1 1 0,0 0 0,1 0 0,-1 0 0,0 0 0,1 0 0,-1-1 0,0 1 0,0 0 0,0 0 0,0 0 0,1 0 0,-2 0 0,1 0 0,0 1 0,-1 10 0,0 0 0,-1 0 0,-5 18 0,-1 0 0,2-12 0,1 0 0,1 1 0,-3 23 0,7-41 0,0-1 0,0 1 0,0 0 0,0-1 0,0 1 0,0-1 0,0 1 0,0 0 0,0-1 0,0 1 0,1 0 0,-1-1 0,0 1 0,0-1 0,1 1 0,-1-1 0,0 1 0,0-1 0,1 1 0,-1-1 0,1 1 0,-1-1 0,1 1 0,-1-1 0,0 1 0,1-1 0,-1 0 0,1 1 0,0-1 0,-1 0 0,1 1 0,-1-1 0,1 0 0,-1 0 0,1 0 0,0 1 0,-1-1 0,1 0 0,0 0 0,-1 0 0,1 0 0,-1 0 0,1 0 0,0 0 0,-1 0 0,1-1 0,0 1 0,-1 0 0,1 0 0,-1 0 0,1-1 0,-1 1 0,2-1 0,32-16 0,54-59 0,-70 58 0,0 2 0,1-1 0,1 2 0,1 1 0,29-16 0,-49 29 0,0 1 0,0-1 0,0 0 0,0 1 0,0-1 0,0 1 0,1 0 0,-1-1 0,0 1 0,0 0 0,0 0 0,1-1 0,-1 1 0,0 0 0,0 0 0,0 0 0,1 1 0,-1-1 0,0 0 0,0 0 0,0 1 0,0-1 0,1 0 0,-1 1 0,0-1 0,0 1 0,0 0 0,0-1 0,0 1 0,0 0 0,1 1 0,-1 0 0,0 1 0,0 0 0,0-1 0,0 1 0,0 0 0,0 0 0,-1-1 0,0 1 0,1 0 0,-1 0 0,0 0 0,-1 5 0,-1 11 0,-1-1 0,-11 36 0,1 0-1249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3.021"/>
    </inkml:context>
    <inkml:brush xml:id="br0">
      <inkml:brushProperty name="width" value="0.025" units="cm"/>
      <inkml:brushProperty name="height" value="0.025" units="cm"/>
      <inkml:brushProperty name="color" value="#66CC00"/>
    </inkml:brush>
  </inkml:definitions>
  <inkml:trace contextRef="#ctx0" brushRef="#br0">26 60 18930,'0'0'2301,"-4"9"176,3-7-2373,-3 8 490,1-1 0,0 1 0,0 0 0,1 0 0,0 0 0,0 1 0,1-1 0,1 14 0,0-24-570,0 1 0,1 0 0,-1-1 1,0 1-1,0 0 0,1-1 0,-1 1 0,1-1 0,-1 1 0,0 0 0,1-1 0,-1 1 0,1-1 0,-1 0 0,1 1 0,0-1 0,-1 1 0,1-1 1,-1 0-1,1 1 0,0-1 0,-1 0 0,1 0 0,0 1 0,-1-1 0,1 0 0,0 0 0,-1 0 0,1 0 0,0 0 0,-1 0 0,1 0 0,0 0 1,0 0-1,-1 0 0,1-1 0,0 1 0,-1 0 0,1 0 0,-1-1 0,1 1 0,0 0 0,0-1 0,29-16 433,9-26 198,16-17-468,-52 57-189,1 0 1,0 0-1,0 0 1,1 0-1,-1 1 1,1-1-1,-1 1 1,1 0-1,0 0 1,-1 1-1,1 0 1,9-2-1,-12 3 7,0 0-1,0 1 0,-1-1 1,1 0-1,0 1 0,0-1 0,0 1 1,-1 0-1,1 0 0,0-1 0,-1 1 1,1 0-1,-1 0 0,1 1 1,-1-1-1,1 0 0,-1 0 0,0 1 1,1-1-1,-1 1 0,0-1 1,0 1-1,0-1 0,0 1 0,-1 0 1,1 0-1,0-1 0,-1 1 0,1 3 1,4 11 129,-2-1 0,4 29 1,-1-4 22,-6-40-153,0 1 0,0-1-1,0 1 1,0-1 0,0 1-1,0-1 1,0 1 0,0-1 0,1 1-1,-1-1 1,0 0 0,0 1 0,0-1-1,1 1 1,-1-1 0,0 0-1,1 1 1,-1-1 0,0 0 0,1 1-1,-1-1 1,0 0 0,1 0 0,-1 1-1,0-1 1,1 0 0,-1 0-1,1 1 1,-1-1 0,1 0 0,9-11 159,7-30 114,-14 32-251,51-124-26,-54 134 0,0-1 0,0 0 0,0 0 0,0 0 0,0 0 0,0 0 0,1 0 0,-1 1 0,0-1 0,0 0 0,0 0 0,0 0 0,0 0 0,0 0 0,0 0 0,0 0 0,1 0 0,-1 0 0,0 0 0,0 0 0,0 0 0,0 1 0,0-1 0,0 0 0,1 0 0,-1 0 0,0 0 0,0 0 0,0 0 0,0 0 0,0 0 0,1 0 0,-1 0 0,0 0 0,0-1 0,0 1 0,0 0 0,0 0 0,0 0 0,1 0 0,-1 0 0,0 0 0,0 0 0,0 0 0,0 0 0,0 0 0,0 0 0,0 0 0,0-1 0,1 1 0,-1 0 0,0 0 0,0 0 0,0 0 0,0 0 0,0 0 0,0-1 0,0 1 0,0 0 0,0 0 0,0 0 0,0 0 0,0 0 0,0 0 0,0-1 0,0 1 0,3 19 0,-2 29 0,-1-45 0,-1 27 0,0 34 0,1-60 0,1 1 0,-1-1 0,1 0 0,0 1 0,0-1 0,0 0 0,0 1 0,1-1 0,0 0 0,3 6 0,-4-9-48,-1-1 0,1 1 0,-1-1 0,1 1 0,-1-1 0,0 1 0,1-1 0,0 1 0,-1-1 0,1 1 0,-1-1 0,1 0 1,0 1-1,-1-1 0,1 0 0,0 1 0,-1-1 0,1 0 0,0 0 0,-1 0 0,1 0 0,0 0 0,-1 0 0,1 0 0,0 0 0,0 0 0,-1 0 0,1 0 0,0 0 0,0-1 0,19-16-3777,5-30-7028,-19 24-2962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3.395"/>
    </inkml:context>
    <inkml:brush xml:id="br0">
      <inkml:brushProperty name="width" value="0.025" units="cm"/>
      <inkml:brushProperty name="height" value="0.025" units="cm"/>
      <inkml:brushProperty name="color" value="#66CC00"/>
    </inkml:brush>
  </inkml:definitions>
  <inkml:trace contextRef="#ctx0" brushRef="#br0">1 1 21524,'0'0'7944,"35"53"-32607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3.733"/>
    </inkml:context>
    <inkml:brush xml:id="br0">
      <inkml:brushProperty name="width" value="0.025" units="cm"/>
      <inkml:brushProperty name="height" value="0.025" units="cm"/>
      <inkml:brushProperty name="color" value="#66CC00"/>
    </inkml:brush>
  </inkml:definitions>
  <inkml:trace contextRef="#ctx0" brushRef="#br0">68 293 17713,'0'0'3779,"-10"13"-896,-29 42-475,37-52-2277,0 0 0,0 0 0,0 1 0,0-1 0,1 0 0,-1 0 0,1 1 0,0-1 0,0 1 0,0-1-1,0 1 1,1 0 0,-1-1 0,1 1 0,0-1 0,0 1 0,0 0 0,1-1 0,-1 1 0,1 0 0,2 5 0,-2-7-113,1 0 0,0 0 0,-1 0 0,1-1 0,0 1 0,0-1 0,0 1-1,0-1 1,0 0 0,0 0 0,0 0 0,1 0 0,-1 0 0,0 0 0,1 0 0,-1-1 0,0 1-1,1-1 1,-1 0 0,1 0 0,-1 0 0,0 0 0,1 0 0,-1 0 0,1-1 0,-1 1-1,0-1 1,3-1 0,3 0 25,0-2-1,0 1 0,0-1 0,-1 0 1,0 0-1,0-1 0,0 0 1,-1-1-1,1 1 0,-1-1 0,0 0 1,-1-1-1,0 1 0,7-12 1,2-3 180,-1-1 0,-2-1 0,15-37 0,-16 33 93,10-54 1,-18 71-270,0-1 0,-1 0 0,0 0 0,-1 1 0,0-1 1,-1 0-1,0 0 0,-4-13 0,5 22-47,0 1 0,-1-1 0,1 0 0,-1 1 0,0-1 0,1 1 0,-1-1 0,0 1 0,0-1 0,0 1 0,0 0 0,0-1 0,-1 1 0,1 0 0,0 0 0,0 0 0,-1 0 0,1 0 0,-1 0 0,1 0 0,-1 0 0,1 1 0,-1-1 0,0 0 0,1 1 0,-1 0 0,0-1 0,1 1 0,-1 0 0,0 0 0,1 0 0,-1 0 0,0 0 0,0 0 0,1 0 0,-1 1 0,0-1 0,1 1 0,-1-1 0,1 1 0,-4 1 0,-2 1 0,-1 1 0,1 0 0,0 0 0,1 1 0,-1 0 0,1 0 0,-8 8 0,-8 10 0,-25 37 0,40-51 0,1 0 0,1 0 0,0 0 0,0 1 0,1 0 0,0 0 0,-4 19 0,8-28 0,0 0 0,-1 0 0,1 0 0,1 0 0,-1-1 0,0 1 0,0 0 0,0 0 0,0 0 0,1 0 0,-1-1 0,0 1 0,0 0 0,1 0 0,-1-1 0,1 1 0,-1 0 0,1-1 0,-1 1 0,1 0 0,-1-1 0,1 1 0,0-1 0,-1 1 0,1-1 0,0 1 0,-1-1 0,1 0 0,0 1 0,0-1 0,-1 0 0,1 1 0,0-1 0,0 0 0,0 0 0,0 0 0,-1 0 0,1 0 0,0 0 0,0 0 0,0 0 0,0 0 0,-1 0 0,2 0 0,41-8 0,13-12-635,-47 15 455,0 1-1,-1 1 0,2-1 0,-1 1 1,0 1-1,1 0 0,-1 0 0,1 1 1,0 0-1,-1 1 0,1 0 1,15 2-1,-23-1 190,0-1 0,0 2 0,0-1 0,0 0 0,-1 0 0,1 0 0,0 1 0,-1-1 0,1 1 0,-1 0 1,0-1-1,1 1 0,-1 0 0,0 0 0,0-1 0,0 1 0,0 0 0,-1 0 0,1 0 0,0 0 0,-1 0 0,0 1 0,1-1 0,-1 0 0,0 3 1,1 65 1543,-2-49-1121,0-6-266,1-12-107,0 0 0,0 1 0,0-1 0,0 0 0,0 0 0,1 0 0,-1 0 0,1 0 0,1 4 0,-1-6-74,-1 0 0,1-1 0,0 1 0,0-1 1,0 1-1,0-1 0,0 1 0,0-1 0,0 1 0,0-1 1,0 0-1,0 0 0,0 0 0,0 1 0,0-1 1,0 0-1,0 0 0,0 0 0,0 0 0,0-1 0,0 1 1,0 0-1,0 0 0,0-1 0,0 1 0,0 0 0,0-1 1,0 1-1,0-1 0,0 1 0,0-1 0,1-1 1,36-11-4369,-10 4-2904,-18 4-950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4.112"/>
    </inkml:context>
    <inkml:brush xml:id="br0">
      <inkml:brushProperty name="width" value="0.025" units="cm"/>
      <inkml:brushProperty name="height" value="0.025" units="cm"/>
      <inkml:brushProperty name="color" value="#66CC00"/>
    </inkml:brush>
  </inkml:definitions>
  <inkml:trace contextRef="#ctx0" brushRef="#br0">1 11 16560,'0'0'5957,"68"29"-5732,-37-27-161,2-2-1218,3-4-1536,-4-14-1858,-5-2-2211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4.456"/>
    </inkml:context>
    <inkml:brush xml:id="br0">
      <inkml:brushProperty name="width" value="0.025" units="cm"/>
      <inkml:brushProperty name="height" value="0.025" units="cm"/>
      <inkml:brushProperty name="color" value="#66CC00"/>
    </inkml:brush>
  </inkml:definitions>
  <inkml:trace contextRef="#ctx0" brushRef="#br0">7 0 705,'0'0'20339,"-6"58"-19090,6-36-160,0-3-352,2-5-289,7-6-288,4-7-224,1-1-2466,-1-11-2499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4.831"/>
    </inkml:context>
    <inkml:brush xml:id="br0">
      <inkml:brushProperty name="width" value="0.025" units="cm"/>
      <inkml:brushProperty name="height" value="0.025" units="cm"/>
      <inkml:brushProperty name="color" value="#66CC00"/>
    </inkml:brush>
  </inkml:definitions>
  <inkml:trace contextRef="#ctx0" brushRef="#br0">0 121 11659,'0'0'6705,"2"-9"-3726,4-29-225,1 26 1556,0 17-2698,5 19-1168,-12-23-121,1 1-328,-1-1 0,1 1-1,-1 0 1,1-1-1,0 1 1,0-1-1,0 1 1,0-1-1,0 1 1,0-1-1,0 0 1,0 1-1,1-1 1,-1 0-1,0 0 1,1 0-1,-1 0 1,1 0-1,-1 0 1,1-1-1,0 1 1,-1 0 0,1-1-1,0 1 1,-1-1-1,1 0 1,0 0-1,-1 1 1,1-1-1,0 0 1,3-1-1,-2 0-43,0 0 0,0-1 0,-1 0 0,1 1 0,0-1 0,-1 0 0,1-1 0,-1 1 0,0 0 0,0 0 0,0-1 0,0 0 0,0 1 0,0-1 0,-1 0 0,3-5 0,11-50 3,-10 37 353,-3 51-248,-2-17-489,-1 2 676,1 1-1,1-1 0,4 22 1,-4-34-470,0 1 0,0-1 0,0 1 1,1-1-1,-1 1 0,1-1 0,0 0 0,3 5 1,-4-7-199,1 1 0,-1-1 0,0 0 1,1 0-1,-1 1 0,1-1 0,0 0 0,-1 0 1,1 0-1,0-1 0,-1 1 0,1 0 1,0-1-1,0 1 0,0-1 0,3 1 1,4-1-6407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5.870"/>
    </inkml:context>
    <inkml:brush xml:id="br0">
      <inkml:brushProperty name="width" value="0.025" units="cm"/>
      <inkml:brushProperty name="height" value="0.025" units="cm"/>
      <inkml:brushProperty name="color" value="#66CC00"/>
    </inkml:brush>
  </inkml:definitions>
  <inkml:trace contextRef="#ctx0" brushRef="#br0">1 125 11307,'0'0'18193,"1"12"-17697,0 0-350,8 70 272,-8-76-406,1 0 1,-1 0-1,1 0 0,0-1 0,0 1 0,0-1 0,1 1 0,0-1 0,0 0 0,1 0 0,-1 0 0,7 6 0,-9-10 0,0 0 0,0 0 1,0 0-1,0 0 0,1-1 0,-1 1 0,0 0 1,1-1-1,-1 1 0,0 0 0,1-1 0,-1 0 1,0 1-1,1-1 0,-1 0 0,1 0 0,-1 1 1,1-1-1,-1 0 0,1-1 0,-1 1 0,1 0 1,-1 0-1,0-1 0,1 1 0,1-1 0,0-1 47,0 0 0,-1 0-1,0 0 1,1 0 0,-1 0-1,0-1 1,0 1-1,0-1 1,0 1 0,0-1-1,2-5 1,2-5 144,-1-1 1,0 0-1,-1 0 1,3-17-1,-4 9-203,-1 0 0,0 0 0,-4-35 0,-6 39 0,8 18 0,0 0 0,-1 0 0,1 0 0,0 0 0,-1 0 0,1 0 0,0 0 0,-1 0 0,1 1 0,0-1 0,-1 0 0,1 0 0,0 0 0,-1 0 0,1 0 0,0 0 0,0 1 0,-1-1 0,1 0 0,0 0 0,0 1 0,-1-1 0,1 0 0,0 0 0,0 1 0,0-1 0,-1 0 0,1 0 0,0 1 0,0-1 0,0 0 0,0 1 0,0-1 0,0 0 0,0 1 0,-1-1 0,1 0 0,0 1 0,0-1 0,0 0 0,0 1 0,1-1 0,-1 0 0,0 1 0,0-1 0,0 0 0,0 0 0,0 1 0,0-1 0,0 0 0,1 1 0,-1 6 0,0 1 0,0-1 0,1 0 0,0 0 0,1 0 0,-1 0 0,1 0 0,1 0 0,-1 0 0,1 0 0,0-1 0,8 12 0,-9-16 0,0 0 0,0 1 0,0-1 0,0 0 0,0-1 0,1 1 0,-1 0 0,1-1 0,-1 1 0,1-1 0,0 0 0,-1 0 0,1 0 0,0 0 0,0 0 0,0 0 0,0-1 0,0 0 0,0 1 0,0-1 0,0 0 0,0-1 0,-1 1 0,1 0 0,0-1 0,0 0 0,0 1 0,0-1 0,0 0 0,-1 0 0,1-1 0,0 1 0,-1-1 0,1 1 0,1-3 0,7-3 0,-1 0 0,-1-1 0,0-1 0,0 1 0,0-2 0,-1 1 0,-1-1 0,1 0 0,-2 0 0,1-1 0,-2 0 0,1 0 0,-1-1 0,6-21 0,-12 33 0,1 0 0,0 1 0,0-1 0,0 0 0,0 0 0,0 0 0,0 0 0,-1 0 0,1 0 0,0 0 0,0 0 0,0 0 0,0 0 0,0 0 0,-1 0 0,1 0 0,0 0 0,0 1 0,0-1 0,0 0 0,0 0 0,-1 0 0,1-1 0,0 1 0,0 0 0,0 0 0,0 0 0,0 0 0,-1 0 0,1 0 0,0 0 0,0 0 0,0 0 0,0 0 0,0 0 0,-1 0 0,1 0 0,0-1 0,0 1 0,0 0 0,0 0 0,0 0 0,0 0 0,0 0 0,0 0 0,0-1 0,-1 1 0,1 0 0,0 0 0,0 0 0,-9 12 0,-1 3 0,2 1 0,0 1 0,1-1 0,1 1 0,0 1 0,2-1 0,0 1 0,1-1 0,-2 23 0,5-39 0,0-1 0,0 1 0,0 0 0,0 0 0,1 0 0,-1 0 0,0 0 0,0 0 0,0-1 0,1 1 0,-1 0 0,1 0 0,-1 0 0,1-1 0,-1 1 0,1 0 0,-1 0 0,1-1 0,-1 1 0,1 0 0,0-1 0,-1 1 0,1-1 0,0 1 0,0-1 0,0 1 0,-1-1 0,1 0 0,1 1 0,2 0 0,-1-1 0,0 1 0,1-1 0,-1 0 0,1 0 0,-1 0 0,0 0 0,6-1 0,66-21 0,-70 20 0,13-5 0,0 2 0,0 0 0,1 1 0,-1 1 0,1 1 0,19-1 0,-38 3 0,1 0 0,-1-1 0,0 1 0,0 0 0,0 0 0,0-1 0,1 1 0,-1 0 0,0-1 0,0 1 0,0-1 0,0 1 0,0 0 0,0-1 0,0 1 0,0 0 0,0-1 0,0 1 0,0 0 0,0-1 0,0 1 0,0 0 0,-1-1 0,1 1 0,0 0 0,0-1 0,0 1 0,0 0 0,-1-1 0,1 1 0,0 0 0,0-1 0,0 1 0,-1 0 0,1 0 0,0-1 0,-1 1 0,-10-17 0,10 17 0,-12-19 0,2 4 0,0 0 0,1 0 0,1-1 0,0 0 0,-12-35 0,21 51-4,0 0 1,0-1-1,0 1 1,0 0-1,0-1 1,0 1-1,0 0 1,0-1-1,0 1 1,0 0-1,0-1 1,0 1-1,0 0 1,0-1-1,0 1 1,1 0-1,-1 0 1,0-1-1,0 1 1,0 0-1,0-1 1,1 1-1,-1 0 1,0 0-1,0-1 1,1 1-1,-1 0 1,0 0-1,1 0 1,-1 0-1,0-1 1,0 1-1,1 0 0,-1 0 1,0 0-1,1 0 1,-1 0-1,0 0 1,1 0-1,0 0 1,21 0-514,21 11-2137,14 2-10073,-27-11 454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6.212"/>
    </inkml:context>
    <inkml:brush xml:id="br0">
      <inkml:brushProperty name="width" value="0.025" units="cm"/>
      <inkml:brushProperty name="height" value="0.025" units="cm"/>
      <inkml:brushProperty name="color" value="#66CC00"/>
    </inkml:brush>
  </inkml:definitions>
  <inkml:trace contextRef="#ctx0" brushRef="#br0">1 1 11979,'0'0'16693,"5"10"-14723,8 19-1616,-2 0 1,-1 1-1,-1 0 0,-2 1 0,6 47 0,-10-48-354,-2-16 0,0 1 0,1-1 0,1 0 0,0 0 0,8 20 0,-11-33-93,0 0 0,1-1 1,-1 1-1,0 0 0,0 0 0,1-1 1,-1 1-1,0 0 0,1-1 0,-1 1 1,1 0-1,-1-1 0,1 1 0,-1 0 1,1-1-1,-1 1 0,1-1 0,-1 1 1,1-1-1,0 1 0,-1-1 0,1 0 1,0 1-1,0-1 0,-1 0 0,1 1 1,0-1-1,0 0 0,-1 0 0,1 0 1,0 0-1,0 0 0,0 0 0,-1 0 1,1 0-1,0 0 0,0 0 0,-1 0 1,1 0-1,0 0 0,0-1 0,0 1 1,-1 0-1,1-1 0,1 0 0,0 0-553,0-1 1,0 0-1,-1-1 0,1 1 0,0 0 0,-1 0 0,1-1 1,-1 1-1,0-1 0,0 1 0,2-5 0,4-21-7356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7.243"/>
    </inkml:context>
    <inkml:brush xml:id="br0">
      <inkml:brushProperty name="width" value="0.025" units="cm"/>
      <inkml:brushProperty name="height" value="0.025" units="cm"/>
      <inkml:brushProperty name="color" value="#66CC00"/>
    </inkml:brush>
  </inkml:definitions>
  <inkml:trace contextRef="#ctx0" brushRef="#br0">29 263 12043,'0'0'7485,"-3"8"-4773,-3 8-1306,2 0 1,-1 0 0,2 0-1,0 0 1,-1 31 0,4-46-1403,0-1 1,0 1 0,0-1-1,0 1 1,0-1-1,0 1 1,0-1 0,0 1-1,0-1 1,0 1 0,0-1-1,0 0 1,1 1-1,-1-1 1,0 1 0,0-1-1,0 1 1,1-1 0,-1 0-1,0 1 1,1-1-1,-1 1 1,0-1 0,1 0-1,-1 1 1,0-1 0,1 0-1,-1 0 1,1 1-1,-1-1 1,0 0 0,1 0-1,-1 0 1,1 1 0,-1-1-1,1 0 1,-1 0 0,1 0-1,-1 0 1,1 0-1,-1 0 1,1 0 0,-1 0-1,1 0 1,-1 0 0,1 0-1,-1 0 1,0-1-1,1 1 1,-1 0 0,1 0-1,-1 0 1,1-1 0,-1 1-1,0 0 1,1 0-1,-1-1 1,1 1 0,-1-1-1,24-21 146,-20 14-176,-1 0 1,0 0-1,-1-1 0,0 1 1,0-1-1,0 1 0,-1-1 1,-1 0-1,0-14 1,0 22 26,1 1 1,-1-1 0,0 1 0,0-1 0,0 1 0,0-1 0,0 1 0,0-1 0,0 1 0,0-1 0,0 1 0,0-1 0,0 1 0,0-1 0,0 1-1,0-1 1,-1 1 0,1-1 0,0 1 0,0 0 0,0-1 0,-1 1 0,1-1 0,0 1 0,-1-1 0,1 1 0,0 0 0,-1-1 0,1 1 0,-1 0-1,1-1 1,0 1 0,-1 0 0,1 0 0,-1-1 0,1 1 0,-1 0 0,1 0 0,-1 0 0,1 0 0,-1 0 0,1-1 0,-1 1 0,1 0 0,-1 0-1,1 0 1,-1 0 0,1 1 0,-1-1 0,1 0 0,-1 0 0,1 0 0,-1 0 0,1 0 0,-1 1 0,-1 0-1,1 0 0,0 0 0,-1 0 0,1 0 0,0 0 0,0 0 1,0 1-1,0-1 0,0 0 0,0 1 0,0-1 0,0 0 0,0 1 0,1-1 0,-1 1 0,0 0 1,1 2-1,-2 6 47,1 1 0,1-1 0,0 1-1,0 0 1,1-1 0,0 1 0,1 0 0,6 18 0,-8-27-24,1 1 0,0 0 0,0-1 0,1 0 0,-1 1 0,0-1 0,1 0 0,-1 0 0,1 1 0,0-1 0,0 0 0,0-1 0,0 1 0,0 0 0,0-1 0,0 1 0,0-1 0,1 1 0,-1-1 0,1 0 0,-1 0 0,1 0 0,-1 0 0,1-1 0,0 1 0,-1-1 0,1 0 0,0 1 0,-1-1 0,1 0 0,0-1 0,-1 1 0,1 0 0,0-1 0,-1 0-1,1 1 1,-1-1 0,1 0 0,-1 0 0,5-3 0,-1 1-8,-1 0 0,1 0-1,-1-1 1,0 0 0,0 0-1,0 0 1,0-1 0,-1 1-1,0-1 1,0 0 0,0-1-1,-1 1 1,1-1 0,3-9-1,-3 7-2,-1-1-1,0 1 1,0 0 0,-1-1-1,0 1 1,-1-1 0,0 0-1,0 0 1,-1 0-1,-1-10 1,1 18-13,0 1 0,0 0 0,0-1 0,0 1 0,0 0 0,0-1 0,0 1 0,0-1 0,0 1 0,0 0 0,0-1 0,0 1 0,0 0 0,0-1 0,0 1 0,0 0 0,-1-1 0,1 1 0,0 0 0,0 0 0,0-1 0,-1 1 0,1 0 0,0 0 0,-1-1 0,1 1 0,0 0 0,0 0 0,-1 0 0,1-1 0,0 1 0,-1 0 0,1 0 0,0 0 0,-1 0 0,1 0 0,0 0 0,-1 0 0,1-1 0,0 1 0,-1 0 0,1 0 0,0 1 0,-1-1 0,1 0 0,-1 0 0,1 0 0,0 0 0,-1 0 0,1 0 0,0 0 0,-1 0 0,1 1 0,0-1 0,0 0 0,-1 0 0,1 0 0,0 1 0,0-1 0,-1 0 0,1 0 0,-1 1 0,-13 18 0,9-8 0,2 1 0,-1 0 0,2 0 0,-1 0 0,2 0 0,-1 0 0,2 0 0,0 0 0,0 0 0,3 13 0,-3-24 0,0-1 0,0 1 0,1 0 0,-1-1 0,0 1 0,1-1 0,-1 1 0,0-1 0,1 1 0,-1-1 0,1 0 0,-1 1 0,1-1 0,-1 1 0,1-1 0,-1 0 0,1 1 0,-1-1 0,1 0 0,-1 0 0,1 1 0,0-1 0,-1 0 0,1 0 0,-1 0 0,1 0 0,0 0 0,-1 0 0,1 0 0,-1 0 0,1 0 0,0 0 0,-1 0 0,1 0 0,-1-1 0,1 1 0,0 0 0,-1 0 0,1 0 0,-1-1 0,1 1 0,-1 0 0,1-1 0,-1 1 0,1-1 0,0 0 0,22-19 0,-13 6 0,-1-1 0,0 0 0,-1 0 0,-1 0 0,0-1 0,-1 0 0,6-25 0,-14 86 0,0-27 0,1 0 0,2 0 0,2 22 0,-3-39 0,0 0 0,0 0 0,0-1 0,0 1 0,0 0 0,1 0 0,-1 0 0,0 0 0,1 0 0,-1 0 0,0 0 0,1-1 0,-1 1 0,1 0 0,0 0 0,-1-1 0,1 1 0,0 0 0,-1-1 0,1 1 0,0 0 0,-1-1 0,1 1 0,0-1 0,0 0 0,0 1 0,0-1 0,1 1 0,0-1 0,0 0 0,0 0 0,0 0 0,0-1 0,0 1 0,0-1 0,0 1 0,0-1 0,-1 0 0,1 0 0,0 1 0,3-3 0,3-3 0,0 0 0,0 0 0,-1 0 0,9-11 0,6-9 0,-1-2 0,-1 0 0,24-47 0,-36 60 0,-1-2 0,0 1 0,-1-1 0,-1 0 0,-1 0 0,0 0 0,-1-1 0,1-29 0,-4 45 0,0 0 0,0 0 0,0 1 0,0-1 0,-1 0 0,1 0 0,0 0 0,-1 1 0,0-1 0,1 0 0,-1 0 0,0 1 0,1-1 0,-3-2 0,3 4 0,-1-1 0,1 1 0,-1-1 0,0 1 0,1 0 0,-1-1 0,0 1 0,1 0 0,-1-1 0,1 1 0,-1 0 0,0 0 0,0 0 0,1 0 0,-1 0 0,0-1 0,1 1 0,-1 0 0,0 1 0,0-1 0,1 0 0,-1 0 0,0 0 0,-1 1 0,-1 0 0,0 1 0,0 0 0,0 0 0,0 0 0,0 0 0,0 0 0,0 1 0,1-1 0,-1 1 0,1-1 0,-1 1 0,-2 5 0,-1 4 0,0 1 0,0 0 0,2 0 0,-1 0 0,2 1 0,0-1 0,0 1 0,-1 25 0,3-3 0,1 1 0,6 41 0,1-41 0,1 0 0,24 64 0,-23-76 0,0 1 0,-1 0 0,-2 1 0,-1-1 0,2 30 0,-8-72 0,-1 1 0,0 0 0,-1-1 0,-6-14 0,5 14 0,0-1 0,0 1 0,-1-29 0,7 32-207,0-1 0,0 1 0,1 0 1,1-1-1,0 2 0,1-1 0,1 0 0,0 1 0,0 0 0,13-17 0,-7 9-543,-1-1 0,13-32-1,-13 13-4202,-1 0 1,-2 0-1,3-46 0,-7 45-721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7.570"/>
    </inkml:context>
    <inkml:brush xml:id="br0">
      <inkml:brushProperty name="width" value="0.025" units="cm"/>
      <inkml:brushProperty name="height" value="0.025" units="cm"/>
      <inkml:brushProperty name="color" value="#66CC00"/>
    </inkml:brush>
  </inkml:definitions>
  <inkml:trace contextRef="#ctx0" brushRef="#br0">80 0 4644,'0'0'7942,"0"7"-4993,-11 163 7489,7 89-6730,5-246-4692,1-22 436,-1-23 468,-4 20 191,-1-1-1,0 1 0,-1 0 1,0 1-1,-8-13 0,8 17 76,1-1-1,0-1 1,0 1-1,0 0 1,1-1-1,0 0 1,1 1-1,0-1 1,1 0-1,-1 0 1,1-18-1,2 25-138,0 1-1,-1-1 1,1 0-1,0 0 1,0 0 0,0 1-1,0-1 1,1 0-1,-1 1 1,0-1-1,1 1 1,-1-1-1,1 1 1,0 0-1,-1 0 1,1 0 0,0 0-1,0 0 1,-1 0-1,1 0 1,0 0-1,0 1 1,0-1-1,0 1 1,0-1-1,0 1 1,3 0 0,62-4-328,-59 4 160,14 0-2088,-14 0-7764,-16 0 3364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338"/>
    </inkml:context>
    <inkml:brush xml:id="br0">
      <inkml:brushProperty name="width" value="0.025" units="cm"/>
      <inkml:brushProperty name="height" value="0.025" units="cm"/>
    </inkml:brush>
  </inkml:definitions>
  <inkml:trace contextRef="#ctx0" brushRef="#br0">0 155 20211,'0'0'7506,"10"2"-5771,4 2-1540,0-2 0,0 1 0,0-2 0,0 0 0,0-1 0,0 0 0,1-1 0,-1-1 0,0 0 0,0-1 0,-1 0 0,1-1 0,-1-1 0,0 0 0,0-1 0,23-13 0,-32 16-195,1 0 0,-1 0 0,0 0 0,0 0 0,0 0 0,0-1 0,0 0 0,-1 0 0,1 0 0,-1 0 0,0 0 0,-1-1 0,1 1 0,-1-1 0,0 0 0,0 0 0,0 1 0,-1-1 0,1-1 0,0-5 0,-2 10 0,-1-1 0,1 1 0,0 0 0,-1 0 0,1 0 0,-1-1 0,1 1 0,-1 0 0,1 0 0,-1 0 0,0 0 0,0 0 0,1 0 0,-1 0 0,0 0 0,0 0 0,0 1 0,0-1 0,0 0 0,0 0 0,0 1 0,0-1 0,0 1 0,-1-1 0,1 1 0,0 0 0,0-1 0,0 1 0,-1 0 0,1 0 0,0-1 0,0 1 0,-1 0 0,1 1 0,0-1 0,0 0 0,-2 0 0,-5 1 0,1-1 0,0 1 0,0 1 0,0-1 0,-12 6 0,5-1 0,2 1 0,-1 0 0,1 2 0,0-1 0,0 1 0,1 1 0,0 0 0,-16 20 0,20-22 0,0 1 0,1 0 0,0 0 0,0 1 0,1-1 0,0 1 0,1 1 0,0-1 0,1 1 0,0-1 0,0 1 0,-1 12 0,4-21-12,0 0-1,0-1 1,0 1 0,1 0-1,-1-1 1,0 1-1,1 0 1,-1-1 0,1 1-1,-1 0 1,1-1 0,0 1-1,0-1 1,0 1-1,0-1 1,0 1 0,0-1-1,0 0 1,0 0 0,0 0-1,1 1 1,-1-1 0,0 0-1,1 0 1,-1-1-1,1 1 1,-1 0 0,1 0-1,0-1 1,-1 1 0,1-1-1,0 1 1,-1-1-1,1 0 1,0 0 0,-1 0-1,1 0 1,0 0 0,0 0-1,2-1 1,5 1-288,-1-1 1,0 0-1,0-1 0,0 0 1,0 0-1,-1 0 1,13-7-1,23-18-4884,2-7-2551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7.926"/>
    </inkml:context>
    <inkml:brush xml:id="br0">
      <inkml:brushProperty name="width" value="0.025" units="cm"/>
      <inkml:brushProperty name="height" value="0.025" units="cm"/>
      <inkml:brushProperty name="color" value="#66CC00"/>
    </inkml:brush>
  </inkml:definitions>
  <inkml:trace contextRef="#ctx0" brushRef="#br0">1 87 16047,'0'0'10090,"20"-57"-8873,25 44 320,4 6-640,4 0-544,1 5-353,-5 2-2211,-12 0-5091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8.393"/>
    </inkml:context>
    <inkml:brush xml:id="br0">
      <inkml:brushProperty name="width" value="0.025" units="cm"/>
      <inkml:brushProperty name="height" value="0.025" units="cm"/>
      <inkml:brushProperty name="color" value="#66CC00"/>
    </inkml:brush>
  </inkml:definitions>
  <inkml:trace contextRef="#ctx0" brushRef="#br0">1 76 17008,'0'0'2114,"9"-55"737,-6 39 1121,-3 11 256,0 22-3716,0 14 65,0 5-129,0 2-320,0 2-96,0-5-32,0-7-512,3-9-1154,7-10-1505,0-9-1441,-5 0-2115,-2-18-6629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8.737"/>
    </inkml:context>
    <inkml:brush xml:id="br0">
      <inkml:brushProperty name="width" value="0.025" units="cm"/>
      <inkml:brushProperty name="height" value="0.025" units="cm"/>
      <inkml:brushProperty name="color" value="#66CC00"/>
    </inkml:brush>
  </inkml:definitions>
  <inkml:trace contextRef="#ctx0" brushRef="#br0">0 0 10666,'0'0'14574,"28"9"-16624,-1-2-1281,6-5-1730,2-2-4228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9.110"/>
    </inkml:context>
    <inkml:brush xml:id="br0">
      <inkml:brushProperty name="width" value="0.025" units="cm"/>
      <inkml:brushProperty name="height" value="0.025" units="cm"/>
      <inkml:brushProperty name="color" value="#66CC00"/>
    </inkml:brush>
  </inkml:definitions>
  <inkml:trace contextRef="#ctx0" brushRef="#br0">109 29 16207,'0'0'7437,"-6"10"-4880,-6 8-1806,-2 0 1,0-1 0,-1-1-1,-32 29 1,58-50-911,1 0 1,0 1-1,1 1 1,-1 0-1,1 1 0,22-1 1,-23 2-64,0 1-1,0 0 1,0 1 0,16 3 0,-24-4 156,1 1 1,-1 1 0,0-1 0,0 0 0,-1 1 0,1 0-1,0 0 1,0 0 0,-1 0 0,1 1 0,-1-1 0,0 1 0,5 5-1,-6-6 88,-1 0 0,1 0-1,-1 0 1,0 0-1,1 0 1,-1 1 0,0-1-1,0 1 1,-1-1 0,1 0-1,0 1 1,-1 0-1,0-1 1,1 1 0,-1-1-1,0 1 1,0-1 0,-1 1-1,1-1 1,0 1-1,-2 3 1,0-1 167,0 0 0,0 0 0,-1 0 0,0-1 1,0 1-1,0-1 0,0 0 0,-1 0 0,-7 7 0,-4 1 478,0-1 0,0 0 0,-1-1 0,-31 14 0,40-21-619,1 0 1,-1 0-1,0-1 1,0 0-1,0 0 1,-10 1-1,15-3-79,1 0-1,-1 0 0,1 0 1,0-1-1,-1 1 1,1 0-1,0 0 0,0-1 1,-1 1-1,1-1 1,0 1-1,0-1 1,0 0-1,-1 0 0,1 1 1,0-1-1,0 0 1,0 0-1,0 0 0,0 0 1,1 0-1,-1 0 1,0 0-1,0 0 1,1 0-1,-1-1 0,0 1 1,1 0-1,-1 0 1,1-1-1,0 1 0,-1 0 1,1-1-1,0 1 1,0 0-1,0-1 1,0 1-1,0 0 0,0-1 1,1-1-1,-1-6-543,1 0 0,1 0 1,-1 0-1,2 1 0,-1-1 0,1 1 0,0 0 0,7-14 0,44-64-5251,-29 49 2642,7-15-3040,-1-1-4683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39.452"/>
    </inkml:context>
    <inkml:brush xml:id="br0">
      <inkml:brushProperty name="width" value="0.025" units="cm"/>
      <inkml:brushProperty name="height" value="0.025" units="cm"/>
      <inkml:brushProperty name="color" value="#66CC00"/>
    </inkml:brush>
  </inkml:definitions>
  <inkml:trace contextRef="#ctx0" brushRef="#br0">61 1 10730,'0'0'16191,"1"12"-15481,6 40-456,21 136 1586,-21-158-2580,0-1 0,2 0 0,2-1 0,20 42 0,-25-61-5262,-8-21 4423,-13-22 1931,-49-55 3252,41 58-307,-31-50-1,53 80-3244,0 0 1,0 0-1,0 0 0,1 0 1,-1 0-1,0-1 1,1 1-1,-1 0 0,1 0 1,-1 0-1,1-1 0,-1 1 1,1 0-1,0-1 1,0 1-1,0 0 0,0-1 1,0 1-1,0 0 1,0-1-1,0 1 0,0 0 1,1-1-1,-1 1 1,0 0-1,1 0 0,-1-1 1,1 1-1,-1 0 1,1 0-1,0 0 0,0 0 1,-1 0-1,1 0 1,0 0-1,0 0 0,0 0 1,0 0-1,0 0 0,0 0 1,0 1-1,1-1 1,-1 0-1,0 1 0,0-1 1,3 0-1,7-1-447,0 0-1,0 0 1,1 1-1,21 1 0,7-1-3713,0-7-2778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0.468"/>
    </inkml:context>
    <inkml:brush xml:id="br0">
      <inkml:brushProperty name="width" value="0.025" units="cm"/>
      <inkml:brushProperty name="height" value="0.025" units="cm"/>
      <inkml:brushProperty name="color" value="#66CC00"/>
    </inkml:brush>
  </inkml:definitions>
  <inkml:trace contextRef="#ctx0" brushRef="#br0">0 0 18225,'0'0'10698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2.741"/>
    </inkml:context>
    <inkml:brush xml:id="br0">
      <inkml:brushProperty name="width" value="0.025" units="cm"/>
      <inkml:brushProperty name="height" value="0.025" units="cm"/>
      <inkml:brushProperty name="color" value="#66CC00"/>
    </inkml:brush>
  </inkml:definitions>
  <inkml:trace contextRef="#ctx0" brushRef="#br0">1 1 22197,'0'0'7623,"53"15"-17872,-50-3 31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8.829"/>
    </inkml:context>
    <inkml:brush xml:id="br0">
      <inkml:brushProperty name="width" value="0.025" units="cm"/>
      <inkml:brushProperty name="height" value="0.025" units="cm"/>
      <inkml:brushProperty name="color" value="#66CC00"/>
    </inkml:brush>
  </inkml:definitions>
  <inkml:trace contextRef="#ctx0" brushRef="#br0">0 1 19410,'0'0'8873,"32"71"-8040,-28-20-449,0 8-256,-1 3-128,0-4-352,1-6-1122,-2-14-1376,3-20-2371,2-18-5189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9.172"/>
    </inkml:context>
    <inkml:brush xml:id="br0">
      <inkml:brushProperty name="width" value="0.025" units="cm"/>
      <inkml:brushProperty name="height" value="0.025" units="cm"/>
      <inkml:brushProperty name="color" value="#66CC00"/>
    </inkml:brush>
  </inkml:definitions>
  <inkml:trace contextRef="#ctx0" brushRef="#br0">1 0 7559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49.737"/>
    </inkml:context>
    <inkml:brush xml:id="br0">
      <inkml:brushProperty name="width" value="0.025" units="cm"/>
      <inkml:brushProperty name="height" value="0.025" units="cm"/>
      <inkml:brushProperty name="color" value="#66CC00"/>
    </inkml:brush>
  </inkml:definitions>
  <inkml:trace contextRef="#ctx0" brushRef="#br0">41 242 16912,'0'0'9134,"10"-4"-7709,-4 1-1320,1 0 1,-1 0-1,0-1 0,0 0 0,0 0 0,0-1 0,-1 1 1,0-1-1,0-1 0,0 1 0,0-1 0,-1 1 0,0-1 1,0 0-1,-1-1 0,0 1 0,0-1 0,0 1 0,2-10 1,-3 9-49,0 1 1,-1-1 0,0 1 0,0-1-1,0 0 1,-1 0 0,0 0 0,0 1-1,0-1 1,-3-11 0,2 15-28,0 1 0,0 0 0,0-1 0,-1 1 0,1 0 0,0 0 0,-1 0 0,1 0 0,-1 0 1,0 0-1,0 0 0,0 0 0,0 1 0,0-1 0,0 1 0,0 0 0,0-1 0,-1 1 0,1 0 0,0 0 0,-1 0 0,1 1 1,-1-1-1,1 1 0,-1-1 0,1 1 0,-1 0 0,0 0 0,-4 0 0,4 0-35,0 0 1,0 1-1,1-1 0,-1 1 1,0-1-1,0 1 0,0 0 0,1 0 1,-1 0-1,0 0 0,1 0 1,-1 1-1,1-1 0,0 1 0,-1 0 1,1 0-1,0 0 0,-3 3 1,1 0-1,1 0 1,0 0-1,0 0 1,0 1-1,0-1 1,1 1-1,0 0 1,-2 8 0,1 3-3,0 0 0,1 0 0,1 0 0,1 0 0,2 27 0,-2-42 9,0 0 0,0 0-1,0 0 1,1 1-1,-1-1 1,0 0 0,1 0-1,-1 0 1,1 0 0,0 0-1,0 0 1,0 0 0,0 0-1,0 0 1,0-1-1,0 1 1,1 0 0,-1-1-1,1 1 1,-1 0 0,1-1-1,-1 0 1,1 1 0,0-1-1,0 0 1,0 0 0,0 0-1,-1 0 1,1 0-1,0-1 1,1 1 0,-1-1-1,0 1 1,0-1 0,0 0-1,0 0 1,0 1 0,0-2-1,1 1 1,-1 0-1,0 0 1,2-1 0,4-1 59,0-1 0,0 0 1,-1 0-1,1 0 0,-1-1 0,0 0 1,0 0-1,-1-1 0,12-10 1,34-45 171,-42 46-201,0 1 0,1 1 1,1 0-1,20-17 1,-32 29-35,1-1 0,-1 1 0,0 0 0,1-1-1,-1 1 1,1 0 0,0-1 0,-1 1 0,1 0 0,-1 0 0,1 0 0,-1-1 0,1 1 0,0 0 0,-1 0 0,1 0 0,-1 0 0,1 0 0,0 0 0,-1 0 0,1 0 0,-1 0 0,1 0 0,0 1 0,-1-1 0,1 0 0,-1 0 0,1 1 0,-1-1 0,1 0 0,-1 0 0,1 1 0,-1-1 0,1 1 0,-1-1 0,1 0 0,-1 1 0,1-1 0,-1 1 0,0-1 0,1 1 0,-1-1 0,0 1 0,0 0-1,1-1 1,-1 1 0,0-1 0,0 2 0,7 35-130,-6-28 123,6 40 55,-5-26-36,1 1 0,1-1 0,1 0 0,11 31 0,-16-53-1,0 0-1,1 0 0,-1 0 0,0 0 0,1 0 0,-1 0 0,0 0 0,1 0 0,-1 0 0,1-1 0,0 1 0,-1 0 0,1 0 0,0-1 0,-1 1 0,1 0 0,0-1 0,0 1 0,0 0 0,-1-1 0,1 1 0,0-1 0,0 0 0,0 1 0,0-1 0,0 0 0,0 1 0,0-1 0,0 0 0,0 0 0,0 0 0,0 0 1,0 0-1,0 0 0,0 0 0,0 0 0,0 0 0,0-1 0,0 1 0,0 0 0,0-1 0,0 1 0,0-1 0,0 1 0,-1-1 0,1 1 0,0-1 0,0 1 0,0-1 0,-1 0 0,1 1 0,0-1 0,-1 0 0,1 0 0,0-1 0,6-6 81,-1 0-1,0-1 0,0 0 1,4-9-1,65-152-88,-74 170 0,-1-1 1,0 1-1,0-1 0,0 0 1,1 1-1,-1-1 0,0 1 1,1-1-1,-1 1 0,0-1 1,1 1-1,-1-1 0,1 1 1,-1 0-1,1-1 1,-1 1-1,1-1 0,-1 1 1,1 0-1,-1 0 0,1-1 1,-1 1-1,1 0 0,0 0 1,-1 0-1,1-1 0,0 1 1,-1 0-1,2 0 0,9 14-26,2 32-476,-13-44 358,1 1 123,10 34-5575,1-30 12,-11-7 5192,0 0 0,0-1 0,0 1-1,0-1 1,1 1 0,-1-1 0,-1 1 0,1-1 0,0 0 0,0 0-1,0 1 1,0-1 0,0 0 0,-1 0 0,1 0 0,1-2-1,15-25-7566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7.667"/>
    </inkml:context>
    <inkml:brush xml:id="br0">
      <inkml:brushProperty name="width" value="0.025" units="cm"/>
      <inkml:brushProperty name="height" value="0.025" units="cm"/>
    </inkml:brush>
  </inkml:definitions>
  <inkml:trace contextRef="#ctx0" brushRef="#br0">195 1 17713,'0'0'3747,"-12"11"-10,-28 26-1789,1-3 826,-58 67-1,97-101-2776,-1 0 1,1 1-1,-1-1 0,1 1 0,-1-1 0,1 1 1,-1-1-1,1 1 0,0-1 0,-1 1 0,1 0 1,0-1-1,0 1 0,-1-1 0,1 1 0,0 0 1,0-1-1,0 1 0,0 0 0,0-1 0,0 1 1,0 0-1,0-1 0,0 1 0,0 0 0,0-1 1,0 1-1,0 0 0,1-1 0,-1 1 0,0-1 1,0 1-1,1 0 0,0 0 0,0 0-72,1 0 1,-1 0-1,1-1 0,0 1 0,0 0 1,-1-1-1,1 1 0,0-1 0,0 1 0,0-1 1,-1 0-1,4 0 0,72-6-2973,-60 4 2116,10 0 1265,-1 1 0,40 3-1,-65-2-289,0 0-1,0 0 1,0 0-1,0 0 1,0 0-1,0 0 1,0 1-1,0-1 0,0 0 1,-1 0-1,1 1 1,0-1-1,0 1 1,0-1-1,0 1 1,0-1-1,0 1 1,-1-1-1,1 1 0,0 0 1,-1-1-1,1 1 1,0 0-1,-1 0 1,1-1-1,-1 1 1,1 0-1,-1 0 0,1 0 1,-1 0-1,0 0 1,1 0-1,-1 0 1,0 0-1,0 0 1,0 0-1,0 0 1,1 0-1,-2 0 0,1 0 1,0 0-1,0 0 1,0 0-1,0-1 1,0 1-1,-1 0 1,1 0-1,-1 0 0,1 0 1,0 0-1,-1 0 1,1 0-1,-1-1 1,0 1-1,1 0 1,-2 1-1,-3 5 299,0 0 1,0 0-1,-1-1 1,-12 12-1,-1-2-341,0 0 0,-1-1 0,-1-1 0,0-1 0,-1-1 0,-44 18 0,66-30-23,-1 0 0,1 0-1,0 0 1,0 0 0,-1 0 0,1 0 0,0 1-1,0-1 1,-1 0 0,1 0 0,0 0 0,-1 0-1,1 0 1,0 0 0,-1 0 0,1 0-1,0 0 1,0 0 0,-1 0 0,1 0 0,0 0-1,-1-1 1,1 1 0,0 0 0,0 0 0,-1 0-1,1 0 1,0 0 0,0-1 0,0 1 0,-1 0-1,1 0 1,0 0 0,0-1 0,0 1 0,-1 0-1,1 0 1,0-1 0,0 1 0,0 0 0,0 0-1,0-1 1,0 1 0,-1-1 0,6-16-2727,14-16-5569,8-2-1957</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0.107"/>
    </inkml:context>
    <inkml:brush xml:id="br0">
      <inkml:brushProperty name="width" value="0.025" units="cm"/>
      <inkml:brushProperty name="height" value="0.025" units="cm"/>
      <inkml:brushProperty name="color" value="#66CC00"/>
    </inkml:brush>
  </inkml:definitions>
  <inkml:trace contextRef="#ctx0" brushRef="#br0">164 1 10218,'0'0'9427,"-1"11"-7841,-16 432 6229,15-453-7978,0 1 0,-1-1 0,-1 1 0,1 0 0,-1 0 0,-1 1 0,0-1 1,-8-10-1,10 13 129,-52-62 286,9 12 1711,103 53-1012,-37 2-1250,-1-1 0,1 0 1,-1-2-1,22-6 1,19-9-4289,-3-1-3450,-43 14 5290,12-3-3286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0.452"/>
    </inkml:context>
    <inkml:brush xml:id="br0">
      <inkml:brushProperty name="width" value="0.025" units="cm"/>
      <inkml:brushProperty name="height" value="0.025" units="cm"/>
      <inkml:brushProperty name="color" value="#66CC00"/>
    </inkml:brush>
  </inkml:definitions>
  <inkml:trace contextRef="#ctx0" brushRef="#br0">112 1 2242,'0'0'15844,"-9"0"-13302,3 0-2188,0 1 1,1 0 0,-1 1-1,0-1 1,1 1 0,-1 0 0,1 0-1,0 1 1,-8 4 0,10-6-182,0 1 0,1 0 1,-1 0-1,1 0 1,-1 1-1,1-1 0,-1 1 1,1-1-1,0 1 1,0 0-1,0-1 0,1 1 1,-1 0-1,1 0 0,0 1 1,-1-1-1,1 0 1,1 0-1,-1 0 0,0 1 1,0 5-1,2-9-147,0 1 0,0-1 0,0 1 0,-1-1-1,1 0 1,0 1 0,0-1 0,0 0 0,0 0 0,0 1 0,-1-1-1,1 0 1,0 0 0,0 0 0,0 0 0,0 0 0,0 0 0,0-1-1,0 1 1,0 0 0,-1 0 0,1-1 0,0 1 0,1-1 0,24-5 85,-17 3-240,1 1-1,-1 0 1,1 0 0,0 1-1,-1 0 1,1 1 0,15 2-1,-22-2 150,-1 0 1,1 0-1,-1 1 0,1-1 1,0 1-1,-1 0 0,1 0 1,-1 0-1,0 0 0,1 0 1,-1 0-1,0 1 0,0-1 1,0 1-1,0 0 0,0-1 1,0 1-1,0 0 0,0 0 1,-1 0-1,1 0 0,-1 1 1,1-1-1,-1 0 0,0 1 1,0-1-1,0 1 0,0-1 1,-1 1-1,1-1 0,0 5 1,-1 0 125,-1-1 1,1 0-1,-1 0 0,0 1 1,-1-1-1,1 0 1,-1 0-1,0 0 0,-1 0 1,0-1-1,1 1 0,-2-1 1,1 1-1,-1-1 1,-7 8-1,-2 1 266,0 0 1,-1-2-1,-1 0 1,-17 12-1,31-24-482,0 1 0,1 0 0,-1 0 0,0-1 1,0 1-1,0 0 0,0-1 0,0 1 0,0-1 0,0 1 0,0-1 0,0 0 0,-1 1 1,1-1-1,0 0 0,0 0 0,0 0 0,0 0 0,0 0 0,0 0 0,-1 0 0,0 0 0,2-1-102,-1 0 0,1 1-1,-1-1 1,1 0-1,0 0 1,-1 1-1,1-1 1,0 0 0,0 0-1,0 0 1,0 1-1,0-1 1,0 0-1,0 0 1,0 0-1,0 0 1,0 1 0,0-1-1,0 0 1,0 0-1,1-1 1,20-50-7800,-2 15 1828,3-5-2782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0.927"/>
    </inkml:context>
    <inkml:brush xml:id="br0">
      <inkml:brushProperty name="width" value="0.025" units="cm"/>
      <inkml:brushProperty name="height" value="0.025" units="cm"/>
      <inkml:brushProperty name="color" value="#66CC00"/>
    </inkml:brush>
  </inkml:definitions>
  <inkml:trace contextRef="#ctx0" brushRef="#br0">1 27 15567,'0'0'10281,"3"10"-9053,3 18-485,0-1 0,-1 1 0,1 50 0,-7 102 979,-1-77-1318,0 63 189,10-238-593,26-301 0,-34 358-14,0-2-121,0 0-1,2 1 1,0-1-1,1 0 0,9-31 1,-11 45 112,1 0 1,0-1 0,-1 1 0,1 0 0,0 0 0,1 0-1,-1 0 1,1 0 0,-1 0 0,1 1 0,0-1 0,0 1-1,0 0 1,0 0 0,0 0 0,0 0 0,1 1 0,-1-1-1,1 1 1,-1 0 0,1 0 0,-1 0 0,1 0 0,0 1-1,-1-1 1,1 1 0,0 0 0,0 0 0,-1 0 0,1 1 0,0 0-1,6 1 1,-9-1 30,1 0-1,0 0 0,0 0 1,0 0-1,0 0 1,-1 1-1,1-1 1,-1 0-1,1 1 0,-1-1 1,1 1-1,-1 0 1,0 0-1,0-1 1,0 1-1,0 0 0,0 0 1,0 0-1,0 0 1,-1 0-1,1 0 0,-1 0 1,1 0-1,-1 0 1,0 0-1,0 1 1,0-1-1,0 0 0,0 0 1,-1 3-1,1 2 115,-1 1-1,0-1 0,0 0 1,0 0-1,-1 1 1,0-1-1,-6 12 0,-3 0-30,0-1-1,-22 24 0,28-36-83,0-1 1,1 0-1,-2 0 0,1 0 0,-1 0 1,1-1-1,-1 0 0,0-1 0,-1 1 1,1-1-1,-10 3 0,16-6-19,-1 1 0,1-1 0,0 0 0,0 0 0,-1 0 0,1 0 0,0 0 0,0 0 0,-1 0 0,1 0 0,0 0 0,-1 0 0,1 0 0,0 0 0,0 0 0,-1 0 0,1-1 0,0 1 0,0 0 0,-1 0 0,1 0 0,0 0 0,0 0 0,-1 0 0,1-1 0,0 1-1,0 0 1,0 0 0,-1 0 0,1-1 0,0 1 0,0 0 0,0 0 0,0-1 0,0 1 0,-1 0 0,1 0 0,0-1 0,0 1 0,0 0 0,0-1 0,2-16-1231,11-15-1835,83-99-13847,-94 128 16399,24-30-7370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1.427"/>
    </inkml:context>
    <inkml:brush xml:id="br0">
      <inkml:brushProperty name="width" value="0.025" units="cm"/>
      <inkml:brushProperty name="height" value="0.025" units="cm"/>
      <inkml:brushProperty name="color" value="#66CC00"/>
    </inkml:brush>
  </inkml:definitions>
  <inkml:trace contextRef="#ctx0" brushRef="#br0">0 67 7911,'0'0'18338,"8"15"-16918,-1-3-1100,-3-6-167,-1 0 0,1 1 1,-1-1-1,0 1 0,-1 0 0,1 0 0,-1 0 0,-1 0 1,1 1-1,-1-1 0,-1 0 0,1 11 0,-7 95 2618,6-113-2771,0 0 0,0 1 1,0-1-1,0 0 0,0 0 0,0 0 1,0 0-1,-1 0 0,1 0 0,0 0 1,0 1-1,0-1 0,0 0 0,0 0 0,0 0 1,0 0-1,0 0 0,0 0 0,0 1 1,0-1-1,0 0 0,0 0 0,0 0 0,0 0 1,0 0-1,0 0 0,0 1 0,0-1 1,1 0-1,-1 0 0,0 0 0,0 0 1,0 0-1,0 0 0,0 0 0,0 1 0,0-1 1,0 0-1,0 0 0,0 0 0,1 0 1,-1 0-1,0 0 0,0 0 0,0 0 0,0 0 1,0 0-1,0 0 0,1 0 0,-1 0 1,0 0-1,0 0 0,0 0 0,0 0 1,0 0-1,0 0 0,1 0 0,-1 0 0,0 0 1,0 0-1,0 0 0,0 0 0,0 0 1,0 0-1,1 0 0,-1 0 0,0 0 1,0 0-1,0 0 0,9-13 4,7-21-8,-10 7 4,-1-1 0,-1 0 0,-2 0 0,-2-50 0,0 55 0,-1 33 0,-2 1 0,1 0 0,1 0 0,0 1 0,0-1 0,1 1 0,1-1 0,2 16 0,-2-26 0,-1 0 0,1 0 0,0 0 0,-1 0 0,1 0 0,0 0 0,0-1 0,-1 1 0,1 0 0,0-1 0,0 1 0,0 0 0,0-1 0,0 1 0,0-1 0,0 1 0,0-1 0,0 0 0,0 1 0,0-1 0,0 0 0,1 0 0,-1 0 0,0 0 0,0 0 0,0 0 0,0 0 0,0 0 0,0 0 0,0-1 0,0 1 0,0 0 0,0-1 0,0 1 0,0-1 0,0 1 0,0-1 0,2 0 0,35-25 0,-25 13 0,0 0 0,-1-1 0,-1-1 0,-1 0 0,0 0 0,0-1 0,-2 0 0,8-19 0,-25 69 0,1 1 0,2 0 0,2 0 0,0 52 0,3-86 0,1 1 0,0 0 0,0 0 0,0 0 0,0 0 0,0-1 0,0 1 0,0 0 0,1 0 0,-1 0 0,1-1 0,-1 1 0,1 0 0,0-1 0,0 1 0,0 0 0,-1-1 0,2 1 0,-1-1 0,0 1 0,0-1 0,0 0 0,1 1 0,-1-1 0,0 0 0,1 0 0,-1 0 0,1 0 0,0 0 0,-1 0 0,1-1 0,0 1 0,-1 0 0,1-1 0,0 0 0,0 1 0,0-1 0,-1 0 0,1 0 0,0 0 0,0 0 0,0 0 0,0 0 0,-1 0 0,1-1 0,0 1 0,0-1 0,-1 1 0,1-1 0,0 0 0,3-2 0,-3 3-206,-1-1 0,1-1 0,0 1 0,0 0 0,-1 0 0,1-1 0,0 1 0,-1-1 0,0 1 0,1-1 0,-1 0 0,0 1 0,0-1 0,2-3 0,-1 0-1122,0-1 0,0 0 0,-1 0 0,0 0 0,0 1 0,0-1 0,0-7 0,-1-22-9525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1.752"/>
    </inkml:context>
    <inkml:brush xml:id="br0">
      <inkml:brushProperty name="width" value="0.025" units="cm"/>
      <inkml:brushProperty name="height" value="0.025" units="cm"/>
      <inkml:brushProperty name="color" value="#66CC00"/>
    </inkml:brush>
  </inkml:definitions>
  <inkml:trace contextRef="#ctx0" brushRef="#br0">0 0 19667,'0'0'10025,"10"49"-9993,5-38-672,0 1-1154,0-1-1121,3-2-448,1 0-737,2 0-1633,-2-1 896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2.389"/>
    </inkml:context>
    <inkml:brush xml:id="br0">
      <inkml:brushProperty name="width" value="0.025" units="cm"/>
      <inkml:brushProperty name="height" value="0.025" units="cm"/>
      <inkml:brushProperty name="color" value="#66CC00"/>
    </inkml:brush>
  </inkml:definitions>
  <inkml:trace contextRef="#ctx0" brushRef="#br0">67 375 11082,'0'0'9898,"-6"12"-8451,-7 15-199,1 1 0,-9 30 0,18-48-927,0 0-1,1 0 0,0 0 0,0 0 0,1 0 0,0 0 0,1 1 0,0-1 0,1 0 0,0 1 0,4 15 0,-5-24-310,1-1-1,0 1 1,0 0-1,0 0 1,0-1-1,0 1 1,0-1-1,0 1 1,1-1-1,-1 1 1,0-1-1,1 0 1,-1 1-1,1-1 1,0 0-1,-1 0 1,1 0-1,0 0 1,0-1-1,-1 1 0,1 0 1,0-1-1,0 1 1,0-1-1,0 0 1,0 0-1,0 0 1,0 0-1,0 0 1,0 0-1,0 0 1,0 0-1,-1-1 1,1 1-1,4-2 1,0 0 46,1 0 1,-1-1 0,1 0-1,-1 0 1,0-1-1,0 1 1,-1-1 0,1 0-1,4-6 1,9-9 46,-2-1-1,-1 0 1,0-2-1,-2 1 1,0-2 0,-2 0-1,0-1 1,-1 0-1,-2-1 1,-1 0 0,0 0-1,-2-1 1,-1 0 0,-1 0-1,-1 0 1,-2 0-1,-2-46 1,1 69-114,-1-1 1,1 1-1,-1-1 1,0 1-1,0 0 1,0-1-1,0 1 1,0 0-1,-1 0 1,1 0-1,-1 0 1,0 0-1,0 0 1,0 0-1,0 1 1,-1-1-1,1 1 0,-1-1 1,1 1-1,-1 0 1,0 0-1,0 0 1,0 1-1,0-1 1,0 0-1,-5 0 1,4 1-4,1 0 1,-1 1 0,0 0-1,0 0 1,0 0-1,0 1 1,0-1 0,0 1-1,0 0 1,0 0-1,0 0 1,1 0-1,-1 1 1,0 0 0,1 0-1,-1 0 1,1 0-1,0 0 1,0 0 0,0 1-1,0 0 1,-4 4-1,0 0 12,0 1-1,1 0 0,0 0 0,0 0 0,1 1 0,0 0 1,0 0-1,1 0 0,0 0 0,1 1 0,0-1 0,0 1 0,1 0 1,-1 19-1,3-28-41,0 1 1,1 0-1,-1-1 1,0 1 0,1-1-1,0 1 1,-1-1-1,1 1 1,0-1-1,0 0 1,0 1 0,0-1-1,0 0 1,0 1-1,0-1 1,0 0-1,0 0 1,1 0 0,-1 0-1,0 0 1,1 0-1,-1-1 1,1 1-1,-1 0 1,1-1 0,-1 1-1,1-1 1,1 1-1,60 10-1310,-20-3 407,-39-7 906,1 1 1,-1 0-1,0 0 0,0 0 1,0 0-1,-1 1 0,1-1 1,-1 1-1,1 0 0,-1 0 1,0 0-1,0 1 0,0-1 0,0 1 1,-1 0-1,0-1 0,1 1 1,-1 0-1,2 9 0,0 1 123,-1 0-1,0 1 1,-1-1-1,-1 25 0,1-7 0,-2-31-95,0 1-1,0-1 0,0 0 0,0 1 0,0-1 0,0 1 0,1-1 0,-1 0 1,0 1-1,1-1 0,-1 0 0,1 1 0,0-1 0,-1 0 0,1 0 0,0 0 1,2 3-1,-3-4-12,1 0 1,-1 0 0,1 0-1,0 0 1,-1 0 0,1 0 0,-1 0-1,1 0 1,0 0 0,-1 0-1,1 0 1,0 0 0,-1 0-1,1-1 1,-1 1 0,1 0-1,-1 0 1,1-1 0,0 1-1,-1 0 1,1-1 0,-1 1-1,1 0 1,-1-1 0,0 1 0,1-2-1,4-3-157,0 0 0,-1-1 0,0 1 0,0-1 0,4-9 0,18-43-37,-1-1-1,-4 0 1,-2-2-1,-3 0 1,14-101-1,-30 133 1189,-7 43 286,-8 44-243,7-15-434,3 1 1,1-1 0,2 1-1,1 0 1,3-1-1,2 1 1,10 50-1,4-44-512,-6-26-2680,-15-35 2622,0 1-1,0 0 0,-1-1 0,-1 1 0,0 1 0,-10-16 1,-45-57 334,38 54 159,14 18-261,4 6-111,0 0 1,1 0-1,0 0 1,0-1-1,0 0 0,0 0 1,1 1-1,0-2 1,0 1-1,0 0 1,-2-9-1,4 12-127,1 1 0,-1 0 0,1 0 0,-1 0 0,1 0 0,-1 0 0,1 0 0,-1 0 0,1 0 0,0 1 0,-1-1 0,1 0 0,0 0 0,0 0 0,0 1 0,0-1 0,0 0 0,0 1 0,0-1 0,0 1 0,0-1 0,0 1 0,0 0 0,0-1 0,0 1 0,0 0 0,2 0 0,39-8 0,-30 7 0,50-6-906,-28 4-3237,56-13-1,-42 1-8668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3.012"/>
    </inkml:context>
    <inkml:brush xml:id="br0">
      <inkml:brushProperty name="width" value="0.025" units="cm"/>
      <inkml:brushProperty name="height" value="0.025" units="cm"/>
      <inkml:brushProperty name="color" value="#66CC00"/>
    </inkml:brush>
  </inkml:definitions>
  <inkml:trace contextRef="#ctx0" brushRef="#br0">154 301 15118,'19'-29'7680,"-21"20"-2488,-16 13-3501,10 1-1572,1 1-1,-1-1 0,1 1 1,0 1-1,0-1 0,1 1 1,0 1-1,0-1 0,-5 9 1,-42 78-69,49-86-38,0 0 0,0 0 1,1 1-1,0 0 1,1 0-1,0 0 1,0 0-1,0 10 1,2-18-15,0-1 0,0 1 0,0-1 0,0 1 0,0-1 0,0 1 0,0-1 0,0 0 0,0 1 0,1-1 0,-1 1 0,0-1 0,0 0 0,0 1 0,1-1 0,-1 1 0,0-1 0,0 0 0,1 1 0,-1-1 0,0 0 0,1 0 0,-1 1 0,0-1 0,1 0 0,-1 0 0,1 1 0,-1-1 0,0 0 0,1 0 0,-1 0 0,1 0 0,-1 0 0,1 0 0,-1 0 0,1 0 0,-1 0 0,0 0 0,1 0 0,-1 0 0,1 0 0,-1 0 0,1 0 0,-1 0 0,0 0 0,1 0 0,-1 0 0,1-1 0,-1 1 0,0 0 0,1 0 0,0-1 0,24-13 108,-8-1 47,0-1 0,-1-1 0,0 0 0,-1-1 0,12-20 0,3-6 258,24-54 0,-37 66-411,-2-1 0,-1-1 0,-2 0 0,-1-1 0,8-51 0,-30 152 0,-23 70 0,20-89 0,2 0 0,3 1 0,1 1 0,-1 51 0,9-99-52,0 0 1,-1 0-1,1 0 1,0 0-1,0-1 1,0 1-1,0 0 0,0 0 1,1 0-1,-1 0 1,0 0-1,0 0 1,0 0-1,1 0 0,-1 0 1,1-1-1,-1 1 1,1 0-1,-1 0 1,1 0-1,-1-1 0,1 1 1,-1 0-1,1-1 1,0 1-1,0-1 1,-1 1-1,1 0 1,0-1-1,0 0 0,0 1 1,-1-1-1,1 1 1,0-1-1,0 0 1,0 0-1,0 1 0,0-1 1,0 0-1,0 0 1,0 0-1,-1 0 1,1 0-1,0 0 0,0 0 1,0-1-1,0 1 1,0 0-1,1-1 1,1 0-342,0 0 1,0 0-1,0-1 1,0 0 0,0 1-1,0-1 1,0 0 0,-1 0-1,1 0 1,-1-1-1,1 1 1,-1-1 0,2-2-1,11-26-7011,-2-6-3833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3.666"/>
    </inkml:context>
    <inkml:brush xml:id="br0">
      <inkml:brushProperty name="width" value="0.025" units="cm"/>
      <inkml:brushProperty name="height" value="0.025" units="cm"/>
      <inkml:brushProperty name="color" value="#66CC00"/>
    </inkml:brush>
  </inkml:definitions>
  <inkml:trace contextRef="#ctx0" brushRef="#br0">14 82 18449,'0'0'5584,"4"11"-3651,-1-3-1481,0 0 0,0 0 0,1 0 0,0-1 0,7 9 0,-10-14-369,0-1 0,-1 0 0,1 0 0,0 1 0,0-1 0,1 0-1,-1 0 1,0 0 0,0 0 0,0 0 0,1 0 0,-1-1 0,0 1 0,1 0 0,-1-1 0,1 1 0,-1-1-1,1 1 1,-1-1 0,1 0 0,-1 1 0,1-1 0,-1 0 0,1 0 0,-1 0 0,1 0 0,-1-1 0,1 1-1,-1 0 1,1-1 0,-1 1 0,1-1 0,-1 1 0,1-1 0,-1 0 0,0 1 0,1-1 0,-1 0 0,0 0-1,0 0 1,1 0 0,-1 0 0,0 0 0,0-1 0,0 1 0,1-2 0,2-1-73,0-2 0,0 1 0,-1 0 0,1-1 0,-1 1 1,0-1-1,-1 0 0,1 0 0,-1 0 0,0-1 0,-1 1 0,1 0 0,-1-1 0,-1 1 1,1-1-1,-1 1 0,0-1 0,-2-10 0,2 16-10,-1 0 0,1 1 0,-1-1 0,1 0 0,-1 1 0,1-1 0,-1 0 0,1 1 0,-1-1 0,1 1 0,-1-1 0,0 1 0,1-1 0,-1 1 0,0 0 0,0-1 0,1 1 0,-1 0 0,0 0 0,0-1 0,1 1 0,-1 0 0,0 0 0,0 0 0,0 0 0,1 0 0,-1 0 0,0 0 0,0 0 0,0 0 0,1 0 0,-1 1 0,0-1 0,0 0 0,1 0 0,-1 1 0,0-1 0,0 1 0,1-1 0,-1 1 0,1-1 0,-1 1 0,0-1 0,0 1 0,-28 24 0,15-5 0,0 1 0,-17 38 0,26-50 0,1 0 0,1 0 0,0 0 0,0 1 0,1-1 0,0 0 0,0 1 0,1 0 0,1 18 0,0-28 0,0 1 0,1 0 0,-1-1 0,1 1 0,-1 0 0,1-1 0,0 1 0,-1-1 0,1 1 0,-1-1 0,1 1 0,0-1 0,0 1 0,-1-1 0,1 0 0,0 0 0,0 1 0,-1-1 0,1 0 0,0 0 0,0 0 0,-1 0 0,1 1 0,0-1 0,0 0 0,0-1 0,0 1 0,-1 0 0,1 0 0,0 0 0,0 0 0,-1-1 0,1 1 0,1-1 0,30-9 0,-7-5 0,0-1 0,0-2 0,-2 0 0,0-1 0,33-38 0,-22 23 0,37-29 0,-69 62 0,-1 0 0,1-1 0,0 1 0,-1 0 0,1 0 0,0 0 0,0 0 0,-1 0 0,1 1 0,0-1 0,0 0 0,0 1 0,0 0 0,0-1 0,2 1 0,-3 0 0,0 0 0,-1 1 0,1-1 0,0 0 0,0 1 0,-1-1 0,1 0 0,-1 1 0,1-1 0,0 1 0,-1-1 0,1 1 0,-1-1 0,1 1 0,-1 0 0,1-1 0,-1 1 0,1 0 0,-1-1 0,0 1 0,1 0 0,-1-1 0,0 1 0,0 0 0,1 1 0,0 7 0,0 0 0,-1 0 0,0 0 0,0 0 0,-3 10 0,2-10 0,-9 52 0,6-42 0,1 0 0,-1 29 0,4-48 0,0 1 0,0-1 0,0 0 0,0 0 0,0 1 0,0-1 0,1 0 0,-1 0 0,0 1 0,0-1 0,0 0 0,0 0 0,0 0 0,1 1 0,-1-1 0,0 0 0,0 0 0,0 0 0,1 0 0,-1 1 0,0-1 0,0 0 0,1 0 0,-1 0 0,0 0 0,0 0 0,1 0 0,-1 0 0,0 0 0,0 0 0,1 1 0,-1-1 0,0 0 0,1 0 0,-1-1 0,0 1 0,0 0 0,1 0 0,-1 0 0,0 0 0,0 0 0,1 0 0,-1 0 0,0 0 0,0 0 0,1-1 0,-1 1 0,0 0 0,0 0 0,0 0 0,1 0 0,-1-1 0,0 1 0,15-10 0,8-10 0,31-35 0,14-12 0,-55 57 0,-13 10 0,0 0 0,0 0 0,1 0 0,-1 0 0,0 0 0,0 0 0,1 0 0,-1 0 0,0 0 0,0 0 0,1 0 0,-1 0 0,0 0 0,0 0 0,1 0 0,-1 0 0,0 0 0,0 0 0,1 0 0,-1 0 0,0 0 0,0 0 0,1 1 0,-1-1 0,0 0 0,0 0 0,0 0 0,1 0 0,-1 0 0,0 1 0,0-1 0,0 0 0,0 0 0,0 0 0,1 1 0,-1-1 0,0 0 0,0 0 0,0 1 0,0-1 0,0 0 0,0 0 0,0 1 0,0-1 0,0 0 0,0 0 0,0 1 0,0-1 0,0 0 0,0 1 0,0 9 0,-25 94 0,25-104 0,0 0 0,0 1 0,0-1 0,0 0 0,0 0 0,0 0 0,0 0 0,0 1 0,0-1 0,0 0 0,0 0 0,0 0 0,0 0 0,0 0 0,1 1 0,-1-1 0,0 0 0,0 0 0,0 0 0,0 0 0,0 0 0,0 1 0,0-1 0,0 0 0,1 0 0,-1 0 0,0 0 0,0 0 0,0 0 0,0 0 0,0 0 0,1 0 0,-1 0 0,0 0 0,0 0 0,0 0 0,0 0 0,1 0 0,-1 0 0,0 0 0,0 0 0,0 0 0,0 0 0,1 0 0,-1 0 0,0 0 0,0 0 0,0 0 0,0 0 0,0 0 0,1 0 0,-1 0 0,0 0 0,0 0 0,0 0 0,0-1 0,0 1 0,1 0 0,-1 0 0,0 0 0,8-6 0,12-11 0,-2-2 0,23-29 0,-27 30 0,1 0 0,0 2 0,36-29 0,-51 44 0,1 0 0,0 0 0,-1 0 0,1 1 0,0-1 0,0 0 0,0 1 0,0-1 0,0 1 0,0-1 0,0 1 0,0-1 0,0 1 0,0 0 0,0 0 0,0-1 0,0 1 0,0 0 0,0 0 0,0 0 0,0 0 0,0 0 0,1 0 0,-1 0 0,0 1 0,0-1 0,0 0 0,2 1 0,-2 1 0,-1-1 0,1 1 0,0-1 0,0 1 0,-1-1 0,1 1 0,-1-1 0,1 1 0,-1-1 0,0 1 0,1 0 0,-1-1 0,0 1 0,0 0 0,0-1 0,-1 3 0,0 9 0,-1 0 0,0-1 0,-7 21 0,6-22-793,-3 7-3254,-4-6-3418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4.693"/>
    </inkml:context>
    <inkml:brush xml:id="br0">
      <inkml:brushProperty name="width" value="0.025" units="cm"/>
      <inkml:brushProperty name="height" value="0.025" units="cm"/>
      <inkml:brushProperty name="color" value="#66CC00"/>
    </inkml:brush>
  </inkml:definitions>
  <inkml:trace contextRef="#ctx0" brushRef="#br0">1 0 15919,'0'0'7073,"2"10"-5717,17 85 1404,-14-60-2450,2-1-1,1 1 1,2-2 0,19 48-1,-29-80-299,1 1-1,-1-1 0,1 0 1,-1 0-1,1 0 0,-1 0 0,1 0 1,0 0-1,0 0 0,-1 0 0,1 0 1,0 0-1,0 0 0,0 0 0,0 0 1,0-1-1,0 1 0,0 0 0,0-1 1,0 1-1,1-1 0,-1 1 1,0-1-1,0 0 0,0 0 0,1 1 1,-1-1-1,0 0 0,2 0 0,-1-1 38,0 0 0,0 0 0,0 0 0,0 0 0,0 0 0,0-1-1,-1 1 1,1-1 0,0 1 0,-1-1 0,1 0 0,-1 0 0,1 1 0,1-4-1,5-10 174,0 0 0,0 0 0,4-17-1,-11 31-226,8-23 131,-1 0 1,-1-1 0,-1 1-1,-1-1 1,2-38-1,-8 106 0,0-22-51,0 0 0,2 0-1,0 1 1,1-1 0,9 36 0,-11-56-67,0-1 0,0 1 0,0-1 0,0 1 0,0-1 0,1 0 0,-1 1 0,0-1 0,0 1 0,0-1 0,1 1 0,-1-1 0,0 0 0,0 1 0,1-1 0,-1 0 0,0 1 0,1-1 0,-1 0 0,0 1 0,1-1 0,-1 0 0,1 0 0,-1 1 0,1-1 0,-1 0 0,0 0 1,1 0-1,-1 0 0,1 0 0,-1 0 0,1 1 0,-1-1 0,1 0 0,13-13 278,8-29 152,-20 37-417,75-167-19,-77 171 0,0 1 0,0-1 0,0 1 0,0-1 0,0 1 0,0 0 0,0-1 0,0 1 0,0-1 0,1 1 0,-1-1 0,0 1 0,0 0 0,1-1 0,-1 1 0,0 0 0,1-1 0,-1 1 0,0 0 0,1-1 0,-1 1 0,0 0 0,1 0 0,-1-1 0,1 1 0,-1 0 0,0 0 0,1 0 0,-1-1 0,1 1 0,-1 0 0,1 0 0,-1 0 0,1 0 0,-1 0 0,0 0 0,1 0 0,0 0 0,7 20 0,-1 42 0,-6-55 0,0 30 0,-1-25 0,0-1 0,0 0 0,1 1 0,1-1 0,0 0 0,1 0 0,0 0 0,6 15 0,-9-25-42,1 0 1,-1-1-1,1 1 0,0 0 0,-1 0 1,1-1-1,0 1 0,0-1 0,-1 1 1,1-1-1,0 1 0,0-1 0,0 1 1,0-1-1,0 0 0,0 1 0,0-1 1,0 0-1,0 0 0,-1 0 0,1 0 1,0 0-1,0 0 0,0 0 0,0 0 1,0 0-1,0 0 0,0 0 1,0-1-1,0 1 0,0 0 0,0-1 1,0 1-1,0 0 0,-1-1 0,1 0 1,0 1-1,0-1 0,-1 1 0,1-1 1,0 0-1,0 1 0,-1-1 0,1 0 1,-1 0-1,1-1 0,30-37-3826,4-28-7182,-19 30 2658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5.066"/>
    </inkml:context>
    <inkml:brush xml:id="br0">
      <inkml:brushProperty name="width" value="0.025" units="cm"/>
      <inkml:brushProperty name="height" value="0.025" units="cm"/>
      <inkml:brushProperty name="color" value="#66CC00"/>
    </inkml:brush>
  </inkml:definitions>
  <inkml:trace contextRef="#ctx0" brushRef="#br0">103 52 11339,'0'0'15657,"-10"9"-14408,2-2-1139,0 0 0,0 1 0,1-1-1,0 1 1,0 1 0,1-1 0,0 1 0,1 0-1,0 1 1,0-1 0,1 1 0,0 0-1,0 0 1,2 1 0,-4 16 0,6-25-86,0 0 0,-1 0 1,1 0-1,0 0 0,1 0 1,-1 1-1,0-1 0,1 0 0,-1 0 1,1 0-1,-1 0 0,1 0 1,0 0-1,0 0 0,0 0 1,0-1-1,0 1 0,0 0 1,1 0-1,-1-1 0,3 3 1,-2-3-11,1 0 1,-1 0 0,0 0-1,0-1 1,0 1 0,0-1-1,1 1 1,-1-1 0,0 0-1,1 0 1,-1 0 0,0 0 0,0 0-1,1-1 1,-1 1 0,0-1-1,0 1 1,0-1 0,1 0-1,2-2 1,2-1 17,0 1 0,-1-2 0,0 1 0,0-1 0,0 0 0,-1 0 0,0-1 0,1 1 0,-2-1 0,1 0 0,-1-1 0,0 1 0,5-12 0,-3 6 0,-1 0 0,0-1 0,-1 1 0,-1-1 0,0 0 1,0 0-1,0-14 0,-3 24-23,0-39 137,-6 26 19,6 16-158,-1 0 1,1-1-1,0 1 1,-1 0-1,1 0 1,0 0-1,-1-1 1,1 1 0,-1 0-1,1 0 1,-1 0-1,1 0 1,0 0-1,-1 0 1,1 0-1,-1 0 1,1 0 0,-1 0-1,1 0 1,0 0-1,-1 0 1,1 0-1,-1 0 1,1 1-1,0-1 1,-1 0 0,1 0-1,-1 0 1,1 1-1,0-1 1,-1 0-1,1 0 1,-1 1-1,-1 2 0,0-1 0,0 1 0,0 0 0,0 0-1,0 0 1,0 0 0,1 0 0,-1 0 0,1 0-1,0 1 1,0-1 0,0 6 0,-8 50 17,7-45-25,1-5 13,-1 3-2,0 1 0,1 0 0,0-1 0,1 1 0,0 0 0,1-1 0,1 1 0,3 12 0,-5-23-56,1-1 0,-1 0 0,1 1 0,-1-1 0,1 0 0,0 1 0,0-1 0,0 0-1,0 0 1,0 0 0,0 0 0,0 0 0,0 0 0,0 0 0,0 0 0,0 0 0,1 0 0,-1-1 0,0 1 0,1 0 0,-1-1 0,0 1 0,1-1 0,-1 0 0,4 1 0,-2-1-207,0 0 0,1-1 0,-1 1-1,0-1 1,0 0 0,1 0 0,-1 0 0,0 0 0,0-1 0,0 1 0,3-3 0,6-4-1313,0-1 0,-1 0 0,0-1-1,12-14 1,8-13-5075,-1-1-2605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040"/>
    </inkml:context>
    <inkml:brush xml:id="br0">
      <inkml:brushProperty name="width" value="0.025" units="cm"/>
      <inkml:brushProperty name="height" value="0.025" units="cm"/>
    </inkml:brush>
  </inkml:definitions>
  <inkml:trace contextRef="#ctx0" brushRef="#br0">173 1 22197,'-8'0'3769,"-2"0"-3335,1 1-1,-1 1 1,1 0 0,0 0 0,0 1-1,-1 0 1,2 0 0,-1 1 0,-10 6-1,15-8-321,0 0 0,-1 1 0,1 0 0,0 0 0,1 0 0,-1 0 0,1 1 0,-1-1 0,1 1 0,0 0 0,0 0 0,1 0 0,-1 0 0,1 0 0,0 1 0,0-1 0,0 1 0,1 0 0,-1-1 0,1 1 0,-1 8 0,2-11-112,0-1 0,1 0 0,-1 0 0,0 0 0,1 1 0,-1-1 0,0 0 0,1 0 0,-1 0 0,1 0 0,0 0 0,-1 0 0,1 0 0,0 0 0,0 0 0,0 0 0,0 0 0,-1 0 0,1 0 0,0 0 0,1-1 0,-1 1 0,0-1 0,0 1 0,0 0 0,0-1 0,0 0 0,1 1 0,-1-1 0,0 0 0,0 0 0,3 1 0,51 1 0,-31-2 0,-15 1-3,1 0 0,0 1 0,-1 0 0,1 1 0,-1 0 0,1 1 0,-1 0 0,14 8 0,-21-11 3,0 1 1,0-1-1,0 0 0,0 1 0,0-1 0,-1 1 0,1-1 0,0 1 0,-1 0 1,1 0-1,-1-1 0,0 1 0,0 0 0,0 0 0,0 1 0,0-1 0,0 0 1,0 0-1,-1 0 0,1 1 0,-1-1 0,0 0 0,1 0 0,-1 1 0,0-1 1,0 0-1,-1 1 0,1-1 0,0 0 0,-1 0 0,1 1 0,-1-1 0,0 0 1,0 0-1,0 0 0,0 0 0,0 0 0,0 0 0,-1 0 0,1 0 0,-1 0 1,-2 2-1,-4 6 1,-1-1 0,0 0 1,-1-1-1,1 0 1,-2-1-1,1 0 1,-1 0-1,0-1 0,0-1 1,0 0-1,-1 0 1,0-1-1,0 0 1,-22 3-1,33-7-23,1 0 0,0 0 0,-1-1 0,1 1-1,-1 0 1,1 0 0,0 0 0,-1 0 0,1 0 0,-1 0 0,1-1 0,0 1-1,-1 0 1,1 0 0,0-1 0,-1 1 0,1 0 0,0 0 0,0-1 0,-1 1 0,1 0-1,0-1 1,0 1 0,-1 0 0,1-1 0,0 1 0,0-1 0,0 1 0,0 0 0,0-1-1,-1 1 1,1-1 0,0 1 0,0-1 0,2-21-2185,12-17-5820,6 5-3835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5.426"/>
    </inkml:context>
    <inkml:brush xml:id="br0">
      <inkml:brushProperty name="width" value="0.025" units="cm"/>
      <inkml:brushProperty name="height" value="0.025" units="cm"/>
      <inkml:brushProperty name="color" value="#66CC00"/>
    </inkml:brush>
  </inkml:definitions>
  <inkml:trace contextRef="#ctx0" brushRef="#br0">145 0 12300,'0'0'11915,"2"12"-10426,-2 11-821,-1 1-1,-1-1 0,-1 0 1,-1 0-1,-2 0 0,0 0 0,-12 30 1,-47 106 901,53-144-3021,5-24-1784,2-38-3867,4 36 5756,-5-70-8822,3 36 2498</inkml:trace>
  <inkml:trace contextRef="#ctx0" brushRef="#br0" timeOffset="1">0 132 2691,'0'-24'5220,"0"4"-1312,2 8 4164,7 12-5926,3 5-128,1 10-705,7 3-512,0 2-481,4-2-224,2-2-32,3-5-32,0-3-640,-5-1-1314,2-7-1409,-8 0-3620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6.063"/>
    </inkml:context>
    <inkml:brush xml:id="br0">
      <inkml:brushProperty name="width" value="0.025" units="cm"/>
      <inkml:brushProperty name="height" value="0.025" units="cm"/>
      <inkml:brushProperty name="color" value="#66CC00"/>
    </inkml:brush>
  </inkml:definitions>
  <inkml:trace contextRef="#ctx0" brushRef="#br0">18 105 14061,'0'0'11355,"-2"10"-10495,1-9-857,-11 65 827,11-61-888,0 1 0,1-1 0,0 1 0,0-1 0,0 1 0,0-1 1,1 1-1,0-1 0,0 1 0,1-1 0,3 9 0,-5-13-130,1 0 0,0 0 0,-1 0 1,1-1-1,0 1 0,0 0 0,-1 0 0,1 0 0,0-1 0,0 1 0,0 0 0,0-1 0,0 1 0,0-1 0,0 1 0,0-1 0,0 1 0,0-1 0,0 0 0,0 0 0,0 0 0,0 1 1,1-1-1,-1 0 0,0 0 0,0 0 0,0-1 0,0 1 0,0 0 0,0 0 0,0 0 0,0-1 0,1 1 0,-1-1 0,0 1 0,0-1 0,0 1 0,-1-1 0,1 0 0,0 1 0,0-1 0,0 0 1,0 0-1,-1 1 0,1-1 0,0 0 0,-1 0 0,2-2 0,3-3-1157,0-1 0,0 1-1,0-1 1,-1-1 0,4-7 0,8-32-1819,-5-1 5878,3-13 5039,-5 44-5415,-1 16-481,-7 2-1749,0 1-1,0-1 1,0 0-1,0 0 1,-1 1-1,1-1 0,0 1 1,-1-1-1,1 1 1,-1-1-1,1 1 0,-1-1 1,0 1-1,0-1 1,0 1-1,0 2 1,1 169 5689,-1-172-5774,0-1 0,0 1 0,-1 0 0,1-1-1,0 1 1,1 0 0,-1-1 0,0 1 0,0 0 0,0-1 0,0 1 0,0-1 0,1 1-1,-1 0 1,0-1 0,0 1 0,1-1 0,-1 1 0,1-1 0,-1 1 0,0-1-1,1 1 1,-1-1 0,1 1 0,-1-1 0,1 1 0,-1-1 0,1 0 0,0 1-1,-1-1 1,1 0 0,0 1 0,20-10 261,18-28-110,-38 37-164,40-48 26,43-45-275,-84 93 240,0-1 1,1 1-1,-1-1 1,0 1 0,1-1-1,-1 1 1,0-1-1,1 1 1,-1-1 0,1 1-1,-1 0 1,1-1-1,-1 1 1,1 0-1,-1-1 1,1 1 0,0 0-1,-1 0 1,1-1-1,-1 1 1,1 0 0,-1 0-1,1 0 1,0 0-1,-1 0 1,1 0-1,0 0 1,-1 0 0,1 0-1,-1 0 1,1 0-1,0 0 1,-1 1 0,1-1-1,-1 0 1,1 0-1,0 1 1,-1-1-1,1 0 1,-1 1 0,1-1-1,-1 0 1,1 1-1,-1-1 1,0 1 0,1-1-1,-1 1 1,1-1-1,-1 1 1,0-1-1,0 1 1,1-1 0,-1 1-1,0-1 1,0 1-1,1 0 1,-1-1 0,0 1-1,0-1 1,0 1-1,0 0 1,0-1-1,0 1 1,0 0 0,0-1-1,0 1 1,0-1-1,-1 2 1,0 58 246,0-46-280,-9 83 1655,11-101-1501,0 0 0,0 0 0,1 1 0,0-1-1,-1 0 1,2 1 0,-1-1 0,4-4 0,1-3-2,16-29-51,-9 15-148,0 0 0,2 1 0,1 1 1,23-25-1,-39 47 57,-1 0 0,1 0 1,-1 0-1,1 1 0,0-1 0,0 0 1,-1 1-1,1-1 0,0 1 0,0-1 1,0 1-1,0-1 0,0 1 0,-1 0 1,1-1-1,0 1 0,0 0 1,0 0-1,0-1 0,0 1 0,0 0 1,0 0-1,2 1 0,-2-1 17,0 1 0,-1-1 0,1 1 0,0 0 0,-1 0 0,1-1 0,0 1 0,-1 0 0,1 0 0,-1 0 0,1 0 0,-1 0 0,0-1 0,1 1-1,-1 0 1,0 0 0,1 0 0,-1 0 0,0 2 0,0 61 299,0-49-259,-2 62 377,1-69-3194,0-27-2012,-3-7-1895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6.404"/>
    </inkml:context>
    <inkml:brush xml:id="br0">
      <inkml:brushProperty name="width" value="0.025" units="cm"/>
      <inkml:brushProperty name="height" value="0.025" units="cm"/>
      <inkml:brushProperty name="color" value="#66CC00"/>
    </inkml:brush>
  </inkml:definitions>
  <inkml:trace contextRef="#ctx0" brushRef="#br0">1 1 18001,'0'0'2242,"20"48"-5285,-1-34-2594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7.102"/>
    </inkml:context>
    <inkml:brush xml:id="br0">
      <inkml:brushProperty name="width" value="0.025" units="cm"/>
      <inkml:brushProperty name="height" value="0.025" units="cm"/>
      <inkml:brushProperty name="color" value="#66CC00"/>
    </inkml:brush>
  </inkml:definitions>
  <inkml:trace contextRef="#ctx0" brushRef="#br0">67 235 2210,'0'0'23323,"-8"11"-22063,1-2-973,0 1 0,1 0-1,0 0 1,1 1-1,0-1 1,0 1 0,1 0-1,1 1 1,0-1 0,0 0-1,1 1 1,-1 14 0,3-24-263,0 0 0,0 0 1,0 0-1,0 0 1,1 0-1,-1 0 0,0 0 1,1 0-1,-1 0 0,1-1 1,0 1-1,0 0 1,0 0-1,0-1 0,0 1 1,0 0-1,0-1 1,0 1-1,1-1 0,0 2 1,0-2-16,-1-1 0,1 1 0,-1-1 0,1 0 1,-1 1-1,1-1 0,0 0 0,-1 0 0,1 0 0,-1 0 1,1 0-1,-1 0 0,1 0 0,-1-1 0,1 1 0,-1-1 1,1 1-1,-1-1 0,1 1 0,-1-1 0,0 0 0,1 0 0,-1 1 1,0-1-1,1 0 0,-1 0 0,1-2 0,9-7 28,0 0 0,-1-1 0,-1 0 0,1-1 0,-2 0 0,14-24 0,-6 5-4,22-58 1,-34 75-62,3-6-105,-6 33 48,-6 24 168,2-24-10,1 0 1,1 0-1,0 0 1,1 0-1,2 22 1,-2-34-66,0 1 0,1-1 0,-1 1 0,1-1 1,-1 0-1,1 1 0,-1-1 0,1 0 0,0 1 1,0-1-1,-1 0 0,1 0 0,0 0 1,0 0-1,0 0 0,1 0 0,-1 0 0,0 0 1,0 0-1,0 0 0,1-1 0,-1 1 0,0 0 1,1-1-1,-1 1 0,0-1 0,1 0 1,-1 1-1,1-1 0,-1 0 0,1 0 0,-1 0 1,0 0-1,1 0 0,-1 0 0,3-1 1,0 0 6,0 1 1,0-1-1,0-1 1,0 1-1,0-1 1,0 1 0,0-1-1,0 0 1,-1 0-1,1-1 1,4-3 0,8-12 11,-2 0 1,1-1-1,-2 0 0,-1-1 1,0-1-1,-2 0 1,0-1-1,-1 1 1,-2-2-1,0 1 1,-1-1-1,-1 0 1,2-27-1,-8 42-27,-2 8 0,-3 8 0,-3 12 0,0 0 0,1 1 0,1 0 0,1 0 0,1 0 0,0 1 0,2 0 0,1 0 0,0 0 0,2 0 0,3 29 0,-3-48 0,1 0 0,-1-1 0,1 1 0,0 0 0,0-1 0,0 1 0,0-1 0,0 1 0,0-1 0,1 0 0,-1 1 0,1-1 0,0 0 0,0 0 0,0 0 0,0 0 0,0 0 0,0-1 0,0 1 0,0 0 0,1-1 0,-1 0 0,1 0 0,-1 0 0,1 0 0,-1 0 0,1 0 0,0 0 0,0-1 0,-1 1 0,1-1 0,0 0 0,0 0 0,-1 0 0,6-1 0,-2 0 0,0 0 0,1 0 0,-1-1 0,0 1 0,0-1 0,0-1 0,-1 1 0,1-1 0,-1 0 0,1 0 0,-1-1 0,0 0 0,0 0 0,8-8 0,-6 3 0,-1 0 0,-1-1 0,1 1 0,-1-1 0,-1 0 0,0 0 0,-1-1 0,0 1 0,0-1 0,-1 0 0,0 1 0,-1-1 0,0 0 0,-1 0 0,0 0 0,-1 0 0,-2-11 0,3 20 0,0 1 0,0 0 0,0 0 0,-1 1 0,1-1 0,0 0 0,0 0 0,-1 0 0,1 0 0,0 0 0,-1 0 0,1 0 0,-1 0 0,1 0 0,-1 1 0,0-1 0,1 0 0,-1 0 0,0 1 0,0-1 0,1 0 0,-1 1 0,0-1 0,0 1 0,0-1 0,0 1 0,0-1 0,0 1 0,0 0 0,1-1 0,-1 1 0,0 0 0,0 0 0,0 0 0,0 0 0,0 0 0,0 0 0,0 0 0,0 0 0,-2 1 0,1 0 0,0 0 0,-1 0 0,2 0 0,-1 1 0,0-1 0,0 1 0,0-1 0,1 1 0,-1 0 0,1-1 0,-1 1 0,1 0 0,0 0 0,-1 0 0,1 0 0,-1 3 0,-3 11 0,-1 0 0,2 0 0,0 1 0,1-1 0,1 1 0,0 21 0,2-37 0,0-1 0,0 1 0,0 0 0,0-1 0,0 1 0,0-1 0,0 1 0,0 0 0,0-1 0,0 1 0,0-1 0,1 1 0,-1 0 0,0-1 0,0 1 0,1-1 0,-1 1 0,0-1 0,1 1 0,-1-1 0,0 1 0,1-1 0,-1 0 0,1 1 0,-1-1 0,1 1 0,-1-1 0,1 0 0,-1 0 0,1 1 0,-1-1 0,2 1 0,21-6 0,21-23 0,-20 8 0,57-43 0,-73 57 0,0 1 0,0 1 0,0-1 0,1 1 0,0 1 0,0 0 0,0 0 0,12-2 0,-20 5 0,-1 0 0,1 0 0,0 0 0,-1 0 0,1 0 0,0 0 0,-1 0 0,1 1 0,0-1 0,-1 0 0,1 0 0,-1 1 0,1-1 0,0 0 0,-1 1 0,1-1 0,-1 0 0,1 1 0,-1-1 0,1 1 0,-1-1 0,1 1 0,-1-1 0,0 1 0,1-1 0,-1 1 0,0 0 0,1-1 0,-1 1 0,0 1 0,5 29 0,-10 31 0,4-39 0,1-23 0,0 0 0,0 0 0,1 0 0,-1 1 0,0-1 0,0 0 0,0 0 0,0 0 0,1 0 0,-1 0 0,0 1 0,0-1 0,0 0 0,1 0 0,-1 0 0,0 0 0,0 0 0,0 0 0,1 0 0,-1 0 0,0 0 0,0 0 0,1 0 0,-1 0 0,0 0 0,0 0 0,0 0 0,1 0 0,-1 0 0,0 0 0,0 0 0,1 0 0,-1 0 0,0 0 0,0-1 0,0 1 0,0 0 0,1 0 0,-1 0 0,0 0 0,0 0 0,0-1 0,0 1 0,1 0 0,28-34 0,-15 17 0,45-39 0,-54 52 0,1 0 0,-1 0 0,1 1 0,0-1 0,0 1 0,0 1 0,0-1 0,0 1 0,1 0 0,6-1 0,-12 3 0,0 0 0,-1 0 0,1 0 0,0 0 0,0 0 0,-1 0 0,1 0 0,0 0 0,0 1 0,-1-1 0,1 0 0,0 1 0,-1-1 0,1 0 0,0 1 0,-1-1 0,1 1 0,-1-1 0,1 1 0,-1-1 0,1 1 0,-1-1 0,1 1 0,-1-1 0,1 1 0,-1 0 0,0-1 0,1 1 0,-1 0 0,1 0 0,4 33 0,-10 33 0,4-62-81,1-3-488,0 1 1,-1 0 0,1-1 0,-1 1 0,1 0 0,-1-1-1,0 1 1,0 0 0,0-1 0,-3 4 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7.803"/>
    </inkml:context>
    <inkml:brush xml:id="br0">
      <inkml:brushProperty name="width" value="0.025" units="cm"/>
      <inkml:brushProperty name="height" value="0.025" units="cm"/>
      <inkml:brushProperty name="color" value="#66CC00"/>
    </inkml:brush>
  </inkml:definitions>
  <inkml:trace contextRef="#ctx0" brushRef="#br0">6 112 22229,'-2'98'6569,"0"-3"-5739,1-94-886,1 0 0,0 1 1,0-1-1,0 0 0,0 1 0,0-1 0,0 0 0,0 1 0,0-1 1,0 0-1,1 0 0,-1 1 0,0-1 0,1 0 0,-1 0 1,1 0-1,0 1 0,-1-1 0,1 0 0,0 0 0,0 0 1,0 0-1,-1 0 0,1 0 0,0 0 0,0 0 0,0-1 1,1 1-1,-1 0 0,0-1 0,0 1 0,0-1 0,0 1 0,1-1 1,-1 1-1,0-1 0,1 0 0,1 1 0,-2-2-155,1 1 0,0-1-1,-1 0 1,1 1 0,-1-1-1,1 0 1,-1 0 0,0 0 0,1 0-1,-1 0 1,0 0 0,0-1-1,1 1 1,-1 0 0,0-1-1,0 1 1,0 0 0,-1-1-1,1 0 1,0 1 0,0-1 0,-1 1-1,1-1 1,-1 0 0,0 1-1,1-1 1,-1 0 0,0 1-1,0-1 1,0-2 0,0-4-1204,0-1-1,-1 1 1,0-1 0,0 1 0,-3-10-1,-14-39-2300,0 4 5457,9-4 5886,10 55-7374,-1 1 0,1 0 0,-1-1 0,1 1 0,0-1 0,-1 1-1,1 0 1,0 0 0,0-1 0,0 1 0,0 0 0,0 0 0,0 0 0,0 0 0,0 0 0,0 0 0,1 0 0,-1 1 0,0-1 0,1 0 0,-1 1 0,0-1 0,1 1 0,-1-1 0,1 1 0,2-1 0,50-8 2149,-41 7-1646,154-33 247,-164 35-1714,3-1 1174,-28 13-14724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8.176"/>
    </inkml:context>
    <inkml:brush xml:id="br0">
      <inkml:brushProperty name="width" value="0.025" units="cm"/>
      <inkml:brushProperty name="height" value="0.025" units="cm"/>
      <inkml:brushProperty name="color" value="#66CC00"/>
    </inkml:brush>
  </inkml:definitions>
  <inkml:trace contextRef="#ctx0" brushRef="#br0">1 132 13869,'0'0'11915,"74"-22"-10089,-28-3-481,-1-3-800,-1 4-417,-6 4-160,-10 9-1121,-13 9-1506,-10 2-1248,-5 9-1218,-15 7-4004</inkml:trace>
  <inkml:trace contextRef="#ctx0" brushRef="#br0" timeOffset="1">56 252 6983,'0'0'19698,"64"-5"-19153,-33-8-385,4-1-128,-1-2-897,-2-2-1697,-3 1-2787,-6-4-3203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8.517"/>
    </inkml:context>
    <inkml:brush xml:id="br0">
      <inkml:brushProperty name="width" value="0.025" units="cm"/>
      <inkml:brushProperty name="height" value="0.025" units="cm"/>
      <inkml:brushProperty name="color" value="#66CC00"/>
    </inkml:brush>
  </inkml:definitions>
  <inkml:trace contextRef="#ctx0" brushRef="#br0">28 8 9801,'0'0'6065,"-3"10"-3722,0-1-2011,-2 5 704,1 0 0,0 0 1,1 0-1,1 1 0,0-1 1,0 25-1,3-38-987,-1 0-1,1-1 0,-1 1 1,1 0-1,-1 0 1,1-1-1,-1 1 1,1 0-1,0-1 1,-1 1-1,1 0 0,0-1 1,0 1-1,-1-1 1,1 1-1,0-1 1,0 0-1,0 1 1,0-1-1,0 0 1,-1 0-1,1 1 0,0-1 1,0 0-1,0 0 1,0 0-1,0 0 1,0 0-1,0 0 1,0 0-1,0-1 1,0 1-1,-1 0 0,1 0 1,0-1-1,1 0 1,35-11 614,-19 0-532,-1 0 1,0-1-1,17-18 1,-21 19-49,0 1 0,0 0 0,1 0 0,0 2 1,24-13-1,-37 21-60,0 1 0,-1-1 0,1 1 0,0-1 0,0 1 0,0 0 0,-1-1-1,1 1 1,0 0 0,0 0 0,0-1 0,0 1 0,-1 0 0,1 0 0,0 0 0,0 0 0,0 0 0,0 0 0,0 0 0,-1 1 0,1-1 0,0 0 0,0 0 0,0 1 0,0-1 0,-1 0 0,1 1 0,0-1 0,0 1 0,-1-1 0,1 1 0,0-1 0,-1 1 0,1 0 0,-1-1 0,1 1 0,-1 0 0,1-1 0,-1 1 0,1 0 0,-1 0 0,1 1 0,1 43 803,1-9 766,-3-36-1589,1 0 1,0 1 0,-1-1-1,1 0 1,0 0 0,0 1 0,-1-1-1,1 0 1,0 0 0,0 0 0,-1 0-1,1 0 1,0 0 0,0 0-1,-1-1 1,1 1 0,0 0 0,0 0-1,-1 0 1,1-1 0,0 1 0,-1 0-1,1-1 1,0 1 0,-1-1-1,1 1 1,0-1 0,26-17-16,-20 14 5,2-2-133,-7 4-97,1 0 1,1 0 0,-1 1 0,0-1 0,0 1-1,0-1 1,1 1 0,-1 0 0,1 0 0,3 0-1,-23 5-19413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8.891"/>
    </inkml:context>
    <inkml:brush xml:id="br0">
      <inkml:brushProperty name="width" value="0.025" units="cm"/>
      <inkml:brushProperty name="height" value="0.025" units="cm"/>
      <inkml:brushProperty name="color" value="#66CC00"/>
    </inkml:brush>
  </inkml:definitions>
  <inkml:trace contextRef="#ctx0" brushRef="#br0">0 1 17713,'0'0'8488,"62"17"-13004,-47-7-2147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9.234"/>
    </inkml:context>
    <inkml:brush xml:id="br0">
      <inkml:brushProperty name="width" value="0.025" units="cm"/>
      <inkml:brushProperty name="height" value="0.025" units="cm"/>
      <inkml:brushProperty name="color" value="#66CC00"/>
    </inkml:brush>
  </inkml:definitions>
  <inkml:trace contextRef="#ctx0" brushRef="#br0">11 27 18193,'0'0'3198,"0"14"-411,-10 295 5802,10-308-8589,0 1 0,-1-1 0,1 1 0,0 0 0,0-1 0,1 1 0,-1-1 0,0 1 0,0-1 0,1 1 0,-1-1 0,1 1 0,0-1 0,-1 1 0,1-1 0,0 1 0,0-1 0,0 0 0,0 0 0,1 2 0,-1-3 0,0 1 0,0-1 0,0 0 0,0 0 0,0 0 0,0 0 0,0 0 0,0 0 0,0 0 0,0 0 0,0 0 0,0 0 0,0 0 0,0-1 0,0 1 0,0 0 0,0-1 0,0 1 0,-1-1 0,1 1 0,0-1 0,1 0 0,6-6 0,0 1 0,-1-1 0,0 0 0,11-14 0,37-54 0,-2-2 0,49-99 0,-102 176-30,0 0-1,0 0 1,0 0-1,0 0 1,0 0-1,-1 0 1,1 0-1,0 0 1,0 0-1,0 0 1,0 0 0,0 0-1,0 0 1,0 0-1,0 0 1,0 0-1,0-1 1,0 1-1,0 0 1,0 0-1,0 0 1,0 0-1,0 0 1,0 0 0,0 0-1,0 0 1,0 0-1,0 0 1,0 0-1,0 0 1,0 0-1,0 0 1,0 0-1,0 0 1,0-1 0,0 1-1,0 0 1,-9 9-2855,-11 14-4545,-1 3 196</inkml:trace>
  <inkml:trace contextRef="#ctx0" brushRef="#br0" timeOffset="1">150 237 14318,'0'0'12491,"58"49"-10729,-36-43-897,1 0-705,-3-2-160,2-3-1057,0-1-1858,-4 0-1761,-4-11-2083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0:59.606"/>
    </inkml:context>
    <inkml:brush xml:id="br0">
      <inkml:brushProperty name="width" value="0.025" units="cm"/>
      <inkml:brushProperty name="height" value="0.025" units="cm"/>
      <inkml:brushProperty name="color" value="#66CC00"/>
    </inkml:brush>
  </inkml:definitions>
  <inkml:trace contextRef="#ctx0" brushRef="#br0">92 75 10570,'0'0'17948,"-8"3"-17212,1 0-583,1 1 0,-1 0 0,1 1 0,0-1 0,0 1 0,1 0 0,-8 8 0,10-10-73,0 0 0,1 0 1,0 0-1,-1 1 0,1-1 1,0 0-1,1 1 0,-1 0 0,0-1 1,1 1-1,0 0 0,0 0 1,0-1-1,1 1 0,-1 0 1,1 0-1,0 0 0,0 0 0,0 5 1,1-9-74,-1 0 0,1 1 0,-1-1 0,1 1 0,-1-1 0,1 0 0,-1 1 0,1-1 0,0 0 0,-1 0 1,1 1-1,-1-1 0,1 0 0,0 0 0,-1 0 0,1 0 0,0 0 0,-1 0 0,1 0 0,0 0 0,-1 0 0,1 0 0,0 0 1,-1 0-1,1 0 0,-1 0 0,1-1 0,0 1 0,0-1 0,20-6 138,152-111 16,-167 115-167,7-5 25,1 0 0,0 1-1,0 0 1,0 2 0,1-1-1,0 2 1,19-4 0,-33 8-20,-1 0 1,1 0-1,-1 0 1,1 0 0,-1 0-1,1 0 1,-1 0-1,1 0 1,0 0 0,-1 0-1,1 1 1,-1-1-1,1 0 1,-1 0 0,1 1-1,-1-1 1,1 0-1,-1 1 1,1-1-1,-1 0 1,0 1 0,1-1-1,-1 1 1,0-1-1,1 1 1,-1-1 0,0 1-1,1-1 1,-1 1-1,0-1 1,0 1 0,0-1-1,1 1 1,-1-1-1,0 1 1,-2 29 9,-15 25 18,0-11-27,60-71 0,-1-10 0,-31 25 0,2 0 0,-1 1 0,2 0 0,-1 1 0,2 1 0,-1 0 0,24-11 0,-37 20 0,-1 0 0,1 0 0,0 0 0,-1 0 0,1-1 0,-1 1 0,1 0 0,0 0 0,-1 0 0,1 0 0,0 1 0,-1-1 0,1 0 0,-1 0 0,1 0 0,-1 0 0,1 1 0,0-1 0,-1 0 0,1 0 0,-1 1 0,1-1 0,-1 0 0,1 1 0,-1-1 0,1 1 0,-1-1 0,0 1 0,1 0 0,7 23 0,-7 39 0,-2-47 0,1-16-7,0 0 0,0 0-1,0 0 1,0 0 0,0 0 0,0 0 0,0-1-1,0 1 1,0 0 0,0 0 0,0 0-1,0 0 1,1 0 0,-1 0 0,0 0 0,0 0-1,0 0 1,0 0 0,0 0 0,0-1 0,0 1-1,0 0 1,0 0 0,1 0 0,-1 0 0,0 0-1,0 0 1,0 0 0,0 0 0,0 0-1,0 0 1,0 0 0,0 0 0,1 0 0,-1 0-1,0 0 1,0 0 0,0 0 0,0 0 0,0 0-1,0 0 1,0 0 0,1 0 0,-1 0 0,0 1-1,0-1 1,0 0 0,0 0 0,0 0-1,0 0 1,0 0 0,0 0 0,0 0 0,0 0-1,0 0 1,1 0 0,-1 0 0,0 1 0,0-1-1,0 0 1,0 0 0,5-8-3972,0-6-5720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3.964"/>
    </inkml:context>
    <inkml:brush xml:id="br0">
      <inkml:brushProperty name="width" value="0.025" units="cm"/>
      <inkml:brushProperty name="height" value="0.025" units="cm"/>
    </inkml:brush>
  </inkml:definitions>
  <inkml:trace contextRef="#ctx0" brushRef="#br0">0 734 19891,'0'0'1089,"12"-9"-486,49-45 114,-3-2 0,77-94-1,91-149-330,-199 261-294,-2-1 1,25-50-1,-61 118 420,2 0 0,1 1 0,-6 36 0,-11 109-393,24-167-54,-46 401-994,47-409 793,0-1 0,0 1 0,0 0 1,0 0-1,0 0 0,-1 0 0,1 0 0,0-1 0,0 1 1,0 0-1,0 0 0,-1 0 0,1 0 0,0 0 1,0 0-1,0 0 0,-1 0 0,1 0 0,0 0 0,0 0 1,0 0-1,-1 0 0,1 0 0,0 0 0,0 0 0,0 0 1,-1 0-1,1 0 0,0 0 0,0 0 0,0 0 0,-1 0 1,1 0-1,0 0 0,0 0 0,0 0 0,0 1 0,-1-1 1,1 0-1,0 0 0,0 0 0,0 0 0,0 0 0,0 1 1,-1-1-1,1 0 0,0 0 0,0 0 0,0 0 0,0 1 1,0-1-1,0 0 0,0 0 0,0 0 0,0 1 0,0-1 1,0 0-1,0 0 0,0 0 0,0 1 0,0-1 0,0 0 1,-8-20-10953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8.526"/>
    </inkml:context>
    <inkml:brush xml:id="br0">
      <inkml:brushProperty name="width" value="0.025" units="cm"/>
      <inkml:brushProperty name="height" value="0.025" units="cm"/>
    </inkml:brush>
  </inkml:definitions>
  <inkml:trace contextRef="#ctx0" brushRef="#br0">1 120 17328,'0'0'3006,"11"0"229,9 2-2246,0-1 0,0-1 0,0 0 0,0-2 1,-1 0-1,27-7 0,-44 8-961,77-32 1350,-75 31-1316,1-1 0,0 1 0,-1-1 0,0 0 0,0 0 0,0-1 0,0 1 0,0-1 0,0 0 0,-1 0 0,0 0 0,0 0 0,5-10 0,-8 14-62,0-1 0,0 1 0,0 0 0,1-1 0,-1 1 0,0-1 0,0 1 0,0-1 0,0 1 0,0-1 0,0 1 0,0-1 0,0 1 0,0-1 0,0 1 0,0-1 0,0 1 0,0-1 0,0 1 0,-1-1 0,1 1 0,0-1 0,0 1 0,-1 0 0,1-1 0,0 1 0,0-1 0,-1 1 0,1 0 0,0-1 0,-1 1 0,0-1 0,-19-2 0,-23 11 0,32-3 0,1 1 0,0 0 0,0 1 0,0 0 0,1 0 0,0 1 0,-11 12 0,14-14 0,1 1 0,-1-1 0,1 1 0,1 0 0,-1 0 0,1 1 0,0-1 0,1 1 0,0 0 0,0 0 0,-2 11 0,5-18 0,0 1 0,0-1 0,0 0 0,0 0 0,0 1 0,0-1 0,0 0 0,0 0 0,0 1 0,1-1 0,-1 0 0,0 0 0,1 0 0,-1 0 0,1 1 0,0-1 0,-1 0 0,1 0 0,0 0 0,-1 0 0,1 0 0,0 0 0,0-1 0,0 1 0,0 0 0,0 0 0,2 0 0,0 1 0,1-1 0,-1 1 0,1-1 0,-1 0 0,1-1 0,0 1 0,0-1 0,-1 1 0,7-1 0,3-1 0,1-1 0,0 1 0,-1-2 0,20-5 0,31-19 0,-48 19 0,0 1 0,0 1 0,0 0 0,1 1 0,0 1 0,0 1 0,17-2 0,-33 5 0,0 1 0,0-1 0,-1 0 0,1 1 0,0-1 0,-1 1 0,1-1 0,-1 1 0,1-1 0,0 1 0,-1-1 0,1 1 0,-1 0 0,0-1 0,1 1 0,-1 0 0,1-1 0,-1 1 0,0 0 0,1-1 0,-1 1 0,0 0 0,0 0 0,0-1 0,0 1 0,0 0 0,0 0 0,0 0 0,0-1 0,0 1 0,0 0 0,0 0 0,0-1 0,0 1 0,-1 0 0,1 0 0,0-1 0,-1 2 0,-9 33 0,8-32 0,-13 43 0,14-45 0,1 0 0,0 0 0,-1 0 0,1 0 0,0 0 0,0 0 0,-1 0 0,1 0 0,0 0 0,0 0 0,0 0 0,0 0 0,0 0 0,0 0 0,1 0 0,-1 0 0,0 0 0,0 0 0,1 0 0,-1 0 0,1 0 0,-1-1 0,1 1 0,-1 0 0,1 0 0,-1 0 0,1 0 0,0-1 0,-1 1 0,1 0 0,0 0 0,0-1 0,0 1 0,0-1 0,-1 1 0,1-1 0,0 1 0,2 0 0,5-1 0,1 1 0,-1-1 0,1-1 0,-1 1 0,1-1 0,-1-1 0,1 0 0,13-5 0,65-32 0,-74 31 0,0 1 0,1 0 0,0 1 0,1 1 0,-1 0 0,1 1 0,0 1 0,27-4 0,-42 8 0,1-1 0,-1 0 0,1 0 0,0 1 0,-1-1 0,1 0 0,-1 1 0,1-1 0,-1 0 0,1 1 0,-1-1 0,1 1 0,-1-1 0,0 1 0,1-1 0,-1 1 0,0-1 0,1 1 0,-1 0 0,0-1 0,0 1 0,1-1 0,-1 1 0,0 0 0,0-1 0,0 1 0,0 0 0,0-1 0,0 1 0,0-1 0,0 1 0,0 0 0,0-1 0,0 1 0,0 0 0,-1-1 0,1 1 0,0-1 0,0 1 0,-1 0 0,1-1 0,0 1 0,-1-1 0,0 1 0,-12 30 0,0-7 218,10-17-459,0-1 0,-1 0 0,0 1 0,0-1 0,-10 11 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0.418"/>
    </inkml:context>
    <inkml:brush xml:id="br0">
      <inkml:brushProperty name="width" value="0.025" units="cm"/>
      <inkml:brushProperty name="height" value="0.025" units="cm"/>
      <inkml:brushProperty name="color" value="#66CC00"/>
    </inkml:brush>
  </inkml:definitions>
  <inkml:trace contextRef="#ctx0" brushRef="#br0">4 56 4068,'0'0'20884,"0"11"-19224,-1 19-652,-1-9-25,1 0-1,1 0 0,5 39 1,-4-59-969,-1 0 1,1 0-1,-1 0 1,1 0-1,-1 0 1,1 0-1,-1-1 1,1 1-1,0 0 1,0 0-1,-1-1 1,1 1-1,0 0 1,0-1-1,0 1 1,0-1-1,0 1 1,0-1-1,0 1 1,0-1-1,0 0 1,0 1-1,0-1 1,0 0-1,0 0 1,0 0-1,0 0 1,0 0-1,0 0 1,0 0-1,0 0 1,0 0-1,0-1 1,0 1-1,2-1 1,37-15 360,-13-2-303,-2-2 0,0 0 0,42-47 0,-6 6-40,-61 61-32,0-1 0,1 1 0,-1 0 0,0 0 0,0-1 0,0 1 0,0 0 0,0 0 0,1-1 0,-1 1 0,0 0 0,0 0 0,0 0 0,1-1 0,-1 1 0,0 0 0,0 0 0,1 0 0,-1 0 0,0-1 0,0 1 0,1 0 0,-1 0 0,0 0 0,1 0 0,-1 0 0,0 0 0,0 0 0,1 0 0,-1 0 0,0 0 0,1 0 0,-1 0 0,0 0 0,1 0 0,-1 0 0,0 0 0,0 0 0,1 0 0,-1 1 0,0-1 0,0 0 0,1 0 0,-1 0 0,0 0 0,0 1 0,1-1 0,-1 0 0,0 0 0,0 0 0,0 1 0,1-1 0,-1 23 0,-12 28 0,5-31 0,4-12 0,1-1 0,-1 1 0,1 0 0,1 0 0,-1 0 0,1 0 0,1 0 0,-1 8 0,20-24 0,0-9 0,-1 0 0,27-31 0,-34 34 0,1 0 0,1 1 0,0 0 0,1 1 0,0 1 0,0 0 0,21-11 0,-35 22 0,1 0 0,-1-1 0,1 1 0,-1 0 0,1 0 0,-1-1 0,1 1 0,0 0 0,-1 0 0,1 0 0,-1 0 0,1 0 0,0 0 0,-1 0 0,1 0 0,-1 0 0,1 0 0,0 0 0,-1 0 0,1 0 0,-1 1 0,1-1 0,-1 0 0,1 0 0,0 1 0,-1-1 0,1 0 0,-1 1 0,1-1 0,-1 0 0,0 1 0,1-1 0,-1 1 0,1-1 0,-1 1 0,0-1 0,1 1 0,-1-1 0,1 2 0,3 32 0,-14 40 0,-8 3-566,21-78-4911,12-12 939,0-8-2850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1.162"/>
    </inkml:context>
    <inkml:brush xml:id="br0">
      <inkml:brushProperty name="width" value="0.025" units="cm"/>
      <inkml:brushProperty name="height" value="0.025" units="cm"/>
      <inkml:brushProperty name="color" value="#66CC00"/>
    </inkml:brush>
  </inkml:definitions>
  <inkml:trace contextRef="#ctx0" brushRef="#br0">56 151 10250,'0'0'21914,"9"-3"-21509,0-1-377,0 1 0,-1-1 0,1 0 0,-1-1 0,14-10-1,-19 13-25,0 0-1,-1-1 0,0 1 0,1 0 1,-1-1-1,0 0 0,0 1 1,-1-1-1,1 0 0,0 0 0,-1 0 1,0 0-1,0 0 0,0 0 0,0-1 1,0 1-1,0 0 0,-1 0 1,0-1-1,0 1 0,0 0 0,0-1 1,-1-5-1,1 8-1,-1 0 0,0 0 0,1 0 0,-1 0 0,0 0 0,1 0 0,-1 0 0,0 1 0,0-1 0,0 0 0,0 0 0,1 1 0,-1-1 0,0 0 0,0 1 0,-1-1 0,1 1 0,0-1 0,0 1 0,0 0 0,0 0 0,0-1 0,0 1 0,0 0 0,-1 0 0,1 0 0,0 0 0,0 0 0,0 0 0,-2 1 0,-1-1 0,0 0 0,0 1 0,-1-1 0,1 1 0,0 0 0,0 1 0,-7 2 0,4 2 0,-1 0 0,1 1 0,1-1 0,-1 1 0,1 0 0,0 1 0,1 0 0,0 0 0,0 0 0,1 0 0,0 1 0,0 0 0,1 0 0,0 0 0,0 0 0,1 0 0,1 1 0,-1-1 0,2 0 0,-1 11 0,1-19 0,1 0 0,-1 0 0,1 0 0,-1 1 0,1-1 0,0 0 0,-1 0 0,1 0 0,0 0 0,-1 0 0,1 0 0,0-1 0,0 1 0,0 0 0,0 0 0,0-1 0,0 1 0,0 0 0,0-1 0,0 1 0,1-1 0,-1 1 0,0-1 0,0 0 0,0 1 0,1-1 0,-1 0 0,0 0 0,0 0 0,0 0 0,1 0 0,-1 0 0,3-1 0,45-8 0,-27-2 0,1 0 0,-1-2 0,-1 0 0,-1-2 0,25-21 0,-21 16 0,1 2 0,50-30 0,-74 47 0,0 1 0,-1-1 0,1 1 0,0-1 0,0 1 0,0-1 0,0 1 0,-1-1 0,1 1 0,0 0 0,0-1 0,0 1 0,0 0 0,0 0 0,0 0 0,0 0 0,0 0 0,0 0 0,0 0 0,0 0 0,0 0 0,0 0 0,0 1 0,0-1 0,0 0 0,0 0 0,0 1 0,-1-1 0,1 1 0,0-1 0,1 2 0,-1 0 0,-1 0 0,1-1 0,-1 1 0,1 0 0,-1 0 0,0 0 0,0 0 0,0 0 0,0 0 0,0 0 0,0 0 0,-1 0 0,1 0 0,-2 3 0,-4 15 0,-1 0 0,-11 20 0,15-35 0,-1 4 0,2-4 0,-1-1 0,1 1 0,0 0 0,1-1 0,-1 1 0,1 0 0,-1 9 0,3-13 0,0-1 0,0 0 0,0 0 0,0 0 0,0 0 0,0 0 0,0 0 0,0 0 0,0-1 0,0 1 0,0 0 0,0 0 0,0-1 0,-1 1 0,1 0 0,0-1 0,0 1 0,0-1 0,0 0 0,1 0 0,16-16 0,0 0 0,-1-2 0,-1 1 0,-1-2 0,14-21 0,19-25 0,-48 66 0,0-1 0,0 1 0,0 0 0,0 0 0,0-1 0,0 1 0,0 0 0,0-1 0,0 1 0,0 0 0,1 0 0,-1-1 0,0 1 0,0 0 0,0 0 0,0 0 0,1-1 0,-1 1 0,0 0 0,0 0 0,0 0 0,1-1 0,-1 1 0,0 0 0,0 0 0,1 0 0,-1 0 0,0 0 0,0-1 0,1 1 0,-1 0 0,0 0 0,0 0 0,1 0 0,-1 0 0,0 0 0,1 0 0,-1 0 0,0 0 0,0 0 0,1 0 0,-1 0 0,0 0 0,0 1 0,1-1 0,-1 0 0,0 0 0,0 0 0,1 0 0,-1 0 0,0 0 0,0 1 0,1-1 0,-1 0 0,0 0 0,0 0 0,1 1 0,-2 22 0,-10 32 0,2-32 21,6-14-51,0-1 1,0 1 0,1 0 0,0 0-1,-2 15 1,4-24-43,0 0 0,0 0 0,1 1 0,-1-1 0,0 0 0,0 1 0,0-1 0,0 0 0,0 1 0,0-1 0,1 0 0,-1 0 0,0 1 0,0-1 0,0 0 0,1 0 0,-1 1 0,0-1 0,0 0 0,1 0 0,-1 0 0,0 0 0,1 1 0,-1-1 0,0 0 0,0 0 0,1 0 0,-1 0 0,0 0 0,1 0 0,-1 0 0,0 0 0,1 0 0,-1 0 0,0 0 0,1 0 0,-1 0 0,0 0 0,0 0 0,1 0 0,-1 0 0,0 0 0,1 0 0,-1-1 0,0 1 0,1 0 0,-1 0 0,0 0 0,0 0 0,1-1 0,16-9-3569,4-11-3171,3-9-3635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1.502"/>
    </inkml:context>
    <inkml:brush xml:id="br0">
      <inkml:brushProperty name="width" value="0.025" units="cm"/>
      <inkml:brushProperty name="height" value="0.025" units="cm"/>
      <inkml:brushProperty name="color" value="#66CC00"/>
    </inkml:brush>
  </inkml:definitions>
  <inkml:trace contextRef="#ctx0" brushRef="#br0">76 1 18033,'0'0'14254,"-45"71"-14222,39-44-161,5-1-1568,1-3-1698,0 0-1730,0-2-3491</inkml:trace>
  <inkml:trace contextRef="#ctx0" brushRef="#br0" timeOffset="1">21 421 12684,'0'0'20083,"-20"32"-27578</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8.849"/>
    </inkml:context>
    <inkml:brush xml:id="br0">
      <inkml:brushProperty name="width" value="0.025" units="cm"/>
      <inkml:brushProperty name="height" value="0.025" units="cm"/>
      <inkml:brushProperty name="color" value="#66CC00"/>
    </inkml:brush>
  </inkml:definitions>
  <inkml:trace contextRef="#ctx0" brushRef="#br0">1 0 18161,'6'6'1185,"4"12"-768,7 0 448,5 3-353,7 0-448,4 0 0,0 1 32,0-1-32,-1-3-64,-4-3 32,-5-1-32,0-2-32,-4-2-352,1 0-865,-2 1-1250,0-1-768,-3 0-64,-2 0-1794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9.192"/>
    </inkml:context>
    <inkml:brush xml:id="br0">
      <inkml:brushProperty name="width" value="0.025" units="cm"/>
      <inkml:brushProperty name="height" value="0.025" units="cm"/>
      <inkml:brushProperty name="color" value="#66CC00"/>
    </inkml:brush>
  </inkml:definitions>
  <inkml:trace contextRef="#ctx0" brushRef="#br0">1 0 12172,'0'0'2370,"40"49"-1313,-25-29 416,1-3-576,-3-7-609,-3-2-192,-2-3-96,0-3 0,1-1-32,0 1-128,4 0-737,-1 2-1441,0 4-1345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9.533"/>
    </inkml:context>
    <inkml:brush xml:id="br0">
      <inkml:brushProperty name="width" value="0.025" units="cm"/>
      <inkml:brushProperty name="height" value="0.025" units="cm"/>
      <inkml:brushProperty name="color" value="#66CC00"/>
    </inkml:brush>
  </inkml:definitions>
  <inkml:trace contextRef="#ctx0" brushRef="#br0">1 1 10282,'0'0'6278,"41"59"-5093,-24-45-865,3-1-288,4-5-32,-4 0-705,-1-2-1184,1-1 255,-5 3 257,-4-1-961,-1 2-4325</inkml:trace>
  <inkml:trace contextRef="#ctx0" brushRef="#br0" timeOffset="1">499 365 13325,'0'0'4132,"50"50"-4837,-37-45-1185,2 0 481,1 2-1378,-1 2-3523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49.891"/>
    </inkml:context>
    <inkml:brush xml:id="br0">
      <inkml:brushProperty name="width" value="0.025" units="cm"/>
      <inkml:brushProperty name="height" value="0.025" units="cm"/>
      <inkml:brushProperty name="color" value="#66CC00"/>
    </inkml:brush>
  </inkml:definitions>
  <inkml:trace contextRef="#ctx0" brushRef="#br0">0 1 11755,'0'0'2466,"61"45"-2626,-43-39-865,-1-1-448,1 2-3268</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0.433"/>
    </inkml:context>
    <inkml:brush xml:id="br0">
      <inkml:brushProperty name="width" value="0.025" units="cm"/>
      <inkml:brushProperty name="height" value="0.025" units="cm"/>
      <inkml:brushProperty name="color" value="#66CC00"/>
    </inkml:brush>
  </inkml:definitions>
  <inkml:trace contextRef="#ctx0" brushRef="#br0">0 1 15375,'0'0'7014,"48"35"-6886,-35-27-96,1-4-32,1 4-480,1-1-193,-1-1-832,-1 1-1,1 4-1216,0 2-2211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0.791"/>
    </inkml:context>
    <inkml:brush xml:id="br0">
      <inkml:brushProperty name="width" value="0.025" units="cm"/>
      <inkml:brushProperty name="height" value="0.025" units="cm"/>
      <inkml:brushProperty name="color" value="#66CC00"/>
    </inkml:brush>
  </inkml:definitions>
  <inkml:trace contextRef="#ctx0" brushRef="#br0">0 0 12236,'0'0'2434,"49"61"-640,-24-34-385,4-7-993,1-2-384,-6-5-1313,-1-4-3075,-5 1-7175</inkml:trace>
  <inkml:trace contextRef="#ctx0" brushRef="#br0" timeOffset="1">482 430 18289,'0'0'1153,"38"53"-800,-19-37 127,-2-7-544,1-7-1313,-8-2-1154,2 0-2113,-4 0-4356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1.119"/>
    </inkml:context>
    <inkml:brush xml:id="br0">
      <inkml:brushProperty name="width" value="0.025" units="cm"/>
      <inkml:brushProperty name="height" value="0.025" units="cm"/>
      <inkml:brushProperty name="color" value="#66CC00"/>
    </inkml:brush>
  </inkml:definitions>
  <inkml:trace contextRef="#ctx0" brushRef="#br0">1 0 12908,'0'0'3620,"41"57"-3524,-21-32 64,1-4 513,-3-6-609,2-1-32,1-6-32,-3-1-481,-3-5-1345,-2 3-1409,0-1-5125</inkml:trace>
  <inkml:trace contextRef="#ctx0" brushRef="#br0" timeOffset="1">408 321 8616,'0'0'7784,"41"53"-6695,-23-27-321,0-6-159,-3-7-545,0-4-288,-2-5-961,-4-1-1602,1-1-768,3 5-2083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490"/>
    </inkml:context>
    <inkml:brush xml:id="br0">
      <inkml:brushProperty name="width" value="0.025" units="cm"/>
      <inkml:brushProperty name="height" value="0.025" units="cm"/>
    </inkml:brush>
  </inkml:definitions>
  <inkml:trace contextRef="#ctx0" brushRef="#br0">169 281 4740,'5'-9'7672,"-4"7"-7610,3-5 1400,-1 0 0,0-1-1,0 1 1,-1-1 0,4-16 0,-6 23-1157,0-1-1,0 1 1,0-1 0,0 1 0,0 0 0,0-1 0,0 1 0,-1-1 0,1 1 0,0 0-1,-1-1 1,1 1 0,-1 0 0,0 0 0,1-1 0,-1 1 0,0 0 0,0 0-1,-1-2 1,1 2-74,-1 0 0,0 0 1,0 0-1,0 0 0,0 1 0,0-1 0,0 0 0,0 1 0,0-1 0,0 1 0,0 0 0,0 0 0,-1 0 0,1 0 1,0 0-1,0 0 0,-3 1 0,-4 1-176,1 1 0,0 0 0,-1 0 0,1 1 0,1 0 0,-1 0 0,1 1 0,-1 0 0,1 0 0,1 1 0,-1 0 0,1 0 0,0 1 0,0-1 0,1 1 0,0 1 0,0-1 0,1 1 0,0-1 0,0 1 0,1 0 0,-4 14 0,7-21-55,0 0 0,0 0 0,0 0 0,0-1 0,0 1 0,1 0 0,-1 0 0,0 0 0,1 0 0,-1-1 0,1 1 0,-1 0 0,1 0 0,-1-1 0,1 1 0,-1 0 0,1-1 0,0 1 0,-1 0 0,1-1 0,0 1 0,0-1 0,-1 0 0,1 1 0,0-1 0,0 1 0,0-1 0,0 0 0,-1 0 0,1 1 0,0-1 0,0 0 0,0 0 0,0 0 0,0 0 0,0 0 0,1 0 0,41-2 0,-42 2 0,16-3 0,0-1 0,-1 0 0,1-1 0,-1-1 0,0 0 0,-1-2 0,0 0 0,0 0 0,0-1 0,-1-1 0,24-22 0,-22 17 0,0 0 0,-1-2 0,0 0 0,-2 0 0,0-1 0,-1-1 0,-1 0 0,15-35 0,-17 26 0,-9 15 0,-4 13 0,-4 8 0,-3 9 0,1 0 0,1 1 0,0 0 0,1 1 0,1 0 0,1 0 0,1 1 0,0-1 0,1 1 0,2 0 0,0 0 0,1 32 0,1-48 0,1 0 0,0-1 0,0 1 0,0 0 0,1 0 0,-1 0 0,1-1 0,0 1 0,0-1 0,0 1 0,1-1 0,-1 0 0,1 0 0,-1 0 0,1 0 0,0 0 0,0-1 0,1 0 0,-1 1 0,0-1 0,1 0 0,-1 0 0,1-1 0,0 1 0,0-1 0,0 0 0,-1 0 0,1 0 0,0 0 0,0-1 0,0 1 0,7-1 0,-1 0 0,0 0 0,0-1 0,0 0 0,0-1 0,-1 0 0,1 0 0,0-1 0,-1 0 0,1-1 0,-1 0 0,0 0 0,10-7 0,-7 2 0,0-1 0,-1 0 0,0-1 0,-1 0 0,0 0 0,-1-1 0,0 0 0,-1-1 0,0 0 0,-1 0 0,9-25 0,-15 21 0,-10 21 0,-12 20 0,14-13 0,0-1 0,1 1 0,1 1 0,0-1 0,0 1 0,1-1 0,0 1 0,1 1 0,1-1 0,0 0 0,0 1 0,1 20 0,2-31 0,0 1 0,-1-1 0,1 0 0,0 0 0,0 0 0,0 0 0,0 0 0,1 0 0,-1-1 0,0 1 0,1 0 0,-1 0 0,1-1 0,0 1 0,-1-1 0,1 0 0,0 1 0,0-1 0,0 0 0,0 0 0,0 0 0,0 0 0,0-1 0,1 1 0,-1 0 0,0-1 0,0 0 0,1 1 0,-1-1 0,0 0 0,4-1 0,4 2 0,0-2 0,1 1 0,-1-1 0,0-1 0,18-5 0,-13 2 0,0-1 0,-1-1 0,0-1 0,-1 0 0,1 0 0,-2-2 0,22-18 0,-27 21 0,1 0 0,-2 0 0,1-1 0,-1 1 0,0-1 0,-1-1 0,0 1 0,0-1 0,-1 0 0,0 0 0,-1 0 0,1-1 0,1-13 0,-4 22 0,-1 0 0,0-1 0,1 1 0,-1 0 0,0 0 0,0 0 0,0 0 0,0-1 0,0 1 0,0 0 0,0 0 0,-1 0 0,1 0 0,0-1 0,-1 1 0,1 0 0,-1 0 0,1 0 0,-1 0 0,1 0 0,-1 0 0,0 0 0,-1-1 0,1 1 0,0 1 0,0 0 0,0 0 0,0 0 0,0 0 0,0 0 0,0 0 0,0 0 0,0 0 0,-1 0 0,1 0 0,0 1 0,0-1 0,0 0 0,0 1 0,0-1 0,1 1 0,-1-1 0,0 1 0,-1 0 0,-4 3 0,0 1 0,1-1 0,-1 1 0,1 0 0,0 1 0,-6 7 0,6-4 0,-1 0 0,1 0 0,1 1 0,0 0 0,0 0 0,1 0 0,1 0 0,-1 0 0,1 1 0,1-1 0,0 16 0,1-22 0,0 1 0,1-1 0,0 1 0,0-1 0,0 1 0,0-1 0,1 1 0,-1-1 0,1 0 0,0 0 0,1 0 0,-1 0 0,1 0 0,-1-1 0,1 1 0,0-1 0,1 0 0,-1 1 0,0-1 0,1-1 0,0 1 0,0-1 0,-1 1 0,2-1 0,-1 0 0,0 0 0,0-1 0,7 2 0,-2 0-95,1 0-1,0-1 1,0 0 0,0-1 0,0 0-1,0-1 1,0 0 0,0 0 0,0-1-1,0-1 1,0 1 0,16-6-1,-21 5-83,0 0 0,0-1-1,0 1 1,-1-1-1,1 0 1,-1 0-1,0-1 1,0 1-1,0-1 1,0 0 0,-1 0-1,1 0 1,-1 0-1,0-1 1,0 1-1,-1-1 1,1 0-1,-1 0 1,0 0-1,-1 0 1,1 0 0,-1 0-1,0 0 1,0-1-1,0-7 1,0-42-7722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1.494"/>
    </inkml:context>
    <inkml:brush xml:id="br0">
      <inkml:brushProperty name="width" value="0.025" units="cm"/>
      <inkml:brushProperty name="height" value="0.025" units="cm"/>
      <inkml:brushProperty name="color" value="#66CC00"/>
    </inkml:brush>
  </inkml:definitions>
  <inkml:trace contextRef="#ctx0" brushRef="#br0">1 1 10442,'0'0'3395,"63"55"-2434,-42-42-192,0-3-481,2-1-224,-3-1-64,0 1-384,-2-2-257,-3 1-512,-1 0-705,-8-1-1153,0-2-2850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5:51.849"/>
    </inkml:context>
    <inkml:brush xml:id="br0">
      <inkml:brushProperty name="width" value="0.025" units="cm"/>
      <inkml:brushProperty name="height" value="0.025" units="cm"/>
      <inkml:brushProperty name="color" value="#66CC00"/>
    </inkml:brush>
  </inkml:definitions>
  <inkml:trace contextRef="#ctx0" brushRef="#br0">0 1 13196,'0'0'2307,"11"10"-919,0 1-1350,57 50 3508,-63-56-3578,1-1 0,-1-1-1,1 1 1,0-1 0,1 0 0,-1 0 0,1-1-1,-1 0 1,1 0 0,-1 0 0,1-1 0,8 1-1,39 2-6415,-50-3 6766,1 1 1,-1 0-1,1 0 1,-1 0-1,0 0 1,0 1-1,0 0 1,7 6-1,-7-7-155,-1 0 0,1 0 0,-1 0 0,1 0 0,0-1 0,0 1 0,7 1 0,19 9-5193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3.485"/>
    </inkml:context>
    <inkml:brush xml:id="br0">
      <inkml:brushProperty name="width" value="0.025" units="cm"/>
      <inkml:brushProperty name="height" value="0.025" units="cm"/>
      <inkml:brushProperty name="color" value="#66CC00"/>
    </inkml:brush>
  </inkml:definitions>
  <inkml:trace contextRef="#ctx0" brushRef="#br0">2934 1 7239,'0'0'9070,"-8"2"-7960,-28 11-440,1 2 0,1 1 0,1 1 1,-40 28-1,-39 20 245,-293 144-5,-699 379-91,309-127 1717,756-438-2480,-84 43 167,108-58-214,0-2 1,-1 0-1,0-1 1,0 0 0,-31 4-1,46-9-55,1 0-1,0 0 0,-1 1 1,1-1-1,0 0 1,-1 0-1,1 0 1,0 0-1,-1 0 0,1 0 1,0 0-1,-1 0 1,1 0-1,0 0 0,-1 0 1,1 0-1,0-1 1,-1 1-1,1 0 1,0 0-1,-1 0 0,1 0 1,0 0-1,0-1 1,-1 1-1,1 0 1,0 0-1,0 0 0,-1-1 1,1 1-1,0 0 1,0 0-1,0-1 0,-1 1 1,1 0-1,0-1 1,0 1-1,0-1 1,7-13-1415,19-12-824,79-52-5141,-36 27 150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3.970"/>
    </inkml:context>
    <inkml:brush xml:id="br0">
      <inkml:brushProperty name="width" value="0.025" units="cm"/>
      <inkml:brushProperty name="height" value="0.025" units="cm"/>
      <inkml:brushProperty name="color" value="#66CC00"/>
    </inkml:brush>
  </inkml:definitions>
  <inkml:trace contextRef="#ctx0" brushRef="#br0">0 1 13293,'0'0'12486,"10"0"-11765,26 0-555,0 1 1,-1 3-1,1 1 1,69 18 0,-103-23-149,0 1 1,0-1 0,0 1-1,0 0 1,0-1 0,0 1 0,-1 0-1,1 0 1,0 0 0,0 0-1,-1 1 1,1-1 0,-1 0 0,1 1-1,-1-1 1,1 1 0,-1-1-1,0 1 1,0 0 0,0 0 0,0-1-1,0 1 1,0 0 0,0 0-1,-1 0 1,1 0 0,0 0 0,-1 0-1,0 0 1,0 0 0,1 0-1,-1 0 1,0 0 0,-1 0 0,1 0-1,0 0 1,-1 0 0,1 0-1,-1 0 1,1 0 0,-1 0 0,0 0-1,0 0 1,0 0 0,0 0-1,0-1 1,-3 4 0,-6 8 235,-1 1 1,-1-1-1,0-1 0,-21 17 1,20-18-146,-18 14 189,-28 26 150,55-47-455,0 0 1,0 0 0,0 1 0,0 0 0,1-1-1,0 1 1,0 1 0,0-1 0,-3 9-1,6-13-226,-1 9-364,4-6-3799,13-3-2704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5.372"/>
    </inkml:context>
    <inkml:brush xml:id="br0">
      <inkml:brushProperty name="width" value="0.025" units="cm"/>
      <inkml:brushProperty name="height" value="0.025" units="cm"/>
      <inkml:brushProperty name="color" value="#66CC00"/>
    </inkml:brush>
  </inkml:definitions>
  <inkml:trace contextRef="#ctx0" brushRef="#br0">41 0 16335,'0'0'7891,"-1"12"-6487,-17 121 1467,7-61-2056,5-27-3263,3-11-2437,2-6-3325,1-47-1591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5.700"/>
    </inkml:context>
    <inkml:brush xml:id="br0">
      <inkml:brushProperty name="width" value="0.025" units="cm"/>
      <inkml:brushProperty name="height" value="0.025" units="cm"/>
      <inkml:brushProperty name="color" value="#66CC00"/>
    </inkml:brush>
  </inkml:definitions>
  <inkml:trace contextRef="#ctx0" brushRef="#br0">1 17 13068,'0'0'13709,"62"-16"-12427,-36 16-738,4 0-480,-1 0 0,0 0 0,-4 0-416,-1 0-609,-6 0-224,-6 0-609,-6 0-576,-6 8-3267,-8 1 672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6.060"/>
    </inkml:context>
    <inkml:brush xml:id="br0">
      <inkml:brushProperty name="width" value="0.025" units="cm"/>
      <inkml:brushProperty name="height" value="0.025" units="cm"/>
      <inkml:brushProperty name="color" value="#66CC00"/>
    </inkml:brush>
  </inkml:definitions>
  <inkml:trace contextRef="#ctx0" brushRef="#br0">35 7 14125,'0'0'14126,"80"16"-13261,-47-23-641,-1 0-160,-4 0-288,-4 5-2051,-10 2-671,-8 0-1795,-6 4-1761</inkml:trace>
  <inkml:trace contextRef="#ctx0" brushRef="#br0" timeOffset="1">0 180 14542,'0'0'12011,"68"27"-11755,-39-28-224,0-3-704,-1 1-2115,-2-2-1313,-3-4-1185,-1-1-6406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6.387"/>
    </inkml:context>
    <inkml:brush xml:id="br0">
      <inkml:brushProperty name="width" value="0.025" units="cm"/>
      <inkml:brushProperty name="height" value="0.025" units="cm"/>
      <inkml:brushProperty name="color" value="#66CC00"/>
    </inkml:brush>
  </inkml:definitions>
  <inkml:trace contextRef="#ctx0" brushRef="#br0">2 0 18097,'0'0'7154,"0"10"-5729,0 4-1201,-1-6-7,1 1-1,0-1 1,0 0-1,1 1 0,3 14 1,-3-21-161,0 0 0,-1 1 1,1-1-1,0 0 1,0 0-1,0 0 0,1 0 1,-1-1-1,0 1 0,1 0 1,-1 0-1,1-1 0,0 1 1,0-1-1,-1 1 1,1-1-1,0 0 0,0 0 1,0 0-1,0 0 0,0 0 1,0 0-1,1-1 0,-1 1 1,0-1-1,0 1 1,1-1-1,-1 0 0,3 0 1,4 0 25,0-1 0,0 0 1,0 0-1,-1-1 1,1 0-1,-1-1 0,1 0 1,-1 0-1,0-1 1,0 0-1,13-9 0,-4 4-29,-17 9-46,0-1 1,1 1 0,-1 0 0,0 0 0,0 0-1,0 0 1,1 0 0,-1 0 0,0 0 0,0-1 0,0 1-1,1 0 1,-1 0 0,0 0 0,0 0 0,1 0-1,-1 0 1,0 0 0,0 0 0,1 0 0,-1 0 0,0 0-1,0 1 1,0-1 0,1 0 0,-1 0 0,0 0-1,0 0 1,0 0 0,1 0 0,-1 0 0,0 1 0,0-1-1,0 0 1,0 0 0,1 0 0,-1 0 0,0 1-1,0-1 1,0 0 0,0 0 0,0 0 0,0 1 0,1-1-1,-1 0 1,0 0 0,0 0 0,0 1 0,0-1-1,2 19 409,-3-18-396,1 0 1,0 0-1,-1 1 0,1-1 1,0 0-1,0 1 0,0-1 1,0 0-1,0 0 1,0 1-1,1-1 0,-1 0 1,0 0-1,1 1 0,-1-1 1,1 0-1,-1 0 0,1 0 1,-1 1-1,1-1 0,0 0 1,0 0-1,0 0 0,-1 0 1,1 0-1,0-1 0,0 1 1,0 0-1,0 0 0,1-1 1,0 2-1,1-3 10,1 1 0,-1-1-1,0 1 1,1-1 0,-1 0 0,0 0 0,1-1-1,-1 1 1,4-3 0,-4 2-503,0 0-1,0 1 1,-1 0-1,1 0 1,0 0-1,0 0 1,1 0 0,-1 0-1,4 0 1,-19 20-12323,5-11 7377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6.742"/>
    </inkml:context>
    <inkml:brush xml:id="br0">
      <inkml:brushProperty name="width" value="0.025" units="cm"/>
      <inkml:brushProperty name="height" value="0.025" units="cm"/>
      <inkml:brushProperty name="color" value="#66CC00"/>
    </inkml:brush>
  </inkml:definitions>
  <inkml:trace contextRef="#ctx0" brushRef="#br0">1 1 8840,'0'0'11723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7.071"/>
    </inkml:context>
    <inkml:brush xml:id="br0">
      <inkml:brushProperty name="width" value="0.025" units="cm"/>
      <inkml:brushProperty name="height" value="0.025" units="cm"/>
      <inkml:brushProperty name="color" value="#66CC00"/>
    </inkml:brush>
  </inkml:definitions>
  <inkml:trace contextRef="#ctx0" brushRef="#br0">21 0 19090,'0'0'1724,"-2"11"412,-5 30 1607,-3 75 1,9 54-2012,0-166-1710,2-1-1,-1 1 1,0 0-1,1-1 1,0 1-1,-1 0 1,2-1-1,-1 1 1,0-1-1,1 1 1,-1-1-1,1 0 1,0 1 0,4 3-1,-5-6-13,0 0 0,1 0 0,-1 0-1,1 0 1,-1 0 0,1 0 0,-1-1 0,1 1 0,0-1 0,-1 1-1,1-1 1,0 0 0,-1 0 0,1 1 0,0-1 0,-1 0 0,1 0-1,0-1 1,-1 1 0,1 0 0,0-1 0,-1 1 0,1-1 0,0 1-1,-1-1 1,1 0 0,-1 1 0,1-1 0,-1 0 0,1 0 0,-1 0-1,0 0 1,0 0 0,2-2 0,8-7-189,0-1-1,-1 1 1,0-1 0,-1-1-1,0 0 1,-1 0 0,13-26-1,-10 15-887,-1 1 0,-2-2-1,12-47 1</inkml:trace>
  <inkml:trace contextRef="#ctx0" brushRef="#br0" timeOffset="1">146 290 12268,'0'0'9192,"-14"58"-5732,14-44-97,0-2-1441,5-4-737,5-2-577,7-3-384,1-2-159,3-1-1187,3 0-1696,-3-9-3108,0-4-3202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39.819"/>
    </inkml:context>
    <inkml:brush xml:id="br0">
      <inkml:brushProperty name="width" value="0.025" units="cm"/>
      <inkml:brushProperty name="height" value="0.025" units="cm"/>
    </inkml:brush>
  </inkml:definitions>
  <inkml:trace contextRef="#ctx0" brushRef="#br0">60 21 15663,'0'0'13132,"-51"-21"-10217,43 23-1858,7 9-1057,1 2 0,0 0 0,4-7-1281,2-6-7528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7.975"/>
    </inkml:context>
    <inkml:brush xml:id="br0">
      <inkml:brushProperty name="width" value="0.025" units="cm"/>
      <inkml:brushProperty name="height" value="0.025" units="cm"/>
      <inkml:brushProperty name="color" value="#66CC00"/>
    </inkml:brush>
  </inkml:definitions>
  <inkml:trace contextRef="#ctx0" brushRef="#br0">69 4 17681,'0'0'10644,"-9"5"-9923,-28 16-534,35-19-143,0 0 1,0 0-1,1 0 0,-1 0 0,0 0 1,1 0-1,-1 1 0,1-1 1,0 1-1,0-1 0,0 1 0,0-1 1,0 1-1,1-1 0,-1 5 1,0-5 5,1-1 0,0 0 0,-1 0 0,1 0 0,0 1 0,0-1 0,0 0 0,0 0 0,0 1 0,0-1 0,0 0 0,1 0 0,-1 0 0,0 1 0,1-1 0,-1 0 0,1 0 0,-1 0 0,1 0 0,-1 0 0,1 0 0,0 0 0,0 0 0,-1 0 0,1 0 0,0 0 0,2 1 0,6 0 14,1-1-1,-1-1 1,0 1 0,1-1 0,-1-1 0,1 0 0,-1 0 0,1-1 0,-1 0 0,0-1 0,0 0 0,0 0-1,10-6 1,47-14 56,-66 24-112,1-1-1,0 1 1,-1-1 0,1 0-1,-1 1 1,1-1-1,-1 1 1,1-1 0,-1 1-1,1-1 1,-1 1 0,0 0-1,1-1 1,-1 1 0,0-1-1,1 1 1,-1 0-1,0-1 1,0 1 0,0 0-1,1-1 1,-1 1 0,0 0-1,0 0 1,0-1 0,0 1-1,0 0 1,0-1 0,-1 1-1,1 0 1,0-1-1,0 1 1,-1 1 0,1-1-2,0 0 0,-1 0 0,1-1 0,0 1 0,0 0 0,0 0 0,0 0 0,0 0 0,0 0 0,0 0 0,0 0 0,1 0 0,-1-1 0,0 1 1,1 0-1,-1 0 0,0 0 0,1 0 0,-1-1 0,1 1 0,-1 0 0,1 0 0,-1-1 0,2 2 0,5-2-6,1-1 0,-1 1 0,1-2 0,-1 1 0,1-1 0,-1 0 0,0 0 0,0-1 0,0 0 0,8-4 0,-5 2 0,0 0 0,0 1 0,19-4 0,-29 8-143,0 0 0,1 0 1,-1 0-1,0 1 0,1-1 0,-1 0 0,0 0 0,1 1 1,-1-1-1,0 0 0,0 1 0,1-1 0,-1 0 1,0 1-1,0-1 0,0 1 0,1-1 0,-1 0 0,0 1 1,0-1-1,0 0 0,0 1 0,0-1 0,0 1 1,0-1-1,0 0 0,0 1 0,0-1 0,0 1 0,0-1 1,0 0-1,0 1 0,-1-1 0,1 1 0,0 0-137,0 0-1,-1-1 0,1 1 0,0 0 1,0 0-1,0-1 0,0 1 0,0 0 0,0 0 1,0-1-1,0 1 0,1 0 0,-1 0 1,0-1-1,0 1 0,0 0 0,1-1 0,-1 1 1,1 0-1,-1-1 0,0 1 0,1-1 1,-1 1-1,1 0 0,-1-1 0,1 1 1,-1-1-1,1 1 0,0-1 0,-1 0 0,1 1 1,1 0-1,0-1-319,0 0-1,0 0 1,0 0 0,0-1 0,0 1-1,0 0 1,0-1 0,0 0 0,0 1-1,0-1 1,0 0 0,0 0 0,-1 0-1,1 0 1,0 0 0,-1 0 0,4-3-1,19-30 1550,-7 8 5865,5 7 4326,-23 51-7802,2-23-2864,-2-7-408,1 0 0,-1 1 0,1-1 0,0 0 0,0 1 0,0-1 0,0 0 0,1 0 0,-1 1 0,1-1 1,-1 0-1,1 0 0,0 0 0,0 1 0,0-1 0,0 0 0,0 0 0,0-1 0,2 4 0,0-4-37,-1 0 0,0-1 0,1 1 0,-1 0 1,1-1-1,-1 1 0,1-1 0,-1 0 0,1 0 0,0 0 0,-1 0 0,1-1 0,-1 1 0,1 0 0,-1-1 0,1 0 0,-1 0 0,4-1 1,36-18-158,-36 16 74,-1 1-1,1 0 1,-1 0-1,1 0 1,0 1-1,0 0 0,0 0 1,0 1-1,10-2 1,-16 37 566,0-32-494,0 0-1,0-1 0,0 1 0,0 0 0,0 0 0,0 0 0,0-1 0,1 1 0,-1 0 0,1 0 1,-1 0-1,1-1 0,0 1 0,-1 0 0,1-1 0,0 1 0,0-1 0,0 1 0,1-1 1,-1 1-1,2 1 0,0-2-3,-1-1 0,0 1-1,1-1 1,-1 0 0,0 1 0,0-1 0,1 0 0,-1 0 0,0-1 0,1 1 0,-1 0 0,0-1 0,0 0-1,1 1 1,-1-1 0,0 0 0,0 0 0,4-2 0,111-68-14,-117 71-12,1 0 0,-1 0-1,0 0 1,0-1 0,1 1 0,-1 0 0,0 0-1,1 0 1,-1 0 0,0 0 0,0 0 0,1-1-1,-1 1 1,0 0 0,1 0 0,-1 0 0,0 0-1,1 0 1,-1 0 0,0 0 0,1 0 0,-1 0-1,0 1 1,1-1 0,-1 0 0,0 0 0,0 0-1,1 0 1,-1 0 0,0 0 0,1 1 0,-1-1-1,0 0 1,0 0 0,1 0 0,-1 1 0,0-1-1,0 0 1,0 0 0,1 1 0,-1-1 0,0 0-1,0 0 1,0 1 0,0-1 0,0 0 0,1 1-1,0 22-1597,1 10-1524,-2-32 3024,1 0-1,-1-1 1,0 1 0,1 0 0,-1-1-1,1 1 1,-1 0 0,1-1 0,-1 1-1,1 0 1,-1-1 0,1 1 0,-1-1-1,1 1 1,0-1 0,-1 1-1,1-1 1,0 0 0,0 1 0,-1-1-1,1 0 1,0 1 0,0-1 0,-1 0-1,1 0 1,0 0 0,0 0 0,0 0-1,-1 0 1,1 0 0,0 0 0,0 0-1,0 0 1,-1 0 0,3-1 0,9-3-8880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8.440"/>
    </inkml:context>
    <inkml:brush xml:id="br0">
      <inkml:brushProperty name="width" value="0.025" units="cm"/>
      <inkml:brushProperty name="height" value="0.025" units="cm"/>
      <inkml:brushProperty name="color" value="#66CC00"/>
    </inkml:brush>
  </inkml:definitions>
  <inkml:trace contextRef="#ctx0" brushRef="#br0">1 47 14029,'0'0'16645,"9"3"-15609,-1-1-917,0 0 0,0-1-1,0 0 1,0 0 0,12-1 0,-19 0-110,1 0 0,0 0 1,0 0-1,0 0 0,0 0 1,-1-1-1,1 1 0,0-1 0,0 1 1,-1-1-1,1 0 0,0 0 1,-1 0-1,1 1 0,-1-2 1,1 1-1,-1 0 0,0 0 0,1 0 1,-1-1-1,0 1 0,0-1 1,0 1-1,0-1 0,0 1 1,0-1-1,0 1 0,0-1 1,-1 0-1,1 0 0,-1 1 0,1-1 1,-1 0-1,0 0 0,1 0 1,-1-3-1,-1 4-9,1 1 0,0-1 0,0 0 0,-1 1 0,1-1 0,0 0 0,-1 1 0,1-1 0,-1 1 0,1-1 0,-1 0 0,1 1 0,-1-1 0,0 1 0,1 0 0,-1-1 0,1 1 0,-1-1 0,0 1 0,1 0 0,-1-1 0,0 1 0,0 0 0,1 0 0,-1 0 0,0-1 0,0 1 0,1 0 0,-1 0 0,0 0 0,0 0 0,1 0 0,-1 1 0,0-1 0,0 0 0,1 0 0,-1 0 0,0 1 0,1-1 0,-1 0 0,0 1 0,1-1 0,-2 1 0,-32 16 0,31-14 0,0 0 0,0 0 0,0 0 0,0 0 0,1 1 0,-1-1 0,1 1 0,0 0 0,0 0 0,1-1 0,-1 1 0,1 0 0,0 1 0,0-1 0,0 0 0,0 8 0,1-11 0,0 0 0,1-1 0,-1 1 0,1 0 0,-1 0 0,1-1 0,0 1 0,-1 0 0,1-1 0,0 1 0,-1-1 0,1 1 0,0-1 0,0 1 0,-1-1 0,1 1 0,0-1 0,0 0 0,0 1 0,0-1 0,-1 0 0,1 0 0,0 0 0,0 0 0,0 0 0,0 0 0,0 0 0,0 0 0,1 0 0,33-1 0,-31 1 0,7-2 0,0 0 0,0-1 0,0-1 0,-1 0 0,1 0 0,-1-1 0,0 0 0,-1-1 0,18-12 0,-4 3 0,-55 73 0,30-56 5,1 0 0,0 0 0,0 0 0,0 0 1,0 0-1,0 0 0,0 0 0,1 0 0,-1 0 0,1 1 0,-1-1 0,1 0 1,0 0-1,0 1 0,0-1 0,0 0 0,1 5 0,0-6-23,0 0 1,0 0-1,0 0 0,1 0 1,-1 0-1,0 0 0,0-1 0,1 1 1,-1 0-1,0-1 0,1 1 1,-1-1-1,1 1 0,-1-1 0,1 0 1,-1 1-1,1-1 0,-1 0 1,1 0-1,-1 0 0,1 0 1,-1 0-1,1-1 0,-1 1 0,3-1 1,1 0-1060,1 0 0,-1-1 0,0 0 0,0 1 0,0-2 0,-1 1-1,1-1 1,0 1 0,-1-1 0,6-5 0,-6 5-96,21-15-6578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8.799"/>
    </inkml:context>
    <inkml:brush xml:id="br0">
      <inkml:brushProperty name="width" value="0.025" units="cm"/>
      <inkml:brushProperty name="height" value="0.025" units="cm"/>
      <inkml:brushProperty name="color" value="#66CC00"/>
    </inkml:brush>
  </inkml:definitions>
  <inkml:trace contextRef="#ctx0" brushRef="#br0">19 0 14510,'0'0'17440,"5"42"-18235,36-34-799,-37-8 1387,-1 0 1,1 0-1,-1 0 1,1 1-1,0-1 1,-1 1-1,1 0 1,-1 0-1,1 0 0,-1 1 1,0-1-1,0 1 1,1 0-1,-1 0 1,0 0-1,0 0 1,3 4-1,-5-5 247,-1 0-1,1 0 1,-1 0-1,1 0 1,-1 0 0,1 0-1,-1 0 1,0 0-1,0 0 1,1 0-1,-1 0 1,0 0 0,0 0-1,0 0 1,0 0-1,0 0 1,-1 0-1,1 0 1,0 1-1,0-1 1,-1 0 0,1 0-1,-1 0 1,1 0-1,-1 0 1,0 1-1,-2 1 200,1-1-1,0 0 0,-1 1 0,1-1 0,-1 0 0,0-1 1,1 1-1,-1 0 0,-4 1 0,-1 1 341,-1-1 0,0 0 0,0-1 0,0 1 0,-16 0 0,24-2-826,-1-1 1,0 0-1,0 0 1,1 0-1,-1-1 1,0 1-1,1 0 0,-1-1 1,0 1-1,1-1 1,-1 1-1,0-1 1,1 0-1,-1 0 0,-1-1 1,3 2 34,0-1 1,-1 0-1,1 1 0,0-1 0,0 0 1,-1 0-1,1 1 0,0-1 1,0 0-1,0 0 0,0 1 0,0-1 1,0 0-1,0 0 0,0 1 1,0-1-1,1 0 0,-1 1 0,0-1 1,0 0-1,1 0 0,-1 1 1,0-1-1,1 1 0,-1-1 1,1 0-1,-1 1 0,1-1 0,-1 1 1,1-1-1,-1 1 0,1-1 1,-1 1-1,1-1 0,0 1 0,-1 0 1,2-1-1,16-11-9547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09.139"/>
    </inkml:context>
    <inkml:brush xml:id="br0">
      <inkml:brushProperty name="width" value="0.025" units="cm"/>
      <inkml:brushProperty name="height" value="0.025" units="cm"/>
      <inkml:brushProperty name="color" value="#66CC00"/>
    </inkml:brush>
  </inkml:definitions>
  <inkml:trace contextRef="#ctx0" brushRef="#br0">0 30 19827,'0'0'12940,"48"0"-12940,-28-7-833,-1-3-5989,7-3-9033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0.294"/>
    </inkml:context>
    <inkml:brush xml:id="br0">
      <inkml:brushProperty name="width" value="0.025" units="cm"/>
      <inkml:brushProperty name="height" value="0.025" units="cm"/>
      <inkml:brushProperty name="color" value="#66CC00"/>
    </inkml:brush>
  </inkml:definitions>
  <inkml:trace contextRef="#ctx0" brushRef="#br0">180 21 9065,'0'0'14477,"-8"-4"-12149,4 2-2224,0-1 0,0 1 0,0 1-1,0-1 1,-1 0 0,1 1 0,0 0 0,-1 0 0,1 0 0,-1 1 0,1 0 0,-1 0 0,1 0 0,-1 0-1,1 0 1,-1 1 0,1 0 0,-1 0 0,1 0 0,0 1 0,0-1 0,-1 1 0,1 0 0,0 0-1,1 1 1,-1-1 0,-4 4 0,4-3-84,1 0 0,-1 0 0,1 0 0,0 0 0,0 1 0,0-1 0,1 1 0,-1 0 0,1 0 0,0 0 0,0 0 0,0 0 0,1 0 0,-1 0 1,0 7-1,5-10 29,0-1 1,0 0 0,0 0-1,0 0 1,0 0 0,0 0 0,0-1-1,0 0 1,0 1 0,0-1 0,3-1-1,-3 1-32,-1 0-25,0 0-1,0 1 0,1-1 0,-1 1 0,0-1 0,0 1 1,0 0-1,1 0 0,-1 0 0,0 0 0,0 0 0,1 1 1,-1-1-1,0 1 0,0-1 0,0 1 0,0 0 0,0 0 0,1 0 1,-2 0-1,1 0 0,0 0 0,0 1 0,0-1 0,0 1 1,-1-1-1,1 1 0,-1 0 0,1-1 0,-1 1 0,0 0 1,0 0-1,0 0 0,0 0 0,0 0 0,0 0 0,0 0 1,0 5-1,2 7-24,-1 1 1,0 0-1,-1-1 0,-3 31 1,2-17 22,-1-14 220,0 0 0,0 0 0,-1 0 0,-1 0 0,0-1 0,-1 1 0,-1-1 0,0 0 0,0 0 0,-1 0 1,-1-1-1,0 0 0,-1 0 0,0-1 0,-1 0 0,-12 11 0,21-21-210,0-1 0,-1 1 0,0-1 0,1 1 0,-1-1 0,1 1 0,-1-1 0,1 1 0,-1-1 0,0 0 0,1 1 0,-1-1 0,0 0 0,0 0 0,1 1 0,-1-1 0,0 0 0,1 0 0,-1 0 0,0 0 0,0 0 0,1 0 0,-1 0 0,0 0 0,0 0 0,1 0 0,-1 0 0,0-1 0,0 1 0,0-1 0,0 0 0,0 0 0,0 0 0,0 0 0,1-1 0,-1 1 0,1 0 0,-1 0 0,1-1 0,-1 1 0,1-1 0,-1 1 0,1 0 0,0-1 0,0-2 0,0-5 0,0 0 0,1 0 0,-1 0 0,4-12 0,1 8 2,-1 1-1,2 0 1,-1 0-1,2 1 1,-1-1-1,14-15 1,59-64-22,-47 55-19,-6 9-145,28-33 53,-51 56 144,0 0 0,0-1 0,0 1-1,-1-1 1,1 1 0,-1-1-1,0 0 1,-1 0 0,1 1-1,-1-1 1,0-1 0,0-5 0,-1 10-22,-1 1 1,1-1-1,-1 1 1,0-1-1,1 1 1,-1-1 0,0 1-1,1-1 1,-1 1-1,0 0 1,0-1 0,0 1-1,1 0 1,-1 0-1,0-1 1,0 1 0,0 0-1,1 0 1,-1 0-1,0 0 1,0 0 0,0 0-1,0 0 1,1 1-1,-1-1 1,0 0-1,0 0 1,0 1 0,1-1-1,-2 1 1,-27 8 23,28-9-12,0 1 0,0-1 1,0 1-1,0 0 0,0-1 0,0 1 0,0 0 1,1 0-1,-1-1 0,0 1 0,0 0 1,1 0-1,-1 0 0,1 0 0,-1 0 0,1 0 1,-1 0-1,1 0 0,-1 0 0,1 0 1,0 0-1,0 0 0,-1 0 0,1 2 0,1-2 4,-1 0-1,1 0 1,0 0-1,-1 0 0,1 0 1,0 0-1,0 0 1,0-1-1,0 1 0,0 0 1,0 0-1,0-1 1,0 1-1,0-1 1,0 1-1,0-1 0,0 1 1,2 0-1,13 3 66,-1-1 1,29 3-1,-25-4-48,5 1-30,-16-2 5,-1-1 0,1 1 0,0 1 0,-1-1 0,1 1 0,-1 1 0,0-1 0,1 1 0,10 7 0,-17-59 17,-1 48-110,0-1-1,-1 1 1,1-1 0,0 1-1,0-1 1,0 0 0,0 1-1,0-1 1,0 1 0,0-1-1,0 1 1,1-1 0,-1 1-1,2-3 1,19 1-3073,-11 3 2325,13 0-4053,5 0-2082</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0.641"/>
    </inkml:context>
    <inkml:brush xml:id="br0">
      <inkml:brushProperty name="width" value="0.025" units="cm"/>
      <inkml:brushProperty name="height" value="0.025" units="cm"/>
      <inkml:brushProperty name="color" value="#66CC00"/>
    </inkml:brush>
  </inkml:definitions>
  <inkml:trace contextRef="#ctx0" brushRef="#br0">75 1 13645,'0'0'14905,"-10"2"-14302,5 0-479,0-1 1,0 1-1,1 0 0,-1 0 1,0 1-1,1-1 0,-8 6 1,10-6-48,0 0 1,1-1 0,-1 1 0,1 0-1,-1 0 1,1 0 0,0 0 0,0 0-1,-1 0 1,2 0 0,-1 1 0,0-1-1,0 0 1,1 0 0,-1 1 0,1-1-1,0 0 1,-1 1 0,1-1 0,0 0-1,1 1 1,-1-1 0,0 0 0,1 1-1,0 2 1,0-4-70,0 1 0,0-1-1,0 0 1,1 0 0,-1 0 0,0 0 0,0 0-1,1 0 1,-1 0 0,1 0 0,-1 0-1,1 0 1,-1-1 0,1 1 0,-1-1-1,1 1 1,-1-1 0,1 0 0,0 0 0,-1 1-1,1-1 1,0 0 0,-1 0 0,1-1-1,3 1 1,43-8-135,-39 4-74,1-1 0,-1 0 0,-1 0 0,15-12 0,-20 15 160,0 0 0,0 0 1,0-1-1,-1 1 0,1-1 0,-1 0 1,0 0-1,1 0 0,-1 0 0,-1 0 1,1 0-1,0 0 0,-1-1 0,0 1 1,1-1-1,0-5 0,-23 31-1320,20-19 1103,0-1 1,-1 1-1,1-1 0,0 1 1,0-1-1,0 1 0,1 0 0,-1-1 1,1 1-1,-1 0 0,1 0 1,0 0-1,0 4 0,1-5-83,-1-1 0,1 0 0,-1 0 0,1 1 0,0-1-1,-1 0 1,1 0 0,0 0 0,0 0 0,0 0 0,0 0-1,0 0 1,0 0 0,0 0 0,0 0 0,0-1 0,1 1-1,-1-1 1,0 1 0,0 0 0,1-1 0,-1 0 0,0 1-1,1-1 1,-1 0 0,0 0 0,1 0 0,-1 1 0,3-2 0,19 2-2863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0.999"/>
    </inkml:context>
    <inkml:brush xml:id="br0">
      <inkml:brushProperty name="width" value="0.025" units="cm"/>
      <inkml:brushProperty name="height" value="0.025" units="cm"/>
      <inkml:brushProperty name="color" value="#66CC00"/>
    </inkml:brush>
  </inkml:definitions>
  <inkml:trace contextRef="#ctx0" brushRef="#br0">88 125 11307,'0'0'5151,"-8"3"-2498,1 1-2131,0-1-1,1 1 1,-1 0-1,1 0 1,0 0-1,-8 9 1,11-11-300,1 1 1,-1-1 0,1 1-1,0 0 1,0 0 0,0 0-1,1 0 1,-1 1 0,1-1-1,-1 0 1,1 1 0,0-1-1,0 0 1,1 1 0,-1 0-1,1-1 1,0 1 0,0-1-1,0 6 1,1-8-212,-1 0-1,1 0 1,0 0 0,0 1-1,0-1 1,0 0 0,0 0-1,0 0 1,0 0 0,0-1 0,0 1-1,0 0 1,0 0 0,1-1-1,-1 1 1,0-1 0,0 1-1,1-1 1,-1 1 0,0-1-1,1 0 1,-1 0 0,0 1-1,1-1 1,-1 0 0,1 0-1,-1 0 1,2-1 0,43-4-284,-36 0 196,-1 0-1,0 0 1,0-1-1,0 0 1,-1-1-1,1 1 0,-2-2 1,1 1-1,-1-1 1,0 0-1,6-10 1,4-7 321,-1 0 1,21-46-1,-25 36 1121,-17 36 169,-9 17-1145,5-4-156,0 0-1,2 1 0,0 0 1,-7 20-1,11-28-182,1 0 0,0 0 0,1 0 0,0 0-1,0 1 1,0-1 0,1 0 0,0 1 0,0-1 0,1 0-1,0 0 1,3 10 0,-3-14-147,0 0-1,1 0 1,-1 0 0,1-1-1,0 1 1,0-1 0,0 1-1,0-1 1,1 0-1,-1 1 1,0-1 0,1-1-1,0 1 1,-1 0 0,1 0-1,0-1 1,4 2 0,23 6-3510,0-6-4113,-13-3 657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1.339"/>
    </inkml:context>
    <inkml:brush xml:id="br0">
      <inkml:brushProperty name="width" value="0.025" units="cm"/>
      <inkml:brushProperty name="height" value="0.025" units="cm"/>
      <inkml:brushProperty name="color" value="#66CC00"/>
    </inkml:brush>
  </inkml:definitions>
  <inkml:trace contextRef="#ctx0" brushRef="#br0">37 61 13196,'0'0'7170,"9"1"-4245,-4-1-2622,4 1 619,0 0 0,0-1 0,0 0 0,15-3-1,-22 3-783,0-1-1,0 1 0,0 0 1,0-1-1,0 0 0,-1 1 1,1-1-1,0 0 0,-1 0 1,1 0-1,0 0 0,-1 0 1,1 0-1,-1-1 0,1 1 1,-1 0-1,0-1 0,0 1 1,0-1-1,0 1 0,0-1 0,0 0 1,0 1-1,0-1 0,0 0 1,-1 0-1,1 1 0,-1-1 1,1 0-1,-1 0 0,0 0 1,0-2-1,0 3-136,-1-1 1,0 1-1,0 0 0,1 0 0,-1 0 1,0 0-1,0 0 0,0 0 1,0 1-1,0-1 0,0 0 0,0 0 1,-1 1-1,1-1 0,0 1 1,0-1-1,0 1 0,-1-1 1,1 1-1,0 0 0,-1 0 0,1-1 1,0 1-1,-1 0 0,1 0 1,0 0-1,0 0 0,-1 1 0,1-1 1,-3 1-1,-44 7-9,44-6 8,-1 1 0,0 0 0,1 0 0,-1 0 0,1 0 0,0 1 0,0 0 0,1-1 0,-1 1 0,1 1 0,-1-1 0,1 0 0,1 1 0,-1 0 0,-2 5 0,5-8 0,-1 0 0,0 0 0,1 0 0,-1 0 0,1 0 0,0 0 0,0 0 0,0 0 0,0 1 0,0-1 0,0 0 0,1 0 0,-1 0 0,1 0 0,-1 0 0,1 0 0,0 0 0,0 0 0,0 0 0,0-1 0,0 1 0,0 0 0,0 0 0,0-1 0,1 1 0,-1-1 0,1 1 0,-1-1 0,1 0 0,0 1 0,0-1 0,-1 0 0,1 0 0,0 0 0,0 0 0,0-1 0,0 1 0,0 0 0,0-1 0,3 1 0,46 6-2609,2-9-6190,-14-3-7499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2.720"/>
    </inkml:context>
    <inkml:brush xml:id="br0">
      <inkml:brushProperty name="width" value="0.025" units="cm"/>
      <inkml:brushProperty name="height" value="0.025" units="cm"/>
      <inkml:brushProperty name="color" value="#66CC00"/>
    </inkml:brush>
  </inkml:definitions>
  <inkml:trace contextRef="#ctx0" brushRef="#br0">77 147 11915,'0'0'18023,"-9"3"-17917,5-2-71,0 0 0,1 0 0,-1 1 0,1-1-1,0 1 1,-1 0 0,1 0 0,0 0 0,0 0-1,0 0 1,0 1 0,1-1 0,-1 1 0,0 0-1,1-1 1,0 1 0,0 0 0,0 1-1,0-1 1,0 0 0,1 1 0,-1-1 0,1 1-1,0-1 1,0 1 0,1-1 0,-1 1 0,0 5-1,1-8-26,0-1-1,0 1 1,0-1-1,0 0 0,1 1 1,-1-1-1,0 0 1,0 1-1,0-1 0,0 0 1,1 1-1,-1-1 1,0 0-1,0 1 1,1-1-1,-1 0 0,0 1 1,0-1-1,1 0 1,-1 0-1,0 0 0,1 1 1,-1-1-1,0 0 1,1 0-1,-1 0 0,0 0 1,1 1-1,-1-1 1,1 0-1,-1 0 0,0 0 1,1 0-1,0 0 1,20-2 302,19-11 247,-27 5-510,-1 1 1,0-2 0,0 1 0,-1-2-1,0 1 1,0-2 0,16-20-1,-22 24-31,1-1 0,-1 0 0,0-1 0,-1 1 0,0-1-1,0 0 1,-1 0 0,0 0 0,-1 0 0,0-1-1,0 1 1,0-17 0,-5 25-16,-5 10 0,-6 13 0,8-9 0,0 0 0,1 0 0,0 1 0,2 0 0,-1 0 0,2 0 0,0 0 0,-1 25 0,3-38 0,0 0 0,0 0 0,0-1 0,0 1 0,0 0 0,0 0 0,1 0 0,-1-1 0,0 1 0,0 0 0,1 0 0,-1-1 0,0 1 0,1 0 0,-1-1 0,1 1 0,-1 0 0,1-1 0,-1 1 0,1-1 0,-1 1 0,1-1 0,0 1 0,-1-1 0,1 1 0,0-1 0,0 0 0,-1 1 0,2-1 0,28 0 0,-24-1 0,1-1 0,-1 0 0,0 0 0,0-1 0,0 1 0,0-1 0,7-5 0,-10 6 0,4-4 0,0 0 0,0-1 0,-1 0 0,8-9 0,-19 59 0,4-42 0,1 1 0,-1-1 0,1 1 0,0-1 0,-1 1 0,1-1 0,0 1 0,0-1 0,0 1 0,0-1 0,0 1 0,0-1 0,1 1 0,-1-1 0,0 1 0,1-1 0,-1 1 0,1-1 0,0 0 0,-1 1 0,1-1 0,0 0 0,0 1 0,0-1 0,0 0 0,0 0 0,0 0 0,0 0 0,0 0 0,0 0 0,1 0 0,-1 0 0,3 1 0,0-1 0,1-1 0,0 1 0,0-1 0,0 0 0,-1 0 0,1 0 0,0 0 0,0-1 0,-1 0 0,8-2 0,-4 0 0,0 1 0,-1-1 0,1-1 0,-1 1 0,0-1 0,0 0 0,0-1 0,-1 0 0,1 0 0,-1 0 0,0-1 0,-1 0 0,1 0 0,-1 0 0,0-1 0,-1 0 0,0 0 0,0 0 0,0 0 0,3-10 0,-13 33 0,3-12 0,1 1 0,1 0 0,-1 0 0,1 0 0,-1 0 0,1 9 0,1-13 0,0 1 0,0-1 0,0 0 0,0 0 0,1 0 0,-1 1 0,1-1 0,-1 0 0,1 0 0,-1 0 0,1 0 0,-1 0 0,1 0 0,0 0 0,0 0 0,-1 0 0,1 0 0,0 0 0,0 0 0,0-1 0,0 1 0,0 0 0,0-1 0,0 1 0,1-1 0,-1 1 0,0-1 0,0 1 0,0-1 0,0 0 0,1 0 0,-1 1 0,3-1 0,0 1 0,0-1 0,0 1 0,1-1 0,-1 1 0,1-1 0,-1 0 0,0-1 0,1 1 0,-1-1 0,0 0 0,0 0 0,1 0 0,6-4 0,-8 3 0,-1 0 0,0 1 0,0-1 0,0 0 0,0 0 0,0-1 0,-1 1 0,1 0 0,-1 0 0,1-1 0,-1 1 0,0-1 0,0 1 0,0-1 0,0 0 0,-1 1 0,1-1 0,-1 0 0,1 0 0,-1 1 0,0-1 0,0-5 0,0 7-214,0 1 0,0-1 1,0 0-1,0 1 0,0-1 0,0 0 1,0 1-1,0-1 0,0 0 0,0 0 1,-1 1-1,1-1 0,0 0 0,0 1 1,-1-1-1,1 1 0,0-1 0,-1 0 0,1 1 1,0-1-1,-1 1 0,1-1 0,-1 1 1,1-1-1,-1 1 0,1-1 0,-1 1 1,-1-1-1,1 1-314,1 0 1,-1 0-1,0 0 1,0 0-1,0 1 1,0-1 0,0 0-1,1 1 1,-1-1-1,0 0 1,0 1-1,0-1 1,1 1-1,-1-1 1,0 1-1,1 0 1,-1-1-1,0 1 1,1-1-1,-1 1 1,0 1 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3.190"/>
    </inkml:context>
    <inkml:brush xml:id="br0">
      <inkml:brushProperty name="width" value="0.025" units="cm"/>
      <inkml:brushProperty name="height" value="0.025" units="cm"/>
      <inkml:brushProperty name="color" value="#66CC00"/>
    </inkml:brush>
  </inkml:definitions>
  <inkml:trace contextRef="#ctx0" brushRef="#br0">22 1 21300,'-8'0'3459,"1"0"385,4 0-1057,0 0-1410,3 3-1377,0 7 0,6-1-1826,3-4-3459,2-5-6950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301"/>
    </inkml:context>
    <inkml:brush xml:id="br0">
      <inkml:brushProperty name="width" value="0.025" units="cm"/>
      <inkml:brushProperty name="height" value="0.025" units="cm"/>
    </inkml:brush>
  </inkml:definitions>
  <inkml:trace contextRef="#ctx0" brushRef="#br0">0 83 10570,'0'0'14451,"5"14"-12054,3 32-1074,-1 0-1,-2 1 1,-3 78-1,-4 48-1263,2-171-59,0 0 0,0 1 0,0-1 0,0 0 0,0 1 0,0-1 0,1 0 0,-1 1 0,1-1 0,0 0 0,-1 0 0,1 0 0,0 0 0,0 0 0,1 0 0,-1 0 0,0 0 0,0 0 0,1 0 0,0 0 0,-1-1 0,1 1 0,2 1 0,-2-2 0,1-1 0,-1 1 0,0-1 0,1 0 0,-1 0 0,1 0 0,-1 0 0,1 0 0,-1 0 0,0-1 0,1 1 0,-1-1 0,1 0 0,-1 0 0,0 0 0,0 0 0,0 0 0,1 0 0,-1 0 0,0-1 0,0 1 0,-1-1 0,3-1 0,18-16 0,-1-1 0,-1 0 0,0-1 0,23-35 0,60-103 0,-87 133 0,117-206 0,-119 216-474,-12 27-846,-14 33-3228,-5-14-2451,-3 1-3042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1.205"/>
    </inkml:context>
    <inkml:brush xml:id="br0">
      <inkml:brushProperty name="width" value="0.025" units="cm"/>
      <inkml:brushProperty name="height" value="0.025" units="cm"/>
      <inkml:brushProperty name="color" value="#66CC00"/>
    </inkml:brush>
  </inkml:definitions>
  <inkml:trace contextRef="#ctx0" brushRef="#br0">1 0 16624,'0'0'10570,"34"20"-14510,-30-16 1986,1 0-1537,1 0-2435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2.079"/>
    </inkml:context>
    <inkml:brush xml:id="br0">
      <inkml:brushProperty name="width" value="0.025" units="cm"/>
      <inkml:brushProperty name="height" value="0.025" units="cm"/>
      <inkml:brushProperty name="color" value="#66CC00"/>
    </inkml:brush>
  </inkml:definitions>
  <inkml:trace contextRef="#ctx0" brushRef="#br0">1 0 17553,'0'0'7303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2.420"/>
    </inkml:context>
    <inkml:brush xml:id="br0">
      <inkml:brushProperty name="width" value="0.025" units="cm"/>
      <inkml:brushProperty name="height" value="0.025" units="cm"/>
      <inkml:brushProperty name="color" value="#66CC00"/>
    </inkml:brush>
  </inkml:definitions>
  <inkml:trace contextRef="#ctx0" brushRef="#br0">1 0 17072,'0'0'5990,"60"48"-5798,-48-43-128,0 4-64,-1-1-64,-1-2-256,-2 1-161,-3-1-448,-1-3-1473,0-2-2787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2.749"/>
    </inkml:context>
    <inkml:brush xml:id="br0">
      <inkml:brushProperty name="width" value="0.025" units="cm"/>
      <inkml:brushProperty name="height" value="0.025" units="cm"/>
      <inkml:brushProperty name="color" value="#66CC00"/>
    </inkml:brush>
  </inkml:definitions>
  <inkml:trace contextRef="#ctx0" brushRef="#br0">0 0 18161,'0'0'3748,"48"32"-11916,-41-32-608</inkml:trace>
  <inkml:trace contextRef="#ctx0" brushRef="#br0" timeOffset="1">331 316 11819,'0'0'7719,"37"52"-7815,-28-50-1313,0 0-2435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3.090"/>
    </inkml:context>
    <inkml:brush xml:id="br0">
      <inkml:brushProperty name="width" value="0.025" units="cm"/>
      <inkml:brushProperty name="height" value="0.025" units="cm"/>
      <inkml:brushProperty name="color" value="#66CC00"/>
    </inkml:brush>
  </inkml:definitions>
  <inkml:trace contextRef="#ctx0" brushRef="#br0">0 0 11755,'0'0'737,"62"23"-9321</inkml:trace>
  <inkml:trace contextRef="#ctx0" brushRef="#br0" timeOffset="1">299 210 14221,'0'0'7303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3.419"/>
    </inkml:context>
    <inkml:brush xml:id="br0">
      <inkml:brushProperty name="width" value="0.025" units="cm"/>
      <inkml:brushProperty name="height" value="0.025" units="cm"/>
      <inkml:brushProperty name="color" value="#66CC00"/>
    </inkml:brush>
  </inkml:definitions>
  <inkml:trace contextRef="#ctx0" brushRef="#br0">0 0 20563,'0'0'2947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4.327"/>
    </inkml:context>
    <inkml:brush xml:id="br0">
      <inkml:brushProperty name="width" value="0.025" units="cm"/>
      <inkml:brushProperty name="height" value="0.025" units="cm"/>
      <inkml:brushProperty name="color" value="#66CC00"/>
    </inkml:brush>
  </inkml:definitions>
  <inkml:trace contextRef="#ctx0" brushRef="#br0">3 0 7527,'0'0'17841,"10"76"-16079,-10-44-609,0 4-545,0 0-351,0 0-161,-4-4-64,-1-3-32,3-5-609,0-6-960,2-6-866,0-10-543,0-16-7080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4.671"/>
    </inkml:context>
    <inkml:brush xml:id="br0">
      <inkml:brushProperty name="width" value="0.025" units="cm"/>
      <inkml:brushProperty name="height" value="0.025" units="cm"/>
      <inkml:brushProperty name="color" value="#66CC00"/>
    </inkml:brush>
  </inkml:definitions>
  <inkml:trace contextRef="#ctx0" brushRef="#br0">0 55 13036,'0'0'10506,"24"-48"-8488,-12 43-673,6 4-544,2 1-609,6 0-128,2 0-32,1 3-32,1 1-832,-3-2-417,-3 0-129,-1-2-351,-5 0-610,-6 0-415,-6 0-1218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5.059"/>
    </inkml:context>
    <inkml:brush xml:id="br0">
      <inkml:brushProperty name="width" value="0.025" units="cm"/>
      <inkml:brushProperty name="height" value="0.025" units="cm"/>
      <inkml:brushProperty name="color" value="#66CC00"/>
    </inkml:brush>
  </inkml:definitions>
  <inkml:trace contextRef="#ctx0" brushRef="#br0">20 1 9673,'0'0'10282,"49"12"-7784,-16-12-640,6 0-865,5-2-417,-4-2-511,-2 3-322,-5 1-1248,-10 0-1154,-11 2-1601,-9 8-1697,-3-1-4037</inkml:trace>
  <inkml:trace contextRef="#ctx0" brushRef="#br0" timeOffset="1">1 225 15695,'0'0'9289,"56"7"-6983,-25-14-1217,8-2-897,1 2-160,-1 2-448,-2 1-1442,-1 3-1697,-4 0-2115,-3-4-7142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5.386"/>
    </inkml:context>
    <inkml:brush xml:id="br0">
      <inkml:brushProperty name="width" value="0.025" units="cm"/>
      <inkml:brushProperty name="height" value="0.025" units="cm"/>
      <inkml:brushProperty name="color" value="#66CC00"/>
    </inkml:brush>
  </inkml:definitions>
  <inkml:trace contextRef="#ctx0" brushRef="#br0">0 6 19891,'0'0'12139,"72"-5"-12203,-41 5-929,1 3-448,-3 2-1794,-2-1-1249,-9-2-1762,-6-2-4420</inkml:trace>
  <inkml:trace contextRef="#ctx0" brushRef="#br0" timeOffset="1">4 125 18129,'0'0'10602,"71"11"-10346,-33-16-256,5-3-1857,-2-1-1859,2-2-2434,-2 0-6726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0.645"/>
    </inkml:context>
    <inkml:brush xml:id="br0">
      <inkml:brushProperty name="width" value="0.025" units="cm"/>
      <inkml:brushProperty name="height" value="0.025" units="cm"/>
    </inkml:brush>
  </inkml:definitions>
  <inkml:trace contextRef="#ctx0" brushRef="#br0">1 0 18001,'0'0'2594,"14"63"-960,-1-29 384,4 3-1474,5-4-415,1-1-97,7-10-929,0-7-2595,3-14-1568,-1-1-5094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5.821"/>
    </inkml:context>
    <inkml:brush xml:id="br0">
      <inkml:brushProperty name="width" value="0.025" units="cm"/>
      <inkml:brushProperty name="height" value="0.025" units="cm"/>
      <inkml:brushProperty name="color" value="#66CC00"/>
    </inkml:brush>
  </inkml:definitions>
  <inkml:trace contextRef="#ctx0" brushRef="#br0">1 60 18930,'0'0'7794,"11"-8"-5995,-3 2-1583,0 0 0,1 0 0,0 1 0,0 0 0,0 1 0,1 0 0,-1 0 0,1 1 0,0 1 0,18-3 0,-22 4-137,1 0 0,0 1 0,0 0 1,-1 1-1,1-1 0,0 1 0,-1 0 1,10 4-1,-14-4-77,0 0-1,0 0 1,0 1 0,0-1 0,-1 1-1,1-1 1,-1 1 0,1 0 0,-1 0-1,0-1 1,1 1 0,-1 0-1,0 0 1,0 0 0,0 0 0,-1 1-1,1-1 1,-1 0 0,1 0-1,-1 0 1,1 1 0,-1-1 0,0 0-1,0 0 1,0 0 0,0 1 0,-1-1-1,0 3 1,-1 3 66,0 1 0,-1-1 0,-1 0 0,1 0 0,-1 0-1,0-1 1,-1 1 0,0-1 0,0 0 0,-1-1 0,1 1 0,-1-1 0,-12 9 0,-11 16 86,71-27-1814,-13-5 679,-19 0 586,-1 0 1,1 1-1,-1 0 0,1 0 1,-1 1-1,19 4 0,-26-4 353,0 0-1,1 1 0,-1-1 1,0 0-1,0 1 0,0-1 1,0 1-1,-1 0 0,1-1 1,0 1-1,-1 0 0,1 0 1,-1 0-1,1 0 0,-1 0 1,0 1-1,0-1 0,0 0 1,0 1-1,-1-1 0,1 0 1,-1 1-1,1-1 0,-1 1 1,0-1-1,0 1 0,0-1 1,0 1-1,0-1 0,0 1 1,-1-1-1,0 4 0,0-2 185,-1 1 1,1 0-1,-1-1 0,0 1 0,0-1 1,-1 0-1,1 1 0,-1-1 0,0 0 1,0-1-1,0 1 0,0 0 0,-1-1 1,0 0-1,1 0 0,-1 0 0,0 0 1,-1 0-1,1-1 0,0 0 0,-1 0 1,1 0-1,-7 1 0,-4 2 424,0 0 1,0-1-1,-1-1 0,1-1 1,-32 1-1,46-3-657,0 1 0,0-1 1,0 0-1,0 0 0,-1 0 0,1-1 0,0 1 0,0 0 1,0 0-1,0-1 0,0 1 0,0 0 0,-1-1 1,1 1-1,0-1 0,0 0 0,0 1 0,1-1 0,-1 0 1,0 1-1,0-1 0,0 0 0,0 0 0,1 0 0,-1 0 1,0 0-1,1 0 0,-1 0 0,1 0 0,-1 0 1,1 0-1,-1 0 0,1 0 0,0 0 0,0 0 0,-1-1 1,1 1-1,0-2 0,0 0-444,1 0 0,-1-1 0,1 1 1,0 0-1,0-1 0,0 1 0,0 0 0,0 0 0,1 0 0,-1 0 0,1 0 1,3-4-1,15-19-7291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6.192"/>
    </inkml:context>
    <inkml:brush xml:id="br0">
      <inkml:brushProperty name="width" value="0.025" units="cm"/>
      <inkml:brushProperty name="height" value="0.025" units="cm"/>
      <inkml:brushProperty name="color" value="#66CC00"/>
    </inkml:brush>
  </inkml:definitions>
  <inkml:trace contextRef="#ctx0" brushRef="#br0">1 44 18481,'0'0'10603,"9"-7"-8804,2 2-1611,-1-1 1,1 1 0,0 1 0,0 0 0,0 1 0,21-4 0,-28 6-155,1 0 0,-1 1 1,0 0-1,0 0 0,1 0 0,-1 1 0,0-1 1,0 1-1,1 0 0,-1 0 0,5 3 0,-6-3-27,-1 0 0,0 1 0,0-1 0,0 1 0,0 0 0,0 0-1,0-1 1,-1 1 0,1 0 0,-1 1 0,1-1 0,-1 0 0,0 0 0,1 1 0,-1-1 0,0 0-1,-1 1 1,1-1 0,0 1 0,-1-1 0,1 4 0,-1 0-7,1 0 0,-1 0 0,0 0 0,-1 1 0,1-1 0,-1 0 0,-1 0 0,1 0 0,-1 0 0,0-1 0,0 1 0,-1 0 0,1-1 0,-1 0 0,-7 9 0,-4 5 0,-1-2 0,-33 31 0,-4 4 0,51-51 0,0-1 0,0 1 0,0 0 0,0 0 0,1 0 0,-1 0 0,0 1 0,1-1 0,-1 0 0,1 0 0,-1 0 0,1 0 0,0 0 0,-1 1 0,1-1 0,0 0 0,0 0 0,0 2 0,0-2 0,0-1 0,1 1 0,-1-1 0,0 1 0,1 0 0,-1-1 0,1 1 0,-1-1 0,1 1 0,-1-1 0,1 1 0,-1-1 0,1 0 0,-1 1 0,1-1 0,-1 0 0,1 1 0,0-1 0,-1 0 0,1 0 0,0 1 0,-1-1 0,2 0 0,52 1 0,-36-2 0,-8 1-6,13 0-1276,0-1-1,29-4 0,-16-3-6202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7.294"/>
    </inkml:context>
    <inkml:brush xml:id="br0">
      <inkml:brushProperty name="width" value="0.025" units="cm"/>
      <inkml:brushProperty name="height" value="0.025" units="cm"/>
      <inkml:brushProperty name="color" value="#66CC00"/>
    </inkml:brush>
  </inkml:definitions>
  <inkml:trace contextRef="#ctx0" brushRef="#br0">18 61 8584,'0'0'12337,"-1"9"-10095,-3 32-379,5-40-1775,-1 0-1,1 0 1,-1 1 0,1-1-1,-1 0 1,1 0-1,0 0 1,0 0-1,0 0 1,0 0 0,-1 0-1,1 0 1,0 0-1,0-1 1,1 1-1,-1 0 1,0 0 0,0-1-1,0 1 1,0-1-1,1 1 1,-1-1-1,0 0 1,0 1 0,1-1-1,-1 0 1,0 0-1,1 0 1,-1 0-1,2 0 1,39-3 1303,-37 2-1320,0-1 1,0 0-1,-1 0 1,1 0-1,-1 0 1,1-1 0,-1 1-1,0-1 1,0 0-1,0-1 1,-1 1-1,1-1 1,-1 0 0,1 1-1,-1-1 1,0-1-1,-1 1 1,1 0-1,-1-1 1,0 1 0,0-1-1,0 0 1,-1 0-1,0 0 1,1 1-1,-1-10 1,-1 13-63,0 0 1,0 0-1,-1-1 1,1 1-1,-1 0 1,1 0-1,-1 0 0,1 0 1,-1 0-1,0-1 1,0 1-1,1 0 0,-1 1 1,0-1-1,0 0 1,0 0-1,0 0 0,0 0 1,0 1-1,0-1 1,0 0-1,-1 1 1,1-1-1,0 1 0,0 0 1,0-1-1,-1 1 1,1 0-1,0 0 0,0-1 1,-1 1-1,1 0 1,0 0-1,0 1 0,-1-1 1,1 0-1,-2 1 1,-2-1-31,0 0 0,0 1 0,0 0 1,0 0-1,0 0 0,0 1 0,1 0 1,-10 4-1,7 0 6,0 0 0,0 0 0,1 1 0,-1 0 0,1 0 0,1 1 0,0-1 0,0 1 0,0 0 0,1 1 0,0-1 1,1 1-1,0 0 0,0 0 0,1 0 0,0 0 0,0 0 0,1 0 0,0 11 0,1-19 10,1 1 0,-1 0-1,1 0 1,-1-1 0,1 1 0,0 0 0,0-1 0,0 1 0,0 0-1,0-1 1,0 1 0,0-1 0,0 0 0,0 1 0,1-1-1,-1 0 1,1 0 0,-1 0 0,1 0 0,-1 0 0,1 0 0,0 0-1,-1 0 1,1-1 0,0 1 0,0-1 0,-1 1 0,1-1-1,0 0 1,0 0 0,0 0 0,0 0 0,3 0 0,6 0 34,1 0 1,-1 0 0,0-1 0,16-4-1,-10 0-1,0-1 1,0 0-1,-1-2 0,0 0 0,22-14 0,33-18 27,-71 40-56,1 0 0,0 0 0,0 0 0,-1-1-1,1 1 1,0 0 0,-1 0 0,1 0 0,0 0 0,0 0-1,-1 0 1,1 0 0,0 0 0,0 1 0,-1-1-1,1 0 1,0 0 0,-1 1 0,1-1 0,0 0-1,-1 1 1,1-1 0,0 0 0,-1 1 0,1-1-1,-1 1 1,1-1 0,-1 1 0,1-1 0,-1 1-1,1 0 1,-1-1 0,0 1 0,1 0 0,-1-1-1,0 1 1,1 0 0,-1-1 0,0 1 0,0 0 0,0 0-1,0-1 1,0 1 0,0 0 0,0-1 0,0 1-1,0 0 1,0 0 0,0 0 0,0 53-72,-1-36 77,1-17 18,1-1-1,-1 1 0,1 0 0,0 0 1,0 0-1,-1-1 0,1 1 0,0 0 1,0-1-1,0 1 0,0 0 0,0-1 1,0 1-1,0-1 0,0 0 1,0 1-1,0-1 0,0 0 0,0 0 1,0 0-1,0 1 0,0-1 0,0 0 1,1 0-1,-1 0 0,0-1 0,0 1 1,0 0-1,0 0 0,0-1 0,2 0 1,37-8 354,-19-2-368,-17 8-72,0 1 0,1-1 0,0 0-1,-1 1 1,1 0 0,0 0 0,0 1-1,0-1 1,0 1 0,1 0 0,-1 1-1,0-1 1,9 1 0,-13 1-83,0-1 0,0 1 0,0 0 0,0-1 0,0 1 0,0 0 0,0 0 0,0 0 1,0 0-1,-1 0 0,1 0 0,0 0 0,-1 0 0,1 0 0,0 1 0,-1-1 0,1 0 0,-1 0 0,1 3 0,-1-3-150,0 0 0,0 0 0,0 0-1,0 0 1,1 0 0,-1 0 0,0 0-1,1-1 1,-1 1 0,1 0-1,-1 0 1,1 0 0,-1 0 0,1 0-1,0-1 1,-1 1 0,1 0 0,0 0-1,0-1 1,-1 1 0,1-1 0,0 1-1,0-1 1,0 1 0,0-1-1,0 1 1,0-1 0,0 0 0,0 1-1,0-1 1,0 0 0,0 0 0,0 0-1,0 0 1,0 0 0,0 0-1,0 0 1,0 0 0,0 0 0,0 0-1,0-1 1,0 1 0,0 0 0,0-1-1,0 1 1,0-1 0,-1 1 0,3-2-1,14-10-7891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7.654"/>
    </inkml:context>
    <inkml:brush xml:id="br0">
      <inkml:brushProperty name="width" value="0.025" units="cm"/>
      <inkml:brushProperty name="height" value="0.025" units="cm"/>
      <inkml:brushProperty name="color" value="#66CC00"/>
    </inkml:brush>
  </inkml:definitions>
  <inkml:trace contextRef="#ctx0" brushRef="#br0">167 1 9065,'0'0'7719,"-6"11"-5002,-3 6-1837,1 1 1,1 0-1,1 0 0,0 1 0,2-1 1,0 1-1,1 1 0,-1 25 0,13 51-656,-1-36-2241,-11-52-3333,-7-15 2453,-8-16 88,-36-54 2902,15 24 8259,39 53-8220,0-1-1,-1 1 1,1 0-1,0 0 1,0-1-1,0 1 1,0 0 0,-1 0-1,1-1 1,0 1-1,0 0 1,0 0-1,0-1 1,0 1-1,0 0 1,0-1-1,0 1 1,0 0 0,0 0-1,0-1 1,0 1-1,0 0 1,0-1-1,0 1 1,0 0-1,0 0 1,0-1 0,0 1-1,1 0 1,-1 0-1,0-1 1,0 1-1,0 0 1,0 0-1,1-1 1,-1 1-1,14-5 1315,25 5-2380,-29 0 1305,40 0-2389,-1 0-4084,-18 0-998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8.043"/>
    </inkml:context>
    <inkml:brush xml:id="br0">
      <inkml:brushProperty name="width" value="0.025" units="cm"/>
      <inkml:brushProperty name="height" value="0.025" units="cm"/>
      <inkml:brushProperty name="color" value="#66CC00"/>
    </inkml:brush>
  </inkml:definitions>
  <inkml:trace contextRef="#ctx0" brushRef="#br0">118 0 9257,'0'0'12449,"-10"0"-9748,7 0-2558,-47 2 3283,48-2-3294,-1 1-1,1-1 0,-1 1 0,1-1 1,0 1-1,-1 0 0,1 0 1,0 0-1,-1 0 0,1 0 0,0 0 1,0 0-1,0 1 0,0-1 0,0 1 1,0 0-1,1 0 0,-1-1 1,0 1-1,-1 4 0,3-5-219,0 0-1,0 0 1,0 0-1,0 0 1,0 1-1,0-1 1,0 0 0,1 0-1,-1 0 1,1 0-1,-1 0 1,0 0-1,1 0 1,0-1-1,-1 1 1,1 0 0,0 0-1,-1 0 1,1 0-1,0-1 1,0 1-1,-1 0 1,1-1-1,0 1 1,0-1 0,0 1-1,0-1 1,0 1-1,0-1 1,2 1-1,36 14-3002,-36-14 2769,29 7-2030,-25-7 2124,0 0 0,0 1 0,0 0 0,0 0 0,0 0 0,0 1 0,0 0 0,7 5 0,-14-7 358,1-1 0,-1 1 1,0-1-1,0 1 0,1 0 1,-1-1-1,0 1 0,0 0 1,1-1-1,-1 1 0,0 0 1,0-1-1,0 1 0,0 0 1,0-1-1,0 1 0,0 0 1,0 0-1,-1-1 0,1 1 1,0 0-1,0-1 0,-1 1 0,1-1 1,0 1-1,0 0 0,-1-1 1,1 1-1,-1-1 0,1 1 1,-1-1-1,1 1 0,-1-1 1,1 1-1,-1-1 0,1 1 1,-1-1-1,1 0 0,-1 1 1,0-1-1,0 0 0,-30 19 2244,28-17-2011,-16 9 625,10-5-814,-1 1-1,-1-2 1,1 0 0,-1 0 0,0-1 0,0 0-1,-1 0 1,-14 1 0,37-21-11748,4-2 4095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8.462"/>
    </inkml:context>
    <inkml:brush xml:id="br0">
      <inkml:brushProperty name="width" value="0.025" units="cm"/>
      <inkml:brushProperty name="height" value="0.025" units="cm"/>
      <inkml:brushProperty name="color" value="#66CC00"/>
    </inkml:brush>
  </inkml:definitions>
  <inkml:trace contextRef="#ctx0" brushRef="#br0">57 1 12684,'0'0'8274,"-2"13"-6715,-14 85 671,0-8 1462,-7 157 1,23-246-3357,2-32-37,11-22-299,25-69 0,-18 64-32,-15 41-245,1 0-1,1 1 1,0 0 0,14-23 0,-18 35 193,-1 1 1,1-1 0,0 1 0,0 0-1,0 0 1,0 0 0,0 0 0,0 0-1,1 1 1,0-1 0,-1 1 0,1 0-1,0 0 1,0 1 0,0-1 0,0 1-1,0 0 1,1 0 0,-1 0-1,0 0 1,1 1 0,-1 0 0,8 0-1,-11 0 87,0 0 0,0 1 0,0-1 0,0 0 0,0 0-1,0 1 1,-1-1 0,1 1 0,0-1 0,0 1 0,0-1 0,0 1-1,-1-1 1,1 1 0,0 0 0,-1-1 0,1 1 0,0 0-1,-1 0 1,1 0 0,-1-1 0,1 1 0,-1 0 0,1 0-1,-1 0 1,0 0 0,0 0 0,1 0 0,-1 0 0,0 0-1,0 0 1,0 0 0,0 0 0,0 0 0,0 0 0,0-1 0,0 1-1,-1 0 1,1 0 0,0 0 0,0 0 0,-1 0 0,1 0-1,-1 0 1,1 0 0,-1 0 0,1-1 0,-1 2 0,-2 3 145,1 1 0,-1-1 0,0 0 0,0 0 0,0-1 0,-1 1 0,-4 4 0,-5 2 49,0-1 0,-1 0 0,0 0-1,-1-2 1,0 0 0,-27 11 0,45-24-6064,4-6 1457,7-5-3624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8.977"/>
    </inkml:context>
    <inkml:brush xml:id="br0">
      <inkml:brushProperty name="width" value="0.025" units="cm"/>
      <inkml:brushProperty name="height" value="0.025" units="cm"/>
      <inkml:brushProperty name="color" value="#66CC00"/>
    </inkml:brush>
  </inkml:definitions>
  <inkml:trace contextRef="#ctx0" brushRef="#br0">41 0 13261,'0'0'9288,"-2"8"-7328,-10 34 393,5-22-1425,2 0 0,0 1 0,1-1 0,-2 22 0,7-42-907,-1 0 0,0 0 1,0 1-1,0-1 0,0 0 0,1 0 1,-1 0-1,0 1 0,0-1 1,1 0-1,-1 0 0,0 0 0,0 0 1,1 0-1,-1 1 0,0-1 0,1 0 1,-1 0-1,0 0 0,0 0 1,1 0-1,-1 0 0,0 0 0,1 0 1,-1 0-1,0 0 0,0 0 0,1 0 1,-1 0-1,0 0 0,1 0 1,-1-1-1,0 1 0,0 0 0,1 0 1,-1 0-1,0 0 0,0 0 0,1-1 1,-1 1-1,0 0 0,0 0 1,0 0-1,1-1 0,-1 1 0,0 0 1,0 0-1,0-1 0,14-10 175,-8 3-194,-1 0 0,0 0 0,0-1 0,-1 0 0,0 0 0,0 0 0,-1-1 0,0 1-1,-1-1 1,0 0 0,-1 1 0,0-1 0,0-15 0,-3 30-2,1-4 0,1 0 0,-1 0 0,0-1 0,1 1 0,-1 0 0,1 0 0,-1 0 0,1 0 0,0 0 0,-1 0 0,1 0 0,0 0 0,0 0 0,-1 0 0,1 0 0,0 0 0,0 0 0,0 1 0,0-1 0,1 0 0,-1 0 0,0 0 0,0 0 0,1 0 0,-1 0 0,0 0 0,1 0 0,-1 0 0,1 0 0,-1 0 0,1-1 0,0 1 0,-1 0 0,1 0 0,0 0 0,-1-1 0,1 1 0,0 0 0,0-1 0,0 1 0,0-1 0,0 1 0,0-1 0,1 1 0,2 0 0,-1 0 0,1 0 0,-1-1 0,1 0 0,0 0 0,-1 0 0,1 0 0,0 0 0,-1-1 0,1 1 0,-1-1 0,1 0 0,-1 0 0,1-1 0,-1 1 0,0-1 0,1 1 0,-1-1 0,0 0 0,0 0 0,0 0 0,-1-1 0,1 1 0,0-1 0,-1 0 0,0 1 0,1-1 0,-1 0 0,-1 0 0,1-1 0,0 1 0,-1 0 0,1-1 0,0-2 0,-11 52 13,5-35-23,2 0 0,-1 0 0,2 0 0,-1 0 1,2 0-1,-1 0 0,1 0 0,1 0 0,3 16 1,-4-26-100,0 0 1,1 0-1,-1 0 1,1 0 0,-1-1-1,1 1 1,0 0 0,-1 0-1,1 0 1,0-1-1,-1 1 1,1 0 0,0-1-1,0 1 1,0-1 0,-1 1-1,3 0 1,-2-1-219,-1 0-1,1 1 1,0-1 0,0 0 0,-1 0-1,1 0 1,0 0 0,0 0-1,-1 0 1,1 0 0,0 0 0,0 0-1,0 0 1,-1 0 0,1 0 0,0 0-1,0-1 1,-1 1 0,1 0 0,0-1-1,-1 1 1,1 0 0,0-1 0,0 0-1,8-11-6911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9.322"/>
    </inkml:context>
    <inkml:brush xml:id="br0">
      <inkml:brushProperty name="width" value="0.025" units="cm"/>
      <inkml:brushProperty name="height" value="0.025" units="cm"/>
      <inkml:brushProperty name="color" value="#66CC00"/>
    </inkml:brush>
  </inkml:definitions>
  <inkml:trace contextRef="#ctx0" brushRef="#br0">1 1 10442,'0'0'18449,"54"49"-44681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19.653"/>
    </inkml:context>
    <inkml:brush xml:id="br0">
      <inkml:brushProperty name="width" value="0.025" units="cm"/>
      <inkml:brushProperty name="height" value="0.025" units="cm"/>
      <inkml:brushProperty name="color" value="#66CC00"/>
    </inkml:brush>
  </inkml:definitions>
  <inkml:trace contextRef="#ctx0" brushRef="#br0">118 265 6246,'0'0'16261,"-9"0"-13736,5 0-2335,-1 0 0,1 0 0,-1 1 0,1-1 0,-1 1 0,1 0 0,0 1 0,-1-1 0,1 0 0,0 1 1,0 0-1,0 0 0,0 1 0,0-1 0,1 1 0,-1-1 0,1 1 0,-1 0 0,1 1 0,0-1 0,0 0 0,1 1 0,-1 0 1,1 0-1,0-1 0,0 1 0,0 1 0,0-1 0,0 0 0,1 0 0,0 1 0,-1 7 0,2-10-182,0 0 0,0 0 0,0 0-1,0 0 1,0 0 0,1 0 0,-1 0 0,0 0-1,1 0 1,0 0 0,0 0 0,-1-1 0,1 1-1,0 0 1,0-1 0,1 1 0,-1 0 0,0-1-1,0 1 1,1-1 0,-1 0 0,1 1 0,-1-1-1,1 0 1,0 0 0,-1 0 0,1 0 0,0 0-1,0 0 1,0-1 0,0 1 0,-1-1 0,1 1-1,0-1 1,0 0 0,4 1 0,0-1-38,-1 0 1,1 0 0,-1 0-1,0 0 1,1-1-1,-1 0 1,1 0 0,-1-1-1,0 0 1,0 1 0,0-2-1,0 1 1,5-4 0,4-5 11,0 0 0,-1-2 0,0 1 0,-1-2 0,-1 0 0,0 0 0,-1-1 0,-1 0 0,0-1 0,-1 0 0,-1 0 0,0-1 0,-1 0 0,-1 0 0,-1 0 0,0-1 0,-1 0 0,1-28 0,-4 42 19,-1 1 0,1 0 0,-1 0 0,1 0 0,-1 0 0,0 0 0,0 0 0,0 0 0,-1 0 0,1 0-1,-1 0 1,0 1 0,1-1 0,-1 1 0,0-1 0,-1 1 0,1 0 0,0-1 0,-1 1 0,1 0 0,-1 1 0,1-1 0,-1 0 0,0 1 0,0 0 0,0-1 0,0 1 0,0 0 0,0 0 0,0 1 0,0-1 0,0 1 0,0 0 0,-1-1 0,1 1 0,0 1 0,0-1 0,-6 1 0,5-1 16,1 0 1,-1 1 0,0-1 0,0 1 0,0 0 0,1 0-1,-1 0 1,0 0 0,1 1 0,-1-1 0,1 1 0,0 0-1,-1 0 1,1 0 0,0 0 0,0 1 0,0-1 0,1 1 0,-1 0-1,1 0 1,-1 0 0,1 0 0,0 0 0,0 1 0,0-1-1,1 1 1,-1-1 0,1 1 0,0-1 0,0 1 0,-1 6-1,2-8-28,0 1-1,1-1 1,0 1-1,-1-1 1,1 0-1,0 1 1,0-1-1,0 0 0,1 0 1,-1 1-1,1-1 1,-1 0-1,1 0 1,-1-1-1,1 1 1,0 0-1,0-1 0,0 1 1,0-1-1,0 1 1,3 1-1,58 25-1090,-41-19 296,-22-9 804,14 5-363,-1 1-1,0 1 1,0 0 0,-1 0 0,20 17-1,-29-22 390,-1 0 1,0 1-1,0-1 0,0 1 0,0-1 0,0 1 0,0 0 0,-1 0 0,0-1 0,1 1 0,-1 0 1,0 1-1,0-1 0,-1 0 0,1 0 0,-1 0 0,1 0 0,-1 1 0,0-1 0,0 0 1,-1 0-1,1 0 0,0 1 0,-1-1 0,0 0 0,0 0 0,0 0 0,0 0 0,-1 0 0,1 0 1,-1 0-1,-2 3 0,-22 33-838,9-14-7474,15-21 681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6:20.054"/>
    </inkml:context>
    <inkml:brush xml:id="br0">
      <inkml:brushProperty name="width" value="0.025" units="cm"/>
      <inkml:brushProperty name="height" value="0.025" units="cm"/>
      <inkml:brushProperty name="color" value="#66CC00"/>
    </inkml:brush>
  </inkml:definitions>
  <inkml:trace contextRef="#ctx0" brushRef="#br0">113 0 13837,'0'0'14558,"-1"9"-13496,-10 66 393,3-23-1095,1 1-1,3-1 1,5 95 0,3-134-246,2-11-2164,-6-3 1696,1 0 0,0 0 0,-1 0 0,1 0 0,0 0 0,-1 0 0,1-1 0,-1 1 0,0 0 0,1 0 0,-1 0-1,0 0 1,0-1 0,0 1 0,1 0 0,-2-3 0,1 1-203,0-1-1,-1 0 0,1 1 1,-1-1-1,0 0 0,0 1 1,-1-1-1,1 1 1,-1-1-1,0 1 0,0 0 1,0 0-1,-5-6 0,-21-22-1614,-2 0 3988,27 28-914,1-1 0,-1 1-1,1-1 1,0 0-1,0 0 1,0 0 0,-1-5-1,3 8-747,1 0-1,-1-1 1,0 1-1,1 0 1,-1 0-1,1 0 1,-1 1-1,1-1 1,-1 0-1,1 0 1,0 0-1,0 0 1,-1 0 0,1 1-1,0-1 1,0 0-1,0 1 1,0-1-1,0 1 1,0-1-1,0 1 1,0-1-1,0 1 1,0 0-1,0-1 1,0 1-1,0 0 1,0 0-1,0 0 1,0 0-1,0 0 1,3 0-1,41-4 4063,-43 3-4177,39 2-1865,24-3-9411,-48-2-7250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001"/>
    </inkml:context>
    <inkml:brush xml:id="br0">
      <inkml:brushProperty name="width" value="0.025" units="cm"/>
      <inkml:brushProperty name="height" value="0.025" units="cm"/>
    </inkml:brush>
  </inkml:definitions>
  <inkml:trace contextRef="#ctx0" brushRef="#br0">148 0 6246,'0'0'10426,"-8"4"-7052,0 0-3107,1-1 1,0 2 0,-1-1-1,2 1 1,-1 0-1,1 1 1,0 0 0,0 0-1,0 0 1,1 0 0,0 1-1,0 0 1,1 0-1,-5 8 1,2-2-34,1 0-1,0 0 0,1 1 1,0-1-1,1 1 1,0 0-1,2 0 1,-1 1-1,2-1 0,-1 17 1,2-29-211,0 0 0,1-1 0,-1 1 0,0-1 0,1 1 1,-1-1-1,1 1 0,-1-1 0,1 1 0,0-1 0,-1 1 0,1-1 0,0 0 1,0 1-1,0-1 0,0 0 0,0 0 0,0 0 0,1 0 0,-1 0 0,0 0 1,0 0-1,1 0 0,-1 0 0,1-1 0,-1 1 0,1 0 0,-1-1 0,1 0 1,-1 1-1,1-1 0,-1 0 0,1 0 0,0 1 0,-1-1 0,1 0 0,-1-1 1,1 1-1,0 0 0,-1 0 0,1-1 0,2 0 0,3-1 88,0 0 0,0 0-1,0-1 1,0 1 0,-1-2 0,1 1 0,-1-1-1,8-5 1,-5 1 68,-1 0-1,0 0 1,0 0-1,0-1 1,-1-1-1,-1 1 1,1-1-1,-2 0 1,1-1-1,-2 1 1,1-1 0,-1 0-1,-1 0 1,0 0-1,0-1 1,-2 1-1,2-22 1,-2 31-161,-1 1 0,0 0 0,0 0 0,0 0 0,0-1 0,0 1 0,0 0 0,0 0 0,0-1 0,0 1 0,-1 0 0,1 0 0,0 0 0,-1 0 0,1-1 0,-1 1 0,1 0 0,-1 0 0,0 0 0,1 0 0,-1 0 1,0 0-1,0 0 0,0 0 0,0 1 0,1-1 0,-1 0 0,0 0 0,-1 1 0,1-1 0,0 0 0,0 1 0,0 0 0,0-1 0,0 1 0,-1-1 0,1 1 0,0 0 0,0 0 0,0 0 0,-1 0 0,1 0 0,0 0 0,0 0 0,-1 0 0,1 0 0,-2 1 0,-1 0-44,0 1-1,0-1 0,0 1 0,1 0 1,-1 0-1,1 0 0,-1 0 0,1 1 1,-1-1-1,1 1 0,0 0 0,0 0 1,-2 4-1,0 0-223,1 0 1,0 0-1,1 0 0,0 0 1,-3 8-1,6-13-48,-1 1 0,0-1 0,1 1 0,0-1 1,-1 1-1,1-1 0,0 0 0,0 1 0,1-1 0,-1 1 0,0-1 0,2 4 1,-2-5 7,1-1 1,0 1 0,0 0 0,0 0 0,0 0 0,0-1 0,0 1 0,0-1 0,0 1 0,0 0-1,1-1 1,-1 0 0,0 1 0,0-1 0,0 0 0,1 0 0,-1 1 0,0-1 0,0 0 0,1 0 0,-1 0-1,0-1 1,2 1 0,31-5-6209,5-12-4777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7:04.787"/>
    </inkml:context>
    <inkml:brush xml:id="br0">
      <inkml:brushProperty name="width" value="0.025" units="cm"/>
      <inkml:brushProperty name="height" value="0.025" units="cm"/>
      <inkml:brushProperty name="color" value="#66CC00"/>
    </inkml:brush>
  </inkml:definitions>
  <inkml:trace contextRef="#ctx0" brushRef="#br0">0 190 15246,'0'0'5141,"17"8"-3582,-7-4-1361,1 0-1,0 0 1,-1 0-1,1-2 1,0 1-1,1-1 1,-1-1-1,0 0 1,0-1-1,1 0 1,-1-1-1,17-2 1,202-45 971,155-27-330,-275 59-749,172-4 1,-236 20-227,38-1-250,121 14 0,-204-14 363,0 1 0,-1 0 0,1 0 0,0 0 0,0 0 1,-1 0-1,1 0 0,0 0 0,0 0 0,-1 1 0,1-1 0,0 0 0,-1 0 0,1 1 0,0-1 0,-1 0 1,1 1-1,0-1 0,-1 0 0,1 1 0,-1-1 0,1 1 0,0-1 0,-1 1 0,0-1 0,1 2 0,-18 5-35,-39 4 278,56-11-227,-170 17 134,-303-10 1,115-7 129,257 5-62,-151 26 0,235-29-101,12-1-66,0-1-1,0 1 0,0 0 1,0 0-1,0 1 1,0-1-1,0 1 0,0 0 1,-8 5-1,16-6-70,1 1 0,-1-1 0,1 0-1,-1 0 1,1-1 0,-1 1 0,1-1 0,-1 0-1,1 0 1,4 0 0,143-8-12,-1-7 0,188-42 0,-111 16-362,105-14-1606,-310 49 2164,-44 4 754,-63 11-527,1 4 0,-100 29 0,45-10 38,-299 49 696,209-40-4723,184-34-346,18-5-1553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6.026"/>
    </inkml:context>
    <inkml:brush xml:id="br0">
      <inkml:brushProperty name="width" value="0.025" units="cm"/>
      <inkml:brushProperty name="height" value="0.025" units="cm"/>
      <inkml:brushProperty name="color" value="#66CC00"/>
    </inkml:brush>
  </inkml:definitions>
  <inkml:trace contextRef="#ctx0" brushRef="#br0">1 1141 7271,'0'0'3272,"10"-4"-2845,9-6-199,-1-1 0,0-1-1,0 0 1,27-26-1,70-77-71,-29 28-142,153-119-360,45-44-1117,-81 60 2148,-38 37-1899,-112 101-2064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6.357"/>
    </inkml:context>
    <inkml:brush xml:id="br0">
      <inkml:brushProperty name="width" value="0.025" units="cm"/>
      <inkml:brushProperty name="height" value="0.025" units="cm"/>
      <inkml:brushProperty name="color" value="#66CC00"/>
    </inkml:brush>
  </inkml:definitions>
  <inkml:trace contextRef="#ctx0" brushRef="#br0">0 266 865</inkml:trace>
  <inkml:trace contextRef="#ctx0" brushRef="#br0" timeOffset="1">199 89 11563,'0'0'1153,"60"-61"-2050,-34 33-2306</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46.718"/>
    </inkml:context>
    <inkml:brush xml:id="br0">
      <inkml:brushProperty name="width" value="0.025" units="cm"/>
      <inkml:brushProperty name="height" value="0.025" units="cm"/>
      <inkml:brushProperty name="color" value="#66CC00"/>
    </inkml:brush>
  </inkml:definitions>
  <inkml:trace contextRef="#ctx0" brushRef="#br0">1 1141 9737,'0'0'2659,"37"-51"-1955,-18 29-63,3-2-353,4-6-128,9-5-96,6-3-480,2-3-1089,4-3-161,-1 4 417,0-1 608,-5 4 321,1 0-1249,-5 1-1410</inkml:trace>
  <inkml:trace contextRef="#ctx0" brushRef="#br0" timeOffset="1">803 347 9225,'0'0'2402,"48"-54"-416,-23 29-1089,1-2-385,2-2-159,2 2-65,1-4-192,2-1-64,5-5-769,-1-3-2113,4-5-4934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3.769"/>
    </inkml:context>
    <inkml:brush xml:id="br0">
      <inkml:brushProperty name="width" value="0.025" units="cm"/>
      <inkml:brushProperty name="height" value="0.025" units="cm"/>
      <inkml:brushProperty name="color" value="#66CC00"/>
    </inkml:brush>
  </inkml:definitions>
  <inkml:trace contextRef="#ctx0" brushRef="#br0">1 0 12684,'0'0'3587,"71"62"-3298,-31-27 159,7-5-320,0-3-544,-3-7-1250,-1 1-2113,-6-7-5638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4.203"/>
    </inkml:context>
    <inkml:brush xml:id="br0">
      <inkml:brushProperty name="width" value="0.025" units="cm"/>
      <inkml:brushProperty name="height" value="0.025" units="cm"/>
      <inkml:brushProperty name="color" value="#66CC00"/>
    </inkml:brush>
  </inkml:definitions>
  <inkml:trace contextRef="#ctx0" brushRef="#br0">0 1 9513,'0'0'1185,"51"47"-480,-27-28 128,2-5-673,-2 0-224,3-2-481,-3 1-608,1-2-961,0 3-1633</inkml:trace>
  <inkml:trace contextRef="#ctx0" brushRef="#br0" timeOffset="1">537 391 13485,'0'0'1537,"57"52"-704,-34-41-705,1-3-96,0-1-512,2-3-1314,-1 5-544,-1-2 768,-2 1 1250,0 2 320,1 0 288,-4 1-64,1-2-127,-2-1-226,-2 2-2081,-2-2-2658</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4.577"/>
    </inkml:context>
    <inkml:brush xml:id="br0">
      <inkml:brushProperty name="width" value="0.025" units="cm"/>
      <inkml:brushProperty name="height" value="0.025" units="cm"/>
      <inkml:brushProperty name="color" value="#66CC00"/>
    </inkml:brush>
  </inkml:definitions>
  <inkml:trace contextRef="#ctx0" brushRef="#br0">0 0 4805,'0'0'1441,"46"29"-1249,-25-20-224,-7-4 32,-3-4 1890,-5-1-353,-2 0 321,-3 0-833,1-1-865,-2-4-256,0 3-1057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5.090"/>
    </inkml:context>
    <inkml:brush xml:id="br0">
      <inkml:brushProperty name="width" value="0.025" units="cm"/>
      <inkml:brushProperty name="height" value="0.025" units="cm"/>
      <inkml:brushProperty name="color" value="#66CC00"/>
    </inkml:brush>
  </inkml:definitions>
  <inkml:trace contextRef="#ctx0" brushRef="#br0">1 0 13389,'0'0'5060,"67"50"-4611,-37-32-225,6 1-192,1 4 0,3 0-288,-2 0-64,-2-1-609,0-4-737,-7 2-1056,-4-6-2403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5.419"/>
    </inkml:context>
    <inkml:brush xml:id="br0">
      <inkml:brushProperty name="width" value="0.025" units="cm"/>
      <inkml:brushProperty name="height" value="0.025" units="cm"/>
      <inkml:brushProperty name="color" value="#66CC00"/>
    </inkml:brush>
  </inkml:definitions>
  <inkml:trace contextRef="#ctx0" brushRef="#br0">1 0 352,'0'0'6887,"61"63"-6983,-48-50-3235</inkml:trace>
  <inkml:trace contextRef="#ctx0" brushRef="#br0" timeOffset="1">278 191 5445,'0'0'4997,"52"52"-4869,-34-38-64,0-2-480,-3-5-2019,-3 0-1632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5.794"/>
    </inkml:context>
    <inkml:brush xml:id="br0">
      <inkml:brushProperty name="width" value="0.025" units="cm"/>
      <inkml:brushProperty name="height" value="0.025" units="cm"/>
      <inkml:brushProperty name="color" value="#66CC00"/>
    </inkml:brush>
  </inkml:definitions>
  <inkml:trace contextRef="#ctx0" brushRef="#br0">1 1 10570,'0'0'2178,"62"63"-2146,-43-48-64,-2-1-32,-2-5-160,-3-1-737,1 1-833,-1-1-1505,-1 3 1313</inkml:trace>
  <inkml:trace contextRef="#ctx0" brushRef="#br0" timeOffset="1">434 328 6470,'0'0'8168,"65"56"-7976,-47-41-128,-1-2-64,-6-8 0,-1 0-961,-6-1-3107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344"/>
    </inkml:context>
    <inkml:brush xml:id="br0">
      <inkml:brushProperty name="width" value="0.025" units="cm"/>
      <inkml:brushProperty name="height" value="0.025" units="cm"/>
    </inkml:brush>
  </inkml:definitions>
  <inkml:trace contextRef="#ctx0" brushRef="#br0">137 1 15375,'0'0'3096,"-10"4"-742,-60 38 536,65-39-2606,0 0 0,1 1 1,-1-1-1,1 1 0,0 0 0,0 1 1,1-1-1,-1 1 0,1-1 0,0 1 1,0 0-1,1 0 0,-1 1 0,-2 8 0,5-14-275,0 1 0,1-1 0,-1 1 0,0 0 0,1-1-1,-1 1 1,0-1 0,1 1 0,-1-1 0,0 1-1,1-1 1,-1 1 0,1-1 0,-1 1 0,1-1-1,-1 0 1,1 1 0,0-1 0,-1 0 0,1 1-1,-1-1 1,1 0 0,0 0 0,-1 0 0,1 1-1,0-1 1,-1 0 0,1 0 0,-1 0 0,1 0-1,0 0 1,1-1 0,30 3 65,-23-2-43,1 0 10,116 11-955,-114-9 817,0 0 0,0 1 0,0 1 0,-1 0 0,1 0 0,-1 1 0,0 1 0,12 7 0,-21-11 170,0-1 1,0 1-1,0-1 1,0 1-1,0 0 1,-1 0 0,1 0-1,-1 0 1,1 0-1,-1 0 1,0 0-1,0 0 1,0 1-1,0-1 1,0 0-1,0 1 1,-1-1-1,1 1 1,-1-1-1,0 0 1,0 1-1,0-1 1,0 1-1,0-1 1,0 1-1,0-1 1,-1 1 0,0-1-1,1 1 1,-1-1-1,0 0 1,0 1-1,0-1 1,0 0-1,-1 0 1,1 0-1,0 0 1,-1 0-1,-2 3 1,-5 6 408,-1-1 0,0 0 1,0 0-1,-1-1 0,-19 13 1,16-13-449,1 0-1,-2-1 1,1-1 0,-1 0 0,0-1 0,-1 0-1,1-1 1,-23 3 0,37-7-56,0-1 1,0 0-1,0 0 0,1 0 1,-1 0-1,0 0 1,0 0-1,0 0 0,0 0 1,0 0-1,0 0 0,0 0 1,0 0-1,0-1 0,0 1 1,0 0-1,0-1 1,1 1-1,-1-1 0,0 1 1,0-1-1,0 1 0,1-1 1,-1 0-1,0 1 0,1-1 1,-1 0-1,1 0 1,-1 1-1,1-1 0,-1 0 1,1 0-1,-1 0 0,1 0 1,0 0-1,-1 1 0,1-1 1,0 0-1,0 0 1,0 0-1,0 0 0,-1 0 1,1 0-1,1 0 0,-1 0 1,0 0-1,0 0 0,0 0 1,0 0-1,1 0 1,0-1-1,1-6-660,0 0 1,1 0 0,1 0-1,7-13 1,21-32-5101,4-7-2065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6.394"/>
    </inkml:context>
    <inkml:brush xml:id="br0">
      <inkml:brushProperty name="width" value="0.025" units="cm"/>
      <inkml:brushProperty name="height" value="0.025" units="cm"/>
      <inkml:brushProperty name="color" value="#66CC00"/>
    </inkml:brush>
  </inkml:definitions>
  <inkml:trace contextRef="#ctx0" brushRef="#br0">0 0 7559,'0'0'6182,"72"63"-5766,-36-36 898,4 0-578,3 2-319,1 0-225,1 0-96,-1-2-96,1 1 32,-1-2-288,-2-3-929,-5 0-1602,-6-2-5060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6.788"/>
    </inkml:context>
    <inkml:brush xml:id="br0">
      <inkml:brushProperty name="width" value="0.025" units="cm"/>
      <inkml:brushProperty name="height" value="0.025" units="cm"/>
      <inkml:brushProperty name="color" value="#66CC00"/>
    </inkml:brush>
  </inkml:definitions>
  <inkml:trace contextRef="#ctx0" brushRef="#br0">1 0 8168,'10'11'4980,"0"0"-4512,84 83 2986,-82-83-3597,1-2-1,-1 1 1,1-2 0,1 1 0,0-2 0,0 0 0,21 7-1,-24-11-1237,0 0 0,-1 1-1,0 0 1,1 1-1,9 6 1,21 27 3109,19 26-1983,108 88 0,-143-130 967,-11-12-117,1 0 0,0-1-1,1 0 1,0-2 0,25 10-1,35 17-377,12 7-1768,-65-32-732,0 1 0,-2 1 0,1 1-1,20 15 1,-34-19 1995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7.144"/>
    </inkml:context>
    <inkml:brush xml:id="br0">
      <inkml:brushProperty name="width" value="0.025" units="cm"/>
      <inkml:brushProperty name="height" value="0.025" units="cm"/>
      <inkml:brushProperty name="color" value="#66CC00"/>
    </inkml:brush>
  </inkml:definitions>
  <inkml:trace contextRef="#ctx0" brushRef="#br0">0 0 5285,'0'0'7623,"53"50"-4996,-34-32-1698,4 2-289,3-1-576,-1-1-64,4-3-64,-5-1-192,-2-5 0,-7-4-801,-5-4-1858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9:57.484"/>
    </inkml:context>
    <inkml:brush xml:id="br0">
      <inkml:brushProperty name="width" value="0.025" units="cm"/>
      <inkml:brushProperty name="height" value="0.025" units="cm"/>
      <inkml:brushProperty name="color" value="#66CC00"/>
    </inkml:brush>
  </inkml:definitions>
  <inkml:trace contextRef="#ctx0" brushRef="#br0">0 1 6054,'0'0'6699,"9"6"-5017,-3-1-1628,0-1 0,0 0 0,1 0-1,0-1 1,0 0 0,0 0 0,0 0 0,0-1 0,1 0 0,13 2 0,-11-3-305,0 1 1,0 1 0,0 0 0,0 0 0,-1 1 0,1 0 0,11 8 0,65 45 2836,-17-9-1912,-16-10 113,6 3 3966,-14-24-4591,-42-16-740,26 7-362,-22-2-2481,-4 1-4057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6.377"/>
    </inkml:context>
    <inkml:brush xml:id="br0">
      <inkml:brushProperty name="width" value="0.025" units="cm"/>
      <inkml:brushProperty name="height" value="0.025" units="cm"/>
      <inkml:brushProperty name="color" value="#66CC00"/>
    </inkml:brush>
  </inkml:definitions>
  <inkml:trace contextRef="#ctx0" brushRef="#br0">0 1 7976,'0'0'15598,"3"70"-15470,-3-26-96,0 2 0,0 3-64,0 1-1313,5 0-1698,-2-3-1377,-2-5-3652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6.721"/>
    </inkml:context>
    <inkml:brush xml:id="br0">
      <inkml:brushProperty name="width" value="0.025" units="cm"/>
      <inkml:brushProperty name="height" value="0.025" units="cm"/>
      <inkml:brushProperty name="color" value="#66CC00"/>
    </inkml:brush>
  </inkml:definitions>
  <inkml:trace contextRef="#ctx0" brushRef="#br0">18 0 10890,'-8'55'1474,"4"-2"-97,-1-1 0,5 0-256,0-4-448,0-5-417,0 1-192,0-3-929,2-2-1697,-2 0-1954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07.091"/>
    </inkml:context>
    <inkml:brush xml:id="br0">
      <inkml:brushProperty name="width" value="0.025" units="cm"/>
      <inkml:brushProperty name="height" value="0.025" units="cm"/>
      <inkml:brushProperty name="color" value="#66CC00"/>
    </inkml:brush>
  </inkml:definitions>
  <inkml:trace contextRef="#ctx0" brushRef="#br0">19 1 6662,'0'0'2851,"-12"94"-192,6-40 159,6 0-544,0 1-672,0 0-449,3-2-577,4-5-383,1-2-161,-3-5-1121,0-7-545,-5-3-448,0-6 256,0-3-1248,0-1-738,0-1-1986</inkml:trace>
  <inkml:trace contextRef="#ctx0" brushRef="#br0" timeOffset="1">27 726 1954,'0'0'2338,"0"64"-544,0-27 608,3-2 0,3 2-608,-1-4-257,4 0-255,-4-4-578,0 0-415,1-4-129,-2 0-128,-2-2 64,1 1 32,-1 1-96,1 0-512,-2-1-1410,1-2-1986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1.252"/>
    </inkml:context>
    <inkml:brush xml:id="br0">
      <inkml:brushProperty name="width" value="0.025" units="cm"/>
      <inkml:brushProperty name="height" value="0.025" units="cm"/>
      <inkml:brushProperty name="color" value="#66CC00"/>
    </inkml:brush>
  </inkml:definitions>
  <inkml:trace contextRef="#ctx0" brushRef="#br0">0 52 10954,'0'0'4613,"70"-25"-4549,-28 21 0,9 0-64,8 1 0,9-2-1153,4 1-2018,3-3-6566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1.608"/>
    </inkml:context>
    <inkml:brush xml:id="br0">
      <inkml:brushProperty name="width" value="0.025" units="cm"/>
      <inkml:brushProperty name="height" value="0.025" units="cm"/>
      <inkml:brushProperty name="color" value="#66CC00"/>
    </inkml:brush>
  </inkml:definitions>
  <inkml:trace contextRef="#ctx0" brushRef="#br0">1 56 12236,'8'0'347,"850"-9"459,-402-31 2952,-399 35-3607,74 4 0,-34 2-4313,-50-3 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2.620"/>
    </inkml:context>
    <inkml:brush xml:id="br0">
      <inkml:brushProperty name="width" value="0.025" units="cm"/>
      <inkml:brushProperty name="height" value="0.025" units="cm"/>
      <inkml:brushProperty name="color" value="#66CC00"/>
    </inkml:brush>
  </inkml:definitions>
  <inkml:trace contextRef="#ctx0" brushRef="#br0">0 23 11627,'0'0'5061,"51"-1"-5606,-15-2 65,10-1-1,12 2 225,12-2-993,5 1-993,4 0-1153,6 1-1986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1.765"/>
    </inkml:context>
    <inkml:brush xml:id="br0">
      <inkml:brushProperty name="width" value="0.025" units="cm"/>
      <inkml:brushProperty name="height" value="0.025" units="cm"/>
    </inkml:brush>
  </inkml:definitions>
  <inkml:trace contextRef="#ctx0" brushRef="#br0">101 1 19731,'0'0'1329,"0"13"1377,-4 24-1625,-2 0-1,-2 0 0,-22 64 0,-11 51 2141,37-132-2978,0 1 0,2-1 1,1 0-1,0 1 0,4 30 0,-3-49-243,0 0 0,0-1 0,1 1 0,-1 0 0,0-1 0,1 1 0,-1-1 0,1 1 0,0-1 0,0 1 0,-1-1 0,1 1 0,0-1 0,0 1 0,2 0 0,-3-1 0,1-1 0,-1 0 0,1 1 0,0-1 0,-1 0 0,1 1 0,0-1 0,0 0 0,-1 0 0,1 0 0,0 0 0,-1 0 0,1 0 0,0 0 0,0 0 0,-1 0 0,1 0 0,0 0 0,-1 0 0,1 0 0,0 0 0,-1-1 0,1 1 0,0-1 0,2 0 0,0-1 0,-1 0 0,0 1 0,1-1 0,-1-1 0,0 1 0,0 0 0,0 0 0,0-1 0,-1 1 0,1-1 0,0 1 0,-1-1 0,2-5 0,6-29-681,-1-2 1,-3 1-1,3-73 0,-6 116 727,0 0-1,0 0 1,0-1-1,1 0 0,0 1 1,0-1-1,0 0 0,1 0 1,-1 0-1,1-1 1,0 1-1,0-1 0,0 0 1,0 0-1,0 0 0,1-1 1,0 1-1,-1-1 1,1 0-1,0-1 0,0 1 1,0-1-1,0 0 0,0 0 1,0-1-1,0 1 1,1-1-1,-1 0 0,7-1 1,-5 1 19,0 0-1,0-1 1,0 0 0,0 0 0,0-1 0,0 1-1,0-2 1,0 1 0,-1-1 0,1 0 0,-1 0 0,0 0-1,0-1 1,0 0 0,0-1 0,-1 1 0,1-1 0,-1 0-1,0 0 1,7-11 0,-11 15-65,0 0 0,0 0 0,-1 0 0,1 0 0,0-1 0,-1 1 0,1 0 0,-1 0 0,1 0 0,-1 0 0,1-1 0,-1 1 0,0 0 0,0-1 0,0 1 0,0 0 0,0 0 0,0-1 0,0 1 0,0 0 0,0-1 0,0 1 0,-1 0 0,1 0 0,-1 0 0,1-1 0,-1 1 0,1 0 0,-1 0 0,1 0 0,-1 0 0,0 0 0,-1-2 0,0 3 0,0-1 0,0 1 0,0-1 0,1 1 0,-1 0 0,0 0 0,0 0 0,0 0 0,1 1 0,-1-1 0,0 0 0,0 1 0,1-1 0,-1 1 0,0-1 0,1 1 0,-1 0 0,0 0 0,1 0 0,-1 0 0,1 0 0,0 0 0,-1 0 0,-1 2 0,-3 3 0,0-1 0,0 1 0,0 0 0,1 0 0,0 1 0,0-1 0,1 1 0,0 0 0,0 0 0,1 1 0,0-1 0,0 1 0,0 0 0,1 0 0,0 0 0,1 0 0,-1 8 0,2-15 0,0 1 0,0-1 0,0 0 0,0 0 0,1 0 0,-1 0 0,0 0 0,1 0 0,-1 0 0,1 0 0,-1 0 0,1 0 0,0 0 0,-1 0 0,1 0 0,0 0 0,-1 0 0,1 0 0,0-1 0,0 1 0,0 0 0,0-1 0,0 1 0,0 0 0,0-1 0,1 1 0,2 0 0,-1 0 0,1 0 0,-1-1 0,1 1 0,-1-1 0,1 0 0,-1 0 0,8-1 0,1-1 0,0 0 0,-1-1 0,1-1 0,15-6 0,31-21 0,-45 22 0,1 1 0,0 1 0,0 0 0,0 1 0,1 1 0,-1 0 0,1 1 0,1 0 0,15-1 0,-30 6 0,0-1 0,0 1 0,0-1 0,0 1 0,0 0 0,0 0 0,0-1 0,-1 1 0,1 0 0,0 0 0,-1 0 0,1 0 0,0 0 0,-1 0 0,1 0 0,-1 0 0,0 0 0,1 0 0,-1 0 0,0 0 0,1 0 0,-1 0 0,0 1 0,0-1 0,0 0 0,0 0 0,0 0 0,0 0 0,-1 2 0,-2 39 0,-4-11 0,-2 21 0,9-52 0,0 1 0,0-1 0,1 0 0,-1 1 0,1-1 0,-1 0 0,0 1 0,1-1 0,-1 0 0,0 0 0,1 1 0,-1-1 0,1 0 0,-1 0 0,1 0 0,-1 1 0,1-1 0,-1 0 0,1 0 0,-1 0 0,1 0 0,-1 0 0,1 0 0,-1 0 0,1 0 0,-1 0 0,1 0 0,-1 0 0,0-1 0,1 1 0,-1 0 0,1 0 0,-1 0 0,1-1 0,-1 1 0,1 0 0,-1 0 0,1-1 0,20-9 0,57-41 0,-61 38 0,1 0 0,1 1 0,0 1 0,0 1 0,1 1 0,37-13 0,-56 22 2,0 0 0,0-1-1,0 1 1,0 0 0,0 0 0,0 0-1,0 0 1,0 0 0,0 0 0,0 0-1,0 0 1,0 0 0,0 0 0,0 0-1,0 1 1,0-1 0,0 0 0,0 1 0,0-1-1,0 1 1,0-1 0,0 1 0,-1-1-1,1 1 1,0 0 0,0-1 0,-1 1-1,1 0 1,0 0 0,0 1 0,0 1 2,0 0 1,0-1-1,0 1 1,-1 0 0,1 0-1,-1-1 1,0 1-1,0 0 1,0 0-1,0 0 1,-1 3-1,-1 5-95,0-1 0,-1 1 0,0-1 0,-1 0-1,-8 16 1,9-23-3523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2.994"/>
    </inkml:context>
    <inkml:brush xml:id="br0">
      <inkml:brushProperty name="width" value="0.025" units="cm"/>
      <inkml:brushProperty name="height" value="0.025" units="cm"/>
      <inkml:brushProperty name="color" value="#66CC00"/>
    </inkml:brush>
  </inkml:definitions>
  <inkml:trace contextRef="#ctx0" brushRef="#br0">1 22 10922,'0'0'1666,"71"0"-833,-32-4-577,5 0-160,7 2-64,8 2 0,12 0 0,10 0-640,12 0-1763,8 0-5700</inkml:trace>
  <inkml:trace contextRef="#ctx0" brushRef="#br0" timeOffset="1">1961 32 14253,'60'-5'1442,"-1"-4"-1282,3 3-128,3 0-320,7 3-257,8 1-320,7 2-1024,5 0-642,7 0-1889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3.321"/>
    </inkml:context>
    <inkml:brush xml:id="br0">
      <inkml:brushProperty name="width" value="0.025" units="cm"/>
      <inkml:brushProperty name="height" value="0.025" units="cm"/>
      <inkml:brushProperty name="color" value="#66CC00"/>
    </inkml:brush>
  </inkml:definitions>
  <inkml:trace contextRef="#ctx0" brushRef="#br0">0 1 8840,'50'0'833,"-1"0"-769,2 3-672,1 3-2339,0 2-320</inkml:trace>
  <inkml:trace contextRef="#ctx0" brushRef="#br0" timeOffset="1">432 47 2466,'0'0'2723,"66"3"576,-39-3-672,-1 0-1058,2 0-1121,4 0-384,4 0-736,3 0-1955,5 0-4387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3.680"/>
    </inkml:context>
    <inkml:brush xml:id="br0">
      <inkml:brushProperty name="width" value="0.025" units="cm"/>
      <inkml:brushProperty name="height" value="0.025" units="cm"/>
      <inkml:brushProperty name="color" value="#66CC00"/>
    </inkml:brush>
  </inkml:definitions>
  <inkml:trace contextRef="#ctx0" brushRef="#br0">0 27 5990,'0'0'7174,"59"-18"-5732,-44 13-577,3 1-481,-1 4-352,4 0 0,0 0-32,-2 2-769,0-1-1088,1-1-2179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4.222"/>
    </inkml:context>
    <inkml:brush xml:id="br0">
      <inkml:brushProperty name="width" value="0.025" units="cm"/>
      <inkml:brushProperty name="height" value="0.025" units="cm"/>
      <inkml:brushProperty name="color" value="#66CC00"/>
    </inkml:brush>
  </inkml:definitions>
  <inkml:trace contextRef="#ctx0" brushRef="#br0">0 378 15439,'0'0'6950,"67"-25"-6213,-10 4-257,14-8-223,16-3-193,8-8-32,0 0 0,-2-2-128,-11 1-193,-12 6-736,-18 6-1153,-18 4-1473,-16 7-3108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5.286"/>
    </inkml:context>
    <inkml:brush xml:id="br0">
      <inkml:brushProperty name="width" value="0.025" units="cm"/>
      <inkml:brushProperty name="height" value="0.025" units="cm"/>
      <inkml:brushProperty name="color" value="#66CC00"/>
    </inkml:brush>
  </inkml:definitions>
  <inkml:trace contextRef="#ctx0" brushRef="#br0">0 40 19058,'0'0'3198,"12"-5"-2147,6-2-909,-1 1 0,1 0 0,1 2 0,-1 0 0,1 0-1,18 1 1,-35 2-159,0 1-1,-1 0 1,1 0-1,-1 0 1,1 0-1,0 1 1,-1-1-1,1 0 1,-1 1-1,1-1 1,-1 1 0,1-1-1,-1 1 1,1-1-1,-1 1 1,1 0-1,-1 0 1,0 0-1,2 2 1,-2-2 17,-1 0 1,0 1-1,0-1 1,0 0-1,0 1 1,0-1-1,0 0 1,0 1-1,0-1 1,0 0-1,-1 0 1,1 1-1,-1-1 1,1 0-1,-1 0 1,1 1-1,-1-1 1,0 0-1,1 0 1,-1 0-1,0 0 1,0 0-1,0 0 1,0 0-1,-1 1 1,-20 21 196,18-20-146,0 1 1,0 0-1,0 0 1,0 0-1,0 0 0,1 1 1,0 0-1,0-1 1,0 1-1,1 0 1,-1 0-1,1 1 0,0-1 1,1 0-1,-2 11 1,3-15-42,0 0 0,0-1 1,1 1-1,-1 0 0,0 0 1,1-1-1,-1 1 0,1 0 1,-1 0-1,1-1 0,-1 1 1,1 0-1,0-1 0,-1 1 1,1-1-1,0 1 0,-1-1 1,1 1-1,0-1 0,0 1 1,0-1-1,-1 0 0,1 0 1,0 1-1,1-1 1,31 8 147,-10-3-164,-15-1 7,0-1 1,-1 1-1,0 0 0,0 1 0,0 0 0,-1 0 0,1 0 0,-1 1 0,0 0 0,-1 0 1,1 0-1,-1 1 0,-1 0 0,1 0 0,-1 0 0,0 1 0,-1-1 0,0 1 0,0 0 0,0 0 1,-1 0-1,-1 0 0,1 0 0,-1 0 0,0 1 0,-1-1 0,0 0 0,-2 15 0,0-19 181,1-1 0,-1 1 0,0 0 0,0-1 0,0 0 0,0 1 0,-1-1 0,1 0 0,-1 0 0,0 0 0,0-1 0,0 1 0,0-1 0,-1 0 0,1 1 0,0-1 0,-1-1-1,0 1 1,1 0 0,-7 1 0,-9 3 988,1 0-1,-34 4 1,31-6-1170,-1-1 0,0-1 0,-38-2 0,59 0-8,0 0 1,0 0-1,1 0 1,-1 0-1,0 0 0,0 0 1,1-1-1,-1 1 1,0 0-1,0 0 0,1-1 1,-1 1-1,0 0 0,1-1 1,-1 1-1,0-1 1,1 1-1,-1-1 0,1 1 1,-1-1-1,1 1 1,-1-1-1,1 1 0,-1-1 1,1 0-1,-1 1 1,1-1-1,0 0 0,-1 1 1,1-2-1,0 0-49,0 1 1,0-1-1,0 0 0,0 0 0,1 1 0,-1-1 1,1 0-1,-1 1 0,1-1 0,0 1 0,-1-1 1,3-2-1,32-40-3112,-3 12-2281,5-3-2157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5.642"/>
    </inkml:context>
    <inkml:brush xml:id="br0">
      <inkml:brushProperty name="width" value="0.025" units="cm"/>
      <inkml:brushProperty name="height" value="0.025" units="cm"/>
      <inkml:brushProperty name="color" value="#66CC00"/>
    </inkml:brush>
  </inkml:definitions>
  <inkml:trace contextRef="#ctx0" brushRef="#br0">186 108 19635,'-11'3'1959,"1"1"-1682,-1 0 0,1 1-1,-1 0 1,1 1 0,1 0 0,-1 1 0,1 0 0,0 0 0,1 1 0,0 0-1,0 0 1,1 1 0,0 0 0,-9 14 0,11-14-95,1 0-1,0 1 1,0-1-1,1 1 1,0 0-1,0 0 1,1 1-1,1-1 1,0 0-1,0 11 1,1-20-154,0 0 1,0 0-1,0 0 0,0-1 1,0 1-1,0 0 1,1 0-1,-1 0 1,0 0-1,1-1 1,-1 1-1,0 0 1,1 0-1,-1-1 0,1 1 1,-1 0-1,1 0 1,-1-1-1,1 1 1,0-1-1,-1 1 1,1-1-1,0 1 1,-1-1-1,1 1 0,0-1 1,1 1-1,26-1 965,-21-1-755,0-1 1,0-1-1,0 1 1,-1-1 0,1 0-1,8-6 1,-4 0-165,0-1 1,0 0-1,-1-1 1,0 0-1,0-1 1,-2 0-1,1-1 1,-2 1-1,1-1 1,-2-1-1,0 1 1,-1-1-1,0 0 1,-1-1-1,0 1 1,-1-1-1,-1 0 1,0 1-1,-1-1 1,-2-28-1,1 41-72,0 0 0,0 0 0,-1 0 0,1 0-1,0 1 1,-1-1 0,1 0 0,-1 0 0,0 1 0,0-1 0,1 0 0,-1 1-1,0-1 1,0 1 0,0-1 0,-1 1 0,1-1 0,0 1 0,-1 0 0,1-1 0,0 1-1,-1 0 1,0 0 0,1 0 0,-1 0 0,1 1 0,-1-1 0,0 0 0,0 1-1,0-1 1,1 1 0,-1 0 0,0-1 0,0 1 0,0 0 0,0 0 0,1 0 0,-1 0-1,0 0 1,0 1 0,0-1 0,0 1 0,-2 0 0,-2 1-37,0 0 1,0 0-1,0 1 1,0-1-1,1 1 1,-1 1-1,1-1 1,0 1-1,0-1 1,0 2 0,-8 8-1,-11 32-4495,15-12-3955,6-19 1908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5.986"/>
    </inkml:context>
    <inkml:brush xml:id="br0">
      <inkml:brushProperty name="width" value="0.025" units="cm"/>
      <inkml:brushProperty name="height" value="0.025" units="cm"/>
      <inkml:brushProperty name="color" value="#66CC00"/>
    </inkml:brush>
  </inkml:definitions>
  <inkml:trace contextRef="#ctx0" brushRef="#br0">1 0 21620,'0'0'8777,"0"64"-7560,6-40-512,0 3-481,2 0-128,2-1-64,1-2 64,-3-2-384,3-5-897,-3-6-1154,-2-6-1536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6.343"/>
    </inkml:context>
    <inkml:brush xml:id="br0">
      <inkml:brushProperty name="width" value="0.025" units="cm"/>
      <inkml:brushProperty name="height" value="0.025" units="cm"/>
      <inkml:brushProperty name="color" value="#66CC00"/>
    </inkml:brush>
  </inkml:definitions>
  <inkml:trace contextRef="#ctx0" brushRef="#br0">69 1 15310,'0'0'12690,"-3"8"-12311,-8 25-146,1 0 0,2 0 0,2 1-1,0 0 1,3 0 0,0 1 0,4 47 0,-1-79-199,0-1-1,0 1 1,0-1 0,1 0-1,-1 1 1,1-1 0,-1 0-1,1 1 1,0-1 0,0 0-1,0 0 1,0 0 0,0 0-1,0 1 1,1-2 0,-1 1-1,1 0 1,-1 0 0,1 0-1,0-1 1,-1 1 0,1-1-1,0 1 1,0-1 0,0 0-1,0 0 1,1 0 0,-1 0-1,0 0 1,0 0 0,1-1-1,-1 1 1,0-1 0,1 1-1,-1-1 1,0 0 0,1 0-1,-1 0 1,3-1 0,0 1 22,-1-1 0,0 0 0,1-1 0,-1 1 0,0-1 0,0 0 0,0 0 0,0 0 1,0-1-1,-1 1 0,1-1 0,-1 0 0,1 0 0,-1 0 0,0 0 0,0-1 1,0 1-1,-1-1 0,1 0 0,1-4 0,-2 5-56,-1 0 0,1-1 0,-1 1 0,0-1 0,0 0 0,-1 1 0,1-1 0,-1 0 0,1 1 0,-1-1 0,0 0 0,-1 1 0,1-1 0,-1 0 0,1 1 0,-1-1 0,0 0 0,0 1 0,-1-1 0,1 1 0,-1 0 0,0-1 0,0 1 0,0 0 0,0 0 0,0 0 0,-1 0 0,-4-4 0,4 5 0,-1-1 0,1 1 0,-1-1 0,0 1 0,0 0 0,0 0 0,0 1 0,0-1 0,-1 1 0,1 0 0,0 0 0,-1 1 0,1-1 0,0 1 0,-1 0 0,1 0 0,-1 0 0,1 1 0,0-1 0,-1 1 0,1 0 0,0 0 0,0 1 0,-5 2 0,6-3-221,1 0 1,0 1-1,0 0 0,0 0 1,0-1-1,0 1 1,0 0-1,0 1 0,1-1 1,-1 0-1,1 0 0,-1 1 1,1-1-1,0 1 1,-1 2-1,2-4 26,-1 0 0,1 0 0,-1 1 0,1-1 0,0 0 0,-1 1 0,1-1 0,0 0 0,0 1-1,0-1 1,0 0 0,0 1 0,0-1 0,1 0 0,-1 1 0,0-1 0,1 0 0,-1 1 0,1-1 0,-1 0 0,1 0 0,0 0 0,-1 0 0,1 1 0,0-1 0,0 0 0,0 0 0,0 0-1,0 0 1,0-1 0,0 1 0,1 1 0,18 5-6270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6.686"/>
    </inkml:context>
    <inkml:brush xml:id="br0">
      <inkml:brushProperty name="width" value="0.025" units="cm"/>
      <inkml:brushProperty name="height" value="0.025" units="cm"/>
      <inkml:brushProperty name="color" value="#66CC00"/>
    </inkml:brush>
  </inkml:definitions>
  <inkml:trace contextRef="#ctx0" brushRef="#br0">168 1 16464,'0'0'6875,"11"11"-4953,5 7-1326,-1 0-1,0 2 1,-1-1-1,-1 2 1,-1 0-1,-1 1 1,-1 0-1,14 44 1,-20-43-579,-2 1 0,0 0-1,-2-1 1,0 1 0,-2 0 0,0-1 0,-2 1 0,0-1-1,-2 0 1,-1 0 0,0 0 0,-15 29 0,6-19-788,-1-1 1,-38 54-1,30-55-1638,0 0 0,-37 33-1,0-11-6078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17.103"/>
    </inkml:context>
    <inkml:brush xml:id="br0">
      <inkml:brushProperty name="width" value="0.025" units="cm"/>
      <inkml:brushProperty name="height" value="0.025" units="cm"/>
      <inkml:brushProperty name="color" value="#66CC00"/>
    </inkml:brush>
  </inkml:definitions>
  <inkml:trace contextRef="#ctx0" brushRef="#br0">55 0 13933,'0'0'7319,"-8"12"-6534,6-9-739,-3 5 75,0 0 0,0 1 0,1-1 0,0 1 0,0 0 0,1 0 0,0 1 0,1-1 0,0 0 0,-1 15 0,-2 247 2397,7-225-2260,2-1 0,2 1 0,23 83 0,-25-116-331,0-1 0,1 0 0,0 0 1,1 0-1,1-1 0,0 0 0,0 0 0,1-1 0,1 0 0,-1 0 0,2-1 0,-1 0 1,13 9-1,-12-12-588,0 1 0,0-2 0,1 0 0,0 0 1,0-1-1,0 0 0,0-1 0,0 0 0,16 2 1,37-1-6665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560"/>
    </inkml:context>
    <inkml:brush xml:id="br0">
      <inkml:brushProperty name="width" value="0.025" units="cm"/>
      <inkml:brushProperty name="height" value="0.025" units="cm"/>
    </inkml:brush>
  </inkml:definitions>
  <inkml:trace contextRef="#ctx0" brushRef="#br0">65 1 10602,'-2'18'10461,"-3"0"-4147,-3 3-2519,-7 12-2947,-9 26-202,15-6-520,8-51-126,1-1-1,0 0 0,0 1 0,0-1 1,0 1-1,0-1 0,0 1 0,0-1 0,0 1 1,1-1-1,-1 0 0,1 1 0,-1-1 1,1 1-1,-1-1 0,1 0 0,0 0 1,-1 1-1,1-1 0,0 0 0,0 0 0,0 0 1,0 0-1,0 0 0,0 0 0,0 0 1,1 0-1,-1 0 0,0-1 0,0 1 1,1 0-1,1 0 0,4 0 1,1 0 0,-1-1 0,1 0 0,0 0 0,-1 0 0,1-1 0,-1-1 0,1 1 0,-1-1 0,1 0 0,-1-1 0,0 1 0,0-2 0,11-5 0,5-7 0,0 0 0,36-34 0,4-3 0,-62 53 0,-1-1 0,0 1 0,0 0 0,1-1 0,-1 1 0,0 0 0,1-1 0,-1 1 0,0 0 0,1-1 0,-1 1 0,0 0 0,1 0 0,-1-1 0,1 1 0,-1 0 0,1 0 0,-1 0 0,1 0 0,-1 0 0,0-1 0,1 1 0,-1 0 0,1 0 0,-1 0 0,1 0 0,-1 0 0,1 0 0,-1 1 0,1-1 0,-1 0 0,1 0 0,-1 0 0,0 0 0,1 1 0,-1-1 0,1 0 0,-1 0 0,0 1 0,1-1 0,-1 0 0,0 0 0,1 1 0,-1-1 0,0 0 0,1 1 0,-1-1 0,0 1 0,0-1 0,1 0 0,-1 1 0,0-1 0,0 2 0,2 35 0,-2-34 0,-1-1 0,1 1 0,0 0 0,-1 0 0,1 0 0,1 0 0,-1 0 0,0 0 0,1 0 0,0-1 0,-1 1 0,1 0 0,0 0 0,0-1 0,1 1 0,2 4 0,-1-6 0,0 0 0,0 0 0,1 0 0,-1 0 0,1-1 0,-1 1 0,0-1 0,1 0 0,-1 0 0,1 0 0,-1-1 0,1 1 0,-1-1 0,0 0 0,1 0 0,-1 0 0,5-2 0,56-33 0,-46 25 0,8-5 0,63-34 0,-82 47 0,0 0 0,0 0 0,0 1 0,0 0 0,0 0 0,1 0 0,-1 1 0,1 0 0,-1 1 0,12 0 0,-17 1 0,-1 0 0,0 0 0,0 0 0,1 0 0,-1 0 0,0 1 0,0-1 0,0 0 0,0 1 0,-1-1 0,1 0 0,0 1 0,0-1 0,-1 1 0,1-1 0,-1 1 0,0 0 0,1-1 0,-1 1 0,0-1 0,0 1 0,0 0 0,0-1 0,0 1 0,0 0 0,0-1 0,-2 4 0,-5 50 0,-54 138 0,60-236-5475,0 21-496,-2-22-7791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9.507"/>
    </inkml:context>
    <inkml:brush xml:id="br0">
      <inkml:brushProperty name="width" value="0.025" units="cm"/>
      <inkml:brushProperty name="height" value="0.025" units="cm"/>
      <inkml:brushProperty name="color" value="#66CC00"/>
    </inkml:brush>
  </inkml:definitions>
  <inkml:trace contextRef="#ctx0" brushRef="#br0">237 94 7399,'0'0'11606,"-3"-8"-8841,2 4-2439,1 2-201,0 1 0,-1-1 0,1 0 0,0 1 1,-1-1-1,1 0 0,-1 1 0,1-1 0,-1 1 1,0-1-1,0 1 0,1 0 0,-1-1 0,0 1 1,0 0-1,-1-1 0,1 1 0,0 0 0,0 0 1,0 0-1,-1 0 0,1 0 0,-1 0 0,1 0 1,0 1-1,-1-1 0,0 1 0,1-1 0,-1 1 1,1-1-1,-1 1 0,0 0 0,1 0 0,-1-1 0,0 1 1,1 0-1,-1 1 0,1-1 0,-1 0 0,0 0 1,-2 2-1,-3 2-46,0 1 0,0 0-1,0 0 1,1 1 0,0 0 0,0 0 0,1 0 0,-8 12 0,3-4 170,0 1 1,2 0 0,-10 21-1,17-34-234,0 0 1,0 1-1,1-1 0,-1 0 0,0 0 1,1 0-1,0 1 0,-1-1 1,1 0-1,0 1 0,0-1 0,0 0 1,1 1-1,-1-1 0,0 0 0,1 0 1,0 1-1,-1-1 0,1 0 0,0 0 1,0 0-1,0 0 0,0 0 0,1 0 1,-1 0-1,1 0 0,-1 0 1,1-1-1,-1 1 0,1-1 0,0 1 1,0-1-1,2 2 0,7 3-1,0-1 0,1 1 0,0-2 0,0 0 0,14 3 0,16 6 40,-33-9-55,0 0 0,0 0-1,-1 1 1,1 0 0,-1 1 0,0-1 0,-1 2 0,1-1 0,-1 1 0,-1 0-1,1 0 1,-1 1 0,6 10 0,-9-13 24,0 1 1,-1-1-1,0 1 1,0 0-1,0 0 1,-1 0-1,0 0 1,0 0-1,0 0 0,-1 0 1,0 0-1,0 0 1,0 0-1,-1 0 1,0 1-1,0-1 0,0-1 1,-1 1-1,0 0 1,0 0-1,-1-1 1,-3 7-1,-1-1 82,0-1 0,-1 0 1,0-1-1,-1 1 0,1-2 0,-2 1 0,1-1 1,-1-1-1,0 0 0,-1 0 0,0-1 0,0 0 1,0-1-1,-1-1 0,1 1 0,-1-2 1,0 0-1,0 0 0,-1-1 0,1 0 0,-1-1 1,1-1-1,-13-1 0,21 1-105,1-1 0,-1 0 0,1 0 0,0-1 0,0 1 0,0-1 0,-1 1 0,2-1 0,-1 0 0,0 0 0,0-1 0,0 1 0,1-1 0,0 1 0,-1-1 0,1 0 0,0 1 0,0-1 0,0 0 0,1 0 0,-1-1 0,1 1 0,0 0 0,0-1 0,0 1 0,0 0 0,0-1 0,1 1 0,-1-1 0,1 1 0,0-6 0,0-1 0,0 0 0,0 0 0,1 0 0,0 0 0,1 0 0,0 0 0,1 0 0,0 0 0,8-18 0,-1 10 0,2 1 0,0 0 0,0 1 0,2 0 0,20-18 0,82-61 0,-73 63 0,47-47 0,-84 73 0,-1 0 0,0 0 0,0-1 0,0 0 0,-1 0 0,0 0 0,0 0 0,4-13 0,-7 18 0,0 0 0,-1 1 0,1-1 0,-1 0 0,0 0 0,0 0 0,1-1 0,-1 1 0,0 0 0,-1 0 0,1 0 0,0 0 0,-1 0 0,1 0 0,-1 0 0,1 1 0,-1-1 0,0 0 0,0 0 0,0 0 0,0 0 0,0 1 0,0-1 0,0 1 0,-1-1 0,1 1 0,-1-1 0,1 1 0,-1 0 0,1-1 0,-1 1 0,0 0 0,0 0 0,1 0 0,-1 1 0,0-1 0,0 0 0,0 1 0,-3-1 0,-7-2 0,-1 0 0,1 1 0,-1 1 0,0 0 0,0 1 0,-23 2 0,29-1 0,1 0 0,-1 0 0,0 0 0,1 1 0,0 0 0,-1 0 0,1 0 0,0 1 0,0 0 0,0 0 0,0 1 0,1-1 0,-1 1 0,-8 9 0,14-13-79,-1 0 0,1 0 0,0 1-1,-1-1 1,1 0 0,-1 1 0,1-1 0,0 1 0,-1-1 0,1 0-1,0 1 1,-1-1 0,1 1 0,0-1 0,0 1 0,0-1 0,-1 1-1,1-1 1,0 1 0,0-1 0,0 1 0,0-1 0,0 1 0,0 0-1,0-1 1,0 1 0,0-1 0,0 1 0,0-1 0,0 1 0,0-1-1,1 1 1,-1-1 0,0 1 0,0-1 0,1 1 0,-1-1 0,0 1-1,0-1 1,1 0 0,-1 1 0,1 0 0,23 3-6576,-1-4-487</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9.838"/>
    </inkml:context>
    <inkml:brush xml:id="br0">
      <inkml:brushProperty name="width" value="0.025" units="cm"/>
      <inkml:brushProperty name="height" value="0.025" units="cm"/>
      <inkml:brushProperty name="color" value="#66CC00"/>
    </inkml:brush>
  </inkml:definitions>
  <inkml:trace contextRef="#ctx0" brushRef="#br0">39 0 20467,'0'0'11985,"3"14"-11702,1 6-278,-1 0-1,0 1 1,-2-1-1,0 1 1,-2 0-1,-4 36 1,-13 25-5,9-46 0,2 0 0,1 0 0,2 1 0,0 43 0,5-78 0,-1-1 0,0 1 0,0 0 0,0 0 0,1-1 0,-1 1 0,1-1 0,-1 1 0,1 0 0,0-1 0,0 1 0,-1-1 0,1 0 0,0 1 0,0-1 0,1 0 0,-1 1 0,0-1 0,0 0 0,1 0 0,-1 0 0,0 0 0,1 0 0,-1 0 0,1 0 0,-1-1 0,1 1 0,0-1 0,-1 1 0,1-1 0,0 1 0,-1-1 0,1 0 0,0 0 0,-1 0 0,1 0 0,0 0 0,-1 0 0,1 0 0,3-1 0,3-1 0,0 1 0,0-1 0,0-1 0,0 1 0,-1-1 0,1-1 0,9-5 0,5-5-959,0-1 0,-1-1 0,20-19 0,-35 29 440,0 1 0,-1-1-1,0 0 1,0 0-1,0-1 1,-1 1-1,0-1 1,0 0 0,-1 0-1,0-1 1,0 1-1,0-1 1,-1 1-1,2-15 1,-4 2-8289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0.180"/>
    </inkml:context>
    <inkml:brush xml:id="br0">
      <inkml:brushProperty name="width" value="0.025" units="cm"/>
      <inkml:brushProperty name="height" value="0.025" units="cm"/>
      <inkml:brushProperty name="color" value="#66CC00"/>
    </inkml:brush>
  </inkml:definitions>
  <inkml:trace contextRef="#ctx0" brushRef="#br0">5 0 16752,'0'0'8039,"-4"50"-5060,4-20-608,0 6-386,0 6-1344,0 3-641,4 2 0,1-2 0,4 1 0,-1 0 0,1-2-577,-3-9-3747,3-10-5349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3.062"/>
    </inkml:context>
    <inkml:brush xml:id="br0">
      <inkml:brushProperty name="width" value="0.025" units="cm"/>
      <inkml:brushProperty name="height" value="0.025" units="cm"/>
      <inkml:brushProperty name="color" value="#66CC00"/>
    </inkml:brush>
  </inkml:definitions>
  <inkml:trace contextRef="#ctx0" brushRef="#br0">1 1 11435,'0'0'18940,"5"13"-17456,2 6-1354,-1 0 0,-1 1-1,-1-1 1,-1 1 0,0 0-1,-1 25 1,-4 36-130,0-41 0,2 0 0,7 61 0,0-183-8979,-9 35 3165,-6-5-1974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3.403"/>
    </inkml:context>
    <inkml:brush xml:id="br0">
      <inkml:brushProperty name="width" value="0.025" units="cm"/>
      <inkml:brushProperty name="height" value="0.025" units="cm"/>
      <inkml:brushProperty name="color" value="#66CC00"/>
    </inkml:brush>
  </inkml:definitions>
  <inkml:trace contextRef="#ctx0" brushRef="#br0">1 99 9097,'0'0'17280,"3"-8"-15033,-2 5-2081,0 0-1,0 1 1,0-1-1,1 0 0,-1 1 1,1-1-1,0 1 0,0 0 1,0-1-1,0 1 1,0 0-1,4-3 0,-1 3 41,0-1-1,1 1 0,-1 0 1,0 0-1,1 1 1,-1-1-1,1 1 0,6 0 1,257-38-1034,-263 38-2214,-10 1-3129,-6 1-196,5 0 5687,-20 3-10851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3.775"/>
    </inkml:context>
    <inkml:brush xml:id="br0">
      <inkml:brushProperty name="width" value="0.025" units="cm"/>
      <inkml:brushProperty name="height" value="0.025" units="cm"/>
      <inkml:brushProperty name="color" value="#66CC00"/>
    </inkml:brush>
  </inkml:definitions>
  <inkml:trace contextRef="#ctx0" brushRef="#br0">33 57 13741,'0'0'14414,"57"25"-11628,-13-28-960,6-12-1826,2-4 0,0 1 0,-7 4 0,-8 4 0,-9 7 0,-13 3 0,-11 5-1890,-4 14-1729,-11 7-1026,-15-2-1697,-11 1-5477</inkml:trace>
  <inkml:trace contextRef="#ctx0" brushRef="#br0" timeOffset="1">0 378 17457,'0'0'6470,"50"8"-3043,-10-12-640,12-11-577,3-5-1794,2-3-416,-2 0 0,-5 2 0,-9 2 0,-9 5 0,-10 2-1313,-6 5-2851,-9 0-3876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4.370"/>
    </inkml:context>
    <inkml:brush xml:id="br0">
      <inkml:brushProperty name="width" value="0.025" units="cm"/>
      <inkml:brushProperty name="height" value="0.025" units="cm"/>
      <inkml:brushProperty name="color" value="#66CC00"/>
    </inkml:brush>
  </inkml:definitions>
  <inkml:trace contextRef="#ctx0" brushRef="#br0">284 1 21813,'0'0'6630,"-2"12"-5215,-4 13-1114,-2 1 1,0-1 0,-1 0 0,-2-1 0,-19 33 0,-86 120 796,124-213-1098,9-6 0,-3-1 0,-1-1 0,8-55 0,-23 170 0,-1-44 0,2-1 0,1 1 0,2 0 0,0-1 0,10 45 0,7-32 0,-18-38 0,-1 0 0,1 0 0,0 0 0,0 0 0,-1 0 0,1 0 0,0 0 0,0-1 0,0 1 0,0 0 0,0 0 0,0-1 0,0 1 0,0-1 0,0 1 0,0-1 0,0 1 0,0-1 0,1 0 0,-1 1 0,0-1 0,0 0 0,0 0 0,0 0 0,1 0 0,-1 0 0,0 0 0,0 0 0,0-1 0,1 1 0,-1 0 0,0-1 0,0 1 0,1-1 0,-1 0 0,0 0 0,0 0 0,-1 0 0,1-1 0,0 1 0,-1 0 0,1 0 0,-1 0 0,1-1 0,-1 1 0,0 0 0,0-1 0,1 1 0,-1 0 0,0-1 0,0 1 0,0 0 0,-1-1 0,1 1 0,0-2 0,-8-29 0,-4 14 0,-1 0 0,-1 1 0,0 0 0,-1 1 0,-1 1 0,-34-26 0,30 24 0,1 0 0,13 11 0,1 1 0,-1-1 0,0 1 0,-1 1 0,1 0 0,-11-6 0,17 10 0,0 0 0,-1 0 0,1 0 0,0 0 0,0 0 0,0 0 0,-1 0 0,1 0 0,0 0 0,0 0 0,0 0 0,0 0 0,-1 0 0,1 0 0,0 0 0,0 0 0,0 0 0,0 1 0,0-1 0,-1 0 0,1 0 0,0 0 0,0 0 0,0 0 0,0 0 0,0 0 0,0 1 0,-1-1 0,1 0 0,0 0 0,0 0 0,0 0 0,0 1 0,0-1 0,0 0 0,0 0 0,0 0 0,0 0 0,0 1 0,0-1 0,0 0 0,0 0 0,0 0 0,0 0 0,0 1 0,0-1 0,0 0 0,0 0 0,0 0 0,0 0 0,0 1 0,0-1 0,0 0 0,0 0 0,1 0 0,-1 0 0,0 1 0,0-1 0,0 0 0,0 0 0,1 0 0,3 11 0,2-3 0,1-1 0,0 1 0,1-1 0,0-1 0,0 1 0,0-1 0,1-1 0,0 0 0,0 0 0,10 4 0,19 6 0,43 12 0,13-4-3844,-107-27-3330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7.219"/>
    </inkml:context>
    <inkml:brush xml:id="br0">
      <inkml:brushProperty name="width" value="0.025" units="cm"/>
      <inkml:brushProperty name="height" value="0.025" units="cm"/>
      <inkml:brushProperty name="color" value="#66CC00"/>
    </inkml:brush>
  </inkml:definitions>
  <inkml:trace contextRef="#ctx0" brushRef="#br0">0 106 11307,'0'0'7271,"57"-33"-5093,-25 21-737,8-1-128,0 0-288,1 3-769,-1 1-191,-6 0-65,-6 5-321,-10 2-576,-10 2-640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7.577"/>
    </inkml:context>
    <inkml:brush xml:id="br0">
      <inkml:brushProperty name="width" value="0.025" units="cm"/>
      <inkml:brushProperty name="height" value="0.025" units="cm"/>
      <inkml:brushProperty name="color" value="#66CC00"/>
    </inkml:brush>
  </inkml:definitions>
  <inkml:trace contextRef="#ctx0" brushRef="#br0">0 102 4612,'0'0'15247,"49"18"-13261,-7-20-97,9-14-415,6-2-834,-1-1-447,-1 3-129,-3 1-1313,-12-1-3172,-7-1-5124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8.116"/>
    </inkml:context>
    <inkml:brush xml:id="br0">
      <inkml:brushProperty name="width" value="0.025" units="cm"/>
      <inkml:brushProperty name="height" value="0.025" units="cm"/>
      <inkml:brushProperty name="color" value="#66CC00"/>
    </inkml:brush>
  </inkml:definitions>
  <inkml:trace contextRef="#ctx0" brushRef="#br0">0 49 16624,'0'0'7682,"11"-7"-6177,0 1-1193,1 1 0,-1 0-1,1 0 1,1 1 0,-1 1 0,0 0-1,1 0 1,0 1 0,18 0 0,6 1-21,-16-1-98,1 1 1,-1 1 0,1 2 0,23 3 0,-44-5-193,0 0 1,0 0 0,0 0 0,0 0 0,0 0 0,0 0 0,1 1 0,-1-1 0,0 0 0,0 1 0,0-1 0,0 1 0,0-1-1,-1 1 1,1-1 0,0 1 0,0-1 0,0 1 0,0 0 0,-1 0 0,1-1 0,0 1 0,0 0 0,-1 0 0,1 0 0,-1 0 0,1 0-1,-1 0 1,1 0 0,-1 0 0,0 0 0,1 0 0,-1 0 0,0 0 0,0 0 0,0 0 0,0 0 0,0 0 0,0 0 0,0 0-1,0 1 1,0-1 0,0 0 0,-1 0 0,1 0 0,0 0 0,-1 0 0,1 0 0,-1 0 0,1 0 0,-1-1 0,0 1 0,1 0-1,-1 0 1,0 0 0,1 0 0,-1-1 0,-1 2 0,-4 5 33,-1-1 1,0 1-1,0-1 0,-1-1 1,-9 7-1,-54 25 123,43-24 156,-42 27-1,70-40-311,-1 0 1,1 1-1,0-1 1,-1 0-1,1 0 0,-1 0 1,1 1-1,-1-1 0,1 0 1,0 1-1,-1-1 1,1 0-1,-1 1 0,1-1 1,0 0-1,0 1 1,-1-1-1,1 1 0,0-1 1,0 0-1,-1 1 1,1-1-1,0 1 0,0-1 1,0 1-1,0-1 1,0 1-1,-1-1 0,1 1 1,0-1-1,0 1 1,0-1-1,1 1 0,-1-1 1,0 1-1,0 0 0,20 6 83,47-5 33,-50-2-105,0 2-110,0-1 0,-1 2 0,1 0-1,-1 1 1,29 11 0,-41-13 66,0 0 1,0 0-1,0 0 0,-1 0 1,1 0-1,-1 1 0,1 0 1,-1 0-1,0 0 0,0 0 1,-1 0-1,5 6 0,-6-6 23,0 0 0,0-1 0,0 1 0,0 0 0,-1 0 0,1 0 0,-1 0 0,0-1 0,0 1 0,0 0 0,0 0 0,0 0 0,-1 0 0,1 0 0,-1-1 0,1 1 0,-1 0 0,0 0 0,-1-1 0,1 1 0,-2 2 0,-1 2 105,-2 0 0,1 0 0,-1-1 0,0 0 0,0 0 0,0 0 0,-1-1 1,0 0-1,0 0 0,0 0 0,-9 3 0,-6 3 289,-1-1-1,-37 12 1,50-19-382,1 0 0,-1-1 0,0 0 0,0-1 0,0 0 0,0 0 0,-12-2 0,20 1-8,0 0-1,-1-1 1,1 1-1,0-1 1,0 1-1,0-1 1,-1 0-1,1 0 1,0 0 0,0 0-1,0 0 1,0 0-1,0-1 1,1 1-1,-1-1 1,0 1-1,1-1 1,-1 0-1,1 0 1,-1 0 0,1 1-1,0-1 1,0 0-1,0-1 1,0 1-1,0 0 1,0 0-1,1 0 1,-1-1 0,1 1-1,-1 0 1,1 0-1,0-1 1,0 1-1,0-4 1,0 5-199,0-1 0,1 1 0,-1-1 0,0 0 0,1 1 0,-1-1 0,1 1 1,-1 0-1,1-1 0,0 1 0,0-1 0,0 1 0,0 0 0,-1 0 0,2 0 0,-1-1 0,0 1 0,0 0 0,0 0 1,2-1-1,32-15-7909,-28 14 6279,22-9-6799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2.903"/>
    </inkml:context>
    <inkml:brush xml:id="br0">
      <inkml:brushProperty name="width" value="0.025" units="cm"/>
      <inkml:brushProperty name="height" value="0.025" units="cm"/>
    </inkml:brush>
  </inkml:definitions>
  <inkml:trace contextRef="#ctx0" brushRef="#br0">1 1 23702,'0'0'9065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8.458"/>
    </inkml:context>
    <inkml:brush xml:id="br0">
      <inkml:brushProperty name="width" value="0.025" units="cm"/>
      <inkml:brushProperty name="height" value="0.025" units="cm"/>
      <inkml:brushProperty name="color" value="#66CC00"/>
    </inkml:brush>
  </inkml:definitions>
  <inkml:trace contextRef="#ctx0" brushRef="#br0">282 20 18449,'0'0'2696,"-10"-4"-101,4 1-2396,0 1 0,0 0-1,0 0 1,0 0 0,0 0 0,0 1 0,-1 0 0,1 1-1,0-1 1,-1 1 0,1 0 0,0 1 0,-1 0 0,1 0 0,0 0-1,0 0 1,0 1 0,0 0 0,0 1 0,0-1 0,0 1 0,1 0-1,-6 4 1,-1 3-22,0 0-1,1 1 1,0 0-1,1 0 0,0 1 1,1 0-1,-9 17 1,14-23-80,1 0 1,-1 0 0,1 1 0,1 0-1,-1 0 1,1 0 0,0 0 0,1 0-1,0 0 1,0 0 0,0 0 0,1 1-1,0-1 1,0 0 0,1 0 0,0 0 0,3 10-1,-2-13-71,0-1-1,0 0 1,0 0-1,0 0 0,1 0 1,0 0-1,-1 0 1,1-1-1,0 1 0,0-1 1,1 0-1,-1 0 1,0 0-1,1 0 1,-1-1-1,1 1 0,-1-1 1,1 0-1,0 0 1,0 0-1,-1-1 0,1 1 1,8-1-1,2 1 54,1-1 0,-1 0 0,0-1 0,1-1 0,15-3 0,-14 1-79,0-2 0,0 1 0,0-2 0,-1 0 0,0-1 0,0-1 0,13-10 0,-21 15 0,-1-1 0,0 0 0,0 0 0,0-1 0,-1 0 0,0 0 0,0 0 0,0 0 0,-1-1 0,0 0 0,0 0 0,-1 0 0,0 0 0,0-1 0,0 1 0,-1-1 0,1-7 0,-3 12-3,0 1 1,1 0-1,-2 0 0,1 0 1,0-1-1,0 1 1,-1 0-1,1 0 0,-1 0 1,0 0-1,1 0 0,-1 0 1,0 0-1,0 0 0,0 0 1,-1 0-1,1 0 0,0 1 1,-1-1-1,1 0 1,-1 1-1,-3-3 0,0 1-26,1 0-1,-1 1 0,0 0 0,0-1 1,-1 2-1,1-1 0,0 1 1,0 0-1,-7-1 0,-5 0-302,0 2 1,0 0-1,-1 0 0,1 2 0,-18 3 0,4 3-4451,8-2-2851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9.286"/>
    </inkml:context>
    <inkml:brush xml:id="br0">
      <inkml:brushProperty name="width" value="0.025" units="cm"/>
      <inkml:brushProperty name="height" value="0.025" units="cm"/>
      <inkml:brushProperty name="color" value="#66CC00"/>
    </inkml:brush>
  </inkml:definitions>
  <inkml:trace contextRef="#ctx0" brushRef="#br0">0 0 26073,'0'0'4772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29.754"/>
    </inkml:context>
    <inkml:brush xml:id="br0">
      <inkml:brushProperty name="width" value="0.025" units="cm"/>
      <inkml:brushProperty name="height" value="0.025" units="cm"/>
      <inkml:brushProperty name="color" value="#66CC00"/>
    </inkml:brush>
  </inkml:definitions>
  <inkml:trace contextRef="#ctx0" brushRef="#br0">0 51 16976,'0'0'2562,"12"-7"-1270,-5 1-894,2 1-1,-1 0 0,0 0 0,1 1 1,0 1-1,0-1 0,0 1 0,1 1 1,-1 0-1,1 0 0,15 0 1,-18 1-148,1 2 1,-1-1-1,1 1 1,0 0-1,-1 1 1,1-1-1,-1 2 1,0-1-1,0 1 1,0 0-1,0 0 1,10 7-1,-13-6-227,0-1 0,0 1-1,0 0 1,0 0 0,-1 0 0,0 1-1,0-1 1,0 1 0,0 0 0,-1 0-1,0 0 1,0 0 0,0 0 0,-1 0-1,1 1 1,-1-1 0,0 0 0,0 8-1,-1-1 7,0-1 0,-1 0-1,-1 0 1,1 0-1,-2 0 1,1 0 0,-2 0-1,1-1 1,-1 1-1,-1-1 1,0 0 0,0 0-1,-1-1 1,-9 12-1,-11 11 310,-1-2-1,-46 42 0,55-55 53,10-7 296,11-5-265,26-5-124,40-17-158,121-34-358,-126 37-3070,0 1-4574,-29 7-6091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1.170"/>
    </inkml:context>
    <inkml:brush xml:id="br0">
      <inkml:brushProperty name="width" value="0.025" units="cm"/>
      <inkml:brushProperty name="height" value="0.025" units="cm"/>
      <inkml:brushProperty name="color" value="#66CC00"/>
    </inkml:brush>
  </inkml:definitions>
  <inkml:trace contextRef="#ctx0" brushRef="#br0">22 0 20147,'0'0'1505,"-12"63"-1216,5-18 319,4 2-415,3 0-97,0 1-64,0-6-32,4-3-96,4-9-385,-3-6-544,-2-9-1217,-3-10-2242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1.525"/>
    </inkml:context>
    <inkml:brush xml:id="br0">
      <inkml:brushProperty name="width" value="0.025" units="cm"/>
      <inkml:brushProperty name="height" value="0.025" units="cm"/>
      <inkml:brushProperty name="color" value="#66CC00"/>
    </inkml:brush>
  </inkml:definitions>
  <inkml:trace contextRef="#ctx0" brushRef="#br0">0 95 20371,'0'0'5990,"73"-7"-5061,-25-5-609,3-5-256,0-1-384,1 4-1602,-13 0-1473,-9 1-2755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3.833"/>
    </inkml:context>
    <inkml:brush xml:id="br0">
      <inkml:brushProperty name="width" value="0.025" units="cm"/>
      <inkml:brushProperty name="height" value="0.025" units="cm"/>
      <inkml:brushProperty name="color" value="#66CC00"/>
    </inkml:brush>
  </inkml:definitions>
  <inkml:trace contextRef="#ctx0" brushRef="#br0">12 0 17777,'0'0'11387,"5"11"-11083,0 1-234,-1 0 1,-1 0-1,0 1 0,-1-1 1,0 1-1,-1 0 0,0-1 1,-1 1-1,-1 0 1,-3 24-1,-8 32 265,4-35-86,3 1 1,-3 62 0,8-96-244,0 0 0,0 1 0,0-1 0,0 0 0,0 0 0,1 0 1,-1 0-1,0 1 0,0-1 0,1 0 0,-1 0 0,1 0 0,-1 0 1,1 0-1,0 0 0,-1 0 0,1 0 0,0 0 0,-1 0 0,1-1 0,0 1 1,0 0-1,0 0 0,0-1 0,0 1 0,0 0 0,0-1 0,0 1 1,0-1-1,0 0 0,0 1 0,1-1 0,-1 0 0,0 1 0,0-1 0,0 0 1,0 0-1,0 0 0,1 0 0,-1 0 0,0 0 0,0-1 0,0 1 1,0 0-1,1-1 0,-1 1 0,0 0 0,0-1 0,0 1 0,0-1 1,1 0-1,6-2 2,-1-1 1,1 0-1,-1 0 1,0 0 0,0-1-1,6-5 1,-1-1-682,-1-1 0,0 0 0,0 0 1,-2-1-1,0-1 0,11-20 0,-3-9-4903,-10-1-4131,-7 18-2005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4.192"/>
    </inkml:context>
    <inkml:brush xml:id="br0">
      <inkml:brushProperty name="width" value="0.025" units="cm"/>
      <inkml:brushProperty name="height" value="0.025" units="cm"/>
      <inkml:brushProperty name="color" value="#66CC00"/>
    </inkml:brush>
  </inkml:definitions>
  <inkml:trace contextRef="#ctx0" brushRef="#br0">6 0 10730,'0'0'10698,"-5"67"-8872,5-36-577,0 6-352,1 3 0,3 3-128,1 0-353,1-2-288,0-2-64,4-6-704,-2-11-1795,1-8-2593,0-12-4646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4.786"/>
    </inkml:context>
    <inkml:brush xml:id="br0">
      <inkml:brushProperty name="width" value="0.025" units="cm"/>
      <inkml:brushProperty name="height" value="0.025" units="cm"/>
      <inkml:brushProperty name="color" value="#66CC00"/>
    </inkml:brush>
  </inkml:definitions>
  <inkml:trace contextRef="#ctx0" brushRef="#br0">51 110 14318,'0'0'12684,"5"-10"-11948,-3 8-580,19-37 523,-20 37-525,0 0-1,0-1 1,0 1 0,0 0 0,0 0 0,-1 0 0,1-1 0,-1 1 0,1 0 0,-1-1 0,0 1 0,0 0 0,0-1 0,0 1 0,-1 0 0,1-1-1,-1 1 1,1 0 0,-2-4 0,1 6-131,0-1 0,1 0-1,-1 0 1,0 1 0,0-1-1,0 0 1,0 1-1,1-1 1,-1 1 0,0-1-1,0 1 1,0-1 0,-1 1-1,1 0 1,0-1 0,0 1-1,0 0 1,0 0 0,0 0-1,0 0 1,0 0 0,0 0-1,0 0 1,0 0 0,0 0-1,-1 1 1,1-1-1,0 0 1,0 1 0,0-1-1,0 1 1,0-1 0,-1 2-1,-1 0 13,0-1-1,0 1 1,1 0 0,-1 0-1,1 1 1,-1-1-1,1 0 1,0 1-1,-4 5 1,3-2-35,0 0 0,1 0 0,0 0 0,0 0 0,0 1 0,1-1 0,-1 0 0,2 1 0,-1 0 0,1-1 0,0 8 0,0-13 0,0 0 0,1 0 0,-1 0 0,0-1 0,0 1 0,0 0 0,1 0 0,-1-1 0,0 1 0,1 0 0,-1-1 0,1 1 0,-1 0 0,1-1 0,-1 1 0,1-1 0,-1 1 0,1-1 0,-1 1 0,1-1 0,0 1 0,-1-1 0,1 1 0,0-1 0,0 0 0,-1 1 0,1-1 0,0 0 0,0 0 0,-1 0 0,1 0 0,0 1 0,0-1 0,0 0 0,-1 0 0,1 0 0,0-1 0,0 1 0,-1 0 0,1 0 0,0 0 0,0-1 0,-1 1 0,1 0 0,0-1 0,0 1 0,0-1 0,3 0 0,-1-1 0,1 0 0,-1 1 0,1-1 0,-1-1 0,0 1 0,0 0 0,3-4 0,-3 3-206,-1 0 0,0 1-1,1-1 1,-2 0 0,1 0 0,0 0 0,0-1-1,-1 1 1,0 0 0,0 0 0,0-1 0,0 1-1,0-1 1,-1 1 0,1-7 0,-5 9-4994,-8 1-4206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6.088"/>
    </inkml:context>
    <inkml:brush xml:id="br0">
      <inkml:brushProperty name="width" value="0.025" units="cm"/>
      <inkml:brushProperty name="height" value="0.025" units="cm"/>
      <inkml:brushProperty name="color" value="#66CC00"/>
    </inkml:brush>
  </inkml:definitions>
  <inkml:trace contextRef="#ctx0" brushRef="#br0">197 1 16335,'0'0'4106,"-10"-1"-2457,6 1-1538,0 0-1,0 0 0,0 0 1,0 1-1,0 0 0,0-1 1,0 1-1,0 0 0,0 1 0,0-1 1,1 1-1,-1 0 0,-5 3 1,4 0 0,-1 0 0,0 0 1,1 0-1,0 1 0,1 0 1,-1 0-1,1 0 0,-5 11 1,-4 8 214,1 2 1,1-1-1,2 2 1,0-1 0,2 1-1,1 1 1,2-1 0,0 1-1,2-1 1,2 46-1,0-70-291,0 0 0,0 0 0,0 0 0,1 0 0,-1 0 0,1 0 0,0 0-1,0-1 1,0 1 0,1 0 0,-1-1 0,1 1 0,0 0 0,0-1 0,0 0-1,1 0 1,-1 0 0,1 0 0,-1 0 0,1 0 0,0 0 0,0-1 0,0 0-1,1 1 1,-1-1 0,0 0 0,1-1 0,0 1 0,-1-1 0,1 1 0,0-1-1,0 0 1,0-1 0,-1 1 0,1-1 0,0 1 0,0-1 0,0 0 0,0 0-1,0-1 1,0 0 0,0 1 0,0-1 0,4-2 0,1 0 106,0-1 0,0 0 0,-1-1 0,1 0 0,-1 0 0,0-1 0,-1 0 0,0 0 0,0 0 0,0-1 0,10-13 0,-14 16-85,1 0-1,-1 0 1,0-1-1,0 1 0,0-1 1,-1 0-1,1 0 1,-1 0-1,-1 0 1,1 0-1,0 0 1,-1 0-1,0-1 1,-1 1-1,1 0 1,-1-1-1,0 1 1,0-1-1,-1 1 1,1 0-1,-1-1 1,-2-6-1,1 9-55,0 1 0,0 0 0,0 0 0,0 0 0,-1 0 0,1 0 0,0 0 0,-1 0 0,0 1 0,1 0 0,-1-1 0,0 1 0,1 0 0,-1 0 0,0 0 0,0 1 0,0-1 0,0 1 0,0-1 0,0 1 0,0 0 0,0 0 0,0 1 0,-4 0 0,-2-1 0,1 1 0,-1 0 0,1 1 0,0 0 0,-1 0 0,1 1 0,-11 5 0,10-3-217,0 1 0,1 1 0,0-1 0,-12 13 0,19-17 118,-1-1 0,0 1 0,1-1 0,-1 1 0,1 0 0,-1 0 0,1-1 0,0 1 0,0 0 0,0 0 0,0 0 0,0 0 0,0 0 0,1 1 0,-1-1 0,1 0 0,-1 0 0,1 0 0,0 1 0,0-1 0,0 0 0,0 0 0,0 1 0,1-1 0,-1 0 0,0 0 0,1 0 0,1 3 0,-1-4-349,1 0 1,-1 0-1,1 0 0,-1 0 0,1-1 0,-1 1 0,1 0 1,0-1-1,0 1 0,-1-1 0,1 0 0,0 1 0,0-1 0,-1 0 1,1 0-1,0 0 0,0 0 0,2-1 0,1 1-951,28 0-6614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6.459"/>
    </inkml:context>
    <inkml:brush xml:id="br0">
      <inkml:brushProperty name="width" value="0.025" units="cm"/>
      <inkml:brushProperty name="height" value="0.025" units="cm"/>
      <inkml:brushProperty name="color" value="#66CC00"/>
    </inkml:brush>
  </inkml:definitions>
  <inkml:trace contextRef="#ctx0" brushRef="#br0">1 111 20724,'0'0'6053,"56"-23"-4611,-15 5-33,11 0-544,6 0-545,1 3-256,-2 2-416,-4 7-1218,-14 6-1024,-12 0-1730,-18 3-1570,-9 8-4772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304"/>
    </inkml:context>
    <inkml:brush xml:id="br0">
      <inkml:brushProperty name="width" value="0.025" units="cm"/>
      <inkml:brushProperty name="height" value="0.025" units="cm"/>
    </inkml:brush>
  </inkml:definitions>
  <inkml:trace contextRef="#ctx0" brushRef="#br0">1 123 17296,'0'0'9417,"70"0"-8840,-22-11-65,13-7-416,4-6-736,-2-6-3876,-1-9-4069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6.866"/>
    </inkml:context>
    <inkml:brush xml:id="br0">
      <inkml:brushProperty name="width" value="0.025" units="cm"/>
      <inkml:brushProperty name="height" value="0.025" units="cm"/>
    </inkml:brush>
  </inkml:definitions>
  <inkml:trace contextRef="#ctx0" brushRef="#br0">2 214 3716,'1'-6'126,"0"0"0,0 0 1,0 1-1,1-1 0,0 0 0,0 1 1,0-1-1,1 1 0,-1 0 1,6-7-1,42-55 3936,-21 30 395,-21 24-3657,5-9 4666,-9 16-656,-14 22-3315,-64 125-325,65-121-890,1 0 0,1 0 1,1 0-1,1 1 0,-4 30 0,9-50-263,-1 1-1,1-1 1,0 0-1,-1 1 1,1-1 0,0 0-1,0 1 1,0-1-1,0 1 1,0-1-1,0 0 1,0 1 0,1-1-1,-1 0 1,0 1-1,1-1 1,-1 0-1,1 1 1,0-1-1,-1 0 1,1 0 0,0 0-1,0 0 1,-1 0-1,1 1 1,0-1-1,0-1 1,0 1 0,0 0-1,1 0 1,-1 0-1,0 0 1,0-1-1,0 1 1,1-1 0,-1 1-1,0-1 1,1 1-1,-1-1 1,0 0-1,1 0 1,-1 1-1,0-1 1,1 0 0,-1 0-1,0 0 1,1-1-1,-1 1 1,1 0-1,0-1 1,7-1 54,-1-1-1,0 1 1,0-2 0,0 1 0,0-1-1,13-9 1,0-3-42,0 0 1,-1-1-1,-1-1 1,0 0-1,-2-2 0,0 0 1,-1-1-1,-1 0 0,-1-2 1,-1 1-1,14-35 0,-22 38-12,-12 21 101,-17 29 105,9-7-108,2 0 0,-11 28 0,20-41-44,0-1 0,1 1 0,0 0 0,1 0 0,0 1 0,1-1 0,0 22 0,1-32-65,0 0-1,0 0 1,0 0-1,0 0 1,0 0-1,1 0 1,-1 0 0,0 0-1,1 0 1,-1 0-1,1 0 1,-1 0-1,1 0 1,-1 0 0,1-1-1,-1 1 1,1 0-1,0 0 1,0-1-1,-1 1 1,1 0 0,0-1-1,0 1 1,0-1-1,0 1 1,0-1-1,0 1 1,-1-1 0,3 1-1,0-1 12,0 1-1,1-1 0,-1 0 1,0 0-1,1 0 1,-1 0-1,1-1 1,-1 1-1,4-2 0,5-2 25,-1 0-1,1 0 1,-1-1-1,14-8 1,35-30 37,-40 27-61,1 2-1,43-24 1,-63 37-17,-1 1 1,1 0 0,0-1-1,-1 1 1,1 0-1,0-1 1,0 1-1,-1 0 1,1 0 0,0 0-1,0 0 1,0 0-1,-1-1 1,1 1-1,0 1 1,0-1 0,-1 0-1,1 0 1,0 0-1,0 0 1,-1 0-1,1 1 1,0-1 0,0 0-1,-1 1 1,1-1-1,0 1 1,-1-1-1,1 0 1,0 1-1,-1 0 1,1-1 0,-1 1-1,1-1 1,-1 1-1,1 0 1,-1-1-1,0 1 1,1 0 0,-1-1-1,0 1 1,1 0-1,-1-1 1,0 1-1,0 0 1,0 0 0,1 0-1,-1-1 1,0 1-1,0 0 1,0 0-1,0-1 1,-1 1 0,1 0-1,0 0 1,0 0-1,-1 0 1,-9 64 51,5-42-41,5-22-11,0-1 0,0 0 0,0 1 0,0-1 0,0 0 0,0 1 0,0-1 0,0 1 0,0-1 0,0 0 0,0 1 0,0-1 0,1 0 0,-1 1 0,0-1 0,0 0 0,0 1 0,0-1 0,1 0 0,-1 1 0,0-1 0,0 0 0,1 1 0,-1-1 0,0 0 0,1 0 0,-1 1 0,0-1 0,1 0 0,-1 0 0,0 0 0,1 0 0,-1 0 0,1 1 0,17-3 0,17-12 0,55-45 0,-68 43 0,0 1 0,0 1 0,29-12 0,-50 25 0,-1 1 0,1 0 0,-1-1 0,1 1 0,-1 0 0,1-1 0,0 1 0,-1 0 0,1 0 0,0 0 0,-1-1 0,1 1 0,0 0 0,-1 0 0,1 0 0,0 0 0,-1 0 0,1 0 0,0 1 0,-1-1 0,1 0 0,0 0 0,-1 0 0,1 1 0,0-1 0,-1 0 0,1 1 0,-1-1 0,1 0 0,0 1 0,-1-1 0,1 1 0,-1-1 0,0 1 0,2 0 0,-2 1 0,1 1 0,0-1 0,-1 0 0,0 0 0,1 0 0,-1 1 0,0-1 0,0 0 0,0 0 0,-1 1 0,0 1 0,-16 59 0,2-28 0,10-25 0,0 1 0,1 0 0,0 0 0,1 0 0,-3 16 0,24-40-4297,1-10-198,4-7-1671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36.786"/>
    </inkml:context>
    <inkml:brush xml:id="br0">
      <inkml:brushProperty name="width" value="0.025" units="cm"/>
      <inkml:brushProperty name="height" value="0.025" units="cm"/>
      <inkml:brushProperty name="color" value="#66CC00"/>
    </inkml:brush>
  </inkml:definitions>
  <inkml:trace contextRef="#ctx0" brushRef="#br0">0 178 16784,'0'0'4004,"77"-17"-1762,-28 1-609,9-5-127,9 0-481,3 0-833,1-3-993,-4-3-3107,-5-3-7334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6.058"/>
    </inkml:context>
    <inkml:brush xml:id="br0">
      <inkml:brushProperty name="width" value="0.025" units="cm"/>
      <inkml:brushProperty name="height" value="0.025" units="cm"/>
      <inkml:brushProperty name="color" value="#66CC00"/>
    </inkml:brush>
  </inkml:definitions>
  <inkml:trace contextRef="#ctx0" brushRef="#br0">1 0 11659,'0'0'9529,"0"11"-8616,2 23-125,1 0 0,14 56 1,-15-78-600,1 0 1,1-1 0,0 1 0,1-1-1,0 0 1,1 0 0,0-1 0,0 0-1,1 0 1,1 0 0,0-1-1,10 9 1,-15-15-48,0 0 1,1-1-1,-1 0 0,1 1 0,-1-1 1,1-1-1,0 1 0,0 0 0,0-1 1,0 0-1,0 0 0,0 0 0,0-1 0,0 1 1,1-1-1,-1 0 0,0 0 0,0 0 1,0-1-1,1 0 0,-1 1 0,0-1 1,0-1-1,0 1 0,0-1 0,6-3 1,-6 2-46,1 0 1,-1 0 0,1 0 0,-1-1 0,0 0 0,0 0 0,-1 0-1,1 0 1,-1-1 0,0 1 0,0-1 0,-1 0 0,1 0 0,-1 0-1,0 0 1,0 0 0,-1 0 0,1-1 0,0-8 0,-2 7-97,0 0 0,-1 0 1,0 0-1,0 0 0,0 1 1,-1-1-1,0 0 0,0 1 1,-1-1-1,0 1 0,0 0 1,0 0-1,-1 0 0,0 0 1,0 0-1,0 1 0,-1 0 1,0 0-1,0 0 0,0 0 1,-1 1-1,1 0 0,-1 0 1,0 1-1,0-1 0,-1 1 1,-7-2-1,13 4-247,30 7-11391,-11-5 3629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6.808"/>
    </inkml:context>
    <inkml:brush xml:id="br0">
      <inkml:brushProperty name="width" value="0.025" units="cm"/>
      <inkml:brushProperty name="height" value="0.025" units="cm"/>
      <inkml:brushProperty name="color" value="#66CC00"/>
    </inkml:brush>
  </inkml:definitions>
  <inkml:trace contextRef="#ctx0" brushRef="#br0">113 271 16784,'0'0'5498,"0"-8"-3416,0 4-2064,-2-37 2788,2 40-2726,-1 0 1,1 0 0,0 0-1,-1 0 1,1 0-1,-1 0 1,1 0-1,-1 0 1,1 0 0,-1 0-1,0 0 1,0 1-1,1-1 1,-1 0 0,0 1-1,0-1 1,0 0-1,1 1 1,-1-1-1,0 1 1,0-1 0,0 1-1,0 0 1,0-1-1,0 1 1,0 0 0,0 0-1,0-1 1,0 1-1,-1 0 1,1 0 0,0 0-1,0 0 1,0 1-1,0-1 1,0 0-1,0 0 1,0 1 0,0-1-1,0 0 1,0 1-1,-1 0 1,-1 1 1,0 0 0,-1 0 0,1 1 0,0-1 0,0 1-1,1 0 1,-1 0 0,0 0 0,1 0 0,0 0 0,0 1 0,0-1 0,0 1 0,0-1 0,-1 5 0,-19 58 625,20-56-690,-1 1 0,1 0 0,1-1 1,0 1-1,0 0 0,2 19 0,-1-28-17,1 0-1,-1 0 0,0 0 1,1 0-1,-1 0 1,1-1-1,-1 1 1,1 0-1,0 0 1,0-1-1,0 1 1,0-1-1,0 1 1,0-1-1,1 1 1,-1-1-1,0 1 1,1-1-1,-1 0 1,1 0-1,-1 0 1,1 0-1,-1 0 1,1 0-1,0 0 1,0-1-1,-1 1 1,1 0-1,0-1 1,0 0-1,0 1 1,0-1-1,0 0 1,0 0-1,-1 0 1,1 0-1,0 0 1,0-1-1,0 1 1,0 0-1,0-1 1,-1 0-1,1 1 1,0-1-1,0 0 0,1-1 1,4-1 0,0-1 0,0 0 0,0 0 0,0 0 0,-1-1 0,0 0 0,0-1 0,0 1 0,-1-1 0,1 0 0,-2-1 0,1 1 0,7-15 0,-3 5 0,-1 0 0,-1 0 0,0-1 0,-2 0 0,6-22 0,-6-11 0,-12 64 0,-1 17 0,3 14 0,3 0 0,3 65 0,0-89 0,2-1 0,1 1 0,0-1 0,2 0 0,0-1 0,1 1 0,16 30 0,-14-34 0,10 18 0,21 54 0,-36-78 0,-1 0 0,0 0 0,0 0 0,-1 0 0,-1 1 0,1-1 0,-2 1 0,1 0 0,-2-1 0,-1 16 0,2-25 0,-1 0 0,1 0 0,0 0 0,0 0 0,-1 0 0,1 0 0,-1 0 0,1 0 0,-1 0 0,1 0 0,-1 0 0,1 0 0,-1-1 0,0 1 0,0 0 0,1 0 0,-1-1 0,0 1 0,0 0 0,0-1 0,0 1 0,1-1 0,-1 1 0,0-1 0,0 0 0,0 1 0,0-1 0,0 0 0,0 0 0,0 0 0,-1 0 0,1 1 0,0-2 0,0 1 0,0 0 0,0 0 0,0 0 0,0 0 0,0 0 0,0-1 0,0 1 0,0-1 0,0 1 0,0 0 0,1-1 0,-1 0 0,0 1 0,0-1 0,0 1 0,-1-2 0,-3-2 0,-1 0 0,1 0 0,0 0 0,0 0 0,0-1 0,-8-9 0,3-2 0,1 0 0,1-1 0,0 0 0,2 0 0,0 0 0,0-1 0,2 0 0,0 0 0,1-1 0,1 1 0,0-35 0,3 30 0,1 1 0,0 0 0,2-1 0,0 1 0,2 1 0,0-1 0,2 1 0,0 0 0,17-30 0,37-41 0,15-27 0,-71 107 0,0 1 0,-1-1 0,0 0 0,-1-1 0,0 1 0,-1-1 0,-1 0 0,2-17 0,-4 29 0,1 0 0,-1-1 0,0 1 0,0 0 0,0 0 0,0-1 0,0 1 0,0 0 0,0-1 0,0 1 0,-1 0 0,1 0 0,0-1 0,-1 1 0,1 0 0,-1 0 0,0 0 0,1 0 0,-1 0 0,0 0 0,1 0 0,-1 0 0,0 0 0,0 0 0,0 0 0,0 0 0,0 0 0,0 0 0,0 1 0,0-1 0,0 1 0,-1-1 0,1 1 0,0-1 0,0 1 0,0-1 0,-1 1 0,1 0 0,0 0 0,-1 0 0,1 0 0,0 0 0,0 0 0,-1 0 0,1 0 0,0 0 0,-1 0 0,0 1 0,-3 1 0,0-1 0,1 1 0,-1-1 0,1 1 0,0 1 0,0-1 0,0 1 0,0-1 0,0 1 0,0 0 0,1 0 0,-5 6 0,4-4-8,0 1-1,0-1 1,1 1-1,0 0 1,0 0-1,1 0 1,0 1-1,0-1 1,0 0-1,1 1 1,-1 0-1,2-1 1,-1 1-1,1-1 1,0 1-1,0 0 1,1-1-1,2 11 1,-2-12-48,1-1 0,-1 1 1,1-1-1,0 0 1,0 0-1,1 0 1,-1 0-1,1 0 1,0 0-1,0-1 1,0 1-1,0-1 1,1 0-1,0 0 1,-1 0-1,1-1 1,0 1-1,0-1 1,0 0-1,1 0 1,-1 0-1,0-1 1,1 1-1,-1-1 1,1 0-1,8 1 1,30-1-7388,-30-1 3200,13 0-8067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7.134"/>
    </inkml:context>
    <inkml:brush xml:id="br0">
      <inkml:brushProperty name="width" value="0.025" units="cm"/>
      <inkml:brushProperty name="height" value="0.025" units="cm"/>
      <inkml:brushProperty name="color" value="#66CC00"/>
    </inkml:brush>
  </inkml:definitions>
  <inkml:trace contextRef="#ctx0" brushRef="#br0">1 1 16592,'0'0'16175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8.243"/>
    </inkml:context>
    <inkml:brush xml:id="br0">
      <inkml:brushProperty name="width" value="0.025" units="cm"/>
      <inkml:brushProperty name="height" value="0.025" units="cm"/>
      <inkml:brushProperty name="color" value="#66CC00"/>
    </inkml:brush>
  </inkml:definitions>
  <inkml:trace contextRef="#ctx0" brushRef="#br0">0 35 10218,'0'0'13986,"4"12"-13180,2 15-460,-3-9-6,2-1 0,-1 1 0,2-1 0,0 0 0,15 27 1,-20-43-295,-1 0 0,0 0 0,1 0 1,0-1-1,-1 1 0,1 0 0,-1-1 1,1 1-1,0 0 0,0-1 1,-1 1-1,1-1 0,0 1 0,0-1 1,0 1-1,0-1 0,-1 1 0,1-1 1,0 0-1,0 0 0,0 1 0,0-1 1,0 0-1,0 0 0,0 0 1,0 0-1,0 0 0,0 0 0,1-1 1,0 0 17,-1 0 0,1 0 0,0 0 0,0 0 0,-1 0 0,1-1 1,0 1-1,-1-1 0,0 1 0,1-1 0,-1 0 0,2-2 0,23-55 533,0-44 87,-13 159-289,-13-55-382,16 53 8,-16-53-4,0 0 0,0 0 0,1-1 0,-1 1 0,0 0 1,1 0-1,-1 0 0,1 0 0,0 0 0,-1 0 0,1-1 0,-1 1 0,1 0 0,0-1 0,0 1 0,-1 0 0,1-1 0,0 1 1,0-1-1,0 1 0,0-1 0,0 1 0,0-1 0,0 0 0,0 0 0,-1 1 0,1-1 0,0 0 0,0 0 0,0 0 0,0 0 1,0 0-1,0 0 0,0 0 0,0 0 0,0 0 0,0-1 0,0 1 0,0 0 0,0-1 0,0 1 0,0-1 0,0 1 0,0-1 1,0 1-1,-1-1 0,1 1 0,0-1 0,0 0 0,-1 0 0,1 1 0,0-2 0,5-5 30,0-1 0,-1 1 0,0-1 0,-1 1 0,1-1-1,-1-1 1,-1 1 0,0-1 0,4-15 0,13-34 18,-20 65-65,-1 1 0,1 0 0,0-1 0,1 1 0,-1-1 0,4 13 0,-1 0 0,-2-13 0,0 1 0,0 0 0,1-1 0,0 0 0,5 14 0,-6-20 0,-1 0 0,0-1 0,1 1 0,-1 0 0,1-1 0,-1 1 0,0-1 0,1 1 0,-1-1 0,1 1 0,0-1 0,-1 1 0,1-1 0,-1 1 0,1-1 0,0 0 0,-1 1 0,1-1 0,0 0 0,-1 1 0,1-1 0,0 0 0,0 0 0,-1 0 0,1 0 0,1 0 0,-1 0 0,1-1 0,0 0 0,0 0 0,-1 0 0,1 0 0,-1 0 0,1 0 0,-1 0 0,1 0 0,-1-1 0,0 1 0,0 0 0,1-1 0,-1 1 0,1-4 0,-1 4-463,0-1-1,0 0 1,0 0 0,0 1-1,1-1 1,-1 1 0,0-1-1,1 1 1,-1-1 0,1 1-1,0 0 1,-1 0 0,1 0-1,0 0 1,0 0 0,-1 0-1,1 0 1,0 1 0,0-1-1,0 0 1,0 1 0,0 0-1,3-1 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8.586"/>
    </inkml:context>
    <inkml:brush xml:id="br0">
      <inkml:brushProperty name="width" value="0.025" units="cm"/>
      <inkml:brushProperty name="height" value="0.025" units="cm"/>
      <inkml:brushProperty name="color" value="#66CC00"/>
    </inkml:brush>
  </inkml:definitions>
  <inkml:trace contextRef="#ctx0" brushRef="#br0">3 0 5477,'0'0'22283,"-1"9"-20853,0 68 338,1-69-1752,0 1 0,1-1 0,0 0 0,1 0 0,0 0 0,0 0 0,1 0 0,6 13-1,-9-21-160,0 0 0,1 1 0,-1-1 0,0 1 0,1-1 0,-1 0 0,0 1 0,1-1 0,-1 0 0,1 1 0,-1-1 0,0 0 0,1 0 0,-1 1 0,1-1 0,-1 0 0,1 0 0,-1 0 0,1 0 0,-1 1 0,1-1 0,-1 0 0,1 0 0,-1 0 0,1 0 0,-1 0 0,1 0 0,-1-1 0,1 1 0,-1 0 0,1 0 0,-1 0 0,1 0 0,-1-1 0,1 1 0,-1 0 0,1 0-1,-1-1 1,0 1 0,1 0 0,-1-1 0,1 1 0,-1 0 0,0-1 0,1 1 0,-1-1 0,0 1 0,0 0 0,1-1 0,-1 1 0,0-1 0,0 1 0,0-1 0,1 1 0,-1-1 0,0 1 0,0-1 0,0 0 0,13-33-8832,-12 33 8120,6-25-9324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8.958"/>
    </inkml:context>
    <inkml:brush xml:id="br0">
      <inkml:brushProperty name="width" value="0.025" units="cm"/>
      <inkml:brushProperty name="height" value="0.025" units="cm"/>
      <inkml:brushProperty name="color" value="#66CC00"/>
    </inkml:brush>
  </inkml:definitions>
  <inkml:trace contextRef="#ctx0" brushRef="#br0">38 0 13901,'0'0'14681,"1"8"-14244,2 29-102,1 14-215,1 0 0,3-1 0,2 0 0,22 68 0,-26-112-1481,-4-18 491,-5-19-38,-2 17 801,-1 0 1,-1 1-1,-1-1 1,0 2-1,0-1 1,-21-22-1,-6-11 2273,41 45-1964,0-1-1,0 1 1,0 0 0,-1 1 0,1-1 0,0 1 0,9 1 0,-13-1-104,29 1-514,2 0-2221,-10-2-6262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9.284"/>
    </inkml:context>
    <inkml:brush xml:id="br0">
      <inkml:brushProperty name="width" value="0.025" units="cm"/>
      <inkml:brushProperty name="height" value="0.025" units="cm"/>
      <inkml:brushProperty name="color" value="#66CC00"/>
    </inkml:brush>
  </inkml:definitions>
  <inkml:trace contextRef="#ctx0" brushRef="#br0">0 0 16656,'0'0'6053,"71"36"-11530,-38-33-6534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49.641"/>
    </inkml:context>
    <inkml:brush xml:id="br0">
      <inkml:brushProperty name="width" value="0.025" units="cm"/>
      <inkml:brushProperty name="height" value="0.025" units="cm"/>
      <inkml:brushProperty name="color" value="#66CC00"/>
    </inkml:brush>
  </inkml:definitions>
  <inkml:trace contextRef="#ctx0" brushRef="#br0">78 241 19699,'0'0'10623,"-9"-2"-10479,7 1-146,-1 0-1,1 1 1,0-1 0,-1 1-1,1 0 1,0-1-1,-1 1 1,1 0 0,-1 1-1,1-1 1,0 0-1,-1 1 1,1-1 0,-3 1-1,3 1 2,0 0-1,0 0 1,0-1-1,0 1 0,1 0 1,-1 0-1,1 1 1,-1-1-1,1 0 1,0 0-1,0 1 0,0-1 1,0 1-1,0-1 1,0 1-1,1-1 1,-1 6-1,-2 5 104,1 1-1,1 0 0,1 21 1,0-34-92,0-1 0,0 1 0,0 0 0,0-1 0,0 1-1,0 0 1,1-1 0,-1 1 0,0 0 0,0-1 0,1 1 0,-1-1 0,0 1 0,1-1 0,-1 1 0,1-1 0,-1 1 0,1-1 0,-1 1 0,1-1 0,-1 1 0,1-1 0,-1 0-1,1 1 1,-1-1 0,1 0 0,0 0 0,-1 1 0,1-1 0,-1 0 0,1 0 0,0 0 0,-1 0 0,1 0 0,0 0 0,-1 0 0,1 0 0,0 0 0,-1 0 0,1 0-1,0 0 1,-1 0 0,1 0 0,-1-1 0,1 1 0,0 0 0,-1 0 0,1-1 0,-1 1 0,1-1 0,-1 1 0,1 0 0,0-2 0,33-22 494,-14-2-467,0-1 1,-1-1-1,-2-1 0,-1-1 1,-2 0-1,0-1 0,-3 0 1,0-1-1,9-49 0,-33 148-492,2-13 733,2 1 0,-3 71 1,12-124-276,0 0 0,0 1 0,0-1 0,0 0 0,0 0 0,1 1 0,-1-1 0,1 0 0,-1 0 0,1 0 1,0 0-1,0 0 0,0 0 0,0 0 0,0 0 0,3 3 0,-3-4-18,0-1-1,0 1 1,1 0-1,-1 0 0,0-1 1,0 1-1,0-1 1,1 1-1,-1-1 1,0 0-1,1 1 1,-1-1-1,0 0 0,1 0 1,-1 0-1,0 0 1,1 0-1,-1 0 1,0 0-1,3-1 0,-1 0-212,0 0 0,0 0 0,0 0 0,0-1 0,0 1 0,0-1 0,0 0 0,0 1 0,2-4 0,-2 3-418,0-1 0,0 0 1,0 0-1,-1 0 1,0 0-1,1 0 0,-1 0 1,2-5-1,6-18-6715,-3-1-4453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0.064"/>
    </inkml:context>
    <inkml:brush xml:id="br0">
      <inkml:brushProperty name="width" value="0.025" units="cm"/>
      <inkml:brushProperty name="height" value="0.025" units="cm"/>
      <inkml:brushProperty name="color" value="#66CC00"/>
    </inkml:brush>
  </inkml:definitions>
  <inkml:trace contextRef="#ctx0" brushRef="#br0">6 131 14734,'0'0'10020,"9"-3"-8103,-5 3-1791,-1-1 1,1 0 0,-1 0 0,1 0 0,-1-1 0,0 1-1,0-1 1,0 0 0,1 0 0,-2 0 0,1 0 0,0-1-1,0 1 1,-1-1 0,1 1 0,-1-1 0,0 0 0,0 0-1,0 0 1,0 0 0,0-1 0,-1 1 0,0 0 0,1-1-1,-1 1 1,0-1 0,-1 1 0,1-6 0,-2 10-84,-1-1 1,1 1-1,-1-1 1,1 1-1,-1 0 1,1 0-1,0 0 1,-1-1-1,1 1 1,0 1 0,-1-1-1,-1 2 1,-6 9 190,0-1 1,1 2-1,-11 19 1,16-26-159,0 0 0,1 0 0,0 0 1,0 0-1,0 0 0,1 0 0,0 0 0,0 0 0,0 1 1,1-1-1,0 7 0,1-13-76,-1 1 0,1 0 0,-1 0 0,1-1 0,-1 1 0,1 0 0,0-1 0,-1 1 0,1-1 0,0 1 0,0-1 0,-1 1 0,1-1 0,0 1 0,0-1 0,0 0 0,0 1 0,0-1 0,-1 0 0,1 0 0,0 0 0,0 0 0,0 0 0,0 0 0,0 0 0,0 0 0,0 0 0,0 0 0,0 0 0,-1-1 0,1 1 0,1-1 0,32-7 0,3-5 0,-20 6 0,0 0 0,0 2 0,1 0 0,-1 1 0,1 1 0,34-2 0,-53 4 0,-1 1 0,0-1 0,1 0 0,-1 0 0,1 0 0,-1 0 0,1 0 0,-1-1 0,1 1 0,0 0 0,-1-1 0,1 1 0,0-1 0,0 1 0,0-1 0,-1-2 0,-18-33 0,17 30 0,-1 1 0,2 3 0,0-1 0,0 1 0,0 0 0,0 0 0,1-1 0,-1 1 0,1-1 0,0 0 0,0 1 0,0-1 0,1 0 0,-1 1 0,1-7 0,3 9 0,-1 0 0,1 1 0,-1-1 0,1 1 0,0-1 0,-1 1 0,1 0 0,0 0 0,-1 0-1,1 0 1,3 1 0,4 0-36,49-8-3483,-21-5-5748,-2-4-7826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585"/>
    </inkml:context>
    <inkml:brush xml:id="br0">
      <inkml:brushProperty name="width" value="0.025" units="cm"/>
      <inkml:brushProperty name="height" value="0.025" units="cm"/>
    </inkml:brush>
  </inkml:definitions>
  <inkml:trace contextRef="#ctx0" brushRef="#br0">279 1 23542,'0'0'3209,"-8"11"-476,-149 225-431,138-202-2138,1 1-1,1 1 1,2 1-1,2 1 1,-13 56-1,21-63-161,5-29 0,2-7 0,13-46-10,-8 25-17,35-121-1154,-42 152 1217,0 0 1,0 0 0,1 1 0,-1-1-1,1 0 1,0 0 0,1 0 0,-1-1 0,1 1-1,0 0 1,0 0 0,1-1 0,-1 1-1,1-1 1,0 0 0,5 6 0,-3-6-3,-1-1 1,1 1-1,0-1 1,1 0-1,-1 0 1,1 0-1,-1-1 1,1 1-1,0-2 1,0 1-1,-1 0 1,1-1-1,1 0 1,5-1-1,5 2-36,0-2 0,-1 0 0,1-1 0,0 0 0,-1-2 0,27-6 0,-36 7 0,-1 0 0,0 0 0,1-1 0,-1 0 0,0 0 0,0 0 0,-1-1 0,1 1 0,-1-1 0,0-1 0,0 1 0,0-1 0,0 0 0,-1 0 0,0 0 0,0-1 0,0 1 0,-1-1 0,5-9 0,-8 14 0,1 0 0,-1 0 0,1 0 0,-1 0 0,1 0 0,-1 0 0,0 0 0,1 0 0,-1 0 0,0 0 0,0 0 0,0 0 0,1 0 0,-1 0 0,0 0 0,-1 0 0,1 0 0,0 0 0,0 0 0,0-1 0,-1 1 0,1 0 0,0 0 0,-1 0 0,1 1 0,-1-1 0,1 0 0,-1 0 0,1 0 0,-1 0 0,0 0 0,0 1 0,1-1 0,-1 0 0,0 0 0,0 1 0,0-1 0,0 1 0,0-1 0,0 1 0,1-1 0,-1 1 0,0-1 0,-1 1 0,1 0 0,0 0 0,0 0 0,0-1 0,0 1 0,0 0 0,0 0 0,0 0 0,0 1 0,0-1 0,-2 0 0,-3 1 0,1 0 0,-1 0 0,0 0 0,0 1 0,1 0 0,-1 0 0,1 0 0,-11 6 0,-31 30 0,45-35 0,-1-1 0,1 1 0,0 0 0,0-1 0,0 1 0,0 0 0,0 0 0,1 0 0,-1 0 0,1 0 0,0 1 0,0-1 0,0 0 0,0 1 0,0 4 0,2-7 0,-1 0 0,1 0 0,-1 0 0,1-1 0,0 1 0,-1 0 0,1 0 0,0 0 0,-1-1 0,1 1 0,0 0 0,0-1 0,0 1 0,0-1 0,0 1 0,-1-1 0,1 1 0,0-1 0,0 1 0,0-1 0,0 0 0,1 0 0,-1 0 0,0 1 0,1-1 0,38 4 0,-29-3 0,25 4 0,63 17 0,-84-18 0,0 1 0,0 1 0,0 0 0,-1 2 0,0-1 0,21 16 0,-15-11 0,-24-28 0,-3-7 0,-67-190 0,74 213 0,-1-1 0,1 0 0,0 0 0,-1 1 0,1-1 0,0 0 0,-1 0 0,1 0 0,0 1 0,0-1 0,0 0 0,0 0 0,0 0 0,0 1 0,0-1 0,0 0 0,0 0 0,0 0 0,0 0 0,1 1 0,-1-1 0,0 0 0,0 0 0,1 1 0,-1-1 0,1 0 0,-1 0 0,0 1 0,1-1 0,0 0 0,30 0 0,54 17-2726,16 2-4210,-46-14-730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0.720"/>
    </inkml:context>
    <inkml:brush xml:id="br0">
      <inkml:brushProperty name="width" value="0.025" units="cm"/>
      <inkml:brushProperty name="height" value="0.025" units="cm"/>
      <inkml:brushProperty name="color" value="#66CC00"/>
    </inkml:brush>
  </inkml:definitions>
  <inkml:trace contextRef="#ctx0" brushRef="#br0">121 1 12940,'0'0'17078,"-2"13"-16934,-6 19-195,-1-1 0,-1 0 0,-1-1-1,-2-1 1,-1 0 0,-32 50 0,46-79-33,0 0 0,0 0 0,0 1 0,0-1 0,0 0 0,0 0 0,0 0 0,0 0 0,0 1 0,0-1 0,0 0 0,0 0 0,0 0 0,0 1 0,0-1 0,0 0 0,0 0 0,-1 0 0,1 0 0,0 0 0,0 1 1,0-1-1,0 0 0,0 0 0,-1 0 0,1 0 0,0 0 0,0 0 0,0 0 0,0 1 0,-1-1 0,1 0 0,0 0 0,0 0 0,0 0 0,-1 0 0,1 0 0,0 0 0,0 0 0,0 0 0,0 0 0,-1 0 0,1 0 0,0 0 0,0 0 0,0 0 0,-1 0 0,1 0 0,0-1 0,0 1 0,0 0 0,0 0 0,-1 0 0,1 0 0,0 0 0,0 0 0,0 0 0,0-1 0,0 1 0,-1 0 0,1 0 0,0 0 0,0-19-3163,10-28-2506,3 3-920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1.108"/>
    </inkml:context>
    <inkml:brush xml:id="br0">
      <inkml:brushProperty name="width" value="0.025" units="cm"/>
      <inkml:brushProperty name="height" value="0.025" units="cm"/>
      <inkml:brushProperty name="color" value="#66CC00"/>
    </inkml:brush>
  </inkml:definitions>
  <inkml:trace contextRef="#ctx0" brushRef="#br0">72 0 7751,'0'0'12844,"14"70"-11690,-12-36-386,1 5-255,5-2-1,-1-2 257,4-6-32,-1-4-417,5-9-224,-2-6-192,-2-7-513,-1-3-672,-8 0-1345,-4-11-12749</inkml:trace>
  <inkml:trace contextRef="#ctx0" brushRef="#br0" timeOffset="1">1 233 2755,'0'0'24375,"62"-39"-23895,-34 33-384,4 3-224,-3-2-1826,-1 0-2370,-7 1-4965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1.717"/>
    </inkml:context>
    <inkml:brush xml:id="br0">
      <inkml:brushProperty name="width" value="0.025" units="cm"/>
      <inkml:brushProperty name="height" value="0.025" units="cm"/>
      <inkml:brushProperty name="color" value="#66CC00"/>
    </inkml:brush>
  </inkml:definitions>
  <inkml:trace contextRef="#ctx0" brushRef="#br0">41 21 12876,'0'0'14142,"-7"11"-13582,3-5-447,0 1 0,0-1-1,0 1 1,1 0 0,0 0 0,0 0 0,1 0-1,0 1 1,1-1 0,-1 1 0,1-1-1,1 1 1,-1-1 0,1 1 0,1 8-1,-1-15-87,1 0 0,-1 0-1,0 0 1,0 0 0,0 0 0,1 0-1,-1 0 1,1 0 0,-1 0-1,1 0 1,-1 0 0,1 0-1,-1 0 1,1 0 0,0 0-1,0 0 1,-1-1 0,1 1-1,0 0 1,0-1 0,0 1-1,0-1 1,0 1 0,0-1-1,0 1 1,1 0 0,0-1 12,0 0 1,0 0-1,0 0 0,0 0 1,0-1-1,0 1 1,0-1-1,-1 1 1,1-1-1,0 1 1,0-1-1,0 0 0,2-1 1,2-2 52,1-1 0,-1 1 0,-1-1 0,1 0 0,0 0 0,6-9 0,4-15 18,27-62 1,-39 82-161,-9 68 264,3-45-164,1 1 1,0-1-1,1 1 0,1 0 1,2 19-1,-3-33-46,0 0 0,0 0 1,1 0-1,-1 0 0,0 0 0,0 1 0,1-1 0,-1 0 0,0 0 0,1 0 1,-1 0-1,1 0 0,0 0 0,-1 0 0,1 0 0,0 0 0,0 0 0,-1 0 1,1-1-1,0 1 0,0 0 0,0 0 0,0-1 0,0 1 0,0-1 0,0 1 1,0-1-1,0 1 0,0-1 0,1 0 0,-1 1 0,0-1 0,0 0 0,0 0 1,0 0-1,1 0 0,-1 0 0,0 0 0,0 0 0,0 0 0,0 0 0,0-1 1,1 1-1,-1-1 0,0 1 0,0 0 0,0-1 0,0 0 0,0 1 0,0-1 1,0 0-1,0 1 0,0-1 0,1-1 0,4-3-741,0 0 0,0 0 0,0-1 0,-1 0 1,0 0-1,7-11 0,3-10-4872,-2 0-2877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2.279"/>
    </inkml:context>
    <inkml:brush xml:id="br0">
      <inkml:brushProperty name="width" value="0.025" units="cm"/>
      <inkml:brushProperty name="height" value="0.025" units="cm"/>
      <inkml:brushProperty name="color" value="#66CC00"/>
    </inkml:brush>
  </inkml:definitions>
  <inkml:trace contextRef="#ctx0" brushRef="#br0">14 1 14478,'0'0'13351,"0"12"-12513,1 31-495,1 0 0,3 0 0,1 0 0,2-1 0,3 0 0,0 0 0,25 54 0,-44-143-2959,-3 25 2265,0 1 0,-22-29 0,2 3 849,81 44-108,-13 4-4863,1 0-5783,-10-1-602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2.684"/>
    </inkml:context>
    <inkml:brush xml:id="br0">
      <inkml:brushProperty name="width" value="0.025" units="cm"/>
      <inkml:brushProperty name="height" value="0.025" units="cm"/>
      <inkml:brushProperty name="color" value="#66CC00"/>
    </inkml:brush>
  </inkml:definitions>
  <inkml:trace contextRef="#ctx0" brushRef="#br0">90 91 17969,'0'0'6753,"-9"5"-4239,1-2-2072,1 1-1,0 0 0,0 0 1,0 1-1,-8 7 0,12-10-282,1 1 0,-1 0-1,1 0 1,0 0 0,-1 0-1,1 0 1,0 0 0,1 1-1,-1-1 1,1 1 0,-1-1-1,1 1 1,0-1 0,0 1-1,1 0 1,-1 0 0,1 4-1,0-7-157,0-1 0,1 0 0,-1 1 0,1-1 0,-1 1 0,1-1 0,-1 0 0,1 0-1,-1 1 1,1-1 0,-1 0 0,1 0 0,0 1 0,-1-1 0,1 0 0,-1 0 0,1 0 0,0 0-1,-1 0 1,1 0 0,-1 0 0,1 0 0,0 0 0,-1 0 0,1-1 0,-1 1 0,1 0 0,-1 0-1,1 0 1,-1-1 0,1 1 0,-1 0 0,1-1 0,-1 1 0,1 0 0,0-2 0,22-9-8,-9 1-31,0 1-1,31-14 1,-41 21 30,1 0-1,0 0 0,0 1 0,0-1 1,0 1-1,0 0 0,0 1 0,0-1 1,0 1-1,1 0 0,-1 0 1,0 1-1,0 0 0,6 1 0,-8 0 22,0 0-1,0 1 1,-1 0-1,1-1 0,-1 1 1,1 0-1,-1 0 1,3 5-1,0-1 79,-14-30-48,-5-7-43,9 23 0,2 0 0,-1 0 0,1 0 0,0-1 0,0 1 0,1-1 0,0 0 0,-1-9 0,28 14-230,-13 3-493,38-2-4664,-45 1 3899,0 1-1,0-2 1,0 1 0,0-1-1,0 1 1,0-1 0,8-6-1,8-7-8066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3.121"/>
    </inkml:context>
    <inkml:brush xml:id="br0">
      <inkml:brushProperty name="width" value="0.025" units="cm"/>
      <inkml:brushProperty name="height" value="0.025" units="cm"/>
      <inkml:brushProperty name="color" value="#66CC00"/>
    </inkml:brush>
  </inkml:definitions>
  <inkml:trace contextRef="#ctx0" brushRef="#br0">47 1 4356,'0'0'19432,"-6"9"-17179,0 0-1763,1-1 1,0 1-1,1 0 1,0 1 0,0-1-1,1 0 1,0 1-1,1 0 1,-2 18 0,3-13-321,1 73 910,1-80-1023,0-1 0,0 0 0,0 0 0,1-1 0,0 1 0,1 0 0,-1-1 0,1 1 0,8 11 0,-11-17-57,1 1 0,0-1 0,0 0 0,0 0 0,0 0 0,0 0 0,0 0 0,0 0 0,0 0 0,0-1 0,0 1 0,0 0 0,0-1 0,1 1 0,-1-1 0,0 1 0,0-1 0,1 1 0,-1-1 0,0 0 0,1 0 0,-1 1 0,0-1 0,1 0 0,-1 0 0,1-1 0,-1 1 0,0 0 0,1 0 0,-1-1 0,0 1 0,1 0 0,-1-1 0,0 0 0,0 1 0,0-1 0,1 0 0,-1 1 0,0-1 0,0 0 0,0 0 0,0 0 0,0 0 0,0 0 0,-1 0 0,2-2 0,4-4 0,0-1 0,0 1 0,-1-2 0,-1 1 0,5-10 0,0-2 0,-2 0 0,0 0 0,-1-1 0,-1 1 0,-1-1 0,-1 0 0,0-27 0,-6 58-2694,-8 14-6775,2-6 2787,0 7 1233,5-3 5842,3-17 874,1 0 0,0-1 0,0 1 0,0 0 1,0 0-1,1-1 0,0 1 0,0 0 0,0-1 1,1 1-1,0 0 0,2 4 0,14 22 43,-8-13 101,11 18 251,-20-34-1939,0-1-1,0 0 0,0 1 0,0-1 0,0 0 1,0 0-1,1 0 0,-1 0 0,0 0 1,0 0-1,1 0 0,-1 0 0,1 0 0,-1-1 1,1 1-1,-1-1 0,1 1 0,2 0 0,1-3-6064,-1-8-4681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3.495"/>
    </inkml:context>
    <inkml:brush xml:id="br0">
      <inkml:brushProperty name="width" value="0.025" units="cm"/>
      <inkml:brushProperty name="height" value="0.025" units="cm"/>
      <inkml:brushProperty name="color" value="#66CC00"/>
    </inkml:brush>
  </inkml:definitions>
  <inkml:trace contextRef="#ctx0" brushRef="#br0">1 0 15983,'0'0'16784,"16"50"-16784,-12-31 0,-1 3 0,2-7 0,-2 0 0,2-5 0,-3-4-1602,2-6-1024,5-21-20051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3.880"/>
    </inkml:context>
    <inkml:brush xml:id="br0">
      <inkml:brushProperty name="width" value="0.025" units="cm"/>
      <inkml:brushProperty name="height" value="0.025" units="cm"/>
      <inkml:brushProperty name="color" value="#66CC00"/>
    </inkml:brush>
  </inkml:definitions>
  <inkml:trace contextRef="#ctx0" brushRef="#br0">1 77 6150,'0'0'20820,"10"6"-19096,-2-2-1536,-1-1 1,2 1-1,-1-1 0,0-1 1,1 1-1,-1-1 1,1-1-1,15 1 1,-21-1-140,0-1 1,0 0 0,0 0 0,0-1 0,0 1 0,0-1-1,0 1 1,-1-1 0,1 0 0,0 0 0,0 0-1,-1 0 1,1-1 0,-1 1 0,1-1 0,-1 1 0,1-1-1,-1 0 1,0 0 0,0 0 0,0 0 0,0-1 0,0 1-1,-1 0 1,1-1 0,-1 1 0,1-1 0,-1 0 0,0 1-1,0-1 1,0 0 0,0 0 0,-1 0 0,1 1 0,-1-1-1,1-4 1,-1 6-40,0-1-1,0 1 0,1 0 1,-1-1-1,0 1 0,0-1 1,-1 1-1,1-1 1,0 1-1,0 0 0,-1-1 1,1 1-1,0 0 0,-1-1 1,0 1-1,1 0 1,-1 0-1,0-1 0,1 1 1,-1 0-1,0 0 1,0 0-1,0 0 0,0 0 1,0 0-1,0 0 0,-1 0 1,1 1-1,0-1 1,0 0-1,0 1 0,-1-1 1,1 0-1,0 1 0,-1 0 1,-1-1-1,1 1-1,0 0 0,0 0 0,-1 0-1,1 0 1,0 0 0,0 1 0,0-1-1,0 1 1,0-1 0,0 1 0,0 0 0,0 0-1,0 0 1,0 0 0,0 0 0,0 1 0,0-1-1,1 0 1,-1 1 0,1-1 0,-1 1-1,1 0 1,-2 2 0,-1 3-8,0 0 0,1 0 0,-1 0 0,2 1 0,-1-1 0,1 1 0,0 0 0,1-1 0,0 1 0,0 10 0,0-15 0,1-1 0,0 1 0,0-1 0,0 0 0,1 1 0,-1-1 0,0 1 0,1-1 0,0 0 0,-1 1 0,1-1 0,0 0 0,0 1 0,1-1 0,-1 0 0,0 0 0,1 0 0,-1 0 0,1 0 0,-1-1 0,1 1 0,0 0 0,0-1 0,0 1 0,0-1 0,0 0 0,0 0 0,0 1 0,1-1 0,-1-1 0,0 1 0,1 0 0,-1 0 0,0-1 0,6 1 0,-1-1-485,0 1 0,0-2 1,0 1-1,0-1 0,0 0 0,-1 0 1,1-1-1,10-3 0,-14 4 15,0 0 1,0-1-1,0 1 0,-1-1 1,1 0-1,0 0 0,-1 0 0,1 0 1,-1 0-1,0-1 0,1 1 1,-1-1-1,0 1 0,-1-1 0,1 0 1,0 0-1,-1 0 0,0 0 1,1 0-1,0-5 0,2-14-12721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1:54.207"/>
    </inkml:context>
    <inkml:brush xml:id="br0">
      <inkml:brushProperty name="width" value="0.025" units="cm"/>
      <inkml:brushProperty name="height" value="0.025" units="cm"/>
      <inkml:brushProperty name="color" value="#66CC00"/>
    </inkml:brush>
  </inkml:definitions>
  <inkml:trace contextRef="#ctx0" brushRef="#br0">1 1 21909,'0'0'7591,"48"52"-8264,-33-52-5348,-3 0-13774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1.826"/>
    </inkml:context>
    <inkml:brush xml:id="br0">
      <inkml:brushProperty name="width" value="0.025" units="cm"/>
      <inkml:brushProperty name="height" value="0.025" units="cm"/>
      <inkml:brushProperty name="color" value="#66CC00"/>
    </inkml:brush>
  </inkml:definitions>
  <inkml:trace contextRef="#ctx0" brushRef="#br0">0 1 15182,'0'0'13069,"5"8"-11569,6 17-332,14 47 1,-17-45-1428,1-1 1,1 0-1,18 32 0,-24-54-2360,-3-20-14604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7.942"/>
    </inkml:context>
    <inkml:brush xml:id="br0">
      <inkml:brushProperty name="width" value="0.025" units="cm"/>
      <inkml:brushProperty name="height" value="0.025" units="cm"/>
    </inkml:brush>
  </inkml:definitions>
  <inkml:trace contextRef="#ctx0" brushRef="#br0">173 13 17713,'0'0'7623,"-11"-3"-4367,2 0-2867,0 1 0,-1 0-1,1 1 1,0 0-1,-1 1 1,-9 0 0,16 0-347,-1 0 1,1 1 0,0-1-1,0 1 1,-1 0-1,1 0 1,0 0-1,0 0 1,0 1 0,0-1-1,0 1 1,1 0-1,-1 0 1,0 0 0,1 0-1,-1 0 1,1 0-1,0 1 1,0-1-1,0 1 1,0 0 0,0-1-1,0 1 1,1 0-1,-3 5 1,4-7-116,0 0 0,0 0 0,0 0 0,0 1 0,0-1 0,0 0 0,0 0 1,0 0-1,0 0 0,0 0 0,0 0 0,1 0 0,-1 0 0,0 1 0,1-1 0,-1 0 0,1 0 0,-1 0 0,1-1 0,0 1 0,-1 0 1,1 0-1,0 0 0,0 0 0,-1-1 0,1 1 0,0 0 0,0 0 0,0-1 0,0 1 0,0-1 0,0 1 0,0-1 0,0 0 0,0 1 0,0-1 1,0 0-1,1 0 0,-1 1 0,1-1 0,61 8-1807,-44-7 1316,-5 1 501,-3-1 292,0 0 0,0 0 0,-1 1 0,1 1 0,-1 0 0,0 0-1,1 1 1,-2 0 0,1 1 0,12 7 0,-21-11-180,0 0 1,0 0-1,0 0 0,0 1 0,-1-1 1,1 0-1,0 1 0,0-1 0,-1 0 1,1 1-1,-1-1 0,1 1 0,-1-1 1,0 1-1,0-1 0,1 1 0,-1 0 1,0-1-1,0 1 0,-1-1 0,1 1 1,0-1-1,0 1 0,-1-1 1,1 1-1,-1-1 0,1 1 0,-1-1 1,0 0-1,1 1 0,-1-1 0,0 0 1,0 1-1,0-1 0,0 0 0,0 0 1,0 0-1,-3 2 0,-4 4 297,0 1 1,-1-1-1,-20 11 1,25-15-328,-14 9-19,-1 0 0,-1-1 0,0-1 0,0-1 0,-1-1 0,-43 11 0,64-18-36,-1-1 0,1 0 0,-1 0 0,1 0 0,-1 1 0,0-1 0,1 0 0,-1 0 0,1 0-1,-1 0 1,1 0 0,-1 0 0,1 0 0,-1 0 0,1-1 0,-1 1 0,1 0 0,-1 0 0,1 0 0,-1 0 0,1-1 0,-1 1 0,1 0 0,-1-1 0,1 1 0,-1 0 0,1-1-1,-1 1 1,1 0 0,0-1 0,-1 1 0,1-1 0,0 1 0,0-1 0,-1 1 0,1-1 0,0 1 0,0-1 0,-1 1 0,1-1 0,0 1 0,0-1 0,0 1 0,0-1 0,0 1-1,0-1 1,0 1 0,0-1 0,0 1 0,0-1 0,0 1 0,0-1 0,1 0 0,-1 1 0,0-1 0,0 1 0,0-1 0,1 1 0,-1 0 0,0-1 0,1 1 0,-1-1 0,0 1-1,1-1 1,22-31-5766,8 0-3039,9-3-6042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2.169"/>
    </inkml:context>
    <inkml:brush xml:id="br0">
      <inkml:brushProperty name="width" value="0.025" units="cm"/>
      <inkml:brushProperty name="height" value="0.025" units="cm"/>
      <inkml:brushProperty name="color" value="#66CC00"/>
    </inkml:brush>
  </inkml:definitions>
  <inkml:trace contextRef="#ctx0" brushRef="#br0">0 106 14734,'0'0'13933,"54"-37"-12459,-19 27-546,5 0-415,-2-1-289,1-1-192,-6 2 0,-2 4-672,-8-2-1058,-3 6-1345,-6 2-1185,-8 0-929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2.524"/>
    </inkml:context>
    <inkml:brush xml:id="br0">
      <inkml:brushProperty name="width" value="0.025" units="cm"/>
      <inkml:brushProperty name="height" value="0.025" units="cm"/>
      <inkml:brushProperty name="color" value="#66CC00"/>
    </inkml:brush>
  </inkml:definitions>
  <inkml:trace contextRef="#ctx0" brushRef="#br0">0 179 20083,'0'0'8552,"55"-19"-6534,-17-3-481,2-5-960,5 0-577,1 0 0,-9 5-256,2 7-1666,-11 4-2210,-7 5-2658,-8 4-6215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3.331"/>
    </inkml:context>
    <inkml:brush xml:id="br0">
      <inkml:brushProperty name="width" value="0.025" units="cm"/>
      <inkml:brushProperty name="height" value="0.025" units="cm"/>
      <inkml:brushProperty name="color" value="#66CC00"/>
    </inkml:brush>
  </inkml:definitions>
  <inkml:trace contextRef="#ctx0" brushRef="#br0">1 71 5285,'0'0'5418,"1"-8"-3581,2-25 619,3 21 5135,1 19-4714,2 18-987,-5-13-1250,22 67 820,-23-73-1416,-1 0-1,1 0 1,0-1-1,0 1 1,1-1-1,0 0 1,0 0-1,0 0 0,0-1 1,8 6-1,-11-9-7,0 0-1,0-1 0,0 0 1,0 1-1,0-1 1,0 1-1,0-1 0,0 0 1,1 0-1,-1 0 1,0 0-1,0 0 0,0 0 1,0 0-1,1 0 1,-1 0-1,0-1 0,0 1 1,0 0-1,0-1 1,0 1-1,0-1 0,0 1 1,0-1-1,0 1 1,0-1-1,0 0 0,0 0 1,0 1-1,0-1 0,0 0 1,-1 0-1,1 0 1,0 0-1,-1 0 0,1 0 1,0 0-1,-1 0 1,0 0-1,1 0 0,-1 0 1,1 0-1,-1-3 1,18-56 885,-17 53-859,19-84 232,-15 85-294,0 14 0,3 19 0,-7-25 0,1 10 0,6 28 0,-8-39 0,0 0 0,0 0 0,0 0 0,1 0 0,-1 0 0,0 0 0,1 0 0,-1 0 0,0 0 0,1 0 0,-1 0 0,1 0 0,0 0 0,-1-1 0,1 1 0,0 0 0,0 0 0,-1 0 0,1-1 0,0 1 0,0-1 0,0 1 0,0 0 0,1 0 0,2-5 0,-1 1 0,0-1 0,0 0 0,0 0 0,-1-1 0,1 1 0,-1 0 0,0-1 0,-1 1 0,3-10 0,0 4 0,-1 2 0,14-29 0,-17 35 0,1 1 0,-1 0 0,1 0 0,0 0 0,-1 0 0,1-1 0,0 1 0,0 0 0,-1 0 0,1 0 0,0 1 0,0-1 0,0 0 0,0 0 0,1 0 0,-1 1 0,0-1 0,0 1 0,0-1 0,0 1 0,1-1 0,-1 1 0,2-1 0,-2 2 0,0-1 0,0 1 0,0 0 0,0 0 0,-1-1 0,1 1 0,0 0 0,-1 0 0,1 0 0,0 0 0,-1 0 0,1 0 0,-1 0 0,0 0 0,1 0 0,-1 0 0,0 0 0,1 0 0,-1 0 0,0 0 0,0 2 0,3 30 0,-2-29 0,-1 15 18,4 23-137,-4-41 36,0-1 0,0 0 0,0 0 1,0 1-1,0-1 0,0 0 0,1 0 1,-1 0-1,0 1 0,0-1 0,0 0 0,1 0 1,-1 0-1,0 0 0,0 1 0,0-1 1,1 0-1,-1 0 0,0 0 0,0 0 1,1 0-1,-1 0 0,0 0 0,0 0 1,1 0-1,-1 0 0,0 0 0,0 0 1,1 0-1,-1 0 0,0 0 0,0 0 1,1 0-1,-1 0 0,0 0 0,0 0 1,1 0-1,-1 0 0,0-1 0,0 1 1,1 0-1,-1 0 0,0 0 0,0 0 1,0 0-1,1-1 0,-1 1 0,0 0 0,0 0 1,0-1-1,0 1 0,0 0 0,1 0 1,-1 0-1,0-1 0,0 1 0,0 0 1,0 0-1,0-1 0,0 1 0,0 0 1,0-1-1,8-14-4115,-1-4-3340,0-2-6512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3.709"/>
    </inkml:context>
    <inkml:brush xml:id="br0">
      <inkml:brushProperty name="width" value="0.025" units="cm"/>
      <inkml:brushProperty name="height" value="0.025" units="cm"/>
      <inkml:brushProperty name="color" value="#66CC00"/>
    </inkml:brush>
  </inkml:definitions>
  <inkml:trace contextRef="#ctx0" brushRef="#br0">52 11 19154,'0'0'11435,"-8"11"-11206,-25 35-170,31-44-52,1 1-1,-1 0 0,1 0 0,0 0 1,0 0-1,0 0 0,1 1 1,-1-1-1,1 0 0,0 0 0,-1 0 1,1 1-1,1-1 0,-1 0 1,0 0-1,1 0 0,0 0 1,1 4-1,-2-6 18,1 1 1,-1-1 0,1 0-1,-1 0 1,1 0 0,-1 0-1,1 0 1,0 0 0,0 0-1,0 0 1,-1-1 0,1 1-1,0 0 1,0 0 0,0-1-1,0 1 1,0 0 0,0-1-1,0 1 1,0-1 0,1 0-1,-1 1 1,0-1 0,0 0-1,0 1 1,0-1 0,1 0-1,-1 0 1,0 0-1,0 0 1,0 0 0,1 0-1,-1-1 1,0 1 0,0 0-1,0-1 1,0 1 0,1-1-1,-1 1 1,0-1 0,0 1-1,1-2 1,1 0 4,0-1 0,0 0 0,0-1 0,0 1 0,-1 0 0,1-1 0,-1 0 0,0 1-1,0-1 1,0 0 0,0 0 0,-1 0 0,0 0 0,0 0 0,1-6 0,1-4 33,-1-1 0,0 0-1,0-15 1,-3 23-62,-1 12 0,-4 28 0,-3 50 0,9-81-40,-1 0 0,1 0 1,0-1-1,0 1 0,0 0 0,0 0 0,0 0 0,1-1 1,-1 1-1,0 0 0,1 0 0,0-1 0,-1 1 0,1 0 1,0-1-1,0 1 0,0-1 0,0 1 0,0-1 1,0 1-1,0-1 0,0 0 0,1 0 0,1 2 0,-1-3-67,0 0 0,0 0 0,-1 0 0,1 0 0,0-1 0,0 1 0,0-1 0,-1 1 0,1-1 0,0 0-1,-1 0 1,1 1 0,0-1 0,-1 0 0,1-1 0,-1 1 0,0 0 0,1 0 0,-1-1 0,0 1 0,0 0-1,1-1 1,-1 1 0,1-4 0,42-58-10612,-22 24 1312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4.038"/>
    </inkml:context>
    <inkml:brush xml:id="br0">
      <inkml:brushProperty name="width" value="0.025" units="cm"/>
      <inkml:brushProperty name="height" value="0.025" units="cm"/>
      <inkml:brushProperty name="color" value="#66CC00"/>
    </inkml:brush>
  </inkml:definitions>
  <inkml:trace contextRef="#ctx0" brushRef="#br0">123 0 16976,'0'0'3662,"-3"13"-566,-30 80 893,-23 75 1055,50-147-7549,8-37-3076,2-22-2113,-4 12 1277,0 0-2167</inkml:trace>
  <inkml:trace contextRef="#ctx0" brushRef="#br0" timeOffset="1">1 127 1602,'0'0'26425,"12"12"-25625,8 3-447,4-3-193,4-3-160,0-2-577,-1-4-2530,-2-2-1857,-4-1-5799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5.838"/>
    </inkml:context>
    <inkml:brush xml:id="br0">
      <inkml:brushProperty name="width" value="0.025" units="cm"/>
      <inkml:brushProperty name="height" value="0.025" units="cm"/>
      <inkml:brushProperty name="color" value="#66CC00"/>
    </inkml:brush>
  </inkml:definitions>
  <inkml:trace contextRef="#ctx0" brushRef="#br0">0 86 6150,'0'0'23350,"51"7"-22709,-17-19-257,4-5-160,1-1-128,-3 2-96,-3 2-416,-4 4-1058,-9 5-1601,-12 5-1120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6.214"/>
    </inkml:context>
    <inkml:brush xml:id="br0">
      <inkml:brushProperty name="width" value="0.025" units="cm"/>
      <inkml:brushProperty name="height" value="0.025" units="cm"/>
      <inkml:brushProperty name="color" value="#66CC00"/>
    </inkml:brush>
  </inkml:definitions>
  <inkml:trace contextRef="#ctx0" brushRef="#br0">1 133 17296,'0'0'8168,"60"5"-6374,-13-28-673,3-1-641,2-1-416,-1 2-32,-7 5-1889,-8 3-3845,-13 5-5508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8.019"/>
    </inkml:context>
    <inkml:brush xml:id="br0">
      <inkml:brushProperty name="width" value="0.025" units="cm"/>
      <inkml:brushProperty name="height" value="0.025" units="cm"/>
      <inkml:brushProperty name="color" value="#66CC00"/>
    </inkml:brush>
  </inkml:definitions>
  <inkml:trace contextRef="#ctx0" brushRef="#br0">1 422 13325,'0'1'457,"0"0"0,0 1 0,1-1 0,-1 0 1,0 0-1,1 0 0,-1 1 0,1-1 0,-1 0 0,1 0 1,0 0-1,0 0 0,-1 0 0,1 0 0,0 0 1,1 1-1,-2-2-343,1 0 0,-1 0 1,1 0-1,-1 0 0,1 0 1,-1 0-1,1-1 0,-1 1 1,0 0-1,1 0 1,-1 0-1,1 0 0,-1 0 1,0-1-1,1 1 0,-1 0 1,1 0-1,-1-1 0,0 1 1,1 0-1,-1 0 0,0-1 1,1 1-1,-1 0 0,0-1 1,0 1-1,1-1 0,-1 1 1,0-1-1,21-45 801,-16 32-407,16-40 792,21-83 1,-35 109-834,-2-1 1,-1 1-1,0-1 1,-2-40-1,4 147-451,24 115 0,-30-193-97,0 1 0,0 0 0,0 0-1,0-1 1,0 1 0,0 0 0,0 0 0,0-1 0,0 1 0,1 0 0,-1-1-1,0 1 1,0 0 0,1 0 0,-1-1 0,1 1 0,-1-1 0,0 1 0,1 0 0,-1-1-1,1 1 1,-1-1 0,1 1 0,0-1 0,-1 0 0,1 1 0,0-1 0,-1 1-1,1-1 1,0 0 0,-1 0 0,1 1 0,0-1 0,-1 0 0,2 0 0,0-1-183,-1 0 0,1 0 0,-1 0 0,1 0 0,-1 0 1,1 0-1,-1-1 0,0 1 0,1 0 0,-1-1 0,0 0 1,0 1-1,1-3 0,26-56-6719,-12 14 967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8.393"/>
    </inkml:context>
    <inkml:brush xml:id="br0">
      <inkml:brushProperty name="width" value="0.025" units="cm"/>
      <inkml:brushProperty name="height" value="0.025" units="cm"/>
      <inkml:brushProperty name="color" value="#66CC00"/>
    </inkml:brush>
  </inkml:definitions>
  <inkml:trace contextRef="#ctx0" brushRef="#br0">19 1 12172,'0'0'4740,"-1"9"-2370,-5 33-420,2-21-1374,1-1-1,0 1 1,2 0 0,0 0-1,2 0 1,4 35-1,-4-53-540,-1-1-1,1 1 0,0-1 0,0 0 1,0 0-1,0 1 0,0-1 1,1 0-1,-1 0 0,0 0 0,1 0 1,0 0-1,-1 0 0,1-1 1,0 1-1,0-1 0,0 1 0,0-1 1,0 0-1,0 1 0,1-1 1,-1 0-1,0 0 0,1-1 1,-1 1-1,0 0 0,1-1 0,-1 0 1,4 1-1,-3-1 127,0-1 1,0 1-1,1-1 0,-1 0 1,0 0-1,0 0 1,0 0-1,0 0 0,-1-1 1,1 1-1,0-1 1,-1 0-1,1 0 0,-1 0 1,1 0-1,-1 0 0,0 0 1,0-1-1,0 1 1,0-1-1,0 0 0,1-2 1,2-5 50,0-1 1,0 1 0,-2-1 0,1 0-1,-1 0 1,-1 0 0,0 0-1,0-1 1,-1 1 0,-1-1 0,0 1-1,-1-15 1,0 25-233,1-1 1,0 0-1,-1 0 1,1 0-1,-1 1 0,0-1 1,1 0-1,-1 0 0,0 1 1,0-1-1,0 1 1,0-1-1,0 1 0,0-1 1,-1 1-1,1 0 0,0-1 1,-1 1-1,1 0 1,-1 0-1,0 0 0,1 0 1,-1 0-1,0 1 0,1-1 1,-1 0-1,0 1 1,0-1-1,1 1 0,-1 0 1,0 0-1,0-1 0,0 1 1,0 0-1,0 1 1,-2-1-1,2 0-36,0 1-1,0-1 1,0 1-1,-1 0 1,1-1-1,0 1 1,0 0-1,0 0 1,0 0-1,1 1 1,-1-1-1,0 0 1,0 1-1,1-1 1,-1 1-1,1 0 1,-1-1-1,1 1 1,0 0-1,0 0 1,-1 0-1,1 0 1,1 0-1,-1 0 1,0 0-1,0 0 1,1 0-1,-1 1 1,1-1 0,0 4-1,-1-5-183,1 0 1,0 0-1,0 0 1,0 1-1,0-1 0,0 0 1,0 0-1,0 0 1,0 0-1,1 0 0,-1 0 1,0 0-1,1 0 1,-1 0-1,1 0 0,-1 0 1,1 0-1,-1 0 1,1 0-1,0 0 0,-1-1 1,1 1-1,0 0 1,1 1-1,29 1-7794,-9-4 1697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8.718"/>
    </inkml:context>
    <inkml:brush xml:id="br0">
      <inkml:brushProperty name="width" value="0.025" units="cm"/>
      <inkml:brushProperty name="height" value="0.025" units="cm"/>
      <inkml:brushProperty name="color" value="#66CC00"/>
    </inkml:brush>
  </inkml:definitions>
  <inkml:trace contextRef="#ctx0" brushRef="#br0">89 0 13805,'0'0'14286,"0"78"-13454,2-41-383,4 3-321,-1-4-32,0-4-32,3-5-96,0-4-128,-4-5-577,-1-5-800,0-8-1122,-3-2-1953</inkml:trace>
  <inkml:trace contextRef="#ctx0" brushRef="#br0" timeOffset="1">1 186 14638,'0'0'12043,"59"-41"-12011,-26 32-993,1-4-2114,2-2-1985,-2-6-2275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376"/>
    </inkml:context>
    <inkml:brush xml:id="br0">
      <inkml:brushProperty name="width" value="0.025" units="cm"/>
      <inkml:brushProperty name="height" value="0.025" units="cm"/>
    </inkml:brush>
  </inkml:definitions>
  <inkml:trace contextRef="#ctx0" brushRef="#br0">126 196 20339,'0'0'8077,"-10"5"-7180,0 2-699,-1 0 0,1 0 0,0 1 1,1 0-1,0 1 0,-15 18 0,20-23-103,1 0 0,0 1 0,0-1 1,0 1-1,0 0 0,1 0 0,0 0 0,0 0 0,0 0 0,1 1 0,-1-1 1,1 1-1,0-1 0,1 1 0,0-1 0,0 1 0,0-1 0,0 1 0,1-1 1,2 11-1,-1-12-92,0-1 1,0 0 0,0 1 0,1-1-1,0 0 1,-1 0 0,1 0 0,0-1 0,0 1-1,0-1 1,1 1 0,-1-1 0,1 0-1,-1-1 1,1 1 0,-1 0 0,1-1-1,0 0 1,0 0 0,0 0 0,0 0 0,5-1-1,3 2-5,0-1-1,0 0 1,1-1-1,-1 0 1,0-1-1,14-3 1,-14 0 2,-1 0 0,1 0 0,-1-1 0,0 0 0,-1-1 0,1-1 0,-1 1 0,-1-2 0,1 1 0,-1-1 0,11-14 0,-4 5 0,-2 0 0,0-1 0,-2-1 0,0-1 0,11-23 0,-17 30 0,0 0 0,-2-1 0,0 1 0,0-1 0,-1 0 0,-1 0 0,1-20 0,-3 30 0,0 1 0,0-1 0,0 1 0,0-1 0,0 1 0,-1-1 0,0 1 0,0-1 0,0 1 0,0 0 0,0-1 0,0 1 0,-1 0 0,0 0 0,0 0 0,0 0 0,0 0 0,0 0 0,0 1 0,-1-1 0,1 1 0,-1-1 0,0 1 0,0 0 0,0 0 0,0 0 0,0 1 0,0-1 0,0 1 0,0-1 0,-1 1 0,1 0 0,-8-1 0,3 2 0,0 0 0,0 0 0,0 0 0,0 1 0,0 0 0,0 1 0,0 0 0,0 0 0,0 0 0,0 1 0,1 1 0,-1-1 0,1 1 0,0 0 0,0 1 0,1-1 0,-1 2 0,1-1 0,0 0 0,1 1 0,-1 0 0,1 1 0,0-1 0,-7 15 0,11-21 0,1 1 0,-1 0 0,1 0 0,-1 0 0,1 0 0,0-1 0,0 1 0,-1 0 0,1 0 0,0 0 0,0 0 0,0 0 0,0 0 0,0 0 0,0 0 0,0 0 0,0 0 0,0 0 0,1-1 0,-1 1 0,0 0 0,1 0 0,-1 0 0,0 0 0,1 0 0,-1-1 0,1 1 0,-1 0 0,1 0 0,0-1 0,-1 1 0,1 0 0,0-1 0,-1 1 0,1-1 0,0 1 0,0-1 0,0 1 0,-1-1 0,1 0 0,0 1 0,0-1 0,0 0 0,0 1 0,0-1 0,0 0 0,0 0 0,-1 0 0,3 0 0,57 1 0,-44-2 0,-4 1 0,0 0 0,1 1 0,-1 0 0,0 1 0,0 0 0,0 0 0,-1 2 0,15 5 0,-22-7 0,0 1 0,0-1 0,0 1 0,0 0 0,-1 0 0,1 0 0,-1 0 0,0 1 0,0-1 0,0 1 0,0 0 0,-1 0 0,1 0 0,-1 0 0,0 1 0,-1-1 0,1 0 0,-1 1 0,1-1 0,-2 1 0,1 0 0,0-1 0,-1 1 0,0 8 0,0 11 0,-2 0 0,-5 26 0,1-4 0,6-46-85,0 1 0,-1 0-1,1-1 1,0 1 0,0-1 0,0 1-1,-1-1 1,1 1 0,0 0 0,0-1-1,0 1 1,0-1 0,0 1 0,0-1-1,0 1 1,0 0 0,1-1 0,-1 1-1,0-1 1,0 1 0,0-1 0,1 1 0,-1 0-1,0-1 1,0 1 0,1-1 0,-1 0-1,1 1 1,-1-1 0,0 1 0,1-1-1,-1 1 1,1-1 0,-1 0 0,1 1-1,-1-1 1,1 0 0,1 0-399,-1-1 1,1 1-1,-1-1 1,1 0-1,-1 0 0,1 0 1,-1 0-1,0 0 1,1 0-1,-1 0 0,0 0 1,0 0-1,2-3 1,17-20-7637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9.059"/>
    </inkml:context>
    <inkml:brush xml:id="br0">
      <inkml:brushProperty name="width" value="0.025" units="cm"/>
      <inkml:brushProperty name="height" value="0.025" units="cm"/>
      <inkml:brushProperty name="color" value="#66CC00"/>
    </inkml:brush>
  </inkml:definitions>
  <inkml:trace contextRef="#ctx0" brushRef="#br0">103 0 15214,'0'0'3134,"-9"8"-748,1-1-2067,1 0-1,0 0 0,0 1 0,1 0 1,0 0-1,0 1 0,1 0 0,0 0 1,1 0-1,0 0 0,0 1 0,-3 14 1,1 3 584,-4 47 1,9-64-606,1 1 0,0-1 0,1 1 0,0 0-1,0-1 1,1 0 0,5 16 0,-7-24-243,0-1 0,1 1-1,0 0 1,-1-1 0,1 1-1,0 0 1,0-1 0,0 1-1,0-1 1,0 1 0,0-1-1,0 0 1,0 1 0,1-1-1,-1 0 1,1 0 0,-1 0-1,1 0 1,-1 0 0,1 0 0,-1 0-1,1-1 1,0 1 0,-1 0-1,1-1 1,0 0 0,0 1-1,-1-1 1,1 0 0,0 0-1,0 0 1,0 0 0,-1 0-1,1 0 1,0 0 0,0-1-1,0 1 1,-1-1 0,1 1 0,2-2-1,0 0 41,0 0 0,0-1 0,0 1 0,-1-1 0,1 0 0,-1 0 0,1 0 0,-1-1 0,0 1 0,0-1 1,-1 0-1,1 1 0,-1-1 0,4-7 0,-5 8-93,1-1 1,-1 1 0,0-1 0,0 1-1,0-1 1,0 0 0,0 1 0,-1-1-1,0 0 1,0 1 0,0-1 0,0 0-1,0 0 1,-1 1 0,1-1 0,-3-4-1,2 6-2,0 0 0,-1 1-1,1-1 1,-1 1 0,1-1-1,-1 1 1,0-1 0,1 1-1,-1 0 1,0 0 0,0 0-1,0 0 1,0 0 0,0 1-1,0-1 1,0 0 0,0 1 0,-1 0-1,1-1 1,0 1 0,0 0-1,0 0 1,0 0 0,-1 1-1,1-1 1,0 0 0,0 1-1,-3 0 1,3 0-214,0-1 0,-1 1 0,1 0 0,0 0 0,-1 0-1,1 0 1,0 0 0,0 0 0,0 1 0,0-1 0,-3 3 0,3-2-513,-1 1 0,1 0 1,0 0-1,-1-1 0,1 2 0,1-1 0,-1 0 1,0 0-1,1 0 0,0 1 0,-2 6 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09.988"/>
    </inkml:context>
    <inkml:brush xml:id="br0">
      <inkml:brushProperty name="width" value="0.025" units="cm"/>
      <inkml:brushProperty name="height" value="0.025" units="cm"/>
      <inkml:brushProperty name="color" value="#66CC00"/>
    </inkml:brush>
  </inkml:definitions>
  <inkml:trace contextRef="#ctx0" brushRef="#br0">4 154 10570,'-3'0'11691,"8"0"-10634,14-9-160,6-6 160,8-3-513,3-4-447,2-1-97,-5 2-449,-4 3-1281,-3 3-1280,-13 6-1443,-7 5-1344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0.318"/>
    </inkml:context>
    <inkml:brush xml:id="br0">
      <inkml:brushProperty name="width" value="0.025" units="cm"/>
      <inkml:brushProperty name="height" value="0.025" units="cm"/>
      <inkml:brushProperty name="color" value="#66CC00"/>
    </inkml:brush>
  </inkml:definitions>
  <inkml:trace contextRef="#ctx0" brushRef="#br0">1 131 18417,'0'0'6471,"50"-10"-5479,-22-7-831,5-6-161,3-4-1410,-3 0-2081,-7 1-2755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0.658"/>
    </inkml:context>
    <inkml:brush xml:id="br0">
      <inkml:brushProperty name="width" value="0.025" units="cm"/>
      <inkml:brushProperty name="height" value="0.025" units="cm"/>
      <inkml:brushProperty name="color" value="#66CC00"/>
    </inkml:brush>
  </inkml:definitions>
  <inkml:trace contextRef="#ctx0" brushRef="#br0">1 434 17745,'0'0'8146,"3"-10"-6427,41-110 291,12-32-1753,-50 130 206,0 0-1,-1-1 1,-1 0 0,1-39-1,-7 149-408,0-36-13,2 1 0,12 90 0,-13-141-111,1 0 0,0-1 1,0 1-1,0 0 1,0-1-1,0 1 1,0 0-1,0-1 0,0 1 1,1 0-1,-1-1 1,0 1-1,0 0 1,0-1-1,1 1 0,-1 0 1,0-1-1,1 1 1,-1-1-1,1 1 0,-1-1 1,0 1-1,1-1 1,-1 1-1,1-1 1,0 1-1,-1-1 0,1 1 1,-1-1-1,1 0 1,0 1-1,-1-1 1,1 0-1,-1 0 0,1 0 1,0 1-1,-1-1 1,1 0-1,0 0 0,0 0 1,-1 0-1,1 0 1,0 0-1,-1 0 1,1 0-1,0 0 0,-1-1 1,1 1-1,0 0 1,-1 0-1,1-1 1,0 1-1,-1 0 0,1-1 1,-1 1-1,1 0 1,0-2-1,3-1-1079,0 0-1,-1-1 1,0 1 0,1-1-1,-1 0 1,4-8 0,11-22-6261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1.014"/>
    </inkml:context>
    <inkml:brush xml:id="br0">
      <inkml:brushProperty name="width" value="0.025" units="cm"/>
      <inkml:brushProperty name="height" value="0.025" units="cm"/>
      <inkml:brushProperty name="color" value="#66CC00"/>
    </inkml:brush>
  </inkml:definitions>
  <inkml:trace contextRef="#ctx0" brushRef="#br0">70 0 14510,'0'0'7500,"-6"15"-5514,-8 24-1301,2 2 0,1-1 0,2 1 0,1 1 1,-1 46-1,9-87-669,-1 12 157,1 0 0,1 1 0,0-1 1,0 1-1,6 20 0,-6-31-143,-1-1 1,1 1-1,1-1 0,-1 1 0,0-1 1,0 1-1,1-1 0,0 0 0,-1 0 0,1 0 1,0 0-1,0 0 0,0 0 0,0 0 1,0 0-1,0-1 0,1 1 0,-1-1 1,1 0-1,-1 0 0,1 0 0,-1 0 1,1 0-1,0 0 0,-1-1 0,1 1 1,0-1-1,-1 0 0,1 0 0,0 0 1,0 0-1,-1 0 0,1 0 0,5-2 1,-3 0 48,-1 1 1,1-1 0,0 0 0,0 0 0,-1-1 0,1 1 0,-1-1-1,0 0 1,0-1 0,0 1 0,0 0 0,0-1 0,-1 0 0,0 0-1,1 0 1,-2-1 0,5-6 0,-4 6-11,0 0 1,-1 0-1,1-1 0,-1 1 1,0-1-1,0 0 0,-1 1 0,0-1 1,0 0-1,0 0 0,-1 0 1,0 0-1,0 0 0,0 0 1,-2-7-1,1 11-79,0 0 0,0 0 0,0 0 0,-1 0 0,1 0 0,-1 1 0,1-1-1,-1 0 1,1 1 0,-1-1 0,0 1 0,0 0 0,0-1 0,1 1 0,-1 0 0,0 0 0,-1 0 0,1 1 0,0-1 0,0 0 0,0 1-1,0-1 1,-1 1 0,1 0 0,0 0 0,0 0 0,-1 0 0,1 0 0,0 0 0,0 1 0,-1-1 0,-2 2 0,1-2-82,0 1 1,1-1 0,-1 1 0,0 0-1,0 1 1,1-1 0,-1 1 0,1-1-1,-1 1 1,1 0 0,0 0 0,0 1 0,0-1-1,0 1 1,0-1 0,0 1 0,1 0-1,-4 5 1,3-1-4100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2.030"/>
    </inkml:context>
    <inkml:brush xml:id="br0">
      <inkml:brushProperty name="width" value="0.025" units="cm"/>
      <inkml:brushProperty name="height" value="0.025" units="cm"/>
      <inkml:brushProperty name="color" value="#66CC00"/>
    </inkml:brush>
  </inkml:definitions>
  <inkml:trace contextRef="#ctx0" brushRef="#br0">1 255 6983,'0'0'20809,"9"-5"-19026,35-15-127,74-51 0,42-42-2941,-143 100 923,-15 12 206,31-21-1325,-11 12-3149,-36 29-18069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2.496"/>
    </inkml:context>
    <inkml:brush xml:id="br0">
      <inkml:brushProperty name="width" value="0.025" units="cm"/>
      <inkml:brushProperty name="height" value="0.025" units="cm"/>
      <inkml:brushProperty name="color" value="#66CC00"/>
    </inkml:brush>
  </inkml:definitions>
  <inkml:trace contextRef="#ctx0" brushRef="#br0">0 285 12396,'0'0'19170,"13"-9"-18167,211-153-753,-128 83-3649,-94 77 2903,11-11-2356,-8 2-2432,-4 3-2404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2.902"/>
    </inkml:context>
    <inkml:brush xml:id="br0">
      <inkml:brushProperty name="width" value="0.025" units="cm"/>
      <inkml:brushProperty name="height" value="0.025" units="cm"/>
      <inkml:brushProperty name="color" value="#66CC00"/>
    </inkml:brush>
  </inkml:definitions>
  <inkml:trace contextRef="#ctx0" brushRef="#br0">0 435 15407,'0'0'11563,"10"-2"-9375,-4 0-2037,1-1 1,-1 1-1,0-1 0,0 0 0,0-1 0,-1 0 0,1 1 1,-1-2-1,0 1 0,0-1 0,0 1 0,-1-2 0,1 1 1,-1 0-1,-1-1 0,1 0 0,-1 1 0,4-9 0,9-16-69,0-1 0,-2-1 0,-2 0 0,-1-1 0,-1 0-1,-2-1 1,-1 0 0,3-51 0,-4 109-82,0 0 0,2-1 0,1-1 0,12 24 0,12 11 32,-31-54-91,-1-1-1,1 0 1,0 0-1,-1 0 1,1 0-1,0 0 1,0 0-1,1 0 1,-1 0-1,0-1 1,0 1-1,1-1 1,-1 0-1,1 0 1,-1 0-1,1 0 1,0 0-1,-1 0 1,1-1-1,4 1 1,2-5-4794,-1-11-4452</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5.677"/>
    </inkml:context>
    <inkml:brush xml:id="br0">
      <inkml:brushProperty name="width" value="0.025" units="cm"/>
      <inkml:brushProperty name="height" value="0.025" units="cm"/>
      <inkml:brushProperty name="color" value="#66CC00"/>
    </inkml:brush>
  </inkml:definitions>
  <inkml:trace contextRef="#ctx0" brushRef="#br0">0 0 6278,'0'0'21930,"4"12"-20910,67 239 853,-71-250-1958,1 0 0,-1 1 0,0-1 0,0 0 0,1 0 0,-1 1 0,0-1 0,1 0-1,0 0 1,-1 0 0,1 0 0,0 1 0,-1-1 0,1 0 0,0 0 0,0 0-1,0-1 1,0 1 0,0 0 0,0 0 0,0 0 0,0-1 0,0 1 0,0 0 0,0-1-1,1 1 1,-1-1 0,0 0 0,2 1 0,-2-2-346,0 0 1,1 0-1,-1 0 0,0 0 1,0 0-1,0 0 1,0 0-1,-1-1 0,1 1 1,0 0-1,0 0 0,-1-1 1,1 1-1,-1-1 0,1 1 1,-1-1-1,0 1 1,1-1-1,-1 1 0,0-1 1,0 1-1,0-1 0,0 1 1,-1-3-1,1-28-8639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6.017"/>
    </inkml:context>
    <inkml:brush xml:id="br0">
      <inkml:brushProperty name="width" value="0.025" units="cm"/>
      <inkml:brushProperty name="height" value="0.025" units="cm"/>
      <inkml:brushProperty name="color" value="#66CC00"/>
    </inkml:brush>
  </inkml:definitions>
  <inkml:trace contextRef="#ctx0" brushRef="#br0">0 153 14638,'0'0'16015,"56"-28"-14413,-24 16-1090,1-3-512,2-2 0,-2-1 0,-3 0 0,-6 1 0,-4 4 0,-7 3-384,-2 6-2211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8.716"/>
    </inkml:context>
    <inkml:brush xml:id="br0">
      <inkml:brushProperty name="width" value="0.025" units="cm"/>
      <inkml:brushProperty name="height" value="0.025" units="cm"/>
    </inkml:brush>
  </inkml:definitions>
  <inkml:trace contextRef="#ctx0" brushRef="#br0">4 1 15887,'0'0'16047,"-2"54"-15214,1-31-833,1 3 0,0-1 0,0-3 0,3-1 0,4-3 0,1-5 0,-3-6 0,0-2-1986,1-5-1185,-2-5-1185,2-14-3043</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6.392"/>
    </inkml:context>
    <inkml:brush xml:id="br0">
      <inkml:brushProperty name="width" value="0.025" units="cm"/>
      <inkml:brushProperty name="height" value="0.025" units="cm"/>
      <inkml:brushProperty name="color" value="#66CC00"/>
    </inkml:brush>
  </inkml:definitions>
  <inkml:trace contextRef="#ctx0" brushRef="#br0">1 193 18385,'0'0'9033,"60"-45"-6695,-26 17-672,5-2-833,-2 0-609,-3 5-160,-3 7-192,-7 6-993,-6 8-737,-8 4-865,-7 2-159,-3 10-866,0 1-2178,-9 0-5508</inkml:trace>
  <inkml:trace contextRef="#ctx0" brushRef="#br0" timeOffset="1">49 400 13965,'0'0'13645,"66"-16"-11179,-29-12-832,4-1-833,3-2-545,-3 4-256,-7 5 0,-5 5-577,-7 9-1953,-10 1-2339,-2 0-2594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8.570"/>
    </inkml:context>
    <inkml:brush xml:id="br0">
      <inkml:brushProperty name="width" value="0.025" units="cm"/>
      <inkml:brushProperty name="height" value="0.025" units="cm"/>
      <inkml:brushProperty name="color" value="#66CC00"/>
    </inkml:brush>
  </inkml:definitions>
  <inkml:trace contextRef="#ctx0" brushRef="#br0">1 0 16528,'0'0'12246,"5"11"-11723,8 21-293,1 3 15,2 0 1,1-1-1,24 35 1,-33-62-2136,-9-22-12659,-3 7 12341,-8-12-8245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18.942"/>
    </inkml:context>
    <inkml:brush xml:id="br0">
      <inkml:brushProperty name="width" value="0.025" units="cm"/>
      <inkml:brushProperty name="height" value="0.025" units="cm"/>
      <inkml:brushProperty name="color" value="#66CC00"/>
    </inkml:brush>
  </inkml:definitions>
  <inkml:trace contextRef="#ctx0" brushRef="#br0">20 91 14446,'0'0'14093,"63"-43"-13837,-33 32-160,-1 0-32,-3-1-320,-7 5-961,-3 1-1313,-8 5-609</inkml:trace>
  <inkml:trace contextRef="#ctx0" brushRef="#br0" timeOffset="1">1 255 10922,'0'0'11948,"51"-12"-9258,-17-16-640,9-3-993,0-2-865,-1 4-160,-4 6-1089,-10 6-2146,-6 8-2722,-8 4-5542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22.023"/>
    </inkml:context>
    <inkml:brush xml:id="br0">
      <inkml:brushProperty name="width" value="0.025" units="cm"/>
      <inkml:brushProperty name="height" value="0.025" units="cm"/>
      <inkml:brushProperty name="color" value="#66CC00"/>
    </inkml:brush>
  </inkml:definitions>
  <inkml:trace contextRef="#ctx0" brushRef="#br0">1 162 15246,'0'0'11339,"71"-59"-9321,-41 37-1313,2 3-545,3 1-160,-4 2-737,0 3-1569,-9 2-1602,-7 7-1024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22.365"/>
    </inkml:context>
    <inkml:brush xml:id="br0">
      <inkml:brushProperty name="width" value="0.025" units="cm"/>
      <inkml:brushProperty name="height" value="0.025" units="cm"/>
      <inkml:brushProperty name="color" value="#66CC00"/>
    </inkml:brush>
  </inkml:definitions>
  <inkml:trace contextRef="#ctx0" brushRef="#br0">0 180 13741,'0'0'12972,"79"-40"-12011,-43 14-641,3 2-255,-2-1-322,-7 0-2241,-5 4-3620,-4 2-9865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31.287"/>
    </inkml:context>
    <inkml:brush xml:id="br0">
      <inkml:brushProperty name="width" value="0.025" units="cm"/>
      <inkml:brushProperty name="height" value="0.025" units="cm"/>
      <inkml:brushProperty name="color" value="#66CC00"/>
    </inkml:brush>
  </inkml:definitions>
  <inkml:trace contextRef="#ctx0" brushRef="#br0">56 81 9737,'0'-8'4169,"5"-62"3796,-8 68-4704,-3 11-2454,-6 13-785,1 23 386,1 0 1,3 1 0,1 0 0,3 0-1,1 0 1,6 58 0,-3-92-354,0 0 1,1-1-1,1 1 1,0-1 0,0 1-1,1-1 1,9 18-1,-12-27-50,0 1 0,0-1 0,1 0 0,-1 0 0,0 1 0,1-1 0,0 0 1,0 0-1,-1 0 0,1-1 0,0 1 0,0 0 0,1-1 0,-1 1 0,0-1 0,0 0 0,1 0 0,-1 0 0,1 0 0,-1 0 0,1 0 0,-1-1 0,1 1 0,-1-1 0,1 0 0,0 0 1,-1 0-1,1 0 0,-1 0 0,1 0 0,0-1 0,-1 1 0,1-1 0,-1 0 0,1 0 0,-1 0 0,1 0 0,-1 0 0,0 0 0,5-4 0,-3 2 22,1-1-1,0 0 1,-1 0 0,0-1-1,0 1 1,0-1 0,-1 0-1,0 0 1,1 0-1,-2 0 1,1-1 0,3-11-1,-2 7 248,-1-1-1,-1 1 0,0-1 0,0 0 0,-1 0 0,0-15 0,-1 24-254,0 0 1,0 0-1,0 0 0,-1 0 0,1 0 0,0 0 0,-1 0 0,0 0 0,1 0 0,-1 0 0,0 0 0,0 0 0,0 0 0,0 1 0,0-1 1,-1 0-1,1 1 0,0-1 0,-1 1 0,1-1 0,-1 1 0,1 0 0,-1-1 0,0 1 0,0 0 0,0 0 0,1 0 0,-1 1 1,0-1-1,0 0 0,0 1 0,0-1 0,0 1 0,0 0 0,-1-1 0,1 1 0,0 0 0,0 0 0,0 1 0,-2-1 0,-1 1-3,0 0 0,-1 0 0,1 0 0,0 0 0,0 1 0,1 0-1,-1 0 1,0 0 0,1 1 0,-1-1 0,1 1 0,0 0-1,0 1 1,0-1 0,-5 6 0,6-5-286,0-1 0,1 1-1,-1 1 1,1-1 0,0 0 0,0 0 0,1 1-1,-1-1 1,1 1 0,0-1 0,0 1 0,0 8-1,19-28-15183,-6-9 4024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31.772"/>
    </inkml:context>
    <inkml:brush xml:id="br0">
      <inkml:brushProperty name="width" value="0.025" units="cm"/>
      <inkml:brushProperty name="height" value="0.025" units="cm"/>
      <inkml:brushProperty name="color" value="#66CC00"/>
    </inkml:brush>
  </inkml:definitions>
  <inkml:trace contextRef="#ctx0" brushRef="#br0">1 1 16496,'0'0'12604,"5"9"-11932,2 6-468,-1 0-1,-1 0 1,0 0-1,-1 1 0,-1 0 1,-1 0-1,0-1 1,0 22-1,-4 2 110,1 31 253,1-65-541,0 0 1,1-1 0,0 1 0,0 0 0,0-1 0,0 1 0,1-1 0,-1 0 0,1 1 0,5 7 0,-6-10-76,1-1 0,0 0 0,-1 1 0,1-1-1,0 0 1,0 0 0,0 0 0,0 0 0,0 0 0,0 0 0,0 0 0,0-1 0,0 1-1,0-1 1,0 1 0,0-1 0,1 0 0,-1 0 0,0 0 0,0 0 0,0 0 0,0-1 0,0 1-1,1-1 1,-1 1 0,0-1 0,0 0 0,0 0 0,0 0 0,0 0 0,0 0 0,2-2-1,3-1-457,0-1 0,0 0 0,0 0 1,0-1-1,-1 1 0,0-2 0,5-6 0,3-11-5733,-4-1-2653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32.144"/>
    </inkml:context>
    <inkml:brush xml:id="br0">
      <inkml:brushProperty name="width" value="0.025" units="cm"/>
      <inkml:brushProperty name="height" value="0.025" units="cm"/>
      <inkml:brushProperty name="color" value="#66CC00"/>
    </inkml:brush>
  </inkml:definitions>
  <inkml:trace contextRef="#ctx0" brushRef="#br0">4 1 10122,'0'0'11370,"-3"69"-9031,3-37-161,0 1-833,4 2-544,4-1-481,2-3-224,2-4-128,0-7-1441,1-5-2884,-2-2-6693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1.093"/>
    </inkml:context>
    <inkml:brush xml:id="br0">
      <inkml:brushProperty name="width" value="0.025" units="cm"/>
      <inkml:brushProperty name="height" value="0.025" units="cm"/>
      <inkml:brushProperty name="color" value="#66CC00"/>
    </inkml:brush>
  </inkml:definitions>
  <inkml:trace contextRef="#ctx0" brushRef="#br0">1 40 13997,'2'-18'13477,"2"56"-10919,-1-10-2311,2-3-101,48 227 2196,-52-249-2342,0-1 0,0 1 0,0 0 0,0 0 0,1-1 0,-1 1 0,1-1 0,-1 1 0,1-1 0,3 4 0,-4-6 0,0 1 0,0-1 0,-1 0 0,1 1 0,0-1 0,0 0 0,-1 0 0,1 1 0,0-1 0,0 0 0,-1 0 0,1 0 0,0 0 0,0 0 0,0 0 0,-1 0 0,1-1 0,0 1 0,0 0 0,0 0 0,-1 0 0,1-1 0,0 1 0,-1-1 0,1 1 0,0 0 0,-1-1 0,1 1 0,0-1 0,-1 1 0,1-1 0,-1 0 0,1 1 0,-1-1 0,1 1 0,-1-1 0,1 0 0,-1 0 0,0 1 0,1-1 0,-1 0 0,0 0 0,0 1 0,1-2 0,21-48 0,-1-1 0,-3-1 0,13-55 0,-9 29 0,-20 67-889,-2 9 16,0-1 0,1 0-1,-1 0 1,1 0 0,-1 0-1,1 1 1,0-1 0,1 0-1,-1 1 1,3-6 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1.440"/>
    </inkml:context>
    <inkml:brush xml:id="br0">
      <inkml:brushProperty name="width" value="0.025" units="cm"/>
      <inkml:brushProperty name="height" value="0.025" units="cm"/>
      <inkml:brushProperty name="color" value="#66CC00"/>
    </inkml:brush>
  </inkml:definitions>
  <inkml:trace contextRef="#ctx0" brushRef="#br0">1 1 19474,'0'0'9097,"29"60"-7303,-11-46-545,3 0-544,1-1-481,2-2-160,4 1-128,-3-2-1249,-4 0-3300,-6-6-4804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046"/>
    </inkml:context>
    <inkml:brush xml:id="br0">
      <inkml:brushProperty name="width" value="0.025" units="cm"/>
      <inkml:brushProperty name="height" value="0.025" units="cm"/>
    </inkml:brush>
  </inkml:definitions>
  <inkml:trace contextRef="#ctx0" brushRef="#br0">0 74 11435,'0'0'6038,"8"1"-5387,19 2 30,6 1 3351,55-1 1,-79-3-3580,-1-1 1,0 1 0,0-1-1,0-1 1,0 0-1,-1 0 1,1 0 0,0-1-1,-1 0 1,0-1 0,1 0-1,11-8 1,-18 12-454,0-1 0,0 1 0,0-1 0,-1 0 0,1 0 0,0 1 0,0-1 0,0 0 0,-1 0 0,1 0 0,0 0 0,-1 0 0,1 0 0,-1 0 0,1 0 0,-1 0 0,1 0 0,-1 0 0,0 0 0,1 0 0,-1 0 0,0 0 0,0 0 0,0-1 0,0 1 0,0 0 0,0 0 0,0 0 0,-1 0 0,1 0 0,0 0 0,0-1 0,-1 1 0,1 0 0,-1 0 0,1 0 0,-1 0 0,1 0 0,-1 1 0,0-1 0,0 0 0,1 0 0,-1 0 0,0 0 0,0 1 0,0-1 0,0 0 0,0 1 0,0-1 0,0 1 0,0-1 0,0 1 0,0-1 0,0 1 0,0 0 0,0-1 0,0 1 0,0 0 0,0 0 0,-3 0 0,-4 0 0,-1 1 0,0-1 0,1 1 0,-1 1 0,1 0 0,0 0 0,-1 1 0,1 0 0,0 0 0,1 1 0,-1 0 0,1 0 0,-1 1 0,1 0 0,-10 9 0,11-9 0,0 0 0,0 1 0,0 0 0,1 0 0,0 0 0,0 1 0,1 0 0,-1 0 0,1 0 0,1 0 0,0 1 0,0-1 0,0 1 0,1 0 0,0 0 0,-1 14 0,2-20 0,1 0 0,1-1 0,-1 1 0,0 0 0,0 0 0,1 0 0,-1 0 0,1-1 0,-1 1 0,1 0 0,0-1 0,0 1 0,0 0 0,0-1 0,0 1 0,0-1 0,0 0 0,1 1 0,-1-1 0,0 0 0,2 2 0,1-1 0,0 0 0,-1 0 0,1 0 0,0-1 0,0 1 0,0-1 0,0 0 0,9 1 0,5 0 0,0-1 0,0-1 0,24-3 0,-40 3 0,6-1-229,0 0-1,0-1 1,-1 1 0,1-2-1,-1 1 1,1-1 0,-1 0 0,0 0-1,0-1 1,11-8 0,-13 8-243,0 0 0,0 0 0,-1-1 0,1 0 0,-1 0 0,0 0 0,-1 0 1,1-1-1,-1 1 0,0-1 0,0 0 0,-1 0 0,3-8 0,3-28-8913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6.155"/>
    </inkml:context>
    <inkml:brush xml:id="br0">
      <inkml:brushProperty name="width" value="0.025" units="cm"/>
      <inkml:brushProperty name="height" value="0.025" units="cm"/>
      <inkml:brushProperty name="color" value="#66CC00"/>
    </inkml:brush>
  </inkml:definitions>
  <inkml:trace contextRef="#ctx0" brushRef="#br0">1 136 8360,'0'1'10240,"-1"3"-5309,4 22-4658,13 9-176,-15-33 72,0-1-1,-1 1 1,1 0 0,0-1-1,0 1 1,1 0 0,-1-1-1,0 1 1,0-1 0,1 0 0,-1 0-1,1 1 1,-1-1 0,1 0-1,0 0 1,-1 0 0,4 1-1,-3-5 90,-1-1 0,0 1 0,1 0 0,-1 0 0,0-1 0,-1 1 0,1-1-1,-1 1 1,1 0 0,-1-6 0,0 2-30,1-1-88,4-26 276,-5 33-388,0 0-1,0 0 1,0 0 0,0 1-1,0-1 1,0 0 0,1 0-1,-1 0 1,0 0 0,1 0-1,-1 1 1,1-1 0,-1 0-1,1 0 1,-1 0 0,1 1 0,-1-1-1,1 0 1,0 1 0,-1-1-1,1 1 1,0-1 0,0 1-1,0-1 1,0 0 0,2 3-18,0 0 0,-1 1-1,1-1 1,-1 0 0,0 1 0,0 0 0,0-1 0,0 1 0,0 0 0,-1 0 0,1 0 0,-1 0 0,0 0 0,2 5 0,2 4 70,2 3 8,12 20-68,-19-33-10,1-1-1,0 1 1,0-1-1,1 1 0,-1-1 1,0 0-1,0 1 1,1-1-1,-1 0 0,1 0 1,-1 0-1,1 0 1,-1 0-1,1 0 1,0-1-1,-1 1 0,3 0 1,-3-1 6,-1-1 1,1 1 0,0 0 0,0-1-1,0 1 1,0-1 0,0 0 0,-1 1-1,1-1 1,0 0 0,-1 1 0,1-1-1,0 0 1,-1 0 0,1 0 0,-1 1-1,1-1 1,-1 0 0,0 0 0,1 0-1,-1 0 1,0 0 0,0 0-1,1 0 1,-1 0 0,0 0 0,0-2-1,5-34 478,-5 33-474,0-14-20,0 13 0,0-1 0,0 1 0,0-1 0,1 1 0,0 0 0,0-1 0,0 1 0,3-7 0,-4 12-16,1 0 0,-1 0 0,1 0 0,-1 0 0,1 0 1,-1 0-1,1 1 0,-1-1 0,0 0 0,1 0 0,-1 0 0,1 1 0,-1-1 0,1 0 0,-1 0 0,0 1 1,1-1-1,-1 0 0,0 1 0,1-1 0,-1 1 0,0-1 0,1 0 0,-1 1 0,0-1 0,0 1 0,1-1 1,-1 1-1,0-1 0,0 1 0,0-1 0,0 0 0,0 2 0,11 21-1217,-10-21 882,3 7-684,16 32-3387,-20-40 3834,1 1 0,0-1 0,0 0 0,0 1 1,1-1-1,-1 0 0,0 0 0,0 0 0,1 0 0,-1 0 0,0 0 0,1 0 1,1 0-1,3-5-5962,-2-10 3811,2-19 2491,-5 26-75,3-8 1323,0 0 0,1 1-1,1-1 1,0 1 0,15-23 0,2-5 5952,-24 42-6765,0 0 0,0 0 0,0 0 0,1 0 1,-1 1-1,0-1 0,0 0 0,0 0 0,0 1 1,1-1-1,-1 0 0,0 1 0,0-1 0,1 1 0,-1-1 1,0 1-1,1-1 0,-1 1 0,0 0 0,1-1 1,-1 1-1,1 0 0,-1-1 0,1 1 0,-1 0 1,1 0-1,0 0 0,-1 1 0,-12 24 1191,11-17-1020,0 0 0,0 0-1,0 0 1,1 0 0,1 0 0,0 10 0,-1-17-326,1-1 1,0 1 0,0 0 0,0-1 0,0 1 0,1 0-1,-1-1 1,0 1 0,1 0 0,-1-1 0,1 1 0,0-1-1,-1 1 1,1-1 0,0 1 0,0-1 0,0 1 0,0-1-1,0 0 1,0 1 0,1-1 0,-1 0 0,0 0 0,0 0-1,1 0 1,-1 0 0,1 0 0,-1-1 0,1 1 0,-1 0-1,1-1 1,0 1 0,-1-1 0,1 0 0,0 1-1,-1-1 1,1 0 0,2 0 0,-2-1-19,1 1 1,-1-1-1,1 0 1,-1-1-1,0 1 0,0 0 1,1-1-1,-1 1 1,0-1-1,0 1 1,-1-1-1,1 0 0,0 0 1,0 0-1,-1 0 1,0 0-1,1-1 0,-1 1 1,0 0-1,0 0 1,0-1-1,0 1 0,0-1 1,-1 1-1,1-4 1,3-8 97,-1 1-1,-1-1 1,1-16 0,-5-2 626,0 27-341,0 20-224,0 12-194,1 0-1,4 39 1,-3-65-59,0 0 0,0 0 0,0 1 1,0-1-1,1 0 0,-1 0 0,0 0 0,1 0 0,-1 0 1,1 1-1,-1-1 0,1 0 0,0 0 0,-1 0 0,1 0 0,0 0 1,1 1-1,-1-2-55,-1 0 1,1 0 0,-1 0 0,1 0-1,-1 0 1,1 1 0,-1-1-1,1 0 1,-1 0 0,1-1-1,-1 1 1,1 0 0,-1 0 0,1 0-1,0 0 1,-1 0 0,1-1-1,-1 1 1,1 0 0,-1 0-1,0-1 1,1 1 0,-1 0-1,1-1 1,0 0 0,2-2-647,0 0 1,-1 0-1,1 0 1,0-1-1,-1 1 1,0-1-1,3-7 1,26-75-13842,-19 58 8899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6.514"/>
    </inkml:context>
    <inkml:brush xml:id="br0">
      <inkml:brushProperty name="width" value="0.025" units="cm"/>
      <inkml:brushProperty name="height" value="0.025" units="cm"/>
      <inkml:brushProperty name="color" value="#66CC00"/>
    </inkml:brush>
  </inkml:definitions>
  <inkml:trace contextRef="#ctx0" brushRef="#br0">45 0 5541,'0'0'18380,"5"9"-16661,0 5-1399,0 0 0,-1 0 0,0 0 0,-2 1-1,1-1 1,-2 1 0,0 0 0,0-1 0,-2 1-1,-2 21 1,2-15-302,1-16-164,0 1-1,0-1 1,0 1 0,-1-1-1,0 0 1,0 1 0,-4 8-1,0-20-7896,-5-20 2363,9 24 4215,-9-24-6003</inkml:trace>
  <inkml:trace contextRef="#ctx0" brushRef="#br0" timeOffset="1">0 61 5958,'0'0'19826,"52"31"-19762,-34-21-32,2-5-1056,-1-5-1987,1 0-3588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6.888"/>
    </inkml:context>
    <inkml:brush xml:id="br0">
      <inkml:brushProperty name="width" value="0.025" units="cm"/>
      <inkml:brushProperty name="height" value="0.025" units="cm"/>
      <inkml:brushProperty name="color" value="#66CC00"/>
    </inkml:brush>
  </inkml:definitions>
  <inkml:trace contextRef="#ctx0" brushRef="#br0">0 66 6022,'0'0'23029,"75"-13"-22484,-44 0-353,0-1-160,-1 2-32,-5 2-897,-4 7-1281,-7 3-929,-7 0-1441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7.245"/>
    </inkml:context>
    <inkml:brush xml:id="br0">
      <inkml:brushProperty name="width" value="0.025" units="cm"/>
      <inkml:brushProperty name="height" value="0.025" units="cm"/>
      <inkml:brushProperty name="color" value="#66CC00"/>
    </inkml:brush>
  </inkml:definitions>
  <inkml:trace contextRef="#ctx0" brushRef="#br0">1 93 18001,'0'0'7175,"68"-30"-6438,-40 16-673,0-2-897,-3 1-3491,-4-2-5702</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7.960"/>
    </inkml:context>
    <inkml:brush xml:id="br0">
      <inkml:brushProperty name="width" value="0.025" units="cm"/>
      <inkml:brushProperty name="height" value="0.025" units="cm"/>
      <inkml:brushProperty name="color" value="#66CC00"/>
    </inkml:brush>
  </inkml:definitions>
  <inkml:trace contextRef="#ctx0" brushRef="#br0">1 95 18514,'0'0'7500,"2"-11"-5568,-2 8-1853,0-1-1,1 0 1,0 1-1,-1-1 0,2 0 1,-1 1-1,0-1 1,1 1-1,-1 0 1,1-1-1,0 1 0,0 0 1,0 0-1,1 0 1,-1 0-1,1 1 0,-1-1 1,1 1-1,0-1 1,0 1-1,0 0 0,1 0 1,-1 0-1,0 1 1,1-1-1,-1 1 0,1 0 1,-1 0-1,1 0 1,-1 0-1,8 0 0,-8 0-75,0 1 0,0-1 0,-1 1 0,1 0 0,0 0 0,0 0 0,0 0 0,-1 0-1,1 1 1,0-1 0,0 1 0,-1 0 0,1 0 0,0 0 0,-1 0 0,1 0 0,-1 1-1,1-1 1,-1 1 0,0-1 0,0 1 0,0 0 0,1 0 0,2 4 0,-4-3 6,0 0 0,0 0 0,0 1 0,0-1 0,0 0 0,-1 0 0,0 0 0,1 1 0,-1-1 1,0 0-1,-1 1 0,1-1 0,-1 0 0,1 0 0,-1 0 0,0 0 0,0 1 0,0-1 0,-1 0 1,1 0-1,-4 5 0,-10 13 199,6-3-124,10-17-99,0-1 0,0 1 0,0-1-1,0 1 1,0-1 0,1 1 0,-1-1 0,0 1-1,0-1 1,0 0 0,1 0 0,-1 0 0,0 0-1,0 0 1,0 0 0,1 0 0,-1 0 0,0 0-1,0 0 1,2-1 0,6 0-19,1 0 0,-1 1 0,0 0-1,0 1 1,0 0 0,0 0 0,0 1 0,0 0 0,14 5 0,-20-5 34,0 0 0,1 0 1,-1 1-1,0-1 1,0 1-1,0 0 1,0-1-1,-1 1 0,1 0 1,-1 1-1,0-1 1,0 0-1,0 1 0,0-1 1,0 1-1,-1 0 1,0-1-1,1 1 1,-2 0-1,1 0 0,0 0 1,-1 0-1,1 0 1,-2 8-1,1-9 70,0 1 0,0 0 0,0 0 0,-1-1 0,1 1 0,-1 0-1,0-1 1,0 1 0,-1 0 0,1-1 0,-1 0 0,1 1 0,-1-1 0,0 0 0,-1 0 0,1 0 0,-4 4 0,2-3 33,-1 0 1,0-1-1,0 0 1,0 0-1,0 0 1,-1 0-1,1-1 1,-1 0-1,0 0 0,-8 2 1,8-2-215,-1-1 0,1 0 0,0-1 0,0 1-1,0-1 1,0 0 0,-7-1 0,12 0 58,0 1 0,0 0-1,0 0 1,0-1 0,0 1-1,0 0 1,0-1 0,0 1-1,0-1 1,0 1 0,0-1-1,0 0 1,0 1 0,1-1-1,-1 0 1,0 0 0,0 1-1,1-1 1,-1 0 0,0 0-1,1 0 1,-1 0 0,1 0-1,0 0 1,-1 0 0,1 0-1,0 0 1,-1 0 0,1 0-1,0 0 1,0 0 0,0 0-1,0 0 1,0-1 0,0 1-1,0 0 1,0 0 0,0 0-1,1 0 1,-1 0 0,0 0-1,1 0 1,-1 0 0,1 0-1,-1 0 1,2-1 0,2-5-1425,0 0 0,0 1 1,1 0-1,0 0 0,0 0 0,1 0 1,11-8-1,-7 4-874,20-17-5095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8.287"/>
    </inkml:context>
    <inkml:brush xml:id="br0">
      <inkml:brushProperty name="width" value="0.025" units="cm"/>
      <inkml:brushProperty name="height" value="0.025" units="cm"/>
      <inkml:brushProperty name="color" value="#66CC00"/>
    </inkml:brush>
  </inkml:definitions>
  <inkml:trace contextRef="#ctx0" brushRef="#br0">74 52 18866,'0'0'9732,"-8"5"-9081,4-3-620,1 0 0,0 1 0,-1-1-1,1 1 1,0 0 0,0-1 0,1 1 0,-1 1 0,1-1 0,-1 0 0,1 1-1,0-1 1,0 1 0,1 0 0,-1-1 0,1 1 0,-1 0 0,1 0 0,1 0-1,-1 0 1,0 0 0,1 5 0,0-8-16,-1 6 145,1-1 0,0 1 1,0 0-1,1-1 0,0 1 0,3 10 1,-4-16-124,1 1 0,0-1 0,-1 0 0,1 0 0,0 1 0,0-1 0,0 0 0,0 0 0,0 0 1,0 0-1,0 0 0,0 0 0,1 0 0,-1-1 0,0 1 0,1 0 0,-1-1 0,0 1 0,1-1 0,-1 1 0,1-1 0,-1 0 1,1 1-1,-1-1 0,0 0 0,1 0 0,-1 0 0,1 0 0,-1-1 0,1 1 0,-1 0 0,1 0 0,-1-1 0,1 1 1,1-2-1,0 1-26,0-1 0,0 1 1,0-1-1,0 0 0,0 0 1,0 0-1,-1 0 0,1 0 1,-1-1-1,1 1 0,-1-1 0,0 0 1,0 0-1,0 0 0,0 0 1,-1 0-1,1 0 0,-1 0 1,0 0-1,0 0 0,0-1 1,1-5-1,1-5 4,-1 0 0,-1 0 1,0 0-1,-1-18 0,0 29-15,-1 0 0,0 0 0,0 0 0,-1 0 0,1-1 0,-1 2 0,1-1 0,-1 0 0,0 0 0,0 0 0,0 1 0,-1-1 0,1 1 0,0 0 0,-1 0 0,0 0 0,1 0 0,-1 0 0,0 0 0,0 1 0,0-1 0,0 1 0,0 0 0,0 0 0,-1 0 0,1 1 0,0-1 0,-1 1 0,1-1 0,0 1 0,-1 0 0,1 0 0,0 1 0,-1-1 0,1 1 0,0-1 0,0 1 0,-1 0 0,-3 2 0,5-1-217,1-1 1,-1 0-1,1 1 0,-1-1 0,1 1 1,0 0-1,0-1 0,0 1 1,0 0-1,0 0 0,0-1 1,0 1-1,0 0 0,1 0 0,-1 0 1,1 0-1,0 0 0,-1 0 1,1 0-1,0 0 0,0 0 1,0 0-1,1 3 0,-1-2-259,0-1 1,0 1-1,1-1 1,-1 1-1,1-1 0,0 0 1,-1 1-1,1-1 1,0 0-1,0 1 0,1-1 1,-1 0-1,0 0 1,1 0-1,-1 0 0,1 0 1,0-1-1,3 4 1,13 3-8318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8.660"/>
    </inkml:context>
    <inkml:brush xml:id="br0">
      <inkml:brushProperty name="width" value="0.025" units="cm"/>
      <inkml:brushProperty name="height" value="0.025" units="cm"/>
      <inkml:brushProperty name="color" value="#66CC00"/>
    </inkml:brush>
  </inkml:definitions>
  <inkml:trace contextRef="#ctx0" brushRef="#br0">9 1 13421,'0'0'16912,"-8"69"-16015,18-47-545,0 1-288,5-2 0,0-2-32,0 0-384,-3-6-577,0 1 0,-4-2-1025,-5-2-1089,-3-5-1569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9.004"/>
    </inkml:context>
    <inkml:brush xml:id="br0">
      <inkml:brushProperty name="width" value="0.025" units="cm"/>
      <inkml:brushProperty name="height" value="0.025" units="cm"/>
      <inkml:brushProperty name="color" value="#66CC00"/>
    </inkml:brush>
  </inkml:definitions>
  <inkml:trace contextRef="#ctx0" brushRef="#br0">1 82 18610,'0'0'6854,"52"-34"-7014,-29 19-2723,0-2-2434,1 1-5509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49.360"/>
    </inkml:context>
    <inkml:brush xml:id="br0">
      <inkml:brushProperty name="width" value="0.025" units="cm"/>
      <inkml:brushProperty name="height" value="0.025" units="cm"/>
      <inkml:brushProperty name="color" value="#66CC00"/>
    </inkml:brush>
  </inkml:definitions>
  <inkml:trace contextRef="#ctx0" brushRef="#br0">126 38 13261,'0'0'11354,"-10"-4"-9758,-36-8-688,45 12-879,-1 0 1,0 0-1,1 0 0,-1 0 1,1 0-1,-1 1 0,1-1 1,-1 1-1,1-1 0,-1 1 1,1 0-1,-1-1 0,1 1 1,0 0-1,0 0 0,-1 0 1,1 0-1,0 0 1,0 0-1,0 0 0,0 1 1,0-1-1,-1 2 0,-14 30 27,15-29-37,-4 7 187,2 0-1,0 1 0,0 0 0,1 0 0,1 0 0,-1 13 0,2-24-187,0-1-1,0 1 1,0-1-1,0 1 0,0-1 1,0 0-1,0 1 1,0-1-1,0 1 0,0-1 1,0 0-1,0 1 0,0-1 1,0 1-1,1-1 1,-1 0-1,0 1 0,0-1 1,0 1-1,1-1 1,-1 0-1,0 1 0,0-1 1,1 0-1,-1 1 1,0-1-1,1 0 0,-1 0 1,0 1-1,1-1 1,-1 0-1,1 0 0,-1 0 1,0 0-1,1 1 0,-1-1 1,1 0-1,0 0 1,18-8 331,16-21-15,-21 7-336,-1 1-1,-1-2 1,0 0 0,11-35 0,-25 106 141,1-26 181,0 0 0,2 0 1,3 24-1,-4-43-291,1 0-1,0-1 1,-1 1 0,1-1 0,0 1-1,0-1 1,0 0 0,0 1-1,1-1 1,-1 0 0,1 0 0,-1 0-1,1 0 1,0 0 0,0 0-1,0-1 1,0 1 0,0 0 0,0-1-1,0 0 1,0 1 0,1-1-1,-1 0 1,5 1 0,2 0-61,1 0 0,0 0 0,0-1 0,1-1 0,10 0 0,34 3-750,-53-2 794,-1-1 0,1 1 0,-1-1 0,0 1 0,1 0 0,-1 0 0,0 0 0,0 0 0,0 0 0,0 0 0,0 0 0,0 0-1,0 0 1,0 0 0,0 0 0,0 1 0,0-1 0,-1 0 0,1 1 0,-1-1 0,1 1 0,-1-1 0,1 1 0,-1-1 0,0 0 0,0 1 0,0-1 0,0 1 0,0-1 0,0 1 0,0-1 0,0 1 0,0-1 0,-1 1 0,1-1 0,-1 3 0,-1 2 47,0 0 1,0 1-1,0-1 0,-1 0 1,1 0-1,-2-1 1,-3 7-1,-2-1-59,0 0 0,0-1 0,-1 0 0,-1-1 0,-21 15 0,27-20 0,0-1 0,-1 0 0,1-1 0,0 1 0,-1-1 0,0 0 0,1 0 0,-1 0 0,0-1 0,0 0 0,0 0 0,0-1 0,0 0 0,0 0 0,0 0 0,-8-2 0,13 2-136,1 0 1,0 0-1,-1-1 0,1 1 1,-1 0-1,1-1 0,0 1 1,-1 0-1,1-1 0,0 1 1,-1-1-1,1 1 0,0 0 0,0-1 1,-1 1-1,1-1 0,0 1 1,0-1-1,0 1 0,0-1 1,0 1-1,0-1 0,-1 1 1,1-1-1,0 1 0,0-1 1,0 1-1,1 0 0,-1-1 1,0 1-1,0-2 0,0 0-2302,0-14-8399</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2.100"/>
    </inkml:context>
    <inkml:brush xml:id="br0">
      <inkml:brushProperty name="width" value="0.025" units="cm"/>
      <inkml:brushProperty name="height" value="0.025" units="cm"/>
      <inkml:brushProperty name="color" value="#66CC00"/>
    </inkml:brush>
  </inkml:definitions>
  <inkml:trace contextRef="#ctx0" brushRef="#br0">51 67 5221,'0'0'8669,"-9"3"-5530,0 0-3949,-15 7 6369,16-7 393,29-10-3547,94-39-2092,-66 25-6815,-25 10-660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419"/>
    </inkml:context>
    <inkml:brush xml:id="br0">
      <inkml:brushProperty name="width" value="0.025" units="cm"/>
      <inkml:brushProperty name="height" value="0.025" units="cm"/>
    </inkml:brush>
  </inkml:definitions>
  <inkml:trace contextRef="#ctx0" brushRef="#br0">0 0 20563,'0'0'9898,"75"26"-17041,-36-10 929,-1 2-6214</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2.456"/>
    </inkml:context>
    <inkml:brush xml:id="br0">
      <inkml:brushProperty name="width" value="0.025" units="cm"/>
      <inkml:brushProperty name="height" value="0.025" units="cm"/>
      <inkml:brushProperty name="color" value="#66CC00"/>
    </inkml:brush>
  </inkml:definitions>
  <inkml:trace contextRef="#ctx0" brushRef="#br0">1 83 10634,'0'0'16207,"59"-10"-15790,-30-4-321,3-1-192,1 1-2050,0-1-2467,-3 1-3042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2.878"/>
    </inkml:context>
    <inkml:brush xml:id="br0">
      <inkml:brushProperty name="width" value="0.025" units="cm"/>
      <inkml:brushProperty name="height" value="0.025" units="cm"/>
      <inkml:brushProperty name="color" value="#66CC00"/>
    </inkml:brush>
  </inkml:definitions>
  <inkml:trace contextRef="#ctx0" brushRef="#br0">1 64 19090,'0'0'9107,"5"-9"-8162,-2 5-903,0 0 0,0 0 0,0 0 0,0 1 0,1-1 0,-1 1 0,1 0 0,0 0 0,0 0 0,0 0 0,1 1 0,-1 0 0,0-1 0,1 2 0,0-1 0,-1 0 0,1 1 0,0 0 0,0 0 0,0 1 0,0-1 0,7 1 0,-9 0-44,-1-1 0,0 1 0,0 0 0,1 0 0,-1 1 0,0-1 0,0 0 0,1 1 0,-1-1 0,0 1 0,0 0-1,0-1 1,0 1 0,0 0 0,0 0 0,0 1 0,0-1 0,0 0 0,-1 1 0,1-1 0,1 3 0,-2-2 6,0 0 0,0 1-1,0-1 1,-1 0 0,1 1 0,-1-1 0,0 1 0,0-1 0,0 1 0,0-1 0,0 1 0,0-1 0,-1 0 0,1 1 0,-1-1 0,0 1 0,0-1 0,1 0 0,-1 0 0,-2 3 0,-22 33 350,21-34-278,0 1 0,0-1 0,1 1 0,0 0 0,0 0 0,0 0 0,0 0-1,1 0 1,0 1 0,0-1 0,-1 7 0,4-11-77,-1 0 1,1 0-1,-1-1 0,1 1 1,0 0-1,-1 0 0,1-1 1,0 1-1,0 0 0,-1-1 1,1 1-1,0-1 0,0 1 1,0-1-1,0 1 0,0-1 1,0 0-1,0 1 0,0-1 1,0 0-1,0 0 0,0 1 1,0-1-1,0 0 0,1 0 1,39 3 59,-25-2-74,-7 1-84,1 0 1,-1 0-1,1 1 0,-1 0 1,0 0-1,0 1 1,-1 0-1,1 1 1,8 6-1,-15-9 103,1-1-1,-1 1 1,1 0 0,-1 0 0,0 0-1,0 0 1,0 1 0,0-1-1,-1 0 1,1 1 0,0-1 0,-1 1-1,0 0 1,0 0 0,0-1-1,0 1 1,0 0 0,0 0 0,-1 0-1,1 0 1,-1 0 0,0 0-1,0 0 1,0 0 0,0 0 0,-1 0-1,1 0 1,-1 0 0,1-1-1,-1 1 1,0 0 0,0 0 0,-3 4-1,-1 0 112,-1 0 1,0-1-1,0 0 0,0 0 0,-1-1 0,0 0 1,0 0-1,0 0 0,-1-1 0,1 0 0,-1 0 1,0-1-1,0 0 0,0-1 0,-1 0 0,1 0 1,-1 0-1,-11-1 0,19 0-147,1-1 0,0 0 0,-1 0 0,1 0 0,-1 0 0,1 0 0,-1-1 0,1 1 0,-1 0 0,1 0 0,0 0 0,-1 0 0,1 0 0,-1-1 0,1 1 0,0 0 0,-1 0 0,1 0 0,0-1 0,-1 1 0,1 0 0,0-1 1,-1 1-1,1 0 0,0-1 0,0 1 0,-1 0 0,1-1 0,0 1 0,0-1 0,0 1 0,0 0 0,-1-1 0,1 1 0,0-1 0,0 1 0,0-1 0,6-22-2945,17-18-4250,1 6-204,7-3-4436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3.377"/>
    </inkml:context>
    <inkml:brush xml:id="br0">
      <inkml:brushProperty name="width" value="0.025" units="cm"/>
      <inkml:brushProperty name="height" value="0.025" units="cm"/>
      <inkml:brushProperty name="color" value="#66CC00"/>
    </inkml:brush>
  </inkml:definitions>
  <inkml:trace contextRef="#ctx0" brushRef="#br0">109 71 15855,'0'0'7484,"-9"-1"-5055,6 1-2299,0 0-1,1 0 1,-1 0-1,0 0 0,0 0 1,0 0-1,0 1 0,0 0 1,0-1-1,1 1 1,-1 0-1,0 0 0,-4 3 1,4-1-15,-1 0 1,1 0-1,0 0 0,0 0 1,0 1-1,0-1 0,1 1 1,0 0-1,-1 0 0,-2 7 1,1-2 47,0 0 1,1 0-1,0 0 1,1 0-1,0 0 1,0 0-1,1 1 1,1-1 0,-1 0-1,2 17 1,-1-26-155,1 1-1,-1 0 1,0 0 0,0 0 0,1 0 0,-1-1 0,1 1 0,-1 0 0,1 0-1,-1-1 1,1 1 0,-1 0 0,1 0 0,-1-1 0,1 1 0,0-1 0,0 1 0,-1-1-1,1 1 1,0-1 0,0 1 0,-1-1 0,1 0 0,0 1 0,0-1 0,0 0-1,0 0 1,0 0 0,-1 0 0,1 1 0,0-1 0,0 0 0,0 0 0,0-1 0,0 1-1,0 0 1,0 0 0,-1 0 0,2-1 0,2 0 17,0 0 1,-1 0-1,1 0 0,0 0 1,-1-1-1,1 0 1,-1 0-1,5-3 0,2-4 9,-1-1 0,0-1-1,0 1 1,-1-1 0,-1-1-1,0 1 1,0-1 0,-1-1 0,-1 1-1,0-1 1,-1 0 0,0 0-1,-1 0 1,0-1 0,-1 1-1,-1-1 1,0-17 0,-4 26-12,-4 13-92,-4 15 13,6-8 168,1 0-1,0 1 1,1-1-1,1 1 1,1 0-1,0 0 1,1-1-1,3 30 1,-2-42-112,0-1 0,0 0 0,0 0 0,1 0 0,-1 0 0,0 0 0,1 0 0,0 0 0,-1 0 0,1 0 0,0-1 0,0 1 0,0-1 0,0 1 0,0-1 0,0 0 0,0 0 0,0 0 0,1 0 0,-1 0 0,0 0 0,1-1 0,-1 1 0,4-1 0,65 5 0,-59-5 0,10-1 0,-11 0 0,-1 1 0,1 0 0,0 0 0,0 1 0,-1 1 0,1-1 0,-1 2 0,1 0 0,13 5 0,-22-7 0,-1 0 0,0-1 0,0 1 0,0 0 0,0 0 0,0 0 0,0 0 0,0 0 0,0 0 0,0 0 0,-1 1 0,1-1 0,0 0 0,-1 0 0,1 1 0,-1-1 0,1 0 0,-1 1 0,0-1 0,1 1 0,-1-1 0,0 0 0,0 1 0,0-1 0,0 1 0,0-1 0,0 0 0,-1 1 0,1-1 0,0 0 0,-1 1 0,1-1 0,-1 0 0,1 1 0,-1-1 0,0 0 0,1 0 0,-1 1 0,0-1 0,0 0 0,-1 1 0,-4 5 0,0 0 0,0 0 0,0-1 0,-1 0 0,-7 6 0,0-2 0,-1 0 0,0-1 0,0 0 0,-1-1 0,0-1 0,-1-1 0,1 0 0,-1-1 0,0-1 0,-1 0 0,-28 1 0,66-17-3772,-15 9 1362,13-11-6462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4.324"/>
    </inkml:context>
    <inkml:brush xml:id="br0">
      <inkml:brushProperty name="width" value="0.025" units="cm"/>
      <inkml:brushProperty name="height" value="0.025" units="cm"/>
      <inkml:brushProperty name="color" value="#66CC00"/>
    </inkml:brush>
  </inkml:definitions>
  <inkml:trace contextRef="#ctx0" brushRef="#br0">0 1 18802,'0'0'10538,"52"48"-10026,-36-29-352,-1 3-96,3-1-32,-5-2 1,-5-2-33,-1-3-545,-3-3-704,-4-2-833,0-6-1249,-9-3-6919,-5-7 2467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4.696"/>
    </inkml:context>
    <inkml:brush xml:id="br0">
      <inkml:brushProperty name="width" value="0.025" units="cm"/>
      <inkml:brushProperty name="height" value="0.025" units="cm"/>
      <inkml:brushProperty name="color" value="#66CC00"/>
    </inkml:brush>
  </inkml:definitions>
  <inkml:trace contextRef="#ctx0" brushRef="#br0">1 207 11659,'0'0'17553,"33"-59"-16817,-9 44-383,7-5-257,-1-4-64,1 1-64,-1-1-545,-3 5-576,-3 5-1089,-9 6-801,-8 8-1185</inkml:trace>
  <inkml:trace contextRef="#ctx0" brushRef="#br0" timeOffset="1">68 264 7303,'0'0'21877,"57"-13"-21269,-23-13-416,2 2-160,-1 3-192,-6 6-1409,-5 9-1442,-8 6-512,-5 0-417,-9 15-1569,-2 1-6663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5.054"/>
    </inkml:context>
    <inkml:brush xml:id="br0">
      <inkml:brushProperty name="width" value="0.025" units="cm"/>
      <inkml:brushProperty name="height" value="0.025" units="cm"/>
      <inkml:brushProperty name="color" value="#66CC00"/>
    </inkml:brush>
  </inkml:definitions>
  <inkml:trace contextRef="#ctx0" brushRef="#br0">1 220 19410,'0'0'7592,"56"-60"-5927,-26 26-736,1 1-673,1-1-192,-7 10-320,-4 3-1666,-7 12-1793,-8 4-2083,2 5-2786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2:55.428"/>
    </inkml:context>
    <inkml:brush xml:id="br0">
      <inkml:brushProperty name="width" value="0.025" units="cm"/>
      <inkml:brushProperty name="height" value="0.025" units="cm"/>
      <inkml:brushProperty name="color" value="#66CC00"/>
    </inkml:brush>
  </inkml:definitions>
  <inkml:trace contextRef="#ctx0" brushRef="#br0">0 71 18770,'0'0'9262,"4"8"-8392,63 160 198,-67-168-1055,0 1-1,0 0 1,0 0 0,1 0 0,-1-1 0,0 1 0,1 0-1,-1 0 1,0-1 0,1 1 0,-1 0 0,1-1-1,-1 1 1,1-1 0,-1 1 0,1 0 0,0-1 0,-1 1-1,1-1 1,0 0 0,-1 1 0,1-1 0,0 1 0,0-1-1,-1 0 1,1 0 0,0 1 0,0-1 0,0 0 0,1 0-1,-1-1 44,1 1-1,-1-1 1,0 0-1,1 0 1,-1 0-1,0 0 1,0 0-1,0 0 1,0 0-1,0-1 1,0 1-1,0 0 1,0-1-1,1-1 1,25-62 1439,-25 57-1423,12-28-150,-3 0-1,13-64 1</inkml:trace>
  <inkml:trace contextRef="#ctx0" brushRef="#br0" timeOffset="1">138 122 6278,'0'0'15855,"29"48"-13421,-12-35-704,-1-1-737,4 1-673,-2 1-256,0-1-1185,2-3-2530,-5-5-5926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2.813"/>
    </inkml:context>
    <inkml:brush xml:id="br0">
      <inkml:brushProperty name="width" value="0.025" units="cm"/>
      <inkml:brushProperty name="height" value="0.025" units="cm"/>
      <inkml:brushProperty name="color" value="#66CC00"/>
    </inkml:brush>
  </inkml:definitions>
  <inkml:trace contextRef="#ctx0" brushRef="#br0">1 191 10858,'0'0'14510,"57"-26"-12396,-31 4-1121,2-3-801,2-2-128,-3 1-192,-2 1-545,-5 6-608,-3 6-416,-8 6-289,0 6 96,-8 6-4836,-3 10 1953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3.156"/>
    </inkml:context>
    <inkml:brush xml:id="br0">
      <inkml:brushProperty name="width" value="0.025" units="cm"/>
      <inkml:brushProperty name="height" value="0.025" units="cm"/>
      <inkml:brushProperty name="color" value="#66CC00"/>
    </inkml:brush>
  </inkml:definitions>
  <inkml:trace contextRef="#ctx0" brushRef="#br0">1 216 12780,'0'0'14414,"57"-31"-13325,-24 5-577,1-2-384,0-1-96,-1 2-352,-4 1-1762,-7 3-2690,-4-2-5894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6.432"/>
    </inkml:context>
    <inkml:brush xml:id="br0">
      <inkml:brushProperty name="width" value="0.025" units="cm"/>
      <inkml:brushProperty name="height" value="0.025" units="cm"/>
      <inkml:brushProperty name="color" value="#66CC00"/>
    </inkml:brush>
  </inkml:definitions>
  <inkml:trace contextRef="#ctx0" brushRef="#br0">0 182 19282,'0'0'8814,"11"1"-7885,-6-1-888,1 1 1,0-2-1,-1 1 1,1 0 0,-1-1-1,1 0 1,-1-1-1,1 1 1,-1-1-1,1 0 1,-1 0-1,0-1 1,0 0-1,0 1 1,-1-2 0,1 1-1,-1 0 1,1-1-1,-1 0 1,0 0-1,-1 0 1,5-6-1,10-12 106,-1 0 0,-1-2 0,17-30 0,-33 54-132,0 0 1,0-1 0,0 1 0,0 0 0,0 0 0,0-1 0,0 1 0,0 0 0,0 0 0,1-1-1,-1 1 1,0 0 0,0 0 0,0-1 0,0 1 0,1 0 0,-1 0 0,0 0 0,0-1 0,0 1-1,1 0 1,-1 0 0,0 0 0,0 0 0,1 0 0,-1-1 0,0 1 0,0 0 0,1 0 0,-1 0-1,0 0 1,0 0 0,1 0 0,-1 0 0,0 0 0,0 0 0,1 0 0,-1 0 0,1 0 0,3 13 255,-3 35-113,-1-33 20,3 37 47,15 90 0,-13-116-178,1-1 0,1 0 0,2 0 0,0 0 0,19 32 0,-8-37-6320,-16-17 979,-13-9 824,-9-2-3580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49.793"/>
    </inkml:context>
    <inkml:brush xml:id="br0">
      <inkml:brushProperty name="width" value="0.025" units="cm"/>
      <inkml:brushProperty name="height" value="0.025" units="cm"/>
    </inkml:brush>
  </inkml:definitions>
  <inkml:trace contextRef="#ctx0" brushRef="#br0">114 167 17104,'0'0'9882,"-5"9"-8527,-28 49-298,23-44-751,1 1 1,0 0-1,1 0 0,1 1 0,0 0 1,2 0-1,-1 0 0,2 1 0,0 0 1,-2 23-1,6-38-306,0-1 0,0 1 0,0-1 0,0 1 0,0-1 0,0 1 0,1-1 0,-1 1 0,0-1 0,1 0 0,-1 1 0,1-1 0,-1 1 0,1-1 0,0 0 0,-1 0 0,1 1 0,0-1 0,0 0 0,0 0 0,0 0 0,0 0 0,0 0 0,0 0 0,1 0 0,-1 0 0,0-1 0,0 1 0,1 0 0,-1-1 0,0 1 0,1-1 0,-1 1 0,1-1 0,-1 0 0,1 1 0,-1-1 0,1 0 0,-1 0 0,1 0 0,-1 0 0,0-1 0,1 1 0,-1 0 0,1 0 0,-1-1 0,1 1 0,1-2 0,4 0 0,0-1 0,0 1 0,0-2 0,0 1 0,-1-1 0,0 0 0,0 0 0,11-9 0,0-7 0,0 0 0,-2-1 0,0 0 0,-1-2 0,19-41 0,-11 12 0,25-87 0,-43 125 0,-2 10 0,0-1 0,-1 0 0,0 0 0,0 1 0,0-1 0,0 0 0,-1 0 0,0 0 0,0-6 0,-25 52 0,14-11 0,2 0 0,1 1 0,1 0 0,2 0 0,1 0 0,2 1 0,1 0 0,3 45 0,-1-73-61,-1 0 0,1 0-1,-1 0 1,1 0 0,1 0 0,-1 0 0,0-1 0,1 1-1,0 0 1,0-1 0,0 1 0,4 5 0,-4-8-137,-1 1 0,1 0 0,0-1 1,0 1-1,0-1 0,0 1 0,0-1 0,1 0 1,-1 0-1,0 0 0,1 0 0,-1 0 1,0-1-1,1 1 0,-1-1 0,1 1 1,-1-1-1,1 0 0,-1 0 0,1 0 1,2-1-1,19-4-8877</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6.769"/>
    </inkml:context>
    <inkml:brush xml:id="br0">
      <inkml:brushProperty name="width" value="0.025" units="cm"/>
      <inkml:brushProperty name="height" value="0.025" units="cm"/>
      <inkml:brushProperty name="color" value="#66CC00"/>
    </inkml:brush>
  </inkml:definitions>
  <inkml:trace contextRef="#ctx0" brushRef="#br0">0 232 11531,'0'0'17617,"50"-40"-16881,-16 20-447,5-5-225,1-6-673,1-5-1857,-2-1-2499,-6-6-3459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7.126"/>
    </inkml:context>
    <inkml:brush xml:id="br0">
      <inkml:brushProperty name="width" value="0.025" units="cm"/>
      <inkml:brushProperty name="height" value="0.025" units="cm"/>
      <inkml:brushProperty name="color" value="#66CC00"/>
    </inkml:brush>
  </inkml:definitions>
  <inkml:trace contextRef="#ctx0" brushRef="#br0">83 3 21428,'-7'9'1671,"-5"6"-894,2 1 0,0 0 0,-13 27 0,20-36-610,0 0 0,0 0-1,0 0 1,1 1-1,0-1 1,0 0-1,1 1 1,0 0-1,0-1 1,1 1-1,0-1 1,1 1-1,1 14 1,-1-21-167,0 0-1,0 1 1,0-1 0,0 0 0,0 0-1,0 1 1,0-1 0,1 0 0,-1 0-1,0 0 1,1 0 0,-1-1 0,0 1-1,1 0 1,-1-1 0,1 1 0,-1-1-1,1 1 1,0-1 0,-1 1 0,1-1-1,-1 0 1,4 0 0,45 0 11,-34-1 11,28-2 56,-30 2-68,0 0-1,1 0 0,-1 1 1,15 3-1,-26-3-10,1 1 0,-1 0 0,0-1 0,0 1 0,0 1 0,0-1 0,0 0 0,0 1 0,0-1 0,0 1 0,-1 0 0,1 0-1,-1 0 1,1 1 0,-1-1 0,0 0 0,0 1 0,0 0 0,0-1 0,0 1 0,0 0 0,1 4 0,1 6 15,0 0-1,0 0 1,-1 0 0,-1 1-1,-1-1 1,0 1-1,0-1 1,-1 1 0,-1-1-1,-3 17 1,3-19 158,-1-1 0,-1 1 0,0 0 0,0-1 0,-1 0 0,0 0 0,-1 0 0,0 0 0,-1-1 0,0 0 0,0 0 0,-16 16 0,20-23-145,0 1 0,-1-1-1,1 0 1,-1 0 0,0 0-1,1 0 1,-1 0 0,0-1-1,0 1 1,0-1 0,0 0-1,-1 0 1,1 0 0,0 0-1,0-1 1,-1 1 0,1-1-1,-4 0 1,4 0 4,1-1 0,-1 0 1,1 0-1,-1 0 0,1 0 0,-1 0 1,1-1-1,0 1 0,0-1 0,-1 1 1,1-1-1,0 0 0,0 0 0,1 0 1,-1 0-1,0 0 0,-2-4 0,-1-4 41,0-1 0,0 1-1,1-1 1,0 0-1,1 0 1,0 0 0,1-1-1,-1-21 1,2 18-72,1 0 0,1 0 0,1 0 0,0 0 0,1 0 0,0 1 0,9-24 0,4 1 0,30-51 0,-8 17 0,-35 65 0,-1 1 0,1 0 0,-1-1 0,-1 0 0,1 1 0,-1-1 0,0 0 0,0 0 0,-1 0 0,0 0 0,0-8 0,-1 12 0,1 0 0,-1-1 0,1 1 0,-1 0 0,0-1 0,0 1 0,0 0 0,0 0 0,0 0 0,0 0 0,0 0 0,-1 0 0,1 0 0,-1 1 0,0-1 0,1 0 0,-1 1 0,0-1 0,0 1 0,0 0 0,0-1 0,0 1 0,0 0 0,0 0 0,-1 1 0,1-1 0,0 0 0,-1 1 0,-4-1 0,2 0-114,-1 1 0,0 0 0,0 0 0,0 0 0,0 1 0,0 0 1,0 0-1,0 0 0,1 1 0,-1 0 0,0 0 0,1 0 0,-1 1 0,1 0 0,0 0 0,0 0 0,-8 7 0,-22 13-1919,24-18-5030,2-5-4403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7.943"/>
    </inkml:context>
    <inkml:brush xml:id="br0">
      <inkml:brushProperty name="width" value="0.025" units="cm"/>
      <inkml:brushProperty name="height" value="0.025" units="cm"/>
      <inkml:brushProperty name="color" value="#66CC00"/>
    </inkml:brush>
  </inkml:definitions>
  <inkml:trace contextRef="#ctx0" brushRef="#br0">79 5 17617,'0'0'795,"8"-2"924,-7 2-1668,1 0 93,0-1 0,-1 1 0,1-1 0,0 1 0,0-1 0,-1 1 0,1 0 1,0 0-1,0 0 0,0 0 0,-1 0 0,1 1 0,0-1 0,0 0 0,-1 1 0,1-1 0,0 1 0,-1 0 0,1-1 0,0 1 0,-1 0 1,1 0-1,-1 0 0,1 0 0,-1 1 0,0-1 0,1 0 0,-1 0 0,0 1 0,0-1 0,0 1 0,0-1 0,0 1 0,0-1 0,-1 1 1,1 0-1,0-1 0,-1 1 0,1 0 0,-1 0 0,0-1 0,0 1 0,1 3 0,-1 10 130,0-1-1,-1 1 0,0-1 1,-1 1-1,-1-1 1,0 0-1,-1 0 1,0 0-1,-10 21 1,-8 7 66,-41 63 0,40-69 558,22-36-870,1 0 0,0 1 0,-1-1 0,1 0 0,0 0-1,-1 1 1,1-1 0,0 0 0,-1 1 0,1-1 0,0 1-1,0-1 1,0 0 0,-1 1 0,1-1 0,0 1 0,0-1-1,0 0 1,0 1 0,0-1 0,0 1 0,0-1 0,0 1-1,0-1 1,0 0 0,0 1 0,0-1 0,0 1-1,0-1 1,0 1 0,0-1 0,0 0 0,0 1 0,1-1-1,-1 1 1,0-1 0,0 0 0,1 1 0,-1-1 0,0 0-1,0 1 1,1-1 0,-1 0 0,1 1 0,25-4 344,30-19-176,70-33 452,-77 34-3173,1-1-5858,-33 14-4339</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8.786"/>
    </inkml:context>
    <inkml:brush xml:id="br0">
      <inkml:brushProperty name="width" value="0.025" units="cm"/>
      <inkml:brushProperty name="height" value="0.025" units="cm"/>
      <inkml:brushProperty name="color" value="#66CC00"/>
    </inkml:brush>
  </inkml:definitions>
  <inkml:trace contextRef="#ctx0" brushRef="#br0">13 49 11499,'0'0'16394,"0"10"-16309,-1 19-99,-1-8 93,1 0-1,4 37 0,-2-52-58,0-1 0,0 0 0,0 0 0,0 0 0,1 0 0,0 0 0,0 0 0,0 0 0,0 0 0,1-1 0,0 1 0,0-1 0,0 0 0,1 0 0,-1 0 0,9 7 0,47 18 84,-46-24-94,0 1 1,-1 0 0,14 10 0,-23-14-8,1 1 0,-1-1 0,0 1 0,0 0 1,-1 0-1,1 0 0,0 0 0,-1 1 0,0-1 0,0 1 1,0 0-1,0-1 0,-1 1 0,1 0 0,0 4 1,0 2 4,-1 0 1,0 0-1,-1 1 1,0-1-1,0 0 1,-1 0-1,0 0 1,-1 0 0,0 0-1,-1 0 1,0 0-1,-9 18 1,10-23 44,-1 1 1,0-1-1,0 1 1,0-1-1,-1 0 0,0 0 1,0-1-1,0 1 1,-1-1-1,1 0 0,-1 0 1,0 0-1,0-1 1,0 0-1,-1 0 1,1 0-1,-1 0 0,0-1 1,1 0-1,-1 0 1,0-1-1,-10 2 0,13-3 16,0 0 0,-1-1-1,1 1 1,0-1-1,0 0 1,-1 1-1,1-2 1,0 1-1,0 0 1,0 0-1,0-1 1,0 0 0,1 1-1,-1-1 1,0 0-1,1-1 1,-1 1-1,1 0 1,0-1-1,0 1 1,0-1-1,0 0 1,0 0-1,0 1 1,1-1 0,0 0-1,-1 0 1,1-1-1,0 1 1,0 0-1,1 0 1,-1-4-1,-2-7-24,1 0 0,0-1-1,1 1 1,0 0 0,2 0 0,2-20-1,-1 21-35,1 0 0,0 1 0,1-1 0,1 1 0,0 0 0,1 0-1,9-15 1,60-75 35,-52 74-35,34-55 1,-55 79-9,1 0 0,-1 1 0,0-1 0,-1 0 0,1 0 0,-1 0 0,0 0 0,0-1 0,0 1 0,0 0 0,-1 0 0,0-1 0,0 1 0,0 0 0,-1-9 0,0 11 0,-1 0 0,1-1 0,0 1 0,-1 0 0,1 0 0,-1 0 0,0 0 0,1 0 0,-1 0 0,0 1 0,0-1 0,0 0 0,-1 1 0,1 0 0,0-1 0,0 1 0,-1 0 0,1 0 0,-1 0 0,1 1 0,-1-1 0,1 0 0,-1 1 0,1 0 0,-1 0 0,-3 0 0,-4-2-164,0 1 0,0 1 0,1 0 0,-1 0 0,0 0 0,0 2 0,1-1 0,-1 1 0,0 0 0,1 1 0,0 0 0,0 1 0,-16 8 0,17-8-3758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9.161"/>
    </inkml:context>
    <inkml:brush xml:id="br0">
      <inkml:brushProperty name="width" value="0.025" units="cm"/>
      <inkml:brushProperty name="height" value="0.025" units="cm"/>
      <inkml:brushProperty name="color" value="#66CC00"/>
    </inkml:brush>
  </inkml:definitions>
  <inkml:trace contextRef="#ctx0" brushRef="#br0">1 0 22517,'0'0'2002,"1"10"635,9 118-162,-10-97-1953,1 1 1,2-1 0,1 0 0,1 0-1,19 59 1,-23-88-544,0 1 0,0 0 0,0 0-1,0-1 1,1 1 0,-1-1 0,1 1 0,0-1 0,0 0 0,0 0-1,0 0 1,0 0 0,0 0 0,0 0 0,1 0 0,-1-1-1,1 1 1,-1-1 0,1 0 0,0 1 0,-1-1 0,1-1 0,0 1-1,0 0 1,4 0 0,-3-1-98,0-1 1,-1 1-1,1-1 0,-1 0 0,1 0 0,-1-1 1,1 1-1,-1-1 0,0 1 0,0-1 1,0 0-1,0 0 0,0 0 0,0-1 0,0 1 1,-1-1-1,1 0 0,-1 1 0,4-7 1,-1 2-1565,0-1 1,0 0 0,-1-1-1,-1 1 1,1-1-1,2-10 1,2-21-9689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9.547"/>
    </inkml:context>
    <inkml:brush xml:id="br0">
      <inkml:brushProperty name="width" value="0.025" units="cm"/>
      <inkml:brushProperty name="height" value="0.025" units="cm"/>
      <inkml:brushProperty name="color" value="#66CC00"/>
    </inkml:brush>
  </inkml:definitions>
  <inkml:trace contextRef="#ctx0" brushRef="#br0">20 1 17617,'0'0'2658,"-18"50"513,17-21-576,1 2-706,0 1-511,11 3-610,5 0-447,7-2-193,2-1-96,4-7-673,-2-4-2594,-3-8-4132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09.905"/>
    </inkml:context>
    <inkml:brush xml:id="br0">
      <inkml:brushProperty name="width" value="0.025" units="cm"/>
      <inkml:brushProperty name="height" value="0.025" units="cm"/>
      <inkml:brushProperty name="color" value="#66CC00"/>
    </inkml:brush>
  </inkml:definitions>
  <inkml:trace contextRef="#ctx0" brushRef="#br0">138 0 13389,'0'0'16207,"0"16"-15657,0 1-516,-1-1 0,-1 1 1,0 0-1,-1-1 0,-1 0 1,-7 21-1,-102 216 724,113-253-745,0 0 1,0 0-1,0 1 0,-1-1 0,1 0 1,0 0-1,0 1 0,0-1 1,0 0-1,0 0 0,0 1 0,0-1 1,0 0-1,0 0 0,0 1 0,0-1 1,0 0-1,0 1 0,0-1 0,0 0 1,0 0-1,0 1 0,0-1 1,0 0-1,0 0 0,0 1 0,0-1 1,1 0-1,-1 0 0,0 1 0,0-1 1,0 0-1,0 0 0,1 0 0,-1 1 1,0-1-1,0 0 0,0 0 1,1 0-1,-1 1 0,15-3 85,15-11-51,67-43 219,36-19-765,-39 35-6902,-60 28-911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11.397"/>
    </inkml:context>
    <inkml:brush xml:id="br0">
      <inkml:brushProperty name="width" value="0.025" units="cm"/>
      <inkml:brushProperty name="height" value="0.025" units="cm"/>
      <inkml:brushProperty name="color" value="#66CC00"/>
    </inkml:brush>
  </inkml:definitions>
  <inkml:trace contextRef="#ctx0" brushRef="#br0">87 90 18417,'-1'0'166,"0"-1"0,-1 1-1,1-1 1,0 1-1,0 0 1,-1 0-1,1 0 1,0 0-1,-1 0 1,1 0 0,0 0-1,0 0 1,-1 1-1,1-1 1,0 0-1,0 1 1,0-1-1,-1 1 1,1-1 0,0 1-1,0 0 1,0-1-1,0 1 1,-2 1-1,1 1 47,0 0 0,0 0 0,0-1 0,0 1-1,1 0 1,-1 1 0,1-1 0,-1 0 0,0 5 0,-1 6 46,0 0 1,1 1 0,-1 20 0,3-30-241,0-1 0,1 0 1,-1 0-1,1 0 0,0 0 1,0 0-1,0 0 1,0 0-1,1 0 0,0 0 1,0 0-1,0-1 0,0 1 1,0-1-1,1 1 0,-1-1 1,1 0-1,0 0 1,0 0-1,0 0 0,1-1 1,-1 1-1,5 2 0,10 4 152,-1 0-1,1-2 1,37 11-1,-8-2 21,-31-10-147,-1 0 1,-1 1-1,1 1 1,-1 0 0,0 1-1,17 14 1,-25-17 15,-1-1 1,1 1-1,-1 0 0,-1 0 1,1 1-1,-1 0 0,0 0 1,-1 0-1,1 0 0,-1 0 1,-1 1-1,0-1 0,0 1 0,0 0 1,0 9-1,-1-6 136,0-1-1,-1 0 1,0 0 0,-1 0-1,0 0 1,-1 0-1,0 0 1,-1 0 0,0 0-1,0 0 1,-6 10 0,7-17-134,1 1 1,-1-1 0,-1 0-1,1 0 1,0-1 0,-1 1-1,1 0 1,-1-1 0,0 1 0,0-1-1,0 0 1,0 0 0,0 0-1,-1 0 1,1-1 0,-1 1-1,1-1 1,-1 0 0,1 0 0,-1 0-1,0-1 1,1 1 0,-1-1-1,0 0 1,1 0 0,-1 0-1,0 0 1,0-1 0,1 0 0,-1 1-1,1-1 1,-1-1 0,1 1-1,-6-3 1,2 1-62,1-1 0,0 1 0,0-1 0,0-1 0,0 1 0,1-1 0,0 0 0,0 0 0,0-1 0,0 1 0,1-1 0,0 0 0,0-1 0,1 1 0,-1 0 0,1-1 0,1 0 0,0 0 0,-3-8 0,0-5 0,1 0 0,1 0 0,1 0 0,0 0 0,3-37 0,1 42 0,1-1 0,1 1 0,0 0 0,1 1 0,1-1 0,0 1 0,1 0 0,0 0 0,1 1 0,1 0 0,10-12 0,-2 0 0,22-41 0,-37 62 0,0 1 0,0-1 0,0 0 0,-1 1 0,0-1 0,1 0 0,-1 0 0,-1 0 0,1 0 0,0 0 0,-1 0 0,0 0 0,0 0 0,0 0 0,-1 0 0,1 0 0,-1 0 0,0 0 0,0 0 0,0 0 0,-1 0 0,1 1 0,-1-1 0,0 0 0,0 1 0,0 0 0,-1-1 0,1 1 0,-5-4 0,1 2 0,-1 0 0,0 0 0,0 1 0,-1 0 0,1 0 0,-1 1 0,0 0 0,0 0 0,0 1 0,0 0 0,0 1 0,-1-1 0,-10 1 0,2 0 0,0 0 0,0 2 0,-30 3 0,44-3 0,-1-1 0,1 1 0,0-1 0,0 1 0,-1 0 0,1 0 0,0 0 0,0 1 0,0-1 0,0 1 0,0 0 0,0 0 0,1 0 0,-1 0 0,1 0 0,-1 0 0,1 1 0,0-1 0,0 1 0,0 0 0,0 0 0,0 0 0,1 0 0,-1 0 0,1 0 0,-2 4 0,3-6-101,0 0 0,0-1 1,0 1-1,0 0 0,0 0 0,0-1 0,0 1 1,0 0-1,0 0 0,1-1 0,-1 1 0,0 0 1,0-1-1,1 1 0,-1 0 0,0-1 0,1 1 1,-1-1-1,1 1 0,-1 0 0,1-1 0,-1 1 1,1-1-1,-1 1 0,1-1 0,-1 1 0,1-1 1,0 0-1,-1 1 0,1-1 0,0 0 0,-1 0 1,1 1-1,0-1 0,-1 0 0,1 0 0,0 0 1,0 0-1,-1 0 0,2 0 0,36-1-7486,-31 1 6196,25-5-6029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11.723"/>
    </inkml:context>
    <inkml:brush xml:id="br0">
      <inkml:brushProperty name="width" value="0.025" units="cm"/>
      <inkml:brushProperty name="height" value="0.025" units="cm"/>
      <inkml:brushProperty name="color" value="#66CC00"/>
    </inkml:brush>
  </inkml:definitions>
  <inkml:trace contextRef="#ctx0" brushRef="#br0">1 1 21364,'0'0'5573,"0"10"-3838,1 29-1150,3 0 0,1 0 0,2-1 0,1 0 0,2 0 0,18 43 0,-25-76-589,-1-1-1,0 0 1,1 0-1,0 0 1,0 0 0,0 0-1,0 0 1,1-1-1,0 0 1,-1 1-1,1-1 1,0-1 0,1 1-1,-1-1 1,0 1-1,1-1 1,-1 0 0,1-1-1,0 1 1,0-1-1,-1 0 1,1 0 0,0-1-1,0 1 1,0-1-1,0 0 1,0 0 0,0-1-1,0 1 1,0-1-1,-1 0 1,1-1-1,0 1 1,-1-1 0,1 0-1,-1 0 1,1 0-1,-1-1 1,0 1 0,0-1-1,0 0 1,0-1-1,0 1 1,-1 0 0,4-5-1,10-28-3437,-13-4-5490,-4 9 529</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12.080"/>
    </inkml:context>
    <inkml:brush xml:id="br0">
      <inkml:brushProperty name="width" value="0.025" units="cm"/>
      <inkml:brushProperty name="height" value="0.025" units="cm"/>
      <inkml:brushProperty name="color" value="#66CC00"/>
    </inkml:brush>
  </inkml:definitions>
  <inkml:trace contextRef="#ctx0" brushRef="#br0">16 1 9641,'0'0'13133,"-16"67"-10603,16-35 64,3 6-1056,10-2-385,3 2-544,4-6-449,3 2-96,6-10-481,1-1-2113,-4-9-4485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418"/>
    </inkml:context>
    <inkml:brush xml:id="br0">
      <inkml:brushProperty name="width" value="0.025" units="cm"/>
      <inkml:brushProperty name="height" value="0.025" units="cm"/>
    </inkml:brush>
  </inkml:definitions>
  <inkml:trace contextRef="#ctx0" brushRef="#br0">57 0 8168,'0'0'19848,"-8"14"-18620,1-2-967,1 0-1,0 1 1,1-1 0,0 1 0,1 0 0,1 0 0,-4 26 0,2 19 457,4 95 0,2-149-718,-1 0 0,1 0 0,0-1 0,0 1 0,0 0 0,1 0 0,-1 0 0,1-1 0,0 1 0,0-1 0,0 1 0,1-1 0,-1 0 0,1 0 0,-1 0 0,1 0 0,0-1 0,0 1 0,1-1 0,-1 1 0,0-1 0,1 0 0,-1-1 0,1 1 0,0 0 0,0-1 0,-1 0 0,1 0 0,0 0 0,0-1 0,0 1 0,0-1 0,0 0 0,0 0 0,0 0 0,0 0 0,0-1 0,0 0 0,0 0 0,0 0 0,0 0 0,0 0 0,-1-1 0,1 0 0,-1 0 0,1 0 0,-1 0 0,0 0 0,1-1 0,2-3 0,2-2 0,-1 0 0,0-1 0,-1 0 0,0-1 0,0 0 0,-1 0 0,-1 0 0,1 0 0,-2 0 0,5-17 0,-24 96 0,12-59 0,1 0 0,0 1 0,0-1 0,1 1 0,1 0 0,0 0 0,0 0 0,1 0 0,0-1 0,3 15 0,-2-24 0,-1 0 0,1 1 0,0-1 0,0 0 0,-1 0 0,1 0 0,0 0 0,0 0 0,0 0 0,0 0 0,1 0 0,-1-1 0,0 1 0,0 0 0,0-1 0,1 1 0,-1-1 0,0 1 0,1-1 0,-1 1 0,0-1 0,1 0 0,-1 0 0,0 0 0,1 0 0,-1 0 0,1 0 0,-1 0 0,0 0 0,1 0 0,-1-1 0,0 1 0,1-1 0,-1 1 0,0-1 0,3 0 0,1-1 0,1 0 0,-1-1 0,1 1 0,-1-1 0,0 0 0,0 0 0,7-6 0,-8 4-291,1 0-1,-1 0 1,-1 0-1,1 0 1,-1-1-1,0 0 1,0 0-1,0 0 1,-1 0-1,0 0 1,0 0-1,-1-1 1,0 1-1,0-1 1,0 1-1,-1-1 1,0 1-1,0-1 1,-2-8-1,0-1-1039,-2 0-1,0 1 1,0-1-1,-2 1 1,0 0-1,-13-24 1,6 16-6741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31.196"/>
    </inkml:context>
    <inkml:brush xml:id="br0">
      <inkml:brushProperty name="width" value="0.025" units="cm"/>
      <inkml:brushProperty name="height" value="0.025" units="cm"/>
      <inkml:brushProperty name="color" value="#66CC00"/>
    </inkml:brush>
  </inkml:definitions>
  <inkml:trace contextRef="#ctx0" brushRef="#br0">1630 262 4773,'-17'-9'4452,"-8"-4"-4091,0 2 1,-1 1 0,-1 1-1,1 1 1,-1 1 0,-1 2-1,-32-3 1,19 7 81,1 2-1,0 1 1,0 3-1,0 1 1,1 1-1,-64 23 1,43-8-274,2 3 0,1 3 0,-82 52 0,66-32 391,3 3-1,1 4 0,3 2 0,-89 100 1,123-120-332,1 1 1,2 1-1,2 2 1,2 1 0,1 1-1,3 1 1,1 1-1,2 1 1,-18 74 0,31-96-190,1 0 1,1 0-1,1 0 1,1 0-1,1 0 1,1 1 0,2-1-1,4 25 1,-3-35-31,0 0 0,1 0 0,0-1 0,1 0 0,1 0 0,0 0 0,1-1 0,0 0 0,0 0 0,2-1 0,-1 0 0,1-1 0,1 0 0,19 14 0,-1-5 36,1-2 1,1 0-1,0-2 0,2-1 1,-1-2-1,2-1 1,-1-2-1,69 10 1,-10-9 17,0-4 0,109-6 0,-126-4 78,-1-4 0,0-2 1,0-4-1,-1-2 0,-1-4 1,-1-3-1,-1-4 1,-1-2-1,95-55 0,-121 57 196,-1-2-1,-1-2 0,-2-2 1,-1-1-1,-1-2 0,40-51 1,-53 54-42,-1 0 1,-1-2-1,-2 0 1,-2-2-1,-1 0 1,-1-1-1,-3 0 1,14-62-1,-16 46-226,-3 0 0,-2-1 0,-3 0 1,-2 0-1,-2 0 0,-11-69 0,8 98-51,0 0-1,-3 0 1,0 0-1,-1 1 1,-1 0-1,-2 0 1,0 1 0,-2 0-1,-1 1 1,0 1-1,-2 0 1,0 1-1,-2 1 1,-37-34-1,37 41 60,-1 1 0,0 1-1,-1 1 1,0 1 0,0 0-1,-1 2 1,0 0-1,0 2 1,-1 0 0,0 1-1,1 1 1,-1 1 0,-1 1-1,-32 3 1,-1 3-56,1 2 0,0 3 0,0 2 0,-82 29 0,-5 12 103,-241 129 0,134-36-1507,9 11-4262,172-114 29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4.986"/>
    </inkml:context>
    <inkml:brush xml:id="br0">
      <inkml:brushProperty name="width" value="0.025" units="cm"/>
      <inkml:brushProperty name="height" value="0.025" units="cm"/>
      <inkml:brushProperty name="color" value="#66CC00"/>
    </inkml:brush>
  </inkml:definitions>
  <inkml:trace contextRef="#ctx0" brushRef="#br0">1840 3241 15246,'0'2'18,"0"0"0,-1-1 0,1 1-1,0 0 1,1 0 0,-1 0-1,0 0 1,0-1 0,1 1-1,-1 0 1,1 0 0,0 0 0,-1-1-1,1 1 1,0 0 0,0-1-1,0 1 1,0-1 0,0 1-1,2 1 1,0-2-49,1 1 0,-1-1 1,0 0-1,0-1 0,1 1 0,-1 0 0,1-1 0,-1 0 0,0 0 0,7 0 0,11-1 46,0-1-1,-1-1 0,1 0 0,-1-2 1,31-11-1,99-46 62,-99 38 3,-3 2 424,-2-3 0,-1-2 1,49-38-1,116-109 1609,-108 86-2111,-25 24 46,-4-3-1,-2-4 1,120-157 0,-165 193 76,-3-2 1,-1 0 0,-2-1 0,-1-2-1,-2 0 1,-2 0 0,-2-2-1,-1 0 1,-3 0 0,-1-1-1,4-72 1,-13 94 24,-1 0 0,-1 0 0,0 0 0,-2 0 0,0 1 0,-2-1 0,0 1 0,-1 1 0,-1-1 1,-1 2-1,0-1 0,-2 1 0,0 1 0,-28-31 0,-12-7-81,-2 3 1,-112-83 0,60 59-32,-4 4 0,-3 6 0,-143-63 0,74 53 106,-278-77-1,-413-14-135,180 45-98,675 118 107,-76-21 23,86 23 34,0-1 0,0-1 0,1 1 0,-1-1-1,1 0 1,0-1 0,0 0 0,-11-10 0,17 14-58,0 0 1,0 0 0,-1-1-1,1 1 1,0-1-1,0 1 1,0-1 0,1 1-1,-1-1 1,0 1-1,1-1 1,-1 0 0,1 0-1,-1 1 1,1-1-1,0 0 1,0 0 0,0 1-1,0-1 1,0 0 0,0 0-1,0 1 1,0-1-1,1 0 1,-1 0 0,1 1-1,-1-1 1,1 0-1,0 1 1,0-1 0,0 1-1,0-1 1,0 1-1,0-1 1,0 1 0,0 0-1,0 0 1,1-1-1,-1 1 1,0 0 0,3-1-1,5-5-10,1 1 0,-1 0-1,1 1 1,1 0-1,12-5 1,37-10 123,0 2-1,69-11 1,130-11 18,-188 31-120,-32 4-445,261-35 1074,-200 30-2990,2 1-3612,-94 8 300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5.360"/>
    </inkml:context>
    <inkml:brush xml:id="br0">
      <inkml:brushProperty name="width" value="0.025" units="cm"/>
      <inkml:brushProperty name="height" value="0.025" units="cm"/>
      <inkml:brushProperty name="color" value="#66CC00"/>
    </inkml:brush>
  </inkml:definitions>
  <inkml:trace contextRef="#ctx0" brushRef="#br0">0 62 13901,'0'0'1351,"9"-7"-631,-1 1-481,0 0 0,0 1 0,0 0 0,1 1 0,-1-1 0,1 2 0,0-1 0,1 1 0,-1 1 0,0 0 0,1 0 0,13-1 0,23 0 230,1 2-1,0 1 1,47 8-1,-91-8-429,0 1 0,0-1-1,0 1 1,0 0 0,0 0 0,-1 0 0,1 0-1,0 0 1,0 1 0,-1-1 0,1 1-1,-1 0 1,1-1 0,-1 1 0,0 0-1,0 1 1,0-1 0,0 0 0,0 1 0,0-1-1,-1 1 1,1-1 0,-1 1 0,0 0-1,0 0 1,0-1 0,0 1 0,0 0-1,0 0 1,-1 0 0,1 0 0,-1 0 0,0 0-1,0 0 1,0 0 0,-1 0 0,1 0-1,-2 6 1,-2 9 510,-1 0-1,-1 0 1,-1-1-1,-16 33 1,-74 137 885,33-65-5383,49-95-1896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7.458"/>
    </inkml:context>
    <inkml:brush xml:id="br0">
      <inkml:brushProperty name="width" value="0.025" units="cm"/>
      <inkml:brushProperty name="height" value="0.025" units="cm"/>
      <inkml:brushProperty name="color" value="#66CC00"/>
    </inkml:brush>
  </inkml:definitions>
  <inkml:trace contextRef="#ctx0" brushRef="#br0">213 103 11339,'0'0'4719,"3"-8"-1852,-1 3-2818,1-2 1016,0-1 0,0 1 0,-1 0 0,2-15 0,-4 20-912,0 1-1,1 0 1,-1-1-1,0 1 0,0 0 1,0-1-1,0 1 0,-1 0 1,1-1-1,0 1 1,-1 0-1,1-1 0,0 1 1,-1 0-1,0-1 0,1 1 1,-1 0-1,0 0 1,1 0-1,-1 0 0,0 0 1,0 0-1,0 0 0,0 0 1,0 0-1,0 0 1,0 0-1,-1 1 0,1-1 1,0 0-1,0 1 0,-1-1 1,1 1-1,0-1 0,0 1 1,-1 0-1,1-1 1,-2 1-1,-7 0-87,1 0 0,-1 1 0,1 0 0,-1 1 0,1 0 0,-1 0 0,1 1 0,0 0 0,0 0 0,0 1 0,1 1 0,-1-1 0,1 1 0,0 1 0,0-1 0,1 1 0,0 1 0,0 0 0,0 0 0,1 0 0,0 0 0,-10 17 0,16-23-73,-1-1 0,1 1 0,-1 0 0,1 0 0,-1 0 0,1 0 0,0-1 1,0 1-1,-1 0 0,1 0 0,0 0 0,0 0 0,0 0 0,0 0 0,0 0 0,0 0 1,0-1-1,0 1 0,1 0 0,-1 0 0,0 0 0,0 0 0,1 0 0,-1-1 0,1 1 1,-1 0-1,1 1 0,1-1 1,-1 0 1,1 0 0,0 0-1,-1 0 1,1 0-1,0 0 1,-1-1 0,1 1-1,0-1 1,0 1 0,0-1-1,-1 0 1,3 1-1,11-1-5,0 0 0,28-4 0,-30 2-15,-4 1 10,0 0 0,0 1 0,1 0 1,-1 0-1,0 1 0,13 2 0,-21-2 14,0-1-1,0 0 1,1 1 0,-1-1-1,0 1 1,0 0 0,0-1-1,0 1 1,0 0 0,0 0-1,0 0 1,0-1 0,0 1-1,0 0 1,0 0 0,-1 0-1,1 0 1,0 1 0,-1-1-1,1 0 1,0 1 0,-1 1 13,0-1 1,0 1 0,0-1-1,0 0 1,0 1 0,0-1-1,-1 1 1,1-1-1,-1 0 1,0 1 0,1-1-1,-1 0 1,0 1-1,0-1 1,-3 3 0,-3 6 208,-1-1-1,0 0 1,0 0 0,-1-1 0,-18 15 0,18-17-232,0 1-1,1-1 1,0 1 0,1 1-1,-1 0 1,2 0-1,-11 17 1,17-26-79,0 0 0,0 0 0,0 1 0,0-1 0,1 0 0,-1 0 0,0 0 0,0 0 0,0 1-1,0-1 1,0 0 0,0 0 0,0 0 0,0 0 0,1 0 0,-1 1 0,0-1 0,0 0 0,0 0 0,0 0 0,1 0 0,-1 0 0,0 0 0,0 0 0,0 0-1,0 0 1,1 1 0,-1-1 0,0 0 0,0 0 0,0 0 0,0 0 0,1 0 0,-1 0 0,0 0 0,0 0 0,0 0 0,1-1 0,-1 1 0,0 0 0,0 0-1,0 0 1,0 0 0,1 0 0,-1 0 0,0 0 0,0 0 0,0 0 0,0-1 0,0 1 0,1 0 0,-1 0 0,0 0 0,0 0 0,0 0 0,0-1 0,0 1-1,0 0 1,0 0 0,0 0 0,1-1 0,14-8-2501,15-19-2975,5-10-1964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7.894"/>
    </inkml:context>
    <inkml:brush xml:id="br0">
      <inkml:brushProperty name="width" value="0.025" units="cm"/>
      <inkml:brushProperty name="height" value="0.025" units="cm"/>
      <inkml:brushProperty name="color" value="#66CC00"/>
    </inkml:brush>
  </inkml:definitions>
  <inkml:trace contextRef="#ctx0" brushRef="#br0">88 1 12940,'0'0'7784,"-5"11"-4715,-12 32-1160,2 1 0,-11 55 0,17-55-1611,2 0 0,2 1 0,1-1 1,6 88-1,-2-130-292,0 1 0,0 0 0,1 0 0,-1 0-1,1 0 1,-1-1 0,1 1 0,0 0 0,0-1 0,0 1 0,0 0 0,1-1 0,-1 1 0,1-1 0,-1 0 0,3 3 0,-3-5 10,-1 0-1,1 0 1,0 0-1,-1 0 1,1 0-1,-1-1 1,1 1-1,-1 0 1,1 0 0,-1-1-1,1 1 1,-1 0-1,1 0 1,-1-1-1,1 1 1,-1-1-1,1 1 1,-1 0-1,0-1 1,1 1 0,-1-1-1,0 1 1,1-1-1,-1 1 1,0-1-1,0 1 1,1-1-1,-1 1 1,0-1-1,0 0 1,0 1 0,0-1-1,0 0 1,8-27 432,-7 23-352,36-211 371,-27 144-487,22-85 0,-32 155 10,0 1-1,0-1 1,1 0-1,-1 1 1,1 0-1,-1-1 1,1 1-1,0-1 0,-1 1 1,1 0-1,0-1 1,0 1-1,0 0 1,0 0-1,0-1 1,0 1-1,0 0 1,1 0-1,-1 0 1,0 1-1,1-1 1,-1 0-1,0 0 1,1 1-1,-1-1 1,1 1-1,-1-1 1,3 0-1,-2 2-8,0-1 0,0 1 0,0-1 0,0 1 0,0-1 0,-1 1 0,1 0 0,0 0 0,-1 0 0,1 0 0,0 0 0,-1 0 0,1 0 0,-1 1 0,0-1 0,1 1 0,-1-1 0,0 1 0,0-1 0,0 1 0,0 0 0,1 2 0,0 2 40,0 1-1,0-1 0,0 1 1,-1 0-1,0 0 1,-1-1-1,1 1 1,-1 0-1,0 0 0,-1 0 1,0 0-1,0 0 1,0-1-1,-1 1 0,0-1 1,-1 1-1,1-1 1,-1 1-1,-4 6 1,5-9-6,0-1 0,0 1 0,0 0 1,0 0-1,-1-1 0,1 0 0,-1 1 1,0-1-1,0 0 0,0 0 0,-1-1 1,1 1-1,-1-1 0,1 1 1,-1-1-1,0 0 0,0-1 0,0 1 1,0-1-1,0 1 0,0-1 0,0 0 1,-1-1-1,1 1 0,0-1 0,-1 0 1,1 0-1,0 0 0,0 0 0,-1-1 1,-5-1-1,9 1-139,0 1 0,-1-1-1,1 1 1,0-1 0,0 0 0,0 0 0,0 1 0,0-1-1,0 0 1,0 0 0,0 0 0,0 0 0,0 0-1,0 0 1,1 0 0,-1 0 0,0 0 0,1-1-1,-1 1 1,1 0 0,-1 0 0,1-1 0,0 1 0,-1 0-1,1-1 1,0 1 0,0 0 0,0-1 0,0 1-1,0 0 1,0-1 0,1 1 0,-1 0 0,0 0 0,1-1-1,-1 1 1,0 0 0,2-2 0,-1-1-645,1 0 1,0-1-1,0 1 0,0 0 1,1 0-1,0 1 1,-1-1-1,1 1 0,6-6 1,18-10-6311,4 4-4190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8.238"/>
    </inkml:context>
    <inkml:brush xml:id="br0">
      <inkml:brushProperty name="width" value="0.025" units="cm"/>
      <inkml:brushProperty name="height" value="0.025" units="cm"/>
      <inkml:brushProperty name="color" value="#66CC00"/>
    </inkml:brush>
  </inkml:definitions>
  <inkml:trace contextRef="#ctx0" brushRef="#br0">59 174 18898,'0'0'10308,"8"-4"-9731,1-1-531,-2 0 1,1 0 0,0-1-1,-1 0 1,0 0-1,11-13 1,-14 14 64,-1 1 0,0-1 0,0 1 0,0-1 0,0 0 0,-1 0 0,0 0 1,0-1-1,0 1 0,-1 0 0,0-1 0,0 1 0,0-1 0,0 1 0,-1-8 0,0 12-96,0 0-1,0 0 1,-1-1-1,1 1 1,0 0 0,0 0-1,-1 0 1,1-1-1,-1 1 1,1 0-1,-1 0 1,1 0 0,-1 0-1,0 0 1,0 0-1,1 0 1,-1 0-1,0 0 1,0 0-1,0 0 1,0 1 0,0-1-1,0 0 1,0 1-1,0-1 1,-1 0-1,1 1 1,0 0 0,0-1-1,0 1 1,-1 0-1,1-1 1,0 1-1,0 0 1,-1 0 0,1 0-1,0 0 1,0 0-1,-1 0 1,1 1-1,0-1 1,0 0 0,-1 1-1,1-1 1,0 1-1,-2 0 1,-2 1 3,1-1-1,-1 1 1,0 0 0,1 1 0,-1-1 0,1 1 0,0 0-1,0 0 1,0 0 0,-6 7 0,2 3-18,-1-1 0,2 2 0,0-1 0,1 1 0,0 0 0,1 1 0,1-1 0,0 1 0,1 0 0,1 0 0,0 0 0,1 1 0,1 19 0,0-33-11,0 0 1,0 1-1,1-1 0,-1 0 0,1 0 1,0 0-1,0 0 0,-1 0 0,1 0 1,1 0-1,-1 0 0,0 0 0,0 0 1,1 0-1,-1-1 0,1 1 0,-1-1 1,1 1-1,0-1 0,0 1 0,0-1 1,-1 0-1,1 0 0,0 0 0,0 0 1,1 0-1,-1-1 0,0 1 0,0 0 1,0-1-1,0 0 0,1 1 0,-1-1 1,0 0-1,0 0 0,1 0 0,3-2 1,4 2-264,0-1 1,-1-1 0,1 0 0,-1-1-1,1 1 1,-1-2 0,15-6 0,-14 4-1960,1 0 1,-1-1-1,0 0 1,15-15-1,1-8-4990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8.593"/>
    </inkml:context>
    <inkml:brush xml:id="br0">
      <inkml:brushProperty name="width" value="0.025" units="cm"/>
      <inkml:brushProperty name="height" value="0.025" units="cm"/>
      <inkml:brushProperty name="color" value="#66CC00"/>
    </inkml:brush>
  </inkml:definitions>
  <inkml:trace contextRef="#ctx0" brushRef="#br0">1 40 14350,'0'0'17627,"9"-6"-17136,-7 4-430,38-23 134,-39 24-194,1 0 1,0 0 0,0 1-1,-1-1 1,1 0-1,0 1 1,0 0 0,0-1-1,0 1 1,0 0-1,-1 0 1,1 0 0,0 0-1,0 0 1,0 0-1,0 0 1,0 1 0,0-1-1,-1 1 1,1-1-1,0 1 1,0 0 0,-1 0-1,1 0 1,0 0-1,1 1 1,-1 1-2,0 0 0,0 0 0,0 0 0,-1 0 0,1 0 0,-1 1 0,0-1 0,0 1 0,0-1 0,0 0 0,-1 1 0,1-1 0,-1 1 0,0 0 0,0-1 0,0 1 0,0-1 0,-1 1 0,0-1 0,1 1 0,-3 3 0,-1 9 0,-1 0 0,-1 0 0,-8 14 0,5-13 0,5-11 0,1-1 0,0 1 0,1 0 0,-1 0 0,1 1 0,0-1 0,0 0 0,0 11 0,2-16 0,1-1 0,0 1 0,0 0 0,0-1 0,0 1 0,1 0 0,-1-1 0,0 0 0,0 1 0,0-1 0,0 1 0,0-1 0,1 0 0,-1 0 0,0 0 0,0 0 0,0 0 0,1 0 0,-1 0 0,0 0 0,0 0 0,2-1 0,32-3 0,22-12-4694,-53 14 3863,0 1 0,0-1 1,0 0-1,0 0 0,-1 0 0,1-1 0,-1 1 0,1-1 0,-1 0 0,0 0 0,4-4 0,-3-6-11954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8.934"/>
    </inkml:context>
    <inkml:brush xml:id="br0">
      <inkml:brushProperty name="width" value="0.025" units="cm"/>
      <inkml:brushProperty name="height" value="0.025" units="cm"/>
      <inkml:brushProperty name="color" value="#66CC00"/>
    </inkml:brush>
  </inkml:definitions>
  <inkml:trace contextRef="#ctx0" brushRef="#br0">0 114 19571,'0'0'11082,"62"3"-10986,-29-3-32,-2 0-1505,0 0-2403,-7-1-2274,-2-6-6053</inkml:trace>
  <inkml:trace contextRef="#ctx0" brushRef="#br0" timeOffset="1">307 0 10186,'0'0'15470,"12"60"-14092,-12-25-514,0 1-415,0-1-257,0-2-128,0-10-993,3-5-1473,0-13-225,3-5-2561,-1-12-4261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9.307"/>
    </inkml:context>
    <inkml:brush xml:id="br0">
      <inkml:brushProperty name="width" value="0.025" units="cm"/>
      <inkml:brushProperty name="height" value="0.025" units="cm"/>
      <inkml:brushProperty name="color" value="#66CC00"/>
    </inkml:brush>
  </inkml:definitions>
  <inkml:trace contextRef="#ctx0" brushRef="#br0">3 0 17617,'0'0'8488,"-3"57"-10026,15-42-2466,3-1-2370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49.681"/>
    </inkml:context>
    <inkml:brush xml:id="br0">
      <inkml:brushProperty name="width" value="0.025" units="cm"/>
      <inkml:brushProperty name="height" value="0.025" units="cm"/>
      <inkml:brushProperty name="color" value="#66CC00"/>
    </inkml:brush>
  </inkml:definitions>
  <inkml:trace contextRef="#ctx0" brushRef="#br0">131 204 14798,'0'0'8952,"-10"5"-6741,1-1-1900,1 0 0,0 1 0,0 0 0,0 1 0,1 0 0,0 0 0,0 1 0,0-1 1,1 2-1,0-1 0,1 1 0,-1-1 0,1 1 0,1 1 0,0-1 0,0 1 0,-4 15 1,7-22-302,0 0 1,1 0 0,-1 0 0,1 0 0,-1 0 0,1 1 0,0-1 0,0 0-1,0 0 1,0 0 0,1 1 0,-1-1 0,0 0 0,1 0 0,0 0 0,-1 0 0,1 0-1,0 0 1,0 0 0,0 0 0,0 0 0,0 0 0,1-1 0,2 4 0,-2-4 3,0 0 1,0-1 0,-1 1-1,1-1 1,0 1 0,0-1-1,0 0 1,0 0 0,0 0-1,0 0 1,0 0 0,0 0 0,0-1-1,0 1 1,0-1 0,0 1-1,0-1 1,-1 0 0,1 0-1,0 1 1,0-1 0,-1 0-1,1-1 1,0 1 0,-1 0-1,1 0 1,1-4 0,7-4 44,-2-1 1,1-1-1,-2 1 0,1-2 1,-1 1-1,-1-1 1,0 0-1,6-19 0,15-56-369,-41 150 336,10-52 4,1 1 0,0 0 1,1-1-1,0 1 0,1 0 1,0 0-1,1 0 1,2 18-1,-2-29-30,1 0 0,-1-1 0,1 1 0,-1 0 0,1 0 0,-1-1 0,1 1 0,-1 0 0,1-1 0,0 1 0,-1-1 0,1 1 0,0-1 0,-1 1 0,1-1 0,0 1 0,0-1 0,0 0 0,-1 1 0,1-1 0,0 0 0,0 0 0,0 0 0,0 0 0,0 0 0,-1 0 0,1 0 0,0 0 0,0 0 0,0 0 0,0 0 0,1-1 0,29-7 0,-20 1 0,-1 1 0,1-2 0,-1 1 0,-1-2 0,0 1 0,0-1 0,0 0 0,-1-1 0,0 0 0,6-12 0,3-6 0,-1-1 0,21-51 0,-30 62 0,-1 0 0,0 0 0,-1-1 0,3-23 0,-8 29 0,-4 11 0,-2 10 0,-11 19 0,2 1 0,1 1 0,1 0 0,1 1 0,2 1 0,-10 47 0,18-71 0,0 1 0,1-1 0,0 0 0,1 1 0,0-1 0,1 13 0,-1-18 0,1-1 0,-1 1 0,1-1 0,0 1 0,-1-1 0,1 1 0,0-1 0,0 1 0,0-1 0,0 0 0,0 1 0,0-1 0,0 0 0,1 0 0,-1 0 0,0 0 0,1 0 0,-1 0 0,1-1 0,-1 1 0,1 0 0,-1-1 0,1 1 0,-1-1 0,1 1 0,-1-1 0,1 0 0,0 1 0,-1-1 0,1 0 0,0 0 0,-1 0 0,1-1 0,1 1 0,4-1 0,-1-1 0,0 1 0,0-1 0,0 0 0,0-1 0,0 0 0,0 1 0,-1-2 0,1 1 0,-1-1 0,0 0 0,0 0 0,0 0 0,0 0 0,-1-1 0,5-6 0,10-13 0,30-50 0,-48 73 0,44-74 0,-45 75 0,0 0 0,1 0 0,-1 0 0,0 0 0,0 0 0,0 0 0,0-1 0,0 1 0,1 0 0,-1 0 0,0 0 0,0 0 0,0 0 0,0 0 0,0 0 0,1 0 0,-1 0 0,0 0 0,0 0 0,0 0 0,0 0 0,1 0 0,-1 0 0,0 0 0,0 0 0,0 0 0,0 1 0,0-1 0,1 0 0,-1 0 0,0 0 0,0 0 0,0 0 0,0 0 0,0 0 0,0 0 0,1 1 0,-1-1 0,0 0 0,0 0 0,0 0 0,0 0 0,0 0 0,0 0 0,0 1 0,0-1 0,0 0 0,0 0 0,0 0 0,0 0 0,0 1 0,0-1 0,0 0 0,0 0 0,0 0 0,0 0 0,0 1 0,0-1 0,0 0 0,0 0 0,0 0 0,0 0 0,0 0 0,0 1 0,0-1 0,0 0 0,0 0 0,-1 0 0,2 13 0,-4 5 0,-1 1 0,-9 25 0,8-29 0,1-1 0,0 1 0,1 0 0,1 0 0,-1 16 0,3-31-3,0 1-1,0 0 1,0 0 0,0 0-1,0 0 1,0-1 0,0 1 0,0 0-1,0 0 1,1 0 0,-1 0-1,0-1 1,1 1 0,-1 0-1,0 0 1,1-1 0,-1 1-1,1 0 1,-1-1 0,1 1-1,-1 0 1,1-1 0,0 1 0,-1-1-1,1 1 1,0-1 0,0 1-1,-1-1 1,1 1 0,0-1-1,0 0 1,-1 0 0,1 1-1,0-1 1,0 0 0,0 0 0,0 0-1,-1 0 1,1 0 0,0 0-1,0 0 1,0 0 0,0 0-1,-1 0 1,1 0 0,0-1-1,0 1 1,0 0 0,-1 0-1,1-1 1,1 0 0,1 0-181,1-1 0,-1 1 0,1-1 1,-1 0-1,0 0 0,0 0 0,0 0 0,0-1 1,0 1-1,4-6 0,5-15-5363,-1-5-2119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0.749"/>
    </inkml:context>
    <inkml:brush xml:id="br0">
      <inkml:brushProperty name="width" value="0.025" units="cm"/>
      <inkml:brushProperty name="height" value="0.025" units="cm"/>
    </inkml:brush>
  </inkml:definitions>
  <inkml:trace contextRef="#ctx0" brushRef="#br0">0 1 22101,'0'0'8200,"50"-1"-16176,-39 12-608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0.006"/>
    </inkml:context>
    <inkml:brush xml:id="br0">
      <inkml:brushProperty name="width" value="0.025" units="cm"/>
      <inkml:brushProperty name="height" value="0.025" units="cm"/>
      <inkml:brushProperty name="color" value="#66CC00"/>
    </inkml:brush>
  </inkml:definitions>
  <inkml:trace contextRef="#ctx0" brushRef="#br0">30 0 20820,'0'0'11947,"-30"51"-11947,38-38-2018,4 1-2498,-3-1-3075</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0.927"/>
    </inkml:context>
    <inkml:brush xml:id="br0">
      <inkml:brushProperty name="width" value="0.025" units="cm"/>
      <inkml:brushProperty name="height" value="0.025" units="cm"/>
      <inkml:brushProperty name="color" value="#66CC00"/>
    </inkml:brush>
  </inkml:definitions>
  <inkml:trace contextRef="#ctx0" brushRef="#br0">124 79 5445,'0'0'10693,"1"-9"-7351,3-4-2048,1-9 286,-5-4 3740,0 25-5235,-1 1-1,1-1 1,0 1 0,-1-1-1,1 1 1,0-1 0,-1 1-1,1-1 1,-1 1 0,1-1-1,0 1 1,-1 0 0,1-1-1,-1 1 1,0 0 0,1-1-1,-1 1 1,1 0 0,-1 0-1,1 0 1,-1-1 0,0 1-1,1 0 1,-1 0 0,1 0-1,-1 0 1,0 0 0,1 0-1,-1 0 1,0 0 0,1 0-1,-1 0 1,1 1 0,-1-1-1,0 0 1,1 0 0,-1 1-1,1-1 1,-1 0 0,0 1-1,-25 11-10,24-10-74,-47 42 32,45-40-32,0 1 1,1-1 0,-1 0-1,1 1 1,0 0-1,0 0 1,0 0-1,0 0 1,-1 7-1,4-12-15,1 1 0,0 0 0,-1-1 0,1 1 0,0-1 0,-1 1 0,1-1 0,0 1 0,0-1 0,-1 1 0,1-1 0,0 0 0,0 0 0,0 1 0,0-1 0,-1 0 0,1 0 0,0 0 0,0 0 0,0 0-1,0 0 1,1 0 0,34 2-209,-25-1 90,-3 0 75,-1 0 0,1 1 0,-1 0 0,1 0 0,-1 1 1,0 0-1,12 7 0,-17-10 62,-1 1 1,0 0-1,1 0 1,-1 0-1,0 0 1,0 0-1,0 0 1,0 0-1,0 1 1,0-1-1,0 0 1,-1 0-1,1 1 0,0-1 1,-1 1-1,1-1 1,-1 0-1,1 3 1,-1-2 26,0 0 0,0 0 0,-1-1 0,1 1 0,-1 0 0,1-1-1,-1 1 1,0 0 0,0-1 0,0 1 0,1-1 0,-1 1 0,-1-1 0,1 1 0,0-1 0,0 0 0,0 0 0,-1 0 0,1 1 0,-3 0 0,-6 6 191,-1 0 0,-1-1 1,1-1-1,-1 0 0,0 0 0,-1-1 1,1 0-1,-25 4 0,40-17-1159,7-2-1578,64-50-11145,-42 35 7170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1.940"/>
    </inkml:context>
    <inkml:brush xml:id="br0">
      <inkml:brushProperty name="width" value="0.025" units="cm"/>
      <inkml:brushProperty name="height" value="0.025" units="cm"/>
      <inkml:brushProperty name="color" value="#66CC00"/>
    </inkml:brush>
  </inkml:definitions>
  <inkml:trace contextRef="#ctx0" brushRef="#br0">57 41 15118,'0'0'12017,"-1"13"-10282,-5 26-715,-18 59 0,-1 1-316,24-78-620,2-20-98,-1-1 0,0 0 1,0 0-1,0 0 1,1 0-1,-1 0 0,0 1 1,0-1-1,1 0 1,-1 0-1,0 0 1,0 0-1,1 0 0,-1 0 1,0 0-1,0 0 1,1 0-1,-1 0 1,0 0-1,0 0 0,1 0 1,-1 0-1,0 0 1,0 0-1,1 0 1,-1-1-1,0 1 0,0 0 1,1 0-1,-1 0 1,0 0-1,0 0 1,0-1-1,1 1 0,-1 0 1,0 0-1,0 0 1,0 0-1,1-1 1,23-30-2203,-7-6 490,15-62-14461,-27 76 16256,-3 9 6026,-2 17-5936,0-1 0,1 1 1,-1-1-1,1 1 1,-1-1-1,1 1 0,0-1 1,0 0-1,0 1 1,0-1-1,1 0 0,-1 0 1,0 0-1,1 0 0,0 0 1,-1 0-1,1 0 1,0-1-1,0 1 0,0-1 1,0 1-1,0-1 1,0 1-1,0-1 0,1 0 1,-1 0-1,0 0 1,1-1-1,-1 1 0,1 0 1,-1-1-1,1 0 1,-1 0-1,1 1 0,-1-1 1,5-1-1,1 1 114,0 0 0,0-1 0,1 0 0,-1 0-1,-1-1 1,1 0 0,0 0 0,0-1 0,-1 0 0,12-6 0,-8 2 174,-1 0 0,-1-1 0,0 0 0,13-14 0,-18 18-347,-1 0 1,0 1-1,-1-2 1,1 1-1,-1 0 1,1 0-1,-1-1 1,-1 1-1,1-1 0,-1 0 1,1 1-1,-1-1 1,-1 0-1,1-6 1,-1 11-90,0-1 0,0 1 0,0-1 0,0 0 1,0 1-1,0-1 0,0 1 0,0-1 0,-1 1 0,1-1 0,0 1 1,0-1-1,-1 1 0,1-1 0,0 1 0,-1-1 0,1 1 0,-1 0 0,1-1 1,0 1-1,-1-1 0,1 1 0,-1 0 0,1-1 0,-1 1 0,1 0 1,-1 0-1,1 0 0,-1-1 0,0 1 0,1 0 0,-1 0 0,1 0 0,-1 0 1,1 0-1,-1 0 0,0 0 0,1 0 0,-1 0 0,1 0 0,-1 0 1,1 0-1,-1 1 0,1-1 0,-1 0 0,0 0 0,1 0 0,-1 1 0,-29 16 79,15-2 40,1 0 1,0 1-1,-16 26 1,23-32 60,1 0 0,1 0 0,0 0 0,0 1 1,1-1-1,1 1 0,-1 0 0,-1 13 0,5-24-189,0 1 0,1 0-1,-1-1 1,0 1 0,0-1-1,1 1 1,-1-1 0,0 1-1,0-1 1,1 1 0,-1-1-1,1 1 1,-1-1 0,0 1-1,1-1 1,-1 1 0,1-1-1,-1 0 1,1 1 0,-1-1-1,1 0 1,0 1 0,-1-1-1,1 0 1,-1 0 0,1 0-1,0 0 1,-1 1 0,1-1-1,-1 0 1,1 0 0,0 0-1,-1 0 1,1 0 0,-1 0-1,1-1 1,0 1 0,-1 0-1,1 0 1,-1 0 0,1 0-1,0-1 1,0 0 0,32-8-17,24-24-230,14-6-307,-65 36 520,0 1-1,-1 0 1,1 0 0,0 0-1,0 1 1,0 0-1,1 0 1,-1 1 0,0-1-1,7 2 1,-12-1 26,-1 0 0,1 0 1,0 1-1,-1-1 0,1 0 1,0 1-1,-1-1 0,1 0 0,-1 1 1,1-1-1,0 1 0,-1-1 1,1 1-1,-1 0 0,0-1 0,1 1 1,-1-1-1,1 1 0,-1 0 0,0-1 1,1 1-1,-1 0 0,0-1 1,0 1-1,0 0 0,1-1 0,-1 2 1,2 28-9,0-6 49,-2-22-28,1-1 0,0 0 0,0 1 1,0-1-1,0 0 0,0 0 0,0 1 0,0-1 0,0 0 0,0 0 0,0 0 0,1 0 0,-1-1 0,0 1 1,1 0-1,-1 0 0,1-1 0,-1 1 0,1-1 0,-1 1 0,1-1 0,-1 0 0,1 0 0,-1 0 1,1 0-1,0 0 0,-1 0 0,1 0 0,-1 0 0,1 0 0,-1-1 0,1 1 0,1-1 0,5-1 78,0 0-1,0-1 0,0 0 1,-1 0-1,8-5 0,14-10 29,-2-2 0,43-39 0,-13 10-72,-56 50-38,0 0 0,0 0 0,0 0 1,-1 0-1,1 0 0,-1 0 1,1 1-1,0-1 0,-1 0 0,0 0 1,1 1-1,-1-1 0,0 0 1,0 1-1,0-1 0,0 0 0,0 1 1,0-1-1,0 0 0,0 1 1,-1 0-1,2 45 89,-1-45-91,1-1-1,-1 0 0,1 0 0,-1-1 0,1 1 0,-1-1 0,1 1 0,-1 0 0,1-1 0,0 1 0,-1-1 0,1 1 0,0-1 0,-1 0 0,1 1 0,0-1 0,0 0 0,0 1 0,-1-1 0,1 0 0,0 0 0,0 0 0,0 0 0,-1 0 0,1 0 0,0 0 0,0 0 0,0 0 0,0 0 0,-1 0 0,1 0 0,0-1 0,0 1 0,-1 0 0,2-1 0,32-8 0,-28 6-141,0 1 0,0 0 0,1 0 1,-1 0-1,1 1 0,-1 0 0,1 0 0,-1 0 0,1 1 0,7 1 1,-12-1 90,0 1 1,0 0 0,0 0 0,1-1 0,-1 2 0,0-1-1,0 0 1,0 0 0,-1 1 0,1-1 0,0 1-1,0-1 1,-1 1 0,1 0 0,-1 0 0,1 0 0,-1-1-1,0 2 1,0-1 0,0 0 0,0 0 0,0 0 0,0 0-1,-1 0 1,1 1 0,-1-1 0,1 0 0,-1 1 0,0-1-1,0 0 1,0 4 0,1 32 495,-1 0 0,-2 1 0,-1-1 1,-3 0-1,0 0 0,-22 64 0,28-100-446,0-1 0,-1 1 0,1 0 0,0-1 0,-1 1 0,1-1 0,-1 1 0,0-1 0,0 1 0,1-1 0,-1 0 0,0 1 0,0-1 0,0 0 0,0 1 0,-1-1 0,1 0 0,0 0 0,0 0 0,-1 0 0,1 0 0,-1-1 0,1 1 0,-1 0 0,1-1 0,-1 1 0,1-1 0,-1 1 0,1-1 0,-1 0 0,0 1 0,-1-1 0,0-1 0,1 0 0,-1-1 0,0 1 0,1 0 0,-1-1 0,1 0 0,0 1 0,0-1 0,-1 0 0,1 0 0,0 0 0,1-1 0,-1 1 0,0 0 0,1-1 0,-1 1 0,-1-4 0,-4-7 0,0-1 0,1 0 0,1 0 0,0-1 0,1 1 0,1-1 0,-3-15 0,6 24 0,-1-1 0,1 1 0,0 0 0,0 0 0,1 0 0,0-1 0,0 1 0,0 0 0,1 0 0,-1 0 0,2 0 0,-1 1 0,1-1 0,-1 0 0,2 1 0,-1 0 0,1 0 0,-1 0 0,8-7 0,6-3-607,-12 11-247,0 0 1,-1 0 0,1 0 0,-1 0-1,0-1 1,0 0 0,0 0 0,0 0 0,-1 0-1,0 0 1,0-1 0,-1 0 0,1 1 0,-1-1-1,2-9 1,-3-17-12370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2.286"/>
    </inkml:context>
    <inkml:brush xml:id="br0">
      <inkml:brushProperty name="width" value="0.025" units="cm"/>
      <inkml:brushProperty name="height" value="0.025" units="cm"/>
      <inkml:brushProperty name="color" value="#66CC00"/>
    </inkml:brush>
  </inkml:definitions>
  <inkml:trace contextRef="#ctx0" brushRef="#br0">1 33 24343,'0'-5'1025,"0"0"288,9 1-640,11 0-641,-1-1-2018,-5-5-4388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3.924"/>
    </inkml:context>
    <inkml:brush xml:id="br0">
      <inkml:brushProperty name="width" value="0.025" units="cm"/>
      <inkml:brushProperty name="height" value="0.025" units="cm"/>
      <inkml:brushProperty name="color" value="#66CC00"/>
    </inkml:brush>
  </inkml:definitions>
  <inkml:trace contextRef="#ctx0" brushRef="#br0">0 273 4516,'0'0'1847,"10"-8"3268,4-4-4092,8-7 2363,31-32 0,-48 46-2737,-1 0 1,0 0 0,0 0-1,0 0 1,0-1 0,-1 0-1,0 1 1,0-1 0,-1 0-1,0-1 1,0 1 0,0 0 0,1-12-1,-3 17-572,0 0 0,0 0 0,0 0 0,0 0 0,-1 0 0,1 0 0,0 0-1,-1 0 1,1 0 0,-1 0 0,1 0 0,-1 0 0,1 0 0,-1 0 0,0 0 0,1 1 0,-1-1 0,0 0 0,0 0-1,1 1 1,-1-1 0,0 1 0,0-1 0,0 0 0,0 1 0,0 0 0,0-1 0,0 1 0,0 0 0,0-1-1,0 1 1,0 0 0,0 0 0,0 0 0,0 0 0,0 0 0,0 0 0,-2 0 0,0 1-48,-1-1 0,1 0 0,0 1 1,0-1-1,0 1 0,0 0 0,0 0 0,1 0 1,-1 1-1,0-1 0,0 1 0,-3 2 0,0 2-27,1 0 0,0 0 1,0 1-1,1 0 0,0-1 0,0 1 0,1 1 0,0-1 0,0 1 0,1-1 0,-3 11 0,3-5-3,-1 0 1,2 1-1,0-1 1,0 1-1,3 25 1,-1-37-1,-1 1 0,1-1 0,-1 1 1,1-1-1,0 0 0,0 1 0,0-1 0,0 0 1,1 0-1,-1 1 0,0-1 0,1 0 0,0 0 1,-1-1-1,1 1 0,0 0 0,0-1 0,0 1 1,0-1-1,0 1 0,0-1 0,1 0 0,-1 0 1,0 0-1,3 1 0,8 1 28,0 0 0,0 0 1,25 1-1,23 5 13,-56-7-33,-1-1 0,0 1 0,0 0 0,0 1-1,0-1 1,0 1 0,-1-1 0,1 1 0,-1 0 0,0 1 0,0-1 0,0 0 0,0 1 0,0 0 0,-1-1 0,0 1-1,0 0 1,3 6 0,-3-4 18,-1 1 0,1-1 0,-1 1 0,0-1 0,0 1 0,-1 0 0,0-1 0,0 1 0,-1 0 0,0-1 0,-2 13 0,1-13-9,1 0 0,-1 1 1,0-1-1,-1 0 0,1 0 0,-1 0 1,0-1-1,-1 1 0,0-1 1,1 1-1,-2-1 0,1 0 0,0-1 1,-1 1-1,0-1 0,0 0 0,-1 0 1,1-1-1,-1 1 0,1-1 0,-1 0 1,0-1-1,0 1 0,-1-1 0,1 0 1,-10 1-1,12-3-16,1 0 0,0 0 0,-1 0 0,1 0 0,-1-1 0,1 0 0,0 1 0,0-1 0,0 0 0,-1-1 0,1 1 0,0 0 0,0-1 0,0 0 0,1 0 0,-1 0 0,0 0 0,1 0 0,-1 0 0,1-1 0,0 1 0,0-1 0,0 1 0,0-1 0,0 0 0,1 0 0,-1 0 0,1 0 0,-1 0 0,1 0 0,0-1 0,1 1 0,-1 0 0,0-5 0,0-1 0,0 1 0,0-1 0,1 0 0,1 0 0,-1 1 0,2-1 0,-1 0 0,1 1 0,0-1 0,1 1 0,0-1 0,6-11 0,11-12 0,2 1 0,2 1 0,0 1 0,2 2 0,31-27 0,-25 25 0,-1-2 0,-2-2 0,31-42 0,-57 71 0,-1 0 0,1 0 0,-1 0 0,0 0 0,0-1 0,0 1 0,-1-1 0,1 1 0,-1-1 0,0 1 0,0-7 0,-1 11 0,-1-1 0,1 1 0,-1 0 0,1 0 0,0-1 0,-1 1 0,1 0 0,-1 0 0,1 0 0,-1 0 0,1-1 0,-1 1 0,1 0 0,-1 0 0,1 0 0,-1 0 0,0 0 0,1 0 0,-1 0 0,1 1 0,-1-1 0,1 0 0,-1 0 0,1 0 0,-1 0 0,1 1 0,0-1 0,-1 0 0,1 0 0,-1 1 0,-4 3 0,1-1 0,0 1 0,0 0 0,0 1 0,0-1 0,1 1 0,0-1 0,0 1 0,0 0 0,-4 10 0,-19 57 0,21-57 0,2 0 0,0 0 0,0 1 0,2-1 0,-1 17 0,2-31 0,0 0 0,0 0 0,0 0 0,0 0 0,0 0 0,1 0 0,-1 1 0,0-1 0,0 0 0,1 0 0,-1 0 0,0 0 0,1 0 0,-1 0 0,1 0 0,0 0 0,-1 0 0,1-1 0,0 1 0,-1 0 0,1 0 0,0 0 0,0-1 0,0 1 0,0 0 0,1 0 0,1 0 0,-1-1 0,0 1 0,0-1 0,1 0 0,-1 0 0,0 1 0,0-2 0,1 1 0,-1 0 0,0 0 0,1-1 0,2 0 0,4-2 0,0 0 0,0-1 0,0 0 0,0-1 0,10-6 0,15-16 0,44-44 0,-34 29 0,-43 41 0,0 0 0,0 0 0,0 0 0,0 0 0,1 0 0,-1 0 0,0 0 0,0 1 0,1-1 0,-1 0 0,0 1 0,1-1 0,-1 1 0,1-1 0,-1 1 0,1 0 0,-1-1 0,3 1 0,-3 0 0,0 1 0,0-1 0,0 1 0,-1-1 0,1 1 0,0-1 0,-1 1 0,1-1 0,0 1 0,-1 0 0,1-1 0,-1 1 0,1 0 0,-1 0 0,1-1 0,-1 1 0,0 0 0,1 0 0,-1 0 0,0 0 0,1-1 0,-1 1 0,0 1 0,2 10 0,-1 0 0,-1 0 0,-1 22 0,0-11 0,6 6 0,-5-29 0,0 1 0,1-1 0,-1 1 0,0-1 0,0 1 0,1-1 0,-1 1 0,0-1 0,1 1 0,-1-1 0,1 1 0,-1-1 0,0 0 0,1 1 0,-1-1 0,1 0 0,-1 1 0,1-1 0,-1 0 0,1 0 0,0 1 0,-1-1 0,1 0 0,0 0 0,1 0 0,1-1 0,-1 0 0,0 0 0,0 0 0,0 0 0,0-1 0,1 1 0,-2 0 0,1-1 0,0 1 0,0-1 0,0 0 0,-1 0 0,1 0 0,-1 0 0,3-3 0,18-25 0,-15 19 0,0 0 0,1 0 0,1 1 0,-1 0 0,2 1 0,-1 0 0,16-10 0,-25 18 0,1 1 0,-1-1 0,1 1 0,0-1 0,0 1 0,-1 0 0,1 0 0,0-1 0,-1 1 0,1 0 0,0 0 0,0 0 0,0-1 0,-1 1 0,1 0 0,0 0 0,0 0 0,-1 0 0,1 1 0,0-1 0,0 0 0,0 0 0,-1 0 0,1 1 0,0-1 0,-1 0 0,1 1 0,0-1 0,-1 0 0,1 1 0,0-1 0,-1 1 0,1-1 0,-1 1 0,1 0 0,-1-1 0,1 1 0,-1 0 0,1-1 0,-1 1 0,1 0 0,-1-1 0,0 1 0,0 0 0,1-1 0,-1 1 0,0 0 0,0 0 0,0 0 0,0-1 0,0 1 0,0 0 0,0 1 0,0 56 0,-1-43 0,1-13 0,0 0 0,0 0 0,0 1 0,0-1 0,0 0 0,0 0 0,0 0 0,1 0 0,-1 0 0,1 0 0,0 0 0,-1 0 0,1 0 0,0-1 0,0 1 0,2 3 0,-2-5 0,1 0 0,-1 0 0,0 0 0,0 0 0,0 0 0,1 0 0,-1-1 0,0 1 0,0 0 0,0-1 0,1 1 0,-1-1 0,0 1 0,0-1 0,0 1 0,0-1 0,0 0 0,0 1 0,0-1 0,0 0 0,0 0 0,-1 0 0,1 0 0,0 0 0,0 0 0,-1 0 0,1 0 0,0-2 0,17-19 0,-10 11 0,0 1 0,0 0 0,1 0 0,0 1 0,1 0 0,0 1 0,0 0 0,17-10 0,-27 18-90,1-1 1,0 1-1,-1 0 0,1-1 1,-1 1-1,1 0 1,0 0-1,0 0 0,-1-1 1,1 1-1,0 0 0,-1 0 1,1 0-1,0 0 0,-1 0 1,1 0-1,0 0 0,0 0 1,-1 0-1,1 1 1,0-1-1,-1 0 0,1 0 1,0 1-1,-1-1 0,1 0 1,-1 1-1,1-1 0,0 0 1,0 2-1,3 18-6183,-4-19 5833,0 1 1,-1-1-1,1 1 0,1-1 0,-1 1 1,0-1-1,0 1 0,0-1 1,1 0-1,-1 1 0,1-1 0,-1 0 1,1 1-1,0-1 0,-1 0 1,1 1-1,0-1 0,0 0 1,1 2-1,7-2-8427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4.694"/>
    </inkml:context>
    <inkml:brush xml:id="br0">
      <inkml:brushProperty name="width" value="0.025" units="cm"/>
      <inkml:brushProperty name="height" value="0.025" units="cm"/>
      <inkml:brushProperty name="color" value="#66CC00"/>
    </inkml:brush>
  </inkml:definitions>
  <inkml:trace contextRef="#ctx0" brushRef="#br0">88 238 10218,'0'0'16378,"-9"7"-15823,0 0-441,0 1 0,0 0 0,1 1 0,-12 15 0,17-21-88,1 0 0,0 0 0,-1 1-1,1-1 1,0 0 0,1 1 0,-1 0 0,1-1-1,0 1 1,-1 0 0,2 0 0,-1 0-1,0 0 1,1 0 0,0 0 0,0-1-1,0 1 1,0 0 0,0 0 0,1 0-1,2 6 1,-3-9-19,0-1 1,1 1-1,-1-1 0,1 0 0,0 1 0,-1-1 1,1 0-1,-1 1 0,1-1 0,0 0 0,-1 1 1,1-1-1,-1 0 0,1 0 0,0 0 1,-1 0-1,1 0 0,0 0 0,-1 0 0,1 0 1,0 0-1,-1 0 0,1 0 0,0 0 0,-1 0 1,1-1-1,0 1 0,-1 0 0,1 0 0,0-1 1,20-9 110,-8-1-357,-1-1 1,-1 0 0,0-1-1,0 0 1,-2 0-1,10-17 1,30-38-1264,-49 67 1491,0 1-1,0 0 1,0 0 0,0-1 0,0 1 0,1 0 0,-1-1-1,0 1 1,0 0 0,0 0 0,0-1 0,0 1 0,1 0-1,-1-1 1,0 1 0,0 0 0,0 0 0,1 0 0,-1-1-1,0 1 1,0 0 0,1 0 0,-1 0 0,0 0 0,0-1-1,1 1 1,-1 0 0,0 0 0,1 0 0,-1 0 0,0 0-1,0 0 1,1 0 0,-1 0 0,0 0 0,1 0 0,-1 0-1,0 0 1,1 0 0,-1 0 0,0 0 0,1 0 0,-1 0-1,0 1 1,0-1 0,1 0 0,-1 0 0,0 0 0,0 0-1,1 0 1,-1 1 0,0-1 0,0 0 0,1 0 0,-1 1-1,0 25 85,-13 33 763,-39 128 2920,47-157-3602,1 0 0,1 0 0,1 1 0,4 42 1,0-45-309,-3-26 248,0-6 56,-2-48 155,4 2-280,3 0 0,1 1 0,3-1 0,2 2 0,2-1 0,3 1 0,1 1 0,2 1 0,47-84 1,-58 119-13,0 1 1,1-1 0,14-14-1,-21 23-20,1 1-1,-1-1 0,1 1 1,-1-1-1,1 1 1,0-1-1,0 1 1,0 0-1,0 0 0,-1 0 1,2 0-1,-1 0 1,0 0-1,0 0 0,0 1 1,0-1-1,0 1 1,1 0-1,-1-1 0,0 1 1,0 0-1,0 0 1,1 1-1,-1-1 0,0 0 1,0 1-1,0-1 1,3 2-1,-3-1 3,-1 1-1,0-1 1,-1 0 0,1 1-1,0-1 1,0 0 0,0 1-1,-1-1 1,1 1 0,-1 0-1,1-1 1,-1 1 0,0-1-1,1 1 1,-1-1 0,0 1-1,0 0 1,-1 2-1,-1 31 23,-2-21 167,0 0 0,-2-1-1,1 0 1,-1 0 0,-1-1 0,0 1 0,-1-1 0,0-1 0,-1 0 0,-19 19 0,39-40-57,-7 6-192,-1 0 1,1 0-1,0 1 0,0-1 1,0 1-1,0 0 1,1 1-1,-1-1 1,1 1-1,-1-1 0,1 1 1,0 1-1,0-1 1,0 1-1,0 0 0,0 0 1,9 0-1,-11 1 48,0 0-1,0 1 0,0-1 0,0 1 1,0 0-1,0 0 0,0 0 1,0 0-1,-1 1 0,1-1 0,0 1 1,-1-1-1,1 1 0,-1 0 1,0 0-1,1 0 0,-1 1 0,0-1 1,0 0-1,0 1 0,-1-1 0,1 1 1,-1 0-1,1-1 0,-1 1 1,0 0-1,0 0 0,1 5 0,-1-3 98,0-1-1,0 1 0,0 0 1,0-1-1,-1 1 0,0-1 1,0 1-1,-1 0 0,1-1 1,-1 1-1,0-1 0,0 1 0,0-1 1,-1 1-1,1-1 0,-1 0 1,0 0-1,-5 8 0,0-4-51,0 0 0,-1 0 0,0-1 0,0 0 0,0-1 0,-1 1 0,0-2 0,0 1 0,-1-1 0,1-1 0,-17 6 0,20-8-142,0-1-1,0 1 0,-1-2 1,1 1-1,0-1 1,0 0-1,0 0 1,-1 0-1,1-1 1,0 0-1,0 0 1,0-1-1,0 1 1,0-2-1,1 1 1,-1 0-1,0-1 1,1 0-1,0 0 1,0-1-1,-6-4 1,-13-14-5225,-2-3-2038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5.023"/>
    </inkml:context>
    <inkml:brush xml:id="br0">
      <inkml:brushProperty name="width" value="0.025" units="cm"/>
      <inkml:brushProperty name="height" value="0.025" units="cm"/>
      <inkml:brushProperty name="color" value="#66CC00"/>
    </inkml:brush>
  </inkml:definitions>
  <inkml:trace contextRef="#ctx0" brushRef="#br0">0 103 19314,'0'0'9962,"20"-51"-8905,6 38-513,9 1-512,3 3-480,-1 0-2851,-8 0-4164</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5.784"/>
    </inkml:context>
    <inkml:brush xml:id="br0">
      <inkml:brushProperty name="width" value="0.025" units="cm"/>
      <inkml:brushProperty name="height" value="0.025" units="cm"/>
      <inkml:brushProperty name="color" value="#66CC00"/>
    </inkml:brush>
  </inkml:definitions>
  <inkml:trace contextRef="#ctx0" brushRef="#br0">186 275 13581,'0'0'6940,"0"-11"-3017,0-34-655,-1 43-3162,1 0 0,-1 1 1,0-1-1,0 1 0,0-1 1,0 1-1,0 0 1,0-1-1,0 1 0,0 0 1,0 0-1,0 0 0,-1 0 1,1 0-1,-1 0 1,1 0-1,-1 0 0,1 0 1,-1 1-1,1-1 0,-1 0 1,1 1-1,-1 0 1,0-1-1,1 1 0,-1 0 1,0 0-1,1 0 0,-1 0 1,-3 0-1,-1 0-33,-1 1 1,0-1-1,0 1 0,0 1 0,-12 3 0,13-2-73,1 0-1,-1 0 0,0 1 0,1-1 0,0 1 0,0 1 0,0-1 1,1 1-1,-1-1 0,1 2 0,0-1 0,1 0 0,-1 1 0,1-1 1,0 1-1,0 0 0,1 0 0,0 0 0,0 0 0,0 1 0,1-1 1,0 1-1,0-1 0,0 11 0,1-17 1,0 1 0,0 0 0,0-1 1,0 1-1,0 0 0,0-1 0,0 1 0,0-1 0,1 1 0,-1 0 0,0-1 1,0 1-1,1-1 0,-1 1 0,0 0 0,1-1 0,-1 1 0,0-1 0,1 1 1,-1-1-1,1 0 0,-1 1 0,1-1 0,-1 1 0,1-1 0,-1 0 0,1 1 1,0-1-1,0 0 0,22-2 59,21-22 118,-18 2-129,0-1-1,-1-1 1,-1-2-1,-2 0 1,-1-1-1,0-2 0,-3 0 1,29-59-1,-45 86-43,-1 0-1,0-1 0,0 1 1,0-1-1,-1 1 1,1-1-1,-1 1 0,1-1 1,-1 1-1,0-1 0,0-3 1,0 6-7,-1 0 0,1 0 0,-1 0 0,1 0 0,-1 0 0,1 0 0,-1 0 0,1 0 0,-1 0 0,0 0 0,1 0 0,-1 0 0,1 0 0,-1 0 0,1 1 0,-1-1 0,1 0 0,0 0 0,-1 1 0,1-1 0,-1 0 0,1 1 0,-1-1 0,1 0 0,0 1 0,-1-1 0,1 1 0,0-1 0,0 1 0,-1 0-1,-40 53-33,31-35 62,1 1 1,0 0 0,2 1 0,0 0-1,1 1 1,1-1 0,1 1-1,2 0 1,0 0 0,1 25 0,0-44-23,1-1 1,0 0 0,0 1 0,0-1 0,1 1 0,-1-1 0,1 0 0,-1 1 0,1-1 0,0 0 0,-1 1 0,1-1-1,1 0 1,-1 0 0,0 0 0,0 0 0,1 0 0,-1 0 0,1 0 0,0 0 0,-1-1 0,1 1 0,0-1-1,0 1 1,0-1 0,0 0 0,0 1 0,1-1 0,-1 0 0,0-1 0,0 1 0,1 0 0,-1-1 0,0 1 0,1-1-1,2 1 1,1-2 16,-1 1 0,1-1-1,-1 0 1,0-1 0,1 1-1,-1-1 1,0 0 0,0 0-1,0-1 1,0 1-1,-1-1 1,1 0 0,-1-1-1,1 1 1,3-5 0,0 1-19,0-1 0,-1 0 1,0-1-1,0 0 0,-1 0 1,0 0-1,-1 0 0,0-1 1,0 0-1,-1 0 0,0-1 1,-1 1-1,0-1 0,-1 0 1,2-19-1,-4 29-1,0 1 0,0 0 0,0 0 0,1 0 0,-1-1 0,0 1 0,0 0 0,0 0 0,0 0 0,0-1 0,0 1 0,0 0 0,0 0 0,0-1 0,0 1 0,0 0 0,0 0 0,-1 0 0,1-1 0,0 1 0,0 0 0,0 0 0,0 0 0,0-1 0,0 1 0,0 0 0,-1 0 0,1 0 0,0 0 0,0 0 0,0-1 0,0 1 0,-1 0 0,1 0 0,0 0 0,0 0 0,0 0 0,0 0 0,-1 0 0,1 0 0,0-1 0,0 1 0,-1 0 0,1 0 0,-10 8 0,-7 16 0,10-11 0,1 0 0,0 0 0,0 0 0,1 1 0,1 0 0,1 0 0,0 1 0,-2 21 0,5-35 0,0 0 0,0 0 0,1 0 0,-1 1 0,0-1 0,1 0 0,-1 0 0,1 0 0,-1 0 0,1 0 0,0 0 0,-1 0 0,1 0 0,0 0 0,0 0 0,0 0 0,0 0 0,0 0 0,0-1 0,0 1 0,0 0 0,0-1 0,0 1 0,0-1 0,0 1 0,0-1 0,0 1 0,1-1 0,-1 0 0,0 0 0,0 1 0,1-1 0,-1 0 0,0 0 0,0 0 0,0 0 0,1-1 0,-1 1 0,0 0 0,0 0 0,2-1 0,54-14 0,-5-3 0,92-17 0,-130 32 0,-14 3 0,0 0 0,1 0 0,-1-1 0,0 1 0,0 0 0,1 0 0,-1-1 0,0 1 0,0 0 0,1 0 0,-1-1 0,0 1 0,0 0 0,0 0 0,0-1 0,0 1 0,1 0 0,-1-1 0,0 1 0,0 0 0,0-1 0,0 1 0,0 0 0,0-1 0,0 1 0,0 0 0,0-1 0,0 1 0,0 0 0,0-1 0,0 1 0,0 0 0,-1-1 0,1 1 0,0 0 0,0-1 0,0 1 0,0 0 0,-1 0 0,1-1 0,0 1 0,0 0 0,0 0 0,-1-1 0,1 1 0,0 0 0,-1 0 0,1 0 0,0-1 0,0 1 0,-1 0 0,-16-17 0,15 15 0,-4-3 0,-49-54 0,52 56 0,0-1 0,1 0 0,-1 0 0,1 0 0,0 0 0,0 0 0,0-1 0,1 1 0,0 0 0,-1-1 0,2 1 0,-1-1 0,0 0 0,1-8 0,1 12-10,-1-1 1,1 1-1,0 0 0,0 0 0,-1-1 1,1 1-1,0 0 0,0 0 0,0 0 1,0 0-1,1 0 0,-1 0 0,0 0 1,0 1-1,1-1 0,-1 0 0,0 1 1,1-1-1,-1 1 0,0-1 0,1 1 1,-1 0-1,1-1 0,1 1 0,50-7-1177,-35 6 66,28-6-4137,6-2-4260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6.358"/>
    </inkml:context>
    <inkml:brush xml:id="br0">
      <inkml:brushProperty name="width" value="0.025" units="cm"/>
      <inkml:brushProperty name="height" value="0.025" units="cm"/>
      <inkml:brushProperty name="color" value="#66CC00"/>
    </inkml:brush>
  </inkml:definitions>
  <inkml:trace contextRef="#ctx0" brushRef="#br0">69 0 16367,'0'0'6807,"-4"13"-4811,-44 172 2530,41-154-3974,3 0 0,0 1 1,2 0-1,3 45 0,-1-76-545,0 0 0,0 1 0,0-1 0,0 0-1,0 0 1,0 0 0,0 1 0,1-1 0,-1 0-1,1 0 1,-1 0 0,1 0 0,-1 0 0,1 0-1,-1 0 1,1 0 0,0 0 0,0 0 0,-1 0-1,1 0 1,0 0 0,0-1 0,0 1-1,0 0 1,0-1 0,2 2 0,-1-2-1,0 0 0,0 0 0,0 0 0,0 0 0,0 0 0,0 0 1,0-1-1,0 1 0,-1 0 0,1-1 0,0 0 0,0 0 0,0 1 0,2-3 0,6-3 1,0-1 0,-1 0 0,0 0 0,11-13 0,15-17-7,-3-2 0,-1-1 0,-2-1 0,-2-2 0,-1 0 0,22-55 0,-42 77 0,-6 20-4,0 1-1,0 0 1,0 0 0,0-1-1,0 1 1,0 0 0,0-1-1,0 1 1,0 0 0,0-1 0,0 1-1,0 0 1,0 0 0,0-1-1,0 1 1,0 0 0,0-1-1,-1 1 1,1 0 0,0 0-1,0-1 1,0 1 0,0 0-1,-1 0 1,1 0 0,0-1-1,0 1 1,-1 0 0,1 0-1,0 0 1,0 0 0,-1-1-1,1 1 1,0 0 0,-1 0 0,1 0-1,0 0 1,0 0 0,-1 0-1,1 0 1,0 0 0,-1 0-1,1 0 1,0 0 0,-1 0-1,1 0 1,0 0 0,0 0-1,-1 0 1,1 0 0,0 0-1,-1 1 1,1-1 0,0 0-1,0 0 1,-1 0 0,1 0 0,0 1-1,0-1 1,-1 0 0,1 0-1,0 0 1,0 1 0,0-1-1,0 0 1,-1 0 0,1 1-1,-38 37-7265,15-14-220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6.687"/>
    </inkml:context>
    <inkml:brush xml:id="br0">
      <inkml:brushProperty name="width" value="0.025" units="cm"/>
      <inkml:brushProperty name="height" value="0.025" units="cm"/>
      <inkml:brushProperty name="color" value="#66CC00"/>
    </inkml:brush>
  </inkml:definitions>
  <inkml:trace contextRef="#ctx0" brushRef="#br0">0 1 16656,'0'0'7303,"51"35"-6150,-36-27-352,0 0-577,1-3-481,0-2-1504,2-3-1090,2 0-1633,-1 0-4004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628"/>
    </inkml:context>
    <inkml:brush xml:id="br0">
      <inkml:brushProperty name="width" value="0.025" units="cm"/>
      <inkml:brushProperty name="height" value="0.025" units="cm"/>
    </inkml:brush>
  </inkml:definitions>
  <inkml:trace contextRef="#ctx0" brushRef="#br0">166 0 7559,'-7'13'11045,"-95"220"-7145,89-195-3476,1 0 1,3 0-1,0 1 1,-4 70-1,12-104-422,1 1 0,0-1 0,1 0 0,-1 0-1,1 1 1,0-1 0,0 0 0,1 0 0,0 0 0,-1 0 0,2 0 0,3 8-1,-4-12-29,-1 1-1,1 0 1,0 0-1,0-1 1,-1 1-1,1-1 0,0 1 1,0-1-1,1 0 1,-1 0-1,0 0 1,0 0-1,0 0 0,1-1 1,-1 1-1,0 0 1,1-1-1,-1 0 1,1 0-1,-1 0 0,0 0 1,1 0-1,-1 0 1,1 0-1,-1-1 0,0 1 1,1-1-1,-1 0 1,4-1-1,2-2-58,-1 0-1,1 0 0,-1-1 1,0 0-1,-1 0 1,1-1-1,-1 1 0,0-1 1,0-1-1,-1 1 0,0-1 1,7-12-1,8-14-458,21-50-1,-37 74 516,59-151 259,3-6 777,-66 166-992,0 0 0,0-1 0,0 1 0,0 0 0,0 0 0,0-1 0,0 1 0,0 0 0,0-1 0,0 1 0,0 0-1,0 0 1,0-1 0,0 1 0,0 0 0,0 0 0,0-1 0,1 1 0,-1 0 0,0 0 0,0-1 0,0 1 0,0 0 0,1 0 0,-1-1 0,0 1 0,0 0 0,0 0 0,1 0 0,-1 0 0,0-1 0,0 1 0,1 0 0,-1 0 0,0 0 0,0 0 0,1 0 0,-1 0 0,0 0 0,1 0 0,-1 0 0,0 0 0,0 0-1,1 0 1,-1 0 0,0 0 0,0 0 0,1 0 0,0 18 266,-9 31 136,-41 104 454,33-111 131,2 0-1,2 1 1,2 0-1,-8 69 1,18-110-1068,0 1 1,0-1-1,0 1 1,0-1-1,0 1 1,1-1-1,-1 1 1,1-1-1,-1 0 1,1 1-1,0-1 1,0 0-1,0 1 1,0-1-1,1 0 1,-1 0-1,1 0 1,2 3-1,-4-5-83,1 1 0,0-1 0,0 1 0,-1-1-1,1 0 1,0 1 0,0-1 0,-1 0 0,1 0-1,0 1 1,0-1 0,0 0 0,-1 0-1,1 0 1,0 0 0,0 0 0,0 0 0,0 0-1,-1 0 1,1-1 0,1 1 0,0-1-312,0 0 1,0 0-1,0-1 1,0 1-1,0 0 1,0-1-1,-1 1 1,1-1 0,-1 0-1,1 1 1,1-4-1,15-24-9312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123"/>
    </inkml:context>
    <inkml:brush xml:id="br0">
      <inkml:brushProperty name="width" value="0.025" units="cm"/>
      <inkml:brushProperty name="height" value="0.025" units="cm"/>
    </inkml:brush>
  </inkml:definitions>
  <inkml:trace contextRef="#ctx0" brushRef="#br0">164 319 18706,'0'0'2039,"-9"5"11,-10 4-669,1 2-1,0 0 1,-29 24-1,43-31-1177,-1-1-1,1 1 0,0 0 0,1 0 1,-1 0-1,1 1 0,-1-1 0,1 1 1,0 0-1,1 0 0,-1 0 0,1 0 1,0 0-1,1 1 0,-1-1 0,1 1 1,0-1-1,0 1 0,1-1 0,0 1 1,0 9-1,1-12-202,0-1 0,0 0 0,0 0 0,1 1 0,-1-1 0,1 0 0,-1 0 0,1 0 0,0-1 0,-1 1 0,1 0 0,0 0 0,0-1 0,0 0 0,1 1 0,-1-1 0,0 0 0,0 0 0,1 0 0,-1 0 0,1 0 0,-1-1 0,1 1 0,-1-1 0,1 0 0,-1 1 0,1-1 0,3-1 0,3 2 0,0-1 0,0-1 0,0 1 0,0-2 0,0 1 0,0-1 0,9-3 0,-7-1 0,0 0 0,0 0 0,-1-1 0,0 0 0,0-1 0,-1 0 0,0 0 0,0-1 0,-1-1 0,0 1 0,-1-1 0,0 0 0,0-1 0,-1 0 0,0 0 0,-1 0 0,6-22 0,-1 2 0,-2 0 0,-1-1 0,-1 0 0,-2 0 0,0-53 0,-4 78 0,0 1 0,-1 0 0,0 0 0,0-1 0,0 1 0,-1 0 0,0 0 0,0 0 0,0 0 0,-1 1 0,-6-11 0,7 14 0,1 0 0,-1 0 0,0 0 0,0 0 0,0 0 0,0 0 0,-1 0 0,1 1 0,0 0 0,-1-1 0,1 1 0,-1 0 0,1 0 0,-1 0 0,1 0 0,-1 1 0,0-1 0,1 1 0,-1-1 0,0 1 0,0 0 0,1 0 0,-1 0 0,0 1 0,0-1 0,1 1 0,-1-1 0,0 1 0,1 0 0,-4 1 0,2 0-3,-1 1 0,1-1-1,0 1 1,-1 0 0,1 0 0,0 0-1,1 0 1,-1 1 0,1-1 0,-1 1 0,1 0-1,0 0 1,0 1 0,1-1 0,0 0 0,-3 6-1,4-7-1,0-1 0,0 1 0,0 0 0,0 0 0,0 0 0,1 0 0,-1 0-1,1 0 1,0 0 0,0 0 0,0 0 0,0 0 0,0 0 0,1 0 0,-1 0 0,1 0 0,0 0-1,0 0 1,0-1 0,0 1 0,1 0 0,-1-1 0,1 1 0,0 0 0,-1-1 0,1 0 0,4 4-1,63 44-1235,-54-40 1083,0 0 0,-1 0 0,26 26 0,-35-31 184,-1 0 0,0 1 1,0 0-1,-1-1 0,1 1 1,-1 1-1,-1-1 0,1 0 1,-1 1-1,0-1 0,-1 1 1,1-1-1,-1 1 0,0 10 1,-1-6 112,0 0 1,-1 0 0,0-1-1,-1 1 1,0 0 0,-1-1 0,0 1-1,-1-1 1,0 0 0,0 0-1,-9 14 1,7-4-1699,20-27-2410,21-27-6956,-11 2-2666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7.337"/>
    </inkml:context>
    <inkml:brush xml:id="br0">
      <inkml:brushProperty name="width" value="0.025" units="cm"/>
      <inkml:brushProperty name="height" value="0.025" units="cm"/>
      <inkml:brushProperty name="color" value="#66CC00"/>
    </inkml:brush>
  </inkml:definitions>
  <inkml:trace contextRef="#ctx0" brushRef="#br0">60 139 8712,'0'0'15022,"-6"8"-14498,3-5-445,-32 47 206,33-47-209,0 0-1,0 0 1,1 0-1,-1 0 1,1 0-1,0 0 1,-1 1-1,2-1 1,-1 0 0,0 1-1,1-1 1,-1 1-1,1-1 1,0 1-1,0-1 1,1 1-1,0 3 1,-1-7-32,1 1 0,0-1 1,0 1-1,0-1 0,0 0 0,0 1 1,-1-1-1,1 0 0,0 0 0,0 0 1,0 0-1,0 0 0,0 0 0,0 0 1,0 0-1,0 0 0,0 0 0,0 0 0,0 0 1,-1-1-1,1 1 0,0 0 0,0-1 1,0 1-1,0-1 0,1 0 0,24-12 502,47-41 66,-60 42-582,1 1-1,0 0 1,0 1 0,1 1-1,0 0 1,0 1-1,31-11 1,-46 19-18,1 0 0,-1 0 0,1 0 1,-1 0-1,1 0 0,-1 0 0,0 0 0,1 0 0,-1 1 0,1-1 0,-1 0 1,0 0-1,1 0 0,-1 0 0,0 0 0,1 1 0,-1-1 0,0 0 0,1 0 1,-1 1-1,0-1 0,1 0 0,-1 1 0,0-1 0,0 0 0,1 1 1,-1-1-1,0 0 0,0 1 0,0-1 0,1 0 0,-1 1 0,0-1 0,0 1 1,0-1-1,0 1 0,2 24 450,-8 23 132,4-19-91,2-28-480,0-1 0,0 0-1,0 1 1,0-1 0,0 0 0,0 0-1,0 1 1,0-1 0,1 0 0,-1 1-1,0-1 1,0 0 0,0 1 0,0-1-1,1 0 1,-1 0 0,0 1 0,0-1-1,0 0 1,1 0 0,-1 0 0,0 1-1,0-1 1,1 0 0,-1 0-1,0 0 1,1 0 0,-1 0 0,0 1-1,1-1 1,-1 0 0,0 0 0,0 0-1,1 0 1,-1 0 0,0 0 0,1 0-1,3-2 49,0 0 0,0 0-1,0 0 1,0-1-1,0 0 1,-1 1-1,1-1 1,4-6-1,40-40-818,-29 29-2492,38-33 0,-53 63 1785,1 10-1266,-4-19 2633,-1-1 0,1 0 0,-1 1 0,1-1 0,-1 0 0,1 0 0,0 0 0,-1 1 0,1-1 0,0 0 0,-1 0 0,1 0 0,-1 0 0,1 0 0,0 0 0,-1 0 0,1 0 0,0 0 0,-1 0 0,1-1 0,-1 1 0,1 0 0,-1 0 0,1-1 0,0 1 1,-1 0-1,1-1 0,-1 1 0,1 0 0,-1-1 0,1 1 0,-1-1 0,0 1 0,1-1 0,-1 1 0,1-1 0,-1 1 0,1-2 0,12-13-1547,12-13 499,-10 20 3672,-13 16 1390,-2 13-2785,0-17-677,-3 67 2551,-18 99 1,1-23-1339,18-128-1607,1-3 55,0 0 1,-2-1-1,-4 18 0,8-95 1317,17-58-2155,54-199 1,-70 313 655,0-1 1,1 1-1,0 0 1,0 0 0,0 0-1,1 0 1,7-8-1,-10 13 35,0 0-1,-1 0 1,1 1 0,0-1-1,0 0 1,-1 1-1,1-1 1,0 1-1,0-1 1,0 1 0,0-1-1,0 1 1,0 0-1,0-1 1,0 1-1,0 0 1,0 0-1,0 0 1,0 0 0,0 0-1,0 0 1,1 0-1,0 1 11,-1 0 0,1 0-1,-1-1 1,1 2 0,-1-1-1,0 0 1,1 0 0,-1 0-1,0 1 1,0-1 0,0 1 0,0-1-1,0 0 1,0 1 0,0 0-1,-1-1 1,1 1 0,0 1-1,1 2 76,-1-1-1,0 0 0,0 1 0,0-1 0,0 1 1,-1-1-1,1 1 0,-1 0 0,-1-1 0,1 1 0,0-1 1,-1 1-1,0-1 0,0 1 0,-1-1 0,1 1 1,-1-1-1,0 0 0,0 0 0,0 0 0,0 0 1,-1 0-1,0 0 0,-5 5 0,3-4 37,0 1 0,-1-2-1,1 1 1,-1-1 0,0 1-1,0-2 1,-1 1 0,1-1-1,-1 0 1,0 0 0,0-1-1,0 0 1,0 0 0,0 0-1,-8 0 1,14-2-200,1 0 0,-1 0 1,0 0-1,0 0 0,1 0 0,-1 0 0,0 0 0,0-1 1,1 1-1,-1 0 0,0 0 0,1-1 0,-1 1 0,0 0 1,1-1-1,-1 1 0,0 0 0,1-1 0,-1 1 1,1-1-1,-1 1 0,1-1 0,-1 0 0,1 1 0,-1-1 1,1 1-1,0-1 0,-1 0 0,1 1 0,0-1 0,0 0 1,-1 1-1,1-1 0,0 0 0,0 0 0,0 1 1,0-1-1,0 0 0,0 0 0,0 1 0,0-1 0,0 0 1,0 1-1,0-1 0,0 0 0,1 0 0,-1 1 0,0-1 1,1 0-1,-1 1 0,0-1 0,1 0 0,-1 1 1,1-1-1,22-39-9905,-6 23-740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7.819"/>
    </inkml:context>
    <inkml:brush xml:id="br0">
      <inkml:brushProperty name="width" value="0.025" units="cm"/>
      <inkml:brushProperty name="height" value="0.025" units="cm"/>
      <inkml:brushProperty name="color" value="#66CC00"/>
    </inkml:brush>
  </inkml:definitions>
  <inkml:trace contextRef="#ctx0" brushRef="#br0">114 1 8584,'0'0'16805,"-9"1"-14792,4 0-1801,1 0 0,-1 0 0,0 0 0,0 1 1,1 0-1,-1 0 0,1 0 0,0 0 0,-1 1 0,1-1 0,0 1 1,1 0-1,-1 1 0,0-1 0,1 1 0,0-1 0,0 1 0,0 0 1,0 0-1,1 0 0,-1 1 0,-2 7 0,3-9-174,0 1-1,0-1 0,1 0 1,-1 0-1,1 1 0,0-1 1,0 1-1,0-1 1,1 1-1,-1-1 0,1 1 1,0 5-1,2-8-37,0 0 0,1-1 0,-1 1 0,1-1 0,-1 0 0,0 0 0,1 0 0,-1 0 0,1 0 0,-1 0 0,0 0 0,5-2 0,1-1-114,-1-1-1,1 1 1,-1-1 0,12-9-1,-14 9 29,0 0 1,0 1-1,0 0 0,1 0 0,-1 0 0,1 0 0,-1 1 0,1 0 1,0 0-1,10-1 0,-15 5 88,0-1 1,-1 1-1,1-1 0,0 1 1,-1 0-1,1 0 0,-1-1 1,1 1-1,-1 0 0,0 0 1,0 0-1,0-1 1,0 1-1,0 0 0,0 0 1,-1 2-1,-1 35 406,2-39-403,0 0-1,0 0 0,1 0 0,-1 0 0,0 0 1,0 0-1,0 0 0,0 0 0,0 0 0,1 0 1,-1 0-1,0 0 0,0 0 0,0 0 1,0 0-1,0 0 0,0 0 0,1 0 0,-1 0 1,0 0-1,0 0 0,0 0 0,0 0 0,0 1 1,0-1-1,0 0 0,1 0 0,-1 0 1,0 0-1,0 0 0,0 0 0,0 0 0,0 0 1,0 1-1,0-1 0,0 0 0,0 0 0,0 0 1,0 0-1,0 0 0,0 0 0,0 1 1,0-1-1,0 0 0,0 0 0,14-23 360,11-36 146,-19 25-1096,0 10-1705,-5 26 1508,1-1 0,0 1 0,0-1 0,-1 0 0,1 0 0,0 1 1,0-1-1,0-1 0,0 1 0,0 0 0,0 0 0,1-1 0,-1 1 1,0-1-1,0 0 0,0 0 0,1 0 0,-1 0 0,0 0 0,4-1 1,-5 1 230,19 0-6452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8.180"/>
    </inkml:context>
    <inkml:brush xml:id="br0">
      <inkml:brushProperty name="width" value="0.025" units="cm"/>
      <inkml:brushProperty name="height" value="0.025" units="cm"/>
      <inkml:brushProperty name="color" value="#66CC00"/>
    </inkml:brush>
  </inkml:definitions>
  <inkml:trace contextRef="#ctx0" brushRef="#br0">78 35 7399,'0'0'16730,"-9"5"-15843,6-3-888,-1 0 170,-1 0 1,1 0 0,0 1-1,1-1 1,-1 1 0,0 0 0,1 0-1,-1 0 1,1 1 0,0-1-1,0 1 1,1 0 0,-1 0 0,1 0-1,-1 0 1,1 0 0,0 0-1,1 0 1,-1 1 0,1-1 0,0 1-1,-1 7 1,2-12-156,0 1-1,0-1 1,0 0 0,0 1-1,0-1 1,0 0 0,0 0-1,0 1 1,0-1-1,0 0 1,0 1 0,0-1-1,1 0 1,-1 0 0,0 1-1,0-1 1,0 0 0,0 0-1,1 1 1,-1-1 0,0 0-1,0 0 1,0 0-1,1 1 1,-1-1 0,0 0-1,0 0 1,1 0 0,-1 0-1,0 0 1,0 0 0,1 1-1,-1-1 1,0 0 0,0 0-1,1 0 1,-1 0 0,0 0-1,1 0 1,15-5 228,12-13-74,-17 6-279,-1 0 0,-1 0 1,12-20-1,-7 9-391,-22 39 545,0 0-1,1 1 1,-8 26 0,11-30 31,1-3 45,0 0 1,1 0-1,0 0 0,1 0 0,-1 16 1,2-26-138,0 0 0,1 1 1,-1-1-1,0 0 1,0 0-1,0 0 0,0 1 1,0-1-1,0 0 0,1 0 1,-1 0-1,0 1 1,0-1-1,0 0 0,1 0 1,-1 0-1,0 0 1,0 0-1,0 1 0,1-1 1,-1 0-1,0 0 0,0 0 1,1 0-1,-1 0 1,0 0-1,0 0 0,1 0 1,-1 0-1,0 0 1,0 0-1,1 0 0,-1 0 1,0 0-1,0 0 0,1 0 1,-1 0-1,0 0 1,0 0-1,1-1 0,-1 1 1,0 0-1,0 0 1,0 0-1,1 0 0,-1 0 1,0-1-1,0 1 1,13-8-658,-3-2-859,0-2 0,-1 1-1,0-2 1,-1 1 0,-1-1 0,0 0-1,-1 0 1,0-1 0,7-27 0,-1-5-4077</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8.788"/>
    </inkml:context>
    <inkml:brush xml:id="br0">
      <inkml:brushProperty name="width" value="0.025" units="cm"/>
      <inkml:brushProperty name="height" value="0.025" units="cm"/>
      <inkml:brushProperty name="color" value="#66CC00"/>
    </inkml:brush>
  </inkml:definitions>
  <inkml:trace contextRef="#ctx0" brushRef="#br0">8 14 13068,'0'0'13773,"6"-4"-12753,-4 3-990,0 0 34,-1 0 0,1 0 0,-1 0 1,1 0-1,-1 1 0,1-1 0,0 0 0,-1 1 0,1-1 0,0 1 0,0 0 0,0-1 1,2 1-1,-3 1-15,0 0 0,0 0 0,0 0 0,0-1 0,0 2 0,0-1 1,0 0-1,0 0 0,-1 0 0,1 0 0,0 0 0,-1 1 0,1-1 0,-1 0 0,1 1 1,-1-1-1,0 0 0,1 1 0,-1-1 0,0 0 0,0 1 0,0-1 0,0 1 1,0-1-1,-1 3 0,1 52 560,-3-1 0,-13 75 0,-3 41 265,13-92-874,-5-357 0,65 314 0,-50-35 0,0 1 0,0-1 0,0-1 0,1 1 0,-1 0 0,0-1 0,1 0 0,-1 0 0,0-1 0,0 1 0,1-1 0,-1 0 0,0 0 0,0 0 0,0 0 0,0-1 0,0 0 0,0 1 0,0-2 0,-1 1 0,1 0 0,-1-1 0,1 1 0,-1-1 0,0 0 0,0 0 0,0-1 0,-1 1 0,1 0 0,-1-1 0,1 0 0,-1 1 0,-1-1 0,1 0 0,0 0 0,-1 0 0,0 0 0,2-7 0,-6 26 0,-1 1 0,0 0 0,-12 25 0,-5 22 0,18-54 0,1 1 0,0-1 0,0 1 0,1 0 0,0 0 0,1 0 0,0-1 0,1 1 0,2 13 0,-3-22 1,1 1 1,0-1-1,0 0 0,1 1 0,-1-1 1,0 0-1,0 0 0,0 0 0,1 0 1,-1 0-1,1-1 0,-1 1 1,1 0-1,-1-1 0,1 1 0,-1-1 1,1 1-1,-1-1 0,1 1 0,0-1 1,2 0-1,-3 0-5,0 0-1,0 1 1,0-1 0,0 0-1,1 0 1,-1 0-1,0 0 1,0 0 0,0-1-1,0 1 1,0 0-1,0 0 1,0-1 0,0 1-1,0-1 1,0 1 0,0-1-1,0 1 1,0-1-1,0 1 1,0-1 0,0 0-1,-1 0 1,1 1 0,0-1-1,0 0 1,-1 0-1,1 0 1,0 0 0,-1 0-1,1-1 1,1-48-6516,-3 27 2112,1-13-3290</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9.178"/>
    </inkml:context>
    <inkml:brush xml:id="br0">
      <inkml:brushProperty name="width" value="0.025" units="cm"/>
      <inkml:brushProperty name="height" value="0.025" units="cm"/>
      <inkml:brushProperty name="color" value="#66CC00"/>
    </inkml:brush>
  </inkml:definitions>
  <inkml:trace contextRef="#ctx0" brushRef="#br0">0 0 17296,'0'0'15247,"45"21"-26105,-45-15-577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3:59.569"/>
    </inkml:context>
    <inkml:brush xml:id="br0">
      <inkml:brushProperty name="width" value="0.025" units="cm"/>
      <inkml:brushProperty name="height" value="0.025" units="cm"/>
      <inkml:brushProperty name="color" value="#66CC00"/>
    </inkml:brush>
  </inkml:definitions>
  <inkml:trace contextRef="#ctx0" brushRef="#br0">1 0 15214,'6'9'9516,"-1"2"-4504,0 23-2606,-4-27-1840,1 35-537,-7 80 0,2-81-34,3-39 5,0-1 0,0 1 0,0-1 0,0 1 0,0-1 0,0 1 0,0-1 0,0 1 0,0-1 0,1 1 0,-1-1 0,0 1 0,1-1 0,0 0 0,-1 1 0,1-1 0,0 0 0,0 0 0,-1 1 0,1-1 0,0 0 0,0 0 0,0 0 0,0 0 0,1 0 0,0 1 0,0-2 0,0 1 0,-1-1 0,1 0 0,0 0 0,-1 0 0,1 0 0,0 0 0,-1-1 0,1 1 0,-1 0 0,1-1 0,0 1 0,-1-1 0,1 0 0,-1 1 0,1-1 0,-1 0 0,0 0 0,1 0 0,-1 0 0,0 0 0,0 0 0,1 0 0,0-3 0,5-3 0,-1 0 0,0-1 0,0 0 0,-1 0 0,0 0 0,-1-1 0,0 0 0,0 0 0,-1 0 0,0 0 0,3-15 0,-2-4 0,-1 0 0,0-47 0,-3 74 0,0 1 0,0 0 0,0-1 0,0 1 0,0 0 0,0-1 0,0 1 0,0 0 0,0-1 0,0 1 0,0 0 0,0-1 0,0 1 0,-1 0 0,1-1 0,0 1 0,0 0 0,0-1 0,0 1 0,-1 0 0,1-1 0,0 1 0,0 0 0,0 0 0,-1-1 0,1 1 0,0 0 0,-1 0 0,1-1 0,0 1 0,0 0 0,-1 0 0,1 0 0,0 0 0,-1-1 0,-13 7 0,-10 18 0,20-17 0,0-1 0,1 1 0,0 0 0,0 0 0,0 1 0,1-1 0,0 1 0,0-1 0,1 1 0,0 0 0,0-1 0,1 11 0,1-17 0,-1 0 0,0 0 0,1 0 0,-1 0 0,1 0 0,-1 0 0,1 0 0,0 0 0,0 0 0,-1 0 0,1 0 0,0 0 0,0 0 0,0-1 0,0 1 0,0 0 0,0-1 0,0 1 0,0-1 0,0 1 0,0-1 0,0 1 0,0-1 0,0 0 0,0 0 0,1 1 0,-1-1 0,0 0 0,0 0 0,0 0 0,0 0 0,1 0 0,-1-1 0,0 1 0,0 0 0,2-1 0,3 0 0,1 0 0,-1 0 0,0 0 0,0-1 0,11-5 0,40-33 0,-26 16 0,-36 51 0,-1-15 0,1 0 0,0-1 0,1 1 0,0 0 0,0 0 0,2 1 0,-3 18 0,5-30 0,1-1 0,0 1 0,-1-1 0,1 1 0,0-1 0,-1 0 0,1 1 0,0-1 0,-1 0 0,1 1 0,0-1 0,0 0 0,-1 0 0,1 0 0,0 1 0,0-1 0,0 0 0,-1 0 0,1 0 0,0 0 0,0-1 0,-1 1 0,1 0 0,0 0 0,0 0 0,-1-1 0,1 1 0,0 0 0,0-1 0,-1 1 0,1 0 0,0-1 0,28-10 0,-25 9-37,14-6-1645,2 5-4185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0.969"/>
    </inkml:context>
    <inkml:brush xml:id="br0">
      <inkml:brushProperty name="width" value="0.025" units="cm"/>
      <inkml:brushProperty name="height" value="0.025" units="cm"/>
      <inkml:brushProperty name="color" value="#66CC00"/>
    </inkml:brush>
  </inkml:definitions>
  <inkml:trace contextRef="#ctx0" brushRef="#br0">0 354 1537,'0'-11'2931,"0"-9"-2257,2-93 4675,-1 96-2893,0 0-1,1 0 1,1 0-1,9-28 0,-12 45-2392,0-1-1,0 1 0,0 0 1,0 0-1,0 0 1,0 0-1,0 0 0,0-1 1,0 1-1,0 0 1,0 0-1,0 0 0,0 0 1,0 0-1,0-1 1,1 1-1,-1 0 0,0 0 1,0 0-1,0 0 1,0 0-1,0 0 0,0 0 1,0-1-1,0 1 1,0 0-1,1 0 0,-1 0 1,0 0-1,0 0 1,0 0-1,0 0 0,0 0 1,0 0-1,1 0 1,-1 0-1,0 0 1,0 0-1,0 0 0,0 0 1,0 0-1,1 0 1,-1 0-1,0 0 0,0 0 1,0 0-1,0 0 1,0 0-1,1 0 0,-1 0 1,0 0-1,0 0 1,0 0-1,0 0 0,0 0 1,0 0-1,0 0 1,1 0-1,-1 1 0,0-1 1,0 0-1,0 0 1,0 0-1,6 14 969,0 21-621,13 131 2319,10 63-910,-28-223-1816,1 1 1,-1-1-1,1 0 0,0 0 1,5 9-1,-6-14-3,-1-1 0,1 1 0,-1 0 0,1 0 0,-1-1 0,1 1-1,-1 0 1,1 0 0,0-1 0,0 1 0,-1-1 0,1 1 0,0-1 0,0 1 0,0-1 0,-1 1 0,1-1 0,0 0-1,0 1 1,0-1 0,0 0 0,0 0 0,0 0 0,0 0 0,0 0 0,0 0 0,0 0 0,-1 0 0,1 0 0,0 0-1,0 0 1,0-1 0,0 1 0,0 0 0,0-1 0,0 1 0,-1 0 0,1-1 0,0 1 0,0-1 0,0 0 0,-1 1-1,1-1 1,0 0 0,-1 1 0,1-1 0,-1 0 0,2 0 0,8-11 0,0 0 0,0 0 0,-1-1 0,0 0 0,8-19 0,33-78 0,-40 87 0,59-153 0,-59 145 0,-1 0 0,-1-1 0,6-56 0,-18 141-2719,-1-7-4594,-11 53 1,8-69-2217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2.870"/>
    </inkml:context>
    <inkml:brush xml:id="br0">
      <inkml:brushProperty name="width" value="0.025" units="cm"/>
      <inkml:brushProperty name="height" value="0.025" units="cm"/>
      <inkml:brushProperty name="color" value="#66CC00"/>
    </inkml:brush>
  </inkml:definitions>
  <inkml:trace contextRef="#ctx0" brushRef="#br0">193 465 9097,'0'0'22533,"-5"5"-22021,-12 17-387,1 1 0,2 0 0,0 1 0,-13 31 0,65-212-125,-40 165 0,2-8 0,-3-3 0,-12 7 0,9 0 0,-1 1 0,1-1 0,0 2 0,0-1 0,1 0 0,-1 1 0,1 0 0,0 0 0,-4 8 0,-34 62 0,30-39 0,13-37 0,0 1 0,0-1 0,0 1 0,0 0 0,0-1 0,0 1 0,0-1 0,0 1 0,0 0 0,0-1 0,0 1 0,0-1 0,0 1 0,0-1 0,1 1 0,-1 0 0,0-1 0,0 1 0,1-1 0,-1 1 0,0-1 0,1 1 0,-1-1 0,1 0 0,-1 1 0,0-1 0,1 1 0,-1-1 0,1 0 0,-1 1 0,1-1 0,-1 0 0,1 0 0,-1 1 0,1-1 0,-1 0 0,1 0 0,0 0 0,-1 0 0,1 0 0,-1 0 0,1 0 0,0 0 0,-1 0 0,1 0 0,-1 0 0,1 0 0,-1 0 0,1 0 0,0 0 0,-1 0 0,1-1 0,-1 1 0,1 0 0,-1-1 0,1 1 0,-1 0 0,1-1 0,-1 1 0,1-1 0,11-5 0,-1 0 0,0-1 0,0-1 0,-1 1 0,18-18 0,22-17 0,-43 38 0,0-1 0,0 1 0,1 1 0,-1-1 0,12-3 0,-18 7 0,1-1 0,-1 1 0,1 0 0,-1-1 0,1 1 0,-1 0 0,1 0 0,0 0 0,-1 0 0,1 0 0,-1 0 0,1 1 0,-1-1 0,1 0 0,-1 1 0,1-1 0,-1 1 0,1-1 0,-1 1 0,1 0 0,-1 0 0,0 0 0,0 0 0,1 0 0,-1 0 0,0 0 0,0 0 0,0 0 0,0 0 0,0 1 0,0-1 0,0 0 0,-1 1 0,2 2 0,3 12 0,-1 0 0,0 0 0,-1 0 0,-1 0 0,0 21 0,12-108 0,-13 52 0,1 1 0,0-1 0,-2 0 0,0 0 0,-2 0 0,0 1 0,-7-30 0,10 48-148,0 1 0,0 0 0,0 0 0,0 0 0,1-1 0,-1 1 0,0-1 0,0 1 0,0-1 0,0 1 0,1-1 0,-1 1-1,0-1 1,0 0 0,1 0 0,-1 0 0,0 0 0,1 0 0,-1 0 0,0 0 0,0 0 0,1 0 0,-1-1 0,0 1 0,0-1 0,2 0 0,2 0-549,-1 0 0,1 0 0,-1-1 1,1 1-1,-1-1 0,1 0 0,5-5 0,-2 0-532,1 0 0,-2-1 0,1-1 0,-1 1 0,8-13-1,-7 7 309,0 0 0,-1-1 0,6-18 0,8-47 2958,-14 3 7754,-10 130-8239,-2 0 0,-18 73-1,12-73-168,2 0-1,-2 76 1,11-128-1383,0-1 0,0 1 0,0-1 0,0 1 0,0-1 0,0 0 0,0 1 0,0-1 0,0 1 0,0-1 0,0 1 0,0-1 0,0 1 0,1-1 0,-1 0 0,0 1 0,0-1 0,0 1 0,1-1 0,-1 0 0,0 1 0,1-1 0,-1 0 0,0 1 0,1-1 0,-1 0 0,0 0 0,1 1 0,-1-1 0,1 0 0,-1 0 0,0 1 0,1-1 0,-1 0 0,1 0 0,-1 0 0,1 0 0,-1 0 0,0 0 0,1 0 0,-1 0 0,1 0 0,-1 0 0,1 0 0,-1 0 0,1 0 0,-1 0 0,1 0 0,-1-1 0,0 1 0,1 0 0,-1 0 0,1 0 0,-1-1 0,0 1 0,1 0 0,-1 0 0,0-1 0,1 1 0,-1 0 0,0-1 0,1 1 0,-1 0 0,0-1 0,1 0 0,23-24 0,-16 13 0,-1-1 0,0 0 0,-1-1 0,-1 1 0,0-1 0,-1 0 0,0-1 0,-2 1 0,1-1 0,-2 1 0,0-1 0,0 0 0,-1 1 0,-4-24 0,-2 22 0,-1 15 0,6 2 0,0 0 0,0 0 0,0 0 0,0 1 0,0-1 0,1 0 0,-1 1 0,1-1 0,-1 0 0,1 1 0,-1-1 0,1 1 0,0-1 0,0 1 0,-1-1 0,1 1 0,1 1 0,-2 6 0,1 1 0,0-1 0,1 0 0,0 0 0,1 1 0,0-1 0,5 13 0,-6-20 0,0 0 0,1 1 0,-1-1 0,1 0 0,-1 0 0,1 0 0,0-1 0,0 1 0,0 0 0,0-1 0,0 1 0,0-1 0,0 0 0,0 0 0,1 1 0,-1-2 0,1 1 0,-1 0 0,0 0 0,1-1 0,-1 1 0,1-1 0,0 0 0,-1 0 0,1 0 0,-1 0 0,1 0 0,-1 0 0,1-1 0,-1 1 0,1-1 0,3-2 0,1 1 0,0-1 0,-1 0 0,1-1 0,-1 1 0,0-1 0,0-1 0,-1 1 0,1-1 0,-1 0 0,0 0 0,0-1 0,0 1 0,-1-1 0,5-8 0,-3 5 0,0-1 0,-1 0 0,0 0 0,-1 0 0,0 0 0,0-1 0,-1 1 0,3-19 0,-6 29 0,-1 0 0,1 0 0,0 0 0,0 0 0,0 0 0,0 0 0,0 0 0,0 0 0,-1 0 0,1 0 0,0 0 0,0 0 0,0 0 0,0 0 0,-1 0 0,1 0 0,0 0 0,0 0 0,0 0 0,0 0 0,-1 0 0,1 0 0,0 0 0,0 0 0,0 0 0,0 0 0,0 0 0,-1 0 0,1 0 0,0 0 0,0-1 0,0 1 0,0 0 0,0 0 0,0 0 0,0 0 0,-1 0 0,1 0 0,0 0 0,0-1 0,0 1 0,0 0 0,0 0 0,0 0 0,0 0 0,0-1 0,0 1 0,0 0 0,0 0 0,0 0 0,0 0 0,0 0 0,0-1 0,0 1 0,0 0 0,0 0 0,0 0 0,0 0 0,0-1 0,0 1 0,0 0 0,0 0 0,0 0 0,0 0 0,1 0 0,-1 0 0,0-1 0,-7 8 0,-2 10 0,0 1 0,1-1 0,0 2 0,2-1 0,0 1 0,1 0 0,1 0 0,0 0 0,2 1 0,0 23 0,1-42 0,1 0 0,0 0 0,0-1 0,0 1 0,0 0 0,0-1 0,0 1 0,0 0 0,0 0 0,0-1 0,0 1 0,0 0 0,0 0 0,1-1 0,-1 1 0,0 0 0,0-1 0,1 1 0,-1 0 0,1-1 0,-1 1 0,0 0 0,1-1 0,-1 1 0,1-1 0,-1 1 0,1-1 0,0 1 0,-1-1 0,1 1 0,-1-1 0,1 0 0,0 1 0,-1-1 0,1 0 0,0 0 0,0 1 0,-1-1 0,1 0 0,0 0 0,0 0 0,-1 0 0,1 0 0,0 0 0,0 0 0,-1 0 0,1 0 0,0 0 0,0 0 0,-1-1 0,1 1 0,0 0 0,-1-1 0,1 1 0,0 0 0,-1-1 0,1 1 0,-1 0 0,2-2 0,4-1 0,-1-1 0,1 0 0,-1 0 0,0 0 0,6-8 0,8-10 0,24-39 0,-38 52 0,1 0 0,-1 0 0,-1-1 0,0 0 0,0 0 0,-1 0 0,3-16 0,-13 78 0,2-19 0,-2 65 0,7-97 0,0 0 0,0 0 0,0 0 0,0 0 0,0 0 0,0 0 0,1 0 0,-1 0 0,0-1 0,1 1 0,-1 0 0,0 0 0,1 0 0,-1 0 0,1 0 0,0-1 0,-1 1 0,1 0 0,0 0 0,-1-1 0,1 1 0,0-1 0,0 1 0,-1-1 0,1 1 0,0-1 0,0 1 0,0-1 0,0 1 0,0-1 0,0 0 0,0 0 0,-1 1 0,1-1 0,0 0 0,0 0 0,0 0 0,0 0 0,0 0 0,0 0 0,0-1 0,0 1 0,0 0 0,0 0 0,0-1 0,0 1 0,0 0 0,0-1 0,-1 1 0,1-1 0,1 0 0,5-2 0,0-1 0,0 1 0,-1-1 0,0 0 0,10-9 0,10-12 0,-1-2 0,-2 0 0,-1-2 0,-1-1 0,-1 0 0,-2-1 0,-1-1 0,-1-1 0,-2-1 0,-1 0 0,9-43 0,-20 71 0,-1 0 0,-1 0 0,1 0 0,-1 0 0,0 0 0,0 0 0,-2-10 0,2 16 0,0-1 0,0 1 0,0-1 0,0 0 0,-1 1 0,1-1 0,0 1 0,0-1 0,-1 1 0,1-1 0,0 1 0,-1-1 0,1 1 0,-1-1 0,1 1 0,-1 0 0,1-1 0,-1 1 0,1 0 0,-1-1 0,1 1 0,-1 0 0,1-1 0,-1 1 0,1 0 0,-1 0 0,0 0 0,1 0 0,-1-1 0,-2 2 0,1-1 0,0 1 0,0-1 0,0 1 0,0 0 0,0 0 0,1 0 0,-1 0 0,0 0 0,0 0 0,1 1 0,-1-1 0,-2 3 0,-8 8 0,1 0 0,0 1 0,1 0 0,0 1 0,1 0 0,0 0 0,2 1 0,-13 31 0,13-24 0,0-1 0,1 2 0,2-1 0,0 1 0,1-1 0,1 24 0,1-43 0,2 1 0,-1-1 0,0 0 0,1 0 0,-1 0 0,1 0 0,0 0 0,0 0 0,0 0 0,0-1 0,1 1 0,-1 0 0,1-1 0,0 1 0,0-1 0,0 1 0,0-1 0,0 0 0,0 0 0,0 0 0,1 0 0,-1 0 0,1 0 0,0-1 0,-1 1 0,1-1 0,0 0 0,0 1 0,0-1 0,0-1 0,0 1 0,0 0 0,0-1 0,0 0 0,0 1 0,3-2 0,2 2 0,-1-1 0,0-1 0,1 1 0,-1-1 0,0-1 0,0 1 0,0-1 0,0 0 0,0-1 0,0 0 0,-1 0 0,1 0 0,-1-1 0,12-9 0,-10 6 0,0-2 0,0 1 0,0-1 0,-1 0 0,-1-1 0,1 0 0,-2 0 0,1 0 0,-1-1 0,-1 1 0,0-1 0,-1 0 0,0-1 0,0 1 0,-1 0 0,0-13 0,-1 23 0,-1 0 0,0 0 0,0 0 0,0 0 0,0 0 0,0 0 0,-1 1 0,1-1 0,0 0 0,0 0 0,0 0 0,-1 0 0,1 1 0,0-1 0,-1 0 0,1 0 0,-1 1 0,1-1 0,-1 0 0,1 0 0,-1 1 0,0-1 0,1 1 0,-1-1 0,0 1 0,1-1 0,-3 0 0,2 0 0,-1 1 0,1 0 0,-1 0 0,0 0 0,1 0 0,-1 0 0,0 0 0,1 0 0,-1 1 0,0-1 0,1 1 0,-1-1 0,-2 2 0,-3 1 0,0 1 0,0 0 0,1 0 0,-1 1 0,-8 7 0,2 2 0,1 0 0,0 0 0,1 1 0,-12 20 0,19-28 0,0-1 0,1 1 0,0 0 0,0 0 0,1 0 0,0 0 0,0 1 0,1-1 0,0 1 0,0-1 0,1 1 0,0-1 0,1 13 0,0-18 0,0 1 0,0-1 0,1 0 1,-1 1-1,1-1 0,-1 0 0,1 0 0,0 0 0,-1 0 0,1 0 1,0-1-1,1 1 0,-1-1 0,0 1 0,0-1 0,1 0 0,-1 0 1,0 0-1,1 0 0,-1 0 0,1 0 0,-1-1 0,1 1 0,0-1 1,-1 0-1,1 1 0,2-2 0,6 2-3,0 0-1,0-1 1,0-1 0,-1 0-1,17-3 1,-26 4-146,1-1 1,0 1-1,0-1 1,-1 0-1,1 1 0,0-1 1,-1 0-1,1 0 1,-1 0-1,1 0 0,-1 0 1,0-1-1,3-1 1,-3 1-628,0 1 1,0-1-1,-1 0 1,1 1 0,0-1-1,0 0 1,-1 0-1,1 0 1,-1 0-1,0 1 1,1-1 0,-1-4-1,0-16-11358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3.190"/>
    </inkml:context>
    <inkml:brush xml:id="br0">
      <inkml:brushProperty name="width" value="0.025" units="cm"/>
      <inkml:brushProperty name="height" value="0.025" units="cm"/>
      <inkml:brushProperty name="color" value="#66CC00"/>
    </inkml:brush>
  </inkml:definitions>
  <inkml:trace contextRef="#ctx0" brushRef="#br0">28 27 21909,'-15'-14'2338,"4"4"737,10 7-801,9 8-6310,-1 0-4708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4.828"/>
    </inkml:context>
    <inkml:brush xml:id="br0">
      <inkml:brushProperty name="width" value="0.025" units="cm"/>
      <inkml:brushProperty name="height" value="0.025" units="cm"/>
      <inkml:brushProperty name="color" value="#66CC00"/>
    </inkml:brush>
  </inkml:definitions>
  <inkml:trace contextRef="#ctx0" brushRef="#br0">0 84 17489,'1'-9'1074,"1"-24"2406,-2 32-3288,0 0 0,0 1-1,0-1 1,0 0 0,0 0 0,1 0-1,-1 1 1,0-1 0,0 0 0,0 0-1,1 0 1,-1 1 0,1-1 0,-1 0 0,0 1-1,1-1 1,-1 0 0,1 1 0,0-1-1,-1 0 1,1 1 0,-1-1 0,1 1 0,0-1-1,-1 1 1,1 0 0,1-1 0,-1 2-147,1 1 1,-1 0-1,0 0 0,1 0 1,-1 0-1,0 0 1,0 0-1,0 0 1,-1 0-1,1 0 1,0 0-1,-1 0 1,1 1-1,-1-1 1,0 0-1,0 0 0,0 4 1,1 0 102,14 240 2959,-15-245-3097,0-1 1,0 1 0,0 0-1,0-1 1,0 1-1,0 0 1,0-1-1,0 1 1,0 0 0,0-1-1,0 1 1,1-1-1,-1 1 1,0-1-1,1 1 1,-1 0 0,0-1-1,1 1 1,-1-1-1,0 1 1,1-1-1,-1 1 1,1-1 0,-1 0-1,1 1 1,-1-1-1,1 0 1,-1 1-1,2 0 1,12-12 416,10-29 110,54-144-537,-62 142 0,-16 42 0,0 0 0,0 0 0,1 0 0,-1 0 0,0 0 0,0 1 0,0-1 0,0 0 0,0 0 0,0 0 0,1 0 0,-1 0 0,0 0 0,0 0 0,0 0 0,0 0 0,0 0 0,1 0 0,-1 0 0,0 0 0,0 0 0,0 0 0,0 0 0,1 0 0,-1 0 0,0 0 0,0 0 0,0 0 0,0 0 0,1 0 0,-1 0 0,0 0 0,0 0 0,0 0 0,0 0 0,0 0 0,0-1 0,1 1 0,-1 0 0,0 0 0,0 0 0,0 0 0,0 0 0,0 0 0,0-1 0,0 1 0,0 0 0,0 0 0,1 0 0,-1 0 0,0 0 0,0-1 0,0 1 0,0 0 0,0 0 0,0-1 0,3 27 0,-2 39 0,-1-61 0,-3 151 0,3-155 0,1 1 0,0-1 0,-1 0 0,1 0 0,0 0 0,-1 0 0,1 0 0,0 0 0,-1 0 0,1-1 0,0 1 0,-1 0 0,1 0 0,0 0 0,-1-1 0,1 1 0,-1 0 0,1-1 0,-1 1 0,1 0 0,-1-1 0,1 1 0,-1-1 0,1 0 0,14-16 0,-2 0 0,0-1 0,-1-1 0,-1 0 0,17-39 0,-8 16 0,32-65 0,-49 145 0,-13 205 0,10-243 0,0 1 0,0-1 0,0 1 0,0-1 0,0 1 0,0-1 0,1 1 0,-1-1 0,0 1 0,0-1 0,0 1 0,1-1 0,-1 0 0,0 1 0,0-1 0,1 1 0,-1-1 0,0 0 0,1 1 0,-1-1 0,1 0 0,-1 1 0,0-1 0,1 0 0,-1 1 0,1-1 0,-1 0 0,1 0 0,-1 0 0,1 0 0,-1 1 0,1-1 0,-1 0 0,1 0 0,-1 0 0,1 0 0,-1 0 0,1 0 0,-1 0 0,1 0 0,-1 0 0,1-1 0,-1 1 0,1 0 0,-1 0 0,1 0 0,-1 0 0,0-1 0,1 1 0,-1 0 0,1-1 0,-1 1 0,1 0 0,-1-1 0,0 1 0,1-1 0,27-19 0,8-18-2736,13-24-6337,-32 34 799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1.561"/>
    </inkml:context>
    <inkml:brush xml:id="br0">
      <inkml:brushProperty name="width" value="0.025" units="cm"/>
      <inkml:brushProperty name="height" value="0.025" units="cm"/>
    </inkml:brush>
  </inkml:definitions>
  <inkml:trace contextRef="#ctx0" brushRef="#br0">4 3 18706,'0'0'4366,"1"10"-2006,-1-6-2146,6 37 2075,-6-40-2172,0 0 0,0 1-1,1-1 1,-1 0-1,1 1 1,-1-1-1,1 0 1,-1 0-1,1 1 1,0-1-1,-1 0 1,1 0-1,0 0 1,0 0-1,0 0 1,0 0 0,0 0-1,0 0 1,0 0-1,0-1 1,1 1-1,-1 0 1,0-1-1,0 1 1,0-1-1,1 1 1,-1-1-1,2 1 1,-1-1-88,-1-1-1,0 1 1,1 0 0,-1-1 0,0 1-1,1-1 1,-1 1 0,0-1 0,0 0-1,0 1 1,1-1 0,-1 0 0,0 0-1,0 0 1,0 0 0,0 0 0,-1 0-1,1 0 1,0 0 0,0 0-1,0-1 1,-1 1 0,1 0 0,-1 0-1,1-1 1,-1 1 0,0 0 0,1-1-1,-1-1 1,5-42 561,-5 45-590,0-1-1,0 1 1,0-1 0,0 1 0,0 0-1,0-1 1,0 1 0,0-1 0,0 1-1,0 0 1,0-1 0,0 1 0,0 0-1,0-1 1,0 1 0,-1-1 0,1 1-1,0 0 1,0-1 0,0 1-1,-1 0 1,1-1 0,0 1 0,0 0-1,0 0 1,-1-1 0,1 1 0,0 0-1,-1 0 1,1-1 0,0 1 0,-1 0-1,1 0 1,0 0 0,-1 0-1,1-1 1,-1 1 0,-14 8-22,-11 22-10,22-21 37,1 0-1,0 0 1,0 1-1,1-1 1,0 1-1,-1 16 1,2-24-4,1 0 0,0 0 0,-1 0 0,1 0-1,0 0 1,0 0 0,1 0 0,-1 1 0,0-1 0,1 0 0,-1 0 0,1 0 0,0 0-1,-1 0 1,1 0 0,0-1 0,0 1 0,0 0 0,1 0 0,-1-1 0,0 1 0,1 0-1,-1-1 1,1 0 0,-1 1 0,1-1 0,0 0 0,-1 0 0,1 1 0,0-1 0,0-1-1,0 1 1,0 0 0,0 0 0,3 0 0,1-1-1,0 1 0,1-1 0,-1 0 0,1-1 0,-1 0 0,0 0 0,1 0 0,-1-1 0,0 1 0,0-1 0,0-1 0,6-3 0,3-3 0,0 0 0,-1-2 0,13-12 0,-17 15 0,-14 39 0,-1-18 0,1-5 0,0 0 0,1-1 0,1 1 0,-1 0 0,1 0 0,0 1 0,1-1 0,0 0 0,1 0 0,-1 1 0,1-1 0,2 12 0,0-19 14,-1 1 0,1-1 0,0 0-1,-1 1 1,1-1 0,0 0 0,0 0 0,0 0 0,0-1-1,0 1 1,0 0 0,0-1 0,0 1 0,0-1 0,0 0-1,1 1 1,-1-1 0,2-1 0,0 2-146,0-1 1,0 1 0,0-1-1,0-1 1,0 1-1,0 0 1,0-1-1,0 0 1,5-1-1,-6-3-6236,-2-4-5494</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5.170"/>
    </inkml:context>
    <inkml:brush xml:id="br0">
      <inkml:brushProperty name="width" value="0.025" units="cm"/>
      <inkml:brushProperty name="height" value="0.025" units="cm"/>
      <inkml:brushProperty name="color" value="#66CC00"/>
    </inkml:brush>
  </inkml:definitions>
  <inkml:trace contextRef="#ctx0" brushRef="#br0">74 44 16528,'0'0'12636,"-7"9"-12049,-1 3-491,0 0 0,0 1 0,1-1 0,1 2 0,0-1 0,1 1 0,1-1 1,0 1-1,0 1 0,2-1 0,-2 17 0,4-31-91,0 1 0,0 0 1,0 0-1,1-1 0,-1 1 0,0 0 0,1-1 1,-1 1-1,0-1 0,1 1 0,-1 0 0,1-1 1,-1 1-1,1-1 0,-1 1 0,1-1 0,-1 1 1,1-1-1,-1 0 0,1 1 0,0-1 1,-1 0-1,1 1 0,0-1 0,-1 0 0,1 0 1,0 1-1,-1-1 0,1 0 0,0 0 0,-1 0 1,1 0-1,0 0 0,0 0 0,-1 0 0,1 0 1,0 0-1,-1-1 0,1 1 0,0 0 1,0 0-1,-1-1 0,2 1 0,32-15 455,-23 6-366,-1 0 0,0-1 0,-1 0 0,0-1 0,-1 0 1,14-23-1,-17 26-51,-1 0 0,0 0 0,0-1 0,-1 1 0,0-1-1,-1 0 1,0 0 0,0 0 0,-1 0 0,0 0 0,-1-14 0,0 23-43,0-1 0,0 0 0,0 1 0,0-1 0,0 1 0,0-1 0,-1 1 0,1-1 0,0 0 0,0 1 0,0-1 0,-1 1 0,1-1 0,0 1 0,-1-1 0,1 1 0,0 0 0,-1-1 0,1 1 0,-1-1 0,1 1 0,0 0 0,-1-1 0,1 1 0,-1 0 0,1-1 0,-1 1 0,1 0 0,-1 0 0,0-1 0,1 1 0,-1 0 0,1 0 0,-1 0 0,1 0 0,-1 0 0,0 0 0,1 0 0,-1 0 0,1 0 0,-1 0 0,1 0 0,-1 0 0,0 1 0,1-1 0,-1 0 0,1 0 0,-1 1 0,1-1 0,-2 1 0,-23 19 0,16-5 0,0 0 0,2 0 0,0 1 0,0 0 0,2 1 0,0-1 0,1 1 0,0 0 0,2 0 0,-2 27 0,4-43-39,0 0 0,0 1 0,0-1 0,0 0 0,0 1 0,0-1 0,0 0-1,0 1 1,1-1 0,-1 0 0,0 1 0,1-1 0,-1 0 0,1 0 0,0 0 0,-1 0 0,1 1 0,0-1 0,0 0 0,0 0 0,-1 0 0,1 0 0,0 0-1,0-1 1,2 2 0,-1-1-122,0-1-1,0 0 1,0 1-1,-1-1 1,1 0-1,0 0 0,0 0 1,0 0-1,0 0 1,0-1-1,0 1 1,0-1-1,-1 1 0,1-1 1,2-1-1,6-3-1259,0 0-1,0-1 0,-1 0 1,16-13-1,10-14-6575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5.544"/>
    </inkml:context>
    <inkml:brush xml:id="br0">
      <inkml:brushProperty name="width" value="0.025" units="cm"/>
      <inkml:brushProperty name="height" value="0.025" units="cm"/>
      <inkml:brushProperty name="color" value="#66CC00"/>
    </inkml:brush>
  </inkml:definitions>
  <inkml:trace contextRef="#ctx0" brushRef="#br0">267 1 19699,'0'0'5957,"-24"57"-3362,4-22-641,-4 7-513,0-1-320,-2 1-1121,5-5 0,3-6 0,5-8 0,6-7 0,2-11 0,-2-5-384,1 0-1154,-2-8-1697,-2-11-1217,-2-7-385,1-6-2626</inkml:trace>
  <inkml:trace contextRef="#ctx0" brushRef="#br0" timeOffset="1">0 51 15150,'0'0'15023,"60"64"-13806,-38-38-545,3 0-415,-1-2-161,3-2-256,-4-4-1570,-4-5-1986,-4-8-2049,-4-5-4805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5.882"/>
    </inkml:context>
    <inkml:brush xml:id="br0">
      <inkml:brushProperty name="width" value="0.025" units="cm"/>
      <inkml:brushProperty name="height" value="0.025" units="cm"/>
      <inkml:brushProperty name="color" value="#66CC00"/>
    </inkml:brush>
  </inkml:definitions>
  <inkml:trace contextRef="#ctx0" brushRef="#br0">0 1 21524,'0'0'7912,"0"68"-7400,0-45-352,0-1-127,0 1-1,0-7 0,0-2-641,0 0-1729,0-9-1762,0-1-2146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6.220"/>
    </inkml:context>
    <inkml:brush xml:id="br0">
      <inkml:brushProperty name="width" value="0.025" units="cm"/>
      <inkml:brushProperty name="height" value="0.025" units="cm"/>
      <inkml:brushProperty name="color" value="#66CC00"/>
    </inkml:brush>
  </inkml:definitions>
  <inkml:trace contextRef="#ctx0" brushRef="#br0">24 130 8680,'0'0'5670,"-1"-49"-2756,1 22 834,-2 5-513,1 6-673,-1 5-159,-1 6-738,0 5-1152,0 0-577,2 12-32,-1 3 64,1 3-1154,1-1-1536,-2-7-1698,-1-3-2531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6.783"/>
    </inkml:context>
    <inkml:brush xml:id="br0">
      <inkml:brushProperty name="width" value="0.025" units="cm"/>
      <inkml:brushProperty name="height" value="0.025" units="cm"/>
      <inkml:brushProperty name="color" value="#66CC00"/>
    </inkml:brush>
  </inkml:definitions>
  <inkml:trace contextRef="#ctx0" brushRef="#br0">1 0 23991,'0'0'5792,"0"13"-5280,6 212 300,-6-225-800,0 1 0,0 0 0,0-1 0,0 1 0,0 0 0,0-1 0,0 1 0,0 0 0,0-1 0,0 1 0,0-1 0,0 1 0,0 0 0,1-1 0,-1 1 0,0 0 0,0-1 0,1 1 0,-1-1 0,1 1 0,-1-1 0,0 1 0,1-1 0,-1 1 0,1-1 0,-1 1 0,1-1 0,-1 0 0,1 1 0,-1-1 0,1 0 0,0 1 0,-1-1 0,1 0 0,0 0 0,-1 0 0,1 1 0,-1-1 0,1 0 0,0 0 0,-1 0 0,1 0 0,0 0 0,-1 0 0,1 0 0,0-1 0,-1 1 0,1 0 0,0 0 0,-1 0 0,1-1 0,-1 1 0,1 0 0,0-1 0,-1 1 0,1 0 0,-1-1 0,1 1 0,-1-1 0,1 1 0,-1 0 0,0-1 0,1 0 0,0 0 0,31-33 521,14-42-409,-34 53-130,30-41 0,-42 64 2,1-1 1,-1 1-1,0 0 0,0 0 1,0 0-1,0 0 0,0 0 1,0 0-1,0 0 0,0-1 0,1 1 1,-1 0-1,0 0 0,0 0 1,0 0-1,0 0 0,0 0 1,1 0-1,-1 0 0,0 0 1,0 0-1,0 0 0,0 0 0,0 0 1,1 0-1,-1 0 0,0 0 1,0 0-1,0 0 0,0 0 1,0 0-1,1 0 0,-1 0 1,0 0-1,0 0 0,0 0 0,0 0 1,0 1-1,1-1 0,-1 0 1,0 0-1,0 0 0,0 0 1,0 0-1,0 0 0,0 0 1,0 1-1,0-1 0,0 0 0,0 0 1,1 0-1,-1 0 0,0 0 1,0 0-1,0 1 0,0-1 1,0 0-1,0 0 0,0 0 1,0 0-1,0 1 0,0-1 0,0 0 1,0 0-1,0 0 0,2 21-11,-3 22 210,-19 60 104,20-102-299,0-1 0,0 0 0,-1 0 0,1 1 0,0-1 0,0 0 0,0 0 0,0 1 0,0-1 0,0 0 0,0 1 0,0-1 0,0 0 0,0 0 0,0 1 0,0-1 0,0 0 0,0 1 0,0-1 0,0 0 0,0 1 0,0-1 0,0 0 0,0 0 0,0 1 0,0-1 0,0 0 0,1 1 0,-1-1 0,0 0 0,0 0 0,0 1 0,1-1 0,-1 0 0,0 0 0,0 0 0,1 1 0,-1-1 0,0 0 0,1 0 0,5-4 0,-6 4 0,24-24 0,-1 0 0,-1-2 0,21-30 0,-13 16 0,-19 25 0,16-16 0,-26 35 0,0 0 0,-1 0 0,1 0 0,-1 1 0,0-1 0,0 0 0,0 0 0,0 0 0,-2 7 0,-31 117 0,33-128 0,0-1 0,0 1 0,1 0 0,-1 0 0,0-1 0,0 1 0,0 0 0,1 0 0,-1 0 0,0 0 0,1-1 0,-1 1 0,0 0 0,0 0 0,1 0 0,-1 0 0,0 0 0,1 0 0,-1 0 0,0 0 0,1 0 0,-1 0 0,0 0 0,0 0 0,1 0 0,-1 0 0,0 0 0,1 0 0,-1 0 0,0 0 0,1 0 0,-1 0 0,0 1 0,0-1 0,1 0 0,-1 0 0,0 0 0,0 0 0,1 1 0,-1-1 0,0 0 0,0 0 0,0 1 0,1-1 0,-1 0 0,0 0 0,0 1 0,0-1 0,0 0 0,1 0 0,-1 1 0,0-1 0,0 0 0,0 1 0,0-1 0,0 0 0,0 1 0,0-1 0,0 0 0,0 1 0,0-1 0,0 0 0,0 0 0,0 1 0,0-1 0,-1 0 0,1 1 0,0-1 0,0 1 0,0-1 0,19-14 0,0-1 0,0-1 0,-2 0 0,29-34 0,-14 15 0,-5 10 0,-26 27 0,-1 0 0,1 1 0,-1-1 0,1 0 0,-1 0 0,0 1 0,0-1 0,0 0 0,0 1 0,0-1 0,0 0 0,-2 5 0,-19 65-2090,7-31-3796,20-61-2986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7.125"/>
    </inkml:context>
    <inkml:brush xml:id="br0">
      <inkml:brushProperty name="width" value="0.025" units="cm"/>
      <inkml:brushProperty name="height" value="0.025" units="cm"/>
      <inkml:brushProperty name="color" value="#66CC00"/>
    </inkml:brush>
  </inkml:definitions>
  <inkml:trace contextRef="#ctx0" brushRef="#br0">41 0 20179,'0'0'5301,"-6"11"-2749,4-8-2376,-2 2-61,0 1 0,1-1 1,-1 1-1,1 0 1,1 0-1,-1 0 0,1 0 1,0 0-1,0 1 0,1-1 1,0 1-1,0-1 1,1 1-1,-1-1 0,1 1 1,1-1-1,1 11 1,-2-17-137,0 1 0,0 0 1,1-1-1,-1 1 0,0-1 1,1 1-1,-1-1 0,0 1 1,1-1-1,-1 1 0,0-1 1,1 1-1,-1-1 0,1 0 1,-1 1-1,1-1 0,-1 0 1,1 1-1,-1-1 0,1 0 1,0 1-1,-1-1 0,1 0 1,-1 0-1,2 0 0,-1 0-515,-1 0 0,1 0 0,0 0 0,-1 0-1,1 0 1,0 0 0,-1 0 0,1-1 0,0 1 0,-1 0 0,1 0-1,0-1 1,-1 1 0,1 0 0,-1-1 0,1 1 0,-1-1-1,1 1 1,-1-1 0,1 1 0,-1-1 0,1 1 0,-1-1-1,0 0 1,1 1 0,-1-1 0,0 1 0,1-1 0,-1 0 0,0 1-1,0-1 1,1-1 0,-1-11-9404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7.468"/>
    </inkml:context>
    <inkml:brush xml:id="br0">
      <inkml:brushProperty name="width" value="0.025" units="cm"/>
      <inkml:brushProperty name="height" value="0.025" units="cm"/>
      <inkml:brushProperty name="color" value="#66CC00"/>
    </inkml:brush>
  </inkml:definitions>
  <inkml:trace contextRef="#ctx0" brushRef="#br0">57 0 18834,'0'0'12091,"0"10"-11541,-6 33-211,-13 46 0,9-51-134,3 0-1,-6 77 1,13-115-259,-1 1-1,1-1 1,0 1 0,0-1-1,0 1 1,0-1 0,0 1-1,0-1 1,0 1 0,0 0-1,0-1 1,0 1 0,0-1-1,0 1 1,0-1 0,0 1 0,1-1-1,-1 1 1,0-1 0,0 1-1,1-1 1,-1 1 0,0-1-1,1 0 1,-1 1 0,0-1-1,1 1 1,-1-1 0,1 0-1,-1 1 1,0-1 0,1 0-1,-1 1 1,1-1 0,-1 0-1,1 0 1,-1 0 0,1 1-1,-1-1 1,1 0 0,0 0-1,-1 0 1,1 0 0,-1 0-1,1 0 1,-1 0 0,1 0 0,-1 0-1,1 0 1,-1 0 0,1-1-1,-1 1 1,1 0 0,0 0-1,-1 0 1,0-1 0,1 1-1,-1 0 1,1-1 0,-1 1-1,1 0 1,-1-1 0,1 0-1,2-1-714,0 0-1,0 0 0,-1-1 0,1 1 1,-1-1-1,1 0 0,-1 0 0,3-5 1,4-16-6956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8.216"/>
    </inkml:context>
    <inkml:brush xml:id="br0">
      <inkml:brushProperty name="width" value="0.025" units="cm"/>
      <inkml:brushProperty name="height" value="0.025" units="cm"/>
      <inkml:brushProperty name="color" value="#66CC00"/>
    </inkml:brush>
  </inkml:definitions>
  <inkml:trace contextRef="#ctx0" brushRef="#br0">7 233 10570,'0'0'10623,"-1"9"-7558,-1-1-2601,1-3-35,0 0-1,0 0 1,1 0 0,-1-1 0,1 1-1,0 0 1,1 6 0,-1-10-319,1 1-1,-1-1 1,1 1 0,0-1 0,-1 1 0,1-1-1,0 1 1,0-1 0,0 0 0,0 1-1,0-1 1,0 0 0,0 0 0,0 0 0,0 0-1,1 0 1,-1 0 0,0 0 0,1 0 0,-1 0-1,1-1 1,-1 1 0,1 0 0,-1-1-1,1 0 1,-1 1 0,1-1 0,0 0 0,-1 0-1,3 1 1,-1-1-77,1 0 0,-1 0 0,1 0 0,0 0 0,-1-1 0,1 1 1,-1-1-1,1 0 0,-1 0 0,0 0 0,1 0 0,-1-1 0,0 1 0,0-1 0,0 0 0,0 0 0,0 0 0,0 0 0,-1-1 0,1 1 0,-1-1 0,1 0 0,-1 1 0,3-7 0,-1 3 2,0-1 0,-1 0 1,0-1-1,-1 1 0,0 0 0,0-1 0,0 1 0,-1-1 0,0 0 0,0-11 0,-1 18-35,0 1 0,0-1 0,0 0 0,0 1 0,0-1 0,0 0 0,0 1 0,0-1 0,0 1 0,0-1 0,0 0 0,0 1 0,-1-1 0,1 1 0,0-1 0,0 1 0,-1-1 0,1 1 0,0-1 0,-1 1 0,1-1 0,-1 1 0,1-1 0,0 1 0,-1-1 0,1 1 0,-1 0 0,1-1 0,-1 1 0,0 0 0,1-1 0,-1 1 0,1 0 0,-1 0 0,1 0 0,-1-1 0,0 1 0,1 0 0,-1 0 0,1 0 0,-1 0 0,0 0 0,1 0 0,-1 0 0,0 0 0,1 1 0,-1-1 0,1 0 0,-1 0 0,1 0 0,-1 1 0,0-1 0,1 0 0,-1 1 0,1-1 0,-1 0 0,1 1 0,-1 0 0,-30 24 0,26-17 0,-1 1 0,1-1 0,1 1 0,0 0 0,0 0 0,0 1 0,1-1 0,1 1 0,0 0 0,-2 19 0,4-28 0,0 0 0,0 0 0,1-1 0,-1 1 0,0 0 0,1 0 0,-1 0 0,1 0 0,-1 0 0,1-1 0,-1 1 0,1 0 0,0 0 0,-1-1 0,1 1 0,0-1 0,-1 1 0,1 0 0,0-1 0,0 1 0,0-1 0,0 0 0,-1 1 0,1-1 0,0 0 0,0 1 0,0-1 0,0 0 0,0 0 0,0 0 0,0 0 0,0 0 0,0 0 0,0 0 0,0 0 0,0 0 0,0 0 0,0-1 0,-1 1 0,1 0 0,2-1 0,40-14 0,-18-2 3,-19 12-6,1 1 1,0-1-1,0 1 0,0 0 1,1 0-1,-1 1 0,1 0 0,-1 0 1,1 1-1,11-2 0,-18 11-13,-1-6 17,0-1 1,-1 1-1,1 0 1,0 0 0,0-1-1,0 1 1,0 0-1,0 0 1,0 0 0,0-1-1,0 1 1,1 0-1,-1 0 1,0-1 0,0 1-1,1 0 1,-1 0 0,0-1-1,1 1 1,-1 0-1,1-1 1,-1 1 0,1 0-1,-1-1 1,1 1-1,0 0 1,3-1-2,0 0 0,0-1 0,0 1 0,0-1 0,0 0 0,-1 0 0,1 0 0,0-1 0,-1 1 0,1-1 0,-1 0 0,1 0 0,-1 0 0,0 0 0,0-1 0,0 1 0,0-1 0,0 0 0,2-3 0,8-8 0,-1 0 0,16-27 0,-19 28 0,-1-1 0,-1 1 0,0-2 0,0 1 0,-2-1 0,0 0 0,0 0 0,-2 0 0,0 0 0,2-26 0,-5 40 0,0 1 0,0 0 0,0 0 0,0 0 0,1 0 0,-1 0 0,0 0 0,0 0 0,0 0 0,0-1 0,0 1 0,0 0 0,0 0 0,0 0 0,0 0 0,0 0 0,0 0 0,0 0 0,0-1 0,0 1 0,0 0 0,0 0 0,0 0 0,0 0 0,0 0 0,-1 0 0,1 0 0,0 0 0,0-1 0,0 1 0,0 0 0,0 0 0,0 0 0,0 0 0,0 0 0,0 0 0,0 0 0,0 0 0,0 0 0,-1 0 0,1 0 0,0 0 0,0-1 0,0 1 0,0 0 0,0 0 0,0 0 0,0 0 0,-1 0 0,1 0 0,0 0 0,0 0 0,0 0 0,0 0 0,0 0 0,0 0 0,0 0 0,-1 0 0,1 0 0,0 1 0,0-1 0,0 0 0,0 0 0,0 0 0,0 0 0,0 0 0,0 0 0,-1 0 0,-7 10 0,-6 15 0,1 6 0,1 1 0,-13 54 0,22-70 0,0-1 0,1 1 0,1 0 0,0-1 0,1 1 0,1 0 0,5 30 0,11-5 0,-16-40 0,-1 1 0,1 0 0,0-1 0,0 1 0,0-1 0,1 1 0,-1-1 0,0 0 0,0 1 0,1-1 0,-1 0 0,1 0 0,-1 0 0,1 0 0,-1 0 0,1-1 0,0 1 0,-1 0 0,1-1 0,4 2 0,-6-3 0,1 0 0,0 1 0,-1-1 0,1 0 0,-1 0 0,1 1 0,-1-1 0,1 0 0,-1 0 0,0 0 0,1 0 0,-1 0 0,0 1 0,1-1 0,-1 0 0,0 0 0,0 0 0,0 0 0,0 0 0,0 0 0,0 0 0,0 0 0,-1-1 0,0-27 0,-2 17 0,-1 0 0,1 0 0,-2 1 0,0-1 0,0 1 0,-1 0 0,0 0 0,-1 1 0,-14-17 0,14 18 0,0 1 0,0-1 0,1 0 0,0-1 0,1 1 0,0-1 0,1 0 0,0-1 0,0 1 0,1-1 0,0 1 0,-1-18 0,4 27 0,0 0 0,0 0 1,0 1-1,0-1 0,0 0 0,0 0 0,0 0 0,0 1 1,1-1-1,-1 0 0,0 0 0,1 1 0,-1-1 1,0 0-1,1 0 0,-1 1 0,1-1 0,-1 1 0,1-1 1,-1 0-1,1 1 0,0-1 0,-1 1 0,1-1 0,0 1 1,-1-1-1,1 1 0,0 0 0,1-1 0,29 1 6,28 21-60,-59-21 54,26 10-1553,-9-8-7117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8.575"/>
    </inkml:context>
    <inkml:brush xml:id="br0">
      <inkml:brushProperty name="width" value="0.025" units="cm"/>
      <inkml:brushProperty name="height" value="0.025" units="cm"/>
      <inkml:brushProperty name="color" value="#66CC00"/>
    </inkml:brush>
  </inkml:definitions>
  <inkml:trace contextRef="#ctx0" brushRef="#br0">0 1 18514,'0'0'9961,"7"56"-26393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9.169"/>
    </inkml:context>
    <inkml:brush xml:id="br0">
      <inkml:brushProperty name="width" value="0.025" units="cm"/>
      <inkml:brushProperty name="height" value="0.025" units="cm"/>
      <inkml:brushProperty name="color" value="#66CC00"/>
    </inkml:brush>
  </inkml:definitions>
  <inkml:trace contextRef="#ctx0" brushRef="#br0">178 356 5445,'0'0'7469,"1"-10"-3231,0 1-4068,0-1 1117,0 0 0,-1 0 0,0 0 0,0 0 0,-4-17 0,3 24-1082,0 1 0,1-1 0,-1 1 0,0 0 0,0-1 0,0 1 0,-1 0 0,1 0 0,-1 0 1,1 0-1,-1 0 0,0 0 0,1 0 0,-1 0 0,0 1 0,0-1 0,0 1 0,0-1 0,-1 1 0,1 0 0,0 0 0,-1 0 0,1 0 0,0 0 0,-1 1 0,1-1 0,-1 1 0,1-1 0,-1 1 0,-4 0 0,3 0-191,1 0 0,0 1 0,-1-1 0,1 1-1,-1 0 1,1 0 0,0 0 0,0 0-1,0 0 1,-1 1 0,1-1 0,0 1 0,1 0-1,-1 0 1,0 0 0,0 0 0,-2 4-1,0 0-13,0 0 0,0 0 0,1 0-1,0 1 1,1 0 0,-1 0 0,-3 11-1,2-1-17,0-1 0,2 1-1,0 0 1,1 0 0,0 0-1,2 25 1,0-41 18,0 0 0,-1-1 0,2 1 0,-1 0 0,0 0 0,0 0 0,0-1 0,0 1 0,0 0 0,1 0 0,-1 0 0,0-1 0,1 1 0,-1 0 0,1-1 0,-1 1 0,1 0 0,-1-1 0,1 1 0,-1 0 0,1-1 0,-1 1 1,1-1-1,0 1 0,-1-1 0,1 0 0,0 1 0,0 0 0,1-1 4,0 0 0,-1 0 0,1 0 0,0 0 0,-1 0 0,1 0 0,0-1 0,-1 1 0,1 0 0,-1-1 0,1 0 0,-1 1 0,3-2 0,3-1 27,-1-1 1,1-1-1,-1 1 1,0-1-1,7-6 0,11-16 52,-1 0-1,-1-1 0,-2-1 1,-1-1-1,-1-1 0,-2 0 0,-1-1 1,-1-1-1,-2 0 0,-1-1 1,10-59-1,-43 159-66,7 11-16,3-1 0,-4 133 0,16-208 0,0-1 0,-1 1 0,1 0 0,0 0 0,0 0 0,0 0 0,0 0 0,0-1 0,1 1 0,-1 0 0,0 0 0,0 0 0,0 0 0,1-1 0,-1 1 0,0 0 0,1 0 0,-1-1 0,1 1 0,-1 0 0,1-1 0,-1 1 0,1 0 0,-1-1 0,1 1 0,1 0 0,-1-1 0,0 0 0,0 0 0,0 0 0,0 0 0,-1-1 0,1 1 0,0 0 0,0-1 0,0 1 0,0 0 0,0-1 0,0 1 0,0-1 0,-1 1 0,1-1 0,0 0 0,0 1 0,0-2 0,31-38 0,-14-4-2007,-15 29 159,0 0 0,-1 0 0,-1 0 0,0 0 0,-1-19 0,-1 23-5492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2.306"/>
    </inkml:context>
    <inkml:brush xml:id="br0">
      <inkml:brushProperty name="width" value="0.025" units="cm"/>
      <inkml:brushProperty name="height" value="0.025" units="cm"/>
    </inkml:brush>
  </inkml:definitions>
  <inkml:trace contextRef="#ctx0" brushRef="#br0">43 397 18161,'-8'1'1303,"-26"4"-353,106 0 2563,471-20 1414,272-45-3599,-446 30-1161,991-104-467,-387 34 509,-886 92-50,226-30 1187,-304 36-1117,-4 2-159,-1-1 1,0 0-1,0 0 1,0 0-1,0 0 1,0-1-1,0 1 1,-1-1-1,1 0 1,4-3-1,-28 2-2675,2 4-3748,24-1-2466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09.684"/>
    </inkml:context>
    <inkml:brush xml:id="br0">
      <inkml:brushProperty name="width" value="0.025" units="cm"/>
      <inkml:brushProperty name="height" value="0.025" units="cm"/>
      <inkml:brushProperty name="color" value="#66CC00"/>
    </inkml:brush>
  </inkml:definitions>
  <inkml:trace contextRef="#ctx0" brushRef="#br0">220 67 7751,'0'0'17879,"-1"-9"-14740,1 7-2975,0-1 1,-1 0 0,1 0 0,-1 1-1,1-1 1,-1 0 0,0 1 0,0-1-1,0 1 1,-2-3 0,2 4-133,0 0 0,0 0 1,-1 1-1,1-1 0,0 0 1,0 1-1,0-1 0,0 1 0,-1-1 1,1 1-1,0-1 0,0 1 1,-1 0-1,1 0 0,0 0 0,-1 0 1,1 0-1,0 0 0,-1 0 1,1 0-1,0 0 0,-1 1 0,1-1 1,0 1-1,0-1 0,0 0 0,-1 1 1,1 0-1,0-1 0,0 1 1,-2 2-1,-11 5 2,1 2-1,0 0 1,0 1 0,1 0-1,1 1 1,0 0 0,0 0 0,1 2-1,1-1 1,0 1 0,1 0-1,1 1 1,0 0 0,1 0-1,-5 18 1,10-32-23,1 1 0,-1-1 0,1 1 0,-1-1 0,1 1 1,0-1-1,0 1 0,0 0 0,0-1 0,0 1 0,0-1 0,0 1 0,0-1 0,1 1 0,-1-1 0,0 1 0,1-1 0,1 3 0,-2-4-3,1 1-1,0-1 0,-1 1 0,1-1 1,0 0-1,0 1 0,-1-1 0,1 0 1,0 0-1,0 0 0,-1 0 0,1 1 1,0-1-1,0 0 0,0 0 0,-1 0 1,1-1-1,0 1 0,0 0 0,0 0 1,-1 0-1,1-1 0,0 1 1,1-1-1,5-2 26,1-1 1,-1 0-1,0-1 1,0 1-1,9-9 1,6-6-177,-1-1 1,-1 0 0,0-2-1,-2 0 1,0-1 0,-2-1-1,0-1 1,20-45-1,-40 86-31,0 0 0,1 0-1,1 0 1,0 23-1,-1-2 135,2-25-87,-1-4-28,1-1-1,0 0 1,1 1-1,-1-1 1,2 1 0,-1-1-1,1 1 1,0-1-1,0 0 1,4 12-1,-4-19-134,0 1 0,-1 0 1,1-1-1,0 1 0,0-1 0,-1 0 0,1 1 0,0-1 1,0 1-1,0-1 0,0 0 0,0 0 0,0 0 0,0 0 1,-1 1-1,1-1 0,0 0 0,0 0 0,0-1 0,0 1 1,0 0-1,0 0 0,0 0 0,0-1 0,-1 1 0,1 0 1,0-1-1,0 1 0,0-1 0,0 1 0,-1-1 0,1 1 1,0-1-1,-1 1 0,1-1 0,0 0 0,-1 1 0,1-1 1,-1 0-1,1-1 0,13-20-10712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0.041"/>
    </inkml:context>
    <inkml:brush xml:id="br0">
      <inkml:brushProperty name="width" value="0.025" units="cm"/>
      <inkml:brushProperty name="height" value="0.025" units="cm"/>
      <inkml:brushProperty name="color" value="#66CC00"/>
    </inkml:brush>
  </inkml:definitions>
  <inkml:trace contextRef="#ctx0" brushRef="#br0">174 0 20211,'0'0'3219,"-12"3"283,-2 2-2992,0-1-1,0 2 1,1 0-1,-1 0 1,1 2 0,1-1-1,-1 2 1,1-1-1,1 2 1,-20 19-1,31-29-508,0 0-1,1 0 0,-1 0 0,0 0 0,0 0 0,1 0 0,-1 0 1,0 0-1,1 0 0,-1 0 0,0 1 0,0-1 0,1 0 0,-1 0 0,0 0 1,0 0-1,1 0 0,-1 0 0,0 1 0,0-1 0,1 0 0,-1 0 1,0 0-1,0 0 0,0 1 0,1-1 0,-1 0 0,0 0 0,0 1 0,0-1 1,0 0-1,0 0 0,0 1 0,1-1 0,-1 0 0,0 1 0,0-1 1,0 0-1,0 0 0,0 1 0,0-1 0,0 0 0,0 1 0,0-1 1,0 0-1,0 0 0,0 1 0,-1-1 0,1 0 0,0 0 0,0 1 0,0-1 1,0 1-1,33-14-9,-27 11-38,6-2-220,1 0 1,0 1-1,-1 0 0,1 1 0,0 1 0,0 0 0,1 0 0,15 3 0,-28-2 238,1 0-1,-1 0 0,1 0 1,-1 0-1,1 1 1,-1-1-1,1 1 0,-1-1 1,0 1-1,1-1 1,-1 1-1,0 0 0,1 0 1,-1-1-1,0 1 1,0 0-1,1 0 1,-1 0-1,0 1 0,0-1 1,0 0-1,-1 0 1,1 0-1,0 1 0,1 1 1,-2 0 78,1 0 0,-1-1 0,0 1 1,1 0-1,-1 0 0,-1 0 0,1 0 0,0-1 1,-1 1-1,1 0 0,-1 0 0,-1 4 0,-3 4 302,0-1 0,0 1 0,-1-1 0,0 0 0,-10 12-1,4-7-284,0-2 0,0 0-1,-2-1 1,1 0-1,-2 0 1,-26 15-1,40-27-376,0 1 0,0-1 0,0 1 0,1-1 0,-1 1 0,0-1 0,0 0 0,-1 1-1,1-1 1,0 0 0,0 0 0,0 0 0,0 0 0,0 0 0,0 0 0,0 0 0,-1-1-1,-1-4-6430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0.758"/>
    </inkml:context>
    <inkml:brush xml:id="br0">
      <inkml:brushProperty name="width" value="0.025" units="cm"/>
      <inkml:brushProperty name="height" value="0.025" units="cm"/>
      <inkml:brushProperty name="color" value="#66CC00"/>
    </inkml:brush>
  </inkml:definitions>
  <inkml:trace contextRef="#ctx0" brushRef="#br0">15 113 5765,'4'-12'8771,"1"-5"-6520,11-33 580,-11 37 8199,-26 162-9826,11-97-746,-3 78-1,13-124-457,-1 5 0,1 1 0,1-1 0,0 0 0,2 13 0,-3-23 0,1 0 0,-1 0 0,0 0 0,0 0 0,1-1 0,-1 1 0,0 0 0,1 0 0,-1 0 0,1-1 0,-1 1 0,1 0 0,-1-1 0,1 1 0,-1 0 0,1-1 0,0 1 0,-1-1 0,1 1 0,0-1 0,0 1 0,0-1 0,-1 1 0,3-1 0,-2 0 0,1 0 0,0 0 0,0-1 0,-1 1 0,1-1 0,0 0 0,-1 0 0,1 1 0,-1-1 0,1 0 0,-1 0 0,1 0 0,-1-1 0,0 1 0,1 0 0,-1 0 0,0-1 0,1-1 0,29-36 0,-2-1 0,-2-2 0,-2-1 0,30-69 0,-53 107 0,60-140 0,-57 214 0,-13-40 77,4-26-154,6-18-233,7-10-5649,0 2-5880,-8 12-1539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1.354"/>
    </inkml:context>
    <inkml:brush xml:id="br0">
      <inkml:brushProperty name="width" value="0.025" units="cm"/>
      <inkml:brushProperty name="height" value="0.025" units="cm"/>
      <inkml:brushProperty name="color" value="#66CC00"/>
    </inkml:brush>
  </inkml:definitions>
  <inkml:trace contextRef="#ctx0" brushRef="#br0">0 58 7143,'0'0'22747,"7"13"-22208,12 29 45,-2 2 1,-2 0-1,16 75 1,-25-75-585,-5-28 0,1 0 0,0-1 0,9 26 0,-11-41 0,0 1 0,0 0 0,0-1 0,0 1 0,1-1 0,-1 1 0,0 0 0,0-1 0,1 1 0,-1-1 0,0 1 0,1-1 0,-1 1 0,0-1 0,1 1 0,-1-1 0,1 0 0,-1 1 0,1-1 0,-1 1 0,1-1 0,-1 0 0,1 0 0,-1 1 0,1-1 0,-1 0 0,1 0 0,0 1 0,-1-1 0,1 0 0,-1 0 0,1 0 0,0 0 0,-1 0 0,1 0 0,0 0 0,-1 0 0,1 0 0,-1-1 0,1 1 0,0 0 0,-1 0 0,1 0 0,-1-1 0,1 1 0,-1 0 0,1-1 0,-1 1 0,1 0 0,-1-1 0,1 1 0,-1 0 0,1-1 0,-1 1 0,0-1 0,1 0 0,22-31 0,-12 10 25,-1-1 1,-2 0-1,0-1 0,-1 0 1,5-37-1,6-122-345,-14 118-163,-19 115-15282,8-34 3866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2.325"/>
    </inkml:context>
    <inkml:brush xml:id="br0">
      <inkml:brushProperty name="width" value="0.025" units="cm"/>
      <inkml:brushProperty name="height" value="0.025" units="cm"/>
      <inkml:brushProperty name="color" value="#66CC00"/>
    </inkml:brush>
  </inkml:definitions>
  <inkml:trace contextRef="#ctx0" brushRef="#br0">0 490 7783,'0'0'19192,"10"2"-16945,-5-1-2093,0 0 1,0 0-1,0 0 0,0-1 0,0 1 0,0-1 0,0 0 0,0-1 0,-1 0 0,1 1 1,0-1-1,0-1 0,0 1 0,0-1 0,-1 0 0,1 0 0,-1 0 0,1-1 1,-1 1-1,0-1 0,0 0 0,7-7 0,-4 3-154,-1 0 0,1-1 0,-1 0 0,-1-1 0,9-15 0,-12 20 0,0 1 0,0-1 0,0 0 0,-1 1 0,0-1 0,0 0 0,0 0 0,0 0 0,-1 0 0,1 0 0,-1 0 0,0 0 0,0 1 0,0-1 0,-1 0 0,0 0 0,-1-6 0,1 9 0,1 0 0,-1 1 0,1-1 0,-1 0 0,1 1 0,-1-1 0,1 1 0,-1-1 0,0 1 0,1-1 0,-1 1 0,0-1 0,1 1 0,-1 0 0,0-1 0,0 1 0,0 0 0,1 0 0,-1 0 0,0 0 0,0-1 0,0 1 0,1 0 0,-1 0 0,0 1 0,0-1 0,0 0 0,1 0 0,-1 0 0,0 0 0,0 1 0,1-1 0,-1 0 0,0 1 0,0-1 0,-1 1 0,-23 19 0,17-8 0,2 1 0,-1 1 0,1-1 0,1 1 0,1 0 0,0 0 0,0 0 0,2 1 0,0-1 0,0 1 0,2 23 0,-1-36 0,1 0 0,0-1 0,0 1 0,0 0 0,1 0 0,-1-1 0,0 1 0,1 0 0,-1-1 0,1 1 0,-1 0 0,1-1 0,0 1 0,-1-1 0,1 1 0,0-1 0,0 1 0,0-1 0,1 0 0,-1 1 0,0-1 0,0 0 0,3 2 0,-2-2 0,1 0 0,-1-1 0,1 1 0,-1-1 0,1 1 0,-1-1 0,1 0 0,0 0 0,-1 0 0,1 0 0,-1 0 0,1 0 0,-1-1 0,4 0 0,5-3 0,-1 1 0,1-2 0,-1 1 0,0-1 0,0-1 0,12-8 0,0-5 0,-1 0 0,-1-1 0,0-1 0,-2 0 0,0-2 0,-2 0 0,0-1 0,-2-1 0,0 0 0,-2-1 0,-1 0 0,-1-1 0,-1 0 0,-2-1 0,0 0 0,2-30 0,-9 56 0,1 0 0,-1 0 0,0 0 0,0 0 0,0 0 0,0 0 0,-1 0 0,1 0 0,0 0 0,-1 0 0,1 1 0,-1-1 0,-1-2 0,2 4 0,0-1 0,-1 1 0,1 0 0,0-1 0,-1 1 0,1 0 0,-1 0 0,1-1 0,-1 1 0,1 0 0,0 0 0,-1 0 0,1 0 0,-1 0 0,1 0 0,-1-1 0,1 1 0,-1 0 0,1 0 0,-1 0 0,1 0 0,0 1 0,-1-1 0,1 0 0,-1 0 0,1 0 0,-1 0 0,1 0 0,-1 1 0,1-1 0,0 0 0,-1 1 0,-4 2 0,1 0 0,-1 1 0,1 0 0,0 0 0,1 0 0,-1 0 0,-4 8 0,-16 24 0,2 0 0,-20 48 0,34-64 0,0-1 0,1 2 0,2-1 0,0 1 0,1 0 0,-2 29 0,6-48 0,-1 1 0,1-1 0,0 0 0,0 1 0,0-1 0,0 0 0,1 0 0,-1 1 0,1-1 0,-1 0 0,1 0 0,0 0 0,0 1 0,0-1 0,0 0 0,0 0 0,0 0 0,1-1 0,-1 1 0,1 0 0,-1 0 0,1-1 0,3 3 0,-2-2 0,0-1 0,0 0 0,0 0 0,0-1 0,0 1 0,0 0 0,1-1 0,-1 0 0,0 0 0,0 0 0,1 0 0,-1 0 0,0-1 0,6-1 0,3-1 0,1-1 0,-1-1 0,0 0 0,0-1 0,-1 0 0,1 0 0,13-12 0,-10 4 0,-1 0 0,0 0 0,-2-1 0,0-1 0,0 0 0,-2-1 0,0 0 0,-1-1 0,14-36 0,-12 21 0,-1 0 0,-2 0 0,-2-1 0,5-65 0,-34 175 0,14-14 0,3 0 0,3 1 0,8 113 0,-1-142 0,1 0 0,1 0 0,15 42 0,-34-112 0,-29-53 0,28 64 0,1 0 0,2 0 0,0-2 0,2 1 0,-11-54 0,20 80 0,0 0 0,0-1 0,0 1 0,0-1 0,0 1 0,0 0 0,0-1 0,0 1 0,0-1 0,0 1 0,0 0 0,0-1 0,0 1 0,0-1 0,0 1 0,1 0 0,-1-1 0,0 1 0,0 0 0,1-1 0,-1 1 0,0 0 0,0-1 0,1 1 0,-1 0 0,0 0 0,1-1 0,-1 1 0,0 0 0,1 0 0,-1 0 0,0-1 0,1 1 0,0 0 0,18 1 0,22 14 0,-40-14 0,59 22-3042,-44-18 698,1 0 0,0-1 1,27 2-1,-17-6-4874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2.694"/>
    </inkml:context>
    <inkml:brush xml:id="br0">
      <inkml:brushProperty name="width" value="0.025" units="cm"/>
      <inkml:brushProperty name="height" value="0.025" units="cm"/>
      <inkml:brushProperty name="color" value="#66CC00"/>
    </inkml:brush>
  </inkml:definitions>
  <inkml:trace contextRef="#ctx0" brushRef="#br0">1 60 21364,'0'0'10506,"52"-5"-9609,-22 0-897,4 0 0,0-3 0,3 4 0,-9-6-1441,-9 0-4613,-12-2-10698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3.611"/>
    </inkml:context>
    <inkml:brush xml:id="br0">
      <inkml:brushProperty name="width" value="0.025" units="cm"/>
      <inkml:brushProperty name="height" value="0.025" units="cm"/>
      <inkml:brushProperty name="color" value="#66CC00"/>
    </inkml:brush>
  </inkml:definitions>
  <inkml:trace contextRef="#ctx0" brushRef="#br0">32 304 16944,'0'0'3379,"12"-3"-912,-4 1-2141,0-1 0,0 0 1,0 0-1,-1-1 0,1 1 1,-1-2-1,0 1 0,0-1 1,0 0-1,-1 0 0,0-1 1,0 0-1,0 0 1,6-10-1,-5 7-33,0 0 0,-1 0 1,-1-1-1,0 0 0,0 0 1,-1 0-1,0-1 0,-1 0 0,0 1 1,-1-1-1,0 0 0,0 0 0,-2-1 1,1 1-1,-3-22 0,1 31-281,0 0-1,0-1 0,0 1 0,0 0 1,0 0-1,-1 0 0,1 0 1,-1 1-1,1-1 0,-1 0 0,0 1 1,1-1-1,-1 1 0,0-1 0,0 1 1,0 0-1,-1 0 0,1 0 1,0 0-1,0 0 0,0 0 0,-1 1 1,1-1-1,0 1 0,-1 0 0,1-1 1,-1 1-1,-3 1 0,2-2-6,-1 1-1,0 1 1,0-1-1,0 1 1,0 0-1,0 0 1,1 0-1,-1 0 1,0 1-1,1 0 1,-1 0-1,1 0 1,-5 4-1,2 1-4,0 0 0,0 0 0,1 1 0,0 0 0,1 0 0,-1 0 0,2 1 0,-1 0 0,1 0 0,0 0 0,1 1 0,0-1 0,-2 14 0,1 2 0,1 0 0,1 0 0,1 0 0,3 28 0,-2-50 0,0 1 0,0-1 0,1 0 0,-1 1 0,1-1 0,0 0 0,0 1 0,0-1 0,0 0 0,1 0 0,-1 0 0,1 0 0,0 0 0,0 0 0,0 0 0,0-1 0,0 1 0,0-1 0,1 1 0,0-1 0,-1 0 0,1 0 0,0 0 0,5 2 0,-4-2 0,1-1 0,-1-1 0,0 1 0,0 0 0,0-1 0,0 0 0,1 0 0,-1 0 0,0-1 0,0 1 0,0-1 0,0 0 0,0 0 0,0-1 0,0 1 0,0-1 0,0 0 0,0 0 0,-1 0 0,5-3 0,6-5 0,-1-1 0,1 0 0,-2-1 0,0 0 0,0-1 0,12-18 0,-17 22 0,-1-1 0,0 0 0,-1 0 0,0 0 0,0 0 0,-1-1 0,-1 0 0,0 0 0,0 0 0,1-18 0,-5 17-15,-5 18-25,-4 18-70,5-3 133,2 0 1,0 1-1,1-1 1,1 1 0,2 0-1,3 32 1,-4-51-24,1-1 0,-1 0 0,1 0 0,-1 0 0,1 0 0,0 0 0,-1 0 0,1 0 0,0 0 0,0 0 0,1 0 0,-1 0 0,0 0 0,1-1 0,-1 1 0,1 0 0,-1-1 0,1 1 0,0-1 0,0 0 0,0 0 0,3 2 0,-2-2 0,0-1 0,0 1 0,-1-1 0,1 0 0,0 0 0,0 0 0,0-1 0,0 1 0,0 0 0,0-1 0,0 0 0,0 0 0,-1 0 0,6-2 0,6-5 0,1-1 0,-1 0 0,0-1 0,18-17 0,-7 1 0,-20 19 0,0 1 0,0 1 0,1-1 0,-1 1 0,1 0 0,1 0 0,-1 1 0,1-1 0,-1 1 0,1 1 0,10-5 0,-16 9 0,1-1 0,-1 0 0,0 0 0,1 1 0,-1-1 0,0 1 0,0-1 0,1 1 0,-1-1 0,0 1 0,0 0 0,0 0 0,0-1 0,0 1 0,0 0 0,0 0 0,0 0 0,0 0 0,0 0 0,-1 1 0,1-1 0,0 0 0,-1 0 0,1 0 0,-1 0 0,1 3 0,16 44 0,-11-29 0,-6-18 0,0 0 0,1 0 0,-1 1 0,1-1 0,-1 0 0,1 1 0,-1-1 0,1 0 0,0 0 0,0 0 0,-1 0 0,1 0 0,0 0 0,0 0 0,0 0 0,0 0 0,0 0 0,1 0 0,-1-1 0,0 1 0,0-1 0,0 1 0,1 0 0,-1-1 0,0 0 0,1 1 0,-1-1 0,0 0 0,1 0 0,-1 0 0,0 0 0,1 0 0,-1 0 0,0 0 0,1 0 0,-1 0 0,3-1 0,3-3 0,1 1 0,-1-1 0,0 0 0,0-1 0,10-8 0,-12 8 0,1 1 0,0-1 0,0 2 0,0-1 0,8-3 0,28 1-4399,-41 6 4164,0-1 0,0 1 1,0 0-1,0 0 0,0 0 0,0 0 0,0 0 0,0 0 0,0 0 0,0 1 0,0-1 1,0 0-1,0 0 0,0 1 0,0-1 0,0 1 0,-1-1 0,1 1 0,0-1 0,0 1 0,0-1 1,-1 1-1,1 0 0,0 0 0,0-1 0,-1 1 0,1 0 0,-1 0 0,1 0 0,-1 0 1,1-1-1,-1 1 0,1 0 0,-1 0 0,0 0 0,1 1 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3.969"/>
    </inkml:context>
    <inkml:brush xml:id="br0">
      <inkml:brushProperty name="width" value="0.025" units="cm"/>
      <inkml:brushProperty name="height" value="0.025" units="cm"/>
      <inkml:brushProperty name="color" value="#66CC00"/>
    </inkml:brush>
  </inkml:definitions>
  <inkml:trace contextRef="#ctx0" brushRef="#br0">1 1 22485,'0'0'6566,"49"26"-14093,-34-14-736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4.324"/>
    </inkml:context>
    <inkml:brush xml:id="br0">
      <inkml:brushProperty name="width" value="0.025" units="cm"/>
      <inkml:brushProperty name="height" value="0.025" units="cm"/>
      <inkml:brushProperty name="color" value="#66CC00"/>
    </inkml:brush>
  </inkml:definitions>
  <inkml:trace contextRef="#ctx0" brushRef="#br0">10 1 21909,'-1'10'1099,"0"36"926,-7 326 3857,8-368-5826,0 1 0,1-1 0,-1 1 0,1 0 0,0-1 0,0 0 0,0 1 0,1-1 0,2 6 0,-3-9-35,-1 0 0,1-1 0,0 1 1,-1 0-1,1 0 0,0 0 0,0-1 1,0 1-1,0 0 0,0-1 0,0 1 1,0-1-1,0 1 0,0-1 0,0 1 1,0-1-1,0 0 0,0 0 0,0 1 1,0-1-1,0 0 0,0 0 0,1 0 1,-1 0-1,0 0 0,0 0 0,0-1 1,0 1-1,0 0 0,0 0 0,0-1 1,0 1-1,0-1 0,0 1 0,0-1 0,0 1 1,0-1-1,0 0 0,0 0 0,0 1 1,-1-1-1,1 0 0,0 0 0,1-1 1,14-15 25,1-2 1,-2 0 0,0 0-1,-2-1 1,0-1 0,11-24-1,-11 21-44,77-154-850,-42 79-938</inkml:trace>
  <inkml:trace contextRef="#ctx0" brushRef="#br0" timeOffset="1">195 304 16912,'0'0'3043,"-3"54"-96,3-29 31,3-2-543,11-3-1154,2-6-929,5-5-256,0-3-288,1-6-993,-1 0-1569,-3-13-2115,-2-8-4868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4.918"/>
    </inkml:context>
    <inkml:brush xml:id="br0">
      <inkml:brushProperty name="width" value="0.025" units="cm"/>
      <inkml:brushProperty name="height" value="0.025" units="cm"/>
      <inkml:brushProperty name="color" value="#66CC00"/>
    </inkml:brush>
  </inkml:definitions>
  <inkml:trace contextRef="#ctx0" brushRef="#br0">77 78 16335,'0'0'14281,"-9"2"-13865,6-1-349,-1-1-1,0 1 1,1 1 0,0-1 0,-1 0-1,1 1 1,0 0 0,0 0 0,0 0-1,0 0 1,0 0 0,0 0 0,0 1-1,1-1 1,0 1 0,-1 0-1,1 0 1,0 0 0,0 0 0,0 0-1,1 1 1,-1-1 0,1 0 0,0 1-1,-2 6 1,3-10-67,0 1 0,1-1 0,-1 0 0,0 0 0,0 1 0,1-1 0,-1 0 0,0 0 0,0 0 0,1 1 0,-1-1 0,0 0 0,0 0 0,1 0 0,-1 0 0,0 0 0,1 1 0,-1-1 0,0 0 0,1 0 0,-1 0 0,0 0 0,1 0 0,-1 0 0,0 0 0,1 0 0,-1 0 0,0 0 0,1 0 0,-1-1 0,0 1 0,0 0 0,1 0 0,-1 0 0,0 0 0,1 0 0,-1-1 0,0 1 0,0 0 0,1 0 0,-1 0 0,0-1 0,0 1 0,1-1 0,16-11 0,1-1 0,16-18 0,-16 14 0,39-28 0,-51 41 0,0 1 0,0-1 0,0 1 0,1 1 0,-1-1 0,1 1 0,0 0 0,0 0 0,0 1 0,0 0 0,9 0 0,-15 1 0,0 0 0,0 1 0,0-1 0,-1 1 0,1-1 0,0 1 0,0-1 0,0 1 0,0 0 0,0-1 0,-1 1 0,1 0 0,0-1 0,-1 1 0,1 0 0,0 0 0,-1 0 0,1 0 0,-1 0 0,0 0 0,1 0 0,-1 0 0,0 0 0,1 0 0,-1 0 0,0 0 0,0 0 0,0 0 0,0 0 0,0 0 0,0 1 0,1 44 0,-1-30 0,0-13 0,0 3 0,0 1 0,0-1 0,1 0 0,0 1 0,0-1 0,3 9 0,-3-15 0,-1 1 0,0-1 0,0 1 0,1-1 0,-1 1 0,1-1 0,-1 1 0,0-1 0,1 1 0,-1-1 0,1 1 0,-1-1 0,1 0 0,-1 1 0,1-1 0,-1 0 0,1 1 0,-1-1 0,1 0 0,0 0 0,-1 0 0,1 1 0,0-1 0,-1 0 0,1 0 0,-1 0 0,2 0 0,0-1 0,0 1 0,0-1 0,0 0 0,0 0 0,0 0 0,0 0 0,0 0 0,-1 0 0,1 0 0,0-1 0,0 1 0,1-3 0,15-14 0,36-30 0,-51 45 0,1 0 0,0 0 0,-1 1 0,1 0 0,1 0 0,-1 0 0,0 0 0,0 1 0,1-1 0,-1 1 0,1 0 0,5 0 0,-8 7 0,-1 0 0,0 0 0,-1 1 0,0-1 0,-1 12 0,1-13 0,0-5 0,0 1 0,0-1 0,0 1 0,0-1 0,0 1 0,0 0 0,0-1 0,0 1 0,0-1 0,0 1 0,0 0 0,0-1 0,1 1 0,-1-1 0,0 1 0,0-1 0,1 1 0,-1-1 0,0 1 0,1-1 0,-1 1 0,0-1 0,1 1 0,-1-1 0,1 0 0,-1 1 0,1-1 0,-1 1 0,0-1 0,2 0 0,16-6 0,30-38 0,-29 25 0,-18 18 0,2-3 0,1 1 0,0 0 0,-1-1 0,1 1 0,1 1 0,-1-1 0,0 1 0,0 0 0,1 0 0,0 0 0,-1 0 0,1 1 0,6-2 0,-10 4 0,0-1 0,0 1 0,-1-1 0,1 1 0,-1 0 0,1-1 0,-1 1 0,1 0 0,-1 0 0,1-1 0,-1 1 0,1 0 0,-1 0 0,0-1 0,1 1 0,-1 0 0,0 0 0,0 0 0,0 0 0,0 0 0,0 0 0,0-1 0,0 1 0,0 0 0,0 1 0,-1 32 0,1-28 0,-1 5-978,1 6-5080,10-29-1074,-1-9-1345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272"/>
    </inkml:context>
    <inkml:brush xml:id="br0">
      <inkml:brushProperty name="width" value="0.025" units="cm"/>
      <inkml:brushProperty name="height" value="0.025" units="cm"/>
    </inkml:brush>
  </inkml:definitions>
  <inkml:trace contextRef="#ctx0" brushRef="#br0">47 0 15182,'0'0'8136,"-12"83"-6598,4-30-481,-2 6-257,2 6-543,1-5-161,5-9-64,2-11 0,0-10-417,0-12-319,11-13-417,-4-5-833,1-16-1634,-6-16-4836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5.414"/>
    </inkml:context>
    <inkml:brush xml:id="br0">
      <inkml:brushProperty name="width" value="0.025" units="cm"/>
      <inkml:brushProperty name="height" value="0.025" units="cm"/>
      <inkml:brushProperty name="color" value="#66CC00"/>
    </inkml:brush>
  </inkml:definitions>
  <inkml:trace contextRef="#ctx0" brushRef="#br0">18 1 15022,'0'0'10666,"0"9"-8899,-18 139 1484,18-148-3238,0 0 0,0 1-1,0-1 1,0 0 0,0 0-1,0 1 1,0-1 0,0 0-1,0 0 1,0 0 0,0 1-1,0-1 1,0 0 0,0 0-1,1 0 1,-1 1 0,0-1-1,0 0 1,0 0 0,0 0-1,0 1 1,0-1 0,1 0-1,-1 0 1,0 0 0,0 0-1,0 1 1,0-1 0,1 0-1,-1 0 1,0 0-1,0 0 1,0 0 0,1 0-1,-1 0 1,0 0 0,0 0-1,1 0 1,-1 0 0,0 0-1,0 0 1,0 0 0,1 0-1,-1 0 1,0 0 0,0 0-1,1 0 1,-1 0 0,0 0-1,17-9 241,13-17-157,-29 25-85,16-16-75,-7 6-15,0 1 0,1 0 0,0 0 0,1 1 1,0 1-1,0 0 0,1 0 0,17-7 0,-29 15 90,-1 0 0,0 0 0,1 0 0,-1 0 0,0 0 0,1 0 1,-1 0-1,1 0 0,-1 0 0,0 0 0,1 0 0,-1 0 0,0 0 0,1 0 0,-1 0 0,0 1 0,1-1 0,-1 0 0,0 0 0,1 0 0,-1 0 0,0 1 0,1-1 0,-1 0 0,0 0 0,0 1 0,1-1 0,-1 0 0,0 1 0,0-1 0,0 0 0,1 1 0,-1-1 0,0 0 0,0 1 1,0-1-1,0 0 0,0 1 0,0-1 0,1 1 0,-1 24 365,-11 23 189,-2 7-117,13-55-448,0 0 0,0 0 0,1 1 0,-1-1 0,0 0 0,0 0 0,0 1 0,0-1 0,0 0 0,0 0 0,1 0 0,-1 1 0,0-1 0,0 0 0,0 0 0,1 0 0,-1 0 0,0 0 0,0 1 0,0-1 0,1 0 0,-1 0 0,0 0 0,0 0 0,1 0 0,-1 0 0,0 0 0,0 0 0,1 0 0,-1 0 0,0 0 0,0 0 0,1 0 0,-1 0 0,0 0 0,0 0 0,1 0 0,-1 0 0,0 0 0,0 0 0,1 0 0,-1 0 0,0-1 0,0 1 0,0 0 0,1 0 0,-1 0 0,0 0 0,0 0 0,0-1 0,0 1 0,1 0 0,-1 0 0,0 0 0,0-1 0,0 1 0,0 0 0,0 0 0,0-1 0,1 1 0,-1 0 0,12-11 0,5-7 0,1-2 0,0 1 0,2 1 0,0 0 0,33-21 0,-53 39 0,0 0 0,1 0 0,-1-1 0,0 1 0,0 0 0,1 0 0,-1 0 0,0 0 0,1-1 0,-1 1 0,0 0 0,1 0 0,-1 0 0,0 0 0,1 0 0,-1 0 0,1 0 0,-1 0 0,0 0 0,1 0 0,-1 0 0,0 0 0,1 0 0,-1 0 0,0 0 0,1 0 0,-1 1 0,0-1 0,1 0 0,-1 0 0,0 0 0,1 0 0,-1 1 0,0-1 0,0 0 0,1 0 0,-1 1 0,0-1 0,0 0 0,1 0 0,-1 1 0,0-1 0,0 1 0,2 21 0,-9 24 0,-6-3 0,16-44-47,0 0 0,-1-1 0,1 1 0,-1 0 0,0-1 0,1 1-1,-1-1 1,0 0 0,0 0 0,3-3 0,14-22-8276,-16 22 5206,8-11-10773</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6.051"/>
    </inkml:context>
    <inkml:brush xml:id="br0">
      <inkml:brushProperty name="width" value="0.025" units="cm"/>
      <inkml:brushProperty name="height" value="0.025" units="cm"/>
      <inkml:brushProperty name="color" value="#66CC00"/>
    </inkml:brush>
  </inkml:definitions>
  <inkml:trace contextRef="#ctx0" brushRef="#br0">11 165 18449,'0'0'13090,"8"1"-12038,-3-1-1043,0-1-1,0 1 1,0-1 0,0 0 0,0 0 0,0 0-1,-1 0 1,1-1 0,0 0 0,-1 0 0,1 0 0,-1-1-1,1 0 1,-1 1 0,0-2 0,0 1 0,-1 0-1,1-1 1,5-6 0,-4 4-9,1 0 0,-1 0 0,0 0 0,0-1 0,-1 0 0,1 0 0,-2 0 0,1-1 0,-1 1 0,0-1 0,-1 0 0,4-16 0,-6 24 0,0-1 0,0 1 0,0-1 0,0 1 0,0-1 0,0 1 0,0-1 0,-1 1 0,1-1 0,0 1 0,0-1 0,0 1 0,0 0 0,-1-1 0,1 1 0,0-1 0,-1 1 0,1 0 0,0-1 0,0 1 0,-1 0 0,1-1 0,-1 1 0,1 0 0,0-1 0,-1 1 0,1 0 0,-1 0 0,1 0 0,-1-1 0,1 1 0,0 0 0,-1 0 0,1 0 0,-1 0 0,1 0 0,-1 0 0,1 0 0,-1 0 0,1 0 0,-1 0 0,1 0 0,-1 0 0,1 0 0,-1 0 0,1 0 0,0 1 0,-1-1 0,1 0 0,-1 0 0,1 0 0,-1 1 0,1-1 0,-27 17 0,12-2 0,0 1 0,1 1 0,1 0 0,-14 25 0,21-32 0,1 0 0,-1 0 0,2 1 0,0 0 0,0 0 0,1 0 0,0 1 0,1-1 0,-2 20 0,4-30 0,0 0 0,0 0 0,0 0 0,0 0 0,0 0 0,1 0 0,-1 0 0,0 0 0,0 0 0,1 0 0,-1 0 0,1 0 0,-1 0 0,1 0 0,-1 0 0,1 0 0,-1 0 0,1 0 0,0-1 0,0 1 0,-1 0 0,1-1 0,0 1 0,0 0 0,0-1 0,0 1 0,1 0 0,1 0 0,-1-1 0,1 1 0,0-1 0,-1 1 0,1-1 0,0 0 0,-1 0 0,1 0 0,0-1 0,4 0 0,2-1 0,0-1 0,0 0 0,0 0 0,-1-1 0,16-9 0,14-17 0,62-61 0,-37 31 0,-41 44 0,-22 16 0,-1 0 0,1 1 0,0-1 0,0 0 0,0 0 0,0 1 0,-1-1 0,1 0 0,0 1 0,0-1 0,0 0 0,0 0 0,0 1 0,0-1 0,0 0 0,0 1 0,0-1 0,0 0 0,0 1 0,0-1 0,0 0 0,0 1 0,0-1 0,0 0 0,0 1 0,0-1 0,0 0 0,0 0 0,1 1 0,-1-1 0,0 0 0,0 0 0,0 1 0,0-1 0,1 0 0,-1 0 0,0 1 0,0-1 0,1 0 0,-1 0 0,0 0 0,0 1 0,1-1 0,-1 0 0,0 0 0,1 0 0,-1 0 0,0 0 0,1 0 0,-1 0 0,0 0 0,1 0 0,-1 0 0,0 0 0,0 0 0,1 0 0,-1 0 0,0 0 0,1 0 0,-1 0 0,0 0 0,1 0 0,-1 0 0,0 0 0,1 0 0,-1-1 0,-5 17 0,0-1 0,-16 28 0,15-33 0,1 0 0,0 0 0,0 1 0,1 0 0,1-1 0,0 1 0,0 0 0,-1 18 0,4-28 0,0-1 0,1 1 0,-1-1 0,0 0 0,0 1 0,0-1 0,1 0 0,-1 1 0,0-1 0,0 0 0,1 0 0,-1 1 0,0-1 0,1 0 0,-1 0 0,0 1 0,1-1 0,-1 0 0,0 0 0,1 0 0,-1 0 0,0 0 0,1 0 0,-1 1 0,1-1 0,-1 0 0,0 0 0,1 0 0,-1 0 0,0 0 0,1 0 0,-1-1 0,1 1 0,-1 0 0,0 0 0,1 0 0,-1 0 0,0 0 0,1 0 0,-1-1 0,1 1 0,-1 0 0,1-1 0,18-8 0,5-8 0,-2-1 0,0-1 0,38-43 0,1 0 0,-61 61 0,1 1 0,-1-1 0,0 1 0,1-1 0,-1 0 0,1 1 0,0-1 0,-1 1 0,1-1 0,-1 1 0,1-1 0,0 1 0,-1 0 0,1-1 0,0 1 0,-1 0 0,1-1 0,0 1 0,0 0 0,-1 0 0,1 0 0,0 0 0,0-1 0,-1 1 0,1 0 0,0 0 0,0 1 0,0-1 0,-1 0 0,2 0 0,-1 2 0,0-1 0,-1 0 0,1 0 0,-1 1 0,1-1 0,-1 0 0,0 0 0,0 1 0,1-1 0,-1 0 0,0 1 0,0-1 0,0 0 0,0 1 0,-1 1 0,-11 57 0,1-30 34,4-12-109,1 1 0,1 0 0,0 1 0,1-1 0,-1 23 0,12-51-10944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6.393"/>
    </inkml:context>
    <inkml:brush xml:id="br0">
      <inkml:brushProperty name="width" value="0.025" units="cm"/>
      <inkml:brushProperty name="height" value="0.025" units="cm"/>
      <inkml:brushProperty name="color" value="#66CC00"/>
    </inkml:brush>
  </inkml:definitions>
  <inkml:trace contextRef="#ctx0" brushRef="#br0">0 4 21172,'0'0'11595,"54"-3"-11595,-47 35 0,-5 7 0,-2 8 0,0 4 0,0 1 0,0 0 0,-3-5 0,0-2 0,-3-5 0,6-7-2082,-3-3-5637,2-8-7400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4:16.734"/>
    </inkml:context>
    <inkml:brush xml:id="br0">
      <inkml:brushProperty name="width" value="0.025" units="cm"/>
      <inkml:brushProperty name="height" value="0.025" units="cm"/>
      <inkml:brushProperty name="color" value="#66CC00"/>
    </inkml:brush>
  </inkml:definitions>
  <inkml:trace contextRef="#ctx0" brushRef="#br0">1 1 9257,'0'0'22485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0.849"/>
    </inkml:context>
    <inkml:brush xml:id="br0">
      <inkml:brushProperty name="width" value="0.025" units="cm"/>
      <inkml:brushProperty name="height" value="0.025" units="cm"/>
    </inkml:brush>
  </inkml:definitions>
  <inkml:trace contextRef="#ctx0" brushRef="#br0">30 0 19571,'0'0'6454,"3"11"-5461,4 21-596,-2 1 1,-1 0 0,-2 0 0,0 0 0,-6 47 0,-27 180-556,24-213 277,1-23-2541,4-22-2133,0-16-821,2-18-6352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1.224"/>
    </inkml:context>
    <inkml:brush xml:id="br0">
      <inkml:brushProperty name="width" value="0.025" units="cm"/>
      <inkml:brushProperty name="height" value="0.025" units="cm"/>
    </inkml:brush>
  </inkml:definitions>
  <inkml:trace contextRef="#ctx0" brushRef="#br0">1 13 22325,'0'0'6054,"61"0"-4389,-25 0-511,5 0-514,2 0-512,1 0-128,-4 0-736,-3-5-386,-8 2 258,-9-1-353,-7 3-1314,-6 1-1377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1.553"/>
    </inkml:context>
    <inkml:brush xml:id="br0">
      <inkml:brushProperty name="width" value="0.025" units="cm"/>
      <inkml:brushProperty name="height" value="0.025" units="cm"/>
    </inkml:brush>
  </inkml:definitions>
  <inkml:trace contextRef="#ctx0" brushRef="#br0">48 92 19731,'0'0'5285,"49"12"-1826,-6-17-1441,5-17-64,6 3-1634,-3-3-320,-4 3 0,-8 6 0,-11 9-512,-13 4-2339,-11 9-2370,-4 10-1762,-11 5-6341</inkml:trace>
  <inkml:trace contextRef="#ctx0" brushRef="#br0" timeOffset="1">0 420 16976,'0'0'10506,"72"13"-8008,-25-27-544,4-8-1121,3 4-833,-2 0 0,-3 2 0,-10 5-993,-7 1-3683,-8 0-6503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2.657"/>
    </inkml:context>
    <inkml:brush xml:id="br0">
      <inkml:brushProperty name="width" value="0.025" units="cm"/>
      <inkml:brushProperty name="height" value="0.025" units="cm"/>
    </inkml:brush>
  </inkml:definitions>
  <inkml:trace contextRef="#ctx0" brushRef="#br0">6 1 14862,'0'0'12866,"-1"11"-12509,0 35-62,-2-3 783,6 76 0,-3-118-1049,0 1 0,0-1 1,0 1-1,0-1 0,1 1 1,-1-1-1,0 1 0,1-1 1,-1 1-1,1-1 0,0 1 1,-1-1-1,1 0 0,0 1 1,0-1-1,0 0 0,0 0 1,0 1-1,0-1 0,0 0 1,1 0-1,-1 0 0,0-1 1,1 1-1,1 1 0,-1-2 14,0 0-1,0 0 0,0 0 0,1 0 1,-1 0-1,0 0 0,0 0 1,0-1-1,0 1 0,1-1 0,-1 0 1,0 0-1,0 0 0,0 0 1,2-2-1,8-4 110,-2-1 0,1 0 0,-1-1 0,14-15 0,68-84-120,-92 108-32,1-1 0,-1 1 0,0-1 0,1 1 0,-1-1 0,0 1 0,1 0 0,-1-1 0,1 1 0,-1-1 0,1 1 0,-1 0 0,1-1 0,-1 1 0,1 0 0,0 0 0,-1 0 0,1-1 0,-1 1 0,1 0 0,-1 0 0,1 0 0,0 0 0,-1 0 0,1 0 0,0 0 0,-1 0 0,1 0 0,0 0 0,6 17 0,-6 40 0,-2-43 0,-4 90 0,5-104 0,0 0 0,0 1 0,0-1 0,0 0 0,0 1 0,0-1 0,0 1 0,-1-1 0,1 0 0,0 1 0,0-1 0,1 0 0,-1 1 0,0-1 0,0 1 0,0-1 0,0 0 0,0 1 0,0-1 0,0 0 0,0 1 0,1-1 0,-1 0 0,0 1 0,0-1 0,1 0 0,-1 0 0,0 1 0,0-1 0,1 0 0,-1 0 0,0 1 0,0-1 0,1 0 0,-1 0 0,0 0 0,1 0 0,-1 1 0,1-1 0,-1 0 0,0 0 0,1 0 0,-1 0 0,0 0 0,1 0 0,-1 0 0,0 0 0,1 0 0,-1 0 0,1 0 0,-1 0 0,0 0 0,1 0 0,-1 0 0,0-1 0,1 1 0,13-10 0,-13 10 0,42-44 0,18-14 0,-55 53 0,0 0 0,0 1 0,0 0 0,1 0 0,0 0 0,-1 1 0,1 0 0,10-3 0,-16 6 0,0-1 0,1 1 0,-1 0 0,0 0 0,1-1 0,-1 1 0,1 0 0,-1 0 0,0 0 0,1 1 0,-1-1 0,1 0 0,-1 0 0,0 1 0,1-1 0,-1 1 0,0-1 0,0 1 0,1-1 0,-1 1 0,0 0 0,0 0 0,0 0 0,0 0 0,0-1 0,0 1 0,0 1 0,0-1 0,0 0 0,0 0 0,0 0 0,-1 0 0,1 1 0,0-1 0,-1 0 0,1 0 0,-1 1 0,0-1 0,1 2 0,0 4 0,0 0 0,-1 0 0,1-1 0,-1 1 0,-1 0 0,1 0 0,-3 8 0,3-14-235,0 0 1,-1-1-1,1 1 0,0 0 0,0 0 1,-1 0-1,1 0 0,-1 0 1,1-1-1,-1 1 0,1 0 1,-1 0-1,1-1 0,-1 1 0,0 0 1,0-1-1,1 1 0,-1 0 1,0-1-1,0 1 0,1-1 0,-1 0 1,0 1-1,0-1 0,0 1 1,0-1-1,0 0 0,-1 0 1,-8 1-6765</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3.012"/>
    </inkml:context>
    <inkml:brush xml:id="br0">
      <inkml:brushProperty name="width" value="0.025" units="cm"/>
      <inkml:brushProperty name="height" value="0.025" units="cm"/>
    </inkml:brush>
  </inkml:definitions>
  <inkml:trace contextRef="#ctx0" brushRef="#br0">6 48 24535,'0'0'7784,"-5"-48"-7752,10 48-449,5 0-2594,-2 2-2914,-3 8-6055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3.355"/>
    </inkml:context>
    <inkml:brush xml:id="br0">
      <inkml:brushProperty name="width" value="0.025" units="cm"/>
      <inkml:brushProperty name="height" value="0.025" units="cm"/>
    </inkml:brush>
  </inkml:definitions>
  <inkml:trace contextRef="#ctx0" brushRef="#br0">16 121 16432,'-2'-14'2743,"-4"-44"-422,1 9 5891,8 216-7338,-3 127 1226,-2-259-2015,0-21-85,1 1 0,0 0 0,2-1 0,-1 1 0,4 16 0,-4-30 0,1 0 0,-1 1 0,0-1 0,1 0 0,-1 0 0,0 1 0,1-1 0,0 0 0,-1 0 0,1 0 0,0 0 0,-1 0 0,1 0 0,0 0 0,0 0 0,0 0 0,0 0 0,0 0 0,0 0 0,0-1 0,0 1 0,0 0 0,0-1 0,1 1 0,1 0 0,-1-1 0,0 0 0,1 0 0,-1 0 0,0 0 0,0-1 0,1 1 0,-1 0 0,0-1 0,0 0 0,0 0 0,0 0 0,0 0 0,3-1 0,4-4 0,0 0 0,0-1 0,-1 0 0,0 0 0,8-10 0,10-16 0,0-1 0,-3-1 0,0-1 0,-3-1 0,-1-1 0,27-79 0,-45 114-46,0 2-128,-1 1-1,1-1 1,-1 0-1,1 0 0,-1 1 1,0-1-1,1 0 1,-1 0-1,0 0 0,0 0 1,0 0-1,0 1 1,0-1-1,1 0 0,-2 0 1,1 0-1,0 0 1,0 0-1,0 1 1,0-1-1,0 0 0,-1 0 1,1 0-1,0 0 1,-1 1-1,1-1 0,-1 0 1,0-1-1,-11 2-8201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600"/>
    </inkml:context>
    <inkml:brush xml:id="br0">
      <inkml:brushProperty name="width" value="0.025" units="cm"/>
      <inkml:brushProperty name="height" value="0.025" units="cm"/>
    </inkml:brush>
  </inkml:definitions>
  <inkml:trace contextRef="#ctx0" brushRef="#br0">1 0 13293,'0'0'11306,"63"0"-9800,-28 0-193,3 3-865,4-3-384,0 0-160,-4 0-736,-7 0-450,-8 0-383,-13 0-1250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3.696"/>
    </inkml:context>
    <inkml:brush xml:id="br0">
      <inkml:brushProperty name="width" value="0.025" units="cm"/>
      <inkml:brushProperty name="height" value="0.025" units="cm"/>
    </inkml:brush>
  </inkml:definitions>
  <inkml:trace contextRef="#ctx0" brushRef="#br0">1 1 12075,'0'0'10699,"0"49"-7304,2-35-929,9-3-1249,4-2-800,4-1-289,5 1-1185,2-4-2114,0-2-2178,0-3-2627</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4.088"/>
    </inkml:context>
    <inkml:brush xml:id="br0">
      <inkml:brushProperty name="width" value="0.025" units="cm"/>
      <inkml:brushProperty name="height" value="0.025" units="cm"/>
    </inkml:brush>
  </inkml:definitions>
  <inkml:trace contextRef="#ctx0" brushRef="#br0">126 1 5157,'0'0'13319,"-11"3"-9005,2 0-3784,1 0 1,0 1-1,-1 0 1,1 0-1,1 1 1,-1 0-1,-9 8 1,13-9-309,1-1 0,-1 1-1,1 0 1,0 0 0,0 0 0,0 0 0,1 0 0,-1 1-1,1-1 1,0 1 0,0 0 0,1-1 0,-1 1-1,1 0 1,0 0 0,1 0 0,-1 10 0,1-15-205,0 1 1,1 0-1,-1 0 1,1 0-1,-1-1 1,1 1 0,-1 0-1,1 0 1,0-1-1,-1 1 1,1-1-1,0 1 1,-1-1-1,1 1 1,0-1-1,0 1 1,-1-1 0,1 1-1,0-1 1,0 0-1,0 1 1,0-1-1,0 0 1,-1 0-1,1 0 1,0 0-1,0 0 1,0 0 0,0 0-1,0 0 1,0 0-1,1 0 1,33-4 417,-19-3-353,1 0 0,-1 0 0,0-2-1,28-19 1,-34 20-85,0 0-1,1 1 1,0 1 0,0 0-1,1 0 1,0 1-1,0 1 1,0 0 0,0 0-1,1 1 1,16-2-1,-27 6 9,-1-1 0,0 1 0,1 0-1,-1 0 1,0-1 0,0 1-1,1 0 1,-1 0 0,0 0 0,0 0-1,0 0 1,0 0 0,0 0-1,-1 1 1,1-1 0,0 0 0,0 0-1,-1 1 1,1-1 0,-1 0 0,1 1-1,-1-1 1,0 1 0,1-1-1,-1 1 1,0-1 0,0 0 0,0 1-1,0-1 1,0 1 0,0-1 0,-1 3-1,-4 56 196,5-57-198,-1-1-2,1 0 0,0 0 0,0 0 0,0 1 0,0-1 0,0 0 0,0 0 0,0 1 0,1-1 0,-1 0 0,2 3 0,-2-5 0,0 1 0,1-1 0,-1 1 0,0-1 0,1 1 0,-1-1 0,1 1 0,-1-1 0,0 0 0,1 1 0,-1-1 0,1 1 0,-1-1 0,1 0 0,0 0 0,-1 1 0,1-1 0,-1 0 0,1 0 0,0 0 0,-1 0 0,1 1 0,-1-1 0,1 0 0,0 0 0,0 0 0,4-2 0,0 1 0,0 0 0,-1-1 0,1 0 0,0 0 0,-1 0 0,1-1 0,5-4 0,19-12 0,-21 12 0,1 0 0,0 1 0,0 1 0,1-1 0,0 2 0,0-1 0,0 1 0,0 1 0,1-1 0,10 0 0,-20 3 0,-1 1 0,1 0 0,0 0 0,-1 0 0,1 0 0,0 1 0,-1-1 0,1 0 0,-1 0 0,1 0 0,0 0 0,-1 1 0,1-1 0,-1 0 0,1 0 0,-1 1 0,1-1 0,-1 1 0,1-1 0,-1 0 0,1 1 0,-1-1 0,1 1 0,-1-1 0,1 1 0,-1-1 0,0 1 0,0-1 0,1 1 0,-1 1 0,2 21 0,-2-21 0,0-1 0,-1 0 0,1 0 0,0 0 0,0 0 0,0 0 0,0 0 0,0 1 0,0-1 0,0 0 0,0 0 0,0 0 0,0 0 0,1 0 0,-1 0 0,0 0 0,1 0 0,-1 1 0,1-1 0,-1 0 0,1-1 0,0 1 0,-1 0 0,1 0 0,0 0 0,0 0 0,0 0 0,-1-1 0,1 1 0,0 0 0,0-1 0,0 1 0,0-1 0,2 1 0,4 0 0,0-2 0,0 1 0,0-1 0,0 0 0,0 0 0,-1-1 0,1 0 0,0-1 0,6-2 0,62-35 0,-29 15 0,-43 24 0,34-15 0,-35 15 0,-1 0 0,1 1 0,-1-1 0,1 0 0,0 1 0,-1 0 0,1-1 0,0 1 0,-1 0 0,1 0 0,0 0 0,0 0 0,-1 0 0,1 1 0,0-1 0,-1 0 0,1 1 0,2 1 0,-3-1 0,-1 0 0,1 0 0,0 0 0,-1 0 0,1 0 0,-1 0 0,0 1 0,1-1 0,-1 0 0,0 0 0,0 1 0,0-1 0,0 0 0,0 0 0,0 1 0,0-1 0,0 0 0,-1 0 0,1 0 0,0 1 0,-1-1 0,0 2 0,-12 30 0,10-27 0,3-6-69,-1 1-1,1 0 1,-1 0 0,1 0-1,0-1 1,0 1-1,-1 0 1,1 0 0,0 0-1,0 0 1,0 0 0,0-1-1,0 1 1,0 0 0,0 0-1,0 0 1,0 0-1,0 0 1,1 1 0,11 0-3489,18-19-6439,-16 3-2191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4.522"/>
    </inkml:context>
    <inkml:brush xml:id="br0">
      <inkml:brushProperty name="width" value="0.025" units="cm"/>
      <inkml:brushProperty name="height" value="0.025" units="cm"/>
    </inkml:brush>
  </inkml:definitions>
  <inkml:trace contextRef="#ctx0" brushRef="#br0">5 1 18449,'0'0'13181,"-1"9"-12215,0-3-865,-2 36 10,4-41-112,-1 1-1,0-1 1,0 0 0,1 1 0,-1-1-1,0 1 1,1-1 0,0 0 0,-1 0-1,1 1 1,0-1 0,-1 0-1,1 0 1,0 0 0,0 1 0,0-1-1,0 0 1,0-1 0,0 1-1,1 0 1,-1 0 0,0 0 0,0-1-1,1 1 1,-1 0 0,0-1-1,1 1 1,-1-1 0,0 0 0,1 1-1,1-1 1,8 1 1,1-1 0,0-1 0,-1 0 0,1 0 0,-1-2 0,0 1 0,16-6 0,-14 4 0,0 0 0,0 1 0,0 1 0,21-1 0,-33 3 0,-1 1 0,1 0 0,-1-1 0,1 1 0,-1 0 0,1 0 0,-1-1 0,0 1 0,1 0 0,-1 0 0,0 0 0,1 0 0,-1-1 0,0 1 0,0 0 0,0 0 0,0 0 0,0 0 0,0 0 0,0-1 0,0 1 0,0 0 0,-1 0 0,1 0 0,-1 1 0,-3 25 0,4-26 0,1 0 0,0-1 0,1 1 0,-1-1 0,0 1 0,1-1 0,-1 0 0,1 0 0,-1 0 0,0 0 0,1 0 0,-1 0 0,1 0 0,-1 0 0,1 0 0,-1 0 0,0-1 0,1 1 0,1-1 0,16-7-142,-1-1 0,26-15-1,-34 17 50,1 0 0,0 1 1,0 0-1,1 1 0,0 1 0,-1-1 0,2 2 0,-1 0 0,24-3 0,-36 6 109,1 0 0,-1 0 0,0 1 0,1-1 0,-1 0 0,1 1 0,-1-1 0,0 0 0,1 1 0,-1-1-1,0 0 1,0 1 0,1-1 0,-1 1 0,0-1 0,0 1 0,0-1 0,1 0 0,-1 1 0,0-1 0,0 1 0,0-1 0,0 1 0,0-1 0,0 1 0,0-1 0,0 1 0,0-1 0,0 1 0,0-1-1,0 1 1,-1 0 0,-1 17 649,-14 27-467,13-38-202,0 0 0,0 1 0,0-1 0,1 1-1,1 0 1,-1 0 0,0 13 0,2-21-77,0 0 0,0 0 0,0 1 0,0-1-1,0 0 1,0 0 0,0 0 0,0 0 0,0 1 0,0-1 0,0 0 0,0 0 0,0 0 0,0 0-1,0 1 1,0-1 0,0 0 0,0 0 0,1 0 0,-1 0 0,0 1 0,0-1 0,0 0 0,0 0-1,0 0 1,0 0 0,0 0 0,1 0 0,-1 1 0,0-1 0,0 0 0,0 0 0,0 0 0,0 0-1,1 0 1,-1 0 0,0 0 0,0 0 0,0 0 0,1 0 0,-1 0 0,0 0 0,0 0-1,0 0 1,0 0 0,1 0 0,-1 0 0,0 0 0,0 0 0,0 0 0,1 0 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31:45.424"/>
    </inkml:context>
    <inkml:brush xml:id="br0">
      <inkml:brushProperty name="width" value="0.025" units="cm"/>
      <inkml:brushProperty name="height" value="0.025" units="cm"/>
    </inkml:brush>
  </inkml:definitions>
  <inkml:trace contextRef="#ctx0" brushRef="#br0">22 154 16784,'0'0'14894,"11"-10"-14680,-6 6-171,6-6-19,0 1 0,-1-1 1,9-12-1,-16 19-3,-1 1 1,0-1-1,0 0 0,0 0 0,0 0 1,0 0-1,-1 0 0,1-1 1,-1 1-1,0 0 0,0-1 0,0 1 1,-1-1-1,1 1 0,-1-1 0,0 1 1,0-1-1,0 0 0,0 1 0,-2-7 1,2 9-14,-1 0 0,0 0 0,1 0 1,-1 0-1,0 0 0,0 1 0,1-1 1,-1 0-1,0 1 0,0-1 0,0 0 1,0 1-1,0-1 0,0 1 0,0-1 1,0 1-1,0 0 0,0-1 0,0 1 1,0 0-1,0 0 0,0 0 0,-1 0 1,1 0-1,0 0 0,0 0 0,0 0 1,0 0-1,0 1 0,0-1 0,0 0 1,0 1-1,-2 0 0,0 0-19,0 0 0,-1 0 0,1 0 0,0 1 0,0 0 0,0-1 0,0 1 0,0 0 1,-4 4-1,2 1-6,0 1 1,0-1 0,1 1-1,0 0 1,1 0-1,0 0 1,0 0 0,1 1-1,0-1 1,0 1 0,1 0-1,0 0 1,0-1 0,1 1-1,2 17 1,-2-24 21,1 0 0,-1 0 0,1 0 0,-1 1-1,1-1 1,0 0 0,0 0 0,0 0 0,0 0 0,0-1 0,0 1 0,1 0-1,-1 0 1,1-1 0,-1 1 0,1-1 0,-1 1 0,1-1 0,0 0 0,0 0-1,0 1 1,0-1 0,0-1 0,0 1 0,0 0 0,0 0 0,0-1 0,0 1 0,0-1-1,0 0 1,1 1 0,-1-1 0,0 0 0,0 0 0,0-1 0,1 1 0,1-1-1,7 0 24,-1 0 0,0-1-1,0 0 1,0-1 0,0 0-1,16-8 1,45-31-28,12-7 0,-83 49 0,1 0 0,0-1 0,-1 1 0,1-1 0,-1 1 0,1 0 0,0 0 0,-1-1 0,1 1 0,0 0 0,0 0 0,-1 0 0,1 0 0,0 0 0,-1 0 0,1 0 0,0 0 0,-1 0 0,1 0 0,0 0 0,0 1 0,-1-1 0,1 0 0,0 0 0,-1 1 0,1-1 0,-1 0 0,1 1 0,0-1 0,-1 1 0,1-1 0,-1 0 0,1 1 0,0 0 0,7 28 0,-8-27 0,-1 0 0,1 0 0,0-1 0,1 1 0,-1 0 0,0 0 0,1 0 0,-1 0 0,1 0 0,-1 0 0,1 0 0,0 0 0,0-1 0,0 1 0,0 0 0,0-1 0,0 1 0,1-1 0,-1 1 0,0-1 0,1 1 0,-1-1 0,1 0 0,-1 0 0,1 0 0,0 0 0,-1 0 0,5 1 0,1-2 0,0 0 0,1-1 0,-1 0 0,0-1 0,0 1 0,0-1 0,0-1 0,0 1 0,0-1 0,-1-1 0,1 1 0,-1-1 0,0 0 0,0 0 0,6-6 0,-6 5 0,0 0 0,1 0 0,-1 1 0,1 0 0,1 0 0,-1 1 0,0 0 0,1 0 0,0 1 0,-1-1 0,1 2 0,8-2 0,-15 4 0,0-1 0,0 1 0,0 0 0,0 0 0,-1-1 0,1 1 0,0 0 0,-1 0 0,1 0 0,-1 0 0,1 0 0,-1 0 0,1 0 0,-1 0 0,0 0 0,1 0 0,-1 0 0,0 0 0,0 0 0,0 0 0,1 0 0,-1 0 0,-1 0 0,1 0 0,0 2 0,0 40 0,-1-33 0,1-4-301,0 4-4795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7:59.873"/>
    </inkml:context>
    <inkml:brush xml:id="br0">
      <inkml:brushProperty name="width" value="0.025" units="cm"/>
      <inkml:brushProperty name="height" value="0.025" units="cm"/>
    </inkml:brush>
  </inkml:definitions>
  <inkml:trace contextRef="#ctx0" brushRef="#br0">52 1 7783,'0'0'16042,"4"11"-14216,3 9-1208,-2 1-1,0-1 1,-2 1 0,0 0 0,-1 22 0,-3 126 1997,-1-71-1997,-33 736-442,21-366-176,10-150 0,4-304 0,0-6 0,0 1 0,0-1 0,-1 1 0,0-1 0,0 1 0,-1-1 0,0 1 0,-1-1 0,-5 14 0,2-47-1655,5-5-4852,1-5-5158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0.909"/>
    </inkml:context>
    <inkml:brush xml:id="br0">
      <inkml:brushProperty name="width" value="0.025" units="cm"/>
      <inkml:brushProperty name="height" value="0.025" units="cm"/>
    </inkml:brush>
  </inkml:definitions>
  <inkml:trace contextRef="#ctx0" brushRef="#br0">0 139 3459,'0'0'16854,"10"0"-15611,477-23 3518,53-4-4455,1196-27 1973,-1448 56-464,-259-8-3242,-29 5 1136,1 1 0,0-1 0,0 1 0,-1-1 0,1 0-1,-1 1 1,1-1 0,-1 0 0,1 1 0,-1-1 0,1 0 0,-1 0 0,1 1 0,-1-1-1,0 0 1,1 0 0,-1 0 0,0 1 0,0-1 0,0 0 0,0-1 0,0-11-5619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1.282"/>
    </inkml:context>
    <inkml:brush xml:id="br0">
      <inkml:brushProperty name="width" value="0.025" units="cm"/>
      <inkml:brushProperty name="height" value="0.025" units="cm"/>
    </inkml:brush>
  </inkml:definitions>
  <inkml:trace contextRef="#ctx0" brushRef="#br0">0 2 18065,'0'0'3796,"14"0"-2617,382-1 2510,-390 1-3545,-1 0-1,0 0 0,1 1 0,-1 0 0,0 0 1,1 0-1,-1 1 0,0 0 0,0 0 0,7 3 1,-11-4-67,-1 0 1,1-1-1,0 1 1,0 0-1,-1 0 1,1-1-1,0 1 1,-1 0-1,1 0 1,0 0-1,-1 0 1,1 0-1,-1 0 1,0 0-1,1 0 1,-1 0-1,0 0 1,0 0-1,0 0 1,1 0-1,-1 2 1,-1 0 40,1-1 0,-1 1 0,0-1 0,0 1 0,0-1 0,0 1 0,0-1 0,0 0 0,-1 1 0,1-1 0,-1 0 0,-2 3 1,-130 129 1242,99-102-1517,1 1 0,2 1 0,-46 63-1,69-83-3526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1.931"/>
    </inkml:context>
    <inkml:brush xml:id="br0">
      <inkml:brushProperty name="width" value="0.025" units="cm"/>
      <inkml:brushProperty name="height" value="0.025" units="cm"/>
    </inkml:brush>
  </inkml:definitions>
  <inkml:trace contextRef="#ctx0" brushRef="#br0">0 511 14862,'0'0'6790,"9"-6"-4670,22-21-1277,0-1 0,-2-2 0,-2 0 0,0-2 0,26-42 0,-15 13-518,-2-1-1,36-87 1,-72 149-317,0-1 1,0 1-1,0-1 0,0 1 0,0-1 1,0 1-1,0-1 0,1 1 0,-1-1 1,0 1-1,0-1 0,1 1 0,-1 0 1,0-1-1,1 1 0,-1-1 0,0 1 1,1 0-1,-1-1 0,0 1 0,1 0 1,-1-1-1,1 1 0,-1 0 0,1 0 1,-1-1-1,1 1 0,-1 0 0,1 0 1,-1 0-1,1 0 0,-1 0 0,1 0 0,-1 0 1,1 0-1,-1 0 0,1 0 0,-1 0 1,1 0-1,-1 0 0,1 0 0,-1 0 1,1 0-1,-1 1 0,1-1 0,-1 0 1,1 0-1,-1 1 0,1-1 0,-1 0 1,1 1-1,-1-1 0,0 0 0,1 1 1,-1-1-1,0 1 0,1-1 0,-1 0 1,0 1-1,0-1 0,1 1 0,-1 0 1,20 38-15,-16-30 159,8 15-197,6 14 511,28 42-1,-42-72-729,2 0 0,-1 0 0,1-1 0,0 0-1,1 0 1,0-1 0,0 1 0,0-2 0,1 1 0,0-1 0,11 6 0,8-5-7296,1-6-9434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4.300"/>
    </inkml:context>
    <inkml:brush xml:id="br0">
      <inkml:brushProperty name="width" value="0.025" units="cm"/>
      <inkml:brushProperty name="height" value="0.025" units="cm"/>
    </inkml:brush>
  </inkml:definitions>
  <inkml:trace contextRef="#ctx0" brushRef="#br0">10 103 8904,'0'0'18183,"0"0"-18124,-1 0 0,1 0 0,0 0 0,-1 0-1,1 0 1,-1 0 0,1 0 0,0-1 0,-1 1 0,1 0 0,0 0 0,-1 0 0,1 0 0,-1 0 0,1-1-1,0 1 1,0 0 0,-1 0 0,1-1 0,0 1 0,-1 0 0,1 0 0,0-1 0,0 1 0,-1 0 0,1-1-1,0 1 1,0-1 0,2-6 77,1 0 1,0-1-1,0 2 0,1-1 0,-1 0 0,2 1 1,-1-1-1,8-7 0,-6 7-81,-6 6-21,17-18-27,-17 19 18,0 0 0,-1 1 1,1-1-1,0 0 0,0 1 0,0-1 1,0 0-1,0 0 0,0 1 1,0-1-1,0 0 0,0 1 1,0-1-1,0 0 0,0 1 1,0-1-1,0 0 0,0 1 1,0-1-1,0 0 0,0 1 1,1-1-1,-1 0 0,0 0 0,0 1 1,0-1-1,0 0 0,1 0 1,-1 1-1,0-1 0,0 0 1,1 0-1,-1 0 0,0 1 1,0-1-1,1 0 0,-1 0 1,0 0-1,1 0 0,-1 0 1,0 1-1,0-1 0,1 0 0,-1 0 1,0 0-1,1 0 0,-1 0 1,0 0-1,1 0 0,-1 0 1,0 0-1,1 0 0,-1 0 1,0 0-1,1-1 0,-1 1 1,0 0-1,0 0 0,1 0 1,-1 0-1,0 0 0,1-1 0,-1 1 1,0 0-1,0 0 0,1 0 1,-1-1-1,0 1 119,-5 2 193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4.645"/>
    </inkml:context>
    <inkml:brush xml:id="br0">
      <inkml:brushProperty name="width" value="0.025" units="cm"/>
      <inkml:brushProperty name="height" value="0.025" units="cm"/>
    </inkml:brush>
  </inkml:definitions>
  <inkml:trace contextRef="#ctx0" brushRef="#br0">46 1 9513,'0'0'17392,"-2"11"-16479,-6 57 343,0 81 0,6 4-4846,1-159-2477,-6-3 3923,2 1-199,-8-18-6028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3.992"/>
    </inkml:context>
    <inkml:brush xml:id="br0">
      <inkml:brushProperty name="width" value="0.025" units="cm"/>
      <inkml:brushProperty name="height" value="0.025" units="cm"/>
    </inkml:brush>
  </inkml:definitions>
  <inkml:trace contextRef="#ctx0" brushRef="#br0">111 33 5317,'0'0'20948,"79"7"-19347,-38-21-576,2 0-832,-4 5-226,-6 7-1408,-9 2-961,-14 7-1057,-10 12-1090,-8 4-4259</inkml:trace>
  <inkml:trace contextRef="#ctx0" brushRef="#br0" timeOffset="1">1 374 15599,'0'0'9609,"67"8"-7527,-31-22-705,2-1-993,1 1-351,-2 2-322,-3 4-1857,-4 0-1729,-3-1-1699,-5-2-5540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4.990"/>
    </inkml:context>
    <inkml:brush xml:id="br0">
      <inkml:brushProperty name="width" value="0.025" units="cm"/>
      <inkml:brushProperty name="height" value="0.025" units="cm"/>
    </inkml:brush>
  </inkml:definitions>
  <inkml:trace contextRef="#ctx0" brushRef="#br0">39 76 17040,'0'0'5344,"7"-9"-3401,0 3-1659,0 0-1,0 0 1,0 0-1,1 1 1,0 0-1,0 0 1,0 1 0,0 0-1,1 1 1,0 0-1,0 0 1,0 0-1,0 2 1,0-1-1,0 1 1,12 0 0,-20 1-263,8-1 70,0 0-1,0 1 0,0 0 1,0 0-1,0 1 0,0 1 1,10 2-1,-17-3-63,0 0-1,0 0 1,0 0 0,0 1 0,0-1 0,-1 1-1,1-1 1,0 1 0,-1 0 0,1-1 0,-1 1-1,0 0 1,1 0 0,-1 0 0,0 0-1,0 0 1,0 1 0,-1-1 0,1 0 0,0 0-1,-1 1 1,1-1 0,-1 0 0,0 1 0,0-1-1,0 0 1,0 1 0,0-1 0,-1 0-1,1 0 1,-1 1 0,-1 3 0,0 2 77,0 0 1,-1 0 0,0 0 0,0-1-1,-1 1 1,0-1 0,0 0-1,-1 0 1,0 0 0,-10 10 0,3-4 104,-1-1 1,-1 0 0,-29 20 0,82-37-429,-28 2 43,1 0 1,0 0-1,1 1 0,-1 1 1,0 0-1,1 1 0,-1 0 0,14 2 1,-22-1 129,-1-1 1,1 1 0,-1 0 0,1 0 0,-1 1 0,0-1-1,1 1 1,-1 0 0,0 0 0,0 0 0,0 0 0,0 0-1,-1 0 1,1 1 0,-1 0 0,1-1 0,-1 1 0,0 0-1,0 0 1,0 0 0,0 0 0,-1 1 0,1-1 0,-1 0-1,0 1 1,0-1 0,0 1 0,0-1 0,-1 1 0,1-1-1,-1 5 1,0 2 116,0 0-1,-1-1 1,0 1-1,0-1 1,-1 0 0,0 1-1,-1-1 1,0 0-1,-1 0 1,0-1-1,0 1 1,0-1 0,-1 0-1,-1 0 1,1 0-1,-1 0 1,-1-1-1,1 0 1,-1-1-1,0 0 1,-1 0 0,-13 9-1,10-8 26,0-1-1,0 0 1,-1 0-1,0-1 0,0-1 1,0 0-1,0-1 1,-1 0-1,0-1 1,1 0-1,-1-1 1,0 0-1,0-1 1,1-1-1,-1 0 1,-22-5-1,30 5-163,1 0 1,0-1-1,0 0 0,0 0 0,0 0 1,0 0-1,0 0 0,1-1 0,-1 0 1,1 0-1,-1 0 0,1 0 1,0 0-1,0-1 0,-3-5 0,4 6-116,1 1 0,0-1 0,0 0 1,0 0-1,0 0 0,0 0 0,0 1 0,1-1 0,-1 0 0,1 0 0,0 0 0,0-1 0,0 1 0,0 0 0,1 0 0,-1 0 0,1 0 0,0 1 0,0-1 0,0 0 0,0 0 0,0 0 0,4-5 0,12-17-7738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5.816"/>
    </inkml:context>
    <inkml:brush xml:id="br0">
      <inkml:brushProperty name="width" value="0.025" units="cm"/>
      <inkml:brushProperty name="height" value="0.025" units="cm"/>
    </inkml:brush>
  </inkml:definitions>
  <inkml:trace contextRef="#ctx0" brushRef="#br0">1 419 15951,'0'0'13602,"9"-10"-12326,51-62-673,-3-3 0,48-85 0,-52 78-474,-34 63-129,-19 19 0,0 0 0,1 0 0,-1 0 0,0 0 0,1 0 0,-1 0 0,0 0 0,1 0 0,-1 0 0,0 0 0,0 0 0,1 1 0,-1-1 0,0 0 0,1 0 0,-1 0 0,0 1 0,0-1 0,1 0 0,-1 0 0,0 0 0,0 1 0,1-1 0,-1 0 0,0 1 0,0-1 0,0 0 0,0 0 0,0 1 0,1-1 0,-1 0 0,0 1 0,0-1 0,0 0 0,0 1 0,0-1 0,0 1 0,1 50 0,-2-37 0,-13 151 0,0 35 0,14-199-32,0 0-1,0 1 1,0-1 0,0 1 0,0-1-1,0 0 1,0 1 0,0-1-1,1 1 1,-1-1 0,1 0 0,-1 1-1,1-1 1,-1 0 0,1 0 0,0 1-1,0-1 1,-1 0 0,1 0-1,0 0 1,0 0 0,0 0 0,0 0-1,1 0 1,-1 0 0,0 0-1,0-1 1,0 1 0,1 0 0,-1-1-1,0 1 1,1-1 0,-1 1-1,0-1 1,1 0 0,-1 0 0,1 1-1,-1-1 1,0 0 0,1 0 0,-1 0-1,1-1 1,-1 1 0,0 0-1,1 0 1,-1-1 0,1 1 0,-1-1-1,0 1 1,0-1 0,1 0-1,-1 1 1,0-1 0,0 0 0,0 0-1,0 0 1,0 0 0,0 0-1,0 0 1,0 0 0,0 0 0,0 0-1,0-2 1,0 1-975,0-1-1,0 1 1,0 0-1,0-1 1,-1 1-1,1-1 1,-1 1-1,0-1 1,0 1-1,0-4 1,0-12-8266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6.144"/>
    </inkml:context>
    <inkml:brush xml:id="br0">
      <inkml:brushProperty name="width" value="0.025" units="cm"/>
      <inkml:brushProperty name="height" value="0.025" units="cm"/>
    </inkml:brush>
  </inkml:definitions>
  <inkml:trace contextRef="#ctx0" brushRef="#br0">0 21 1986,'0'0'30012,"63"5"-29243,-16-5-769,2 0 0,-1-3-2018,-10-7-4292,-7-2-10185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6.627"/>
    </inkml:context>
    <inkml:brush xml:id="br0">
      <inkml:brushProperty name="width" value="0.025" units="cm"/>
      <inkml:brushProperty name="height" value="0.025" units="cm"/>
    </inkml:brush>
  </inkml:definitions>
  <inkml:trace contextRef="#ctx0" brushRef="#br0">127 110 5381,'0'0'-1057,"-52"-14"865,40 1 833,3 0-33,2-2 417,0-2 1377,1 2-1953,2 3 31,-5 3 193,0 7-769,-3 2-3107</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7.310"/>
    </inkml:context>
    <inkml:brush xml:id="br0">
      <inkml:brushProperty name="width" value="0.025" units="cm"/>
      <inkml:brushProperty name="height" value="0.025" units="cm"/>
    </inkml:brush>
  </inkml:definitions>
  <inkml:trace contextRef="#ctx0" brushRef="#br0">1 2 11018,'0'0'10976,"0"0"-10913,0 0-1,0 0 1,0 1 0,0-1 0,0 0-1,0 0 1,0 0 0,1 0-1,-1 0 1,0 0 0,0 0-1,0 0 1,0 0 0,0 0-1,0 0 1,0 0 0,0 0-1,1 0 1,-1 0 0,0 0-1,0 0 1,0 0 0,0 0-1,0 0 1,0 0 0,0 0-1,1 0 1,-1 0 0,0 0-1,0 0 1,0-1 0,0 1-1,0 0 1,0 0 0,0 0-1,0 0 1,0 0 0,0 0 0,0 0-1,1 0 1,-1 0 0,0 0-1,0-1 1,0 1 0,0 0-1,0 0 1,0 0 0,0 0-1,0 0 1,0 0 0,0 0-1,0 0 1,0-1 0,8 6 353,1 0 1,0-1-1,0 0 1,0-1 0,1 1-1,-1-2 1,1 0-1,-1 0 1,1 0-1,0-1 1,0-1-1,0 0 1,10-1 0,6 1 66,5 3-297,0 0 0,50 14 1,-51-10-59,-1-1 1,1-1-1,35 0 1,159 2-129,-181-3 0,0 2 0,0 2 0,48 15 0,-69-17 0,1-1 0,0-1 0,40 1 0,-43-5 0,0 2 0,1 0 0,-1 2 0,-1 0 0,26 8 0,-43-10-259,-7-2-905,-7-1-6200,-6-4-7744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8.180"/>
    </inkml:context>
    <inkml:brush xml:id="br0">
      <inkml:brushProperty name="width" value="0.025" units="cm"/>
      <inkml:brushProperty name="height" value="0.025" units="cm"/>
    </inkml:brush>
  </inkml:definitions>
  <inkml:trace contextRef="#ctx0" brushRef="#br0">0 0 13196,'0'0'17003,"6"5"-16421,47 32-18,-22-16-90,-1 1 0,48 45 0,140 141-474,-213-204-1078,0 0-3332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8.943"/>
    </inkml:context>
    <inkml:brush xml:id="br0">
      <inkml:brushProperty name="width" value="0.025" units="cm"/>
      <inkml:brushProperty name="height" value="0.025" units="cm"/>
    </inkml:brush>
  </inkml:definitions>
  <inkml:trace contextRef="#ctx0" brushRef="#br0">1 1 5926,'1'2'23625,"6"14"-22870,30 63 207,24 67 537,-53-121-1499,-3-7 0,1-1 0,0-1 0,1 1 0,15 25 0,-14-42-1660,-5 0-2739</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09.736"/>
    </inkml:context>
    <inkml:brush xml:id="br0">
      <inkml:brushProperty name="width" value="0.025" units="cm"/>
      <inkml:brushProperty name="height" value="0.025" units="cm"/>
    </inkml:brush>
  </inkml:definitions>
  <inkml:trace contextRef="#ctx0" brushRef="#br0">0 0 6086,'0'0'18524,"0"11"-16634,11 113 406,-5-77-1304,-2 1 1,-2-1 0,-5 59 0,-3-31-993,20-105-1881,-8 21-477,-2 2-5895</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1.103"/>
    </inkml:context>
    <inkml:brush xml:id="br0">
      <inkml:brushProperty name="width" value="0.025" units="cm"/>
      <inkml:brushProperty name="height" value="0.025" units="cm"/>
    </inkml:brush>
  </inkml:definitions>
  <inkml:trace contextRef="#ctx0" brushRef="#br0">0 129 17200,'0'0'897,"75"-32"-352,-36 21-289,4-1-192,3 1-96,-3-1-481,-2-1-768,-3-1-737,-14 2-416,-15 0-1730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1.446"/>
    </inkml:context>
    <inkml:brush xml:id="br0">
      <inkml:brushProperty name="width" value="0.025" units="cm"/>
      <inkml:brushProperty name="height" value="0.025" units="cm"/>
    </inkml:brush>
  </inkml:definitions>
  <inkml:trace contextRef="#ctx0" brushRef="#br0">190 0 15695,'0'0'3982,"0"12"-3571,-1 7-208,0 0-1,-2-1 0,0 1 0,-1 0 1,-1-1-1,-1 0 0,0 0 0,-15 29 1,1-16 801,-38 46-1,-4 5 1698,62-81-2699,0-1-1,1 0 1,-1 0-1,0 1 1,0-1-1,0 0 1,0 0-1,1 1 1,-1-1-1,0 0 1,0 0-1,0 0 1,1 1 0,-1-1-1,0 0 1,0 0-1,1 0 1,-1 0-1,0 0 1,0 0-1,1 0 1,-1 1-1,0-1 1,0 0-1,1 0 1,-1 0-1,0 0 1,1 0-1,-1 0 1,0 0-1,0 0 1,1 0 0,-1-1-1,0 1 1,1 0-1,-1 0 1,0 0-1,0 0 1,1 0-1,-1 0 1,0-1-1,0 1 1,1 0-1,-1 0 1,0 0-1,0 0 1,0-1-1,1 1 1,108-40 93,-71 24-503,1 2-1,0 2 0,0 1 0,81-11 0,-66 19-2434,-18 2-2211,-29 1 3540,34-2-13434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336"/>
    </inkml:context>
    <inkml:brush xml:id="br0">
      <inkml:brushProperty name="width" value="0.025" units="cm"/>
      <inkml:brushProperty name="height" value="0.025" units="cm"/>
    </inkml:brush>
  </inkml:definitions>
  <inkml:trace contextRef="#ctx0" brushRef="#br0">75 0 16752,'0'0'1057,"-9"13"-240,6-10-786,-8 14 688,0 1-1,-13 26 0,22-38-442,-1 0-1,0 0 1,1 0-1,1 1 0,-1-1 1,1 1-1,0-1 1,0 1-1,1 0 1,-1-1-1,2 1 1,-1 0-1,3 12 1,-2-17-239,0 0 0,0 0 0,1 0 1,-1 0-1,0 0 0,1 0 0,0 0 1,-1 0-1,1 0 0,0-1 0,0 1 1,0-1-1,0 0 0,0 1 0,0-1 1,0 0-1,0 0 0,1 0 0,-1 0 1,0-1-1,1 1 0,-1-1 0,0 1 0,1-1 1,-1 0-1,1 0 0,-1 0 0,0 0 1,1 0-1,-1-1 0,5 0 0,2 0 45,0-1 0,-1 0 0,1-1 0,-1 1 0,1-2 0,-1 1 0,12-8 0,-6 1-63,0-2 0,-1 0 1,0 0-1,12-16 0,-12 12-47,1 2-1,21-19 0,-35 33 28,1 0-1,-1 0 1,0 0-1,0 0 0,0 0 1,1 0-1,-1 0 0,0 0 1,0 0-1,0 0 1,0 0-1,1 0 0,-1 0 1,0 0-1,0 0 1,0 0-1,1 0 0,-1 0 1,0 0-1,0 0 0,0 0 1,0 0-1,1 0 1,-1 0-1,0 1 0,0-1 1,0 0-1,0 0 0,0 0 1,1 0-1,-1 0 1,0 1-1,0-1 0,0 0 1,0 0-1,0 0 1,0 0-1,0 1 0,0-1 1,0 0-1,0 0 0,0 0 1,0 0-1,0 1 1,0-1-1,0 0 0,0 0 1,0 0-1,0 1 0,0-1 1,0 0-1,0 0 1,1 22 411,-3 21 862,-3-16-717,2-12-4,0 0 0,2 0 0,-1 22 1,2-36-516,1 0 1,-1-1 0,0 1 0,1 0-1,-1 0 1,0-1 0,1 1 0,-1 0-1,1-1 1,-1 1 0,1 0 0,-1-1-1,1 1 1,0-1 0,-1 1 0,1-1-1,0 1 1,0-1 0,-1 1 0,1-1-1,0 0 1,0 1 0,-1-1 0,1 0-1,0 0 1,0 1 0,0-1 0,0 0-1,-1 0 1,1 0 0,0 0 0,0 0-1,0 0 1,0 0 0,-1-1 0,1 1-1,0 0 1,1-1 0,35-11 297,-15-3-309,-1-1 0,-1 0 1,21-22-1,-23 20-190,1 1-1,0 1 1,30-19-1,-48 34 148,0 1 1,0-1-1,-1 0 0,1 1 1,0-1-1,0 1 1,0-1-1,0 1 0,0-1 1,0 1-1,0 0 0,0 0 1,0-1-1,0 1 0,0 0 1,0 0-1,0 0 0,0 0 1,0 0-1,0 0 1,0 0-1,0 0 0,0 1 1,0-1-1,0 0 0,-1 1 1,1-1-1,0 0 0,1 1 1,-1 1-1,0-1-1,-1 1 1,1-1 0,0 1 0,-1-1 0,0 1-1,1-1 1,-1 1 0,0 0 0,0-1-1,0 1 1,0-1 0,0 1 0,0 0 0,-1 2-1,-1 8-233,-1 0-1,0 0 1,-8 18-1,9-24-91,-16 26-1737,18-31 1662,-1 0 1,0 0-1,0 0 0,0 0 1,1-1-1,-1 1 0,0 0 1,0 0-1,0-1 1,-1 1-1,1-1 0,0 1 1,0-1-1,0 1 0,-2-1 1,-6 1-5759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2.412"/>
    </inkml:context>
    <inkml:brush xml:id="br0">
      <inkml:brushProperty name="width" value="0.025" units="cm"/>
      <inkml:brushProperty name="height" value="0.025" units="cm"/>
    </inkml:brush>
  </inkml:definitions>
  <inkml:trace contextRef="#ctx0" brushRef="#br0">147 138 9417,'0'0'11712,"-4"9"-10697,0 2-881,1 0 1,0 1-1,1-1 1,0 1-1,1-1 1,0 1-1,1 0 1,0-1-1,2 15 1,11 65-122,5 47 237,-13-45-3316,-6-96 2460,0 0 0,0 0 0,0 0-1,0 0 1,-1 0 0,1 0 0,-1 0-1,-3-4 1,-4-7-1070,-52-116-1529,39 76 4557,-27-97-1,47 141-840,0 1-1,0-1 1,1 0-1,0 0 1,0 0-1,1 1 0,2-15 1,-1 20-274,0-1 1,0 1 0,1-1-1,-1 1 1,1 0-1,0 0 1,0 0-1,1 0 1,-1 0 0,1 0-1,0 0 1,0 1-1,0 0 1,1-1 0,-1 1-1,1 1 1,5-5-1,7-1 188,1 0 0,-1 1 0,2 0 0,-1 2-1,1 0 1,-1 1 0,1 0 0,0 2 0,1 0 0,-1 1 0,34 2-1,-48-1-409,-1 0 0,1 0-1,0 0 1,0 0 0,0 0-1,-1 1 1,1 0 0,0 0-1,-1 0 1,1 0 0,-1 0-1,1 1 1,-1-1-1,1 1 1,-1 0 0,0 0-1,0 1 1,0-1 0,0 0-1,0 1 1,-1 0 0,1 0-1,-1 0 1,0 0 0,1 0-1,-1 0 1,-1 0 0,1 1-1,0-1 1,-1 1-1,0-1 1,0 1 0,0 0-1,0-1 1,-1 1 0,1 0-1,-1 0 1,0 6 0,-1 8 115,-1-2 0,0 1 0,-1 0 0,-1 0 0,-1-1 0,0 0 0,-1 0-1,-1 0 1,-11 19 0,9-16 164,0 0-1,1 1 0,1 0 0,0 0 0,-4 29 1,11-48-292,-1 1 1,1-1 0,0 1-1,-1-1 1,1 1 0,0-1 0,0 1-1,0-1 1,0 1 0,1-1 0,-1 1-1,0-1 1,0 1 0,1-1 0,-1 1-1,1-1 1,0 0 0,-1 1 0,1-1-1,0 0 1,0 1 0,0-1-1,-1 0 1,1 0 0,1 0 0,-1 0-1,0 0 1,0 0 0,0 0 0,0 0-1,1 0 1,-1-1 0,0 1 0,1 0-1,-1-1 1,1 1 0,-1-1 0,1 0-1,-1 1 1,1-1 0,-1 0 0,1 0-1,-1 0 1,1 0 0,-1 0-1,1 0 1,-1 0 0,1-1 0,2 0-1,4-1 14,1 0 0,-1 0-1,1-1 1,-1-1-1,0 1 1,0-1 0,12-8-1,4-6-129,-1-1-1,39-38 0,-52 46 18,-1 1 0,0-1 0,-1-1 0,0 0 0,-1 0 0,0-1 0,-1 0 0,6-15 0,-12 27 96,1 0 0,-1 0 0,1 0 0,-1 0 0,0 0 0,1 0 0,-1 0 0,0 0 0,1 0 0,-1 0 0,0 0 0,0 0 0,0 0 0,0-1 0,0 1 0,0 0 0,-1 0 0,1 0 0,0 0 0,0 0 0,-1 0 0,1 0 0,-1 0 0,1 0 0,-1 0 0,1 0 0,-2-1 0,1 2 0,0 1 0,0-1 1,0 1-1,0-1 0,0 1 0,0-1 0,0 1 0,0-1 1,0 1-1,0 0 0,0 0 0,0-1 0,0 1 1,1 0-1,-1 0 0,0 0 0,0 0 0,1 0 1,-1 0-1,1 0 0,-1 0 0,1 0 0,-1 0 1,1 2-1,-8 14 213,1 1 0,0 0 0,2 0 0,0 0 0,1 0-1,1 1 1,1 0 0,0 0 0,2 23 0,0-41-192,0 0-1,0 0 0,1 1 0,-1-1 1,1 0-1,-1 0 0,1 1 0,-1-1 1,1 0-1,0 0 0,-1 0 0,1 0 1,0 0-1,0 0 0,0 0 0,0 0 1,0 0-1,0-1 0,0 1 1,0 0-1,0-1 0,1 1 0,-1 0 1,0-1-1,0 0 0,0 1 0,1-1 1,-1 0-1,0 1 0,1-1 0,-1 0 1,0 0-1,0 0 0,1 0 0,-1 0 1,0-1-1,1 1 0,-1 0 0,0 0 1,2-1-1,4-1 31,0 1 1,0-1-1,-1 0 1,1-1-1,0 1 0,8-6 1,-6 3-211,-1-1 0,1 0 0,-1-1 0,0 1 1,12-14-1,-1-14-4232,-18 29 3165,0 1 1,0 0-1,-1 0 1,1-1 0,-1 1-1,0 0 1,0 0-1,-1-5 1,-6-21-13343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2.739"/>
    </inkml:context>
    <inkml:brush xml:id="br0">
      <inkml:brushProperty name="width" value="0.025" units="cm"/>
      <inkml:brushProperty name="height" value="0.025" units="cm"/>
    </inkml:brush>
  </inkml:definitions>
  <inkml:trace contextRef="#ctx0" brushRef="#br0">0 0 18257,'0'0'4645,"56"51"-4549,-26-41-1185,0-2-2306,-1-3-4069</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3.114"/>
    </inkml:context>
    <inkml:brush xml:id="br0">
      <inkml:brushProperty name="width" value="0.025" units="cm"/>
      <inkml:brushProperty name="height" value="0.025" units="cm"/>
    </inkml:brush>
  </inkml:definitions>
  <inkml:trace contextRef="#ctx0" brushRef="#br0">133 0 9161,'0'0'10981,"-11"7"-9417,-2 1-961,1 1 0,0 0 0,0 0 0,-13 16 0,20-20-381,0 0 0,1 1 1,0 0-1,0 0 1,0 0-1,1 0 1,0 1-1,0 0 0,0-1 1,1 1-1,0 0 1,0 0-1,0 12 0,1-15-174,1 0 1,-1 0-1,1 0 0,1 0 0,-1 0 0,0 1 0,1-1 1,0 0-1,0 0 0,0 0 0,1 0 0,-1 0 0,1-1 0,0 1 1,3 5-1,-2-7-69,-1 0 0,1 0 0,0 0 0,-1 0 0,1-1 0,0 1 0,0-1 0,0 0 0,0 0 0,0 0 1,0 0-1,1 0 0,-1-1 0,0 1 0,0-1 0,1 0 0,-1 0 0,0 0 0,0-1 0,6 0 0,-3 0-378,0-1-1,0 0 0,0 1 1,0-2-1,-1 1 0,1-1 1,-1 1-1,0-2 0,1 1 1,-2 0-1,1-1 0,7-7 1,25-36-10287,-26 26-1118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3.456"/>
    </inkml:context>
    <inkml:brush xml:id="br0">
      <inkml:brushProperty name="width" value="0.025" units="cm"/>
      <inkml:brushProperty name="height" value="0.025" units="cm"/>
    </inkml:brush>
  </inkml:definitions>
  <inkml:trace contextRef="#ctx0" brushRef="#br0">196 91 17008,'0'0'6107,"-9"-7"-3726,4 2-2100,0 1 0,0 0 1,0 0-1,-1 1 0,0 0 0,0 0 0,-6-3 1,9 5-225,0 1 1,0-1-1,0 0 0,1 1 1,-1 0-1,0-1 1,0 1-1,0 1 1,0-1-1,0 0 1,0 1-1,0-1 1,0 1-1,0 0 1,0 0-1,1 0 1,-1 0-1,0 0 1,1 1-1,-1-1 1,1 1-1,-5 4 1,1 0-33,-1 0 0,2 0 1,-1 1-1,1 0 1,0 0-1,0 1 0,1-1 1,0 1-1,0 0 1,1 0-1,0 0 1,0 1-1,1-1 0,0 1 1,1-1-1,0 1 1,0 0-1,1 0 1,0-1-1,1 12 0,0-19-21,0 1 0,0-1-1,0 1 1,0-1 0,0 0 0,0 1-1,0-1 1,0 0 0,0 0-1,1 0 1,-1 0 0,1 0 0,-1 0-1,1 0 1,-1-1 0,1 1-1,-1 0 1,1-1 0,-1 1 0,1-1-1,0 0 1,-1 1 0,1-1-1,0 0 1,-1 0 0,3 0-1,3 0 22,0 0-1,0 0 0,0-1 0,0 0 1,9-2-1,-5-1-12,0 0 1,0-1 0,-1 0-1,1-1 1,-1 0-1,0-1 1,12-11-1,62-63-627,-53 51 260,-31 29 349,0 1 0,0 0 0,0 0 0,1 0 0,-1-1 0,0 1 1,0 0-1,0 0 0,1 0 0,-1 0 0,0 0 0,0 0 0,1 0 0,-1-1 1,0 1-1,0 0 0,1 0 0,-1 0 0,0 0 0,0 0 0,1 0 0,-1 0 0,0 0 1,0 0-1,1 0 0,-1 0 0,0 1 0,0-1 0,0 0 0,1 0 0,-1 0 1,0 0-1,0 0 0,1 0 0,-1 0 0,0 1 0,0-1 0,0 0 0,1 0 1,-1 0-1,0 1 0,0-1 0,0 0 0,0 0 0,0 0 0,1 1 0,-1-1 0,0 0 1,0 0-1,0 1 0,0-1 0,0 0 0,0 0 0,0 1 0,0-1 0,0 0 1,0 0-1,0 1 0,0-1 0,0 0 0,0 1 0,3 31-84,-7 35 166,3-54-55,-1-5 29,1 0 0,1-1 0,0 1 0,0 0 0,0-1 0,1 1 0,2 10 0,-3-18-36,0 1 0,1-1 0,-1 1 0,1-1 0,-1 1 0,1-1-1,-1 1 1,1-1 0,0 0 0,-1 1 0,1-1 0,-1 0-1,1 1 1,0-1 0,-1 0 0,1 0 0,0 0 0,-1 0-1,1 1 1,0-1 0,0 0 0,-1 0 0,1 0 0,0 0 0,-1-1-1,1 1 1,0 0 0,-1 0 0,1 0 0,0 0 0,-1-1-1,1 1 1,0 0 0,-1-1 0,1 1 0,-1 0 0,1-1-1,-1 1 1,1-1 0,-1 1 0,2-2 0,21-19 376,-14 10-287,-1 0-1,0-1 1,-1-1 0,0 1-1,-1-1 1,-1 0 0,0 0 0,-1-1-1,0 0 1,-1 1 0,0-1-1,-1 0 1,-1-1 0,0 1-1,-1 0 1,-3-21 0,3 35-102,0-1 0,0 0 0,0 1 1,0-1-1,0 1 0,0-1 0,0 0 0,0 1 1,0-1-1,0 1 0,-1-1 0,1 0 1,0 1-1,0-1 0,-1 1 0,1-1 0,0 1 1,-1-1-1,1 1 0,-1-1 0,1 1 1,-1 0-1,1-1 0,-1 1 0,1-1 0,-1 1 1,1 0-1,-1-1 0,1 1 0,-1 0 1,1 0-1,-1 0 0,0-1 0,1 1 0,-1 0 1,0 0-1,1 0 0,-1 0 0,1 0 1,-1 0-1,0 0 0,1 0 0,-1 0 0,1 1 1,-1-1-1,-1 0 0,1 1-42,0 0 0,0-1-1,0 1 1,0 0 0,0 0 0,0 0-1,0 0 1,0 0 0,0 0 0,1 0-1,-1 0 1,0 0 0,1 0-1,-1 0 1,1 0 0,-1 0 0,1 1-1,-1-1 1,1 0 0,0 0 0,0 1-1,-1 1 1,2 0-111,0-1 0,-1 0 0,1 0 0,0 0 0,0 0 0,0 0 0,0 0 0,1-1 1,-1 1-1,1 0 0,-1 0 0,1-1 0,-1 1 0,1-1 0,0 0 0,0 1 0,-1-1 0,1 0 0,0 0 0,0 0 0,0 0 0,0-1 0,1 1 0,-1 0 0,0-1 0,0 1 0,0-1 0,3 0 0,68 7-8632,-41-7 1091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3.794"/>
    </inkml:context>
    <inkml:brush xml:id="br0">
      <inkml:brushProperty name="width" value="0.025" units="cm"/>
      <inkml:brushProperty name="height" value="0.025" units="cm"/>
    </inkml:brush>
  </inkml:definitions>
  <inkml:trace contextRef="#ctx0" brushRef="#br0">88 183 16143,'0'0'2408,"-9"3"-262,3-1-1863,1 1 0,-1-1 1,1 1-1,0 1 0,0-1 0,0 1 1,0 0-1,0 0 0,-6 8 0,9-10-165,0 1-1,0-1 1,0 1-1,0 0 1,1 0 0,-1 0-1,1 0 1,0 0-1,-1 0 1,2 0-1,-1 1 1,0-1-1,1 0 1,-1 0-1,1 1 1,0-1-1,0 0 1,0 1-1,0-1 1,1 0 0,0 0-1,-1 1 1,1-1-1,2 4 1,-2-5-68,1 0 0,0 0 0,-1 0 0,1 0 0,0 0 0,0-1 0,0 1 0,0-1 0,0 1 1,0-1-1,0 0 0,0 0 0,0 0 0,1 0 0,-1 0 0,0 0 0,1-1 0,-1 1 0,1-1 0,-1 0 1,1 1-1,-1-1 0,1 0 0,3-1 0,1 1 132,0-1 1,0 1-1,1-2 1,-1 1-1,0-1 1,0 0-1,10-4 1,-4-2-98,0 0 0,-1-1 0,0 0 0,0-1 1,-1-1-1,-1 1 0,1-2 0,-2 1 1,17-27-1,-15 20-9,0-1-1,-2 0 1,0-1 0,-1 0 0,-1 0-1,6-31 1,-12 50-66,-1 0-1,1-1 0,-1 1 1,0-1-1,1 1 1,-1 0-1,0-1 0,0 1 1,0-1-1,0 1 0,0-1 1,0 1-1,-1-1 1,1 1-1,0-1 0,-1-1 1,-13 14-13,-15 37 17,13-17 25,1 0 0,-10 34-1,21-53 14,0 1-1,1 0 0,1 0 0,0-1 0,0 1 0,2 1 0,-1-1 0,3 20 1,-1-30-89,0 0 0,0 0 0,0 0 0,1 0 0,-1 0 0,1 0 0,-1 0 0,1-1 0,0 1 0,0-1 0,0 1 0,0-1 0,1 0 0,-1 0 1,1 0-1,-1 0 0,1 0 0,0-1 0,-1 1 0,1-1 0,0 0 0,0 0 0,0 0 0,0 0 0,6 1 0,38 1-3847,-43-4 2681,0 1 1,1-1-1,-1 0 0,1-1 0,-1 1 0,0-1 0,6-3 1,17-15-13175</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4.137"/>
    </inkml:context>
    <inkml:brush xml:id="br0">
      <inkml:brushProperty name="width" value="0.025" units="cm"/>
      <inkml:brushProperty name="height" value="0.025" units="cm"/>
    </inkml:brush>
  </inkml:definitions>
  <inkml:trace contextRef="#ctx0" brushRef="#br0">61 53 12204,'0'0'16570,"0"-1"-16441,0 0 1,0 0-1,0 1 1,0-1-1,-1 0 1,1 0-1,0 0 1,-1 0-1,1 0 0,0 1 1,-1-1-1,1 0 1,-1 0-1,1 1 1,-1-1-1,0 0 1,1 1-1,-1-1 1,-1 0-1,-1 3-116,0 0 0,0 1 0,0 0 0,1-1 0,-1 1 1,1 0-1,0 0 0,-1 1 0,1-1 0,1 0 0,-1 1 0,0-1 0,1 1 0,0 0 0,-1 5 0,-12 57 210,13-58-155,0-1 0,1 0 0,0 1-1,0-1 1,1 0 0,-1 1 0,4 8-1,-4-14-52,1 0 0,0 0 0,0 0 0,1 0-1,-1 0 1,0-1 0,1 1 0,-1 0 0,1-1-1,-1 1 1,1-1 0,-1 0 0,1 1 0,0-1 0,0 0-1,0 0 1,0 0 0,0 0 0,0 0 0,0-1-1,0 1 1,0-1 0,0 1 0,0-1 0,1 0 0,-1 0-1,0 0 1,3 0 0,4-1-15,1 1 0,-1-2 0,0 1 0,0-1 0,0-1 0,0 1 0,-1-1 0,1-1 0,-1 0 0,0 0 0,0-1 0,11-8 0,-4 3 0,-2-2 0,1 0 0,-1 0 0,-1-1 0,16-23 0,-25 33 0,-1 0 0,0 0 0,1 0 0,-2-1 0,1 1 0,0 0 0,-1-1 0,1 0 0,-1 1 0,0-1 0,0 0 0,0 0 0,-1 1 0,0-1 0,1 0 0,-1 0 0,-1 0 0,1 0 0,0 0 0,-2-3 0,1 4 0,-1 0 0,1 1 0,-1-1 0,0 1 0,0-1 0,0 1 0,0 0 0,0 0 0,-1 0 0,1 0 0,-1 0 0,1 1 0,-1-1 0,1 1 0,-1-1 0,0 1 0,0 0 0,0 0 0,0 1 0,0-1 0,0 0 0,0 1 0,0 0 0,-6 0 0,-40 2-2033,40 0 787,1 0-1,-1 1 0,1 0 1,0 1-1,-15 8 0,2-1-6825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5.116"/>
    </inkml:context>
    <inkml:brush xml:id="br0">
      <inkml:brushProperty name="width" value="0.025" units="cm"/>
      <inkml:brushProperty name="height" value="0.025" units="cm"/>
    </inkml:brush>
  </inkml:definitions>
  <inkml:trace contextRef="#ctx0" brushRef="#br0">0 0 12684,'0'0'13282,"0"14"-12519,1 6-456,-1 13 612,1 1 0,2 0 0,11 55 0,-14-88-901,1 1 0,-1 0 0,0-1 0,1 1 0,0-1 0,-1 1 0,1-1 0,0 1 0,0-1 0,-1 0 0,1 1 0,0-1 0,0 0 0,1 0 1,-1 1-1,0-1 0,0 0 0,1 0 0,-1 0 0,0 0 0,1-1 0,-1 1 0,1 0 0,-1-1 0,1 1 0,-1-1 0,1 1 0,0-1 0,-1 0 0,1 1 0,-1-1 0,1 0 0,0 0 1,-1 0-1,1-1 0,0 1 0,-1 0 0,1 0 0,-1-1 0,1 1 0,0-1 0,-1 0 0,1 1 0,-1-1 0,0 0 0,1 0 0,-1 0 0,0 0 0,2-1 0,5-4 123,1-1-1,-1 1 0,-1-2 0,0 1 1,0-1-1,7-10 0,-2 3-115,-2-2-1,0 0 0,0 0 1,-2 0-1,0-1 1,9-33-1,-19 71-56,1-1 0,0 1 0,2-1 0,4 35 0,-5-53 33,1 0 1,-1 0 0,0 1-1,0-1 1,1 0-1,-1 0 1,1 0 0,-1 0-1,1 1 1,-1-1-1,1 0 1,0 0 0,0 0-1,-1 0 1,1 0-1,0 0 1,0-1 0,0 1-1,0 0 1,0 0-1,0-1 1,0 1 0,0-1-1,1 1 1,-1-1-1,0 1 1,0-1 0,0 1-1,1-1 1,-1 0-1,0 0 1,0 0 0,1 0-1,-1 0 1,0 0 0,0 0-1,1 0 1,-1 0-1,0 0 1,0-1 0,0 1-1,1-1 1,-1 1-1,0-1 1,0 1 0,0-1-1,0 0 1,0 1-1,1-2 1,5-2 9,0-1 1,-1 0-1,0 0 1,0 0-1,0-1 1,5-6-1,4-8-11,-2 0 0,0-1 0,-1-1 0,14-35 0,-26 108 0,2-24 0,-3-23 0,1 0 0,0 0 0,1-1 0,-1 1 0,1 0 0,-1-1 0,1 1 0,0 0 0,1-1 0,-1 1 0,0-1 0,1 0 0,3 5 0,-4-7 0,1 0 0,-1 1 0,1-1 0,-1 0 0,1 0 0,0-1 0,-1 1 0,1 0 0,0 0 0,0-1 0,0 1 0,0-1 0,0 0 0,0 0 0,-1 1 0,1-1 0,0 0 0,0-1 0,0 1 0,0 0 0,0 0 0,0-1 0,0 1 0,-1-1 0,1 0 0,0 0 0,0 1 0,2-3 0,7-4 0,-1 0 0,0 0 0,-1-1 0,1 0 0,-2-1 0,1 0 0,-1 0 0,0-1 0,-1 0 0,0 0 0,-1-1 0,9-20 0,-20 48 0,1 1 0,1-1 0,0 1 0,1 0 0,0 27 0,2-43-67,0-1 0,0 0 0,0 0-1,0 1 1,1-1 0,-1 0 0,0 0 0,0 1 0,1-1 0,-1 0 0,1 0-1,-1 0 1,1 0 0,-1 0 0,1 0 0,0 0 0,-1 0 0,1 0 0,0 0-1,0 0 1,0 0 0,0 0 0,0 0 0,0-1 0,0 1 0,0 0 0,0-1-1,0 1 1,0-1 0,0 1 0,1-1 0,-1 0 0,0 1 0,0-1 0,1 0-1,-1 0 1,0 0 0,0 0 0,0 0 0,1 0 0,-1 0 0,0 0 0,0 0-1,1-1 1,-1 1 0,2-1 0,2-1-502,1 1 1,-1-1-1,1 0 1,-1-1-1,0 1 1,0-1-1,0 0 1,0 0-1,4-4 1,16-20-6879,-1-5-6631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5.489"/>
    </inkml:context>
    <inkml:brush xml:id="br0">
      <inkml:brushProperty name="width" value="0.025" units="cm"/>
      <inkml:brushProperty name="height" value="0.025" units="cm"/>
    </inkml:brush>
  </inkml:definitions>
  <inkml:trace contextRef="#ctx0" brushRef="#br0">126 1 18514,'0'0'6838,"-5"9"-5888,-1 6-615,1-1 0,1 0 0,1 1 1,0 0-1,0 0 0,2 0 0,0 0 0,0 1 0,2-1 0,0 0 0,0 0 0,5 15 0,2-3-272,2-1-1,1 0 1,1 0-1,1-1 1,1-1 0,27 35-1,-74-100-2199,-51-51 0,-4 8 3085,87 84-885,1 0 1,0-1-1,-1 1 0,1 0 0,0 0 0,-1-1 0,1 1 1,0 0-1,-1-1 0,1 1 0,0 0 0,-1-1 0,1 1 0,0-1 1,0 1-1,0-1 0,-1 1 0,1 0 0,0-1 0,0 1 1,0-1-1,0 1 0,0-1 0,0 1 0,0-1 0,0 1 0,0-1 1,0 1-1,0 0 0,0-1 0,0 1 0,0-1 0,1 1 1,-1-1-1,0 1 0,1-1 0,18-9 610,38 2-857,-49 7 417,132-6-396,-80 7-5039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5.811"/>
    </inkml:context>
    <inkml:brush xml:id="br0">
      <inkml:brushProperty name="width" value="0.025" units="cm"/>
      <inkml:brushProperty name="height" value="0.025" units="cm"/>
    </inkml:brush>
  </inkml:definitions>
  <inkml:trace contextRef="#ctx0" brushRef="#br0">0 1 14830,'0'0'6630,"54"-1"-16175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7.241"/>
    </inkml:context>
    <inkml:brush xml:id="br0">
      <inkml:brushProperty name="width" value="0.025" units="cm"/>
      <inkml:brushProperty name="height" value="0.025" units="cm"/>
    </inkml:brush>
  </inkml:definitions>
  <inkml:trace contextRef="#ctx0" brushRef="#br0">1 168 8520,'0'0'10874,"3"-11"-8461,1-1-1772,1 1 0,0-1-1,1 1 1,0 0-1,1 0 1,0 1 0,1 0-1,0 0 1,1 1-1,-1 0 1,17-12 0,6 1 1161,-20 22-829,-9 18-620,-18 63-234,10-56-111,1-1 1,-2 53-1,6-72-8,1 0 0,1 0 0,-1 0 0,1 0 0,0-1 0,1 1 0,-1 0 0,1-1 0,4 8 0,-5-11 0,1-1 0,0 1 0,0-1 0,0 0 0,0 0 0,0 0 0,1 0 0,-1 0 0,0-1 0,1 1 0,-1 0 0,1-1 0,0 0 0,0 0 0,-1 0 0,1 0 0,0 0 0,0-1 0,0 1 0,0-1 0,0 1 0,0-1 0,0 0 0,3-1 0,1 1 0,1-1 0,-1 0 0,0-1 0,0 0 0,0 0 0,0 0 0,-1-1 0,1 0 0,-1 0 0,1-1 0,-1 1 0,0-1 0,0-1 0,-1 1 0,1-1 0,-1 0 0,0-1 0,0 1 0,-1-1 0,5-6 0,-5 5 0,1 0 0,-1-1 0,0 1 0,0-1 0,-1 0 0,0 0 0,0-1 0,-1 1 0,0 0 0,-1-1 0,0 1 0,0-1 0,-1 0 0,0 1 0,0-1 0,-3-15 0,2 23 0,0-1 0,0 1 0,0 0 0,0 0 0,0 0 0,0 0 0,0 0 0,0 0 0,-1 0 0,1 0 0,0 1 0,0-1 0,-1 0 0,1 1 0,0-1 0,-1 1 0,1-1 0,-1 1 0,1 0 0,-1-1 0,1 1 0,-1 0 0,1 0 0,-1 0 0,1 0 0,-1 1 0,1-1 0,-1 0 0,1 1 0,0-1 0,-1 0 0,1 1 0,-1 0 0,1-1 0,0 1 0,0 0 0,-1 0 0,1 0 0,0 0 0,-2 2 0,0-19-7358,3 14 3916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4.667"/>
    </inkml:context>
    <inkml:brush xml:id="br0">
      <inkml:brushProperty name="width" value="0.025" units="cm"/>
      <inkml:brushProperty name="height" value="0.025" units="cm"/>
    </inkml:brush>
  </inkml:definitions>
  <inkml:trace contextRef="#ctx0" brushRef="#br0">0 0 19410,'0'0'5734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8.015"/>
    </inkml:context>
    <inkml:brush xml:id="br0">
      <inkml:brushProperty name="width" value="0.025" units="cm"/>
      <inkml:brushProperty name="height" value="0.025" units="cm"/>
    </inkml:brush>
  </inkml:definitions>
  <inkml:trace contextRef="#ctx0" brushRef="#br0">8 1 10954,'0'0'15989,"1"10"-14292,2 19-933,-2-1-1,-1 1 1,-5 47-1,-2 33 310,7-109-1072,0 0 0,0 1 0,0-1 0,0 0 0,0 0 0,0 1 0,-1-1 0,1 0 0,0 0 0,0 1 0,0-1 0,1 0 0,-1 0 0,0 1 0,0-1 0,0 0 0,0 0 0,0 1 0,0-1 0,0 0 0,0 0 0,0 1 0,1-1 0,-1 0 0,0 0 0,0 0 0,0 1 0,0-1 0,1 0 0,-1 0 0,0 0 0,0 0 0,0 0 0,1 1 0,-1-1 0,0 0 0,0 0 0,1 0 0,-1 0 0,0 0 0,0 0 0,1 0 0,-1 0 0,0 0 0,1 0 0,11-9 25,9-17-707,0-29-6469,-14 16-2062,-2 3-6584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8.855"/>
    </inkml:context>
    <inkml:brush xml:id="br0">
      <inkml:brushProperty name="width" value="0.025" units="cm"/>
      <inkml:brushProperty name="height" value="0.025" units="cm"/>
    </inkml:brush>
  </inkml:definitions>
  <inkml:trace contextRef="#ctx0" brushRef="#br0">1 242 15503,'0'0'8183,"6"9"-6928,22 28-283,-27-35-919,1-1 1,-1 0 0,1 1 0,-1-1 0,1 0-1,-1 0 1,1 0 0,-1 0 0,1 0 0,0 0 0,0-1-1,-1 1 1,1 0 0,0-1 0,0 1 0,0-1 0,0 0-1,0 0 1,-1 0 0,1 0 0,0 0 0,0 0-1,0 0 1,0-1 0,0 1 0,0-1 0,-1 1 0,4-2-1,-2 1 19,0-1-1,0 0 0,0 0 1,0 0-1,-1 0 0,1 0 0,-1 0 1,1-1-1,-1 1 0,0-1 1,0 0-1,3-3 0,-2 0 152,-1 0 0,0-1 1,1 1-1,-2 0 0,1-1 0,-1 1 0,0-1 0,0 1 1,-1-12-1,0 17-207,0 1 1,0 0-1,0-1 1,0 1 0,-1 0-1,1-1 1,0 1-1,0 0 1,0-1 0,-1 1-1,1 0 1,0 0-1,0-1 1,-1 1-1,1 0 1,0 0 0,0-1-1,-1 1 1,1 0-1,0 0 1,-1 0 0,1 0-1,0-1 1,-1 1-1,1 0 1,0 0 0,-1 0-1,1 0 1,0 0-1,-1 0 1,1 0-1,0 0 1,-1 0 0,1 0-1,0 0 1,-1 0-1,1 0 1,0 0 0,-1 0-1,1 1 1,0-1-1,-1 0 1,1 0-1,0 0 1,-1 0 0,1 1-1,0-1 1,0 0-1,-1 0 1,1 1 0,0-1-1,0 0 1,-1 0-1,1 1 1,0-1 0,0 0-1,0 1 1,-1-1-1,-17 17-12,10-3 66,1 1-1,0-1 1,1 2 0,1-1 0,0 0 0,1 1-1,1 0 1,0 0 0,1 0 0,1 0 0,0 0-1,1 1 1,3 16 0,-3-31-66,1 0-1,0 0 1,-1 0 0,1 0 0,0-1 0,0 1-1,0 0 1,0-1 0,0 1 0,1 0-1,-1-1 1,0 0 0,1 1 0,-1-1 0,1 0-1,-1 1 1,1-1 0,0 0 0,-1 0 0,1-1-1,0 1 1,0 0 0,0-1 0,0 1 0,0-1-1,0 1 1,-1-1 0,1 0 0,0 0-1,0 0 1,0 0 0,0 0 0,0 0 0,0 0-1,0-1 1,2 0 0,3 0 0,1-1 0,-1 0 0,1 0 0,-1-1 0,0 0 0,0 0 0,-1-1 0,8-4 0,3-6-4,-1 0 0,-1-1 0,0-1 0,-2 0 0,1-1 0,-2-1 0,0 0 0,-1 0 0,-1-1 0,-1-1 0,-1 1 0,0-1 0,-2-1 0,0 1 0,-1-1 0,-1 0 0,-1-1 0,-1 1 0,-1-25 0,-1 44 0,0-1 0,0 1 0,0-1 0,-1 0 0,1 1 0,-1-1 0,1 1 0,-1-1 0,0 1 0,0-1 0,0 1 0,0 0 0,0-1 0,-3-2 0,3 4 0,0 0 0,0 0 0,0 0 0,0 0 0,-1 0 0,1 1 0,0-1 0,-1 0 0,1 1 0,0-1 0,-1 1 0,1-1 0,-1 1 0,1-1 0,-1 1 0,1 0 0,-1 0 0,-2 0 0,0 0 0,-1 1 0,1 0 0,0 0 0,0 1 0,0-1 0,0 1 0,0 0 0,0 0 0,0 0 0,0 0 0,1 1 0,-1-1 0,1 1 0,-1 0 0,-3 5 0,-1 2 0,1 0 0,0 0 0,0 1 0,1 0 0,0 0 0,1 0 0,1 1 0,-1 0 0,2 0 0,0 0 0,0 0 0,1 1 0,1-1 0,0 0 0,1 25 0,1-28 0,0 0 0,0-1 0,1 1 0,0-1 0,0 1 0,1-1 0,0 0 0,1 0 0,0 0 0,0 0 0,0 0 0,1-1 0,0 0 0,1 0 0,0-1 0,0 1 0,0-1 0,0 0 0,1-1 0,0 1 0,1-2 0,-1 1 0,11 4 0,-15-7 0,1 0 0,-1-1 0,0 1 0,1-1 0,-1 0 0,1 0 0,0 0 0,-1 0 0,1-1 0,0 0 0,-1 1 0,1-1 0,0-1 0,-1 1 0,1 0 0,0-1 0,-1 0 0,1 0 0,-1 0 0,1 0 0,-1-1 0,1 1 0,-1-1 0,0 0 0,0 0 0,0 0 0,0 0 0,0 0 0,0-1 0,-1 1 0,1-1 0,-1 0 0,0 0 0,1 0 0,1-4 0,1-4 0,0 1 0,0-1 0,-2-1 0,1 1 0,-1 0 0,-1-1 0,0 0 0,0 1 0,-1-21 0,-1 31 0,0 1 0,0 0 0,0 0 0,0 0 0,0 0 0,0-1 0,0 1 0,0 0 0,-1 0 0,1 0 0,0 0 0,0 0 0,0 0 0,0-1 0,0 1 0,0 0 0,0 0 0,0 0 0,-1 0 0,1 0 0,0 0 0,0 0 0,0 0 0,0 0 0,0 0 0,0 0 0,-1 0 0,1-1 0,0 1 0,0 0 0,0 0 0,0 0 0,0 0 0,-1 0 0,1 0 0,0 0 0,0 0 0,0 0 0,0 1 0,-1-1 0,1 0 0,0 0 0,0 0 0,0 0 0,0 0 0,0 0 0,0 0 0,-1 0 0,1 0 0,0 0 0,0 0 0,0 1 0,0-1 0,0 0 0,0 0 0,0 0 0,0 0 0,-1 0 0,1 0 0,0 1 0,0-1 0,0 0 0,0 0 0,0 0 0,0 0 0,-8 10 0,4 1 0,1 1 0,0 0 0,1 0 0,0 0 0,1 0 0,0 20 0,1-31 0,0 0 0,0-1 0,0 1 0,1-1 0,-1 1 0,0 0 0,1-1 0,-1 1 0,0-1 0,1 1 0,-1-1 0,0 1 0,1-1 0,-1 1 0,1-1 0,-1 0 0,1 1 0,-1-1 0,1 0 0,-1 1 0,1-1 0,0 0 0,-1 1 0,1-1 0,-1 0 0,1 0 0,0 0 0,-1 0 0,1 0 0,-1 0 0,1 0 0,0 0 0,-1 0 0,1 0 0,0 0 0,-1 0 0,1 0 0,-1 0 0,1 0 0,0-1 0,-1 1 0,1 0 0,-1 0 0,2-1 0,29-12 0,13-17 0,-36 23 0,0 0 0,1 0 0,0 1 0,0 0 0,1 1 0,0 0 0,0 1 0,0 0 0,0 0 0,0 1 0,19-3 0,-28 7 0,0-1 0,0 0 0,0 1 0,0-1 0,0 0 0,0 1 0,-1-1 0,1 1 0,0 0 0,0-1 0,0 1 0,0 0 0,-1-1 0,1 1 0,0 0 0,-1 0 0,1 0 0,-1 0 0,1-1 0,-1 1 0,1 0 0,-1 0 0,1 0 0,-1 0 0,0 0 0,1 2 0,7 37 0,-3-16 0,-5-22-98,1-1-1,0 1 1,0-1 0,0 1 0,0-1-1,0 0 1,0 1 0,0-1-1,1 0 1,-1 0 0,0 0-1,1 0 1,-1 0 0,1 0 0,-1 0-1,1 0 1,-1-1 0,1 1-1,0 0 1,-1-1 0,1 1-1,0-1 1,-1 0 0,1 0 0,3 0-1,-4 0-56,0 0 0,0 0 0,0 0 0,1 0 0,-1 0 0,0 0 0,0-1 0,0 1 0,0-1 0,0 1 0,1-1 0,-1 1 0,0-1 0,0 1 0,0-1 0,0 0 0,0 0 0,-1 1 0,1-1 0,0 0 0,0 0 0,0 0 0,-1 0 0,1 0 0,-1 0 0,1 0 0,-1 0 0,1 0 0,-1-1 0,1 1 0,-1 0 0,0 0 0,0 0 0,1 0 0,-1-1 0,0-1 0,0-14-6897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9.213"/>
    </inkml:context>
    <inkml:brush xml:id="br0">
      <inkml:brushProperty name="width" value="0.025" units="cm"/>
      <inkml:brushProperty name="height" value="0.025" units="cm"/>
    </inkml:brush>
  </inkml:definitions>
  <inkml:trace contextRef="#ctx0" brushRef="#br0">55 25 11147,'0'0'12107,"-55"-15"-9801,65 11-9609,4-1-6950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9.633"/>
    </inkml:context>
    <inkml:brush xml:id="br0">
      <inkml:brushProperty name="width" value="0.025" units="cm"/>
      <inkml:brushProperty name="height" value="0.025" units="cm"/>
    </inkml:brush>
  </inkml:definitions>
  <inkml:trace contextRef="#ctx0" brushRef="#br0">0 0 19923,'0'0'4324,"15"67"-2691,-7-26-95,-1 5-545,4 3-641,-1 4-256,2-3-32,2-8-320,1-7-1506,-5-5-1184,-2-9-1186,-5-13-449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19.960"/>
    </inkml:context>
    <inkml:brush xml:id="br0">
      <inkml:brushProperty name="width" value="0.025" units="cm"/>
      <inkml:brushProperty name="height" value="0.025" units="cm"/>
    </inkml:brush>
  </inkml:definitions>
  <inkml:trace contextRef="#ctx0" brushRef="#br0">30 227 15983,'0'0'2605,"-5"-9"214,2 5-2665,-16-31 2943,18 34-2989,1-1-1,0 1 1,-1-1-1,1 1 1,0-1-1,0 1 1,0-1-1,0 1 1,0-1-1,0 1 1,1-1-1,-1 1 0,0-1 1,1 1-1,-1 0 1,1-1-1,-1 1 1,1-1-1,0 1 1,0 0-1,-1 0 1,1-1-1,0 1 1,0 0-1,0 0 1,0 0-1,1 0 0,-1 0 1,2-1-1,29-18-14,0 2 0,2 1 0,0 2 0,1 1 0,1 2 0,0 1 0,0 2-1,1 1 1,65-4 0,-99 11-103,0 1 0,0 0-1,0 0 1,0 0 0,0 0-1,0 0 1,0 1 0,0 0-1,0-1 1,0 1 0,0 0 0,0 0-1,-1 1 1,1-1 0,0 0-1,-1 1 1,1 0 0,-1 0-1,3 2 1,-3-1 62,0 0-1,-1 0 1,1 0-1,-1 1 1,0-1 0,0 1-1,0-1 1,0 1-1,0-1 1,-1 1 0,1-1-1,-1 1 1,0-1-1,-1 1 1,0 6 0,-2 4 129,0 0 1,-2 0 0,1-1 0,-2 0-1,1 0 1,-2 0 0,0-1 0,0 1 0,-1-2-1,-1 1 1,-10 10 0,7-8 10,1 0 1,1 2-1,0-1 1,1 1-1,-12 28 1,21-44-249,0 1 0,-1-1 0,1 1 0,0-1 0,0 1 0,-1 0 0,1-1 0,0 1 0,0-1 0,0 1 0,0-1 0,0 1 0,-1 0 0,1-1 0,0 1 0,0-1 0,0 1 0,1 0 0,-1-1 1,0 1-1,0-1 0,0 1 0,0-1 0,1 1 0,-1 0 0,0-1 0,0 1 0,1-1 0,-1 1 0,0-1 0,1 1 0,-1-1 0,1 0 0,-1 1 0,0-1 0,1 1 0,-1-1 0,1 0 0,-1 1 0,1-1 0,-1 0 0,1 0 0,0 0 0,-1 1 0,1-1 0,-1 0 0,1 0 0,-1 0 0,1 0 0,0 0 0,-1 0 0,1 0 0,-1 0 0,1 0 0,0 0 0,-1 0 0,1 0 0,-1 0 0,1-1 1,-1 1-1,1 0 0,0 0 0,-1-1 0,1 1 0,-1 0 0,0-1 0,2 0 0,39-19-6761,-9-2 112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0.333"/>
    </inkml:context>
    <inkml:brush xml:id="br0">
      <inkml:brushProperty name="width" value="0.025" units="cm"/>
      <inkml:brushProperty name="height" value="0.025" units="cm"/>
    </inkml:brush>
  </inkml:definitions>
  <inkml:trace contextRef="#ctx0" brushRef="#br0">9 29 14414,'0'0'3950,"0"13"-918,-8 181 4858,8-192-7851,0-1 0,0 1-1,0-1 1,0 1 0,0 0-1,1-1 1,-1 1 0,0-1-1,1 1 1,-1-1 0,1 1-1,-1-1 1,1 1 0,0-1-1,0 1 1,0-1 0,0 0-1,0 0 1,0 1-1,0-1 1,0 0 0,0 0-1,1 0 1,-1 0 0,0 0-1,1 0 1,-1-1 0,0 1-1,1 0 1,-1-1 0,1 1-1,-1-1 1,4 1 0,-4-1 19,1 0 0,0 0 1,0 0-1,0-1 0,0 1 1,0-1-1,0 1 0,-1-1 1,1 0-1,0 0 0,-1 1 0,1-1 1,0 0-1,-1-1 0,1 1 1,-1 0-1,1 0 0,-1-1 1,0 1-1,0 0 0,1-1 1,-1 0-1,0 1 0,0-1 1,-1 0-1,1 1 0,0-1 1,0-2-1,3-9-14,-1 0-1,0-1 1,-1 1 0,0-1-1,-2 0 1,0-25 0,-1 30-30,1 0 0,-2 0 0,1 0 0,-1 0 0,0 1 0,-1-1 0,0 1 1,-1-1-1,1 1 0,-2 0 0,-5-9 0,10 16-34,-1 0 1,0 0-1,1 1 1,-1-1-1,0 0 1,1 0-1,-1 0 1,0 1-1,0-1 1,0 1-1,0-1 0,0 0 1,0 1-1,0-1 1,0 1-1,0 0 1,0-1-1,-2 1 1,3 0-14,-1 0 0,1 0 1,-1 0-1,1 1 0,0-1 1,-1 0-1,1 0 0,-1 1 1,1-1-1,-1 0 0,1 1 1,0-1-1,-1 0 0,1 1 1,0-1-1,-1 1 0,1-1 1,0 1-1,0-1 0,-1 1 1,1-1-1,0 0 0,0 1 1,0-1-1,0 1 0,-1 0 1,1 2-114,-1 0-1,1 0 1,0 0 0,0 0-1,0-1 1,0 1 0,0 0-1,0 0 1,1 0 0,0 0 0,-1 0-1,3 4 1,-1-4-305,0 1 0,1-1 0,-1 0 0,1 0 0,0 0 0,0 0 0,0 0 0,0-1 0,0 1 0,1-1 0,-1 0 0,1 0 0,-1 0 0,1 0 0,0-1 0,0 1 0,0-1 0,0 0 0,6 0 0,-3 0-602,1 0-1,-1 0 1,1-1-1,0-1 1,-1 1-1,1-1 1,-1 0-1,1-1 1,11-4 0,17-11-6186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0.658"/>
    </inkml:context>
    <inkml:brush xml:id="br0">
      <inkml:brushProperty name="width" value="0.025" units="cm"/>
      <inkml:brushProperty name="height" value="0.025" units="cm"/>
    </inkml:brush>
  </inkml:definitions>
  <inkml:trace contextRef="#ctx0" brushRef="#br0">113 0 3972,'0'0'16570,"-10"4"-14168,5-1-2214,-1-1-1,1 1 1,-1 0-1,1 0 0,0 1 1,1-1-1,-1 1 0,0 0 1,1 1-1,0-1 1,0 1-1,0 0 0,1 0 1,0 0-1,0 0 0,0 0 1,0 1-1,1-1 1,-3 9-1,1-2 116,0 0 0,1 1 0,0-1 0,1 1 0,1 0 0,-1 13 0,2-24-276,0 1 0,0-1 1,0 0-1,1 1 0,-1-1 1,0 0-1,1 1 0,0-1 1,-1 0-1,1 0 0,0 1 1,0-1-1,0 0 0,1 0 1,-1 0-1,0 0 0,1 0 1,-1-1-1,1 1 0,0 0 1,0-1-1,-1 1 0,1-1 1,0 0-1,0 1 1,0-1-1,1 0 0,-1 0 1,0 0-1,0-1 0,0 1 1,1 0-1,-1-1 0,0 1 1,1-1-1,-1 0 0,0 0 1,4 0-1,-3 0 2,1-1-1,-1 1 1,1-1 0,-1 1 0,1-1-1,-1 0 1,0 0 0,1-1 0,-1 1-1,0-1 1,0 1 0,0-1-1,0 0 1,0 0 0,0-1 0,-1 1-1,1 0 1,2-4 0,-1 1 69,0-1 0,0 1 0,-1-1 1,0 0-1,0 0 0,0 0 0,-1-1 1,0 1-1,3-11 0,-4 11-36,1 0 0,-1-1 0,-1 1-1,1-1 1,-1 1 0,0-1 0,0 1 0,-1-1-1,0 1 1,0 0 0,0-1 0,-1 1 0,0 0-1,0 0 1,-1 0 0,0 0 0,0 0 0,0 0 0,0 1-1,-1 0 1,-6-8 0,9 13-225,1-1 0,-1 0 0,1 1 0,-1-1 0,1 1 0,-1-1 1,0 1-1,1-1 0,-1 1 0,0-1 0,0 1 0,1 0 0,-1-1 0,0 1 0,0 0 0,1-1 0,-1 1 0,0 0 1,0 0-1,0 0 0,1 0 0,-1 0 0,0 0 0,0 0 0,0 0 0,1 0 0,-1 0 0,0 1 0,0-1 0,0 0 1,1 0-1,-1 1 0,0-1 0,0 1 0,1-1 0,-1 0 0,0 1 0,1-1 0,-1 1 0,1 0 0,-2 0 1,2 0-80,0 0 0,-1 0 1,1 0-1,0 0 1,0 0-1,0 0 1,0 0-1,0 0 0,0 0 1,0 0-1,0 0 1,1 0-1,-1 0 1,0 0-1,1 0 1,-1 0-1,0 0 0,1 0 1,-1 0-1,1 0 1,0 0-1,-1 0 1,1-1-1,0 1 0,-1 0 1,1 0-1,0-1 1,0 1-1,0 0 1,-1-1-1,1 1 1,2 0-1,6 3-808,0-1 1,0 1-1,0-2 1,0 1-1,0-1 1,1-1-1,-1 0 1,1 0-1,18-1 1,7 0-4551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1.217"/>
    </inkml:context>
    <inkml:brush xml:id="br0">
      <inkml:brushProperty name="width" value="0.025" units="cm"/>
      <inkml:brushProperty name="height" value="0.025" units="cm"/>
    </inkml:brush>
  </inkml:definitions>
  <inkml:trace contextRef="#ctx0" brushRef="#br0">148 196 8040,'0'0'6801,"1"-10"-2386,1-34-737,-2 43-3551,0 0 0,0 0-1,0 0 1,0-1 0,-1 1 0,1 0 0,0 0 0,0 0 0,-1 0 0,1 0 0,-1-1 0,1 1 0,-1 0 0,0 0-1,1 0 1,-1 0 0,0 0 0,0 1 0,1-1 0,-1 0 0,0 0 0,0 0 0,0 1 0,0-1 0,0 0 0,0 1-1,0-1 1,0 1 0,-1-1 0,1 1 0,0 0 0,0-1 0,0 1 0,0 0 0,-1 0 0,1 0 0,0 0 0,0 0-1,0 0 1,-1 0 0,1 0 0,0 1 0,0-1 0,0 0 0,0 1 0,0-1 0,-1 1 0,0 0 0,-4 1-32,1 0 1,0 0-1,0 1 1,0-1-1,1 1 1,-1 0-1,1 0 1,-7 6-1,4 2 80,0-1 0,0 1-1,1 0 1,1 0 0,0 1-1,0-1 1,1 1 0,1 0-1,0 1 1,1-1-1,0 0 1,0 1 0,2 20-1,0-31-168,0 0 0,0 0-1,0-1 1,0 1-1,1 0 1,-1 0 0,1-1-1,-1 1 1,1 0-1,0-1 1,0 1 0,-1 0-1,1-1 1,0 1 0,0-1-1,1 0 1,-1 1-1,0-1 1,0 0 0,1 0-1,-1 1 1,1-1-1,-1 0 1,1-1 0,-1 1-1,1 0 1,0 0-1,-1-1 1,1 1 0,0-1-1,0 1 1,-1-1 0,1 0-1,0 1 1,0-1-1,0 0 1,-1 0 0,3-1-1,2 1 3,0-1-1,-1 1 1,1-2-1,0 1 1,-1 0 0,0-1-1,1 0 1,-1 0-1,0-1 1,0 0-1,6-3 1,3-6-8,-1-1 0,0-1 0,0 0 0,-1 0 0,-1-1 0,-1-1 0,0 1 0,-1-2 0,0 0 0,-2 0 0,0 0 0,-1-1 0,0 0 0,-2 0 0,0 0 0,-1-1 0,-1 1 0,-1-1 0,-1-18 0,0 37 0,0 0 0,0 0 0,0 0 0,0 1 0,0-1 0,0 0 0,-1 0 0,1 0 0,0 0 0,0 0 0,0 1 0,-1-1 0,1 0 0,0 0 0,0 0 0,0 0 0,-1 0 0,1 0 0,0 0 0,0 0 0,0 0 0,-1 0 0,1 0 0,0 0 0,0 0 0,-1 0 0,1 0 0,0 0 0,0 0 0,0 0 0,-1 0 0,1 0 0,0 0 0,0 0 0,0 0 0,-1-1 0,1 1 0,0 0 0,0 0 0,0 0 0,-1 0 0,1 0 0,0-1 0,0 1 0,0 0 0,0 0 0,0 0 0,0-1 0,-1 1 0,1 0 0,0 0 0,0 0 0,0-1 0,0 1 0,0 0 0,0 0 0,-12 19 0,1 15 0,1 0 0,2 0 0,1 1 0,1-1 0,2 2 0,1 37 0,3-69 0,0 0 0,0-1 0,0 1 0,0 0 0,1-1 0,0 1 0,-1-1 0,1 1 0,1-1 0,-1 1 0,0-1 0,4 6 0,-4-8 0,1 0 0,-1 1 0,1-1 0,-1 0 0,1 0 0,0 0 0,-1 0 0,1 0 0,0-1 0,0 1 0,0 0 0,0-1 0,-1 1 0,1-1 0,0 0 0,0 0 0,0 0 0,0 0 0,0 0 0,0 0 0,0 0 0,0 0 0,0-1 0,0 1 0,2-2 0,6-1 0,-1-1 0,0 0 0,1-1 0,-2 0 0,1-1 0,-1 1 0,0-2 0,0 1 0,0-1 0,-1 0 0,0-1 0,0 1 0,5-11 0,-2 5 0,0-1 0,-2 0 0,0-1 0,0 0 0,-1 0 0,-1-1 0,5-20 0,-17 55 0,0 0 0,1 0 0,1 0 0,1 0 0,-1 30 0,4-48 0,0-1 0,0 1 0,1-1 0,-1 1 0,0-1 0,0 1 0,1-1 0,-1 1 0,0-1 0,1 0 0,-1 1 0,0-1 0,1 0 0,-1 1 0,1-1 0,-1 0 0,0 1 0,1-1 0,-1 0 0,1 0 0,-1 0 0,1 1 0,-1-1 0,1 0 0,-1 0 0,1 0 0,-1 0 0,1 0 0,0 0 0,-1 0 0,1 0 0,-1 0 0,1 0 0,-1 0 0,1 0 0,-1 0 0,1-1 0,21-6 0,-10-1 0,-1 0 0,0-1 0,0 0 0,-1-1 0,0 0 0,0-1 0,12-19 0,0-1 0,26-56 0,-48 131 0,-3-21 0,-5 48 0,8-66 0,0 0 0,0 0 0,0-1 0,1 1 0,-1 0 0,1 0 0,0-1 0,1 1 0,-1 0 0,1-1 0,2 6 0,-3-9-77,0 1-1,0-1 1,0 1 0,1-1 0,-1 0-1,0 1 1,0-1 0,1 0-1,-1 0 1,1 0 0,-1 0 0,1 0-1,-1 0 1,1-1 0,0 1-1,-1 0 1,1-1 0,0 1 0,0-1-1,-1 0 1,1 1 0,0-1-1,0 0 1,0 0 0,-1 0 0,1 0-1,0-1 1,0 1 0,-1 0 0,1-1-1,0 1 1,0-1 0,-1 0-1,1 0 1,-1 1 0,1-1 0,-1 0-1,1 0 1,-1 0 0,1-1-1,-1 1 1,2-2 0,3-3-789,1 0 0,-1 0 0,-1-1 1,1 0-1,-1 0 0,0 0 0,5-11 0,5-17-7173</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1.651"/>
    </inkml:context>
    <inkml:brush xml:id="br0">
      <inkml:brushProperty name="width" value="0.025" units="cm"/>
      <inkml:brushProperty name="height" value="0.025" units="cm"/>
    </inkml:brush>
  </inkml:definitions>
  <inkml:trace contextRef="#ctx0" brushRef="#br0">1 1 10666,'0'0'-8680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2.012"/>
    </inkml:context>
    <inkml:brush xml:id="br0">
      <inkml:brushProperty name="width" value="0.025" units="cm"/>
      <inkml:brushProperty name="height" value="0.025" units="cm"/>
    </inkml:brush>
  </inkml:definitions>
  <inkml:trace contextRef="#ctx0" brushRef="#br0">1 55 14382,'0'0'7548,"12"-7"-5119,5-2-1443,1 1-1,34-11 1,-43 16-668,1 1 0,-1 0 1,0 0-1,1 1 0,-1 0 0,1 1 1,-1 0-1,1 0 0,15 4 0,-23-4-296,-1 0-1,1 1 0,-1-1 1,0 1-1,1-1 0,-1 1 1,0 0-1,0 0 0,1 0 1,-1-1-1,0 1 0,0 0 1,0 0-1,0 0 0,0 1 1,0-1-1,0 0 0,-1 0 1,1 0-1,0 1 0,-1-1 1,1 0-1,0 4 0,0-1 64,-1 0 0,1 0-1,-1 0 1,0 0 0,0 0 0,0 0-1,-1 0 1,-1 6 0,-2 4 163,0 0 1,-2 0-1,-11 23 1,-10 9-249,-20 37 0,43-75 0,0 1 0,1-1 0,0 0 0,1 1 0,0 0 0,0-1 0,-1 17 0,3-24 0,1 0 0,-1 0 0,0 0 0,1 0 0,-1 0 0,0 0 0,1 0 0,-1 0 0,1 0 0,0-1 0,-1 1 0,1 0 0,0 0 0,-1-1 0,1 1 0,0 0 0,0-1 0,-1 1 0,1-1 0,0 1 0,0-1 0,0 1 0,0-1 0,0 0 0,0 1 0,0-1 0,0 0 0,0 0 0,0 0 0,0 0 0,0 0 0,1 0 0,40 1 0,-35-2 0,6 0-177,1-1 0,-1-1 0,1 0 0,-1-1 0,0 0 0,-1-1 0,21-11 0,-24 12-143,-1-1 0,0 0-1,0 0 1,-1-1 0,1 0 0,-1 0 0,-1 0-1,1-1 1,-1 0 0,0-1 0,-1 1 0,6-10-1,-4-7-6314,-6 0-2067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041"/>
    </inkml:context>
    <inkml:brush xml:id="br0">
      <inkml:brushProperty name="width" value="0.025" units="cm"/>
      <inkml:brushProperty name="height" value="0.025" units="cm"/>
    </inkml:brush>
  </inkml:definitions>
  <inkml:trace contextRef="#ctx0" brushRef="#br0">84 1 15407,'-4'10'3261,"2"-4"-2906,-58 197 8143,54-180-8015,2 1-1,1 0 1,0 0-1,2 0 1,1 1-1,5 47 1,-4-69-479,-1-1 1,1 1-1,-1-1 0,1 0 1,0 1-1,0-1 1,0 0-1,0 1 1,0-1-1,0 0 1,1 0-1,-1 0 1,1 0-1,0 0 0,2 3 1,-2-5 4,-1 1 1,1 0-1,-1 0 1,1-1-1,-1 1 1,1-1-1,0 1 1,-1-1-1,1 0 1,0 1-1,-1-1 1,1 0-1,0 0 1,-1 0-1,1-1 1,-1 1-1,1 0 1,1-1-1,3-1 11,-1 0 0,1-1 0,-1 1 0,0-1 0,0 0 0,0-1 0,0 1 0,-1-1 0,1 0 0,-1 0 0,5-6 0,12-22 21,-18 26-36,1 0 0,-1 0 0,1 1 0,0-1 0,1 1 0,0 0 0,-1 0-1,2 0 1,6-4 0,-12 9-8,1 0-1,-1 0 1,0 0-1,1 0 1,-1 1-1,0-1 0,1 0 1,-1 0-1,0 1 1,1-1-1,-1 0 1,0 1-1,1-1 0,-1 0 1,0 1-1,0-1 1,1 0-1,-1 1 0,0-1 1,0 1-1,0-1 1,0 0-1,0 1 1,0-1-1,1 1 0,-1-1 1,0 1-1,0-1 1,0 0-1,0 1 1,0-1-1,-1 1 0,1-1 1,0 1-1,1 22 31,-1-21-19,-12 238 467,12-239-502,0-1 1,0 1-1,0 0 1,0 0-1,0 0 0,0-1 1,0 1-1,0 0 1,1 0-1,-1-1 1,0 1-1,0 0 1,1 0-1,-1-1 0,0 1 1,1 0-1,-1-1 1,1 1-1,-1 0 1,1-1-1,-1 1 1,1-1-1,-1 1 0,1-1 1,0 1-1,-1-1 1,1 1-1,0-1 1,-1 0-1,1 1 1,0-1-1,0 0 0,-1 0 1,1 1-1,0-1 1,0 0-1,-1 0 1,1 0-1,0 0 1,0 0-1,0 0 0,-1 0 1,1 0-1,0 0 1,0 0-1,-1-1 1,1 1-1,0 0 0,0-1 1,-1 1-1,1 0 1,1-1-1,2-1-640,0 0-1,0 0 1,0 0-1,-1 0 1,1-1-1,0 1 1,-1-1-1,5-4 1,13-21-4832,0-5-896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2.382"/>
    </inkml:context>
    <inkml:brush xml:id="br0">
      <inkml:brushProperty name="width" value="0.025" units="cm"/>
      <inkml:brushProperty name="height" value="0.025" units="cm"/>
    </inkml:brush>
  </inkml:definitions>
  <inkml:trace contextRef="#ctx0" brushRef="#br0">1 62 12236,'0'0'16815,"65"18"-16366,-20-27-353,2-3-192,-2-2-2114,-3 1-1890,-7-2-2498,-4-1-8264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2.743"/>
    </inkml:context>
    <inkml:brush xml:id="br0">
      <inkml:brushProperty name="width" value="0.025" units="cm"/>
      <inkml:brushProperty name="height" value="0.025" units="cm"/>
    </inkml:brush>
  </inkml:definitions>
  <inkml:trace contextRef="#ctx0" brushRef="#br0">7 116 7527,'0'0'10794,"-1"9"-7959,-3 26-555,3-34-2207,1-1 0,0 0 1,0 1-1,0-1 1,0 1-1,0-1 0,0 1 1,0-1-1,0 0 1,0 1-1,0-1 0,0 1 1,0-1-1,0 0 1,0 1-1,1-1 0,-1 1 1,0-1-1,0 0 1,0 1-1,1-1 0,-1 0 1,0 1-1,0-1 1,1 0-1,-1 1 1,0-1-1,1 0 0,-1 0 1,0 1-1,1-1 1,-1 0-1,0 0 0,1 0 1,-1 1-1,1-1 1,-1 0-1,0 0 0,1 0 1,-1 0-1,1 0 1,-1 0-1,0 0 0,1 0 1,-1 0-1,1 0 1,-1 0-1,1 0 0,-1 0 1,0 0-1,1 0 1,-1 0-1,1-1 1,-1 1-1,20-9 1105,-8 0-706,-1-1-1,0 0 1,0-1 0,14-19-1,-20 24-324,-1 1-1,0-1 1,0 0-1,-1-1 1,1 1-1,-2-1 1,1 1-1,0-1 1,-1 0-1,-1 0 1,3-12-1,-5 18-146,0 1 0,-1-1 0,1 1 0,0 0 0,0-1 0,0 1 0,0 0 0,-1 0 0,1 0 0,0 0 0,0 0 0,0 0 0,-1 0 0,1 1 0,0-1 0,0 0 0,0 0 0,0 1 0,0-1 0,0 1 0,-2 0 0,-7 8 0,1 0 0,0 1 0,0 0 0,1 1 0,0-1 0,1 1 0,0 1 0,1-1 0,0 1 0,1 1 0,0-1 0,-4 17 0,9-28 0,-1 0 0,1 1 0,-1-1 0,1 0 0,0 1 0,0-1 0,-1 1 0,1-1 0,0 0 0,0 1 0,0-1 0,0 0 0,1 1 0,-1-1 0,0 0 0,0 1 0,1-1 0,-1 0 0,1 1 0,-1-1 0,1 0 0,0 0 0,-1 1 0,1-1 0,0 0 0,0 0 0,0 0 0,0 0 0,2 1 0,-1-1 0,0-1 0,1 1 0,-1-1 0,0 0 0,1 1 0,-1-1 0,0 0 0,1-1 0,-1 1 0,1 0 0,-1-1 0,0 1 0,0-1 0,1 0 0,-1 0 0,0 1 0,4-4 0,12-6-267,0 0 0,-1-2 0,-1 0 0,17-16 0,-15 12-165,0 2-1,40-25 1,-58 39 420,1-1 0,0 0 0,0 1 0,0-1-1,0 0 1,1 1 0,-1-1 0,0 1 0,0-1 0,0 1-1,0 0 1,1 0 0,-1-1 0,0 1 0,0 0 0,0 0-1,1 0 1,-1 0 0,0 1 0,0-1 0,0 0 0,1 0-1,-1 1 1,0-1 0,0 0 0,0 1 0,0-1 0,0 1-1,0 0 1,0-1 0,0 1 0,0 0 0,0 0 0,0 0-1,0-1 1,0 1 0,-1 0 0,1 0 0,0 0 0,-1 0-1,1 0 1,0 0 0,-1 1 0,0-1 0,1 0 0,0 2-1,1 8 88,0-1 0,-1 1 0,0-1 0,-1 18 0,1-6 277,-2-20-309,1-1 0,0 1-1,0 0 1,0 0 0,0 0 0,1-1 0,-1 1-1,0 0 1,1 0 0,-1-1 0,1 1-1,0 0 1,0-1 0,-1 1 0,1-1 0,0 1-1,0-1 1,0 1 0,1-1 0,-1 0 0,0 1-1,1-1 1,-1 0 0,0 0 0,3 1-1,-2-1-6,0-1-1,0 0 0,0-1 0,0 1 0,1 0 0,-1 0 0,0-1 0,0 1 0,0-1 0,0 0 0,0 0 1,-1 0-1,1 0 0,0 0 0,0 0 0,0 0 0,-1 0 0,1-1 0,-1 1 0,1-1 0,1-2 0,57-64-2864,-28 15-3769,-13 13-390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23.289"/>
    </inkml:context>
    <inkml:brush xml:id="br0">
      <inkml:brushProperty name="width" value="0.025" units="cm"/>
      <inkml:brushProperty name="height" value="0.025" units="cm"/>
    </inkml:brush>
  </inkml:definitions>
  <inkml:trace contextRef="#ctx0" brushRef="#br0">49 1 18385,'0'0'7666,"-4"11"-5856,-7 26-1106,1 0 1,2 0-1,-5 59 0,12-77-495,0 1 0,1-1 0,1 1 0,1 0 0,1-1 0,0 0-1,2 0 1,0 0 0,10 24 0,-14-50-382,0-12-565,-1-1 0,-3-33 1,-15 10 101,19 46 664,0-1 0,0 0-1,0 0 1,1 0-1,-1 0 1,0 0 0,1 0-1,0 0 1,-1-1-1,1 1 1,0 0 0,0-1-1,0 1 1,0-1-1,0 0 1,0 0 0,0 0-1,0 0 1,0 0-1,1 0 1,-1 0 0,0-1-1,1 1 1,-1-1-1,0 0 1,4 0 0,4 2 110,1-2 0,-1 1 0,1-2 0,20-2 1,-22 1-51,1-1 0,-1 0 0,1 0 0,-1-1 0,0-1 0,-1 0 0,1 0 0,-1 0 0,0-1 0,0 0 0,0-1 1,-1 0-1,0 0 0,-1 0 0,1-1 0,-1 0 0,7-14 0,-13 22-88,1-1 0,-1 0 0,1 1 0,-1-1 0,0 1 0,0-1 0,1 0 0,-1 1 0,0-1 0,0 0 0,0 0 0,0 1 0,0-1 0,0 0 0,0 1 0,0-1 0,0 0 0,0 0 0,0 1 0,0-1 0,0 0 0,-1 1 0,1-2 0,-13 5 0,-16 22 0,21-14 0,-1 1 0,2 0 0,-9 17 0,14-25 0,0 1 0,0 0 0,0 0 0,1 0 0,-1 0 0,1 0 0,0 0 0,1 0 0,0 0 0,-1 0 0,1 0 0,2 9 0,-1-13 0,-1 1 0,1-1 0,0 0 0,0 1 0,0-1 0,1 0 0,-1 0 0,0 0 0,0 0 0,1 0 0,-1 0 0,0 0 0,1 0 0,-1 0 0,1-1 0,-1 1 0,1-1 0,-1 1 0,1-1 0,0 1 0,-1-1 0,1 0 0,-1 0 0,1 0 0,0 0 0,-1 0 0,4-1 0,48-6 0,-28-2 0,-1-2 0,0 0 0,-1-2 0,33-23 0,13-7 0,-46 34 0,-12 12 0,-10 0 0,0-1 0,-1 1 0,1-1 0,-1 0 0,0 1 0,0-1 0,0 1 0,0-1 0,0 1 0,-1-1 0,0 3 0,1 29 0,0-34 0,0 1 0,0 0 0,0 0 0,1 0 0,-1-1 0,0 1 0,1 0 0,-1 0 0,1-1 0,-1 1 0,1 0 0,-1-1 0,1 1 0,-1 0 0,1-1 0,0 1 0,-1-1 0,1 1 0,0-1 0,-1 0 0,1 1 0,0-1 0,0 1 0,0-1 0,-1 0 0,1 0 0,0 0 0,0 1 0,0-1 0,-1 0 0,1 0 0,0 0 0,1 0 0,13-1 0,-1-1 0,0-1 0,1 0 0,-1 0 0,20-9 0,-20 7 0,0 1 0,0 0 0,0 0 0,1 2 0,21-2 0,-35 4-89,0 0 0,1 0 0,-1 0-1,0 1 1,0-1 0,0 0 0,0 1 0,0-1 0,0 1 0,0-1-1,0 1 1,0 0 0,0-1 0,0 1 0,0 0 0,0 0 0,0 0-1,0-1 1,-1 1 0,1 0 0,0 0 0,-1 0 0,1 0 0,-1 0 0,1 1-1,-1-1 1,1 0 0,-1 0 0,0 0 0,1 0 0,-1 0 0,0 1-1,0-1 1,0 1 0,-1 47-7723,0-43 6380,-1 2-11956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3.221"/>
    </inkml:context>
    <inkml:brush xml:id="br0">
      <inkml:brushProperty name="width" value="0.025" units="cm"/>
      <inkml:brushProperty name="height" value="0.025" units="cm"/>
    </inkml:brush>
  </inkml:definitions>
  <inkml:trace contextRef="#ctx0" brushRef="#br0">29 0 2434,'0'0'21300,"-29"58"-20114,38-50-514,14-5-223,8-3-225,8 0 0,5-3-96,1-10-96,-2 4-544,-4-2-1218,-6 0-1121,-2 1-1024,-10-2-2595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3.582"/>
    </inkml:context>
    <inkml:brush xml:id="br0">
      <inkml:brushProperty name="width" value="0.025" units="cm"/>
      <inkml:brushProperty name="height" value="0.025" units="cm"/>
    </inkml:brush>
  </inkml:definitions>
  <inkml:trace contextRef="#ctx0" brushRef="#br0">1 47 7431,'0'0'14910,"10"-5"-13682,11-4-558,2 1-1,25-7 1,-38 12-615,0 1-1,-1 0 1,1 1 0,0 0 0,0 0 0,0 1 0,-1 1-1,1-1 1,14 4 0,-21-3-58,-1 1 1,0-1-1,0 1 0,1-1 0,-1 1 1,0 0-1,-1 0 0,1 0 0,0 0 1,0 0-1,-1 0 0,1 1 0,-1-1 1,0 0-1,0 1 0,0-1 0,0 1 1,0-1-1,0 1 0,-1 0 0,1-1 1,-1 1-1,0 0 0,0-1 0,0 1 1,0 5-1,-1 4 280,0 1 1,0 0-1,-1-1 1,-5 18-1,-6 10 487,-3-1-1,-25 46 0,-7 15-1900,47-97-3806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4.222"/>
    </inkml:context>
    <inkml:brush xml:id="br0">
      <inkml:brushProperty name="width" value="0.025" units="cm"/>
      <inkml:brushProperty name="height" value="0.025" units="cm"/>
    </inkml:brush>
  </inkml:definitions>
  <inkml:trace contextRef="#ctx0" brushRef="#br0">1 42 16496,'0'0'10815,"3"12"-10073,34 196 1583,-24-130-1404,-13-75-875,0 0 1,0 0-1,1-1 0,0 1 1,-1 0-1,1-1 0,0 1 1,0-1-1,1 1 0,-1-1 1,0 1-1,1-1 0,0 0 1,-1 1-1,1-1 0,0 0 1,3 2-1,-4-3-25,1-1 0,0 0 0,-1 0 1,1 0-1,0 0 0,-1 0 0,1 0 0,0 0 0,-1 0 0,1 0 0,0-1 1,-1 1-1,1-1 0,-1 1 0,1-1 0,-1 0 0,1 0 0,-1 1 1,0-1-1,1 0 0,-1 0 0,0 0 0,1-1 0,-1 1 0,0 0 0,0 0 1,0-1-1,0 1 0,1-3 0,27-35-21,-1-1 0,-3-1 0,-1-2 0,-2 0 0,21-60 0,-21 50 0,-21 53-75,0-4-4668,-18 9-19907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4.560"/>
    </inkml:context>
    <inkml:brush xml:id="br0">
      <inkml:brushProperty name="width" value="0.025" units="cm"/>
      <inkml:brushProperty name="height" value="0.025" units="cm"/>
    </inkml:brush>
  </inkml:definitions>
  <inkml:trace contextRef="#ctx0" brushRef="#br0">11 1 12524,'0'0'7367,"-11"54"-4452,11-36-513,0-1-288,11 0-385,4-3-1024,6 0-545,4-4-96,5-3-32,2-5-736,-1-2-1442,0 0-1089,-4-5-1986,-5-8-2274</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4.916"/>
    </inkml:context>
    <inkml:brush xml:id="br0">
      <inkml:brushProperty name="width" value="0.025" units="cm"/>
      <inkml:brushProperty name="height" value="0.025" units="cm"/>
    </inkml:brush>
  </inkml:definitions>
  <inkml:trace contextRef="#ctx0" brushRef="#br0">46 0 10218,'0'0'15673,"-7"11"-14605,2-4-800,1-1 0,0 1 0,0 1 0,0-1 1,1 0-1,0 1 0,0 0 0,1 0 0,0 0 0,1 0 1,0 0-1,-1 15 0,2-22-233,0 1 0,0 0-1,0 0 1,0 0 0,0-1 0,1 1 0,-1 0 0,0 0 0,1-1 0,0 1 0,-1 0-1,1-1 1,0 1 0,0 0 0,0-1 0,0 1 0,0-1 0,0 0 0,2 2 0,-2-2-24,0-1 1,1 1-1,-1-1 1,0 0 0,0 1-1,1-1 1,-1 0 0,0 0-1,1 0 1,-1 0 0,0 0-1,0 0 1,1-1 0,-1 1-1,0 0 1,0-1 0,1 1-1,-1-1 1,0 1 0,0-1-1,0 1 1,0-1 0,1 0-1,-1 0 1,0 1 0,0-1-1,-1 0 1,2-2-1,18-16 96,16-15-42,-35 32-71,1 1 0,0 0 1,-1 0-1,1 0 0,0 0 1,0 0-1,0 0 1,0 0-1,0 1 0,0-1 1,0 1-1,0-1 0,0 1 1,0 0-1,0 0 0,0 0 1,0 0-1,3 0 0,-3 1-2,0 0-1,0 0 1,-1 0-1,1 0 0,0 0 1,-1 1-1,1-1 0,-1 1 1,1-1-1,-1 1 0,0-1 1,1 1-1,-1 0 0,0-1 1,0 1-1,0 0 0,0 0 1,-1 0-1,2 3 0,-1-3 13,-1 0 0,1 0-1,0 0 1,-1 0-1,1 0 1,0 0-1,0 0 1,0-1 0,1 1-1,-1 0 1,0-1-1,1 1 1,-1-1-1,1 1 1,-1-1 0,1 0-1,0 0 1,-1 0-1,1 0 1,0 0 0,0 0-1,0 0 1,0 0-1,0-1 1,2 1-1,1-1 67,-1 0 0,1 0-1,-1 0 1,1-1 0,-1 0-1,1 0 1,-1 0 0,0-1-1,1 1 1,5-5 0,-6 4-59,0 0 1,1 1-1,-1-1 0,0 1 1,1 0-1,-1 0 1,1 0-1,-1 0 1,8 1-1,9 6-1570,-20-5 1166,0-1-1,0 1 1,1-1 0,-1 1 0,0 0-1,0-1 1,1 0 0,-1 1-1,0-1 1,1 0 0,-1 0-1,0 0 1,1 0 0,-1 0 0,0 0-1,1 0 1,-1 0 0,0 0-1,1-1 1,-1 1 0,0 0-1,1-1 1,-1 1 0,0-1 0,0 0-1,0 1 1,1-1 0,-1 0-1,0 0 1,0 0 0,0 1-1,0-1 1,1-3 0,13-17-5298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5.258"/>
    </inkml:context>
    <inkml:brush xml:id="br0">
      <inkml:brushProperty name="width" value="0.025" units="cm"/>
      <inkml:brushProperty name="height" value="0.025" units="cm"/>
    </inkml:brush>
  </inkml:definitions>
  <inkml:trace contextRef="#ctx0" brushRef="#br0">1 1 11755,'0'0'11814,"1"10"-10773,1 18-303,10 88 1908,-10-100-2209,1-1 0,0 1 0,2-1 0,0 0 0,8 18 0,-12-31-410,-1-1 0,1 0 0,0 0 0,0 0 0,0 1 0,0-1 0,0 0 0,0 0 0,0 0 0,0 0 0,0-1 0,1 1 0,-1 0 0,0 0 0,1-1 0,-1 1 0,0-1 0,1 1 0,-1-1 0,1 1 0,-1-1 0,1 0 0,-1 0 0,1 0 0,-1 0 0,1 0 0,-1 0 0,1 0 0,-1 0 0,0-1 0,1 1 0,-1-1 0,1 1 0,-1-1 0,0 1 0,1-1 0,-1 0 0,0 1 0,1-1 0,-1 0 0,0 0 0,0 0 0,0 0 0,1-2 0,4-1 90,-1-1 0,0 0 0,0-1 0,0 1 0,-1-1 0,1 0 0,5-11 0,0-11-1769,-2 0 0,-1 0-1,4-33 1,-28 90-7007,9-16 1410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5.605"/>
    </inkml:context>
    <inkml:brush xml:id="br0">
      <inkml:brushProperty name="width" value="0.025" units="cm"/>
      <inkml:brushProperty name="height" value="0.025" units="cm"/>
    </inkml:brush>
  </inkml:definitions>
  <inkml:trace contextRef="#ctx0" brushRef="#br0">0 1 11915,'0'0'17905,"23"53"-17200,-12-40-545,2 1-128,-1 4-192,-1 0-1346,-1-1-1921,0-4-1505,-4-4-2467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5.369"/>
    </inkml:context>
    <inkml:brush xml:id="br0">
      <inkml:brushProperty name="width" value="0.025" units="cm"/>
      <inkml:brushProperty name="height" value="0.025" units="cm"/>
    </inkml:brush>
  </inkml:definitions>
  <inkml:trace contextRef="#ctx0" brushRef="#br0">7 94 7335,'0'0'13068,"-2"9"-10799,-3 27-214,6-34-1939,-1-1 1,0 0-1,1 0 0,-1 1 0,1-1 0,-1 0 0,1 0 0,0 0 0,-1 1 0,1-1 0,0 0 0,0 0 0,0 0 1,0 0-1,0 0 0,0-1 0,0 1 0,0 0 0,0 0 0,0-1 0,1 1 0,-1-1 0,0 1 0,0-1 1,1 1-1,-1-1 0,0 0 0,1 0 0,-1 1 0,0-1 0,1 0 0,-1 0 0,0 0 0,2-1 0,44-3 1128,-41 1-1148,0 0 0,0 0 0,0-1 0,-1 0 0,1 0 0,-1 0 0,0-1 0,0 1 1,-1-1-1,1-1 0,-1 1 0,0-1 0,-1 1 0,1-1 0,-1 0 0,0 0 0,0 0 0,-1-1 0,0 1 1,0-1-1,-1 1 0,0-1 0,0 0 0,0-9 0,-1 15-107,0 0 0,0 0 0,0 0 0,0 0 0,-1 1 0,1-1 0,0 0 0,-1 0 0,1 1 1,0-1-1,-1 0 0,1 1 0,-1-1 0,1 0 0,-1 1 0,1-1 0,-1 0 0,1 1 0,-1-1 0,0 1 0,1-1 0,-1 1 0,0 0 0,0-1 0,1 1 0,-1 0 0,0-1 0,0 1 0,1 0 0,-1 0 1,0 0-1,0 0 0,0-1 0,1 1 0,-1 0 0,0 0 0,0 1 0,0-1 0,0 0 0,1 0 0,-1 0 0,0 1 0,-1-1 0,-1 1-82,-1 0 1,0 0-1,1 0 0,-1 1 0,1 0 1,-1-1-1,1 1 0,0 0 0,-4 3 1,-2 4 22,0 1 1,0 0 0,1 0 0,0 1 0,1 0 0,0 0-1,-9 24 1,12-26 95,0 0-1,1 0 1,0 1 0,1 0-1,0-1 1,1 1 0,0 0-1,0 0 1,1 0 0,0 0-1,2 13 1,-1-22-6,-1 1-1,0-1 1,1 1-1,-1-1 1,1 1 0,-1-1-1,1 0 1,-1 1-1,1-1 1,0 0-1,0 0 1,0 1 0,0-1-1,0 0 1,0 0-1,0 0 1,0 0-1,0 0 1,0 0 0,1-1-1,-1 1 1,0 0-1,1-1 1,1 2-1,0-2 19,0 1-1,0-1 1,0 0-1,0 0 1,0 0-1,0 0 1,0 0-1,0-1 1,0 1-1,0-1 1,4-1-1,1-1 7,0-1-1,0 0 1,0 0-1,0 0 0,0-1 1,-1 0-1,9-8 1,3-7-50,-1 0 0,-1 0 0,0-2 0,-2 0 0,-1-1 0,-1 0 0,12-28 0,-39 132-523,11-68 622,1 1 0,0 0 0,1 0 0,1 0-1,0 0 1,3 18 0,-3-29-78,1-1 1,-1 1-1,1-1 0,0 1 0,0 0 1,0-1-1,0 0 0,0 1 0,0-1 1,1 0-1,-1 0 0,1 1 1,0-1-1,-1 0 0,1-1 0,0 1 1,0 0-1,0 0 0,0-1 0,1 1 1,-1-1-1,0 0 0,1 0 0,-1 0 1,1 0-1,-1 0 0,1 0 1,-1-1-1,1 1 0,0-1 0,-1 0 1,1 0-1,-1 0 0,1 0 0,0 0 1,-1 0-1,1-1 0,0 1 0,-1-1 1,4-1-1,0 0-15,0 0 0,0 0 0,-1-1 0,1 0 0,0 0 0,-1-1 0,0 0 0,0 0 0,0 0 0,0 0 0,-1-1 0,1 1 0,-1-1 0,0 0 0,4-8 0,2-3 0,-1-1 0,0 0 0,12-34 0,-18 41-363,-1 0 0,0 0 0,0 0 0,-1 0 0,0-17 0,-1 26 308,1 1 1,-1 0-1,0-1 1,0 1-1,0 0 0,0-1 1,0 1-1,0-1 0,-1 1 1,1 0-1,0-1 1,0 1-1,0 0 0,0-1 1,0 1-1,0 0 1,-1-1-1,1 1 0,0 0 1,0-1-1,-1 1 1,1 0-1,0 0 0,0-1 1,-1 1-1,1 0 0,0 0 1,0 0-1,-1-1 1,1 1-1,0 0 0,-1 0 1,1 0-1,-1 0 1,1 0-1,0 0 0,-1-1 1,1 1-1,0 0 1,-1 0-1,1 0 0,0 0 1,-1 0-1,1 0 1,-1 1-1,1-1 0,0 0 1,-1 0-1,1 0 0,0 0 1,-1 0-1,1 0 1,0 1-1,-1-1 0,1 0 1,0 0-1,0 1 1,-1-1-1,1 0 0,0 0 1,0 1-1,-1-1 1,1 0-1,0 0 0,0 1 1,0-1-1,-1 0 0,1 1 1,0 0-1,-19 21-2149,-1 19-3321,13-23-924</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6.211"/>
    </inkml:context>
    <inkml:brush xml:id="br0">
      <inkml:brushProperty name="width" value="0.025" units="cm"/>
      <inkml:brushProperty name="height" value="0.025" units="cm"/>
    </inkml:brush>
  </inkml:definitions>
  <inkml:trace contextRef="#ctx0" brushRef="#br0">100 106 10634,'0'0'14334,"-5"-15"-11222,4 14-3036,0 0 1,0 0-1,0 1 1,0-1-1,0 1 1,0-1-1,-1 1 1,1-1 0,0 1-1,0-1 1,-1 1-1,1 0 1,0 0-1,0 0 1,-1 0-1,1 0 1,0 0-1,-1 0 1,1 0-1,0 0 1,-1 1-1,1-1 1,0 0-1,0 1 1,0-1-1,-1 1 1,0 0-1,-29 21 408,27-16-439,0-1-1,1 1 0,0-1 0,1 1 1,-1 0-1,1 0 0,0 0 0,0 0 0,1 1 1,0-1-1,0 1 0,0-1 0,1 10 1,0-15-43,0-1 1,0 1-1,0-1 1,0 1-1,0 0 1,0-1 0,0 1-1,1-1 1,-1 1-1,0-1 1,0 1-1,0-1 1,1 1 0,-1-1-1,0 1 1,1-1-1,-1 1 1,0-1-1,1 0 1,-1 1 0,1-1-1,-1 1 1,1-1-1,-1 0 1,0 1-1,1-1 1,-1 0-1,1 0 1,0 1 0,-1-1-1,1 0 1,0 0-1,24-2 175,-19 0-146,-1 1 0,0-2-1,1 1 1,-1 0 0,0-1-1,0 0 1,4-4 0,-4 3-18,0-1 0,0-1 0,-1 1 0,1-1 0,-1 1 0,-1-1 0,1-1 0,-1 1 0,0 0 0,0-1 0,-1 1 0,0-1 0,0 0 0,-1 0 0,2-9 0,-16 49-301,3-12 314,6-6 168,0 1-1,1 0 0,1 1 0,-1 31 1,3-47-194,0-1 1,0 1 0,0-1-1,0 1 1,0-1-1,0 1 1,0-1 0,0 1-1,0-1 1,0 1 0,1-1-1,-1 0 1,0 1-1,0-1 1,0 1 0,1-1-1,-1 0 1,0 1 0,0-1-1,1 1 1,-1-1-1,0 0 1,1 1 0,-1-1-1,0 0 1,1 0 0,-1 1-1,1-1 1,-1 0 0,0 0-1,1 0 1,-1 1-1,1-1 1,18-4 4,16-17-10,-27 12 5,0-1 0,0 0 0,-1 0 0,0-1 0,5-12 0,20-29 0,-17 104-571,-14-50 581,0 1-1,0-1 1,0 1 0,1-1-1,-1 1 1,1-1 0,0 0-1,0 0 1,0 0 0,0 0 0,0 0-1,0 0 1,0 0 0,1-1-1,-1 1 1,1-1 0,-1 0 0,1 0-1,-1 0 1,1 0 0,0 0-1,0 0 1,-1-1 0,1 1 0,0-1-1,0 0 1,0 0 0,3 0-1,-2 0 7,1 0-1,-1 0 0,0-1 0,0 0 1,0 0-1,1 0 0,-1 0 0,0 0 1,0-1-1,-1 0 0,1 0 0,0 0 1,-1 0-1,1-1 0,-1 1 0,1-1 1,-1 0-1,3-3 0,-4 3-15,0 0 0,1-1 0,-1 1 0,0 0 0,-1-1 0,1 0 0,-1 1 0,1-1 0,-1 0 0,0 0 0,-1 0 0,1 0 0,0 0 0,-1 1 0,0-1 0,0 0 0,-1 0 0,1 0 0,-1 0 0,-1-6 0,0 5 0,0-1 0,-1 1 0,0 1 0,0-1 0,0 0 0,-1 1 0,1-1 0,-1 1 0,0 0 0,0 0 0,0 0 0,-1 1 0,-8-5 0,34 10-159,-1 0-1,1-1 1,-1-1 0,1-1 0,39-7-1,-37 1-4709,-10 0-2748,0-1-6327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6.613"/>
    </inkml:context>
    <inkml:brush xml:id="br0">
      <inkml:brushProperty name="width" value="0.025" units="cm"/>
      <inkml:brushProperty name="height" value="0.025" units="cm"/>
    </inkml:brush>
  </inkml:definitions>
  <inkml:trace contextRef="#ctx0" brushRef="#br0">2 11 22197,'0'-6'4388,"-2"1"1538,10 9-5926,4 10 0,0 6-32,3 6 0,-3 4-865,-2 2-961,-4 0-1889,-2 0-1987,-1-3-4452</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8:36.944"/>
    </inkml:context>
    <inkml:brush xml:id="br0">
      <inkml:brushProperty name="width" value="0.025" units="cm"/>
      <inkml:brushProperty name="height" value="0.025" units="cm"/>
    </inkml:brush>
  </inkml:definitions>
  <inkml:trace contextRef="#ctx0" brushRef="#br0">1 0 16496,'0'0'14605,"31"42"-18897,-21-56-4708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5:34.675"/>
    </inkml:context>
    <inkml:brush xml:id="br0">
      <inkml:brushProperty name="width" value="0.025" units="cm"/>
      <inkml:brushProperty name="height" value="0.025" units="cm"/>
      <inkml:brushProperty name="color" value="#66CC00"/>
    </inkml:brush>
  </inkml:definitions>
  <inkml:trace contextRef="#ctx0" brushRef="#br0">6 72 5093,'0'0'12225,"-1"-9"-11670,0 3-502,0 5-32,1-1 0,-1 1 0,1 0 0,0-1 0,-1 1 0,1-1 0,0 1 0,0 0 0,0-1 0,0 1 0,0-1 0,0 1 0,0 0 0,0-1 0,1 1 0,-1-1 0,0 1 0,1 0 0,-1-1 0,1 1 0,0 0 0,-1 0 0,1-1 0,0 1 0,0 0 0,0 0 0,0 0 0,0 0 0,0 0 0,0 0 0,0 0 0,0 0 0,0 1 0,1-1 0,-1 0 0,0 1 0,0-1 0,1 1 0,-1-1 0,0 1 0,1 0 0,-1-1 0,3 1 0,55-6 413,-1 3 0,76 5-1,-30 0 129,-49-2-379,1065 18 819,584 36-390,-867-32-380,-636-16-113,1563 16 279,-789-75 1539,-671 32-825,-328 20-1706,-58 0-6308,43 2 1030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46:13.372"/>
    </inkml:context>
    <inkml:brush xml:id="br0">
      <inkml:brushProperty name="width" value="0.025" units="cm"/>
      <inkml:brushProperty name="height" value="0.025" units="cm"/>
      <inkml:brushProperty name="color" value="#66CC00"/>
    </inkml:brush>
  </inkml:definitions>
  <inkml:trace contextRef="#ctx0" brushRef="#br0">0 0 9769,'0'0'7074,"4"1"-6626,86 9 797,162 24-413,-9 18-815,520 98 879,-588-116-436,158 21 199,-283-50-591,0-2 1,0-3 0,0-2 0,85-14-1,102-37 65,153-24 1,-137 38 246,-136 19-87,222-11 0,-329 31-205,1 0 0,-1 1-1,0 0 1,18 4-1,-24-4-88,0 1 1,-1-1-1,1 1 0,0 0 1,-1 0-1,1 0 0,-1 1 0,1 0 1,-1-1-1,0 1 0,0 0 1,-1 0-1,1 0 0,3 6 0,-4-6-259,0 0 0,0 0 0,0-1-1,0 1 1,0-1 0,1 1-1,-1-1 1,1 0 0,3 3-1,20 0-6024,-11-5-1343</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0:35.913"/>
    </inkml:context>
    <inkml:brush xml:id="br0">
      <inkml:brushProperty name="width" value="0.025" units="cm"/>
      <inkml:brushProperty name="height" value="0.025" units="cm"/>
      <inkml:brushProperty name="color" value="#66CC00"/>
    </inkml:brush>
  </inkml:definitions>
  <inkml:trace contextRef="#ctx0" brushRef="#br0">7130 193 9993,'-200'-53'4165,"43"18"-4099,-160-14 1,-1109-7-280,-2 132-306,492 18 899,12 77-247,789-136-44,2 6 1,2 5-1,2 7 0,-174 96 1,222-101-40,3 3 0,1 4 0,3 3 1,3 3-1,2 3 0,3 3 0,-83 111 1,114-131-55,3 2 1,3 1 0,1 1-1,3 1 1,-36 106 0,52-129-5,2 1 1,0 0-1,2 1 1,1 0-1,2-1 1,1 1-1,1 0 1,2 0-1,1 0 1,1-1-1,2 1 1,16 51-1,-6-43-6,1-1-1,2 0 0,1-2 1,2 0-1,2-2 0,1 0 1,32 32-1,-15-23 3,2-3 0,2-1 0,1-2 0,72 42 1,-8-19 7,2-5 1,3-5 0,2-4 0,136 32 0,66 0 9,4-14 1,565 39-1,668-68 29,-1540-35-35,2053-111 139,-1423 26 64,743-196-1,-679 73-28,-567 155-134,-2-6 0,238-136 0,-329 164-18,-1-3 1,-1-1 0,-2-3 0,-2-1-1,80-91 1,-110 112-4,-1-1-1,-1 0 0,0-1 1,-2-1-1,0 0 0,-1 0 1,-1-1-1,-1 0 1,-2 0-1,0-1 0,-1 0 1,-1 0-1,-1-1 1,-1 1-1,-1-1 0,-2 1 1,0-1-1,-5-29 0,-2 24 44,0 1-1,-2 0 1,-1 1-1,-1 0 1,-1 1-1,-2 0 1,0 1-1,-2 1 1,-1 0-1,-33-34 0,0 6 172,-3 3 0,-2 2 0,-70-46-1,8 18 10,-4 5 0,-2 6 0,-3 5-1,-2 6 1,-149-40 0,38 29-229,-3 11 0,-253-22 0,-745 16-4369,924 59 742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0:49.098"/>
    </inkml:context>
    <inkml:brush xml:id="br0">
      <inkml:brushProperty name="width" value="0.025" units="cm"/>
      <inkml:brushProperty name="height" value="0.025" units="cm"/>
    </inkml:brush>
  </inkml:definitions>
  <inkml:trace contextRef="#ctx0" brushRef="#br0">150 1 9129,'0'0'544,"-75"0"-127,41 0-289,8 0 32,13 1-96,11 6-224,3 0-2114,20-7-1058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16.243"/>
    </inkml:context>
    <inkml:brush xml:id="br0">
      <inkml:brushProperty name="width" value="0.025" units="cm"/>
      <inkml:brushProperty name="height" value="0.025" units="cm"/>
    </inkml:brush>
  </inkml:definitions>
  <inkml:trace contextRef="#ctx0" brushRef="#br0">0 196 6790,'0'0'12444,"5"-1"-11862,73-13 74,1 4-1,0 3 1,0 3-1,111 9 1,-121 1-586,228 14 826,-227-19-633,0-4 1,86-12-1,32-6 56,316 5 0,-282 15-252,741-2 318,-566 4-343,-280-6 2,150-27 0,-94 8-20,827-49-45,-567 93 61,-2-1 16,-263-37-2160,73 31-149,-32-1-1980,-196-12-1463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43.961"/>
    </inkml:context>
    <inkml:brush xml:id="br0">
      <inkml:brushProperty name="width" value="0.025" units="cm"/>
      <inkml:brushProperty name="height" value="0.025" units="cm"/>
    </inkml:brush>
  </inkml:definitions>
  <inkml:trace contextRef="#ctx0" brushRef="#br0">1 122 11082,'0'0'9812,"8"4"-8904,7 0-590,0 0 1,0 0-1,0-1 1,1-1-1,23 0 1,94-4 989,-85 0-950,361-14 1447,240-3-1021,594-3 775,-1190 20-1421,247-1 994,-300 2-1124,0 1 0,1 0 1,-1 0-1,0 0 0,1 0 0,-1-1 0,0 1 0,1 0 1,-1 0-1,0 0 0,1-1 0,-1 1 0,0 0 0,0-1 1,1 1-1,-1 0 0,0-1 0,0 1 0,1 0 0,-1-1 0,0 1 1,0 0-1,0-1 0,0 1 0,0-1 0,0 1 0,0 0 1,0-1-1,0 1 0,0 0 0,0-1 0,0 1 0,0-1 1,0 1-1,0 0 0,0-1 0,0 1 0,0-1 0,0 1 1,-1 0-1,1-1 0,0 1 0,0 0 0,0-1 0,-1 1 0,1 0 1,0-1-1,0 1 0,-1 0 0,-14-30-5716,9 18-416,-2-8-8188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4:39.697"/>
    </inkml:context>
    <inkml:brush xml:id="br0">
      <inkml:brushProperty name="width" value="0.025" units="cm"/>
      <inkml:brushProperty name="height" value="0.025" units="cm"/>
    </inkml:brush>
  </inkml:definitions>
  <inkml:trace contextRef="#ctx0" brushRef="#br0">1 342 12236,'0'0'3801,"2"-9"-3657,-1 6-152,-1 0 1,1-1-1,0 1 1,0 0-1,0 0 1,1 0-1,-1-1 1,1 2-1,0-1 1,-1 0-1,1 0 1,1 0-1,-1 1 1,0-1 0,0 1-1,1 0 1,0 0-1,-1 0 1,1 0-1,0 0 1,0 0-1,0 1 1,0-1-1,0 1 1,0 0-1,1 0 1,-1 0-1,0 1 1,4-1-1,29-3 288,0 1 1,0 2-1,0 1 0,0 2 0,54 10 0,76 4 266,571-52 114,-364 11 553,448-27-790,704-28 542,376 23 1737,-1676 37-2257,-29 2-239,-158 18-1111,-15 3-2632,-16-2-2020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19.174"/>
    </inkml:context>
    <inkml:brush xml:id="br0">
      <inkml:brushProperty name="width" value="0.025" units="cm"/>
      <inkml:brushProperty name="height" value="0.025" units="cm"/>
    </inkml:brush>
  </inkml:definitions>
  <inkml:trace contextRef="#ctx0" brushRef="#br0">10284 652 2530,'0'0'2136,"8"-8"-1634,13-12-466,14-21 4434,-31 36-3858,-1 0 0,0 0-1,0 0 1,0-1 0,-1 1-1,0-1 1,0 1 0,0-1 0,-1 0-1,0 1 1,0-1 0,0 0-1,-1 0 1,0-10 0,-1 15-595,-1-1-1,1 1 1,-1-1 0,0 1 0,0-1 0,1 1 0,-1 0-1,0 0 1,0 0 0,0 0 0,0 0 0,0 1 0,0-1-1,-1 1 1,1-1 0,0 1 0,0 0 0,0 0-1,0 0 1,-4 0 0,0-1 4,-305-47-399,-402-50 409,-52 2 64,187 20 146,-459 2-19,-6 54-223,-21 0 1237,1050 19-1233,-1461-38 942,3 100-628,1283-40-211,0 8 0,2 8 0,2 9 0,2 8 0,3 7 0,-226 111 0,349-143 25,-60 41 0,101-60-128,2 1 0,-1 0 0,2 1 0,-1 1 0,2 0 0,0 1 0,0 0 0,-17 29 0,26-37-13,-1 1 1,1 0 0,0 0-1,1 0 1,-1 1 0,2-1-1,-1 1 1,1-1 0,0 1-1,0-1 1,1 1 0,0 0-1,1-1 1,-1 1 0,1 0-1,3 8 1,0-6 7,-1 0 0,2 0 0,0-1 0,0 0 1,0 0-1,1 0 0,1-1 0,-1 0 0,1 0 0,13 11 0,7 2 30,1-1 0,0-1 0,1-2 0,1-1 0,1-1 0,41 14 0,310 82 83,10-34 2,-307-61-108,741 101 52,8-42 45,-351-34-63,1780 99 29,-2254-139-67,871 29 34,209 11 0,-1021-37-29,693 35 35,0-33-24,-256-51 29,-2-37 17,-231 35-50,-204 36-11,7 1 10,0-4 0,131-43 0,-198 55-6,-1-1 0,0-1-1,0 1 1,-1-1 0,1 0 0,-1-1 0,0 1 0,0-1 0,0 0-1,-1-1 1,1 0 0,-2 0 0,1 0 0,0 0 0,-1-1 0,0 1 0,4-11-1,-5 7 7,0 0-1,-1 0 0,0 0 0,-1-1 0,0 1 0,0-1 1,-1 1-1,0-1 0,-1 1 0,0-1 0,-1 1 1,-4-14-1,-1 3 92,0 0 0,-2 1 0,-1 0 0,0 0 0,-1 1 0,-1 0 0,-1 1 0,-1 1 0,0 0 0,-2 1 0,1 0 0,-26-18 0,-3 0 47,-2 2-1,-1 3 1,-91-44 0,-75-12-4203,121 51-655,-14-7-4548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4.969"/>
    </inkml:context>
    <inkml:brush xml:id="br0">
      <inkml:brushProperty name="width" value="0.025" units="cm"/>
      <inkml:brushProperty name="height" value="0.025" units="cm"/>
    </inkml:brush>
  </inkml:definitions>
  <inkml:trace contextRef="#ctx0" brushRef="#br0">1 191 18898,'0'0'4639,"8"5"-2189,-3-2-2270,-1-1-1,0 0 1,1 1 0,-1-2-1,1 1 1,0 0-1,0-1 1,0 0-1,-1 0 1,1-1-1,0 1 1,0-1 0,0 0-1,0 0 1,0-1-1,0 0 1,0 0-1,0 0 1,0 0 0,-1 0-1,9-5 1,6-4 138,-1 0 0,0-1 1,-1-1-1,17-16 0,-28 23-236,0 0-1,-1 0 1,0-1-1,0 0 1,0 0-1,0 0 0,-1-1 1,0 0-1,-1 1 1,1-1-1,-1-1 1,-1 1-1,1 0 1,1-11-1,-4 18-81,0-1 1,1 0-1,-1 0 1,0 0-1,0 0 0,0 1 1,0-1-1,0 0 1,0 0-1,0 0 0,-1 0 1,1 0-1,0 1 0,0-1 1,-1 0-1,1 0 1,0 1-1,-1-1 0,1 0 1,-1 0-1,1 1 1,-1-1-1,1 0 0,-1 1 1,1-1-1,-1 1 1,0-1-1,1 1 0,-1-1 1,0 1-1,0-1 1,1 1-1,-1-1 0,0 1 1,0 0-1,1 0 1,-1-1-1,0 1 0,0 0 1,0 0-1,0 0 0,0 0 1,1 0-1,-1 0 1,0 0-1,0 0 0,0 0 1,0 1-1,1-1 1,-2 1-1,-4 0-1,1 0 1,0 1-1,0 0 1,0 0-1,0 1 1,0-1-1,-5 5 1,-4 5 0,-1 0 0,2 1 0,0 1 0,0 0 0,1 1 0,1 0 0,1 1 0,0 0 0,1 1 0,1 0 0,0 0 0,1 1 0,1 0 0,-7 33 0,13-48-21,0-1 0,-1 0 0,1 1 0,0-1 1,0 1-1,0-1 0,1 0 0,-1 1 0,1-1 0,-1 0 0,1 1 0,0-1 0,0 0 0,-1 1 1,2-1-1,-1 0 0,0 0 0,0 0 0,1 0 0,-1 0 0,1-1 0,0 1 0,-1 0 1,1-1-1,0 1 0,0-1 0,0 1 0,0-1 0,0 0 0,0 0 0,1 0 0,-1 0 0,0 0 1,1-1-1,-1 1 0,0-1 0,5 1 0,-1 0-349,1-1 1,0 0-1,0 0 0,0-1 1,-1 0-1,1 0 0,0 0 0,-1-1 1,1 0-1,-1-1 0,1 1 1,9-7-1,25-20-10205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275"/>
    </inkml:context>
    <inkml:brush xml:id="br0">
      <inkml:brushProperty name="width" value="0.025" units="cm"/>
      <inkml:brushProperty name="height" value="0.025" units="cm"/>
    </inkml:brush>
  </inkml:definitions>
  <inkml:trace contextRef="#ctx0" brushRef="#br0">112 1 16015,'0'0'9556,"-4"14"-8211,-13 44-529,4 1-1,2 0 0,-6 102 1,18 197 1773,-51-632-2589,52 271 0,5 7 0,10 11 0,-15-13 0,5 4 0,0 0 0,0-1 0,1 0 0,0 0 0,0-1 0,0 0 0,0 0 0,1-1 0,0 0 0,-1 0 0,1-1 0,0 0 0,0-1 0,0 0 0,0-1 0,0 1 0,0-2 0,1 1 0,10-3 0,-14 2 0,1-1 0,0 0 0,-1-1 0,1 1 0,-1-1 0,0 0 0,0-1 0,0 0 0,0 0 0,-1 0 0,1 0 0,-1-1 0,0 0 0,-1 0 0,1 0 0,-1-1 0,0 1 0,0-1 0,-1 0 0,0 0 0,0-1 0,0 1 0,-1-1 0,0 1 0,3-12 0,-5 15 0,1 1 0,-1-1 0,1 1 0,-1-1 0,0 1 0,0-1 0,0 1 0,0-1 0,-1 1 0,1-1 0,-1-2 0,0 4 0,1 1 0,0-1 0,0 1 0,-1-1 0,1 1 0,0-1 0,-1 1 0,1-1 0,0 1 0,-1-1 0,1 1 0,-1 0 0,1-1 0,-1 1 0,1 0 0,-1-1 0,1 1 0,-1 0 0,1 0 0,-1 0 0,1-1 0,-1 1 0,0 0 0,1 0 0,-1 0 0,1 0 0,-1 0 0,1 0 0,-2 0 0,-1 1 0,0 0 0,0 0 0,0 0 0,0 1 0,1-1 0,-1 1 0,0 0 0,1 0 0,-1 0 0,1 0 0,0 0 0,-1 0 0,1 1 0,0-1 0,-2 4 0,-3 5 0,0 0 0,0 1 0,1-1 0,1 1 0,0 0 0,1 1 0,0-1 0,0 1 0,2-1 0,0 1 0,-2 25 0,4-37 0,0 1 0,0-1 0,0 1 0,1-1 0,-1 1 0,0-1 0,0 1 0,1-1 0,-1 1 0,1-1 0,-1 1 0,1-1 0,0 0 0,0 1 0,-1-1 0,1 0 0,0 0 0,0 0 0,0 1 0,0-1 0,0 0 0,1 0 0,-1 0 0,0-1 0,2 2 0,0-1 0,0 0 0,0 0 0,0 0 0,1 0 0,-1-1 0,0 0 0,1 1 0,-1-1 0,0 0 0,1-1 0,2 1 0,8-3 0,0 0 0,0-1 0,0 0 0,18-9 0,19-13 0,-30 15 0,0 1 0,1 0 0,0 1 0,0 2 0,25-6 0,-47 13 0,1 0 0,0 0 0,0 0 0,-1 0 0,1 0 0,0 0 0,0 0 0,-1 0 0,1 0 0,0 0 0,0 1 0,-1-1 0,1 0 0,0 0 0,0 1 0,-1-1 0,1 0 0,0 1 0,-1-1 0,1 1 0,-1-1 0,1 1 0,0-1 0,-1 1 0,1-1 0,-1 1 0,0 0 0,1-1 0,-1 1 0,1 0 0,-1 0 0,4 31 0,-17 31 0,12-59 0,-2 5 0,0 1 0,1-1 0,0 1 0,0 0 0,1 0 0,0 0 0,1 0 0,0 0 0,1 12 0,0-22 0,-1 1 0,1 0 0,-1 0 0,1 0 0,0 0 0,-1 0 0,1 0 0,0-1 0,0 1 0,0 0 0,-1-1 0,1 1 0,0 0 0,0-1 0,0 1 0,0-1 0,0 0 0,0 1 0,0-1 0,0 0 0,0 1 0,0-1 0,0 0 0,0 0 0,0 0 0,1 0 0,-1 0 0,0 0 0,0 0 0,0 0 0,0-1 0,0 1 0,0 0 0,1-1 0,38-15 0,-19 2 0,-1-1 0,0-1 0,-1-1 0,-1 0 0,-1-1 0,0-1 0,-2-1 0,22-33 0,-52 83 26,-13 47 0,8-21-425,20-55 189,0-1 0,0 1 0,0 0-1,-1-1 1,1 1 0,0-1 0,0 1 0,-1 0 0,1-1-1,0 1 1,-1-1 0,1 1 0,-1-1 0,1 1 0,-1-1 0,1 1-1,-1-1 1,1 0 0,-1 1 0,1-1 0,-1 0 0,1 1-1,-1-1 1,1 0 0,-1 0 0,0 1 0,1-1 0,-1 0 0,-1 0-1,-8 0-6750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4:42.839"/>
    </inkml:context>
    <inkml:brush xml:id="br0">
      <inkml:brushProperty name="width" value="0.025" units="cm"/>
      <inkml:brushProperty name="height" value="0.025" units="cm"/>
    </inkml:brush>
  </inkml:definitions>
  <inkml:trace contextRef="#ctx0" brushRef="#br0">0 0 15631,'13'1'635,"216"6"979,376 17-1226,-43 29-701,-114-7 327,1575 29 1443,1031-122 3417,-2604 14-4329,-423 26-281,-17 3 201,-16 1 770,-41 1-2973,-60 4-1,66 0-453,-34 0-3253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4:50.573"/>
    </inkml:context>
    <inkml:brush xml:id="br0">
      <inkml:brushProperty name="width" value="0.025" units="cm"/>
      <inkml:brushProperty name="height" value="0.025" units="cm"/>
    </inkml:brush>
  </inkml:definitions>
  <inkml:trace contextRef="#ctx0" brushRef="#br0">0 114 3555,'0'0'12839,"8"-3"-11728,79-24 1,1 4 1,1 4 0,1 4 0,102-4 0,378 11 805,-345 10 860,128 8-2024,-286-4-862,-1 3-1,0 3 1,82 26-1,-135-32-1743,-4-2-987,1-1-4166,-3-3-1857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6:22.271"/>
    </inkml:context>
    <inkml:brush xml:id="br0">
      <inkml:brushProperty name="width" value="0.025" units="cm"/>
      <inkml:brushProperty name="height" value="0.025" units="cm"/>
    </inkml:brush>
  </inkml:definitions>
  <inkml:trace contextRef="#ctx0" brushRef="#br0">13 1 13901,'0'0'3187,"-3"8"-2883,1-3-285,0-3-15,1 0 0,1 1 0,-1-1 1,0 0-1,0 0 0,1 0 0,-1 1 1,1-1-1,0 0 0,0 4 0,0-5 1,1 0 0,-1 1 0,1-1-1,0 0 1,-1 0 0,1 0-1,0 0 1,0 0 0,0 0 0,-1 0-1,1 0 1,0 0 0,0-1 0,1 1-1,-1 0 1,0-1 0,0 1 0,0-1-1,0 1 1,0-1 0,1 1 0,-1-1-1,0 0 1,0 1 0,1-1-1,-1 0 1,2 0 0,70 6 526,-55-5-347,0 0-1,0 1 1,21 5-1,54 20 1100,-45-12-933,0-2 0,97 13 0,382-17 50,-376-11-357,292-16 62,-218 6-28,-24 2 102,54-4 303,305 23-1,514 29-283,-87-51 17,-210 2-137,-117 9 84,736-13 472,570-21-319,-1049 47-142,1 1 49,-568-42 46,-37 1 206,-286 29 1243,-44 0 1739,-37 0-3456,-14 1-1038,23-2-7891,38 0 2443</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46.547"/>
    </inkml:context>
    <inkml:brush xml:id="br0">
      <inkml:brushProperty name="width" value="0.025" units="cm"/>
      <inkml:brushProperty name="height" value="0.025" units="cm"/>
    </inkml:brush>
  </inkml:definitions>
  <inkml:trace contextRef="#ctx0" brushRef="#br0">1091 11034 6662,'0'0'6497,"-12"-27"-4991,-112-758-1178,24 129-235,-277-1872 1242,262 1537-1037,-67-498 93,18-297 393,152-266 802,13 1333 2204,-1 718-3496,-2 16-252,-1 51-2209,3-38-1904,1-5-6571,-1-33 6927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46.936"/>
    </inkml:context>
    <inkml:brush xml:id="br0">
      <inkml:brushProperty name="width" value="0.025" units="cm"/>
      <inkml:brushProperty name="height" value="0.025" units="cm"/>
    </inkml:brush>
  </inkml:definitions>
  <inkml:trace contextRef="#ctx0" brushRef="#br0">35 506 1473,'-25'-4'14804,"16"-9"-10255,9 9-4501,0 0-1,1-1 0,-1 1 1,1-1-1,0 1 0,1 0 0,-1 0 1,4-8-1,32-84 488,93-221 105,-130 315-633,1 0 1,0 0-1,0 0 0,0 0 1,0 0-1,0 0 1,0 1-1,0-1 1,1 0-1,-1 1 1,1-1-1,-1 1 1,1-1-1,0 1 1,-1 0-1,4-2 1,-5 3 6,1 0-1,0 0 1,0 0 0,0 0 0,0 0 0,0 1 0,-1-1 0,1 0-1,0 0 1,0 1 0,0-1 0,-1 0 0,1 1 0,0-1 0,-1 1-1,1-1 1,0 1 0,-1-1 0,1 1 0,0-1 0,-1 1 0,1 0-1,-1-1 1,1 1 0,-1 0 0,1 0 0,-1 0 0,6 11 219,0 1 0,-1-1 0,-1 1 0,3 13 0,-1-4 185,15 41 55,72 201 607,-72-214-1299,2-1 0,2-1 0,39 54 1,-62-99 4,9 15-1520,-6-6-2372,-4-5-2711</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9:08.378"/>
    </inkml:context>
    <inkml:brush xml:id="br0">
      <inkml:brushProperty name="width" value="0.025" units="cm"/>
      <inkml:brushProperty name="height" value="0.025" units="cm"/>
    </inkml:brush>
  </inkml:definitions>
  <inkml:trace contextRef="#ctx0" brushRef="#br0">69 0 6502,'0'0'6422,"-9"3"-5007,-1 0-962,6-3-257,0 1 0,0 0 0,1 1 0,-1-1 0,0 1 0,1-1 0,-1 1 0,1 0 0,-6 4 0,9-6-147,0 0-1,-1 1 1,1-1 0,-1 0 0,1 1-1,-1-1 1,1 0 0,-1 1 0,1-1-1,0 0 1,-1 1 0,1-1 0,0 1-1,0-1 1,-1 1 0,1-1-1,0 1 1,0-1 0,-1 1 0,1-1-1,0 1 1,0-1 0,0 1 0,0-1-1,0 1 1,0-1 0,0 1 0,0-1-1,0 1 1,0 0 0,0 0 0,16 10 359,28-1-430,-42-9 115,364 32 429,-153-19-62,1323 67 645,-395-75-510,672 13 690,-866-11 1744,-361-6-405,-452-1-1594,226 30 0,-357-31-1329,27 7-1247,-15 2-5502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42.316"/>
    </inkml:context>
    <inkml:brush xml:id="br0">
      <inkml:brushProperty name="width" value="0.025" units="cm"/>
      <inkml:brushProperty name="height" value="0.025" units="cm"/>
    </inkml:brush>
  </inkml:definitions>
  <inkml:trace contextRef="#ctx0" brushRef="#br0">61 90 5862,'0'0'5188,"-8"-4"-4216,-3-1-483,-12-7-180,4-7 3730,27 20-963,30 7-2624,-4 2-176,1-1 0,1-3 0,61 5-1,111-8 267,-125-4-340,833-48 1421,-341 9-1132,-181 32 404,485 53-1,-798-37-873,38 4 6,0-4-1,169-11 1,-262 0 416,-1-1 0,1-1 0,-1-1 1,-1-2-1,1 0 0,31-16 0,-51 22-118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28.711"/>
    </inkml:context>
    <inkml:brush xml:id="br0">
      <inkml:brushProperty name="width" value="0.025" units="cm"/>
      <inkml:brushProperty name="height" value="0.025" units="cm"/>
    </inkml:brush>
  </inkml:definitions>
  <inkml:trace contextRef="#ctx0" brushRef="#br0">49 42 5509,'0'0'7357,"-8"-5"-6103,-24-14-266,24 15-289,41 20 66,1 0 1,0-3-1,2 0 1,-1-3-1,1-1 0,1-1 1,43 3-1,284 8 834,-292-20-1421,1-3 0,-1-3 0,72-16 1,-105 14-151,243-43 298,-248 49-284,0 1 0,0 2-1,1 1 1,-1 1-1,0 2 1,44 11 0,-14 4-4,1-4 0,1-2 1,1-3-1,71 1 1,222-36 532,-332 21-506,0-2 0,-1-1 0,46-18 0,23-6 663,-60 24-315,1 1-687,-17-1-4408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2:29.972"/>
    </inkml:context>
    <inkml:brush xml:id="br0">
      <inkml:brushProperty name="width" value="0.025" units="cm"/>
      <inkml:brushProperty name="height" value="0.025" units="cm"/>
    </inkml:brush>
  </inkml:definitions>
  <inkml:trace contextRef="#ctx0" brushRef="#br0">0 75 12780,'0'0'1591,"11"-7"-1399,2 0-135,-1 0-1,1 1 0,1 0 1,-1 1-1,1 1 1,20-5-1,23 0 184,-1 2 1,1 2-1,1 3 0,-1 2 0,0 3 1,81 14-1,-41 1 970,176 8 0,102-22-903,-68-2-200,317-2 539,-148-2-235,-152 18 313,-1-1-1,-238-14-555,78 3 356,255-29 1,-399 23-653,-33 3-2504,-20 0-3005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48.140"/>
    </inkml:context>
    <inkml:brush xml:id="br0">
      <inkml:brushProperty name="width" value="0.025" units="cm"/>
      <inkml:brushProperty name="height" value="0.025" units="cm"/>
    </inkml:brush>
  </inkml:definitions>
  <inkml:trace contextRef="#ctx0" brushRef="#br0">0 68 5317,'0'0'9705,"5"-9"-9459,-4 6-224,1 0 77,-1 0-1,0 1 1,1-1 0,0 0-1,0 0 1,0 1-1,0-1 1,0 1 0,0 0-1,0-1 1,1 1 0,-1 0-1,1 0 1,0 1-1,0-1 1,-1 0 0,1 1-1,0 0 1,0 0-1,1 0 1,-1 0 0,0 0-1,0 1 1,5-1-1,44 0 608,-1 2 0,64 9-1,27 2-99,201-7 1488,220 11-1343,127-4 142,1-47-247,-302 13-572,456 16 661,-442 10-686,-34-5-33,682 7 91,449 8 16,-556-14 1105,-935 0-1226,0 1-1,1 1 1,-1 0 0,0 0 0,11 4 0,24 6-3718,-26-11-1297,2-1-3886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6.601"/>
    </inkml:context>
    <inkml:brush xml:id="br0">
      <inkml:brushProperty name="width" value="0.025" units="cm"/>
      <inkml:brushProperty name="height" value="0.025" units="cm"/>
    </inkml:brush>
  </inkml:definitions>
  <inkml:trace contextRef="#ctx0" brushRef="#br0">41 82 15663,'0'0'2018,"-40"-57"-1185,40 41 2049,0 8-1953,16 8-897,7 0-769,5 5-3298,2 11-6952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2.561"/>
    </inkml:context>
    <inkml:brush xml:id="br0">
      <inkml:brushProperty name="width" value="0.025" units="cm"/>
      <inkml:brushProperty name="height" value="0.025" units="cm"/>
    </inkml:brush>
  </inkml:definitions>
  <inkml:trace contextRef="#ctx0" brushRef="#br0">403 66 5381,'-16'1'1137,"-356"2"10004,372-3-11125,-1 0 0,1-1 0,-1 1 0,1 0 0,-1 0 0,1 0-1,0 0 1,-1 0 0,1 0 0,-1 0 0,1 0 0,-1 0 0,1 0-1,0 0 1,-1 0 0,1 0 0,-1 1 0,1-1 0,-1 0 0,1 0 0,0 0-1,-1 1 1,1-1 0,0 0 0,-1 0 0,1 1 0,0-1 0,-1 0-1,1 0 1,0 1 0,0-1 0,-1 1 0,1-1 0,0 0 0,0 1 0,-1-1-1,1 0 1,0 1 0,0-1 0,0 1 0,0-1 0,0 1 0,0-1-1,0 0 1,0 1 0,0-1 0,0 1 0,0-1 0,0 1 0,0-1-1,0 0 1,0 1 0,0-1 0,0 1 0,1-1 0,-1 0 0,0 2 0,1-1 18,0 1 1,0-1-1,1 1 1,-1-1-1,0 1 1,1-1-1,-1 0 1,0 0 0,1 1-1,0-1 1,-1 0-1,1 0 1,2 1-1,16 4 214,1-1-1,-1-1 1,1 0-1,33 0 1,92-4 351,-67-2-343,432-28 259,4 0 540,-532 31-919,1 1 1,-1 0 0,-29 9 0,-5 1-39,-263 37 36,-354 10-1,667-59-119,0 0 0,0 1 0,0-1-1,-1 0 1,1 0 0,0 0 0,0 0-1,0 0 1,0 0 0,-1 0 0,1 0-1,0-1 1,0 1 0,0 0 0,0-1-1,0 1 1,0-1 0,0 1 0,-2-2 0,20-8 149,44-10-73,97-18-93,293-29 1,-46 10 60,-394 53-36,-33 4 22,-45 5 8,-34 10 211,-99 30 0,53 5-1496,104-32-2097,-51 29 0,83-40-3680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3.990"/>
    </inkml:context>
    <inkml:brush xml:id="br0">
      <inkml:brushProperty name="width" value="0.025" units="cm"/>
      <inkml:brushProperty name="height" value="0.025" units="cm"/>
    </inkml:brush>
  </inkml:definitions>
  <inkml:trace contextRef="#ctx0" brushRef="#br0">0 219 8360,'0'0'8862,"10"0"-8387,499 5 1563,605-13-217,-1068 6-1830,1202-26 1017,-1213 29-1002,-1 1 1,1 2 0,56 13-1,-78-9-7,-26-3 2,-26-2 31,-824-53 118,259 2-171,92 37-14,290 7 70,213 2-44,31-2-9,45-3-9,881-7-493,-85 6 69,-822 6 451,-20 2 7,0-1-1,0-1 1,41-9-1,-51 3 46,-21 1 2,-23-1-5,-74-8-50,-123-2-1,-114 14 6,259 4 0,-777 45-469,496 12-3186,245-35 203,16-6-1794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20.389"/>
    </inkml:context>
    <inkml:brush xml:id="br0">
      <inkml:brushProperty name="width" value="0.025" units="cm"/>
      <inkml:brushProperty name="height" value="0.025" units="cm"/>
    </inkml:brush>
  </inkml:definitions>
  <inkml:trace contextRef="#ctx0" brushRef="#br0">131 186 15567,'0'0'1452,"11"6"-1863,-1-1 410,0 0 0,1-1 0,0 0 0,-1 0 0,1-2 0,1 1 0,-1-1 1,0-1-1,1 0 0,-1-1 0,13 0 0,460-32-10,558-52 339,-298 19-255,3 33 658,519 55 97,177-36-764,-887-6 897,-1828 45 74,-350 1-1448,1150-29 175,-854 17 261,245 0-35,984-15 21,-58-1-99,-289 37 0,430-34 77,-36 8-8,48-9 16,0-1-1,0 1 1,0 0 0,0-1 0,0 1-1,0 0 1,0 0 0,1 1 0,-1-1-1,0 0 1,1 0 0,-1 1 0,1-1-1,-1 1 1,1-1 0,0 1 0,0 0-1,-1 0 1,0 2 0,2-2-10,0-1 0,0 0 0,1 1 0,-1-1-1,0 0 1,1 1 0,-1-1 0,1 0 0,-1 1 0,1-1 0,0 0 0,-1 0 0,1 0 0,0 0 0,0 0-1,0 0 1,0 0 0,0 0 0,0 0 0,0 0 0,0 0 0,0-1 0,0 1 0,1 0 0,-1-1 0,0 1-1,0-1 1,1 1 0,-1-1 0,0 0 0,1 1 0,1-1 0,56 14-220,-50-12 226,118 15-146,0-5 0,185-6 0,-206-6 134,1164 1-1121,-668-2-3097,-271 1 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25.299"/>
    </inkml:context>
    <inkml:brush xml:id="br0">
      <inkml:brushProperty name="width" value="0.025" units="cm"/>
      <inkml:brushProperty name="height" value="0.025" units="cm"/>
    </inkml:brush>
  </inkml:definitions>
  <inkml:trace contextRef="#ctx0" brushRef="#br0">464 136 1313,'0'0'4041,"11"0"-859,18-1-2057,-1 0-1,1-2 1,-1-1 0,0-1-1,33-11 1,-75 14-533,0 0 1,0 1-1,-23 1 1,-158 19-382,-209 10 3358,426-31-3549,0 0 1,42-10-1,-1 0 25,749-50 55,-703 57-98,-66 1 43,-29 1 18,-21 1 32,-450-5 308,267 9-182,93-4 25,43-1 17,0 3 0,-63 9 1,142-11-354,47 3-1,-4 2 154,515-26-634,-365 11 278,-147 6 261,-179 2-38,-634 28-314,678-20-2200,17-3-3288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28.782"/>
    </inkml:context>
    <inkml:brush xml:id="br0">
      <inkml:brushProperty name="width" value="0.025" units="cm"/>
      <inkml:brushProperty name="height" value="0.025" units="cm"/>
    </inkml:brush>
  </inkml:definitions>
  <inkml:trace contextRef="#ctx0" brushRef="#br0">0 224 10602,'0'0'3321,"9"-1"-3183,193-16 1728,37-3 640,361 15-902,-49 1-1238,-347 0 512,648-25 833,140-7-1080,1 34-557,-551 3 81,147 34 86,-47 0-210,-383-33-12,720-5 58,-482-19-6,144-5 248,560-20-223,-680 25-11,-653 20 381,69-2-446,-289 5-71,-1494-19-293,-645-16-1199,1661 66 1548,94-1 6,-482 56-16,880-66-208,34-2 239,402-19-31,0 0 0,0 0-1,0 0 1,1 0-1,-1 0 1,0 0 0,0 1-1,0-1 1,1 1 0,-1-1-1,0 1 1,1 0 0,-1 0-1,-2 1 1,4-1-2,1-1 1,-1 1 0,0 0-1,0-1 1,1 1-1,-1-1 1,0 1 0,1-1-1,-1 1 1,1-1-1,-1 1 1,1-1 0,-1 0-1,1 1 1,-1-1-1,1 1 1,-1-1 0,1 0-1,-1 0 1,1 1-1,0-1 1,-1 0 0,1 0-1,-1 0 1,2 1-1,57 15-232,35-6 136,2-3-1,124-8 0,-77-1 31,3810-25-23,-3752 24 104,1792-3-16,-1599 16-35,787 11-907,-1052-20 994,-28 2-220,0-4-1,181-27 0,-403 24 455,-1620-57-96,760 16-183,-454 33-271,1309 12 203,-1465 83-385,194-4 155,759-72 336,1164 1-2749,1133-39 2867,6-1-37,1881 117 63,-3457-81-165,665 13-955,-749-17 899,33-3 108,-37 3-83,0 0 0,0 0 0,0 0 1,-1-1-1,1 1 0,0 0 0,0 0 0,0 0 0,0-1 0,0 1 0,0-1 0,0 1 0,0-1 0,-1 1 0,1-1 0,0 1 0,0-1 0,-1 0 0,1 1 0,0-1 1,-1 0-1,1 0 0,0 1 0,-1-1 0,1 0 0,-1 0 0,1-2 0,-4-3-2430,-11-3-3715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49.908"/>
    </inkml:context>
    <inkml:brush xml:id="br0">
      <inkml:brushProperty name="width" value="0.025" units="cm"/>
      <inkml:brushProperty name="height" value="0.025" units="cm"/>
    </inkml:brush>
  </inkml:definitions>
  <inkml:trace contextRef="#ctx0" brushRef="#br0">236 83 1473,'0'0'2557,"-10"-2"-1852,-87-28 1020,-12-9 7547,91 31-6769,17 4-822,31 6-27,0 0-1134,1032 18 2822,-613 0-2930,319 6 1760,-279-5-1351,-29-1-521,-450-20-307,49 1 35,-42-2 58,-28-2 79,3 2 439,-10-3-2922,1-9-4803,5-6-1826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55.273"/>
    </inkml:context>
    <inkml:brush xml:id="br0">
      <inkml:brushProperty name="width" value="0.025" units="cm"/>
      <inkml:brushProperty name="height" value="0.025" units="cm"/>
    </inkml:brush>
  </inkml:definitions>
  <inkml:trace contextRef="#ctx0" brushRef="#br0">97 160 2626,'0'0'11142,"11"-4"-10144,29-7 219,1 1-1,0 2 1,52-3-1,144-1 1256,-103 8-1786,426-12 1027,-2 1-117,98 5-1172,-500 11-324,-155-1-58,-12 0 166,-1413-8-421,895-18-67,1 1 245,494 27-55,25 4-104,24 2-8,46 10 213,0-3 0,2-2 0,126 7 0,-134-15-7,1984 49 98,-2005-53-103,-26 0 2,0 0-1,0-1 1,0 0 0,1-1 0,-1 0 0,10-2 0,-58-11 341,-482-31-439,241 29 130,-225-15-340,-629 42 0,1134-11 288,-114 9-1730,77-3-1470,2 2-3731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2:21.336"/>
    </inkml:context>
    <inkml:brush xml:id="br0">
      <inkml:brushProperty name="width" value="0.025" units="cm"/>
      <inkml:brushProperty name="height" value="0.025" units="cm"/>
    </inkml:brush>
  </inkml:definitions>
  <inkml:trace contextRef="#ctx0" brushRef="#br0">81 122 7911,'0'0'1575,"-8"-5"-315,6 3-957,-38-21 330,38 21-248,-1 1 0,1 0 0,0-1 0,0 0 0,0 1-1,0-1 1,0 0 0,0 0 0,1 0 0,-1 0 0,1-1 0,-1 1 0,1 0 0,0-1-1,0 1 1,-2-5 0,30 10 304,10 7-258,16 6 112,1-4 0,77 10 1,573-17 1234,-677-6-1763,367-10 44,937-15 1227,-1309 26-1299,-1 1 1,32 6-1,-45-6 2,-1 1 0,1 0-1,-1 0 1,0 1 0,0 0 0,0 0 0,0 0 0,-1 1 0,1 0 0,7 7 0,-13-11-1,-1 1 0,1-1 0,-1 0 0,1 0 0,-1 1 0,1-1 0,-1 1 0,1-1 0,-1 0 0,1 1 0,-1-1 0,0 1 0,1-1 0,-1 1 0,0-1 0,1 1 0,-1-1 0,0 1 0,0 0 0,1-1 0,-1 1 0,0-1 0,0 1 0,0-1 0,0 1 0,0 0 0,0-1 0,0 1 0,0 0 0,0-1 0,0 1 0,0-1 0,0 1 0,-1 0 0,1-1 0,0 1 0,0-1 0,-1 1 0,1-1 0,0 1 0,-1-1 0,1 1 0,0-1 0,-1 1 0,1-1 0,-1 1 0,1-1 0,0 0 0,-1 1 0,0-1 0,1 0 0,-1 1 0,1-1 0,-1 0 0,1 0 0,-1 1 0,1-1 0,-1 0 0,0 0 0,1 0 0,-1 0 0,1 0 0,-1 0 0,0 0 0,1 0 0,-1 0 0,0 0 0,-50 2-135,46-2 144,-792-62-573,391 19 261,104 20 370,0 15 0,-430 41 0,710-31-52,-2-1-8,0 2 0,0 0 0,0 2 0,0 0 0,1 2 0,0 0 0,-24 12 0,46-18-2,1-1 0,-1 0 0,1 0 0,-1 0 0,1 1-1,-1-1 1,1 0 0,-1 1 0,1-1 0,-1 0 0,1 1 0,-1-1 0,1 1 0,0-1 0,-1 0 0,1 1 0,-1-1 0,1 1 0,0-1 0,0 1 0,-1-1 0,1 1 0,0 0 0,0-1 0,0 1 0,-1 0 0,14 6-175,30-3 71,-41-4 135,789-2 175,-301-5-115,-477 7-85,914 9-975,-5 53 20,-872-57 861,-17-2-107,0 1 1,-1 1-1,48 15 0,-80-20 197,0 0 1,0 0 0,0 0-1,0 0 1,0 0-1,0 0 1,0 0 0,0 0-1,0 0 1,-1 0-1,1 0 1,0 0 0,0 1-1,0-1 1,0 0-1,0 0 1,0 0 0,0 0-1,0 0 1,0 0-1,0 0 1,0 0 0,0 0-1,0 0 1,0 0-1,0 0 1,0 0 0,0 1-1,0-1 1,0 0-1,0 0 1,0 0 0,0 0-1,0 0 1,0 0-1,0 0 1,0 0-1,0 0 1,0 0 0,0 0-1,0 1 1,0-1-1,0 0 1,0 0 0,0 0-1,0 0 1,0 0-1,0 0 1,-17 2-98,-24-1 89,-349-41 251,228 17-183,-869-89 1248,-5 61 0,1011 51-1350,-13 0 179,31 0-390,18 1-461,698 54-2010,351 18-1914,-519-67 4605,-516-6 49,43-3-4,-64 3 9,1 0-1,-1-1 0,1 0 1,-1 0-1,0 0 1,1-1-1,-1 1 1,0-1-1,0 0 0,0 0 1,4-4-1,-8 6 22,0-1 1,1 1-1,-1-1 0,0 0 0,0 1 0,0-1 0,1 0 0,-1 0 1,0 1-1,0-1 0,0 0 0,0 1 0,0-1 0,0 0 0,-1 1 1,1-1-1,0 0 0,0 1 0,0-1 0,-1 0 0,1 1 0,0-1 1,-1 0-1,1 1 0,0-1 0,-1 1 0,1-1 0,-1 1 0,1-1 1,-1 1-1,1-1 0,-1 1 0,1-1 0,-1 1 0,1 0 0,-1-1 1,0 1-1,1 0 0,-1-1 0,0 1 0,1 0 0,-1 0 0,0 0 1,1 0-1,-1 0 0,-1 0 0,-37-12 473,-1 2 0,0 2 0,0 2 0,-70-2 0,37 3-289,-859-42 472,-1 44-57,548 23-426,83-1-3308,235-20-1205,12-5-3294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2:39.929"/>
    </inkml:context>
    <inkml:brush xml:id="br0">
      <inkml:brushProperty name="width" value="0.025" units="cm"/>
      <inkml:brushProperty name="height" value="0.025" units="cm"/>
    </inkml:brush>
  </inkml:definitions>
  <inkml:trace contextRef="#ctx0" brushRef="#br0">0 299 8488,'0'0'3523,"11"0"-2903,386-20 985,23-1 420,285 44-1283,2253 67 2322,-2248-128-2938,-2-32-57,-619 61-56,-51 6 0,-23 1-336,-42 2 41,12 0 295,-888 33 241,-783 74-206,933-106-80,-359 6-75,6 66 37,1095-71 64,6-2 1,1 0 1,0 1-1,0-1 0,-1 1 1,1 0-1,0 1 1,0-1-1,-6 3 0,44 2-438,1064-44 523,-743 17-48,1378-63 47,889-52 67,-2522 130-151,59-2-92,277-52 1,-428 58 65,30-9-90,-36 10 108,-1 1 1,1-1 0,-1 0 0,1 1 0,-1-1-1,0 0 1,1 0 0,-1 0 0,0 0 0,0 0-1,1 0 1,-1 0 0,0-1 0,0 1-1,0 0 1,-1-1 0,1 1 0,1-3 0,-2 3-3,0 0-1,0 1 1,0-1 0,0 0 0,0 0 0,0 1 0,0-1-1,0 0 1,0 0 0,-1 1 0,1-1 0,0 0 0,0 0 0,-1 1-1,1-1 1,0 0 0,-1 1 0,1-1 0,-1 1 0,1-1-1,-1 1 1,1-1 0,-1 0 0,0 1 0,1 0 0,-1-1 0,1 1-1,-1-1 1,0 1 0,-1-1 0,-13-5-513,-1-1 0,0 2 1,0 0-1,-1 1 0,-32-3 0,25 3 33,-109-16-2425,-29-1-945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7.163"/>
    </inkml:context>
    <inkml:brush xml:id="br0">
      <inkml:brushProperty name="width" value="0.025" units="cm"/>
      <inkml:brushProperty name="height" value="0.025" units="cm"/>
    </inkml:brush>
  </inkml:definitions>
  <inkml:trace contextRef="#ctx0" brushRef="#br0">0 206 13325,'2'-12'3965,"6"-26"4303,-1 33-5482,2 22-1411,2 27-573,10 69-1,-14-65-770,15 53 0,-21-99-26,0 1 0,-1 0 0,1-1-1,0 1 1,1 0 0,-1-1-1,0 0 1,1 1 0,-1-1 0,1 0-1,0 1 1,0-1 0,0 0 0,0 0-1,3 2 1,-4-4 21,1 0-1,-1 1 1,1-1-1,-1 0 1,1 0 0,-1 0-1,1 0 1,-1 0-1,1 0 1,0 0 0,-1 0-1,1-1 1,-1 1-1,1-1 1,-1 1 0,0-1-1,1 1 1,-1-1-1,1 0 1,-1 0-1,0 0 1,0 0 0,0 0-1,1 0 1,-1 0-1,0 0 1,0 0 0,0 0-1,1-3 1,15-17 75,-1-1 0,0-1 0,22-46 0,29-82 33,-61 136-133,7-16 8,-4 13-29,-1-1-1,-1 0 1,0 0 0,-2 0-1,0-1 1,3-31 0,-21 74-9050,5-13 5493,-9 20-6897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024"/>
    </inkml:context>
    <inkml:brush xml:id="br0">
      <inkml:brushProperty name="width" value="0.025" units="cm"/>
      <inkml:brushProperty name="height" value="0.025" units="cm"/>
    </inkml:brush>
  </inkml:definitions>
  <inkml:trace contextRef="#ctx0" brushRef="#br0">1 31 23574,'0'0'3967,"0"12"-2889,-1 37-280,3 0-1,1 0 1,3 0-1,17 71 1,-19-108-788,28 80 83,-28-83-86,0 0 0,0 0 0,1-1 1,0 1-1,1-1 0,0 0 0,11 11 0,-14-17-7,-1 0 0,1-1 0,0 1 0,-1-1 0,1 0 0,0 1 0,0-2 0,0 1 0,0 0 0,0 0 0,0-1 0,0 0 0,0 1 0,0-1 0,0 0 0,0-1 0,0 1 0,0 0 0,0-1 0,0 0 0,0 0 0,-1 1 0,1-2 0,0 1 0,0 0 0,-1-1 0,1 1 0,0-1 0,2-2 0,11-7 0,-1-1 0,0 0 0,18-21 0,-18 18 0,-3 4 0,-1-1 0,0 0 0,-1-1 0,0 0 0,-1 0 0,0-1 0,-1-1 0,8-20 0,-13 26 0,0 0 0,-1 0 0,0-1 0,-1 1 0,0 0 0,0-1 0,-1 1 0,0 0 0,-1-1 0,0 1 0,0 0 0,-1-1 0,0 1 0,-1 0 0,0 0 0,-4-9 0,2 7-649,0 0-1,-1 1 1,0-1 0,-1 1 0,0 0-1,0 1 1,-1 0 0,0 0-1,-16-13 1,16 17-6,0 0-1,0 0 1,0 1 0,-1 0-1,1 1 1,-1 0 0,0 0-1,0 0 1,0 1-1,0 1 1,0 0 0,0 0-1,-11 0 1,-31 10-11301,27-4 8763,0-3 12539,33-3-1146,27 0-6022,1 1-1926,0 2 0,0 1 0,-1 3 0,71 18 0,-67-12-2943,-5-3-3074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7.504"/>
    </inkml:context>
    <inkml:brush xml:id="br0">
      <inkml:brushProperty name="width" value="0.025" units="cm"/>
      <inkml:brushProperty name="height" value="0.025" units="cm"/>
    </inkml:brush>
  </inkml:definitions>
  <inkml:trace contextRef="#ctx0" brushRef="#br0">1 0 11627,'0'0'12268,"56"52"-10443,-34-46-1184,2-1-417,3-5-320,0 0-1794,2-2-1857,-1-14-866,-2-5-672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7.863"/>
    </inkml:context>
    <inkml:brush xml:id="br0">
      <inkml:brushProperty name="width" value="0.025" units="cm"/>
      <inkml:brushProperty name="height" value="0.025" units="cm"/>
    </inkml:brush>
  </inkml:definitions>
  <inkml:trace contextRef="#ctx0" brushRef="#br0">93 81 14029,'0'0'12385,"-9"6"-11744,3-3-474,0 1 0,0 1 0,0-1 1,0 1-1,1 0 0,0 1 0,0-1 0,1 1 1,-1 0-1,1 0 0,0 0 0,1 1 0,0 0 0,0-1 1,0 1-1,1 0 0,0 0 0,-2 12 0,3-18-159,1-1 0,0 0-1,0 1 1,0-1 0,0 1-1,0-1 1,0 0 0,0 1-1,0-1 1,0 0 0,0 1-1,0-1 1,0 0 0,0 1-1,0-1 1,0 1-1,0-1 1,1 0 0,-1 1-1,0-1 1,0 0 0,0 1-1,1-1 1,-1 0 0,0 0-1,0 1 1,1-1 0,-1 0-1,0 0 1,0 1 0,1-1-1,-1 0 1,0 0 0,1 0-1,-1 1 1,0-1 0,1 0-1,-1 0 1,0 0 0,1 0-1,-1 0 1,1 0 0,0 0-1,20-8 174,19-22 1,16-31-83,-39 41 92,0 2-1,1-1 0,1 2 1,29-21-1,-48 37-190,1 0-1,0 1 0,0-1 1,-1 0-1,1 1 1,0-1-1,0 1 0,0-1 1,0 1-1,0-1 1,0 1-1,-1 0 1,1-1-1,0 1 0,0 0 1,0 0-1,0 0 1,0 0-1,0 0 0,0 0 1,0 0-1,0 0 1,0 0-1,0 0 0,0 0 1,0 1-1,0-1 1,0 0-1,0 1 0,0-1 1,0 1-1,0-1 1,-1 1-1,1-1 0,0 1 1,0 0-1,-1-1 1,1 1-1,0 0 0,-1 0 1,1-1-1,0 1 1,-1 0-1,1 0 0,-1 0 1,0 0-1,1 0 1,-1 0-1,0 0 0,1 0 1,-1 0-1,0 0 1,0 1-1,2 10 37,-1 0-1,-1 0 1,-1 22 0,0-11 195,1-21-218,0 0-1,0 1 1,0-1-1,0 0 1,0 0-1,0 1 1,1-1 0,0 0-1,-1 1 1,1-1-1,0 0 1,0 0 0,0 0-1,0 0 1,0 0-1,1 0 1,-1 0 0,0 0-1,1-1 1,0 1-1,-1 0 1,4 2 0,-2-4-7,-1 1 1,1-1 0,-1 1-1,1-1 1,-1 0 0,1 0-1,-1 0 1,1-1 0,-1 1-1,1 0 1,-1-1 0,0 0-1,1 1 1,-1-1 0,0 0-1,1 0 1,-1-1 0,0 1-1,0 0 1,0-1 0,0 1-1,2-3 1,73-60-7,-51 40 0,43-29 0,-68 52 0,-1 1 0,1-1 0,0 0 0,0 1 0,0-1 0,0 1 0,0-1 0,0 1 0,0-1 0,0 1 0,0 0 0,0 0 0,0-1 0,0 1 0,0 0 0,0 0 0,0 0 0,0 0 0,0 0 0,0 0 0,0 0 0,0 0 0,2 1 0,-2 0 0,-1 0 0,1 0 0,0 0 0,-1-1 0,1 1 0,-1 0 0,1 0 0,-1 0 0,0 0 0,1 0 0,-1 0 0,0 0 0,0 0 0,0 0 0,0 0 0,0 1 0,0-1 0,0 0 0,0 1 0,-14 66 0,10-50 0,35-49-11825,-3-18 876,-16 21 4223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8.206"/>
    </inkml:context>
    <inkml:brush xml:id="br0">
      <inkml:brushProperty name="width" value="0.025" units="cm"/>
      <inkml:brushProperty name="height" value="0.025" units="cm"/>
    </inkml:brush>
  </inkml:definitions>
  <inkml:trace contextRef="#ctx0" brushRef="#br0">26 0 9033,'0'0'12945,"-3"9"-10986,1 0-1705,-4 9 1213,2-1 1,0 1-1,-3 32 0,8-49-1450,-1-1-1,0 1 0,0-1 1,1 1-1,-1-1 0,0 1 1,1-1-1,-1 0 0,1 1 1,-1-1-1,0 1 0,1-1 1,-1 0-1,1 1 0,-1-1 1,1 0-1,-1 0 0,1 1 1,-1-1-1,1 0 0,0 0 1,-1 0-1,1 0 0,-1 0 1,1 0-1,-1 0 0,1 0 1,0 0-1,-1 0 0,1 0 1,-1 0-1,1 0 0,-1 0 1,1 0-1,1-1 0,24-7 325,30-36-97,-2-1-212,-50 42-23,0 0-1,1 1 1,-1 0 0,0 0-1,1 0 1,-1 0-1,1 1 1,-1 0 0,1 0-1,0 0 1,6 0-1,-9 1 11,-1 1-1,0-1 0,0 1 0,0-1 1,1 1-1,-1 0 0,0-1 1,0 1-1,0 0 0,0 0 0,0 0 1,-1 0-1,1 0 0,0 0 0,0 0 1,0 0-1,-1 0 0,1 0 1,-1 0-1,1 1 0,-1-1 0,1 0 1,-1 0-1,0 1 0,0-1 1,1 0-1,-1 0 0,0 1 0,0-1 1,-1 3-1,2 52 721,-2-41-646,11-14-4620,-4-6-3502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0:59.230"/>
    </inkml:context>
    <inkml:brush xml:id="br0">
      <inkml:brushProperty name="width" value="0.025" units="cm"/>
      <inkml:brushProperty name="height" value="0.025" units="cm"/>
    </inkml:brush>
  </inkml:definitions>
  <inkml:trace contextRef="#ctx0" brushRef="#br0">0 147 18353,'0'0'11371,"3"9"-11147,5 43 43,-7-37-170,1 0 0,0 0 0,1 0 0,1 0 0,8 22 0,-12-36-84,1 0 0,-1 0-1,1 0 1,0 0 0,-1 1 0,1-1-1,0-1 1,0 1 0,0 0 0,0 0 0,0 0-1,0 0 1,0 0 0,0-1 0,0 1-1,0 0 1,0-1 0,0 1 0,0-1-1,0 0 1,1 1 0,-1-1 0,0 0-1,0 0 1,1 1 0,-1-1 0,3 0-1,-2-1 44,1 0 0,0 0 0,0 0 0,-1 0 0,1-1 0,0 1 0,-1-1 0,0 1 0,1-1 0,-1 0 0,4-3 0,4-7 179,0 1 1,0-1-1,10-18 0,-8 4-235,-1 1 0,13-43 0,-23 64 0,-2 22 0,-3 27 0,4 52 0,0-95 0,0 0 0,0 0 0,1 0 0,-1 0 0,0 0 0,1-1 0,-1 1 0,1 0 0,0 0 0,0 0 0,-1 0 0,1-1 0,0 1 0,0 0 0,3 2 0,-3-3 0,0-1 0,0 1 0,0-1 0,-1 1 0,1-1 0,0 0 0,0 1 0,0-1 0,0 0 0,0 0 0,0 1 0,0-1 0,0 0 0,0 0 0,0 0 0,0 0 0,0-1 0,0 1 0,0 0 0,0 0 0,0 0 0,1-1 0,2-1 0,0 0 0,0 0 0,-1-1 0,1 1 0,-1-1 0,1 0 0,-1 0 0,0 0 0,0 0 0,0 0 0,-1-1 0,4-3 0,4-15 0,0-1 0,-1 1 0,-1-1 0,-1-1 0,5-27 0,-17 98 0,4-36 0,-1 0 0,1 0 0,1 0 0,0 0 0,2 18 0,-1-28 0,-1 0 0,1-1 0,-1 1 0,1-1 0,-1 1 0,1 0 0,-1-1 0,1 1 0,0-1 0,-1 0 0,1 1 0,0-1 0,-1 0 0,1 1 0,0-1 0,0 0 0,-1 0 0,1 1 0,0-1 0,0 0 0,0 0 0,-1 0 0,1 0 0,0 0 0,0 0 0,-1 0 0,1-1 0,0 1 0,0 0 0,-1 0 0,1 0 0,0-1 0,0 1 0,-1 0 0,1-1 0,0 1 0,-1-1 0,2 0 0,28-15 0,3-12 0,-27 22 0,0 0 0,0 0 0,1 1 0,-1 0 0,1 0 0,0 0 0,1 1 0,-1 0 0,1 1 0,0 0 0,-1 0 0,10-2 0,-14 6 0,-1-1 0,1 0 0,-1 1 0,1 0 0,0 0 0,-1 0 0,0 0 0,1 0 0,-1 0 0,0 1 0,1-1 0,-1 1 0,0-1 0,0 1 0,0 0 0,0 0 0,-1 0 0,1 0 0,0 0 0,-1 0 0,0 1 0,1-1 0,-1 0 0,0 1 0,1 3 0,-1-3 0,0-1 0,0 1 0,0-1 0,1 1 0,-1-1 0,1 1 0,0-1 0,-1 0 0,1 0 0,0 0 0,0 0 0,1 0 0,-1 0 0,0-1 0,0 1 0,1-1 0,-1 1 0,1-1 0,0 0 0,-1 0 0,1 0 0,4 1 0,-6-3 0,0 1 0,1-1 0,-1 1 0,0-1 0,0 0 0,1 1 0,-1-1 0,0 0 0,0 0 0,0 0 0,0 0 0,0 0 0,0 0 0,0 0 0,0 0 0,-1-1 0,1 1 0,0 0 0,-1 0 0,1-1 0,-1 1 0,1 0 0,-1-1 0,0 1 0,1 0 0,-1-3 0,7-43 0,-7 44 0,2-17 0,-1 0 0,-1 0 0,-1 0 0,0 0 0,-9-40 0,27 66-3634,10-2-6382,-4-4-5770</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0.246"/>
    </inkml:context>
    <inkml:brush xml:id="br0">
      <inkml:brushProperty name="width" value="0.025" units="cm"/>
      <inkml:brushProperty name="height" value="0.025" units="cm"/>
    </inkml:brush>
  </inkml:definitions>
  <inkml:trace contextRef="#ctx0" brushRef="#br0">1 84 14221,'2'14'9281,"2"5"-4487,-2-11-4614,1 1-1,-1-1 1,2 1 0,-1-1-1,1 0 1,0-1 0,1 1-1,0-1 1,11 14-1,-15-20-147,1-1-1,0 1 0,-1 0 1,1 0-1,-1-1 0,1 1 1,0-1-1,-1 1 0,1-1 1,0 0-1,0 0 0,-1 1 1,1-1-1,0 0 0,0-1 0,-1 1 1,1 0-1,0 0 0,0-1 1,-1 1-1,1-1 0,0 0 1,-1 1-1,1-1 0,-1 0 1,1 0-1,-1 0 0,1 0 1,-1 0-1,0 0 0,1-1 0,-1 1 1,0 0-1,0-1 0,0 1 1,0-1-1,1-1 0,6-9 320,0 0 1,-1-1-1,9-19 0,-11 20-271,-1 5-80,-1 0 0,0-1 0,1 1 0,0 0 0,10-12 0,-14 19 0,1-1 0,-1 1 0,0 0 0,1-1 0,-1 1 0,1 0 0,-1-1 0,0 1 0,1 0 0,-1 0 0,1-1 0,-1 1 0,1 0 0,-1 0 0,1 0 0,-1 0 0,1-1 0,-1 1 0,1 0 0,-1 0 0,1 0 0,0 0 0,-1 0 0,1 0 0,-1 0 0,1 1 0,-1-1 0,1 0 0,-1 0 0,1 1 0,1 0 0,-1 0 0,0 1 0,1-1 0,-1 1 0,0 0 0,0-1 0,0 1 0,0 0 0,-1 0 0,1-1 0,0 1 0,-1 0 0,1 3 0,4 15 0,-3-11 0,0 0 0,0 0 0,1-1 0,0 1 0,0-1 0,1 0 0,0 0 0,8 11 0,-11-18 0,0 0 0,0 0 0,0 0 0,0 0 0,0-1 0,0 1 0,1 0 0,-1-1 0,0 1 0,0-1 0,0 1 0,1-1 0,-1 0 0,0 1 0,0-1 0,1 0 0,-1 0 0,0 0 0,1 0 0,-1 0 0,0 0 0,1 0 0,-1-1 0,0 1 0,0 0 0,1-1 0,-1 1 0,0-1 0,0 1 0,0-1 0,0 0 0,1 1 0,-1-1 0,0 0 0,0 0 0,0-1 0,36-38 0,-32 34 0,24-35 0,-22 28 0,1 1 0,1 0 0,0 1 0,0 0 0,1 0 0,18-14 0,-27 24 0,0 1 0,-1-1 0,1 1 0,0-1 0,0 1 0,0-1 0,-1 1 0,1 0 0,0-1 0,0 1 0,0 0 0,0 0 0,0 0 0,0 0 0,0 0 0,-1 0 0,1 0 0,0 0 0,0 0 0,0 0 0,0 0 0,0 1 0,0-1 0,0 0 0,-1 0 0,1 1 0,0-1 0,1 2 0,0-1 0,-1 1 0,1 0 0,-1 0 0,1 0 0,-1 0 0,0 0 0,0 0 0,0 0 0,0 0 0,0 0 0,1 3 0,8 62 0,-10-65 0,7 79 0,-5-115-3544,0-25-5703,-8 15-159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0.573"/>
    </inkml:context>
    <inkml:brush xml:id="br0">
      <inkml:brushProperty name="width" value="0.025" units="cm"/>
      <inkml:brushProperty name="height" value="0.025" units="cm"/>
    </inkml:brush>
  </inkml:definitions>
  <inkml:trace contextRef="#ctx0" brushRef="#br0">1 0 21556,'0'0'8136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2.256"/>
    </inkml:context>
    <inkml:brush xml:id="br0">
      <inkml:brushProperty name="width" value="0.025" units="cm"/>
      <inkml:brushProperty name="height" value="0.025" units="cm"/>
    </inkml:brush>
  </inkml:definitions>
  <inkml:trace contextRef="#ctx0" brushRef="#br0">0 849 15022,'0'0'6465,"10"-2"-4410,-3-1-1713,1 0 0,-1-1-1,0 1 1,0-2 0,0 1-1,0 0 1,-1-1 0,0-1-1,0 1 1,0-1 0,-1 0-1,1 0 1,-1 0-1,-1-1 1,1 0 0,5-13-1,-2 4-192,0 0-1,-1 0 0,-1 0 1,-1-1-1,0 1 0,-1-2 0,-1 1 1,2-28-1,-6 104-160,3 0-1,16 99 1,-7-108 69,14 60 630,-5 2 1,9 196-1,-28-307-687,-1 0 0,0 0 0,0 0 0,0 0 0,0 0 0,0 0 0,0 0 0,0 0 0,-1 0 0,1 0 0,0 0 0,0 0 0,-1 0 0,1 0 0,-1 0 0,1 0 0,-1 0 0,1 0 0,-1 0 0,1-1 0,-1 1 0,0 0 0,0 0 0,1-1 0,-1 1 0,0 0 0,0-1 0,0 1 0,0-1 0,0 1 0,1-1 0,-1 0 0,0 1 0,0-1 0,0 0 0,0 1 0,-2-1 0,1 0 0,0-1 0,0 1 0,0 0 0,0-1 0,0 0 0,0 1 0,0-1 0,0 0 0,0 0 0,1 0 0,-1 0 0,0 0 0,0 0 0,1-1 0,-1 1 0,1-1 0,-1 1 0,0-3 0,-5-5 0,1-1 0,0-1 0,1 1 0,0-1 0,1 0 0,0 0 0,0 0 0,2 0 0,-1-1 0,1 1 0,1-1 0,0 0 0,1 0 0,0 1 0,0-1 0,4-15 0,0 3 0,1 0 0,1 0 0,1 1 0,2 0 0,0 0 0,23-39 0,32-39 0,-30 51 0,31-62 0,-58 96 0,1 0 0,-2 0 0,0-1 0,-1 0 0,-1 0 0,-1 0 0,0 0 0,0-26 0,-2 41 0,-1 1 0,0-1 0,0 1 0,-1-1 0,1 1 0,0 0 0,0-1 0,-1 1 0,1-1 0,-1 1 0,1 0 0,-1-1 0,1 1 0,-1 0 0,0 0 0,0 0 0,0-1 0,1 1 0,-1 0 0,0 0 0,0 0 0,-1 0 0,1 0 0,0 1 0,-2-2 0,2 2 0,0-1 0,0 1 0,-1 0 0,1 0 0,0 0 0,0 0 0,0 0 0,0 0 0,0 1 0,0-1 0,-1 0 0,1 0 0,0 1 0,0-1 0,0 1 0,0-1 0,0 1 0,0 0 0,0-1 0,0 1 0,1 0 0,-1-1 0,0 1 0,0 0 0,0 0 0,1 0 0,-1 0 0,1 0 0,-1 0 0,0 0 0,0 2 0,-4 8 0,0 0 0,1 0 0,0 0 0,1 0 0,0 1 0,-2 22 0,1 73 0,4-102 0,0-4 0,0 0 0,0 0 0,-1 0 0,1 0 0,0 0 0,0 0 0,0 0 0,0 0 0,0 0 0,1 0 0,-1 0 0,0 0 0,0 0 0,0 0 0,1 0 0,-1 0 0,1 0 0,-1-1 0,1 1 0,-1 0 0,1 0 0,-1 0 0,1 0 0,0-1 0,-1 1 0,1 0 0,0-1 0,0 1 0,0-1 0,-1 1 0,1-1 0,0 1 0,0-1 0,0 1 0,0-1 0,0 0 0,0 1 0,0-1 0,0 0 0,0 0 0,0 0 0,0 0 0,0 0 0,0 0 0,0 0 0,0 0 0,0 0 0,0-1 0,0 1 0,0 0 0,-1-1 0,1 1 0,0 0 0,0-1 0,0 1 0,0-1 0,0 1 0,-1-1 0,2-1 0,5-2 0,0 0 0,0-1 0,-1 0 0,0 0 0,0-1 0,7-7 0,4-10 0,-1-2 0,0 0 0,-2 0 0,-1-1 0,-1-1 0,-2 0 0,14-52 0,-25 151 0,3-26 0,-4-3 0,1-26 0,0 0 0,1 0 0,1 1 0,4 23 0,-5-41 0,0 1 0,0 0 0,0 0 0,0 0 0,0 0 0,0-1 0,0 1 0,0 0 0,1 0 0,-1 0 0,0 0 0,1-1 0,-1 1 0,0 0 0,1 0 0,-1-1 0,1 1 0,-1 0 0,1-1 0,0 1 0,-1-1 0,1 1 0,0-1 0,-1 1 0,1-1 0,0 1 0,-1-1 0,1 1 0,0-1 0,0 0 0,0 0 0,-1 1 0,1-1 0,0 0 0,0 0 0,0 0 0,0 0 0,-1 0 0,1 0 0,0 0 0,0 0 0,0 0 0,0 0 0,-1-1 0,1 1 0,0 0 0,0 0 0,0-1 0,-1 1 0,1-1 0,0 1 0,0-1 0,-1 1 0,1-1 0,0 1 0,-1-1 0,1 1 0,-1-1 0,1 0 0,-1 1 0,1-1 0,-1 0 0,1-1 0,5-5 0,0 0 0,-1 0 0,0-1 0,6-11 0,-1-4 0,0-1 0,-1-1 0,-2 1 0,0-1 0,-2-1 0,-1 1 0,2-45 0,-6 113 0,2 91 0,-1-119 0,1-1 0,0 0 0,1 0 0,1 0 0,0 0 0,1-1 0,7 16 0,-11-28 0,-1 1 0,1 0 0,0 0 0,0-1 0,0 1 0,0 0 0,0-1 0,1 1 0,-1-1 0,0 0 0,1 1 0,-1-1 0,1 0 0,-1 0 0,1 0 0,0 0 0,-1 0 0,1 0 0,0 0 0,0 0 0,0-1 0,-1 1 0,1-1 0,0 0 0,0 1 0,0-1 0,0 0 0,0 0 0,0 0 0,0 0 0,0-1 0,0 1 0,0 0 0,-1-1 0,1 1 0,0-1 0,0 0 0,0 0 0,-1 1 0,1-1 0,0 0 0,-1-1 0,1 1 0,-1 0 0,2-2 0,4-3 0,0 0 0,-1-1 0,0 1 0,0-1 0,-1-1 0,0 1 0,0-1 0,5-12 0,-4 6 0,0 0 0,-2 0 0,0-1 0,0 1 0,-2-1 0,0 0 0,0 0 0,-1 0 0,-1 0 0,-1 0 0,0 0 0,-4-22 0,5 36 0,0 0 0,-1 0 0,1 0 0,0 0 0,0 0 0,0 0 0,-1 0 0,1 0 0,-1 0 0,1 0 0,-1 0 0,1 0 0,-1 0 0,1 0 0,-1 0 0,0 1 0,1-1 0,-1 0 0,0 0 0,0 1 0,0-1 0,0 0 0,1 1 0,-1-1 0,0 1 0,0-1 0,0 1 0,0-1 0,0 1 0,-1 0 0,1 0 0,-1-1 0,1 2 0,0 0 0,0 0 0,0 0 0,0 0 0,0 0 0,0 1 0,0-1 0,0 0 0,0 0 0,1 1 0,-1-1 0,1 0 0,-1 1 0,1-1 0,-1 0 0,1 1 0,0-1 0,0 1 0,-1-1 0,1 1 0,0-1 0,0 1 0,1 2 0,-1-2 0,-1 0 0,1 0 0,0 0 0,1 1 0,-1-1 0,0 0 0,0 0 0,1 0 0,-1 0 0,1 0 0,0 0 0,0 0 0,0 0 0,0 0 0,0 0 0,0 0 0,0 0 0,1 0 0,-1-1 0,0 1 0,1-1 0,1 2 0,1-1 0,-1-1 0,1 0 0,-1 0 0,1 0 0,-1 0 0,1-1 0,0 1 0,-1-1 0,1 0 0,0 0 0,-1 0 0,1-1 0,4 0 0,-2 0 0,0-1 0,0 0 0,0 0 0,-1 0 0,1 0 0,0-1 0,-1 0 0,0 0 0,0-1 0,0 1 0,0-1 0,0 0 0,-1-1 0,0 1 0,0-1 0,6-7 0,-6 5 0,1 1 0,-1-1 0,0-1 0,-1 1 0,0 0 0,0-1 0,0 0 0,-1 0 0,0 0 0,-1 0 0,2-15 0,-4 23 0,1 0 0,0 1 0,0-1 0,-1 0 0,1 1 0,0-1 0,-1 0 0,1 1 0,0-1 0,-1 0 0,1 0 0,-1 0 0,1 1 0,0-1 0,-1 0 0,1 0 0,-1 0 0,1 0 0,0 0 0,-1 1 0,1-1 0,-1 0 0,1 0 0,-1 0 0,1 0 0,-1 0 0,1-1 0,0 1 0,-1 0 0,1 0 0,-1 0 0,1 0 0,0 0 0,-1-1 0,1 1 0,-1 0 0,1 0 0,0 0 0,-1-1 0,1 1 0,0 0 0,-1-1 0,1 1 0,0 0 0,0-1 0,-1 1 0,1 0 0,0-1 0,0 1 0,-1-1 0,1 1 0,0 0 0,0-1 0,0 1 0,0-1 0,0 1 0,0-1 0,0 1 0,0 0 0,0-1 0,0 1 0,0-1 0,0 1 0,0-1 0,0 1 0,0-1 0,-22 32 0,15-16 0,2 0 0,0 1 0,1 0 0,0 0 0,1 0 0,1 1 0,1-1 0,0 1 0,1-1 0,5 31 0,-5-45 0,0 0 0,0-1 0,1 1 0,-1-1 0,1 1 0,-1 0 0,1-1 0,0 1 0,-1-1 0,1 1 0,0-1 0,0 0 0,0 1 0,0-1 0,0 0 0,0 0 0,1 0 0,-1 1 0,0-1 0,1 0 0,-1-1 0,0 1 0,1 0 0,-1 0 0,1-1 0,0 1 0,-1-1 0,1 1 0,-1-1 0,1 1 0,0-1 0,-1 0 0,1 0 0,0 0 0,-1 0 0,1 0 0,0 0 0,-1-1 0,1 1 0,0-1 0,-1 1 0,1-1 0,-1 1 0,3-2 0,2-1 0,0 0 0,0 0 0,0-1 0,0 0 0,0 0 0,-1 0 0,0-1 0,0 0 0,6-7 0,0-5 0,0 0 0,-1 0 0,-1-1 0,-1-1 0,-1 1 0,0-1 0,-1-1 0,-1 1 0,-1-1 0,-1 0 0,1-26 0,-9 121 0,1-44 0,3 0 0,2 49 0,-1-79 0,0 1 0,0 0 0,0 0 0,0-1 0,0 1 0,0 0 0,1-1 0,-1 1 0,1 0 0,-1-1 0,1 1 0,0 0 0,-1-1 0,1 1 0,0-1 0,0 1 0,0-1 0,0 0 0,0 1 0,1-1 0,-1 0 0,0 0 0,1 0 0,-1 0 0,0 0 0,1 0 0,-1 0 0,1 0 0,0-1 0,-1 1 0,1-1 0,-1 1 0,1-1 0,0 0 0,0 1 0,-1-1 0,1 0 0,0 0 0,-1 0 0,3 0 0,1-2 0,-1 1 0,0 0 0,0-1 0,0 1 0,0-1 0,0 0 0,-1 0 0,1-1 0,-1 1 0,1-1 0,-1 0 0,0 0 0,0 0 0,0 0 0,3-5 0,7-13 0,-1-1 0,-1-1 0,-1 0 0,0 0 0,-2-1 0,-1 0 0,-1-1 0,5-46 0,-3-18 0,-5-100 0,-3 137 0,-1 28 0,-1 33 0,-3 48 0,4-39 0,-5 42 0,5 105 0,4-133 0,1-1 0,1 0 0,1 0 0,2-1 0,14 35 0,-11-40 29,-7-18-57,-1 0 0,0 0-1,0 0 1,0 1 0,-1-1-1,0 1 1,0 8-1,-2-16-311,0 1-1,-1-1 1,1 0-1,-1 1 0,1-1 1,0 0-1,-1 1 1,1-1-1,-1 0 0,1 0 1,0 0-1,-1 1 0,1-1 1,-1 0-1,1 0 1,-1 0-1,1 0 0,-1 0 1,1 0-1,-1 0 0,1 0 1,-1 0-1,1 0 1,-1 0-1,1 0 0,-1 0 1,1-1-1,0 1 1,-1 0-1,1 0 0,-1 0 1,1-1-1,-1 1 0,1 0 1,-1-1-1,-15-11-10293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2.595"/>
    </inkml:context>
    <inkml:brush xml:id="br0">
      <inkml:brushProperty name="width" value="0.025" units="cm"/>
      <inkml:brushProperty name="height" value="0.025" units="cm"/>
    </inkml:brush>
  </inkml:definitions>
  <inkml:trace contextRef="#ctx0" brushRef="#br0">4 24 19282,'-3'-10'3139,"2"1"-1121,1 6-961,0 2-576,3 1-481,1 1-833,1 8-2883,-2 4-4355</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2.924"/>
    </inkml:context>
    <inkml:brush xml:id="br0">
      <inkml:brushProperty name="width" value="0.025" units="cm"/>
      <inkml:brushProperty name="height" value="0.025" units="cm"/>
    </inkml:brush>
  </inkml:definitions>
  <inkml:trace contextRef="#ctx0" brushRef="#br0">76 21 18546,'0'0'13906,"-5"-6"-13628,4 5-277,0 0 1,0 0-1,1-1 1,-1 1 0,-1 1-1,1-1 1,0 0 0,0 0-1,0 0 1,0 0-1,-1 1 1,1-1 0,0 1-1,-1-1 1,1 1-1,0-1 1,-1 1 0,1 0-1,0 0 1,-1-1-1,1 1 1,-1 0 0,1 0-1,-1 1 1,1-1 0,0 0-1,-1 0 1,-1 1-1,0 1-1,1-1-1,0 1 1,0 0 0,0-1-1,0 1 1,0 0-1,1 0 1,-1 0-1,0 1 1,1-1-1,0 0 1,-1 0 0,1 1-1,0-1 1,0 1-1,0-1 1,1 1-1,-1 0 1,1-1-1,-1 4 1,1-4-10,-1-1 0,1 1 1,-1-1-1,1 0 0,0 1 0,0-1 0,0 1 1,0-1-1,0 1 0,0-1 0,0 0 0,0 1 1,1-1-1,-1 1 0,0-1 0,1 0 0,-1 1 1,1-1-1,0 0 0,-1 1 0,1-1 0,0 0 1,0 0-1,0 0 0,0 0 0,0 0 0,0 0 0,0 0 1,0 0-1,0 0 0,1 0 0,-1-1 0,0 1 1,2 1-1,4-1-81,1 0 0,-1 0 1,0 0-1,0-1 0,0 0 1,9-1-1,-9 1 35,1 0 0,-1 0 0,1 0 0,-1 1 1,12 2-1,-16-3 72,-1 1 0,1 0 0,-1 0 1,0-1-1,1 2 0,-1-1 0,0 0 0,0 0 1,1 1-1,-1-1 0,0 1 0,0 0 1,-1-1-1,1 1 0,0 0 0,-1 0 0,1 0 1,-1 0-1,1 0 0,-1 1 0,0-1 1,0 0-1,0 1 0,0-1 0,0 1 0,-1-1 1,1 1-1,-1-1 0,0 1 0,0-1 0,0 1 1,0-1-1,0 1 0,0 0 0,0-1 1,-1 1-1,0-1 0,1 1 0,-3 3 0,1-1 16,0-1 0,0 1-1,-1-1 1,0 0 0,0 0-1,0 0 1,0-1 0,0 1-1,-1-1 1,0 1 0,0-1-1,0 0 1,0-1-1,0 1 1,0-1 0,-1 0-1,1 0 1,-1 0 0,1 0-1,-7 1 1,-27-1-2107,35-2 1267,-1 0 0,1-1 0,-1 0 0,1 1 0,0-1 0,-1 0 0,1-1 0,-6-2-1,-12-13-12456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3.762"/>
    </inkml:context>
    <inkml:brush xml:id="br0">
      <inkml:brushProperty name="width" value="0.025" units="cm"/>
      <inkml:brushProperty name="height" value="0.025" units="cm"/>
    </inkml:brush>
  </inkml:definitions>
  <inkml:trace contextRef="#ctx0" brushRef="#br0">4 246 14478,'0'0'13346,"9"4"-12220,-4-1-1041,-2-1-9,0 0-1,-1 0 0,1-1 0,0 1 0,1-1 0,-1 0 0,0 0 0,0 0 0,1 0 1,-1 0-1,0-1 0,1 1 0,-1-1 0,0 0 0,1 0 0,-1 0 0,1-1 0,-1 1 0,0-1 1,1 0-1,-1 1 0,0-2 0,0 1 0,0 0 0,0-1 0,0 1 0,0-1 0,5-4 1,2-4 63,0 0 0,-1-1 0,-1-1-1,0 0 1,0 0 0,6-15 0,-11 22-104,0-1-1,-1 0 0,0 1 0,0-1 0,0 0 0,-1-1 1,0 1-1,0 0 0,0 0 0,-1 0 0,0-1 0,0 1 0,-1 0 1,0 0-1,0-1 0,-3-9 0,2 13-34,0 0 0,0 0 0,-1 0 0,1 0 0,-1 0 0,0 0 0,0 1 0,0-1 0,0 1 0,0 0 0,-1 0 0,1 0 0,0 0 0,-1 1 0,0-1 0,1 1 0,-1 0 0,0 0 0,0 0 0,1 1 0,-1-1 0,0 1 0,0 0 0,0 0 0,0 0 0,0 1 0,0-1 0,1 1 0,-1 0 0,0 0 0,0 1 0,1-1 0,-1 1 0,1-1 0,-1 1 0,1 0 0,0 0 0,0 1 0,0-1 0,-3 3 0,0 4 0,0-1 1,0 1-1,1 1 0,1-1 1,-1 0-1,1 1 0,1 0 1,0 0-1,1 0 0,-1 1 1,0 12-1,0 14-10,4 66 0,-1-95 10,0-1-1,1 0 1,0 1 0,1-1 0,-1 0-1,1 0 1,1 0 0,-1 0 0,1 0-1,1 0 1,-1-1 0,1 1 0,0-1-1,0 0 1,7 7 0,-7-10 1,0 0 0,0 0-1,0 0 1,0-1 0,1 1 0,-1-1 0,0 0-1,1-1 1,0 1 0,-1-1 0,1 0 0,0 0-1,0 0 1,0-1 0,0 1 0,-1-1 0,1 0-1,0-1 1,0 1 0,0-1 0,0 0 0,-1 0-1,1-1 1,6-2 0,0-1-1,1-1 0,-1 0 0,0-1 0,0 0 0,-1 0 0,0-1 0,-1-1 0,1 0 0,-2 0 0,1 0 0,-1-1 0,7-12 0,-4 6 0,-1-1 0,0-1 0,-1 0 0,-1 0 0,-1-1 0,10-38 0,-14 178 0,-2-116 0,-1 1 0,1 0 0,0 0 0,0-1 0,0 1 0,1-1 0,0 1 0,0-1 0,5 8 0,-7-12 0,1 0 0,0 0 0,0 0 0,0 0 0,0 0 0,0 0 0,0 0 0,0 0 0,0 0 0,0-1 0,1 1 0,-1 0 0,0-1 0,1 1 0,-1-1 0,0 1 0,1-1 0,-1 0 0,0 1 0,1-1 0,-1 0 0,0 0 0,1 0 0,-1 0 0,1 0 0,-1-1 0,0 1 0,1 0 0,-1 0 0,0-1 0,1 1 0,-1-1 0,0 0 0,0 1 0,1-1 0,-1 0 0,0 1 0,0-1 0,0 0 0,0 0 0,0 0 0,0 0 0,0 0 0,1-2 0,11-11 0,0 0 0,-2 0 0,20-30 0,-22 28 0,2 1 0,0 0 0,0 1 0,19-17 0,-30 30 0,1 1 0,-1-1 0,1 0 0,0 0 0,-1 1 0,1-1 0,0 1 0,-1-1 0,1 0 0,0 1 0,0-1 0,0 1 0,0 0 0,0-1 0,-1 1 0,1 0 0,0-1 0,0 1 0,0 0 0,0 0 0,0 0 0,0 0 0,0 0 0,0 0 0,0 0 0,0 0 0,0 0 0,0 1 0,0-1 0,0 0 0,-1 0 0,1 1 0,0-1 0,0 1 0,0-1 0,0 1 0,-1-1 0,1 1 0,0 0 0,0-1 0,-1 1 0,1 0 0,-1-1 0,1 1 0,0 0 0,-1 0 0,1 0 0,-1-1 0,0 1 0,1 0 0,-1 0 0,1 2 0,2 7 0,0 0 0,-1 0 0,0 1 0,0 11 0,0-4 0,-1-12 0,0 0 0,1 0 0,-1 0 0,1 0 0,5 9 0,-7-14 0,1 0 0,-1 0 0,1-1 0,-1 1 0,1 0 0,0 0 0,-1-1 0,1 1 0,0-1 0,0 1 0,-1 0 0,1-1 0,0 1 0,0-1 0,0 0 0,0 1 0,0-1 0,-1 0 0,1 1 0,0-1 0,0 0 0,0 0 0,0 0 0,0 0 0,0 0 0,0 0 0,0 0 0,0 0 0,0 0 0,0-1 0,0 1 0,0 0 0,0 0 0,0-1 0,-1 1 0,1-1 0,0 1 0,0-1 0,0 1 0,-1-1 0,1 0 0,0 1 0,0-1 0,-1 0 0,2-1 0,56-71-91,-65 84-17595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7.402"/>
    </inkml:context>
    <inkml:brush xml:id="br0">
      <inkml:brushProperty name="width" value="0.025" units="cm"/>
      <inkml:brushProperty name="height" value="0.025" units="cm"/>
    </inkml:brush>
  </inkml:definitions>
  <inkml:trace contextRef="#ctx0" brushRef="#br0">63 1 17777,'-7'14'3491,"6"-13"-3443,-8 16 1277,0 1 1,1 0-1,0 0 0,-7 32 0,14-45-1169,0-1 0,0 0-1,0 1 1,0-1 0,1 1-1,0-1 1,0 1-1,0-1 1,0 0 0,1 1-1,-1-1 1,1 1 0,0-1-1,1 0 1,-1 1 0,1-1-1,0 0 1,0 0-1,0 0 1,1-1 0,-1 1-1,1 0 1,0-1 0,0 0-1,0 1 1,0-1-1,1 0 1,-1-1 0,1 1-1,7 3 1,3 1-156,1-2 0,0 0 0,0-1 0,1 0 0,-1-1 0,28 1 0,-37-3 0,0-1 0,1 1 0,-1-1 0,0-1 0,0 1 0,0-1 0,0 0 0,0 0 0,0-1 0,0 0 0,0 0 0,-1 0 0,1-1 0,-1 0 0,1 0 0,-1 0 0,0-1 0,0 0 0,8-8 0,-11 10 0,0-1 0,0 0 0,0 1 0,0-1 0,-1 0 0,1 0 0,-1 0 0,0 0 0,0-1 0,0 1 0,0 0 0,0 0 0,-1-1 0,0 1 0,1 0 0,-1-1 0,0 1 0,-1 0 0,1-1 0,-1 1 0,0-4 0,-1 3 0,0 0 0,-1 0 0,1 0 0,-1 0 0,1 1 0,-1-1 0,0 1 0,0 0 0,-1 0 0,1 0 0,-1 0 0,0 0 0,-6-3 0,-5-1 0,1 0 0,-1 1 0,0 1 0,-1 0 0,1 1 0,-1 1 0,-25-3 0,30 6 24,-2-2 39,-1 2 1,0 0 0,-15 2 0,27-2-119,0 0 0,-1 0 1,1 1-1,0-1 0,0 1 1,-1 0-1,1-1 0,0 1 1,0 0-1,0 0 0,0 0 1,0 1-1,0-1 0,1 0 1,-1 1-1,0-1 0,1 1 1,-1 0-1,1-1 0,-1 1 1,1 0-1,0 0 1,-1 0-1,1 0 0,-1 3 1,3 9-7062,11-4-6759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4.092"/>
    </inkml:context>
    <inkml:brush xml:id="br0">
      <inkml:brushProperty name="width" value="0.025" units="cm"/>
      <inkml:brushProperty name="height" value="0.025" units="cm"/>
    </inkml:brush>
  </inkml:definitions>
  <inkml:trace contextRef="#ctx0" brushRef="#br0">0 10 17296,'0'0'11051,"60"-10"-11211,-38 20-1602,2 0-1121,-1 3-1505,-2 0-2434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4.509"/>
    </inkml:context>
    <inkml:brush xml:id="br0">
      <inkml:brushProperty name="width" value="0.025" units="cm"/>
      <inkml:brushProperty name="height" value="0.025" units="cm"/>
    </inkml:brush>
  </inkml:definitions>
  <inkml:trace contextRef="#ctx0" brushRef="#br0">1 143 14382,'0'0'9102,"8"8"-7165,27 22-271,-34-29-1579,0-1 0,0 1 1,1 0-1,-1-1 0,0 1 0,1-1 0,-1 1 0,1-1 1,-1 1-1,1-1 0,-1 0 0,0 0 0,1 0 1,-1 0-1,1 0 0,-1 0 0,1 0 0,-1-1 1,1 1-1,-1 0 0,1-1 0,-1 1 0,0-1 1,1 1-1,-1-1 0,0 0 0,0 0 0,1 0 0,-1 0 1,0 1-1,0-1 0,1-2 0,26-34 1424,-27 35-1399,3-4-42,0 0-1,-1 0 0,0 0 1,0 0-1,-1 0 1,0-1-1,0 1 0,0-1 1,-1 1-1,0-1 1,0 0-1,-1 0 0,0 1 1,0-1-1,0 0 1,-3-12-1,3 18-69,-1 1 0,1-1 0,-1 0 0,1 0 0,-1 0 0,1 1 0,-1-1 0,1 0 0,-1 0 0,0 1 0,1-1 0,-1 1 0,0-1 0,0 1 0,1-1 0,-1 1 0,0-1 0,0 1 0,0-1 0,0 1 0,0 0 0,1 0 0,-1-1 0,0 1 0,0 0 0,0 0 0,0 0 0,0 0 0,0 0 0,0 0 0,0 0 0,0 1 0,0-1 0,1 0 0,-1 0 0,-1 1 0,0 0 0,0 0 0,0 0 0,0 0 0,0 0 0,0 0 0,0 1 0,0-1 0,0 0 0,1 1 0,-1 0 0,1-1 0,-1 1 0,1 0 0,-2 2 0,-3 11 0,0 0 0,2 0 0,-1 1 0,2 0 0,0 0 0,1 0 0,1 0 0,1 27 0,-1-41 0,1-1 0,0 1 0,0 0 0,0 0 0,0 0 0,0-1 0,1 1 0,-1 0 0,1 0 0,-1-1 0,1 1 0,-1 0 0,1-1 0,0 1 0,0 0 0,0-1 0,0 1 0,0-1 0,0 1 0,0-1 0,0 0 0,1 0 0,-1 1 0,1-1 0,1 1 0,0-1 0,0 0 0,0-1 0,0 1 0,0-1 0,-1 0 0,1 1 0,0-1 0,0-1 0,0 1 0,0 0 0,0-1 0,0 1 0,0-1 0,2-1 0,12-5 0,-1 0 0,0-1 0,28-19 0,-13 5 0,50-29 0,-73 47 0,0 0 0,0 1 0,0 0 0,0 0 0,0 1 0,0 0 0,1 1 0,15-2 0,-22 3 0,-1 0 0,0 1 0,0-1 0,1 0 0,-1 1 0,0-1 0,0 1 0,0-1 0,0 1 0,0-1 0,1 1 0,-1 0 0,0-1 0,0 1 0,-1 0 0,1 0 0,0 0 0,0 0 0,0 0 0,0 0 0,-1 0 0,1 0 0,-1 0 0,1 0 0,0 0 0,-1 1 0,0-1 0,1 2 0,8 46 0,-9-43 0,1 0 0,0-1 0,0 1 0,0 0 0,5 11 0,-6-16 0,1-1 0,-1 1 0,1 0 0,0-1 0,-1 1 0,1 0 0,0-1 0,0 1 0,-1-1 0,1 1 0,0-1 0,0 1 0,0-1 0,-1 0 0,1 1 0,0-1 0,0 0 0,0 0 0,0 1 0,0-1 0,0 0 0,0 0 0,0 0 0,0 0 0,-1 0 0,1-1 0,0 1 0,0 0 0,0 0 0,0 0 0,0-1 0,0 1 0,0-1 0,-1 1 0,1 0 0,0-1 0,0 0 0,0 0 0,33-27 0,-29 23 0,8-6 0,2-4 0,1 1 0,26-18 0,-38 30 0,-1-1 0,0 1 0,1 0 0,0 0 0,-1 1 0,1-1 0,0 1 0,0 0 0,0 0 0,0 0 0,0 0 0,0 1 0,0-1 0,0 1 0,0 0 0,0 1 0,0-1 0,0 1 0,7 1 0,-9 0 0,1 0 0,-1-1 0,0 1 0,0 1 0,0-1 0,-1 0 0,1 0 0,0 1 0,-1-1 0,1 1 0,-1-1 0,0 1 0,0 0 0,0-1 0,0 1 0,0 3 0,14 28 0,-14-33 0,0 0 0,-1 0 0,1 0 0,0 0 0,0-1 0,0 1 0,0 0 0,0-1 0,0 1 0,0 0 0,0-1 0,0 1 0,0-1 0,0 0 0,1 1 0,-1-1 0,0 0 0,0 0 0,0 0 0,0 1 0,1-1 0,-1 0 0,0-1 0,0 1 0,0 0 0,2-1 0,-2 1-190,1-1 0,-1 1 0,0-1 0,0 1 0,0-1-1,0 0 1,0 0 0,0 0 0,0 1 0,0-1 0,0 0 0,0 0 0,-1 0 0,1 0 0,0-1-1,-1 1 1,1 0 0,0 0 0,-1 0 0,1 0 0,-1-3 0,3-3-3080,7-11-10930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5.099"/>
    </inkml:context>
    <inkml:brush xml:id="br0">
      <inkml:brushProperty name="width" value="0.025" units="cm"/>
      <inkml:brushProperty name="height" value="0.025" units="cm"/>
    </inkml:brush>
  </inkml:definitions>
  <inkml:trace contextRef="#ctx0" brushRef="#br0">122 161 12236,'8'-14'5140,"1"2"-4111,28-48 2026,-18 12 1921,-19 47-4878,0 0 1,1 0 0,-1 1-1,0-1 1,0 0-1,1 0 1,-1 1 0,0-1-1,0 0 1,0 0 0,0 1-1,0-1 1,0 0-1,0 0 1,-1 0 0,1 1-1,0-1 1,0 0 0,0 0-1,-1 1 1,1-1-1,0 0 1,-1 1 0,1-1-1,-1 0 1,1 1 0,-1-1-1,1 1 1,-1-1-1,1 1 1,-1-1 0,0 1-1,1-1 1,-1 1 0,0-1-1,1 1 1,-1 0-1,0-1 1,1 1 0,-1 0-1,0 0 1,0-1 0,1 1-1,-1 0 1,0 0-1,0 0 1,0 0 0,1 0-1,-1 0 1,0 0-1,0 1 1,1-1 0,-1 0-1,-1 1 1,-3 0-37,1 0 0,-1 0 0,1 1 0,-1 0 0,1 0 0,0 0 0,-8 5 0,0 4-50,0 0-1,0 1 1,1 1 0,1-1-1,0 2 1,-14 25 0,19-30-65,0 0 1,1 0 0,0 1 0,0 0-1,1-1 1,0 1 0,1 0-1,0 1 1,1-1 0,0 0 0,0 0-1,2 11 1,0-19-54,0 1 0,-1-1 0,2 0 0,-1 0 0,0 0 0,0 0 0,1 0 0,-1 0 0,1 0 0,-1 0 0,1-1 0,0 1 0,0-1 0,0 1 0,0-1 0,0 1 0,0-1 0,0 0 0,5 1 1,53 19-607,-36-13 559,-7-2-21,0 1 0,-1 1 0,0 1 0,0 0 0,17 14 0,-29-20 145,-1 0 0,1 0 0,-1 1 0,1 0 1,-1-1-1,0 1 0,0 0 0,-1 1 0,1-1 0,3 9 0,-6-10 109,1 0-1,0-1 0,-1 1 1,0 0-1,0 0 0,0 0 1,0 0-1,0 0 0,0-1 1,-1 1-1,1 0 0,-1 0 1,0 0-1,0-1 0,0 1 1,0 0-1,-1-1 0,1 1 1,-1-1-1,-1 3 0,-3 1 119,1 0 1,-1 0-1,0-1 0,0 0 0,-1-1 0,0 1 1,1-1-1,-1 0 0,-1-1 0,1 0 1,0 0-1,-1 0 0,0-1 0,1 0 0,-1-1 1,0 0-1,0 0 0,0 0 0,0-1 1,0-1-1,-10 0 0,13 0-340,0 0 1,0 0-1,0 0 0,0-1 0,0 1 1,0-1-1,0 0 0,1-1 1,-1 1-1,1-1 0,-1 0 0,1 0 1,0 0-1,-5-6 0,6 5-285,1 0 0,-1 1-1,1-1 1,0 0 0,0 0 0,0 0-1,1-1 1,0 1 0,-1 0 0,2-1-1,-1 1 1,0 0 0,1-1 0,0 1-1,0-1 1,0 1 0,0-1 0,1 1-1,1-6 1,11-21-6198,11 1-3528</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5.426"/>
    </inkml:context>
    <inkml:brush xml:id="br0">
      <inkml:brushProperty name="width" value="0.025" units="cm"/>
      <inkml:brushProperty name="height" value="0.025" units="cm"/>
    </inkml:brush>
  </inkml:definitions>
  <inkml:trace contextRef="#ctx0" brushRef="#br0">83 168 12588,'0'0'10709,"8"-5"-7613,-3 2-2964,0 0 1,0-1-1,0 0 1,-1 0-1,1 0 0,-1 0 1,-1-1-1,1 1 1,0-1-1,-1 0 0,0 0 1,0 0-1,-1-1 0,1 1 1,-1-1-1,0 1 1,-1-1-1,1 0 0,-1 0 1,0 0-1,-1 0 1,1 0-1,-1 1 0,-1-11 1,1 14-122,-1 1 0,1 0 0,0-1 0,-1 1 1,1 0-1,-1-1 0,0 1 0,1 0 0,-1 0 0,0-1 0,0 1 1,0 0-1,1 0 0,-1 0 0,0 0 0,-1 0 0,1 0 0,0 1 1,0-1-1,0 0 0,0 0 0,-1 1 0,1-1 0,0 1 0,-1-1 1,1 1-1,0-1 0,-1 1 0,1 0 0,-1 0 0,1 0 1,0 0-1,-1 0 0,1 0 0,-1 0 0,1 0 0,0 1 0,-1-1 1,1 0-1,-3 2 0,0-1 24,-1 0 0,1 1 1,-1 0-1,1-1 0,0 2 1,0-1-1,0 0 0,0 1 1,1 0-1,-1 0 0,-4 5 1,0 3-6,1 1 1,0 0-1,1 1 1,0-1-1,1 1 1,0 0-1,1 1 1,1-1-1,0 1 1,1 0-1,1-1 1,0 1-1,1 26 1,0-37-24,0 1-1,1-1 1,-1 0 0,1 0 0,0 0 0,0 0 0,0 0 0,0 0 0,0 0 0,0 0-1,1 0 1,0-1 0,-1 1 0,1 0 0,0-1 0,0 0 0,1 1 0,-1-1 0,0 0 0,1 0-1,-1 0 1,1 0 0,0-1 0,0 1 0,0-1 0,-1 0 0,1 1 0,0-1 0,0 0-1,1-1 1,-1 1 0,0-1 0,0 1 0,0-1 0,5 0 0,1 0-193,0-1 0,-1 1 0,1-2 1,-1 1-1,0-1 0,1 0 0,-1-1 0,0 0 1,0 0-1,0 0 0,-1-1 0,12-8 0,-9 4-1183,0-1 0,-1 0-1,0 0 1,0-1 0,11-17 0,6-18-5710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5.773"/>
    </inkml:context>
    <inkml:brush xml:id="br0">
      <inkml:brushProperty name="width" value="0.025" units="cm"/>
      <inkml:brushProperty name="height" value="0.025" units="cm"/>
    </inkml:brush>
  </inkml:definitions>
  <inkml:trace contextRef="#ctx0" brushRef="#br0">39 0 15983,'-3'14'2034,"-9"42"367,2 0-1,-3 71 1,13-126-2387,-1 35 980,7 69 1,-5-94-958,1 0 0,0-1 0,1 0-1,0 0 1,1 1 0,0-2 0,1 1-1,0 0 1,0-1 0,1 0 0,8 10-1,-13-18 14,0 0-1,0 1 0,0-1 0,0 0 0,1 0 0,-1 0 0,0 0 1,1 0-1,-1 0 0,0 0 0,1-1 0,-1 1 0,1-1 0,0 1 0,-1-1 1,1 1-1,-1-1 0,1 0 0,0 1 0,-1-1 0,1 0 0,0 0 1,1-1-1,0 0 40,0 0 0,0 0 0,-1 0 0,1 0 0,0-1 0,-1 1 0,1-1 1,-1 0-1,1 0 0,-1 0 0,4-4 0,5-7 150,-1-1 0,0 0 0,13-25 0,-18 29-331,58-113 248,-55 106-270,-1-1 0,-1 1 0,-1-1 0,-1-1-1,4-24 1,-9 43 81,1 0 0,0 0 0,0 0 0,0 0-1,0 0 1,0 0 0,0 0 0,0 0 0,0 0-1,0 0 1,-1 0 0,1 0 0,0 0 0,0 0 0,0 0-1,0 1 1,0-1 0,0 0 0,0 0 0,-1 0-1,1 0 1,0 0 0,0-1 0,0 1 0,0 0 0,0 0-1,0 0 1,0 0 0,0 0 0,-1 0 0,1 0-1,0 0 1,0 0 0,0 0 0,0 0 0,0 0 0,0 0-1,0 0 1,0 0 0,0 0 0,0-1 0,-1 1-1,1 0 1,0 0 0,0 0 0,0 0 0,0 0 0,0 0-1,0 0 1,0 0 0,0-1 0,0 1 0,0 0-1,0 0 1,0 0 0,0 0 0,0 0 0,0 0 0,0 0-1,0-1 1,0 1 0,0 0 0,0 0 0,0 0-1,0 0 1,0 0 0,0 0 0,1 0 0,-12 11-1736,-8 17-1673,6 2-2959,-14 43 0,16-37 844</inkml:trace>
  <inkml:trace contextRef="#ctx0" brushRef="#br0" timeOffset="1">194 440 2659,'0'0'6790,"15"55"-5349,0-45-416,3-6-672,0-4-257,-1 0-1762,-1-13-7046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6.458"/>
    </inkml:context>
    <inkml:brush xml:id="br0">
      <inkml:brushProperty name="width" value="0.025" units="cm"/>
      <inkml:brushProperty name="height" value="0.025" units="cm"/>
    </inkml:brush>
  </inkml:definitions>
  <inkml:trace contextRef="#ctx0" brushRef="#br0">6 1 14253,'0'0'6967,"1"13"-6081,5 165 869,12 136 1033,-18-306-2805,0-5-41,0 0 0,1 0 0,-1 0 0,0 0 0,1 0 0,0-1 0,-1 1 0,1 0 0,0 0 0,1 0 0,-1-1 0,0 1 0,1-1 0,-1 1 0,4 2 0,-5-5 9,1 0-1,-1 0 0,1-1 1,-1 1-1,1 0 0,-1 0 1,0-1-1,1 1 0,-1 0 1,0-1-1,1 1 0,-1-1 0,0 1 1,1-1-1,-1 1 0,0 0 1,0-1-1,1 1 0,-1-1 1,0 1-1,0-1 0,0 1 1,0-1-1,0 1 0,0-1 1,1 1-1,-1-1 0,-1 1 1,1-1-1,0 1 0,0-1 1,0 1-1,0-2 0,1-20-439,0 8 577,-1 0 0,-1 0 1,0 0-1,-1 0 0,0 0 0,-1 0 0,-1 1 0,0-1 0,-1 1 0,0 0 0,-1 0 0,-1 1 0,-10-17 0,31 58 89,-8-24-511,0 0 1,0-1 0,1 0-1,0-1 1,0 1 0,0-1-1,0 0 1,0-1 0,0 0-1,1 0 1,-1-1 0,1 1-1,-1-2 1,1 1 0,0-1-1,-1 0 1,1-1 0,-1 1-1,16-5 1,-14 3 171,0 0 1,0-1-1,-1-1 0,1 1 0,0-1 0,-1-1 1,10-6-1,-13 7 560,0 0 1,0 0 0,-1 0-1,1-1 1,-1 1-1,0-1 1,0 0-1,-1-1 1,1 1-1,4-11 1,-12 24 3002,-18 50-160,20-54-3226,1-1-1,0 1 1,0 0-1,1 0 1,-1-1-1,1 1 1,0 0-1,0 0 1,0 0-1,0 0 1,1 0-1,0-1 1,-1 1-1,4 7 1,-2-9-10,0 1 0,0-1 0,1 1 0,-1-1 0,1 0 0,-1 0 0,1 0 0,0 0 0,0-1 0,0 1 0,0-1 0,0 1 0,3 0 0,48 13-359,-42-12 237,3 1 96,1 0 0,-1-1-1,1-1 1,0 0 0,-1-1-1,25-2 1,-37 0 109,-1 0-1,0 0 1,0 0 0,0 0 0,0 0-1,0-1 1,0 1 0,-1-1 0,1 1 0,0-1-1,-1 0 1,1 0 0,-1 0 0,1 0-1,-1 0 1,0 0 0,0 0 0,0 0 0,0 0-1,0-1 1,-1 1 0,1 0 0,-1 0-1,1-1 1,-1 1 0,0-1 0,0 1-1,0 0 1,0-4 0,0-4 264,0 1 0,-1-1 0,0 0 1,0 1-1,-1-1 0,-3-11 0,-2 6-352,0-1 0,-1 1 0,-19-26 0,-1 0 0,70 39 0,-28 2-139,23 0-2066,2-6-3501,-4-4-5430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7.311"/>
    </inkml:context>
    <inkml:brush xml:id="br0">
      <inkml:brushProperty name="width" value="0.025" units="cm"/>
      <inkml:brushProperty name="height" value="0.025" units="cm"/>
    </inkml:brush>
  </inkml:definitions>
  <inkml:trace contextRef="#ctx0" brushRef="#br0">105 284 11787,'0'0'11547,"9"5"-9609,-7-4-1792,0 0 0,0 1 0,0-1 0,0 0 0,1 0 0,-1-1 0,0 1 0,1 0 0,-1-1 0,1 1 0,-1-1 0,1 0 0,-1 0 0,1 0 0,4-1 0,-4 0-21,0-1 0,0 1 1,0-1-1,0 0 1,0 0-1,0 0 1,-1-1-1,1 1 1,-1-1-1,1 1 0,-1-1 1,0 0-1,0 0 1,3-5-1,0-1-83,0-1-1,0 1 0,-1-1 1,0 0-1,-1 0 0,0-1 0,-1 1 1,0-1-1,0 1 0,-1-1 1,0 1-1,-1-1 0,-2-12 1,2 18-37,-1 1 0,0-1 0,0 0 0,0 0 0,-1 1 0,1-1 0,-1 1 1,-1-1-1,1 1 0,0 0 0,-1 0 0,0 0 0,0 0 0,0 0 0,0 1 0,-1 0 0,0-1 1,1 1-1,-1 0 0,0 1 0,0-1 0,-1 1 0,1-1 0,0 1 0,-1 1 0,0-1 1,1 1-1,-1 0 0,0 0 0,-7-1 0,8 1-9,0 1 0,0 0 0,1 0 0,-1 0 0,0 0 0,0 1-1,1-1 1,-1 1 0,0 0 0,1 0 0,-1 0 0,0 1 0,1-1 0,0 1 0,-1 0 0,1 0 0,0 0 0,0 0 0,-3 3 0,1 0-10,0 1 0,1-1 0,0 1 1,1 0-1,-1 0 0,1 0 0,0 0 1,0 0-1,-3 13 0,1 6-23,1 0-1,0 0 1,2 0 0,1 42-1,1-61 42,0 0 0,1 0-1,0 0 1,0 0-1,0 0 1,0 0 0,1-1-1,0 1 1,0 0 0,1-1-1,-1 0 1,1 1 0,1-1-1,-1 0 1,0-1 0,1 1-1,0-1 1,8 8 0,-6-9 3,-1 1 0,1-1 1,0-1-1,-1 1 1,1-1-1,0 0 1,1 0-1,-1 0 0,0-1 1,0 0-1,1-1 1,-1 1-1,1-1 0,-1 0 1,0-1-1,1 1 1,9-4-1,-4 1 43,1-1-1,-1 0 1,0-1-1,0-1 1,-1 0-1,1 0 1,-1-1 0,-1-1-1,1 0 1,-1 0-1,-1-1 1,12-13-1,6-10 59,-1 0-1,31-54 0,-56 84-235,-1 4-91,-9 60-57,6-53 428,1-1 0,0 1 0,1 0 0,0 0 0,0 0 0,1 0 0,0 0 0,1 0 0,2 14 0,-2-22-136,-1-1 0,1 1 0,0 0 0,-1 0 0,1 0 0,0-1 0,-1 1-1,1 0 1,0-1 0,0 1 0,0-1 0,0 1 0,-1-1 0,1 1 0,0-1 0,0 1 0,0-1-1,0 0 1,0 0 0,0 1 0,0-1 0,0 0 0,0 0 0,0 0 0,0 0 0,0 0 0,0 0 0,0-1-1,0 1 1,0 0 0,0 0 0,0-1 0,0 1 0,0 0 0,0-1 0,1 0 0,34-18 276,10-20-292,-25 21 0,0 0 0,29-18 0,-45 33 0,0 0 0,0 0 0,1 1 0,-1-1 0,1 1 0,-1 0 0,1 0 0,0 1 0,-1 0 0,1 0 0,0 0 0,0 1 0,0 0 0,0 0 0,11 2 0,-14-1 0,0 0 0,0 0 0,0 1 0,0-1 0,0 1 0,0 0 0,0 0 0,0 0 0,-1 0 0,1 0 0,-1 0 0,0 1 0,0-1 0,1 1 0,0 3 0,26 49 0,-7-12 0,-22-42-43,0-1 1,1 1-1,-1-1 1,0 1-1,0-1 0,1 1 1,-1-1-1,0 1 1,1-1-1,-1 0 0,0 1 1,1-1-1,-1 0 1,1 1-1,-1-1 1,1 0-1,-1 1 0,1-1 1,-1 0-1,1 0 1,-1 0-1,1 1 0,-1-1 1,1 0-1,-1 0 1,1 0-1,-1 0 0,1 0 1,-1 0-1,1 0 1,-1 0-1,1 0 0,-1 0 1,1-1-1,-1 1 1,1 0-1,-1 0 0,1 0 1,-1-1-1,1 1 1,-1 0-1,1 0 1,-1-1-1,1 1 0,-1 0 1,0-1-1,1 1 1,-1-1-1,0 1 0,1 0 1,-1-1-1,0 1 1,1-1-1,-1 1 0,0-1 1,0 1-1,1-1 1,11-31-5448,-7 2-2651,-1-5-4938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7.652"/>
    </inkml:context>
    <inkml:brush xml:id="br0">
      <inkml:brushProperty name="width" value="0.025" units="cm"/>
      <inkml:brushProperty name="height" value="0.025" units="cm"/>
    </inkml:brush>
  </inkml:definitions>
  <inkml:trace contextRef="#ctx0" brushRef="#br0">0 0 10154,'0'0'9961,"38"51"-10089,-12-38-1217,5-4-1890,2 1-2659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7.995"/>
    </inkml:context>
    <inkml:brush xml:id="br0">
      <inkml:brushProperty name="width" value="0.025" units="cm"/>
      <inkml:brushProperty name="height" value="0.025" units="cm"/>
    </inkml:brush>
  </inkml:definitions>
  <inkml:trace contextRef="#ctx0" brushRef="#br0">72 114 11563,'-2'11'2920,"-3"19"-864,1 1-1,2 0 1,2 49 0,2-52-1231,1 1 0,10 38 0,-11-60-673,23 113 1108,-23-109-1229,-1 0 1,0 1-1,-1-1 0,0 1 0,-1-1 0,0 1 0,-1-1 0,-4 17 0,5-26 0,0 1-1,0-1 0,0 1 1,-1-1-1,1 1 0,0-1 0,-1 0 1,0 0-1,1 0 0,-1 0 1,0 0-1,0 0 0,0 0 0,-1 0 1,1-1-1,0 1 0,-1-1 1,1 0-1,0 0 0,-1 0 1,0 0-1,-3 1 0,4-2-11,0 0-1,0 0 1,1 0-1,-1 0 1,0 0-1,0-1 1,1 1-1,-1-1 1,0 1-1,0-1 1,1 0-1,-1 1 1,1-1 0,-1 0-1,1 0 1,-1 0-1,1 0 1,-1-1-1,1 1 1,0 0-1,0 0 1,0-1-1,0 1 1,0-1-1,0 1 1,0-1-1,0 0 1,0 1 0,1-1-1,-1 0 1,1 1-1,-1-1 1,1 0-1,-1-2 1,-1-9-25,0 0 0,1-1 0,0 1 1,1-1-1,1 1 0,0-1 0,0 1 1,2 0-1,-1 0 0,2-1 0,0 2 1,0-1-1,1 0 0,7-11 0,13-20-30,1 1 0,46-57-1,-27 40 35,-23 29 7,-9 16-14,-1-1-1,-1 0 1,-1 0 0,0-2-1,-1 1 1,-1-1-1,0 0 1,5-23-1,-13 41 11,0 1 0,0-1-1,-1 0 1,1 0 0,0 1 0,-1-1-1,1 0 1,0 0 0,-1 0 0,1 1 0,0-1-1,-1 0 1,1 0 0,0 0 0,-1 0-1,1 0 1,0 0 0,-1 0 0,1 0-1,0 0 1,-1 0 0,1 0 0,-1 0 0,1 0-1,0 0 1,-1 0 0,1 0 0,0 0-1,-1-1 1,1 1 0,0 0 0,-1 0-1,1 0 1,0-1 0,-1 1 0,1 0 0,0 0-1,0-1 1,-1 1 0,1 0 0,0 0-1,0-1 1,0 1 0,-1 0 0,1-1-1,0 1 1,0 0 0,0-1 0,0 1-1,0 0 1,0-1 0,-1 1 0,1-1 0,0 1-1,0 0 1,0-1 0,0 1 0,0 0-1,1-1 1,-1 1 0,0 0 0,0-1-1,0 1 1,0-1 0,0 1 0,-22 20 130,12-8-64,1 1 0,0 1 1,1-1-1,0 1 0,1 1 1,0-1-1,2 1 0,-1 1 1,2-1-1,0 1 0,1-1 1,-1 18-1,4-33-130,0 1 0,0 0-1,0-1 1,0 1 0,0 0 0,0 0-1,0-1 1,0 1 0,1 0 0,-1-1-1,0 1 1,0-1 0,1 1 0,-1 0-1,1-1 1,-1 1 0,0-1 0,1 1-1,-1-1 1,1 1 0,-1-1 0,1 1-1,-1-1 1,1 1 0,0-1 0,-1 0-1,1 1 1,0-1 0,-1 0 0,1 0-1,0 1 1,-1-1 0,1 0 0,0 0-1,-1 0 1,1 0 0,0 0 0,-1 0-1,1 0 1,0 0 0,0 0 0,-1 0-1,1 0 1,0-1 0,34-13-6967,-6-7-2227</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8.338"/>
    </inkml:context>
    <inkml:brush xml:id="br0">
      <inkml:brushProperty name="width" value="0.025" units="cm"/>
      <inkml:brushProperty name="height" value="0.025" units="cm"/>
    </inkml:brush>
  </inkml:definitions>
  <inkml:trace contextRef="#ctx0" brushRef="#br0">137 0 15919,'-9'4'2883,"-3"0"-1971,1 2 0,0-1 0,0 1 0,0 1 0,-11 9 0,18-14-741,0 2-1,1-1 0,-1 0 0,0 1 0,1-1 1,0 1-1,0 0 0,0 0 0,1 1 1,-1-1-1,1 0 0,0 1 0,0-1 1,0 1-1,1 0 0,-1 0 0,1 0 0,0 6 1,1-10-164,0 1 0,1-1 1,-1 0-1,1 1 0,-1-1 1,1 0-1,0 0 0,-1 1 1,1-1-1,0 0 0,0 0 0,0 0 1,0 0-1,0 0 0,0 0 1,0 0-1,0 0 0,0 0 1,0 0-1,1-1 0,-1 1 1,0 0-1,0-1 0,1 1 1,-1-1-1,3 1 0,46 9 137,-36-8-133,5 1-208,0 1 0,0 1 0,-1 1-1,22 10 1,-36-15 169,-1 1 0,0-1-1,0 1 1,0 0 0,0 0-1,-1 1 1,1-1 0,0 0-1,-1 1 1,0 0 0,0-1 0,1 1-1,2 6 1,-5-7 73,1 0 1,-1 1-1,1-1 0,-1 0 1,0 1-1,0-1 0,0 0 1,0 1-1,0-1 0,-1 0 1,1 1-1,-1-1 1,1 0-1,-1 0 0,0 1 1,0-1-1,0 0 0,0 0 1,0 0-1,-1 0 0,1 0 1,0 0-1,-3 2 0,0 1-3,-1-1 0,1 0 0,-1 1-1,0-1 1,0-1 0,0 1 0,-1-1-1,1 0 1,-1 0 0,0-1 0,-8 3-1,12-4-226,0-1-1,0 1 0,0-1 1,0 1-1,0-1 0,-1 0 1,1 0-1,0 0 0,0-1 1,0 1-1,0 0 0,0-1 1,0 1-1,-1-1 1,-1-1-1,3 1-274,-1 0 1,0 0-1,1-1 1,0 1-1,-1 0 1,1-1 0,0 1-1,0-1 1,0 0-1,0 1 1,0-1-1,0 0 1,0 0-1,0 1 1,1-1-1,-1 0 1,1 0-1,-1 0 1,1-3-1,-2-21-9458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167"/>
    </inkml:context>
    <inkml:brush xml:id="br0">
      <inkml:brushProperty name="width" value="0.025" units="cm"/>
      <inkml:brushProperty name="height" value="0.025" units="cm"/>
    </inkml:brush>
  </inkml:definitions>
  <inkml:trace contextRef="#ctx0" brushRef="#br0">0 145 9641,'0'0'14531,"16"-7"-14253,-12 6-248,16-8 49,0 1 0,1 1 0,33-7 0,-47 12-71,-1 1 0,1 1 0,0-1 0,-1 1 1,1 1-1,-1-1 0,1 1 0,8 2 0,-12-2-8,0 0 1,-1 0-1,1 0 0,-1 0 1,1 1-1,-1-1 1,1 1-1,-1 0 0,0 0 1,1 0-1,-1 0 0,0 0 1,0 0-1,-1 0 1,1 0-1,0 1 0,-1-1 1,0 1-1,1 0 0,0 2 1,2 13 369,0 0 1,-1 0-1,-1 0 1,-1 1-1,-1-1 1,0 1-1,-1-1 1,-4 19-1,-1 48 556,6-84-917,0 0 1,0 0-1,0 0 0,0 0 1,0 0-1,0 0 0,0 0 1,0 0-1,0 0 0,0 0 1,1 0-1,-1 0 0,1 0 1,-1 0-1,0 0 0,1 0 1,0 0-1,-1 0 0,1 0 0,-1 0 1,1-1-1,0 1 0,0 0 1,0 0-1,-1-1 0,1 1 1,0-1-1,0 1 0,2 0 1,-1 0 38,0-1 1,1 0-1,-1 0 1,0 0-1,1 0 1,-1-1 0,0 1-1,1-1 1,-1 1-1,0-1 1,0 0-1,1 0 1,1-1-1,7-4 205,-1 0-1,1 0 0,-1-1 0,13-13 1,-9 7-173,-1 0 0,-1-1 1,0-1-1,-1 0 1,0 0-1,-1-1 0,-1 0 1,-1-1-1,0 0 1,-1 0-1,-1-1 0,0 0 1,-2 0-1,0 0 1,-1-1-1,1-28 0,-4 43-76,0 0 1,-1 0-1,1 0 0,-1 0 0,0 0 0,0 1 0,-1-1 1,1 0-1,-1 1 0,1-1 0,-1 0 0,-1 1 0,1 0 0,0 0 1,-5-5-1,5 6-15,0 0 1,0 1 0,0-1-1,0 1 1,0 0 0,0-1-1,-1 1 1,1 0 0,0 1-1,-1-1 1,1 0-1,-1 1 1,1-1 0,-1 1-1,1-1 1,-1 1 0,1 0-1,-1 0 1,1 1 0,-1-1-1,1 0 1,-1 1 0,1 0-1,-1-1 1,-3 3-1,4-2-30,-1 0-1,1 1 1,0-1-1,0 1 0,0 0 1,0 0-1,0 0 0,0 0 1,0 0-1,1 0 0,-1 0 1,1 0-1,-1 1 1,1-1-1,0 1 0,0-1 1,0 1-1,1-1 0,-1 1 1,0 0-1,1-1 1,0 1-1,-1 0 0,1-1 1,0 1-1,0 0 0,1 3 1,-1-2-154,1 1 0,0 0 1,-1-1-1,2 1 0,-1-1 0,0 1 1,1-1-1,0 0 0,0 1 0,0-1 1,0 0-1,1 0 0,0-1 1,0 1-1,4 4 0,-2-5-525,0 1 1,0-1-1,1 0 1,0 0-1,0-1 0,-1 0 1,1 0-1,1 0 1,-1 0-1,0-1 0,0 0 1,0-1-1,1 1 0,6-2 1,28 2-5773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8.682"/>
    </inkml:context>
    <inkml:brush xml:id="br0">
      <inkml:brushProperty name="width" value="0.025" units="cm"/>
      <inkml:brushProperty name="height" value="0.025" units="cm"/>
    </inkml:brush>
  </inkml:definitions>
  <inkml:trace contextRef="#ctx0" brushRef="#br0">149 108 14382,'0'0'3325,"9"-5"60,-7 5-3353,47-31 4948,-48 30-4861,1 0 1,-1 1-1,0-1 1,0 0-1,1 0 1,-1 0-1,0 0 1,0 0-1,0-1 1,0 1-1,0 0 1,0 0-1,0-1 0,-1 1 1,1-1-1,0 1 1,-1 0-1,1-1 1,-1 1-1,0-1 1,1 1-1,-1-1 1,0 0-1,0 1 1,0-1-1,0 1 1,0-1-1,0 1 0,-1-1 1,1 1-1,0-1 1,-1 1-1,1-1 1,-1 1-1,0-1 1,1 1-1,-1 0 1,0-1-1,-2-1 1,1 1-105,0 0 0,-1 0 1,1 1-1,-1-1 1,0 1-1,0 0 0,1 0 1,-1 0-1,0 0 0,0 0 1,0 1-1,0-1 1,0 1-1,0 0 0,0 0 1,0 0-1,0 0 1,0 0-1,0 1 0,-6 1 1,3-1-34,0 1 1,0 0-1,0 0 1,0 1-1,0-1 1,1 1-1,-1 1 1,-9 7-1,4-1 5,0 0 1,2 2-1,-1-1 0,1 1 1,-13 24-1,19-31 16,0 0 1,1 0-1,-1 1 0,1-1 1,0 1-1,1-1 0,-1 1 1,1 0-1,0 0 0,1-1 1,-1 1-1,1 0 0,0 0 1,1 0-1,-1 0 0,1-1 1,3 12-1,-2-15-42,0 1-1,0 0 1,0-1-1,1 0 1,-1 0-1,1 1 1,-1-1 0,1-1-1,0 1 1,0 0-1,-1-1 1,1 1-1,0-1 1,1 0 0,-1 0-1,0 0 1,0 0-1,0-1 1,0 0-1,1 1 1,-1-1 0,0 0-1,5-1 1,2 1-584,0 0 0,0-1-1,-1 0 1,1-1 0,-1 0 0,1-1 0,8-3 0,-6 0-1187,0-1 1,0 0-1,-1-1 0,0-1 1,10-9-1,15-19-8557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09.165"/>
    </inkml:context>
    <inkml:brush xml:id="br0">
      <inkml:brushProperty name="width" value="0.025" units="cm"/>
      <inkml:brushProperty name="height" value="0.025" units="cm"/>
    </inkml:brush>
  </inkml:definitions>
  <inkml:trace contextRef="#ctx0" brushRef="#br0">89 116 11819,'-6'11'4954,"-7"11"-3688,1 0 0,1 1 0,2 0 0,0 1 0,1 0 0,-7 40 0,12-43-719,1 0-1,1 1 1,3 25-1,-2-41-539,1-1 0,0 1-1,0-1 1,0 1 0,1-1-1,-1 0 1,1 1 0,1-1-1,-1 0 1,1 0 0,0 0-1,0-1 1,0 1-1,1-1 1,-1 0 0,1 1-1,6 4 1,-8-8-127,0 0-1,0 1 1,0-1-1,1 0 1,-1 0 0,0 0-1,0 0 1,1-1-1,-1 1 1,0-1 0,1 1-1,-1-1 1,1 0-1,-1 0 1,1 0 0,-1 0-1,5-1 1,37-17-3950,-40 15 3634,1 1 1,0 0-1,0-1 0,0 2 0,0-1 0,0 0 1,0 1-1,8-1 0,-12 3 506,0 0 0,0 0 1,0 0-1,0 0 0,-1 0 0,1 0 0,0 0 0,-1 0 0,1 0 1,-1 0-1,1 0 0,-1 1 0,1-1 0,-1 0 0,0 0 0,0 1 1,1-1-1,-1 0 0,0 0 0,0 1 0,0-1 0,0 0 0,-1 0 1,1 2-1,-2 36 1352,-7 27 1317,9-66-2725,1 0 0,-1 0-1,0 1 1,0-1 0,1 0-1,-1 0 1,0 1 0,0-1-1,1 0 1,-1 0 0,0 0 0,1 1-1,-1-1 1,0 0 0,1 0-1,-1 0 1,0 0 0,1 0 0,-1 0-1,0 0 1,1 0 0,-1 0-1,0 0 1,1 0 0,-1 0-1,0 0 1,1 0 0,-1 0 0,0 0-1,1 0 1,-1 0 0,0 0-1,1 0 1,-1-1 0,0 1 0,0 0-1,1 0 1,-1 0 0,0 0-1,1-1 1,-1 1 0,0 0-1,0 0 1,1-1 0,15-9 250,-2-5-175,0-1 0,-1 0 0,-1-1 0,0-1 0,9-19 0,42-98 679,11-82-188,-23 59-530,-49 154 940,-1 6-309,-3 14 19,-6 28-76,-6 3-243,3 0 0,2 1 0,1 0-1,3 0 1,2 92 0,4-128-361,0 0 0,2 0 0,-1 0 0,1 0 0,1 0-1,0-1 1,7 14 0,-9-21-32,-1 0-1,1 0 1,0-1 0,1 1-1,-1 0 1,1-1-1,-1 1 1,1-1 0,0 0-1,0 0 1,1 0-1,-1-1 1,0 1-1,1-1 1,0 1 0,0-1-1,-1 0 1,1-1-1,0 1 1,0-1 0,1 0-1,-1 0 1,5 1-1,-8-2 15,0 0 0,-1 0 0,1 0 0,-1 0 0,1 0 0,0-1 0,-1 1 0,1 0 0,-1 0 0,1 0 0,-1-1 0,1 1 0,-1 0 0,1-1 0,-1 1 0,1 0 0,-1-1 0,1 1 1,-1-1-1,1 1 0,-1-1 0,0 1 0,1-1 0,-1 1 0,0-1 0,1 1 0,-1-1 0,0 0 0,0 1 0,0-2 0,1-25-57,-16-22-540,3 29 30,-2 2 0,0-1 0,-2 1 0,0 1 0,-29-24 0,24 23 958,2-1-1,0 0 0,-23-31 1,42 49-341,0 1 0,-1 0 0,1-1 1,0 1-1,-1-1 0,1 1 0,0 0 1,0-1-1,0 1 0,-1-1 0,1 1 1,0-1-1,0 1 0,0-1 0,0 1 1,0 0-1,0-1 0,0 1 0,0-1 1,0 1-1,0-1 0,0 1 0,0-1 1,0 1-1,0-1 0,1 1 0,-1-1 1,0 1-1,0 0 0,0-1 0,1 0 1,16-6 539,35 7-690,-38 0 265,12 0-202,69-3-527,-32-7-3411,-21-3-3111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0.485"/>
    </inkml:context>
    <inkml:brush xml:id="br0">
      <inkml:brushProperty name="width" value="0.025" units="cm"/>
      <inkml:brushProperty name="height" value="0.025" units="cm"/>
    </inkml:brush>
  </inkml:definitions>
  <inkml:trace contextRef="#ctx0" brushRef="#br0">19 297 16816,'-3'-6'412,"1"1"0,-1 0 0,1-1 1,0 0-1,0 1 0,1-1 0,0 0 0,0 0 1,0 0-1,0 0 0,1 0 0,0 0 0,1 0 1,-1 0-1,1 1 0,0-1 0,0 0 0,1 0 1,0 0-1,3-6 0,-1 2-46,0 1 0,1 0 1,0 0-1,1 0 0,0 0 0,0 1 0,1 0 0,0 0 1,0 1-1,16-12 0,-21 18-359,-1-1 1,0 1-1,1 0 0,-1 1 0,0-1 1,1 0-1,-1 0 0,1 1 1,0-1-1,-1 0 0,1 1 1,-1 0-1,1-1 0,0 1 0,-1 0 1,1 0-1,0 0 0,-1 0 1,1 0-1,0 0 0,2 1 1,-3 0-12,0 0 0,1 0 0,-1 0 0,0 0 0,0 0 1,0 0-1,0 0 0,0 0 0,0 1 0,0-1 0,0 0 0,-1 1 1,1-1-1,0 1 0,-1-1 0,1 1 0,-1-1 0,1 3 1,1 10-41,0 0 0,-1 1 1,-1-1-1,-1 16 1,0-12 104,-1 63-55,0-37-26,2 1 0,6 47 0,-6-90 21,0-1 0,0 1-1,0-1 1,0 1 0,0 0 0,1-1 0,-1 1-1,0-1 1,1 1 0,0-1 0,-1 1 0,1-1-1,0 0 1,0 1 0,-1-1 0,1 0 0,0 1-1,0-1 1,0 0 0,1 0 0,-1 0-1,0 0 1,0 0 0,1 0 0,-1 0 0,0-1-1,1 1 1,-1 0 0,1-1 0,-1 1 0,1-1-1,-1 1 1,1-1 0,-1 0 0,1 0-1,0 1 1,-1-1 0,1 0 0,-1-1 0,1 1-1,-1 0 1,1 0 0,0-1 0,-1 1 0,2-1-1,4-2 21,0 0-1,-1 0 0,1-1 1,-1 1-1,0-1 0,0-1 0,0 1 1,7-8-1,1-3 20,0 0-1,0-1 1,-2-1 0,0 0 0,-1 0-1,0-1 1,-2 0 0,0-1-1,-1 0 1,-1-1 0,-1 0-1,0 0 1,-2 0 0,0 0 0,0-22-1,-13 106-423,9-59 388,0 24-7,1 1-1,6 34 1,-6-56 18,1 0 1,0 0-1,0-1 0,1 1 0,0 0 1,0-1-1,1 0 0,-1 1 1,2-1-1,-1-1 0,1 1 0,0-1 1,7 6-1,-10-9 6,0-1 1,0 0-1,1-1 0,-1 1 1,0 0-1,1-1 0,0 1 1,-1-1-1,1 0 0,0 0 0,0 0 1,0 0-1,0 0 0,-1-1 1,1 1-1,0-1 0,0 0 1,0 0-1,0 0 0,0 0 1,5-1-1,-3-1 50,-1 1 1,0-1-1,0 0 0,1-1 1,-1 1-1,-1-1 0,1 1 0,0-1 1,-1-1-1,1 1 0,-1 0 1,4-7-1,2-1 75,-1-1 1,-1 0-1,0-1 0,-1 0 0,0 0 0,-1 0 1,-1-1-1,4-14 0,-5 11-146,-1-1 0,-1 1 0,0 0 0,-3-25 0,2 36 0,-1 1 0,0-1 0,0 0 0,0 0 0,-1 1 0,0-1 0,0 1 0,0-1 0,-1 1 0,0 0 0,0 0 0,0 0 0,0 0 0,-1 0 0,0 1 0,-5-5 0,8 8 0,1 1 0,0 0 0,0-1 0,-1 1 0,1 0 0,0-1 0,0 1 0,-1 0 0,1 0 0,0 0 0,-1-1 0,1 1 0,0 0 0,-1 0 0,1 0 0,0 0 0,-1 0 0,1-1 0,-1 1 0,1 0 0,0 0 0,-1 0 0,1 0 0,0 0 0,-1 0 0,1 0 0,-1 0 0,1 1 0,0-1 0,-1 0 0,1 0 0,0 0 0,-1 0 0,1 0 0,0 1 0,-1-1 0,1 0 0,0 0 0,-1 0 0,1 1 0,0-1 0,0 0 0,-1 1 0,1-1 0,0 0 0,0 0 0,-1 1 0,-1 26 0,2-17 0,1-1 0,1 0 0,0 0 0,4 13 0,-3-17 0,1 0 0,0 1 0,0-1 0,0 0 0,0-1 0,1 1 0,-1-1 0,1 0 0,0 0 0,1 0 0,-1-1 0,1 1 0,-1-1 0,1-1 0,0 1 0,0-1 0,0 0 0,0-1 0,1 1 0,-1-1 0,12 0 0,-14 0 0,0-1 0,0 0 0,0-1 0,0 1 0,0-1 0,0 0 0,-1 0 0,1 0 0,0 0 0,0-1 0,-1 1 0,1-1 0,-1 0 0,1 0 0,-1 0 0,0-1 0,0 1 0,0-1 0,0 0 0,0 1 0,-1-1 0,1-1 0,-1 1 0,0 0 0,0 0 0,0-1 0,0 0 0,-1 1 0,1-1 0,-1 0 0,0 1 0,0-1 0,0 0 0,-1 0 0,1-8 0,-1 8 0,1-1 0,-1 0 0,0 1 0,0-1 0,-1 1 0,1-1 0,-1 1 0,0-1 0,-1 1 0,-1-6 0,2 8 0,0 1 0,0-1 0,0 1 0,-1-1 0,1 1 0,0-1 0,-1 1 0,1 0 0,-1 0 0,0 0 0,1 0 0,-1 0 0,0 0 0,1 0 0,-1 0 0,0 1 0,0-1 0,0 1 0,0-1 0,0 1 0,1 0 0,-1 0 0,0 0 0,0 0 0,0 0 0,-3 0 0,3 1 0,0-1 0,1 1 0,-1 0 0,0-1 0,0 1 0,0 0 0,1 0 0,-1 0 0,1 0 0,-1 0 0,1 0 0,-1 1 0,1-1 0,0 0 0,-1 1 0,1-1 0,0 1 0,0 0 0,0-1 0,0 1 0,0 0 0,1-1 0,-1 1 0,0 0 0,1 0 0,-1 3 0,-1 2 0,1 0 0,0 0 0,0 0 0,0 0 0,2 14 0,-1-19 0,1-1 0,-1 0 0,1 0 0,0 1 0,-1-1 0,1 0 0,0 0 0,0 0 0,0 0 0,0 0 0,0 0 0,0 0 0,0 0 0,0 0 0,0-1 0,1 1 0,-1 0 0,0-1 0,0 1 0,1-1 0,-1 1 0,0-1 0,1 0 0,-1 0 0,0 1 0,1-1 0,1 0 0,48 2 0,-38-2 0,7 1-185,1 1 0,-1 1 1,0 0-1,0 1 0,-1 2 0,1 0 0,-1 1 1,-1 1-1,1 0 0,-1 2 0,-1 0 1,31 23-1,-48-32 191,0-1 1,0 0 0,1 1 0,-1-1-1,0 0 1,0 0 0,0 1-1,1-1 1,-1 0 0,0 1-1,1-1 1,-1 0 0,0 0 0,0 0-1,1 1 1,-1-1 0,0 0-1,1 0 1,-1 0 0,1 0-1,-1 0 1,0 0 0,1 1 0,-1-1-1,0 0 1,1 0 0,-1 0-1,0 0 1,1 0 0,-1 0 0,1-1-1,-1 1 1,0 0 0,1 0-1,-1 0 1,0 0 0,1 0-1,-1 0 1,0-1 0,1 1 0,-1 0-1,0 0 1,0 0 0,1-1-1,-1 1 1,0 0 0,1-1-1,-1 1 1,0 0 0,0 0 0,0-1-1,1 1 1,-1 0 0,0-1-1,0 0 1,0-31 819,-16-40 375,9 50-1201,0 0 0,-2 0 0,0 1 0,-2 0 0,0 1 0,-26-35 0,39 56-526,10 7-3416,1-1 1,0 0-1,26 8 0,-2-7-7247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0.877"/>
    </inkml:context>
    <inkml:brush xml:id="br0">
      <inkml:brushProperty name="width" value="0.025" units="cm"/>
      <inkml:brushProperty name="height" value="0.025" units="cm"/>
    </inkml:brush>
  </inkml:definitions>
  <inkml:trace contextRef="#ctx0" brushRef="#br0">150 276 15791,'-8'-4'2050,"5"2"-2054,-4-2 567,0 1 1,0-1 0,0 2-1,0-1 1,-15-3-1,20 6-448,0-1-1,-1 1 0,1 0 0,0 0 0,0 0 1,-1 0-1,1 0 0,0 1 0,0-1 0,-1 1 0,1 0 1,0-1-1,0 1 0,0 0 0,0 0 0,0 0 1,0 1-1,0-1 0,0 0 0,0 1 0,1-1 1,-1 1-1,1 0 0,-1-1 0,1 1 0,-1 0 0,1 0 1,-2 3-1,-1 5-40,0 0-1,0 0 1,1 1 0,1-1-1,0 1 1,0-1 0,1 1-1,0 0 1,1 14 0,0-23-70,0-1 1,0 0 0,0 0 0,0 0 0,0 1 0,0-1 0,1 0-1,-1 0 1,0 0 0,1 0 0,-1 1 0,1-1 0,-1 0-1,1 0 1,0 0 0,-1 0 0,1 0 0,0 0 0,0 0 0,-1-1-1,1 1 1,0 0 0,0 0 0,0-1 0,0 1 0,0 0-1,0-1 1,0 1 0,0-1 0,1 1 0,-1-1 0,0 0 0,0 1-1,0-1 1,0 0 0,1 0 0,-1 0 0,0 0 0,0 0-1,0 0 1,1 0 0,-1 0 0,0-1 0,0 1 0,0 0 0,0-1-1,1 1 1,-1-1 0,2 0 0,4-2 43,0 0 1,0 0-1,0 0 1,-1-1-1,1 0 1,11-9-1,-4-2 307,0 0-1,-1-1 1,-1-1-1,0 0 1,-1 0-1,-1-1 1,-1-1-1,10-28 1,-10 22-148,-1 0 0,-1-1 0,-2 0 0,0 0 0,-2-1 0,0-26 0,-5 96-350,-13 68 1,-1 19 507,15-115-482,-1 3 240,1 0 1,1-1-1,1 1 1,0 0 0,6 23-1,-7-38-254,1 0-1,0 0 0,0-1 0,0 1 1,0 0-1,1 0 0,-1-1 1,1 1-1,-1 0 0,1-1 1,0 0-1,0 1 0,0-1 1,1 0-1,-1 0 0,0 0 1,1 0-1,-1-1 0,1 1 1,-1-1-1,1 1 0,0-1 1,0 0-1,0 0 0,0 0 1,0-1-1,0 1 0,0-1 0,0 1 1,0-1-1,0 0 0,0 0 1,0-1-1,0 1 0,0 0 1,0-1-1,0 0 0,4-1 1,23-13-4599,-5-11-2247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1.393"/>
    </inkml:context>
    <inkml:brush xml:id="br0">
      <inkml:brushProperty name="width" value="0.025" units="cm"/>
      <inkml:brushProperty name="height" value="0.025" units="cm"/>
    </inkml:brush>
  </inkml:definitions>
  <inkml:trace contextRef="#ctx0" brushRef="#br0">1 43 15855,'0'0'2312,"0"11"-887,0 36 118,1-44-1446,-1-1 0,1 1 1,0 0-1,0-1 0,0 1 1,0-1-1,1 0 0,-1 1 1,1-1-1,-1 0 0,1 0 1,0 0-1,0 0 0,0 0 1,0 0-1,0 0 1,0-1-1,0 1 0,1-1 1,-1 1-1,1-1 0,-1 0 1,1 0-1,-1 0 0,1-1 1,-1 1-1,1 0 0,4-1 1,2 2 79,-1-1 0,1 0 0,0-1-1,-1 0 1,1 0 0,0-1 0,9-2 0,-14 1-32,0 1 0,0-2-1,-1 1 1,1 0 0,-1-1 0,1 1-1,-1-1 1,0 0 0,0 0-1,0 0 1,0-1 0,0 1-1,-1-1 1,0 1 0,1-1 0,-1 0-1,-1 0 1,1 0 0,-1 0-1,1 0 1,-1 0 0,1-7-1,-2 9-114,1 0 0,0 0 0,-1-1 1,0 1-1,1 0 0,-1-1 0,0 1 0,0-1 0,0 1 0,-1 0 0,1-1 0,-1 1 0,1 0 0,-1 0 0,0-1 0,1 1 0,-1 0 0,-1 0 0,1 0 0,0 0 0,0 0 0,-1 0 0,1 0 0,-1 0 0,1 1 0,-1-1 0,0 0 0,0 1 0,0 0 0,0-1 0,0 1 0,0 0 0,0 0 0,0 0 0,0 0 0,-1 0 0,1 1 0,0-1 0,0 1 0,-5-1 0,3 1-36,1 1-1,0-1 0,-1 1 0,1 0 1,0 0-1,0 0 0,-1 0 0,1 1 1,0-1-1,0 1 0,0 0 0,1 0 0,-1 0 1,0 0-1,1 0 0,-1 1 0,1-1 1,0 1-1,0-1 0,0 1 0,0 0 1,0 0-1,0 0 0,1 0 0,0 0 1,-2 6-1,-2 2 42,2 0 0,-1 1 1,1-1-1,1 1 0,0-1 0,0 20 0,2-29-17,-1-1 0,1 1 0,1 0 0,-1-1 0,0 1 0,0 0 0,1-1 0,-1 1 0,0 0-1,1-1 1,0 1 0,-1-1 0,1 1 0,0-1 0,0 1 0,0-1 0,0 0 0,0 1 0,0-1 0,0 0-1,0 0 1,1 0 0,-1 0 0,3 2 0,-1-2 9,0 0-1,0 0 1,0 0-1,0-1 1,0 1-1,0-1 1,0 0 0,0 0-1,0 0 1,1 0-1,-1 0 1,4-1-1,5-2 29,0 0 0,0-1-1,0 0 1,-1-1 0,20-11-1,19-18-52,-33 22 0,0 0 0,0 1 0,1 1-1,22-8 1,-39 17-7,0 1-1,0 0 0,0-1 1,1 1-1,-1 0 1,0 0-1,0 0 1,0 0-1,1 0 1,-1 0-1,0 0 0,0 0 1,1 0-1,-1 1 1,0-1-1,0 0 1,0 1-1,0-1 1,1 1-1,-1-1 0,0 1 1,0 0-1,0-1 1,0 1-1,0 0 1,0 0-1,-1 0 1,1 0-1,0 0 0,0 0 1,-1 0-1,1 0 1,0 0-1,-1 0 1,1 0-1,0 3 1,2 5 103,0 1 1,0 0 0,1 19-1,3 4 295,-7-31-351,1 1 0,0 0 0,0 0 0,0 0 0,1 0 0,-1-1 0,1 1-1,-1-1 1,1 1 0,0-1 0,0 0 0,0 1 0,0-1 0,0 0 0,1 0 0,-1-1 0,1 1 0,-1 0 0,1-1 0,-1 0 0,4 2 0,-2-2-28,0-1 1,0 1 0,0-1-1,0 0 1,0 0 0,0-1 0,0 1-1,-1-1 1,1 1 0,0-1 0,0-1-1,0 1 1,-1 0 0,4-3 0,8-4-61,0-1 0,-1 0 0,-1-1 0,0 0 0,0-1 0,14-17 0,-22 23-460,11-16-4310,-14 13-978,-1-1-3776,-1 1-2276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1:11.783"/>
    </inkml:context>
    <inkml:brush xml:id="br0">
      <inkml:brushProperty name="width" value="0.025" units="cm"/>
      <inkml:brushProperty name="height" value="0.025" units="cm"/>
    </inkml:brush>
  </inkml:definitions>
  <inkml:trace contextRef="#ctx0" brushRef="#br0">1 57 17713,'0'0'3235,"10"-53"576,-4 49-511,-2 4-2211,-3 20-1121,1 11 128,-2 9-96,1 5 0,1 3-865,-2-1-833,2 2-576,1-1-1730,2-2-2338</inkml:trace>
  <inkml:trace contextRef="#ctx0" brushRef="#br0" timeOffset="1">174 862 14862,'0'0'13773,"0"54"-10442,3-45-2530,5-5-801,2-4 0,-1 0 0,-1 0-3395,-6-6-6342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7.696"/>
    </inkml:context>
    <inkml:brush xml:id="br0">
      <inkml:brushProperty name="width" value="0.025" units="cm"/>
      <inkml:brushProperty name="height" value="0.025" units="cm"/>
    </inkml:brush>
  </inkml:definitions>
  <inkml:trace contextRef="#ctx0" brushRef="#br0">0 86 17489,'0'0'7815,"74"1"-5701,-31-6-641,13-5-640,1-4-513,8 3-191,-3-1-97,-4 2 0,-7 3-161,-8 3-1184,-10 0-2242,-9-1-2243,-12 0-2818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8.040"/>
    </inkml:context>
    <inkml:brush xml:id="br0">
      <inkml:brushProperty name="width" value="0.025" units="cm"/>
      <inkml:brushProperty name="height" value="0.025" units="cm"/>
    </inkml:brush>
  </inkml:definitions>
  <inkml:trace contextRef="#ctx0" brushRef="#br0">1 55 17489,'0'0'1564,"9"-5"-401,19-5-477,0 0-1,0 2 0,1 1 0,0 2 0,0 0 0,0 2 0,1 1 0,48 4 0,-75-2-629,0 0-1,0 0 0,0 1 0,1 0 1,-1 0-1,0 0 0,0 0 0,0 0 1,0 0-1,-1 1 0,1 0 0,0-1 1,-1 1-1,1 0 0,-1 0 0,1 0 1,-1 1-1,0-1 0,0 1 0,0-1 1,0 1-1,0 0 0,-1-1 0,1 1 1,-1 0-1,0 0 0,0 0 1,0 0-1,0 0 0,0 0 0,-1 1 1,1-1-1,-1 0 0,0 0 0,0 0 1,0 1-1,-1 3 0,0 5 195,-1-1-1,0 1 1,-1 0-1,0-1 1,-1 0-1,-1 1 1,1-1-1,-12 18 1,-15 19-490,-51 63-1,77-106-3458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8.646"/>
    </inkml:context>
    <inkml:brush xml:id="br0">
      <inkml:brushProperty name="width" value="0.025" units="cm"/>
      <inkml:brushProperty name="height" value="0.025" units="cm"/>
    </inkml:brush>
  </inkml:definitions>
  <inkml:trace contextRef="#ctx0" brushRef="#br0">4 1 19090,'0'0'7250,"0"10"-5862,-1 5-890,-1 45 863,2-56-1252,0 0 0,0 0 0,0 0-1,1 0 1,0 0 0,0 0 0,0 0 0,0 0 0,0 0 0,1 0-1,2 4 1,-3-7-75,1 0 1,-1 0-1,0 0 0,1 0 1,-1 0-1,0 0 0,1-1 0,-1 1 1,1 0-1,-1-1 0,1 1 0,0-1 1,-1 0-1,1 1 0,-1-1 0,1 0 1,0 0-1,-1 0 0,1 0 0,0-1 1,-1 1-1,1 0 0,-1-1 0,1 1 1,-1-1-1,1 1 0,-1-1 0,1 0 1,-1 1-1,1-1 0,2-2 0,40-32 675,-25 14-642,-14 15-67,-1 1 0,1 0 0,-1 0 1,1 0-1,1 0 0,-1 1 0,1 0 0,0 0 0,0 0 0,0 1 1,0 0-1,10-4 0,-14 7 0,-1 0 0,1 1 0,-1-1 0,0 0 0,1 1 0,-1-1 0,0 1 0,1 0 0,-1-1 0,0 1 0,0 0 0,0 0 0,1-1 0,-1 1 0,0 0 0,0 0 0,0 0 0,0 1 0,-1-1 0,1 0 0,0 0 0,0 0 0,-1 1 0,1-1 0,-1 0 0,1 1 0,0 1 0,14 49 0,-11-37 0,-3-12 0,-1-1 0,1 1 0,0-1 0,-1 1 0,1-1 0,0 0 0,1 0 0,-1 1 0,0-1 0,1 0 0,-1 0 0,1 0 0,0 0 0,-1-1 0,1 1 0,0 0 0,0-1 0,0 1 0,4 1 0,-3-2 0,-1-1 0,0 0 0,1 0 0,-1 0 0,0 0 0,0-1 0,1 1 0,-1 0 0,0-1 0,0 0 0,0 1 0,0-1 0,0 0 0,0 0 0,0 0 0,0-1 0,0 1 0,0 0 0,0-1 0,-1 1 0,1-1 0,1-2 0,9-5-1226,-9 8 491,-1-1 0,1 1 0,-1-1 0,0 0 0,1 0 0,-1 0 0,0 0 0,0 0 1,0 0-1,-1 0 0,1-1 0,0 1 0,1-5 0,-3-5-8730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8.993"/>
    </inkml:context>
    <inkml:brush xml:id="br0">
      <inkml:brushProperty name="width" value="0.025" units="cm"/>
      <inkml:brushProperty name="height" value="0.025" units="cm"/>
    </inkml:brush>
  </inkml:definitions>
  <inkml:trace contextRef="#ctx0" brushRef="#br0">0 66 18642,'0'0'8520,"48"-48"-9449,-14 41-2050,-1 1-2754,4 1-7336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8.557"/>
    </inkml:context>
    <inkml:brush xml:id="br0">
      <inkml:brushProperty name="width" value="0.025" units="cm"/>
      <inkml:brushProperty name="height" value="0.025" units="cm"/>
    </inkml:brush>
  </inkml:definitions>
  <inkml:trace contextRef="#ctx0" brushRef="#br0">129 109 12940,'0'0'5024,"-9"11"-2104,5-6-2666,-15 16 1150,0 1 1,2 0-1,1 1 0,1 1 1,-14 31-1,62-95 165,-25 27-1709,1-2-1,-2 1 0,0-1 1,-1 0-1,0-1 0,-1 1 1,-1-1-1,-1 0 0,0 0 0,-1 0 1,0-1-1,-1 1 0,-2-20 1,1 36 52,0-1 1,0 0 0,0 1 0,0-1 0,-1 0-1,1 1 1,0-1 0,0 1 0,0-1 0,0 0-1,-1 1 1,1-1 0,0 1 0,-1-1 0,1 1-1,0-1 1,-1 1 0,1-1 0,-1 1 0,1-1 0,-1 1-1,1-1 1,-1 1 0,1 0 0,-1-1 0,1 1-1,-1 0 1,1-1 0,-1 1 0,0 0 0,1 0-1,-1 0 1,0 0 0,1-1 0,-1 1 0,1 0-1,-1 0 1,0 0 0,-1 1 0,1-1-104,0 0 0,0 1 0,0-1 0,0 1-1,0-1 1,0 1 0,0-1 0,0 1 0,0 0 0,0-1 0,0 1 0,0 0 0,0 0 0,0 0 0,0 0 0,1 0-1,-1 0 1,0 0 0,1 0 0,-1 2 0,-7 45-6418,7-24 1452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19.597"/>
    </inkml:context>
    <inkml:brush xml:id="br0">
      <inkml:brushProperty name="width" value="0.025" units="cm"/>
      <inkml:brushProperty name="height" value="0.025" units="cm"/>
    </inkml:brush>
  </inkml:definitions>
  <inkml:trace contextRef="#ctx0" brushRef="#br0">78 197 15791,'0'0'11814,"-9"4"-10891,4-3-807,1 1-1,0 0 1,0 1-1,0-1 1,0 1-1,0 0 1,1 0-1,-1 0 1,1 0-1,0 1 1,0-1-1,0 1 1,0 0-1,1 0 1,-1 0-1,1 0 1,0 1-1,0-1 1,1 0-1,-1 1 1,1-1-1,0 1 1,0-1-1,1 1 0,-1 0 1,1 0-1,0-1 1,0 1-1,1 5 1,-1-9-105,1 0 0,-1 0 0,0 0 0,0 0 0,0 0 0,0 0 0,1-1 0,-1 1 0,0 0 0,1 0 1,-1 0-1,1 0 0,-1 0 0,1 0 0,0-1 0,-1 1 0,1 0 0,0 0 0,-1-1 0,1 1 0,0-1 0,0 1 0,-1 0 0,1-1 0,0 1 0,0-1 0,1 1 1,1-1 6,0 1 0,-1-1 0,1 0 0,0 0 0,0 0 0,-1 0 0,1 0 1,0 0-1,-1-1 0,4 0 0,3-2 22,-1 0-1,1 0 1,-1-1 0,0 0 0,12-7-1,-2-4-37,0 0 0,-1-1 0,-1 0 0,-1-2 0,0 0 0,-1 0 0,-1-1 0,0-1-1,-2 0 1,0-1 0,-2 0 0,0-1 0,11-42 0,-19 57-2,-4 9 0,-8 23 0,-13 39 0,19-46 0,0 1 0,2-1 0,0 1 0,0 33 0,3-51 0,0 0 0,0 1 0,0-1 0,0 0 0,0 0 0,0 1 0,1-1 0,-1 0 0,0 0 0,1 1 0,-1-1 0,0 0 0,1 0 0,0 0 0,-1 0 0,1 0 0,0 0 0,-1 0 0,1 0 0,0 0 0,0 0 0,0 0 0,0 0 0,0 0 0,0-1 0,1 2 0,0-2 0,0 1 0,0-1 0,0 0 0,0 1 0,0-1 0,0 0 0,1 0 0,-1 0 0,0-1 0,0 1 0,0 0 0,0-1 0,0 1 0,2-2 0,3 0 0,-1-1 0,0 0 0,0 0 0,0-1 0,0 1 0,0-1 0,-1 0 0,10-10 0,-9 7 0,-1 0 0,0 0 0,-1 0 0,1-1 0,-1 0 0,-1 0 0,1 0 0,2-11 0,-12 35 0,-7 26 0,13-41 0,-1 0 0,1 0 0,0 0 0,0 0 0,-1-1 0,1 1 0,0 0 0,0 0 0,0 0 0,0 0 0,0 0 0,0 0 0,1 0 0,-1-1 0,0 1 0,0 0 0,1 0 0,-1 0 0,0 0 0,1 0 0,-1-1 0,1 1 0,-1 0 0,1 0 0,-1-1 0,1 1 0,0 0 0,-1-1 0,1 1 0,0-1 0,-1 1 0,1-1 0,0 1 0,0-1 0,1 1 0,27 3 0,0-1 0,1-1 0,50-4 0,-16 0 0,-62 3 0,0-1 0,-1 0 0,1 0 0,-1 0 0,1 0 0,-1 0 0,1 0 0,0 0 0,-1 0 0,1 0 0,-1-1 0,1 1 0,-1-1 0,1 1 0,-1-1 0,1 0 0,-1 1 0,0-1 0,1 0 0,-1 0 0,0 0 0,0 0 0,0 0 0,1 0 0,-1 0 0,0-1 0,0 1 0,-1 0 0,2-2 0,-2 1 0,0-1 0,-1 1 0,1 0 0,-1 0 0,1 0 0,-1-1 0,0 1 0,0 0 0,0 0 0,0 0 0,-1 0 0,1 1 0,0-1 0,-1 0 0,1 0 0,-1 1 0,1-1 0,-1 1 0,0 0 0,-2-2 0,-23-18 0,12 10 0,1-1 0,0 0 0,-20-24 0,33 36 0,1 0 0,0-1 0,0 1 0,-1 0 0,1-1 0,0 1 0,0 0 0,-1-1 0,1 1 0,0 0 0,0-1 0,0 1 0,0-1 0,0 1 0,0 0 0,0-1 0,-1 1 0,1-1 0,0 1 0,0 0 0,1-1 0,-1 1 0,0-1 0,0 1 0,0 0 0,0-1 0,0 1 0,0 0 0,0-1 0,1 1 0,-1-1 0,0 1 0,0 0 0,0-1 0,1 1 0,17-8 0,32 2 0,-40 6 0,9-2-11,16-1-1644,43-8 1,-31-1-4955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0.186"/>
    </inkml:context>
    <inkml:brush xml:id="br0">
      <inkml:brushProperty name="width" value="0.025" units="cm"/>
      <inkml:brushProperty name="height" value="0.025" units="cm"/>
    </inkml:brush>
  </inkml:definitions>
  <inkml:trace contextRef="#ctx0" brushRef="#br0">0 11 16592,'5'-10'6932,"0"11"-2647,5 23-1243,1 39-2151,-4 30-381,-6-59-381,2-1 0,1 0-1,13 51 1,-17-82-196,0 0 0,1 0 0,-1-1 0,1 1 1,-1 0-1,1-1 0,0 1 0,0-1 0,0 1 0,0-1 0,0 1 0,0-1 1,0 0-1,1 1 0,-1-1 0,0 0 0,1 0 0,-1 0 0,1 0 0,-1 0 0,1 0 1,-1 0-1,1-1 0,0 1 0,1 0 0,0-1-226,0 0-1,0 0 0,0-1 1,-1 1-1,1-1 1,0 1-1,0-1 1,0 0-1,-1 0 1,1 0-1,-1-1 1,1 1-1,4-4 1,4-3-1154,0-1 0,0-1-1,-1 0 1,0 0 0,9-13 0,-1-4-5360,-2 1-3277</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1.115"/>
    </inkml:context>
    <inkml:brush xml:id="br0">
      <inkml:brushProperty name="width" value="0.025" units="cm"/>
      <inkml:brushProperty name="height" value="0.025" units="cm"/>
    </inkml:brush>
  </inkml:definitions>
  <inkml:trace contextRef="#ctx0" brushRef="#br0">89 147 2306,'0'0'21001,"-10"3"-18342,5 0-2424,1-1 1,-1 1-1,0 0 0,1 0 1,-1 0-1,1 0 0,0 1 1,0 0-1,0 0 0,1 0 1,-1 0-1,1 1 0,0-1 1,0 1-1,1 0 0,-1 0 1,1 0-1,0 0 0,0 0 1,1 0-1,0 0 0,0 1 1,-1 6-1,1-9-205,1-1-1,-1 1 1,1-1 0,0 0-1,0 1 1,0-1 0,0 1-1,0-1 1,0 1-1,1-1 1,-1 1 0,1-1-1,-1 0 1,1 1 0,0-1-1,0 0 1,0 0 0,1 1-1,-1-1 1,0 0 0,1 0-1,-1 0 1,1-1 0,0 1-1,-1 0 1,4 1 0,-1-1-8,-1-1 0,1 1 0,0-1 0,0-1 0,1 1 0,-1 0 0,0-1 0,0 0 0,0 0 0,0 0 0,0-1 0,1 1 0,-1-1 0,0 0 0,6-2 0,11-5-22,-1 0 0,0-1 0,-1-1 0,0-1 0,-1-1 0,26-21 0,35-22 0,-79 55 0,0 0 0,1-1 1,-1 1-1,0 0 0,1-1 0,-1 1 0,0 0 1,1 0-1,-1-1 0,1 1 0,-1 0 0,1 0 0,-1 0 1,1 0-1,-1-1 0,0 1 0,1 0 0,-1 0 1,1 0-1,-1 0 0,1 0 0,-1 0 0,1 0 1,-1 0-1,1 1 0,-1-1 0,1 0 0,-1 0 1,1 0-1,-1 0 0,0 1 0,1-1 0,-1 0 1,1 0-1,0 1 0,3 18 6,-5-18-8,1 0 1,0 0-1,0 0 0,0 0 0,0 0 0,0 0 0,0 0 0,0 0 0,0 0 0,0 0 0,1 1 0,-1-1 1,0 0-1,1 0 0,-1 0 0,1 0 0,-1 0 0,1 0 0,-1-1 0,1 1 0,0 0 0,0 0 0,-1 0 1,1 0-1,0-1 0,0 1 0,0 0 0,0-1 0,0 1 0,0-1 0,0 1 0,0-1 0,0 1 1,1-1-1,5 0-422,0-1 1,0-1-1,-1 1 1,1-1-1,-1 0 1,1-1-1,-1 0 1,0 0-1,0 0 1,0-1-1,6-4 1,63-52-6575,-57 44 4915,5-8 782,1 1 950,-13 21 10502,-11 11-10044,1 0 1,0 0-1,1 0 1,0 0-1,0-1 0,1 1 1,0-1-1,0 0 1,1 1-1,0-1 1,1-1-1,-1 1 1,2-1-1,8 11 1,14 16-3,-14-17-69,0 0 0,18 31 1,-29-44-28,-1 1 1,0-1 0,0 1-1,0 0 1,0 0 0,-1 0 0,0 0-1,0 0 1,0 0 0,0 0-1,-1 0 1,0 1 0,0-1 0,-1 0-1,1 0 1,-2 7 0,0-9 48,1-1 0,-1 1-1,1-1 1,-1 0 0,0 0 0,0 1 0,0-1 0,0 0 0,0 0 0,0-1 0,0 1-1,-1 0 1,1-1 0,-1 0 0,1 1 0,-1-1 0,0 0 0,1 0 0,-1 0 0,0-1-1,0 1 1,0-1 0,1 0 0,-1 1 0,-5-2 0,3 2 52,1-1-1,-1 0 1,0 0-1,1-1 1,-1 1 0,0-1-1,1 0 1,-1 0 0,1-1-1,-1 1 1,1-1 0,-1 0-1,1 0 1,-7-5-1,8 4-110,1 0-1,-1 0 0,0 0 0,1 0 0,0 0 1,0 0-1,0-1 0,0 1 0,0-1 0,1 1 1,-1-1-1,1 0 0,0 0 0,0 0 0,1 1 1,-1-1-1,1-8 0,0 6-41,1 0 0,0 0 0,1 0 0,-1 0 0,1 0 0,1 0 0,-1 0 0,1 1 0,0-1 0,5-6 0,8-9-91,1 0 0,1 1-1,1 2 1,25-21 0,-35 32 173,35-30 3,-24 23-5,-2-1 1,0-1 0,0-1-1,29-37 1,-46 49 437,-12 14-233,-14 22 221,22-26-434,1 1 1,-1-1-1,1 1 1,0 0-1,1 0 1,-1 0-1,0 10 1,2-14-28,0-1-1,-1 0 1,1 1 0,1-1-1,-1 1 1,0-1 0,0 0 0,0 1-1,1-1 1,-1 0 0,1 0-1,-1 1 1,1-1 0,-1 0-1,1 0 1,0 1 0,0-1 0,-1 0-1,1 0 1,0 0 0,0 0-1,0 0 1,0-1 0,0 1-1,0 0 1,1 0 0,-1-1 0,0 1-1,0 0 1,0-1 0,1 1-1,-1-1 1,0 0 0,1 1-1,-1-1 1,0 0 0,1 0 0,-1 0-1,2 0 1,8-1-2,-1 0 0,1 0 0,-1-1 0,1-1 0,-1 0 0,0 0 0,0-1 0,-1-1 0,1 1 0,-1-1 0,13-10 0,-13 9 0,0 0 0,1 0 0,0 1 0,-1 1 0,2 0 0,-1 0 0,0 1 0,1 0 0,-1 1 0,17-2 0,-25 4 0,-1 0 0,0 1 0,1-1 0,-1 0 0,1 1 0,-1-1 0,0 1 0,0 0 0,1-1 0,-1 1 0,0 0 0,0 0 0,0 0 0,0 0 0,1 0 0,-2 0 0,1 0 0,0 0 0,0 0 0,0 1 0,0-1 0,-1 0 0,1 0 0,0 1 0,0 1 0,-1-1 0,1 0 0,0-1 0,0 1 0,0 0 0,0 0 0,1-1 0,-1 1 0,0 0 0,1-1 0,-1 0 0,1 1 0,-1-1 0,1 0 0,0 0 0,0 0 0,-1 0 0,4 2 0,1-2-176,-1 0 0,1 0 0,-1-1-1,1 1 1,-1-1 0,8-1 0,-7 0-577,-1 0 0,1 0 1,-1 0-1,1-1 0,-1 1 1,7-4-1,17-12-9305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1.678"/>
    </inkml:context>
    <inkml:brush xml:id="br0">
      <inkml:brushProperty name="width" value="0.025" units="cm"/>
      <inkml:brushProperty name="height" value="0.025" units="cm"/>
    </inkml:brush>
  </inkml:definitions>
  <inkml:trace contextRef="#ctx0" brushRef="#br0">0 34 6342,'1'-6'793,"6"-14"6892,-1 13-7420,-4 17-14015,-2-8 12671</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2.066"/>
    </inkml:context>
    <inkml:brush xml:id="br0">
      <inkml:brushProperty name="width" value="0.025" units="cm"/>
      <inkml:brushProperty name="height" value="0.025" units="cm"/>
    </inkml:brush>
  </inkml:definitions>
  <inkml:trace contextRef="#ctx0" brushRef="#br0">0 12 4612,'1'-1'490,"-1"0"0,0 0 0,1 1 0,0-1 0,-1 0 0,1 1-1,-1-1 1,1 0 0,0 1 0,-1-1 0,1 1 0,0-1 0,-1 1-1,1 0 1,0-1 0,0 1 0,-1 0 0,1-1 0,0 1 0,0 0-1,0 0 1,0 0 0,0 0 0,-1 0 0,3 0 0,1 9 7901,-2 3-5770,0 3-4098,10 54 2574,-2-3 498,3 0 1,30 86-1,-33-129-3354,-10-23 1675,0 0 1,0 0-1,1 0 0,-1 0 1,0 0-1,0 0 1,0 0-1,0-1 0,0 1 1,0 0-1,0 0 1,0 0-1,0 0 1,0 0-1,0 0 0,0 0 1,0 0-1,0 0 1,0 0-1,0 0 0,0 0 1,0 0-1,1 0 1,-1 0-1,0 0 1,0 0-1,0 0 0,0 0 1,0 0-1,0-1 1,0 1-1,0 0 0,0 0 1,0 0-1,0 0 1,1 0-1,-1 1 1,0-1-1,0 0 0,0 0 1,0 0-1,0 0 1,0 0-1,0 0 0,0 0 1,0 0-1,0 0 1,1 0-1,-2-4-816,-1-1-1,1 1 0,0 0 1,-1 0-1,0 0 1,0 0-1,0 0 1,-4-4-1,-15-21-4560,-4-7-2312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2.392"/>
    </inkml:context>
    <inkml:brush xml:id="br0">
      <inkml:brushProperty name="width" value="0.025" units="cm"/>
      <inkml:brushProperty name="height" value="0.025" units="cm"/>
    </inkml:brush>
  </inkml:definitions>
  <inkml:trace contextRef="#ctx0" brushRef="#br0">27 158 11563,'0'0'16181,"-1"-10"-15114,0 8-1007,1-1 1,0 1-1,0 0 0,-1-1 0,2 1 1,-1-1-1,0 1 0,0-1 0,1 1 1,0 0-1,-1-1 0,1 1 0,0 0 1,0-1-1,0 1 0,0 0 0,1 0 1,1-2-1,2-1 115,1 0 0,0 1 0,0 0 0,0 0 0,0 0 0,14-5 1,8-3-220,1 0 1,0 2-1,1 1 1,54-8-1,-40 12-4752,1 3-4417,-36 2-984</inkml:trace>
  <inkml:trace contextRef="#ctx0" brushRef="#br0" timeOffset="1">0 343 12748,'0'0'12556,"59"-38"-10218,-25 21-704,4-2-481,6 1-449,0 1-543,-4 4-129,-2 4-545,-6 2-1056,-7 1-1602,-5 1-1442,-9 0-1761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3.094"/>
    </inkml:context>
    <inkml:brush xml:id="br0">
      <inkml:brushProperty name="width" value="0.025" units="cm"/>
      <inkml:brushProperty name="height" value="0.025" units="cm"/>
    </inkml:brush>
  </inkml:definitions>
  <inkml:trace contextRef="#ctx0" brushRef="#br0">1 48 12300,'0'0'15657,"6"10"-14797,2 3-680,0 1 1,-2 1 0,0-1 0,0 1-1,-1 0 1,2 16 0,4 36 625,-8-39-190,1-1-1,15 47 1,-19-74-615,0 1-1,-1-1 1,1 0-1,0 0 1,0 0 0,0 0-1,0 1 1,0-1-1,0 0 1,0 0 0,0 0-1,0 1 1,1-1-1,-1 0 1,0 0 0,0 0-1,0 1 1,0-1-1,0 0 1,0 0 0,0 0-1,0 0 1,0 1-1,1-1 1,-1 0 0,0 0-1,0 0 1,0 0-1,0 0 1,0 1 0,1-1-1,-1 0 1,0 0-1,0 0 1,0 0 0,1 0-1,-1 0 1,0 0 0,0 0-1,0 0 1,1 0-1,-1 0 1,0 0 0,0 0-1,0 0 1,1 0-1,-1 0 1,0 0 0,0 0-1,0 0 1,1 0-1,-1 0 1,5-14 7,-1-18-16,-5-2 8,-2 0 0,-2 0 0,0 1 0,-3 0 0,-1 0 0,-21-52 0,30 89 0,-1-1 0,1 0 0,0 0 0,0 0 0,0 0 0,0 0 0,0 1 0,1-1 0,-1 0 0,1 0 0,0 0 0,2 5 0,-1-5 0,0 1 0,0-1 0,0 1 0,1-1 0,-1 0 0,1 0 0,0 0 0,0 0 0,0-1 0,0 1 0,0-1 0,1 1 0,-1-1 0,1 0 0,0-1 0,-1 1 0,1-1 0,0 1 0,0-1 0,0 0 0,0-1 0,0 1 0,0-1 0,0 1 0,0-1 0,0 0 0,0-1 0,5 0 0,-3-1 0,-1 0 0,0 0 0,1 0 0,-1-1 0,0 0 0,0 0 0,-1 0 0,1-1 0,-1 0 0,1 0 0,-1 0 0,0 0 0,-1 0 0,1-1 0,-1 0 0,0 0 0,0 0 0,0 0 0,2-6 0,5-28 0,-3 17 0,-5 46 0,-5 29 0,2-35 0,-1-1 0,2 1 0,1 0 0,3 26 0,-3-40 0,0 1 0,0-1 0,1 0 0,-1-1 0,1 1 0,0 0 0,0 0 0,0-1 0,0 1 0,0-1 0,1 0 0,0 1 0,0-1 0,0 0 0,0-1 0,0 1 0,0-1 0,1 1 0,-1-1 0,1 0 0,0 0 0,-1 0 0,1-1 0,5 2 0,45 7 65,-53-10-73,0 0-1,1 1 1,-1-1-1,0 0 0,0 0 1,1 0-1,-1 0 1,0-1-1,0 1 0,1 0 1,-1 0-1,0-1 1,0 1-1,0-1 0,0 1 1,0-1-1,1 1 1,-1-1-1,0 0 0,0 0 1,0 1-1,0-1 0,-1 0 1,1 0-1,0 0 1,0 0-1,-1 0 0,1 0 1,0 0-1,-1 0 1,1 0-1,-1-1 0,1 1 1,-1 0-1,0 0 1,1 0-1,-1-3 0,0-8-1803,0-1 0,-1 1-1,0 0 1,-1 0 0,0-1-1,-1 1 1,-6-15-1,-8-16-5495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3.465"/>
    </inkml:context>
    <inkml:brush xml:id="br0">
      <inkml:brushProperty name="width" value="0.025" units="cm"/>
      <inkml:brushProperty name="height" value="0.025" units="cm"/>
    </inkml:brush>
  </inkml:definitions>
  <inkml:trace contextRef="#ctx0" brushRef="#br0">1 1 11179,'0'0'16783,"49"27"-16654,-17-20-578,3-1-2113,0-1-1474,1-2-2178,-5 1-5573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3.792"/>
    </inkml:context>
    <inkml:brush xml:id="br0">
      <inkml:brushProperty name="width" value="0.025" units="cm"/>
      <inkml:brushProperty name="height" value="0.025" units="cm"/>
    </inkml:brush>
  </inkml:definitions>
  <inkml:trace contextRef="#ctx0" brushRef="#br0">119 0 14446,'0'0'8760,"-10"6"-5792,4-3-2522,-56 33 3369,59-34-3692,0 1-1,0-1 1,0 0 0,0 1 0,1 0-1,-1-1 1,1 1 0,-1 0 0,1 1-1,0-1 1,0 0 0,1 0 0,-1 1-1,1-1 1,-1 1 0,1 0 0,0-1-1,0 6 1,1-8-130,1 0 0,-1 0-1,1-1 1,0 1 0,-1-1 0,1 1-1,0-1 1,0 1 0,0-1 0,-1 1-1,1-1 1,0 0 0,0 1 0,0-1-1,0 0 1,0 0 0,0 0 0,0 0-1,-1 0 1,1 0 0,0 0 0,0 0-1,2 0 1,31 0-376,-26-1 225,7 1-219,10 0-190,0 1 0,25 4 0,-45-5 543,0 1 0,0 0 0,0 0 0,-1 0 0,1 1 0,0 0 0,-1 0 0,1 0 0,-1 0 0,1 1 0,-1-1 0,0 1 0,0 0 0,0 0 1,-1 1-1,1-1 0,2 5 0,-4-5 53,-1-1 0,0 1 0,1 0 0,-1-1 0,0 1 0,-1 0 0,1 0 0,0-1 0,-1 1 0,0 0 0,0 0 0,1 0-1,-2 0 1,1 0 0,0 0 0,-1 0 0,-1 5 0,0-3 94,0 1 0,0 0 0,-1-1 0,0 1 0,-1-1 0,1 0 0,-1 0 0,-4 5 0,-3 1 143,-1 0 0,0-1 0,-1 0 0,1-1 0,-26 14 0,6-14-327,31-9 44,1 0 1,-1 0 0,0 0-1,0 0 1,1 0 0,-1 0-1,0 0 1,1-1-1,-1 1 1,0 0 0,1-1-1,-1 1 1,1 0 0,-1-1-1,1 1 1,-1-1 0,0 1-1,1-1 1,0 1 0,-1-1-1,1 1 1,-1-1 0,1 1-1,0-1 1,-1 0 0,1 1-1,0-1 1,-1 0-1,1 1 1,0-1 0,0 0-1,0 1 1,0-1 0,0 0-1,0 1 1,0-1 0,0 0-1,0 0 1,0 0 0,1-22-3001,1 1 1,1 0 0,1 0 0,14-42 0,-2 10-4282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4.149"/>
    </inkml:context>
    <inkml:brush xml:id="br0">
      <inkml:brushProperty name="width" value="0.025" units="cm"/>
      <inkml:brushProperty name="height" value="0.025" units="cm"/>
    </inkml:brush>
  </inkml:definitions>
  <inkml:trace contextRef="#ctx0" brushRef="#br0">1 0 7175,'0'0'18770,"9"9"-17217,-1-1-1320,-1 0 0,1 0-1,-1 1 1,-1 0 0,0 1 0,0 0-1,0 0 1,-2 0 0,7 19 0,1 17 402,7 64 0,7 30-864,-24-134 1331,1-2-5827,-7-12-5447,-7-6 3702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011"/>
    </inkml:context>
    <inkml:brush xml:id="br0">
      <inkml:brushProperty name="width" value="0.025" units="cm"/>
      <inkml:brushProperty name="height" value="0.025" units="cm"/>
    </inkml:brush>
  </inkml:definitions>
  <inkml:trace contextRef="#ctx0" brushRef="#br0">233 206 9801,'0'0'10666,"-12"-3"-8600,11 2-2004,-6-1 156,0 1 0,1-1-1,-1 1 1,0 0 0,0 1-1,0 0 1,0 0 0,1 0-1,-1 1 1,0 0 0,0 0-1,1 1 1,-1-1 0,0 2-1,-8 3 1,4 0 69,0 1 0,1 0 0,-14 12 0,22-17-307,0 0 0,0-1 0,0 1 0,0 0 0,0 0 0,1 1 0,-1-1 0,1 0 0,-1 1 0,1-1 0,0 0 0,0 1 0,0-1 0,0 1 1,0 0-1,1-1 0,-1 1 0,1 0 0,-1 0 0,1-1 0,0 1 0,1 5 0,21 31-271,-6-14 251,6 19 63,-2 1 0,-1 0 1,20 81-1,-31-91 576,-2-1 0,-1 1 1,-2 0-1,-1 0 0,-5 69 1,2-95-438,-1-1 0,0 1 0,0-1 0,-1 1 0,0-1 0,0 0 1,-1 0-1,0-1 0,-6 9 0,8-12-118,0-1 1,-1 0-1,1 0 1,-1 0-1,1-1 0,-1 1 1,0-1-1,0 1 1,-1-1-1,1 0 0,0 0 1,-1-1-1,1 1 0,-1 0 1,0-1-1,1 0 1,-1 0-1,0 0 0,0-1 1,1 1-1,-1-1 1,-6 0-1,7-1-43,0 0 0,0 0 0,0 0 1,0-1-1,0 1 0,0-1 0,0 0 0,1 0 0,-1 0 0,1 0 1,-1 0-1,1 0 0,0-1 0,0 1 0,0-1 0,0 1 0,0-1 0,1 0 1,-1 0-1,1 0 0,0 0 0,0 0 0,0 0 0,0 0 0,0 0 1,0-6-1,-3-10-52,1-1-1,-1-38 1,5 43-118,0 1 0,0-1 0,1 0 1,1 1-1,1-1 0,0 1 0,1 0 0,0 0 0,1 1 0,1-1 0,0 1 0,1 1 0,10-14 0,16-17 77,2 2-1,53-47 0,-5 6 99,-38 33-21,52-73-1,-87 107 92,-1-1-1,0 0 0,-1 0 0,-1-1 0,0 0 0,-2-1 0,0 0 0,-1 0 1,5-32-1,-9 49-35,-1-1-1,0 0 1,1 0 0,-1 0 0,0 0 0,0 0 0,-1 0 0,1 0 0,0 0-1,-1 0 1,1 0 0,-1 1 0,1-1 0,-1 0 0,0 0 0,0 0 0,0 1-1,0-1 1,-2-2 0,2 3-27,-1 0-1,1 1 1,0-1-1,0 1 1,-1-1 0,1 1-1,0-1 1,-1 1-1,1 0 1,-1 0-1,1 0 1,0 0-1,-1 0 1,1 0-1,-1 0 1,1 0 0,0 0-1,-1 1 1,1-1-1,-2 1 1,-5 2-9,1 1-1,0-1 1,0 1 0,1 0-1,-1 1 1,1 0 0,0 0-1,-7 7 1,-1 4 59,0 0 0,2 1 0,0 1 0,0 0 0,2 0 0,0 1 0,1 1 0,2 0 0,-1 0 0,2 0 0,1 1 0,1 0 0,0 0 0,-1 33 0,5-50-161,0 0 0,1 0 1,-1 0-1,0 0 0,1 0 0,0 0 1,0 0-1,0 0 0,1 0 0,-1-1 1,1 1-1,0 0 0,0-1 0,0 0 1,1 1-1,-1-1 0,1 0 0,0 0 1,-1 0-1,1-1 0,1 1 0,-1-1 1,4 3-1,0-1-449,0-1 0,1 0 1,0 0-1,-1-1 0,1 0 1,0-1-1,0 1 0,0-1 0,0-1 1,15 0-1,22-2-8133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4.494"/>
    </inkml:context>
    <inkml:brush xml:id="br0">
      <inkml:brushProperty name="width" value="0.025" units="cm"/>
      <inkml:brushProperty name="height" value="0.025" units="cm"/>
    </inkml:brush>
  </inkml:definitions>
  <inkml:trace contextRef="#ctx0" brushRef="#br0">36 154 7079,'0'0'10121,"-35"-51"-6790,35 42-928,0 2 95,3 3-448,15-1-801,5-2-352,6 1-384,2-2-321,5 2-128,-3-3-449,0-2-1729,-2-2-3811,-5-5-11532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6.200"/>
    </inkml:context>
    <inkml:brush xml:id="br0">
      <inkml:brushProperty name="width" value="0.025" units="cm"/>
      <inkml:brushProperty name="height" value="0.025" units="cm"/>
    </inkml:brush>
  </inkml:definitions>
  <inkml:trace contextRef="#ctx0" brushRef="#br0">1 65 14894,'0'0'9892,"5"11"-8781,14 42-719,-2 1 0,15 90 0,-20-89-148,-12-54-169,0 1 0,1-1 0,-1 0 0,0 1 0,0-1 0,1 0 0,-1 0 0,1 0 0,-1 1 0,1-1 0,0 0 1,-1 0-1,1 0 0,0 0 0,0 0 0,0 0 0,1 1 0,-2-2-37,1 0 0,-1 0-1,1 0 1,-1 0 0,1 0 0,0 0-1,-1 0 1,1-1 0,-1 1 0,1 0 0,-1 0-1,1 0 1,-1-1 0,0 1 0,1 0-1,-1-1 1,1 1 0,-1 0 0,1-1-1,-1 1 1,0 0 0,1-1 0,-1 1-1,0-1 1,1 1 0,-1-1 0,0 0 0,22-48 1114,-19 41-1083,14-34-73,48-132 671,-34 57-3818,-30 112 1406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6.528"/>
    </inkml:context>
    <inkml:brush xml:id="br0">
      <inkml:brushProperty name="width" value="0.025" units="cm"/>
      <inkml:brushProperty name="height" value="0.025" units="cm"/>
    </inkml:brush>
  </inkml:definitions>
  <inkml:trace contextRef="#ctx0" brushRef="#br0">1 0 14830,'0'0'9737,"36"54"-8520,-15-45-96,3 1-832,-3 4-225,3-2-897,-6-3-2178,-3-5-3651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7.414"/>
    </inkml:context>
    <inkml:brush xml:id="br0">
      <inkml:brushProperty name="width" value="0.025" units="cm"/>
      <inkml:brushProperty name="height" value="0.025" units="cm"/>
    </inkml:brush>
  </inkml:definitions>
  <inkml:trace contextRef="#ctx0" brushRef="#br0">105 42 3651,'0'0'26308,"-7"-1"-25940,4 1-354,-1 0 0,1 0 0,0 1 0,-1-1-1,1 1 1,0 0 0,-1 0 0,1 0 0,0 0-1,0 1 1,0 0 0,0-1 0,0 1 0,0 0-1,0 0 1,1 0 0,-1 1 0,1-1 0,0 1-1,-1-1 1,1 1 0,0 0 0,1 0 0,-1 0 0,0 0-1,1 0 1,0 0 0,-2 5 0,-13 39 220,15-44-220,0 0 0,0 0 0,1 0 0,-1 0 1,1 0-1,0 0 0,0 0 0,0 0 0,0 0 0,0 1 1,1-1-1,0 0 0,1 5 0,-1-7-10,-1 0 0,1-1 0,0 1 0,-1-1 0,1 1 0,0-1 0,0 1 0,-1-1 0,1 1 0,0-1 0,0 0 0,-1 0 0,1 1-1,0-1 1,0 0 0,0 0 0,0 0 0,0 0 0,-1 0 0,1 0 0,0 0 0,0 0 0,0 0 0,0 0 0,-1 0 0,1-1 0,0 1 0,0 0 0,0-1 0,-1 1 0,1 0 0,0-1 0,0 1 0,-1-1 0,2 0-1,24-20 149,-7-2-84,-2-2 1,22-39-1,-13 21-17,-26 42-55,0 1 1,0-1-1,0 1 0,0-1 0,0 1 1,1-1-1,-1 1 0,0-1 0,0 1 1,1-1-1,-1 1 0,0 0 0,0-1 1,1 1-1,-1 0 0,0-1 0,1 1 1,-1 0-1,1-1 0,-1 1 0,0 0 1,1 0-1,-1-1 0,1 1 0,-1 0 1,1 0-1,-1 0 0,1 0 0,-1-1 1,1 1-1,-1 0 0,1 0 0,-1 0 1,1 0-1,-1 0 0,1 0 0,-1 0 1,1 1-1,0-1 0,6 22-21,-4 39 166,-3-57-118,0-2-41,-1 6 97,1 0 0,1 1-1,0-1 1,3 15 0,-4-23-67,0 1 0,0-1 1,0 1-1,0-1 1,1 0-1,-1 1 0,0-1 1,0 1-1,0-1 1,1 0-1,-1 1 0,0-1 1,0 0-1,1 1 0,-1-1 1,0 0-1,1 0 1,-1 1-1,1-1 0,-1 0 1,0 0-1,1 1 1,-1-1-1,1 0 0,-1 0 1,0 0-1,1 0 1,-1 0-1,1 0 0,-1 0 1,1 0-1,-1 0 1,0 0-1,2 0 0,0-1 8,0 0-1,0 0 0,0-1 1,0 1-1,0 0 0,-1-1 1,1 0-1,0 1 0,-1-1 1,1 0-1,1-3 0,16-21 4,-8 9-22,2 0 0,0 1-1,1 0 1,25-22 0,-38 37-1,0 0 0,1 0 0,-1 0 0,0 0 0,1 0 0,-1 0 0,0 1 0,1-1 0,-1 0 0,1 1 0,-1-1 0,1 1 0,0-1 0,-1 1 0,1 0 0,-1 0 0,1-1 0,0 1 0,-1 0 0,1 1 0,0-1 0,-1 0 0,1 0 0,1 1 0,-1 1 0,0-1 0,-1 0 0,1 1 0,-1-1 0,0 1 0,1-1 0,-1 1 0,0 0 0,0-1 0,0 1 0,0 0 0,0 0 0,0 0 0,-1 0 0,1 0 0,0 3 0,2 11 0,-1 0 0,0 0 0,-1 29 0,-1-36 0,0-9-38,0 0-1,0 0 1,0 1-1,0-1 1,1 0-1,-1 0 1,0 0-1,0 0 1,0 0-1,1 0 1,-1 1-1,0-1 1,0 0-1,0 0 1,1 0-1,-1 0 1,0 0-1,0 0 1,1 0-1,-1 0 1,0 0-1,0 0 1,1 0-1,-1 0 1,0 0-1,0 0 1,1 0-1,-1 0 1,0 0-1,0 0 1,0-1-1,1 1 1,-1 0-1,0 0 1,0 0-1,0 0 1,1 0-1,-1-1 1,0 1-1,0 0 1,0 0-1,0 0 1,1 0-1,-1-1 1,0 1-1,0 0 1,0 0-1,0-1 1,0 1-1,17-14-4393,-11 9 1949,0 0-4532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8.114"/>
    </inkml:context>
    <inkml:brush xml:id="br0">
      <inkml:brushProperty name="width" value="0.025" units="cm"/>
      <inkml:brushProperty name="height" value="0.025" units="cm"/>
    </inkml:brush>
  </inkml:definitions>
  <inkml:trace contextRef="#ctx0" brushRef="#br0">4 0 9321,'0'0'19335,"0"10"-18144,-1 4-756,0-9-195,0 0 1,1 0-1,0-1 1,0 1-1,0 0 1,1-1-1,-1 1 1,1 0-1,2 4 1,6 33-161,-9-41-292,-2 15-9361,-3-16 1261</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8.490"/>
    </inkml:context>
    <inkml:brush xml:id="br0">
      <inkml:brushProperty name="width" value="0.025" units="cm"/>
      <inkml:brushProperty name="height" value="0.025" units="cm"/>
    </inkml:brush>
  </inkml:definitions>
  <inkml:trace contextRef="#ctx0" brushRef="#br0">0 183 9097,'0'0'20488,"2"-8"-20221,5-12-115,0 0 0,2 1 0,0 0-1,1 0 1,1 1 0,20-27 0,-30 44-143,0 0 0,-1 0 0,1 0 0,0 0 0,0 0 0,0 0 0,0 1 0,0-1 0,0 0 0,0 0 0,0 1 0,0-1 0,0 0 0,0 1 0,0-1 0,0 1 0,0 0 0,1-1 0,-1 1 0,0 0 0,0 0 1,0 0-1,1 0 0,-1 0 0,2 0 0,-2 1 0,0-1 1,0 1 0,0 0 0,0 0-1,0 0 1,0 1 0,0-1 0,0 0-1,-1 0 1,1 0 0,0 0-1,-1 1 1,1-1 0,-1 0 0,1 1-1,-1-1 1,0 0 0,1 2 0,1 12 132,0 0 1,-1-1 0,-1 17 0,0-25 3,-6 62-306,13-91-18082,-3 4 4592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8.975"/>
    </inkml:context>
    <inkml:brush xml:id="br0">
      <inkml:brushProperty name="width" value="0.025" units="cm"/>
      <inkml:brushProperty name="height" value="0.025" units="cm"/>
    </inkml:brush>
  </inkml:definitions>
  <inkml:trace contextRef="#ctx0" brushRef="#br0">0 43 15855,'0'0'12988,"4"12"-12118,2 24 77,-1 1 0,1 71-1,22-155-732,-11 6-214,-9 20 0,1 1 0,1 0 0,0 0 0,2 1 0,14-18 0,-26 36 0,0 0 0,1 1 0,-1-1 0,1 1 0,-1-1 0,0 0 0,1 1 0,-1-1 0,1 1 0,-1-1 0,1 1 0,-1 0 0,1-1 0,0 1 0,-1 0 0,1-1 0,-1 1 0,1 0 0,0-1 0,-1 1 0,1 0 0,0 0 0,-1 0 0,1 0 0,0 0 0,0 0 0,-1 0 0,1 0 0,0 0 0,-1 0 0,1 0 0,1 0 0,-1 2 0,0-1 0,-1 0 0,1 0 0,0 1 0,0-1 0,-1 0 0,1 1 0,0-1 0,-1 0 0,0 1 0,1-1 0,-1 1 0,0-1 0,0 3 0,1 62 0,-2-59 0,-8 44 21,-2-2-127,11-48-604,10-15-16299,-6 9 7587</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9.534"/>
    </inkml:context>
    <inkml:brush xml:id="br0">
      <inkml:brushProperty name="width" value="0.025" units="cm"/>
      <inkml:brushProperty name="height" value="0.025" units="cm"/>
    </inkml:brush>
  </inkml:definitions>
  <inkml:trace contextRef="#ctx0" brushRef="#br0">1 104 15086,'0'0'10004,"10"4"-9256,32 12-193,-40-16-464,-1 0 0,1 0 0,0 1 0,0-1 0,0 0 0,0 0 0,0-1 0,0 1 0,-1 0 0,1-1 0,0 1 0,0-1 0,0 0-1,-1 1 1,1-1 0,0 0 0,-1 0 0,1 0 0,0 0 0,-1 0 0,1 0 0,-1-1 0,0 1 0,0-1 0,1 1 0,-1-1 0,0 1 0,0-1 0,0 1 0,0-1 0,-1 0 0,2-1 0,1-5 175,0 1-1,0-1 1,0 0 0,-1 1 0,2-13-1,-6-9 135,2 29-381,0-1 0,0 1 1,-1-1-1,1 1 0,0 0 0,0-1 1,-1 1-1,1-1 0,0 1 0,-1 0 1,1-1-1,0 1 0,-1 0 1,1 0-1,-1-1 0,1 1 0,-1 0 1,1 0-1,0-1 0,-1 1 1,1 0-1,-1 0 0,1 0 0,-1 0 1,1 0-1,-1 0 0,1 0 0,-1 0 1,1 0-1,-1 0 0,-1 1 25,-1 0-1,1 0 0,0 0 1,0 1-1,0-1 1,0 1-1,0-1 0,0 1 1,0 0-1,0-1 0,1 1 1,-1 0-1,1 0 0,-1 0 1,1 1-1,0-1 1,-2 4-1,-4 10-43,1 0 0,0 0 0,2 0 0,-1 1 0,2 0 0,0 0 0,1 0 0,1 18 0,1-34 0,-1-1 0,1 1 0,0 0 0,0-1 0,0 1 0,0 0 0,0-1 0,1 1 0,-1-1 0,0 1 0,0 0 0,0-1 0,0 1 0,1-1 0,-1 1 0,0 0 0,1-1 0,-1 1 0,0-1 0,1 1 0,-1-1 0,0 1 0,1-1 0,-1 0 0,1 1 0,-1-1 0,1 1 0,-1-1 0,1 0 0,0 0 0,-1 1 0,2-1 0,20-5 0,20-26 0,-17 4 0,-21 21 0,1 0 0,0 0 0,0 0 0,1 0 0,-1 1 0,1 0 0,1 0 0,-1 0 0,1 1 0,0 0 0,-1 1 0,2-1 0,8-2 0,-15 6 0,0 0 0,1 0 0,-1 0 0,0 1 0,0-1 0,0 0 0,0 1 0,0-1 0,0 1 0,0-1 0,0 1 0,0 0 0,0-1 0,0 1 0,0 0 0,0 0 0,0-1 0,0 1 0,-1 0 0,1 0 0,0 0 0,-1 0 0,1 0 0,-1 0 0,1 0 0,-1 0 0,1 1 0,-1-1 0,1 2 0,10 44 0,-7-27 0,-4-19 0,0 1 0,0-1 0,0 0 0,1 0 0,-1 0 0,1 0 0,-1 0 0,1 0 0,-1 0 0,1 0 0,-1 0 0,1 0 0,0 0 0,0 0 0,0 0 0,-1 0 0,1 0 0,0-1 0,0 1 0,0 0 0,0-1 0,0 1 0,0-1 0,0 1 0,0-1 0,0 1 0,1-1 0,-1 0 0,0 0 0,0 0 0,0 1 0,0-1 0,1 0 0,-1 0 0,0 0 0,0-1 0,0 1 0,0 0 0,1 0 0,-1-1 0,0 1 0,0 0 0,0-1 0,0 1 0,1-2 0,8-3 0,0-1 0,-1-1 0,0 1 0,10-11 0,11-7 0,-24 21-4,0 1 0,1-1 0,-1 1 0,1 0 1,0 0-1,-1 1 0,1 0 0,0 0 0,0 1 0,13 1 0,-20-1-122,1 0-1,-1 0 1,1 0 0,-1 0-1,1 0 1,-1 1-1,1-1 1,-1 0-1,1 0 1,-1 1 0,0-1-1,1 0 1,-1 1-1,1-1 1,-1 0-1,0 1 1,1-1 0,-1 1-1,0-1 1,0 0-1,1 1 1,-1-1-1,0 1 1,0-1 0,0 1-1,0-1 1,1 1-1,-1-1 1,0 1-1,0-1 1,0 1 0,0-1-1,0 2 1,0-2-274,0 1 0,0-1 0,0 1 0,0 0 0,0-1 0,0 1 0,-1-1 0,1 1 0,0-1 0,0 1 0,0 0 0,-1-1 0,1 1 0,0-1 0,0 1 0,-1-1 0,1 1 0,0-1 0,-1 0 0,1 1 0,-1-1 0,1 1 0,-1-1 0,1 0 0,-1 1 0,1-1 0,-1 0 0,1 1 0,-1-1 0,-14 1-7218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29.878"/>
    </inkml:context>
    <inkml:brush xml:id="br0">
      <inkml:brushProperty name="width" value="0.025" units="cm"/>
      <inkml:brushProperty name="height" value="0.025" units="cm"/>
    </inkml:brush>
  </inkml:definitions>
  <inkml:trace contextRef="#ctx0" brushRef="#br0">0 152 12812,'0'0'11723,"51"-58"-9929,-23 42-481,6 0-1057,7-1-256,-2 2-1633,0-1-2787,-2 2-6343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0.846"/>
    </inkml:context>
    <inkml:brush xml:id="br0">
      <inkml:brushProperty name="width" value="0.025" units="cm"/>
      <inkml:brushProperty name="height" value="0.025" units="cm"/>
    </inkml:brush>
  </inkml:definitions>
  <inkml:trace contextRef="#ctx0" brushRef="#br0">91 299 15246,'0'0'3155,"2"-10"-704,3-32 127,-5 41-2447,0-1-1,0 1 1,1-1 0,-1 1-1,0 0 1,0-1 0,-1 1-1,1-1 1,0 1 0,0 0-1,-1-1 1,1 1 0,-1 0-1,1-1 1,-1 1-1,1 0 1,-1-1 0,0 1-1,0 0 1,0 0 0,1 0-1,-1 0 1,0 0 0,0 0-1,0 0 1,-1 0 0,1 0-1,0 1 1,0-1 0,0 0-1,-1 1 1,1-1-1,0 1 1,-1-1 0,1 1-1,-3-1 1,2 1-71,0 0 1,0 0-1,0 0 0,0 0 1,0 0-1,0 0 0,0 0 0,0 1 1,0-1-1,0 1 0,0 0 1,0-1-1,0 1 0,0 0 1,0 0-1,1 0 0,-1 1 0,0-1 1,1 0-1,-1 1 0,-2 2 1,0 3-50,0 1 1,1 0 0,0 1 0,0-1 0,1 0 0,0 1-1,0 0 1,1-1 0,0 1 0,0 0 0,1 0-1,0-1 1,3 17 0,-3-24-10,1 0 0,-1 0 0,0 1 0,1-1 0,-1 0 0,0 0 0,1 0 0,0 0 0,-1 0 0,1 0 0,0 0 0,-1 0 0,1 0 0,0 0 0,0 0 0,0 0 0,0 0 1,0-1-1,0 1 0,0 0 0,0-1 0,0 1 0,0-1 0,0 1 0,0-1 0,1 1 0,-1-1 0,0 0 0,0 0 0,0 1 0,1-1 0,-1 0 0,0 0 0,0 0 0,1 0 0,-1-1 0,0 1 0,2-1 0,2 0 13,-1 0 0,1 0 0,0-1 0,-1 0 0,0 0 0,0 0 0,1 0 1,-1-1-1,3-3 0,10-9 127,-1-1 0,-1-1 0,-1 0 1,-1-1-1,0 0 0,-1-1 0,-1-1 1,-1 0-1,-1 0 0,0-1 0,-2 0 1,0 0-1,-2-1 0,0 0 0,-2 0 1,2-28-1,-24 114-158,12-26 104,3 1 0,1-1 0,3 51 0,0-87-87,-1 0 1,1 0-1,0 0 0,0 0 0,1 0 0,-1 0 0,0-1 1,1 1-1,-1 0 0,1 0 0,-1 0 0,1-1 0,0 1 0,0 0 1,0-1-1,0 1 0,0 0 0,0-1 0,0 1 0,1-1 0,-1 0 1,0 1-1,1-1 0,-1 0 0,1 0 0,-1 0 0,1 0 1,3 1-1,-3-2-2,0 0 1,0 0 0,0 0 0,0-1-1,1 1 1,-1 0 0,0-1 0,0 0-1,0 0 1,0 1 0,0-1-1,0 0 1,-1 0 0,1-1 0,0 1-1,0 0 1,-1-1 0,1 1 0,-1-1-1,1 1 1,-1-1 0,0 0 0,0 1-1,2-4 1,5-8 0,-1-1 0,0 1 0,5-18 0,-8 19 0,1 0 0,0 0 0,1 0 0,10-13 0,-15 28 0,1 0 0,-1 1 0,1-1 0,-1 0 0,0 1 0,-1-1 0,1 1 0,0-1 0,-1 1 0,0 5 0,1-1 0,0-2 0,0 0 0,0 0 0,0-1 0,1 1 0,0 0 0,0-1 0,0 1 0,1-1 0,0 0 0,4 7 0,-5-10 0,0 0 0,0-1 0,0 1 0,0 0 0,1-1 0,-1 1 0,0-1 0,1 0 0,-1 0 0,1 0 0,0 0 0,-1 0 0,1-1 0,0 1 0,-1-1 0,1 1 0,0-1 0,0 0 0,-1 0 0,1-1 0,0 1 0,0 0 0,-1-1 0,5-1 0,1-1 0,-1 0 0,0 0 0,0 0 0,0-1 0,-1 0 0,1-1 0,-1 1 0,0-1 0,0-1 0,9-10 0,0-1 0,-1 0 0,18-31 0,-28 42 0,0 0 0,-1 0 0,0 0 0,0-1 0,0 0 0,-1 1 0,0-1 0,0 0 0,1-11 0,-3 18 0,-1-1 0,1 1 0,0-1 0,0 1 0,0 0 0,0-1 0,0 1 0,-1-1 0,1 1 0,0 0 0,0-1 0,-1 1 0,1 0 0,0 0 0,-1-1 0,1 1 0,0 0 0,-1 0 0,1-1 0,0 1 0,-1 0 0,1 0 0,-1 0 0,1-1 0,0 1 0,-1 0 0,1 0 0,-1 0 0,1 0 0,0 0 0,-1 0 0,1 0 0,-1 0 0,1 0 0,0 0 0,-1 0 0,1 0 0,-1 1 0,1-1 0,0 0 0,-1 0 0,1 0 0,-1 0 0,1 1 0,0-1 0,-1 0 0,1 0 0,0 1 0,-1-1 0,1 0 0,0 1 0,-21 12 0,14-5 0,1-1 0,1 2 0,-1-1 0,1 0 0,0 1 0,1 0 0,0 0 0,1 0 0,0 1 0,0-1 0,1 1 0,0 0 0,1 0 0,0-1 0,0 1 0,1 0 0,2 13 0,-2-21 3,0 1 0,1-1 0,-1 1 1,1-1-1,0 0 0,0 1 0,0-1 0,0 0 0,0 0 0,0 1 1,0-1-1,1 0 0,-1 0 0,1-1 0,0 1 0,-1 0 0,1 0 1,0-1-1,0 1 0,3 0 0,-1 0 0,0 0 0,0 0 0,0-1 0,0 0 1,0 0-1,1 0 0,-1 0 0,0-1 0,1 1 0,7-2 0,-4 1-75,-1-1-1,0 0 1,0 0 0,0-1-1,0 1 1,0-2 0,0 1-1,-1-1 1,1 0 0,-1-1-1,1 1 1,-1-1-1,10-9 1,1-12-4256,-8-3-3894,-6-7-5445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4:59.370"/>
    </inkml:context>
    <inkml:brush xml:id="br0">
      <inkml:brushProperty name="width" value="0.025" units="cm"/>
      <inkml:brushProperty name="height" value="0.025" units="cm"/>
    </inkml:brush>
  </inkml:definitions>
  <inkml:trace contextRef="#ctx0" brushRef="#br0">19 1 24215,'0'0'2722,"-10"60"546,4-38-1283,4-1-1408,2-6-577,0-6 0,9-9-1185,2 0-5285,-1-19-12780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1.205"/>
    </inkml:context>
    <inkml:brush xml:id="br0">
      <inkml:brushProperty name="width" value="0.025" units="cm"/>
      <inkml:brushProperty name="height" value="0.025" units="cm"/>
    </inkml:brush>
  </inkml:definitions>
  <inkml:trace contextRef="#ctx0" brushRef="#br0">0 1 22902,'0'0'7239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1.759"/>
    </inkml:context>
    <inkml:brush xml:id="br0">
      <inkml:brushProperty name="width" value="0.025" units="cm"/>
      <inkml:brushProperty name="height" value="0.025" units="cm"/>
    </inkml:brush>
  </inkml:definitions>
  <inkml:trace contextRef="#ctx0" brushRef="#br0">176 19 19218,'0'0'8867,"-11"-4"-7756,7 2-1035,0 0-44,0 0 0,0 0 0,-1 1 1,1-1-1,0 1 0,-1 0 0,1 1 1,-1-1-1,1 1 0,0-1 0,-1 1 0,1 1 1,-1-1-1,1 1 0,-1-1 0,1 1 1,0 1-1,-1-1 0,-4 3 0,-3 2 18,1 1 1,0 1-1,0-1 0,-13 14 0,25-21-54,-1 1 1,1-1-1,0 1 0,-1-1 0,1 1 0,0-1 0,-1 0 0,1 1 1,0-1-1,-1 0 0,1 0 0,0 0 0,-1 1 0,1-1 1,0 0-1,0 0 0,-1 0 0,1 0 0,0 0 0,0 0 0,-1 0 1,1 0-1,0-1 0,0 1 0,37-6-288,-21 2 195,0 1 0,0 1-1,1 1 1,-1 0 0,34 4 0,-47-3 90,0 1 1,-1 0 0,1 0-1,-1 1 1,1-1-1,-1 1 1,0 0-1,1-1 1,-1 1-1,0 1 1,0-1 0,0 0-1,-1 1 1,1-1-1,-1 1 1,1 0-1,-1 0 1,0 0-1,0 0 1,0 1 0,0-1-1,-1 0 1,1 1-1,-1-1 1,0 1-1,0-1 1,0 1-1,-1 0 1,1-1 0,-1 1-1,0 0 1,0 0-1,-1 6 1,0 0 157,0 0 1,-1-1-1,0 1 1,0 0 0,-1 0-1,-1-1 1,0 0-1,0 0 1,0 0-1,-1 0 1,-1 0 0,0-1-1,0 0 1,0 0-1,-1-1 1,0 0-1,0 0 1,-1 0-1,0-1 1,0-1 0,-1 1-1,-17 8 1,26-14-238,-1 0 0,0 1 0,0-1 0,0 0 1,0 1-1,0-1 0,0 0 0,0 0 0,0 0 1,0 0-1,0 0 0,0 0 0,1 0 0,-1 0 0,0 0 1,0 0-1,0-1 0,0 1 0,0 0 0,0-1 1,0 1-1,0 0 0,1-1 0,-1 1 0,0-1 0,0 0 1,1 1-1,-1-1 0,0 1 0,1-1 0,-1 0 1,0 0-1,1 1 0,-1-1 0,1 0 0,-1 0 0,1 0 1,0 0-1,-1 0 0,1 1 0,0-1 0,0 0 1,-1 0-1,1 0 0,0 0 0,0 0 0,0 0 0,0 0 1,0-1-1,0-7-1680,1 1-1,0-1 1,0 0 0,3-11 0,10-23-6140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2.185"/>
    </inkml:context>
    <inkml:brush xml:id="br0">
      <inkml:brushProperty name="width" value="0.025" units="cm"/>
      <inkml:brushProperty name="height" value="0.025" units="cm"/>
    </inkml:brush>
  </inkml:definitions>
  <inkml:trace contextRef="#ctx0" brushRef="#br0">17 1 13741,'0'0'3491,"1"13"-1339,4 98 1818,-4 1 0,-25 205 0,40-479-2497,-8 108-1514,15-83-250,-19 119 255,1 0 0,1 0-1,1 1 1,0-1 0,12-18-1,-16 32-6,0-1 0,0 1-1,0 0 1,0 0 0,1 0-1,0 1 1,-1-1 0,1 1 0,1 0-1,-1 0 1,0 0 0,1 0 0,0 1-1,-1 0 1,1 0 0,0 0-1,0 1 1,0-1 0,0 1 0,0 0-1,1 1 1,-1-1 0,0 1-1,0 0 1,1 0 0,-1 1 0,7 1-1,-10-1 43,-1 0 0,0 0 0,1 0 0,-1 0 0,0 0 0,0 0 0,0 1 0,0-1 1,0 0-1,0 0 0,0 1 0,0-1 0,-1 1 0,1-1 0,0 1 0,-1-1 0,1 1 0,-1-1 0,0 1 0,0-1 0,1 1 0,-1 0 0,0-1 0,0 1 0,0-1 0,-1 1 0,0 3 0,1 1 146,-1 0 0,0 1 0,0-1 0,-1 0 1,-4 11-1,1-8 13,0 0-1,0-1 1,-1 0 0,0 0 0,-12 12 0,15-17-171,1-1 0,-1 1 1,0-1-1,0 0 0,0 0 0,0 0 1,0 0-1,0 0 0,-1-1 0,1 1 0,-1-1 1,1 0-1,-1 0 0,1 0 0,-1-1 1,0 1-1,1-1 0,-5 0 0,7 0-211,1-1-1,-1 1 1,1-1-1,-1 0 0,1 1 1,-1-1-1,1 0 1,-1 1-1,1-1 0,-1 0 1,1 0-1,0 1 0,0-1 1,-1 0-1,1 0 1,0 0-1,0 1 0,0-1 1,0 0-1,0 0 0,0 0 1,0 1-1,0-1 1,0 0-1,0 0 0,0 0 1,1 1-1,-1-1 1,1-1-1,7-26-10103,7 7-2757</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2.527"/>
    </inkml:context>
    <inkml:brush xml:id="br0">
      <inkml:brushProperty name="width" value="0.025" units="cm"/>
      <inkml:brushProperty name="height" value="0.025" units="cm"/>
    </inkml:brush>
  </inkml:definitions>
  <inkml:trace contextRef="#ctx0" brushRef="#br0">1 128 15535,'0'0'12839,"10"-1"-12274,-5 2-484,-1-1-1,0 0 0,0-1 1,0 1-1,0-1 0,0 0 0,0 0 1,0 0-1,0 0 0,0-1 0,0 0 1,-1 0-1,1 0 0,0 0 1,-1 0-1,0-1 0,0 1 0,1-1 1,-2 0-1,1 0 0,0 0 1,0-1-1,-1 1 0,0 0 0,2-5 1,-2 5 4,1-1 0,-2 0 0,1 0 1,0 0-1,-1 0 0,0 0 0,0 0 1,0 0-1,0 0 0,-1 0 0,1-8 0,-1 11-60,0 0-1,-1 0 1,1 0-1,0 0 0,0 0 1,0 1-1,-1-1 0,1 0 1,0 0-1,-1 0 1,1 1-1,-1-1 0,1 0 1,-1 0-1,0 1 0,1-1 1,-1 1-1,1-1 1,-1 0-1,0 1 0,0-1 1,-1 0-1,1 1-25,-1-1 1,0 1-1,0 0 1,0 0-1,0 0 1,0 0-1,0 0 1,1 0-1,-1 0 1,0 0-1,0 1 1,0-1-1,0 1 1,1 0-1,-3 0 1,0 2-9,-1-1 1,1 1 0,1 0-1,-1 0 1,0 0 0,1 0-1,0 1 1,-1-1 0,1 1 0,1 0-1,-1 0 1,0 0 0,1 0-1,0 1 1,0-1 0,0 1 0,1-1-1,-2 8 1,-1 4 7,1 0 1,0 0-1,1 0 1,1 19-1,1-31-124,0 0 0,0 0 1,0 0-1,0-1 0,1 1 0,0 0 0,0 0 0,0 0 0,0-1 0,1 1 0,-1-1 0,4 6 0,15 5-4147,11-12-3946,-5-7-2133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2.853"/>
    </inkml:context>
    <inkml:brush xml:id="br0">
      <inkml:brushProperty name="width" value="0.025" units="cm"/>
      <inkml:brushProperty name="height" value="0.025" units="cm"/>
    </inkml:brush>
  </inkml:definitions>
  <inkml:trace contextRef="#ctx0" brushRef="#br0">1 29 19795,'0'0'10575,"8"-5"-10233,28-17-214,-35 21-125,0 1 0,1 0 0,-1 0 0,0 0 1,0 0-1,0 0 0,0 0 0,0 0 0,1 0 0,-1 0 1,0 1-1,0-1 0,0 0 0,0 1 0,0-1 0,0 1 1,0-1-1,0 1 0,0-1 0,0 1 0,0 0 0,0-1 1,0 1-1,0 0 0,-1 0 0,1 0 0,0 0 0,-1 0 0,1 0 1,0 0-1,-1 0 0,1 2 0,11 33 106,-12-23 17,0 0-1,-1 1 0,-1-1 0,0 0 1,-1 0-1,0 0 0,-1 0 1,0-1-1,-1 1 0,-10 16 0,-11 34 211,26-62-336,-1 1 0,0-1 0,1 1 0,-1-1 0,1 1 0,0-1 0,-1 1 0,1-1 0,0 1 0,0-1 0,0 1 0,0-1 0,0 1 0,0-1 0,0 1 0,1-1 0,-1 1 0,0-1 0,1 1 0,0 1 0,0-2 0,0-1 0,0 1 0,-1-1 0,1 0 0,0 1 0,0-1 0,0 1 0,0-1 0,0 0 0,0 0 0,0 0 0,0 0 0,0 0 0,0 0 0,0 0 0,0 0 0,-1 0 0,1 0 0,0 0 0,0 0 0,0-1 0,0 1 0,1-1 0,6-2 0,1 0 0,-1-1 0,0-1 0,-1 1 0,11-9 0,-5 3-90,1 0-561,0-1 1,0-1-1,-1 0 1,-1-1-1,13-16 1,-24 28 145,0-1 0,-1 1 0,1 0 1,0-1-1,-1 1 0,1-1 0,-1 1 0,0-1 1,1 1-1,-1-1 0,0 1 0,0-1 0,0 1 1,0-1-1,0-1 0,-2-5-7028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3.212"/>
    </inkml:context>
    <inkml:brush xml:id="br0">
      <inkml:brushProperty name="width" value="0.025" units="cm"/>
      <inkml:brushProperty name="height" value="0.025" units="cm"/>
    </inkml:brush>
  </inkml:definitions>
  <inkml:trace contextRef="#ctx0" brushRef="#br0">0 126 7207,'0'0'18001,"63"2"-17681,-33-11-256,0-2-192,-4-1-2562,2-2-3140,-5-3-9480</inkml:trace>
  <inkml:trace contextRef="#ctx0" brushRef="#br0" timeOffset="1">336 1 16816,'0'0'5541,"-36"68"-3587,28-47-737,6-3 128,2-3-576,0-6-577,2-5-128,6-1-352,-3-3-1345,-2 0-1955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4.084"/>
    </inkml:context>
    <inkml:brush xml:id="br0">
      <inkml:brushProperty name="width" value="0.025" units="cm"/>
      <inkml:brushProperty name="height" value="0.025" units="cm"/>
    </inkml:brush>
  </inkml:definitions>
  <inkml:trace contextRef="#ctx0" brushRef="#br0">59 0 17232,'0'0'4874,"-4"8"-3224,-5 12-1203,2 0 0,0 0 0,1 0 0,1 1 1,1 0-1,-1 24 0,-4 142 2948,7-120-1982,1-36-1138,2 158 523,5-171-798,2-26 0,3-31 0,-9-6-435,-4-68-1,-1 21-6,3 94 434,1-1-1,-1 0 1,1 1 0,-1-1 0,1 1-1,0-1 1,-1 0 0,1 1 0,0-1-1,0 0 1,0 0 0,0 0 0,0 1 0,0-1-1,0 0 1,0 0 0,1-1 0,-1 1-1,0 0 1,1 0 0,-1-1 0,0 1-1,1 0 1,2 0 0,0 0 28,1 1-1,-1-1 1,0 0 0,1 0 0,-1-1-1,1 1 1,4-1 0,-6-1 12,0 0-1,1 0 1,-2 0 0,1 0 0,0-1 0,0 1 0,0-1-1,-1 0 1,1 0 0,-1 0 0,1 0 0,-1 0 0,0-1-1,0 1 1,0-1 0,0 1 0,0-1 0,-1 0 0,3-4-1,26-63 675,-27 62-687,3-14-19,1-2 0,-5 24 0,-1 14 0,-7 228 0,6-242 0,1 0 1,-1 0-1,0-1 0,0 1 0,0 0 1,0 0-1,1 0 0,-1-1 1,0 1-1,0 0 0,0 0 0,1 0 1,-1 0-1,0-1 0,0 1 1,1 0-1,-1 0 0,0 0 0,1 0 1,-1 0-1,0 0 0,0 0 1,1 0-1,-1 0 0,0 0 1,0 0-1,1 0 0,-1 0 0,0 0 1,1 0-1,-1 0 0,0 0 1,0 0-1,1 0 0,-1 0 0,0 1 1,0-1-1,1 0 0,-1 0 1,0 0-1,0 0 0,1 1 0,-1-1 1,0 0-1,0 0 0,0 0 1,0 1-1,1-1 0,-1 0 0,0 0 1,0 1-1,0-1 0,0 0 1,0 0-1,0 1 0,0-1 0,0 0 1,0 1-1,0-1 0,1 0 1,-2 0-1,1 1 0,0-1 1,0 0-1,0 1 0,0-1 0,0 0 1,0 1-1,15-20-100,-2-16-2327,-2-23-6677,-10 12 1048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4.428"/>
    </inkml:context>
    <inkml:brush xml:id="br0">
      <inkml:brushProperty name="width" value="0.025" units="cm"/>
      <inkml:brushProperty name="height" value="0.025" units="cm"/>
    </inkml:brush>
  </inkml:definitions>
  <inkml:trace contextRef="#ctx0" brushRef="#br0">9 0 17777,'0'0'6822,"-9"63"-6598,20-47-191,4-1-1379,1-5-2081,4-2-1794,1-5-4036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4.785"/>
    </inkml:context>
    <inkml:brush xml:id="br0">
      <inkml:brushProperty name="width" value="0.025" units="cm"/>
      <inkml:brushProperty name="height" value="0.025" units="cm"/>
    </inkml:brush>
  </inkml:definitions>
  <inkml:trace contextRef="#ctx0" brushRef="#br0">58 0 11979,'0'0'11675,"-6"10"-9497,2-4-1892,-30 47 1664,32-50-1840,1 0 1,-1 0 0,0 0-1,1 1 1,0-1-1,0 1 1,0-1 0,0 1-1,1-1 1,-1 1 0,1-1-1,0 1 1,0-1-1,0 1 1,0 0 0,2 6-1,2-9-161,0 0-1,-1 0 1,1 0-1,0-1 0,0 1 1,0-1-1,0 0 1,0 0-1,0 0 0,5-2 1,-1 2-252,45-3-839,-35 2 614,1 0-1,33 3 0,-50-2 532,-1 0-1,1 0 1,-1 1-1,1-1 1,-1 0-1,1 1 1,-1-1-1,1 1 1,-1-1-1,0 1 1,1 0-1,-1-1 1,0 1-1,1 0 1,-1 0-1,0 0 1,0 0-1,0 0 1,0 0-1,0 0 1,0 1-1,0-1 1,0 0-1,-1 0 1,2 2-1,-2 0 137,1-1-1,-1 1 0,0-1 1,0 0-1,0 1 0,0-1 0,-1 0 1,1 1-1,-1-1 0,1 0 1,-1 0-1,0 1 0,0-1 1,-2 3-1,-2 4 401,0 0 1,-1-1-1,0 1 0,0-1 1,-1-1-1,-9 9 0,3-5-348,8-5-169,-1-1 0,0 1 1,0-2-1,0 1 0,0-1 0,-1 1 0,0-2 1,0 1-1,0-1 0,0 0 0,0-1 1,-1 1-1,-11 1 0,18-4-113,0-1 1,0 1-1,0 0 0,1-1 0,-1 1 0,0-1 1,0 1-1,0-1 0,1 0 0,-1 1 1,0-1-1,1 0 0,-1 1 0,0-1 1,1 0-1,-1 0 0,1 1 0,-1-1 1,1 0-1,0 0 0,-1 0 0,1 0 1,0 0-1,-1 0 0,1 0 0,0 1 1,0-1-1,0 0 0,0 0 0,0 0 1,0 0-1,0 0 0,0 0 0,1-2 1,5-37-6610,6 9-945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5.409"/>
    </inkml:context>
    <inkml:brush xml:id="br0">
      <inkml:brushProperty name="width" value="0.025" units="cm"/>
      <inkml:brushProperty name="height" value="0.025" units="cm"/>
    </inkml:brush>
  </inkml:definitions>
  <inkml:trace contextRef="#ctx0" brushRef="#br0">101 249 18481,'0'0'2424,"-10"9"-422,-3 5-1031,1-1 0,0 2 0,-12 16 0,20-24-660,1-1 1,-1 0 0,1 1-1,0-1 1,0 1 0,1 0 0,0 0-1,0 0 1,1 0 0,0 0 0,0 0-1,1 0 1,0 11 0,0-17-305,1 1-1,-1-1 1,1 0 0,0 1 0,-1-1-1,1 0 1,0 0 0,0 0 0,0 1-1,0-1 1,0 0 0,0 0 0,0 0-1,0-1 1,1 1 0,-1 0 0,0 0-1,0-1 1,1 1 0,-1 0 0,0-1-1,1 1 1,-1-1 0,1 0 0,-1 0-1,1 1 1,-1-1 0,0 0-1,1 0 1,-1 0 0,1 0 0,-1-1-1,1 1 1,2-1 0,2 0 21,0 1 0,0-2 0,0 1-1,0-1 1,-1 1 0,1-2 0,9-3 0,-3-4-7,1 0 0,-2-1 0,1 0 0,-1-1 0,-1 0 0,0 0 1,-1-1-1,0-1 0,-1 0 0,9-21 0,-6 10 2,-1 0 1,-1-1 0,-1-1-1,-1 1 1,3-35 0,-9 53-15,1-1 8,-1 0 0,-1-1 0,0 1 0,-1-18 0,0 25-17,1 1 1,0 0 0,0 0 0,-1 0 0,1-1 0,0 1 0,-1 0-1,1 0 1,-1 0 0,1 0 0,-1 0 0,0 0 0,0 0 0,1 0-1,-1 0 1,0 0 0,0 0 0,0 0 0,0 1 0,0-1 0,0 0-1,0 1 1,0-1 0,0 1 0,0-1 0,0 1 0,-1-1 0,1 1-1,0 0 1,0 0 0,0-1 0,-1 1 0,1 0 0,0 0 0,0 0-1,-1 0 1,1 0 0,0 1 0,0-1 0,0 0 0,-1 1 0,1-1-1,0 0 1,0 1 0,-2 1 0,-4 1 30,0 1 0,0 1 1,0-1-1,1 1 0,-1 0 0,1 1 0,0-1 1,1 1-1,0 0 0,-8 13 0,-3 4 121,-22 45-1,35-62-151,0 1 0,0-1 0,1 1 0,0-1 0,0 1 0,0 0 0,1 0 0,0 0 0,0 12 0,1-18 0,1 0 0,-1-1 0,0 1 0,1 0 0,-1 0 0,1 0 0,-1 0 0,1-1 0,-1 1 0,1 0 0,0 0 0,-1-1 0,1 1 0,0 0 0,-1-1 0,1 1 0,0-1 0,0 1 0,0-1 0,0 1 0,-1-1 0,1 0 0,0 1 0,0-1 0,0 0 0,0 0 0,0 0 0,0 0 0,0 0 0,0 0 0,1 0 0,38 0 0,-30 0 0,37-3-137,-36 1 21,1 1 0,0 1 1,-1 0-1,1 0 0,0 1 0,15 3 0,-23-3 96,-1 1 0,0-1 0,0 0 0,0 1 0,0 0 0,0 0 0,-1 0 0,1 0 0,0 0 0,-1 0 0,0 1 0,1-1 0,-1 1-1,0 0 1,0-1 0,-1 1 0,1 0 0,0 0 0,-1 0 0,0 1 0,0-1 0,0 0 0,0 0 0,0 1 0,-1-1 0,1 7 0,0 113-1107,0-123 948,-1 0 0,0 0 0,0-1 0,0 1-1,1 0 1,-1 0 0,0 0 0,0-1 0,1 1 0,-1 0 0,0 0-1,0 0 1,1 0 0,-1 0 0,0-1 0,1 1 0,-1 0 0,0 0-1,1 0 1,-1 0 0,0 0 0,1 0 0,-1 0 0,0 0 0,0 0-1,1 0 1,-1 1 0,0-1 0,1 0 0,-1 0 0,0 0 0,0 0-1,1 0 1,-1 0 0,0 1 0,1-1 0,-1 0 0,0 0 0,0 0-1,0 1 1,1-1 0,-1 0 0,0 0 0,0 1 0,0-1 0,1 0-1,-1 0 1,0 1 0,0-1 0,0 0 0,0 1 0,0-1 0,0 0-1,0 1 1,0-1 0,0 0 0,0 0 0,0 1 0,0-1 0,0 1-1,14-26-8404,-7-23-17,-5-1 8942,-1 18 4844,2 1 4094,3 24-456,8 7-4732,18 12-2893,-22-9-315,-3-2-843,0-1-1,0 0 1,0-1-1,0 1 1,0-1-1,0-1 1,0 1-1,0-1 1,0-1-1,0 1 1,-1-1-1,1 0 1,0-1-1,7-3 1,3-3 44,0-1 0,-1 0 0,29-25 0,-42 36-84,-4 8 0,-5 9 0,4-14 0,-6 11 0,0 0 0,1 1 0,0-1 0,2 1 0,0 1 0,1-1 0,0 1 0,-2 29 0,6-45 0,0-1 0,0 1 0,0 0 0,0 0 0,0 0 0,0-1 0,1 1 0,-1 0 0,0-1 0,0 1 0,1 0 0,-1 0 0,0-1 0,1 1 0,-1 0 0,1-1 0,-1 1 0,1-1 0,-1 1 0,1-1 0,-1 1 0,1-1 0,0 1 0,-1-1 0,1 1 0,0-1 0,-1 0 0,2 1 0,25 0 0,-19-2 0,0-1 0,-1 0 0,1-1 0,-1 0 0,9-4 0,36-27 0,-40 24 0,1 1 0,1 1 0,0 0 0,0 0 0,1 1 0,29-9 0,-43 16 0,0 0 0,-1 0 0,1 0 0,0 0 0,0 0 0,0 0 0,0 0 0,-1 0 0,1 0 0,0 1 0,0-1 0,-1 0 0,1 0 0,0 1 0,0-1 0,-1 1 0,1-1 0,0 1 0,-1-1 0,1 1 0,0-1 0,-1 1 0,1-1 0,-1 1 0,1 0 0,-1-1 0,1 1 0,-1 0 0,0-1 0,1 1 0,-1 0 0,0 0 0,1-1 0,-1 1 0,0 0 0,0 0 0,0 0 0,0-1 0,0 1 0,0 1 0,0 48 0,1-8 0,4-40-2014,-1-3-3558,4-2-6989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604"/>
    </inkml:context>
    <inkml:brush xml:id="br0">
      <inkml:brushProperty name="width" value="0.025" units="cm"/>
      <inkml:brushProperty name="height" value="0.025" units="cm"/>
    </inkml:brush>
  </inkml:definitions>
  <inkml:trace contextRef="#ctx0" brushRef="#br0">14 261 18289,'0'0'9108,"0"11"-7683,-6 44-202,2-26-969,2 1-1,0-1 0,3 33 1,0-61-252,-1 1-1,0 0 1,1 0 0,-1-1 0,1 1 0,0 0 0,-1-1 0,1 1-1,0-1 1,0 1 0,0-1 0,0 1 0,0-1 0,1 0-1,-1 1 1,0-1 0,1 0 0,-1 0 0,0 0 0,1 0 0,-1 0-1,1 0 1,0-1 0,-1 1 0,1 0 0,0-1 0,-1 1-1,1-1 1,0 0 0,0 1 0,-1-1 0,1 0 0,0 0 0,0 0-1,-1-1 1,1 1 0,0 0 0,0 0 0,-1-1 0,1 1-1,0-1 1,1-1 0,6 0 8,0-1 0,-1 0 0,0-1 1,0 0-1,0 0 0,0-1 0,8-6 0,-6 3-50,0-1 1,0 0-1,-1-1 0,0 0 1,0-1-1,-1 1 1,-1-2-1,0 1 1,0-1-1,-1 0 0,8-22 1,-53 127-372,34-75 340,2 1 0,0-1 1,1 0-1,1 37 0,2-52 56,-1 1-1,0 0 1,1-1-1,0 1 1,0-1-1,0 0 1,0 1-1,0-1 1,1 0-1,0 1 1,-1-1 0,1 0-1,0 0 1,3 3-1,-3-5 13,0 1-1,1-1 1,-1 0 0,0 0-1,0 0 1,1 0-1,-1 0 1,0 0-1,1-1 1,-1 1 0,0-1-1,1 1 1,-1-1-1,1 0 1,-1 0 0,1 0-1,-1-1 1,1 1-1,-1-1 1,1 1 0,-1-1-1,0 0 1,4-1-1,1-1 46,0-1 1,0 0-1,0 0 0,0-1 0,-1 0 0,0 0 0,0 0 0,0-1 0,-1 0 0,0 0 0,0-1 1,0 1-1,6-14 0,2-4 265,-1 0 0,15-46 0,-20 47-54,1-1-346,-14 54-190,-1 2 199,0 1 0,3 1 0,-2 43 0,6-76 94,-1-1 0,1 1 0,0 0 0,0 0 0,0 0 0,0 0 0,0-1 0,0 1 0,0 0 0,0 0 0,0 0 0,0 0 0,0-1 0,0 1 0,0 0 0,1 0 0,-1 0 0,0-1 0,1 1 0,-1 0 0,1 0 0,-1-1 0,0 1 0,1 0 0,0-1 0,-1 1 0,1-1 0,-1 1 0,1-1 0,0 1 0,-1-1 0,1 1 0,0-1 0,0 1 0,-1-1 0,1 0 0,0 1 0,0-1 0,0 0 0,-1 0 0,1 0 0,0 0 0,0 0 0,0 1 0,0-2 0,-1 1 0,1 0 0,0 0 0,0 0 0,0 0 0,0 0 0,-1-1 0,1 1 0,0 0 0,0-1 0,-1 1 0,1 0 0,1-2 0,4-1 123,0-1 0,0 0 0,-1 0 0,1-1 0,7-8 0,5-9-43,-1 0 0,18-31 0,-19 27-465,30-36 0,-46 61 336,0 1 1,0 0-1,1 0 1,-1-1-1,0 1 1,0 0-1,0 0 1,0-1-1,1 1 1,-1 0-1,0 0 1,0-1-1,1 1 1,-1 0-1,0 0 1,0 0-1,1 0 1,-1-1-1,0 1 1,1 0-1,-1 0 1,0 0-1,0 0 1,1 0-1,-1 0 1,0 0-1,1 0 1,-1 0-1,0 0 1,1 0-1,-1 0 1,0 0-1,1 0 1,-1 0-1,0 0 1,0 0 0,1 0-1,-1 1 1,5 13-681,-5 33 483,0-34 188,-1 22 35,0-21 12,0 0-1,1 0 1,1 1-1,1-1 1,4 21 0,-6-33 14,1-1 1,-1 1 0,1-1 0,-1 0 0,1 1 0,-1-1 0,1 0-1,0 1 1,0-1 0,0 0 0,0 0 0,0 0 0,0 0 0,0 0 0,0 0-1,0 0 1,0 0 0,1 0 0,-1 0 0,0-1 0,0 1 0,1-1-1,2 2 1,-2-2 26,1 0-1,0 0 0,-1 0 0,1 0 0,-1-1 0,1 1 0,-1-1 1,1 1-1,-1-1 0,1 0 0,-1 0 0,4-2 0,4-3 83,1-1 1,-1 0-1,-1 0 0,14-14 0,11-13-81,-3-1 1,0-2-1,-3-1 1,25-43-1,-38 54-18,0-1 0,-2-1 0,-1 0-1,-1 0 1,-2-1 0,-1-1 0,5-32-1,-12 58-26,-1-1 0,0 1 0,0 0 0,0 0 0,0 0 0,-3-9 0,3 13 1,0 1-1,0 0 1,0-1-1,0 1 0,0 0 1,0-1-1,0 1 1,-1-1-1,1 1 1,0 0-1,0-1 0,0 1 1,-1 0-1,1 0 1,0-1-1,-1 1 0,1 0 1,0 0-1,0-1 1,-1 1-1,1 0 0,0 0 1,-1 0-1,1-1 1,0 1-1,-1 0 0,1 0 1,-1 0-1,1 0 1,0 0-1,-1 0 0,0 0 1,-16 16-96,9-3 95,1 1 1,0-1-1,1 1 1,1 0 0,0 0-1,1 1 1,1-1-1,0 1 1,-1 16-1,0 26 59,4 58 0,0-97-24,0-2-34,0 0-1,1 0 0,1 0 1,1 0-1,0-1 0,0 1 0,2-1 1,0 1-1,9 17 0,-28-74-5041,-21-23 1774,-23-43 2070,5 0 3645,53 106-2374,0 1 0,-1-1 1,1 1-1,0 0 0,0-1 0,-1 1 1,1-1-1,0 1 0,0-1 0,0 1 1,-1-1-1,1 1 0,0 0 0,0-1 1,0 1-1,0-1 0,0 1 0,0-1 1,0 1-1,0-1 0,0 1 0,0-1 1,1 1-1,-1-1 0,0 1 0,0-1 1,0 1-1,0-1 0,1 1 1,-1 0-1,0-1 0,1 1 0,-1-1 1,0 1-1,1 0 0,-1-1 0,0 1 1,1 0-1,-1-1 0,1 1 0,25 1 672,29 19-727,-55-20-1,6 2-129,11 6-548,0-1 0,31 7 0,-42-13-594,-1 0-1,1 0 0,0-1 0,0 1 0,-1-2 1,1 1-1,11-2 0,-1-5-5687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6.154"/>
    </inkml:context>
    <inkml:brush xml:id="br0">
      <inkml:brushProperty name="width" value="0.025" units="cm"/>
      <inkml:brushProperty name="height" value="0.025" units="cm"/>
    </inkml:brush>
  </inkml:definitions>
  <inkml:trace contextRef="#ctx0" brushRef="#br0">1 1 14510,'0'0'10922,"15"69"-10249,-1-34-353,3 6-256,-1-6-32,2-2-32,0-9-448,-6-5-321,-2-5-640,-5-5-994,-5-8-832,-3-1-1057,-15 0-737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6.496"/>
    </inkml:context>
    <inkml:brush xml:id="br0">
      <inkml:brushProperty name="width" value="0.025" units="cm"/>
      <inkml:brushProperty name="height" value="0.025" units="cm"/>
    </inkml:brush>
  </inkml:definitions>
  <inkml:trace contextRef="#ctx0" brushRef="#br0">65 236 10474,'0'0'6278,"-53"-24"-3331,46 19-737,2-3-32,5 0-417,8-1-864,13-5-640,12-3 31,9-4 128,8-4-95,3-1-225,5 0-64,-2 4-64,-6 6-2114,-13 6-1858,-12 6-2050,-12 4-4420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6.820"/>
    </inkml:context>
    <inkml:brush xml:id="br0">
      <inkml:brushProperty name="width" value="0.025" units="cm"/>
      <inkml:brushProperty name="height" value="0.025" units="cm"/>
    </inkml:brush>
  </inkml:definitions>
  <inkml:trace contextRef="#ctx0" brushRef="#br0">0 149 12139,'0'0'11243,"80"-28"-9513,-41 12-257,9-3-384,4 1-608,-1-1-417,0 3-128,-6 3-1986,-10 3-2050,-11 0-4036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7.208"/>
    </inkml:context>
    <inkml:brush xml:id="br0">
      <inkml:brushProperty name="width" value="0.025" units="cm"/>
      <inkml:brushProperty name="height" value="0.025" units="cm"/>
    </inkml:brush>
  </inkml:definitions>
  <inkml:trace contextRef="#ctx0" brushRef="#br0">104 41 11435,'0'0'15914,"-10"0"-15018,7-1-866,0 1 0,0-1 0,0 1-1,0 0 1,0 0 0,0 0 0,0 1 0,0-1-1,0 1 1,1 0 0,-1 0 0,0 0-1,0 0 1,1 0 0,-1 0 0,0 1-1,1-1 1,-1 1 0,1 0 0,0 0-1,0 0 1,-1 0 0,1 0 0,0 0 0,1 0-1,-1 1 1,0-1 0,1 1 0,-1 0-1,1-1 1,0 1 0,-1 4 0,-2 3 97,1-1 1,1 1-1,0 0 1,0 0-1,1 0 1,1 0-1,-1 0 1,3 14-1,-2-23-113,0 0 0,0 0-1,0 0 1,0 0 0,1 0-1,-1 0 1,0 0 0,1 0-1,-1-1 1,1 1-1,-1 0 1,1 0 0,0 0-1,-1-1 1,1 1 0,0 0-1,-1-1 1,1 1 0,0-1-1,0 1 1,-1-1-1,1 1 1,0-1 0,0 1-1,0-1 1,0 0 0,0 1-1,0-1 1,0 0 0,-1 0-1,1 0 1,0 0-1,0 0 1,0 0 0,0 0-1,0 0 1,0 0 0,0 0-1,0 0 1,0-1 0,0 1-1,0 0 1,0-1-1,-1 1 1,1-1 0,0 1-1,0-1 1,0 1 0,1-2-1,3-1 47,1 0 0,0-1-1,-1 0 1,0 0 0,0 0-1,5-6 1,-2 1-13,-2 0-1,1-1 1,-1 0 0,0 0-1,-1 0 1,0-1-1,-1 0 1,0 0 0,-1 0-1,0-1 1,0 1 0,-2-1-1,1 1 1,-1-15-1,-13 55-334,8-4 347,1 1 0,1-1-1,1 1 1,3 27 0,-2-52-56,0-1 1,0 1-1,0 0 1,0 0-1,0-1 1,0 1 0,1 0-1,-1-1 1,0 1-1,0 0 1,1-1-1,-1 1 1,1 0-1,-1-1 1,0 1-1,1-1 1,-1 1-1,1-1 1,-1 1-1,1-1 1,0 1 0,-1-1-1,1 0 1,-1 1-1,1-1 1,0 0-1,-1 1 1,2-1-1,24-2-83,20-20-2179,-36 15-640,1-1 1,-1 0-1,15-16 0,-10 7-4046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7.548"/>
    </inkml:context>
    <inkml:brush xml:id="br0">
      <inkml:brushProperty name="width" value="0.025" units="cm"/>
      <inkml:brushProperty name="height" value="0.025" units="cm"/>
    </inkml:brush>
  </inkml:definitions>
  <inkml:trace contextRef="#ctx0" brushRef="#br0">1 26 15118,'0'0'10779,"-1"14"-9909,5 130 247,-2-125-822,0 1 1,1-1 0,1 0 0,1 0-1,0-1 1,12 26 0,-17-43-276,1 0 0,-1 0 0,1 1 0,-1-1 1,1 0-1,0 0 0,0 0 0,0 0 0,-1 0 1,1 0-1,0 0 0,0 0 0,0-1 0,0 1 1,1 0-1,-1 0 0,0-1 0,0 1 0,0-1 1,1 1-1,-1-1 0,0 1 0,0-1 0,1 0 1,2 0-1,-2 0 44,0-1 0,0 1-1,0-1 1,0 0 0,0 0 0,0 0 0,0 0 0,-1 0-1,1 0 1,0-1 0,0 1 0,-1-1 0,1 1 0,1-3-1,5-6 270,0-1 0,-1 0-1,12-23 1,38-100-308,-50 115-46,-1 0 0,-2 0 0,1 0 0,-2-1 0,1-27 0,-20 65-10835,7-8 5915,-8 11-6098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7.890"/>
    </inkml:context>
    <inkml:brush xml:id="br0">
      <inkml:brushProperty name="width" value="0.025" units="cm"/>
      <inkml:brushProperty name="height" value="0.025" units="cm"/>
    </inkml:brush>
  </inkml:definitions>
  <inkml:trace contextRef="#ctx0" brushRef="#br0">0 1 11018,'0'0'13037,"60"35"-11596,-44-33-576,1 2-705,-4-3-384,-1 1-1602,-3-2-2242,-3 0-2722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8.263"/>
    </inkml:context>
    <inkml:brush xml:id="br0">
      <inkml:brushProperty name="width" value="0.025" units="cm"/>
      <inkml:brushProperty name="height" value="0.025" units="cm"/>
    </inkml:brush>
  </inkml:definitions>
  <inkml:trace contextRef="#ctx0" brushRef="#br0">28 0 20211,'0'0'3470,"2"9"-2349,10 41 64,4 21 793,41 108 0,-51-166-1997,0-10-4492,-13-25-1193,-4 8 5072,1 0-1,-2 0 1,-23-21 0,-16-18 8340,91 55-5626,26 6-5362,-22-6-6386,-26-2 735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38.935"/>
    </inkml:context>
    <inkml:brush xml:id="br0">
      <inkml:brushProperty name="width" value="0.025" units="cm"/>
      <inkml:brushProperty name="height" value="0.025" units="cm"/>
    </inkml:brush>
  </inkml:definitions>
  <inkml:trace contextRef="#ctx0" brushRef="#br0">80 143 13293,'0'0'13084,"-8"6"-12449,-38 37 131,44-40-618,-1-1 1,1 1-1,0 0 1,-1 1-1,1-1 1,1 0-1,-1 0 0,0 1 1,1-1-1,0 1 1,0 0-1,0-1 1,0 1-1,1 0 1,-1 0-1,1-1 1,0 8-1,3-11-95,0 1-1,-1-1 0,1 0 1,0-1-1,0 1 1,-1 0-1,1-1 0,0 0 1,-1 1-1,5-3 1,26-11 72,41-15-262,-68 28 122,-1-1 0,1 1 0,0 0 0,0 1 0,0-1 0,0 1 0,0 0 0,0 1 0,0-1 1,11 4-1,-16-3 74,1 0 0,-1 0 0,0 1 0,1-1 0,-1 1 0,0-1 0,0 1 1,0 0-1,0-1 0,0 1 0,0 0 0,0 0 0,-1 0 0,1-1 1,0 4-1,1 3 607,-6-25-362,-17-61-304,21 77 0,0 1 0,0 0 0,0 0 0,0-1 0,1 1 0,-1 0 0,0-1 0,0 1 0,0 0 0,1 0 0,-1 0 0,0-1 0,0 1 0,1 0 0,-1 0 0,0 0 0,0-1 0,1 1 0,-1 0 0,0 0 0,1 0 0,-1 0 0,0 0 0,1 0 0,-1 0 0,0 0 0,1 0 0,-1 0 0,0 0 0,1 0 0,-1 0 0,0 0 0,1 0 0,-1 0 0,0 0 0,0 0 0,1 0 0,-1 0 0,1 1 0,15 2 0,-15-3 0,12 2 0,0-1 0,-1 0 0,1 0 0,0-2 0,0 1 0,0-2 0,-1 0 0,1 0 0,23-8 0,-32 8 0,1 0 0,-1 0 0,0 0 0,0 0 0,0-1 0,0 1 0,0-1 0,0 0 0,-1 0 0,0-1 0,1 1 0,-1-1 0,0 1 0,-1-1 0,1 0 0,-1 0 0,1 0 0,-1-1 0,-1 1 0,1-1 0,0 1 0,-1-1 0,0 1 0,0-1 0,-1 0 0,1 1 0,-1-1 0,0 0 0,-1-6 0,1 10 0,0 0 0,0 0 0,0 0 0,0 0 0,-1 0 0,1 0 0,0 0 0,-1 0 0,1 0 0,-1 0 0,1 0 0,-1 0 0,1 1 0,-1-1 0,1 0 0,-1 0 0,0 1 0,0-1 0,1 0 0,-1 1 0,0-1 0,0 1 0,0-1 0,0 1 0,0-1 0,1 1 0,-1-1 0,0 1 0,0 0 0,0 0 0,0 0 0,0-1 0,0 1 0,0 0 0,0 0 0,0 0 0,0 0 0,0 1 0,0-1 0,0 0 0,-2 1 0,1-1 0,-1 1 0,0 0 0,1-1 0,-1 1 0,0 1 0,1-1 0,-1 0 0,1 0 0,0 1 0,-1 0 0,1-1 0,0 1 0,0 0 0,-2 2 0,-2 4 0,1 0 0,1 0 0,-1 1 0,1-1 0,1 1 0,-1 0 0,2 0 0,-1 0 0,1 0 0,0 1 0,1-1 0,0 0 0,1 15 0,0-23 0,1-1 0,-1 1 0,1 0 0,-1 0 0,1-1 0,-1 1 0,1 0 0,-1-1 0,1 1 0,-1-1 0,1 1 0,0-1 0,-1 1 0,1-1 0,0 1 0,0-1 0,-1 1 0,1-1 0,0 0 0,0 0 0,0 1 0,-1-1 0,1 0 0,0 0 0,0 0 0,0 0 0,0 0 0,0 0 0,-1 0 0,1 0 0,0 0 0,0 0 0,0 0 0,0-1 0,0 1 0,33-12 0,21-29 0,-47 33 0,-1 2 0,1-1 0,0 1 0,1 0 0,0 0 0,0 1 0,0 0 0,0 1 0,1 0 0,13-3 0,-22 7 0,0-1 0,0 1 0,0 0 0,-1 0 0,1 0 0,0 0 0,0 0 0,-1 1 0,1-1 0,0 0 0,0 0 0,0 0 0,-1 1 0,1-1 0,0 0 0,-1 1 0,1-1 0,0 1 0,-1-1 0,1 0 0,0 1 0,-1 0 0,1-1 0,-1 1 0,1-1 0,-1 1 0,1 0 0,-1-1 0,0 1 0,1 0 0,6 29 0,-7-26 0,0-1 0,1 1 0,0-1 0,0 1 0,0-1 0,0 1 0,0-1 0,4 6 0,-4-8 0,0 0 0,0 0 0,0 0 0,0 0 0,0 0 0,0-1 0,1 1 0,-1-1 0,0 1 0,0-1 0,1 1 0,-1-1 0,0 0 0,1 1 0,-1-1 0,1 0 0,-1 0 0,0 0 0,1 0 0,-1 0 0,0 0 0,1-1 0,-1 1 0,0 0 0,1-1 0,-1 1 0,0-1 0,1 1 0,1-2 0,9-4 0,-1 0 0,1-1 0,-1 0 0,-1-1 0,16-13 0,-16 12 0,0 1 0,0 0 0,0 1 0,1 0 0,0 1 0,17-8 0,-27 14-1,-1 0-1,1 0 1,0 0 0,0 0-1,-1 0 1,1 0 0,0 0 0,0 0-1,-1 0 1,1 0 0,0 0-1,0 0 1,-1 1 0,1-1-1,0 0 1,-1 0 0,1 1-1,0-1 1,-1 0 0,1 1 0,0-1-1,-1 1 1,1-1 0,-1 1-1,1-1 1,-1 1 0,1-1-1,-1 1 1,1 0 0,-1-1-1,0 1 1,1 0 0,-1-1 0,0 1-1,1 0 1,-1-1 0,0 1-1,0 0 1,0 0 0,0-1-1,0 1 1,0 0 0,0 0 0,0-1-1,0 1 1,0 1 0,-3 38-1486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3.778"/>
    </inkml:context>
    <inkml:brush xml:id="br0">
      <inkml:brushProperty name="width" value="0.025" units="cm"/>
      <inkml:brushProperty name="height" value="0.025" units="cm"/>
    </inkml:brush>
  </inkml:definitions>
  <inkml:trace contextRef="#ctx0" brushRef="#br0">132 52 16848,'0'0'8483,"-9"-5"-7090,-32-14-624,39 19-723,-1-1 1,1 1 0,0 0-1,0 0 1,0 0-1,0 0 1,0 0 0,0 0-1,0 0 1,0 1 0,0-1-1,0 1 1,0 0-1,0-1 1,0 1 0,0 0-1,0 0 1,0 0 0,1 1-1,-1-1 1,0 0-1,1 1 1,-1-1 0,1 1-1,-1-1 1,1 1 0,0 0-1,0-1 1,0 1-1,0 0 1,0 0 0,-1 3-1,-2 4 215,0-1-1,1 0 1,0 1-1,0 0 1,-2 14-1,5-21-217,-1 0 0,1 0-1,0 0 1,-1 0 0,1 0 0,0 0-1,0 0 1,0 0 0,1 0-1,-1 0 1,0 0 0,1 0-1,-1 0 1,1 0 0,0 0 0,0 0-1,0 0 1,0-1 0,0 1-1,0 0 1,0-1 0,0 1 0,0-1-1,1 1 1,-1-1 0,1 1-1,2 1 1,-1-3-28,-1 1 0,1-1 0,-1 0-1,1 1 1,-1-1 0,1 0 0,-1-1 0,1 1 0,0 0 0,-1-1-1,1 0 1,-1 1 0,0-1 0,1 0 0,-1 0 0,0 0 0,1-1-1,-1 1 1,0 0 0,0-1 0,0 0 0,2-1 0,6-7 38,1 0 0,-2 0 0,1-1-1,-1 0 1,-1-1 0,0 0 0,-1 0 0,0-1 0,-1 0 0,-1 0 0,7-23 0,-16 105-53,-1-31 0,-1 64 0,5-101-29,1 0 0,0 0 0,0 0 1,0 0-1,0 0 0,0 0 0,0-1 0,0 1 0,0 0 0,0 0 1,0 0-1,1 0 0,-1 0 0,0 0 0,1 0 0,-1 0 0,0-1 1,1 1-1,-1 0 0,1 0 0,0 0 0,-1-1 0,1 1 0,0 0 1,-1-1-1,2 2 0,-1-2-72,0 0 0,0-1 1,0 1-1,0 0 0,0 0 0,0-1 1,1 1-1,-1 0 0,0-1 0,0 1 1,-1-1-1,1 1 0,0-1 1,0 0-1,0 1 0,0-1 0,0 0 1,0-1-1,6-4-838,-1-1 0,0-1 0,-1 1 0,7-11 0,10-26-4143,-3-6-2371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4.137"/>
    </inkml:context>
    <inkml:brush xml:id="br0">
      <inkml:brushProperty name="width" value="0.025" units="cm"/>
      <inkml:brushProperty name="height" value="0.025" units="cm"/>
    </inkml:brush>
  </inkml:definitions>
  <inkml:trace contextRef="#ctx0" brushRef="#br0">69 0 18674,'-6'15'2162,"0"0"-1732,-5 9 1158,1 1 0,1 1-1,1-1 1,2 1-1,-6 45 1,12-70-1584,-1-1 0,1 1 1,0-1-1,0 1 0,0-1 1,0 1-1,1-1 0,-1 1 0,0-1 1,0 1-1,0-1 0,0 1 1,0-1-1,1 1 0,-1-1 1,0 1-1,0-1 0,1 1 0,-1-1 1,0 0-1,1 1 0,-1-1 1,0 0-1,1 1 0,-1-1 0,1 0 1,-1 1-1,1-1 0,-1 0 1,0 0-1,1 1 0,0-1 1,19-4 76,17-19 64,-7-8-128,18-18-468,-45 46 397,1 1 0,-1-1 0,1 1 0,-1 0-1,1 0 1,0 0 0,-1 0 0,1 1 0,0 0 0,0-1 0,1 1 0,6 0 0,-9 1 50,0 0 0,0 1 0,-1-1-1,1 1 1,0-1 0,-1 1 0,1 0 0,0-1-1,-1 1 1,1 0 0,-1 0 0,1 0 0,-1 0 0,1 1-1,-1-1 1,0 0 0,0 1 0,0-1 0,1 1 0,-1-1-1,-1 1 1,1-1 0,0 1 0,0-1 0,0 1-1,-1 0 1,1 0 0,-1-1 0,0 1 0,1 0 0,-1 0-1,0 1 1,2 12 179,-1 0 0,0 28 0,-1-31-1,0-2-57,0-1 1,-1 1-1,0-1 1,-1 0-1,0 1 1,0-1 0,-1 0-1,0 0 1,-6 11-1,8-18-89,-1 0-1,1 1 0,-1-1 0,0 0 1,0 0-1,0 0 0,0 0 0,0 0 0,0 0 1,0 0-1,-1-1 0,1 1 0,0-1 1,-1 0-1,0 0 0,1 0 0,-1 0 1,0 0-1,1 0 0,-1-1 0,0 1 1,0-1-1,0 0 0,1 0 0,-1 0 0,0 0 1,0 0-1,0-1 0,1 1 0,-1-1 1,0 0-1,1 0 0,-1 0 0,0 0 1,1 0-1,-4-3 0,2 2-452,-1-1 1,1 1-1,1-1 0,-1 0 1,0 0-1,1 0 0,-1-1 1,1 1-1,-4-7 0,5 8 106,1 1 0,0-1 0,0 0 0,0 0 0,0 0 0,0 0 0,0 0 0,0 0 0,1 0 0,-1 0-1,1-1 1,-1 1 0,1 0 0,0 0 0,0 0 0,0-1 0,0 1 0,0 0 0,1 0 0,-1 0 0,1-1 0,-1 1-1,2-2 1,7-6-7314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0.931"/>
    </inkml:context>
    <inkml:brush xml:id="br0">
      <inkml:brushProperty name="width" value="0.025" units="cm"/>
      <inkml:brushProperty name="height" value="0.025" units="cm"/>
    </inkml:brush>
  </inkml:definitions>
  <inkml:trace contextRef="#ctx0" brushRef="#br0">1 1 12780,'0'0'609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4.638"/>
    </inkml:context>
    <inkml:brush xml:id="br0">
      <inkml:brushProperty name="width" value="0.025" units="cm"/>
      <inkml:brushProperty name="height" value="0.025" units="cm"/>
    </inkml:brush>
  </inkml:definitions>
  <inkml:trace contextRef="#ctx0" brushRef="#br0">1 177 12204,'0'0'13079,"9"0"-10682,-5 0-2267,0 0 0,1 0 0,-1-1 0,0 0 0,0 0 0,0 0 0,0 0 0,0-1 0,0 0 0,0 1 0,0-1 0,-1-1 1,1 1-1,-1 0 0,0-1 0,1 0 0,-1 0 0,0 0 0,-1 0 0,1 0 0,0-1 0,-1 1 0,0-1 0,0 1 0,0-1 1,0 0-1,0 0 0,-1 0 0,2-7 0,-1 5-19,-1 0-1,1 0 1,-1 0 0,0-1 0,0-11 0,-1 17-102,0 0 0,0 1 1,0-1-1,0 0 1,-1 0-1,1 0 1,0 0-1,0 1 1,0-1-1,-1 0 1,1 0-1,0 1 1,-1-1-1,1 0 0,-1 0 1,1 1-1,-1-1 1,1 1-1,-1-1 1,0 0-1,1 1 1,-1-1-1,0 1 1,1-1-1,-1 1 1,0 0-1,1-1 0,-1 1 1,0 0-1,0-1 1,0 1-1,1 0 1,-1 0-1,0 0 1,0 0-1,0 0 1,0 0-1,1 0 1,-1 0-1,0 0 0,0 0 1,0 0-1,1 0 1,-1 1-1,0-1 1,0 0-1,0 0 1,1 1-1,-1-1 1,0 1-1,1-1 1,-1 1-1,0-1 0,0 2 1,-4 0-10,1 1 0,0 0 0,1 0 0,-1 1 0,0-1 0,1 1 0,0 0 0,0-1 0,0 2 0,0-1 0,1 0 0,-1 0 0,1 1 0,0-1 0,0 1 0,-1 5 0,0 3 0,-1 0 0,2 0 0,0 0 0,-1 26 0,3-39 0,0 1 0,0 0 0,0 0 0,0 0 0,0-1 0,0 1 0,1 0 0,-1 0 0,0-1 0,0 1 0,1 0 0,-1 0 0,0-1 0,1 1 0,-1 0 0,1-1 0,-1 1 0,1-1 0,-1 1 0,1 0 0,0-1 0,-1 1 0,1-1 0,-1 0 0,1 1 0,0-1 0,0 1 0,-1-1 0,1 0 0,1 1 0,31-2 0,28-20 0,23-10 0,-79 29 0,1 1 0,1-1 0,-1 1 0,0 1 0,0-1 0,0 1 0,0 0 0,1 0 0,-1 1 0,0 0 0,0 0 0,8 3 0,-5 0 0,6 0 0,-18-26 0,-16-21 0,13 33 0,1 0 0,0-1 0,1 0 0,0 0 0,1 0 0,0 0 0,-1-15 0,6 25-412,0 0 0,0 0 0,1 1 1,-1-1-1,0 1 0,0-1 0,1 1 0,-1 0 0,0 0 0,1 0 1,-1 0-1,3 1 0,0-1-1814,21 0-6305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5.760"/>
    </inkml:context>
    <inkml:brush xml:id="br0">
      <inkml:brushProperty name="width" value="0.025" units="cm"/>
      <inkml:brushProperty name="height" value="0.025" units="cm"/>
    </inkml:brush>
  </inkml:definitions>
  <inkml:trace contextRef="#ctx0" brushRef="#br0">131 103 13325,'0'0'14984,"-9"0"-14311,5 0-633,0 1-1,0-1 0,0 1 1,0-1-1,0 1 1,0 1-1,1-1 0,-1 0 1,0 1-1,1 0 1,-1 0-1,1 0 1,0 0-1,-1 1 0,1-1 1,0 1-1,0 0 1,1 0-1,-1 0 1,1 0-1,-1 0 0,1 0 1,0 1-1,0-1 1,-2 7-1,-2 0 167,1 1 1,0-1-1,1 1 0,0 0 0,1 0 1,0 1-1,0-1 0,2 1 0,-1-1 1,1 19-1,1-29-202,1-1 1,-1 1-1,0-1 1,0 1-1,1 0 0,-1-1 1,1 1-1,-1-1 1,1 0-1,-1 1 1,0-1-1,1 1 0,0-1 1,-1 0-1,1 1 1,-1-1-1,1 0 1,-1 1-1,1-1 0,0 0 1,-1 0-1,1 0 1,-1 0-1,1 1 1,0-1-1,-1 0 0,1 0 1,0 0-1,-1 0 1,1 0-1,0-1 1,-1 1-1,1 0 0,-1 0 1,1 0-1,0 0 1,-1-1-1,1 1 1,-1 0-1,2-1 0,25-12 141,-9-2-133,0 0 1,-2-1 0,1-1-1,-2 0 1,0-1 0,-1-1 0,-1 0-1,-1-1 1,-1 0 0,0-1 0,-2 0-1,12-38 1,-34 109-13,3-16 0,2 0 0,1 0 0,-4 62 0,10-95 0,1-1 0,0 1 0,0 0 0,0 0 0,0 0 0,0-1 0,0 1 0,0 0 0,0 0 0,0-1 0,0 1 0,0 0 0,1 0 0,-1 0 0,0-1 0,1 1 0,-1 0 0,0-1 0,1 1 0,-1 0 0,1-1 0,-1 1 0,1 0 0,-1-1 0,1 1 0,-1-1 0,1 1 0,0-1 0,-1 1 0,1-1 0,0 1 0,-1-1 0,1 0 0,0 0 0,0 1 0,-1-1 0,1 0 0,0 0 0,0 0 0,-1 1 0,1-1 0,0 0 0,0 0 0,0 0 0,-1-1 0,1 1 0,0 0 0,0 0 0,0 0 0,-1 0 0,1-1 0,0 1 0,-1 0 0,1-1 0,0 1 0,0-1 0,-1 1 0,1-1 0,-1 1 0,1-1 0,0 1 0,0-2 0,6-2 0,-1-1 0,1-1 0,-1 1 0,10-12 0,2-5 0,-1-1 0,-1 0 0,-1-2 0,-1 0 0,-1 0 0,16-47 0,-39 105 0,3 1 0,0 0 0,-2 58 0,9-92 0,0 1 0,0-1 0,0 1 0,0-1 0,0 0 0,0 1 0,0-1 0,0 1 0,0-1 0,0 1 0,0-1 0,0 1 0,1-1 0,-1 1 0,0-1 0,0 0 0,1 1 0,-1-1 0,0 0 0,1 1 0,-1-1 0,0 0 0,1 1 0,-1-1 0,0 0 0,1 1 0,-1-1 0,1 0 0,-1 0 0,0 0 0,1 1 0,-1-1 0,1 0 0,-1 0 0,1 0 0,-1 0 0,1 0 0,-1 0 0,1 0 0,-1 0 0,1 0 0,-1 0 0,1 0 0,-1 0 0,0 0 0,1 0 0,-1 0 0,1-1 0,-1 1 0,1 0 0,-1 0 0,0-1 0,1 1 0,-1 0 0,1 0 0,-1-1 0,0 1 0,1 0 0,-1-1 0,0 1 0,1-1 0,-1 1 0,0-1 0,26-22 0,-1-10 0,29-49 0,8-10 0,-62 92 0,0 0 0,0 0 0,0 0 0,0 0 0,0 0 0,0 1 0,0-1 0,0 0 0,0 0 0,0 0 0,0 0 0,0 0 0,0 1 0,0-1 0,0 0 0,0 0 0,0 0 0,0 0 0,0 0 0,0 1 0,0-1 0,0 0 0,0 0 0,1 0 0,-1 0 0,0 0 0,0 0 0,0 0 0,0 1 0,0-1 0,0 0 0,0 0 0,1 0 0,-1 0 0,0 0 0,0 0 0,0 0 0,0 0 0,1 0 0,-1 0 0,0 0 0,0 0 0,0 0 0,0 0 0,0 0 0,1 0 0,-1 0 0,0 0 0,0 0 0,0 0 0,0 0 0,0 0 0,1 0 0,-1 0 0,0 0 0,0 0 0,0-1 0,0 1 0,0 0 0,0 0 0,1 0 0,-1 0 0,0 0 0,0 0 0,0 0 0,0-1 0,0 1 0,0 0 0,0 0 0,2 23 0,-6 27 0,2-39 0,-3 7 0,2 1 0,-2 35 0,5-54-87,0 1 1,1-1-1,-1 0 0,0 1 1,0-1-1,1 0 0,-1 1 0,0-1 1,1 1-1,-1-1 0,0 0 1,1 0-1,-1 1 0,1-1 1,-1 0-1,1 0 0,-1 1 1,0-1-1,1 0 0,-1 0 0,1 0 1,-1 0-1,1 0 0,-1 0 1,1 0-1,-1 0 0,1 0 1,-1 0-1,1 0 0,-1 0 1,1 0-1,-1 0 0,1 0 0,-1 0 1,0-1-1,1 1 0,-1 0 1,1 0-1,-1 0 0,1-1 1,-1 1-1,0 0 0,1-1 1,-1 1-1,0 0 0,1-1 0,22-13-8848,1-6-2911</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6.192"/>
    </inkml:context>
    <inkml:brush xml:id="br0">
      <inkml:brushProperty name="width" value="0.025" units="cm"/>
      <inkml:brushProperty name="height" value="0.025" units="cm"/>
    </inkml:brush>
  </inkml:definitions>
  <inkml:trace contextRef="#ctx0" brushRef="#br0">78 231 19218,'0'0'2952,"-9"12"91,3-5-2565,-2 1 115,1 1-1,1-1 0,0 1 0,0 1 1,1-1-1,0 1 0,0 0 1,1 0-1,1 0 0,-4 16 0,7-26-588,0 1-1,0-1 0,-1 1 1,1-1-1,0 0 0,0 1 0,0-1 1,0 1-1,1-1 0,-1 1 1,0-1-1,0 0 0,0 1 1,0-1-1,0 1 0,0-1 0,1 0 1,-1 1-1,0-1 0,0 0 1,1 1-1,-1-1 0,0 0 0,0 1 1,1-1-1,-1 0 0,0 0 1,1 1-1,-1-1 0,0 0 0,1 0 1,-1 0-1,1 1 0,-1-1 1,1 0-1,18-4 45,17-17 52,-7-6-44,-2-1 0,39-50-1,-53 61-37,-1-2 0,0 1 1,-1-2-1,-1 1 0,-1-2 0,7-22 0,-14 39-18,-1 0 0,0-1 0,-1 1 0,1 0 0,-1-1 0,1 1 0,-1-1 0,-2-8 0,2 12 0,0 0 0,-1 0 0,1 0 0,-1 0 0,1 0 0,-1 0 0,1 0 0,-1 1 0,1-1 0,-1 0 0,0 0 0,0 1 0,1-1 0,-1 0 0,0 1 0,0-1 0,0 1 0,0-1 0,0 1 0,0-1 0,0 1 0,0-1 0,0 1 0,0 0 0,0 0 0,0 0 0,0 0 0,0-1 0,0 1 0,0 0 0,0 1 0,0-1 0,0 0 0,0 0 0,0 0 0,0 1 0,0-1 0,0 0 0,0 1 0,0-1 0,0 1 0,-1 0 0,-10 6 0,1 0 0,0 0 0,1 1 0,0 0 0,0 1 0,1 0 0,0 1 0,0 0 0,1 0 0,0 0 0,1 1 0,0 1 0,-7 17 0,13-28 0,1-1 0,0 1 0,-1 0 0,1 0 0,0 0 0,0 0 0,0 0 0,0 0 0,0 0 0,0 0 0,0 0 0,0-1 0,0 1 0,0 0 0,0 0 0,0 0 0,1 0 0,-1 0 0,0 0 0,1 0 0,-1-1 0,1 1 0,-1 0 0,1 0 0,-1 0 0,1-1 0,-1 1 0,1 0 0,0-1 0,-1 1 0,1-1 0,0 1 0,0-1 0,-1 1 0,1-1 0,0 1 0,0-1 0,0 0 0,0 1 0,0-1 0,0 0 0,-1 0 0,1 0 0,0 1 0,0-1 0,1 0 0,57 0 0,-37-2 0,-3 2-7,-6-1-23,0 1 0,0 1 0,0 0 0,0 1 0,24 5 0,-33-5 26,-1-1 0,0 1 0,1-1 0,-1 1-1,0 0 1,0 0 0,0 0 0,0 1 0,-1-1 0,1 1 0,0 0 0,-1 0 0,0 0 0,0 0-1,0 0 1,0 0 0,0 0 0,-1 1 0,1-1 0,-1 0 0,0 1 0,0 0 0,0-1 0,-1 1 0,1 6-1,-1-9-54,2 45 42,-8-33-3884,0-12-2526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7.793"/>
    </inkml:context>
    <inkml:brush xml:id="br0">
      <inkml:brushProperty name="width" value="0.025" units="cm"/>
      <inkml:brushProperty name="height" value="0.025" units="cm"/>
    </inkml:brush>
  </inkml:definitions>
  <inkml:trace contextRef="#ctx0" brushRef="#br0">1 21 10442,'0'0'15919,"0"13"-15033,0-8-738,-1 9 6,1 0 1,1-1 0,1 1-1,4 20 1,-6-32-137,0 0 1,0 0-1,1-1 1,-1 1-1,0 0 1,1 0-1,0 0 0,0-1 1,-1 1-1,1 0 1,0-1-1,0 1 1,0-1-1,1 1 1,-1-1-1,0 1 1,0-1-1,1 0 1,-1 0-1,1 0 1,-1 0-1,1 0 1,0 0-1,-1 0 0,1 0 1,0 0-1,0-1 1,-1 1-1,1-1 1,0 1-1,0-1 1,0 0-1,0 0 1,0 0-1,0 0 1,-1 0-1,1 0 1,0 0-1,0-1 1,0 1-1,0-1 1,-1 1-1,1-1 0,0 0 1,0 0-1,-1 0 1,1 1-1,1-3 1,4-2 193,-1 1 0,0-1 0,0-1 0,-1 1 0,1-1 0,-1 0 0,-1 0 0,1-1 0,-1 1 0,0-1-1,3-7 1,-1 3 76,0 1 0,0 0-1,12-14 1,-11 23-288,-2 13 0,1 20 0,-5-24 0,0-2 0,0 3 0,1-1 0,0 1 0,0 0 0,6 13 0,-8-21 0,1 0 0,-1-1 0,0 1 0,1 0 0,-1 0 0,1 0 0,0 0 0,-1 0 0,1-1 0,-1 1 0,1 0 0,0 0 0,0-1 0,0 1 0,-1 0 0,1-1 0,0 1 0,0-1 0,0 0 0,0 1 0,0-1 0,0 1 0,0-1 0,0 0 0,0 0 0,0 0 0,0 0 0,0 1 0,0-1 0,0-1 0,0 1 0,0 0 0,0 0 0,0 0 0,0 0 0,0-1 0,0 1 0,0 0 0,0-1 0,0 1 0,-1-1 0,1 1 0,0-1 0,0 0 0,0 1 0,-1-1 0,1 0 0,0 1 0,0-1 0,-1 0 0,2-1 0,5-6 0,1-1 0,-1 0 0,-1 0 0,8-14 0,-9 14 0,0 0 0,1 1 0,0 0 0,0 0 0,1 0 0,8-7 0,-14 14 0,0 1 0,-1-1 0,1 1 0,0-1 0,0 1 0,-1 0 0,1-1 0,0 1 0,0 0 0,-1 0 0,1 0 0,0-1 0,0 1 0,0 0 0,0 0 0,-1 0 0,1 0 0,0 0 0,0 1 0,0-1 0,-1 0 0,1 0 0,0 0 0,0 1 0,0-1 0,-1 0 0,1 1 0,0-1 0,-1 1 0,1-1 0,0 1 0,-1-1 0,1 1 0,0-1 0,-1 1 0,1 0 0,-1-1 0,1 1 0,-1 0 0,0-1 0,1 1 0,-1 0 0,0 0 0,1 0 0,-1-1 0,0 1 0,0 0 0,0 0 0,0 0 0,1 1 0,10 51 0,-10-46 0,0 0 0,9 38 0,-10-45 0,0 1 0,0-1 0,0 0 0,1 1 0,-1-1 0,0 1 0,0-1 0,1 1 0,-1-1 0,0 0 0,1 1 0,-1-1 0,1 0 0,-1 1 0,0-1 0,1 0 0,-1 1 0,1-1 0,-1 0 0,1 0 0,-1 0 0,1 1 0,-1-1 0,1 0 0,-1 0 0,2 0 0,-1 0 0,0-1 0,0 1 0,0-1 0,1 0 0,-1 1 0,0-1 0,0 0 0,0 0 0,0 0 0,0 0 0,-1 0 0,1 0 0,0 0 0,0 0 0,-1 0 0,2-2 0,22-39 0,-19 31 0,0 1 0,0 1 0,1-1 0,1 1 0,-1 0 0,1 0 0,1 1 0,15-14 0,-23 21 0,1 1 0,-1 0 0,1-1 0,-1 1 0,1 0 0,-1 0 0,1-1 0,-1 1 0,1 0 0,-1 0 0,1 0 0,-1 0 0,1 0 0,-1 0 0,1 0 0,0 0 0,-1 0 0,1 0 0,-1 0 0,1 0 0,-1 0 0,1 0 0,-1 0 0,1 0 0,-1 1 0,1-1 0,0 0 0,-1 0 0,0 1 0,1-1 0,-1 0 0,1 1 0,-1-1 0,1 1 0,9 23 0,-6 32 0,-4-54 0,2 11-486,5-14-877,10-19-3420,-14 16 3407,11-14-6535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8.400"/>
    </inkml:context>
    <inkml:brush xml:id="br0">
      <inkml:brushProperty name="width" value="0.025" units="cm"/>
      <inkml:brushProperty name="height" value="0.025" units="cm"/>
    </inkml:brush>
  </inkml:definitions>
  <inkml:trace contextRef="#ctx0" brushRef="#br0">52 131 18866,'0'0'11328,"-8"1"-10970,-25 2-268,32-2-92,0-1-1,0 1 1,1-1-1,-1 1 0,1-1 1,-1 1-1,0 0 1,1-1-1,-1 1 1,1 0-1,-1-1 0,1 1 1,0 0-1,-1 0 1,1-1-1,0 1 0,-1 0 1,1 0-1,0 0 1,0 0-1,0-1 1,0 1-1,0 0 0,0 0 1,0 0-1,0 1 1,2 24 7,-2-24 11,3 11-32,0-1 1,1 1-1,1-1 0,0 0 0,0 0 0,1-1 0,1 0 0,0 0 0,0 0 1,13 12-1,-12-13 2,0 0 0,0 1 0,-1-1 1,0 2-1,-1-1 0,0 1 1,-1 0-1,0 0 0,-1 0 0,3 17 1,-5-14 264,-1 1 1,0 0-1,-1 0 0,-2 16 1,1-28-183,0 1 0,0 0 0,0 0 0,0-1 0,-1 1 0,1-1 0,-1 1-1,0-1 1,-1 0 0,1 0 0,-1 0 0,0 0 0,0 0 0,0 0 0,0-1 0,-1 1 0,-5 3 0,8-6-69,0-1 0,0 1 0,0 0 0,0-1 0,0 1 0,0-1 0,0 1 0,0-1 0,0 1 0,0-1 0,0 0 0,0 0 0,0 0 0,0 1 0,-1-1 0,1 0 0,0 0 0,0-1 0,0 1 0,0 0 0,0 0 0,0 0 0,-1-1 0,1 1 0,-2-2 0,2 1 0,-1 0 0,0-1 0,0 0 0,1 1 0,-1-1 0,1 0 0,0 0 0,-1 0 0,1 0 0,0 0 0,-2-4 0,-1-6 0,1 1 0,0-1 0,-2-20 0,2 19 0,2 0 0,0-1 0,0 1 0,1 0 0,1 0 0,0-1 0,1 1 0,0 0 0,1 0 0,1 0 0,0 0 0,1 1 0,0 0 0,1 0 0,0 0 0,1 0 0,10-13 0,77-82 0,-71 84 0,-1-1 0,-1 0 0,-1-2 0,22-37 0,-41 61 0,0 0 0,0 0 0,0-1 0,0 1 0,0 0 0,0-1 0,-1 1 0,1-1 0,-1 1 0,1-5 0,-1 6 0,0 1 0,0-1 0,0 1 0,-1-1 0,1 1 0,0 0 0,0-1 0,0 1 0,0-1 0,-1 1 0,1 0 0,0-1 0,0 1 0,-1-1 0,1 1 0,0 0 0,-1-1 0,1 1 0,0 0 0,-1 0 0,1-1 0,0 1 0,-1 0 0,1 0 0,-1 0 0,1-1 0,-1 1 0,1 0 0,0 0 0,-1 0 0,1 0 0,-1 0 0,0 0 0,-2 0 0,1 1 0,-1-1 0,0 1 0,1 0 0,-1 0 0,1 0 0,-1 1 0,1-1 0,-1 0 0,1 1 0,0 0 0,0-1 0,0 1 0,0 0 0,0 0 0,0 0 0,-2 3 0,-4 7 0,0 0 0,0 1 0,1-1 0,1 1 0,0 1 0,0-1 0,2 1 0,0 0 0,0 0 0,1 0 0,1 1 0,-1 21 0,3-35-7,0 1 1,0-1-1,0 1 0,0-1 1,1 0-1,-1 1 0,0-1 1,1 1-1,-1-1 0,1 0 1,0 1-1,-1-1 0,1 0 1,0 0-1,0 1 0,0-1 1,0 0-1,0 0 0,0 0 1,0 0-1,0 0 0,0 0 1,2 0-1,0 1-63,0-1 0,1 1 0,-1-1 0,0 0 0,1-1-1,-1 1 1,1 0 0,-1-1 0,7 0 0,-2 0-412,-1 0-1,1-1 0,0 0 0,-1-1 1,1 0-1,0 0 0,-1 0 1,13-7-1,3-6-8245</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9.632"/>
    </inkml:context>
    <inkml:brush xml:id="br0">
      <inkml:brushProperty name="width" value="0.025" units="cm"/>
      <inkml:brushProperty name="height" value="0.025" units="cm"/>
    </inkml:brush>
  </inkml:definitions>
  <inkml:trace contextRef="#ctx0" brushRef="#br0">0 294 10730,'0'0'9027,"2"-10"-6502,-1 2-2120,1 1 0,0 0 0,0 1 0,0-1 0,1 0-1,0 1 1,0-1 0,1 1 0,0 0 0,0 0 0,0 0-1,1 1 1,-1-1 0,2 1 0,-1 0 0,0 1-1,9-6 1,-8 5-171,1 1 0,-1 1 0,1-1 0,0 1 0,0 0 0,14-3 0,-20 6-229,0 0-1,1-1 1,-1 1 0,0 0-1,1 0 1,-1 0 0,1 0-1,-1 0 1,0 0-1,1 0 1,-1 0 0,0 0-1,1 1 1,-1-1 0,0 1-1,1-1 1,-1 1 0,0-1-1,0 1 1,1 0-1,-1 0 1,0-1 0,0 1-1,0 0 1,0 0 0,0 0-1,0 0 1,0 0 0,0 0-1,-1 1 1,1-1-1,0 0 1,-1 0 0,1 1-1,-1-1 1,1 0 0,-1 1-1,0-1 1,1 0 0,-1 1-1,0-1 1,0 0-1,0 3 1,0 17 60,0 0-1,-1 0 1,-2 0-1,0 0 1,-8 26-1,9-38-61,17-21 369,6-12-18,-8 2-278,-1 0-1,18-44 1,-14 27-63,-10 125-13,-6-86 0,0 16 0,1-1 0,0 0 0,7 28 0,-7-40 0,0 0 0,0 0 0,0 0 0,0 0 0,1 0 0,-1 0 0,1 0 0,0-1 0,0 1 0,0-1 0,3 4 0,-4-5 0,1 0 0,-1 0 0,1 0 0,-1-1 0,1 1 0,-1 0 0,1-1 0,0 1 0,-1-1 0,1 0 0,-1 1 0,1-1 0,0 0 0,0 0 0,-1 0 0,1 0 0,0 0 0,-1-1 0,1 1 0,0 0 0,-1-1 0,1 1 0,1-2 0,2 0 0,-1-1 0,1 0 0,-1 0 0,0 0 0,0-1 0,0 0 0,0 1 0,-1-1 0,1-1 0,-1 1 0,0 0 0,0-1 0,3-8 0,3-4 0,-2-1 0,9-29 0,-12 33 0,0-1 0,-1-1 0,-1 1 0,0 0 0,-2-1 0,1 1 0,-3-18 0,2 32 0,0 1 0,0 0 0,0-1 0,0 1 0,0 0 0,0-1 0,0 1 0,0 0 0,0-1 0,0 1 0,0 0 0,0-1 0,0 1 0,0 0 0,0-1 0,-1 1 0,1 0 0,0-1 0,0 1 0,0 0 0,0 0 0,-1-1 0,1 1 0,0 0 0,0 0 0,-1-1 0,1 1 0,0 0 0,0 0 0,-1 0 0,1-1 0,0 1 0,-1 0 0,1 0 0,0 0 0,-1 0 0,1 0 0,0 0 0,0-1 0,-1 1 0,1 0 0,0 0 0,-1 0 0,1 0 0,0 0 0,-1 1 0,1-1 0,0 0 0,-1 0 0,1 0 0,0 0 0,-1 0 0,1 0 0,0 0 0,-1 1 0,1-1 0,0 0 0,0 0 0,-1 0 0,1 1 0,-12 16 0,9-6 0,0 1 0,1 0 0,1 0 0,0 23 0,0-35 0,1 0 0,0 0 0,0 1 0,0-1 0,0 0 0,0 0 0,0 1 0,0-1 0,0 0 0,0 0 0,0 1 0,0-1 0,0 0 0,0 0 0,1 0 0,-1 1 0,0-1 0,0 0 0,0 0 0,0 0 0,0 1 0,0-1 0,1 0 0,-1 0 0,0 0 0,0 0 0,0 1 0,0-1 0,1 0 0,-1 0 0,0 0 0,0 0 0,0 0 0,1 0 0,-1 0 0,0 1 0,0-1 0,0 0 0,1 0 0,-1 0 0,0 0 0,0 0 0,1 0 0,-1 0 0,0 0 0,14-8 0,8-14 0,-20 20 0,8-11 0,0 1 0,-1-1 0,-1 0 0,0-1 0,-1 0 0,-1 0 0,0-1 0,8-29 0,-23 92 0,5-27 0,0 1 0,2-1 0,-1 31 0,4-45 0,-1 0 0,1 0 0,0 0 0,1 0 0,0 0 0,0 0 0,0 0 0,1 0 0,0-1 0,0 1 0,1-1 0,0 0 0,0 0 0,8 9 0,-13-16-50,1 0-1,0 0 1,-1 0 0,1 1-1,0-1 1,0 0 0,0 0-1,-1 0 1,1 0 0,0 0-1,0 1 1,0-1 0,0 0-1,0 0 1,0 0 0,1 0 0,-1 0-1,0 1 1,0-1 0,1 0-1,-1 0 1,0 0 0,1 1-1,-1-1 1,1 0 0,-1 0-1,1 1 1,-1-1 0,1 0-1,0 1 1,-1-1 0,1 1-1,0-1 1,-1 1 0,1-1-1,0 1 1,0 0 0,-1-1-1,1 1 1,0 0 0,0-1-1,0 1 1,0 0 0,0 0-1,-1 0 1,1 0 0,0 0 0,0 0-1,0 0 1,0 0 0,0 0-1,-1 0 1,1 0 0,0 1-1,0-1 1,0 0 0,0 0-1,-1 1 1,1-1 0,0 1-1,0-1 1,-1 1 0,1-1-1,0 1 1,-1-1 0,1 1-1,0 1 1,-18-38-11182,5 11 518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49.963"/>
    </inkml:context>
    <inkml:brush xml:id="br0">
      <inkml:brushProperty name="width" value="0.025" units="cm"/>
      <inkml:brushProperty name="height" value="0.025" units="cm"/>
    </inkml:brush>
  </inkml:definitions>
  <inkml:trace contextRef="#ctx0" brushRef="#br0">25 64 11339,'0'0'12492,"-24"-50"-10955,23 45-192,1 2-160,0 1-192,0-1 961,0 9-6374,0-1 288,0 0-1633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0.396"/>
    </inkml:context>
    <inkml:brush xml:id="br0">
      <inkml:brushProperty name="width" value="0.025" units="cm"/>
      <inkml:brushProperty name="height" value="0.025" units="cm"/>
    </inkml:brush>
  </inkml:definitions>
  <inkml:trace contextRef="#ctx0" brushRef="#br0">69 228 14734,'0'0'14643,"1"-8"-12112,1-26-1757,-1 34-773,-1-1 1,0 1 0,0 0 0,0 0 0,0-1 0,0 1 0,0 0 0,0-1 0,0 1 0,0 0 0,0 0-1,0-1 1,0 1 0,0 0 0,0-1 0,0 1 0,0 0 0,0 0 0,0-1 0,0 1 0,0 0 0,-1 0-1,1-1 1,0 1 0,0 0 0,0 0 0,0-1 0,-1 1 0,1 0 0,0 0 0,0 0 0,-1-1-1,1 1 1,0 0 0,0 0 0,-1 0 0,1 0 0,0 0 0,0-1 0,-1 1 0,1 0 0,0 0 0,0 0-1,-1 0 1,1 0 0,0 0 0,-1 0 0,1 0 0,0 0 0,-1 0 0,1 0 0,0 0 0,0 0 0,-1 1-1,1-1 1,-11 8-23,5 0 21,0 2 0,1-1 0,1 1 0,-1-1 0,1 1 0,1 1 0,-4 19 0,3-7 0,1 0 0,-1 38 0,4-61 0,-1 1 0,1 0 0,0 0 0,0 0 0,0 0 0,0 0 0,0 0 0,0 0 0,0-1 0,0 1 0,0 0 0,0 0 0,0 0 0,0 0 0,1 0 0,-1-1 0,0 1 0,1 0 0,-1 0 0,1 0 0,-1-1 0,1 1 0,-1 0 0,1 0 0,-1-1 0,1 1 0,0 0 0,-1-1 0,1 1 0,0-1 0,-1 1 0,1-1 0,0 0 0,0 1 0,0-1 0,0 1 0,-1-1 0,1 0 0,0 0 0,0 0 0,0 1 0,0-1 0,0 0 0,0 0 0,-1 0 0,1 0 0,0-1 0,0 1 0,0 0 0,1-1 0,2 0 0,0-1 0,0 0 0,0 0 0,0-1 0,-1 1 0,1-1 0,-1 1 0,0-1 0,5-5 0,3-7 0,0 0 0,-1 0 0,-1-1 0,0 0 0,-1-1 0,-1 0 0,-1 0 0,9-37 0,-10 30 0,-1-1 0,-1 0 0,-1 0 0,-1-1 0,-1 1 0,-5-26 0,5 51 0,0 0 0,0 0 0,0 0 0,-1 1 0,1-1 0,0 0 0,0 0 0,0 0 0,-1 0 0,1 0 0,0 0 0,0 1 0,-1-1 0,1 0 0,0 0 0,0 0 0,-1 0 0,1 0 0,0 0 0,0 0 0,-1 0 0,1 0 0,0 0 0,-1 0 0,1 0 0,0 0 0,0 0 0,-1 0 0,1-1 0,0 1 0,0 0 0,-1 0 0,1 0 0,0 0 0,0 0 0,0-1 0,-1 1 0,1 0 0,0 0 0,0 0 0,0 0 0,0-1 0,-1 1 0,1 0 0,0 0 0,0-1 0,0 1 0,0 0 0,0 0 0,0-1 0,0 1 0,0 0 0,-1 0 0,1-1 0,-9 24 0,0 27 0,1 1 0,3 0 0,2 0 0,6 94 0,-2-142-302,0 0-1,1 0 1,-1 0 0,0 0-1,1-1 1,0 1 0,0 0-1,-1-1 1,1 1 0,1-1 0,-1 0-1,0 0 1,1 0 0,-1 0-1,1 0 1,-1 0 0,1-1-1,0 1 1,0-1 0,0 0-1,0 0 1,5 2 0,-5-2-150,0 0-1,0 0 1,0 0 0,0 0 0,1-1 0,-1 1-1,0-1 1,1 0 0,-1 0 0,0 0 0,1 0 0,-1-1-1,0 1 1,0-1 0,1 0 0,-1 0 0,0 0-1,0 0 1,0 0 0,0-1 0,5-3 0,6-13-4940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0.958"/>
    </inkml:context>
    <inkml:brush xml:id="br0">
      <inkml:brushProperty name="width" value="0.025" units="cm"/>
      <inkml:brushProperty name="height" value="0.025" units="cm"/>
    </inkml:brush>
  </inkml:definitions>
  <inkml:trace contextRef="#ctx0" brushRef="#br0">7 36 17521,'0'0'11979,"-1"11"-11573,-4 113 2065,5-123-2466,-1-1 0,1 1 0,0-1 0,0 1 0,0-1 0,0 1 0,0-1 0,0 1 0,0-1 0,0 1 0,1-1 0,-1 1-1,0 0 1,0-1 0,0 1 0,0-1 0,1 0 0,-1 1 0,0-1 0,1 1 0,-1-1 0,0 1 0,1-1 0,-1 0 0,0 1 0,1-1 0,-1 0-1,1 1 1,-1-1 0,1 0 0,-1 1 0,1-1 0,-1 0 0,1 0 0,-1 0 0,1 1 0,-1-1 0,1 0 0,-1 0 0,1 0 0,-1 0 0,1 0 0,-1 0-1,1 0 1,-1 0 0,1 0 0,-1 0 0,1-1 0,-1 1 0,1 0 0,-1 0 0,1 0 0,-1-1 0,1 1 0,-1 0 0,1-1 0,-1 1 0,1 0-1,-1-1 1,0 1 0,1 0 0,-1-1 0,29-23 74,13-30-79,-30 38 0,-1 1 0,2 0 0,0 1 0,17-15 0,-29 29 0,-1-1 0,1 1 0,-1-1 0,1 1 0,-1-1 0,1 1 0,0-1 0,-1 1 0,1 0 0,-1-1 0,1 1 0,0 0 0,0 0 0,-1-1 0,1 1 0,0 0 0,-1 0 0,1 0 0,0 0 0,0 0 0,-1 0 0,1 0 0,0 0 0,-1 0 0,1 0 0,0 0 0,0 1 0,-1-1 0,1 0 0,0 0 0,-1 1 0,1-1 0,0 1 0,0 0 0,1 1 0,-1 0 0,0 0 0,-1-1 0,1 1 0,0 0 0,0 0 0,-1 0 0,1 0 0,-1 0 0,0 0 0,1 2 0,-2 71 0,0-66 0,-4 26 0,46-88 0,22-49 0,-63 102 0,0-1 0,0 1 0,0 0 0,0 0 0,0 0 0,0 0 0,1 0 0,-1 0 0,0 0 0,0 0 0,0 0 0,0 0 0,0 0 0,0 0 0,0 0 0,0 0 0,1 0 0,-1-1 0,0 1 0,0 0 0,0 0 0,0 0 0,0 0 0,0 0 0,0 0 0,1 0 0,-1 1 0,0-1 0,0 0 0,0 0 0,0 0 0,0 0 0,0 0 0,0 0 0,1 0 0,-1 0 0,0 0 0,0 0 0,0 0 0,0 0 0,0 0 0,0 0 0,0 0 0,0 1 0,0-1 0,0 0 0,0 0 0,1 0 0,-1 0 0,0 0 0,0 0 0,0 0 0,0 1 0,0-1 0,0 0 0,0 0 0,0 0 0,0 0 0,0 0 0,0 0 0,0 0 0,0 1 0,0-1 0,0 0 0,0 0 0,0 0 0,0 0 0,-1 0 0,4 18 0,-2 20 0,-1-38 0,0 62 0,41-108 0,-36 39 10,-2 3-27,-1 0 1,1 0-1,0 0 1,1 0-1,-1 1 1,1-1 0,0 1-1,0 0 1,7-5-1,-14 47-13307,-1-28 6624</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1.688"/>
    </inkml:context>
    <inkml:brush xml:id="br0">
      <inkml:brushProperty name="width" value="0.025" units="cm"/>
      <inkml:brushProperty name="height" value="0.025" units="cm"/>
    </inkml:brush>
  </inkml:definitions>
  <inkml:trace contextRef="#ctx0" brushRef="#br0">17 431 12876,'0'0'14862,"7"5"-14349,-5-4-439,0 1 1,0-1 0,0 0 0,0 1-1,0-1 1,0 0 0,0 0-1,0-1 1,1 1 0,-1 0 0,0-1-1,4 1 1,5-10 609,-7-20-492,-4 29-197,0 0 0,0-1 0,0 1 0,0 0 0,0-1 0,0 1 0,-1 0 0,1 0 0,0-1 1,0 1-1,0 0 0,0 0 0,0-1 0,-1 1 0,1 0 0,0 0 0,0 0 0,-1-1 0,1 1 0,0 0 0,0 0 0,-1 0 1,1 0-1,0-1 0,0 1 0,-1 0 0,1 0 0,0 0 0,-1 0 0,1 0 0,0 0 0,0 0 0,-1 0 0,1 0 0,0 0 0,-1 0 1,1 0-1,0 0 0,0 0 0,-1 0 0,1 0 0,0 0 0,-1 1 0,1-1 0,0 0 0,0 0 0,-1 0 0,1 0 0,0 1 1,0-1-1,-1 0 0,1 0 0,0 0 0,0 1 0,-1-1 0,-14 13-114,9-3 159,0 1 0,1 0 0,0 0 0,1 0 0,0 0 0,1 1 0,0 0 0,1-1 0,1 1 0,-1 0 0,2 12 0,0-23-31,0 0-1,0-1 1,0 1 0,0 0-1,0-1 1,0 1 0,0-1-1,0 1 1,0 0 0,1-1-1,-1 1 1,0-1-1,0 1 1,1-1 0,-1 1-1,0 0 1,1-1 0,-1 1-1,1-1 1,-1 0-1,1 1 1,-1-1 0,1 1-1,-1-1 1,1 0 0,-1 1-1,1-1 1,-1 0 0,1 0-1,-1 1 1,1-1-1,0 0 1,-1 0 0,2 0-1,24-6 486,-18 2-273,-1 0 0,0-1 0,0 0 0,12-10 0,7-15-140,-1-1 0,-1-1 0,-2-2 0,-1 0 0,25-56-1,-34 63-55,-2-1 0,-1-1 0,0 1-1,-3-2 1,0 1 0,-2 0-1,1-60 1,-5 89-25,0 0 0,-1 1 0,1-1 0,0 0 0,0 1 0,0-1 0,-1 0 0,1 1 0,0-1 0,-1 0 0,1 0 0,0 0 0,-1 1 0,1-1 0,0 0 0,-1 0 0,1 0 0,0 0 0,-1 1 0,1-1 0,0 0 0,-1 0 0,1 0 0,-1 0 0,1 0 0,0 0 0,-1 0 0,1 0 0,0 0 0,-1 0 0,1 0 0,-1-1 0,1 1 0,0 0 0,-1 0 0,1 0 0,0 0 0,-1-1 0,1 1 0,0 0 0,-1 0 0,1 0 0,0-1 0,0 1 0,-1 0 0,1-1 0,0 1 0,0 0 0,-1-1 0,1 1 0,0 0 0,0-1 0,0 1 0,0 0 0,0-1 0,-1 1 0,1 0 0,0-1 0,0 1 0,0-1 0,0 1 0,0 0 0,0-1 0,0 1 0,1-1 0,-20 27 0,10-5 0,1 0 0,1 0 0,0 1 0,2 0 0,1 0 0,1 1 0,1-1 0,0 1 0,3 32 0,0-42 0,0 0 0,1 0 0,0 0 0,1 0 0,0 0 0,1-1 0,1 1 0,0-1 0,0 0 0,1-1 0,1 1 0,0-1 0,0 0 0,1-1 0,1 0 0,0 0 0,14 12 0,-21-20 0,1 0 0,0 0 0,-1 0 0,1-1 0,0 1 0,0-1 0,0 1 0,0-1 0,0 0 0,1 0 0,-1-1 0,0 1 0,5 0 0,-7-2 0,0 1 0,-1-1 0,1 1 0,-1-1 0,1 0 0,-1 1 0,1-1 0,-1 0 0,0 1 0,1-1 0,-1 0 0,0 0 0,1 1 0,-1-1 0,0 0 0,0 0 0,0 0 0,1 1 0,-1-1 0,0 0 0,0 0 0,0 0 0,-1 1 0,1-1 0,0 0 0,0 0 0,0 0 0,-1 1 0,1-1 0,0 0 0,-1 0 0,-8-30 0,-3 11 0,-1 0 0,-29-33 0,-5-7 0,10 14 0,27 35 0,1 0 0,-1-1 0,2-1 0,-14-25 0,22 37 0,0 1 0,0 0 0,0-1 0,0 1 0,0 0 0,0-1 0,0 1 0,0 0 0,0-1 0,0 1 0,0 0 0,0-1 0,0 1 0,1 0 0,-1-1 0,0 1 0,0 0 0,0-1 0,0 1 0,1 0 0,-1 0 0,0-1 0,0 1 0,1 0 0,-1 0 0,0 0 0,0-1 0,1 1 0,-1 0 0,0 0 0,1 0 0,-1 0 0,0-1 0,1 1 0,-1 0 0,0 0 0,1 0 0,-1 0 0,1 0 0,17-3 0,-16 3 0,112-5-834,-81 5-1190,-1-2 0,0 0-1,54-13 1,-51 3-12683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5.528"/>
    </inkml:context>
    <inkml:brush xml:id="br0">
      <inkml:brushProperty name="width" value="0.025" units="cm"/>
      <inkml:brushProperty name="height" value="0.025" units="cm"/>
    </inkml:brush>
  </inkml:definitions>
  <inkml:trace contextRef="#ctx0" brushRef="#br0">389 168 14029,'4'-12'2883,"-2"6"-2676,3-6 675,-1 0 1,0-1 0,-1 0-1,0 0 1,-1 0-1,0-21 1,-2 32-744,-1 0 0,1 0 0,-1 0-1,0 0 1,0 0 0,0 0 0,0 0 0,0 1 0,0-1 0,0 0 0,-1 0 0,1 1 0,0-1 0,-1 1 0,0-1 0,1 1 0,-1 0 0,0 0 0,0 0 0,1 0 0,-1 0 0,0 0-1,0 0 1,0 0 0,0 1 0,0-1 0,-1 1 0,1 0 0,0-1 0,0 1 0,0 0 0,0 0 0,-3 1 0,-4-1 16,0 0 0,1 0-1,-1 1 1,0 1 0,1-1 0,-1 1 0,-10 4 0,4 2-101,1 0 0,0 1 0,0 0 0,1 1 0,0 1 0,1 0 0,0 0 0,1 1 0,0 1 1,-14 22-1,5-5 75,1 1-1,2 0 1,-24 64 0,34-76-52,1 0 0,1 0 1,1 1-1,0 0 0,-1 35 0,4-50-74,1-1 0,0 1-1,0 0 1,1 0 0,-1 0-1,1-1 1,0 1 0,0 0 0,0-1-1,1 1 1,0-1 0,0 1-1,0-1 1,0 0 0,1 0 0,-1 0-1,1 0 1,0 0 0,0-1-1,1 1 1,-1-1 0,1 0 0,0 0-1,0 0 1,0 0 0,0-1-1,0 1 1,0-1 0,6 2 0,0-2 12,0 0 1,0-1 0,0 0 0,0 0-1,0-1 1,1 0 0,-1-1 0,0 0-1,0-1 1,0 0 0,-1-1 0,12-3 0,-15 4 0,0 0 0,-1-1 0,1 1 0,0-1 0,-1 0 1,0-1-1,1 1 0,-1-1 0,-1 0 0,1 0 0,-1-1 1,1 1-1,-1-1 0,-1 0 0,1 0 0,-1-1 0,1 1 1,-1-1-1,-1 1 0,4-12 0,-5 15-2,-1 0 0,1 1 0,-1-1 0,0 0-1,0 0 1,0 0 0,0 0 0,0 0 0,0 0 0,-1 0 0,1 0-1,0 0 1,-1 1 0,0-1 0,1 0 0,-1 0 0,0 0 0,0 1-1,0-1 1,0 1 0,0-1 0,0 1 0,-1-1 0,-1-1 0,0 1 5,-1-1 1,1 1-1,-1 0 1,0 0 0,0 0-1,0 1 1,0-1-1,0 1 1,0 0-1,-7-1 1,1 1-16,0 0 0,0 0 0,0 1 1,0 1-1,0 0 0,0 0 0,0 1 0,0 0 0,-10 4 0,16-4-8,0 0 0,0 1 0,0-1 0,0 1 1,0 0-1,1 0 0,-5 5 0,7-6 1,0-1 0,0 0 0,0 0 0,0 0 1,0 1-1,0-1 0,0 1 0,0-1 1,1 1-1,-1-1 0,0 1 0,1-1 0,0 1 1,-1-1-1,1 1 0,0 0 0,0-1 0,0 1 1,0-1-1,0 1 0,0 0 0,0-1 0,0 1 1,1 1-1,0-2 3,1 0 0,-1 0 1,0 0-1,0 0 0,1-1 1,-1 1-1,1-1 0,-1 1 0,0-1 1,1 1-1,-1-1 0,1 0 0,-1 1 1,1-1-1,-1 0 0,1 0 1,0 0-1,-1 0 0,1-1 0,1 1 1,35-7 132,-15-1-61,-1-2 1,0 0-1,-1-2 1,0 0-1,34-28 1,-26 19-43,53-29 1,-82 50-36,1-1 1,0 1-1,-1-1 0,1 1 1,0-1-1,0 1 0,-1 0 1,1-1-1,0 1 0,0 0 0,0 0 1,-1 0-1,1-1 0,0 1 1,0 0-1,0 0 0,0 0 1,0 0-1,-1 0 0,1 1 0,0-1 1,0 0-1,0 0 0,0 1 1,-1-1-1,1 0 0,0 1 0,0-1 1,-1 1-1,1-1 0,0 1 1,-1-1-1,2 2 0,-1 0 0,0 0-1,0 0 1,0 1 0,-1-1-1,1 0 1,-1 1 0,0-1-1,1 0 1,-1 1-1,0-1 1,-1 1 0,1 2-1,-2 10 48,-1 0-1,0-1 1,-6 16-1,-12 28 77,-29 56-1,50-114-117,0 0 0,1 0 0,-1 0 0,0 0 0,0 0 0,0 0 0,0 0 0,0 0 0,1 0 0,-1 0 0,0 0 0,0 0 0,0 0 0,0 0 0,0 0 0,1 0 0,-1 0 0,0 0 0,0 0 0,0 0 0,0 0 0,0 1 0,0-1 0,1 0 0,-1 0 0,0 0 0,0 0 0,0 0 0,0 0 0,0 0 0,0 1 0,0-1 0,0 0 0,0 0 0,0 0 0,1 0 0,-1 0 0,0 1 0,0-1 0,0 0 0,0 0 0,13-11 0,8-14-824,71-87-11543,-62 68 5475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1.839"/>
    </inkml:context>
    <inkml:brush xml:id="br0">
      <inkml:brushProperty name="width" value="0.025" units="cm"/>
      <inkml:brushProperty name="height" value="0.025" units="cm"/>
    </inkml:brush>
  </inkml:definitions>
  <inkml:trace contextRef="#ctx0" brushRef="#br0">184 313 5541,'0'0'5483,"2"-10"-983,6-32-1131,-8 40-3190,0 1 1,0 0-1,0-1 1,0 1-1,0-1 1,0 1-1,-1-1 1,1 1-1,0 0 1,-1-1-1,1 1 1,-1 0 0,1-1-1,-1 1 1,0 0-1,0-1 1,1 1-1,-1 0 1,0 0-1,0 0 1,0 0-1,0 0 1,0 0 0,-1 0-1,1 0 1,0 1-1,0-1 1,-1 0-1,1 1 1,0-1-1,-1 1 1,1-1-1,0 1 1,-1-1-1,1 1 1,-1 0 0,1 0-1,-2 0 1,-1-1-42,-1 1 1,1 0-1,0 0 1,0 0-1,-1 1 1,1-1-1,0 1 1,0 0-1,0 0 1,-1 1-1,-3 1 1,1 2-47,0 1 1,0-1 0,1 1-1,0 0 1,0 1-1,0 0 1,1 0 0,0 0-1,0 0 1,1 1 0,-7 14-1,5-8 76,1 0-1,1 1 1,0-1 0,0 1-1,1-1 1,0 19 0,3-32-157,-1 1 0,1-1 0,1 1 0,-1-1 0,0 1 0,0-1 0,0 1 0,1-1 0,-1 1 0,1-1 0,-1 0 1,1 1-1,-1-1 0,1 0 0,0 1 0,0-1 0,0 0 0,0 0 0,0 0 0,0 0 0,0 1 0,0-1 0,0-1 0,0 1 1,1 0-1,-1 0 0,0 0 0,1-1 0,-1 1 0,0-1 0,1 1 0,-1-1 0,1 1 0,-1-1 0,1 0 0,-1 0 1,1 0-1,-1 0 0,1 0 0,-1 0 0,3 0 0,5-1 35,-1 0-1,0-1 1,1 1-1,-1-1 1,0-1 0,14-6-1,2-3-12,-1-2-1,0 0 1,-1-2 0,-1 0-1,0-1 1,-1-1-1,25-30 1,-24 22 140,0 0-1,-2-2 1,0 0 0,-2-2 0,20-47 0,-33 69-80,-1-1 1,0 1 0,0 0-1,-1-1 1,0 0 0,0 1 0,-1-1-1,0-15 1,-1 24-94,-1 0 0,0 0 0,1 0 0,-1 0 0,0 0 0,1 0 0,-1 1 0,1-1 0,-1 0 0,0 0 0,1 0 0,-1 1 0,1-1 0,-1 0 0,0 1 0,1-1 0,-1 0 0,1 1 0,-1-1 0,1 1 0,0-1 0,-1 1 0,1-1 0,-1 1 0,1-1 0,-1 1 0,-9 19 0,0 1 0,1-1 0,1 1 0,2 1 0,-1 0 0,-4 35 0,3-18 0,2-16 0,1 0 0,1 1 0,2 0 0,-1 37 0,3-60-26,0 0 1,1 0-1,-1 0 0,0 0 1,0 0-1,0 0 0,1 0 1,-1 0-1,0 0 0,1 0 1,-1 0-1,1 0 0,-1 0 0,1-1 1,-1 1-1,1 0 0,0 0 1,0 0-1,-1-1 0,1 1 1,0 0-1,0-1 0,0 1 1,0-1-1,0 1 0,1 0 1,0 0-132,0-1 1,1 0-1,-1 1 1,1-1-1,-1 0 0,1 0 1,-1 0-1,1 0 1,-1-1-1,0 1 1,4-1-1,0-1-606,1 0 0,0-1 1,0 0-1,-1 0 0,0 0 0,1-1 0,7-6 0,18-20-7442</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3.310"/>
    </inkml:context>
    <inkml:brush xml:id="br0">
      <inkml:brushProperty name="width" value="0.025" units="cm"/>
      <inkml:brushProperty name="height" value="0.025" units="cm"/>
    </inkml:brush>
  </inkml:definitions>
  <inkml:trace contextRef="#ctx0" brushRef="#br0">13 153 16624,'0'0'6432,"-2"12"-5988,-3 16-18,2 1 0,1-1 0,2 1 0,2 34 0,-2-63-380,0 1 1,0 0 0,0 0 0,0 0 0,0 0 0,0 0 0,1 0 0,-1 0 0,0 0-1,0 0 1,1-1 0,-1 1 0,0 0 0,1 0 0,-1 0 0,1 0 0,-1-1 0,1 1-1,0 0 1,-1-1 0,1 1 0,0 0 0,-1-1 0,1 1 0,0-1 0,0 1 0,-1-1-1,1 1 1,0-1 0,0 0 0,0 1 0,0-1 0,0 0 0,-1 0 0,1 1 0,0-1-1,0 0 1,0 0 0,0 0 0,0 0 0,0 0 0,0 0 0,0-1 0,0 1 0,-1 0-1,1 0 1,0-1 0,1 0 0,2 0 101,-1-1 1,0-1-1,1 1 0,-1 0 0,0-1 0,0 0 1,-1 0-1,1 0 0,3-5 0,4-7 70,-2 1 1,0-1-1,-1-1 0,0 1 0,-1-1 0,-1 0 1,5-30-1,-10 62-230,0 0-1,1 1 1,0-1 0,1 1 0,1-1 0,1 0-1,0 0 1,1-1 0,1 1 0,0-1 0,1 0-1,1 0 1,14 20 0,-20-33 27,-1 0 0,1 1 0,0-1 1,0-1-1,0 1 0,0 0 0,0 0 0,0-1 0,0 1 0,1-1 1,-1 0-1,0 0 0,1 1 0,-1-2 0,1 1 0,-1 0 0,1 0 0,5 0 1,-6-2 18,0 1 0,1 0 0,-1-1 0,0 0 0,0 1 0,0-1 0,1 0 0,-1 0 0,0-1 0,0 1 0,0 0 0,0-1 0,-1 1 0,1-1 0,0 1 0,-1-1 0,3-2 0,2-5 92,1-1 0,-1 0 0,0-1 0,-1 1 1,-1-1-1,7-22 0,-5 9-126,-1-1 0,-1 0 0,-2 0 0,0 0 0,-3-33 0,1 56 0,0 1 0,0-1 0,0 1 0,0-1 0,0 1 0,0-1 0,-1 1 0,1-1 0,0 1 0,-1 0 0,1-1 0,-1 1 0,0 0 0,1-1 0,-1 1 0,0 0 0,0 0 0,0 0 0,0-1 0,0 1 0,0 0 0,0 0 0,-2-1 0,2 2 0,0 0 0,1 1 0,-1-1 0,0 0 0,0 0 0,0 1 0,1-1 0,-1 0 0,0 1 0,0-1 0,1 1 0,-1-1 0,0 1 0,1 0 0,-1-1 0,1 1 0,-1-1 0,0 1 0,1 0 0,0 0 0,-1-1 0,1 1 0,-1 0 0,1 0 0,0-1 0,0 1 0,-1 0 0,1 0 0,0 0 0,0 0 0,0-1 0,0 1 0,0 0 0,0 0 0,0 0 0,0 0 0,1 1 0,-3 11 0,1-6 0,0 1 0,0-1 0,1 0 0,0 1 0,0-1 0,3 14 0,-2-19 0,0 0 0,-1-1 0,1 1 0,0 0 0,0-1 0,0 1 0,0-1 0,1 0 0,-1 1 0,0-1 0,0 0 0,1 0 0,-1 0 0,1 0 0,-1 0 0,1 0 0,0 0 0,-1 0 0,1-1 0,0 1 0,-1 0 0,1-1 0,0 0 0,0 1 0,0-1 0,-1 0 0,1 0 0,0 0 0,0 0 0,0 0 0,-1-1 0,1 1 0,2-1 0,11-3 0,0 0 0,0-1 0,-1-1 0,0 0 0,0-1 0,0-1 0,-1 0 0,0-1 0,-1 0 0,0-1 0,0 0 0,-1-1 0,18-22 0,-28 33 0,0-1 0,-1 0 0,1 0 0,0-1 0,0 1 0,-1 0 0,1 0 0,0 0 0,-1 0 0,1-1 0,-1 1 0,1 0 0,-1 0 0,0-1 0,0 1 0,0 0 0,1-1 0,-1 1 0,0 0 0,-1-1 0,1-2 0,-1 4 0,1-1 0,-1 0 0,0 1 0,0-1 0,1 0 0,-1 1 0,0-1 0,0 1 0,0-1 0,0 1 0,1 0 0,-1-1 0,0 1 0,0 0 0,0 0 0,0-1 0,0 1 0,0 0 0,0 0 0,0 0 0,0 0 0,-1 1 0,-3-1 0,0 0 0,0 1 0,0 0 0,0 0 0,1 1 0,-1-1 0,0 1 0,1 0 0,-1 0 0,-6 5 0,2 1 0,0 2 0,0-1 0,-14 20 0,20-24 0,0 0 0,0 0 0,0 0 0,0 0 0,1 1 0,0-1 0,0 1 0,0-1 0,1 1 0,-1 10 0,2-15 0,1-1 0,0 1 0,0-1 0,-1 1 0,1 0 0,0-1 0,0 0 0,0 1 0,0-1 0,0 1 0,0-1 0,0 0 0,0 0 0,0 0 0,0 1 0,0-1 0,0 0 0,0 0 0,0 0 0,0-1 0,1 1 0,28-1 0,-29 0 0,73-6 0,73-3 0,-146 10 0,0 0 0,0 0 0,1 0 0,-1 0 0,0 0 0,1 1 0,-1-1 0,0 0 0,0 1 0,0-1 0,1 1 0,-1 0 0,0-1 0,0 1 0,0 0 0,0 0 0,0 0 0,0-1 0,0 1 0,-1 0 0,1 0 0,0 1 0,0-1 0,0 1 0,9 32 0,-8-26 0,-5-74 0,0 0 0,-8 4 0,39 61-646,4-1-2333,1-2 0,0 0 1,-1-3-1,0 0 0,0-2 0,33-15 0,-22 7-4382</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4.242"/>
    </inkml:context>
    <inkml:brush xml:id="br0">
      <inkml:brushProperty name="width" value="0.025" units="cm"/>
      <inkml:brushProperty name="height" value="0.025" units="cm"/>
    </inkml:brush>
  </inkml:definitions>
  <inkml:trace contextRef="#ctx0" brushRef="#br0">161 225 9545,'0'0'8536,"-10"-2"-5685,6 1-2694,0 0 0,0 0 0,0 1 0,0-1 0,0 1 0,0 0 0,0 0 0,0 0 0,-1 0 0,1 1 0,0 0 0,0 0 0,0 0 1,1 0-1,-1 0 0,0 1 0,0 0 0,1 0 0,-1 0 0,1 0 0,-1 0 0,1 1 0,0 0 0,0-1 0,0 1 0,1 0 0,-1 1 0,1-1 0,-1 0 0,-2 7 0,-1 0 223,1 0 0,0 1 0,1-1 0,0 1 0,0 0 0,1 0 0,1 1 0,0-1 0,1 1 0,0-1-1,0 19 1,1-29-365,1 0 0,-1-1 0,0 1-1,0-1 1,0 1 0,0-1 0,0 1-1,1-1 1,-1 1 0,0-1 0,0 1-1,1-1 1,-1 1 0,0-1 0,1 1-1,-1-1 1,0 1 0,1-1 0,-1 0-1,1 1 1,-1-1 0,1 0-1,-1 1 1,1-1 0,-1 0 0,1 1-1,-1-1 1,1 0 0,-1 0 0,2 0-1,19-5 224,15-21 108,-12 0-253,-2-1 0,0-1 1,-2-1-1,25-47 0,-34 55-30,-1-1 0,-1-1 0,0 1 1,-2-1-1,-1-1 0,0 1 1,2-36-1,-13 110 35,-18 72 0,13-77-31,1 1-1,-3 78 0,12-124-66,-1 0 0,1 1 0,0-1 0,0 0 0,0 0 0,0 0 0,0 0 0,1 1 0,-1-1 0,0 0 0,1 0 0,-1 0 0,0 0 0,1 0 0,-1 0 0,1 0 0,-1 0 0,1 0 0,0 0 0,0 0 0,-1 0 0,1 0 0,1 1 0,-1-2 0,0 0 0,0 0 0,1 0 0,-1 0 0,0 0 0,0 0 0,0 0 0,0 0 0,0 0 0,0 0 0,0-1 0,0 1 0,0 0 0,0-1 0,0 1 0,0-1 0,0 1 0,0-1 0,1-1 0,4-2 0,-1-1 0,0 0 0,0 0 0,0 0 0,-1 0 0,6-9 0,-5 3-897,0 0 0,-1 0 0,0 0 1,-1-1-1,-1 0 0,1 1 0,-2-1 0,0 0 0,0 0 1,-1 0-1,-2-18 0,2 38-1618,-1-7 2534,1 0-1,0 0 1,0 0 0,0 1-1,0-1 1,0 0-1,0 0 1,0 1 0,0-1-1,0 0 1,0 0 0,1 0-1,-1 1 1,0-1 0,1 0-1,-1 0 1,1 0-1,0 0 1,-1 0 0,1 0-1,0 0 1,0 0 0,-1 0-1,1 0 1,0 0-1,0 0 1,0 0 0,0-1-1,0 1 1,0 0 0,0-1-1,0 1 1,1-1 0,-1 1-1,0-1 1,0 0-1,0 1 1,1-1 0,-1 0-1,0 0 1,0 0 0,1 0-1,-1 0 1,2 0 0,6-2 285,0 1 1,0-1 0,-1 0 0,1-1 0,-1 0 0,0 0-1,1-1 1,-1 0 0,-1-1 0,1 1 0,-1-2-1,0 1 1,0-1 0,0 0 0,-1 0 0,0-1 0,0 1-1,-1-2 1,8-11 0,-12 18-156,0-1 0,-1 1 1,1 0-1,0 0 0,-1 0 0,1 0 1,-1-1-1,0 1 0,1 0 0,-1 0 1,0-1-1,0 1 0,0 0 0,0 0 1,0-1-1,0 1 0,0 0 0,-1-3 1,1 4-73,-1 0 0,1-1-1,0 1 1,-1 0 0,1-1 0,-1 1 0,1 0 0,-1-1 0,0 1 0,1 0 0,-1 0 0,1 0 0,-1 0 0,1-1-1,-1 1 1,0 0 0,1 0 0,-1 0 0,1 0 0,-1 0 0,1 0 0,-1 1 0,0-1 0,1 0 0,-1 0-1,0 1 1,-3 0 6,0 0 0,1 1 0,-1-1 0,1 1 0,-1 0 0,1 0 0,0 1 0,0-1-1,0 0 1,-5 6 0,-4 9-13,2-1 0,0 1-1,-11 29 1,17-37-43,0 1-1,1-1 1,0 1-1,1 0 1,0 0-1,1 0 1,0 0-1,0 17 1,2-26-27,-1-1 0,0 0 0,0 1 0,1-1 0,-1 1 0,0-1 0,1 0 0,-1 1 0,0-1 0,1 0 0,-1 1 0,1-1 0,-1 0 0,0 0 0,1 1 0,-1-1 0,1 0 0,-1 0 0,1 0 0,-1 0 0,1 1 0,-1-1 0,1 0 0,-1 0 0,1 0 0,-1 0 0,1 0 0,-1 0 0,1 0 0,-1-1 0,1 1 0,-1 0 0,1 0 0,-1 0 0,1 0 0,-1-1 0,0 1 0,1 0 0,-1 0 0,1-1 0,20-9 0,-6-1-11,-1-1 1,-1-1-1,19-22 1,-24 24 0,1 1 1,0 0-1,1 1 1,0 0-1,0 0 0,1 1 1,0 0-1,20-9 1,-30 16 9,0 0 1,1 0 0,-1 1-1,0-1 1,1 1-1,-1-1 1,1 1-1,-1-1 1,1 1-1,-1 0 1,1 0 0,-1-1-1,1 1 1,-1 0-1,1 1 1,-1-1-1,1 0 1,-1 0-1,1 1 1,-1-1 0,1 0-1,-1 1 1,0 0-1,1-1 1,-1 1-1,0 0 1,1 0 0,-1 0-1,0-1 1,0 1-1,0 1 1,0-1-1,0 0 1,2 2-1,-1 3 9,1 0 0,-1 0-1,-1 0 1,1 1 0,-1-1-1,1 13 1,-2-14-5,0-1-1,1 1 0,-1-1 1,1 1-1,0-1 1,0 0-1,0 1 0,1-1 1,-1 0-1,1 0 1,0 0-1,0 0 1,5 6-1,-6-10-3,0 1 0,0-1 0,0 1 0,0-1 0,0 1 0,0-1 0,0 0 0,1 1 0,-1-1 0,0 0 0,0 0 0,0 0 0,0 0 0,1 0 0,-1 0 0,0-1 0,0 1 0,0 0 0,0 0 0,0-1 0,0 1 0,0-1 0,0 1 0,0-1 0,0 1 0,0-1 0,0 0 0,2-1 0,25-24 0,-27 24 0,37-40 0,-24 23 0,1 1 0,1 1 0,1 1 0,1 0 0,24-16 0,-41 31 0,0 1 0,-1-1 0,1 1 0,0-1 0,0 1 0,0-1 0,0 1 0,0-1 0,0 1 0,0 0 0,-1 0 0,1-1 0,0 1 0,0 0 0,0 0 0,0 0 0,0 0 0,0 0 0,0 0 0,0 0 0,0 1 0,0-1 0,0 0 0,0 0 0,0 1 0,0-1 0,0 1 0,0-1 0,-1 1 0,1-1 0,0 1 0,0-1 0,0 1 0,-1 0 0,1-1 0,0 1 0,-1 0 0,1 0 0,-1 0 0,1-1 0,-1 1 0,1 0 0,-1 0 0,1 0 0,-1 0 0,0 0 0,0 0 0,1 0 0,-1 0 0,0 0 0,0 0 0,0 0 0,0 0 0,0 1 0,1 12 0,0 1 0,-1-1 0,-2 17 0,1-10 0,0-14-371,2 22-4514,4-23 1143,4-15-270,2-8-6937</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4.584"/>
    </inkml:context>
    <inkml:brush xml:id="br0">
      <inkml:brushProperty name="width" value="0.025" units="cm"/>
      <inkml:brushProperty name="height" value="0.025" units="cm"/>
    </inkml:brush>
  </inkml:definitions>
  <inkml:trace contextRef="#ctx0" brushRef="#br0">34 1 17969,'0'0'11499,"-1"9"-10485,-13 113 44,5-56-445,0 69 1,9-132-607,0 0 0,0 1 0,0-1-1,0 0 1,1 1 0,-1-1 0,1 0 0,0 0 0,0 1 0,0-1 0,0 0-1,1 0 1,-1 0 0,1 0 0,0-1 0,0 1 0,0 0 0,0-1 0,4 4-1,-2-4-46,-1 0 0,1 0-1,-1-1 1,1 1-1,0-1 1,-1 0-1,1 0 1,0 0 0,0-1-1,0 1 1,0-1-1,0 0 1,0 0-1,0 0 1,-1-1 0,8-1-1,13-6-3680,-3-9-4436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5.532"/>
    </inkml:context>
    <inkml:brush xml:id="br0">
      <inkml:brushProperty name="width" value="0.025" units="cm"/>
      <inkml:brushProperty name="height" value="0.025" units="cm"/>
    </inkml:brush>
  </inkml:definitions>
  <inkml:trace contextRef="#ctx0" brushRef="#br0">1 61 6086,'0'0'20771,"11"-6"-20055,11-5-274,1 1 0,27-8 0,-38 14-229,0 1-1,-1 0 1,1 1-1,0 0 1,1 1-1,-1 1 1,20 1 0,-30-1-201,-1 1 1,0-1 0,1 1 0,-1-1 0,0 1-1,0 0 1,1 0 0,-1 0 0,0 0-1,0 0 1,0 0 0,0 0 0,0 0 0,0 0-1,-1 0 1,1 1 0,0-1 0,0 0-1,-1 1 1,1-1 0,-1 0 0,1 1 0,-1-1-1,0 1 1,0-1 0,1 0 0,-1 1 0,0-1-1,0 1 1,0-1 0,-1 1 0,1 1-1,-1 5 156,1-1 0,-1 1-1,-1-1 1,-4 15-1,-1-6-37,-1-1 0,0 0-1,-1-1 1,-1 0 0,-20 23-1,-4 6 1,33-43-130,1 0 0,0 0 0,0 0 0,0 1 0,-1-1 0,1 0 0,0 0 0,0 0 0,0 0 0,-1 1 0,1-1 0,0 0 0,0 0 0,0 0 0,0 1 0,-1-1 0,1 0 0,0 0 0,0 1 0,0-1 0,0 0 0,0 0 0,0 1 0,0-1 0,0 0 0,0 0 0,0 1 0,0-1 0,0 0 0,0 0 0,0 1 0,0-1 0,0 0 0,0 0 0,0 1 0,0-1 0,0 0 0,1 0 0,-1 1 0,0-1 0,0 0 0,0 0 0,0 0 0,0 1 0,1-1 0,-1 0 0,0 0 0,0 0 0,0 0 0,1 1 0,-1-1 0,19-3 0,21-12 0,-22 6-126,-9 4-401,1 1 1,-2-1-1,1-1 1,0 0-1,-1 0 1,13-13-1,-18 14-5009,-3 0-2861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5.889"/>
    </inkml:context>
    <inkml:brush xml:id="br0">
      <inkml:brushProperty name="width" value="0.025" units="cm"/>
      <inkml:brushProperty name="height" value="0.025" units="cm"/>
    </inkml:brush>
  </inkml:definitions>
  <inkml:trace contextRef="#ctx0" brushRef="#br0">0 87 16432,'0'0'11723,"75"-29"-10666,-36 17-865,3-1-288,-3 3-1730,-2-1-3043,-1 0-3074</inkml:trace>
  <inkml:trace contextRef="#ctx0" brushRef="#br0" timeOffset="1">525 27 19506,'0'0'9417,"0"58"-9289,0-48-640,5-2-1986,2-7-1698,2-1-1282,2-9-5924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6.247"/>
    </inkml:context>
    <inkml:brush xml:id="br0">
      <inkml:brushProperty name="width" value="0.025" units="cm"/>
      <inkml:brushProperty name="height" value="0.025" units="cm"/>
    </inkml:brush>
  </inkml:definitions>
  <inkml:trace contextRef="#ctx0" brushRef="#br0">4 1 8136,'0'0'19474,"-4"52"-17968,4-29-802,3 4-544,5-1-128,2 0-640,-3-2-481,4-2-289,-8 0-1088,-2-7-1057,-1-7-1794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6.575"/>
    </inkml:context>
    <inkml:brush xml:id="br0">
      <inkml:brushProperty name="width" value="0.025" units="cm"/>
      <inkml:brushProperty name="height" value="0.025" units="cm"/>
    </inkml:brush>
  </inkml:definitions>
  <inkml:trace contextRef="#ctx0" brushRef="#br0">1 106 19635,'0'0'3208,"2"-9"-229,-1 5-2756,1 0 0,0-1 0,-1 1 0,1 0 0,1 0 0,-1 0 0,1 0 0,-1 0 0,1 1 0,0-1 0,1 1 0,-1 0 0,1 0 0,-1 0 1,1 0-1,0 1 0,0-1 0,0 1 0,0 0 0,0 0 0,0 0 0,9-1 0,1-2-58,0 1 0,1 0 0,-1 1 0,1 1 0,-1 0 0,1 1 0,0 0 0,-1 1 0,1 1 0,27 5 0,-40-5-165,0 0 0,0 0 0,1 0 0,-2 0 0,1 0 0,0 0 0,0 1 0,0-1 0,-1 1 0,1-1 0,0 1 0,-1 0 0,0-1 0,1 1 0,-1 0 0,0 0 0,0 0 0,0 0 0,0 0 0,0 0 0,-1 1 0,1-1 0,0 0 0,-1 0 0,0 0 0,1 1 0,-1-1 0,0 0 0,0 0 0,-1 1 0,1-1 0,0 0 0,-1 0 0,1 1 0,-1-1 0,-1 2 0,-1 6 0,0-1 0,-1 1 0,0-1 0,-1 0 0,0-1 0,-12 17 0,-58 54 0,117-88-374,-27 4-38,0 1 0,0 0-1,0 1 1,0 0-1,1 1 1,0 1 0,18 1-1,-33 0 402,0 0-1,1 0 1,-1 0-1,1 1 1,-1-1 0,0 0-1,0 1 1,1-1-1,-1 1 1,0-1-1,0 1 1,1 0-1,-1-1 1,0 1-1,0 0 1,0 0 0,0 0-1,0 0 1,0 0-1,0 0 1,0 0-1,-1 0 1,1 0-1,0 0 1,0 3 0,0-1 81,0 1 0,0-1 0,0 1 0,-1 0 1,1-1-1,-1 1 0,0 0 0,-1-1 1,0 7-1,-1 0 301,0 0-1,0-1 1,-1 1 0,-1-1 0,1 0 0,-10 15-1,5-12-308,-1-1-1,0-1 1,0 0-1,-1 0 0,0-1 1,-1 0-1,0-1 0,-16 9 1,20-13-54,-1 0 0,1 0 0,-1-1 0,0 0 0,0-1 0,0 1 0,0-1 0,-1-1 0,1 0 0,0 0 0,-1-1 0,1 0 0,-1 0 0,-15-3 0,22 2-321,0 1 0,0-1 0,0 0 1,0 0-1,0 0 0,0 0 0,0-1 0,0 1 0,1-1 0,-1 1 1,-2-4-1,3 4 67,0 1-1,1-1 1,-1 0 0,0 0-1,1 0 1,-1 0 0,1 0 0,-1 1-1,1-1 1,0 0 0,-1 0 0,1 0-1,0 0 1,0 0 0,0 0 0,-1-1-1,1 1 1,0 0 0,1 0 0,-1 0-1,0 0 1,0 0 0,0 0 0,0 0-1,1 0 1,-1 0 0,1 0 0,0-1-1,10-8-7242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6.914"/>
    </inkml:context>
    <inkml:brush xml:id="br0">
      <inkml:brushProperty name="width" value="0.025" units="cm"/>
      <inkml:brushProperty name="height" value="0.025" units="cm"/>
    </inkml:brush>
  </inkml:definitions>
  <inkml:trace contextRef="#ctx0" brushRef="#br0">0 136 21300,'0'0'11467,"0"-53"-11467,6 29 0,10 0 0,2 5 0,-4 7 0,-5 9-128,-3 3-5413</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7.520"/>
    </inkml:context>
    <inkml:brush xml:id="br0">
      <inkml:brushProperty name="width" value="0.025" units="cm"/>
      <inkml:brushProperty name="height" value="0.025" units="cm"/>
    </inkml:brush>
  </inkml:definitions>
  <inkml:trace contextRef="#ctx0" brushRef="#br0">1 113 13229,'0'0'13207,"6"13"-12054,1 4-911,-1 0-1,-1 0 1,0 1 0,-1-1 0,-1 1-1,2 23 1,-5-29 6,3 35 363,-3-45-535,0-1-1,0 1 1,1 0 0,-1-1 0,0 1-1,1-1 1,-1 1 0,1-1 0,-1 1-1,1-1 1,0 1 0,0-1-1,0 0 1,0 1 0,0-1 0,0 0-1,0 0 1,0 1 0,0-1 0,1 0-1,2 1 1,-3-2-49,0 0-1,0 0 1,1 0 0,-1 0 0,0 0-1,0 0 1,1 0 0,-1-1-1,0 1 1,0 0 0,0-1-1,1 0 1,-1 1 0,0-1-1,0 1 1,0-1 0,0 0-1,0 0 1,0 0 0,0 1 0,0-1-1,-1 0 1,2-2 0,20-27 277,-18 24-288,20-38-16,-1 0 0,-2-1 0,-2-2 0,12-47 0,-21 64 0,-6 22-413,-1 9-735,-2 21-2820,-8 35-6886,-5-30-2263</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8.021"/>
    </inkml:context>
    <inkml:brush xml:id="br0">
      <inkml:brushProperty name="width" value="0.025" units="cm"/>
      <inkml:brushProperty name="height" value="0.025" units="cm"/>
    </inkml:brush>
  </inkml:definitions>
  <inkml:trace contextRef="#ctx0" brushRef="#br0">1 337 20083,'0'0'5248,"7"-9"-2536,11-12-1864,47-60 1703,-58 72-2362,0-1 1,-1-1-1,0 1 0,-1-1 0,0 0 1,5-18-1,-9 28-189,-1 1 0,0-1 0,1 0 0,-1 0 0,0 1 0,1-1 0,-1 0 0,0 0 0,0 0 0,0 0 0,0 1 0,0-1 0,0 0 0,0 0 0,0 0 0,0 0 0,0 0 0,0 1 0,0-1 0,-1 0 0,1 0 0,0 0 0,-1 1 0,1-1 0,-1 0 0,1 0 0,-1 1 0,1-1 0,-1 0 0,1 1 0,-1-1 0,1 0 0,-1 1 0,0-1 0,1 1 0,-1-1 0,0 1 0,0 0 0,1-1 0,-1 1 0,0 0 0,0-1 0,0 1 0,0 0 0,1 0 0,-1 0 0,0 0 0,0 0 0,0 0 0,0 0 0,0 0 0,1 0 0,-1 0 0,0 0 0,0 0 0,0 1 0,0-1 0,1 0 0,-1 1 0,0-1 0,-1 1 0,-3 1 0,0 0 0,0 1 0,0-1 0,0 1 0,1 0 0,-1 0 0,1 0 0,-6 6 0,3-1 0,1 1 0,0-1 0,1 1 0,0 0 0,0 0 0,1 0 0,0 1 0,1-1 0,0 1 0,0 0 0,1 0 0,-1 15 0,3-25 0,1 1 0,-1 0 0,1 0 0,-1-1 0,1 1 0,-1-1 0,1 1 0,0 0 0,-1-1 0,1 1 0,0-1 0,0 0 0,-1 1 0,1-1 0,0 1 0,0-1 0,0 0 0,0 0 0,-1 1 0,1-1 0,0 0 0,0 0 0,0 0 0,0 0 0,0 0 0,0 0 0,-1 0 0,3-1 0,30-1 0,46-12 0,53-5 0,-131 19 0,0-1 0,0 1 0,0-1 0,0 1 0,0-1 0,0 0 0,0 0 0,0 1 0,-1-1 0,1 0 0,0 0 0,0 0 0,-1 0 0,1 0 0,-1 0 0,1 0 0,-1 0 0,1 0 0,-1 0 0,0 0 0,0 0 0,1 0 0,-1 0 0,0 0 0,0 0 0,0 0 0,0 0 0,0-3 0,-1-42 0,0 34 0,0-4 0,-1 0 0,0 0 0,-2 1 0,1-1 0,-2 1 0,0 0 0,-1 0 0,-13-22 0,21 40-240,0-1 0,0 0 0,0 0 0,0 0 0,0 0 0,0 0 0,0 0 0,0-1 0,1 1 0,-1-1 0,1 1 0,-1-1 0,1 0 0,0 0 0,2 1 0,44 7-6858,-18-8 676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2.556"/>
    </inkml:context>
    <inkml:brush xml:id="br0">
      <inkml:brushProperty name="width" value="0.025" units="cm"/>
      <inkml:brushProperty name="height" value="0.025" units="cm"/>
    </inkml:brush>
  </inkml:definitions>
  <inkml:trace contextRef="#ctx0" brushRef="#br0">47 142 20371,'-6'9'2354,"2"-4"-1968,0 0 188,0 0 1,0 0-1,1 1 0,-1-1 1,1 1-1,1-1 1,-1 1-1,1 0 1,0 0-1,1 0 0,-1 1 1,0 9-1,2-16-544,0 1 0,0 0 0,0 0 0,1 0 0,-1 0 0,0 0 0,1-1 0,-1 1 0,0 0 0,1 0 0,-1-1 0,1 1 0,-1 0 0,1-1 0,0 1 1,-1 0-1,1-1 0,0 1 0,-1-1 0,1 1 0,0-1 0,0 1 0,-1-1 0,1 0 0,0 1 0,1-1 0,31 5 670,34-15-22,-49 5-678,-1-2 0,0 0 0,-1-1 0,1-1 0,-1 0 0,27-22 0,-37 27 0,0 0 0,-1-1 0,0 1 0,1-1 0,-2-1 0,1 1 0,-1-1 0,0 1 0,0-1 0,0-1 0,-1 1 0,0 0 0,0-1 0,-1 0 0,0 1 0,0-1 0,0 0 0,-1 0 0,0 0 0,0-13 0,-1 18 0,-1 0 0,0 0 0,1 0 0,-1 0 0,0 0 0,0 1 0,0-1 0,0 0 0,0 0 0,-1 1 0,1-1 0,-1 0 0,1 1 0,-1-1 0,1 1 0,-1 0 0,0 0 0,0-1 0,1 1 0,-1 0 0,0 1 0,0-1 0,0 0 0,0 0 0,0 1 0,0-1 0,0 1 0,-1 0 0,1 0 0,0-1 0,0 2 0,0-1 0,0 0 0,0 0 0,-3 1 0,-3 0 0,0 0 0,1 0 0,-1 1 0,1-1 0,-1 2 0,1-1 0,0 1 0,-13 7 0,4 1 0,2 1 0,-1 0 0,2 1 0,0 0 0,-16 21 0,22-25 0,1 0 0,0 1 0,0-1 0,1 1 0,0 0 0,1 1 0,0-1 0,1 1 0,0 0 0,-2 14 0,5-23 0,0-1 0,0 1 0,-1-1 0,1 1 0,1-1 0,-1 1 0,0-1 0,0 1 0,1-1 0,-1 1 0,0-1 0,1 0 0,0 1 0,-1-1 0,1 0 0,0 1 0,-1-1 0,1 0 0,0 0 0,0 1 0,0-1 0,0 0 0,3 2 0,-2-2 0,1 1 0,0-1 0,0 0 0,0 0 0,0 0 0,0 0 0,0-1 0,0 1 0,0-1 0,0 0 0,4 0 0,6 0 0,-1-2 0,1 1 0,-1-2 0,0 1 0,13-6 0,14-8 0,-1-2 0,65-41 0,-61 33 0,66-30 0,-108 56 0,1-1 0,0 1 0,-1-1 0,1 1 0,0 0 0,-1 0 0,1-1 0,0 1 0,0 0 0,-1 0 0,1 0 0,0 0 0,-1 0 0,1 0 0,0 0 0,0 0 0,-1 0 0,1 0 0,0 0 0,0 0 0,-1 1 0,1-1 0,0 0 0,-1 0 0,1 1 0,0-1 0,-1 0 0,1 1 0,0 0 0,0 1 0,0-1 0,-1 0 0,1 1 0,-1-1 0,1 1 0,-1-1 0,0 1 0,0-1 0,0 1 0,1-1 0,-2 1 0,1-1 0,0 1 0,0 1 0,-18 63 0,13-51 0,3-9 0,1 0 0,-1 1 0,1-1 0,0 0 0,0 1 0,1-1 0,0 13 0,1-18 0,0 0 0,-1-1 0,1 1 0,0-1 0,0 1 0,-1 0 0,1-1 0,0 1 0,0-1 0,0 0 0,-1 1 0,1-1 0,0 0 0,0 1 0,0-1 0,0 0 0,0 0 0,0 0 0,0 0 0,0 0 0,0 0 0,-1 0 0,1 0 0,2 0 0,23-4 0,-14-1 0,0 0 0,-1 0 0,1-1 0,17-14 0,-21 14 0,-1 1 0,1 0 0,0 0 0,0 0 0,0 1 0,1 1 0,0-1 0,-1 1 0,1 1 0,16-3 0,-24 5 0,0 0 0,-1 1 0,1-1 0,0 0 0,-1 1 0,1-1 0,-1 1 0,1-1 0,-1 1 0,1-1 0,-1 1 0,1-1 0,-1 1 0,0 0 0,1-1 0,-1 1 0,0-1 0,1 1 0,-1 0 0,0-1 0,0 1 0,0 0 0,1 0 0,-1-1 0,0 1 0,0 0 0,0-1 0,0 1 0,-1 1 0,1 31 0,0-23 0,-1 81 0,1-90 0,0-1 0,1 1 0,-1 0 0,0-1 0,1 1 0,-1 0 0,0-1 0,1 1 0,-1-1 0,1 1 0,-1 0 0,1-1 0,0 1 0,-1-1 0,1 0 0,-1 1 0,1-1 0,0 1 0,-1-1 0,1 0 0,0 0 0,-1 1 0,1-1 0,0 0 0,0 0 0,-1 0 0,1 0 0,0 0 0,-1 0 0,1 0 0,0 0 0,0 0 0,-1 0 0,1 0 0,0 0 0,0-1 0,-1 1 0,1 0 0,0 0 0,-1-1 0,2 0 0,35-13 0,62-51 0,-74 47 0,1 0 0,0 2 0,51-23 0,-76 38 0,0 1 0,0-1 0,0 0 0,0 1 0,-1 0 0,1-1 0,0 1 0,0 0 0,0-1 0,0 1 0,0 0 0,0 0 0,0 0 0,0 0 0,0 0 0,0 0 0,1 0 0,-1 0 0,0 0 0,0 0 0,0 0 0,0 1 0,-1-1 0,1 1 0,0-1 0,0 0 0,0 1 0,0-1 0,0 1 0,0 0 0,-1-1 0,1 1 0,0 0 0,0 0 0,-1-1 0,1 1 0,0 0 0,-1 0 0,1 0 0,-1 0 0,1 1 0,0 4 0,0 0 0,-1-1 0,1 1 0,-1 0 0,-1 0 0,0 8 0,0-2 0,-4 17 16,3-23-26,1-1-1,0 0 0,0 1 0,0-1 1,1 1-1,0-1 0,0 1 1,0-1-1,2 10 0,0-15-1863</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8.379"/>
    </inkml:context>
    <inkml:brush xml:id="br0">
      <inkml:brushProperty name="width" value="0.025" units="cm"/>
      <inkml:brushProperty name="height" value="0.025" units="cm"/>
    </inkml:brush>
  </inkml:definitions>
  <inkml:trace contextRef="#ctx0" brushRef="#br0">64 0 16528,'0'0'7329,"-4"10"-5839,-7 17-1082,2 2 1,0-1-1,3 1 1,-6 39-1,0 131 1634,11-197-2005,1-1 1,0 1 0,0 0 0,0-1 0,0 1 0,0 0 0,1 0 0,-1-1 0,0 1 0,1 0 0,-1-1-1,1 1 1,0-1 0,0 1 0,-1-1 0,1 1 0,0-1 0,0 1 0,0-1 0,2 2 0,-2-2-16,1-1 0,-1 0 0,0 1 0,0-1 0,0 0 0,1 0 0,-1 0 1,0 1-1,0-1 0,1-1 0,-1 1 0,0 0 0,0 0 0,0 0 0,1-1 0,-1 1 1,0 0-1,0-1 0,0 1 0,0-1 0,2 0 0,4-4 27,-1 1-1,1-1 1,-1 0 0,1-1-1,-1 0 1,9-12-1,-3 3-147,-2-1-1,0-1 0,0 0 0,-2 0 1,0-1-1,5-20 0,-9 25-1018,-1-1-1,0 1 0,-1-1 1,0 0-1,-2-19 1,-2 23-2806,-6 9-1639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8.720"/>
    </inkml:context>
    <inkml:brush xml:id="br0">
      <inkml:brushProperty name="width" value="0.025" units="cm"/>
      <inkml:brushProperty name="height" value="0.025" units="cm"/>
    </inkml:brush>
  </inkml:definitions>
  <inkml:trace contextRef="#ctx0" brushRef="#br0">0 0 16271,'0'0'13453,"29"56"-12492,-14-46-384,1 0-417,0-2-96,2-3-160,2-5-1346,1 0-2337,-4-9-3460,2-8-9032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9.215"/>
    </inkml:context>
    <inkml:brush xml:id="br0">
      <inkml:brushProperty name="width" value="0.025" units="cm"/>
      <inkml:brushProperty name="height" value="0.025" units="cm"/>
    </inkml:brush>
  </inkml:definitions>
  <inkml:trace contextRef="#ctx0" brushRef="#br0">97 174 18449,'0'0'2456,"-11"7"421,11-7-2870,-9 5 679,-1 1 1,1 0-1,1 1 0,-14 12 0,19-16-538,0-1 1,1 1-1,0 0 0,0 0 0,0 0 1,0 0-1,0 1 0,0-1 1,1 0-1,0 1 0,0-1 0,0 1 1,0 0-1,0-1 0,1 1 1,-1 0-1,1-1 0,0 1 0,0 0 1,0-1-1,2 7 0,-1-8-132,-1-1 0,1 0 0,0 0 0,0 0 0,0 0 0,-1 0 0,1 0-1,0 0 1,0 0 0,0-1 0,1 1 0,-1 0 0,0 0 0,0-1 0,0 1 0,0-1 0,1 1-1,-1-1 1,0 0 0,1 1 0,-1-1 0,0 0 0,1 0 0,-1 0 0,0 0 0,1 0 0,-1 0 0,0 0-1,0-1 1,1 1 0,-1 0 0,0-1 0,2 0 0,3 0 31,-1 0 0,0-1 0,0 0 1,1 0-1,-2 0 0,1 0 0,5-4 0,5-9-50,0-1-1,-2-1 1,0 0-1,-1 0 1,0-1-1,-1-1 0,-2 0 1,14-36-1,-33 80 237,1 0 1,1 0-1,1 1 0,1 0 0,-3 39 0,9-64-233,0-1 0,0 1 0,1-1 0,-1 1 0,0-1 0,0 1 0,0 0 0,1-1 0,-1 0 0,0 1 0,1-1 0,-1 1 0,0-1 0,1 1 0,-1-1 0,0 0 0,1 1 0,-1-1 0,1 0 0,-1 1 0,1-1 0,-1 0 0,1 0 0,-1 1 0,1-1 0,-1 0 0,1 0 0,-1 0 0,1 0 0,-1 0 0,1 0 0,0 1 0,-1-2 0,1 1 0,-1 0 0,1 0 0,-1 0 0,1 0 0,-1 0 0,1 0 0,-1 0 0,1-1 0,-1 1 0,1 0 0,0-1 0,26-12 0,-12-3 0,-1 1 0,-1-2 0,0 0 0,-1 0 0,12-25 0,-2 5 0,-19 38 0,-3 11 0,-4 14 0,3-23 0,-3 7 0,1 0 0,0 1 0,1-1 0,0 1 0,1-1 0,0 1 0,0-1 0,2 19 0,-1-29 0,1 1 0,-1 0 0,0-1 0,1 1 0,-1-1 0,1 1 0,-1-1 0,1 1 0,-1-1 0,1 1 0,-1-1 0,1 1 0,-1-1 0,1 0 0,0 1 0,-1-1 0,1 0 0,-1 1 0,1-1 0,0 0 0,-1 0 0,1 0 0,0 0 0,0 1 0,-1-1 0,1 0 0,0 0 0,-1 0 0,1-1 0,0 1 0,-1 0 0,1 0 0,0 0 0,-1 0 0,1-1 0,0 1 0,-1 0 0,1-1 0,-1 1 0,1 0 0,0-1 0,0 0 0,28-17 0,-1-10 0,-1-2 0,32-46 0,-14 18 0,-48 95 0,-5-11 0,4-16 0,0 1 0,1-1 0,0 1 0,1-1 0,0 1 0,1 0 0,0 0 0,1 0 0,0 0 0,2 16 0,-1-27 0,-1 1 0,1 0 0,-1 0 0,1-1 0,-1 1 0,1 0 0,0-1 0,-1 1 0,1-1 0,0 1 0,-1-1 0,1 1 0,0-1 0,0 1 0,0-1 0,-1 0 0,1 1 0,0-1 0,0 0 0,0 0 0,0 0 0,0 0 0,-1 0 0,1 1 0,0-2 0,0 1 0,0 0 0,0 0 0,0 0 0,0 0 0,-1 0 0,1-1 0,0 1 0,0 0 0,1-1 0,29-14 0,-21 6-801,0 0-1,0-1 1,-1 0 0,8-12 0,-6 7-1232,-1 0 0,-1-1-1,-1 0 1,0-1 0,-1 0 0,-1 0 0,-1-1 0,6-29 0,-6 12-6861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3:59.635"/>
    </inkml:context>
    <inkml:brush xml:id="br0">
      <inkml:brushProperty name="width" value="0.025" units="cm"/>
      <inkml:brushProperty name="height" value="0.025" units="cm"/>
    </inkml:brush>
  </inkml:definitions>
  <inkml:trace contextRef="#ctx0" brushRef="#br0">64 4 7239,'0'0'21273,"-2"-4"-20616,-3 22 94,-1 38 465,-1 68 415,10-44-1631,18 105 0,-16-141 0,-1-1 0,-4 76 0,-6-100 0,-3-19 0,7-2 0,0-1 0,1 1 0,-1 0 0,0 0 0,1-1 0,-1 1 0,1-1 0,0 1 0,-2-5 0,-8-30 0,1 0 0,2 0 0,2-1 0,1 0 0,1 0 0,4-62 0,0 97-36,0 0 1,1 0-1,0 0 0,-1 0 1,1 0-1,0 0 1,0 0-1,1 1 0,-1-1 1,0 0-1,1 1 0,0-1 1,-1 1-1,1 0 1,0-1-1,1 1 0,-1 0 1,0 0-1,0 0 0,5-2 1,2-1-486,0 1 0,1 0 0,-1 1 0,18-4 1,-3 1-954,7-4-5263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0.648"/>
    </inkml:context>
    <inkml:brush xml:id="br0">
      <inkml:brushProperty name="width" value="0.025" units="cm"/>
      <inkml:brushProperty name="height" value="0.025" units="cm"/>
    </inkml:brush>
  </inkml:definitions>
  <inkml:trace contextRef="#ctx0" brushRef="#br0">125 121 16207,'0'-1'432,"0"0"-1,0 0 0,0 0 0,0 0 0,0 0 1,0 0-1,0 0 0,0 0 0,0 0 1,-1 0-1,1 0 0,0 1 0,-1-1 1,1 0-1,-1 0 0,1 0 0,-1 0 0,1 0 1,-1 1-1,0-1 0,-1-1 0,2 2-290,-1-1 0,0 1 0,0 0 0,0 0 0,0 0 0,0 0 0,1 0 0,-1 0 0,0 0 0,0 0 0,0 0 0,0 0-1,0 0 1,1 0 0,-1 1 0,0-1 0,0 0 0,0 0 0,-1 2 0,-2 0-116,-1 1 0,0 1 0,1-1 0,0 1 0,0-1 0,-7 9 0,4-3 83,0 0 0,1 0 0,0 0-1,0 1 1,1 0 0,1 0-1,0 0 1,0 0 0,1 1 0,0 0-1,1-1 1,0 1 0,1 0-1,0 0 1,0 0 0,2 12 0,-1-22-94,1 1-1,-1-1 1,1 0 0,-1 0 0,1 0 0,-1 0 0,1 0 0,0 0 0,-1 0 0,1 0 0,0 0 0,0 0 0,0 0 0,0 0 0,0 0 0,0 0 0,0-1 0,0 1 0,0 0 0,0-1 0,1 1 0,-1-1 0,0 0 0,0 1 0,0-1 0,1 0 0,-1 0 0,0 1 0,0-1 0,1 0-1,-1 0 1,0 0 0,1-1 0,-1 1 0,0 0 0,0 0 0,2-1 0,3-1 80,0 1-1,0-1 1,0 0-1,-1-1 1,1 1-1,9-7 1,-1-1-11,-1-1 0,0-1-1,-1 0 1,0 0 0,-1-1 0,-1-1 0,18-27 0,-22 30-50,0 0 0,-1 0 1,0 0-1,-1 0 0,0-1 0,-1 0 1,0 0-1,-1 0 0,0 0 0,-1 0 1,-1-23-1,0 33-33,-1 1 0,1-1 0,0 1 0,-1-1 0,1 1 0,-1 0 0,0-1 0,1 1 0,-1 0 0,0-1 0,0 1 0,0 0 0,0 0 0,0 0 0,0 0 0,0 0 0,0 0 0,0 0 0,-1 0 0,1 0 0,0 1 0,-1-1 0,1 0 0,0 1 0,-1-1 0,1 1 0,-1-1 0,1 1 0,-1 0 0,1 0 0,-1 0 0,1 0 0,-1 0 0,1 0 0,-1 0 0,1 0 0,-1 0 0,1 1 0,-1-1 0,1 1 0,-1-1 0,1 1 0,0-1 0,-1 1 0,1 0 0,0 0 0,0 0 0,-1 0 0,1 0 0,0 0 0,0 0 0,0 0 0,0 0 0,0 0 0,0 1 0,1-1 0,-1 0 0,0 0 0,1 1 0,-2 2 0,0 1-421,-1 1 1,1-1-1,0 1 1,1 0-1,-1 0 0,1 0 1,0 0-1,1 0 0,-1 0 1,1 0-1,1 9 1,-1-14 211,1 1 1,-1-1-1,1 1 1,-1-1-1,1 1 1,0-1-1,0 1 1,-1-1-1,1 0 1,0 1-1,0-1 1,0 0-1,0 0 1,1 0-1,-1 0 1,0 0-1,0 0 1,2 1-1,0-1 7,0 0 0,-1 0 0,1 0-1,0-1 1,0 1 0,0-1-1,0 1 1,-1-1 0,1 0 0,0 0-1,0-1 1,0 1 0,4-1-1,0-1-1142,1-1 0,-1 0 0,1 0-1,-1 0 1,0-1 0,12-7 0,16-13-6866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1.362"/>
    </inkml:context>
    <inkml:brush xml:id="br0">
      <inkml:brushProperty name="width" value="0.025" units="cm"/>
      <inkml:brushProperty name="height" value="0.025" units="cm"/>
    </inkml:brush>
  </inkml:definitions>
  <inkml:trace contextRef="#ctx0" brushRef="#br0">177 180 12075,'0'0'9946,"-11"7"-8152,-2 3-1486,0 0 1,1 0 0,0 1 0,0 1 0,2 0 0,-1 0 0,-11 20 0,15-21-113,-32 64 1835,36-70-1868,1 1 0,0-1 0,0 1 1,1 0-1,0 0 0,0 0 0,0 0 1,0 0-1,1 0 0,0 0 0,1 7 0,-1-12-155,1-1-1,-1 1 0,1 0 1,-1 0-1,1-1 0,-1 1 1,1-1-1,0 1 0,-1-1 1,1 1-1,0-1 0,-1 1 0,1-1 1,0 1-1,0-1 0,-1 0 1,1 1-1,0-1 0,0 0 1,0 0-1,-1 0 0,1 1 1,0-1-1,0 0 0,0 0 0,0 0 1,0 0-1,-1-1 0,1 1 1,0 0-1,0 0 0,0 0 1,-1-1-1,1 1 0,0 0 1,0-1-1,-1 1 0,1-1 1,1 0-1,31-16 149,-11 0-36,0-2 1,-1 0-1,-1-1 1,-1-1-1,-1-1 1,-1-1-1,24-39 1,2-15 320,35-91 1,-83 217-442,-36 65 0,26-80 0,2 1 0,2 1 0,1 0 0,-8 57 0,17-91 0,1 0 0,-1 0 0,1 1 0,0-1 0,0 0 0,0 0 0,0 1 0,1-1 0,-1 0 0,1 0 0,-1 0 0,1 0 0,0 0 0,0 1 0,-1-1 0,1-1 0,1 1 0,-1 0 0,0 0 0,0 0 0,1 0 0,-1-1 0,1 1 0,0-1 0,-1 1 0,1-1 0,0 0 0,0 1 0,2 0 0,1-1 0,0 0 0,0 0 0,0 0 0,0 0 0,-1-1 0,1 0 0,0 0 0,0-1 0,0 1 0,0-1 0,0 0 0,8-3 0,0 0 0,0-1 0,0-1 0,0-1 0,-1 1 0,0-2 0,0 0 0,-1 0 0,0-1 0,0 0 0,-1-1 0,15-18 0,-17 18 0,0 0 0,-1-1 0,0 0 0,-1 0 0,0-1 0,0 1 0,-1-1 0,-1-1 0,0 1 0,-1-1 0,0 1 0,1-25 0,-3 36 0,-1 1 0,0-1 0,0 0 0,1 0 0,-1 1 0,0-1 0,0 0 0,0 1 0,0-1 0,0 0 0,0 0 0,0 1 0,0-1 0,0 0 0,0 0 0,0 1 0,-1-1 0,1 0 0,0 1 0,-1-1 0,1 0 0,0 1 0,-1-1 0,1 0 0,-1 1 0,1-1 0,0 1 0,-1-1 0,0 1 0,1-1 0,-1 1 0,1-1 0,-1 1 0,0 0 0,1-1 0,-1 1 0,0 0 0,1 0 0,-1-1 0,0 1 0,1 0 0,-1 0 0,0 0 0,1 0 0,-1 0 0,0 0 0,0 0 0,1 0 0,-1 0 0,0 0 0,0 0 0,1 0 0,-1 0 0,0 1 0,1-1 0,-1 0 0,0 1 0,1-1 0,-2 1 0,-3 2 0,0 0 0,0 0 0,1 1 0,-1 0 0,1 0 0,-4 4 0,7-7 0,-10 10 0,1 1 0,0 0 0,0 1 0,1 0 0,1 1 0,0 0 0,1 0 0,-8 22 0,15-35 0,0 0 0,0 0 0,0 0 0,0 0 0,1 0 0,-1 0 0,0 0 0,0 0 0,1-1 0,-1 1 0,0 0 0,1 0 0,-1 0 0,1 0 0,-1 0 0,1 0 0,0-1 0,-1 1 0,1 0 0,0 0 0,-1-1 0,1 1 0,0-1 0,0 1 0,0-1 0,0 1 0,-1-1 0,1 1 0,0-1 0,0 1 0,0-1 0,0 0 0,0 0 0,0 0 0,0 0 0,0 1 0,0-1 0,0 0 0,0 0 0,1-1 0,55 1 0,-40-1 0,42 2 0,0-4 0,101-16 0,-159 19 0,1-1 0,-1 1 0,1-1 0,-1 1 0,0-1 0,1 1 0,-1-1 0,0 0 0,1 0 0,-1 0 0,0 0 0,0 0 0,0 0 0,1 0 0,-1 0 0,0 0 0,-1 0 0,1-1 0,0 1 0,0 0 0,0-1 0,-1 1 0,1 0 0,-1-1 0,1 1 0,-1-1 0,0 1 0,1-1 0,-1 1 0,0-1 0,0 0 0,0 1 0,0-1 0,0 1 0,-1-1 0,1 1 0,0-1 0,-1 1 0,0-2 0,-2-10 0,-1 1 0,-1 1 0,-11-23 0,6 15 0,3 3 0,-1-1 0,1-1 0,0 1 0,-7-36 0,14 52 4,0 0-1,0 0 1,0 1 0,1-1-1,-1 0 1,0 0 0,1 0-1,-1 0 1,1 0 0,-1 0-1,1 0 1,-1 1 0,1-1-1,-1 0 1,1 0 0,0 1-1,-1-1 1,1 1-1,0-1 1,0 0 0,0 1-1,-1-1 1,1 1 0,0 0-1,0-1 1,0 1 0,0 0-1,0-1 1,0 1 0,0 0-1,0 0 1,0 0 0,0 0-1,0 0 1,0 0 0,1 0-1,50 0-264,-36 1-200,28-2-2978,2-3-4306,-1-4-5692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2.831"/>
    </inkml:context>
    <inkml:brush xml:id="br0">
      <inkml:brushProperty name="width" value="0.025" units="cm"/>
      <inkml:brushProperty name="height" value="0.025" units="cm"/>
    </inkml:brush>
  </inkml:definitions>
  <inkml:trace contextRef="#ctx0" brushRef="#br0">21 115 13132,'0'0'9636,"-3"11"-9027,-12 81 778,13-83-1125,2 0 0,-1 0 0,1 0 1,0 1-1,1-1 0,0 0 0,1 0 0,0 0 1,4 13-1,-5-21-244,-1 0 0,0 0 0,1-1 0,-1 1 0,1 0 0,-1 0 0,1-1 0,-1 1 0,1 0 0,-1-1 0,1 1 0,0 0 0,-1-1 0,1 1 0,0-1 0,0 1 0,0-1 0,-1 1 0,1-1 0,0 0 0,0 1 0,0-1-1,0 0 1,0 0 0,-1 0 0,1 0 0,2 0 0,-1 0 10,0-1 0,-1 1 1,1-1-1,0 0 0,0 0 0,-1 0 0,1 0 0,-1 0 0,1 0 0,-1 0 0,1 0 0,1-3 0,3-3 68,0 0 1,0 0 0,-1-1-1,5-11 1,-1 2 152,-1 0 0,-1 0 0,-1-1 0,0 0 0,-1 0 0,-1-1 0,-1 1 1,0-1-1,-2 0 0,0 0 0,-4-37 0,3 55-238,0 0 0,0 0 0,-1 0 0,1-1 0,-1 1 0,1 0 0,0 0 0,-1 0 0,0 0 0,1 0 0,-1 0 0,0 0 0,1 0 0,-1 1 0,0-1 0,0 0 0,-1-1 1,2 2-15,-1 0 1,1 0-1,0 0 1,-1 0 0,1 0-1,-1 0 1,1 0 0,-1 0-1,1 0 1,-1 1 0,1-1-1,0 0 1,-1 0 0,1 0-1,-1 0 1,1 1 0,-1-1-1,1 0 1,0 0 0,-1 1-1,1-1 1,0 0 0,-1 1-1,1-1 1,0 0 0,0 1-1,-1-1 1,1 0 0,0 1-1,0-1 1,-1 1 0,1-1-1,0 0 1,0 1 0,0-1-1,0 1 1,0-1 0,0 1-1,0-1 1,0 0 0,0 1-1,0-1 1,0 1-1,0-1 1,0 2 0,-5 38-41,3 0 1,4 81 0,-1-74 67,0-42-16,-2 6 22,1 0-1,1 0 1,0 0 0,0 0 0,1-1-1,0 1 1,1 0 0,0-1 0,1 1 0,5 9-1,-8-19-25,-1 0-1,1 0 0,0 0 1,0 0-1,-1-1 0,1 1 0,0 0 1,0-1-1,0 1 0,0 0 1,0-1-1,0 1 0,0-1 1,0 0-1,0 1 0,0-1 0,0 0 1,0 1-1,0-1 0,0 0 1,0 0-1,0 0 0,0 0 1,0 0-1,2-1 0,0 1 10,0-1-1,-1 0 1,1-1 0,0 1 0,-1 0-1,1-1 1,-1 1 0,0-1-1,4-3 1,37-45 202,-21 15-111,20-42 0,-22 39-75,-17 42-30,0 1 0,-1-1 0,0 1 0,1 0 0,-1-1 0,-1 1 0,1 0 0,-1 0 0,1 6 0,2 0 0,-4-10 0,0 0 0,0-1 0,1 1 0,-1-1 0,0 1 0,0 0 0,1-1 0,-1 1 0,1-1 0,-1 1 0,0-1 0,1 0 0,-1 1 0,1-1 0,-1 1 0,1-1 0,0 0 0,-1 1 0,1-1 0,-1 0 0,1 0 0,0 1 0,-1-1 0,1 0 0,-1 0 0,1 0 0,0 0 0,-1 0 0,1 0 0,0 0 0,-1 0 0,1 0 0,0 0 0,-1 0 0,1 0 0,-1-1 0,1 1 0,0 0 0,-1 0 0,1-1 0,-1 1 0,1 0 0,-1-1 0,1 1 0,-1 0 0,1-1 0,-1 1 0,1-1 0,-1 1 0,1-1 0,-1 0 0,33-32 0,-24 23 0,-6 7 0,-1 0 0,1 1 0,0-1 0,0 1 0,0 0 0,0 0 0,0 0 0,1 0 0,-1 1 0,0-1 0,1 1 0,-1 0 0,8-2 0,-9 4 0,0-1 0,0 0 0,0 0 0,-1 1 0,1 0 0,0-1 0,0 1 0,0 0 0,0 0 0,0 0 0,-1 0 0,1 0 0,0 0 0,-1 0 0,1 1 0,-1-1 0,0 1 0,1-1 0,-1 1 0,0-1 0,0 1 0,0 0 0,0 0 0,0-1 0,0 1 0,0 3 0,13 32 0,5 11 0,-19-48 0,0 0 0,0 0 0,0 1 0,0-1 0,1 0 0,-1 0 0,0 0 0,0 1 0,0-1 0,0 0 0,1 0 0,-1 0 0,0 0 0,0 0 0,0 1 0,1-1 0,-1 0 0,0 0 0,0 0 0,1 0 0,-1 0 0,0 0 0,0 0 0,0 0 0,1 0 0,-1 0 0,0 0 0,0 0 0,1 0 0,-1 0 0,0 0 0,0 0 0,1 0 0,-1 0 0,0 0 0,0 0 0,1-1 0,-1 1 0,0 0 0,0 0 0,10-12 0,5-19 0,-14 28 0,3-5 0,-1-1 0,1 1 0,-1 0 0,1 1 0,0-1 0,1 1 0,0 0 0,0 0 0,10-10 0,-14 16-9,-1 1 1,1 0-1,-1 0 0,1 0 1,0 0-1,-1 0 1,1 0-1,-1-1 0,1 1 1,-1 0-1,1 0 0,-1 1 1,1-1-1,-1 0 1,1 0-1,-1 0 0,1 0 1,0 0-1,-1 1 0,1-1 1,-1 0-1,0 0 1,1 1-1,-1-1 0,1 0 1,-1 1-1,1-1 0,-1 0 1,0 1-1,1-1 1,-1 1-1,0-1 0,1 1 1,-1-1-1,0 0 0,0 1 1,1-1-1,-1 1 1,0 0-1,0-1 0,0 1 1,0-1-1,0 1 0,0-1 1,0 1-1,0-1 1,0 1-1,0-1 0,0 1 1,0-1-1,0 1 0,0 0 1,2 36-1172,-3-34 922,1 1-295,2 12-2770,4-10-3798,2-6 250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3.203"/>
    </inkml:context>
    <inkml:brush xml:id="br0">
      <inkml:brushProperty name="width" value="0.025" units="cm"/>
      <inkml:brushProperty name="height" value="0.025" units="cm"/>
    </inkml:brush>
  </inkml:definitions>
  <inkml:trace contextRef="#ctx0" brushRef="#br0">128 0 12396,'0'0'15454,"-10"3"-15016,-1-1-394,1 2 0,-1-1 1,-18 11-1,24-12-22,0 1 1,0 0-1,1 0 1,0 0-1,0 0 1,0 1 0,0 0-1,0 0 1,0 0-1,1 0 1,0 1-1,-4 7 1,7-12-32,1 0 0,-1 1 0,1-1 0,-1 1 1,1-1-1,0 0 0,-1 1 0,1-1 0,-1 0 0,1 0 1,0 1-1,-1-1 0,1 0 0,0 0 0,-1 0 0,1 0 0,0 0 1,-1 0-1,1 0 0,0 0 0,-1 0 0,1 0 0,0 0 1,-1-1-1,1 1 0,-1 0 0,2-1 0,23-3-378,-23 4 340,11-4-395,0 0 0,0 1 0,26-2 0,-37 5 474,0-1 0,0 1-1,-1 0 1,1 0 0,0 0 0,0 0-1,0 0 1,-1 0 0,1 1 0,0-1-1,-1 1 1,1-1 0,0 1 0,-1-1-1,1 1 1,0 0 0,-1 0 0,1 0-1,-1 0 1,0 0 0,1 0 0,-1 0-1,0 0 1,0 1 0,1-1 0,-1 1-1,0-1 1,0 1 0,0-1 0,-1 1-1,1-1 1,0 1 0,-1 0 0,1-1-1,-1 1 1,1 0 0,-1-1 0,0 1-1,0 3 1,0 0 222,-1-1 1,0 0-1,0 0 0,-1 0 1,1 0-1,-1 0 0,0 0 1,0 0-1,-1 0 0,1 0 1,-1-1-1,1 0 1,-1 1-1,0-1 0,0 0 1,-1 0-1,1-1 0,-1 1 1,-5 3-1,6-4-424,0 0 0,0-1-1,0 1 1,-1-1 0,1 0 0,0 0 0,0 0 0,-1 0-1,1 0 1,-1-1 0,1 0 0,-1 1 0,1-1 0,0-1-1,-1 1 1,-4-1 0,8-1-658,-1 1 0,1-1 0,-1 0 0,1 1 0,0-1 0,-1 0 0,1 0 0,0 0 0,0 1 0,0-1 0,1 0 0,-1 0 0,0 1 0,1-1 0,-1 0-1,1 0 1,0-1 0,11-15-8946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3.700"/>
    </inkml:context>
    <inkml:brush xml:id="br0">
      <inkml:brushProperty name="width" value="0.025" units="cm"/>
      <inkml:brushProperty name="height" value="0.025" units="cm"/>
    </inkml:brush>
  </inkml:definitions>
  <inkml:trace contextRef="#ctx0" brushRef="#br0">85 300 10858,'0'0'13720,"-9"2"-13555,5 0-99,-1 0-1,1 0 1,0 0-1,0 1 1,0-1-1,0 1 1,0 0-1,0 0 0,1 0 1,-1 1-1,1-1 1,0 1-1,0 0 1,0 0-1,1 0 1,0 0-1,-1 0 0,1 1 1,1-1-1,-1 1 1,0-1-1,1 1 1,0 0-1,0-1 1,1 1-1,-1 5 0,1-8-20,-1 0 0,1 0 0,0 0 0,-1 0 0,1 0 0,0 0-1,0 0 1,0 1 0,1-1 0,-1 0 0,0 0 0,1 0 0,0 0-1,-1 0 1,1 0 0,0-1 0,0 1 0,0 0 0,0 0 0,0 0 0,0-1-1,1 1 1,1 1 0,-1-2-39,0 0-1,0 0 1,0-1 0,0 1-1,1-1 1,-1 0 0,0 0-1,0 1 1,1-1 0,-1-1-1,0 1 1,0 0-1,0 0 1,1-1 0,-1 0-1,0 1 1,0-1 0,0 0-1,0 0 1,0 0 0,0 0-1,2-2 1,6-3 22,-1 0 0,0-1 0,-1 0 0,1-1 0,-2 0 0,1 0 0,-1-1 0,0 0 0,0 0 0,-1 0 0,-1-1 0,0 0 1,0 0-1,-1-1 0,0 1 0,4-21 0,0-1 471,-3 0 0,0-1 1,-3 1-1,-1-51 0,-1 79-498,0 0-1,-1 1 0,1-1 0,-1 1 0,0-1 1,0 1-1,0-1 0,0 1 0,-1 0 1,1 0-1,-1-1 0,0 1 0,0 0 0,0 0 1,-1 1-1,-2-4 0,4 5-13,0 0 0,-1 0-1,1 1 1,0-1 0,-1 0-1,1 1 1,-1-1 0,1 1-1,-1-1 1,1 1 0,-1 0-1,1 0 1,-1-1 0,1 1 0,-1 0-1,1 0 1,-1 1 0,1-1-1,-1 0 1,1 0 0,-1 1-1,1-1 1,-1 1 0,1 0-1,-1-1 1,1 1 0,0 0 0,-1 0-1,1-1 1,0 1 0,0 0-1,0 0 1,0 1 0,0-1-1,0 0 1,0 0 0,0 0-1,0 1 1,-1 1 0,-6 7 55,0 0 0,0 0 0,1 1-1,1 0 1,-1 0 0,2 1 0,0 0 0,0 0 0,1 0 0,1 0 0,0 1 0,-2 15-1,5-27-41,0 0 0,1 0 0,-1 0 0,1 0 0,-1 0 0,1 0 0,-1 0 0,1 0 0,-1 0 0,1 0 0,0 0 0,0 0-1,-1 0 1,1-1 0,0 1 0,0 0 0,0-1 0,0 1 0,0-1 0,0 1 0,0-1 0,0 1 0,0-1 0,0 1 0,0-1 0,0 0-1,0 0 1,0 0 0,0 1 0,0-1 0,1 0 0,0-1 0,49 1-91,-36-1-61,7 1-72,-9-1 54,0 1 0,-1 0 0,1 1 0,-1 1 0,16 3 1,-26-4 177,1-1 1,-1 1-1,1 0 1,-1 0-1,0 1 1,1-1 0,-1 0-1,0 1 1,0-1-1,0 1 1,0 0 0,0 0-1,0 0 1,0 0-1,-1 0 1,1 0 0,-1 0-1,1 1 1,-1-1-1,0 0 1,0 1 0,0-1-1,0 1 1,0-1-1,-1 1 1,1 0 0,-1-1-1,0 1 1,1-1-1,-2 5 1,2-2-591,-2 23 1644,-4-17-3975,-5-6-6100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4.478"/>
    </inkml:context>
    <inkml:brush xml:id="br0">
      <inkml:brushProperty name="width" value="0.025" units="cm"/>
      <inkml:brushProperty name="height" value="0.025" units="cm"/>
    </inkml:brush>
  </inkml:definitions>
  <inkml:trace contextRef="#ctx0" brushRef="#br0">9 41 16592,'0'0'5893,"-1"9"-5033,-1 0-645,0-1-100,1 1 0,0-1 0,0 1 0,0-1 0,1 1-1,1 0 1,-1-1 0,1 1 0,1 0 0,4 15-1,-6-23-53,1-1-1,-1 1 0,0-1 1,1 1-1,-1-1 0,1 1 1,-1-1-1,0 1 0,1-1 1,-1 1-1,1-1 0,0 0 0,-1 1 1,1-1-1,-1 0 0,1 0 1,-1 1-1,1-1 0,0 0 1,-1 0-1,1 0 0,0 0 1,-1 0-1,1 0 0,0 0 1,-1 0-1,1 0 0,-1 0 0,1 0 1,0 0-1,-1 0 0,1 0 1,0-1-1,-1 1 0,1 0 1,-1 0-1,1-1 0,-1 1 1,1 0-1,-1-1 0,1 1 0,-1-1 1,1 1-1,-1-1 0,1 1 1,-1-1-1,1 1 0,-1-1 1,0 1-1,0-1 0,1 0 1,19-33 954,-19 33-1008,11-28 511,-2 0 0,11-46 0,-23 128 58,0-37-448,1-1-1,0 1 1,2-1-1,-1 1 1,2-1-1,0 1 1,1-1-1,6 21 1,-8-34-114,-1-1 1,1 0 0,-1 0-1,1 0 1,-1 0-1,1 1 1,0-1-1,-1 0 1,1 0 0,0 0-1,0 0 1,0 0-1,0-1 1,0 1-1,0 0 1,0 0 0,0-1-1,0 1 1,0 0-1,0-1 1,1 1-1,-1-1 1,0 0 0,0 1-1,1-1 1,1 0-1,-1 0-26,0-1 0,1 1 0,-1-1 0,0 0 0,0 0 0,0 0 0,0 0 0,-1 0 0,1 0 0,0 0 0,0-1 0,-1 1 0,1-1 0,1-2 0,3-2-709,0-2 0,-1 1 1,0-1-1,0 0 1,-1 0-1,5-12 1,-1-10-4421,-3-3-2061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3.758"/>
    </inkml:context>
    <inkml:brush xml:id="br0">
      <inkml:brushProperty name="width" value="0.025" units="cm"/>
      <inkml:brushProperty name="height" value="0.025" units="cm"/>
    </inkml:brush>
  </inkml:definitions>
  <inkml:trace contextRef="#ctx0" brushRef="#br0">136 402 3299,'7'-9'5547,"5"-5"-4845,55-78 2789,-61 83-2671,-1 0-1,0 0 1,-1 0 0,1-1 0,-2 0-1,1 0 1,-1 0 0,-1 0-1,2-13 1,-4 21-657,0 0-1,0 1 1,0-1-1,-1 0 1,1 1-1,0-1 1,-1 0-1,1 1 1,-1-1-1,0 1 1,1-1 0,-1 1-1,0-1 1,0 1-1,0-1 1,0 1-1,0 0 1,0 0-1,0-1 1,0 1-1,-1 0 1,1 0 0,-1 0-1,1 0 1,0 0-1,-1 1 1,1-1-1,-1 0 1,0 1-1,1-1 1,-1 1-1,1-1 1,-1 1-1,0 0 1,0 0 0,1 0-1,-1 0 1,0 0-1,-1 0 1,-3 0-37,0 1 0,1-1-1,0 1 1,-1 0 0,1 1 0,-1-1 0,1 1 0,0 0 0,0 0 0,0 1 0,-7 3 0,1 4-92,-1 1 0,2 0-1,-1 0 1,1 1 0,1 0 0,0 1 0,1 0-1,1 0 1,-11 26 0,10-19-11,0 0-1,2 1 1,0 0 0,2 1-1,0-1 1,0 29-1,3-47-12,1-1-1,0 1 0,0 0 1,0 0-1,0-1 0,1 1 1,-1 0-1,1 0 0,-1-1 1,1 1-1,0 0 0,0-1 1,0 1-1,1-1 0,-1 0 1,0 1-1,1-1 0,0 0 1,0 0-1,-1 0 0,1 0 1,0 0-1,1 0 0,2 2 1,0-2 10,0 0-1,0 0 1,0-1 0,0 0 0,1 0 0,-1 0 0,0-1-1,0 1 1,1-1 0,-1-1 0,0 1 0,8-2 0,2-1 1,-1-1 1,1-1-1,-1 0 1,0-1-1,-1 0 0,1-1 1,-1-1-1,-1 0 1,1 0-1,-1-1 1,-1-1-1,20-21 1,-17 16-14,-1 0 1,-1 0-1,0-1 0,-1-1 1,-1 0-1,-1 0 0,0-1 1,-2-1-1,9-25 1,-14 27 2,-6 21-132,-10 27-47,3 7-24,1 1 0,2-1-1,2 2 1,-2 76 0,8-112 8,-1-1-1,2 1 1,-1 0 0,0-1-1,1 1 1,-1-1-1,1 1 1,0-1 0,1 1-1,-1-1 1,0 1 0,1-1-1,0 0 1,3 5-1,-3-6 3,0-1 1,0 0-1,-1 1 0,2-1 0,-1 0 0,0 0 0,0 0 0,0 0 0,0 0 0,1-1 0,-1 1 0,0-1 0,1 1 0,-1-1 0,0 0 0,1 0 1,-1 0-1,0 0 0,1 0 0,-1-1 0,0 1 0,1-1 0,2 0 0,5-3-328,0 0-1,-1-1 1,0 1-1,0-2 1,0 1 0,-1-1-1,0-1 1,0 1 0,0-1-1,-1-1 1,0 0-1,11-15 1,3-7-608,-2 0 1,22-45-1,-26 43 1127,-2-1 0,-1 0-1,11-46 1,-17 49 666,-1 0 1,-1 0-1,-2 0 0,-1-34 0,-5 51 1545,-3 19-1380,-5 20-350,0 30 1192,2 1-1,3 0 1,0 112 0,7-166-1626,0-1 0,0 1 0,0 0 0,0-1 0,1 1 0,-1-1 0,1 1 0,-1-1 0,1 1 0,0-1 1,0 0-1,0 1 0,0-1 0,1 0 0,-1 0 0,1 0 0,-1 0 0,1 0 0,0 0 0,0 0 0,-1 0 1,1-1-1,1 1 0,-1-1 0,0 1 0,0-1 0,4 2 0,-1-2-21,1 0 0,-1 0 0,0-1-1,0 1 1,1-1 0,-1 0 0,0-1 0,1 0 0,-1 1-1,0-1 1,0-1 0,10-3 0,24-11-176,-32 12 24,0 0 0,1 1-1,0 0 1,-1 0 0,1 1-1,0 0 1,1 0 0,-1 1-1,0 0 1,0 0 0,1 1 0,13 1-1,-20 0 161,1 0 0,-1 1 0,1-1 0,-1 1 0,0-1 0,0 1 0,0 0 0,0 0 0,0 0 0,0 0 0,-1 0 0,1 0 0,0 0 0,-1 1 0,0-1 0,0 1 0,1-1 0,-2 1 0,1-1 0,0 1 0,0 0-1,-1-1 1,1 1 0,-1 0 0,0-1 0,0 1 0,0 3 0,0-1 182,0 0-1,0 0 1,0 0-1,0 0 0,-1-1 1,0 1-1,0 0 1,0-1-1,-1 1 1,0 0-1,0-1 1,0 0-1,0 1 0,-5 6 1,-2-4-133,1-1 1,-1 0 0,0 0-1,-1-1 1,1 0-1,-1-1 1,0 0 0,0-1-1,0 0 1,-1 0-1,1-1 1,-19 1 0,22-2-61,1 0 0,-1 0 0,1-1 0,-1 0 0,1-1 1,-1 1-1,1-1 0,0 0 0,-1-1 0,1 0 0,0 0 0,0 0 1,0-1-1,0 1 0,0-1 0,0-1 0,1 1 0,0-1 1,-1 0-1,1 0 0,-6-8 0,-1-17-2119,12 26 1584,0 0-1,0 0 0,0 1 0,1-1 0,-1 0 0,1 0 0,-1 1 0,1-1 0,0 0 0,0 1 0,0-1 0,1 1 0,-1-1 0,0 1 1,1-1-1,0 1 0,0 0 0,-1 0 0,1 0 0,0 0 0,1 0 0,3-2 0,25-16-7151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4.806"/>
    </inkml:context>
    <inkml:brush xml:id="br0">
      <inkml:brushProperty name="width" value="0.025" units="cm"/>
      <inkml:brushProperty name="height" value="0.025" units="cm"/>
    </inkml:brush>
  </inkml:definitions>
  <inkml:trace contextRef="#ctx0" brushRef="#br0">4 1 17168,'0'0'10912,"0"11"-10159,-2 140 1442,0 19-4150,7-151-3322,4-9-3305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5.878"/>
    </inkml:context>
    <inkml:brush xml:id="br0">
      <inkml:brushProperty name="width" value="0.025" units="cm"/>
      <inkml:brushProperty name="height" value="0.025" units="cm"/>
    </inkml:brush>
  </inkml:definitions>
  <inkml:trace contextRef="#ctx0" brushRef="#br0">0 137 12492,'0'0'13207,"2"10"-12326,1 7-614,-1-1 36,0-1 0,1 0 1,1 1-1,8 21 0,-11-36-267,0 1 0,-1-1 1,1 0-1,0 0 0,0 0 0,0 0 1,0 0-1,0 0 0,0 0 1,1 0-1,-1 0 0,0 0 0,0-1 1,1 1-1,-1 0 0,0-1 0,1 1 1,-1-1-1,1 1 0,-1-1 1,1 0-1,-1 0 0,0 0 0,1 0 1,-1 0-1,1 0 0,-1 0 1,1 0-1,-1 0 0,1-1 0,-1 1 1,0-1-1,1 1 0,-1-1 0,1 1 1,-1-1-1,0 0 0,0 0 1,1 0-1,-1 1 0,0-1 0,1-2 1,8-4 186,0-1 1,-1-1 0,14-15-1,-20 21-243,33-43 110,-28 35 55,0 0 1,0 0 0,1 1-1,1 0 1,0 1-1,0 0 1,13-9 0,-23 18-134,1 0 0,0-1-1,-1 1 1,1 0 0,0 0 0,0 0 0,-1 0 0,1 0 0,0 0 0,0 0 0,-1 0 0,1 0 0,0 0 0,0 0-1,-1 0 1,1 0 0,0 1 0,0-1 0,-1 0 0,1 0 0,0 1 0,-1-1 0,1 1 0,-1-1 0,1 1 0,0-1-1,-1 1 1,1-1 0,-1 1 0,1-1 0,-1 1 0,1-1 0,-1 1 0,0 0 0,1-1 0,-1 1 0,0 0 0,1 0 0,-1-1-1,0 1 1,0 0 0,0 0 0,12 45 46,-6-20-14,-5-25-43,-1 0 0,1 0 0,0 0 0,-1 0 0,1 0 1,0-1-1,0 1 0,0 0 0,-1 0 0,1-1 1,0 1-1,0 0 0,0-1 0,0 1 0,0-1 0,0 1 1,0-1-1,0 0 0,0 1 0,1-1 0,-1 0 1,0 0-1,0 0 0,0 0 0,0 0 0,0 0 0,0 0 1,1 0-1,-1 0 0,0 0 0,0-1 0,0 1 0,0 0 1,0-1-1,0 1 0,0-1 0,2-1 0,41-26 51,-34 21-47,15-11-338,-10 6-425,1 1-1,1 0 0,0 1 0,36-15 0,-53 25 730,1 0-1,-1 0 0,0 0 0,0 0 0,0-1 1,1 1-1,-1 0 0,0 0 0,0 0 0,1 0 1,-1 0-1,0 0 0,0 0 0,1 0 0,-1 0 1,0 0-1,0 0 0,1 0 0,-1 0 0,0 0 1,0 0-1,0 0 0,1 0 0,-1 0 1,0 0-1,0 0 0,1 0 0,-1 0 0,0 0 1,0 1-1,0-1 0,1 0 0,-1 0 0,0 0 1,0 0-1,0 1 0,1-1 0,-1 0 0,0 0 1,0 0-1,0 1 0,0-1 0,0 0 0,0 0 1,1 0-1,-1 1 0,0-1 0,0 0 0,0 0 1,0 1-1,0-1 0,0 0 0,0 0 0,0 1 1,0-1-1,0 0 0,0 0 0,0 1 0,0-1 1,0 0-1,-1 0 0,1 1 0,0-1 0,0 0 1,0 1 12,0-1 0,0 0-1,-1 0 1,1 1 0,0-1 0,0 0 0,0 0 0,0 1 0,0-1 0,0 0 0,0 1 0,0-1 0,0 0 0,0 0 0,0 1 0,0-1 0,0 0 0,0 0 0,1 1 0,-1-1 0,0 0-1,0 0 1,0 1 0,0-1 0,0 0 0,0 0 0,1 1 0,-1-1 0,0 0 0,0 0 0,0 0 0,1 1 0,-1-1 0,0 0 0,0 0 0,1 0 0,-1 0 0,0 0 0,0 0 0,1 1-1,-1-1 1,0 0 0,0 0 0,1 0 0,-1 0 0,0 0 0,1 0 0,-1 0 0,0 0 0,0 0 0,1 0 0,-1 0 0,0 0 0,0-1 0,1 1 0,-1 0 0,0 0 0,0 0 0,1 0 0,-1 0-1,0 0 1,0-1 0,1 1 0,-1 0 0,0 0 0,0 0 0,1-1 0,1 1-16,0-1-1,0 1 1,1-1 0,-1 1-1,0 0 1,1 0 0,-1 0-1,0 1 1,1-1 0,-1 0-1,0 1 1,1-1-1,-1 1 1,0 0 0,0 0-1,0 0 1,0 0 0,0 0-1,0 1 1,0-1 0,0 0-1,0 1 1,0-1 0,-1 1-1,1 0 1,-1 0-1,2 2 1,7 9 384,-2-1-1,0 2 0,8 16 1,-1-2 484,4 2-931,-1-1 944,28 60 0,-41-78-543,-1 0 1,-1 0-1,0 1 1,0 0-1,-1-1 1,-1 1-1,0 0 1,-1 0-1,-1 17 1,1-28-290,0 0-1,0 1 1,0-1 0,-1 0-1,1 1 1,0-1 0,-1 0 0,1 0-1,-1 1 1,0-1 0,1 0 0,-1 0-1,0 0 1,0 0 0,1 0 0,-1 0-1,0 0 1,0 0 0,0 0 0,0 0-1,0-1 1,0 1 0,-1 0-1,1-1 1,0 1 0,0-1 0,-1 1-1,1-1 1,0 1 0,0-1 0,-1 0-1,1 0 1,0 0 0,-1 1 0,1-1-1,0-1 1,-1 1 0,1 0 0,0 0-1,-1 0 1,1-1 0,-2 0-1,-2 0 39,1 0-1,-1-1 1,1 0-1,-1 1 1,1-2-1,0 1 1,0 0-1,0-1 1,0 0 0,-5-4-1,2-1-53,1-1 0,-1 1 0,2-1 0,-1 0 0,1-1 0,1 1 0,-1-1 0,2 0 0,-1 0 0,2-1 0,-1 1 0,1 0 0,1-1 0,0 1 0,0-1 0,1 0 0,1 1 0,-1-1 0,2 1 0,0-1 0,0 1 0,0-1 0,2 1 0,-1 0 0,1 0 0,1 1 0,5-11 0,17-30 3,-11 19-11,1 1 0,29-38 0,-45 66-557,1-1 1040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6.501"/>
    </inkml:context>
    <inkml:brush xml:id="br0">
      <inkml:brushProperty name="width" value="0.025" units="cm"/>
      <inkml:brushProperty name="height" value="0.025" units="cm"/>
    </inkml:brush>
  </inkml:definitions>
  <inkml:trace contextRef="#ctx0" brushRef="#br0">1 10 12075,'0'-2'4084,"0"2"-3943,12-3 1240,17-2 1037,-21 5-2251,0 0-1,0 1 0,0 0 1,-1 0-1,1 1 1,0 0-1,-1 1 1,0-1-1,1 1 1,-1 0-1,0 1 1,0 0-1,-1 0 1,12 9-1,-10-5 264,0 1 0,-1-1 0,1 1-1,-2 1 1,1-1 0,-1 1-1,-1 0 1,0 0 0,5 14-1,-1 4 306,-2 1-1,0 0 0,-2 0 0,-1 0 0,-1 0 1,-2 1-1,-3 30 0,2-48-1065,-2 0 1,0 0-1,0 0 0,-1-1 1,0 1-1,-1-1 0,0 0 0,-1 0 1,-1 0-1,1 0 0,-2-1 1,1 0-1,-1-1 0,-1 1 1,0-1-1,0-1 0,-1 0 0,-11 9 1,-13 2-7544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8.826"/>
    </inkml:context>
    <inkml:brush xml:id="br0">
      <inkml:brushProperty name="width" value="0.025" units="cm"/>
      <inkml:brushProperty name="height" value="0.025" units="cm"/>
    </inkml:brush>
  </inkml:definitions>
  <inkml:trace contextRef="#ctx0" brushRef="#br0">289 0 18866,'-7'10'422,"-12"19"-41,1 1 0,1 1 0,2 1 1,-11 35-1,4-5 900,-19 91 0,68-220-1427,-1 7-669,7-71 1637,-33 173-557,-2-8-207,2 1 0,2-1 0,1 0 1,1 0-1,14 52 0,-18-86-33,0 1-1,0-1 1,0 0 0,0 1 0,0-1 0,0 0-1,0 1 1,0-1 0,0 0 0,0 1-1,1-1 1,-1 0 0,0 1 0,0-1 0,0 0-1,0 0 1,0 1 0,1-1 0,-1 0-1,0 1 1,0-1 0,0 0 0,1 0 0,-1 1-1,0-1 1,1 0 0,-1 0 0,0 0-1,0 1 1,1-1 0,-1 0 0,0 0 0,1 0-1,-1 0 1,0 0 0,1 0 0,-1 0-1,0 0 1,1 0 0,-1 0 0,0 0 0,1 0-1,7-15 713,-1-26-345,-6 27-347,-1 0-1,-1 1 1,-1-1-1,0 0 1,0 1 0,-1-1-1,-7-16 1,7 23-43,0 0 1,0 0-1,-1 0 1,0 0 0,0 1-1,0-1 1,-1 1-1,0 0 1,-1 0-1,1 1 1,-1 0-1,0 0 1,0 0-1,-10-5 1,16 10-9,-1-1 0,1 1 0,-1 0 0,1-1 0,-1 1 0,1 0 0,-1 0 0,1-1 0,-1 1 0,1 0 0,-1 0 0,1 0 0,-1 0 0,0 0-1,1 0 1,-1 0 0,1 0 0,-1 0 0,1 0 0,-1 0 0,1 0 0,-1 0 0,1 0 0,-1 1 0,1-1 0,-1 0 0,1 0 0,-1 0 0,1 1 0,-1-1 0,1 0 0,-1 1 0,1-1 0,-1 0 0,1 1 0,0-1 0,-1 1 0,1-1 0,0 1 0,-1-1-1,1 1 1,0-1 0,0 1 0,0-1 0,-1 1 0,1-1 0,0 1 0,0-1 0,0 1 0,0-1 0,0 1 0,0-1 0,0 1 0,0 0 0,0-1 0,0 1 0,0-1 0,0 1 0,0-1 0,1 2 0,8 34-299,-1-25 253,0-1 0,1 0 0,0 0 0,0-1 0,1 0 0,0-1 0,14 9 0,0-2-140,0-1 0,35 15-1,-139-51-2438,-82-56 217,129 59 4739,-35-26 0,100 46-1321,-20-2-935,278-11 539,-167-10-4269,-115 19 892,-15 1-3628,-13 0-810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09.373"/>
    </inkml:context>
    <inkml:brush xml:id="br0">
      <inkml:brushProperty name="width" value="0.025" units="cm"/>
      <inkml:brushProperty name="height" value="0.025" units="cm"/>
    </inkml:brush>
  </inkml:definitions>
  <inkml:trace contextRef="#ctx0" brushRef="#br0">524 34 13004,'0'0'844,"-11"-2"912,0-1-1422,-1 1 1,1 0-1,-1 1 0,1 0 0,-1 1 1,0 1-1,1 0 0,-1 0 0,1 1 1,-1 0-1,1 1 0,-15 6 1,-1 7-65,0 2 0,1 0 0,1 2 0,1 1 0,1 1 0,1 1 0,0 0 1,2 2-1,1 1 0,1 0 0,1 1 0,2 1 0,1 1 0,-17 44 0,27-57-218,-1 1-1,2 0 0,0 0 0,1 0 0,1 1 0,1-1 1,0 0-1,1 0 0,1 1 0,0-1 0,8 24 0,-8-32-52,1-1-1,1 1 0,0-1 0,0 0 1,0 0-1,1 0 0,0 0 0,1-1 0,0 0 1,0 0-1,0-1 0,1 0 0,0 0 0,0 0 1,1-1-1,-1 0 0,1 0 0,0-1 1,1 0-1,-1 0 0,1-1 0,-1 0 0,12 1 1,-6-1 28,0-1 1,0 0 0,0-1 0,1-1-1,-1 0 1,0-1 0,0 0-1,1-2 1,-1 1 0,0-2 0,-1 0-1,16-6 1,-11 2 174,0-2 1,0 0-1,-1-1 0,0 0 1,-1-1-1,0-1 0,26-29 1,-20 17 77,-2-1 1,0 0 0,-2-2-1,-1 0 1,-2-1-1,0-1 1,-2 0 0,-2-1-1,0 0 1,8-47 0,-15 58-105,-1 0 1,-1 0 0,-1-1-1,-1 1 1,0 0-1,-2-1 1,-4-23 0,4 37-168,1 0 0,-1 1 0,-1-1 0,1 1 0,-1 0 0,0 0 0,0 0 0,-1 0 0,1 0 0,-2 1 0,1-1 0,0 1 0,-1 0 0,0 1 0,0-1 0,0 1 0,-1 0 0,0 0 0,1 1 0,-1-1 0,-1 1 0,1 1 1,0-1-1,-12-2 0,8 3-160,1 0 0,0 1 0,0 0 0,0 0 1,-1 1-1,1 0 0,0 1 0,-1 0 0,1 1 1,0-1-1,-16 7 0,-13 8-3660,-1 6-4438,26-15-2625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0.615"/>
    </inkml:context>
    <inkml:brush xml:id="br0">
      <inkml:brushProperty name="width" value="0.025" units="cm"/>
      <inkml:brushProperty name="height" value="0.025" units="cm"/>
    </inkml:brush>
  </inkml:definitions>
  <inkml:trace contextRef="#ctx0" brushRef="#br0">299 1 17553,'0'0'4863,"-3"12"-3150,-23 88-364,-4-1 0,-62 137 0,79-218-1091,13-18-254,0 0 1,-1 0-1,1 0 1,0 0-1,-1 0 1,1 0 0,0-1-1,0 1 1,-1 0-1,1 0 1,0 0-1,0-1 1,-1 1-1,1 0 1,0 0-1,0-1 1,-1 1 0,1 0-1,0 0 1,0-1-1,0 1 1,0 0-1,0-1 1,0 1-1,-1 0 1,1 0-1,0-1 1,0 1-1,0 0 1,0-1 0,0 1-1,0 0 1,0-1-1,0 1 1,0-1-1,2-45-190,14-58-449,-8 61 649,-2 0 0,1-45 0,-17 173-120,10-60 32,6 50 1,-5-69 63,0 1 0,1-1 0,0 1 1,0-1-1,0 1 0,0-1 1,1 0-1,0 0 0,1-1 0,-1 1 1,1-1-1,0 1 0,5 4 1,-8-9 16,-1-1 0,1 1 0,0 0 0,-1 0 0,1-1 0,0 1 0,0-1 0,-1 1 0,1 0 0,0-1 0,0 0 0,0 1 0,0-1 0,0 1-1,0-1 1,-1 0 0,1 0 0,0 0 0,0 1 0,0-1 0,0 0 0,0 0 0,0 0 0,0 0 0,0-1 0,2 1 0,-2-1 15,0 0 0,-1 0 0,1 0 0,0 0 0,0 0 0,-1 0 0,1 0-1,0 0 1,-1 0 0,1 0 0,-1 0 0,0-1 0,1 1 0,-1 0 0,0 0-1,0 0 1,0-3 0,1-2-13,-1-1 1,0 1-1,-1 0 0,1-1 0,-1 1 1,0-1-1,-3-7 0,0 5-336,-1 0 1,1 1-1,-1-1 0,-1 1 0,0 0 0,0 1 0,0-1 0,-1 1 1,-11-9-1,13 12 216,0 1 0,-1-1-1,1 1 1,0 0 0,-1 1 0,0 0 0,0-1 0,1 2 0,-1-1 0,0 1 0,-1 0 0,1 0 0,0 0 0,0 1 0,0 0-1,-8 1 1,11 0 126,-1 0 0,1 0 0,0 0 0,1 0 1,-1 0-1,0 1 0,0-1 0,0 1 0,1 0 0,-1 0 0,1 0 0,0 0 0,-1 0 0,1 0 0,0 1 0,0-1 0,1 1 0,-1 0 0,0-1 0,1 1 0,-1 0 0,1 0 0,0 0 0,0 0 0,-1 6 0,1-7-25,1 1 1,-1 0-1,1 0 0,0 0 0,0 0 0,-1-1 1,2 1-1,-1 0 0,0 0 0,1 0 0,-1 0 1,1 0-1,0-1 0,0 1 0,0 0 0,0-1 1,0 1-1,1-1 0,-1 1 0,1-1 0,0 0 1,0 1-1,-1-1 0,2 0 0,-1 0 0,0 0 1,0 0-1,4 2 0,8 2 34,0-1 0,0 0 0,0-1 0,1 0 0,0-1 0,-1-1 0,24 1 0,9-2 149,49-6 1,-73 3-296,0-1-1,0-1 0,0-2 0,-1 0 0,23-10 1,-34 8-1547,-14 1-1867,-18-1-2561,-7 2-1852</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0.959"/>
    </inkml:context>
    <inkml:brush xml:id="br0">
      <inkml:brushProperty name="width" value="0.025" units="cm"/>
      <inkml:brushProperty name="height" value="0.025" units="cm"/>
    </inkml:brush>
  </inkml:definitions>
  <inkml:trace contextRef="#ctx0" brushRef="#br0">1 1 1986,'0'0'13869</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1.302"/>
    </inkml:context>
    <inkml:brush xml:id="br0">
      <inkml:brushProperty name="width" value="0.025" units="cm"/>
      <inkml:brushProperty name="height" value="0.025" units="cm"/>
    </inkml:brush>
  </inkml:definitions>
  <inkml:trace contextRef="#ctx0" brushRef="#br0">707 135 11851,'-12'-7'1559,"-9"-3"-1020,1 1-1,-1 0 1,-1 2-1,1 1 1,-1 0-1,0 2 1,-32-3-1,37 7-444,0 1 0,-1 1 1,1 1-1,0 1 0,0 0 0,1 1 0,0 0 0,-1 2 0,2 0 0,-1 1 1,1 0-1,0 1 0,1 1 0,0 0 0,1 1 0,0 1 0,0 0 1,-15 19-1,7-5 219,0 1 0,2 1 0,1 0 0,2 1 0,1 1 1,1 0-1,1 1 0,-14 55 0,21-64-259,1 1-1,2 0 1,0 1-1,1-1 1,1 0 0,2 1-1,0-1 1,1 1-1,7 24 1,-7-40-62,0 1 1,1 0-1,0-1 1,1 0-1,0 0 0,0 0 1,1 0-1,0 0 1,0-1-1,0 0 0,1 0 1,0-1-1,1 1 1,0-1-1,0-1 1,0 1-1,0-1 0,1-1 1,0 1-1,0-1 1,0 0-1,0-1 0,1 0 1,-1-1-1,1 1 1,11 0-1,4 0 11,0-2 0,0 0 0,-1-2 0,1-1 0,0 0 0,-1-2 0,0-1 0,0 0 1,0-2-1,0-1 0,-1-1 0,37-19 0,-14 2 385,-2-2 0,0-1 0,-2-3 0,68-65 1,-84 72 178,-2-1 1,0-1-1,-2-1 0,0-1 1,30-60-1,-44 75-369,-1 0-1,0-1 0,-1 1 0,-1-1 1,0-1-1,-1 1 0,-1 0 0,0-1 1,-1 1-1,-1-1 0,-1 1 0,0-1 1,-1 1-1,0-1 0,-8-26 1,5 31-178,0 0 1,0 0-1,-1 0 1,-1 1 0,1 0-1,-2 0 1,1 1 0,-2 0-1,1 0 1,-1 1 0,0 0-1,-1 0 1,1 1 0,-2 0-1,1 1 1,-1 0 0,0 1-1,-15-5 1,18 7-175,0 0 0,0 1 0,0 0 0,0 0 0,0 1 0,-1 0 0,1 1 0,0-1 0,-1 2 0,1-1 0,0 1 0,0 0 1,0 1-1,-1 0 0,1 0 0,1 1 0,-1 0 0,0 1 0,1-1 0,0 1 0,-1 1 0,2-1 0,-1 1 0,0 1 0,1-1 0,0 1 0,-5 6 0,-20 33-3610,13-15-1568,3-2-6029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2.093"/>
    </inkml:context>
    <inkml:brush xml:id="br0">
      <inkml:brushProperty name="width" value="0.025" units="cm"/>
      <inkml:brushProperty name="height" value="0.025" units="cm"/>
    </inkml:brush>
  </inkml:definitions>
  <inkml:trace contextRef="#ctx0" brushRef="#br0">51 1 13933,'0'0'8542,"-9"8"-7576,4-4-876,2-1-58,0-1 0,0 1 0,0 0 0,1 0 0,-1 0 0,1 0 0,0 1 0,-1-1 0,1 1 1,1-1-1,-1 1 0,0 0 0,1 0 0,0-1 0,0 1 0,0 0 0,0 0 0,1 7 0,-1 3 56,1 11 36,1-1 1,4 25 0,-5-44 13,1 1 0,0-1 1,1 0-1,-1 0 0,1 0 1,0-1-1,0 1 0,0 0 1,1-1-1,-1 1 0,1-1 0,0 0 1,1 0-1,-1 0 0,8 7 1,-9-10-65,0 0 1,-1 0-1,1-1 0,0 1 1,0-1-1,0 1 1,-1-1-1,1 1 1,0-1-1,0 0 1,0 0-1,0 0 0,0 0 1,0 0-1,0-1 1,0 1-1,0 0 1,-1-1-1,1 0 0,0 1 1,0-1-1,0 0 1,-1 0-1,1 0 1,-1 0-1,1 0 1,0 0-1,-1 0 0,0-1 1,1 1-1,-1 0 1,0-1-1,0 1 1,0-1-1,2-3 1,6-8 244,0 0-1,-1-1 1,7-19 0,-9 22-206,4-12 111,-1 1 0,0-1 0,5-30 0,-13 233-202,-1-180-10,0 1 0,0-1 0,0 1 0,0-1 0,0 1 0,0-1 0,0 1 0,0-1 0,1 1 0,-1-1 0,0 1 0,0-1 0,1 1 0,-1-1 0,0 1 0,1-1 0,-1 0 1,0 1-1,1-1 0,-1 0 0,0 1 0,1-1 0,-1 0 0,1 1 0,-1-1 0,1 0 0,-1 0 0,1 0 0,-1 0 0,1 1 0,-1-1 0,1 0 0,-1 0 0,1 0 0,-1 0 0,1 0 0,-1 0 0,1 0 0,-1 0 0,1 0 1,-1 0-1,1-1 0,-1 1 0,1 0 0,-1 0 0,1 0 0,-1-1 0,1 1 0,-1 0 0,1 0 0,-1-1 0,0 1 0,1 0 0,-1-1 0,1 1 0,-1-1 0,27-19 231,24-37-199,-39 42-46,0 1 1,0 0 0,2 1 0,-1 0 0,24-16 0,-36 29 1,0-1 0,0 0 0,0 1 0,-1-1 0,1 1 0,0-1 0,0 1 0,0-1 0,0 1 0,0 0 0,0 0 0,0-1 0,0 1 0,0 0 0,0 0 0,0 0 0,0 0 0,0 0 0,0 0 0,0 0 0,0 0 0,0 1 0,0-1 0,0 0 0,0 1 0,0-1 0,0 0 0,0 1 0,0-1 0,0 1 0,-1-1 0,1 1 0,0 0 0,0-1 0,-1 1 0,1 0 0,0 0 0,-1 0 0,1-1 0,0 1 0,-1 0 0,0 0 0,1 0 0,0 1 0,2 6 0,-1 1 0,0-1 0,0 0 0,0 16 0,3 5 0,-4-28 3,-1-1 1,1 1-1,0-1 0,-1 1 0,1-1 1,0 0-1,-1 1 0,1-1 0,0 0 1,-1 1-1,1-1 0,0 0 0,0 0 1,0 1-1,-1-1 0,1 0 0,0 0 1,0 0-1,0 0 0,-1 0 0,1 0 1,0-1-1,0 1 0,-1 0 0,1 0 1,0 0-1,0-1 0,-1 1 0,1 0 1,0-1-1,0 0 0,26-11-523,2-5-2924,16-9-5823,-18 9 1734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2.465"/>
    </inkml:context>
    <inkml:brush xml:id="br0">
      <inkml:brushProperty name="width" value="0.025" units="cm"/>
      <inkml:brushProperty name="height" value="0.025" units="cm"/>
    </inkml:brush>
  </inkml:definitions>
  <inkml:trace contextRef="#ctx0" brushRef="#br0">88 258 15503,'0'0'11237,"-8"2"-10063,4-1-1113,-1 1 0,1-1 0,0 1 0,0 0 0,0 0-1,0 1 1,0-1 0,1 1 0,-1 0 0,1 0-1,-1 0 1,1 0 0,0 1 0,0-1 0,1 1 0,-1 0-1,1 0 1,0 0 0,0 0 0,0 0 0,0 0-1,1 1 1,0-1 0,0 0 0,0 1 0,0-1 0,0 9-1,0-9-14,1 1 0,-1-1 0,1 1 0,0 0 0,0-1 0,0 1 0,1-1 0,-1 1 0,1-1 0,2 6 0,-3-9-32,1 0-1,0 1 1,0-1-1,0 0 1,1 0-1,-1 0 1,0 0-1,0 0 1,1 0-1,-1 0 0,0-1 1,1 1-1,-1 0 1,1-1-1,-1 1 1,1-1-1,-1 1 1,1-1-1,-1 0 1,1 0-1,-1 1 1,1-1-1,-1 0 0,1 0 1,0-1-1,-1 1 1,1 0-1,-1-1 1,1 1-1,-1 0 1,1-1-1,1-1 1,5-1 46,1 0 1,-1-1-1,0 1 1,-1-2-1,1 1 1,-1-1-1,0-1 1,0 1-1,0-1 1,7-9-1,59-75 213,-61 74-213,18-24 111,24-43 1,-47 72-108,-1-1 0,0 1 0,-1-1 0,-1 0 0,0-1-1,0 1 1,-1 0 0,-1-1 0,2-17 0,-4 30-63,0 0 0,0 0 0,0 0 0,0 0-1,0 0 1,0 0 0,0 1 0,0-1 0,-1 0 0,1 0 0,0 0-1,0 0 1,0 0 0,0 0 0,0 0 0,0 0 0,0 0 0,0 0-1,0 0 1,0 0 0,0 0 0,-1 0 0,1 0 0,0 0 0,0 0-1,0 0 1,0 0 0,0 0 0,0 0 0,0 0 0,0 0 0,0 0-1,0 0 1,-1 0 0,1 0 0,0 0 0,0 0 0,0 0 0,0 0-1,0 0 1,0 0 0,0 0 0,0 0 0,0 0 0,0 0 0,-1 0 0,1 0-1,0 0 1,0 0 0,0 0 0,0 0 0,0 0 0,0-1 0,0 1-1,0 0 1,0 0 0,0 0 0,0 0 0,0 0 0,0 0 0,0 0-1,0 0 1,0 0 0,0 0 0,0-1 0,-9 13 72,-8 15 16,8-6-89,0 0 0,1 1 0,1 0 0,1 1 0,1-1 0,2 1 0,-3 45 0,6-66-133,0 1-1,0 0 1,0 0-1,0-1 1,1 1 0,-1 0-1,1-1 1,0 1 0,-1 0-1,1-1 1,1 1-1,-1-1 1,0 1 0,1-1-1,-1 0 1,1 0-1,2 4 1,-1-4-265,-1-1 0,1 1 0,0-1 0,-1 1 0,1-1 0,0 0 0,0 0 0,0 0 1,0-1-1,0 1 0,0 0 0,0-1 0,0 0 0,0 0 0,0 0 0,3-1 0,20-1-10391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102"/>
    </inkml:context>
    <inkml:brush xml:id="br0">
      <inkml:brushProperty name="width" value="0.025" units="cm"/>
      <inkml:brushProperty name="height" value="0.025" units="cm"/>
    </inkml:brush>
  </inkml:definitions>
  <inkml:trace contextRef="#ctx0" brushRef="#br0">266 4 14574,'0'0'7239,"-12"-1"-4592,4 0-2352,-3 0 66,1 1-1,0-1 1,-1 1-1,1 1 1,0 0-1,-1 1 1,1 0-1,0 0 1,0 1-1,-18 8 1,14-3-90,1 1 1,0 0 0,0 1 0,-12 13-1,22-20-252,-1 1 0,1-1 0,0 1 0,0 0-1,0 0 1,1 0 0,-1 0 0,1 1 0,0-1 0,0 1-1,1-1 1,-1 1 0,1-1 0,0 1 0,0 0-1,1 0 1,-1 9 0,2-13-24,-1 0 0,1 0-1,-1 0 1,1 0 0,-1 0-1,1 0 1,0 0 0,0 0-1,-1 0 1,1 0 0,0 0-1,0 0 1,0 0 0,0-1 0,0 1-1,0 0 1,0-1 0,1 1-1,-1-1 1,0 1 0,0-1-1,0 0 1,3 1 0,36 7-377,-25-6 90,10 3-243,6 0 330,-1 2-1,-1 1 0,1 1 0,49 22 0,-77-30 255,-1 0-1,0 0 1,1-1-1,-1 1 1,0 0-1,0 0 1,0 0-1,0 0 1,0 0-1,0 1 1,0-1-1,0 0 1,0 0-1,0 1 1,0-1 0,-1 1-1,1-1 1,-1 0-1,1 1 1,-1-1-1,0 1 1,1-1-1,-1 2 1,0 0 54,0 0 1,-1 0 0,0 0-1,1 0 1,-1-1 0,0 1-1,0 0 1,0 0 0,-1-1-1,1 1 1,-3 3 0,-6 6 349,0 0 1,-1 0-1,-19 16 1,21-20-321,6-5-85,-6 6-16,-1 0 0,0 0 0,-1 0 0,0-1 0,0-1 0,-1 0 1,-21 9-1,33-16-72,0 0 0,-1 0 0,1 0 0,-1 0 0,1 0 0,0 1 1,-1-1-1,1 0 0,0 0 0,-1-1 0,1 1 0,0 0 0,-1 0 1,1 0-1,-1 0 0,1 0 0,0 0 0,-1 0 0,1-1 0,0 1 1,-1 0-1,1 0 0,0 0 0,0-1 0,-1 1 0,1 0 0,0 0 1,-1-1-1,1 1 0,0 0 0,0-1 0,0 1 0,-1 0 1,1-1-1,0 1 0,0 0 0,0-1 0,0 1 0,0 0 0,0-1 1,0 1-1,0 0 0,0-1 0,0 1 0,0-1 0,0 1 0,0 0 1,0-1-1,0 1 0,0 0 0,0-1 0,0 1 0,0 0 0,0-1 1,1 0-1,7-23-3168,14-12-2430,11-9-1616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3.055"/>
    </inkml:context>
    <inkml:brush xml:id="br0">
      <inkml:brushProperty name="width" value="0.025" units="cm"/>
      <inkml:brushProperty name="height" value="0.025" units="cm"/>
    </inkml:brush>
  </inkml:definitions>
  <inkml:trace contextRef="#ctx0" brushRef="#br0">180 264 9673,'0'-11'9486,"1"4"-8796,-1 1 0,-1-1 0,1 1 0,-1-1-1,0 0 1,-1 1 0,-3-13 0,4 18-556,0-1 1,0 0 0,0 1 0,0-1-1,0 0 1,0 1 0,-1-1-1,1 1 1,0 0 0,-1-1-1,1 1 1,-1 0 0,0 0 0,1 0-1,-1 0 1,0 0 0,0 0-1,1 1 1,-1-1 0,0 0-1,0 1 1,0 0 0,0-1 0,0 1-1,0 0 1,0 0 0,0 0-1,0 0 1,0 0 0,0 1-1,1-1 1,-1 0 0,0 1 0,0 0-1,0-1 1,0 1 0,1 0-1,-1 0 1,-1 1 0,-3 2-55,0 0 1,0 0 0,0 0-1,1 1 1,0 0 0,0 0-1,0 0 1,1 1 0,0-1-1,0 1 1,0 0-1,0 0 1,-3 11 0,1-4 35,0 0 0,2 1 0,-1 0 0,1 0 0,-2 24 1,5-37-108,1 0 1,0 1 0,0-1 0,-1 0-1,1 1 1,0-1 0,0 0 0,0 1-1,1-1 1,-1 0 0,0 0 0,0 1-1,1-1 1,-1 0 0,1 0 0,-1 1-1,1-1 1,-1 0 0,1 0 0,0 0-1,0 0 1,-1 0 0,2 1 0,-1-1 3,1-1 1,-1 0 0,0 0 0,0 0-1,0 1 1,1-1 0,-1 0-1,0 0 1,0-1 0,0 1 0,0 0-1,1 0 1,-1-1 0,0 1-1,0 0 1,0-1 0,0 1 0,0-1-1,2-1 1,7-4 53,-1 0 0,0-1 0,-1-1 0,10-9 0,4-7-64,-1 0 0,0-1 0,-2-2 0,-1 0 0,-2 0-1,0-2 1,-2 0 0,-1-1 0,-2 0 0,10-37 0,-50 179-3,13-59 0,2 1 0,3 0 0,-6 74 0,17-126-116,0 0 1,0 0-1,0 0 0,0 0 1,0 0-1,0 0 0,1 0 1,-1 0-1,1 0 0,-1 0 1,1 0-1,0 0 0,0 0 1,0 0-1,0 0 0,0 0 1,0-1-1,0 1 0,1 0 1,-1-1-1,1 1 0,-1-1 1,4 3-1,-2-3-211,-1 0 0,1 0-1,0-1 1,0 1 0,0 0 0,0-1 0,0 0-1,1 0 1,-1 0 0,0 0 0,0 0 0,0 0-1,0-1 1,0 0 0,0 0 0,3-1-1,31-17-7284,1-11-5617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3.802"/>
    </inkml:context>
    <inkml:brush xml:id="br0">
      <inkml:brushProperty name="width" value="0.025" units="cm"/>
      <inkml:brushProperty name="height" value="0.025" units="cm"/>
    </inkml:brush>
  </inkml:definitions>
  <inkml:trace contextRef="#ctx0" brushRef="#br0">158 1 21556,'0'0'2712,"-11"7"-64,-4 4-1944,1 0-1,0 1 1,0 1 0,-17 21-1,24-26-523,1-1-1,0 1 0,1 0 1,0 0-1,0 1 1,1 0-1,0 0 1,0 0-1,1 0 1,0 0-1,1 1 1,-2 11-1,4-21-179,0 0 0,0 1 0,0-1 0,0 0 0,0 1 0,0-1 0,0 0 0,0 0 0,0 1 0,0-1 0,0 0 0,0 1 0,0-1 0,0 0 0,0 1 0,0-1 0,1 0 0,-1 1 0,0-1 0,0 0 0,0 0 0,0 1 0,1-1 0,-1 0 0,0 0 0,0 1 0,1-1 0,-1 0 0,0 0 0,0 0 0,1 0 0,-1 1 0,0-1 0,1 0 0,-1 0 0,0 0 0,0 0 0,1 0 0,-1 0 0,16-5 0,11-17 0,-7-2 2,27-43 1,-16 21-40,-23 38-196,-5 9 95,-5 20 76,-13 33 271,10-41-172,0 2 0,0-1-1,1 1 1,0 0-1,2-1 1,-3 23-1,5-36-36,0 0 0,0-1 0,0 1 0,0 0 0,0-1 0,0 1 0,0 0 0,0-1 0,0 1 0,1 0 0,-1-1 0,0 1 0,0 0 0,1-1 0,-1 1 0,0 0 0,1-1 0,-1 1 0,1-1 0,-1 1 0,0-1 0,1 1 0,0-1 0,-1 1 0,1-1 0,-1 0 0,1 1 0,-1-1 0,1 0 0,0 1 0,-1-1 0,1 0 0,1 1 0,26-7 0,24-25 0,14-31 0,-46 41 0,41-32 0,-61 53 0,0-1 0,0 1 0,1 0 0,-1 0 0,0-1 0,0 1 0,1 0 0,-1 0 0,0 0 0,1-1 0,-1 1 0,0 0 0,0 0 0,1 0 0,-1 0 0,0 0 0,1 0 0,-1-1 0,0 1 0,1 0 0,-1 0 0,0 0 0,1 0 0,-1 0 0,0 0 0,1 0 0,-1 1 0,0-1 0,1 0 0,-1 0 0,0 0 0,1 0 0,-1 0 0,0 0 0,1 1 0,-1-1 0,0 0 0,0 0 0,1 0 0,-1 1 0,0-1 0,0 0 0,1 0 0,-1 1 0,2 20 0,-10 26 0,-15 34 0,26-76 0,8-9 0,8-11 0,32-36 0,-33 30 0,2 2 0,0 0 0,36-25 0,-55 43 0,-1 1 0,1-1 0,-1 1 0,1-1 0,-1 1 0,1 0 0,0-1 0,-1 1 0,1 0 0,0-1 0,-1 1 0,1 0 0,0 0 0,-1-1 0,1 1 0,0 0 0,0 0 0,-1 0 0,1 0 0,0 0 0,-1 0 0,1 0 0,0 0 0,0 0 0,-1 1 0,1-1 0,0 0 0,-1 0 0,1 1 0,0-1 0,-1 0 0,1 1 0,0-1 0,-1 0 0,1 1 0,-1-1 0,1 1 0,-1-1 0,1 1 0,-1 0 0,1-1 0,-1 1 0,0-1 0,1 1 0,-1 0 0,0-1 0,1 1 0,-1 0 0,0-1 0,0 1 0,0 0 0,0 0 0,1-1 0,-1 1 0,0 0 0,-1 1 0,0 56 0,0-36 0,2-23 0,1 1 0,0 0 0,-1-1 0,1 1 0,0-1 0,-1 0 0,1 1 0,-1-1 0,1 0 0,-1 0 0,1 0 0,-1 0 0,2-2 0,4-2 0,36-27 0,-41 31 0,-1 0 0,1 0 0,0 0 0,-1 0 0,1 0 0,0 0 0,0 1 0,-1-1 0,1 1 0,0-1 0,0 1 0,0-1 0,0 1 0,0 0 0,0 0 0,0 0 0,0 0 0,-1 0 0,1 1 0,0-1 0,4 1 0,-5 3 0,0 0 0,-1-1 0,1 1 0,-1 0 0,1-1 0,-1 1 0,0 0 0,0-1 0,-1 1 0,1 0 0,-2 4 0,-12 36 93,11-37-163,0 0 0,0 0 1,1 0-1,0 1 0,1-1 1,-2 13-1,4-20-114,-1 1 1,0-1-1,0 1 0,0-1 1,1 1-1,-1-1 1,0 0-1,0 1 0,1-1 1,-1 1-1,0-1 0,1 0 1,-1 1-1,0-1 1,1 0-1,-1 1 0,1-1 1,-1 0-1,1 0 0,-1 0 1,1 1-1,-1-1 0,1 0 1,-1 0-1,1 0 1,-1 0-1,1 0 0,-1 0 1,1 0-1,-1 0 0,1 0 1,-1 0-1,1 0 1,-1 0-1,1 0 0,-1 0 1,0 0-1,1 0 0,-1-1 1,1 1-1,-1 0 1,1 0-1,-1-1 0,1 1 1,-1 0-1,0-1 0,1 1 1,-1 0-1,1-1 1,24-15-5701,-3-4-565</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4.409"/>
    </inkml:context>
    <inkml:brush xml:id="br0">
      <inkml:brushProperty name="width" value="0.025" units="cm"/>
      <inkml:brushProperty name="height" value="0.025" units="cm"/>
    </inkml:brush>
  </inkml:definitions>
  <inkml:trace contextRef="#ctx0" brushRef="#br0">70 250 16047,'0'0'12006,"-5"12"-10281,-6 12-1184,-27 69 1081,35-84-1530,0 1-1,0 0 1,1 0 0,0 0 0,1 0 0,0 0-1,1 0 1,1 11 0,-1-20-92,0-1 0,1 1 0,-1-1 0,0 1 0,1-1 0,-1 1 0,1-1 0,-1 1 0,0-1 0,1 1 0,-1-1 0,1 1 0,0-1 0,-1 0 0,1 1 0,-1-1 0,1 0 0,0 0 0,-1 0 0,1 1 0,-1-1 0,1 0 0,0 0 0,-1 0 0,1 0 0,0 0 0,-1 0 0,1 0 0,0 0 0,-1 0 0,1 0 0,0 0 0,-1-1 0,1 1 0,-1 0 0,2-1 0,24-9 0,-9-3-543,-1-1 0,0-1 1,-1 0-1,-1-1 0,14-19 0,57-95-3912,-73 111 4170,64-111-1664,-29 42 7640,-81 156-4337,-30 86 0,54-124-1096,2 1 0,0 0 0,3 1-1,0-1 1,0 53 0,9-65-254,5-24 0,6-28-44,-14 24-391,0-1 0,0 1 0,-1 0 0,0 0 0,-1-1 0,0 1 0,0 0 0,-1 0 0,0 0 0,-4-11 0,-4-3-70,-1 1-1,-22-33 0,31 52 636,1 2 41,0-1 0,0 1 0,0-1 1,-1 1-1,1-1 0,1 0 1,-1 0-1,0 1 0,0-1 0,1 0 1,-1 0-1,1 0 0,-1 0 1,1 1-1,0-1 0,0 0 0,0 0 1,0 0-1,0 0 0,0 0 1,1-3-1,1 4-59,0 0-1,-1 0 1,1-1-1,0 1 1,0 0 0,0 0-1,0 1 1,0-1 0,0 0-1,0 1 1,0-1 0,0 1-1,0 0 1,1-1 0,-1 1-1,0 0 1,0 0 0,4 1-1,78 0 440,-42 0-1704,0-1-4834,-34-2-380,-5-6-3380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4.756"/>
    </inkml:context>
    <inkml:brush xml:id="br0">
      <inkml:brushProperty name="width" value="0.025" units="cm"/>
      <inkml:brushProperty name="height" value="0.025" units="cm"/>
    </inkml:brush>
  </inkml:definitions>
  <inkml:trace contextRef="#ctx0" brushRef="#br0">0 1 20884,'0'0'11018</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5.234"/>
    </inkml:context>
    <inkml:brush xml:id="br0">
      <inkml:brushProperty name="width" value="0.025" units="cm"/>
      <inkml:brushProperty name="height" value="0.025" units="cm"/>
    </inkml:brush>
  </inkml:definitions>
  <inkml:trace contextRef="#ctx0" brushRef="#br0">57 1 3075,'0'0'4036,"-31"57"-3428,26-47-319,1-4-225,3 0-64,1-1-321,-2-3-159,0 0-1,-2 0-704,-4-2-672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5.937"/>
    </inkml:context>
    <inkml:brush xml:id="br0">
      <inkml:brushProperty name="width" value="0.025" units="cm"/>
      <inkml:brushProperty name="height" value="0.025" units="cm"/>
    </inkml:brush>
  </inkml:definitions>
  <inkml:trace contextRef="#ctx0" brushRef="#br0">0 84 12492,'0'0'15951,"3"6"-15690,1 11-114,-1 0-1,0 0 1,-2 0-1,1 31 1,-2-25 221,1 0 0,6 33 0,-7-55-355,0 0 1,0-1 0,0 1-1,1 0 1,-1-1-1,0 1 1,0 0-1,0-1 1,1 1-1,-1 0 1,0-1-1,1 1 1,-1 0-1,0-1 1,1 1-1,-1-1 1,1 1 0,-1-1-1,1 1 1,-1-1-1,1 1 1,-1-1-1,1 0 1,-1 1-1,1-1 1,0 0-1,-1 1 1,1-1-1,1 0 1,15-10 380,12-29 114,65-123 245,-94 161-752,0 0 1,1 0-1,-1 0 1,1 0 0,-1 1-1,1-1 1,-1 0-1,1 0 1,0 1 0,-1-1-1,1 0 1,0 1 0,-1-1-1,1 1 1,0-1-1,0 1 1,0-1 0,0 1-1,0-1 1,-1 1 0,1 0-1,0 0 1,0-1-1,0 1 1,1 0 0,-1 1 0,0-1 0,0 1 1,-1 0-1,1-1 1,0 1-1,0 0 0,-1 0 1,1-1-1,-1 1 1,1 0-1,-1 0 1,1 0-1,-1 0 0,1 0 1,-1 0-1,0 0 1,1 0-1,-1 0 0,0 1 1,7 62 68,-7-54-67,0-1-4,5 30 0,-5-39 0,0 1 0,0 0 0,0-1 0,1 1 0,-1 0 0,0-1 0,1 1 0,-1-1 0,0 1 0,1 0 0,-1-1 0,1 1 0,-1-1 0,1 1 0,-1-1 0,1 0 0,-1 1 0,1-1 0,0 1 0,-1-1 0,1 0 0,-1 0 0,1 1 0,0-1 0,-1 0 0,1 0 0,0 0 0,0 1 0,-1-1 0,1 0 0,0 0 0,-1 0 0,1 0 0,0-1 0,-1 1 0,1 0 0,0 0 0,-1 0 0,1 0 0,0-1 0,-1 1 0,1 0 0,0-1 0,-1 1 0,1 0 0,0-1 0,12-9 0,0 0 0,0 0 0,-1-1 0,-1-1 0,10-12 0,18-18 0,-14 18 0,33-32 0,-53 52 0,0-1 0,1 1 0,0 1 0,0-1 0,0 1 0,0 0 0,0 0 0,12-3 0,-17 6 0,0 0 0,0 0 0,0 1 0,0-1 0,0 0 0,0 1 0,0-1 0,0 0 0,-1 1 0,1-1 0,0 1 0,0-1 0,0 1 0,-1 0 0,1-1 0,0 1 0,-1 0 0,1-1 0,0 1 0,-1 0 0,1 0 0,-1 0 0,1 0 0,-1-1 0,0 1 0,1 0 0,-1 0 0,0 0 0,0 0 0,1 0 0,-1 0 0,0 0 0,0 0 0,0 0 0,0 0 0,0 0 0,-1 1 0,1 49 0,0-40 0,-1-9 0,1-1 0,0 1 0,0 0 0,-1-1 0,1 1 0,0-1 0,0 1 0,1 0 0,-1-1 0,0 1 0,0-1 0,1 1 0,-1-1 0,1 1 0,0-1 0,-1 1 0,1-1 0,0 1 0,1 1 0,16-21 0,-1-2 0,-3 4-331,-8 8-205,1-1 1,0 1-1,1 0 1,0 1 0,0 0-1,1 0 1,0 0-1,0 1 1,16-7 0,-25 13 504,0-1 1,1 1 0,-1 0-1,0 0 1,0 0 0,0 0 0,1 0-1,-1 0 1,0 0 0,0 0-1,1 1 1,-1-1 0,0 0-1,0 0 1,0 0 0,1 0 0,-1 0-1,0 0 1,0 0 0,0 0-1,1 0 1,-1 1 0,0-1 0,0 0-1,0 0 1,0 0 0,0 0-1,1 1 1,-1-1 0,0 0-1,0 0 1,0 0 0,0 1 0,0-1-1,0 0 1,0 0 0,0 0-1,0 1 1,0-1 0,1 0-1,-1 0 1,0 1 0,0-1 0,-1 0-1,1 0 1,0 1 0,-3 17-163,-9 15 245,-1-14-2706,1-9-5827,2-7-4716</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6.279"/>
    </inkml:context>
    <inkml:brush xml:id="br0">
      <inkml:brushProperty name="width" value="0.025" units="cm"/>
      <inkml:brushProperty name="height" value="0.025" units="cm"/>
    </inkml:brush>
  </inkml:definitions>
  <inkml:trace contextRef="#ctx0" brushRef="#br0">0 0 21140,'0'0'7879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6.807"/>
    </inkml:context>
    <inkml:brush xml:id="br0">
      <inkml:brushProperty name="width" value="0.025" units="cm"/>
      <inkml:brushProperty name="height" value="0.025" units="cm"/>
    </inkml:brush>
  </inkml:definitions>
  <inkml:trace contextRef="#ctx0" brushRef="#br0">103 177 17969,'4'-9'1986,"3"-4"-1149,2-2 548,-1 0 1,-1-1-1,0 0 1,-2 0-1,0 0 1,0 0-1,2-20 0,-7 35-1370,0 1-1,0 0 0,0-1 0,-1 1 0,1 0 0,0-1 0,0 1 0,0-1 0,0 1 0,-1 0 0,1-1 1,0 1-1,0 0 0,-1 0 0,1-1 0,0 1 0,-1 0 0,1 0 0,0-1 0,-1 1 0,1 0 0,0 0 1,-1 0-1,1 0 0,0-1 0,-1 1 0,1 0 0,0 0 0,-1 0 0,1 0 0,-1 0 0,1 0 0,0 0 0,-1 0 1,1 0-1,-1 0 0,1 0 0,0 0 0,-1 0 0,1 1 0,0-1 0,-1 0 0,1 0 0,-1 0 0,1 0 1,0 1-1,-1-1 0,-20 11-23,8 2 26,0 1 0,1 0 1,0 1-1,1 0 0,1 1 0,1 0 1,0 0-1,1 1 0,0 1 0,2-1 1,0 1-1,-5 27 0,11-44-17,-1 0 0,1-1 0,0 1 0,0 0 0,-1-1 0,1 1 0,0 0 0,0 0 0,0-1 0,0 1 0,0 0 0,0 0 0,0-1 0,0 1 0,0 0 0,1 0 0,-1-1 0,0 1 0,0 0 0,1-1 0,-1 1 0,0 0 0,1-1 0,-1 1 0,0 0 0,1-1 0,-1 1 0,1-1 0,-1 1 0,1-1 0,0 1 0,-1-1 0,1 1 0,-1-1 0,1 0 0,0 1 0,-1-1 0,1 0 0,0 1 0,-1-1 0,1 0 0,0 0 0,0 0 0,-1 0 0,1 0 0,0 0 0,0 0 0,-1 0 0,1 0 0,0 0 0,0 0 0,-1 0 0,1 0 0,0-1 0,-1 1 0,1 0 0,0 0 0,-1-1 0,2 0 0,3-1 0,0 0 0,0-1 0,0 0 0,0 0 0,0 0 0,6-7 0,5-8 0,0 0 0,-1-2 0,12-22 0,9-12 0,-36 55 0,0-1 0,0 0 0,0 0 0,0 0 0,0 0 0,0 1 0,0-1 0,0 0 0,0 0 0,0 0 0,0 0 0,0 0 0,0 1 0,0-1 0,1 0 0,-1 0 0,0 0 0,0 0 0,0 0 0,0 1 0,0-1 0,0 0 0,0 0 0,0 0 0,0 0 0,1 0 0,-1 0 0,0 0 0,0 0 0,0 1 0,0-1 0,0 0 0,1 0 0,-1 0 0,0 0 0,0 0 0,0 0 0,0 0 0,0 0 0,1 0 0,-1 0 0,0 0 0,0 0 0,0 0 0,0 0 0,1 0 0,-1 0 0,0 0 0,0 0 0,0 0 0,0 0 0,0 0 0,1 0 0,-1-1 0,0 1 0,0 0 0,0 0 0,0 0 0,0 0 0,0 0 0,1 0 0,-1 0 0,0-1 0,0 1 0,0 0 0,0 0 0,0 0 0,0 0 0,0-1 0,3 24 0,-5 29 0,-1-34 0,-1 58 0,5-75 0,-1 0 0,0-1 0,1 1 0,-1 0 0,0-1 0,1 1 0,-1-1 0,1 1 0,-1 0 0,1-1 0,-1 1 0,1-1 0,0 0 0,-1 1 0,1-1 0,-1 1 0,1-1 0,0 0 0,-1 1 0,1-1 0,0 0 0,0 0 0,-1 1 0,1-1 0,0 0 0,0 0 0,-1 0 0,1 0 0,0 0 0,0 0 0,-1 0 0,1 0 0,0-1 0,0 1 0,-1 0 0,1 0 0,0-1 0,-1 1 0,1 0 0,0-1 0,-1 1 0,1 0 0,0-2 0,34-15 0,31-34 0,-46 35 0,-1 0 0,2 1 0,42-22 0,-62 37 0,0-1 0,-1 1 0,1 0 0,-1 0 0,1 0 0,-1 0 0,1 0 0,-1 0 0,1 0 0,-1 0 0,1 0 0,-1 0 0,1 0 0,-1 0 0,1 0 0,0 0 0,-1 1 0,1-1 0,-1 0 0,1 0 0,-1 1 0,0-1 0,1 0 0,-1 1 0,1-1 0,-1 0 0,1 1 0,-1-1 0,0 0 0,1 1 0,-1-1 0,0 1 0,0-1 0,1 1 0,-1-1 0,0 1 0,0-1 0,1 1 0,-1-1 0,0 1 0,0-1 0,0 1 0,0-1 0,0 1 0,0 0 0,0-1 0,0 1 0,0 0 0,-1 39 0,1-26 0,0-14 0,0 1 0,0-1 0,1 1 0,-1-1 0,0 0 0,1 1 0,-1-1 0,0 1 0,1-1 0,-1 0 0,1 0 0,-1 1 0,1-1 0,-1 0 0,0 0 0,1 1 0,-1-1 0,1 0 0,-1 0 0,1 0 0,-1 0 0,1 0 0,-1 0 0,1 0 0,-1 0 0,1 0 0,-1 0 0,1 0 0,-1 0 0,1 0 0,-1 0 0,1 0 0,-1-1 0,1 1 0,-1 0 0,1 0 0,-1-1 0,0 1 0,1-1 0,18-6 0,12-5-1685,17 6-5059,-38 6-586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7.883"/>
    </inkml:context>
    <inkml:brush xml:id="br0">
      <inkml:brushProperty name="width" value="0.025" units="cm"/>
      <inkml:brushProperty name="height" value="0.025" units="cm"/>
    </inkml:brush>
  </inkml:definitions>
  <inkml:trace contextRef="#ctx0" brushRef="#br0">62 203 18770,'0'0'12214,"-6"8"-11771,-1 1-331,0 1-1,1-1 1,1 2 0,-1-1-1,2 0 1,0 1 0,0 0-1,0 0 1,2 0 0,-1 0-1,0 17 1,3-28-112,0 1 0,0 0 0,0-1 0,0 1 0,1-1 0,-1 1 0,0-1 0,0 1 0,1 0 0,-1-1 0,1 1 0,-1-1 0,0 1 0,1-1 0,-1 0 0,1 1 0,-1-1 0,1 1 0,-1-1 0,1 0 0,-1 1 0,1-1 0,-1 0 0,1 0 0,0 1 0,-1-1 0,1 0 0,-1 0 0,1 0 0,0 0 0,-1 0 0,1 0 0,0 0 0,-1 0 0,1 0 0,-1 0 0,1 0 0,0 0 0,-1 0 0,1-1 0,-1 1 0,1 0 0,0 0 0,-1-1 0,1 1 0,-1 0 0,1-1 0,-1 1 0,1 0 0,0-2 0,31-16 0,-3-9 0,-1-1 0,-2-1 0,-1-1 0,-1-1 0,-1-2 0,-2 0 0,-1-1 0,25-62 0,-86 184 0,-22 49 0,57-120 0,1 0 0,0 0 0,1 0 0,1 1 0,0-1 0,1 26 0,2-41 0,0 0 0,0-1 0,0 1 0,0 0 0,1 0 0,-1-1 0,1 1 0,-1 0 0,1-1 0,0 1 0,-1 0 0,1-1 0,0 1 0,0-1 0,0 1 0,0-1 0,1 0 0,-1 1 0,0-1 0,0 0 0,1 0 0,-1 0 0,1 0 0,-1 0 0,1 0 0,-1 0 0,1-1 0,0 1 0,-1 0 0,1-1 0,0 1 0,0-1 0,-1 0 0,1 0 0,0 0 0,0 0 0,-1 0 0,1 0 0,0 0 0,2-1 0,2 1 0,1-1 0,-1 0 0,0-1 0,0 0 0,0 0 0,1 0 0,-2 0 0,1-1 0,0 0 0,6-5 0,1-2 0,0-2 0,0 1 0,-1-2 0,16-21 0,-24 29 0,0 0 0,-1 0 0,1-1 0,-1 1 0,-1-1 0,1 1 0,-1-1 0,0 0 0,0 0 0,-1 0 0,0 0 0,0 0 0,0 0 0,-1-1 0,0 1 0,0-7 0,-1 12 0,1 1 0,0-1 0,-1 1 0,1-1 0,0 1 0,-1-1 0,1 1 0,-1 0 0,1-1 0,-1 1 0,1-1 0,-1 1 0,1 0 0,-1-1 0,0 1 0,1 0 0,-1 0 0,1 0 0,-1-1 0,0 1 0,1 0 0,-1 0 0,1 0 0,-1 0 0,0 0 0,1 0 0,-1 0 0,0 0 0,1 0 0,-1 0 0,1 1 0,-1-1 0,0 0 0,1 0 0,-1 0 0,1 1 0,-1-1 0,1 0 0,-1 1 0,1-1 0,-1 1 0,1-1 0,-1 0 0,0 2 0,-24 15 0,23-14 0,-35 45 0,35-45 0,0 0 0,0 0 0,0 0 0,0 1 0,1-1 0,0 1 0,0-1 0,0 1 0,0-1 0,0 1 0,0 0 0,1 0 0,0 6 0,4-9 0,1 0 0,-1 0 0,0 0 0,1 0 0,-1 0 0,1-1 0,-1 0 0,1 0 0,-1 0 0,6-2 0,-1 2 0,18 0 0,2 1 0,0-1 0,1-1 0,-1-2 0,48-11 0,-76 14 0,-1 0 0,1-1 0,0 1 0,-1 0 0,1-1 0,0 1 0,-1-1 0,1 1 0,-1-1 0,1 1 0,-1-1 0,1 1 0,-1-1 0,1 1 0,-1-1 0,1 0 0,-1 1 0,0-1 0,1 0 0,-1 1 0,0-1 0,0 0 0,0 0 0,1 1 0,-1-1 0,0 0 0,0 0 0,0 1 0,0-1 0,0 0 0,0 0 0,0 1 0,-1-1 0,1 0 0,0 0 0,0 1 0,0-1 0,-1 0 0,1 1 0,0-1 0,-1 0 0,1 1 0,-1-1 0,1 1 0,-1-1 0,1 0 0,-1 1 0,1-1 0,-2 0 0,-31-35 0,26 30 0,-16-23 0,27 28 0,-1 0 0,0 0 0,0 0 0,1 0 0,-1 1 0,0-1 0,1 1 0,-1 0 0,7 1 0,-9-1 0,24 0 0,6 0 0,0-1 0,37-5 0,-60 4 0,1 1 0,0-2 0,-1 1 0,0-1 0,0 0 0,0-1 0,0 0 0,0 0 0,-1 0 0,1-1 0,-1-1 0,10-8 0,-17 13 0,1 1 0,-1 0 0,1 0 0,-1-1 0,0 1 0,1 0 0,-1-1 0,1 1 0,-1 0 0,0-1 0,1 1 0,-1-1 0,0 1 0,1 0 0,-1-1 0,0 1 0,0-1 0,1 1 0,-1-1 0,0 1 0,0-1 0,0 1 0,0-1 0,0 1 0,0-1 0,0 1 0,0-1 0,0 1 0,0-1 0,0 1 0,0-1 0,0 1 0,0-1 0,0 1 0,-1-1 0,1 1 0,0-2 0,-1 2 0,0 0 0,0 0 0,0 0 0,0 0 0,0 0 0,0 0 0,0 0 0,0 0 0,0 0 0,0 0 0,0 1 0,0-1 0,1 0 0,-1 0 0,0 1 0,0-1 0,0 1 0,0-1 0,1 1 0,-2 0 0,-5 5 0,0-1 0,1 1 0,0 1 0,0-1 0,1 1 0,-1 0 0,1 0 0,-5 11 0,7-12 0,0-1 0,0 1 0,1-1 0,0 1 0,0 0 0,0 0 0,1 0 0,0 0 0,0 0 0,0 0 0,1 0 0,0 11 0,1-16 0,0 0 0,0 0 0,0 0 0,0 0 0,0 0 0,0 0 0,0-1 0,0 1 0,0 0 0,0-1 0,1 1 0,-1-1 0,0 1 0,0-1 0,1 0 0,-1 1 0,0-1 0,0 0 0,1 0 0,-1 0 0,0 0 0,1 0 0,-1 0 0,0 0 0,0-1 0,3 0 0,37-7 0,52-32 0,-77 31 0,1 1 0,0 0 0,0 1 0,1 1 0,0 1 0,0 1 0,0 0 0,22-1 0,-39 5 0,0 0 0,1 0 0,-1 0 0,0 1 0,0-1 0,0 1 0,0-1 0,0 1 0,0-1 0,0 1 0,0 0 0,-1-1 0,1 1 0,0 0 0,0 0 0,0 0 0,-1-1 0,1 1 0,0 0 0,-1 0 0,1 0 0,-1 0 0,1 0 0,-1 0 0,1 0 0,-1 1 0,0-1 0,0 0 0,1 0 0,-1 0 0,0 0 0,0 0 0,0 2 0,-1 50 0,0-32 0,1-20 7,1-1-1,-1 1 1,1-1 0,-1 1-1,0 0 1,1-1-1,-1 1 1,1-1 0,0 1-1,-1-1 1,1 0 0,-1 1-1,1-1 1,0 1-1,-1-1 1,1 0 0,0 0-1,-1 1 1,1-1 0,0 0-1,0 0 1,-1 0-1,1 0 1,0 0 0,-1 0-1,1 0 1,0 0 0,0 0-1,-1 0 1,2 0 0,24-7-2316,-15-6-5646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8.733"/>
    </inkml:context>
    <inkml:brush xml:id="br0">
      <inkml:brushProperty name="width" value="0.025" units="cm"/>
      <inkml:brushProperty name="height" value="0.025" units="cm"/>
    </inkml:brush>
  </inkml:definitions>
  <inkml:trace contextRef="#ctx0" brushRef="#br0">177 105 13965,'3'-8'3486,"-1"3"-3049,12-43 3854,-9 10 2491,-5 38-6725,0-1 0,0 1 0,-1-1 0,1 1 0,0 0 0,-1-1 1,1 1-1,0 0 0,-1-1 0,1 1 0,-1 0 0,1 0 0,0-1 0,-1 1 0,1 0 0,-1 0 1,1 0-1,-1 0 0,1 0 0,-1-1 0,1 1 0,-1 0 0,1 0 0,-1 0 0,1 0 1,-1 0-1,1 0 0,-1 1 0,1-1 0,0 0 0,-1 0 0,1 0 0,-1 0 0,1 1 1,-1-1-1,1 0 0,-1 0 0,1 1 0,-1-1 0,-21 10-8,5 2 5,1 0 1,0 1 0,1 1 0,-15 17-1,22-21-30,-1 0 0,2 0 0,-1 1 0,1-1 0,1 2-1,0-1 1,-7 22 0,12-32-31,1 0 0,-1-1 1,1 1-1,-1 0 0,1 0 0,0 0 0,0 0 0,-1 0 0,1 0 1,0 0-1,0 0 0,0 0 0,0 0 0,0 0 0,0 1 1,1-1-1,-1 0 0,0-1 0,0 1 0,1 0 0,-1 0 1,1 0-1,-1 0 0,1 0 0,-1 0 0,1 0 0,-1 0 0,1-1 1,0 1-1,-1 0 0,1 0 0,0-1 0,0 1 0,0-1 1,-1 1-1,3 0 0,1 0-40,1 0 0,0 0 0,-1-1 0,1 0 0,-1 0 0,1 0 0,4-1 0,10 0-109,-1 1 70,0 0-1,0 2 0,0 0 1,0 1-1,30 8 0,-45-10 106,0 0-1,1 1 0,-1-1 0,0 0 1,0 1-1,0 0 0,0-1 0,-1 1 1,1 0-1,0 1 0,-1-1 0,1 0 1,-1 1-1,0-1 0,0 1 1,0 0-1,0 0 0,0 0 0,0 0 1,-1 0-1,0 0 0,0 0 0,1 1 1,-2-1-1,1 0 0,0 1 0,-1-1 1,1 0-1,-1 1 0,0-1 0,0 1 1,-1-1-1,1 0 0,-1 1 0,0-1 1,1 0-1,-1 1 0,-2 3 0,-1 0 49,1 0 0,-1 0 0,0-1 0,-1 0 0,0 0 0,0 0 0,0 0 0,0-1 0,-1 0 0,0 0 0,0 0 0,-1-1-1,-8 5 1,1 0 44,-1-1 0,-1-1 0,0 0-1,0-1 1,-17 4 0,3-9-1763,29-1 1517,1 0-1,-1-1 1,1 1 0,-1 0 0,1 0 0,0-1 0,-1 1 0,1 0-1,-1-1 1,1 1 0,0 0 0,-1-1 0,1 1 0,0-1 0,-1 1-1,1 0 1,0-1 0,0 1 0,-1-1 0,1 1 0,0-1-1,0 1 1,0-1 0,0 1 0,-1-1 0,1 1 0,0-1 0,0 1-1,0-2 1,1-2-690,1 1 0,-1-1 0,0 1-1,1-1 1,0 1 0,-1-1 0,1 1-1,1 0 1,-1 0 0,0 0 0,5-4 0,16-17-8806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4.974"/>
    </inkml:context>
    <inkml:brush xml:id="br0">
      <inkml:brushProperty name="width" value="0.025" units="cm"/>
      <inkml:brushProperty name="height" value="0.025" units="cm"/>
    </inkml:brush>
  </inkml:definitions>
  <inkml:trace contextRef="#ctx0" brushRef="#br0">168 260 10474,'0'0'11355,"-11"14"-9343,-15 18-802,1 2 0,-24 45 1,40-64-861,1 0 1,1 1 0,0-1-1,2 1 1,-1 1 0,2-1 0,0 1-1,1 0 1,-1 29 0,4-44-326,0 1 0,1 0 0,-1-1 1,0 1-1,1-1 0,0 1 0,0-1 1,0 0-1,0 1 0,0-1 0,0 0 1,0 0-1,1 1 0,-1-1 0,1 0 1,-1 0-1,1-1 0,0 1 0,0 0 1,0-1-1,0 1 0,0-1 0,0 1 0,1-1 1,-1 0-1,0 0 0,1 0 0,-1 0 1,1 0-1,-1-1 0,1 1 0,-1-1 1,1 0-1,-1 1 0,1-1 0,-1 0 1,1-1-1,-1 1 0,4-1 0,3 0 19,1 0-1,-1 0 0,0-1 0,0-1 0,0 1 0,0-2 1,0 1-1,-1-1 0,16-10 0,-13 5-27,-1 0 0,0-1-1,-1 0 1,-1 0 0,1-1 0,-1-1-1,-1 1 1,0-1 0,-1 0 0,0-1 0,-1 1-1,-1-1 1,0 0 0,0 0 0,-1-1-1,-1 1 1,0-1 0,-1 0 0,-1 1-1,0-1 1,-3-22 0,3 35-16,0 0 0,0 1 0,0-1 0,0 0 0,0 1 0,0-1 0,0 0 0,0 1 0,0-1 0,0 0 0,-1 1 0,1-1 0,0 0 0,0 1 0,-1-1 0,1 1 0,-1-1 0,1 0 0,0 1 0,-1-1 0,1 1 0,-1-1 0,1 1 0,-1 0 0,1-1 0,-1 1 0,0-1 0,1 1 0,-1 0 0,1 0 0,-1-1 0,0 1 0,1 0 0,-1 0 0,0 0 0,1 0 0,-1 0 0,0 0 0,0 0 0,0 0 0,-1 0 0,1 1 0,0-1 0,0 0 0,0 1 0,0 0 0,0-1 0,0 1 0,0 0 0,0-1 0,0 1 0,0 0 0,0 0 0,0 0 0,0 0 0,1 0 0,-1 0 0,0 0 0,1 0 0,-2 2 0,-1 5 0,0 1 0,1-1 0,0 1 0,0 0 0,1 0 0,-1 14 0,2-21 0,0 1 0,0-1 0,0 0 0,0 0 0,0 1 0,0-1 0,1 0 0,-1 0 0,1 1 0,0-1 0,-1 0 0,1 0 0,0 0 0,0 0 0,0 0 0,1 0 0,-1 0 0,0 0 0,1-1 0,0 1 0,-1 0 0,1-1 0,0 1 0,-1-1 0,1 0 0,0 0 0,0 0 0,0 1 0,0-2 0,5 3 0,2-2 0,-1-1 0,1 0 0,0 0 0,0-1 0,0 0 0,0 0 0,0-1 0,-1 0 0,1-1 0,-1 0 0,0 0 0,0-1 0,0 0 0,0 0 0,0-1 0,-1 0 0,0 0 0,10-10 0,9-8 0,-2-1 0,0-2 0,29-40 0,-35 42 0,-2-1 0,24-47 0,-34 60 0,-1-1 0,0 0 0,-1 0 0,-1 0 0,0 0 0,0-1 0,-2 0 0,1-16 0,-2 29 0,0 0 0,1 0 0,-1 0 0,0 1 0,0-1 0,-1 0 0,1 0 0,0 0 0,0 0 0,0 0 0,-1 1 0,1-1 0,0 0 0,-1 0 0,1 0 0,0 1 0,-1-1 0,1 0 0,-1 0 0,1 1 0,-1-1 0,0 0 0,1 1 0,-1-1 0,0 1 0,1-1 0,-1 1 0,-1-1 0,1 1 0,-1-1 0,1 1 0,-1 0 0,1 0 0,-1 1 0,0-1 0,1 0 0,-1 0 0,1 1 0,0-1 0,-1 1 0,1-1 0,-1 1 0,-1 1 0,-5 3 0,1-1 0,0 1 0,0 1 0,-12 12 0,-7 12 0,2 1 0,0 2 0,3 0 0,-21 43 0,29-50 0,1 0 0,2 1 0,1 1 0,1-1 0,1 1 0,-5 45 0,12-70 0,-1 1 0,1-1 0,0 1 0,0-1 0,0 1 0,0-1 0,1 0 0,-1 1 0,1-1 0,0 1 0,0-1 0,0 0 0,0 0 0,1 0 0,-1 1 0,1-1 0,0-1 0,0 1 0,0 0 0,0 0 0,1-1 0,-1 1 0,0-1 0,1 0 0,4 3 0,-1-2 0,0-1 0,0 0 0,0 0 0,0-1 0,0 1 0,1-1 0,-1-1 0,0 1 0,1-1 0,-1 0 0,1-1 0,11-1 0,-4-2 0,0 1 0,0-2 0,-1 0 0,0-1 0,0 0 0,0-1 0,-1 0 0,0-1 0,0 0 0,-1-1 0,18-18 0,-14 12 0,-1 0 0,0-1 0,-1 0 0,-1-2 0,-1 1 0,0-1 0,12-29 0,-13 17 0,-8 14 0,-6 14 0,-4 9 0,-6 13 0,0 1 0,2 0 0,0 1 0,2 0 0,0 0 0,2 1 0,-11 44 0,17-60 0,1 1 0,-1-1 0,1 0 0,0 1 0,1-1 0,0 1 0,1 7 0,-1-13 0,1 0 0,-1-1 0,1 1 0,0-1 0,-1 1 0,1-1 0,0 1 0,0-1 0,0 1 0,0-1 0,0 0 0,1 1 0,-1-1 0,0 0 0,0 0 0,1 0 0,-1 0 0,1 0 0,-1 0 0,1-1 0,-1 1 0,1 0 0,0-1 0,-1 1 0,1-1 0,0 0 0,-1 1 0,1-1 0,0 0 0,0 0 0,-1 0 0,1 0 0,0-1 0,2 1 0,2-1 0,1-1 0,0 1 0,-1-1 0,1 0 0,-1 0 0,0-1 0,0 0 0,0 0 0,0-1 0,0 1 0,-1-1 0,0-1 0,1 1 0,-2-1 0,1 0 0,6-7 0,5-8 0,-1-1 0,-1 0 0,11-23 0,-14 25 0,-2 0 0,-1 0 0,11-33 0,-34 95 0,5-15 0,-14 55 0,23-75 0,0-1 0,0 0 0,0 0 0,1 1 0,0-1 0,0 0 0,1 1 0,0-1 0,0 0 0,3 9 0,-3-14 0,0 0 0,0-1 0,0 1 0,0 0 0,0-1 0,0 1 0,0-1 0,1 1 0,-1-1 0,1 1 0,-1-1 0,1 0 0,-1 0 0,1 0 0,0 0 0,2 1 0,-1-1 0,1 0 0,0 0 0,0 0 0,-1-1 0,1 0 0,0 1 0,0-2 0,-1 1 0,1 0 0,0-1 0,4 0 0,-5 0-122,0 1 1,0-1-1,0 0 1,0 0-1,0-1 1,0 1-1,-1 0 1,1-1-1,0 0 1,-1 1-1,1-1 1,-1 0-1,1-1 1,-1 1-1,0 0 1,0-1-1,0 1 1,0-1-1,-1 1 1,1-1-1,-1 0 1,0 0-1,2-4 1,0-3-1426,-1 0 0,0-1 0,0 1 0,-1-1 0,-1-17 0,0-18-14762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9.079"/>
    </inkml:context>
    <inkml:brush xml:id="br0">
      <inkml:brushProperty name="width" value="0.025" units="cm"/>
      <inkml:brushProperty name="height" value="0.025" units="cm"/>
    </inkml:brush>
  </inkml:definitions>
  <inkml:trace contextRef="#ctx0" brushRef="#br0">0 117 16111,'0'0'5958,"11"-3"-3193,14 0-1198,-7 1-772,0 0 0,0-1 0,25-9 0,-40 12-761,0-1 0,0 0 0,0 0-1,0-1 1,0 1 0,0 0 0,0-1 0,-1 0 0,1 0 0,-1 0 0,1 0 0,-1 0 0,0 0 0,0 0-1,0-1 1,0 1 0,0-1 0,0 0 0,-1 1 0,1-1 0,-1 0 0,0 0 0,0 0 0,0 0-1,0 0 1,0 0 0,0-5 0,-1 7 10,-1 0-1,1 0 1,0-1-1,0 1 0,0 0 1,-1 0-1,1 0 1,-1 0-1,1 0 1,-1 0-1,1 0 1,-1-1-1,0 2 1,1-1-1,-1 0 0,0 0 1,0 0-1,1 0 1,-1 0-1,0 1 1,0-1-1,0 0 1,0 1-1,0-1 1,0 1-1,-1-1 0,1 1 1,0-1-1,0 1 1,0 0-1,0-1 1,0 1-1,-1 0 1,1 0-1,0 0 0,0 0 1,0 0-1,-1 0 1,1 1-1,0-1 1,0 0-1,-2 1 1,-1-1-36,0 1 1,0 0-1,0 0 0,0 1 1,0-1-1,0 1 1,0 0-1,1 0 1,-1 0-1,1 0 1,-5 4-1,0 3-22,1 1 0,-1 1 0,2-1 0,0 1 0,0 1 0,1-1 0,0 1 0,1 0 0,0 0 0,1 0 0,0 0 0,1 0 0,1 1 0,0 0 0,1 22 0,0-33-28,0 0 1,0 0 0,0 0-1,1 0 1,-1 0-1,1 0 1,0 0-1,-1 0 1,1 0-1,0 0 1,0 0-1,0 0 1,1-1 0,-1 1-1,0 0 1,0-1-1,1 1 1,-1-1-1,1 0 1,0 1-1,-1-1 1,1 0 0,0 0-1,0 0 1,0 0-1,-1 0 1,1-1-1,0 1 1,0 0-1,0-1 1,0 0-1,0 1 1,1-1 0,-1 0-1,0 0 1,3 0-1,3-1-386,-1 1-1,1-1 1,-1 0-1,1-1 1,-1 0-1,0 0 1,0 0-1,0-1 1,8-4-1,-1-2-1431,-1-1 0,0 0 0,-1 0 0,22-24 1,5-11-5786</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9.422"/>
    </inkml:context>
    <inkml:brush xml:id="br0">
      <inkml:brushProperty name="width" value="0.025" units="cm"/>
      <inkml:brushProperty name="height" value="0.025" units="cm"/>
    </inkml:brush>
  </inkml:definitions>
  <inkml:trace contextRef="#ctx0" brushRef="#br0">79 104 9961,'2'-13'2365,"1"-20"-755,0 1 834,0 6 2626,-13 77-3153,-22 73-1,20-90-976,3 0-1,0 0 1,3 1-1,0-1 1,0 69-1,6-102-931,0-1 0,0 1 0,0-1 0,0 1 0,1-1-1,-1 1 1,0-1 0,0 1 0,0-1 0,1 1 0,-1-1 0,0 1 0,0-1 0,1 0 0,-1 1 0,0-1 0,1 1-1,-1-1 1,1 0 0,-1 0 0,0 1 0,1-1 0,-1 0 0,1 1 0,-1-1 0,1 0 0,-1 0 0,1 0-1,-1 0 1,1 0 0,-1 1 0,1-1 0,-1 0 0,1 0 0,-1 0 0,1 0 0,-1 0 0,1-1 0,-1 1 0,1 0-1,-1 0 1,1 0 0,-1 0 0,1 0 0,-1-1 0,0 1 0,1 0 0,0-1 0,24-13 373,-6-3-317,0-1 1,-1-1-1,0-1 0,-2 0 1,-1-2-1,0 1 1,-2-2-1,0 0 1,-2 0-1,0-1 0,-2-1 1,0 0-1,6-33 1,-15 57 437,1-12-3879,-1 13 3138,0 0 0,0 0 0,0 0 0,0-1 0,0 1-1,-1 0 1,1 0 0,0 0 0,0 0 0,0-1 0,0 1 0,0 0 0,0 0-1,0 0 1,0 0 0,-1-1-1435,1 1 1435,-1 0 0,1 0 0,0 0 0,0-1 0,0 1-1,0 0 1,-1 0 0,1 0 0,0 0 0,0 0 0,0 0 0,-1 0-1,1 0 1,0 0 0,0 0 0,0 0 0,0 0 0,-1 0 0,1 0 0,0 1-1,0-1 1,0 0 0,0 0 0,-1 0 0,1 0 0,0 0 0,0 0-1,0 0 1,-1 1-717,-10 8-11557</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19.764"/>
    </inkml:context>
    <inkml:brush xml:id="br0">
      <inkml:brushProperty name="width" value="0.025" units="cm"/>
      <inkml:brushProperty name="height" value="0.025" units="cm"/>
    </inkml:brush>
  </inkml:definitions>
  <inkml:trace contextRef="#ctx0" brushRef="#br0">0 1 9513,'0'0'10474,"3"60"-7207,12-47-929,3 0-512,3-4-1025,2-1-641,2-4-705,-1-4-2786,-5 0-3491,-1-3-9802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0.166"/>
    </inkml:context>
    <inkml:brush xml:id="br0">
      <inkml:brushProperty name="width" value="0.025" units="cm"/>
      <inkml:brushProperty name="height" value="0.025" units="cm"/>
    </inkml:brush>
  </inkml:definitions>
  <inkml:trace contextRef="#ctx0" brushRef="#br0">82 1 20019,'0'0'7388,"0"15"-6219,0 66-289,3 0-1,5-1 1,21 101-1,-24-162-1921,-12-36-8026,-3 1 8592,-28-29-2332,27 34 2874,1 0 0,1-1 0,0 0 0,0-1 0,-12-25-1,20 38-1,1-1-1,0 0 0,0 1 1,-1-1-1,1 0 1,0 1-1,0-1 0,0 0 1,0 1-1,0-1 0,0 0 1,0 0-1,0 1 0,0-1 1,0 0-1,0 1 1,0-1-1,1 0 0,-1 1 1,0-1-1,1 0 0,-1 1 1,0-1-1,1 0 0,-1 1 1,0-1-1,1 1 1,0-2-1,24-7 1184,41 8-131,-50 2-1046,35-1-226,30 1-2664,-29-5-5532,-23 0-3686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0.525"/>
    </inkml:context>
    <inkml:brush xml:id="br0">
      <inkml:brushProperty name="width" value="0.025" units="cm"/>
      <inkml:brushProperty name="height" value="0.025" units="cm"/>
    </inkml:brush>
  </inkml:definitions>
  <inkml:trace contextRef="#ctx0" brushRef="#br0">99 80 14798,'0'0'3139,"-9"10"-219,3-3-2515,-45 60 2956,47-61-3026,0 0-1,0 0 1,0 1 0,1 0-1,0 0 1,1 0 0,0 0-1,0 0 1,0 0-1,0 11 1,2-18-323,0 1-1,1-1 1,-1 1-1,0-1 1,1 1-1,-1-1 1,1 1-1,-1-1 1,1 0 0,-1 1-1,1-1 1,-1 1-1,1-1 1,-1 0-1,1 0 1,0 1-1,-1-1 1,1 0-1,-1 0 1,1 0 0,0 0-1,-1 0 1,1 0-1,0 0 1,-1 0-1,1 0 1,-1 0-1,1 0 1,0 0-1,-1 0 1,1 0-1,-1-1 1,1 1 0,0 0-1,-1 0 1,1-1-1,27-7 101,-3-1-132,0 1-1,0 1 1,1 2-1,0 0 0,0 2 1,40 0-1,-73-20 3475,-2 7-3386,1 1 1,1-1-1,0 0 0,1-1 0,1 0 0,0 0 1,2 0-1,-3-20 0,7 36-79,-1 0 0,1 0 0,-1 0 0,1 0 0,0 0 0,0 0 0,0 0 0,-1 1 0,1-1 1,0 0-1,0 1 0,0-1 0,0 0 0,0 1 0,0-1 0,0 1 0,0 0 0,0-1 0,0 1 0,1 0 0,-1 0 0,0-1 0,0 1 0,0 0 0,0 0 0,0 0 0,0 1 0,2-1 1,47 0-1557,-37 1 312,20-1-5295,4 0-5478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1.472"/>
    </inkml:context>
    <inkml:brush xml:id="br0">
      <inkml:brushProperty name="width" value="0.025" units="cm"/>
      <inkml:brushProperty name="height" value="0.025" units="cm"/>
    </inkml:brush>
  </inkml:definitions>
  <inkml:trace contextRef="#ctx0" brushRef="#br0">115 163 10890,'0'0'11109,"8"-1"-9491,-2-1-1401,0 1 0,-1-1 0,1 0 0,-1-1-1,0 0 1,0 1 0,0-2 0,0 1 0,0 0 0,-1-1 0,0 0-1,1 0 1,-1 0 0,-1-1 0,1 1 0,-1-1 0,1 0 0,-1 0 0,-1 0-1,1-1 1,-1 1 0,0 0 0,2-10 0,-3 13-171,0 0 0,0 0 0,-1 0-1,1 0 1,-1 0 0,0 0 0,1 0 0,-1 0 0,0 0 0,0 0 0,0 0 0,-1 0-1,1 0 1,0 0 0,-1 0 0,1 0 0,-1 0 0,0 1 0,0-1 0,0 0 0,0 0-1,0 0 1,0 1 0,-1-3 0,0 3-44,0 0 0,-1-1 0,1 1 0,0 0 0,-1 0 0,1 0-1,0 1 1,-1-1 0,1 0 0,-1 1 0,1 0 0,-1-1 0,0 1 0,1 0 0,-1 1-1,-2-1 1,-5 2-117,0-1 0,0 2 0,0-1 0,0 1 0,1 1 0,-1 0 0,1 0 0,-14 9 0,16-7 60,1-1 1,0 1-1,1 0 0,-1 1 1,1-1-1,1 1 0,-1 0 1,1 0-1,0 1 0,1-1 0,0 1 1,0 0-1,0 0 0,1 0 1,0 0-1,1 0 0,-1 16 1,2-20 47,0 0 1,0 0 0,0 0 0,0 0-1,1 0 1,0 1 0,0-1-1,0 0 1,0-1 0,1 1-1,-1 0 1,1 0 0,0-1 0,0 1-1,1-1 1,-1 1 0,1-1-1,0 0 1,-1 0 0,1 0 0,0 0-1,1-1 1,-1 1 0,1-1-1,-1 0 1,1 0 0,-1 0 0,1 0-1,0-1 1,0 1 0,0-1-1,0 0 1,0 0 0,0-1 0,0 1-1,7-1 1,-1 0 39,0 0 1,-1-1-1,1-1 1,-1 1-1,1-1 1,-1-1-1,0 0 1,0 0-1,0-1 1,0 0-1,0 0 1,-1-1-1,0 0 1,0-1-1,0 0 1,8-8-1,-4 3 73,-1-1 0,0-1 0,-1 1-1,0-2 1,-1 1 0,0-1 0,-1-1 0,11-26-1,-20 117-852,-3-43 782,1-8 122,1 0-1,1 0 1,2 25 0,-1-48-133,0 0 1,0-1-1,0 1 1,1-1-1,-1 1 1,0-1-1,1 1 1,-1-1-1,1 1 1,-1-1-1,1 1 1,0-1-1,0 0 1,-1 1-1,1-1 1,0 0-1,0 0 1,0 0-1,1 0 0,-1 1 1,0-1-1,0-1 1,0 1-1,1 0 1,1 1-1,-1-2 28,1 1-1,-1-1 0,0 0 0,1 0 1,-1 0-1,1 0 0,-1 0 0,0-1 1,1 1-1,-1-1 0,0 1 1,1-1-1,-1 0 0,3-2 0,6-2 105,-1-1-1,1-1 1,-1 0-1,-1 0 1,11-10-1,7-13-32,-1 0 0,38-59 0,-64 89-127,0-1 1,0 1 0,0 0 0,0 0-1,0-1 1,1 1 0,-1 0 0,0-1 0,0 1-1,0 0 1,1 0 0,-1 0 0,0-1 0,0 1-1,0 0 1,1 0 0,-1 0 0,0-1 0,0 1-1,1 0 1,-1 0 0,0 0 0,1 0 0,-1 0-1,0 0 1,0 0 0,1 0 0,-1 0 0,0 0-1,1 0 1,-1 0 0,0 0 0,1 0 0,-1 0-1,0 0 1,0 0 0,1 0 0,-1 0 0,0 0-1,1 0 1,-1 0 0,0 1 0,0-1-1,1 0 1,8 18 9,2 35 255,-10-43-159,-1-9-100,0 0 1,0 0 0,0 0-1,0 0 1,0 0 0,0 0-1,1-1 1,-1 1 0,0 0-1,0 0 1,1 0-1,-1 0 1,1 0 0,-1 0-1,1-1 1,-1 1 0,1 0-1,-1 0 1,1-1 0,0 1-1,-1 0 1,1-1 0,0 1-1,-1 0 1,1-1 0,0 1-1,0-1 1,0 0-1,0 1 1,0-1 0,-1 0-1,1 1 1,0-1 0,0 0-1,2 0 1,-1 0-381,0-1 1,0 0-1,-1 0 0,1 0 0,0 0 1,0-1-1,-1 1 0,1 0 0,-1-1 1,1 1-1,-1-1 0,0 0 1,0 1-1,0-1 0,1 0 0,0-3 1,6-14-5261,-5-2-1638</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1.829"/>
    </inkml:context>
    <inkml:brush xml:id="br0">
      <inkml:brushProperty name="width" value="0.025" units="cm"/>
      <inkml:brushProperty name="height" value="0.025" units="cm"/>
    </inkml:brush>
  </inkml:definitions>
  <inkml:trace contextRef="#ctx0" brushRef="#br0">0 0 10474,'0'0'15182,"28"57"-20691,-9-46-1377</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2.187"/>
    </inkml:context>
    <inkml:brush xml:id="br0">
      <inkml:brushProperty name="width" value="0.025" units="cm"/>
      <inkml:brushProperty name="height" value="0.025" units="cm"/>
    </inkml:brush>
  </inkml:definitions>
  <inkml:trace contextRef="#ctx0" brushRef="#br0">94 67 19410,'0'0'1442,"-6"12"875,-1 3-1612,0-1 0,1 2 1,1-1-1,0 0 0,2 1 1,-1 0-1,-1 21 0,8 120 15,-1-103-677,-1-1 0,-3 1 0,-11 69 0,12-118-3,-8 31-49,9-34 28,0-1 0,0 0 0,-1 0 0,1 0 0,-1 0 0,1 0 0,-1 0 0,1 0 0,-1 0 0,0 0 0,1 0 0,-1 0 0,0 0 0,0 0 0,0 0 0,1-1 1,-1 1-1,0 0 0,0-1 0,0 1 0,0-1 0,-1 1 0,1-1 0,-1 1 0,1-1 24,0-1-1,1 0 1,-1 1-1,0-1 1,1 0 0,-1 1-1,1-1 1,0 0-1,-1 0 1,1 0 0,0 1-1,-1-1 1,1 0-1,0 0 1,0 0 0,-1 0-1,1 0 1,0 1-1,0-1 1,0 0 0,0 0-1,1-1 1,-1-32 18,0 25-8,1-22-132,2-1 0,1 0-1,2 1 1,1 0 0,1 1-1,2-1 1,23-50 0,6 4 4,77-116 0,-109 184 76,-2 2-7,-1 1 0,1-1 0,-1 0 0,-1 0 0,1 0 0,-1 0 0,0-1 0,-1 1 0,2-10 0,-4 17 3,0 0 0,0-1 0,0 1 0,0 0 0,0 0 0,0-1 0,0 1 0,0 0 0,0 0 0,0 0 0,0-1 0,0 1 0,0 0 0,0 0 0,0-1 0,0 1 0,0 0 0,0 0 0,0 0 0,-1-1 0,1 1 0,0 0 0,0 0 0,0 0-1,0-1 1,-1 1 0,1 0 0,0 0 0,0 0 0,0 0 0,-1 0 0,1 0 0,0-1 0,0 1 0,0 0 0,-1 0 0,1 0 0,0 0 0,0 0 0,-1 0 0,1 0 0,0 0 0,0 0 0,-1 0 0,-13 6-104,-10 11 30,12-4 67,1 0 1,0 0 0,1 2 0,-12 22 0,19-32 2,0 0 0,0 1 0,1 0 0,0-1-1,0 1 1,1 0 0,-1 0 0,1 0 0,0 0 0,1 0 0,0 0 0,0 0 0,0 0 0,0 0 0,1 0 0,2 8 0,-2-12-172,0 0-1,1-1 1,-1 1-1,0-1 1,0 0-1,1 1 1,-1-1 0,1 0-1,-1 0 1,1 0-1,0 0 1,-1 0-1,1 0 1,0-1-1,0 1 1,0 0 0,0-1-1,-1 0 1,1 1-1,0-1 1,0 0-1,0 0 1,0 0 0,0 0-1,2-1 1,4 1-1320,-1 0 1,0-1 0,0 0-1,0-1 1,12-3-1,16-14-8734</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2.545"/>
    </inkml:context>
    <inkml:brush xml:id="br0">
      <inkml:brushProperty name="width" value="0.025" units="cm"/>
      <inkml:brushProperty name="height" value="0.025" units="cm"/>
    </inkml:brush>
  </inkml:definitions>
  <inkml:trace contextRef="#ctx0" brushRef="#br0">123 1 18225,'0'0'2376,"-9"0"31,6-1-2304,-1 1 0,0 0-1,1 1 1,-1-1-1,0 1 1,1-1-1,-1 1 1,1 0 0,-1 0-1,1 1 1,-1-1-1,1 1 1,0-1-1,0 1 1,0 0 0,0 0-1,0 1 1,0-1-1,0 1 1,1-1-1,-1 1 1,1 0 0,0 0-1,0 0 1,0 0-1,0 0 1,-1 4-1,0-2-8,-1 0 65,1 0 0,1 0-1,-1 0 1,1 0-1,-1 0 1,1 0-1,1 1 1,-1-1-1,1 1 1,0-1-1,0 9 1,1-14-154,1 1 0,-1 0 0,1 0 0,0-1 0,-1 1 0,1-1 0,0 1 0,-1-1 0,1 1 0,0-1 0,0 1 0,-1-1 0,1 0 0,0 1 0,0-1 0,0 0 0,0 0 0,-1 1 0,1-1 0,0 0 0,0 0 0,0 0 0,2 0 0,28 1 72,-26-1-98,8 0-362,-1 1 1,0 0-1,1 1 0,18 6 0,-29-8 362,0 1-1,-1-1 1,1 1-1,0 0 1,-1 0 0,1 0-1,0 0 1,-1 0-1,1 0 1,-1 0 0,0 0-1,1 1 1,-1-1-1,0 0 1,0 1-1,0-1 1,1 3 0,-2-3 70,1 1 1,-1-1-1,0 1 1,0 0-1,0-1 1,0 1 0,-1-1-1,1 1 1,0 0-1,-1-1 1,1 1-1,-1-1 1,1 1-1,-1-1 1,0 1-1,0-1 1,1 0 0,-1 1-1,0-1 1,0 0-1,0 0 1,-1 0-1,-1 2 1,-7 10 145,-2-1 0,1 0 1,-2-1-1,1-1 0,-1 0 0,-28 16 0,40-25-264,1-1 0,0 0 0,0 0 0,0 0 0,0 0 0,-1 0 0,1 0-1,0 0 1,0 0 0,0 0 0,-1 0 0,1 0 0,0 0 0,0 0-1,0 0 1,-1 0 0,1 0 0,0 0 0,0 0 0,0 0 0,0 0 0,-1 0-1,1 0 1,0 0 0,0 0 0,0-1 0,-1 1 0,1 0 0,0 0-1,0 0 1,0 0 0,0 0 0,0 0 0,0-1 0,-1 1 0,1 0 0,0 0-1,0 0 1,0 0 0,0-1 0,0 1 0,0 0 0,0 0 0,0 0-1,0 0 1,0-1 0,0 1 0,1-14-2354,10-15-3366,6-3-4456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2.872"/>
    </inkml:context>
    <inkml:brush xml:id="br0">
      <inkml:brushProperty name="width" value="0.025" units="cm"/>
      <inkml:brushProperty name="height" value="0.025" units="cm"/>
    </inkml:brush>
  </inkml:definitions>
  <inkml:trace contextRef="#ctx0" brushRef="#br0">119 23 18129,'0'0'12012,"0"-1"-11916,-1-1 1,1 1 0,-1 0 0,1 0 0,-1 0-1,1 0 1,-1 0 0,0 0 0,1 0 0,-1 0-1,0 0 1,0 0 0,0 0 0,-2-1 0,1 1-85,-1 0 1,1 0 0,-1 0-1,0 1 1,1-1-1,-1 1 1,0 0 0,0 0-1,1 0 1,-1 0 0,0 0-1,1 1 1,-1-1 0,0 1-1,1 0 1,-1 0 0,0 0-1,1 0 1,-1 0 0,1 0-1,0 1 1,-1-1-1,1 1 1,0 0 0,0-1-1,0 1 1,0 0 0,0 0-1,1 1 1,-1-1 0,0 0-1,1 0 1,0 1 0,-1-1-1,1 1 1,-1 3 0,-2 5-14,0 0 1,0 0-1,1 0 1,0 1-1,1-1 1,1 0-1,-1 17 1,2-26 3,0 0 0,0-1 0,0 1 1,1 0-1,-1 0 0,0-1 0,1 1 0,-1 0 0,1-1 1,0 1-1,-1 0 0,1-1 0,0 1 0,0-1 0,0 1 1,0-1-1,0 1 0,1-1 0,-1 0 0,0 0 0,0 0 1,1 1-1,2 0 0,-1 0-93,1-1 1,0 1 0,-1-1-1,1 0 1,0 0 0,0-1-1,0 1 1,0-1-1,0 0 1,6 0 0,44-10-3381,-13-9-3913,-14-3-230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5.660"/>
    </inkml:context>
    <inkml:brush xml:id="br0">
      <inkml:brushProperty name="width" value="0.025" units="cm"/>
      <inkml:brushProperty name="height" value="0.025" units="cm"/>
    </inkml:brush>
  </inkml:definitions>
  <inkml:trace contextRef="#ctx0" brushRef="#br0">142 0 23510,'0'0'1837,"-2"8"-924,-41 152 559,15-63 207,4 0-1,-18 162 0,39-227-1678,5 64 0,-2-95 0,0-1 0,0 1 0,0-1 0,0 1 0,0-1 0,0 0 0,0 1 0,0-1 0,0 1 0,0-1 0,0 1 0,1-1 0,-1 1 0,0-1 0,0 0 0,0 1 0,1-1 0,-1 1 0,0-1 0,0 0 0,1 1 0,-1-1 0,0 0 0,1 1 0,-1-1 0,0 0 0,1 0 0,-1 1 0,1-1 0,-1 0 0,0 0 0,1 0 0,-1 1 0,1-1 0,-1 0 0,1 0 0,-1 0 0,0 0 0,1 0 0,-1 0 0,1 0 0,-1 0 0,1 0 0,-1 0 0,1 0 0,0 0 0,0-1 0,0 0 0,0 1 0,0-1 0,0 0 0,0 1 0,0-1 0,0 0 0,0 0 0,0 0 0,-1 0 0,1 0 0,0 0 0,0 0 0,-1 0 0,1 0 0,0-2 0,5-19-106,-1 0-1,0-1 1,-2 0-1,0-27 1,-1-71-584,-2 110 652,0 19 100,0 0 1,0 0-1,1 0 0,0 0 0,1 0 0,-1 0 0,1-1 1,1 1-1,5 12 0,-6-17-35,0 0-1,0 0 1,1 0-1,-1-1 1,1 1 0,0-1-1,0 1 1,-1-1-1,2 0 1,-1 0-1,0 0 1,0 0 0,1-1-1,-1 1 1,1-1-1,-1 0 1,1 0 0,-1 0-1,1-1 1,0 1-1,-1-1 1,1 0-1,4 0 1,-3 0-27,0-1 0,0 1 0,0-1 0,0 0 0,-1 0 0,1-1 0,-1 0 0,1 1 0,-1-1 0,1-1 0,-1 1 0,0-1 0,0 1 0,0-1 0,0-1 0,-1 1 0,1 0 0,-1-1 0,0 0 0,0 1 0,0-1 0,-1 0 0,1-1 0,-1 1 0,0 0 0,0-1 0,0 1 0,1-8 0,-3 12 0,0 0 0,1 0 0,-1-1 0,0 1 0,0 0 0,0-1 0,0 1 0,1 0 0,-1-1 0,0 1 0,0 0 0,0-1 0,0 1 0,0 0 0,0-1 0,0 1 0,0 0 0,0-1 0,0 1 0,0-1 0,0 1 0,0 0 0,0-1 0,0 1 0,-1 0 0,1-1 0,0 1 0,0 0 0,0-1 0,0 1 0,-1 0 0,1 0 0,0-1 0,0 1 0,-1 0 0,1 0 0,0-1 0,0 1 0,-1 0 0,1 0 0,-1-1 0,-4 4 0,1 2 0,0-1 0,0 1 0,0 0 0,0 1 0,1-1 0,0 1 0,0-1 0,0 1 0,1 0 0,0 0 0,0 0 0,0 0 0,1 0 0,0 1 0,0-1 0,1 0 0,0 1 0,0-1 0,0 0 0,2 9 0,-1-14 0,0 1 0,1 0 0,-1-1 0,1 1 0,-1-1 0,1 0 0,0 1 0,-1-1 0,1 0 0,0 0 0,0 0 0,0 0 0,0-1 0,0 1 0,0 0 0,0-1 0,0 1 0,0-1 0,0 0 0,0 0 0,0 0 0,0 0 0,1 0 0,-1 0 0,0 0 0,3-2 0,5 1 0,-1 0 0,0-1 0,0-1 0,15-5 0,23-17 0,-39 19 0,1 0 0,-1 1 0,1 1 0,1-1 0,-1 1 0,1 1 0,-1 0 0,1 0 0,0 1 0,0 0 0,0 1 0,14-1 0,-23 3 0,0-1 0,1 1 0,-1 0 0,0-1 0,0 1 0,1 0 0,-1 0 0,0 0 0,0 0 0,0 0 0,0 0 0,0 0 0,0 0 0,0 0 0,-1 0 0,1 1 0,0-1 0,-1 0 0,1 1 0,-1-1 0,1 0 0,-1 1 0,1-1 0,-1 1 0,0-1 0,0 0 0,0 1 0,0 1 0,1 51 0,-2-40 0,1-12 0,0 1 0,0 0 0,0-1 0,0 1 0,0 0 0,0-1 0,1 1 0,-1-1 0,1 1 0,0-1 0,0 1 0,0-1 0,0 1 0,0-1 0,1 0 0,-1 0 0,4 4 0,-3-4 0,1-1 0,-1 0 0,1 0 0,-1 0 0,1 0 0,0-1 0,-1 1 0,1-1 0,0 1 0,-1-1 0,1 0 0,0 0 0,0 0 0,-1-1 0,1 1 0,0-1 0,-1 1 0,4-2 0,4-1-383,0 0-1,0 0 1,0-1-1,0-1 1,-1 0 0,0 0-1,0-1 1,0 0-1,0 0 1,14-15 0,-14 2-7251</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3.432"/>
    </inkml:context>
    <inkml:brush xml:id="br0">
      <inkml:brushProperty name="width" value="0.025" units="cm"/>
      <inkml:brushProperty name="height" value="0.025" units="cm"/>
    </inkml:brush>
  </inkml:definitions>
  <inkml:trace contextRef="#ctx0" brushRef="#br0">75 96 14798,'0'0'9855,"-8"12"-8302,-2 8-966,0 1 1,2 0-1,0 1 0,1 0 0,2 1 0,-6 40 1,9-43-95,-1-7-305,2 0 0,0 0 1,0 0-1,2 1 0,2 23 1,-2-35-187,-1-1 0,1 0 1,0 0-1,-1-1 0,1 1 1,0 0-1,0 0 0,-1 0 1,1 0-1,0-1 0,0 1 1,0 0-1,0-1 0,0 1 1,0-1-1,0 1 0,0-1 1,0 1-1,1-1 0,-1 0 1,0 1-1,0-1 1,0 0-1,0 0 0,1 0 1,-1 0-1,0 0 0,0 0 1,0 0-1,0-1 0,0 1 1,1 0-1,-1-1 0,2 0 1,37-16-1153,-24 6 220,-13 8 691,0 0-1,0 1 0,0-1 1,1 1-1,-1 0 0,1 0 0,0 0 1,-1 1-1,1-1 0,0 1 0,7-2 1,-14 35 500,-7 2-43,7-28-156,0 1 0,1 0 0,0 0 0,0 0 0,1 0 0,0 0 0,0 0 0,0 0-1,1 0 1,0 1 0,2 7 0,-2-14-36,1 0-1,-1-1 1,1 1-1,0 0 1,-1-1 0,1 1-1,0 0 1,-1-1-1,1 1 1,0-1 0,0 1-1,-1-1 1,1 0-1,0 1 1,0-1-1,0 0 1,0 1 0,0-1-1,0 0 1,-1 0-1,1 0 1,0 0 0,0 0-1,0 0 1,0 0-1,0 0 1,0 0 0,0 0-1,0-1 1,0 1-1,-1 0 1,1-1-1,0 1 1,0 0 0,1-2-1,31-14 421,-13-1-431,-1-1 1,-1 0-1,0-2 1,-2 0 0,0-1-1,-2 0 1,0-1-1,13-28 1,-1-9 489,-1 0 0,18-70 0,-40 119-382,0-1 1,-1 0 0,0 0 0,2-21 0,-5 32-122,1 0 1,-1 0 0,1 0-1,0 0 1,-1 0-1,1 0 1,-1 0-1,1 0 1,0 0 0,-1 0-1,1 0 1,-1 0-1,1 0 1,0 0 0,-1 0-1,1 0 1,0 0-1,-1 1 1,1-1-1,-1 0 1,1 0 0,0 0-1,0 1 1,-1-1-1,1 0 1,0 0-1,-1 1 1,1 0 0,-6 6-10,1 1 0,0 0 0,0 0 1,1 1-1,0-1 0,0 1 0,1 0 0,-3 14 1,-13 78-29,12-60 67,3 1 0,1 0 0,3 0 0,5 52 0,2-64 15,-7-29-50,1 0-1,-1 0 1,0 0 0,1 0-1,-1 0 1,1 0 0,0 0-1,-1 0 1,1 0-1,0 0 1,-1 0 0,1 0-1,0 0 1,0 0 0,0-1-1,0 1 1,0 0-1,0-1 1,0 1 0,0-1-1,2 2 1,-2-5-456,-1 0 0,0 0 0,0 0 0,1 0-1,-1 0 1,-1 0 0,1 0 0,0 0 0,-2-4 0,-4-6 2,0 0 0,-1 1 0,0 0 0,-16-19 0,17 23 797,0 1 0,0-1 0,0 0 0,1-1 0,0 1 0,1-1 0,0 0 0,0 0 0,1 0 0,1 0 0,-1-1 0,-1-19 0,4 27-270,1-1 1,0 1-1,0 0 0,0-1 0,0 1 0,0 0 0,1 0 0,-1-1 0,1 1 1,-1 1-1,1-1 0,0 0 0,0 0 0,0 0 0,0 1 0,0-1 0,0 1 0,0 0 1,1 0-1,-1 0 0,0 0 0,1 0 0,-1 0 0,1 0 0,2 0 0,67-14 1289,-11 13-2822,7-2-3816,-41-1-2681</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4.762"/>
    </inkml:context>
    <inkml:brush xml:id="br0">
      <inkml:brushProperty name="width" value="0.025" units="cm"/>
      <inkml:brushProperty name="height" value="0.025" units="cm"/>
    </inkml:brush>
  </inkml:definitions>
  <inkml:trace contextRef="#ctx0" brushRef="#br0">22 89 7655,'-15'-13'9526,"9"18"-3812,5 32-2200,2-21-3829,-1 5 644,1 1-1,1 0 1,1-1 0,1 1-1,0-1 1,15 39 0,-19-59-289,1 1 0,0 0 0,0-1 1,-1 1-1,1-1 0,0 1 0,1-1 1,-1 1-1,0-1 0,0 0 0,0 0 0,1 0 1,-1 1-1,1-1 0,-1 0 0,1-1 0,-1 1 1,1 0-1,0 0 0,-1-1 0,1 1 0,0-1 1,0 1-1,-1-1 0,3 0 0,-1 0 56,0-1 1,0 1-1,0-1 0,0 0 0,0 0 0,0 0 0,0 0 0,0-1 0,-1 1 1,1-1-1,-1 0 0,1 0 0,2-2 0,6-7 158,0 0 0,-1 0 1,-1-1-1,14-21 0,-12 15-226,-1-1 1,-1 0-1,0-1 1,-1 0-1,7-34 1,-22 97-79,2 0 0,0 60 0,4-102 59,1 0 1,0 1-1,-1-1 0,1 1 0,0-1 0,0 0 0,0 1 0,0-1 0,1 0 0,-1 1 1,0-1-1,1 1 0,-1-1 0,0 0 0,1 0 0,-1 1 0,1-1 0,0 0 0,0 0 1,-1 0-1,1 0 0,0 1 0,0-1 0,0 0 0,0-1 0,0 1 0,0 0 0,0 0 1,0 0-1,1-1 0,-1 1 0,0 0 0,0-1 0,1 1 0,-1-1 0,0 0 0,1 1 0,-1-1 1,3 0-1,-1 0 10,0-1 0,0 0 0,0 0 0,1 0 0,-1 0 0,0 0 0,-1-1 0,1 1 0,0-1 0,0 0 1,-1 0-1,1 0 0,-1 0 0,0-1 0,1 1 0,1-3 0,7-9-19,-1 0 0,-1-1 0,0 0 0,0 0 0,-2 0 0,0-1 0,-1-1 0,0 1 0,-1-1 0,-1 0 0,-1 0 0,-1 0 0,1-19 0,-2 42 0,-1 1 0,1-1 0,0 0 0,1 0 0,-1 0 0,1 0 0,0 0 0,1 0 0,0 0 0,0-1 0,0 1 0,0-1 0,1 0 0,0 0 0,0 0 0,5 5 0,-7-8 0,1 0 0,-1 0 0,0-1 0,1 1 0,-1-1 0,0 1 0,1-1 0,0 0 0,-1 0 0,1 0 0,0 0 0,0 0 0,-1-1 0,1 1 0,0-1 0,0 0 0,0 0 0,0 0 0,0 0 0,-1 0 0,1-1 0,0 1 0,0-1 0,0 0 0,-1 0 0,1 0 0,0 0 0,-1 0 0,1-1 0,-1 1 0,1-1 0,-1 1 0,0-1 0,0 0 0,0 0 0,0 0 0,2-3 0,2-2 0,0 0 0,-1 0 0,0 0 0,0-1 0,-1 0 0,0 0 0,-1 0 0,0 0 0,0-1 0,0 1 0,-1-1 0,-1 0 0,1 1 0,-1-1 0,-1-17 0,0 25 0,0 1 0,0 0 0,1-1 0,-1 1 0,0 0 0,0-1 0,0 1 0,0 0 0,0-1 0,0 1 0,0 0 0,0 0 0,0-1 0,0 1 0,-1 0 0,1-1 0,0 1 0,0 0 0,0-1 0,0 1 0,0 0 0,0 0 0,-1-1 0,1 1 0,0 0 0,0-1 0,0 1 0,-1 0 0,1 0 0,0 0 0,0-1 0,-1 1 0,1 0 0,0 0 0,-1 0 0,1 0 0,0 0 0,0-1 0,-1 1 0,1 0 0,0 0 0,-1 0 0,1 0 0,0 0 0,-1 0 0,1 0 0,0 0 0,-1 0 0,1 0 0,0 0 0,-1 0 0,1 0 0,0 1 0,-1-1 0,1 0 0,0 0 0,0 0 0,-1 0 0,1 0 0,0 1 0,0-1 0,-1 0 0,1 0 0,0 1 0,-1-1 0,-15 18 0,11-6 0,0 0 0,0 1 0,1-1 0,1 1 0,0 0 0,1 0 0,0 0 0,1 0 0,0 21 0,2-33 0,-1 0 0,0 0 0,1 0 0,-1 0 0,1 0 0,-1 0 0,1 0 0,-1-1 0,1 1 0,0 0 0,-1 0 0,1-1 0,0 1 0,0-1 0,-1 1 0,1 0 0,0-1 0,0 1 0,0-1 0,0 0 0,0 1 0,0-1 0,0 0 0,0 0 0,0 1 0,0-1 0,0 0 0,1 0 0,35 0 0,-25 0 0,68-6-170,-57 3 106,0 1-1,0 2 1,30 1 0,-53-1 70,0 0 0,1 0 1,-1-1-1,0 1 0,0 0 0,1-1 1,-1 1-1,0 0 0,0-1 0,0 1 1,1-1-1,-1 1 0,0 0 0,0-1 1,0 1-1,0-1 0,0 1 0,0 0 1,0-1-1,0 1 0,0-1 0,0 1 1,0-1-1,0 1 0,0 0 0,0-1 1,0 1-1,-1-1 0,1 1 0,0 0 1,0-1-1,0 1 0,-1 0 0,1-1 1,0 1-1,0 0 0,-1-1 1,-8-19 182,-56-98-189,76 124-2171,0 1 1,1-2-1,-1 1 1,19 4-1,-19-7-1055,0-2 1,1 0-1,19 0 0,6-1-2678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5.123"/>
    </inkml:context>
    <inkml:brush xml:id="br0">
      <inkml:brushProperty name="width" value="0.025" units="cm"/>
      <inkml:brushProperty name="height" value="0.025" units="cm"/>
    </inkml:brush>
  </inkml:definitions>
  <inkml:trace contextRef="#ctx0" brushRef="#br0">107 185 14286,'0'0'12801,"-10"4"-12507,5-1-203,-1 0 1,1 1-1,0-1 1,0 1 0,0 0-1,0 1 1,1-1 0,-1 1-1,1 0 1,0 0 0,1 0-1,-1 0 1,1 1 0,0 0-1,1 0 1,-1-1-1,-2 13 1,3-13-11,-1 3 88,0 0-1,0 0 1,0 1 0,1-1 0,1 1 0,-1-1 0,2 1-1,-1 0 1,1-1 0,1 16 0,0-23-162,-1-1-1,1 1 1,-1-1-1,1 1 1,-1-1-1,1 1 1,-1-1-1,1 1 1,0-1-1,-1 1 1,1-1-1,-1 0 1,1 1 0,0-1-1,0 0 1,-1 0-1,1 1 1,0-1-1,-1 0 1,1 0-1,0 0 1,0 0-1,-1 0 1,1 0-1,0 0 1,0 0 0,-1 0-1,1 0 1,0 0-1,-1-1 1,1 1-1,0 0 1,0-1-1,-1 1 1,2-1-1,23-13 245,-14 4-191,-1-1 0,0-1 0,-1 0 0,0 0 0,0-1 0,-2 0 0,0 0 0,9-22 0,2-14 310,14-54 1,-9-2-339,-29 209-32,-5-53 18,6-32-109,1 0-1,1-1 0,0 1 0,1 0 0,1 1 0,2 19 0,-1-39-80,0 1 0,0 0 0,1 0 0,-1 0 0,0 0 1,0 0-1,1 0 0,-1-1 0,0 1 0,1 0 0,-1 0 0,1 0 0,-1-1 0,1 1 0,-1 0 0,1-1 0,0 1 0,-1 0 0,1-1 0,0 1 0,0-1 0,0 1 0,20 3-9048,-6-4-2828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5.731"/>
    </inkml:context>
    <inkml:brush xml:id="br0">
      <inkml:brushProperty name="width" value="0.025" units="cm"/>
      <inkml:brushProperty name="height" value="0.025" units="cm"/>
    </inkml:brush>
  </inkml:definitions>
  <inkml:trace contextRef="#ctx0" brushRef="#br0">1 137 17040,'0'0'14488,"11"-1"-14317,-5 1-135,-1 0 0,1-1-1,0 0 1,0 0-1,-1-1 1,1 0-1,-1 0 1,1 0 0,-1-1-1,0 1 1,0-1-1,0 0 1,0-1 0,-1 1-1,1-1 1,-1 0-1,0 0 1,0 0 0,0-1-1,-1 0 1,1 1-1,-1-1 1,0 0-1,-1 0 1,1-1 0,-1 1-1,0-1 1,0 1-1,1-11 1,-3 15-36,1 0 0,-1 0 0,0-1 0,0 1 0,0 0 0,0 0 0,0-1 0,0 1 0,0 0 0,0 0 0,0-1 0,0 1 0,-1 0 0,1 0 0,-1-1 0,1 1 0,-1-1 0,-11 11 0,-12 36 0,18-31 0,-2 1 0,1 1 0,1 0 0,1 1 0,0-1 0,1 1 0,1 0 0,-2 34 0,5-51 0,0 1 0,0 0 0,0-1 0,0 1 0,0 0 0,0 0 0,1-1 0,-1 1 0,0 0 0,0-1 0,1 1 0,-1 0 0,0-1 0,1 1 0,-1 0 0,0-1 0,1 1 0,-1-1 0,1 1 0,-1-1 0,1 1 0,0-1 0,-1 1 0,1-1 0,-1 0 0,1 1 0,0-1 0,-1 0 0,1 1 0,1-1 0,27-2 0,24-22 0,-11-8-29,-32 23 14,0 0 1,1 1-1,0 0 1,1 1-1,0 0 1,0 1-1,0 1 0,25-9 1,-36 14 15,0 0-1,-1 0 1,1 0 0,-1 0-1,1 0 1,0 0 0,-1 0 0,1 0-1,-1 1 1,1-1 0,0 0-1,-1 0 1,1 1 0,-1-1-1,1 0 1,-1 1 0,1-1 0,-1 0-1,1 1 1,-1-1 0,1 1-1,-1-1 1,1 0 0,-1 1 0,0-1-1,1 1 1,-1 0 0,1 0-1,5 24 48,-7 34 39,0-50-82,0 0-5,1 18 0,1-26 0,-1-1 0,0 1 0,1-1 0,-1 1 0,1-1 0,-1 1 0,1-1 0,-1 0 0,1 1 0,-1-1 0,1 0 0,-1 1 0,1-1 0,-1 0 0,1 0 0,-1 1 0,1-1 0,0 0 0,-1 0 0,1 0 0,0 0 0,-1 0 0,1 0 0,-1 0 0,1 0 0,0 0 0,-1 0 0,1 0 0,-1 0 0,1-1 0,0 1 0,-1 0 0,1 0 0,-1-1 0,1 1 0,-1 0 0,1-1 0,-1 1 0,1 0 0,-1-1 0,1 0 0,17-10 0,-1-1 0,0 0 0,-1-2 0,28-30 0,5-3 0,-40 39 0,-5 4 0,0 1 0,0-1 0,0 1 0,1 0 0,-1 0 0,10-4 0,-13 10 0,0 0 0,0 1 0,0-1 0,0 1 0,-1-1 0,0 1 0,0-1 0,0 1 0,0-1 0,-1 6 0,-9 43 68,7-42-129,1 0 0,0 1 0,0-1-1,1 0 1,0 14 0,2-24-111,-1 1-1,0-1 1,0 0 0,1 1-1,-1-1 1,0 0-1,0 0 1,1 1 0,-1-1-1,0 0 1,1 0-1,-1 1 1,1-1 0,-1 0-1,0 0 1,1 0-1,-1 0 1,0 0 0,1 1-1,-1-1 1,1 0 0,-1 0-1,0 0 1,1 0-1,-1 0 1,1 0 0,-1 0-1,1-1 1,-1 1-1,0 0 1,1 0 0,-1 0-1,1 0 1,0-1-789,10-1-6332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6.245"/>
    </inkml:context>
    <inkml:brush xml:id="br0">
      <inkml:brushProperty name="width" value="0.025" units="cm"/>
      <inkml:brushProperty name="height" value="0.025" units="cm"/>
    </inkml:brush>
  </inkml:definitions>
  <inkml:trace contextRef="#ctx0" brushRef="#br0">4 1 19250,'0'0'12236,"-3"48"-11435,6-33-449,0 3-224,-2 0-128,1 1 0,-2 1-929,2-4-1825,-2 1-2564,0-5-5091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26.573"/>
    </inkml:context>
    <inkml:brush xml:id="br0">
      <inkml:brushProperty name="width" value="0.025" units="cm"/>
      <inkml:brushProperty name="height" value="0.025" units="cm"/>
    </inkml:brush>
  </inkml:definitions>
  <inkml:trace contextRef="#ctx0" brushRef="#br0">0 1 21909,'0'0'9929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55.495"/>
    </inkml:context>
    <inkml:brush xml:id="br0">
      <inkml:brushProperty name="width" value="0.025" units="cm"/>
      <inkml:brushProperty name="height" value="0.025" units="cm"/>
    </inkml:brush>
  </inkml:definitions>
  <inkml:trace contextRef="#ctx0" brushRef="#br0">1 18 18417,'0'0'8173,"6"11"-7842,24 63 98,-21-48-15,1 0 0,1 0 0,1-1 0,31 47 0,-42-71-387,0 1 0,0-1 1,0 0-1,0 1 0,1-1 0,-1 0 0,0 0 1,1 0-1,-1 0 0,1 0 0,0 0 1,-1 0-1,1-1 0,0 1 0,-1-1 1,1 1-1,0-1 0,0 1 0,-1-1 1,1 0-1,0 0 0,0 0 0,2 0 0,-1-1 55,-1 0-1,1 0 0,-1 0 0,1-1 0,-1 1 0,0 0 0,1-1 1,-1 0-1,0 0 0,0 1 0,-1-1 0,1 0 0,3-5 1,1-2 140,0 0 1,-1-1-1,0 0 0,-1 0 1,0 0-1,4-16 1,-4 4-223,-1 0 0,0 1 0,-2-1 0,-1 0 0,-3-31 0,3 52-4,0-1 0,0 1 0,0 0 0,0 0 0,-1 0 0,1 0 0,-1 0 0,1 0 0,0 0 0,-1 0-1,0 0 1,1 1 0,-1-1 0,0 0 0,1 0 0,-1 0 0,0 1 0,0-1 0,1 0 0,-1 1 0,0-1 0,0 0 0,0 1 0,0-1 0,0 1 0,0 0 0,0-1 0,0 1 0,-2-1 0,2 1-26,0 0-1,1 1 1,-1-1 0,1 0 0,-1 0 0,0 0 0,1 0 0,-1 0 0,1 1 0,-1-1 0,1 0 0,-1 1 0,1-1 0,-1 0 0,1 1 0,-1-1 0,1 1 0,-1-1 0,1 0-1,-1 1 1,1-1 0,0 1 0,-1-1 0,1 1 0,0 0 0,0-1 0,-1 1 0,1-1 0,0 1 0,0-1 0,0 1 0,0 0 0,-1-1 0,1 1 0,0 0 0,0-1-1,0 1 1,1-1 0,-1 1 0,0 0 0,0-1 0,0 1 0,0-1 0,0 1 0,1 0 0,-1-1 0,1 2 0,0-1-522,-1-1-1,1 1 1,-1 0-1,1-1 1,0 1 0,0 0-1,-1-1 1,1 1 0,0-1-1,0 1 1,0-1 0,0 1-1,-1-1 1,1 1-1,0-1 1,0 0 0,0 0-1,0 0 1,0 1 0,0-1-1,0 0 1,0 0 0,0 0-1,0 0 1,0 0 0,2-1-1,-1 1-1461,15 0-10756</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56.164"/>
    </inkml:context>
    <inkml:brush xml:id="br0">
      <inkml:brushProperty name="width" value="0.025" units="cm"/>
      <inkml:brushProperty name="height" value="0.025" units="cm"/>
    </inkml:brush>
  </inkml:definitions>
  <inkml:trace contextRef="#ctx0" brushRef="#br0">126 265 10122,'0'0'17584,"-10"-6"-15998,-32-17-737,40 22-837,1 1 1,0 0 0,-1-1 0,1 1 0,-1 0 0,1 0 0,-1 0 0,1 0-1,-1 0 1,1 0 0,0 1 0,-1-1 0,1 0 0,-1 1 0,1-1 0,0 1 0,-1 0-1,1-1 1,0 1 0,0 0 0,-1 0 0,1 0 0,0-1 0,0 1 0,0 1-1,0-1 1,0 0 0,0 0 0,0 0 0,0 2 0,-21 41-9,20-38 41,0-2-38,0 0 1,1 0-1,0 1 0,0-1 1,0 0-1,0 1 0,0-1 1,1 0-1,0 9 0,0-13-5,0 1-1,1 0 1,-1 0-1,0 0 1,0-1 0,1 1-1,-1 0 1,0-1-1,1 1 1,-1 0-1,1-1 1,-1 1 0,1 0-1,-1-1 1,1 1-1,0-1 1,-1 1-1,1-1 1,0 1 0,-1-1-1,2 1 1,0 0 7,0-1 1,0 0 0,0 1 0,0-1 0,0 0-1,0 0 1,0 0 0,0 0 0,0-1-1,0 1 1,0 0 0,3-2 0,1-1 24,0 0 0,0 0 0,0 0-1,0-1 1,-1 0 0,1 0 0,-1 0 0,8-10 0,-8 9-35,0 1 1,0-1-1,0 1 0,0 0 0,1 0 1,-1 0-1,1 1 0,9-4 1,-14 7-9,-1 0-1,1-1 1,0 1 0,0 0 0,-1 0 0,1 0 0,0 0-1,0 0 1,-1 1 0,1-1 0,0 0 0,0 0 0,-1 0-1,1 1 1,0-1 0,-1 0 0,1 1 0,0-1 0,-1 0-1,1 1 1,-1-1 0,1 1 0,0-1 0,-1 1 0,1-1-1,-1 1 1,1 0 0,-1-1 0,0 1 0,1-1 0,-1 1-1,0 0 1,1 0 0,-1 1 0,9 30-94,-7-23 73,66 361 1507,-67-361-1310,2 8-98,-1 0-1,0 0 1,-1 1 0,-3 19-1,2-34-62,0 0-1,-1 0 1,1 0-1,-1-1 1,0 1 0,0 0-1,0 0 1,0-1-1,0 1 1,-1-1-1,1 1 1,-1-1 0,1 1-1,-4 2 1,3-4-5,0 0 0,0 0 0,1 0 0,-1 0 0,0 0 0,0-1 1,0 1-1,0-1 0,0 1 0,0-1 0,0 0 0,0 0 0,0 0 1,0 0-1,0 0 0,-1 0 0,1-1 0,0 1 0,0-1 0,1 1 1,-1-1-1,0 0 0,-3-1 0,1 0-1,0-1 0,0 0 0,0 0 0,0 0 0,1 0 0,-1 0 0,1-1 0,0 1 0,0-1 0,0 0 0,0 0 0,1 0 0,0 0 0,0-1 0,0 1 0,0-1 0,-1-6 0,-1-4 0,0 0 0,1 0 0,1 0 0,-1-20 0,3 18 0,2 1 0,0-1 0,0 1 0,2-1 0,0 1 0,1 0 0,0 0 0,1 1 0,1 0 0,1 0 0,14-23 0,15-13 0,74-83 0,-50 63 0,-48 57 0,51-70 0,-58 76 0,-1 0 0,0-1 0,-1 0 0,0 0 0,0 0 0,-1 0 0,-1 0 0,3-15 0,-4 23 0,-1 0 0,0-1 0,0 1 0,0-1 0,0 1 0,0 0 0,0-1 0,0 1 0,0 0 0,-1-1 0,1 1 0,0 0 0,-1-1 0,1 1 0,-1 0 0,0 0 0,1-1 0,-1 1 0,0 0 0,0 0 0,0 0 0,0 0 0,1 0 0,-1 0 0,-1 0 0,1 0 0,0 1 0,0-1 0,0 0 0,0 1 0,-1-1 0,1 1 0,0-1 0,0 1 0,-1-1 0,1 1 0,0 0 0,-1 0 0,1 0 0,-1-1 0,1 1 0,0 1 0,-3-1 0,-2 0 0,0 1 0,0 0 0,0 0 0,0 0 0,0 1 0,0 0 0,1 0 0,-11 6 0,-1 3 0,1 1 0,0 0 0,1 1 0,0 1 0,1 1 0,1 0 0,0 0 0,1 1 0,1 1 0,1 0 0,0 1 0,1-1 0,-13 38 0,21-52-18,0 1 0,0-1 0,1 0 0,-1 0 0,0 0 0,1 1 0,0-1 0,0 0 0,0 1 0,0-1 0,1 0-1,-1 1 1,1-1 0,0 0 0,0 0 0,0 0 0,0 0 0,0 0 0,1 0 0,0 0 0,-1 0 0,1 0 0,0 0 0,3 3 0,1-3-158,-1 0-1,0 0 1,0-1-1,1 1 1,0-1 0,-1 0-1,1 0 1,0-1 0,0 0-1,0 0 1,0 0-1,10-1 1,34 0-4954,1-1-2499</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4:56.491"/>
    </inkml:context>
    <inkml:brush xml:id="br0">
      <inkml:brushProperty name="width" value="0.025" units="cm"/>
      <inkml:brushProperty name="height" value="0.025" units="cm"/>
    </inkml:brush>
  </inkml:definitions>
  <inkml:trace contextRef="#ctx0" brushRef="#br0">1 0 15631,'0'0'17136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4.230"/>
    </inkml:context>
    <inkml:brush xml:id="br0">
      <inkml:brushProperty name="width" value="0.025" units="cm"/>
      <inkml:brushProperty name="height" value="0.025" units="cm"/>
    </inkml:brush>
  </inkml:definitions>
  <inkml:trace contextRef="#ctx0" brushRef="#br0">1 30 12940,'0'0'10469,"0"9"-9578,15 290 5206,-9-265-5197,4-25-203,-9-9-663,0-1 0,-1 1 0,1 0 0,0 0-1,0-1 1,0 1 0,0 0 0,0-1 0,-1 1 0,1-1-1,0 1 1,0-1 0,-1 0 0,1 1 0,0-1 0,-1 0-1,1 1 1,-1-1 0,1-1 0,17-23-12,-2-2 0,-1 0 1,-1 0-1,15-44 0,3-6-37,23-38-225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256"/>
    </inkml:context>
    <inkml:brush xml:id="br0">
      <inkml:brushProperty name="width" value="0.025" units="cm"/>
      <inkml:brushProperty name="height" value="0.025" units="cm"/>
    </inkml:brush>
  </inkml:definitions>
  <inkml:trace contextRef="#ctx0" brushRef="#br0">144 0 11787,'0'0'11382,"-1"14"-10475,-5 36 355,-3-1 0,-1 0 0,-34 93 0,25-87-803,2 2 1,3 0 0,-8 63 0,21-117-432,1-1 0,0 0 0,-1 0 0,1 1 0,0-1 0,0 0 0,0 1 0,1-1 0,-1 0 0,0 0 1,1 1-1,-1-1 0,1 0 0,0 0 0,0 0 0,0 0 0,0 0 0,0 0 0,1 0 0,-1 0 0,0 0 1,1-1-1,-1 1 0,1 0 0,3 2 0,-2-3 8,1 0 1,0 0-1,-1 0 1,1-1-1,0 1 0,-1-1 1,1 0-1,0 0 1,0 0-1,-1-1 1,1 1-1,0-1 1,-1 0-1,1 0 0,6-3 1,7-3 19,0 0 0,-1-2 0,0 0-1,0 0 1,28-24 0,68-71 96,-93 86-148,36-36-19,-2-2 1,-3-3-1,66-98 0,-113 152-227,0 1-1,0-1 0,0 0 1,-1-1-1,0 1 1,0 0-1,0-1 0,1-8 1,-3 13 96,0 1 0,0-1 0,0 1 0,0 0 0,-1-1 0,1 1 0,0-1 0,0 1 0,0-1 0,0 1 0,-1-1 0,1 1 1,0 0-1,0-1 0,-1 1 0,1-1 0,0 1 0,-1 0 0,1-1 0,0 1 0,-1 0 0,1-1 0,-1 1 0,1 0 0,0 0 0,-1 0 0,1-1 0,-1 1 0,1 0 0,-1 0 0,1 0 0,-1 0 1,1 0-1,-1 0 0,1 0 0,-1 0 0,1 0 0,0 0 0,-1 0 0,1 0 0,-1 0 0,1 0 0,-1 0 0,1 0 0,-1 1 0,0-1 0,-4 0-1883,-26 0-8492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4.562"/>
    </inkml:context>
    <inkml:brush xml:id="br0">
      <inkml:brushProperty name="width" value="0.025" units="cm"/>
      <inkml:brushProperty name="height" value="0.025" units="cm"/>
    </inkml:brush>
  </inkml:definitions>
  <inkml:trace contextRef="#ctx0" brushRef="#br0">0 1 20884,'0'0'3907,"1"52"-1152,11-28-1089,0 3-802,3 2-639,2-4-161,2 2-160,1-9-1314,3-5-2209,1-9-1922,-2-4-2627</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4.907"/>
    </inkml:context>
    <inkml:brush xml:id="br0">
      <inkml:brushProperty name="width" value="0.025" units="cm"/>
      <inkml:brushProperty name="height" value="0.025" units="cm"/>
    </inkml:brush>
  </inkml:definitions>
  <inkml:trace contextRef="#ctx0" brushRef="#br0">92 68 17360,'0'0'11627,"-9"-4"-10874,7 2-723,0 1 0,0 0 0,0 0-1,0 0 1,0 1 0,0-1 0,0 1 0,-1-1 0,1 1-1,0-1 1,0 1 0,0 0 0,-1 0 0,1 0 0,0 1-1,-3-1 1,3 2 4,0 0-1,-1 0 0,2 0 1,-1 0-1,0 0 1,0 0-1,1 0 1,-1 0-1,1 1 1,-1-1-1,1 1 0,0-1 1,0 1-1,0-1 1,1 1-1,-1 0 1,1-1-1,-1 4 1,-4 12 215,1 1 0,0-1 0,2 1 0,0 0 0,1 28 0,1-45-243,0-1 0,0 0 0,0 0 0,0 1 0,1-1-1,-1 0 1,0 0 0,0 1 0,1-1 0,-1 0 0,1 0-1,-1 0 1,1 0 0,0 0 0,-1 0 0,1 0 0,0 0-1,0 0 1,-1 0 0,1 0 0,0 0 0,0 0 0,0-1-1,0 1 1,0 0 0,0-1 0,1 1 0,-1 0 0,0-1 0,0 0-1,0 1 1,0-1 0,1 0 0,-1 1 0,0-1 0,0 0-1,1 0 1,-1 0 0,0 0 0,0 0 0,1-1 0,-1 1-1,0 0 1,2-1 0,1 0 5,0-1-1,0 1 1,0-1-1,0 0 1,0 0 0,0-1-1,0 1 1,-1-1-1,1 0 1,-1 0-1,5-5 1,-1-1-11,0 0 0,-1-1 0,0 0 0,-1 0 0,0 0 0,0-1 0,-1 1 0,0-1 0,-1 0 0,-1-1 0,1 1 0,-2 0 0,0-1 0,0 1 0,-1-1 0,-2-21 0,2 31 0,0 0 0,-1 1 0,1-1 0,0 1 0,-1-1 0,1 0 0,-1 1 0,1-1 0,-1 1 0,0-1 0,0 1 0,1 0 0,-1-1 0,0 1 0,0 0 0,-1-1 0,1 1 0,0 0 0,0 0 0,-1 0 0,1 0 0,0 0 0,-1 0 0,1 1 0,-1-1 0,1 0 0,-1 1 0,1-1 0,-1 1 0,0-1 0,1 1 0,-1 0 0,1 0 0,-1 0 0,0 0 0,1 0 0,-4 0 0,2 1 0,0 0 0,1 0 0,-1 0 0,0 0 0,0 1 0,0-1 0,1 1 0,-1 0 0,1 0 0,-1 0 0,1 0 0,0 0 0,0 0 0,0 0 0,0 1 0,0-1 0,0 1 0,1 0 0,-2 3 0,1-2-496,0 0-1,1-1 1,-1 1 0,1 0-1,0 0 1,0 1 0,1-1-1,-1 0 1,1 0 0,0 6-1,1-9 272,-1 0 1,1 0-1,-1 0 0,1 0 0,-1 0 1,1 0-1,-1 0 0,1 0 0,0 0 1,0 0-1,-1 0 0,1-1 0,0 1 0,0 0 1,0-1-1,0 1 0,0 0 0,0-1 1,0 1-1,0-1 0,0 0 0,0 1 1,0-1-1,0 0 0,0 1 0,1-1 0,-1 0 1,0 0-1,0 0 0,0 0 0,0 0 1,0 0-1,1-1 0,-1 1 0,0 0 1,0-1-1,0 1 0,0 0 0,0-1 1,2 0-1,26-10-8450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5.280"/>
    </inkml:context>
    <inkml:brush xml:id="br0">
      <inkml:brushProperty name="width" value="0.025" units="cm"/>
      <inkml:brushProperty name="height" value="0.025" units="cm"/>
    </inkml:brush>
  </inkml:definitions>
  <inkml:trace contextRef="#ctx0" brushRef="#br0">87 0 12300,'0'0'13004,"-8"7"-10612,3-4-2065,-38 32 1474,40-32-1706,0-1 0,1 1 1,-1-1-1,1 1 0,0 0 0,-1 0 0,2 0 0,-1 0 0,0 0 0,0 0 0,1 0 1,0 1-1,0-1 0,-2 6 0,27-8-207,54-8-420,-62 4 452,1 1 1,-1 1-1,1 0 1,-1 1-1,1 1 0,23 4 1,-39-5 96,1 1-1,-1-1 1,1 1 0,-1-1 0,0 1 0,1-1-1,-1 1 1,1 0 0,-1 0 0,0 0 0,0 0-1,0 0 1,1 0 0,-1 0 0,0 0 0,0 0-1,0 0 1,-1 0 0,1 1 0,0-1 0,0 0-1,-1 1 1,1-1 0,0 2 0,-1 0 61,1 0 0,-1 0-1,0 0 1,0 1 0,0-1 0,-1 0 0,1 0 0,-1-1 0,0 1 0,1 0 0,-3 5-1,-1 0 118,0 1 0,-1-1-1,0 0 1,0 0 0,-1 0-1,-12 13 1,2-6-195,-2-1 0,-30 20 0,40-29 0,0-1 0,0 0 0,-1 0 0,0 0 0,1-1 0,-1 0 0,0-1 0,-18 2 0,27-4-11,-1 0 0,0 0 0,0 0 0,1 0 0,-1 0 1,0 0-1,0-1 0,1 1 0,-1 0 0,0 0 0,1-1 0,-1 1 0,0-1 0,1 1 0,-1 0 0,1-1 1,-1 1-1,1-1 0,-1 0 0,1 1 0,-1-1 0,1 1 0,-1-1 0,1 0 0,0 1 0,-1-1 0,1 0 1,0 1-1,0-1 0,-1 0 0,1 1 0,0-1 0,0 0 0,0 0 0,0 1 0,0-1 0,0 0 1,0 0-1,0 1 0,0-1 0,0 0 0,1 0 0,-1 1 0,0-1 0,1 0 0,11-38-1964,36-43-7138,-18 33 1773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5.622"/>
    </inkml:context>
    <inkml:brush xml:id="br0">
      <inkml:brushProperty name="width" value="0.025" units="cm"/>
      <inkml:brushProperty name="height" value="0.025" units="cm"/>
    </inkml:brush>
  </inkml:definitions>
  <inkml:trace contextRef="#ctx0" brushRef="#br0">112 1 18834,'0'0'9561,"-1"8"-8606,-3 18-592,1 1 1,2 0-1,0 0 0,2 0 0,7 45 0,-5-58-376,0 1 1,0 0 0,2-1-1,0 0 1,0 0 0,1 0-1,1 0 1,1-1 0,-1 0-1,2-1 1,0 0 0,13 14-1,-5-15-2235,-17-11 2124,0 0 0,1 0-1,-1 0 1,0 0 0,0 0 0,1 0 0,-1 0-1,0 0 1,0 0 0,0 0 0,1 0-1,-1 0 1,0 0 0,0 0 0,1 0-1,-1 0 1,0 0 0,0 0 0,0 0 0,1-1-1,-1 1 1,0 0 0,0 0 0,0 0-1,0 0 1,0 0 0,1-1 0,-1 1-1,0 0 1,0 0 0,0 0 0,0-1 0,0 1-1,0 0 1,0 0 0,1 0 0,-1-1-1,0 1 1,0 0 0,0-1 0,-5-16-4642,-6 3 5305,-13-9-323,-47-32-1,45 36 2056,1 0 0,-26-27 0,50 45-2201,0 1 0,0-1 0,0 0 0,0 0 0,0 0 0,1 0 0,-1 0 0,0 0 0,0 0 0,1 0 0,-1 0 0,0 0 0,1 0 0,-1 0 0,1-1 0,0 1-1,-1 0 1,1 0 0,0 0 0,0-1 0,-1 1 0,1 0 0,0-1 0,0 1 0,1 0 0,-1 0 0,0-1 0,0 1 0,1 0 0,-1 0 0,0 0 0,1-1 0,-1 1 0,1 0 0,0 0 0,-1 0 0,1 0-1,0 0 1,0 0 0,0 0 0,0 0 0,-1 0 0,1 0 0,0 1 0,3-2 0,4-3 342,0 1-1,1 0 0,0 0 1,-1 1-1,12-2 1,-14 3-376,156-31-1179,6-3-3810,-103 16-4550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6.275"/>
    </inkml:context>
    <inkml:brush xml:id="br0">
      <inkml:brushProperty name="width" value="0.025" units="cm"/>
      <inkml:brushProperty name="height" value="0.025" units="cm"/>
    </inkml:brush>
  </inkml:definitions>
  <inkml:trace contextRef="#ctx0" brushRef="#br0">1 233 12556,'0'0'12823,"9"3"-11099,-2-1-1617,1 0 1,-1 0-1,1-1 1,-1 0-1,1-1 0,0 1 1,0-1-1,-1-1 1,1 0-1,0 0 0,-1 0 1,1-1-1,-1 0 1,1 0-1,-1-1 0,13-7 1,-12 6-56,0-1 1,0 0 0,-1-1-1,0 0 1,0 0 0,0-1-1,-1 1 1,7-12-1,-10 14 117,0 0-1,-1-1 0,1 0 0,-1 1 0,0-1 0,0 0 0,-1 0 0,0 0 0,0 0 0,0 0 0,0-1 0,-1 1 1,0 0-1,0 0 0,0-1 0,-1-5 0,0 9-155,1 0 0,-1-1 0,0 1 0,1 0 0,-1 0 0,0 0 0,0 0 0,0 0 1,0 0-1,-1 0 0,1 1 0,-1-1 0,1 0 0,-1 1 0,1-1 0,-1 1 0,0-1 0,0 1 0,1 0 0,-1 0 1,0 0-1,0 0 0,-1 0 0,1 0 0,0 0 0,0 1 0,0-1 0,0 1 0,-1-1 0,1 1 0,0 0 0,0 0 0,-1 0 1,-1 1-1,-1-1-10,0 1 0,1-1 0,-1 1 0,0 1 0,0-1 0,1 1 0,-1-1 0,1 1 0,0 0 0,-1 1 1,1-1-1,0 1 0,0 0 0,1 0 0,-5 4 0,-1 4-3,0 1 0,1 0 0,0 0 0,0 1 0,1 0 0,1 0 0,0 1 0,1 0 0,1 0 0,0 0 0,1 0 0,0 1 0,-1 28 0,5-41 0,-1-1 0,0 0 0,0 0 0,1 0 0,-1 0 0,0 1 0,1-1 0,-1 0 0,1 0 0,0 0 0,-1 0 0,1 0 0,0 0 0,-1 0 0,1-1 0,0 1 0,0 0 0,0 0 0,0-1 0,0 1 0,0 0 0,0-1 0,0 1 0,0-1 0,0 1 0,0-1 0,0 1 0,1-1 0,-1 0 0,0 0 0,0 0 0,0 0 0,1 0 0,-1 0 0,0 0 0,0 0 0,0 0 0,0 0 0,1 0 0,-1-1 0,0 1 0,2-1 0,5-1 0,-1 0 0,1 0 0,0-1 0,0 0 0,9-5 0,20-16 0,67-55 0,-71 51 0,2 2 0,43-26 0,-76 51 0,0 0 0,1 0 0,-1 0 0,0 0 0,1 0 0,-1 0 0,0 0 0,1 1 0,-1-1 0,1 1 0,-1 0 0,4 0 0,-5 0 0,0 0 0,0 0 0,0 1 0,0-1 0,0 0 0,0 1 0,0-1 0,-1 1 0,1-1 0,0 1 0,0-1 0,-1 1 0,1-1 0,0 1 0,-1 0 0,1 0 0,0-1 0,-1 1 0,1 0 0,-1 0 0,1 0 0,-1 1 0,2 4 0,0 1 0,-1 0 0,0 0 0,-1-1 0,1 1 0,-1 0 0,-1 7 0,0 4 0,1-11 0,0 1 0,0-1 0,0 1 0,1 0 0,0-1 0,3 15 0,-3-21 0,-1-1 0,0 1 0,0-1 0,1 1 0,-1 0 0,0-1 0,1 1 0,-1-1 0,1 1 0,-1-1 0,1 1 0,-1-1 0,1 1 0,-1-1 0,1 1 0,-1-1 0,1 0 0,-1 1 0,1-1 0,0 0 0,-1 0 0,1 1 0,0-1 0,-1 0 0,1 0 0,0 0 0,1 0 0,0 0 0,0-1 0,0 0 0,1 1 0,-1-1 0,0 0 0,0-1 0,0 1 0,0 0 0,0 0 0,-1-1 0,1 1 0,0-1 0,1-2 0,61-63 0,-47 46 0,1 2 0,1 0 0,1 1 0,1 1 0,29-19 0,-49 34 0,1 1 0,0 0 0,0-1 0,0 1 0,0 0 0,1 0 0,-1 0 0,0 1 0,0-1 0,1 0 0,-1 1 0,0-1 0,1 1 0,-1 0 0,0 0 0,1 0 0,-1 0 0,0 0 0,1 1 0,-1-1 0,3 2 0,-3-1 0,-1 1 0,1 0 0,-1-1 0,1 1 0,-1 0 0,0 0 0,0 0 0,0 0 0,0 0 0,0 1 0,0-1 0,-1 0 0,1 0 0,-1 1 0,1-1 0,-1 0 0,0 0 0,0 1 0,0-1 0,-1 4 0,0 41 0,3 53 0,-2-100-31,0 0-1,0 1 1,0-1-1,0 0 1,0 1-1,0-1 1,0 1-1,0-1 1,0 0 0,0 1-1,0-1 1,0 0-1,0 1 1,0-1-1,0 0 1,1 1-1,-1-1 1,0 0-1,0 0 1,0 1 0,1-1-1,-1 0 1,0 0-1,0 1 1,1-1-1,-1 0 1,0 0-1,1 1 1,-1-1 0,0 0-1,0 0 1,1 0-1,-1 0 1,0 0-1,1 0 1,-1 1-1,0-1 1,1 0 0,-1 0-1,1 0 1,-1 0-1,0 0 1,1 0-1,-1 0 1,0 0-1,1-1 1,-1 1-1,0 0 1,1 0 0,-1 0-1,0 0 1,1 0-1,-1-1 1,1 1-1,9-9-8231</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7.641"/>
    </inkml:context>
    <inkml:brush xml:id="br0">
      <inkml:brushProperty name="width" value="0.025" units="cm"/>
      <inkml:brushProperty name="height" value="0.025" units="cm"/>
    </inkml:brush>
  </inkml:definitions>
  <inkml:trace contextRef="#ctx0" brushRef="#br0">0 189 17264,'0'0'6022,"85"-54"-4645,-35 27-672,7 2-513,5-1-128,1 3-64,-7 6-416,-3 5-1410,-14 7-1665,-15 5-1346,-12 0-832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7.998"/>
    </inkml:context>
    <inkml:brush xml:id="br0">
      <inkml:brushProperty name="width" value="0.025" units="cm"/>
      <inkml:brushProperty name="height" value="0.025" units="cm"/>
    </inkml:brush>
  </inkml:definitions>
  <inkml:trace contextRef="#ctx0" brushRef="#br0">52 117 16848,'0'0'3972,"-52"25"-2179,52-24-319,14-1-193,14-1-160,10-10-416,12-3-417,8-4-256,11-2-32,2-2-1954,2-3-1281,-7-7-2594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8.965"/>
    </inkml:context>
    <inkml:brush xml:id="br0">
      <inkml:brushProperty name="width" value="0.025" units="cm"/>
      <inkml:brushProperty name="height" value="0.025" units="cm"/>
    </inkml:brush>
  </inkml:definitions>
  <inkml:trace contextRef="#ctx0" brushRef="#br0">4 63 12524,'0'0'5210,"0"-10"-2471,-1-8-1959,-1 0 769,2 2 3152,2 82-3856,4 0-1,2-1 0,3 1 1,3-2-1,41 113 0,-44-151-677,-6-23-141,-3-16-21,-4-14-5,-1 0 0,-1 1 0,-1-1 0,-2 1 0,0 0 0,-2 1 0,0 0 0,-23-40 0,32 64 0,0 1 0,-1-1 0,1 0 0,0 0 0,-1 0 0,1 0 0,-1 0 0,1 0 0,-1 1 0,1-1 0,-1 0 0,0 0 0,1 1 0,-1-1 0,0 0 0,0 1 0,0-1 0,1 1 0,-1-1 0,-1 0 0,-1 17 0,4-10 0,0 0 0,0 0 0,0-1 0,1 1 0,-1 0 0,4 6 0,-2-8 0,-1-1 0,1 1 0,-1-1 0,1 0 0,0 0 0,0 0 0,1 0 0,-1-1 0,1 1 0,-1-1 0,1 0 0,0 0 0,-1 0 0,1 0 0,0-1 0,0 0 0,1 0 0,-1 0 0,0 0 0,0 0 0,0-1 0,1 0 0,-1 0 0,0 0 0,0 0 0,1-1 0,-1 0 0,0 1 0,5-3 0,-3 1 0,-1-1 0,1 0 0,0 0 0,-1 0 0,1 0 0,-1-1 0,0 0 0,0 0 0,-1 0 0,1-1 0,-1 0 0,0 0 0,0 0 0,-1 0 0,1 0 0,-1-1 0,0 0 0,3-10 0,5-48 0,-8 43 0,-3 55 0,-2 9 0,1-27 0,0 0 0,1 1 0,0-1 0,1 1 0,5 23 0,-5-39-8,-1 1 0,0-1-1,1 0 1,-1 1 0,0-1 0,1 1 0,0-1-1,-1 0 1,1 1 0,0-1 0,0 0 0,-1 0-1,1 0 1,0 0 0,0 0 0,0 0 0,1 0 0,-1 0-1,0 0 1,0 0 0,0 0 0,1-1 0,-1 1-1,0 0 1,1-1 0,-1 1 0,1-1 0,-1 0-1,0 1 1,1-1 0,-1 0 0,1 0 0,-1 0-1,1 0 1,2 0 0,-2-1-67,0 0 1,0 0-1,0 0 0,0 0 1,-1 0-1,1 0 0,0-1 1,0 1-1,-1 0 0,1-1 1,-1 0-1,1 1 0,-1-1 1,0 0-1,1 0 0,-1 1 0,0-1 1,0 0-1,0 0 0,-1 0 1,1-1-1,0 1 0,0-3 1,0-7-2553,0 0 1,0 0-1,-2-20 1,-3-10-6177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9.295"/>
    </inkml:context>
    <inkml:brush xml:id="br0">
      <inkml:brushProperty name="width" value="0.025" units="cm"/>
      <inkml:brushProperty name="height" value="0.025" units="cm"/>
    </inkml:brush>
  </inkml:definitions>
  <inkml:trace contextRef="#ctx0" brushRef="#br0">0 0 15471,'0'0'13837,"69"11"-18289,-40-8-577,-1-3-3363</inkml:trace>
  <inkml:trace contextRef="#ctx0" brushRef="#br0" timeOffset="1">302 20 14382,'0'0'12395,"3"59"-10409,-9-32-865,-6 5-640,-1 0-193,-1 3-96,-1-3-96,0-2-64,3-6-32,4-7-256,3-4-449,0-10-768,2-3-1153,1-3-994,-1-16-2690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39.682"/>
    </inkml:context>
    <inkml:brush xml:id="br0">
      <inkml:brushProperty name="width" value="0.025" units="cm"/>
      <inkml:brushProperty name="height" value="0.025" units="cm"/>
    </inkml:brush>
  </inkml:definitions>
  <inkml:trace contextRef="#ctx0" brushRef="#br0">1 2 6118,'0'0'22037,"56"-1"-21365,-23 1-480,5 7-95,-2 3-194,-2 0-1504,-3 0-1378,-6 0-1377,-1-2-1986,-7-4-4805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585"/>
    </inkml:context>
    <inkml:brush xml:id="br0">
      <inkml:brushProperty name="width" value="0.025" units="cm"/>
      <inkml:brushProperty name="height" value="0.025" units="cm"/>
    </inkml:brush>
  </inkml:definitions>
  <inkml:trace contextRef="#ctx0" brushRef="#br0">0 1 22069,'0'0'544,"0"76"257,11-45 1537,10-7-1921,9-5-321,9-9 0,9-8-192,6-2-1025,5-9-1217,-2-15-994,-7-5-767,-9-7-6215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0.009"/>
    </inkml:context>
    <inkml:brush xml:id="br0">
      <inkml:brushProperty name="width" value="0.025" units="cm"/>
      <inkml:brushProperty name="height" value="0.025" units="cm"/>
    </inkml:brush>
  </inkml:definitions>
  <inkml:trace contextRef="#ctx0" brushRef="#br0">10 114 13389,'0'0'13543,"9"7"-12262,-4-3-1153,0 0-1,0 0 0,1-1 1,-1 0-1,1 0 1,0 0-1,-1-1 0,8 2 1,-10-3-62,0-1 0,0 1 0,0-1 1,0 0-1,0 0 0,0-1 0,0 1 1,0-1-1,-1 1 0,1-1 0,0 0 1,0 0-1,0 0 0,-1 0 0,1-1 1,-1 1-1,1-1 0,-1 1 0,1-1 1,-1 0-1,0 0 0,0 0 0,0 0 1,3-4-1,-2 2-4,0 0 0,0 0 0,0-1 0,-1 1-1,0-1 1,0 1 0,0-1 0,0 0 0,0 0 0,-1 0 0,0 0 0,0 0 0,-1 0 0,1 0-1,-1 0 1,-1-7 0,1 10-43,0 1 0,0-1 0,-1 0 0,1 0 0,-1 1 0,0-1 0,1 0 0,-1 1 1,0-1-1,0 1 0,0-1 0,0 1 0,0-1 0,-1 1 0,1 0 0,0 0 0,-1-1 0,1 1 0,-2-1 0,0 1-17,0 0 0,1 0 0,-1 0 1,0 1-1,0-1 0,0 1 0,1 0 0,-1 0 1,0 0-1,0 0 0,0 0 0,0 0 0,0 1 1,1-1-1,-6 3 0,3-1 6,-1 1 0,1-1 0,0 1 0,0 0 0,1 1 1,-1-1-1,1 1 0,0 0 0,0 0 0,0 0 0,0 1 0,1-1 0,-1 1 0,1 0 0,1 0 0,-1 0 0,-2 7 1,0-1 8,1 0 0,0 1 0,0-1 0,2 1 0,-1 0 1,1 0-1,0 15 0,2-25-16,0 0 0,0-1 1,0 1-1,1 0 0,-1 0 0,0 0 0,1 0 1,0 0-1,-1-1 0,1 1 0,0 0 0,0-1 1,0 1-1,0 0 0,0-1 0,0 1 1,0-1-1,1 0 0,-1 1 0,3 1 0,0-1-3,-1 0 1,1 0-1,0 0 0,0-1 0,-1 0 0,1 1 0,0-1 0,0-1 1,6 2-1,5-2-146,0 1 0,-1-2 1,1 0-1,23-5 1,12-9-2958,-3-10-4446,3-5-6430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2.969"/>
    </inkml:context>
    <inkml:brush xml:id="br0">
      <inkml:brushProperty name="width" value="0.025" units="cm"/>
      <inkml:brushProperty name="height" value="0.025" units="cm"/>
    </inkml:brush>
  </inkml:definitions>
  <inkml:trace contextRef="#ctx0" brushRef="#br0">1 24 12588,'0'-23'8583,"0"36"-3593,0 39-3178,12 63-10,-4-54-2732,-4-1-6177,-16-65-10819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3.330"/>
    </inkml:context>
    <inkml:brush xml:id="br0">
      <inkml:brushProperty name="width" value="0.025" units="cm"/>
      <inkml:brushProperty name="height" value="0.025" units="cm"/>
    </inkml:brush>
  </inkml:definitions>
  <inkml:trace contextRef="#ctx0" brushRef="#br0">0 85 12940,'0'0'15054,"71"-21"-14765,-31 21-161,2-5-96,-1-5-1089,-6-4-2306,-9-2-2146,-4-2-6086</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3.828"/>
    </inkml:context>
    <inkml:brush xml:id="br0">
      <inkml:brushProperty name="width" value="0.025" units="cm"/>
      <inkml:brushProperty name="height" value="0.025" units="cm"/>
    </inkml:brush>
  </inkml:definitions>
  <inkml:trace contextRef="#ctx0" brushRef="#br0">1 190 20563,'0'0'5632,"6"-10"-3416,-6 10-2184,5-9 382,1 1 0,0 0 0,0 0 0,10-9 0,-13 14-373,-1 1 0,0 0-1,1 0 1,-1 1 0,1-1-1,0 0 1,0 1 0,-1 0-1,1-1 1,0 1 0,0 0-1,0 0 1,0 1 0,0-1-1,0 1 1,1 0-1,-1-1 1,0 1 0,0 0-1,0 1 1,0-1 0,5 2-1,-6-1-45,-1-1 0,0 1 0,1 0 0,-1 0 0,0 0 0,0 0 0,0 0 0,0 0 0,0 0 0,0 1-1,0-1 1,0 0 0,0 1 0,0-1 0,-1 0 0,1 1 0,0-1 0,-1 1 0,0-1 0,1 1 0,-1-1-1,0 1 1,0-1 0,1 2 0,-1 47 38,-1-34 8,-6 130 680,7-146-717,0 1 1,0-1-1,0 1 1,0-1 0,0 0-1,0 1 1,0-1-1,0 1 1,0-1-1,0 0 1,0 1 0,0-1-1,0 1 1,0-1-1,1 0 1,-1 1-1,0-1 1,0 0 0,0 1-1,1-1 1,-1 0-1,0 1 1,0-1-1,1 0 1,-1 1 0,0-1-1,1 0 1,-1 0-1,0 0 1,1 1 0,-1-1-1,1 0 1,-1 0-1,0 0 1,1 0-1,-1 0 1,1 1 0,18-8 210,13-20 47,-25 15-262,-1 0 0,0 0 0,-1-1 0,0 1 0,-1-1 0,0 0 0,-1 0 0,-1-1 0,0 1 0,-1-1 0,0 1 0,-1-1 0,-2-17 0,2 30 0,0 0 0,0 0 0,0 0 0,0 0 0,0 0 0,0 0 0,0 1 0,0-1 0,0 0 0,-1 0 0,1 0 0,0 0 0,-1 0 0,1 0 0,-1 1 0,1-1 0,-1 0 0,1 0 0,-1 1 0,1-1 0,-1 0 0,0 1 0,1-1 0,-1 1 0,0-1 0,0 1 0,1-1 0,-3 0 0,3 1 0,-1 0 0,0 1 0,1-1 0,-1 0 0,0 1 0,1-1 0,-1 1 0,0-1 0,1 1 0,-1-1 0,1 1 0,-1-1 0,1 1 0,-1-1 0,1 1 0,0 0 0,-1-1 0,1 1 0,0 0 0,-1-1 0,1 1 0,0 0 0,0-1 0,0 1 0,0 0 0,-1-1 0,1 1 0,0 0 0,0 0 0,0-1 0,1 1 0,-1 0 0,0 1 0,0 1 0,0 0 0,0 0 0,0 0 0,0 0 0,0 1 0,1-1 0,0 0 0,-1 0 0,1 0 0,0 0 0,1 0 0,-1-1 0,0 1 0,1 0 0,3 4 0,-3-5 0,1 0 0,-1-1 0,1 1 0,0-1 0,-1 1 0,1-1 0,0 0 0,0 0 0,0 0 0,0-1 0,0 1 0,0-1 0,0 1 0,0-1 0,0 0 0,4-1 0,2 0 0,-1 0 0,1-1 0,-1 0 0,0 0 0,0-1 0,0 0 0,0 0 0,0-1 0,-1 0 0,1-1 0,-1 1 0,0-1 0,0-1 0,-1 1 0,7-9 0,-5 7 0,-1-1 0,0 1 0,-1-2 0,0 1 0,0-1 0,-1 0 0,0 0 0,-1 0 0,0-1 0,0 1 0,-1-1 0,3-14 0,-8 19 0,-4 10 0,-4 10 0,4-1 20,1-1-1,0 1 1,0 0 0,1 1-1,1-1 1,1 1 0,-2 28-1,4-36-54,0-1-1,0 0 0,0 0 0,1 1 1,0-1-1,0 0 0,1 0 0,0 0 0,0 0 1,0 0-1,1 0 0,0-1 0,0 1 0,0-1 1,1 0-1,-1 0 0,1 0 0,1 0 0,-1-1 1,0 0-1,8 6 0,-11-10-423,0 1-1,0 0 1,0-1 0,1 1-1,-1 0 1,0-1-1,0 1 1,0-1 0,1 0-1,-1 0 1,0 1-1,0-1 1,1 0 0,-1 0-1,0 0 1,0 0 0,1 0-1,0-1 1,7-4-6550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4.933"/>
    </inkml:context>
    <inkml:brush xml:id="br0">
      <inkml:brushProperty name="width" value="0.025" units="cm"/>
      <inkml:brushProperty name="height" value="0.025" units="cm"/>
    </inkml:brush>
  </inkml:definitions>
  <inkml:trace contextRef="#ctx0" brushRef="#br0">102 156 10922,'0'0'8755,"3"-9"-5322,2-2-2193,3-13 211,-6-1 2782,-4 25-4125,0 0 0,0 0-1,1 0 1,-1 0 0,0 1 0,0-1 0,0 1 0,1-1 0,-1 1 0,0 0 0,1-1 0,-1 1 0,-1 1 0,-5 5-75,1 1 0,1-1 1,-1 1-1,1 0 1,1 1-1,-1 0 1,1-1-1,1 2 1,-4 10-1,1-2 76,1 0-1,1 0 1,-5 38-1,9-49-71,0 1 9,0 0 0,1 0 0,-1 0 0,2 0 0,1 12 0,-2-19-43,0 0 0,0 0 1,1 0-1,-1 1 0,1-1 1,-1 0-1,1 0 0,0 0 1,-1 0-1,1 0 1,0 0-1,0 0 0,0 0 1,-1 0-1,1 0 0,0 0 1,0-1-1,0 1 1,0 0-1,1-1 0,-1 1 1,0-1-1,0 1 0,0-1 1,0 1-1,1-1 0,-1 0 1,0 0-1,0 1 1,1-1-1,-1 0 0,0 0 1,1 0-1,-1-1 0,0 1 1,0 0-1,1 0 1,-1-1-1,0 1 0,0 0 1,2-2-1,3 0-3,1-1 0,0-1 0,-1 1 0,0-1 0,0 0 0,0 0 0,-1-1 0,1 0 0,-1 0 0,0 0 0,0-1 0,4-6 0,3-5 0,-1 0 0,0-1 0,8-19 0,-14 27 0,-1 0 0,0 0 0,-1 0 0,0-1 0,0 1 0,-1-1 0,1-17 0,-24 80 0,18-39 0,0 0 0,0 1 0,0 26 0,3-40 0,0 1 0,0-1 0,0 1 0,0-1 0,0 1 0,0-1 0,1 0 0,-1 1 0,0-1 0,0 1 0,0-1 0,1 0 0,-1 1 0,0-1 0,1 1 0,-1-1 0,0 0 0,1 0 0,-1 1 0,0-1 0,1 0 0,-1 0 0,0 1 0,1-1 0,-1 0 0,1 0 0,-1 0 0,0 1 0,1-1 0,-1 0 0,1 0 0,0 0 0,23-1 0,19-11 0,-36 11 0,-1-1 0,1 1 0,0 0 0,0 0 0,-1 0 0,13 2 0,-10-1 0,-8-3 0,0 0 0,0-1 0,0 1 0,0 0 0,0 0 0,-1 0 0,0-1 0,1 1 0,-2-5 0,2 4 0,2-47 0,-2 27 0,-1 19 0,0 9 0,0-3 0,0 0 0,0 0 0,-1 0 0,1 0 0,0 0 0,0 0 0,0 0 0,1 1 0,-1-1 0,0 0 0,0 0 0,0 0 0,1 0 0,-1 0 0,1 0 0,-1 0 0,1 0 0,-1 0 0,1 0 0,0 0 0,-1 0 0,1 0 0,0-1 0,-1 1 0,1 0 0,0 0 0,0-1 0,0 1 0,0 0 0,0-1 0,0 1 0,0-1 0,0 0 0,0 1 0,0-1 0,0 0 0,0 1 0,0-1 0,1 0 0,-1 0 0,0 0 0,0 0 0,0 0 0,0 0 0,0 0 0,0-1 0,0 1 0,0 0 0,1 0 0,0-2 0,3 1 0,0-2 0,0 1 0,0 0 0,0-1 0,0 0 0,-1 0 0,0-1 0,1 1 0,4-6 0,3-6 0,0-1 0,-1 0 0,-1-1 0,0 0 0,-1 0 0,6-21 0,-22 103 0,6-60 0,-4 11 0,2 1 0,0 0 0,1 1 0,1-1 0,1 31 0,0-47-38,1 1 1,-1-1-1,0 0 1,0 0-1,1 0 0,-1 0 1,1 0-1,-1 0 0,1 0 1,-1 0-1,1 0 1,0 0-1,-1 0 0,1 0 1,0-1-1,0 1 0,0 0 1,-1 0-1,1-1 1,0 1-1,0 0 0,0-1 1,0 1-1,0-1 0,0 0 1,1 1-1,-1-1 1,0 0-1,0 1 0,0-1 1,0 0-1,0 0 0,0 0 1,1 0-1,-1 0 1,1-1-1,0 1-182,0 0-1,0-1 1,1 1 0,-1-1-1,0 1 1,0-1 0,0 0-1,0 0 1,-1 0 0,1 0-1,0 0 1,0 0-1,-1-1 1,1 1 0,0-1-1,-1 1 1,0-1 0,3-2-1,6-21-7252,-5-5-4811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5.260"/>
    </inkml:context>
    <inkml:brush xml:id="br0">
      <inkml:brushProperty name="width" value="0.025" units="cm"/>
      <inkml:brushProperty name="height" value="0.025" units="cm"/>
    </inkml:brush>
  </inkml:definitions>
  <inkml:trace contextRef="#ctx0" brushRef="#br0">1 0 18866,'0'0'13901,"14"55"-17937,1-39-736,1 1-2115,-2-1-7591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5.586"/>
    </inkml:context>
    <inkml:brush xml:id="br0">
      <inkml:brushProperty name="width" value="0.025" units="cm"/>
      <inkml:brushProperty name="height" value="0.025" units="cm"/>
    </inkml:brush>
  </inkml:definitions>
  <inkml:trace contextRef="#ctx0" brushRef="#br0">168 71 8264,'0'0'11200,"-8"0"-6043,3-1-4779,0 0 1,0 1-1,0 0 0,0 0 1,0 0-1,0 0 1,1 1-1,-1 0 1,0 0-1,0 0 1,0 1-1,1-1 1,-1 1-1,1 0 1,-1 1-1,1-1 0,0 1 1,-4 3-1,0 2-251,0 0 0,1 0 0,0 1 0,1 0 0,-7 11 0,11-15-114,-1-1 0,1 0 0,0 1 0,0-1 0,1 1 0,0-1 0,-1 1 0,2 0 0,-1-1 0,0 1-1,1 0 1,0 0 0,0 0 0,1 6 0,0-9-13,0 0 0,0 0 0,0-1 0,1 1 0,-1 0 0,0-1 0,1 1 0,-1-1 0,1 1 0,-1-1 0,1 0 0,0 0 0,-1 0 0,1 0 0,0 0 0,0 0 0,0 0 0,0 0 0,0-1 0,0 1 0,0-1 0,0 0 0,0 1 0,0-1 0,0 0 0,0 0 0,0 0 0,0-1 0,0 1 0,0 0 0,0-1 0,2 0 0,4 0 0,0-1 0,0 1 0,0-2 0,-1 1 0,1-1 0,-1 0 0,8-5 0,-1-2 0,-1-1 0,0-1 0,0 0 0,-2-1 0,1-1 0,-2 1 0,0-2 0,0 1 0,-2-1 0,0-1 0,0 1 0,-2-1 0,0-1 0,6-24 0,-38 97 0,6-17 0,-9 41 0,27-74 0,0 1 0,1 0 0,0 0 0,0 0 0,0 1 0,1-1 0,0 0 0,1 0 0,-1 0 0,3 7 0,-3-12-69,1-1 0,-1 0 1,1 0-1,0 0 0,0 0 0,-1 0 0,1 0 0,0 0 1,0 0-1,0 0 0,0 0 0,0 0 0,0 0 1,0-1-1,0 1 0,0-1 0,0 1 0,1 0 1,-1-1-1,0 0 0,0 1 0,1-1 0,-1 0 0,0 0 1,0 1-1,1-1 0,-1 0 0,0 0 0,1 0 1,-1-1-1,2 1 0,0 0-345,1-1-1,-1 0 1,1 0 0,-1 0 0,1 0 0,-1 0-1,1 0 1,-1-1 0,0 0 0,5-3 0,0-2-1813,-1 0 0,0 0 0,0-1 0,0 0 0,7-13 0,7-19-10356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5.926"/>
    </inkml:context>
    <inkml:brush xml:id="br0">
      <inkml:brushProperty name="width" value="0.025" units="cm"/>
      <inkml:brushProperty name="height" value="0.025" units="cm"/>
    </inkml:brush>
  </inkml:definitions>
  <inkml:trace contextRef="#ctx0" brushRef="#br0">81 0 12844,'0'0'16234,"-5"10"-14830,-26 62 51,28-66-1386,1 1 0,1 0 0,-1-1 1,1 1-1,0 0 0,1-1 0,0 1 0,0 0 0,0 0 1,1 0-1,2 10 0,-2-16-69,0 1 0,0 0 0,1 0 0,-1-1 0,1 1 0,-1-1 0,1 1 0,0-1 0,0 0 0,-1 1 0,1-1 0,0 0 0,0 0 0,0 0 0,0-1 0,0 1 0,0 0 0,1-1 0,-1 1 0,0-1 0,0 0 0,0 0 0,0 0 0,1 0 0,-1 0 0,0 0 0,2-1 0,61-10 0,-64 11 0,4-2 0,-1 1 0,1-1 0,0 1 0,-1 1 0,1-1 0,0 1 0,5 0 0,-9 0 0,0 0 0,0 0 0,0 1 0,0-1 0,0 1 0,0-1 0,-1 1 0,1-1 0,0 1 0,0 0 0,0-1 0,-1 1 0,1 0 0,0 0 0,-1 0 0,1-1 0,0 1 0,-1 0 0,1 0 0,-1 0 0,0 0 0,1 0 0,-1 0 0,0 0 0,0 0 0,1 0 0,-1 0 0,0 0 0,0 0 0,0 0 0,0 0 0,0 0 0,0 0 0,-1 0 0,1 0 0,0 0 0,-1 2 0,0 2 0,-1 1 0,1-1 0,-1 0 0,0 0 0,-1 0 0,1 0 0,-1 0 0,0 0 0,0 0 0,0-1 0,-1 1 0,0-1 0,0 0 0,0-1 0,0 1 0,-1 0 0,1-1 0,-6 3 0,3-2 0,0 0 0,0 0 0,0-1 0,-1 0 0,1 0 0,-1 0 0,1-1 0,-1-1 0,0 1 0,0-1 0,0 0 0,-10-1 0,15 0-21,1-1-1,0 0 1,0 1 0,-1-1 0,1 0-1,0 0 1,0 0 0,0-1 0,0 1-1,0 0 1,0-1 0,0 1-1,1-1 1,-1 0 0,1 1 0,-1-1-1,1 0 1,-1 0 0,1 0 0,0 0-1,0 0 1,0 0 0,0 0-1,0-1 1,1 1 0,-1 0 0,1 0-1,-1-1 1,1 1 0,0-1 0,0 1-1,0-3 1,0 0-151,-1 0 1,2 0-1,-1 0 0,0 0 0,1 0 1,0 0-1,0 0 0,1 1 1,-1-1-1,1 0 0,0 0 0,0 1 1,1 0-1,4-7 0,40-33-9560,-19 21 3171</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6.298"/>
    </inkml:context>
    <inkml:brush xml:id="br0">
      <inkml:brushProperty name="width" value="0.025" units="cm"/>
      <inkml:brushProperty name="height" value="0.025" units="cm"/>
    </inkml:brush>
  </inkml:definitions>
  <inkml:trace contextRef="#ctx0" brushRef="#br0">56 0 10826,'0'0'21012,"0"13"-20174,-4 33-806,-3 0 0,-17 64 0,15-75-37,5-17-45,1 0 0,1 0-1,0 0 1,2 36 0,0-54-85,0 1 0,0-1 0,0 1 0,0 0 0,1-1 0,-1 1 0,0-1 0,0 1 0,0-1 0,1 1 0,-1 0 0,0-1 0,1 1 0,-1-1 0,0 0 0,1 1 0,-1-1 0,1 1 0,-1-1 0,1 1 0,-1-1-1,1 0 1,-1 0 0,1 1 0,-1-1 0,1 0 0,-1 0 0,1 1 0,-1-1 0,1 0 0,0 0 0,13-4-8570,-2-8-4027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5:46.640"/>
    </inkml:context>
    <inkml:brush xml:id="br0">
      <inkml:brushProperty name="width" value="0.025" units="cm"/>
      <inkml:brushProperty name="height" value="0.025" units="cm"/>
    </inkml:brush>
  </inkml:definitions>
  <inkml:trace contextRef="#ctx0" brushRef="#br0">1 72 19763,'0'0'10084,"11"7"-9155,-3-2-785,0-1 0,0 0 0,0 0 0,0-1 0,1 0 0,0 0 0,15 2 0,-21-5-120,0 0 1,-1 1 0,1-1-1,0 0 1,0-1 0,0 1-1,0 0 1,0-1 0,-1 0-1,1 0 1,0 0 0,-1 0 0,1 0-1,0 0 1,-1 0 0,1-1-1,-1 0 1,0 1 0,1-1-1,-1 0 1,0 0 0,0 0-1,0 0 1,-1-1 0,1 1 0,0 0-1,-1-1 1,1 1 0,-1-1-1,0 0 1,0 1 0,0-1-1,1-5 1,-1 5-25,0-1 0,-1 0 0,1 1 0,-1-1 0,0 1 0,0-1 0,0 0 0,0 1 0,-1-1 0,1 1 0,-2-6 0,1 9 0,1 0 0,0-1 0,0 1 0,0-1 0,0 1 0,-1 0 0,1-1 0,0 1 0,0 0 0,-1-1 0,1 1 0,0 0 0,0-1 0,-1 1 0,1 0 0,0-1 0,-1 1 0,1 0 0,-1 0 0,1 0 0,0-1 0,-1 1 0,1 0 0,-1 0 0,1 0 0,0 0 0,-1 0 0,1 0 0,-1 0 0,1 0 0,-1 0 0,-1 0 0,1 1 0,-1 0 0,1 0 0,0 0 0,-1 0 0,1 0 0,0 0 0,0 0 0,-1 0 0,1 0 0,0 1 0,0-1 0,1 0 0,-2 2 0,-32 58 0,32-57 0,0 1 0,1-1 0,-1 0 0,1 0 0,0 1 0,0-1 0,0 1 0,1-1 0,-1 1 0,1-1 0,0 1 0,1-1 0,0 7 0,0-10 0,0 0 0,-1 0 0,1 0 0,0-1 0,0 1 0,0 0 0,0-1 0,0 1 0,0-1 0,0 1 0,0-1 0,0 1 0,0-1 0,0 0 0,0 1 0,1-1 0,-1 0 0,0 0 0,0 0 0,0 0 0,0 0 0,0 0 0,1 0 0,-1 0 0,0 0 0,0-1 0,0 1 0,0 0 0,0-1 0,0 1 0,1-2 0,37-13 0,25-26 0,-46 28 0,1 1 0,0 0 0,39-16 0,-57 28 0,-1 0 0,1-1 0,-1 1 0,1 0 0,-1 0 0,1 0 0,-1 0 0,1-1 0,-1 1 0,1 0 0,-1 0 0,1 0 0,-1 0 0,1 0 0,-1 0 0,1 0 0,-1 0 0,1 1 0,-1-1 0,1 0 0,-1 0 0,1 0 0,-1 0 0,1 1 0,-1-1 0,1 0 0,-1 1 0,0-1 0,1 0 0,-1 1 0,1 0 0,0 17 0,-18 36 0,11-37 0,5-17 0,1 1 0,0 0 0,-1-1 0,1 1 0,0-1 0,0 1 0,-1 0 0,1-1 0,0 1 0,0 0 0,0-1 0,0 1 0,0 0 0,0-1 0,0 1 0,0 0 0,0-1 0,0 1 0,0 0 0,1-1 0,-1 1 0,0 0 0,0-1 0,1 1 0,-1-1 0,0 1 0,1 0 0,-1-1 0,0 1 0,1-1 0,-1 1 0,1-1 0,-1 1 0,1-1 0,-1 0 0,2 1 0,0-1 0,0 0 0,0 0 0,0 0 0,0 0 0,0-1 0,0 1 0,0-1 0,0 1 0,0-1 0,-1 0 0,1 0 0,2-1 0,64-44 0,-58 39 0,2-2 0,-5 3 0,-1 1 0,1 0 0,1 0 0,-1 0 0,1 1 0,-1 0 0,1 1 0,0 0 0,1 0 0,-1 0 0,10-1 0,-17 5 0,0 0 0,-1 0 0,1 0 0,0 0 0,-1 0 0,1 0 0,-1 0 0,1 0 0,-1 0 0,1 0 0,-1 1 0,0-1 0,1 0 0,-1 0 0,0 0 0,0 0 0,0 1 0,0-1 0,0 0 0,0 0 0,0 0 0,0 0 0,-1 1 0,0 1 0,-4 33 0,1-18-679,1-1-1,0 1 1,0 20 0,3-29-7014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6.959"/>
    </inkml:context>
    <inkml:brush xml:id="br0">
      <inkml:brushProperty name="width" value="0.025" units="cm"/>
      <inkml:brushProperty name="height" value="0.025" units="cm"/>
    </inkml:brush>
  </inkml:definitions>
  <inkml:trace contextRef="#ctx0" brushRef="#br0">144 9 15887,'0'0'2845,"-12"13"-1766,-7 7-213,1 1 0,-25 37 0,36-47-552,1 0 0,0 0 0,0 0 0,1 1 0,0 0 0,1 0 0,0 1 0,1-1 0,-2 21 1,5-31-272,0-1 1,0 0 0,0 0-1,0 1 1,0-1 0,0 0 0,0 0-1,0 1 1,1-1 0,-1 0 0,0 0-1,1 1 1,-1-1 0,1 0-1,0 0 1,-1 0 0,1 0 0,0 0-1,-1 0 1,1 0 0,0 0 0,0 0-1,0 0 1,0 0 0,0-1-1,0 1 1,1 0 0,1 0 38,0 0 0,0 0-1,-1-1 1,1 1 0,0-1 0,0 0-1,0 0 1,0 0 0,-1 0 0,1-1 0,5 0-1,2-2 102,0 1-1,-1-2 0,1 1 0,-1-2 0,0 1 0,10-7 0,-5 1-114,-1-1 0,0 0 1,-1-1-1,0-1 0,13-17 0,-19 22-49,0 0-1,-1-1 1,0 1 0,-1-1-1,0 0 1,0-1-1,-1 1 1,0-1 0,-1 1-1,3-16 1,-5 23-4,0 0 0,0 0-1,0 0 1,0-1 0,0 1-1,0 0 1,-1 0 0,1 0 0,-1 0-1,1 0 1,-1 0 0,0 0 0,0 0-1,0 0 1,0 1 0,0-1-1,0 0 1,0 0 0,-1 1 0,1-1-1,-1 1 1,1-1 0,-1 1 0,1 0-1,-4-2 1,1 1 8,0 0 0,1 1 0,-1 0-1,0 0 1,0 0 0,0 0 0,0 1 0,1-1 0,-1 1 0,0 0-1,0 1 1,0-1 0,-5 1 0,4 0-45,0 0-1,1 0 1,-1 1-1,0 0 1,1-1 0,-1 2-1,1-1 1,0 0-1,0 1 1,-8 6 0,11-8-36,-1 1 1,0 0 0,1-1 0,-1 1 0,1 0-1,0 0 1,-1 0 0,1 0 0,0 0-1,0 0 1,1 0 0,-1 1 0,0-1 0,1 0-1,-1 0 1,1 1 0,0-1 0,-1 0-1,1 1 1,0-1 0,1 0 0,0 5 0,0-5-144,0 0 0,1 0 0,-1 0 0,1-1 1,0 1-1,0 0 0,-1-1 0,1 1 1,0-1-1,0 0 0,1 1 0,-1-1 0,0 0 1,0 0-1,0-1 0,1 1 0,-1 0 1,1-1-1,-1 1 0,0-1 0,1 0 1,-1 0-1,1 0 0,-1 0 0,4-1 0,67-4-6104,-20-13-544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3.652"/>
    </inkml:context>
    <inkml:brush xml:id="br0">
      <inkml:brushProperty name="width" value="0.025" units="cm"/>
      <inkml:brushProperty name="height" value="0.025" units="cm"/>
    </inkml:brush>
  </inkml:definitions>
  <inkml:trace contextRef="#ctx0" brushRef="#br0">6 67 6182,'0'0'11146,"0"-10"-8161,-2-27-588,1 24 400,0 6 3347,1 62-5979,-1 3 73,1 1 0,4-1-1,19 107 1,-22-163-370,-1-1 0,0 1 1,1 0-1,-1 0 0,1 0 0,0-1 0,0 1 0,-1 0 1,1-1-1,0 1 0,0-1 0,1 1 0,-1-1 0,0 1 1,0-1-1,1 0 0,-1 0 0,1 0 0,-1 1 1,1-2-1,-1 1 0,1 0 0,0 0 0,0 0 0,-1-1 1,1 1-1,0-1 0,0 1 0,-1-1 0,5 1 0,-4-2-71,-1 1-1,1-1 0,0 1 0,-1-1 0,1 0 0,-1 0 0,1 1 0,-1-1 0,1 0 0,-1 0 0,1-1 1,-1 1-1,0 0 0,0 0 0,0-1 0,1 1 0,-1 0 0,-1-1 0,1 1 0,0-1 0,0 1 0,0-1 1,-1 0-1,1 1 0,-1-1 0,1 0 0,-1 0 0,0 1 0,0-1 0,0 0 0,0 1 0,0-3 0,0-10-5764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4.135"/>
    </inkml:context>
    <inkml:brush xml:id="br0">
      <inkml:brushProperty name="width" value="0.025" units="cm"/>
      <inkml:brushProperty name="height" value="0.025" units="cm"/>
    </inkml:brush>
  </inkml:definitions>
  <inkml:trace contextRef="#ctx0" brushRef="#br0">1 134 18193,'0'0'12556,"9"0"-11760,15-4-526,1-2 0,-1 0 0,0-2 0,44-20 0,44-14-1583,-92 37 102,23-8-3405,-18 0-2615,-16 5 398</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4.480"/>
    </inkml:context>
    <inkml:brush xml:id="br0">
      <inkml:brushProperty name="width" value="0.025" units="cm"/>
      <inkml:brushProperty name="height" value="0.025" units="cm"/>
    </inkml:brush>
  </inkml:definitions>
  <inkml:trace contextRef="#ctx0" brushRef="#br0">1 65 17713,'0'0'8520,"10"-8"-6566,-10 7-1934,11-8 280,0 1 0,0 0 0,14-7 0,-20 13-271,-1-1-1,0 1 1,1 1-1,-1-1 1,1 1-1,0-1 0,0 1 1,-1 1-1,1-1 1,0 1-1,0-1 1,0 1-1,0 1 1,0-1-1,9 3 1,-12-2 9,0 1-1,0-1 1,-1 1 0,1-1-1,0 1 1,-1 0-1,1 0 1,-1 0 0,1 0-1,-1 0 1,0 0 0,0 0-1,0 0 1,0 1 0,0-1-1,0 0 1,-1 1 0,1-1-1,-1 0 1,0 1 0,1-1-1,-1 1 1,-1 3-1,-1 61 1115,-3-42-913,-1 0-1,-1-1 0,-1 1 1,-13 27-1,-13 40-4430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5.279"/>
    </inkml:context>
    <inkml:brush xml:id="br0">
      <inkml:brushProperty name="width" value="0.025" units="cm"/>
      <inkml:brushProperty name="height" value="0.025" units="cm"/>
    </inkml:brush>
  </inkml:definitions>
  <inkml:trace contextRef="#ctx0" brushRef="#br0">3 1 19474,'0'0'8216,"0"13"-6465,0 48-1153,-2 9 84,3 0 0,3 0 0,14 69 0,-18-138-738,0 0 0,0 1-1,0-1 1,1 0 0,-1 0 0,0 0 0,1 0-1,-1 0 1,0 1 0,1-1 0,-1 0 0,1 0-1,0 0 1,-1 0 0,1 0 0,0 0-1,-1-1 1,1 1 0,0 0 0,0 0 0,0 0-1,0-1 1,0 1 0,0 0 0,0-1 0,0 1-1,2 0 1,-1-2-181,-1 1 0,1 0 0,0-1 0,-1 1 0,1-1 0,-1 0 0,1 0 0,-1 1 0,1-1 0,-1 0-1,0 0 1,1 0 0,-1-1 0,0 1 0,0 0 0,2-2 0,5-8-2583,0 0-1,0-1 1,8-17 0,-1-2-11428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5.794"/>
    </inkml:context>
    <inkml:brush xml:id="br0">
      <inkml:brushProperty name="width" value="0.025" units="cm"/>
      <inkml:brushProperty name="height" value="0.025" units="cm"/>
    </inkml:brush>
  </inkml:definitions>
  <inkml:trace contextRef="#ctx0" brushRef="#br0">107 22 18129,'0'0'4431,"-9"7"-1618,0-1-2137,0 1 0,0 1 0,1-1 0,1 1 0,-1 1 0,1-1 0,-10 18 0,14-20-598,-1 0-1,2 0 1,-1 0 0,1 1-1,-1 0 1,2-1 0,-1 1-1,1 0 1,0 0 0,0 7-1,1-11-79,0 0 0,0 0-1,0 0 1,0 0 0,1 0-1,-1 0 1,1 0 0,0 0-1,0-1 1,0 1 0,0 0-1,2 3 1,-2-5 2,0 0 0,0 0 0,1 0 0,-1 0 0,1 0 0,-1-1-1,0 1 1,1 0 0,-1-1 0,1 0 0,0 1 0,-1-1 0,1 0 0,-1 1 0,1-1 0,0 0 0,-1 0 0,1 0 0,-1-1 0,1 1 0,0 0-1,-1 0 1,1-1 0,-1 1 0,3-2 0,1 0 20,0-1-1,0 0 1,0 0-1,0 0 1,-1 0-1,1-1 1,-1 0-1,0 0 1,0 0-1,0 0 1,-1-1-1,1 1 1,-1-1-1,0 0 1,4-10 0,6-11 280,14-46 0,-23 103-125,-4 36-101,0-59-72,0-8-2,0 1 0,0-1 0,0 1 0,0-1 0,0 1 0,0 0 0,0-1 0,0 1 0,0-1 0,0 1 0,0-1 0,0 1 0,0-1 0,0 1 0,1-1 0,-1 1 0,0-1 0,0 1 0,1-1 0,-1 1 0,0-1 0,0 1 0,1-1 0,-1 0 0,1 1 0,-1-1 0,0 0 0,1 1 0,-1-1 0,1 0 0,-1 1 0,1-1 0,-1 0 0,1 0 0,-1 0 0,1 1 0,-1-1 0,1 0 0,-1 0 0,1 0 0,-1 0 0,1 0 0,-1 0 0,1 0 0,0 0 0,-1 0 0,1 0 0,-1 0 0,1 0 0,-1-1 0,1 1 0,-1 0 0,1 0 0,-1 0 0,1-1 0,-1 1 0,1 0 0,-1-1 0,0 1 0,1 0 0,-1-1 0,0 1 0,1-1 0,-1 1 0,0-1 0,1 0 0,29-27 0,-8 0 0,0-1 0,52-51 0,-72 79 0,-1-1 0,0 1 0,1 0 0,0 0 0,-1-1 0,1 1 0,0 0 0,-1 0 0,1 1 0,0-1 0,0 0 0,0 1 0,0-1 0,4 0 0,-6 1 0,1 0 0,0 1 0,0-1 0,0 0 0,0 0 0,0 1 0,-1-1 0,1 1 0,0-1 0,0 0 0,-1 1 0,1 0 0,0-1 0,-1 1 0,1-1 0,0 1 0,-1 0 0,1-1 0,-1 1 0,1 0 0,-1 0 0,1-1 0,0 3 0,2 6 0,-1 0 0,0 1 0,0-1 0,0 1 0,-1 12 0,-1-15 0,1 0 0,0 0 0,0 0 0,0-1 0,4 11 0,-5-16 0,1-1 0,0 1 0,-1-1 0,1 1 0,-1-1 0,1 1 0,-1-1 0,1 0 0,0 1 0,-1-1 0,1 0 0,0 1 0,0-1 0,-1 0 0,1 0 0,0 0 0,-1 0 0,1 0 0,0 0 0,0 0 0,-1 0 0,1 0 0,0 0 0,0 0 0,-1 0 0,1 0 0,0-1 0,-1 1 0,1 0 0,0 0 0,-1-1 0,1 1 0,0-1 0,-1 1 0,1-1 0,-1 1 0,1 0 0,-1-1 0,1 0 0,-1 1 0,1-1 0,-1 1 0,1-1 0,-1-1 0,28-32 0,-25 29 0,17-18-3627,13-8-9306</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6.261"/>
    </inkml:context>
    <inkml:brush xml:id="br0">
      <inkml:brushProperty name="width" value="0.025" units="cm"/>
      <inkml:brushProperty name="height" value="0.025" units="cm"/>
    </inkml:brush>
  </inkml:definitions>
  <inkml:trace contextRef="#ctx0" brushRef="#br0">67 0 14798,'0'0'15065,"-8"9"-14766,2-3-178,0 0-1,1 1 1,0-1-1,0 1 1,1 0 0,-1 1-1,2-1 1,-1 1 0,1-1-1,0 1 1,1 0 0,0 0-1,0 1 1,-1 12 0,46-18-6,-39-3-172,-1 0 21,0 0-1,0 1 0,0-1 0,0 0 0,0 1 1,-1 0-1,1 0 0,0 0 0,0 0 0,0 0 1,-1 1-1,1-1 0,-1 1 0,1 0 1,-1-1-1,0 1 0,1 0 0,1 3 0,0 0 33,0 0-1,-1 1 0,0-1 1,0 1-1,0 0 0,0 0 0,-1 0 1,2 7-1,1 9 236,-1 0-1,-2 1 1,1 42 0,-3-59-193,0 8 32,0 0 0,-1 1 1,-1-1-1,-3 15 0,5-28-67,0 1 0,0-1 1,0 1-1,-1-1 0,1 1 0,-1-1 0,1 1 1,-1-1-1,1 1 0,-1-1 0,0 0 0,1 0 1,-1 1-1,0-1 0,0 0 0,0 0 0,0 0 0,0 0 1,-1 0-1,1 0 0,0 0 0,0 0 0,-1 0 1,1 0-1,0-1 0,-1 1 0,1-1 0,-1 1 1,1-1-1,0 1 0,-1-1 0,1 0 0,-1 0 1,1 0-1,-1 0 0,0 0 0,1 0 0,-1 0 1,1 0-1,-1-1 0,1 1 0,0 0 0,-1-1 0,1 1 1,-1-1-1,1 0 0,0 0 0,-1 1 0,1-1 1,0 0-1,-2-2 0,-2-1-3,0 0 0,0-1 0,1 1 0,0-1 0,0 0 0,0 0 0,1-1 0,-1 1 0,1-1 0,1 0 0,-1 1 0,1-1 0,0 0 0,-2-9 0,0-4 0,1 1 0,0 0 0,0-34 0,4 47-376,0-1-1,0 0 1,0 1-1,1-1 1,0 1-1,0-1 1,0 1 0,1 0-1,0 0 1,0 0-1,0 0 1,0 1 0,1-1-1,0 1 1,0 0-1,6-6 1,8-9-2263,3-6-5171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6.931"/>
    </inkml:context>
    <inkml:brush xml:id="br0">
      <inkml:brushProperty name="width" value="0.025" units="cm"/>
      <inkml:brushProperty name="height" value="0.025" units="cm"/>
    </inkml:brush>
  </inkml:definitions>
  <inkml:trace contextRef="#ctx0" brushRef="#br0">78 1 15214,'0'0'8627,"-9"8"-7020,4-4-1415,-1 1-1,1 0 1,1 0-1,-1 0 1,1 1-1,0 0 1,0 0-1,0 0 1,1 0-1,0 0 1,0 1-1,1-1 1,-1 1-1,2 0 1,-2 7-1,-1 14 660,1 0 0,1 0 0,2 0 0,4 43 0,-3-68-851,-1 1 0,1-1 0,0 0 0,0 0 0,0 0 0,1 1 0,-1-1 0,1 0 0,-1-1 0,1 1 0,0 0 0,0 0 0,1-1 0,-1 0 0,0 1 0,1-1 0,-1 0 0,1 0 0,0 0 0,0 0 0,0-1 0,0 1 0,0-1 0,5 2 0,5 0 0,-1-1 0,0 0 0,1-1 0,-1 0 0,16-2 0,-9 1 0,-18 1 0,0-1 0,0 1 0,-1 0 0,1-1 0,0 1 0,0 0 0,-1 0 0,1 0 0,-1 0 0,1 0 0,-1-1 0,1 1 0,-1 0 0,1 0 0,-1 0 0,0 0 0,1 1 0,-1-1 0,0 0 0,0 0 0,0 0 0,0 0 0,0 0 0,0 0 0,0 0 0,0 0 0,-1 2 0,-5 7 0,5-10 0,0 0 0,0-1 0,1 1 0,-1-1 0,0 1 0,0-1 0,1 1 0,-1-1 0,0 1 0,1-1 0,-1 0 0,0 1 0,1-1 0,-1 0 0,1 0 0,-1 1 0,1-1 0,0 0 0,-1 0 0,1-1 0,-6-12 0,1 0 0,0 0 0,1 0 0,1-1 0,0 1 0,1-1 0,0 0 0,2-29 0,0 45 0,1 1 0,0 0 0,-1 0 0,1-1 0,0 1 0,0-1 0,0 1 0,0-1 0,0 1 0,0-1 0,0 0 0,1 1 0,-1-1 0,1 0 0,-1 0 0,0 0 0,1 0 0,0 0 0,-1 0 0,1 0 0,0-1 0,-1 1 0,1-1 0,0 1 0,-1-1 0,3 1 0,-1-1 0,-1 1 0,0 0 0,0-1 0,0 0 0,0 1 0,1-1 0,-1 0 0,0 0 0,0 0 0,0-1 0,1 1 0,-1 0 0,0-1 0,0 0 0,0 1 0,0-1 0,0 0 0,0 0 0,0 0 0,0 0 0,0 0 0,3-3 0,-2-2 0,0-1 0,0 1 0,0 0 0,-1-1 0,0 0 0,0 1 0,0-1 0,0-12 0,-2 19 0,-1 30 0,0-20 0,0 0 0,1 1 0,1-1 0,0 1 0,3 17 0,-3-26 0,0 0 0,-1 1 0,1-1 0,0 0 0,1 0 0,-1 0 0,0 0 0,1 0 0,-1 0 0,1-1 0,-1 1 0,1 0 0,0-1 0,0 1 0,-1-1 0,1 0 0,0 1 0,1-1 0,-1 0 0,0 0 0,0 0 0,0-1 0,1 1 0,-1 0 0,0-1 0,0 0 0,1 1 0,-1-1 0,1 0 0,2-1 0,-2 2-333,-1-1 1,1 0-1,-1 0 1,1 0-1,-1-1 1,1 1-1,-1 0 1,1-1-1,-1 0 1,1 0-1,-1 1 1,0-1-1,3-2 1,-4 1-128,1 1 1,-1-1-1,0 0 0,0 1 0,0-1 1,-1 0-1,1 0 0,0 0 1,-1 0-1,1 0 0,-1 0 1,1 0-1,-1 0 0,0 0 1,0 0-1,0 0 0,0-3 0,0-20-7398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7.290"/>
    </inkml:context>
    <inkml:brush xml:id="br0">
      <inkml:brushProperty name="width" value="0.025" units="cm"/>
      <inkml:brushProperty name="height" value="0.025" units="cm"/>
    </inkml:brush>
  </inkml:definitions>
  <inkml:trace contextRef="#ctx0" brushRef="#br0">1 2 3876,'0'0'26393,"64"-1"-39205,-39 6 5925,1 3 3972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7.663"/>
    </inkml:context>
    <inkml:brush xml:id="br0">
      <inkml:brushProperty name="width" value="0.025" units="cm"/>
      <inkml:brushProperty name="height" value="0.025" units="cm"/>
    </inkml:brush>
  </inkml:definitions>
  <inkml:trace contextRef="#ctx0" brushRef="#br0">105 0 2466,'0'0'20478,"-9"8"-17429,-1-1-2452,-43 34 2277,50-38-2768,0-1 0,1 1-1,-1 0 1,0 0 0,1 0-1,0 0 1,0 0 0,0 1-1,0-1 1,0 0 0,1 1-1,-1 0 1,1-1 0,0 1-1,-1 5 1,3-9-146,0 1 0,0 0 0,-1-1 0,1 1 0,0 0 1,0-1-1,0 1 0,0-1 0,0 1 0,-1-1 0,1 0 0,0 1 0,0-1 1,0 0-1,0 1 0,0-1 0,0 0 0,0 0 0,0 0 0,0 0 0,0 0 1,0 0-1,2-1 0,29 0-1368,15-11-941,-41 9 2284,0 1 1,0 0-1,1 0 1,-1 1-1,0 0 1,1 0-1,-1 0 1,1 1-1,-1 0 1,13 2-1,-18-2 130,0 1 0,-1 0 0,1-1 1,-1 1-1,1 0 0,-1 0 0,1 0 0,-1-1 0,1 1 0,-1 0 0,0 0 1,1 0-1,-1 0 0,0 0 0,0 0 0,1 0 0,-1 0 0,0 0 0,0 0 1,0-1-1,0 1 0,-1 0 0,1 0 0,0 0 0,0 0 0,0 0 0,-1 0 1,1 0-1,-1 1 0,-11 29 1819,-35 32 598,44-59-2612,0-1 0,0 1-1,0-1 1,-1 0-1,1 0 1,-1-1-1,0 1 1,1-1-1,-1 0 1,0 0 0,-1 0-1,1 0 1,0-1-1,0 1 1,-6 0-1,8-10-5172,2-27-1325,3 5 254</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8.006"/>
    </inkml:context>
    <inkml:brush xml:id="br0">
      <inkml:brushProperty name="width" value="0.025" units="cm"/>
      <inkml:brushProperty name="height" value="0.025" units="cm"/>
    </inkml:brush>
  </inkml:definitions>
  <inkml:trace contextRef="#ctx0" brushRef="#br0">25 0 12684,'0'0'11403,"1"10"-9140,5 46-109,23 90 1,-21-116-2028,1-1 0,1-1 0,2 0 0,1 0 1,17 28-1,-83-145-127,15 39 517,-14-21 311,81 70-828,-15 2 0,7 3 0,1-2 0,-1 0 0,35-2 0,-49-1 0,0 0 0,-1 0 0,1-1 0,0 0 0,-1 0 0,0 0 0,1-1 0,-1 0 0,0 0 0,0-1 0,-1 0 0,1 0 0,-1 0 0,0 0 0,8-9 0,29-49 0,-29 42 0,-16 26 0,0 1 0,1 0 0,0 0 0,1 0 0,-2 12 0,-1 4 0,-1 3 0,1 1 0,1-1 0,2 1 0,2 35 0,-2-60-153,1 0 1,0 0-1,1 0 0,-1 0 0,0 0 1,1-1-1,-1 1 0,1 0 1,-1 0-1,1 0 0,0-1 1,0 1-1,0 0 0,0-1 0,0 1 1,0-1-1,0 1 0,0-1 1,1 1-1,-1-1 0,0 0 1,1 0-1,-1 0 0,1 0 0,0 0 1,-1 0-1,1 0 0,0 0 1,0-1-1,-1 1 0,1-1 1,0 1-1,0-1 0,0 0 0,0 1 1,0-1-1,-1 0 0,1 0 1,0-1-1,0 1 0,0 0 1,3-1-1,5-8-7086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301"/>
    </inkml:context>
    <inkml:brush xml:id="br0">
      <inkml:brushProperty name="width" value="0.025" units="cm"/>
      <inkml:brushProperty name="height" value="0.025" units="cm"/>
    </inkml:brush>
  </inkml:definitions>
  <inkml:trace contextRef="#ctx0" brushRef="#br0">100 0 13933,'0'0'3935,"-11"7"-2371,5-4-1432,1 0 1,0 1-1,0-1 0,0 1 1,0 0-1,0 1 1,1-1-1,0 1 1,0 0-1,0 0 1,0 0-1,1 0 0,0 1 1,0 0-1,0-1 1,1 1-1,0 0 1,0 0-1,0 0 1,0 11-1,1-14-120,1 0 0,0 0-1,0 0 1,0 1 0,0-1 0,1 0 0,-1 0-1,1 0 1,0 0 0,0 0 0,0 0 0,0 0-1,0 0 1,1 0 0,-1 0 0,4 4 0,0-2-256,0-1 0,1 0 0,-1-1 0,1 1 0,-1-1 0,1 0 0,9 4 0,60 21-1993,-54-21 2270,1 1 0,-2 1 0,1 0 0,-1 2 0,19 12 0,-38-22 89,0 0 0,0 0 0,1 0 0,-1 0 0,0 0 0,0 0 0,0 0 0,0 1 0,0-1 0,0 0 0,0 1 0,-1-1 0,1 0 1,0 1-1,-1-1 0,1 1 0,-1-1 0,1 1 0,-1-1 0,0 1 0,0-1 0,0 1 0,1 0 0,-2-1 0,1 1 0,0-1 0,0 1 0,0-1 0,-1 1 0,1-1 1,-1 1-1,1-1 0,-1 1 0,0-1 0,1 1 0,-1-1 0,0 0 0,0 0 0,0 1 0,0-1 0,0 0 0,0 0 0,0 0 0,-1 0 0,1 0 0,0 0 0,-3 1 0,-8 6 1141,0 0 0,0 0-1,-27 10 1,33-15-972,-83 31 1757,81-32-1926,-1 1 0,1-2 0,-1 1-1,1-1 1,-1 0 0,1-1 0,-1 0-1,-16-3 1,23 2-258,0 0 0,0 0 0,0 0 0,0-1 0,0 1 0,1-1-1,-1 1 1,1-1 0,-1 0 0,1 0 0,-1 0 0,1 1 0,0-1 0,0 0 0,0 0 0,0-1 0,0 1 0,1 0-1,-1 0 1,1 0 0,-1-1 0,1 1 0,0 0 0,0 0 0,0-1 0,0 1 0,1-3 0,-1-9-1780,0-1 1,2 1-1,3-16 1,13-30-6888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8.363"/>
    </inkml:context>
    <inkml:brush xml:id="br0">
      <inkml:brushProperty name="width" value="0.025" units="cm"/>
      <inkml:brushProperty name="height" value="0.025" units="cm"/>
    </inkml:brush>
  </inkml:definitions>
  <inkml:trace contextRef="#ctx0" brushRef="#br0">0 1 17328,'0'0'15439,"62"5"-24600,-44 5 225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8.705"/>
    </inkml:context>
    <inkml:brush xml:id="br0">
      <inkml:brushProperty name="width" value="0.025" units="cm"/>
      <inkml:brushProperty name="height" value="0.025" units="cm"/>
    </inkml:brush>
  </inkml:definitions>
  <inkml:trace contextRef="#ctx0" brushRef="#br0">114 0 8904,'0'0'12060,"-9"5"-6695,2-1-5026,0 0 0,0 0-1,0 1 1,0 0 0,1 1 0,0-1 0,0 1 0,1 0 0,-1 1-1,1-1 1,1 1 0,-1 0 0,1 1 0,0-1 0,1 1-1,0-1 1,0 1 0,-3 13 0,5-16-339,0 0 0,0-1 0,1 1 0,-1 0 0,1 0 0,0 0 0,1 0 0,-1 0 0,1-1 0,0 1 0,1 5 0,-1-9 0,-1 0 0,1 0 0,0 0 0,-1 0 0,1 0 0,0-1 0,-1 1 0,1 0 0,0 0 0,0 0 0,0-1 0,0 1 0,0 0 0,0-1 0,0 1 0,0-1 0,0 1 0,0-1 0,2 1 0,0-1 0,-1 1 0,1-1 0,0 0 0,-1 0 0,1-1 0,0 1 0,-1 0 0,1-1 0,0 0 0,-1 0 0,5-2 0,32-20 0,-36 20 0,1 0 0,0 0 0,0 0 0,0 0 0,0 1 0,1 0 0,-1 0 0,1 0 0,-1 0 0,1 1 0,0 0 0,-1 0 0,1 0 0,0 0 0,0 1 0,6 0 0,-10 0 0,0 1 0,1 0 0,-1-1 0,0 1 0,0 0 0,0 0 0,0-1 0,0 1 0,0 0 0,-1 0 0,1 0 0,0 0 0,0 1 0,-1-1 0,1 0 0,0 0 0,-1 0 0,1 0 0,-1 1 0,0-1 0,1 0 0,-1 0 0,0 1 0,0-1 0,0 0 0,0 3 0,1 46 0,-2-34 0,1 22 0,-1 1 0,-2-1 0,-2 1 0,-1-2 0,-17 57 0,22-93 0,1 1 0,0-1 0,-1 0 0,1 1 0,-1-1 0,1 0 0,-1 1 0,0-1 0,1 0 0,-1 0 0,0 0 0,0 0 0,0 0 0,0 0 0,0 0 0,0 0 0,0 0 0,0 0 0,-1 0 0,1 0 0,0-1 0,0 1 0,-1-1 0,1 1 0,0-1 0,-1 1 0,1-1 0,0 0 0,-1 0 0,-2 1 0,1-2 0,0 0 0,-1 0 0,1 0 0,0-1 0,0 1 0,0-1 0,0 0 0,0 0 0,0 0 0,0 0 0,1 0 0,-4-4 0,-3-3 0,0-1 0,1 0 0,0 0 0,1-1 0,0 0 0,-7-15 0,12 20-2,0 0 0,1-1 0,-1 1 0,1 0 0,0 0 0,1-1 0,0 1 1,0 0-1,0-1 0,1 1 0,0 0 0,0-1 0,0 1 0,1 0 0,0 0 0,0 0 0,1 0 0,-1 0 0,1 1 0,7-11 0,5-3-338,1 1-1,0 1 0,1 0 0,24-18 0,-12 11-701,8-11-6357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9.172"/>
    </inkml:context>
    <inkml:brush xml:id="br0">
      <inkml:brushProperty name="width" value="0.025" units="cm"/>
      <inkml:brushProperty name="height" value="0.025" units="cm"/>
    </inkml:brush>
  </inkml:definitions>
  <inkml:trace contextRef="#ctx0" brushRef="#br0">22 225 12204,'0'0'6512,"-4"-8"-3656,-11-27-523,15 34-2198,-1-1 1,1 1-1,-1-1 0,1 1 0,0 0 1,0-1-1,0 1 0,0-1 0,0 1 0,0-1 1,0 1-1,0 0 0,1-1 0,-1 1 0,1-1 1,-1 1-1,1 0 0,-1-1 0,1 1 0,0 0 1,-1 0-1,1-1 0,0 1 0,0 0 1,0 0-1,0 0 0,0 0 0,0 0 0,0 0 1,1 1-1,-1-1 0,0 0 0,0 0 0,1 1 1,-1-1-1,0 1 0,2-1 0,4-1 258,-1 0 0,1 0 0,-1 1 0,1-1 0,13 1-1,-17 0-349,0 1-1,1 0 1,-1 1-1,0-1 1,1 0-1,-1 1 1,0 0-1,0 0 0,0 0 1,1 0-1,-1 0 1,0 0-1,0 1 1,0 0-1,-1 0 1,1-1-1,0 2 1,-1-1-1,1 0 0,2 4 1,-2-1-4,0-1 1,-1 1 0,1 1-1,-1-1 1,0 0-1,0 0 1,-1 1 0,0-1-1,0 1 1,0-1-1,-1 11 1,1-7-40,-1 0 0,0 0 0,1 0 0,0 0 0,5 16 0,-6-24 0,0 0 0,1 0 0,-1 0 0,1 0 0,-1 0 0,1-1 0,-1 1 0,1 0 0,-1 0 0,1 0 0,0-1 0,-1 1 0,1 0 0,0-1 0,0 1 0,-1-1 0,1 1 0,0-1 0,0 1 0,0-1 0,1 1 0,0-1 0,-1 0 0,1 0 0,0 0 0,-1-1 0,1 1 0,-1 0 0,1-1 0,-1 1 0,1-1 0,-1 0 0,1 0 0,-1 1 0,0-1 0,1 0 0,-1 0 0,0 0 0,0 0 0,2-2 0,7-7 0,0-1 0,0 0 0,-1 0 0,0-1 0,-1-1 0,-1 1 0,0-1 0,0-1 0,-1 1 0,-1-1 0,0 0 0,-1 0 0,-1 0 0,0-1 0,-1 1 0,-1-1 0,0-23 0,0 37 0,-1-1 0,0 0 0,0 1 0,0-1 0,0 0 0,-1 1 0,1-1 0,0 1 0,-1-1 0,1 1 0,-1-1 0,0 1 0,1-1 0,-1 1 0,0-1 0,0 1 0,0 0 0,0-1 0,0 1 0,0 0 0,0 0 0,0 0 0,0 0 0,-1 0 0,1 0 0,0 0 0,-1 0 0,1 0 0,-1 1 0,1-1 0,-1 1 0,1-1 0,-1 1 0,1-1 0,-1 1 0,0 0 0,1 0 0,-1 0 0,-2 0 0,2 0 0,-1 1 0,0 0 0,1 0 0,-1 0 0,1 1 0,0-1 0,-1 0 0,1 1 0,0 0 0,0-1 0,0 1 0,0 0 0,0 0 0,0 0 0,1 0 0,-1 0 0,1 1 0,-1-1 0,1 0 0,0 1 0,0-1 0,0 1 0,-1 2 0,1-2-163,0-1 0,0 0 0,1 1 0,-1-1 0,0 0 0,1 1 0,0-1 0,-1 1 0,1-1 0,0 1 0,0-1 0,1 1 0,-1-1 0,0 1 0,1-1 0,0 1 0,-1-1 0,1 0 0,0 1 0,0-1 0,0 0 0,1 0 0,-1 0 0,0 0 0,1 0 0,0 0 0,-1 0 0,1 0 0,0-1 0,0 1 0,3 2 0,1-2-394,-1 0-1,0 0 0,1-1 0,-1 0 0,1 0 0,0 0 0,-1 0 1,1-1-1,-1 0 0,1-1 0,0 1 0,-1-1 0,9-2 0,15-8-5207,0-6-1709</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39.744"/>
    </inkml:context>
    <inkml:brush xml:id="br0">
      <inkml:brushProperty name="width" value="0.025" units="cm"/>
      <inkml:brushProperty name="height" value="0.025" units="cm"/>
    </inkml:brush>
  </inkml:definitions>
  <inkml:trace contextRef="#ctx0" brushRef="#br0">104 162 10762,'0'0'18733,"-10"2"-17847,7-2-832,-1 1 1,1-1-1,-1 1 1,1 0-1,-1 1 1,1-1-1,-1 0 1,1 1-1,0 0 1,0 0 0,0 0-1,0 0 1,0 0-1,1 1 1,-1-1-1,0 1 1,1 0-1,0 0 1,0 0-1,0 0 1,0 0-1,0 0 1,1 0-1,-1 1 1,1-1-1,0 0 1,-2 8 0,1-4 67,-15 54 615,17-60-737,0-1 0,0 0 0,0 1 0,0-1 0,0 1 0,0-1 0,0 1 0,0-1 0,1 0 0,-1 1 0,0-1 0,0 1 0,0-1 0,1 0 0,-1 1 0,0-1 0,0 0 0,1 1 0,-1-1 0,0 0 0,1 1 0,-1-1 0,0 0 0,1 0 0,-1 0 0,0 1 0,1-1 0,-1 0 0,1 0 0,-1 0 0,0 0 0,1 0 0,-1 1 0,1-1 0,-1 0 0,1 0 0,-1 0 0,1 0 0,-1 0 0,0 0 0,1-1 0,-1 1 0,1 0 0,-1 0 0,0 0 0,1 0 0,-1 0 0,1-1 0,-1 1 0,0 0 0,1 0 0,-1-1 0,8-2 0,-1-1 0,0 0 0,-1-1 0,1 0 0,-1 0 0,0 0 0,0-1 0,6-7 0,-8 8 0,-1 1 0,1-1 0,1 1 0,-1 0 0,0 0 0,1 0 0,0 1 0,0 0 0,0 0 0,1 0 0,-1 0 0,0 1 0,1 0 0,0 0 0,-1 0 0,10-1 0,-14 4 0,0-1 0,-1 0 0,1 0 0,0 0 0,0 1 0,0-1 0,0 0 0,0 1 0,0-1 0,0 0 0,0 1 0,-1 0 0,1-1 0,0 1 0,0-1 0,-1 1 0,1 0 0,0 0 0,-1-1 0,1 1 0,-1 0 0,1 0 0,-1 0 0,1-1 0,-1 1 0,0 0 0,1 0 0,-1 0 0,1 2 0,4 37 0,1-2 0,-6-37 0,0-1 0,0 0 0,1 0 0,-1 0 0,0 1 0,0-1 0,1 0 0,-1 0 0,0 0 0,0 0 0,1 0 0,-1 0 0,0 0 0,0 0 0,1 1 0,-1-1 0,0 0 0,1 0 0,-1 0 0,0 0 0,0 0 0,1-1 0,-1 1 0,0 0 0,1 0 0,-1 0 0,0 0 0,0 0 0,1 0 0,-1 0 0,0 0 0,0-1 0,1 1 0,-1 0 0,0 0 0,0 0 0,0-1 0,1 1 0,-1 0 0,0 0 0,0 0 0,0-1 0,0 1 0,0 0 0,1 0 0,-1-1 0,0 1 0,0 0 0,0-1 0,0 1 0,0 0 0,0 0 0,0-1 0,0 1 0,0 0 0,0-1 0,0 1 0,0 0 0,0-1 0,6-16 0,-3-3 0,0 1 0,-2-1 0,0 1 0,0-1 0,-2 1 0,-1-1 0,-6-29 0,6 47 0,1 12 0,1-9 0,0 1 0,1 0 0,-1-1 0,0 1 0,1 0 0,0-1 0,-1 1 0,1-1 0,0 1 0,-1-1 0,1 1 0,0-1 0,0 1 0,0-1 0,1 0 0,0 2 0,0-1 0,0-1 0,1 1 0,-1 0 0,0-1 0,1 1 0,-1-1 0,1 0 0,-1 0 0,1 0 0,0 0 0,-1 0 0,1-1 0,0 1 0,-1-1 0,1 0 0,0 0 0,0 0 0,0 0 0,-1 0 0,5-1 0,-3-1 0,0 1 0,0-1 0,0 0 0,0 0 0,-1 0 0,1-1 0,-1 1 0,1-1 0,-1 0 0,0 0 0,5-6 0,2-3 0,-1-1 0,-1-1 0,0 1 0,-1-1 0,11-29 0,-15 117 0,-5-28 0,0-30 0,2 1 0,0 0 0,0-1 0,5 27 0,-5-42-87,1-1 0,-1 1 0,0 0 0,1 0 0,-1-1 0,0 1 0,1 0 0,-1 0 1,1-1-1,-1 1 0,1 0 0,-1-1 0,1 1 0,0-1 0,-1 1 0,1-1 0,0 1 0,-1-1 0,1 1 0,0-1 0,0 1 0,-1-1 0,1 0 0,0 0 1,0 1-1,0-1 0,0 0 0,0 0-126,0 0 0,0 0 0,0 0 1,-1 0-1,1 0 0,0-1 0,0 1 1,0 0-1,-1 0 0,1-1 0,0 1 0,0-1 1,-1 1-1,1 0 0,0-1 0,-1 1 1,1-1-1,0 0 0,-1 1 0,1-1 0,-1 1 1,1-1-1,-1 0 0,1 0 0,-1 1 1,1-1-1,-1-1 0,7-20-8051</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40.088"/>
    </inkml:context>
    <inkml:brush xml:id="br0">
      <inkml:brushProperty name="width" value="0.025" units="cm"/>
      <inkml:brushProperty name="height" value="0.025" units="cm"/>
    </inkml:brush>
  </inkml:definitions>
  <inkml:trace contextRef="#ctx0" brushRef="#br0">1 1 10954,'0'0'16272,"50"26"-26522,-30-17-2690</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40.626"/>
    </inkml:context>
    <inkml:brush xml:id="br0">
      <inkml:brushProperty name="width" value="0.025" units="cm"/>
      <inkml:brushProperty name="height" value="0.025" units="cm"/>
    </inkml:brush>
  </inkml:definitions>
  <inkml:trace contextRef="#ctx0" brushRef="#br0">122 298 14798,'0'0'10752,"-10"8"-9167,-2 1-1226,1 0 0,0 1 0,1 1 0,0 0-1,-9 13 1,14-17-149,1 0-1,-1 1 0,1-1 1,1 1-1,-1 0 1,1 0-1,1 0 0,0 1 1,0-1-1,0 0 0,0 18 1,2-25-205,-1 0 0,1 0 1,0 0-1,0 0 0,0 0 0,0 0 1,1 0-1,-1 0 0,0 0 1,0 0-1,1 0 0,-1 0 0,0 0 1,1 0-1,-1 0 0,1 0 1,-1 0-1,1 0 0,0 0 0,-1 0 1,1-1-1,0 1 0,0 0 0,0-1 1,-1 1-1,1 0 0,0-1 1,1 1-1,0 0 11,0-1 1,0 0-1,0 0 1,0 0-1,0 0 1,0 0-1,0 0 0,0 0 1,0-1-1,0 1 1,0-1-1,-1 0 1,5-1-1,1-1 59,0-1 0,1-1 0,-1 1 0,-1-1-1,1 0 1,7-8 0,-6 3-66,-1 0 1,0-1-1,-1 1 0,0-2 0,-1 1 0,0-1 0,6-22 1,9-62-24,-19 89 13,-8 48 1,1-10 0,2 0 0,0 0 0,3 0 0,1 38 0,0-67-16,0 0 0,1-1 0,-1 1 0,0-1 0,0 1 0,1 0 0,-1-1 0,1 1 0,-1-1-1,1 1 1,0-1 0,-1 1 0,1-1 0,0 1 0,0-1 0,0 0 0,0 1 0,0-1 0,1 0 0,-1 0 0,0 0 0,0 0 0,1 0 0,-1 0 0,1 0 0,-1-1 0,1 1 0,-1 0 0,1-1-1,-1 1 1,1-1 0,0 0 0,-1 1 0,1-1 0,0 0 0,-1 0 0,3 0 0,-1-1-83,0 1 0,0-1 0,0 0 0,0 1 0,-1-2 0,1 1 0,0 0 0,0 0 0,-1-1 0,1 0 1,-1 1-1,1-1 0,-1 0 0,0 0 0,1-1 0,-1 1 0,0 0 0,-1-1 0,3-2 0,2-7-1410,0 0-1,-1 0 1,0-1-1,-1 1 1,3-18 0,-3 8-352,-1 0 0,-1-34 0,-4-7 684,-14-76 0,8 84 2358,6 37-1222,-2-16 7647,4 34-7546,0 0 0,0 0 1,0 0-1,0 0 0,-1 0 1,1 0-1,0 0 0,0 0 1,0 0-1,0 0 0,0 1 1,0-1-1,0 0 0,0 0 1,0 0-1,0 0 0,0 0 1,0 0-1,0 0 0,-1 0 1,1 0-1,0 0 0,0 0 1,0 0-1,0 0 0,0 0 1,0 0-1,0 0 0,0 0 1,0 0-1,0 0 0,-1 0 1,1 0-1,0 0 0,0 0 1,0 0-1,0 0 0,0 0 1,0 0-1,0 0 0,0 0 1,0 0-1,0 0 0,0-1 1,0 1-1,-1 0 0,1 0 1,0 0-1,0 0 0,0 0 1,0 0-1,0 0 0,0 0 1,0 0-1,0 0 0,0 0 1,0 0-1,0-1 0,0 1 1,0 0-1,0 0 0,0 0 1,0 0-1,0 0 0,0 0 1,0 0-1,-5 19 1663,-2 12-999,3 0 1,0 0-1,2 0 1,1 0-1,2 1 1,4 32-1,-5-61-724,1 0 0,0 0 0,-1 0 0,1-1 0,0 1 0,0 0 0,1-1 0,-1 1 0,0-1 0,1 1 0,0-1 0,2 3 0,-3-4 0,0 0 0,0 0 0,0 0 0,0-1 0,0 1 0,1 0 0,-1-1 0,0 1 0,0-1 0,0 0 0,1 1 0,-1-1 0,0 0 0,1 0 0,-1 0 0,0 0 0,0 0 0,1 0 0,1 0 0,2-2 0,0 1 0,-1-1 0,1 0 0,-1-1 0,0 1 0,0-1 0,1 0 0,-2 0 0,1 0 0,0 0 0,-1-1 0,4-3 0,-6 5 0,1 0 0,-1 1 0,0-1 0,1 1 0,-1-1 0,1 1 0,-1-1 0,1 1 0,0 0 0,0 0 0,-1 0 0,1 0 0,0 0 0,0 0 0,0 1 0,0-1 0,0 1 0,0-1 0,0 1 0,0 0 0,0 0 0,4 0 0,-5 0 0,1 1 0,-1 1 0,1-1 0,-1 0 0,0 0 0,1 0 0,-1 1 0,0-1 0,0 1 0,0-1 0,0 1 0,0-1 0,0 1 0,-1-1 0,1 1 0,0 0 0,-1-1 0,1 1 0,-1 0 0,0 0 0,0-1 0,1 1 0,-1 0 0,0 0 0,-1 3 0,2 5 0,-1 1 0,0 0 0,-1-1 0,0 1 0,-1-1 0,0 1 0,-4 10 0,5-18 0,0 0 0,0 0 0,-1 0 0,1 0 0,-1 0 0,0-1 0,0 1 0,0 0 0,0-1 0,-1 0 0,1 1 0,-1-1 0,1 0 0,-1 0 0,0 0 0,1-1 0,-1 1 0,0-1 0,0 1 0,0-1 0,-1 0 0,1 0 0,0 0 0,0-1 0,0 1 0,-7-1 0,7 1-82,-1-1-1,0 0 1,1 0 0,-1-1-1,1 1 1,-1-1 0,1 1-1,-1-1 1,1 0 0,-1-1-1,1 1 1,0 0 0,0-1-1,-1 0 1,1 0 0,0 0-1,1 0 1,-1 0 0,0-1 0,1 1-1,-1-1 1,1 0 0,0 1-1,0-1 1,0 0 0,0 0-1,0-1 1,1 1 0,-1 0-1,1-1 1,0 1 0,0-1-1,0 1 1,0-1 0,1 1-1,0-1 1,-1-4 0,5-2-5342,6 1-2135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6:41.193"/>
    </inkml:context>
    <inkml:brush xml:id="br0">
      <inkml:brushProperty name="width" value="0.025" units="cm"/>
      <inkml:brushProperty name="height" value="0.025" units="cm"/>
    </inkml:brush>
  </inkml:definitions>
  <inkml:trace contextRef="#ctx0" brushRef="#br0">20 420 19314,'0'0'12513,"-4"8"-11701,0-1-726,-8 18-14,12-24-72,0 0-1,0-1 0,1 1 0,-1 0 1,0 0-1,0-1 0,1 1 0,-1 0 1,0-1-1,1 1 0,-1 0 0,1-1 1,-1 1-1,1-1 0,-1 1 1,1-1-1,-1 1 0,1-1 0,0 1 1,-1-1-1,1 1 0,0-1 0,-1 0 1,1 1-1,0-1 0,-1 0 0,1 0 1,0 0-1,0 1 0,-1-1 0,1 0 1,0 0-1,0 0 0,0 0 0,-1 0 1,1 0-1,0-1 0,0 1 1,-1 0-1,2-1 0,3 1 1,-1-1 0,1 0 0,-1 0 0,0-1 0,1 0 0,-1 1 0,0-1 0,0-1 0,0 1 0,0 0 0,0-1 0,-1 0 0,1 0 0,-1 0 0,0 0 0,0-1 0,0 1 0,0-1 0,-1 0 0,1 0 0,-1 0 0,3-6 0,0-1 0,0 0 0,0 0 0,-1-1 0,0 1 0,-1-1 0,0 0 0,1-17 0,-9-6 0,-3 28 0,-6 23 0,6 2 0,0 0 0,2 0 0,0 1 0,1 0 0,1 0 0,0 0 0,2 1 0,0 0 0,2-1 0,1 30 0,-1-47 0,1-1 0,-1 0 0,0 0 0,0 1 0,1-1 0,-1 0 0,0 0 0,1 1 0,-1-1 0,1 0 0,0 0 0,-1 0 0,1 0 0,0 0 0,0 0 0,0 0 0,-1 0 0,1 0 0,0 0 0,0 0 0,0-1 0,1 1 0,-1 0 0,0-1 0,0 1 0,0-1 0,0 1 0,1-1 0,-1 0 0,0 1 0,0-1 0,1 0 0,-1 0 0,0 0 0,1 0 0,-1 0 0,0 0 0,0 0 0,1 0 0,-1 0 0,0-1 0,0 1 0,2-1 0,3-1 0,-1 0 0,0 0 0,0 0 0,0-1 0,0 1 0,0-1 0,-1 0 0,9-7 0,-1-4 0,-1 0 0,0 0 0,-1-1 0,0 0 0,-1-1 0,-1 0 0,-1 0 0,0-1 0,-1 0 0,-1 0 0,0-1 0,2-21 0,0-10 0,-3-1 0,-2 1 0,-4-58 0,2 105 0,0 1 0,0 0 0,0-1 0,0 1 0,0 0 0,0 0 0,0-1 0,-1 1 0,1 0 0,0-1 0,-1 1 0,1 0 0,-1 0 0,1 0 0,-1-1 0,0 1 0,0 0 0,1 0 0,-3-2 0,2 3 0,1 0 0,-1 0 0,0 0 0,1 0 0,-1 0 0,0 1 0,0-1 0,1 0 0,-1 0 0,0 0 0,1 0 0,-1 1 0,0-1 0,1 0 0,-1 1 0,0-1 0,1 1 0,-1-1 0,1 1 0,-1-1 0,1 1 0,-1-1 0,1 1 0,-1 0 0,-29 45 0,21-24 0,1 0 0,1 1 0,1 0 0,1 0 0,1 0 0,1 1 0,-1 28 0,4-42 0,0 1 0,0-1 0,1 1 0,1-1 0,0 1 0,0-1 0,1 0 0,0 0 0,1 0 0,0 0 0,0 0 0,1-1 0,1 0 0,-1 0 0,2 0 0,-1-1 0,1 0 0,10 10 0,-12-15-173,0 1-1,1-1 1,-1 0 0,0 0 0,1 0-1,0-1 1,-1 0 0,1 0 0,0-1-1,0 1 1,7-1 0,-7 0-605,-1-1 0,0 0 0,0 0 0,1 0 0,-1-1 0,0 0 0,0 0 0,7-3 0,18-13-16566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19:30.026"/>
    </inkml:context>
    <inkml:brush xml:id="br0">
      <inkml:brushProperty name="width" value="0.025" units="cm"/>
      <inkml:brushProperty name="height" value="0.025" units="cm"/>
    </inkml:brush>
  </inkml:definitions>
  <inkml:trace contextRef="#ctx0" brushRef="#br0">133 157 10666,'-9'-2'1506,"-14"-6"-806,-1-1 1,1-1 0,-25-15-1,48 24-650,0 1 1,0 0-1,0 0 0,0 0 1,-1 0-1,1 0 0,0 0 1,0 0-1,0 0 0,0 0 0,0 0 1,0 0-1,-1 0 0,1 0 1,0 0-1,0 0 0,0 0 0,0 0 1,0 0-1,-1 0 0,1 0 1,0 0-1,0 0 0,0 0 1,0 0-1,0 0 0,-1 0 0,1 0 1,0 0-1,0 0 0,0 0 1,0 0-1,0 0 0,0 0 0,-1 1 1,1-1-1,0 0 0,0 0 1,0 0-1,0 0 0,0 0 0,0 0 1,0 1-1,0-1 0,0 0 1,0 0-1,0 0 0,0 0 1,0 0-1,0 0 0,0 1 0,0-1 1,0 0-1,0 0 0,0 0 1,0 15 557,11 16-616,-6-26 69,1 1 0,0-1-1,0 0 1,0-1 0,1 1 0,0-1 0,0-1 0,0 1 0,0-1 0,0 0 0,1-1 0,0 0-1,10 2 1,14 1 612,62 2-1,-69-6-398,614 1 623,-74-51-828,-316 23 578,1344-45-220,-485 81 13,451-3 710,-1218-17 1193,-239 2-1029,132-27 0,-198 22-809,-27 3-31,-10 10-455,1-1-1,-1 0 1,1 1 0,-1-1-1,1 1 1,-1-1 0,1 1 0,-1-1-1,0 1 1,1-1 0,-1 1-1,0 0 1,1-1 0,-1 1-1,0 0 1,1-1 0,-1 1-1,0 0 1,0 0 0,1 0-1,-1 0 1,-1 0 0,-17-3-423,1 0 1,-1 2-1,0 0 0,0 1 1,1 1-1,-1 1 1,-23 5-1,8 1-4638,-43 15-1,42-11-5949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19:32.926"/>
    </inkml:context>
    <inkml:brush xml:id="br0">
      <inkml:brushProperty name="width" value="0.025" units="cm"/>
      <inkml:brushProperty name="height" value="0.025" units="cm"/>
    </inkml:brush>
  </inkml:definitions>
  <inkml:trace contextRef="#ctx0" brushRef="#br0">3462 132 5990,'-17'-5'4596,"-197"-51"-1975,105 32-2506,-1 5 1,-220-9 0,-384 48 629,239 19 3395,53 31-2118,329-47-1753,1 4 1,-139 62-1,177-64-261,2 3-1,1 2 1,1 2 0,1 2-1,-53 50 1,71-54-41,1 1-1,1 2 1,2 1 0,1 1 0,1 2 0,3 0-1,-35 77 1,47-90 25,1 1 0,2 1 0,0-1-1,2 1 1,0 0 0,-1 40 0,6-48 76,1 1 1,0-1 0,1 1 0,1-1 0,1 0 0,0 0-1,2 0 1,0-1 0,0 1 0,11 17 0,7 2 2,1 0 1,1-2 0,2-1-1,1-1 1,2-1 0,2-2-1,0-1 1,2-2 0,1-1 0,68 37-1,-13-17-66,2-3-1,2-4 0,153 40 1,-104-44-22,0-6 1,235 15-1,299-40 937,-454-18-538,0-10-1,-2-10 1,375-107 0,-491 108-377,-2-5 1,-2-4-1,-2-5 1,112-69 0,-165 84-19,0-2 1,-3-1 0,79-82 0,-97 87 11,-1 0 0,-1-2 0,-2-1 0,-2-1 1,0-1-1,21-55 0,-33 67 50,0-1 0,-1 0 0,-2 0 0,0 0 0,-1-1 0,-2 0 0,-1 0 1,0 0-1,-5-30 0,1 35 118,0 0 0,-2 0 1,-1 0-1,0 1 0,-1-1 0,-1 2 1,-1-1-1,-1 1 0,0 0 1,-1 1-1,-21-24 0,6 14-30,-1 0-1,-1 2 1,-1 1-1,-1 2 0,-1 0 1,-1 2-1,-1 2 1,-64-26-1,13 13-109,0 3-1,-143-25 1,-270-7-470,-5 42-977,163 9-2413,2-13-3961,199 6-2931</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19:56.989"/>
    </inkml:context>
    <inkml:brush xml:id="br0">
      <inkml:brushProperty name="width" value="0.025" units="cm"/>
      <inkml:brushProperty name="height" value="0.025" units="cm"/>
    </inkml:brush>
  </inkml:definitions>
  <inkml:trace contextRef="#ctx0" brushRef="#br0">3562 281 2851,'-63'-6'936,"0"-4"1,1-2-1,0-3 1,1-3-1,1-2 1,-58-29-1,-106-47 941,187 83-1715,-1 2 0,-1 2-1,0 1 1,-45-3-1,0 8-226,1 4-1,-1 3 1,-114 21-1,-245 72-110,320-67 315,-1-1 56,-81 19 807,-301 109-1,445-132-946,1 2-1,0 3 1,3 2-1,0 3 1,3 2 0,1 3-1,1 2 1,3 2 0,-49 56-1,79-77-57,0 0-1,2 2 0,1 0 0,1 1 0,1 0 0,1 1 0,-16 51 1,24-59-45,1 0 1,0 0 0,1 1-1,1-1 1,1 1 0,1 0-1,1 0 1,0-1 0,2 1-1,0-1 1,1 1 0,12 31-1,3-4 13,2-1 0,3-2 0,1 0 0,2-1 0,2-2-1,2-1 1,59 60 0,-37-48 26,3-3 0,2-2 1,3-3-1,100 57 0,-93-66-30,2-4 0,0-3-1,2-3 1,1-3 0,1-4 0,136 17 0,-22-19 163,298-13-1,-316-14-67,-1-6-1,0-8 1,279-79 0,-262 45 128,-2-8-1,340-178 1,-445 202-98,99-73-1,-157 100-28,0 0 0,-2-1-1,0-1 1,-1-1-1,-1 0 1,0-1-1,-2-1 1,0-1-1,16-34 1,-26 45 57,0-1 1,-1 1-1,-1-1 1,0 0-1,-1 0 1,0 0-1,-1-1 0,0 1 1,-1 0-1,0-1 1,-1 1-1,-3-16 1,0 12 23,0 1 1,-1 0-1,-1 0 1,0 1-1,-2-1 1,1 1-1,-1 1 1,-16-20-1,-6 0-7,-1 1-1,-1 1 1,-2 2 0,0 2-1,-76-45 1,39 31-271,-1 4 0,-2 2 0,-103-32 0,59 32-2460,-191-32 0,98 35-3737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463"/>
    </inkml:context>
    <inkml:brush xml:id="br0">
      <inkml:brushProperty name="width" value="0.025" units="cm"/>
      <inkml:brushProperty name="height" value="0.025" units="cm"/>
    </inkml:brush>
  </inkml:definitions>
  <inkml:trace contextRef="#ctx0" brushRef="#br0">91 343 15150,'0'0'4719,"-5"9"-1601,-13 22-1301,-28 54 1514,42-78-3085,1 0 0,0 1 0,1-1 0,-1 1 0,1-1 0,1 1 0,0-1-1,0 1 1,0 12 0,1-19-241,0-1-1,0 1 0,0 0 1,1-1-1,-1 1 0,0 0 1,0-1-1,1 1 0,-1-1 1,0 1-1,1 0 0,-1-1 1,1 1-1,-1-1 0,1 1 1,-1-1-1,1 1 0,-1-1 1,1 1-1,-1-1 0,1 0 1,0 1-1,-1-1 0,1 0 1,-1 1-1,1-1 0,0 0 1,0 0-1,27 0 155,23-19 122,-36 9-262,0 0 1,-1-1-1,0-1 0,-1 0 0,0-1 0,-1-1 1,0 0-1,-1 0 0,-1-1 0,0-1 1,-1 1-1,-1-1 0,-1-1 0,9-26 0,-47 139-909,20-67 880,1 0 0,2 0 0,0 1 0,2 0 0,2 0 0,-2 37 0,6-66 5,0 0 1,0 0-1,0 0 1,0 0-1,0 0 1,1-1-1,-1 1 1,0 0-1,0 0 1,1 0 0,-1 0-1,0 0 1,1 0-1,-1-1 1,1 1-1,-1 0 1,1 0-1,0-1 1,-1 1-1,1 0 1,0-1 0,-1 1-1,1 0 1,0-1-1,0 1 1,0-1-1,-1 0 1,1 1-1,0-1 1,0 0-1,0 1 1,0-1 0,0 0-1,0 0 1,0 0-1,-1 0 1,1 1-1,0-1 1,0-1-1,0 1 1,0 0-1,0 0 1,0 0 0,0 0-1,0-1 1,0 1-1,0 0 1,-1-1-1,1 1 1,0-1-1,0 1 1,0-2 0,6 0-2,-1-2 1,0 1 0,0 0 0,-1-1 0,1 0-1,6-7 1,9-13-702,-1 0 0,-1-1 0,-1-1 0,-1-1 0,-1-1 0,16-41 0,56-186-3362,-34 89 3350,-107 297 5211,-15 47-114,59-148-4116,2 0 0,0 1 0,2 0 0,-1 39 0,6-67-258,0 1 0,0-1 0,0 0 0,1 1-1,-1-1 1,1 1 0,0-1 0,0 0 0,2 6 0,-3-9 0,1 1 0,-1-1 0,0 1 0,0-1 0,1 0 0,-1 1 0,0-1 0,1 0 0,-1 1 0,0-1 0,1 0 0,-1 0 0,1 1 0,-1-1 0,0 0 0,1 0 0,-1 0 0,1 1 0,-1-1 0,1 0 0,-1 0 0,1 0 0,-1 0 0,1 0 0,-1 0 0,1 0 0,-1 0 0,1 0 0,18-15 268,-13 6-284,-1 0-1,0 0 0,0-1 0,-1 1 0,0-1 0,0 0 0,-2 0 0,1 0 0,-1 0 0,0-1 1,0-18-1,33 40-745,-31-10 786,1-1 0,0 1 0,0-1 0,-1 0 0,1-1 0,0 1 0,0-1 1,-1 0-1,1 0 0,0 0 0,-1 0 0,1-1 0,-1 0 0,0 0 1,1 0-1,-1-1 0,0 1 0,-1-1 0,1 0 0,0 0 0,-1-1 0,1 1 1,-1-1-1,0 1 0,0-1 0,-1 0 0,1 0 0,-1 0 0,0 0 1,0-1-1,0 1 0,0-1 0,-1 1 0,0-1 0,0 0 0,1-6 1,-2 10-24,0 0 1,0 1-1,0-1 1,0 0 0,0 0-1,0 0 1,-1 0 0,1 0-1,0 1 1,0-1 0,-1 0-1,1 0 1,0 0 0,-1 1-1,1-1 1,-1 0 0,1 1-1,-1-1 1,1 0-1,-1 1 1,0-1 0,1 1-1,-1-1 1,0 1 0,1-1-1,-1 1 1,0-1 0,0 1-1,1-1 1,-1 1 0,0 0-1,0 0 1,0-1 0,0 1-1,1 0 1,-1 0 0,0 0-1,0 0 1,0 0-1,0 0 1,1 0 0,-1 0-1,0 1 1,0-1 0,0 0-1,0 0 1,1 1 0,-1-1-1,-1 1 1,-2 0-27,0 1-1,0-1 1,0 1 0,0 0-1,1 0 1,-1 1 0,0-1 0,-5 6-1,3-1 9,0 0 1,1 1-1,0 0 0,1 0 0,-1 0 0,-4 13 0,8-19 14,0 0 0,1-1 0,-1 1 0,0 0 0,0 0-1,1 0 1,0 0 0,-1 0 0,1 0 0,0 0 0,0 0 0,0 0 0,0 0 0,0 0 0,0 0-1,0 0 1,1 0 0,-1 0 0,1 0 0,0 0 0,-1 0 0,1 0 0,0 0 0,0-1 0,0 1-1,1 0 1,-1-1 0,0 1 0,0-1 0,1 1 0,-1-1 0,1 1 0,-1-1 0,4 2 0,10 2 64,1-1 0,0 0 0,0-1 0,0-1 0,0 0 0,31-1 1,-27-1 49,0 1 1,0 0 0,0 2 0,20 5 0,-27-3-16,2 0 146,-14-7-146,-6-4-60,-3-5-40,0-1 0,0 1 0,1-1 0,0-1 0,1 1 0,1-1 0,0 0 0,-4-16 0,3 6 0,2 0 0,0 0 0,1-1 0,1-24 0,2 47 0,0 0 1,0 0-1,1-1 0,-1 1 0,0 0 1,1 0-1,-1 0 0,1 0 0,-1-1 1,1 1-1,-1 0 0,1 0 0,0 0 1,-1 0-1,1 0 0,0 1 0,0-1 1,0 0-1,0 0 0,0 0 0,0 1 1,0-1-1,0 0 0,0 1 0,0-1 1,0 1-1,0 0 0,1-1 0,-1 1 1,0 0-1,0-1 0,3 1 0,46-1-690,-34 2-11,-16-1 507,0 0-1,1 0 0,-1 0 1,0 0-1,1 0 0,-1 0 0,0 0 1,0 0-1,1 0 0,-1 0 1,0 0-1,0 0 0,1 0 0,-1 0 1,0 0-1,1 0 0,-1 0 1,0-1-1,0 1 0,1 0 0,-1 0 1,0 0-1,0 0 0,0-1 1,1 1-1,-1 0 0,0 0 0,0 0 1,0-1-1,0 1 0,1 0 1,-1 0-1,0-1 0,0 1 0,0 0 1,0 0-1,0-1 0,0 1 1,0 0-1,0 0 0,0-1 1,0 1-1,0 0 0,0-1 0,0 1 1,0 0-1,0 0 0,0-1 1,0 1-1,0 0 0,0-1 0,0 1 1,0 0-1,0 0 0,0-1 1,-1 1-1,-2-16-10098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7.720"/>
    </inkml:context>
    <inkml:brush xml:id="br0">
      <inkml:brushProperty name="width" value="0.025" units="cm"/>
      <inkml:brushProperty name="height" value="0.025" units="cm"/>
    </inkml:brush>
  </inkml:definitions>
  <inkml:trace contextRef="#ctx0" brushRef="#br0">26 0 18225,'0'0'8750,"7"9"-7287,-3-3-1321,0-1 1,0 1-1,-1 0 1,1 0-1,-2 1 1,1-1-1,-1 1 1,0-1-1,0 1 1,0 0-1,-1 0 1,0 0 0,-1 0-1,0 0 1,0-1-1,0 1 1,-1 0-1,0 0 1,-3 12-1,-17 80 212,8-44 21,3 1 0,-6 105 0,18-158-375,2-13 0,4-15 0,-4-60-642,-4 64 406,1 0-1,1 1 0,0-1 0,6-21 0,4 64 392,-10-16-105,0-1 0,0 1-1,1 0 1,0-1 0,0 1 0,0-1-1,1 0 1,-1 0 0,1-1 0,0 1-1,1-1 1,-1 1 0,1-1 0,0-1-1,0 1 1,0-1 0,7 4 0,-8-5-21,1-1 1,-1 1 0,0-1 0,0 0 0,1 0 0,-1 0-1,0-1 1,1 1 0,-1-1 0,1 0 0,-1 0-1,0-1 1,1 0 0,-1 1 0,0-1 0,1-1 0,-1 1-1,0-1 1,0 1 0,0-1 0,0 0 0,0-1 0,-1 1-1,1-1 1,3-3 0,-2 3-30,-1-1 0,0 0 0,0 0 0,0 0 0,-1-1 0,0 1 0,0-1 0,0 0 0,0 0 0,0 0 0,-1 0 0,0 0 0,0-1 0,-1 1 0,1-1 0,-1 1 0,-1-1 0,1-8 0,0 14 0,-1 0 0,0-1 0,0 1 0,0 0 0,0-1 0,0 1 0,0 0 0,0-1 0,0 1 0,0 0 0,-1-1 0,1 1 0,0 0 0,0-1 0,0 1 0,0 0 0,0-1 0,0 1 0,-1 0 0,1-1 0,0 1 0,0 0 0,-1 0 0,1-1 0,0 1 0,0 0 0,-1 0 0,1-1 0,0 1 0,-1 0 0,1 0 0,0 0 0,-1 0 0,1 0 0,0-1 0,-1 1 0,0 0 0,-14 6 0,-13 19 0,21-14 0,1-1 0,1 1 0,0 0 0,0 0 0,1 0 0,0 1 0,1-1 0,0 1 0,1 0 0,1 0 0,0 0 0,0 0 0,2 19 0,-1-29 0,1 0 0,-1 0 0,1 0 0,0-1 0,-1 1 0,1 0 0,0 0 0,0 0 0,0 0 0,0-1 0,0 1 0,1 0 0,-1-1 0,0 1 0,1-1 0,-1 1 0,1-1 0,-1 0 0,1 0 0,0 0 0,2 1 0,-1 0 0,1-1 0,-1 0 0,1-1 0,-1 1 0,1-1 0,0 1 0,-1-1 0,1 0 0,0 0 0,-1-1 0,5 0 0,4-2 0,1 0 0,-1-1 0,0 0 0,0-1 0,19-11 0,28-24 0,-45 29 0,0 1 0,0 0 0,1 1 0,1 1 0,-1 0 0,1 1 0,26-7 0,-41 14 0,-1 0 0,0 0 0,1 0 0,-1 0 0,1 0 0,-1 0 0,0 0 0,1 0 0,-1 0 0,1 0 0,-1 0 0,0 0 0,1 1 0,-1-1 0,0 0 0,1 0 0,-1 1 0,0-1 0,1 0 0,-1 0 0,0 1 0,1-1 0,-1 0 0,0 1 0,0-1 0,1 0 0,-1 1 0,0-1 0,0 0 0,0 1 0,0-1 0,0 1 0,1-1 0,-1 0 0,0 1 0,1 24 0,-8 22 0,7-46 0,-2 7 0,0 0 0,1-1 0,0 1 0,1 0 0,0 10 0,0-17 0,0 0 0,0 0 0,0 0 0,1 0 0,-1 0 0,0 0 0,1 0 0,-1-1 0,0 1 0,1 0 0,-1 0 0,1 0 0,-1 0 0,1-1 0,0 1 0,-1 0 0,1-1 0,0 1 0,-1 0 0,3 0 0,-2-1 0,1 1 0,-1-1 0,1 0 0,-1 0 0,1 0 0,0 0 0,-1 0 0,1 0 0,-1 0 0,1 0 0,-1-1 0,1 1 0,-1 0 0,1-1 0,-1 0 0,0 1 0,3-2 0,49-29 46,-46 25-102,1 1 1,0 0-1,-1 0 1,2 1-1,-1 0 1,0 0-1,1 1 1,-1 0-1,1 1 1,0 0-1,0 0 1,0 1-1,17-1 1,-24 3-429,-1-1 0,1 0 1,0 0-1,-1 1 1,1-1-1,0 1 0,-1 0 1,1-1-1,0 1 1,-1 0-1,1 0 0,-1 0 1,0 0-1,1 0 1,-1 0-1,2 3 1,6 5-7477</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0:17.694"/>
    </inkml:context>
    <inkml:brush xml:id="br0">
      <inkml:brushProperty name="width" value="0.025" units="cm"/>
      <inkml:brushProperty name="height" value="0.025" units="cm"/>
    </inkml:brush>
  </inkml:definitions>
  <inkml:trace contextRef="#ctx0" brushRef="#br0">3505 0 14446,'-123'3'-91,"0"4"0,-141 28 0,-157 27-650,-143 28-925,-20 31 2169,-164 39 3313,683-145-3571,0 3 1,1 3 0,1 2 0,1 4-1,-63 36 1,105-51-216,0 2 0,1 0 0,1 1 0,1 1-1,0 0 1,1 2 0,-24 32 0,30-35-42,2 0-1,0 0 1,1 1-1,0 0 1,1 0-1,1 1 1,1-1 0,0 1-1,1 0 1,1 1-1,-1 29 1,4-35 5,1-1 0,-1 0 1,2 1-1,-1-1 1,2 0-1,0 0 0,0 0 1,0-1-1,2 0 1,-1 0-1,1 0 0,1 0 1,0-1-1,0 0 0,0 0 1,1-1-1,1 0 1,0-1-1,10 8 0,16 10 16,1-2 0,1-1 1,71 30-1,-12-13 13,184 48 1,111-3 25,-347-75-51,245 39 2,344 14 0,299-37 7,-448-17-4,1725 4 30,-1154-77-34,-2-69 15,-156 17-19,-310 29 13,-450 58 7,-1-5-1,156-64 1,-269 90-15,-2 1 0,0-1-1,36-20 0,-53 26 4,0 1-1,0-1 1,0 0 0,0 0-1,-1 0 1,1-1 0,-1 1-1,0-1 1,0 0-1,0 0 1,0 0 0,-1 0-1,0 0 1,0-1 0,0 1-1,0-1 1,-1 1 0,1-1-1,0-4 1,-2-6 29,-1 1 1,0 0-1,0 0 1,-2 0-1,0 0 1,0 0-1,-1 0 1,-1 1-1,-1 0 1,1 0-1,-2 0 1,0 1-1,0 0 1,-2 0-1,1 0 1,-18-17-1,1 3 27,-2 0 0,-1 1-1,-1 2 1,-1 1-1,-43-24 1,2 9-45,-1 3 0,-1 4 1,-2 3-1,-105-24 0,-320-39-565,-985-66-262,989 112 694,-627-42 104,-2 99-64,-304 183-2114,607-69-2643,558-93 507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0:55.654"/>
    </inkml:context>
    <inkml:brush xml:id="br0">
      <inkml:brushProperty name="width" value="0.025" units="cm"/>
      <inkml:brushProperty name="height" value="0.025" units="cm"/>
    </inkml:brush>
  </inkml:definitions>
  <inkml:trace contextRef="#ctx0" brushRef="#br0">2285 273 10634,'-190'-91'835,"114"52"-584,-3 2 1,-132-42 0,185 72-289,0 1 1,-1 1-1,1 1 1,-1 2-1,0 0 1,0 2-1,0 1 1,0 1 0,0 1-1,1 2 1,-1 0-1,-41 16 1,-42 26-69,-169 100 1,29-12 393,103-69 416,54-26 685,-97 57 0,165-82-1173,1 0 1,1 2-1,0 1 0,1 1 0,1 0 0,1 2 0,1 0 1,-26 38-1,39-49-208,-1 1 1,1 0-1,1 0 1,0 1-1,1 0 1,0 0 0,0 0-1,2 0 1,-1 0-1,2 0 1,-1 1-1,2-1 1,0 1-1,0-1 1,1 1 0,4 20-1,-1-18-22,1 0 0,1-1 0,0 1 0,1-1 1,1 0-1,0-1 0,0 0 0,2 0 0,-1-1 0,2 0 0,-1 0 0,23 17 0,49 32 46,2-3 0,110 56-1,-9-6 25,281 150-8,-383-222-66,1-2-1,2-5 0,166 35 1,-110-45 65,0-6 0,1-6 0,167-14 0,-116-11 143,-2-8 0,0-8 0,318-102-1,-403 102-82,-2-5 0,-1-5-1,137-80 1,-199 99-68,0-2 0,-2-2 0,-1-2 0,-1-1 0,-2-2 0,-2-1 0,-1-2 0,-1-1 0,-3-2 0,31-52 0,-49 71 22,-1-1 0,0 0 0,-2-1 0,-1 0 0,0 0 0,-2 0 0,-1-1 0,2-30 0,-5 42 21,-1-1 0,0 1 0,-1 0-1,-1 0 1,0-1 0,0 1 0,-1 1 0,-1-1 0,0 0 0,-1 1-1,0 0 1,-1 0 0,0 0 0,0 1 0,-1 0 0,0 0 0,-16-16-1,3 9 24,0 1-1,-1 1 0,-1 1 0,0 1 0,-1 1 0,0 1 1,-1 1-1,0 1 0,-1 1 0,0 1 0,-45-6 0,-22 1 142,-176 3-1,246 9-201,-694 32 1363,131-2-3121,506-29-2248,2-1-2803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1:02.787"/>
    </inkml:context>
    <inkml:brush xml:id="br0">
      <inkml:brushProperty name="width" value="0.025" units="cm"/>
      <inkml:brushProperty name="height" value="0.025" units="cm"/>
    </inkml:brush>
  </inkml:definitions>
  <inkml:trace contextRef="#ctx0" brushRef="#br0">9524 336 12075,'-733'-97'978,"298"47"-904,-805-74 1143,-2218 59 833,2103 146 430,8 94-2205,1319-171-264,-329 57-57,281-44 166,1 4 0,-116 47 0,172-59-38,0 0 0,0 1-1,1 1 1,0 1-1,1 1 1,1 0-1,0 1 1,-21 23 0,32-31-88,0 1 1,0-1 0,0 1 0,1 0-1,0 0 1,1 1 0,-1-1 0,1 1-1,1 0 1,-1 0 0,1 0 0,1 0 0,0 0-1,0 0 1,0 0 0,1 0 0,0 1-1,1-1 1,0 0 0,0 0 0,0 0-1,1 0 1,1 0 0,5 13 0,-2-10-9,0 0 1,1 0-1,0-1 1,1 0-1,0 0 0,1-1 1,0 0-1,0-1 1,1 0-1,14 9 1,15 7 10,60 30 0,-2-11-5,1-4 0,2-4-1,123 25 1,320 36-18,604 9 166,9-68 11,-266-12-106,-300 2-48,639 18-63,-2-73 18,75-90 553,10 0 31,-1238 113-525,176-17 34,-199 15-25,-1-2 1,87-28-1,-129 35-6,0-1-1,-1-1 0,1 1 0,-1-1 1,0-1-1,0 1 0,0-1 0,10-10 0,-15 13 16,0 0 0,-1-1-1,1 1 1,0 0-1,-1 0 1,0-1-1,0 1 1,1 0-1,-2-1 1,1 0-1,0 1 1,0-1-1,-1 1 1,1-1-1,-1 0 1,0 1 0,0-1-1,0 0 1,0 1-1,0-1 1,-1 0-1,1 1 1,-1-1-1,0 0 1,0 1-1,0-1 1,0 1-1,0-1 1,0 1 0,-3-4-1,-2-2 42,-1-1 0,0 1 0,0 1 0,-1 0 0,0 0 0,0 0 0,-1 1-1,1 0 1,-17-7 0,-95-39 384,117 51-438,-85-29 238,0 5 0,-2 3-1,-100-11 1,-282-10-505,-68 9-4362,246 14-506</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1:21.856"/>
    </inkml:context>
    <inkml:brush xml:id="br0">
      <inkml:brushProperty name="width" value="0.025" units="cm"/>
      <inkml:brushProperty name="height" value="0.025" units="cm"/>
    </inkml:brush>
  </inkml:definitions>
  <inkml:trace contextRef="#ctx0" brushRef="#br0">9176 1 7335,'0'0'4756,"8"2"-3645,35 10 91,0-2 0,66 5 1,-65-10-893,-1 2 0,1 1 0,67 23 0,6 15 656,174 42 1,-185-63-756,-2 4 0,0 4 1,-2 6-1,182 96 1,-212-87 177,-66-44-362,0 1 0,-1 0-1,0 0 1,0 0 0,0 1-1,-1-1 1,0 1 0,0 0 0,6 12-1,-10-16 11,1 0-1,-1 0 0,1 0 1,-1 0-1,0 0 0,0 0 1,0 0-1,0 0 0,0 0 1,0 0-1,0 0 0,-1 0 1,1 0-1,-1 0 0,0 0 1,1 0-1,-1 0 0,0 0 1,0 0-1,0 0 0,0 0 1,-1-1-1,1 1 0,0-1 1,-1 1-1,1-1 0,-1 1 1,0-1-1,1 0 0,-1 0 1,-3 2-1,-7 4 159,0-1-1,-1 0 1,-24 7 0,19-7 191,-41 13 157,-1-2 1,0-3-1,-1-3 1,-84 5-1,-11 0-211,-167 8 297,274-21-638,1 1-1,-63 15 1,-21 2 42,-220-11-693,188-11 818,-1168 4-490,700-5 83,354 3 131,-705-12-603,-301 0 850,778 14-97,-212 14 54,47 0-103,-516 2 44,1106-22-32,-158-25-1,-78-40-9,57 11 14,191 44 30,3 1-183,-104-31-1,152 37 176,0-1 1,0 0-1,1-2 1,0 0 0,1-1-1,0 0 1,0-1-1,1-1 1,1-1 0,-18-18-1,29 28-14,1 0 1,-1 0-1,1 0 0,-1-1 0,1 1 0,0 0 1,1-1-1,-1 0 0,1 1 0,-1-1 0,1 0 0,0 1 1,0-1-1,1 0 0,-1 0 0,1 0 0,0 0 1,0 0-1,0 0 0,2-7 0,-1 6-35,2 0 0,-1-1 0,1 1 0,-1 0 0,2 1 1,-1-1-1,0 1 0,1-1 0,0 1 0,0 0 0,0 0 0,0 1 0,8-6 0,29-18-56,0 2-1,2 2 1,0 1 0,1 3-1,1 2 1,1 1 0,1 3-1,0 1 1,52-5 0,90-20-2887,-94 13-1653,-2-4 0,148-66 0,-204 77-1819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1:24.927"/>
    </inkml:context>
    <inkml:brush xml:id="br0">
      <inkml:brushProperty name="width" value="0.025" units="cm"/>
      <inkml:brushProperty name="height" value="0.025" units="cm"/>
    </inkml:brush>
  </inkml:definitions>
  <inkml:trace contextRef="#ctx0" brushRef="#br0">1 411 9577,'31'-2'683,"1"-1"0,53-14-1,-42 8-621,67-14-495,-27 4 1146,0 4 0,116-6 1,38 19-290,-86 4 43,203-25 1,1107-124 2367,-1144 125-2710,212-6 254,533 4 311,-906 15-687,1179-39 81,-1265 48-83,898 32-11,-750-11 21,808 113 98,-66 66-44,-710-136-64,-208-49 1,-1 1 0,-1 3 1,68 41-1,-70-38 9,0-1 0,2-3 0,0-1-1,1-2 1,71 17 0,-104-30 34,0 0-1,1 1 0,-1 0 1,0 0-1,0 1 1,8 5-1,-14-8-32,-1 0 1,0 0-1,1 0 0,-1 1 0,0-1 0,0 0 0,0 0 0,0 1 0,0-1 0,0 0 0,0 1 0,0-1 0,0 1 1,-1 0-1,1-1 0,-1 1 0,1-1 0,-1 1 0,0 0 0,1-1 0,-1 1 0,0 0 0,0-1 0,0 1 1,0 0-1,-1 0 0,1-1 0,0 1 0,-1-1 0,1 1 0,-1 0 0,1-1 0,-1 1 0,0-1 0,0 1 1,0-1-1,0 1 0,-1 1 0,-14 16 79,-1 0 0,-1 0 0,0-2 1,-1-1-1,-22 15 0,6-4-615,25-18-1050,-1-1 0,1-1 0,-23 12 0,5-10-7099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7:17.586"/>
    </inkml:context>
    <inkml:brush xml:id="br0">
      <inkml:brushProperty name="width" value="0.025" units="cm"/>
      <inkml:brushProperty name="height" value="0.025" units="cm"/>
    </inkml:brush>
  </inkml:definitions>
  <inkml:trace contextRef="#ctx0" brushRef="#br0">198 2 5637,'0'0'945,"-10"0"-240,1-1-444,-1 1 1,0 0 0,1 0-1,-1 1 1,1 0-1,0 1 1,-1 0 0,1 1-1,0-1 1,0 2-1,0-1 1,1 1-1,-12 7 1,15-6 113,0-1 0,0 1 0,0-1 0,1 1 0,0 1 0,0-1 0,-4 9 1,7-13-301,0 0 1,0 0 0,1 0 0,-1 0 0,0 0 0,1 1-1,-1-1 1,1 0 0,0 0 0,-1 1 0,1-1 0,0 0 0,0 1-1,0-1 1,0 0 0,0 1 0,0-1 0,0 0 0,0 1-1,0-1 1,1 0 0,-1 0 0,0 1 0,1-1 0,-1 0 0,1 0-1,0 0 1,-1 1 0,1-1 0,0 0 0,0 0 0,0 0-1,0 0 1,0 0 0,0 0 0,0-1 0,0 1 0,0 0 0,0 0-1,0-1 1,0 1 0,2 0 0,10 3-27,0 0 0,1-1 0,0 0 0,-1-1 0,1-1-1,24 0 1,91-11 275,-83 5-152,54 1 323,1 5-1,130 16 1,-151-9-388,875-3 1414,-439-17-1344,3334 12 1541,-3030-15-1467,3 0-144,391 29-35,-2-1 48,-236-15-12,1095 5 190,-333-28-271,-306 3 37,21 0 91,-1330 18-60,1015-25 370,-1137 28-447,0 1-1,1 0 1,-1 0 0,0 0 0,0 0-1,0 0 1,1 0 0,-1 0-1,0 0 1,0 1 0,0-1-1,1 0 1,-1 1 0,0-1-1,0 1 1,0-1 0,0 1-1,0-1 1,0 1 0,0 0-1,0-1 1,0 1 0,0 0-1,-1 0 1,1 0 0,0 0-1,0 0 1,-1 0 0,1 0-1,0 2 1,-1-2-78,0 0-1,-1 1 1,1-1 0,-1 0 0,1 1 0,-1-1-1,1 0 1,-1 0 0,0 1 0,0-1-1,1 0 1,-1 0 0,0 0 0,0 0 0,0 0-1,0 0 1,0 0 0,-1-1 0,1 1-1,0 0 1,0 0 0,0-1 0,-1 1-1,1-1 1,0 1 0,-3 0 0,-21 4-4008,-6-4-3561</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7:25"/>
    </inkml:context>
    <inkml:brush xml:id="br0">
      <inkml:brushProperty name="width" value="0.025" units="cm"/>
      <inkml:brushProperty name="height" value="0.025" units="cm"/>
    </inkml:brush>
  </inkml:definitions>
  <inkml:trace contextRef="#ctx0" brushRef="#br0">1 95 7399,'0'0'4965,"8"-2"-3310,29-8-1445,1 2 0,1 1 0,-1 2 0,1 2 0,51 3 0,46-5-168,-75 0 124,835-44 3853,-275 81-3244,-122-2-679,755 21 1377,557 17-838,-644-68-260,331 11 110,-869 28-461,173 6 0,1136-34 147,-1249-25 263,119-1 573,-618 15-954,342-46 1,-474 38-7,-34 6 394,-1-1-1,0-1 1,34-11-1,-127 16-5388,45 2 912,7-3-1794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7:32.364"/>
    </inkml:context>
    <inkml:brush xml:id="br0">
      <inkml:brushProperty name="width" value="0.025" units="cm"/>
      <inkml:brushProperty name="height" value="0.025" units="cm"/>
    </inkml:brush>
  </inkml:definitions>
  <inkml:trace contextRef="#ctx0" brushRef="#br0">0 226 5285,'0'0'4714,"11"0"-3609,163 4 2589,-39 0-2874,180-18-1,462-44 1794,4 45-2257,-745 13-314,315-3 193,1194-2 960,-916 24-1126,-195-3-31,1687 11 731,-1527-25-666,651-5 77,-228-50 829,71-2 133,-920 54-1119,648-24 98,-799 24-117,-3 0 11,0 0 1,0 0-1,0-1 1,0-1-1,0-1 1,16-6-1,-18 1 154,-15 2-888,-22-4-2968,12 6 317,-6-7-3762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07.664"/>
    </inkml:context>
    <inkml:brush xml:id="br0">
      <inkml:brushProperty name="width" value="0.025" units="cm"/>
      <inkml:brushProperty name="height" value="0.025" units="cm"/>
    </inkml:brush>
  </inkml:definitions>
  <inkml:trace contextRef="#ctx0" brushRef="#br0">113 9 3876,'0'0'21903,"7"-8"-20712,-6 13-1029,0 0 1,-1 0 0,0 0-1,0 0 1,-1 0 0,1 0-1,-2 7 1,0-1 142,-24 209 1850,-20 328-1235,32 142-460,7-415-92,0-79-127,0 3-494,6-66-4673,-1-139-829,-5-10-3795</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08.661"/>
    </inkml:context>
    <inkml:brush xml:id="br0">
      <inkml:brushProperty name="width" value="0.025" units="cm"/>
      <inkml:brushProperty name="height" value="0.025" units="cm"/>
    </inkml:brush>
  </inkml:definitions>
  <inkml:trace contextRef="#ctx0" brushRef="#br0">97 0 7303,'0'0'22304,"-4"12"-21269,-8 18-484,4-11-289,0 1 1,2 0-1,0 0 0,1 1 1,-3 28-1,8-49-264,0 1 1,0 0-1,1 0 0,-1-1 0,1 1 1,-1 0-1,0-1 0,1 1 1,-1 0-1,1-1 0,0 1 0,-1-1 1,1 1-1,-1-1 0,1 1 1,0-1-1,-1 1 0,1-1 0,0 0 1,0 1-1,-1-1 0,1 0 1,0 0-1,0 0 0,-1 1 0,1-1 1,0 0-1,0 0 0,1 0 1,38 2-117,-6 1-17,-31-2 138,1 1 1,-1 0 0,0 0 0,0 0-1,0 0 1,0 1 0,0-1 0,0 1-1,-1 0 1,1 0 0,-1 0-1,0 0 1,0 0 0,0 0 0,0 0-1,-1 1 1,1-1 0,-1 1 0,0 0-1,0-1 1,0 1 0,0 0-1,-1-1 1,1 1 0,-1 0 0,0 0-1,0-1 1,-1 7 0,0 1 18,0 0-1,-1 0 1,0 0 0,0 0 0,-1-1 0,-1 1-1,0-1 1,-9 17 0,-24 23-22,34-47 0,0 0 0,0 0 0,0-1 0,0 0 0,0 1 0,0-1 0,-1 0 0,1 0 0,-1-1 0,1 1 0,-1-1 0,0 0 0,-6 2 0,8-4-108,0 1-1,0 0 1,1-1-1,-1 0 1,0 1-1,1-1 1,-1 0-1,1 0 1,-1 0-1,1 0 1,-1 0-1,1 0 1,0-1-1,-1 1 1,1 0-1,0-1 1,0 1-1,0-1 1,0 1-1,0-1 1,0 1-1,1-1 1,-1 0-1,0 1 1,1-1-1,-1 0 1,1-2-1,-15-59-6906,13 52 5051,-8-45-8568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562"/>
    </inkml:context>
    <inkml:brush xml:id="br0">
      <inkml:brushProperty name="width" value="0.025" units="cm"/>
      <inkml:brushProperty name="height" value="0.025" units="cm"/>
    </inkml:brush>
  </inkml:definitions>
  <inkml:trace contextRef="#ctx0" brushRef="#br0">1 198 5605,'-1'33'10590,"10"18"-5086,1 5-2598,-15 95 919,0-28 277,26-101-3867,-21-21-235,0 0 0,0-1 0,0 1 0,1-1 0,-1 1 0,0-1 0,1 0 0,-1 1 0,0-1 0,1 1 0,-1-1 0,0 1 0,1-1 0,-1 0 0,1 1 0,-1-1 0,0 0 0,1 1 0,-1-1 0,1 0 0,-1 0 0,1 1 0,-1-1 0,1 0 0,0 0 0,-1 0 0,1 0 0,-1 0 0,1 0 0,-1 0 0,1 0 0,0 0 0,16-15 0,17-47 0,-21 36 0,223-344 0,-136 219 0,-86 131-806,-19 34-1157,-20 29-2704,11-30-90,-5-3-2460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09.034"/>
    </inkml:context>
    <inkml:brush xml:id="br0">
      <inkml:brushProperty name="width" value="0.025" units="cm"/>
      <inkml:brushProperty name="height" value="0.025" units="cm"/>
    </inkml:brush>
  </inkml:definitions>
  <inkml:trace contextRef="#ctx0" brushRef="#br0">1 26 17553,'0'0'7815,"56"-12"-5829,-33 7-673,3-1-736,4 4-449,5 2-320,-3 0-2211,-5 0-2529,-2 0-5766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0.548"/>
    </inkml:context>
    <inkml:brush xml:id="br0">
      <inkml:brushProperty name="width" value="0.025" units="cm"/>
      <inkml:brushProperty name="height" value="0.025" units="cm"/>
    </inkml:brush>
  </inkml:definitions>
  <inkml:trace contextRef="#ctx0" brushRef="#br0">168 7 6086,'-2'-6'12787,"-3"13"-8849,-2 17-2571,-7 195 3730,6-71-4312,0 167-374,-5 53-224,-13-20-73,-14 110-3,17-23 342,10-92-143,4 11 97,10-261-366,-1-93-61,0 0 0,-1 1 0,1-1 0,0 0-1,0 1 1,0-1 0,0 0 0,0 1 0,0-1 0,0 0-1,0 1 1,0-1 0,0 0 0,0 1 0,0-1 0,0 0-1,0 1 1,1-1 0,-1 0 0,0 1 0,0-1-1,0 0 1,0 0 0,1 1 0,-1-1 0,0 0 0,0 0-1,0 1 1,1-1 0,-1 0 0,0 0 0,0 1 0,1-1-1,-1 0 1,0 0 0,1 0 0,-1 0 0,0 0-1,1 1 1,-1-1 0,0 0 0,0 0 0,1 0 0,-1 0-1,0 0 1,1 0 0,-1 0 0,0 0 0,1 0 0,-1 0-1,0 0 1,1 0 0,-1-1 0,0 1 0,1 0-1,-1 0 1,0 0 0,1 0 0,-1 0 0,0-1 0,0 1-1,1 0 1,-1 0 0,0-1 0,0 1 0,1 0-1,-1 0 1,0-1 0,2 0-373,-1 0-1,0-1 1,1 1-1,-1-1 1,0 1-1,0-1 1,0 1-1,0-1 1,0 0-1,0 0 1,0 1-1,0-3 1,0-17-5720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1.477"/>
    </inkml:context>
    <inkml:brush xml:id="br0">
      <inkml:brushProperty name="width" value="0.025" units="cm"/>
      <inkml:brushProperty name="height" value="0.025" units="cm"/>
    </inkml:brush>
  </inkml:definitions>
  <inkml:trace contextRef="#ctx0" brushRef="#br0">150 11 9929,'0'0'15263,"-9"-3"-13507,9 2-1734,-3 0 39,1 0-1,0 0 1,0 0 0,0 1-1,-1-1 1,1 0-1,-1 1 1,1 0 0,0-1-1,-1 1 1,1 0-1,-1 0 1,1 1-1,0-1 1,-1 0 0,1 1-1,0-1 1,-1 1-1,1 0 1,0 0 0,0 0-1,-1 0 1,1 0-1,0 0 1,0 1-1,0-1 1,0 1 0,1-1-1,-1 1 1,0 0-1,1-1 1,-1 1 0,-1 4-1,-6 8 94,1 1 0,0 0-1,2 1 1,-1 0 0,2 0 0,0 0 0,1 0-1,-2 27 1,2-8 149,2 1-1,1-1 1,4 37 0,-3-67-284,1-1 1,-1 0 0,1 0 0,-1 0 0,1 1 0,0-1 0,1 0-1,-1 0 1,1 0 0,0-1 0,0 1 0,0 0 0,0-1 0,1 1-1,-1-1 1,1 0 0,0 0 0,0 0 0,0 0 0,0 0 0,1-1-1,-1 1 1,1-1 0,0 0 0,-1 0 0,1 0 0,0-1-1,0 1 1,0-1 0,0 0 0,9 1 0,-7-2 4,1 0 0,-1 0 0,1 0 0,0-1 1,-1 0-1,0-1 0,1 1 0,-1-1 0,0-1 0,0 1 1,0-1-1,0 0 0,0 0 0,-1 0 0,1-1 0,-1 0 0,0 0 1,0-1-1,0 1 0,4-6 0,-8 8-24,1 1 0,-1 0 0,1-1 0,-1 1 0,0-1 0,0 0 0,1 1 0,-1-1 0,0 0 0,0 0 0,-1 0 0,1 1 0,0-1 0,-1 0 0,1 0 0,-1 0 0,0 0 0,1 0 0,-1 0 0,0 0 0,0 0 0,0 0 0,0 0 0,-1 0 0,1 0 0,-2-3 0,1 3 0,-1 0 0,0 0 0,-1 1 0,1-1 0,0 1 0,0 0 0,-1 0 0,1 0 0,0 0 0,-1 0 0,1 0 0,-1 1 0,1-1 0,-1 1 0,0-1 0,1 1 0,-1 0 0,1 0 0,-5 1 0,-2-1 0,-1 1 0,1 0 0,-1 0 0,-17 6 0,24-6 0,-1 0 0,1 0 0,0 1 0,0-1 0,0 1 0,0 0 0,0-1 0,0 1 0,0 0 0,0 1 0,1-1 0,-1 0 0,1 1 0,0 0 0,0-1 0,-4 7 0,6-9-90,0 1 0,0-1-1,1 1 1,-1-1 0,0 1 0,0-1 0,0 1-1,0-1 1,1 1 0,-1-1 0,0 1 0,0-1-1,1 0 1,-1 1 0,0-1 0,1 1-1,-1-1 1,0 0 0,1 1 0,-1-1 0,0 0-1,1 1 1,-1-1 0,1 0 0,-1 0 0,1 1-1,-1-1 1,1 0 0,-1 0 0,1 0 0,-1 0-1,1 0 1,-1 0 0,1 0 0,-1 0 0,1 0-1,-1 0 1,1 0 0,-1 0 0,1 0 0,-1 0-1,1 0 1,-1 0 0,1-1 0,-1 1 0,1 0-1,0-1 1,0 1-299,16-2-7960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3.965"/>
    </inkml:context>
    <inkml:brush xml:id="br0">
      <inkml:brushProperty name="width" value="0.025" units="cm"/>
      <inkml:brushProperty name="height" value="0.025" units="cm"/>
    </inkml:brush>
  </inkml:definitions>
  <inkml:trace contextRef="#ctx0" brushRef="#br0">22 0 5894,'0'0'16554,"-4"9"-15166,-12 26-304,16-34-1025,-1 0 0,1 0 0,0 0 0,0 0-1,0 0 1,-1-1 0,1 1 0,0 0 0,0 0 0,1 0 0,-1 0 0,0 0 0,0 0 0,0-1 0,0 1 0,1 0 0,-1 0 0,0 0 0,1 0 0,-1-1 0,1 1 0,-1 0 0,1 0 0,-1-1 0,1 1 0,0 0 0,-1-1 0,1 1 0,0-1 0,-1 1 0,1-1 0,0 1 0,0-1 0,-1 1 0,2-1 0,29 10 1094,-28-9-986,34 4-162,0-1-1,-1-2 1,63-4 0,-68 1-1300,15-5-2382,-18-6-1748,-12-1-1510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4.802"/>
    </inkml:context>
    <inkml:brush xml:id="br0">
      <inkml:brushProperty name="width" value="0.025" units="cm"/>
      <inkml:brushProperty name="height" value="0.025" units="cm"/>
    </inkml:brush>
  </inkml:definitions>
  <inkml:trace contextRef="#ctx0" brushRef="#br0">169 11 11275,'0'0'13799,"-4"12"-13446,-15 39 44,-2 0 0,-3-2 0,-1-1 0,-51 72 1,81-137-4672,-1 3 3236,76-173-11609,-51 125 12261,1 1 5673,-28 74 849,2 40-4916,-4-26-665,0 0-1,2 0 1,1 0-1,1 0 0,2-1 1,15 47-1,-13-63-1591,-6-8-2127</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5.144"/>
    </inkml:context>
    <inkml:brush xml:id="br0">
      <inkml:brushProperty name="width" value="0.025" units="cm"/>
      <inkml:brushProperty name="height" value="0.025" units="cm"/>
    </inkml:brush>
  </inkml:definitions>
  <inkml:trace contextRef="#ctx0" brushRef="#br0">1 0 13773,'0'0'10954,"48"43"-10601,-27-43-129,2 0-128,-1 0-128,0-5-1025,-6-3-2466,-1-1-2915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5.516"/>
    </inkml:context>
    <inkml:brush xml:id="br0">
      <inkml:brushProperty name="width" value="0.025" units="cm"/>
      <inkml:brushProperty name="height" value="0.025" units="cm"/>
    </inkml:brush>
  </inkml:definitions>
  <inkml:trace contextRef="#ctx0" brushRef="#br0">14 17 15503,'0'0'6822,"-13"62"-5156,13-36-161,0-1-256,0-4-672,7-3-321,5-5-160,2-5-64,-1-5 0,2-3-768,3-3-706,-1-15-992,0-5-1186,-2-3-1088,-5-2-2499</inkml:trace>
  <inkml:trace contextRef="#ctx0" brushRef="#br0" timeOffset="1">168 0 10570,'0'0'7527,"-11"49"-5445,5-21 32,-1 5-608,0 2-289,-1 2-160,0 1-225,3-4-191,0-2-417,2-5-128,0-5-64,2 0 0,-2-8-928,0-5-1987,1-4-2851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15.861"/>
    </inkml:context>
    <inkml:brush xml:id="br0">
      <inkml:brushProperty name="width" value="0.025" units="cm"/>
      <inkml:brushProperty name="height" value="0.025" units="cm"/>
    </inkml:brush>
  </inkml:definitions>
  <inkml:trace contextRef="#ctx0" brushRef="#br0">1 116 10730,'0'0'18252,"7"-4"-17473,-1-1-725,0 0 0,0 0 0,-1 0 0,1-1-1,-1 0 1,-1 0 0,1 0 0,-1 0-1,0-1 1,0 0 0,-1 0 0,0 0-1,3-11 1,-6 18-58,1-1-1,-1 0 1,0 0-1,0 1 1,0-1-1,0 0 1,1 0-1,-1 1 1,0-1-1,1 0 1,-1 1-1,1-1 1,-1 1-1,1-1 1,-1 0-1,1 1 1,-1-1-1,1 1 1,-1-1-1,1 1 1,0 0-1,-1-1 1,1 1-1,0 0 1,0-1-1,5 18-264,-6 44-248,0-51 481,0 21-347,-1-17-618,0 1-1,2-1 1,3 27 0,1-31-4744</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3.712"/>
    </inkml:context>
    <inkml:brush xml:id="br0">
      <inkml:brushProperty name="width" value="0.025" units="cm"/>
      <inkml:brushProperty name="height" value="0.025" units="cm"/>
    </inkml:brush>
  </inkml:definitions>
  <inkml:trace contextRef="#ctx0" brushRef="#br0">677 1 6502,'0'0'10047,"0"7"-9369,1 86-35,2-26 174,-4 1 1,-2-1-1,-18 96 1,4-78-690,3 0 0,-4 136 0,-1 82 328,5-131-255,-35 274 811,20-211-727,22-179-121,-127 971 1535,99-613-1522,14-97-135,-5-101-18,-23 241 48,11 434 30,-9-347 516,27-366-468,-3 254 281,-14 100-360,17-388-212,-2 221-1,24-255-114,1-46 256,-9 96 0,0-120 133,2-15-78,-2 46-1,6-64-78,0-1 0,1 0-1,-1 0 1,1 0-1,0 0 1,1 0 0,0 0-1,0 0 1,0 0-1,0-1 1,1 1 0,6 8-1,-9-13-279,0-8-1340,0 0 0,-1 0-1,1 1 1,-2-1 0,1 0 0,-1 1-1,-2-8 1,-6-6-5835</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6.127"/>
    </inkml:context>
    <inkml:brush xml:id="br0">
      <inkml:brushProperty name="width" value="0.025" units="cm"/>
      <inkml:brushProperty name="height" value="0.025" units="cm"/>
    </inkml:brush>
  </inkml:definitions>
  <inkml:trace contextRef="#ctx0" brushRef="#br0">5 51 8584,'0'0'18711,"11"-7"-17483,-2 1-1077,0 1 1,0 0-1,1 0 1,0 1-1,0 0 0,0 1 1,0 0-1,1 0 0,-1 1 1,1 1-1,0-1 1,0 2-1,16 0 0,-26 1-139,0-1 1,1 0-1,-1 1 0,0-1 0,0 1 0,0 0 0,0-1 1,0 1-1,0 0 0,0 0 0,0 0 0,0-1 0,0 1 1,0 0-1,0 0 0,0 0 0,-1 0 0,1 1 0,0-1 1,-1 0-1,1 0 0,-1 0 0,1 1 0,-1-1 0,0 0 0,0 0 1,1 1-1,-1-1 0,0 0 0,0 0 0,0 1 0,0-1 1,0 0-1,-1 1 0,1-1 0,0 0 0,-1 0 0,1 1 1,0-1-1,-1 0 0,0 2 0,-2 4 124,1 0 1,-1 0-1,-1 0 1,1 0-1,-8 11 1,-52 52 240,46-53-294,0 1 1,1 1 0,1 0-1,-15 27 1,29-44-82,0-1 0,0 1-1,0-1 1,0 1 0,1-1 0,-1 1 0,1 0-1,-1-1 1,1 1 0,-1 0 0,1-1 0,0 1 0,0 0-1,0 0 1,0 0 0,0-1 0,0 1 0,0 0-1,1 0 1,0 3 0,0-4 0,0 0 0,0 0 0,0 0 0,0 0 0,0 0-1,0-1 1,1 1 0,-1 0 0,0 0 0,0-1 0,1 1 0,-1-1 0,0 1 0,1-1 0,-1 0-1,1 1 1,-1-1 0,0 0 0,4 0 0,5 0-65,0-1-1,0 0 1,-1 0 0,1-1-1,19-6 1,45-22-4396,-26 3-3200,-15 4-2436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8.939"/>
    </inkml:context>
    <inkml:brush xml:id="br0">
      <inkml:brushProperty name="width" value="0.025" units="cm"/>
      <inkml:brushProperty name="height" value="0.025" units="cm"/>
    </inkml:brush>
  </inkml:definitions>
  <inkml:trace contextRef="#ctx0" brushRef="#br0">8 0 19218,'0'0'1826,"-8"54"256,8-32 416,3-3-1441,15-1-352,4-5-385,8-4-256,3-1-1345,0-7-1762,0-1-2370,-4-9-9129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6.472"/>
    </inkml:context>
    <inkml:brush xml:id="br0">
      <inkml:brushProperty name="width" value="0.025" units="cm"/>
      <inkml:brushProperty name="height" value="0.025" units="cm"/>
    </inkml:brush>
  </inkml:definitions>
  <inkml:trace contextRef="#ctx0" brushRef="#br0">82 1 19923,'0'0'4719,"-9"1"-2578,6 0-2000,-37 9 1488,38-10-1585,0 1-1,1-1 1,-1 1 0,1 0-1,-1 0 1,1 0-1,-1 0 1,1 0 0,-1 0-1,1 0 1,0 0-1,0 0 1,-1 1 0,1-1-1,0 0 1,0 1-1,0-1 1,1 1 0,-1-1-1,0 1 1,1 0-1,-1-1 1,0 1 0,1 0-1,-1 2 1,3-2-37,0 0 0,0-1 1,0 1-1,0-1 0,0 0 1,1 1-1,-1-1 0,0 0 1,1 0-1,-1-1 0,0 1 1,1 0-1,-1-1 0,1 1 0,2-1 1,5 3 14,1 0-13,0 1 1,-1 0 0,1 1 0,-1 0 0,0 1 0,-1 0 0,0 1 0,11 8 0,-18-12 1,1 0 0,0 0 0,-1 0-1,0 0 1,0 0 0,0 0 0,0 0 0,0 1 0,-1-1 0,1 1 0,-1-1 0,0 1 0,0 0 0,0-1 0,0 1-1,-1 0 1,0 0 0,0-1 0,0 1 0,0 0 0,0 0 0,-1-1 0,0 1 0,1 0 0,-1 0 0,-1-1-1,1 1 1,-3 4 0,1-2 58,0-1 0,-1 0 0,1 0 0,-1 0 0,0 0-1,-1 0 1,1-1 0,-1 0 0,0 0 0,0 0 0,0 0 0,-1-1 0,1 0-1,-1 0 1,0 0 0,0-1 0,0 0 0,0 0 0,-11 1 0,16-2-224,0-1 0,0 0-1,0 0 1,0 0 0,0 0 0,0-1 0,0 1 0,1 0 0,-1 0 0,0 0 0,0-1 0,0 1 0,0 0 0,1-1 0,-1 1 0,0-1 0,0 1 0,1-1 0,-1 1 0,0-1 0,1 0 0,-1 1 0,0-1 0,1 0 0,-1 1 0,1-1 0,-1-1 0,-5-24-7477,6 25 7534,-3-33-12297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6.829"/>
    </inkml:context>
    <inkml:brush xml:id="br0">
      <inkml:brushProperty name="width" value="0.025" units="cm"/>
      <inkml:brushProperty name="height" value="0.025" units="cm"/>
    </inkml:brush>
  </inkml:definitions>
  <inkml:trace contextRef="#ctx0" brushRef="#br0">1 42 18546,'0'0'7302,"56"-1"-5444,-26-1-929,5-3-769,1-3-896,0-1-2788,-3-8-2562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0.027"/>
    </inkml:context>
    <inkml:brush xml:id="br0">
      <inkml:brushProperty name="width" value="0.025" units="cm"/>
      <inkml:brushProperty name="height" value="0.025" units="cm"/>
    </inkml:brush>
  </inkml:definitions>
  <inkml:trace contextRef="#ctx0" brushRef="#br0">0 107 19955,'0'0'2482,"1"-8"-923,0 3-1363,0 1 0,0-1 0,0 1 0,1 0 0,-1-1 0,1 1 0,0 0 0,1 0-1,-1 0 1,1 0 0,-1 1 0,1-1 0,0 1 0,0-1 0,1 1 0,-1 0 0,1 0 0,-1 1 0,1-1 0,0 1 0,0 0 0,0 0 0,1 0 0,-1 0 0,0 1-1,8-2 1,-6 1-109,1 0 0,-1 0 0,1 1 0,-1 0-1,1 0 1,8 1 0,-14 0-73,1 0 0,-1 0 1,1 1-1,-1-1 0,0 0 0,1 1 1,-1-1-1,0 1 0,1-1 0,-1 1 0,0-1 1,0 1-1,0 0 0,1 0 0,-1 0 0,0 0 1,0 0-1,0 0 0,0 0 0,0 0 0,-1 0 1,1 0-1,0 0 0,0 1 0,-1-1 1,1 0-1,-1 1 0,1-1 0,-1 0 0,0 1 1,1-1-1,-1 0 0,0 1 0,0 2 0,0 16 140,-2-1 0,0 1 0,-1-1 0,-1 0-1,-1 0 1,-1 0 0,0 0 0,-14 27 0,10-25-13,2-1 1,0 2 0,2-1-1,0 1 1,1 0-1,-2 31 1,7-51-177,0 0-1,0-1 1,0 1 0,0 0 0,0 0-1,0 0 1,1-1 0,-1 1-1,1 0 1,-1 0 0,1-1 0,0 1-1,0 0 1,0-1 0,0 1-1,0-1 1,0 1 0,0-1 0,0 0-1,0 1 1,1-1 0,-1 0-1,1 0 1,-1 0 0,1 0 0,-1 0-1,1 0 1,-1 0 0,1-1-1,0 1 1,0 0 0,-1-1-1,1 1 1,0-1 0,0 0 0,-1 0-1,1 0 1,0 0 0,0 0-1,0 0 1,0 0 0,2-1 0,4 0-276,0 0 1,0-1 0,0 0 0,0-1 0,-1 1 0,1-1 0,-1-1 0,13-7 0,-5 0-1619,0-1 0,-1-1 0,-1 0 0,0-1 0,17-22 0,1-6-4034</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0.355"/>
    </inkml:context>
    <inkml:brush xml:id="br0">
      <inkml:brushProperty name="width" value="0.025" units="cm"/>
      <inkml:brushProperty name="height" value="0.025" units="cm"/>
    </inkml:brush>
  </inkml:definitions>
  <inkml:trace contextRef="#ctx0" brushRef="#br0">165 1 12684,'0'0'5467,"-9"12"-2825,-14 16-1730,3 1 0,0 0-1,-19 42 1,30-53-479,0 0-1,2 1 0,0 0 0,2 0 1,0 1-1,1-1 0,0 1 1,1 24-1,2-42-400,1 0-1,0 0 1,0-1 0,1 1-1,-1 0 1,0 0 0,1-1-1,-1 1 1,1 0 0,-1 0 0,1-1-1,0 1 1,0-1 0,-1 1-1,1-1 1,1 1 0,-1-1-1,0 1 1,0-1 0,0 0 0,1 0-1,-1 0 1,2 2 0,0-2 4,0 0 0,0 0 0,0 0 1,0 0-1,0 0 0,0-1 0,0 1 1,0-1-1,0 0 0,0 0 0,1 0 1,3-1-1,3 0 83,0-1 0,-1-1 0,1 0 0,0 0-1,-1 0 1,1-2 0,11-6 0,-17 9-64,49-36 270,-50 35-196,1 1-1,-1-1 1,-1 0 0,1 0 0,0 0 0,-1 0 0,1 0 0,-1-1-1,0 1 1,0-1 0,-1 1 0,1-1 0,1-6 0,-3 10-127,0-1 1,-1 0-1,1 1 1,0-1-1,-1 0 1,1 1-1,-1-1 1,1 0-1,-1 1 1,1-1-1,-1 1 1,1-1-1,-1 1 1,1-1-1,-1 1 1,0-1-1,1 1 1,-1 0-1,0-1 1,0 1-1,1 0 1,-1-1-1,0 1 1,0 0-1,1 0 1,-1 0-1,0 0 1,0 0-1,1 0 1,-1 0-1,0 0 1,0 0-1,0 0 1,-39 1-15,31-1 8,-3 1 4,1 0 0,-1 1 0,1 0 0,-1 1 0,1 0 0,0 1 0,0 0 0,0 0 0,-13 9 0,27-13-1544,12-9-3964,7-15-3840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29.014"/>
    </inkml:context>
    <inkml:brush xml:id="br0">
      <inkml:brushProperty name="width" value="0.025" units="cm"/>
      <inkml:brushProperty name="height" value="0.025" units="cm"/>
    </inkml:brush>
  </inkml:definitions>
  <inkml:trace contextRef="#ctx0" brushRef="#br0">843 36 5701,'0'0'14233,"-1"-8"-13870,1 0-294,-3-11 47,0 37 307,-21 152 1015,-1 14-1253,-9 380 3360,19-363-2825,-46 226 1,19-64-92,6-29-233,-79 669 35,102-859-408,-2 24-5,-20 200 22,-16-83-11,-4 43 7,-29 380 311,69-416-179,-12 98-11,11-145-142,14-165-9,-21 139 0,-17-43-102,-11 69 278,45-203-172,2 0 1,1 0-1,8 84 1,-1-43-82,-3 1 0,-15 129 0,-1 43-42,15-250 113,0 61 0,-15 126 0,6-94-1817,10 97-7918,-3-215 3585</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1.450"/>
    </inkml:context>
    <inkml:brush xml:id="br0">
      <inkml:brushProperty name="width" value="0.025" units="cm"/>
      <inkml:brushProperty name="height" value="0.025" units="cm"/>
    </inkml:brush>
  </inkml:definitions>
  <inkml:trace contextRef="#ctx0" brushRef="#br0">15 15 4676,'0'0'19662,"-5"0"-18717,-4 1 203,11 1-174,29 4 477,50 3-316,16-8-752,-1-3-1,150-25 1,-186 23 775,-60 4-853,2 0-161,3 0-3483,-10 0-2205,-3-1-2080</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5.173"/>
    </inkml:context>
    <inkml:brush xml:id="br0">
      <inkml:brushProperty name="width" value="0.025" units="cm"/>
      <inkml:brushProperty name="height" value="0.025" units="cm"/>
    </inkml:brush>
  </inkml:definitions>
  <inkml:trace contextRef="#ctx0" brushRef="#br0">141 0 17072,'0'0'11051,"-33"74"-10411,12-44-416,-2 1-127,4-2-65,2-5 0,2-6-32,8-6 32,1-6-128,7-23-5670,11-8-384,6-9-5733</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5.531"/>
    </inkml:context>
    <inkml:brush xml:id="br0">
      <inkml:brushProperty name="width" value="0.025" units="cm"/>
      <inkml:brushProperty name="height" value="0.025" units="cm"/>
    </inkml:brush>
  </inkml:definitions>
  <inkml:trace contextRef="#ctx0" brushRef="#br0">48 1 13453,'0'0'10089,"-33"50"-9032,25-26-512,3 2-321,3 0-192,2-2 0,0-3-32,2-2-32,8-5-448,-3 0-289,-3-1-705,-1-2-1632,-3-4-2308</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5.890"/>
    </inkml:context>
    <inkml:brush xml:id="br0">
      <inkml:brushProperty name="width" value="0.025" units="cm"/>
      <inkml:brushProperty name="height" value="0.025" units="cm"/>
    </inkml:brush>
  </inkml:definitions>
  <inkml:trace contextRef="#ctx0" brushRef="#br0">0 172 11915,'0'0'16624,"67"5"-16528,-38-8-96,0 1-480,-5 2-1410,-6 0-769,-2 0-1120,-4-2-2371</inkml:trace>
  <inkml:trace contextRef="#ctx0" brushRef="#br0" timeOffset="1">264 15 17040,'0'0'11243,"-2"47"-10827,10-38-320,4-6-160,4-3-512,2 0-642,3-2-351,-3-9-929,0-3-898,-3-4-960,-2 4-672,-4-1-2115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6.264"/>
    </inkml:context>
    <inkml:brush xml:id="br0">
      <inkml:brushProperty name="width" value="0.025" units="cm"/>
      <inkml:brushProperty name="height" value="0.025" units="cm"/>
    </inkml:brush>
  </inkml:definitions>
  <inkml:trace contextRef="#ctx0" brushRef="#br0">98 0 5990,'0'0'14638,"-36"73"-12685,20-42-383,1-1-65,3-2 97,1-5-513,7-2-673,1-5-320,3-4-128,0-4-352,3-7-1346,4-1-2209,4 0-4101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284"/>
    </inkml:context>
    <inkml:brush xml:id="br0">
      <inkml:brushProperty name="width" value="0.025" units="cm"/>
      <inkml:brushProperty name="height" value="0.025" units="cm"/>
    </inkml:brush>
  </inkml:definitions>
  <inkml:trace contextRef="#ctx0" brushRef="#br0">159 1 16656,'0'0'3817,"-12"-1"-2200,2 1-1275,1 1-1,0 0 1,0 0 0,0 1-1,0 0 1,1 0-1,-1 1 1,-15 7-1,21-8-262,0-1-1,0 1 1,0 0-1,0-1 1,0 1-1,0 1 0,1-1 1,-1 0-1,1 1 1,-1-1-1,1 1 1,0 0-1,0 0 0,0 0 1,0 0-1,1 0 1,-1 0-1,1 0 1,0 1-1,0-1 0,0 1 1,0-1-1,1 0 1,-1 1-1,1-1 1,0 1-1,0-1 0,0 1 1,1-1-1,-1 1 1,2 4-1,-1-7-32,0 1-1,0-1 0,0 1 1,0-1-1,0 0 1,0 1-1,1-1 0,-1 0 1,1 0-1,-1 0 0,1 0 1,-1 0-1,1 0 1,-1-1-1,1 1 0,0-1 1,-1 1-1,1-1 1,0 1-1,0-1 0,-1 0 1,1 0-1,0 0 0,0 0 1,3 0-1,50-5 478,-35-1-434,1-1-1,-1-1 1,36-19 0,-41 18-66,0 1 0,1 1 0,0 0 0,0 1 0,1 1 0,-1 1 0,26-4 0,-41 8-7,1 0 0,0 1 0,-1-1 0,1 0 0,0 1 0,-1-1-1,1 1 1,-1 0 0,1-1 0,-1 1 0,1 0 0,-1 0 0,1 0 0,-1 0-1,0 0 1,0 0 0,1 1 0,-1-1 0,0 0 0,0 1 0,0-1 0,0 0 0,-1 1-1,1-1 1,0 1 0,-1 0 0,1-1 0,-1 1 0,1-1 0,-1 1 0,0 0-1,1-1 1,-1 4 0,2 11 191,-1 0 1,-1 30-1,-1-16-120,1-28-73,0 0-1,1 0 0,-1-1 0,0 1 0,1 0 0,-1 0 0,1 0 0,-1 0 0,1 0 0,0-1 0,0 1 0,0 0 0,0-1 0,1 3 0,-1-4-32,0 1 1,-1-1 0,1 1-1,0-1 1,0 1-1,-1-1 1,1 1 0,0-1-1,0 0 1,-1 0-1,1 1 1,0-1 0,0 0-1,0 0 1,0 0 0,0 0-1,-1 0 1,1 0-1,0 0 1,0 0 0,0 0-1,1-1 1,1 0-426,1-1 1,-1 1-1,1-1 0,-1 0 1,0 0-1,0-1 0,0 1 1,0-1-1,0 1 0,-1-1 1,1 0-1,2-4 0,13-20-4931,-2-4-1384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36.591"/>
    </inkml:context>
    <inkml:brush xml:id="br0">
      <inkml:brushProperty name="width" value="0.025" units="cm"/>
      <inkml:brushProperty name="height" value="0.025" units="cm"/>
    </inkml:brush>
  </inkml:definitions>
  <inkml:trace contextRef="#ctx0" brushRef="#br0">3 20 20724,'0'0'10612,"11"-3"-10110,-4 1-455,0-1-33,1 1 1,-1-1-1,1 1 0,-1 1 1,1-1-1,0 1 0,0 1 1,-1-1-1,1 1 0,0 1 1,12 1-1,-19-1-13,0 0 0,0 0 0,0 0 0,0 0 0,0 0 0,0 0 0,0 0 1,0 0-1,0 0 0,0 1 0,-1-1 0,1 0 0,-1 0 0,1 1 0,-1-1 0,1 0 0,-1 1 0,0-1 0,0 1 0,1-1 0,-1 0 1,0 1-1,0-1 0,-1 1 0,1-1 0,0 0 0,0 1 0,-1-1 0,1 1 0,-1 1 0,0 2 48,-1-1-1,1 1 1,-1 0-1,0 0 1,-1-1 0,1 1-1,-5 5 1,-19 18 47,-1-1 0,-36 28 0,64-54-96,-1-1 0,1 1 0,0 0 0,0-1 0,0 1 0,0-1 0,0 1 0,0-1 0,-1 0 0,1 1 0,0-1 0,0 0 0,0 0 0,0 0 0,0 1 0,0-1 0,0 0 0,0 0 0,1-1 0,-1 1 0,0 0 0,1 0 0,33 1 0,70-1-6572,-69 0-1013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1.344"/>
    </inkml:context>
    <inkml:brush xml:id="br0">
      <inkml:brushProperty name="width" value="0.025" units="cm"/>
      <inkml:brushProperty name="height" value="0.025" units="cm"/>
    </inkml:brush>
  </inkml:definitions>
  <inkml:trace contextRef="#ctx0" brushRef="#br0">0 532 13068,'0'0'11515,"9"-9"-9817,21-21-1080,-1-2-1,-2 0 1,-1-2-1,24-43 1,79-166-508,-119 220-79,-9 18-19,1 0 0,-1 0 0,1 0-1,0 1 1,1-1 0,-1 1 0,1 0 0,0 0-1,5-6 1,-6 59-140,-8 103 499,2-85-127,8 129 0,12-135 54,-1-32-2296,6-10-6055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1.700"/>
    </inkml:context>
    <inkml:brush xml:id="br0">
      <inkml:brushProperty name="width" value="0.025" units="cm"/>
      <inkml:brushProperty name="height" value="0.025" units="cm"/>
    </inkml:brush>
  </inkml:definitions>
  <inkml:trace contextRef="#ctx0" brushRef="#br0">1 48 6951,'0'0'18289,"48"9"-16431,-7-15-865,8-6-737,2 1-192,0 2-609,-5 2-2209,-8 2-2275,-6-1-3395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2.044"/>
    </inkml:context>
    <inkml:brush xml:id="br0">
      <inkml:brushProperty name="width" value="0.025" units="cm"/>
      <inkml:brushProperty name="height" value="0.025" units="cm"/>
    </inkml:brush>
  </inkml:definitions>
  <inkml:trace contextRef="#ctx0" brushRef="#br0">8 68 17617,'0'0'2978,"-1"9"-474,-1 0-2076,0 1 261,1-1-1,0 0 1,1 1 0,0-1-1,2 16 1,-2-23-635,0 0-1,1 1 1,-1-1 0,1 0-1,0 0 1,0 1 0,0-1 0,0 0-1,0 0 1,1 0 0,-1 0-1,0 0 1,1 0 0,0 0-1,-1-1 1,1 1 0,0-1 0,0 1-1,0-1 1,0 0 0,0 1-1,0-1 1,0 0 0,1 0 0,-1-1-1,0 1 1,0 0 0,1-1-1,-1 1 1,3-1 0,2 0-239,0 0 0,0-1 0,0 1 1,0-1-1,0-1 0,-1 0 0,1 0 1,0 0-1,-1 0 0,1-1 0,-1 0 1,0-1-1,0 0 0,0 1 0,-1-2 0,0 1 1,1-1-1,-1 0 0,-1 0 0,8-9 1,2-3-1667,-1-1 0,-1-1 0,-1 0 0,0-1 1,9-25-1,-31 89 10205,1 47-4100,2-17-2112,8-73-2136,-18 147 2176,13-49-5523,14-111-17644</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2.463"/>
    </inkml:context>
    <inkml:brush xml:id="br0">
      <inkml:brushProperty name="width" value="0.025" units="cm"/>
      <inkml:brushProperty name="height" value="0.025" units="cm"/>
    </inkml:brush>
  </inkml:definitions>
  <inkml:trace contextRef="#ctx0" brushRef="#br0">0 61 8808,'0'0'18183,"9"-9"-16710,28-27-480,-36 35-951,1 0-1,-1-1 1,1 1 0,-1 0-1,1-1 1,0 1-1,0 0 1,-1 0 0,1 1-1,0-1 1,0 0-1,0 1 1,0-1 0,0 1-1,0-1 1,0 1-1,0 0 1,0 0 0,0 0-1,0 0 1,0 0-1,0 0 1,0 1 0,0-1-1,0 1 1,4 1-1,-5-1-30,1 0-1,-1 0 0,1 1 1,-1-1-1,1 1 0,-1-1 1,0 1-1,0 0 0,0 0 1,0-1-1,0 1 0,0 0 1,0 0-1,0 0 0,-1 0 1,1 0-1,-1 0 0,0 0 1,1 0-1,-1 0 0,0 3 1,-1 2 82,0 1 1,0 0-1,-1-1 0,0 0 1,-1 1-1,1-1 1,-1 0-1,-1 0 0,1 0 1,-1-1-1,0 1 0,-1-1 1,0 0-1,0 0 1,-8 7-1,-27 39 372,40-51-465,-1-1 0,1 0-1,0 0 1,0 1 0,0-1 0,0 0 0,0 0 0,0 1-1,0-1 1,0 0 0,0 0 0,0 1 0,0-1 0,0 0-1,0 0 1,0 1 0,0-1 0,0 0 0,0 0 0,0 1-1,0-1 1,0 0 0,0 0 0,0 1 0,1-1-1,-1 0 1,0 0 0,0 0 0,0 1 0,0-1 0,1 0-1,-1 0 1,0 0 0,0 0 0,0 1 0,1-1 0,-1 0-1,0 0 1,0 0 0,0 0 0,1 0 0,-1 0 0,0 0-1,0 0 1,1 1 0,20 2-80,22-4-633,12-9-4035,-19 1-2586,-27 7 4704,24-7-11453</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3.648"/>
    </inkml:context>
    <inkml:brush xml:id="br0">
      <inkml:brushProperty name="width" value="0.025" units="cm"/>
      <inkml:brushProperty name="height" value="0.025" units="cm"/>
    </inkml:brush>
  </inkml:definitions>
  <inkml:trace contextRef="#ctx0" brushRef="#br0">14 12 9705,'-13'7'10724,"12"-3"-5820,29 0-3342,12-4-1121,-1-2 1,75-13 0,-71 8-406,-40 6-41,0 1 1,-1-1-1,1 1 0,0 0 1,-1 0-1,1 0 1,0 0-1,0 0 0,-1 0 1,1 1-1,0-1 0,-1 1 1,1 0-1,-1 0 0,4 1 1,-5-1 10,-1 1 1,1-1 0,0 0-1,-1 1 1,1-1-1,-1 1 1,1-1 0,-1 1-1,0-1 1,1 1-1,-1-1 1,0 1 0,0-1-1,0 1 1,0-1 0,-1 1-1,1-1 1,0 1-1,-1-1 1,1 1 0,0-1-1,-1 1 1,0-1-1,1 0 1,-1 1 0,0-1-1,0 0 1,-1 2 0,-6 12 230,-1 0 0,0-1 0,-2 0 0,1-1 0,-2 0 0,-23 21 0,-89 62 1241,91-72-1007,32-22-2819,11-8-87,17-11-3757,-1-1-1779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3.993"/>
    </inkml:context>
    <inkml:brush xml:id="br0">
      <inkml:brushProperty name="width" value="0.025" units="cm"/>
      <inkml:brushProperty name="height" value="0.025" units="cm"/>
    </inkml:brush>
  </inkml:definitions>
  <inkml:trace contextRef="#ctx0" brushRef="#br0">165 0 19378,'0'0'5638,"-16"58"-4133,2-22-160,-2 5-448,-5 4-512,0-1-161,-1-3-96,3-4-32,2-8-96,7-7-224,2-11-1121,7-9-930,5-22-4515,8-10-833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4.363"/>
    </inkml:context>
    <inkml:brush xml:id="br0">
      <inkml:brushProperty name="width" value="0.025" units="cm"/>
      <inkml:brushProperty name="height" value="0.025" units="cm"/>
    </inkml:brush>
  </inkml:definitions>
  <inkml:trace contextRef="#ctx0" brushRef="#br0">3 0 14221,'0'0'10736,"0"10"-9460,0 16-623,-2-8-365,2 0 1,0 0 0,1 0-1,1 0 1,0 0 0,2 0 0,0 0-1,10 28 1,11-7-455,-2-1-2687,-11-12-4020,-10-18 1022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4.707"/>
    </inkml:context>
    <inkml:brush xml:id="br0">
      <inkml:brushProperty name="width" value="0.025" units="cm"/>
      <inkml:brushProperty name="height" value="0.025" units="cm"/>
    </inkml:brush>
  </inkml:definitions>
  <inkml:trace contextRef="#ctx0" brushRef="#br0">1 328 11371,'0'0'14253,"48"10"-13644,-12-19-321,5-1-256,-2-1-224,0 0-1698,-4 0-1953,-5 0-2499</inkml:trace>
  <inkml:trace contextRef="#ctx0" brushRef="#br0" timeOffset="1">413 0 18225,'0'0'5766,"-27"61"-4165,27-42-95,0-2-385,3-3-481,12-8-480,6-4-95,2-2-33,2-3-289,-1-10-447,0-5-1090,-2 0-1249,-4-6-2082,-5 2-2338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5.063"/>
    </inkml:context>
    <inkml:brush xml:id="br0">
      <inkml:brushProperty name="width" value="0.025" units="cm"/>
      <inkml:brushProperty name="height" value="0.025" units="cm"/>
    </inkml:brush>
  </inkml:definitions>
  <inkml:trace contextRef="#ctx0" brushRef="#br0">72 1 15727,'0'0'6054,"-36"64"-3428,23-38-544,5 2-288,1 3-673,1 3-288,4 4-481,2 3-224,0-1-96,0-1 0,0-5-384,4-3-1090,-1-11-1504,0-8-1603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644"/>
    </inkml:context>
    <inkml:brush xml:id="br0">
      <inkml:brushProperty name="width" value="0.025" units="cm"/>
      <inkml:brushProperty name="height" value="0.025" units="cm"/>
    </inkml:brush>
  </inkml:definitions>
  <inkml:trace contextRef="#ctx0" brushRef="#br0">0 23 6662,'0'0'9759,"8"-3"-5456,3-1-3393,1 0 0,-1 1 0,1 1 0,0-1 0,0 2 0,0 0 0,0 0 0,0 1 0,23 3 0,-32-3-874,1 1-1,0-1 1,-1 1-1,1 0 0,-1 1 1,1-1-1,-1 0 1,1 1-1,-1 0 1,0 0-1,0 0 1,0 0-1,0 1 0,0-1 1,0 1-1,-1-1 1,1 1-1,-1 0 1,0 0-1,0 0 0,0 0 1,0 1-1,0-1 1,-1 1-1,1-1 1,-1 1-1,0-1 0,0 1 1,-1-1-1,1 1 1,-1 0-1,1 0 1,-1-1-1,0 1 1,-1 0-1,1 0 0,-2 4 1,1-1 23,-1 0 1,0 0-1,0 0 1,0-1-1,-1 1 1,0-1-1,-1 0 1,1 0 0,-9 10-1,-48 51 733,25-29-583,30-33-209,-2 3 0,0 1 0,0-1 0,1 1 0,0 0 0,-6 13 0,12-21 0,-1 0 0,1 0 0,-1 1 0,1-1 0,0 0 0,-1 0 0,1 1 0,0-1 0,0 0 0,0 1 0,0-1 0,0 0 0,0 0 0,1 1 0,-1-1 0,0 0 0,1 1 0,-1-1 0,0 0 0,1 0 0,0 1 0,1 0 0,-1-1 0,1 1 0,0-1 0,0 0 0,-1 0 0,1 0 0,0 0 0,0 0 0,0 0 0,0 0 0,0-1 0,0 1 0,1-1 0,-1 0 0,0 1 0,0-1 0,3 0 0,17 1-46,0-1-1,0 0 1,0-2-1,28-5 1,-38 4-69,0 0 1,-1 0-1,1-1 1,-1-1-1,0 0 1,0 0-1,0-1 1,-1 0-1,14-12 1,-22 17-385,1-2 0,-1 1 0,0 0-1,0 0 1,0 0 0,-1-1 0,1 1 0,-1-1 0,3-3 0,-4-16-8273,-9 7-1712</inkml:trace>
  <inkml:trace contextRef="#ctx0" brushRef="#br0" timeOffset="1">93 204 10090,'0'0'15278,"56"-24"-15470,-15 13-1794,-3 0-1986,-2 0-3074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5.404"/>
    </inkml:context>
    <inkml:brush xml:id="br0">
      <inkml:brushProperty name="width" value="0.025" units="cm"/>
      <inkml:brushProperty name="height" value="0.025" units="cm"/>
    </inkml:brush>
  </inkml:definitions>
  <inkml:trace contextRef="#ctx0" brushRef="#br0">0 211 19282,'0'0'11841,"10"-7"-11377,9-9-374,-2 1 0,0-2 0,-1 0 0,-1-1 0,20-31-1,-20 24-59,16-21-1,-28 94-504,-18 112 1155,7-95-3242,3-1-6468,4-42-6931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6.943"/>
    </inkml:context>
    <inkml:brush xml:id="br0">
      <inkml:brushProperty name="width" value="0.025" units="cm"/>
      <inkml:brushProperty name="height" value="0.025" units="cm"/>
    </inkml:brush>
  </inkml:definitions>
  <inkml:trace contextRef="#ctx0" brushRef="#br0">1 7577 5926,'1'-12'-395,"17"-116"1329,5 2 1,6 1 0,5 1-1,60-144 1,243-474-1139,-321 709 91,158-310 362,15 7 0,349-471 0,-221 409 1574,673-652 0,47 142-3204,-722 665 2739,504-294 0,642-258-638,-671 445-696,-611 289-10,3 8-1,291-47 1,-360 83 367,170-2 1,-283 19 344,-7-1-8296,-1 1-1308</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47.314"/>
    </inkml:context>
    <inkml:brush xml:id="br0">
      <inkml:brushProperty name="width" value="0.025" units="cm"/>
      <inkml:brushProperty name="height" value="0.025" units="cm"/>
    </inkml:brush>
  </inkml:definitions>
  <inkml:trace contextRef="#ctx0" brushRef="#br0">54 1 12460,'0'0'3475,"-9"0"-2188,-27 0-353,27 2-152,11 2-583,9 3-182,32 6 248,1-1 0,0-2 0,82 8 0,47 9-140,-172-27-124,0 0 1,-1 0-1,1 0 0,0 0 0,0 0 1,-1 0-1,1 1 0,0-1 0,-1 0 1,1 0-1,0 1 0,-1-1 0,1 1 1,0-1-1,-1 0 0,1 1 0,-1-1 0,1 1 1,-1-1-1,1 1 0,-1 0 0,1-1 1,-1 1-1,1-1 0,-1 1 0,0 0 1,1-1-1,-1 1 0,0 0 0,0 0 1,0 1 26,0-1 0,-1 0 0,1 1 0,-1-1 0,1 0 1,-1 1-1,0-1 0,0 0 0,1 0 0,-1 0 0,0 1 1,0-1-1,0 0 0,-2 1 0,-52 36 881,46-32-869,-203 146 425,126-83-6552,64-52-6196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2.349"/>
    </inkml:context>
    <inkml:brush xml:id="br0">
      <inkml:brushProperty name="width" value="0.025" units="cm"/>
      <inkml:brushProperty name="height" value="0.025" units="cm"/>
    </inkml:brush>
  </inkml:definitions>
  <inkml:trace contextRef="#ctx0" brushRef="#br0">18 58 11050,'0'0'7186,"-3"-8"-6460,-11-27-43,14 35-662,0-1 0,0 1 0,0-1 0,0 1-1,0-1 1,0 1 0,0-1 0,0 1 0,0-1-1,0 1 1,0 0 0,1-1 0,-1 1 0,0-1 0,0 1-1,0-1 1,1 1 0,-1 0 0,0-1 0,0 1-1,1-1 1,-1 1 0,0 0 0,1-1 0,-1 1 0,0 0-1,1 0 1,-1-1 0,1 1 0,-1 0 0,1 0-1,-1 0 1,0-1 0,1 1 0,-1 0 0,1 0 0,-1 0-1,1 0 1,0 0 0,22-1 400,-18 1-260,488 6 1974,-118 1-1339,154 0 527,378-6-885,591-17 544,-1035 17-821,462 37-137,-254-5 5,-459-27-22,904 34 48,-4 50-21,-539-31 30,0-46-32,-560-14-98,10 1-550,0-1 0,0-1-1,0-1 1,0-1 0,36-12 0,-40 2-2416,-11-4-2163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8.010"/>
    </inkml:context>
    <inkml:brush xml:id="br0">
      <inkml:brushProperty name="width" value="0.025" units="cm"/>
      <inkml:brushProperty name="height" value="0.025" units="cm"/>
    </inkml:brush>
  </inkml:definitions>
  <inkml:trace contextRef="#ctx0" brushRef="#br0">97 1 18385,'0'0'6657,"-1"13"-4639,-6 29-829,-3-1 0,-24 66 0,15-50-1163,13-38 193,1-1 0,0 1 0,1 0-1,-2 38 1,6-56-203,0 1-1,1 0 1,-1 0-1,0-1 1,0 1-1,1 0 0,-1-1 1,1 1-1,0-1 1,-1 1-1,1-1 1,0 1-1,0-1 0,0 1 1,0-1-1,0 1 1,0-1-1,0 0 1,1 0-1,-1 0 1,2 2-1,1-1 20,0 0-1,0 0 1,0-1 0,0 1 0,0-1-1,0 1 1,0-1 0,6 0 0,10 1 85,-1-1 0,39-4 1,-49 2-115,49-5-214,60-16 1,-71 11-610,0 3-1,84-4 1,-117 12-3545,-7 0-2748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8.368"/>
    </inkml:context>
    <inkml:brush xml:id="br0">
      <inkml:brushProperty name="width" value="0.025" units="cm"/>
      <inkml:brushProperty name="height" value="0.025" units="cm"/>
    </inkml:brush>
  </inkml:definitions>
  <inkml:trace contextRef="#ctx0" brushRef="#br0">6 4 20211,'0'0'8050,"11"-1"-6603,-5 0-1259,0 1-1,0-1 0,0 1 1,-1 0-1,1 0 0,0 1 1,0 0-1,0 0 1,9 3-1,-12-2-138,0-1 0,0 1 0,0 0 0,0 0 0,-1 0 0,1 0 0,0 0 0,-1 0 0,0 1 0,1-1 0,-1 1 0,0 0 0,0 0 0,-1 0 0,1 0 0,-1 0-1,1 0 1,-1 0 0,0 0 0,0 1 0,0-1 0,0 5 0,1 4-42,-1 0-1,0-1 1,0 1-1,-1 0 1,-1 0-1,0 0 1,-1-1-1,0 1 1,-7 21-1,-3-4-10,0-1-1,-23 36 0,-5 13-30,27-47-956,6-10-3863,5-9-4216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8.913"/>
    </inkml:context>
    <inkml:brush xml:id="br0">
      <inkml:brushProperty name="width" value="0.025" units="cm"/>
      <inkml:brushProperty name="height" value="0.025" units="cm"/>
    </inkml:brush>
  </inkml:definitions>
  <inkml:trace contextRef="#ctx0" brushRef="#br0">1 21 14894,'0'0'14488,"3"16"-13463,2 18-606,-1 0 1,-2 0-1,-4 65 0,-1-79-328,-1 14 106,1 0 1,1 45-1,2-79-197,0 1 0,0 0 0,0-1 0,0 1 0,0 0 0,0-1 0,1 1 0,-1 0 0,0-1 0,0 1 0,1 0 0,-1-1 0,0 1 0,1 0 0,-1-1 0,0 1 0,1-1 0,-1 1 0,1-1 0,-1 1 0,1-1 0,-1 1 0,1-1 0,-1 0 0,1 1 0,0-1 0,-1 0 0,1 1 0,1-1 0,22-3 0,20-24 0,-8-6 0,-1-2 0,53-69 0,47-88 0,-119 168 0,-15 22-1172,-4 4-1935,-4 5-6440,-3 3-2443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9.285"/>
    </inkml:context>
    <inkml:brush xml:id="br0">
      <inkml:brushProperty name="width" value="0.025" units="cm"/>
      <inkml:brushProperty name="height" value="0.025" units="cm"/>
    </inkml:brush>
  </inkml:definitions>
  <inkml:trace contextRef="#ctx0" brushRef="#br0">1 13 12684,'0'0'12823,"2"9"-11083,2 16-684,0 0 0,-1 48 0,-1-9 639,-2-63-1684,0-1-1,0 1 1,0 0-1,0 0 1,0 0-1,1-1 0,-1 1 1,0 0-1,0 0 1,1-1-1,-1 1 1,1 0-1,-1-1 0,0 1 1,1 0-1,-1-1 1,1 1-1,-1 0 0,1-1 1,0 1-1,-1-1 1,1 1-1,0-1 1,-1 0-1,1 1 0,0-1 1,-1 0-1,1 1 1,0-1-1,0 0 1,-1 0-1,1 1 0,0-1 1,0 0-1,0 0 1,-1 0-1,1 0 1,0 0-1,0 0 0,0-1 1,-1 1-1,1 0 1,0 0-1,0 0 1,-1-1-1,1 1 0,1-1 1,2 0 8,0-1 1,0 0-1,0 0 1,0 0-1,0 0 1,0-1-1,4-3 1,2-4-20,0 0 0,-1-1 0,0 0 0,0 0 0,7-15 0,-12 19 0,-1 1 0,0-1 0,0 0 0,-1 0 0,0 0 0,0 0 0,0 0 0,-1-1 0,0 1 0,-1 0 0,0-14 0,-1 19 0,1 0 0,-1 1 0,0-1 0,0 1 0,0-1 0,0 1 0,-1-1 0,1 1 0,0-1 0,0 1 0,-1 0 0,1 0 0,-1 0 0,1 0 0,-1 0 0,0 0 0,1 0 0,-1 1 0,0-1 0,0 0 0,1 1 0,-1-1 0,0 1 0,0 0 0,0 0 0,1 0 0,-1 0 0,-3 0 0,3 0 0,-1-1 0,0 1 0,1 0 0,-1 0 0,0 0 0,1 1 0,-1-1 0,0 1 0,1-1 0,-1 1 0,1 0 0,-1 0 0,1 0 0,-1 0 0,1 0 0,0 1 0,-1-1 0,1 1 0,-4 3 0,6-5-69,0 1 0,0-1-1,-1 0 1,1 0 0,0 1 0,0-1-1,0 0 1,-1 1 0,1-1 0,0 0-1,0 1 1,0-1 0,0 0 0,0 1-1,0-1 1,0 0 0,0 1 0,0-1-1,0 0 1,0 1 0,0-1 0,0 0-1,0 1 1,0-1 0,0 0 0,0 1-1,0-1 1,0 0 0,1 1 0,-1-1-1,0 0 1,0 1 0,0-1 0,1 0-1,-1 0 1,0 1 0,0-1 0,1 0-1,-1 0 1,0 1 0,0-1 0,1 0-1,-1 0 1,0 0 0,1 0 0,-1 0-1,0 1 1,1-1 0,-1 0 0,0 0-1,1 0 1,-1 0 0,0 0 0,1 0-1,24 0-7150,-18 0 4818,19 0-4666</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8:59.732"/>
    </inkml:context>
    <inkml:brush xml:id="br0">
      <inkml:brushProperty name="width" value="0.025" units="cm"/>
      <inkml:brushProperty name="height" value="0.025" units="cm"/>
    </inkml:brush>
  </inkml:definitions>
  <inkml:trace contextRef="#ctx0" brushRef="#br0">73 98 12844,'0'0'19042,"-6"14"-18631,-10 33-317,3 1 0,1 0 0,2 0 0,-5 89 0,15-137-94,0 1 0,0-1 0,0 1 0,0-1 0,0 1 0,0-1 0,0 1 0,0-1 0,0 1 0,0-1 0,0 1 0,0-1 0,1 1 0,-1-1 0,0 0 0,0 1 0,0-1 0,1 1 0,-1-1 0,0 1 0,1-1 0,-1 0 0,0 1 0,1-1 0,-1 0 0,0 1 0,1-1 0,-1 0 0,1 0 0,-1 1 0,1-1 0,-1 0 0,1 0 0,0 1 0,19-8 0,17-21 0,-4-18 0,-2-1 0,-2-1 0,33-75 0,9-15 0,-60 122 0,-8 23 0,-13 30 0,3-17 0,-51 152 0,51-148 0,2 1 0,1 0 0,1 0 0,0 0 0,3 31 0,0-52-135,1 0 1,0 0-1,0 0 1,0 0-1,0-1 1,0 1-1,1 0 1,2 3-1,10 15-3725,-8-16-5483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0.431"/>
    </inkml:context>
    <inkml:brush xml:id="br0">
      <inkml:brushProperty name="width" value="0.025" units="cm"/>
      <inkml:brushProperty name="height" value="0.025" units="cm"/>
    </inkml:brush>
  </inkml:definitions>
  <inkml:trace contextRef="#ctx0" brushRef="#br0">1 11 9449,'0'0'20585,"6"9"-19694,-2 1-749,1-1 0,-1 1-1,-1 0 1,1 0 0,-2 1-1,0-1 1,0 1 0,0-1-1,-2 1 1,1-1 0,-1 1-1,-3 19 1,-3 27-142,-2 54 0,7-110 0,1 0 0,0 0 0,0-1 0,0 1 0,0 0 0,0 0 0,0-1 0,0 1 0,0 0 0,0 0 0,0-1 0,1 1 0,-1 0 0,0-1 0,0 1 0,1 0 0,-1 0 0,1-1 0,-1 1 0,0-1 0,1 1 0,-1 0 0,1-1 0,-1 1 0,1-1 0,0 1 0,-1-1 0,1 0 0,-1 1 0,1-1 0,0 1 0,-1-1 0,1 0 0,0 0 0,0 1 0,0-1 0,2 0 0,0-1 0,-1 1 0,1-1 0,-1 1 0,1-1 0,-1 0 0,1 0 0,-1 0 0,0 0 0,5-3 0,52-43 0,-22 10 0,-1-1 0,-2-2 0,-2-1 0,43-72 0,-66 94-2214,-9 19 2048,1-1-1,-1 1 1,0 0-1,0-1 1,1 1 0,-1 0-1,0-1 1,0 1 0,0-1-1,0 1 1,0-1-1,0 1 1,1 0 0,-1-1-1,0 1 1,0-1 0,0 1-1,0-1 1,0 1 0,-1-1-1,1 1 1,0 0-1,0-1 1,0 1 0,0-1-1,0 1 1,-1 0 0,1-1-1,0 1 1,0-1 0,-1 1-1,1 0 1,0-1-1,0 1 1,-1 0 0,1-1-1,-1 1 1,-10-1-9427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09.987"/>
    </inkml:context>
    <inkml:brush xml:id="br0">
      <inkml:brushProperty name="width" value="0.025" units="cm"/>
      <inkml:brushProperty name="height" value="0.025" units="cm"/>
    </inkml:brush>
  </inkml:definitions>
  <inkml:trace contextRef="#ctx0" brushRef="#br0">1 132 19635,'0'0'7137,"8"3"-6833,-3-1-306,0 0 0,-1-1 0,1 1-1,0-1 1,0-1 0,-1 1 0,1-1 0,0 1-1,0-1 1,0-1 0,0 1 0,0-1 0,0 0-1,-1 0 1,1 0 0,0-1 0,-1 1 0,1-1-1,-1 0 1,1-1 0,-1 1 0,0-1-1,0 0 1,0 0 0,0 0 0,-1 0 0,1-1-1,4-6 1,-4 5 256,0 1-1,-1-1 0,0 0 1,0 0-1,-1-1 1,1 1-1,-1 0 0,0-1 1,-1 1-1,1-1 1,-1 0-1,0 0 0,0 1 1,-1-12-1,0 16-230,0 1 1,0 0-1,0-1 0,0 1 0,-1 0 0,1-1 0,0 1 1,0 0-1,0-1 0,-1 1 0,1 0 0,0-1 0,0 1 1,-1 0-1,1-1 0,0 1 0,-1 0 0,1 0 1,0-1-1,-1 1 0,1 0 0,0 0 0,-1 0 0,1 0 1,0-1-1,-1 1 0,1 0 0,-1 0 0,1 0 0,0 0 1,-1 0-1,1 0 0,-1 0 0,1 0 0,0 0 1,-1 0-1,1 0 0,-1 0 0,1 0 0,0 1 0,-1-1 1,1 0-1,0 0 0,-1 0 0,1 1 0,0-1 0,-1 0 1,1 0-1,0 1 0,-1-1 0,1 0 0,-1 1 1,-19 13 34,13-6-47,-9 8 83,1 0-1,1 1 1,1 1 0,0 0 0,1 0-1,-17 39 1,28-56-107,1 0 1,0 0-1,-1 0 1,1-1-1,0 1 0,0 0 1,-1 0-1,1 0 1,0 0-1,0-1 0,0 1 1,0 0-1,0 0 1,0 0-1,1 0 0,-1 0 1,0-1-1,0 1 1,0 0-1,1 0 0,-1 0 1,1-1-1,-1 1 1,0 0-1,1 0 0,-1-1 1,1 1-1,0 0 1,-1-1-1,1 1 0,-1-1 1,2 2-1,0-2-62,0 1 0,1 0 0,-1-1 0,0 0 0,0 1 0,0-1 0,1 0 0,-1 0-1,0 0 1,0-1 0,1 1 0,2-1 0,4-2-260,0 1 0,1-1 1,-1-1-1,-1 0 0,12-6 0,-7 1-1023,1-1 0,-2 0 0,1-1 0,16-20 0,-33 64 146,-11 21-29,-3 15-1185,13-20-3361,5-38 219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0.759"/>
    </inkml:context>
    <inkml:brush xml:id="br0">
      <inkml:brushProperty name="width" value="0.025" units="cm"/>
      <inkml:brushProperty name="height" value="0.025" units="cm"/>
    </inkml:brush>
  </inkml:definitions>
  <inkml:trace contextRef="#ctx0" brushRef="#br0">0 0 17969,'0'0'2402,"0"51"577,8-29-96,8-3-673,4-3-384,-2-1-577,-1-1-801,1 2-352,0-1-64,1-2-1089,-1-7-2786,-3-2-3108,-3-4-6534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1.740"/>
    </inkml:context>
    <inkml:brush xml:id="br0">
      <inkml:brushProperty name="width" value="0.025" units="cm"/>
      <inkml:brushProperty name="height" value="0.025" units="cm"/>
    </inkml:brush>
  </inkml:definitions>
  <inkml:trace contextRef="#ctx0" brushRef="#br0">98 54 8616,'0'0'14270,"2"-8"-11612,1-1-1932,4-26 2018,-34 61-1089,-55 79 443,103-110-2098,35-32 0,-35 23 0,39-22 0,-53 33 0,-1 0 0,0 0 0,1 1 0,0 0 0,-1 0 0,1 1 0,0 0 0,0 0 0,0 1 0,-1-1 0,10 2 0,-15-1 0,1 1 0,-1 0 0,1-1 0,-1 1 0,0 0 0,0 0 0,1-1 0,-1 1 0,0 0 0,0 0 0,0 0 0,0 1 0,0-1 0,0 0 0,0 0 0,0 1 0,-1-1 0,1 0 0,0 1 0,-1-1 0,1 0 0,-1 1 0,1-1 0,-1 1 0,0-1 0,0 3 0,9 17 0,-9-21 0,1 1 0,0-1 0,0 1 0,0-1 0,0 0 0,0 0 0,-1 1 0,1-1 0,0 0 0,0 0 0,0 0 0,0 0 0,0 0 0,0 0 0,0 0 0,0 0 0,0 0 0,-1-1 0,1 1 0,0 0 0,0 0 0,0-1 0,0 1 0,0-1 0,-1 1 0,1-1 0,1 0 0,25-15 0,-24 14 0,7-6 0,50-28 0,-57 34 0,0 1 0,1-1 0,-1 1 0,1 0 0,-1 0 0,1 0 0,-1 0 0,1 0 0,0 1 0,0 0 0,-1 0 0,1 0 0,0 0 0,-1 0 0,7 2 0,-9-1 0,0 0 0,0 0 0,0 0 0,0 0 0,0 0 0,0 0 0,0 1 0,0-1 0,0 0 0,0 0 0,-1 1 0,1-1 0,-1 1 0,1-1 0,-1 0 0,1 1 0,-1-1 0,0 1 0,0-1 0,1 1 0,-2 2 0,1 42 0,0-32 0,34-46 0,-15 22-3099,-17 9 2271,0 0-1,1 0 1,-1 0 0,1 1-1,-1-1 1,1 1-1,-1-1 1,1 1-1,-1 0 1,1 0-1,0 0 1,-1 0 0,1 0-1,-1 1 1,1-1-1,-1 1 1,1 0-1,2 1 1,2 3-8167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2.208"/>
    </inkml:context>
    <inkml:brush xml:id="br0">
      <inkml:brushProperty name="width" value="0.025" units="cm"/>
      <inkml:brushProperty name="height" value="0.025" units="cm"/>
    </inkml:brush>
  </inkml:definitions>
  <inkml:trace contextRef="#ctx0" brushRef="#br0">10 23 13229,'0'0'17104,"1"10"-16725,-1 9 0,-1 0 0,-1 0 0,-5 21 0,11-41-319,0 0 0,0 0 0,1-1-1,-1 0 1,0 0 0,-1 0 0,1 0 0,5-4 0,12-8-60,68-42 0,-81 51 0,-1 2 0,1-1 0,0 1 0,0 0 0,1 1 0,-1 0 0,0 0 0,1 1 0,13-1 0,-21 3 0,0 0 0,0-1 0,0 1 0,0 0 0,0 0 0,-1 0 0,1 0 0,0 0 0,-1 1 0,1-1 0,-1 0 0,1 0 0,-1 0 0,0 0 0,1 1 0,-1-1 0,0 0 0,0 0 0,0 1 0,0-1 0,0 0 0,0 0 0,0 1 0,-1 0 0,0 37 0,1-38 0,-7 25 0,8-26 0,-1-1 0,0 1 0,0 0 0,0 0 0,0 0 0,1 0 0,-1 0 0,0 0 0,0 0 0,0 0 0,0 0 0,1 0 0,-1 0 0,0 0 0,0 0 0,0 0 0,1 0 0,-1 0 0,0 0 0,0 0 0,0 0 0,0 0 0,1 0 0,-1 0 0,0 1 0,0-1 0,0 0 0,0 0 0,0 0 0,1 0 0,-1 0 0,0 0 0,0 0 0,0 1 0,0-1 0,0 0 0,0 0 0,0 0 0,1 0 0,-1 1 0,0-1 0,0 0 0,0 0 0,0 0 0,0 0 0,0 1 0,0-1 0,0 0 0,0 0 0,0 0 0,0 0 0,0 1 0,0-1 0,0 0 0,0 0 0,0 0 0,0 1 0,0-1 0,0 0 0,-1 0 0,2 0 0,15-9 0,0 0 0,23-20 0,-30 22 0,-1 0 0,1 0 0,0 1 0,0 0 0,1 1 0,0 0 0,0 0 0,0 1 0,1 0 0,-1 1 0,1 0 0,15-1 0,-25 4 3,0 0 0,0 1-1,0 0 1,0-1 0,0 1 0,0-1 0,0 1 0,0 0-1,0 0 1,0-1 0,0 1 0,-1 0 0,1 0 0,0 0-1,-1 0 1,1 0 0,0 0 0,-1 0 0,1 0-1,-1 0 1,0 1 0,1-1 0,-1 0 0,0 0 0,0 0-1,0 0 1,1 1 0,-1-1 0,-1 0 0,1 0 0,0 0-1,0 0 1,0 1 0,-1 0 0,-6 56-220,5-45-87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3.332"/>
    </inkml:context>
    <inkml:brush xml:id="br0">
      <inkml:brushProperty name="width" value="0.025" units="cm"/>
      <inkml:brushProperty name="height" value="0.025" units="cm"/>
    </inkml:brush>
  </inkml:definitions>
  <inkml:trace contextRef="#ctx0" brushRef="#br0">1 181 4388,'0'0'23649,"9"0"-22271,-2 0-1222,-1 0 1,1-1 0,0 0 0,0 0 0,-1-1 0,1 0 0,-1 0 0,0-1 0,0 1 0,0-1 0,0-1 0,0 1 0,0-1 0,-1 0 0,1 0 0,-1-1 0,-1 1 0,1-1 0,5-7-1,-5 5-132,0 0-1,0 0 1,0 0-1,-1-1 0,0 0 1,-1 0-1,4-11 0,-6 18-22,-1-1-1,1 1 1,-1 0-1,1-1 1,-1 1-1,0 0 1,0-1 0,1 1-1,-1-1 1,0 1-1,0 0 1,0-1-1,-1 1 1,1-1-1,0 1 1,0 0-1,-1-1 1,1 1-1,-1 0 1,1-1-1,-1 1 1,0 0-1,1-1 1,-1 1-1,0 0 1,0 0-1,0 0 1,0 0-1,0 0 1,0 0 0,0 0-1,0 0 1,0 0-1,0 1 1,-1-1-1,1 0 1,0 1-1,-1-1 1,1 1-1,0-1 1,-1 1-1,1 0 1,0 0-1,-1-1 1,1 1-1,-1 0 1,1 0-1,-1 0 1,1 1-1,-3-1 1,-1 1-1,0 1 0,0-1 0,0 1 0,0 0 0,0 0 0,1 0 0,-1 0 0,1 1 0,-1 0 0,1 0 0,0 0 0,0 1 0,0-1 0,1 1 0,-1 0 0,1 0 0,0 0 0,0 0 0,1 1 0,-5 7 0,-1 4 0,1 0 0,0 0 0,0 1 0,-6 31 0,12-45 0,1 0 0,-1 0 0,1 1 0,-1-1 0,1 0 0,0 0 0,1 1 0,-1-1 0,1 5 0,0-7 0,-1 0 0,0 0 0,1 0 0,-1 0 0,1-1 0,-1 1 0,1 0 0,0 0 0,-1 0 0,1 0 0,0-1 0,-1 1 0,1 0 0,0-1 0,0 1 0,0-1 0,0 1 0,-1-1 0,1 1 0,0-1 0,1 1 0,3-1 0,-1 1 0,1-1 0,-1 0 0,1-1 0,-1 1 0,0-1 0,1 0 0,-1 0 0,0 0 0,1-1 0,-1 1 0,7-5 0,20-9 0,43-31 0,-48 30 0,0 0 0,41-18 0,-66 33 0,0 1 0,0-1 0,0 0 0,0 1 0,0-1 0,0 1 0,0-1 0,0 1 0,0 0 0,0-1 0,0 1 0,0 0 0,1 0 0,-1 0 0,0 0 0,0 0 0,0 0 0,0 0 0,0 0 0,1 0 0,-1 1 0,0-1 0,0 0 0,0 1 0,0-1 0,0 1 0,0-1 0,0 1 0,0-1 0,0 1 0,0 0 0,0-1 0,0 1 0,-1 0 0,2 2 0,0 1 0,-1 0 0,0 0 0,-1 1 0,1-1 0,-1 0 0,0 1 0,0-1 0,-1 5 0,1-4 0,-1-1 0,1 1 0,0 0 0,1-1 0,-1 1 0,1-1 0,2 8 0,-3-11 0,1 0 0,0-1 0,-1 1 0,1 0 0,0-1 0,0 1 0,-1-1 0,1 1 0,0-1 0,0 0 0,0 1 0,0-1 0,-1 0 0,1 1 0,0-1 0,0 0 0,0 0 0,0 0 0,0 0 0,0 0 0,0 0 0,0 0 0,0 0 0,0 0 0,-1-1 0,1 1 0,0 0 0,0 0 0,1-2 0,27-9 0,-1-6 0,-20 11 0,0 1 0,0 0 0,1 0 0,-1 1 0,1 0 0,0 1 0,0 0 0,1 0 0,-1 1 0,0 0 0,20-1 0,-28 4 0,0 0 0,1 0 0,-1 0 0,0 0 0,0 0 0,0 0 0,1 0 0,-1 0 0,0 1 0,-1-1 0,1 0 0,0 1 0,0-1 0,0 0 0,-1 1 0,1-1 0,-1 1 0,1-1 0,-1 1 0,0 0 0,1-1 0,-1 1 0,0-1 0,0 1 0,0 0 0,0-1 0,-1 1 0,1 2 0,-6 49 0,2-26-5827,7-25 456,9-14 63,4-7-6789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3.831"/>
    </inkml:context>
    <inkml:brush xml:id="br0">
      <inkml:brushProperty name="width" value="0.025" units="cm"/>
      <inkml:brushProperty name="height" value="0.025" units="cm"/>
    </inkml:brush>
  </inkml:definitions>
  <inkml:trace contextRef="#ctx0" brushRef="#br0">0 145 19122,'0'0'11243,"11"-4"-10063,0 1-1042,0-1 1,-1-1-1,1 0 1,-1-1-1,12-8 1,-18 12-119,-1-1-1,1 1 1,-1-1-1,1 0 1,-1-1-1,0 1 1,0 0-1,0-1 1,-1 1-1,1-1 1,-1 0 0,0 0-1,0 0 1,0 0-1,0-1 1,-1 1-1,0 0 1,0-1-1,1-6 1,-2 10-20,0 1 0,0-1 0,0 0 0,0 1 0,0-1 0,0 0 0,0 1 0,-1-1 0,1 1 0,0-1 0,0 0 0,-1 1 0,1-1 0,0 1 0,-1-1 0,1 1 0,0-1 0,-1 1 0,1-1 0,-1 1 0,1-1 0,-1 1 0,1-1 0,-1 1 0,1 0 0,-1-1 0,1 1 0,-1 0 0,0 0 0,1-1 0,-1 1 0,1 0 0,-1 0 0,0 0 0,1 0 0,-1 0 0,0 0 0,1 0 0,-1 0 0,1 0 0,-1 0 0,0 0 0,1 0 0,-1 0 0,0 0 0,1 1 0,-1-1 0,0 0 0,-2 1 0,0 0 0,0 0 0,1 1 0,-1-1 0,0 0 0,0 1 0,1 0 0,-1-1 0,-2 4 0,-1 2 0,-1 0 0,1 0 0,0 1 0,1 0 0,0 1 0,0-1 0,1 1 0,0 0 0,0 0 0,-4 18 0,8-27 0,1 1 0,-1-1 0,0 1 0,1 0 0,-1-1 0,0 1 0,1-1 0,-1 0 0,1 1 0,-1-1 0,1 1 0,-1-1 0,1 0 0,-1 1 0,1-1 0,-1 0 0,1 0 0,0 1 0,-1-1 0,1 0 0,-1 0 0,1 0 0,0 0 0,-1 0 0,1 0 0,-1 1 0,1-2 0,0 1 0,-1 0 0,2 0 0,28 0 0,-23 0 0,36 0 0,-5-2 0,1 2 0,0 2 0,0 2 0,73 16 0,-137-65 0,21 37 0,-3-3 0,0 1 0,2-1 0,-1-1 0,1 1 0,1-1 0,0 0 0,-4-21 0,43 31 0,41 5-1953,2-1-4742,-31-2-4868</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4.561"/>
    </inkml:context>
    <inkml:brush xml:id="br0">
      <inkml:brushProperty name="width" value="0.025" units="cm"/>
      <inkml:brushProperty name="height" value="0.025" units="cm"/>
    </inkml:brush>
  </inkml:definitions>
  <inkml:trace contextRef="#ctx0" brushRef="#br0">50 106 17745,'0'0'7522,"-4"10"-6775,-5 10-572,1 1 0,1-1 0,1 2 0,1-1 0,1 1 0,1-1 0,1 1 0,0 31 0,3-51-122,-1-1-1,0 1 1,0-1 0,1 1 0,-1-1 0,0 1 0,1-1-1,0 0 1,-1 1 0,1-1 0,0 0 0,-1 1 0,1-1-1,0 0 1,0 0 0,0 0 0,0 1 0,1-1-1,-1 0 1,0-1 0,0 1 0,0 0 0,3 1 0,-1-1 59,0 0 1,0-1 0,0 1 0,0-1 0,0 1-1,0-1 1,0 0 0,0 0 0,0 0 0,0-1 0,4 0-1,4-2 191,0 0-1,-1 0 1,1-1-1,-1-1 1,15-8-1,7-7-116,0-2 1,38-34-1,-56 43-160,0-1 0,-1 0 1,-1-1-1,0 0 0,-1-1 0,14-26 0,-31 61-26,0 0 0,1 0 0,1 1 0,0-1 0,2 1 0,1 0 0,0 0 0,3 27 0,-2-44 0,0-1 0,1 1 0,-1-1 0,1 1 0,0-1 0,-1 1 0,1-1 0,0 0 0,1 0 0,-1 1 0,0-1 0,1 0 0,-1 0 0,1 0 0,-1 0 0,1-1 0,0 1 0,0 0 0,0-1 0,0 1 0,2 0 0,0 0 0,-1-1 0,0 0 0,1 0 0,0-1 0,-1 1 0,1-1 0,-1 1 0,1-1 0,0 0 0,-1-1 0,1 1 0,-1 0 0,4-2 0,4-1 0,0 0 0,0-1 0,-1 0 0,1-1 0,-1 0 0,0-1 0,-1 0 0,11-9 0,-8 5 0,-1-1 0,0-1 0,0 0 0,-2-1 0,1 1 0,-2-2 0,0 1 0,7-16 0,-11 21 0,-1-1 0,0 1 0,0-1 0,-1 0 0,0 0 0,-1 0 0,1 0 0,-2 0 0,1 0 0,-1 0 0,-1 0 0,0 0 0,0 0 0,-1 0 0,-3-13 0,4 21-70,1-1 0,0 0-1,-1 1 1,1-1 0,-1 0 0,1 1 0,-1-1 0,0 1-1,0-1 1,0 1 0,1-1 0,-1 1 0,-1 0-1,1-1 1,0 1 0,0 0 0,0 0 0,-1 0-1,1 0 1,-1 0 0,1 0 0,-1 0 0,1 1 0,-1-1-1,1 0 1,-1 1 0,0-1 0,1 1 0,-1 0-1,0-1 1,1 1 0,-1 0 0,0 0 0,1 0 0,-1 0-1,0 0 1,1 1 0,-3 0 0,1 0-197,0 0 0,1 1 0,-1 0 0,1 0 0,-1 0 0,1 0 0,0 0 0,-1 0 0,1 1 0,0-1 0,1 1 0,-1-1 0,0 1 0,1 0 0,-1 0 0,1 0 0,0 0 0,0 0 0,-1 5 0,-2 17-5755,3-1-1884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4.935"/>
    </inkml:context>
    <inkml:brush xml:id="br0">
      <inkml:brushProperty name="width" value="0.025" units="cm"/>
      <inkml:brushProperty name="height" value="0.025" units="cm"/>
    </inkml:brush>
  </inkml:definitions>
  <inkml:trace contextRef="#ctx0" brushRef="#br0">0 165 20724,'0'0'7783,"11"0"-6342,5-2-1126,0 0 0,0-1-1,-1-1 1,1 0 0,-1-1-1,18-9 1,-24 10-269,0 0-1,0-1 1,0 0 0,-1 0 0,0-1-1,0 0 1,0 0 0,-1-1 0,0 0-1,0 0 1,-1-1 0,10-14 0,-15 21-45,0 0 0,0-1-1,-1 1 1,1 0 0,-1 0 0,1 0 0,-1-1 0,0 1 0,1 0 0,-1 0 0,0-1 0,0 1 0,0 0 0,0-1 0,0 1-1,0 0 1,0-1 0,0 1 0,0 0 0,-1-1 0,1 1 0,-1-2 0,0 3-1,0-1 1,0 0-1,0 0 0,1 1 0,-1-1 1,0 0-1,0 1 0,0-1 0,-1 1 1,1 0-1,0-1 0,0 1 0,0 0 1,0-1-1,0 1 0,0 0 1,0 0-1,-1 0 0,-1 0 0,-2 1 0,0-1-1,-1 1 1,1 0-1,0 1 1,0-1-1,0 1 1,0 0-1,1 0 1,-10 5-1,4 1 1,1-1 0,0 2 0,1-1 0,0 1 0,0 0 0,1 1 0,0 0 0,0 0 0,1 0 0,1 1 0,-1 0 0,2 0 0,0 0 0,0 1 0,1-1 0,0 1 0,-1 19 0,4-29-4,0-1 1,0 0-1,0 0 1,1 0-1,-1 1 0,0-1 1,1 0-1,-1 0 1,1 0-1,-1 0 0,1 0 1,-1 0-1,1 1 1,0-1-1,0-1 1,-1 1-1,1 0 0,0 0 1,0 0-1,0 0 1,0-1-1,0 1 0,0 0 1,0-1-1,2 2 1,2-1-51,0 1 1,-1-1-1,1 1 1,0-2 0,0 1-1,9 0 1,3-1-484,0-1 0,0 0-1,19-5 1,-23 2-1835,0 0-1,-1 0 1,1-1 0,15-10-1,6-5-8709</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5.932"/>
    </inkml:context>
    <inkml:brush xml:id="br0">
      <inkml:brushProperty name="width" value="0.025" units="cm"/>
      <inkml:brushProperty name="height" value="0.025" units="cm"/>
    </inkml:brush>
  </inkml:definitions>
  <inkml:trace contextRef="#ctx0" brushRef="#br0">114 1 18001,'0'0'8467,"3"10"-7581,0 6-706,0-1 0,-1 1 0,-1 0 1,-1-1-1,0 1 0,-1 0 0,-6 30 0,-11 28 162,5-23 573,-11 79 1,24-129-905,0 1-1,-1-1 1,1 1 0,0-1 0,0 1 0,0-1-1,0 1 1,0-1 0,1 1 0,-1-1-1,0 1 1,1-1 0,-1 1 0,1-1-1,-1 1 1,1-1 0,0 0 0,0 1-1,-1-1 1,3 2 0,-3-3 4,1 1 1,0-1-1,0 0 1,0 1-1,0-1 1,0 0-1,0 0 1,0 0-1,0 1 1,0-1-1,0 0 1,1 0-1,-1-1 1,0 1-1,0 0 1,0 0-1,0 0 1,0-1-1,0 1 1,0 0-1,1-2 1,5-2 43,0 0 0,0 0 1,-1-1-1,0 1 1,0-2-1,7-6 0,7-13-95,-2 0-1,0-1 1,-2-1 0,0 0-1,-2-1 1,-1-1-1,-2 0 1,-1-1 0,-1 0-1,7-45 1,-70 183-407,43-83 399,1 0 0,2 1 0,1-1 0,0 2 0,2-1 0,1 0-1,-1 50 1,4-81-566,-1 1 0,0 1-1,-1-1 1,1 0-1,0 0 1,-1 1 0,0-1-1,-4-3 1,-1-3-602,-21-26-1569,-34-35 0,28 39 4956,-1 1 3839,87 30-3430,7 2-2473,43-1-1191,-36-6-4518,-21-2-3931</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6.759"/>
    </inkml:context>
    <inkml:brush xml:id="br0">
      <inkml:brushProperty name="width" value="0.025" units="cm"/>
      <inkml:brushProperty name="height" value="0.025" units="cm"/>
    </inkml:brush>
  </inkml:definitions>
  <inkml:trace contextRef="#ctx0" brushRef="#br0">91 253 7783,'1'-8'855,"1"-30"222,-5-67 0,-8 5 6276,11 99-5837,0 2-1335,-1 88 7827,-1-63-7053,0-1-1,-1 1 0,-8 26 0,6-37-656,3-8-220,0 0 1,0 0 0,0 0 0,1 0 0,0 0 0,1 1 0,0 11 0,3-18-65,0 0-1,0 0 0,1 0 1,-1-1-1,0 0 1,1 1-1,-1-1 0,1 0 1,-1-1-1,7 0 1,-10 1-12,59-12-44,-48 9-47,0 0 0,0 1 0,0 0 0,0 1 0,0 0 1,0 1-1,22 1 0,-32-1 90,0 1-1,0-1 1,0 0 0,0 0 0,-1 0 0,1 1-1,0-1 1,0 0 0,0 1 0,0-1 0,0 1-1,-1-1 1,1 1 0,0-1 0,0 1 0,-1-1-1,1 1 1,0 0 0,-1 0 0,1-1-1,-1 1 1,1 0 0,-1 0 0,1-1 0,-1 1-1,0 0 1,1 0 0,-1 0 0,0 0 0,0 0-1,1 0 1,-1 0 0,0 0 0,0 0-1,0-1 1,0 1 0,0 0 0,-1 0 0,1 0-1,0 0 1,0 0 0,0 0 0,-1 1 0,0 1 54,0 0 0,-1-1 1,1 1-1,-1 0 1,1 0-1,-1-1 0,0 1 1,0-1-1,0 1 0,-1-1 1,-3 3-1,-7 3-49,0 0 0,-1-1 0,0-1-1,0-1 1,0 0 0,-1 0 0,0-1-1,0-1 1,0-1 0,0 0 0,0-1-1,-28-1 1,42 0-79,0 0 1,-1 0-1,1 0 0,-1 0 0,1 0 1,0 0-1,-1-1 0,1 1 0,0 0 1,-1-1-1,1 1 0,0-1 0,-1 1 1,1-1-1,0 0 0,0 1 0,-1-1 1,1 0-1,0 0 0,0 0 1,0 0-1,0 0 0,0 0 0,1 0 1,-1 0-1,0 0 0,0 0 0,1-1 1,-1 1-1,0 0 0,1-1 0,-1 1 1,1 0-1,0-1 0,0 1 1,-1 0-1,1-1 0,0 1 0,0-3 1,1 1-254,-1-1 0,1 1 1,0 0-1,0 0 0,1 0 1,-1 0-1,0 0 0,1 1 1,0-1-1,0 0 1,-1 1-1,2-1 0,-1 1 1,0-1-1,0 1 0,4-2 1,20-14-5670,2 0-1922</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7.115"/>
    </inkml:context>
    <inkml:brush xml:id="br0">
      <inkml:brushProperty name="width" value="0.025" units="cm"/>
      <inkml:brushProperty name="height" value="0.025" units="cm"/>
    </inkml:brush>
  </inkml:definitions>
  <inkml:trace contextRef="#ctx0" brushRef="#br0">0 127 14189,'0'0'6764,"8"3"-3935,5 1-2259,-1 0 0,1-1 0,-1-1 0,1 0 0,0-1 0,0 0 0,0-1-1,24-3 1,-31 2-415,0 0-1,-1 0 0,1-1 0,-1 0 0,0 0 1,1 0-1,-1 0 0,0-1 0,0 0 1,0 0-1,-1 0 0,1-1 0,-1 0 1,0 0-1,0 0 0,0 0 0,0 0 0,-1-1 1,0 0-1,0 0 0,0 0 0,0 0 1,-1 0-1,2-7 0,-3 10-154,0 0 0,0 0 0,-1 0 0,1-1 0,-1 1 0,1 0 0,-1 0 0,0 0 0,0-1 0,0 1 0,0 0 0,-1 0 0,1 0 0,-1-1 0,0-2 0,0 4 0,0 0 0,1 0 0,-1 0 0,0 0 0,1 0 0,-1 0 0,0 0 0,0 1 0,0-1 0,0 0 0,0 1 0,0-1 0,0 1 0,0-1 0,0 1 0,0-1 0,0 1 0,0 0 0,0-1 0,0 1 0,-3 0 0,0 0 0,1 0 0,-1 1 0,0-1 0,0 1 0,0 0 0,1 0 0,-1 0 0,1 0 0,-1 1 0,1-1 0,-1 1 0,1 0 0,0 0 0,-1 1 0,1-1 0,-4 5 0,-3 3 0,1-1 0,0 2 0,1-1 0,0 1 0,1 0 0,0 1 0,1 0 0,0 0 0,1 0 0,0 1 0,1 0 0,0 0 0,1 0 0,-2 20 0,5-31-223,0-1-1,1 1 1,-1 0-1,0-1 1,0 1-1,1 0 1,-1-1-1,1 1 1,-1-1-1,1 1 1,0-1 0,0 1-1,-1-1 1,1 1-1,0-1 1,0 0-1,1 1 1,-1-1-1,0 0 1,0 0 0,1 0-1,-1 0 1,0 0-1,1 0 1,-1 0-1,1-1 1,-1 1-1,1 0 1,-1-1-1,1 1 1,0-1 0,-1 0-1,1 1 1,2-1-1,21 1-6817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469"/>
    </inkml:context>
    <inkml:brush xml:id="br0">
      <inkml:brushProperty name="width" value="0.025" units="cm"/>
      <inkml:brushProperty name="height" value="0.025" units="cm"/>
    </inkml:brush>
  </inkml:definitions>
  <inkml:trace contextRef="#ctx0" brushRef="#br0">200 99 18321,'0'0'12305,"-2"10"-12123,-11 52 257,-40 113 0,-42 64 594,74-190-985,9-15-48,9-23 0,6-17 0,69-168 0,-39 89 0,3 1 0,73-123 0,-99 193 0,0 0 0,1 0 0,1 1 0,16-16 0,-24 25 0,1 0 0,0 0 0,0 1 0,0 0 0,0 0 0,0 0 0,1 0 0,-1 1 0,1 0 0,0 0 0,-1 1 0,1-1 0,0 1 0,0 0 0,12 1 0,-16 0 0,0 1 0,0 0 0,1-1 0,-1 1 0,0 0 0,0 1 0,0-1 0,0 0 0,0 1 0,0-1 0,0 1 0,-1-1 0,1 1 0,-1 0 0,1 0 0,-1-1 0,1 1 0,-1 0 0,0 0 0,0 1 0,0-1 0,0 0 0,0 0 0,-1 0 0,1 1 0,-1-1 0,1 0 0,-1 1 0,0-1 0,0 0 0,0 5 0,0 2 0,1 0 0,-2 0 0,1 0 0,-1 0 0,-1 0 0,1-1 0,-6 15 0,2-12 0,-1 0 0,-1 0 0,0-1 0,-1 1 0,1-1 0,-2-1 0,0 0 0,0 0 0,0-1 0,-1 0 0,-1 0 0,1-1 0,-1-1 0,0 1 0,0-2 0,-1 0 0,0 0 0,0-1 0,0-1 0,0 0 0,-24 3 0,34-6-150,0-1-1,0 1 1,0-1-1,0 0 1,0 1 0,0-1-1,0 0 1,0 0-1,0-1 1,0 1 0,1 0-1,-1 0 1,0-1-1,1 1 1,-1-1 0,1 0-1,-1 1 1,1-1-1,0 0 1,0 0 0,0 0-1,0 0 1,0 0 0,0 0-1,0 0 1,1 0-1,-1 0 1,1-3 0,-2 0-494,1 0 1,0 1-1,1-1 1,-1 0-1,1 0 1,0 0-1,1 1 1,-1-1-1,1 0 1,-1 0-1,2 1 1,2-9-1,11-8-8794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8.065"/>
    </inkml:context>
    <inkml:brush xml:id="br0">
      <inkml:brushProperty name="width" value="0.025" units="cm"/>
      <inkml:brushProperty name="height" value="0.025" units="cm"/>
    </inkml:brush>
  </inkml:definitions>
  <inkml:trace contextRef="#ctx0" brushRef="#br0">1 27 21204,'0'0'6080,"9"-1"-5092,-2 1-894,-1 0 0,1 0 1,0 0-1,0 1 0,-1 0 0,1 0 0,-1 1 1,13 4-1,-17-5-68,0 0 1,-1 0 0,1 0-1,0 0 1,0 1-1,-1-1 1,1 1-1,-1-1 1,1 1 0,-1-1-1,1 1 1,-1 0-1,0 0 1,0 0 0,0 0-1,0 0 1,0 0-1,0 0 1,-1 0-1,1 0 1,-1 0 0,1 0-1,-1 0 1,0 0-1,0 0 1,0 1-1,0-1 1,0 0 0,-1 0-1,1 0 1,0 0-1,-1 0 1,0 0 0,1 0-1,-1 0 1,0 0-1,-2 4 1,-1 2 199,-1 1 0,0-1 0,-1 0 0,-7 8 0,9-11-110,0-1 0,0 1 0,0 0 0,1 0 0,0 0 0,0 0-1,0 1 1,0-1 0,1 1 0,0 0 0,0 0 0,-1 11 0,3-17-116,1 1 0,0-1 0,-1 1 0,1-1 0,0 1 0,-1-1 0,1 1 0,0-1 0,0 1 0,-1-1 0,1 0 0,0 0 0,0 1 0,0-1 0,0 0 0,-1 0 0,1 0 0,0 0 0,0 0 0,0 0 0,0 0 0,-1 0 0,1 0 0,0 0 0,0-1 0,0 1 0,-1 0 0,1 0 0,1-1 0,28-7 0,-6-4 0,-1-1 0,0-1 0,-2 0 0,1-2 0,-2-1 0,0 0 0,-1-1 0,-1-2 0,-1 1 0,20-31 0,-51 72 0,0 1 0,2 0 0,-16 41 0,27-62 0,0-1 0,0 1 0,0 0 0,1 0 0,-1 0 0,1-1 0,-1 1 0,1 0 0,0 0 0,0 0 0,0 0 0,0 0 0,0 0 0,0 0 0,0 0 0,1 0 0,-1-1 0,1 1 0,-1 0 0,1 0 0,0 0 0,-1-1 0,1 1 0,0 0 0,0-1 0,1 1 0,-1-1 0,0 1 0,0-1 0,1 0 0,-1 1 0,1-1 0,1 2 0,1-2 0,0 0 0,0 0 0,0 0 0,-1-1 0,1 1 0,0-1 0,0 0 0,0 0 0,0 0 0,0-1 0,0 1 0,0-1 0,-1 0 0,1 0 0,0-1 0,5-2 0,-1 0 0,0-1 0,0-1 0,-1 1 0,0-1 0,0-1 0,0 1 0,-1-1 0,0 0 0,0-1 0,-1 1 0,0-1 0,0 0 0,-1 0 0,0-1 0,0 0 0,-1 1 0,0-1 0,-1 0 0,0 0 0,2-17 0,-4 26 0,0 0 0,0-1 0,0 1 0,0-1 0,0 1 0,0 0 0,0-1 0,0 1 0,0-1 0,0 1 0,0 0 0,0-1 0,0 1 0,-1 0 0,1-1 0,0 1 0,0-1 0,0 1 0,-1 0 0,1 0 0,0-1 0,0 1 0,-1 0 0,1-1 0,0 1 0,0 0 0,-1 0 0,1-1 0,0 1 0,-1 0 0,1 0 0,-1 0 0,1 0 0,0-1 0,-1 1 0,1 0 0,0 0 0,-1 0 0,1 0 0,-1 0 0,1 0 0,0 0 0,-1 0 0,1 0 0,-1 0 0,1 0 0,0 0 0,-1 0 0,1 1 0,0-1 0,-1 0 0,1 0 0,-1 0 0,1 0 0,-1 1 0,-17 15 0,17-15 0,0 1 0,0 0 0,0 0 0,0 0 0,1 0 0,-1 0 0,0 0 0,1 0 0,-1 0 0,1 0 0,0 1 0,0-1 0,0 0 0,0 0 0,0 0 0,0 0 0,1 0 0,-1 0 0,1 0 0,-1 0 0,1 1 0,0-2 0,0 1 0,2 4 0,-1-4 0,0 0 0,1 0 0,-1 0 0,1-1 0,0 1 0,-1 0 0,1-1 0,0 0 0,0 0 0,0 0 0,0 0 0,0 0 0,0-1 0,0 1 0,3-1 0,7 1 0,1 0 0,-1-2 0,0 0 0,0 0 0,-1-1 0,1-1 0,16-5 0,-15 3 0,-1-1 0,0-1 0,18-12 0,-26 16 0,0 0 0,-1-1 0,1 1 0,-1-1 0,0 0 0,0-1 0,-1 1 0,1 0 0,-1-1 0,0 0 0,5-10 0,-8 15 0,0 0 0,0-1 0,0 1 0,0 0 0,1 0 0,-1-1 0,0 1 0,0 0 0,0-1 0,0 1 0,0 0 0,0-1 0,0 1 0,0-1 0,0 1 0,0 0 0,0 0 0,-1-1 0,1 1 0,0 0 0,0-1 0,0 1 0,0 0 0,0-1 0,-1 1 0,1 0 0,0 0 0,0-1 0,0 1 0,-1 0 0,1 0 0,0-1 0,0 1 0,-1 0 0,1 0 0,0 0 0,-1-1 0,-16 1 0,-18 10 0,-31 30 0,62-37 0,-1 0 0,1 0 0,0 1 0,0-1 0,1 1 0,-1 0 0,1 0 0,0 1 0,0-1 0,0 0 0,1 1 0,-4 7 0,7-11 0,-1 1 0,0-1 0,0 0 0,0 0 0,1 0 0,-1 0 0,0 0 0,1 0 0,-1 0 0,1 0 0,-1 0 0,1-1 0,0 1 0,-1 0 0,1 0 0,0 0 0,0 0 0,-1-1 0,1 1 0,0 0 0,0-1 0,0 1 0,0-1 0,0 1 0,0-1 0,0 0 0,0 1 0,0-1 0,0 0 0,0 0 0,0 1 0,0-1 0,0 0 0,1 0 0,-1 0 0,0 0 0,1-1 0,56 4 0,-45-3 0,12 1 0,50 3 0,-69-3 0,-1 0 0,0 0 0,0 0 0,0 0 0,0 1 0,0 0 0,0 0 0,-1 0 0,1 1 0,0 0 0,4 3 0,-8-8 0,0 0 0,1-1 0,-1 1 0,-1-1 0,1 1 0,0-1 0,-1 1 0,1-1 0,-1 1 0,0-1 0,1 0 0,-1 1 0,-1-1 0,1 0 0,-1-2 0,2-78 0,-1 68 0,4 14-226,-1 0 0,1 0 0,0 0-1,0 1 1,0-1 0,0 1 0,0 0 0,0 0 0,0 1-1,7 1 1,75 22-12244,-58-18 5936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8.533"/>
    </inkml:context>
    <inkml:brush xml:id="br0">
      <inkml:brushProperty name="width" value="0.025" units="cm"/>
      <inkml:brushProperty name="height" value="0.025" units="cm"/>
    </inkml:brush>
  </inkml:definitions>
  <inkml:trace contextRef="#ctx0" brushRef="#br0">80 1 18417,'-11'6'6150,"3"9"-3473,-4 25-1609,9-28-14,0-1-896,-7 16 383,2 2-1,2-1 1,0 1-1,2 0 1,0 29-1,4-56-540,0 1 0,1-1 0,0 0 0,-1 0 0,1 0 0,0 0 0,0 0 0,0 0 0,0-1 0,1 1 0,-1 0 0,0 0 0,1-1 0,-1 1 0,1-1 0,0 1 0,-1-1 0,1 0 0,0 0 0,0 0 0,0 0 0,0 0 0,0 0 0,0 0 0,0 0 0,0-1 0,0 1 0,0-1 0,0 0 0,0 0 0,5 0 0,12 2 0,0-1 0,34-2 0,-27-1 0,-18 2 0,5 0 0,1 0 0,-1 1 0,0 0 0,20 5 0,-31-5 0,-1-1 0,1 0 0,-1 1 0,1-1 0,0 1 0,-1-1 0,1 1 0,-1 0 0,1-1 0,-1 1 0,0 0 0,1 0 0,-1 0 0,0 0 0,0 1 0,0-1 0,1 0 0,-1 0 0,0 1 0,-1-1 0,1 1 0,0-1 0,0 0 0,-1 1 0,1 0 0,0-1 0,-1 1 0,0-1 0,1 1 0,-1 0 0,0-1 0,0 1 0,0 0 0,0-1 0,0 1 0,0 0 0,0-1 0,-1 1 0,1-1 0,-1 1 0,1 0 0,-1-1 0,0 1 0,1-1 0,-1 1 0,-1 1 0,-2 2 0,0 0 0,0 0 0,0-1 0,-1 1 0,0-1 0,1 0 0,-1 0 0,-1-1 0,1 1 0,0-1 0,-1-1 0,-9 4 0,-5 3 0,-1-2 0,-27 6 0,34-10 0,-1-1 0,1 0 0,0-1 0,-1-1 0,-21-2 0,34 2-16,1 0 0,0 0-1,0 0 1,0 0 0,0-1 0,0 1 0,0-1-1,-1 1 1,1-1 0,0 1 0,0-1 0,0 0-1,1 1 1,-1-1 0,0 0 0,0 0 0,0 1-1,0-1 1,1 0 0,-1 0 0,0 0 0,1 0 0,-1 0-1,1 0 1,-1 0 0,1 0 0,0-1 0,-1 1-1,1 0 1,0 0 0,0 0 0,-1 0 0,1 0-1,0-1 1,0 1 0,1-2 0,-1-1-447,1 0 0,0 0 1,0 0-1,0 0 0,0 0 1,1 0-1,-1 0 0,1 1 0,3-5 1,18-22-10423</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9.608"/>
    </inkml:context>
    <inkml:brush xml:id="br0">
      <inkml:brushProperty name="width" value="0.025" units="cm"/>
      <inkml:brushProperty name="height" value="0.025" units="cm"/>
    </inkml:brush>
  </inkml:definitions>
  <inkml:trace contextRef="#ctx0" brushRef="#br0">85 1 18385,'0'0'2803,"1"8"-1709,-1 10-664,0 0 0,-1 0 0,-1 0 0,-1 0 0,0-1-1,-1 1 1,-1-1 0,-1 0 0,-11 23 0,9-21-225,0 2 1,1-1-1,1 1 0,1 1 1,1-1-1,1 0 1,-1 30-1,4-50-175,1 1 0,-1 0 1,0-1-1,0 1 0,1-1 0,-1 1 0,1 0 0,0-1 0,-1 0 1,1 1-1,0-1 0,0 1 0,0-1 0,0 0 0,0 1 1,0-1-1,0 0 0,0 0 0,0 0 0,1 0 0,-1 0 0,1 0 1,-1 0-1,0-1 0,3 2 0,1-1 65,0 1 0,0-1 0,1 1 0,-1-2 0,1 1 1,-1-1-1,10 0 0,7-1 160,0-2 1,39-10 0,138-37-135,-64 20-4497,-68 11-5004,-35 5 134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09.966"/>
    </inkml:context>
    <inkml:brush xml:id="br0">
      <inkml:brushProperty name="width" value="0.025" units="cm"/>
      <inkml:brushProperty name="height" value="0.025" units="cm"/>
    </inkml:brush>
  </inkml:definitions>
  <inkml:trace contextRef="#ctx0" brushRef="#br0">0 1 16656,'0'0'2738,"8"1"-1750,60 6 514,65 9 162,-117-13-1520,1 1 0,-1 1 0,0 0 0,-1 1 0,28 14 0,-40-18-112,0-1 0,0 1 0,0 0 0,0 1 0,0-1 0,-1 0 0,1 1 0,-1 0 0,0-1-1,0 1 1,1 0 0,-2 0 0,1 0 0,0 1 0,-1-1 0,1 0 0,-1 0 0,0 1 0,0-1-1,-1 1 1,1-1 0,-1 1 0,1-1 0,-1 1 0,0 0 0,0-1 0,-1 1 0,1-1 0,-1 1-1,0-1 1,0 1 0,0-1 0,0 0 0,-1 1 0,-1 3 0,-7 11 73,0-1 1,-1 1-1,0-2 0,-26 28 1,35-41-105,-19 22-259,-58 64-1169,24-35-6983,31-34-7584</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0.510"/>
    </inkml:context>
    <inkml:brush xml:id="br0">
      <inkml:brushProperty name="width" value="0.025" units="cm"/>
      <inkml:brushProperty name="height" value="0.025" units="cm"/>
    </inkml:brush>
  </inkml:definitions>
  <inkml:trace contextRef="#ctx0" brushRef="#br0">87 1 7559,'0'0'13987,"1"12"-12412,-3 23-789,-1 0 0,-1 0 1,-2 0-1,-21 66 1,15-61-1084,1 1 1,3 0 0,1 1-1,-1 42 1,11-75-5028,2-19-1897,-3-13-3082</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0.868"/>
    </inkml:context>
    <inkml:brush xml:id="br0">
      <inkml:brushProperty name="width" value="0.025" units="cm"/>
      <inkml:brushProperty name="height" value="0.025" units="cm"/>
    </inkml:brush>
  </inkml:definitions>
  <inkml:trace contextRef="#ctx0" brushRef="#br0">1 93 15631,'0'0'5002,"0"11"-4458,0 16-181,2 1 0,1-1 0,1 1 0,2-1 0,0 0 0,13 32-1,-12-40-120,2-1 0,0 1 0,1-1 0,0-1 0,2 0 0,0 0 0,1-1 0,0-1 0,25 22 0,-36-34-136,1-1 0,0 0-1,0 1 1,0-1 0,0 0 0,0 0 0,1-1 0,-1 1 0,1-1 0,-1 0 0,1 0 0,-1 0-1,1 0 1,0 0 0,-1-1 0,1 0 0,0 1 0,-1-2 0,1 1 0,6-1 0,-5-1 27,0 0 1,0 0 0,-1 0 0,1-1-1,0 0 1,-1 0 0,1 0 0,-1 0-1,0-1 1,0 0 0,-1 1-1,6-9 1,6-8 243,-2-2-1,-1 0 1,0 0 0,15-43-1,-19 41-269,0-1-1,-2 1 1,0-1-1,4-51 1,-10 67-94,1 1 0,-1-1 1,0 0-1,-1 1 0,0-1 0,0 0 1,-1 1-1,0 0 0,-1-1 1,1 1-1,-2 0 0,1 0 0,-1 0 1,0 1-1,-1-1 0,0 1 0,0 0 1,-7-7-1,-9 2-1377,9 18-1966,10-4 2604,1 1 0,0 0 1,0 0-1,0 0 0,0 0 0,0-1 0,1 1 0,0 0 0,-1 0 0,1 6 0,0 8-6614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1.228"/>
    </inkml:context>
    <inkml:brush xml:id="br0">
      <inkml:brushProperty name="width" value="0.025" units="cm"/>
      <inkml:brushProperty name="height" value="0.025" units="cm"/>
    </inkml:brush>
  </inkml:definitions>
  <inkml:trace contextRef="#ctx0" brushRef="#br0">116 55 13100,'0'0'5830,"-9"5"-2926,1 0-2615,-1 1 0,1 0 0,1 1 0,-1-1-1,1 1 1,1 1 0,-1 0 0,1-1 0,0 2 0,1-1 0,0 1 0,1 0 0,-1 0 0,1 0 0,1 0-1,-3 12 1,5-19-256,1 0-1,-1 0 1,1 0-1,0 0 1,-1 0-1,1 0 1,0 0-1,0 0 0,0 0 1,1 0-1,-1 0 1,0 0-1,1 0 1,-1-1-1,1 1 1,0 0-1,-1 0 1,1 0-1,0 0 1,0-1-1,0 1 0,3 3 1,-2-4 18,0 0 1,0 0-1,0-1 1,0 1-1,0 0 1,0-1-1,0 1 1,1-1-1,-1 0 1,0 0-1,0 1 1,0-2-1,1 1 1,-1 0-1,0 0 1,0-1-1,0 1 1,1-1-1,-1 1 0,0-1 1,3-2-1,5-1 72,0-1 0,-1 0 0,1-1 0,-1 0 0,0-1-1,0 0 1,-1 0 0,0-1 0,-1 0 0,1-1 0,-1 1-1,9-16 1,4-11 345,-1 0 0,15-40 0,-37 138-234,2-56-228,-3 21 19,2 0-1,0 0 1,2 0-1,5 42 1,-5-68-121,0 0 1,1 0 0,-1 1 0,1-1 0,-1-1-1,1 1 1,0 0 0,0 0 0,0 0 0,0 0 0,1 0-1,-1-1 1,0 1 0,1-1 0,-1 1 0,1-1-1,-1 1 1,1-1 0,0 0 0,-1 0 0,1 0-1,0 0 1,0 0 0,0 0 0,0 0 0,0-1 0,0 1-1,0-1 1,0 1 0,0-1 0,0 0 0,0 0-1,0 0 1,0 0 0,1 0 0,3-1 0,0 0-389,0-1 0,0 1 1,0-1-1,-1 0 0,1-1 1,0 1-1,-1-1 0,0 0 0,0 0 1,0-1-1,8-6 0,15-22-5057,-5-8-2226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1.599"/>
    </inkml:context>
    <inkml:brush xml:id="br0">
      <inkml:brushProperty name="width" value="0.025" units="cm"/>
      <inkml:brushProperty name="height" value="0.025" units="cm"/>
    </inkml:brush>
  </inkml:definitions>
  <inkml:trace contextRef="#ctx0" brushRef="#br0">78 20 9865,'0'0'10319,"-6"10"-8327,-4 10-1069,1 0 0,0 1 1,2-1-1,0 2 0,-5 30 1,5-13-221,2 1 0,0 57 1,5-93-697,0 0 1,0 0 0,0 0 0,1-1-1,-1 1 1,1 0 0,0 0 0,0-1-1,1 1 1,-1-1 0,1 1 0,-1-1-1,4 4 1,-4-5-2,1-1 0,-1 0 0,1 1 0,-1-1 0,1 0-1,0 0 1,-1 0 0,1 0 0,0 0 0,0-1 0,0 1 0,0 0-1,0-1 1,0 0 0,-1 1 0,1-1 0,0 0 0,0 0 0,0 0-1,0 0 1,0 0 0,0-1 0,0 1 0,0 0 0,0-1 0,3-1-1,2-1 28,1 0-1,-1-1 1,0 1-1,0-2 1,-1 1-1,1-1 1,-1 0-1,0 0 1,0-1-1,7-9 0,4-5 17,26-42-1,-21 21 36,-2 0-1,-1-1 0,-2-1 0,19-76 1,-55 225-410,18-102 317,-6 26-58,1 0 0,1 0 0,2 0 0,1 0 0,3 54 0,-1-81-350,1 0 0,-1 0 0,1 0 0,0 0 0,0 0 0,0 0-1,0-1 1,1 1 0,-1 0 0,1-1 0,0 1 0,-1-1 0,1 1 0,0-1 0,4 3 0,9 1-5712</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2.396"/>
    </inkml:context>
    <inkml:brush xml:id="br0">
      <inkml:brushProperty name="width" value="0.025" units="cm"/>
      <inkml:brushProperty name="height" value="0.025" units="cm"/>
    </inkml:brush>
  </inkml:definitions>
  <inkml:trace contextRef="#ctx0" brushRef="#br0">191 112 6086,'0'0'1847,"10"-10"4516,-5 6-5302,40-37 2144,-42 38-2600,0 0 0,0 0 0,0 0 0,-1 0 1,1-1-1,-1 0 0,0 1 0,0-1 0,0 0 0,-1 0 0,1 0 0,-1 0 0,1-7 1,-15 17 1748,0 6-2254,0 0 0,1 1 0,1 1 0,0 0 0,1 0 0,0 1 0,1 0 0,1 1 0,1 0 0,-9 24 0,16-39-98,-1 0 1,1 1 0,-1-1-1,1 1 1,-1-1 0,1 1 0,0-1-1,0 1 1,0 0 0,0-1-1,0 1 1,0-1 0,0 1 0,0-1-1,1 1 1,-1-1 0,1 2-1,0-2 5,-1-1 0,1 1-1,-1-1 1,1 0-1,-1 1 1,1-1 0,-1 0-1,1 0 1,0 1-1,-1-1 1,1 0 0,0 0-1,-1 0 1,1 0-1,-1 0 1,1 1-1,0-1 1,-1 0 0,1-1-1,0 1 1,-1 0-1,1 0 1,0 0 0,-1 0-1,1 0 1,1-1-1,4-2 50,1 0 0,0-1-1,-1 0 1,0 0-1,9-7 1,0-3-1,-1 0 0,0-1 0,14-20 0,23-26-115,-50 77-725,-9 57 599,-23 90-1,13-74 229,-30 128 1316,39-186-1095,-1-1 1,-2 0-1,0-1 1,-33 53-1,43-79-263,1-1 0,-1 1 0,0 0 0,0-1 0,0 1 0,-1-1 0,1 0 0,0 0 0,-1 0 0,0 0 0,1 0 0,-1 0 0,0-1 0,0 1 0,0-1 0,-6 2 0,7-3 0,0 0 0,-1 0 0,1-1 0,0 1 0,0 0 0,0-1 0,0 0 0,0 1 0,0-1 0,0 0 0,0 0 0,0 0 0,0 0 0,1-1 0,-1 1 0,0 0 0,1-1 0,-1 1 0,1-1 0,-1 1 0,1-1 0,0 0 0,-1 0 0,1 0 0,-1-3 0,-6-11 8,0 0 1,2 0-1,0 0 0,1-1 1,0 0-1,2 0 0,0 0 1,1 0-1,0 0 0,2-1 1,2-28-1,-2 32-39,2 1 0,0 0-1,0 0 1,1 0 0,1 0-1,0 1 1,1 0 0,0-1 0,1 1-1,0 1 1,1-1 0,0 1-1,1 1 1,0-1 0,18-16 0,27-7-3805,5 11-3624,-21 10 258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3.269"/>
    </inkml:context>
    <inkml:brush xml:id="br0">
      <inkml:brushProperty name="width" value="0.025" units="cm"/>
      <inkml:brushProperty name="height" value="0.025" units="cm"/>
    </inkml:brush>
  </inkml:definitions>
  <inkml:trace contextRef="#ctx0" brushRef="#br0">72 198 11723,'0'0'16405,"8"-10"-15524,28-24-392,-21 22-364,-1-1-1,0-1 1,-1 1-1,-1-2 1,0 0-1,10-19 1,-21 34-95,0-1 0,-1 0 0,1 0 0,-1 0 0,1 0-1,-1 1 1,0-1 0,1 0 0,-1 0 0,0 0 0,1 0 0,-1 0 0,0 0 0,0 0-1,0 0 1,0 0 0,0 0 0,0 0 0,0 0 0,0 0 0,-1 0 0,1 0 0,0 1 0,0-1-1,-1 0 1,1 0 0,-1 0 0,1 0 0,-1 0 0,1 1 0,-1-1 0,1 0 0,-1 0 0,0 1-1,1-1 1,-1 0 0,0 1 0,0-1 0,1 1 0,-1-1 0,0 1 0,0-1 0,0 1-1,0 0 1,0-1 0,0 1 0,-1 0 0,-2-1-19,0 1 0,0 0 1,0 0-1,1 0 0,-1 1 0,0-1 1,0 1-1,0 0 0,1 0 0,-1 1 0,-4 1 1,-4 5 9,0 0 1,1 1-1,0 0 1,1 0 0,0 1-1,0 1 1,1 0 0,0 0-1,1 1 1,1 0-1,0 0 1,0 1 0,1 0-1,1 0 1,0 1-1,1-1 1,0 1 0,1 0-1,-2 20 1,5-32-22,0-1 0,0 0 0,0 1 0,0-1 0,1 0-1,-1 0 1,0 1 0,1-1 0,-1 0 0,1 0 0,-1 1 0,1-1 0,-1 0 0,1 0 0,0 0 0,0 0 0,0 0 0,-1 0-1,1 0 1,0 0 0,0 0 0,0-1 0,0 1 0,1 0 0,-1 0 0,2 0 0,0 0-9,2 1 0,-1-1 0,0 0 0,0 0 0,0-1 0,0 1 0,1-1-1,6 0 1,0-1-516,1-1 0,0 1 0,0-2-1,-1 0 1,19-7 0,17-16-5284,-18 5-1376,1-8-7164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0.886"/>
    </inkml:context>
    <inkml:brush xml:id="br0">
      <inkml:brushProperty name="width" value="0.025" units="cm"/>
      <inkml:brushProperty name="height" value="0.025" units="cm"/>
    </inkml:brush>
  </inkml:definitions>
  <inkml:trace contextRef="#ctx0" brushRef="#br0">359 1 19282,'0'0'12391,"-11"8"-11815,2-2-529,1 1 0,1-1 0,-1 1 0,1 0 1,0 1-1,1 0 0,0 0 0,0 0 0,1 1 0,-8 15 0,-10 40-47,3 0 0,3 2 0,2 0 0,4 1 0,-5 108 0,9-138-3268,-1-29 320,-6-23 137,-17-43-5830,2-4 5533,-3-14 4685,-5-40 6534,35 112-7417,1-1 0,0 1 0,0-1-1,1 1 1,-1-1 0,1 1 0,0-1 0,0 0-1,2-6 1,-2 10-525,1-1 0,0 0 1,0 0-1,0 0 0,0 1 0,0-1 0,1 1 0,-1-1 0,0 1 0,1-1 1,-1 1-1,1 0 0,0-1 0,-1 1 0,1 0 0,0 0 0,0 1 0,-1-1 1,1 0-1,0 0 0,0 1 0,0-1 0,3 1 0,41-9-76,0 2 0,63-2 0,58-8-125,-148 14-1157,-1-2 0,0 0 0,0 0 0,0-2-1,-1 0 1,31-19 0,-3-7-5697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4.736"/>
    </inkml:context>
    <inkml:brush xml:id="br0">
      <inkml:brushProperty name="width" value="0.025" units="cm"/>
      <inkml:brushProperty name="height" value="0.025" units="cm"/>
    </inkml:brush>
  </inkml:definitions>
  <inkml:trace contextRef="#ctx0" brushRef="#br0">42 163 9353,'0'0'1794,"0"-11"10,4-44 1350,1-11 9679,-18 96-11243,-9 33-1919,17-43 388,1 0 0,1 0-1,0 32 1,3-50-49,0-1-1,0 0 1,0 0-1,0 1 0,0-1 1,1 0-1,-1 0 1,0 0-1,1 1 1,-1-1-1,1 0 1,-1 0-1,1 0 1,0 0-1,0 0 1,-1 0-1,1 0 1,0 0-1,0 0 1,0 0-1,0-1 1,0 1-1,0 0 0,0-1 1,0 1-1,0 0 1,0-1-1,1 0 1,-1 1-1,0-1 1,0 1-1,0-1 1,1 0-1,-1 0 1,0 0-1,0 0 1,1 0-1,-1 0 1,0 0-1,0 0 0,1-1 1,0 1-1,6-1 115,-1-1 1,0 0-1,1 0 0,-1 0 0,0-1 0,8-4 0,8-7 20,0-1 0,-1-1 0,0-1 1,23-25-1,-33 31-96,-1 0 0,0-1 0,-1 0 0,0-1 0,-1 0 0,9-18 0,-19 33-48,-10 29 0,1 0 0,2 1 0,1 0 0,1 0 0,-1 37 0,7-69 0,0 1 0,0 0 0,0 0 0,0-1 0,1 1 0,-1 0 0,0-1 0,1 1 0,-1 0 0,1-1 0,-1 1 0,0-1 0,1 1 0,-1 0 0,1-1 0,0 1 0,-1-1 0,1 1 0,-1-1 0,1 0 0,0 1 0,-1-1 0,1 0 0,0 1 0,-1-1 0,1 0 0,0 0 0,0 0 0,-1 0 0,1 1 0,0-1 0,0 0 0,-1 0 0,1 0 0,0 0 0,0-1 0,-1 1 0,1 0 0,0 0 0,-1 0 0,1-1 0,0 1 0,0 0 0,-1-1 0,1 1 0,0-1 0,37-17 0,-21 4 0,0 0 0,-1-2 0,-1 1 0,24-33 0,-33 40 0,0-1 0,0 0 0,0-1 0,-2 1 0,1-1 0,-1 0 0,0 0 0,-1 0 0,0-1 0,-1 1 0,2-19 0,-7 28 0,-4 10 0,-4 11 0,8-12 0,-15 37 0,17-43 0,1 1 0,-1-1 0,0 1 0,1 0 0,0-1 0,-1 1 0,1 0 0,0-1 0,0 1 0,0 0 0,1-1 0,-1 1 0,1-1 0,1 4 0,-2-5 0,1-1 0,0 1 0,-1-1 0,1 1 0,0-1 0,0 0 0,0 1 0,-1-1 0,1 0 0,0 0 0,0 0 0,0 1 0,0-1 0,0 0 0,-1 0 0,1 0 0,0 0 0,0-1 0,0 1 0,0 0 0,0 0 0,-1 0 0,1-1 0,0 1 0,1-1 0,21-9 0,-7-3 0,0-1 0,-1 0 0,-1-1 0,0-1 0,-1 0 0,18-29 0,-61 102 0,22-44 0,0 0 0,1 0 0,1 1 0,0 0 0,1 0 0,1 0 0,0 1 0,0 0 0,0 16 0,4-31 0,0 1 0,1-1 0,-1 1 0,0-1 0,0 1 0,1-1 0,-1 1 0,1-1 0,-1 1 0,1-1 0,-1 1 0,1-1 0,-1 1 0,1-1 0,-1 0 0,1 0 0,-1 1 0,1-1 0,-1 0 0,1 0 0,0 1 0,-1-1 0,1 0 0,-1 0 0,1 0 0,0 0 0,-1 0 0,1 0 0,0 0 0,-1 0 0,1 0 0,1-1 0,23-2 0,-11-1 0,0-1 0,0-1 0,-1-1 0,0 0 0,0 0 0,22-19 0,-21 16 0,0 0 0,1 1 0,0 0 0,24-9 0,-39 18 0,0 0 0,1 0 0,-1 0 0,1 0 0,-1 0 0,0 0 0,1 0 0,-1 0 0,1 0 0,-1 0 0,0 0 0,1 0 0,-1 0 0,1 0 0,-1 0 0,1 0 0,-1 0 0,0 0 0,1 1 0,-1-1 0,0 0 0,1 0 0,-1 0 0,0 1 0,1-1 0,-1 0 0,0 0 0,1 1 0,-1-1 0,0 0 0,0 1 0,1-1 0,-1 0 0,0 1 0,0 0 0,5 20 0,-10 36 0,4-43 0,1-13 0,-1-1 0,1 1 0,0-1 0,0 1 0,0-1 0,0 1 0,0-1 0,0 1 0,0-1 0,0 1 0,0-1 0,0 1 0,1-1 0,-1 1 0,0-1 0,0 1 0,0-1 0,1 1 0,-1-1 0,0 1 0,0-1 0,1 1 0,-1-1 0,0 0 0,1 1 0,-1-1 0,1 0 0,-1 1 0,0-1 0,1 0 0,-1 1 0,1-1 0,-1 0 0,1 0 0,-1 0 0,2 1 0,22-8 0,29-30 0,-47 33 0,12-10 0,57-39 0,-69 49 0,1 1 0,0 0 0,-1 0 0,1 0 0,0 0 0,0 1 0,1 1 0,-1-1 0,13 0 0,-19 2 0,0 0 0,0 1 0,-1-1 0,1 1 0,0-1 0,0 1 0,-1-1 0,1 1 0,0 0 0,-1-1 0,1 1 0,-1 0 0,1 0 0,-1-1 0,1 1 0,-1 0 0,1 0 0,-1 0 0,0-1 0,0 1 0,1 0 0,-1 0 0,0 0 0,0 0 0,0 0 0,0 0 0,0 0 0,0-1 0,0 1 0,0 0 0,0 0 0,-1 1 0,-2 34 0,-2-19 0,0-1 0,-1 1 0,0-1 0,-10 16 0,11-22 0,-1-3-542,6-16-939,5-17-3425,3-1-2397,0-7-3609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5.122"/>
    </inkml:context>
    <inkml:brush xml:id="br0">
      <inkml:brushProperty name="width" value="0.025" units="cm"/>
      <inkml:brushProperty name="height" value="0.025" units="cm"/>
    </inkml:brush>
  </inkml:definitions>
  <inkml:trace contextRef="#ctx0" brushRef="#br0">19 1 15567,'0'0'2274,"-3"8"251,-1 10-1110,0 0 0,1 0 0,1 0 0,0 1 0,2 18 0,3 23-205,-3-60-1195,0 1 0,1 0 0,-1 0-1,0 0 1,1-1 0,-1 1 0,0 0 0,1 0 0,-1-1 0,1 1 0,-1 0 0,1-1 0,-1 1-1,1 0 1,-1-1 0,1 1 0,0-1 0,-1 1 0,1-1 0,0 1 0,0-1 0,-1 0 0,1 1 0,0-1-1,0 0 1,0 1 0,-1-1 0,1 0 0,0 0 0,0 0 0,0 0 0,0 0 0,-1 0 0,1 0-1,0 0 1,0 0 0,0 0 0,0-1 0,-1 1 0,1 0 0,0 0 0,0-1 0,0 1 0,0-1 0,38-19 221,14-21-290,-38 28-24,1 0-1,0 2 1,1 0-1,0 0 1,0 2 0,23-9-1,-40 18 77,1-1 0,-1 1 0,1 0 1,-1 0-1,1-1 0,-1 1 0,1 0 0,-1 0 0,1 0 0,0 0 0,-1 0 1,1 0-1,-1 0 0,1 0 0,-1 0 0,1 0 0,0 0 0,-1 0 0,1 0 1,-1 1-1,1-1 0,-1 0 0,1 0 0,-1 0 0,1 1 0,-1-1 0,1 0 1,-1 1-1,1-1 0,-1 1 0,0-1 0,1 0 0,-1 1 0,0-1 1,1 1-1,-2 25 207,-23 37 360,19-52-510,3-5-37,-3 6 160,0 0-1,0 0 0,2 1 1,-1 0-1,2-1 1,-3 24-1,5-36-172,1 0-1,-1 1 1,0-1 0,0 0 0,1 0-1,-1 0 1,0 1 0,0-1 0,1 0-1,-1 0 1,0 0 0,1 0-1,-1 0 1,0 1 0,1-1 0,-1 0-1,1 0 1,-1 0 0,0 0 0,1 0-1,-1 0 1,0 0 0,1 0-1,-1 0 1,0 0 0,1 0 0,-1-1-1,0 1 1,1 0 0,-1 0 0,0 0-1,1 0 1,-1 0 0,0-1-1,1 1 1,-1 0 0,0 0 0,0-1-1,1 1 1,-1 0 0,0 0 0,0-1-1,0 1 1,1 0 0,-1-1 0,15-10 156,5-7-2099,-14 14 282,-1-1-1,0 1 0,0-1 0,-1 0 0,1 0 0,-1-1 0,4-6 0,-3 0-13098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5.460"/>
    </inkml:context>
    <inkml:brush xml:id="br0">
      <inkml:brushProperty name="width" value="0.025" units="cm"/>
      <inkml:brushProperty name="height" value="0.025" units="cm"/>
    </inkml:brush>
  </inkml:definitions>
  <inkml:trace contextRef="#ctx0" brushRef="#br0">0 113 17392,'0'0'7271,"10"-1"-5530,13 1-665,3-1-296,52-7 1,-73 8-753,-1-1-1,1 0 1,0 0-1,0 0 1,-1-1-1,1 0 1,-1 0-1,1 0 1,-1 0-1,0-1 1,0 1-1,0-1 1,0 0-1,-1 0 1,1-1-1,-1 1 1,1-1-1,2-4 1,-5 7 12,0 0 0,0-1 0,-1 1 0,1 0 0,0-1-1,-1 1 1,1 0 0,0-1 0,-1 1 0,0 0 0,1-1 0,-1 1 0,0-1 0,0 1 0,0-1 0,0 1 0,0-1-1,0 1 1,0 0 0,-1-1 0,1 1 0,0-1 0,-1 1 0,1 0 0,-1-1 0,1 1 0,-1 0 0,0-1 0,0 1-1,0 0 1,1 0 0,-1 0 0,0 0 0,0 0 0,0 0 0,-1 0 0,1 0 0,0 0 0,0 0 0,0 1 0,-1-1-1,1 0 1,0 1 0,-1-1 0,1 1 0,-1-1 0,1 1 0,-1 0 0,1 0 0,0 0 0,-1 0 0,1 0 0,-3 0 0,-1-1-41,-1 1 1,1 0 0,-1 1-1,1-1 1,-1 1 0,1 0-1,0 0 1,-1 1 0,1-1 0,0 1-1,0 1 1,0-1 0,-6 5-1,4-2 30,1 1-1,0 1 1,0-1-1,1 1 1,0 0-1,0 0 1,0 1-1,1-1 1,0 1-1,1 0 1,0 0-1,0 1 0,1-1 1,0 0-1,0 1 1,1-1-1,0 1 1,0 0-1,1-1 1,2 16-1,-2-22-49,1 1 0,0-1-1,0 0 1,0 0 0,0 1 0,0-1 0,1 0-1,-1 0 1,1 0 0,-1-1 0,1 1-1,0 0 1,0-1 0,0 1 0,-1-1-1,2 1 1,-1-1 0,0 0 0,0 0-1,0 0 1,0 0 0,1 0 0,-1 0-1,5 0 1,4 1-1086,1 0-1,0-1 1,20 0-1,-31-1 918,44 0-6761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6.267"/>
    </inkml:context>
    <inkml:brush xml:id="br0">
      <inkml:brushProperty name="width" value="0.025" units="cm"/>
      <inkml:brushProperty name="height" value="0.025" units="cm"/>
    </inkml:brush>
  </inkml:definitions>
  <inkml:trace contextRef="#ctx0" brushRef="#br0">21 1 20531,'0'0'6273,"-3"9"-5307,2-6-849,-12 59 738,12-60-842,0 0 0,1 0-1,0 0 1,-1 0-1,1 0 1,0 0 0,0 0-1,0 0 1,0 0 0,0-1-1,0 1 1,1 0-1,-1 0 1,1 0 0,-1 0-1,1 0 1,0 0-1,0 0 1,0-1 0,0 1-1,0 0 1,0-1 0,0 1-1,1 0 1,-1-1-1,0 0 1,1 1 0,-1-1-1,3 2 1,2-2 63,0 0 0,0 0 0,1 0 0,-1-1 0,0 0-1,0 0 1,0-1 0,0 1 0,1-1 0,-1-1 0,0 1 0,0-1 0,5-2 0,8-5 153,-1 0-1,28-20 1,-37 22-208,0 0 0,1 1 0,0 0 0,0 1 0,0 0 1,1 0-1,-1 1 0,1 1 0,0-1 0,0 2 0,15-2 0,-24 4-25,-1 0 0,0 1 0,0-1 0,0 0 1,0 1-1,0-1 0,1 1 0,-1-1 0,0 1 1,0 0-1,0 0 0,-1-1 0,1 1 0,0 0 0,0 0 1,0 0-1,0 0 0,-1 0 0,1 0 0,0 0 0,-1 0 1,1 0-1,-1 0 0,0 0 0,1 0 0,-1 1 1,0-1-1,1 0 0,-1 0 0,0 0 0,0 1 0,0 1 1,0 50 101,-1-38-38,0 0-10,2 18-81,-1-33 38,0 1 1,0 0-1,0-1 1,1 1-1,-1 0 1,0-1-1,1 1 1,-1-1-1,1 1 1,-1-1 0,1 1-1,-1 0 1,1-1-1,-1 0 1,1 1-1,-1-1 1,1 1-1,-1-1 1,1 0-1,0 1 1,-1-1-1,1 0 1,0 0 0,-1 1-1,1-1 1,0 0-1,-1 0 1,1 0-1,0 0 1,0 0-1,-1 0 1,1 0-1,0 0 1,-1 0-1,1 0 1,0-1-1,-1 1 1,1 0 0,1-1-1,10-3 89,0-1 1,0 0-1,-1-1 0,1 0 1,-1-1-1,12-9 0,-14 9-34,0 0 0,1 1 0,-1 0-1,1 1 1,1 0 0,-1 1 0,1 0-1,-1 0 1,20-3 0,-28 7-62,0-1 0,0 1 0,0 0 0,0-1 0,0 1 0,0 0 0,0 1 0,0-1 0,0 0 0,0 1 0,0-1 0,0 1 0,0-1 0,0 1 0,0 0 0,0 0 0,0 0 0,-1 0 0,1 0 0,0 0 0,-1 1 0,1-1 0,-1 0 0,1 1 0,-1-1 0,0 1 0,1 0 0,-1-1 0,0 1 0,0 0 0,0 0 0,0 0 0,0 3 0,1-1 0,0 0 0,1 0 0,-1 0 0,1 0 0,0 0 0,6 6 0,-6-8 1,0-1 0,-1 1 0,1-1 0,0 1 0,0-1 0,0 0 0,0 0 1,0-1-1,0 1 0,0-1 0,0 1 0,0-1 0,0 0 0,0 0 0,0 0 0,0-1 0,0 1 0,0-1 0,5-1 0,56-20-90,-60 20 72,32-11-1139,-3 1-2287,-4-3-4322,-15 2-157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6.609"/>
    </inkml:context>
    <inkml:brush xml:id="br0">
      <inkml:brushProperty name="width" value="0.025" units="cm"/>
      <inkml:brushProperty name="height" value="0.025" units="cm"/>
    </inkml:brush>
  </inkml:definitions>
  <inkml:trace contextRef="#ctx0" brushRef="#br0">1 1 20115,'0'0'7399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7.061"/>
    </inkml:context>
    <inkml:brush xml:id="br0">
      <inkml:brushProperty name="width" value="0.025" units="cm"/>
      <inkml:brushProperty name="height" value="0.025" units="cm"/>
    </inkml:brush>
  </inkml:definitions>
  <inkml:trace contextRef="#ctx0" brushRef="#br0">271 211 16784,'3'-11'2071,"-1"7"-1915,2-7 794,-1 0 0,0-1 0,0 0 0,1-16 0,-4 26-782,1-1 1,-1 1-1,0-1 0,0 1 1,0-1-1,0 0 1,-1 1-1,1-1 0,-1 1 1,1-1-1,-1 1 0,0-1 1,0 1-1,0 0 0,0-1 1,-1 1-1,1 0 0,-1 0 1,1 0-1,-1 0 0,0 0 1,0 0-1,0 0 0,0 1 1,0-1-1,0 1 0,0-1 1,0 1-1,-5-2 0,1 1-84,1 1-1,-1-1 0,1 1 0,-1 0 1,0 1-1,0 0 0,1 0 0,-1 0 1,0 0-1,1 1 0,-1 0 0,0 0 1,1 0-1,-11 5 0,7-2-49,1 1 1,0-1-1,0 2 0,0-1 0,0 1 0,1 0 1,0 1-1,-10 10 0,8-5-35,0-1 1,1 2-1,0-1 0,1 1 0,0 0 1,1 0-1,0 1 0,1 0 1,1 0-1,0 0 0,-3 24 0,7-36 1,0-1-1,0 1 1,0 0-1,0 0 0,0 0 1,0 0-1,1 0 1,-1 0-1,1 0 0,-1-1 1,1 1-1,0 0 1,0 0-1,0-1 1,0 1-1,0 0 0,0-1 1,0 1-1,0-1 1,1 0-1,-1 1 0,0-1 1,1 0-1,-1 0 1,1 0-1,0 0 0,-1 0 1,1 0-1,0 0 1,0 0-1,-1-1 1,1 1-1,0-1 0,0 1 1,0-1-1,0 0 1,0 0-1,0 0 0,0 0 1,-1 0-1,1 0 1,0 0-1,2-1 0,6 0 21,0 0 0,0-1 0,0 0 0,0-1 0,-1 0 0,1-1 0,9-4 0,-3-1 26,0-1-1,-1-1 1,0 0 0,-1-1-1,0 0 1,-1-1 0,19-23 0,-28 31-34,0 0 0,0 0 0,-1 0 0,1-1 1,-1 1-1,0-1 0,-1 0 0,1 0 0,-1 0 1,0 0-1,-1 0 0,1 0 0,-1-1 1,-1 1-1,1-1 0,-1 1 0,0 0 0,-1-1 1,1 1-1,-1 0 0,0-1 0,-1 1 1,0 0-1,0 0 0,-4-9 0,5 12-119,-1 0 1,0 0-1,0 0 0,0 0 1,0 1-1,0-1 0,0 1 1,-1-1-1,1 1 0,-1 0 1,0 0-1,1 0 0,-1 0 1,0 0-1,0 1 0,0-1 1,-1 1-1,1 0 0,0 0 1,0 0-1,-1 0 0,1 1 1,0-1-1,-1 1 0,1 0 1,-1 0-1,1 0 0,0 1 1,-1-1-1,1 1 0,0 0 1,-1-1-1,1 2 0,0-1 0,0 0 1,0 1-1,0-1 0,0 1 1,0 0-1,0 0 0,1 0 1,-1 0-1,0 0 0,1 1 1,0-1-1,0 1 0,0 0 1,0-1-1,0 1 0,0 0 1,1 0-1,-1 0 0,1 1 1,0-1-1,0 0 0,0 0 1,0 5-1,-2 4-1561,2 0-1,0 0 1,0 18 0,1-2-3964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7.560"/>
    </inkml:context>
    <inkml:brush xml:id="br0">
      <inkml:brushProperty name="width" value="0.025" units="cm"/>
      <inkml:brushProperty name="height" value="0.025" units="cm"/>
    </inkml:brush>
  </inkml:definitions>
  <inkml:trace contextRef="#ctx0" brushRef="#br0">130 1 14189,'0'0'7442,"-8"14"-5130,-13 31-1241,2 2-1,1 0 1,3 1 0,-14 73 0,24-52-945,5-41-37,1-24 37,2-11 83,29-113-1632,53-132 1,-85 251 1422,1 0 0,-1-1 0,1 1 0,-1 0 0,1 0 0,0 0 0,-1 0 0,1 0 1,0 0-1,0 0 0,0 0 0,0 0 0,0 0 0,0 0 0,0 0 0,0 0 1,0 1-1,0-1 0,0 1 0,0-1 0,1 1 0,-1-1 0,0 1 0,0-1 0,1 1 1,-1 0-1,0 0 0,0 0 0,1 0 0,-1 0 0,0 0 0,1 0 0,-1 0 1,0 0-1,0 1 0,1-1 0,-1 0 0,0 1 0,0-1 0,1 1 0,-1 0 0,0-1 1,0 1-1,0 0 0,1 1 0,1 0-25,0 0 0,0 0 0,0 1 0,0-1 0,-1 1 0,1 0 0,-1 0 0,0 0 0,0 0 0,0 0 0,0 0 0,-1 0 0,1 1 0,-1-1 0,2 6 0,-3-6 23,0 0 1,0 1 0,0-1 0,0 0 0,-1 1-1,1-1 1,-1 0 0,0 1 0,0-1 0,0 0 0,-1 0-1,1 0 1,-1 0 0,1 0 0,-1 0 0,-2 3 0,-1 0 168,-1-1 1,1 1 0,-1-1-1,0 0 1,0 0 0,0-1-1,-8 4 1,3-2 119,0 0 1,-1-1-1,0 0 0,0-1 1,0-1-1,-1 0 1,1 0-1,-23 1 0,34-4-344,0 0 0,0 0-1,0 0 1,1 0 0,-1-1 0,0 1-1,0 0 1,0 0 0,1-1 0,-1 1-1,0 0 1,0-1 0,1 1 0,-1 0 0,0-1-1,1 1 1,-1-1 0,1 1 0,-1-1-1,0 0 1,1 1 0,-1-1 0,1 0-1,0 1 1,-1-1 0,1 0 0,-1 1-1,1-1 1,0 0 0,0 0 0,-1 0-1,1 1 1,0-1 0,0 0 0,0 0-1,0 0 1,0 1 0,0-1 0,0 0-1,0 0 1,0 0 0,1 1 0,-1-1-1,0 0 1,0 0 0,1 1 0,-1-1-1,0 0 1,1 0 0,0 0 0,1-4-724,0 1 1,0-1 0,0 1 0,1 0 0,-1-1 0,1 1 0,5-5 0,15-12-4313,1-1-2039</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8.415"/>
    </inkml:context>
    <inkml:brush xml:id="br0">
      <inkml:brushProperty name="width" value="0.025" units="cm"/>
      <inkml:brushProperty name="height" value="0.025" units="cm"/>
    </inkml:brush>
  </inkml:definitions>
  <inkml:trace contextRef="#ctx0" brushRef="#br0">120 1 13453,'0'0'4148,"-6"12"-2141,-15 35 123,2 0 0,2 1 0,2 1 0,2 0 0,-11 93 0,27-123-1949,8-26-64,9-29-36,-16 23-81,0-1 0,-1-1 0,-1 1 0,1-17 0,-2 25 0,-1-1 0,0 0 0,0 0 0,0 0 0,-1 0 0,0 0 0,-1 1 0,1-1 0,-1 0 0,-5-9 0,7 15 0,-1 0-1,1 0 1,-1 0 0,1 0 0,-1 0-1,1 0 1,-1 0 0,1 1 0,-1-1-1,0 0 1,0 0 0,1 1-1,-1-1 1,0 0 0,0 1 0,0-1-1,0 1 1,0-1 0,0 1-1,0 0 1,0-1 0,0 1 0,-2-1-1,2 2 0,1-1 1,-1 1-1,0-1 0,0 1 0,0-1 0,1 1 0,-1-1 0,0 1 0,1 0 0,-1 0 1,0-1-1,1 1 0,-1 0 0,1 0 0,-1 0 0,1-1 0,0 1 0,-1 0 0,1 0 1,0 1-1,-9 49-65,9-49 58,0 0 1,0 1-1,1-1 0,-1 0 0,1 0 1,-1 0-1,1 0 0,0 0 0,0-1 0,0 1 1,0 0-1,0 0 0,0 0 0,0-1 0,1 1 1,-1-1-1,0 1 0,1-1 0,0 1 0,-1-1 1,1 0-1,0 0 0,0 0 0,-1 0 0,1 0 1,0 0-1,0 0 0,0-1 0,0 1 1,0-1-1,0 1 0,0-1 0,0 0 0,1 0 1,-1 0-1,4 0 0,1 0 14,1-1 1,-1 1-1,0-1 1,1-1-1,-1 1 0,0-1 1,0 0-1,0-1 1,11-5-1,-8 3 17,-1-1-1,-1 0 1,1 0-1,-1 0 1,0-1-1,-1-1 1,1 1-1,-2-1 1,1 0-1,-1-1 1,0 0-1,-1 0 0,8-16 1,-14 19-23,-8 15 0,-11 18 0,13-15 0,0 0 0,1 1 0,0 0 0,1 0 0,1 1 0,0 0 0,1-1 0,-3 29 0,7-41 0,-1 0 0,0-1 0,1 1 0,-1 0 0,1-1 0,-1 1 0,1-1 0,-1 1 0,1-1 0,-1 1 0,1-1 0,0 1 0,-1-1 0,1 0 0,0 1 0,-1-1 0,1 0 0,0 0 0,-1 1 0,1-1 0,0 0 0,0 0 0,-1 0 0,1 0 0,0 0 0,0 0 0,-1 0 0,1 0 0,0 0 0,0 0 0,-1-1 0,1 1 0,0 0 0,0 0 0,-1-1 0,1 1 0,0 0 0,-1-1 0,2 0 0,31-13 0,50-50 0,-67 49 0,1 1 0,1 1 0,0 0 0,37-18 0,-55 30 0,1 1 0,-1 0 0,0 0 0,1 0 0,-1 0 0,1 0 0,-1 0 0,1-1 0,-1 1 0,1 0 0,-1 0 0,1 0 0,-1 0 0,1 1 0,-1-1 0,0 0 0,1 0 0,-1 0 0,1 0 0,-1 0 0,1 1 0,-1-1 0,1 0 0,-1 0 0,0 1 0,1-1 0,-1 0 0,0 0 0,1 1 0,-1-1 0,0 1 0,1-1 0,-1 0 0,0 1 0,1 0 0,5 24 0,-7 39 0,0-51 0,0 38 0,3-50 0,-1-1 0,1 1 0,0-1 0,-1 1 0,1-1 0,0 0 0,-1 0 0,1 0 0,0 0 0,0 0 0,-1 0 0,1-1 0,0 1 0,-1 0 0,1-1 0,0 1 0,-1-1 0,3-1 0,15-7 0,-1-1 0,29-21 0,-36 22 0,0 1 0,1 0 0,0 1 0,0 0 0,1 1 0,0 1 0,0 0 0,19-4 0,-31 8 0,-1 1 0,1 0 0,-1 0 0,1 0 0,-1 0 0,1 0 0,-1 0 0,1 0 0,-1 0 0,1 0 0,-1 0 0,1 0 0,-1 0 0,1 0 0,-1 0 0,1 0 0,-1 1 0,1-1 0,-1 0 0,1 0 0,-1 1 0,1-1 0,-1 0 0,1 1 0,-1-1 0,0 0 0,1 1 0,-1-1 0,0 0 0,1 1 0,-1-1 0,0 1 0,0-1 0,1 1 0,-1-1 0,0 1 0,0-1 0,0 1 0,1 0 0,-7 27 0,-21 25 0,-1-14-80,27-58-26617</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19.100"/>
    </inkml:context>
    <inkml:brush xml:id="br0">
      <inkml:brushProperty name="width" value="0.025" units="cm"/>
      <inkml:brushProperty name="height" value="0.025" units="cm"/>
    </inkml:brush>
  </inkml:definitions>
  <inkml:trace contextRef="#ctx0" brushRef="#br0">3 125 7655,'-2'-2'12039,"9"-10"-4766,26-26-2581,-19 24-5049,1 1 0,21-16 0,-11 16 2504,-24 12-2146,1 1 0,-1-1-1,0 1 1,1-1 0,-1 1 0,1 0 0,-1-1-1,1 1 1,-1 0 0,0 0 0,1 0 0,-1 0-1,1 0 1,-1 1 0,1-1 0,-1 0 0,0 1-1,1-1 1,-1 1 0,0-1 0,1 1 0,-1 0-1,0-1 1,0 1 0,2 1 0,-1 1-4,-1-1 0,1 0 0,-1 0 0,0 0-1,0 1 1,0-1 0,0 0 0,0 1 0,0-1 0,-1 1 0,1 0 0,-1-1 0,0 4 0,1 3-14,-1 1 0,-1-1 1,1 1-1,-2-1 0,1 1 1,-7 18-1,-1 1 680,5-18-3370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20.358"/>
    </inkml:context>
    <inkml:brush xml:id="br0">
      <inkml:brushProperty name="width" value="0.025" units="cm"/>
      <inkml:brushProperty name="height" value="0.025" units="cm"/>
    </inkml:brush>
  </inkml:definitions>
  <inkml:trace contextRef="#ctx0" brushRef="#br0">128 33 3075,'0'0'14093,"-9"3"-12737,5-2-1214,-27 8 373,30-8-496,0 0-1,0-1 1,-1 1 0,1 0-1,0 0 1,0 0-1,0-1 1,0 1-1,0 0 1,0 0-1,0 1 1,0-1 0,0 0-1,1 0 1,-1 0-1,0 1 1,1-1-1,-1 0 1,1 1-1,-1-1 1,1 0 0,0 1-1,-1-1 1,1 2-1,11-11 1756,0-5-1610,0-4-1357,-1-3-981,-8 13 5074,-1-1 3301,-7 8-2955,-8 11-2868,1 8-195,2 1-1,0 0 1,1 0 0,1 1-1,1 0 1,1 1-1,1-1 1,1 1-1,-4 36 1,9-57-183,0 1 0,0-1 0,0 0 0,0 1 0,0-1 0,0 1 0,0-1 0,1 1 0,-1-1 0,1 0 0,-1 1 0,1-1 0,-1 0 0,1 1 0,0-1 0,-1 0 0,1 0 0,0 0 0,0 0 0,0 0 0,0 0 0,0 0 0,0 0 0,0 0 0,1 0 0,0 1 0,1-1 0,0-1 0,0 1 0,0 0 0,0-1 0,0 1 0,0-1 0,0 0 0,0 0 0,0 0 0,0-1 0,6 0 0,2-2 0,1 0 0,-1-1 0,0 0 0,-1-1 0,18-10 0,-12 3 0,-1 0 0,0-1 0,-1-1 0,-1 0 0,0-1 0,-1 0 0,0-1 0,-1 0 0,-1-1 0,-1 0 0,0-1 0,-2 0 0,0 0 0,6-25 0,-36 71 0,17-19 0,-5 9 0,0-1 0,0 1 0,2 1 0,0 0 0,2 0 0,-8 29 0,14-48 0,1 1 0,0 0 0,0-1 0,0 1 0,0-1 0,0 1 0,0 0 0,0-1 0,0 1 0,0-1 0,0 1 0,0-1 0,0 1 0,0 0 0,0-1 0,1 1 0,-1-1 0,0 1 0,0-1 0,1 1 0,-1-1 0,0 1 0,1-1 0,-1 1 0,0-1 0,1 1 0,-1-1 0,1 0 0,-1 1 0,1-1 0,-1 0 0,1 1 0,-1-1 0,1 0 0,0 1 0,26-3 0,28-20 0,31-27 0,-61 33 0,1 2 0,0 0 0,0 2 0,2 0 0,44-11 0,-71 22 0,-1 1 0,1 0 0,0 0 0,0 0 0,-1 0 0,1 0 0,0 0 0,-1 0 0,1 0 0,0 1 0,0-1 0,-1 0 0,1 0 0,0 1 0,-1-1 0,1 0 0,0 1 0,-1-1 0,1 0 0,0 1 0,-1-1 0,1 1 0,-1-1 0,1 1 0,-1-1 0,1 1 0,-1 0 0,1-1 0,-1 1 0,0 0 0,1-1 0,-1 1 0,0 0 0,0-1 0,1 1 0,-1 0 0,0 0 0,0-1 0,0 1 0,0 0 0,0 0 0,0-1 0,0 1 0,0 0 0,0-1 0,0 1 0,-1 0 0,1 0 0,0-1 0,0 1 0,-1 0 0,1 0 0,-18 55 0,11-35 0,7-20 0,-1 0 0,1 0 0,0 0 0,-1 0 0,1 0 0,0 0 0,0 0 0,0 0 0,0 0 0,0 0 0,0 0 0,0 0 0,0 0 0,0 0 0,1 0 0,-1 0 0,0-1 0,1 1 0,-1 0 0,0 0 0,1 0 0,-1 0 0,1 0 0,0 0 0,-1-1 0,1 1 0,0 0 0,-1 0 0,1-1 0,1 2 0,0-2 0,0 1 0,0-1 0,1 1 0,-1-1 0,0 0 0,0 0 0,1 0 0,-1 0 0,0 0 0,0 0 0,1 0 0,-1-1 0,3 0 0,11-5 0,1 0 0,27-14 0,-38 17 0,7-4 0,5-2 0,0 0 0,1 1 0,0 0 0,0 2 0,37-8 0,-56 14 0,1 0 0,-1 0 0,0 0 0,1 0 0,-1 0 0,0 0 0,1 0 0,-1 0 0,1 0 0,-1 1 0,0-1 0,1 0 0,-1 0 0,0 0 0,1 0 0,-1 0 0,0 1 0,0-1 0,1 0 0,-1 0 0,0 1 0,1-1 0,-1 0 0,0 0 0,0 1 0,0-1 0,1 0 0,-1 1 0,0-1 0,0 0 0,0 1 0,0-1 0,1 0 0,-1 1 0,0-1 0,-1 19 0,-11 16 0,0-12 0,7-16 0,1 0 0,1 0 0,-1 1 0,1-1 0,0 1 0,1 0 0,0 0 0,-2 10 0,4-17 0,1 0 0,-1 0 0,0 0 0,0 0 0,1 0 0,-1 0 0,1-1 0,-1 1 0,1 0 0,-1 0 0,1 0 0,-1-1 0,1 1 0,-1 0 0,1-1 0,0 1 0,0-1 0,-1 1 0,1-1 0,0 1 0,0-1 0,0 1 0,0-1 0,-1 1 0,1-1 0,0 0 0,0 0 0,0 0 0,0 1 0,0-1 0,0 0 0,0 0 0,0 0 0,0 0 0,0-1 0,1 1 0,39-4 0,-12-5 0,0 0 0,-1-2 0,-1-1 0,38-22 0,-38 18 0,1 2 0,0 1 0,56-17 0,-83 30 0,-1 0 0,0 0 0,1 0 0,-1 0 0,0-1 0,1 1 0,-1 0 0,1 0 0,-1 0 0,0 0 0,1 0 0,-1 0 0,0 0 0,1 0 0,-1 0 0,1 0 0,-1 0 0,0 0 0,1 1 0,-1-1 0,0 0 0,1 0 0,-1 0 0,0 0 0,1 1 0,-1-1 0,0 0 0,1 0 0,-1 0 0,0 1 0,1-1 0,-1 0 0,0 1 0,0-1 0,0 0 0,1 1 0,-1-1 0,0 0 0,0 1 0,0-1 0,0 0 0,1 1 0,-1-1 0,0 0 0,0 1 0,0-1 0,0 1 0,0-1 0,0 0 0,0 1 0,0-1 0,0 1 0,0-1 0,-1 0 0,1 1 0,0-1 0,0 0 0,0 1 0,0-1 0,0 0 0,-1 1 0,-6 15 0,-3-1 18,-11 17-5,20-31-22,1 0 0,-1 1 0,0-1 0,1 0 1,-1 0-1,1 1 0,-1-1 0,1 0 0,0 1 0,0-1 1,0 0-1,-1 1 0,1-1 0,0 0 0,1 1 0,-1-1 1,0 1-1,0-1 0,1 0 0,0 2 0,4-1-2041,6-2-5258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214"/>
    </inkml:context>
    <inkml:brush xml:id="br0">
      <inkml:brushProperty name="width" value="0.025" units="cm"/>
      <inkml:brushProperty name="height" value="0.025" units="cm"/>
    </inkml:brush>
  </inkml:definitions>
  <inkml:trace contextRef="#ctx0" brushRef="#br0">83 1 21652,'0'0'8072,"-12"72"-6663,-2-27-544,0 6-352,1 7-257,-1 0-256,5-2 0,3 1 0,5-7-1730,1-3-1825,0-11-1730,0-6-3427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1:51.656"/>
    </inkml:context>
    <inkml:brush xml:id="br0">
      <inkml:brushProperty name="width" value="0.025" units="cm"/>
      <inkml:brushProperty name="height" value="0.025" units="cm"/>
    </inkml:brush>
  </inkml:definitions>
  <inkml:trace contextRef="#ctx0" brushRef="#br0">10094 640 11499,'-70'-39'59,"-2"2"1,-2 4 0,0 4-1,-2 2 1,-150-31 0,44 28 30,-269-10 1,-346-29 689,-255-8 1825,376 72-2245,-425-8-261,-827 60-126,350 54-37,1495-97 83,-529 42-41,466-28 21,1 7 0,-161 49 1,264-62 120,1 2 0,1 2 0,1 1 0,0 3 0,2 1 0,-40 29 0,65-41-64,0 1 1,1 1 0,0 0-1,0 0 1,2 1-1,-1 0 1,1 1-1,-13 26 1,18-29-64,0 1-1,0-1 0,2 1 1,-1 0-1,1 0 1,0 0-1,1 0 1,1 0-1,0 0 1,0 1-1,1-1 1,0 0-1,6 18 0,-4-17-14,2-1 0,0 1-1,0-1 1,1 0-1,0-1 1,1 0-1,0 0 1,1 0-1,0-1 1,0 0 0,1 0-1,0-1 1,18 13-1,4 0-62,2-1-1,0-2 0,42 18 1,13-1 12,2-5 0,1-3 1,108 18-1,285 21 49,857 37 112,-974-81-101,687 21 50,1894-169 0,-1413-62 5,-13-82-174,-1363 236 136,248-56 17,-12-34-25,-338 102-59,93-52-1,-135 66 83,0-1-1,-1-1 1,0-1-1,0 0 1,-1 0 0,-1-1-1,0-1 1,-1 0-1,0-1 1,-1 0-1,10-16 1,-18 24 40,1 0 0,-1 0 0,0-1 0,0 1 0,0 0-1,-1-1 1,0 1 0,-1-1 0,1 1 0,-1-1 0,-1 1 0,1-1 0,-1 1 0,0-1-1,0 1 1,-1-1 0,0 1 0,0 0 0,-1 0 0,1 0 0,-1 0 0,-1 0 0,1 1 0,-1-1-1,0 1 1,0 0 0,-8-7 0,-7-6-19,-1 1 0,0 1 0,-1 1 1,-1 0-1,-40-18 0,-2 2-56,-1 2 0,-2 4 0,0 3 0,-102-21 1,76 27 108,-1 4 0,-173 1 0,82 21-204,0 9 0,-353 82-1,304-47-1543,-7-3-1387</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4:03.351"/>
    </inkml:context>
    <inkml:brush xml:id="br0">
      <inkml:brushProperty name="width" value="0.025" units="cm"/>
      <inkml:brushProperty name="height" value="0.025" units="cm"/>
    </inkml:brush>
  </inkml:definitions>
  <inkml:trace contextRef="#ctx0" brushRef="#br0">3 358 9449,'0'0'1906,"-1"-8"-1981,1 6 73,0 1 0,-1-1 0,1 0 0,0 0-1,0 1 1,0-1 0,0 0 0,0 1 0,0-1 0,1 0 0,-1 1 0,0-1-1,1 0 1,0 1 0,-1-1 0,1 1 0,0-1 0,0 1 0,0-1 0,0 1 0,0 0-1,2-3 1,1 2-2,0 0 0,1 1-1,-1 0 1,0-1 0,1 1-1,-1 1 1,1-1 0,-1 0 0,1 1-1,7 1 1,350 18 60,-30 1 11,217-53-67,-307 13-6,440 2 483,-115 8-254,-157-13-114,711-21 150,-417 54 877,625-19-580,-74-41-321,-818 52-70,1102-27 781,-809-26-900,190-10 62,-738 53 118,0 9 0,249 32 0,-414-31-240,99 15-969,204 4 0,-298-21-302,0-2 0,34-5 1,-38 1-1234,0 0 0,31-14 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22.369"/>
    </inkml:context>
    <inkml:brush xml:id="br0">
      <inkml:brushProperty name="width" value="0.025" units="cm"/>
      <inkml:brushProperty name="height" value="0.025" units="cm"/>
    </inkml:brush>
  </inkml:definitions>
  <inkml:trace contextRef="#ctx0" brushRef="#br0">1 51 9513,'0'0'13501,"4"1"-12119,16 1-385,0 0-1,0-2 0,37-3 1,8-1-664,-34 4-304,-1-2-1,0-1 1,0-1-1,0-2 1,58-18-1,-51 16-1422,-13 7-5246,-19 1-311</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0.663"/>
    </inkml:context>
    <inkml:brush xml:id="br0">
      <inkml:brushProperty name="width" value="0.025" units="cm"/>
      <inkml:brushProperty name="height" value="0.025" units="cm"/>
    </inkml:brush>
  </inkml:definitions>
  <inkml:trace contextRef="#ctx0" brushRef="#br0">1 79 5701,'0'0'1725,"11"-6"-236,7-4-770,0 1-1,0 1 1,1 1 0,0 0-1,1 1 1,-1 2 0,25-4 0,-13 6-471,245-9-806,-310 23-65,16-4 637,-90 21 363,77-23-3,1 1 1,-53 22-1,146-26-1852,-40-4 1141,1 0 0,-1-2-1,0-1 1,0 0 0,0-2 0,42-16 0,-148 18 273,47 6-854,0-2-2686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42.122"/>
    </inkml:context>
    <inkml:brush xml:id="br0">
      <inkml:brushProperty name="width" value="0.025" units="cm"/>
      <inkml:brushProperty name="height" value="0.025" units="cm"/>
    </inkml:brush>
  </inkml:definitions>
  <inkml:trace contextRef="#ctx0" brushRef="#br0">6806 749 7271,'-11'-4'4548,"-43"-22"-4720,-90-58 1,81 45 852,-76-36 1,65 46 376,0 2-1,-139-29 1,-164-7 1008,143 28-2047,-973-122 1641,430 73-1409,526 50-104,-435-1 0,485 34 110,-263 4-82,3 33-965,376-23 682,1 4 0,1 3 0,1 5 0,1 2-1,-132 66 1,163-67 100,1 3 0,2 1 0,1 2-1,2 3 1,1 1 0,2 2 0,1 2-1,3 1 1,-57 81 0,59-68 2,2 1 0,3 2 0,2 0 1,3 2-1,2 1 0,3 1 0,3 1 0,2 0 0,3 1 1,-6 104-1,18-110-6,2-1-1,2 0 1,3 0 0,2-1 0,19 63 0,-1-31-26,4-2 0,61 117 0,284 464 317,-282-526-193,6-4 1,180 188 0,-127-175-131,7-6 0,5-8 0,7-6-1,5-9 1,5-7 0,5-8 0,4-9 0,4-8 0,4-8-1,281 72 1,-41-53 116,863 81 0,-1102-165-88,0-8-1,242-23 1,-361 7 88,-1-3 0,0-4 0,-1-3 0,-1-3 0,-1-4 0,-2-3-1,0-4 1,94-57 0,-101 47-37,-2-3 0,-3-3 0,-1-3-1,-3-3 1,-3-2 0,-2-2-1,81-116 1,-100 121-21,-2-1 0,-3-2 0,-2-1 0,-3-1 0,-2-1 0,-3-1 1,-3-1-1,-3-1 0,-2 0 0,4-77 0,-6-95 500,18-204-244,43 0-188,-1 14 2,-54 289 562,-2-157 0,-15 248-313,-2-1 1,-2 1-1,-1-1 1,-3 2-1,-2-1 1,-1 1-1,-3 1 0,-1 0 1,-2 1-1,-2 1 1,-2 1-1,-47-67 1,36 64-280,-2 1 1,-1 2 0,-3 1 0,-1 3 0,-1 0-1,-2 3 1,-1 2 0,-50-27 0,48 34-1009,0 2-1,-2 3 1,-1 1 0,0 2 0,-54-9 0,-6 6-3669</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3:56.599"/>
    </inkml:context>
    <inkml:brush xml:id="br0">
      <inkml:brushProperty name="width" value="0.025" units="cm"/>
      <inkml:brushProperty name="height" value="0.025" units="cm"/>
    </inkml:brush>
  </inkml:definitions>
  <inkml:trace contextRef="#ctx0" brushRef="#br0">6652 5327 10218,'0'0'4612,"-13"-22"-4377,-12-27-151,2 0 0,2-1 0,-15-64 0,-17-81 514,-9 3-1,-10 1 1,-9 4-1,-10 3 1,-8 3 0,-9 5-1,-209-256 1,153 241-839,-9 6 0,-9 8 1,-9 6-1,-8 8 1,-9 8-1,-233-133 1,-826-434-3609,407 239 2210,569 318 2885,-332-139 0,507 256-464,-3 4 1,-2 4-1,-2 5 1,-1 5 0,-2 5-1,-150-13 1,259 38-924,-9-4 367,23-13-2911,10-1-2851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17.083"/>
    </inkml:context>
    <inkml:brush xml:id="br0">
      <inkml:brushProperty name="width" value="0.025" units="cm"/>
      <inkml:brushProperty name="height" value="0.025" units="cm"/>
    </inkml:brush>
  </inkml:definitions>
  <inkml:trace contextRef="#ctx0" brushRef="#br0">60 47 7623,'-7'3'2428,"3"-1"-560,0-1 0,0 1 0,0 0 0,0 0 0,0 0 0,0 1 0,1-1 0,-1 1 0,-5 6 0,13-9-1549,-1-1-1,0 1 1,0 0-1,0-1 1,1 0-1,-1 1 1,0-1-1,5-3 1,18-8-189,1 1 0,1 0 0,0 2-1,1 2 1,-1 0 0,1 2 0,1 1 0,42 0 0,-97 6-130,1 1 0,-1 0 0,-33 11 0,-31 5 0,56-16 0,23-2 0,-1-1 0,0 2 0,0 0 0,0 0 0,1 1 0,-11 3 0,60-2 0,-11-6 0,53-9 0,-62 7 0,1 0 0,-1 2 0,0 0 0,1 1 0,0 2 0,30 3 0,-44 0 0,-14 2 0,-15 1 0,-218-5 0,261-5 15,22-3-236,67-3 0,-91 7-3644,-1-6-7346</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37.131"/>
    </inkml:context>
    <inkml:brush xml:id="br0">
      <inkml:brushProperty name="width" value="0.025" units="cm"/>
      <inkml:brushProperty name="height" value="0.025" units="cm"/>
    </inkml:brush>
  </inkml:definitions>
  <inkml:trace contextRef="#ctx0" brushRef="#br0">25 74 5733,'0'0'20340,"5"-3"-19438,-2 1-764,-1 1 76,1 0 0,-1-1 0,1 0 0,-1 1 0,0-1 0,0 0-1,0 0 1,0 0 0,0 0 0,0 0 0,0-1 0,-1 1 0,1 0 0,-1-1-1,0 0 1,2-3 0,-3 5 10,0 1-160,11 6 817,-6-5-296,-12-8-321,7 6-264,0 1 0,-1 0 0,1 0 0,0 0 0,-1-1 0,1 1 0,0 0 0,-1 0 0,1 0 0,0 0 0,-1 0 0,1 0 0,0 0 0,-1 0 0,1 0 0,0 0 0,-1 0 0,1 0 0,0 0 0,-1 0 0,1 0 0,0 0 0,-1 0 0,1 0 0,0 0 0,-1 0 0,1 1 0,0-1 0,-1 0 0,1 0 0,0 0 0,0 1 0,-1-1 0,1 0 0,0 0 0,0 0 0,-1 1 0,1-1 0,0 0 0,0 1 0,0-1 0,0 0 0,-1 1 0,1-1 0,0 0 0,0 1 0,0-1 0,0 0 0,0 1 0,0-1 0,0 0 0,0 1 0,0-1 0,0 0 0,0 1 0,0-1 0,0 0 0,0 1 0,0-1 0,0 0 0,0 1 0,1-1 0,-1 34 0,0-26 0,8-47 0,-11 6 0,0 24 0,0 23 0,-1 17 0,3 0 0,3 57 0,0-106 0,3-22 0,-5 38 0,0 0 0,0 1 0,0-1 0,0 0 0,0 1 0,0-1 0,0 0 0,0 1 0,-1-1 0,1 0 0,-1 1 0,1-1 0,-1 1 0,0-1 0,0 1 0,1-1 0,-2-1 0,1 3 0,1 0 0,-1 0 0,1 0 0,-1 0 0,1 0 0,-1 1 0,1-1 0,0 0 0,-1 0 0,1 0 0,-1 0 0,1 1 0,-1-1 0,1 0 0,0 0 0,-1 1 0,1-1 0,0 0 0,-1 1 0,1-1 0,0 0 0,0 1 0,-1-1 0,1 1 0,0-1 0,0 0 0,-1 1 0,1-1 0,0 1 0,0-1 0,0 1 0,0-1 0,0 0 0,0 1 0,0-1 0,0 1 0,0-1 0,0 1 0,0-1 0,0 1 0,0-1 0,0 0 0,0 1 0,1 0 0,-4 29 0,3-27 0,0 72 0,0-73 0,0-6 0,-1-24 0,1 23 0,0 0 0,-1 0 0,1 0 0,-1 0 0,0 0 0,0 0 0,0 1 0,-1-1 0,0 0 0,-4-7 0,3 53 0,7 5 0,-4-46 0,0 0 0,0 0 0,0 0 0,0 0 0,0-1 0,0 1 0,0 0 0,0 0 0,0 0 0,0 0 0,0 0 0,1 0 0,-1 0 0,0 0 0,0 0 0,0 0 0,0 0 0,0 0 0,0 0 0,0 0 0,0 0 0,0-1 0,0 1 0,0 0 0,0 0 0,1 0 0,-1 0 0,0 0 0,0 0 0,0 0 0,0 0 0,0 0 0,0 0 0,0 0 0,0 0 0,0 0 0,0 0 0,1 0 0,0-29 0,-1 13 0,0-24 0,1 37 0,2 26 0,3 46 0,-2-152 0,8 136 0,-13-47 0,-2-13 0,-5-19 0,7 20 0,-5-8 0,6 13 0,0 1 0,0 0 0,-1-1 0,1 1 0,0 0 0,0-1 0,0 1 0,0 0 0,0-1 0,0 1 0,0 0 0,0-1 0,0 1 0,0 0 0,0-1 0,0 1 0,0 0 0,0-1 0,1 1 0,-1 0 0,0 0 0,0-1 0,0 1 0,0 0 0,1-1 0,-1 1 0,0 0 0,0 0 0,0-1 0,1 1 0,-1 0 0,0 0 0,0 0 0,1-1 0,-1 1 0,0 0 0,1 0 0,-1 0 0,0 0 0,1 0 0,-1-1 0,0 1 0,1 0 0,-1 0 0,0 0 0,1 0 0,0-1 0,-1 1 0,1 0 0,-1 0 0,0-1 0,1 1 0,-1 0 0,1-1 0,-1 1 0,0 0 0,1 0 0,-1-1 0,0 1 0,0-1 0,1 1 0,-1 0 0,0-1 0,0 1 0,0-1 0,1 1 0,-1 0 0,0-1 0,0 1 0,0-1 0,0 1 0,0-1 0,0 1 0,0-1 0,0 1 0,0 0 0,0-1 0,0 1 0,0-1 0,0 1 0,0-1 0,0 1 0,-1 0 0,1-1 0,0 1 0,0-1 0,0 1 0,-1 0 0,1-1 0,0 1 0,-1-1 0,1 1 0,-4 50 0,-5-10-1884,11-76-545,-2 36 2295,2-5-2998,-1-2 3600,-4 12 77,2-5-499,1 1 1,-1-1 0,1 1-1,-1-1 1,1 1-1,0-1 1,-1 1 0,1-1-1,0 1 1,-1 0-1,1-1 1,0 1 0,0-1-1,0 1 1,-1 0 0,1-1-1,0 1 1,0 0-1,0-1 1,0 1 0,0 0-1,0-1 1,0 1-1,0 0 1,1 0 0,-1-1-79,3 2-420,-8 4 244,-6 9-77,11-14 391,0-1-186,0 1 75,0 0 5,0 0 5,0-1 11,0 1-32,0 0 11,0 0 5,0 0 0,0 8-5,0-9-1,0 11 49,0-9-43,0-2-5,0 1-1,0-1-10,0 0 16,0 0 16,0 1-32,1-1-180,-1 1-1,0-1 0,0 1 0,0-1 1,1 1-1,-1-1 0,0 1 0,0-1 0,0 1 1,0-1-1,0 1 0,0-1 0,0 1 1,0-1-1,0 1 0,-1-1 0,1 1 1,0-1-1,0 0 0,0 1 0,0-1 1,-1 1-1,1-1 0,0 1 0,0-1 0,-1 1 1,1-1-1,0 0 0,-1 1 0,1-1 1,-1 0-1,1 1 0,0-1 0,-1 0 1,1 0-1,-1 1 0,1-1 0,-1 0 1,1 0-1,-1 0 0,1 0 0,-1 1 0,1-1 1,-1 0-1,-5 1-3360,-4 3-6746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46.048"/>
    </inkml:context>
    <inkml:brush xml:id="br0">
      <inkml:brushProperty name="width" value="0.025" units="cm"/>
      <inkml:brushProperty name="height" value="0.025" units="cm"/>
    </inkml:brush>
  </inkml:definitions>
  <inkml:trace contextRef="#ctx0" brushRef="#br0">10 75 8136,'0'0'6272,"9"0"-4248,123-15 2753,-128 15-4695,3-2 90,-1 1-1,1 0 0,0 1 1,-1 0-1,1 0 0,12 1 1,-19-1-131,1 1 1,-1-1-1,0 0 0,0 0 1,1 0-1,-1 0 1,0 1-1,0-1 1,0 0-1,1 0 1,-1 0-1,0 1 1,0-1-1,0 0 0,0 0 1,0 1-1,0-1 1,0 0-1,1 0 1,-1 1-1,0-1 1,0 0-1,0 0 1,0 1-1,0-1 0,0 0 1,0 1-1,0-1 1,0 0-1,0 0 1,-1 1-1,1-1 1,0 0-1,0 0 0,0 1 1,0-1-1,0 0 1,0 0-1,0 1 1,-1-1-1,1 0 1,0 0-1,0 0 1,0 1-1,-1-1 0,1 0 1,0 0-1,-11 10 911,-5-5-349,-1-1 0,0 0-1,-1-1 1,1-1 0,-19 0 0,-36 5 323,214-8-691,-80-7-199,-37 4-1,-20 3 22,-8 0 39,-74 2 13,47 1 23,1-2-1,-1-1 1,-36-6-1,56 1 90,20 0-208,23-3-60,-7 4-19,17-4-79,1 3 0,46-2-1,-122 8 198,-179-5 345,211 5-394,0 0 0,0 0 0,1 0 1,-1 0-1,0 0 0,0 0 0,0-1 0,0 1 1,0 0-1,0 0 0,0 0 0,0 0 0,0 0 1,0 0-1,0 0 0,0 0 0,0 0 0,0 0 0,0 0 1,0 0-1,0 0 0,0-1 0,0 1 0,0 0 1,0 0-1,0 0 0,0 0 0,0 0 0,0 0 1,0 0-1,0 0 0,0 0 0,0 0 0,0 0 0,16-4 1,23-2-34,158-6-600,-275 12 1270,46 0-535,26 0-204,8 0-136,65 2-514,-37 0 217,1-1 0,0-2 0,49-8 0,-94 11 705,1-1 0,0-1 0,-20-2 1,-6 0 3,10 3-180,-1 2-1,-45 9 1,28-3-5363,28-7-1536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2.642"/>
    </inkml:context>
    <inkml:brush xml:id="br0">
      <inkml:brushProperty name="width" value="0.025" units="cm"/>
      <inkml:brushProperty name="height" value="0.025" units="cm"/>
    </inkml:brush>
  </inkml:definitions>
  <inkml:trace contextRef="#ctx0" brushRef="#br0">66 111 6694,'0'0'7864,"0"-9"-6001,0-2-868,-1-17-243,-6 6 7323,4 22-3265,0 9-3908,0 8-1206,-6 126 1169,9-142-763,0-28 47,2-156-149,-14 368 0,4-75 0,14-348 0,-24 520 0,30-566 0,-11 273 0,1 12 0,-1 26 0,-1 45 0,-18 102-1925,10-109-31,11-88-3986,1-15-3966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573"/>
    </inkml:context>
    <inkml:brush xml:id="br0">
      <inkml:brushProperty name="width" value="0.025" units="cm"/>
      <inkml:brushProperty name="height" value="0.025" units="cm"/>
    </inkml:brush>
  </inkml:definitions>
  <inkml:trace contextRef="#ctx0" brushRef="#br0">78 1 21620,'0'0'3171,"-38"65"-1633,23-30 1056,1 2-640,7-5-673,3-4-672,4-3-609,0-4 0,4-8-801,4-7-1409,1-6-2594,-4-3-3716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12.978"/>
    </inkml:context>
    <inkml:brush xml:id="br0">
      <inkml:brushProperty name="width" value="0.025" units="cm"/>
      <inkml:brushProperty name="height" value="0.025" units="cm"/>
    </inkml:brush>
  </inkml:definitions>
  <inkml:trace contextRef="#ctx0" brushRef="#br0">62 105 4708,'0'0'10976,"-9"-5"-9310,-1 0-1071,-15-8-51,7-6 2566,22 17 2316,10 5-3969,13 6-1138,-21-6-265,1-1 0,-1 1 0,1-1 1,-1-1-1,1 1 0,-1-1 1,1 0-1,0-1 0,0 1 0,-1-1 1,1-1-1,0 1 0,0-1 0,-1 0 1,1-1-1,0 0 0,-1 0 1,0 0-1,1-1 0,-1 1 0,0-2 1,0 1-1,7-6 0,-7 4-21,1 0 0,0 0 0,0 1 0,0 0 0,0 0 0,1 1 0,-1 0 0,1 0 0,0 1 0,0 0 0,15-2 0,-19 4-12,-13 0 169,0 0 0,1 0 0,-1-1 1,0 0-1,-12-3 0,-19-2-152,28 5 2,1 1-1,-1 1 0,-22 3 0,30-3-23,0 0-1,0 0 1,0 1-1,0-1 1,0 1-1,0 0 1,1 0-1,-1 0 1,1 0-1,-1 1 1,1-1-1,0 1 1,0 0 0,-4 4-1,7-6-21,1-1-1,-1 1 1,0-1-1,0 1 1,0-1 0,0 1-1,0-1 1,1 1 0,-1-1-1,0 0 1,0 1-1,1-1 1,-1 1 0,0-1-1,1 0 1,-1 1-1,1-1 1,-1 0 0,0 1-1,1-1 1,-1 0 0,1 1-1,-1-1 1,1 0-1,-1 0 1,1 0 0,-1 1-1,1-1 1,-1 0-1,1 0 1,-1 0 0,2 0-1,21 7-15,-20-6 9,33 8 19,0-1-1,1-2 0,0-2 1,58 0-1,-94-4 139,-16-3 534,11 2-670,-31-8 9,1 2-1,-2 1 1,-58-3 0,85 9-17,-26 1 0,35-1 0,-1 0 0,0 0 0,0 0 0,0 1 0,0-1 0,1 0 0,-1 0 0,0 1 0,0-1 0,0 0 0,1 1 0,-1-1 0,0 1 0,0-1 0,1 1 0,-1-1 0,1 1 0,-1 0 0,0-1 0,1 1 0,-1 0 0,1-1 0,-1 1 0,1 0 0,0 0 0,-1-1 0,1 1 0,0 0 0,0 0 0,-1 0 0,1 1 0,3 0 0,1 0 0,-1-1 0,0 1 0,1-1 0,0 0 0,-1 0 0,1-1 0,0 1 0,-1-1 0,1 1 0,0-1 0,4-1 0,-4 1 0,28 0 0,0-1 0,0-2 0,0-2 0,61-16 0,-62 14 0,-30 7-79,0-1 0,0 1 0,0 0-1,0 0 1,0 0 0,0 0 0,1 0 0,-1 0 0,0 0 0,0 0-1,0 1 1,0-1 0,0 0 0,0 1 0,0-1 0,0 0 0,0 1-1,0 0 1,0-1 0,0 1 0,0-1 0,0 1 0,0 0-1,0 0 1,-1 0 0,1-1 0,0 1 0,0 0 0,-1 0 0,1 0-1,-1 0 1,2 2 0,-1 1-775,0 0 0,1 0 0,-1 1 0,-1-1 0,1 0 0,-1 1 0,1 5 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19.839"/>
    </inkml:context>
    <inkml:brush xml:id="br0">
      <inkml:brushProperty name="width" value="0.025" units="cm"/>
      <inkml:brushProperty name="height" value="0.025" units="cm"/>
    </inkml:brush>
  </inkml:definitions>
  <inkml:trace contextRef="#ctx0" brushRef="#br0">1 324 6118,'0'0'11104,"1"8"-10021,0 24 140,0-16 1532,0-24 2658,4-364-3161,-5 372-2054,-1 2 2389,-2 8-2644,6-5-341,5 10-7740</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38.794"/>
    </inkml:context>
    <inkml:brush xml:id="br0">
      <inkml:brushProperty name="width" value="0.025" units="cm"/>
      <inkml:brushProperty name="height" value="0.025" units="cm"/>
    </inkml:brush>
  </inkml:definitions>
  <inkml:trace contextRef="#ctx0" brushRef="#br0">340 17 4388,'0'-1'-2,"-5"-12"18054,3 11-15517,-52 4 1640,-28 13-3001,57-5-802,22-8-314,0 0-1,0-1 1,-1 1-1,1-1 0,0 0 1,0 0-1,0-1 0,-1 1 1,1-1-1,-6 1 1,-121 3 1383,129 10-8146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44.062"/>
    </inkml:context>
    <inkml:brush xml:id="br0">
      <inkml:brushProperty name="width" value="0.025" units="cm"/>
      <inkml:brushProperty name="height" value="0.025" units="cm"/>
    </inkml:brush>
  </inkml:definitions>
  <inkml:trace contextRef="#ctx0" brushRef="#br0">0 1 1409,'0'0'1442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8:47.515"/>
    </inkml:context>
    <inkml:brush xml:id="br0">
      <inkml:brushProperty name="width" value="0.025" units="cm"/>
      <inkml:brushProperty name="height" value="0.025" units="cm"/>
    </inkml:brush>
  </inkml:definitions>
  <inkml:trace contextRef="#ctx0" brushRef="#br0">13 12 5765,'0'0'12423,"-13"-11"-8014,14 13-4129,0 1 0,1 0 0,-1-1 0,0 0 0,1 1 0,0-1 0,-1 0 0,1 0 0,0 0 0,0 0 0,0 0 0,0 0 0,5 2 0,31 24 674,3 0-394,-2 3 0,-2 2 0,0 0 0,32 43 0,65 57-231,-72-73-247,-41-38-8,2 0 0,43 31 0,-40-33 72,41 37 0,1 2-11,84 81 778,158 132-390,-176-147-523,-89-79 0,2-2 0,72 51 0,-37-34 0,76 73 0,-67-54 0,205 149 0,39 33 0,-162-118 0,28 25 0,121 102 0,-178-156 0,-20-14 0,235 208 0,-121-96 0,20 19 0,-7-14 0,-96-88 0,44 58 0,27 23 0,-29-32 0,71 58 0,-96-90 0,-120-102 0,-4-3 0,156 143 0,-150-129 0,43 41 0,-94-95-4,1 2-802,-9-5-2831,-7-4-6169</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01.130"/>
    </inkml:context>
    <inkml:brush xml:id="br0">
      <inkml:brushProperty name="width" value="0.025" units="cm"/>
      <inkml:brushProperty name="height" value="0.025" units="cm"/>
    </inkml:brush>
  </inkml:definitions>
  <inkml:trace contextRef="#ctx0" brushRef="#br0">538 71 4773,'0'0'6459,"0"-8"-4687,0 5-1719,0 1 48,1 0 1,-1 0 0,0-1-1,0 1 1,0 0-1,0 0 1,0 0 0,0 0-1,-1 0 1,1 0-1,-1 0 1,1 0-1,-1 0 1,0 0 0,0 0-1,0 0 1,0 1-1,0-1 1,0 0-1,0 0 1,0 1 0,-1-1-1,1 1 1,-1-1-1,0 1 1,1 0 0,-1 0-1,0-1 1,1 1-1,-1 0 1,0 1-1,0-1 1,0 0 0,0 0-1,0 1 1,0-1-1,0 1 1,0 0-1,0 0 1,-4 0 0,-14-1 70,-1 2 1,1 0-1,0 2 1,0 0-1,1 1 1,-1 1-1,1 1 1,0 1 0,0 0-1,1 2 1,0 0-1,0 1 1,1 0-1,0 2 1,1 0-1,1 1 1,0 0 0,0 1-1,2 1 1,-1 0-1,2 1 1,0 0-1,1 1 1,1 1-1,0-1 1,2 1 0,0 1-1,1 0 1,0 0-1,-5 30 1,5-11-131,2 0 1,1 0 0,2 1 0,1-1-1,2 1 1,11 65 0,-10-95-27,0-1 0,0 0 1,1 0-1,0 0 0,0 0 1,1 0-1,0-1 1,0 0-1,1 0 0,0 0 1,0 0-1,1-1 0,0 0 1,0 0-1,0 0 1,1-1-1,0 0 0,0 0 1,0 0-1,0-1 0,1-1 1,0 1-1,-1-1 1,1 0-1,1-1 0,-1 0 1,0 0-1,1-1 0,8 1 1,11-2 104,0 0 1,-1-2 0,1-2-1,-1 0 1,0-2 0,0 0-1,-1-2 1,0-1 0,0-2-1,-1 0 1,0-1 0,-1-2-1,28-19 1,-31 17-19,-1 0 1,-1 0-1,0-2 1,-1-1 0,0 0-1,-2-1 1,-1-1-1,0 0 1,-2-1-1,0-1 1,-1 0 0,-2 0-1,0-1 1,8-33-1,-15 47-49,-1 0-1,0 0 1,-1 0-1,0 0 1,-1-1-1,0 1 1,0 0-1,-1 0 1,0 0-1,-1 0 1,-5-19-1,3 22-55,1 0 1,-1 0-1,0 0 0,-1 0 0,1 1 1,-1 0-1,0 0 0,-1 0 0,0 1 1,0 0-1,0 0 0,0 0 0,-1 1 1,1 0-1,-15-6 0,6 3-373,-1 0-1,0 2 1,0 0-1,-28-5 1,35 9-512,1 0-1,-1 0 1,0 1 0,0 0 0,1 1 0,-15 2-1,-1 8-4770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5.365"/>
    </inkml:context>
    <inkml:brush xml:id="br0">
      <inkml:brushProperty name="width" value="0.025" units="cm"/>
      <inkml:brushProperty name="height" value="0.025" units="cm"/>
    </inkml:brush>
  </inkml:definitions>
  <inkml:trace contextRef="#ctx0" brushRef="#br0">272 88 11691,'0'0'3326,"8"-9"96,26-26-107,-33 34-2996,0-1-1,1 1 1,-1-1 0,0 1 0,0-1-1,0 0 1,0 1 0,0-1 0,0 0-1,0 0 1,-1 1 0,1-1 0,-1 0-1,1-3 1,-1 4-207,0 1 0,0-1-1,0 0 1,-1 1 0,1-1 0,0 0-1,0 1 1,-1-1 0,1 1-1,0-1 1,-1 1 0,1-1 0,0 1-1,-1-1 1,1 1 0,-1-1 0,1 1-1,-1-1 1,1 1 0,-1 0-1,0-1 1,1 1 0,-1 0 0,1-1-1,-1 1 1,-1 0 0,-1-1-20,-1 0 1,1 1 0,-1 0-1,1-1 1,-1 1 0,0 1-1,1-1 1,-1 0 0,1 1-1,-1 0 1,-4 1 0,-4 4-110,1 0 0,0 1 0,0 0 0,0 1 0,1 0 0,0 1 0,1 0 0,0 1 0,-8 11 0,2-4 11,2 2-1,1 0 0,0 0 1,-13 31-1,24-48-18,0-1-1,0 1 1,0-1 0,0 1 0,1 0 0,-1-1-1,1 1 1,-1 0 0,1 0 0,-1-1-1,1 1 1,0 0 0,0 0 0,0 0 0,0-1-1,0 1 1,0 0 0,1 0 0,-1-1 0,1 1-1,-1 0 1,1 0 0,-1-1 0,1 1-1,0 0 1,0-1 0,0 1 0,0-1 0,0 1-1,0-1 1,0 0 0,1 1 0,-1-1-1,0 0 1,3 2 0,4 0-155,-1-1 0,1 1-1,-1-1 1,1-1 0,0 1 0,15-1-1,11 3 141,-24-2-16,-1 1-1,0-1 1,1 1 0,-1 1 0,-1 0 0,1 0 0,15 11 0,-22-14 113,0 1 0,1-1-1,-1 1 1,0 0 0,0 0 0,0 0 0,0 0 0,-1 0 0,1 1 0,0-1 0,-1 0 0,0 1 0,1-1-1,-1 1 1,0-1 0,0 1 0,0 0 0,-1 0 0,1-1 0,-1 1 0,0 0 0,1 0 0,-1-1-1,0 1 1,-1 0 0,1 0 0,0 0 0,-1-1 0,1 1 0,-1 0 0,-2 4 0,0-3 40,1 0 0,-1-1 1,0 0-1,0 1 0,0-1 0,-1 0 1,1-1-1,-1 1 0,0 0 1,0-1-1,0 0 0,0 0 0,0 0 1,0-1-1,0 1 0,0-1 1,-1 0-1,-5 1 0,-8 1 227,-1 0 0,1-1 0,-20-1 0,28-1-496,-1-1 1,1 0-1,0-1 0,0 0 1,0 0-1,0-1 0,-14-7 1,21 9 91,1 0-1,-1 0 1,1 0 0,-1 0 0,1-1 0,-1 1-1,1-1 1,0 0 0,0 0 0,0 0 0,0 0-1,0 0 1,0 0 0,1 0 0,-1-1 0,1 1-1,-1-1 1,1 1 0,0-1 0,0 1 0,0-1-1,0 0 1,0 1 0,1-1 0,-1 0 0,1 0-1,0 0 1,0 1 0,0-1 0,0 0 0,1 0-1,0-4 1,0 5-391,1 0 0,0-1-1,-1 1 1,1 0 0,0 0-1,0 0 1,0 0 0,0 0-1,1 1 1,-1-1 0,1 1-1,-1-1 1,1 1 0,-1 0-1,1 0 1,-1 0 0,1 0-1,0 1 1,0-1 0,-1 1-1,1 0 1,0-1-1,3 1 1,1-1-746,32-5-4687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5.691"/>
    </inkml:context>
    <inkml:brush xml:id="br0">
      <inkml:brushProperty name="width" value="0.025" units="cm"/>
      <inkml:brushProperty name="height" value="0.025" units="cm"/>
    </inkml:brush>
  </inkml:definitions>
  <inkml:trace contextRef="#ctx0" brushRef="#br0">209 108 6406,'0'0'25203,"-1"-11"-25113,0 5-86,0 0 1,0 0-1,0 0 0,-1-1 0,0 1 0,0 1 0,0-1 0,-1 0 0,-4-7 0,5 10-11,0 1 0,0 0 1,0 0-1,-1-1 0,1 1 0,-1 0 0,1 1 0,-1-1 0,1 0 0,-1 1 0,0 0 0,0-1 0,0 1 0,0 0 1,0 0-1,0 1 0,0-1 0,0 1 0,0-1 0,0 1 0,0 0 0,0 0 0,-1 1 0,1-1 0,-4 2 1,1-1-1,1 1 1,0 0 0,0 0-1,0 1 1,0-1 0,0 1 0,0 0-1,1 1 1,-1-1 0,1 1-1,0 0 1,0 0 0,0 0 0,1 0-1,0 1 1,-1-1 0,1 1-1,1 0 1,-3 5 0,1-2 3,0 0-1,1 0 1,0 1 0,0-1-1,1 1 1,1-1 0,-1 1-1,1 0 1,0-1 0,1 1-1,1 14 1,0-19 5,1-1-1,-1 1 1,0-1 0,1 1-1,0-1 1,0 0 0,0 0-1,0 0 1,1 0 0,-1 0-1,1 0 1,0-1 0,0 1 0,0-1-1,0 0 1,0 0 0,0 0-1,0 0 1,1 0 0,-1-1-1,1 0 1,-1 1 0,1-1-1,0-1 1,-1 1 0,1 0-1,6-1 1,5 2-430,1-1 0,-1-1 1,0 0-1,1-1 0,23-5 0,21-14-4840,-22 0-1245,9-11-6705</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6.047"/>
    </inkml:context>
    <inkml:brush xml:id="br0">
      <inkml:brushProperty name="width" value="0.025" units="cm"/>
      <inkml:brushProperty name="height" value="0.025" units="cm"/>
    </inkml:brush>
  </inkml:definitions>
  <inkml:trace contextRef="#ctx0" brushRef="#br0">115 0 17969,'0'0'1836,"-10"12"-485,-2 2-719,1 0 0,0 1 1,1 0-1,1 1 0,0 0 0,-10 29 1,12-21 222,2 1 1,0 0 0,2 0 0,0 1 0,2 40 0,1-64-828,1-1 0,-1 1-1,0 0 1,0-1 0,1 1 0,-1 0-1,1-1 1,-1 1 0,1 0 0,-1-1-1,1 1 1,0-1 0,0 1 0,0-1-1,0 1 1,0-1 0,0 0 0,1 0-1,-1 1 1,0-1 0,1 0-1,-1 0 1,0 0 0,1 0 0,-1-1-1,1 1 1,0 0 0,-1-1 0,1 1-1,0-1 1,-1 1 0,1-1 0,0 0-1,-1 0 1,1 1 0,0-1 0,0-1-1,-1 1 1,1 0 0,0 0 0,-1-1-1,4 0 1,5-1 95,-1 0-1,0-1 0,0 0 1,0-1-1,-1 1 1,15-10-1,2-3-122,0-1 0,-1-2 0,-1 0 0,-1-1 0,0-2 0,-2 0 0,-1-1 0,0-1 0,-2-1 0,14-27 0,-30 50-585,2-3-3677,-18 1-20775</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6.407"/>
    </inkml:context>
    <inkml:brush xml:id="br0">
      <inkml:brushProperty name="width" value="0.025" units="cm"/>
      <inkml:brushProperty name="height" value="0.025" units="cm"/>
    </inkml:brush>
  </inkml:definitions>
  <inkml:trace contextRef="#ctx0" brushRef="#br0">0 273 17392,'0'0'8456,"1"54"-6470,14-47-865,2-6-544,5-1-417,5 0-256,2 0-1762,1-9-1825,-1-5-1090,1-2-3939</inkml:trace>
  <inkml:trace contextRef="#ctx0" brushRef="#br0" timeOffset="1">422 1 11627,'0'0'6022,"-31"61"-4773,15-22 641,3 3-545,4 2-96,2-3 481,4 0-705,3-2-481,0-5-159,0-5-193,0-6-96,6-6-160,0-8-1249,-2-7-1378,1-2-1921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6.824"/>
    </inkml:context>
    <inkml:brush xml:id="br0">
      <inkml:brushProperty name="width" value="0.025" units="cm"/>
      <inkml:brushProperty name="height" value="0.025" units="cm"/>
    </inkml:brush>
  </inkml:definitions>
  <inkml:trace contextRef="#ctx0" brushRef="#br0">1 36 14478,'0'0'7174,"71"-36"-6949,-22 36-225,2 0-3235,4 0-8649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1.900"/>
    </inkml:context>
    <inkml:brush xml:id="br0">
      <inkml:brushProperty name="width" value="0.025" units="cm"/>
      <inkml:brushProperty name="height" value="0.025" units="cm"/>
    </inkml:brush>
  </inkml:definitions>
  <inkml:trace contextRef="#ctx0" brushRef="#br0">159 0 10730,'0'0'17163,"6"12"-15385,-2-6-1609,0 1 0,-1-1 0,0 1-1,-1 0 1,1 0 0,-1 0 0,-1 1 0,1-1 0,-1 0 0,-1 1 0,1-1 0,-1 1 0,-1 11 0,-46 196 346,-9 64-299,49-202-1758,3-30-2734,-1-1 0,-17 65-1,16-86-8161</inkml:trace>
  <inkml:trace contextRef="#ctx0" brushRef="#br0" timeOffset="1">11 1071 14478,'0'0'8007,"-11"50"-4996,11-44-577,0-4-1505,1-2-1249,9-13-3171,3-12-5862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6.747"/>
    </inkml:context>
    <inkml:brush xml:id="br0">
      <inkml:brushProperty name="width" value="0.025" units="cm"/>
      <inkml:brushProperty name="height" value="0.025" units="cm"/>
    </inkml:brush>
  </inkml:definitions>
  <inkml:trace contextRef="#ctx0" brushRef="#br0">0 23 15759,'0'0'12492,"53"-23"-12364,-19 23-32,4 4-32,4 1-160,-1 0-1730,1-5-2178,-5 0-3074</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7.466"/>
    </inkml:context>
    <inkml:brush xml:id="br0">
      <inkml:brushProperty name="width" value="0.025" units="cm"/>
      <inkml:brushProperty name="height" value="0.025" units="cm"/>
    </inkml:brush>
  </inkml:definitions>
  <inkml:trace contextRef="#ctx0" brushRef="#br0">98 84 17873,'0'0'5402,"-9"0"-2668,6 0-2170,-39-2 2819,40 2-3286,0 0 0,0 0-1,0 0 1,0 0 0,-1 0 0,1 1 0,0-1-1,0 1 1,0-1 0,0 1 0,0 0-1,1 0 1,-1 0 0,0 0 0,0 0-1,0 0 1,1 0 0,-1 1 0,-2 2 0,4-3-99,-1 0 0,1 0 0,-1 0 0,1 0 1,0 1-1,0-1 0,-1 0 0,1 0 1,0 0-1,0 1 0,0-1 0,0 0 1,1 0-1,-1 0 0,0 0 0,0 1 1,1-1-1,-1 0 0,0 0 0,1 0 1,-1 0-1,1 0 0,0 0 0,-1 0 1,1 0-1,0 0 0,0 0 0,0 0 0,-1 0 1,1 0-1,0-1 0,0 1 0,0 0 1,0-1-1,0 1 0,0-1 0,0 1 1,1-1-1,-1 1 0,0-1 0,0 0 1,0 0-1,0 1 0,2-1 0,62 10-188,-56-9 139,15 0-161,-15-1 118,0 1 0,0-1 0,0 2-1,0-1 1,0 1 0,12 5 0,-19-6 122,-1 0 0,1 0 0,0 0-1,-1 0 1,1 0 0,-1 1 0,1-1-1,-1 0 1,0 1 0,0-1 0,1 1-1,-1 0 1,0-1 0,0 1 0,-1 0-1,1 0 1,0-1 0,-1 1 0,1 0-1,-1 0 1,1 0 0,-1 0 0,0 0-1,0 0 1,0 0 0,0 0 0,0 0-1,0 0 1,-1 0 0,1 0 0,0 0-1,-1-1 1,0 1 0,1 0 0,-3 3-1,2-3 55,0 1 1,0 0-1,0-1 0,0 1 0,-1 0 0,1-1 0,-1 0 0,0 1 0,1-1 1,-1 0-1,0 0 0,-3 2 0,4-31-82,8-44 0,-7 66 0,1-1 0,1 1 0,-1 0 0,1 0 0,0 0 0,0 0 0,1 0 0,-1 0 0,1 0 0,0 1 0,4-5 0,-6 8 0,1 0 0,0 0 0,-1 0 0,1 0 0,0 0 0,-1 1 0,1-1 0,0 1 0,0-1 0,-1 1 0,1 0 0,0-1 0,0 1 0,0 0 0,0 0 0,0 0 0,-1 1 0,1-1 0,0 0 0,2 1 0,42 16 0,-23-8 0,-5-3-350,0-2 0,0 0 0,0-1 0,0-1 0,1 0 0,-1-1 0,1-1 0,22-4 0,-36 3 390,-1-1 0,0 1 0,0-1 1,0-1-1,0 1 0,0 0 0,0-1 0,-1 0 0,1 0 0,-1 0 0,0 0 0,1-1 0,-2 1 0,1-1 0,0 0 0,-1 1 0,0-1 0,1-1 0,-2 1 0,1 0 0,0 0 0,-1-1 0,0 1 0,0-1 0,0 1 0,-1-1 0,1 1 0,-1-1 0,-1-7 0,1 11-22,0 0-1,0 0 0,0 0 1,0 0-1,-1 0 0,1 0 1,0 0-1,-1 0 0,1 1 1,0-1-1,-1 0 0,1 0 1,-1 0-1,0 0 0,1 1 0,-1-1 1,0 0-1,1 1 0,-1-1 1,0 0-1,0 1 0,1-1 1,-1 1-1,0-1 0,0 1 1,-2-1-1,1 0-5,0 1 1,0 0 0,-1 0-1,1 0 1,0 0 0,0 0-1,-1 1 1,1-1-1,0 0 1,0 1 0,-4 1-1,1 0-8,-1 1-1,0-1 1,1 1-1,-1 0 0,1 1 1,0 0-1,-9 7 0,4 1 162,1 0 0,1 0 0,-10 18 0,15-25-119,1-1 0,0 1 0,0 0 0,0 0-1,1 0 1,0 0 0,0 0 0,0 1 0,0-1 0,1 0 0,0 0 0,0 1 0,1 4 0,-1-8-46,1-1 0,0 0 0,0 0 0,0 0 0,0 0 0,0 0 0,0 0 0,0 0 0,1 0 0,-1 0 0,0 0 0,0 0 0,1-1 0,-1 1 0,0-1 0,1 1 0,-1-1 0,1 1 0,-1-1 0,0 0 0,1 0 0,-1 0 0,1 1 0,-1-1 0,1-1 0,1 1 0,42-2 0,-44 2 0,11-3-123,0 0-1,-1 0 1,1-1-1,-1-1 1,22-11 0,-23 11 30,0 0 1,1 0-1,0 0 1,0 2-1,0-1 1,14-1-1,-24 5 116,0 1 1,0-1-1,-1 1 0,1 0 1,0-1-1,-1 1 1,1 0-1,-1-1 0,1 1 1,-1 0-1,1 0 0,-1-1 1,1 1-1,-1 0 0,0 0 1,1 0-1,-1 0 1,0 0-1,0-1 0,1 1 1,-1 0-1,0 0 0,0 0 1,0 0-1,0 0 0,0 0 1,-1 0-1,1 1 1,-1 34 671,1-34-680,-1 12-15,0-11 0,0 1 0,1-1 0,0 1 0,0-1 0,0 1 0,0-1 0,0 1 0,1-1 0,0 1 0,1 4 0,-1-7 0,0 0 0,1 0 0,-1 0 0,0 0 0,1 0 0,-1-1 0,0 1 0,1 0 0,-1-1 0,1 1 0,-1-1 0,1 1 0,-1-1 0,1 0 0,-1 0 0,1 1 0,0-1 0,-1 0 0,1 0 0,-1-1 0,1 1 0,-1 0 0,1-1 0,0 1 0,-1 0 0,1-1 0,-1 0 0,2 0 0,12-4 0,0-1 0,-1-1 0,0 0 0,0 0 0,16-13 0,-18 11 0,0 2 0,0-1 0,1 2 0,0-1 0,0 2 0,25-8 0,-37 13 0,0 0 0,-1 0 0,1 0 0,0 0 0,-1 0 0,1 0 0,0 0 0,-1 0 0,1 0 0,0 0 0,-1 0 0,1 0 0,0 1 0,-1-1 0,1 0 0,0 0 0,-1 1 0,1-1 0,-1 1 0,1-1 0,-1 0 0,1 1 0,-1-1 0,1 1 0,-1-1 0,1 1 0,-1-1 0,0 1 0,1 0 0,-1-1 0,0 1 0,1-1 0,-1 1 0,0 0 0,0-1 0,0 1 0,0 0 0,1-1 0,-1 1 0,0 0 0,0 0 0,-2 41 0,2-39 0,-1 1 0,1 0 0,-1-1 0,1 1 0,0-1 0,0 1 0,1-1 0,-1 1 0,1-1 0,1 5 0,8-6-1482,-3-5-3501,1-11-7354</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8.548"/>
    </inkml:context>
    <inkml:brush xml:id="br0">
      <inkml:brushProperty name="width" value="0.025" units="cm"/>
      <inkml:brushProperty name="height" value="0.025" units="cm"/>
    </inkml:brush>
  </inkml:definitions>
  <inkml:trace contextRef="#ctx0" brushRef="#br0">331 33 19635,'0'0'9358,"-13"-7"-8600,5 2-665,5 3-78,0-1 1,0 1-1,0 1 0,0-1 1,0 0-1,0 1 0,-1-1 1,1 1-1,0 0 0,-1 0 0,1 0 1,-1 1-1,0-1 0,1 1 1,-1 0-1,1 0 0,-1 0 1,1 1-1,-1-1 0,1 1 0,-1-1 1,1 1-1,-1 1 0,1-1 1,-6 3-1,-14 11 146,1 2 0,0 0 0,1 1 0,-30 35 0,42-44-64,1 1 0,1 0 0,-1 0 0,2 1 0,-1 0 0,2 0 0,-1 1 0,1-1 0,1 1 0,0 0 0,1 0 0,-3 19 0,7-29-90,-1 0 1,0 0-1,1 0 1,-1 0-1,1 0 1,-1 0-1,1 0 1,0 0-1,0 0 1,0 0-1,0 0 1,0-1-1,0 1 1,0 0-1,1-1 1,-1 1-1,1-1 1,-1 1-1,1-1 0,0 0 1,-1 0-1,1 0 1,0 0-1,0 0 1,0 0-1,0 0 1,0 0-1,0-1 1,0 1-1,0-1 1,0 0-1,0 1 1,3-1-1,12 2 33,1 0 0,-1-2 1,20-1-1,-18 1-108,72 0-162,-96-28 572,3 25-342,0-1 0,0 0 0,0 1 0,0-1 0,-1 1 0,1-1 0,-1 1 0,0 0 0,0 0 0,0 1 0,0-1 0,0 0 0,-1 1 0,1 0 0,-1 0 0,1 0 0,-1 0 0,-6-1 0,10 3 0,0-1 0,0 1-1,-1 0 1,1 0 0,0 0 0,0 0 0,0 0 0,0 0-1,-1 0 1,1 0 0,0 0 0,0 0 0,0 0 0,0 1-1,0-1 1,-1 0 0,1 0 0,0 0 0,0 0 0,0 0-1,0 0 1,0 0 0,-1 0 0,1 0 0,0 0-1,0 1 1,0-1 0,0 0 0,0 0 0,0 0 0,0 0-1,-1 0 1,1 0 0,0 1 0,0-1 0,0 0 0,0 0-1,0 0 1,0 0 0,0 1 0,0-1 0,0 0 0,0 0-1,0 0 1,0 0 0,0 1 0,0-1 0,0 0-1,0 0 1,0 0 0,0 0 0,0 0 0,0 1 0,0-1-1,1 0 1,-1 0 0,0 0 0,0 0 0,0 0 0,0 1-1,0-1 1,0 0 0,0 0 0,0 0 0,1 0 0,-1 0-1,0 0 1,0 0 0,8 8-196,-3-7 27,0 1 1,1-1 0,-1 0 0,1 0-1,-1-1 1,1 1 0,0-1-1,-1-1 1,1 1 0,-1-1-1,11-2 1,-3-1 67,-1 0 0,1 0 0,20-12 0,-33 16 116,1 0 0,-1 0 0,0 0 0,0-1 0,1 1 0,-1 0 0,0 0 0,0 0 0,1 0 0,-1 0 0,0 0 0,0 0 0,1 0 0,-1 0 0,0 0 0,1 0 0,-1 0 0,0 0 0,0 0 0,1 0 0,-1 0 0,0 1 0,0-1 0,1 0 0,-1 0 0,0 0 0,0 0 0,1 0 0,-1 1 0,0-1 0,0 0 0,0 0 0,1 0 0,-1 1 0,0-1 0,0 0 0,0 0 0,0 1 0,5 16 390,-4 24 94,-1-34-392,-1 11 150,-1 0-1,-5 27 1,2-18-487,5-19-601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8.922"/>
    </inkml:context>
    <inkml:brush xml:id="br0">
      <inkml:brushProperty name="width" value="0.025" units="cm"/>
      <inkml:brushProperty name="height" value="0.025" units="cm"/>
    </inkml:brush>
  </inkml:definitions>
  <inkml:trace contextRef="#ctx0" brushRef="#br0">51 1 17777,'0'0'2824,"-7"11"-748,1-2-1586,1 0-1,0 0 0,0 1 0,1 0 0,0 0 0,0 0 0,1 0 0,1 1 0,0-1 0,0 1 0,1-1 0,1 16 0,0-25-455,0 0 0,0 1 0,0-1-1,0 0 1,1 0 0,-1 0 0,0 0-1,1 0 1,-1-1 0,1 1 0,-1 0-1,1 0 1,0 0 0,-1 0 0,1 0-1,0-1 1,-1 1 0,1 0 0,0-1-1,0 1 1,0 0 0,0-1-1,0 1 1,0-1 0,-1 1 0,3-1-1,32 2 516,-25-4-461,1 0 0,-1-1 0,0 0 1,15-7-1,48-35 26,-54 31-72,40-20-1,-58 33-41,-1 1-1,1 0 0,-1-1 1,1 1-1,-1 0 1,1-1-1,0 1 0,-1 0 1,1 0-1,-1-1 0,1 1 1,-1 0-1,1 0 0,0 0 1,-1 0-1,1 0 0,0 0 1,-1 0-1,1 0 0,-1 0 1,1 0-1,0 1 0,-1-1 1,1 0-1,-1 0 0,1 0 1,-1 1-1,1-1 0,-1 0 1,1 1-1,-1-1 0,1 0 1,-1 1-1,1-1 0,-1 1 1,1-1-1,-1 1 0,0-1 1,1 1-1,-1-1 0,0 1 1,1-1-1,-1 1 0,0-1 1,0 1-1,1 0 0,0 41-104,-1-5-50,0-36 145,0 0-1,0 0 0,1 1 0,-1-1 0,0 0 1,0 0-1,1 0 0,-1 0 0,1 0 0,-1 0 1,1 0-1,-1 0 0,1 0 0,-1 0 0,1 0 1,0 0-1,0 0 0,0 0 0,-1 0 0,3 1 1,2-1-649,0 0 1,1-1 0,-1 1-1,0-1 1,1 0 0,-1 0 0,0-1-1,1 1 1,-1-1 0,0-1-1,0 1 1,0-1 0,0 1 0,0-1-1,9-6 1,25-10-5972</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9.262"/>
    </inkml:context>
    <inkml:brush xml:id="br0">
      <inkml:brushProperty name="width" value="0.025" units="cm"/>
      <inkml:brushProperty name="height" value="0.025" units="cm"/>
    </inkml:brush>
  </inkml:definitions>
  <inkml:trace contextRef="#ctx0" brushRef="#br0">154 116 16944,'0'0'3694,"-11"5"-1297,-8 4-994,0 1 0,-25 17-1,40-24-1223,-1 1-1,0-1 1,1 0 0,0 1-1,0 0 1,0 0-1,0 1 1,1-1 0,-1 1-1,1-1 1,0 1-1,1 0 1,-1 0 0,1 1-1,0-1 1,-3 11-1,5-14-182,1-1 0,-1 0 0,0 1 0,1-1-1,-1 1 1,1-1 0,-1 0 0,1 1 0,0-1-1,-1 0 1,1 0 0,0 1 0,0-1 0,0 0-1,0 0 1,0 0 0,0 0 0,0 0 0,1 0-1,-1-1 1,0 1 0,0 0 0,1 0 0,-1-1-1,0 1 1,1-1 0,-1 1 0,1-1 0,-1 0 0,1 0-1,-1 1 1,1-1 0,-1 0 0,1 0 0,2-1-1,5 2-105,1-1-1,-1 0 0,1-1 0,12-2 1,-7-2 22,0 0 1,0 0 0,-1-2-1,0 0 1,0 0 0,-1-1-1,0-1 1,0 0-1,11-11 1,1-3 220,-1-1 0,-1 0 0,22-32 0,-43 53-74,2-1 110,-1 0 1,1-1-1,-1 1 1,-1-1-1,1 1 1,-1-1-1,1 0 1,-1 0-1,-1 0 1,1 0-1,1-10 1,-4 15-116,0 0 0,-1 0 0,1 1 0,0-1 0,0 1 0,0-1 0,-1 1 0,1 0 0,0-1 0,0 1 0,0 0 0,0 0 0,0 0 0,0 0 0,-1 1 0,-5 8 61,0 0-1,0 0 1,1 1 0,0 0-1,0 0 1,1 0-1,1 0 1,-6 23-1,9-30-269,1-1 0,-1 1 0,1 0-1,0 0 1,-1 0 0,2 0 0,-1 0 0,0 0 0,1 0-1,0-1 1,0 1 0,0 0 0,3 6 0,-3-8-353,1 0 0,0 1 1,-1-1-1,1 0 0,0 0 1,0-1-1,1 1 0,-1 0 1,0-1-1,1 1 0,-1-1 1,0 0-1,1 1 0,0-1 1,-1-1-1,1 1 0,0 0 1,-1-1-1,1 1 0,0-1 1,4 0-1,28 1-13350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00.027"/>
    </inkml:context>
    <inkml:brush xml:id="br0">
      <inkml:brushProperty name="width" value="0.025" units="cm"/>
      <inkml:brushProperty name="height" value="0.025" units="cm"/>
    </inkml:brush>
  </inkml:definitions>
  <inkml:trace contextRef="#ctx0" brushRef="#br0">74 123 21909,'0'0'7607,"-4"10"-6737,-10 24-624,2 0-1,0 1 1,3 0-1,1 1 1,-6 68-1,17-100-58,5-10 120,6-9 107,-2-11-414,0 0 0,-2 0 0,-1-1 0,-1-1 0,-1 1 0,-2-1 0,-1 0 0,0-1 0,-2-48 0,-4 74 0,-2 9 0,-2 9 0,5-8 0,-1 1 0,1-1 0,1 0 0,-1 0 0,1 1 0,0-1 0,3 14 0,-3-19 0,1 0 0,0 0 0,0 0 0,0 0 0,0 0 0,1 0 0,-1 0 0,0 0 0,1 0 0,-1-1 0,1 1 0,0-1 0,-1 1 0,1-1 0,0 0 0,0 1 0,0-1 0,0 0 0,0 0 0,0-1 0,0 1 0,1 0 0,-1-1 0,0 1 0,0-1 0,1 0 0,-1 1 0,0-1 0,3-1 0,6 1 0,-1 0 0,1-1 0,-1-1 0,0 0 0,0 0 0,0-1 0,0 0 0,0-1 0,0 0 0,-1-1 0,0 1 0,0-2 0,16-12 0,7-8 0,-1-1 0,32-38 0,-41 42 0,-22 23 0,0 0 0,0 0 0,0-1 0,0 1 0,0 0 0,0 0 0,0 0 0,0 0 0,0 0 0,1 0 0,-1-1 0,0 1 0,0 0 0,0 0 0,0 0 0,0 0 0,0 0 0,0 0 0,1 0 0,-1 0 0,0 0 0,0-1 0,0 1 0,0 0 0,0 0 0,1 0 0,-1 0 0,0 0 0,0 0 0,0 0 0,0 0 0,0 0 0,1 0 0,-1 0 0,0 0 0,0 0 0,0 0 0,0 0 0,0 1 0,1-1 0,-1 0 0,0 0 0,0 0 0,0 0 0,0 0 0,0 0 0,1 0 0,-1 0 0,0 0 0,0 0 0,0 1 0,0-1 0,0 0 0,0 0 0,0 0 0,0 0 0,0 0 0,0 0 0,1 1 0,-1-1 0,0 0 0,0 0 0,0 0 0,0 1 0,0 10 0,0-10 0,-2 49 3,-15 80 0,9-89-11,3 1 0,1-1 0,3 67-1,9-66-1020,7-19-3424,4-9-4740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08.999"/>
    </inkml:context>
    <inkml:brush xml:id="br0">
      <inkml:brushProperty name="width" value="0.025" units="cm"/>
      <inkml:brushProperty name="height" value="0.025" units="cm"/>
    </inkml:brush>
  </inkml:definitions>
  <inkml:trace contextRef="#ctx0" brushRef="#br0">21 71 9705,'0'0'17387,"1"-8"-16714,2-17 213,-3 20-135,0 28-368,0-19-380,0 9 133,0-30 16,-14 39-280,10 25 100,5-34-2,-1-13 33,0 1 0,0-1 0,0 0 1,0 1-1,0-1 0,0 0 0,0 1 1,0-1-1,0 0 0,0 0 1,1 1-1,-1-1 0,0 0 0,0 0 1,0 1-1,1-1 0,-1 0 0,0 0 1,0 0-1,1 1 0,-1-1 0,0 0 1,0 0-1,1 0 0,-1 0 1,0 1-1,1-1 0,-1 0 0,0 0 1,0 0-1,1 0 0,-1 0 0,0 0 1,1 0-1,-1 0 0,0 0 1,1 0-1,-1 0 0,0 0 0,1 0 1,-1 0-1,0 0 0,0-1 0,1 1 1,-1 0-1,0 0 0,1 0 0,-1 0 1,0 0-1,0-1 0,1 1 1,-1 0-1,0 0 0,0-1 0,0 1 1,1 0-1,-1 0 0,0-1 0,0 1 1,0 0-1,0 0 0,0-1 0,1 1 1,-1-1-1,16-17 276,-12 11-159,-2-1-1,1 0 1,-1 1 0,0-1 0,-1 0 0,0 0-1,0 0 1,0-9 0,-1 16-109,-1 1 0,1 0 0,0-1 0,0 1 0,-1 0-1,1-1 1,0 1 0,0 0 0,-1-1 0,1 1 0,0 0 0,-1 0 0,1-1 0,0 1 0,-1 0-1,1 0 1,0 0 0,-1-1 0,1 1 0,0 0 0,-1 0 0,1 0 0,-1 0 0,1 0-1,0 0 1,-1 0 0,1 0 0,-1 0 0,1 0 0,0 0 0,-1 0 0,1 0 0,-1 0-1,1 0 1,0 0 0,-1 1 0,1-1 0,0 0 0,-1 0 0,1 0 0,-1 1 0,1-1 0,0 0-1,0 0 1,-1 1 0,1-1 0,0 0 0,0 1 0,-1-1 0,1 1 0,-20 14-1,18-10-16,-1 0 0,1 0 1,0 0-1,0 0 0,0 1 0,1-1 0,0 0 0,0 1 1,0-1-1,1 10 0,0-14 5,1-1 0,-1 1 1,0-1-1,1 1 0,-1-1 0,1 0 0,-1 1 1,1-1-1,-1 0 0,1 1 0,-1-1 0,1 0 1,-1 1-1,1-1 0,-1 0 0,1 0 0,-1 0 1,1 0-1,-1 0 0,1 0 0,0 1 1,-1-1-1,1 0 0,-1-1 0,1 1 0,-1 0 1,1 0-1,0 0 0,-1 0 0,1 0 0,-1-1 1,1 1-1,-1 0 0,2-1 0,21-9-14,-3-27-178,-19 35 191,0 0 1,-1 0 0,1 0-1,-1 0 1,1 0 0,-1 0-1,1 0 1,-1 0 0,0 0-1,0 0 1,0 0 0,0 0-1,-1 0 1,1 0 0,0 0-1,-1 0 1,1 0 0,-3-4-1,3 5-2,-1 1-1,0-1 1,1 1 0,-1 0-1,0-1 1,0 1-1,0-1 1,1 1 0,-1 0-1,0 0 1,0-1-1,0 1 1,0 0-1,1 0 1,-1 0 0,0 0-1,0 0 1,0 0-1,0 0 1,0 0-1,1 0 1,-1 1 0,0-1-1,0 0 1,0 0-1,1 1 1,-1-1-1,0 1 1,0-1 0,1 1-1,-1-1 1,0 1-1,1-1 1,-1 1 0,0-1-1,1 1 1,-1 0-1,1-1 1,-1 1-1,1 0 1,-1 0 0,1-1-1,0 1 1,-1 1-1,-19 33-63,19-34 64,1-1-1,-1 1 1,1 0-1,0-1 0,-1 1 1,1 0-1,0 0 0,0-1 1,0 1-1,-1 0 1,1 0-1,0 0 0,0-1 1,0 1-1,0 0 0,0 0 1,1-1-1,-1 1 1,0 0-1,0 0 0,1 0 1,11 1-112,-10-3 117,1 0 0,0-1 0,-1 1-1,1 0 1,-1-1 0,1 1 0,-1-1 0,0 0 0,0 0-1,4-3 1,-5 3 11,0 0-1,0 0 1,0 0-1,0 0 1,0-1-1,-1 1 1,1 0 0,-1 0-1,1-1 1,-1 1-1,0 0 1,0-1-1,0 1 1,0 0-1,-1-5 1,1 6-10,0 1 0,0-1 0,-1 0 0,1 1 0,0-1 0,-1 1 0,1-1 1,0 0-1,-1 1 0,1-1 0,-1 1 0,1-1 0,-1 1 0,1-1 0,-1 1 0,1 0 0,-1-1 0,1 1 0,-1 0 0,0-1 1,1 1-1,-1 0 0,0-1 0,1 1 0,-1 0 0,0 0 0,1 0 0,-1 0 0,0 0 0,1 0 0,-1 0 0,0 0 0,1 0 1,-1 0-1,0 0 0,1 0 0,-1 1 0,0-1 0,1 0 0,-1 0 0,0 1 0,1-1 0,-1 0 0,1 1 0,-1-1 0,1 1 1,-1-1-1,1 1 0,-1-1 0,1 1 0,-1-1 0,1 1 0,-1-1 0,1 2 0,-3 0-7,0 1 1,1 1-1,-1-1 0,1 0 1,0 1-1,0-1 0,0 1 0,0-1 1,0 1-1,1 0 0,0 0 1,0 0-1,0 0 0,0 0 0,1 0 1,-1 6-1,6-7-83,5-10 99,8-9 45,-15 11-31,0 0 0,-1 0 0,1-1 1,-1 1-1,0-1 0,0 1 0,-1-1 1,0 0-1,0 1 0,1-13 0,-4 18-8,0 0 0,0 0 0,1 0-1,-1 1 1,0-1 0,0 0 0,1 1 0,-1-1-1,0 1 1,1-1 0,-1 1 0,1 0-1,-3 1 1,-9 29-16,13-31 1,-1 1 1,1 0-1,0-1 1,0 1-1,-1-1 1,1 1-1,0 0 1,0-1-1,0 1 1,0 0-1,0-1 1,0 1-1,0 0 1,0 0-1,0-1 1,0 1-1,0 0 1,0-1 0,0 1-1,1 0 1,-1-1-1,0 1 1,0-1-1,1 1 1,-1 0-1,1-1 1,-1 1-1,0-1 1,1 1-1,-1-1 1,1 1-1,-1-1 1,1 1-1,-1-1 1,1 0 0,0 1-1,-1-1 1,1 0-1,0 1 1,3-2 12,-1 1 0,0-1 0,0 0 0,0 0 0,1-1 1,-1 1-1,0 0 0,-1-1 0,1 0 0,0 0 0,0 0 0,-1 0 1,1 0-1,-1-1 0,0 1 0,1-1 0,-1 1 0,-1-1 1,1 0-1,0 0 0,0 0 0,-1 0 0,0 0 0,0 0 0,0 0 1,0 0-1,0 0 0,0-1 0,-1 1 0,1-4 0,-3 7-9,1 0 0,-1 0-1,1 1 1,-1-1 0,1 0-1,0 1 1,-1-1 0,1 1-1,0-1 1,-1 1 0,1-1-1,0 1 1,0 0 0,-1 0-1,0 1 1,-1 1-14,0 1 0,1-1 0,-1 1 0,1 0-1,0 0 1,0 0 0,0 0 0,0 0 0,1 0 0,0 1 0,0-1-1,0 0 1,0 1 0,1-1 0,0 1 0,-1-1 0,2 1 0,0 5-1,-1-9 8,0-1 0,1 0 0,-1 0 0,0 0 0,1 1 0,-1-1 0,0 0 0,1 0 0,-1 0 0,1 0 0,-1 0 0,0 1 0,1-1 0,-1 0 0,1 0 0,-1 0-1,0 0 1,1 0 0,-1 0 0,1 0 0,-1-1 0,0 1 0,1 0 0,-1 0 0,1 0 0,-1 0 0,0 0 0,1-1 0,-1 1 0,0 0 0,1 0 0,-1-1 0,0 1 0,1 0 0,-1 0 0,0-1-1,0 1 1,1 0 0,-1-1 0,0 1 0,0 0 0,0-1 0,1 1 0,-1-1 0,0 1 0,0-1 0,11-16 56,-9 14-38,-1 0-1,-1 0 1,1 0 0,0 0 0,-1 0 0,0 0-1,1 0 1,-1 0 0,-1-4 0,1 6-14,0 1 0,0-1 0,0 1 0,0-1-1,0 0 1,0 1 0,-1-1 0,1 1 0,0-1 0,0 1 0,-1-1 0,1 1 0,0-1 0,-1 1 0,1-1 0,0 1 0,-1-1 0,1 1-1,-1-1 1,1 1 0,-1 0 0,1-1 0,-1 1 0,1 0 0,-1-1 0,1 1 0,-1 0 0,0 0 0,1 0 0,-1-1 0,1 1-1,-1 0 1,0 0 0,1 0 0,-1 0 0,1 0 0,-1 0 0,0 0 0,1 0 0,-1 1 0,0-1 0,1 0 0,-1 0 0,1 0 0,-1 1-1,1-1 1,-1 0 0,1 0 0,-1 1 0,1-1 0,-2 1 0,1 0-7,0 1 0,0-1 0,0 0 0,-1 1 0,1-1 0,1 0 0,-1 1 0,0-1 0,0 1 0,0 0 0,1-1 0,-1 1 0,1-1 0,-1 1 0,1 0 0,0 0 0,0-1 0,0 1 0,0 1 0,-1 42-115,2-34 99,-1-10 19,0-1-1,0 0 1,-1 0 0,1 0-1,0 0 1,0 1-1,0-1 1,0 0 0,0 0-1,0 0 1,0 0 0,0 1-1,0-1 1,0 0-1,0 0 1,0 0 0,0 1-1,0-1 1,0 0-1,0 0 1,0 0 0,0 0-1,0 1 1,1-1 0,-1 0-1,0 0 1,0 0-1,0 0 1,0 0 0,0 1-1,0-1 1,0 0-1,1 0 1,-1 0 0,0 0-1,0 0 1,0 0 0,0 1-1,0-1 1,1 0-1,-1 0 1,0 0 0,0 0-1,0 0 1,0 0-1,1 0 1,-1 0 0,0 0-1,0 0 1,1 0 0,7-9-16,7-17 40,-7-20 123,-7 45-143,-1 0 1,0 0-1,0 0 1,-1 0-1,1 0 1,0 0-1,0 0 1,0 0-1,-1 0 1,1 0-1,0 0 1,-1 0-1,1 0 1,-1 0-1,1 0 1,-1 1-1,0-1 1,1 0 0,-1 0-1,0 0 1,0 1-1,1-1 1,-1 0-1,0 1 1,0-1-1,0 1 1,0-1-1,0 1 1,0-1-1,0 1 1,0 0-1,0 0 1,0-1-1,0 1 1,0 0-1,0 0 1,0 0 0,-2 0-1,2 0-75,0 1 1,0 0-1,0-1 0,0 1 1,0 0-1,-1 0 0,1-1 1,1 1-1,-1 0 0,0 0 1,0 0-1,0 0 0,0 0 1,1 0-1,-1 1 0,0-1 1,1 0-1,-1 0 0,1 0 0,-1 1 1,1-1-1,0 0 0,0 1 1,-1-1-1,1 0 0,0 0 1,0 1-1,0-1 0,1 0 1,-1 2-1,2 47-4631,-2-49 4405,2 12-5643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33.129"/>
    </inkml:context>
    <inkml:brush xml:id="br0">
      <inkml:brushProperty name="width" value="0.025" units="cm"/>
      <inkml:brushProperty name="height" value="0.025" units="cm"/>
    </inkml:brush>
  </inkml:definitions>
  <inkml:trace contextRef="#ctx0" brushRef="#br0">21 249 6182,'0'0'15065,"-7"5"-14008,6 5-789,-1 0 0,1 0 0,1-1 0,0 1 0,0 0 0,1 0 0,1-1 0,2 13 0,2 23 37,-5-36-52,1-10-13,2-21 190,4-37 142,0-138-59,-7 113 2059,-1 83-2006,0 5-64,0 85-2,-5 0 0,-18 110 0,24-310 98,9 17-598,6-125 0,-21 333 0,-35 201 0,45-429 0,2 35-14,13-98-89,-17 166-98,0 12 64,0 23 6,-1 41 146,-3 25 270,-13 97 1,12-155-2332,3-29 38,2-18-168,-2-7-3899,-1-5-4394</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5.603"/>
    </inkml:context>
    <inkml:brush xml:id="br0">
      <inkml:brushProperty name="width" value="0.025" units="cm"/>
      <inkml:brushProperty name="height" value="0.025" units="cm"/>
    </inkml:brush>
  </inkml:definitions>
  <inkml:trace contextRef="#ctx0" brushRef="#br0">74 1079 6887,'-1'-49'11816,"-1"-18"-10107,-1-72-7896,3 85 6258,-15-142-5,0-1 1294,14 171-1665,0 0 1,-2-1 0,-10-45-1,11 60 316,0 0 0,1 0 0,1-17 0,0 20 84,-7-38 1046,-1-2-3712,9 49 2532,-1 0 0,0 0 0,1 0 1,-1 0-1,1 0 0,-1 0 0,1 0 1,-1 0-1,1 0 0,-1 0 0,0-1 1,1 1-1,-1 0 0,1 0 0,-1 0 1,0-1-1,1 1 0,-1 0 0,1 0 1,-1-1-1,0 1 0,1 0 0,-1-1 1,0 1-1,0 0 0,1-1 0,-1 1 1,0 0-1,0-1 0,1 1 1,-1-1-1,0 1 0,0 0 0,0-1 1,1-5 176,-1 5 7,0 1 0,0-1 0,0 1 0,0 0 0,1-1 0,-1 0 0,0 1 0,0-1 0,0 1 0,0-1 0,0 1 0,0-1 0,0 1 0,0-1 0,-1 1 0,1-1 0,0 1 0,0-1 0,0 1 0,0-1-1,-1 1 1,1 0 0,0-1 0,0 1 0,-1-1 0,1 1 0,0-1 0,-1 1 0,1 0 0,-1-1 0,1 1 0,0 0 0,-1 0 0,1-1 0,-1 1 0,1 0 0,-1 0 0,1-1 0,-1 1 0,1 0 0,-1 0 0,1 0 0,-1 0 0,0 0 0,1 0-134,2-21-4535,0 37 5102,-2 5-600,2-24-917,0-35-1260,-2 52 6115,-1 18-685,5 14-3972,-3-45-1442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22.967"/>
    </inkml:context>
    <inkml:brush xml:id="br0">
      <inkml:brushProperty name="width" value="0.025" units="cm"/>
      <inkml:brushProperty name="height" value="0.025" units="cm"/>
    </inkml:brush>
  </inkml:definitions>
  <inkml:trace contextRef="#ctx0" brushRef="#br0">0 16 4420,'0'0'9123,"7"0"-9149,11 0 706,20 1-4142,13-1-1734,-20 0 10793,-31-3-4397,0-5 177,5 7-3955,9-1-1638,-5-1-1518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256"/>
    </inkml:context>
    <inkml:brush xml:id="br0">
      <inkml:brushProperty name="width" value="0.025" units="cm"/>
      <inkml:brushProperty name="height" value="0.025" units="cm"/>
    </inkml:brush>
  </inkml:definitions>
  <inkml:trace contextRef="#ctx0" brushRef="#br0">160 1 23126,'0'0'8424,"-25"91"-8200,9-25-128,-2 10-64,3 1 0,6-1 0,3 0-32,5-4-256,0-2-449,1-5-896,-1-10-1955,-2-7-2850,0-11-10281</inkml:trace>
  <inkml:trace contextRef="#ctx0" brushRef="#br0" timeOffset="1">1 1113 21909,'0'0'10858,"43"-13"-21492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54.344"/>
    </inkml:context>
    <inkml:brush xml:id="br0">
      <inkml:brushProperty name="width" value="0.025" units="cm"/>
      <inkml:brushProperty name="height" value="0.025" units="cm"/>
    </inkml:brush>
  </inkml:definitions>
  <inkml:trace contextRef="#ctx0" brushRef="#br0">0 101 11435,'0'0'12972,"8"-8"-11792,0-1-930,2 1 1,-1-1-1,1 1 1,1 1-1,0 0 1,0 1-1,0 0 1,0 0-1,1 1 0,0 1 1,15-4-1,-4 4-461,0 1-1,0 1 1,0 2-1,0 0 0,0 1 1,37 7-1,4-1-4948,-43-6-1758,-6-1-6802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09:55.350"/>
    </inkml:context>
    <inkml:brush xml:id="br0">
      <inkml:brushProperty name="width" value="0.025" units="cm"/>
      <inkml:brushProperty name="height" value="0.025" units="cm"/>
    </inkml:brush>
  </inkml:definitions>
  <inkml:trace contextRef="#ctx0" brushRef="#br0">0 70 10858,'0'0'13869,"69"24"-12427,-17-24-225,11-13-448,9-3-353,2-2-288,1-2-64,-3 4-32,-8 7-352,-12 8-1250,-14 1-1793,-13 2-3491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0.718"/>
    </inkml:context>
    <inkml:brush xml:id="br0">
      <inkml:brushProperty name="width" value="0.025" units="cm"/>
      <inkml:brushProperty name="height" value="0.025" units="cm"/>
    </inkml:brush>
  </inkml:definitions>
  <inkml:trace contextRef="#ctx0" brushRef="#br0">66 0 19250,'0'0'897,"-15"66"-32,12-28 32,0 11-64,0 5-321,0 2-448,0-2 0,0-2-32,1-7-128,-1-9-513,0-9-287,-4-12-1603,-1-9-2529,-2-6-6984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1.062"/>
    </inkml:context>
    <inkml:brush xml:id="br0">
      <inkml:brushProperty name="width" value="0.025" units="cm"/>
      <inkml:brushProperty name="height" value="0.025" units="cm"/>
    </inkml:brush>
  </inkml:definitions>
  <inkml:trace contextRef="#ctx0" brushRef="#br0">0 95 15214,'0'0'1495,"8"-9"299,-6 6-1644,2-2 63,0 0 0,0 0-1,1 0 1,-1 1 0,1-1 0,0 1-1,0 1 1,1-1 0,-1 1-1,1-1 1,-1 2 0,1-1-1,10-3 1,23-2 159,1 1-1,-1 2 0,1 2 1,0 2-1,0 1 1,59 9-1,-84-7-370,-1 1 1,1 1-1,-1 1 0,-1 0 1,1 0-1,16 10 0,-26-13 5,0 1 0,0 0 0,0-1 0,-1 1 0,1 1 0,-1-1-1,0 0 1,0 1 0,0-1 0,4 8 0,-6-8 16,0-1 0,0 1 0,0 0 0,-1-1-1,1 1 1,-1 0 0,1-1 0,-1 1 0,0 0 0,0 0 0,0-1 0,-1 1 0,1 0 0,-1-1 0,1 1 0,-1 0 0,0-1 0,0 1-1,-2 4 1,-1-1 137,0-1-1,0 1 1,0-1 0,-1 0-1,0 0 1,0-1-1,0 1 1,-1-1-1,1 0 1,-1 0-1,-6 2 1,-71 32 1051,65-30-1001,0-2 1,-1 0 0,0-1 0,0-1-1,0-1 1,-36 2 0,103-28-11432,-13 9 3946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1.436"/>
    </inkml:context>
    <inkml:brush xml:id="br0">
      <inkml:brushProperty name="width" value="0.025" units="cm"/>
      <inkml:brushProperty name="height" value="0.025" units="cm"/>
    </inkml:brush>
  </inkml:definitions>
  <inkml:trace contextRef="#ctx0" brushRef="#br0">100 0 16143,'-7'12'2194,"5"-9"-2118,-18 29 2239,-18 38 0,32-58-1900,1 1 1,0 0-1,1 0 1,1 0-1,-1 0 0,2 1 1,-2 23-1,5-37-372,-1-1-1,0 1 1,0 0-1,0-1 1,1 1-1,-1-1 1,0 1-1,1-1 0,-1 1 1,0 0-1,1-1 1,-1 1-1,1 0 1,-1-1-1,0 1 1,1 0-1,-1 0 1,1-1-1,-1 1 1,1 0-1,-1 0 1,1 0-1,-1-1 0,1 1 1,-1 0-1,1 0 1,-1 0-1,1 0 1,-1 0-1,1 0 1,-1 0-1,1 0 1,-1 1-1,1-1 1,-1 0-1,1 0 0,-1 0 1,1 0-1,-1 1 1,1-1-1,-1 0 1,1 0-1,-1 1 1,0-1-1,1 0 1,-1 1-1,0-1 1,1 1-1,-1-1 1,0 0-1,1 1 0,-1-1 1,0 1-1,0-1 1,1 1-1,-1-1 1,0 1-1,0-1 1,0 1-1,0-1 1,0 1-1,1-1 1,-1 1-1,0-1 1,-1 1-1,7-35 149,-3 0 0,-1 0 0,-4-61 0,1 68-144,0 19-288,-1 14 108,2-5 88,0 1 0,0-1 0,0 1 0,1-1 0,-1 0 0,0 1 0,1-1 0,-1 1 0,1-1 0,-1 0 0,1 1 0,0-1 0,-1 0-1,1 1 1,0-1 0,0 0 0,2 2 0,3 1-453,0 0 0,1 0-1,-1-1 1,1 0 0,0 0 0,0-1-1,0 0 1,0 0 0,1 0 0,-1-1-1,0 0 1,10 0 0,-1-1-1434,0 0 0,0-1-1,-1 0 1,29-8 0,-8-3-3710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1.778"/>
    </inkml:context>
    <inkml:brush xml:id="br0">
      <inkml:brushProperty name="width" value="0.025" units="cm"/>
      <inkml:brushProperty name="height" value="0.025" units="cm"/>
    </inkml:brush>
  </inkml:definitions>
  <inkml:trace contextRef="#ctx0" brushRef="#br0">90 1 1954,'0'0'14013,"-7"8"-12342,0-1-1575,-42 55 3032,46-56-2897,-1 0 1,1 0-1,0 0 1,0 0 0,1 1-1,0-1 1,0 1-1,1-1 1,-1 1-1,1 12 1,1-18-218,0 0 0,0 0 0,1 0 1,-1 0-1,0 0 0,1 0 0,-1 0 1,1 0-1,-1 0 0,1-1 0,0 1 1,-1 0-1,1 0 0,0-1 0,0 1 0,-1 0 1,1-1-1,0 1 0,0-1 0,0 1 1,0-1-1,0 1 0,0-1 0,0 0 0,0 1 1,0-1-1,0 0 0,0 0 0,0 0 1,0 0-1,0 0 0,0 0 0,0 0 0,0 0 1,0 0-1,0 0 0,0 0 0,0-1 1,-1 1-1,3-1 0,2 0 53,-1 0 1,1 0-1,-1 0 1,0-1-1,1 0 1,-1 1-1,0-2 1,5-2-1,-5 2 79,-1-1-1,0 1 0,1-1 1,-1 0-1,-1 0 0,1 0 1,0 0-1,-1 0 0,0-1 1,0 1-1,0-1 0,-1 0 1,1 1-1,-1-1 1,0 0-1,-1 0 0,1 0 1,-1 0-1,0 0 0,0 1 1,-1-8-1,0 10-106,0 1 0,1 0 0,-1 0 0,0-1 0,0 1 1,0 0-1,0 0 0,0 0 0,0 0 0,0 0 0,-1 0 0,1 0 0,0 1 0,0-1 1,-1 0-1,1 1 0,0-1 0,-1 1 0,1-1 0,-1 1 0,1 0 0,-1 0 0,1-1 0,-1 1 1,1 0-1,0 0 0,-1 0 0,-2 1 0,4-1-69,-1 0-1,0-1 1,0 1-1,0 0 1,0 0-1,0 0 1,0 0-1,0 0 1,0 1-1,0-1 1,0 0-1,1 0 1,-1 0-1,0 1 1,0-1-1,0 1 1,0-1 0,1 0-1,-1 1 1,0 0-1,0-1 1,1 1-1,-1-1 1,0 1-1,1 0 1,-1-1-1,1 1 1,-1 0-1,1 0 1,-1 0-1,1-1 1,-1 1-1,1 0 1,0 0 0,0 0-1,-1 0 1,1 0-1,0 0 1,0-1-1,0 1 1,0 0-1,0 1 1,2-1-447,0 0 0,1 0 0,-1 0 0,0-1 0,1 1 0,-1-1 0,0 1 0,1-1 0,-1 0 0,1 0 0,-1 0 0,1 0 0,3-2 0,0 2-1082,23-3-4831,3-8-4330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3.167"/>
    </inkml:context>
    <inkml:brush xml:id="br0">
      <inkml:brushProperty name="width" value="0.025" units="cm"/>
      <inkml:brushProperty name="height" value="0.025" units="cm"/>
    </inkml:brush>
  </inkml:definitions>
  <inkml:trace contextRef="#ctx0" brushRef="#br0">234 231 5381,'-8'0'9219,"-18"0"-6089,7-1-1651,1 0 1,-1 2-1,0 0 1,-30 7-1,45-7-1404,0 0 0,0 0 0,0 0 0,1 1 1,-1-1-1,1 1 0,-1 0 0,1 0 0,-1 0 0,1 1 0,0-1 1,0 1-1,0 0 0,1-1 0,-1 1 0,1 1 0,-1-1 0,1 0 1,0 0-1,0 1 0,0 0 0,1-1 0,-1 1 0,1 0 0,0-1 0,0 1 1,0 0-1,0 7 0,1-9-69,0-1 1,0 0 0,0 0-1,0 1 1,0-1 0,0 0-1,1 1 1,-1-1 0,0 0-1,1 0 1,-1 0-1,1 1 1,-1-1 0,1 0-1,0 0 1,-1 0 0,1 0-1,0 0 1,0 0-1,0 0 1,0 0 0,0 0-1,1 0 1,1 1 6,0 0 0,0-1 0,0 0 0,0 1 0,0-1 0,1-1 0,-1 1 0,0 0 0,4 0 0,8-1 61,1 0 0,-1 0-1,17-3 1,-30 2-55,15-2 7,0-1 0,-1-1 1,0-1-1,0-1 0,0 0 0,-1 0 1,0-2-1,-1 0 0,0 0 0,0-2 0,-1 0 1,0 0-1,-1-1 0,0-1 0,-1 0 0,0 0 1,-1-1-1,-1 0 0,0-1 0,-1 0 0,7-19 1,-14 32-12,0-1 1,0 0-1,-1 0 0,1 1 1,-1-1-1,0 0 1,1 0-1,-1 0 1,0 0-1,-1 1 0,0-7 1,1 9-12,-1-1-1,1 0 1,0 1 0,0-1-1,-1 1 1,1-1-1,-1 1 1,1-1 0,-1 0-1,1 1 1,-1 0 0,1-1-1,-1 1 1,1-1 0,-1 1-1,0 0 1,1-1 0,-1 1-1,1 0 1,-1-1-1,0 1 1,1 0 0,-1 0-1,0 0 1,0 0 0,1 0-1,-1 0 1,0 0 0,0 0-1,-3 1 3,-1 0 0,1 0-1,0 0 1,0 1-1,0 0 1,0 0 0,1 0-1,-1 0 1,1 1 0,-1-1-1,1 1 1,0 0 0,-4 4-1,-5 6 53,0 1-1,2 0 1,-1 0-1,-7 16 1,15-25 9,0 0 1,0 0-1,1 1 1,0-1 0,0 0-1,0 1 1,1 0-1,0-1 1,0 1-1,0 0 1,1-1 0,0 1-1,0 0 1,0-1-1,1 1 1,1 8-1,-1-12-53,0-1 0,1 1 0,-1 0-1,0-1 1,1 1 0,-1-1 0,1 0 0,0 1-1,-1-1 1,1 0 0,0 0 0,0 0-1,-1 0 1,1 0 0,0-1 0,0 1 0,0-1-1,0 1 1,0-1 0,0 1 0,0-1 0,0 0-1,3 0 1,51-1 200,-47-1-243,0 0 1,0 0-1,0-1 0,0 0 1,-1-1-1,1 0 0,-1 0 1,0-1-1,0 0 0,0 0 1,-1-1-1,0 1 0,0-2 1,0 1-1,-1-1 0,0 0 1,0-1-1,7-11 0,-30 46-350,13-23 398,0 1-1,1 0 1,0-1-1,0 1 1,0 1-1,1-1 1,-1 0-1,1 1 1,0-1 0,1 1-1,-1 0 1,1 0-1,1-1 1,-1 1-1,1 0 1,0 7-1,1-12 3,0 1 0,0 0 0,0 0 0,1-1 0,-1 1 0,0 0 0,1-1 0,-1 1 0,1-1 0,0 0 0,-1 1 0,1-1 0,0 0 0,0 0 0,0 0 0,0-1 0,0 1 0,0 0 0,0-1 0,0 1 0,0-1 0,0 0 0,0 1 0,1-1 0,-1 0 0,0 0 0,2-1 0,8 1 43,0 0 0,0-1 0,18-3 0,-22 2-45,0-1-1,0 0 1,0-1 0,0 0 0,-1 0 0,0-1 0,1 1 0,8-9-1,-12 9-31,1 0 0,-1 1 0,0-1-1,-1-1 1,1 1 0,-1-1 0,1 1-1,-1-1 1,-1 0 0,1 0 0,-1 0-1,0 0 1,3-9 0,-6 14-10,1 0 0,0 0 0,0 0 0,-1 0 0,1 0 0,0-1 0,-1 1 0,1 0 0,0 0 0,0 0 0,-1 0 0,1 0 0,0 0 0,0 0 0,-1 0 0,1 0 0,0 0 0,-1 0 0,1 0 0,0 1 0,0-1 0,-1 0 0,1 0 0,0 0 0,0 0 0,-1 0 0,1 0 0,0 1 0,0-1-1,0 0 1,-1 0 0,1 0 0,0 1 0,0-1 0,0 0 0,0 0 0,-1 1 0,1-1 0,0 0 0,0 0 0,0 1 0,0-1 0,0 0 0,0 0 0,0 1 0,-13 13-82,12-11-6,-1-1-1,0 1 1,1 0-1,0 0 1,0 0 0,0 0-1,0 0 1,0 0-1,1 1 1,-1-1 0,1 0-1,0 0 1,0 6-1,1-7-57,-1-1-1,1 0 0,0 1 0,0-1 0,-1 0 1,1 0-1,0 0 0,0 0 0,0 1 1,1-1-1,-1-1 0,0 1 0,0 0 1,1 0-1,-1 0 0,0-1 0,1 1 0,-1-1 1,0 1-1,1-1 0,-1 1 0,1-1 1,-1 0-1,1 0 0,-1 1 0,1-1 1,-1 0-1,1-1 0,-1 1 0,2 0 0,5-1-665,0-1-1,0 1 0,0-1 1,-1-1-1,1 0 0,-1 0 1,1 0-1,-1-1 0,0 0 1,-1 0-1,1 0 0,-1-1 1,0 0-1,0-1 0,0 1 1,-1-1-1,1 0 0,-2-1 0,9-11 1,0-2-740,21-42 0,-3-15 7084,-25 57-4633,6-19 4571,-10 23-740,-12 41-3358,-1 7-795,2 1 0,-7 58 0,12-61-665,-2 0 0,-1-1 0,-20 56-1,40-110-527,2 0 0,0 1 0,29-33-1,-43 61 787,0 0-1,0 1 1,1-1-1,-1 0 0,1 0 1,0 0-1,0 0 1,0 0-1,1 0 1,0-1-1,-1 1 0,1-1 1,7 6-1,-7-7-264,1-1 0,0 0 0,0 0 0,0-1 0,-1 1 0,1-1 0,0 0 0,0 0 0,0 0-1,0 0 1,0-1 0,0 0 0,-1 0 0,1 0 0,0 0 0,-1 0 0,5-3 0,-2 1-39,0-1-1,0 0 1,-1 0 0,1-1 0,-1 0 0,0 0 0,0 0-1,7-10 1,0-4 178,-1 0-1,0-1 0,-2 0 1,14-42-1,-19 49 328,-1 6 208,0 0 0,-1-1 0,-1 1 0,1-1 0,0-14 0,-14 49 868,5-15-1268,-3 10 270,2 1-1,0 0 1,2 0-1,0 0 1,1 1 0,2 0-1,0 0 1,2 0 0,1 0-1,5 47 1,0-55-304,2-16 343,-6-1-420,0-1 0,0 0-1,0 1 1,-1-1 0,1 0 0,0 0-1,-1 1 1,1-1 0,-1 0 0,0 0-1,0 0 1,1-3 0,-1-7 33,1-9-16,0 0 1,-1 0-1,-2 0 0,0 1 1,-1-1-1,-1 0 0,-8-23 0,12 44 275,9 17-268,-4-11-91,1-1 0,0 0 0,0-1 0,1 1 0,-1-1 0,1 0 0,0-1 0,0 0 0,0 0 0,1-1 0,-1 1 0,1-1 0,-1-1 0,1 0 0,9 1 0,-9-1-78,0-1 0,1 0-1,-1 0 1,0-1 0,1 0-1,-1 0 1,0-1 0,0 0-1,0 0 1,0-1 0,0 0-1,-1-1 1,13-7 0,-13 6 2,-4 4 84,0-1 0,-1 0 1,1 0-1,-1 0 0,1 0 0,-1 0 0,0 0 0,0 0 1,0-1-1,0 1 0,0-1 0,2-5 0,-32 44 420,0 17 402,26-50-749,1 0 0,0 0 0,0 0 1,0 0-1,0 0 0,1 0 0,-1 0 0,1 0 1,0 0-1,0 0 0,0 0 0,0 0 1,0 0-1,1 0 0,-1 0 0,1 0 0,1 5 1,-1-8-116,0 1-1,-1 0 1,1 0 0,0-1 0,-1 1 0,1 0 0,0-1 0,0 1 0,0-1-1,0 1 1,-1-1 0,1 0 0,0 1 0,0-1 0,0 0 0,0 1-1,0-1 1,0 0 0,0 0 0,0 0 0,0 0 0,0 0 0,0 0 0,0 0-1,0 0 1,0 0 0,0-1 0,0 1 0,0 0 0,0-1 0,1 0-1,0 0-646,1 0 0,-1 0 0,0 0 0,0 0 0,1-1 0,-1 1 0,0-1-1,0 0 1,-1 1 0,1-1 0,2-3 0,9-19-7283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3.508"/>
    </inkml:context>
    <inkml:brush xml:id="br0">
      <inkml:brushProperty name="width" value="0.025" units="cm"/>
      <inkml:brushProperty name="height" value="0.025" units="cm"/>
    </inkml:brush>
  </inkml:definitions>
  <inkml:trace contextRef="#ctx0" brushRef="#br0">4 0 13645,'-3'4'2082,"3"7"160,0 4-1153,0 1-737,0 1-224,5-1-1088,6-3-3973,3-1-5669</inkml:trace>
  <inkml:trace contextRef="#ctx0" brushRef="#br0" timeOffset="1">121 147 13325,'0'0'12139,"23"29"-11979,-10-28-192,5-1-1121,3 0-1057,7 0 576,-1 0-2017,5-4-1089,1-5-2307</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3.883"/>
    </inkml:context>
    <inkml:brush xml:id="br0">
      <inkml:brushProperty name="width" value="0.025" units="cm"/>
      <inkml:brushProperty name="height" value="0.025" units="cm"/>
    </inkml:brush>
  </inkml:definitions>
  <inkml:trace contextRef="#ctx0" brushRef="#br0">136 1 8264,'-8'0'5973,"-5"-1"-4564,-50 2 3991,60-1-5158,1 0 1,-1 0-1,0 0 0,1 1 0,-1-1 0,1 1 0,-1 0 1,1 0-1,-1 0 0,1 0 0,0 0 0,-1 1 0,1-1 0,0 1 1,0-1-1,0 1 0,0 0 0,0 0 0,0 0 0,-2 3 0,4-4-232,0-1 0,0 1 0,0 0-1,0-1 1,0 1 0,0 0 0,0-1-1,0 1 1,0 0 0,1-1 0,-1 1-1,0-1 1,0 1 0,1 0-1,-1-1 1,0 1 0,1-1 0,-1 1-1,0-1 1,1 1 0,-1-1 0,1 1-1,-1-1 1,1 1 0,-1-1 0,1 0-1,-1 1 1,1-1 0,-1 0-1,1 1 1,0-1 0,-1 0 0,1 0-1,0 0 1,-1 0 0,1 1 0,-1-1-1,2 0 1,32 7-137,-27-6-56,15 2-522,35 7-745,-55-10 1413,1 1 0,-1 0 0,0-1 1,1 1-1,-1 0 0,0 0 0,1 1 0,-1-1 0,0 0 0,0 1 1,0-1-1,0 1 0,0-1 0,-1 1 0,1 0 0,3 4 0,-5-4 77,1-1-1,-1 1 0,1-1 1,-1 1-1,1 0 0,-1-1 1,0 1-1,0-1 0,0 1 0,0 0 1,0-1-1,0 1 0,0 0 1,0-1-1,-1 1 0,1 0 0,-1-1 1,1 1-1,-1-1 0,0 1 1,-1 2-1,-1 0 126,1-1 0,-1 0 0,0 0 0,0 0 0,0 0 0,-1-1 0,1 1 0,-7 2 0,-3 2 919,-1 0-1,0-2 1,-27 8-1,37-12-1022,0 0 0,0 0 0,0 0 1,0-1-1,0 1 0,0-1 0,0 0 0,-1 0 0,-3-2 0,7 2-202,0 0-1,1 0 0,-1 0 1,1-1-1,-1 1 1,1 0-1,-1 0 0,1-1 1,-1 1-1,1 0 1,0-1-1,-1 1 0,1-1 1,-1 1-1,1 0 1,0-1-1,0 1 0,-1-1 1,1 1-1,0-1 1,0 1-1,-1-1 0,1 0 1,0 1-1,0-1 1,0 0-1,8-25-8679,6 7 168</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4.577"/>
    </inkml:context>
    <inkml:brush xml:id="br0">
      <inkml:brushProperty name="width" value="0.025" units="cm"/>
      <inkml:brushProperty name="height" value="0.025" units="cm"/>
    </inkml:brush>
  </inkml:definitions>
  <inkml:trace contextRef="#ctx0" brushRef="#br0">104 36 3427,'0'0'16309,"-8"12"-14184,0-1-1540,1 1 1,0 0-1,1 0 0,0 1 1,1 0-1,0 0 1,1 0-1,-4 23 1,-1 115 1775,9-104-2148,-3 0 0,-1-1 0,-16 68 0,20-192 1581,-2 31-1164,1 32-630,1 0 0,0 0 0,1-1 0,1 1 0,1 0 0,0 0 0,1 0 0,0 0 0,10-21 0,-12 34-33,0-1 0,-1 1 0,1 0-1,0 1 1,0-1 0,0 0 0,1 0 0,-1 1 0,0-1 0,1 1 0,-1 0-1,1 0 1,-1 0 0,1 0 0,-1 0 0,1 1 0,0-1 0,4 0-1,60 1-1137,-16 0 548,-44-2 617,0 1 0,0-1 1,-1-1-1,1 1 0,-1-1 0,0 0 0,0-1 0,0 1 0,0-1 0,-1 0 0,1-1 0,-1 0 0,0 1 0,-1-1 0,1-1 0,-1 1 0,0-1 0,0 0 1,4-8-1,-4 6 5,0-1 0,-1 1 1,1-1-1,-2 1 0,1-1 1,-1 0-1,-1 0 1,0 0-1,0 0 0,-1 0 1,0 0-1,0 0 0,-1-1 1,-2-11-1,2 19 2,1 1 0,-1-1-1,1 0 1,-1 1-1,0-1 1,1 1 0,-1-1-1,0 1 1,0 0 0,0-1-1,0 1 1,0 0 0,-1 0-1,1-1 1,0 1-1,0 0 1,-1 0 0,1 1-1,-1-1 1,1 0 0,-1 0-1,1 1 1,-1-1 0,1 0-1,-1 1 1,0 0-1,1-1 1,-1 1 0,0 0-1,1 0 1,-1 0 0,0 0-1,1 0 1,-1 0 0,0 1-1,1-1 1,-1 1-1,1-1 1,-1 1 0,0-1-1,1 1 1,-1 0 0,-1 1-1,-5 1 28,-1 1-1,1 1 0,0 0 0,0 0 1,1 0-1,-9 9 0,11-10 79,1-1 0,-1 2 0,1-1 0,0 0 0,1 1-1,-1 0 1,1 0 0,0 0 0,0 0 0,0 0 0,1 0 0,0 1 0,0 0-1,0-1 1,1 1 0,0 0 0,-1 9 0,2-14-93,1 1 0,-1-1 0,1 0 0,-1 0-1,1 0 1,0 1 0,-1-1 0,1 0 0,0 0 0,0 0 0,0 0 0,0 0 0,0 0-1,0-1 1,0 1 0,0 0 0,0 0 0,0-1 0,1 1 0,-1-1 0,0 1 0,0-1 0,1 1-1,-1-1 1,0 0 0,1 0 0,-1 1 0,2-1 0,45 1 17,-38-1-82,13-1-466,31 3-709,-53 1 1208,1 0 1,-1 0 0,0 1-1,0-1 1,-1 0 0,1 1-1,0-1 1,-1 1 0,0-1-1,0 1 1,0-1 0,0 1-1,-2 5 1,2-2 24,-1 2 123,0 0 0,0 0 1,-1 0-1,-4 12 1,-1 7-909,4 1-4102,3-29 4608,0 0 119,0 1 1,0-1-1,0 0 1,0 0-1,0 0 1,0 0-1,0 1 1,0-1-1,0 0 1,0 0-1,0 0 0,0 0 1,0 0-1,0 1 1,0-1-1,0 0 1,0 0-1,0 0 1,1 0-1,-1 0 1,0 0-1,0 1 1,0-1-1,0 0 1,0 0-1,0 0 0,0 0 1,1 0-1,-1 0 1,0 0-1,0 0 1,0 0-1,0 1 1,0-1-1,1 0 1,-1 0-1,0 0 1,0 0-1,0 0 0,0 0 1,0 0-1,1 0 1,-1 0-1,0 0 1,0 0-1,0 0 1,0 0-1,1 0 1,-1 0-1,0-1 1,0 1-1,0 0 1,0 0-1,1 0 0,11 0-6850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5:12.803"/>
    </inkml:context>
    <inkml:brush xml:id="br0">
      <inkml:brushProperty name="width" value="0.025" units="cm"/>
      <inkml:brushProperty name="height" value="0.025" units="cm"/>
    </inkml:brush>
  </inkml:definitions>
  <inkml:trace contextRef="#ctx0" brushRef="#br0">283 88 10346,'-59'18'3766,"-148"52"2088,190-60-3752,39-8 216,218-41 1246,-63 6-1683,1028-70 427,8 91-6527,-892 12 2959,-306 1 24,-16 1-414,-22 1-557,-19-3-1071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4.923"/>
    </inkml:context>
    <inkml:brush xml:id="br0">
      <inkml:brushProperty name="width" value="0.025" units="cm"/>
      <inkml:brushProperty name="height" value="0.025" units="cm"/>
    </inkml:brush>
  </inkml:definitions>
  <inkml:trace contextRef="#ctx0" brushRef="#br0">22 0 12876,'0'0'7223,"0"11"-4970,-10 81 2077,5-58-3529,1 0-1,2 0 1,1 0 0,5 45-1,7-41-1205,-2-19-1161,3-11-3285,-12-13-3231,0 4 6373,0-11-7623</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5.263"/>
    </inkml:context>
    <inkml:brush xml:id="br0">
      <inkml:brushProperty name="width" value="0.025" units="cm"/>
      <inkml:brushProperty name="height" value="0.025" units="cm"/>
    </inkml:brush>
  </inkml:definitions>
  <inkml:trace contextRef="#ctx0" brushRef="#br0">1 19 11915,'0'0'15823,"71"-19"-16367,-45 26-3364,0-3-4260</inkml:trace>
  <inkml:trace contextRef="#ctx0" brushRef="#br0" timeOffset="1">329 154 5445,'0'0'25977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6.306"/>
    </inkml:context>
    <inkml:brush xml:id="br0">
      <inkml:brushProperty name="width" value="0.025" units="cm"/>
      <inkml:brushProperty name="height" value="0.025" units="cm"/>
    </inkml:brush>
  </inkml:definitions>
  <inkml:trace contextRef="#ctx0" brushRef="#br0">1 73 15759,'0'0'3972,"11"-10"-2323,-4 4-1255,-2 0-254,0 1-1,0 0 0,1 0 0,0 1 1,0 0-1,0 0 0,1 0 0,-1 1 1,1-1-1,0 2 0,0-1 0,0 1 1,12-3-1,-18 6-140,-1-1 1,1 1-1,-1-1 1,1 0-1,-1 1 1,1-1-1,-1 1 1,1-1-1,-1 1 1,0-1-1,1 1 1,-1 0-1,0-1 1,0 1-1,1-1 1,-1 1-1,0 0 1,0-1-1,0 1 1,1-1-1,-1 1 1,0 0 0,0-1-1,0 1 1,0 0-1,0-1 1,-1 1-1,1 0 1,0 0-1,-3 23 171,-20 28 643,19-46-725,0 1 1,1-1-1,0 1 0,0 0 1,0-1-1,1 1 0,0 0 1,0 1-1,1-1 0,0 0 1,0 0-1,1 1 0,1 12 1,0-18-4,-1-1 0,1 1 0,0 0 1,1-1-1,-1 1 0,0-1 0,0 0 1,1 1-1,-1-1 0,1 0 0,-1 0 1,1 0-1,0 0 0,-1 0 0,1 0 0,0 0 1,-1 0-1,1-1 0,0 1 0,0-1 1,0 0-1,0 1 0,0-1 0,0 0 1,-1 0-1,1 0 0,0 0 0,0 0 1,3-1-1,4 0 225,-1 1-1,1-2 1,-1 1-1,1-1 1,10-4-1,-10 2-184,0 0 0,0-1 0,0-1-1,-1 1 1,0-1 0,0-1-1,-1 1 1,1-1 0,-1 0 0,11-16-1,-14 17-58,0 0 0,0-1 0,-1 1-1,0-1 1,0 0 0,-1 0-1,1 0 1,-1 0 0,-1 0 0,1 0-1,-1 0 1,-1-1 0,1 1 0,-1 0-1,-2-13 1,2 20-157,0-1 0,0 0-1,0 1 1,0-1 0,-1 1 0,1-1 0,0 0-1,0 1 1,-1-1 0,1 1 0,0-1 0,-1 1-1,1-1 1,0 1 0,-1-1 0,1 1 0,-1-1-1,1 1 1,-1-1 0,1 1 0,-1 0 0,1-1-1,-1 1 1,0 0 0,1-1 0,-1 1 0,1 0-1,-1 0 1,0 0 0,1 0 0,-1-1 0,1 1 0,-1 0-1,0 0 1,1 0 0,-1 0 0,0 0 0,1 1-1,-1-1 1,0 0 0,1 0 0,-1 0 0,1 1-1,-1-1 1,0 0 0,1 0 0,-1 1 0,1-1-1,-1 0 1,0 2 0,1-2-14,-1 0 0,1 0 0,-1 0 0,1 1 0,-1-1 0,1 0 0,0 0 0,-1 1 0,1-1 0,0 0 0,-1 1 0,1-1 0,0 0 0,0 1 0,-1-1 0,1 1 0,0-1 0,0 1 0,0-1 0,-1 0 0,1 1-1,0-1 1,0 1 0,0-1 0,0 1 0,0-1 0,0 1 0,0-1 0,0 1 0,0-1 0,0 0 0,0 1 0,0-1 0,0 1 0,1-1 0,-1 1 0,0-1 0,0 1 0,0-1 0,1 0 0,-1 1 0,0-1 0,1 0 0,-1 1 0,0-1 0,0 0 0,1 1 0,-1-1 0,1 0 0,-1 1 0,0-1 0,1 0 0,-1 0 0,1 0 0,-1 1 0,0-1 0,1 0 0,-1 0 0,1 0 0,-1 0 0,1 0 0,-1 0 0,1 0 0,-1 0 0,1 0 0,-1 0 0,1 0 0,19 1-5821,5-1-1724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6.663"/>
    </inkml:context>
    <inkml:brush xml:id="br0">
      <inkml:brushProperty name="width" value="0.025" units="cm"/>
      <inkml:brushProperty name="height" value="0.025" units="cm"/>
    </inkml:brush>
  </inkml:definitions>
  <inkml:trace contextRef="#ctx0" brushRef="#br0">91 0 18321,'0'0'5579,"-11"7"-3556,5-3-1734,-35 22 1210,38-24-1332,0 0 0,0 0-1,1 1 1,-1-1 0,1 1-1,-1-1 1,1 1 0,0 0-1,0 0 1,0 0-1,1 0 1,-1 0 0,-1 5-1,4-8-147,-1 1 0,1 0 0,-1-1 0,1 1-1,-1 0 1,1-1 0,-1 1 0,1-1-1,0 1 1,-1-1 0,1 1 0,0-1 0,0 0-1,-1 1 1,1-1 0,0 0 0,0 1 0,0-1-1,-1 0 1,1 0 0,0 0 0,0 0-1,0 0 1,-1 0 0,1 0 0,0 0 0,0 0-1,0 0 1,0 0 0,-1 0 0,2-1 0,33-3 351,21-14-81,-47 14-295,0 0 1,1 1-1,-1 0 1,1 1 0,-1-1-1,1 2 1,0 0 0,-1 0-1,1 1 1,12 0 0,-21 1-5,0 0 1,0-1-1,0 1 1,0 0-1,0 0 1,-1 0-1,1 0 1,0 0 0,0 0-1,0 0 1,-1 0-1,1 0 1,-1 0-1,1 0 1,-1 0-1,1 0 1,-1 1 0,0-1-1,1 0 1,-1 0-1,0 1 1,0-1-1,0 0 1,0 0-1,0 2 1,-1 43 142,1-32 38,0-13-145,0-1 0,0 1 0,0-1 0,0 0 0,0 1 0,0-1 0,0 1 0,0-1 0,0 1 0,0-1-1,1 0 1,-1 1 0,0-1 0,0 1 0,1-1 0,-1 0 0,0 1 0,0-1 0,1 0 0,-1 1 0,0-1 0,1 0 0,-1 1 0,0-1-1,1 0 1,-1 0 0,1 0 0,-1 1 0,0-1 0,1 0 0,-1 0 0,1 0 0,-1 0 0,1 0 0,0 0 0,24-4 489,31-20-1178,-46 19-91,45-20-7622,-25 10 86</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7.239"/>
    </inkml:context>
    <inkml:brush xml:id="br0">
      <inkml:brushProperty name="width" value="0.025" units="cm"/>
      <inkml:brushProperty name="height" value="0.025" units="cm"/>
    </inkml:brush>
  </inkml:definitions>
  <inkml:trace contextRef="#ctx0" brushRef="#br0">188 3 19442,'0'0'6118,"-10"-1"-4474,5 0-1561,0 1 0,0-1 0,1 1 0,-1 0 0,0 0 0,0 1 0,0 0-1,0-1 1,0 2 0,0-1 0,1 0 0,-1 1 0,0 0 0,1 0 0,0 0 0,-1 1-1,1 0 1,-4 3 0,-4 4 275,1 1 1,0 0-1,-15 20 0,23-27-287,0 0 0,1 1-1,-1-1 1,1 1 0,0 0-1,0 0 1,0 0 0,1 0-1,-1 0 1,1 0 0,1 0-1,-1 1 1,1-1 0,0 7-1,0-10-56,1 0-1,0 1 1,0-1-1,-1 0 0,1 0 1,1 0-1,-1 0 1,0 0-1,0-1 1,1 1-1,-1 0 1,1 0-1,0-1 1,-1 1-1,1-1 0,0 0 1,0 1-1,0-1 1,0 0-1,0 0 1,0 0-1,0-1 1,0 1-1,0 0 0,0-1 1,1 1-1,3-1 1,9 3 61,0-1 1,29-1 0,-38-1-66,5 0 36,49-2-138,-58 2 109,-1 0-1,1 0 1,-1 0-1,0-1 0,1 1 1,-1 0-1,1-1 1,-1 1-1,1-1 1,-1 1-1,0-1 1,1 1-1,-1-1 1,0 0-1,0 0 0,1 0 1,-1 0-1,0 0 1,0 0-1,0 0 1,0 0-1,0 0 1,0-1-1,-1 1 0,1 0 1,0-1-1,-1 1 1,1 0-1,0-1 1,-1 1-1,1-2 1,-2 2-7,1 0-1,-1 1 1,1-1 0,-1 1 0,1-1 0,-1 1 0,0-1 0,1 1 0,-1-1 0,0 1 0,1-1-1,-1 1 1,0 0 0,0 0 0,1-1 0,-1 1 0,0 0 0,0 0 0,1 0 0,-1 0 0,0 0-1,0 0 1,0 0 0,1 0 0,-2 0 0,-29 0 122,24 0-121,2 1-11,-1-1 0,1 1 0,-1 0 0,1 0 0,-1 1 0,-9 4 0,-7 1 0,31-10 0,-1 0 0,0-1 0,0 0 0,0-1 0,8-5 0,-10 6 0,-1 0 0,1 0 0,0 0 0,0 1 0,1 0 0,-1 0 0,1 1 0,-1 0 0,1 0 0,0 1 0,7-2 0,-13 4 0,0-1 0,0 0 0,0 1 0,0-1 0,0 1 0,0-1 0,0 1 0,0-1 0,-1 1 0,1 0 0,0 0 0,0-1 0,0 1 0,-1 0 0,1 0 0,-1 0 0,2 1 0,-1 0 0,0-1 0,0 1 0,0-1 0,0 0 0,0 0 0,1 1 0,-1-1 0,0 0 0,1 0 0,-1 0 0,0 0 0,1-1 0,-1 1 0,4 1 0,47-1 0,-52-1 0,0 1 0,1-1 0,-1 0 0,0 1 0,0-1 0,0 1 0,1-1 0,-1 0 0,0 1 0,0-1 0,0 1 0,0-1 0,0 1 0,0-1 0,1 0 0,-1 1 0,0-1 0,0 1 0,0-1 0,-1 1 0,1-1 0,0 0 0,0 1 0,0-1 0,0 1 0,0-1 0,0 1 0,-1-1 0,1 0 0,0 1 0,0-1 0,-1 0 0,1 1 0,0-1 0,0 0 0,-1 1 0,-10 20 0,10-19 0,-4 7-73,0 0-1,0 1 1,1-1-1,1 1 1,-1 0 0,2 0-1,-1 0 1,1 1-1,1-1 1,0 1 0,1 12-1,3-17-5766,7-5-6625</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8.382"/>
    </inkml:context>
    <inkml:brush xml:id="br0">
      <inkml:brushProperty name="width" value="0.025" units="cm"/>
      <inkml:brushProperty name="height" value="0.025" units="cm"/>
    </inkml:brush>
  </inkml:definitions>
  <inkml:trace contextRef="#ctx0" brushRef="#br0">0 1 10442,'0'0'8296,"2"62"-6727,-2-27-95,-1 8-225,0 4-705,1 7-319,0 1-161,0-2 0,2-4-32,1-7-641,0-6-800,-3-11 320,0-9-705,0-9-1633,-7-6-1762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8.725"/>
    </inkml:context>
    <inkml:brush xml:id="br0">
      <inkml:brushProperty name="width" value="0.025" units="cm"/>
      <inkml:brushProperty name="height" value="0.025" units="cm"/>
    </inkml:brush>
  </inkml:definitions>
  <inkml:trace contextRef="#ctx0" brushRef="#br0">9 152 11499,'-2'-9'2728,"1"5"-2582,0-2 411,-1 1-1,1-1 0,0 0 0,1 0 0,-1 1 0,2-10 0,-1 13-402,0-1-1,1 1 0,0-1 0,0 1 0,-1 0 0,1 0 1,1-1-1,-1 1 0,0 0 0,0 0 0,1 0 1,-1 0-1,1 0 0,0 1 0,0-1 0,-1 0 1,1 1-1,0-1 0,0 1 0,1 0 0,2-2 0,18-6 32,-1 1 0,1 1-1,1 1 1,-1 1 0,1 1-1,0 1 1,0 1-1,0 1 1,0 1 0,0 1-1,35 7 1,-51-7-190,1 1 1,-1 1 0,-1 0-1,1 0 1,0 0-1,-1 1 1,1 0-1,-1 0 1,0 1 0,0 0-1,6 6 1,-10-9 24,-1 1 0,0-1 0,0 1 0,0-1 0,0 1 0,0 0 0,0-1 0,-1 1 0,1 0 0,-1 0 0,0 0 0,0 0 0,0 1 0,0-1 0,-1 0 0,1 0 0,-1 0 0,0 1 0,0-1 0,0 0 0,0 0 0,-1 1 0,1-1 0,-1 0 0,0 0 0,0 0 0,0 0 0,0 0 0,0 0 0,-1 0 0,-3 5 0,-1 1 252,-1-1 0,-1 1 0,0-2 0,0 1 0,0-1 0,-1 0 0,0-1 0,0 0-1,-17 8 1,4-3 76,-1-1 0,-1-1 0,-28 7 0,14-10-376,26-10-1467,12 3 1334,0 0 0,0 1 0,0-1 0,1 0 0,-1 1 0,0-1 0,0 0 0,0 0 0,1 1 0,-1-1 0,0 0 0,1 1 0,-1-1 0,1 1 0,-1-1 0,1 0 0,-1 1 0,1-1-1,-1 1 1,1-1 0,0 1 0,0-1 0,47-28-9453,-14 14 1735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9.078"/>
    </inkml:context>
    <inkml:brush xml:id="br0">
      <inkml:brushProperty name="width" value="0.025" units="cm"/>
      <inkml:brushProperty name="height" value="0.025" units="cm"/>
    </inkml:brush>
  </inkml:definitions>
  <inkml:trace contextRef="#ctx0" brushRef="#br0">75 1 7527,'0'0'5776,"-4"12"-1900,-16 49-645,-17 51 2682,33-98-5577,1 1-1,1 0 1,0 0-1,0 0 1,2 24-1,0-36-322,0-1-1,1 0 1,-1 0-1,1 0 1,0 1-1,0-1 1,0 0-1,0 0 1,0 0-1,0 0 0,0-1 1,1 1-1,-1 0 1,1 0-1,-1-1 1,1 1-1,0-1 1,-1 1-1,1-1 1,0 0-1,2 2 1,-3-3-3,0 1 1,1-1 0,-1 1-1,0-1 1,0 0-1,1 0 1,-1 1 0,0-1-1,0 0 1,1 0 0,-1 0-1,0 0 1,0 0-1,1-1 1,-1 1 0,0 0-1,0 0 1,1-1-1,-1 1 1,0-1 0,0 1-1,0-1 1,0 0-1,0 1 1,0-1 0,0 0-1,0 0 1,0 0 0,0 0-1,0 0 1,0 0-1,0 0 1,-1 0 0,1 0-1,0 0 1,0-2-1,5-12 24,-2 0 0,1 0-1,-2-1 1,0 1 0,-1-1-1,0 0 1,-1 0-1,-1 0 1,-3-23 0,-4 9-88,7 30 52,0-1 0,0 1-1,0-1 1,0 1-1,0-1 1,0 1 0,-1-1-1,1 0 1,0 1-1,0-1 1,0 1 0,0-1-1,-1 1 1,1-1-1,0 1 1,0 0 0,-1-1-1,1 1 1,0-1-1,-1 1 1,1-1 0,-1 1-1,1 0 1,0-1-1,-1 1 1,1 0 0,-1 0-1,1-1 1,-1 1-1,1 0 1,-1 0 0,1 0-1,-1-1 1,1 1-1,-1 0 1,0 0 0,1 0-1,-1 0 1,1 0 0,-1 0-1,1 0 1,-1 0-1,1 0 1,-1 0 0,1 1-1,-1-1 1,1 0-1,-2 1 1,2-1-13,-1 1 0,1 0 1,-1 0-1,1-1 0,-1 1 0,1 0 0,0 0 1,-1 0-1,1 0 0,0 0 0,0 0 0,-1 0 1,1 0-1,0 0 0,0-1 0,0 1 0,0 0 0,0 0 1,0 0-1,1 0 0,-1 0 0,0 0 0,0 0 1,1 0-1,-1 0 0,1 0 0,-1-1 0,1 1 1,-1 0-1,1 0 0,-1 0 0,1-1 0,0 1 1,-1 0-1,1-1 0,0 1 0,1 0 0,1 2-344,0 0 0,0-1-1,0 1 1,1-1-1,-1 0 1,1 0-1,6 2 1,5-1-1348,0 0 0,0-1 0,0-1 0,21-1 0,-23 0 473,28 0-3325</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9.422"/>
    </inkml:context>
    <inkml:brush xml:id="br0">
      <inkml:brushProperty name="width" value="0.025" units="cm"/>
      <inkml:brushProperty name="height" value="0.025" units="cm"/>
    </inkml:brush>
  </inkml:definitions>
  <inkml:trace contextRef="#ctx0" brushRef="#br0">142 2 9001,'0'0'11370,"-10"-1"-9309,5 1-1899,-1 0 0,1 0 0,0 0 0,0 1 0,0 0-1,0 0 1,0 0 0,1 1 0,-1-1 0,0 1 0,1 0 0,-1 1 0,1-1 0,-1 1 0,1 0 0,0 0 0,0 0 0,0 0 0,1 1 0,-1 0-1,1 0 1,0 0 0,0 0 0,0 0 0,1 0 0,-5 10 0,5-11-96,0 1 0,0 0 0,1-1 1,-1 1-1,1 0 0,0 0 0,0 0 0,0 0 0,1 0 0,-1 0 0,1 1 0,0-1 1,0 0-1,0 0 0,2 7 0,-1-9-52,0 0-1,0 0 1,0 0 0,1-1-1,-1 1 1,0-1-1,1 1 1,0-1 0,-1 1-1,1-1 1,0 0 0,-1 0-1,1 0 1,0 0 0,0 0-1,0 0 1,0 0 0,0-1-1,0 1 1,0-1 0,0 1-1,0-1 1,0 0 0,0 0-1,0 0 1,0 0 0,1 0-1,-1 0 1,0-1-1,0 1 1,2-2 0,0 1 12,1 0 1,-1-1-1,1 0 0,-1 0 1,0 0-1,0-1 1,0 1-1,0-1 1,-1 0-1,1 0 0,-1 0 1,0-1-1,0 1 1,0-1-1,0 0 1,0 0-1,-1 0 0,0 0 1,0 0-1,0 0 1,0-1-1,1-5 1,-2 7-6,0 1 1,0 0-1,0-1 1,0 1-1,-1-1 1,1 1-1,-1-1 1,0 0-1,0 1 1,0-1-1,0 1 1,0-1-1,0 1 1,-1-1-1,1 1 1,-1-1-1,0 1 1,0-1-1,0 1 1,0 0-1,0-1 1,0 1-1,-1 0 1,1 0-1,-1 0 1,1 0-1,-1 0 1,0 0-1,0 0 1,0 1-1,0-1 1,0 1-1,0-1 1,0 1-1,-1 0 1,1 0-1,0 0 1,-1 0-1,1 0 1,-5-1-1,1 2-18,1-1-1,0 1 0,-1-1 1,1 1-1,-1 1 0,1-1 1,-6 2-1,10-2-64,-1 0 1,1 1-1,0-1 0,0 0 1,0 0-1,0 1 0,0-1 0,1 1 1,-1-1-1,0 1 0,0-1 1,0 1-1,0 0 0,0-1 1,1 1-1,-1 0 0,0-1 0,0 1 1,1 0-1,-1 0 0,1 0 1,-1 0-1,1 0 0,-1 0 1,1 0-1,-1 0 0,1 0 0,0 0 1,0 0-1,-1 0 0,1 0 1,0 0-1,0 0 0,0 0 1,0 0-1,0 0 0,0 0 0,1 0 1,-1 0-1,0 0 0,0 0 1,1 0-1,0 1 0,0 0-187,0-1 0,0 0 0,1 1 0,-1-1-1,0 0 1,1 0 0,-1 0 0,1 0 0,-1 0-1,1 0 1,-1 0 0,1-1 0,0 1 0,-1-1-1,1 1 1,0-1 0,0 1 0,-1-1 0,1 0-1,3 0 1,46 1-2555,-40-1 2182,70-7-1986,-2-12-4425,-45 8 1092</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39.936"/>
    </inkml:context>
    <inkml:brush xml:id="br0">
      <inkml:brushProperty name="width" value="0.025" units="cm"/>
      <inkml:brushProperty name="height" value="0.025" units="cm"/>
    </inkml:brush>
  </inkml:definitions>
  <inkml:trace contextRef="#ctx0" brushRef="#br0">129 152 6470,'0'0'11568,"-9"2"-9907,2-1-1433,1 1 1,-1 0-1,1 1 1,0 0-1,0-1 1,0 2-1,0-1 1,1 1-1,-1 0 0,1 0 1,0 0-1,0 1 1,0 0-1,1 0 1,0 0-1,0 1 1,0-1-1,0 1 1,1 0-1,0 0 1,0 0-1,1 0 1,0 1-1,-3 12 1,5-18-208,0 0 0,0 0 0,-1 1 0,1-1 0,0 0 0,1 0 0,-1 0-1,0 0 1,0 1 0,0-1 0,1 0 0,-1 0 0,0 0 0,1 0 0,-1 0 0,1 0 0,0 0 0,-1 0 0,1 0 0,0 0 0,0 0 0,-1 0 0,1 0 0,0-1 0,0 1 0,0 0 0,1 0 0,0 0 9,1 0 0,0 0 0,-1-1 1,1 1-1,0-1 0,-1 1 0,1-1 0,0 0 1,0 0-1,-1 0 0,5-1 0,2 0 24,0-1-1,-1 0 1,1-1-1,-1 0 1,1 0-1,12-7 1,-10 1 22,0 0 0,0 0 0,0-1 0,-2 0 0,1-1 0,-1 0 0,-1-1 0,0 1 0,0-2 0,-1 1 0,-1-1 1,0 0-1,-1 0 0,0-1 0,-1 0 0,-1 0 0,0 0 0,-1 0 0,1-24 0,-2 37-72,-1 0 0,0 0 1,0 0-1,0 0 0,0 1 0,0-1 0,0 0 0,0 0 1,0 0-1,-1 0 0,1 0 0,0 1 0,0-1 0,-1 0 1,1 0-1,0 0 0,-1 1 0,1-1 0,-1 0 0,1 0 1,-1 1-1,1-1 0,-1 0 0,0 1 0,0-2 0,0 2 2,0 0 0,0 0 0,0 1 0,0-1 0,0 0 0,0 0 0,0 0 0,0 1 0,1-1 0,-1 0 0,0 1 0,0-1 0,0 0 0,0 1-1,1-1 1,-1 1 0,0 0 0,1-1 0,-2 2 0,-30 37 306,25-25-120,0 0 1,1 1-1,1 0 0,0 0 0,1 0 0,1 0 1,0 1-1,1-1 0,0 27 0,1-40-183,1 0 0,1 0-1,-1 0 1,0 1 0,0-1 0,1 0 0,0 0-1,-1 0 1,1 0 0,0 0 0,0 0-1,0 0 1,0 0 0,0 0 0,0-1 0,1 1-1,-1 0 1,1-1 0,-1 1 0,1-1-1,-1 1 1,1-1 0,0 0 0,0 0 0,0 0-1,-1 0 1,1 0 0,0 0 0,0 0-1,1-1 1,-1 1 0,0-1 0,0 1 0,0-1-1,0 0 1,0 0 0,1 0 0,-1 0-1,0 0 1,4-1 0,2 0 5,-1 0 0,1 0 0,0-1-1,0 0 1,-1-1 0,1 1 0,-1-2 0,0 1 0,0-1 0,7-4 0,-6 1-12,0 0 0,-1 0 1,0-1-1,-1 1 0,1-2 1,-2 1-1,1-1 1,6-14-1,-31 82-461,18-25 596,1-34-131,0 1 0,0 0-1,0 0 1,0 0-1,1 0 1,-1 0-1,0-1 1,1 1 0,-1 0-1,1 0 1,-1-1-1,1 1 1,-1 0 0,1 0-1,-1-1 1,1 1-1,0-1 1,-1 1-1,1 0 1,0-1 0,0 1-1,-1-1 1,1 0-1,0 1 1,0-1-1,1 1 1,5 0 35,1 0-1,0-1 1,0 0 0,0 0 0,-1 0-1,1-1 1,0-1 0,-1 1-1,1-1 1,-1 0 0,1-1 0,-1 0-1,0 0 1,13-8 0,-8 4-21,-1 0 0,-1-1 0,1 0-1,-1 0 1,-1-2 0,0 1 0,0-1 0,8-12 0,-20 27-42,1-1 0,-1 1 0,1 0 0,0 0 0,1 0 0,-1 0 0,1 0 0,0 0-1,0 0 1,1 1 0,0 5 0,-1-9 0,1 0 0,0 0 0,1 0 0,-1 0 0,0 0 0,0 0-1,1 0 1,0 0 0,-1 0 0,1 0 0,0 0 0,0-1 0,0 1 0,0 0 0,0 0 0,0-1-1,0 1 1,1-1 0,-1 1 0,1-1 0,-1 1 0,1-1 0,-1 0 0,1 0 0,0 0-1,0 0 1,0 0 0,-1 0 0,1 0 0,4 0 0,1 1-494,0-1 0,0 0 0,1 0 0,-1-1 0,0 0 1,0 0-1,7-2 0,-10 1-211,0 0 0,0 0 1,-1 0-1,1-1 0,0 1 1,-1-1-1,1 0 0,-1 0 1,0 0-1,0 0 0,0-1 0,0 1 1,0-1-1,3-4 0,12-17-7221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4:07.924"/>
    </inkml:context>
    <inkml:brush xml:id="br0">
      <inkml:brushProperty name="width" value="0.025" units="cm"/>
      <inkml:brushProperty name="height" value="0.025" units="cm"/>
    </inkml:brush>
  </inkml:definitions>
  <inkml:trace contextRef="#ctx0" brushRef="#br0">1 297 8072,'0'0'5754,"11"-4"-5375,34-7 216,1 2-1,90-7 1,24-3 798,540-95 3865,-201 36-3971,-123 42-735,2 32-5,-26 0 569,-266 3-865,-53 1 528,-28 0 558,-12 0 930,-2 0-1005,5-1-3688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0.384"/>
    </inkml:context>
    <inkml:brush xml:id="br0">
      <inkml:brushProperty name="width" value="0.025" units="cm"/>
      <inkml:brushProperty name="height" value="0.025" units="cm"/>
    </inkml:brush>
  </inkml:definitions>
  <inkml:trace contextRef="#ctx0" brushRef="#br0">23 1 13357,'0'0'5199,"-2"9"-3229,-5 19-1124,2 1 0,1 0 0,1 0 1,1 0-1,2 0 0,1 0 0,7 43 0,-8-70-767,0-1 1,0 0-1,0 0 0,0 0 0,1 1 0,-1-1 1,0 0-1,1 0 0,-1 0 0,1 0 0,-1 0 1,1 0-1,-1 0 0,1 0 0,0 0 0,-1 0 1,1 0-1,0 0 0,0 0 0,0 0 0,0 0 1,-1-1-1,1 1 0,0 0 0,1-1 0,-1 1 1,0-1-1,0 1 0,0-1 0,0 0 0,2 1 1,-1-1-5,1-1 1,-1 0 0,1 0 0,-1 0-1,0 0 1,1 0 0,-1 0 0,0 0-1,0-1 1,0 1 0,0-1 0,0 0 0,3-3-1,6-8-126,0 0 0,-1 0-1,12-21 1,-7 6-949,5-9-5992,-25 54 2802,-7 4 4679,7-14-288,0 1 0,0 0 1,1 0-1,0 0 1,1 0-1,0 0 0,0 1 1,1-1-1,0 1 1,0 0-1,1-1 0,0 11 1,0-16-164,1 0 1,0-1-1,0 1 1,1 0 0,-1 0-1,0-1 1,1 1-1,0 0 1,0-1-1,0 1 1,0 0-1,0-1 1,0 1 0,0-1-1,1 0 1,-1 1-1,1-1 1,0 0-1,0 0 1,0 0-1,0 0 1,0 0 0,0-1-1,0 1 1,1-1-1,-1 1 1,0-1-1,1 0 1,-1 0-1,1 0 1,0 0 0,-1 0-1,1 0 1,0-1-1,0 0 1,-1 1-1,1-1 1,0 0-1,0 0 1,-1-1 0,1 1-1,0 0 1,-1-1-1,6-1 1,-6 1-386,1 0 0,-1 0 0,1 0 0,-1 0 0,0 0 0,1-1 0,-1 1 0,0-1 0,0 0 0,0 1 0,0-1 0,0 0 0,0 0 0,-1 0 0,1 0 0,-1-1 0,1 1 0,-1 0 0,0-1 0,0 1 0,1-5 0,5-19-5595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1.052"/>
    </inkml:context>
    <inkml:brush xml:id="br0">
      <inkml:brushProperty name="width" value="0.025" units="cm"/>
      <inkml:brushProperty name="height" value="0.025" units="cm"/>
    </inkml:brush>
  </inkml:definitions>
  <inkml:trace contextRef="#ctx0" brushRef="#br0">1 1 11627,'0'0'10618,"-1"11"-9102,3 18-859,0 0-1,2-1 1,1 1 0,13 40-1,-12-50-610,-1 0-1,-1 0 0,-1 0 1,0 0-1,-2 0 1,0 1-1,-2 22 0,1-42-47,0 0-1,0 0 1,0-1 0,0 1-1,0 0 1,0 0-1,0 0 1,-1-1 0,1 1-1,0 0 1,0 0-1,0 0 1,0 0 0,0 0-1,0-1 1,-1 1-1,1 0 1,0 0-1,0 0 1,0 0 0,-1 0-1,1 0 1,0 0-1,0 0 1,0 0 0,0-1-1,-1 1 1,1 0-1,0 0 1,0 0 0,0 0-1,-1 0 1,1 0-1,0 0 1,0 0-1,0 1 1,-1-1 0,1 0-1,0 0 1,0 0-1,0 0 1,-1 0 0,1 0-1,0 0 1,0 0-1,0 0 1,0 1 0,-1-1-1,1 0 1,0 0-1,0 0 1,0 0 0,0 0-1,0 1 1,0-1-1,-1 0 1,1 0-1,0 0 1,0 1 0,0-1-1,0 0 1,0 0-1,0 0 1,0 1 0,0-1-1,0 0 1,-9-14-248,4 0 255,1 0 0,0 0-1,0-1 1,2 1 0,0-1 0,0 0-1,2 0 1,0-15 0,42 28 1324,-3 4-1193,-28-1-114,0 0-1,0-1 1,0 0 0,14-2-1,-22 1 2,1 0 0,0 0 0,-1-1 0,1 1 0,-1-1 0,1 1 0,-1-1 0,1 0 0,-1-1 0,0 1 0,0 0 0,0-1 0,-1 0 0,1 1 0,-1-1 0,3-4 0,-5 7-10,1 0 0,-1 0 0,0-1 0,0 1 0,0 0 0,0 0 0,0 0 0,0 0-1,1 0 1,-1 0 0,0 0 0,0 0 0,0 0 0,0 0 0,1 0 0,-1 0 0,0 0-1,0 0 1,0 0 0,0-1 0,0 2 0,1-1 0,-1 0 0,0 0 0,0 0 0,0 0-1,0 0 1,1 0 0,-1 0 0,0 0 0,0 0 0,0 0 0,0 0 0,0 0 0,1 0-1,-1 0 1,0 0 0,0 1 0,0-1 0,0 0 0,0 0 0,0 0 0,0 0 0,1 0-1,-1 0 1,0 1 0,0-1 0,0 0 0,0 0 0,0 0 0,0 0 0,0 1 0,0-1-1,0 0 1,0 0 0,0 0 0,0 0 0,0 1 0,0-1 0,0 0 0,0 0 0,0 0 0,0 0-1,0 0 1,0 1 0,0-1 0,0 0 0,-1 0 0,5 26 770,-3 31 201,-1-54-950,0-2-27,-1 0 0,1 0-1,0 0 1,0 0 0,0 0 0,0 0-1,0 0 1,1 0 0,-1 0 0,0-1 0,0 1-1,1 0 1,-1 0 0,0 0 0,1 0-1,-1 0 1,1 0 0,-1-1 0,1 1 0,0 0-1,-1 0 1,1-1 0,0 1 0,-1 0-1,1-1 1,0 1 0,0-1 0,0 1 0,-1-1-1,1 1 1,0-1 0,0 1 0,0-1-1,0 0 1,1 1 0,-1-2-133,0 1-1,1 0 1,-1 0-1,0-1 1,0 1-1,0 0 1,0-1 0,0 1-1,0-1 1,0 0-1,1 1 1,-2-1 0,1 0-1,0 0 1,0 0-1,0 1 1,0-1 0,0 0-1,-1 0 1,1 0-1,0 0 1,-1 0 0,1 0-1,-1-1 1,1 1-1,-1 0 1,0 0 0,1-2-1,2-10-2099,0 0 0,-1-1 0,0 0 1,-1 1-1,-2-20 0,-7-20-305,6 48 3229,1 0 0,-1-1-1,-1 1 1,1 0-1,-1 0 1,-4-6 1136,13 19 5477,-2-4-7482,-1 0 1,1 0 0,0-1-1,1 1 1,-1-1 0,0 0-1,6 3 1,69 23-11932,-53-21 2957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1.395"/>
    </inkml:context>
    <inkml:brush xml:id="br0">
      <inkml:brushProperty name="width" value="0.025" units="cm"/>
      <inkml:brushProperty name="height" value="0.025" units="cm"/>
    </inkml:brush>
  </inkml:definitions>
  <inkml:trace contextRef="#ctx0" brushRef="#br0">35 1 6951,'0'0'21519,"-5"9"-21012,-2 1-408,4-7-79,0 0 0,1 1 0,0-1 0,0 1 0,0-1 1,0 1-1,1 0 0,-1 0 0,1 0 0,-1 6 0,2-9-44,0 0-1,0 0 1,0 0-1,1 0 1,-1 0 0,1 0-1,-1 0 1,1 0-1,-1 0 1,1 0 0,-1 0-1,1 0 1,0 0-1,-1-1 1,1 1 0,0 0-1,0 0 1,0-1-1,0 1 1,0 0 0,-1-1-1,1 1 1,0-1-1,0 0 1,1 1 0,-1-1-1,0 0 1,0 1-1,0-1 1,0 0-1,0 0 1,0 0 0,0 0-1,1 0 1,52 4-1675,-39-3 1134,-5 0 200,0-1 0,0 0-1,1 0 1,-1-1 0,0 0-1,12-3 1,31-18-6057,-26 7 1025,0 0-2370</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1.741"/>
    </inkml:context>
    <inkml:brush xml:id="br0">
      <inkml:brushProperty name="width" value="0.025" units="cm"/>
      <inkml:brushProperty name="height" value="0.025" units="cm"/>
    </inkml:brush>
  </inkml:definitions>
  <inkml:trace contextRef="#ctx0" brushRef="#br0">130 9 12396,'0'0'13773,"-10"-1"-12033,3 0-1537,-56-5 1484,61 6-1651,0 0 0,0 0 0,0 0 0,0 0-1,0 0 1,0 0 0,0 1 0,0-1 0,0 1-1,0-1 1,1 1 0,-1 0 0,0 0 0,0-1-1,1 1 1,-1 1 0,0-1 0,1 0 0,-1 0-1,1 0 1,0 1 0,-1-1 0,1 1 0,0-1-1,0 1 1,0 0 0,0-1 0,0 1 0,0 0-1,-1 2 1,3-3-67,-1 0 0,0 0 0,1 0 0,-1 0 1,0 0-1,1 0 0,-1 0 0,1 0 0,0 0 0,-1-1 0,1 1 0,0 0 0,-1 0 0,1-1 0,0 1 0,0-1 0,0 1 0,0 0 0,0-1 0,-1 0 0,1 1 0,0-1 1,0 1-1,0-1 0,0 0 0,0 0 0,0 0 0,0 1 0,0-1 0,2 0 0,40 5-1400,-34-4 965,22 2-796,-19-3 1007,-1 1 0,1 1 1,0-1-1,-1 2 1,0-1-1,1 2 1,18 7-1,-29-11 318,-1 1 0,1-1-1,-1 0 1,1 1 0,-1-1 0,1 1-1,-1-1 1,1 0 0,-1 1 0,1-1-1,-1 1 1,1-1 0,-1 1 0,1-1-1,-1 1 1,0 0 0,0-1 0,1 1-1,-1-1 1,0 1 0,0 0 0,0-1-1,1 1 1,-1 0 0,0-1 0,0 1-1,0 0 1,0-1 0,0 1 0,0 0-1,0-1 1,-1 1 0,1 0 0,0-1-1,0 1 1,0-1 0,-1 1 0,1 0-1,0-1 1,-1 1 0,1-1 0,0 1-1,-1-1 1,1 1 0,-1-1 0,1 1-1,-1-1 1,1 1 0,-1-1 0,1 0-1,-1 1 1,0-1 0,1 0 0,-1 1-1,1-1 1,-1 0 0,0 0 0,0 1-1,-44 17 2822,40-16-2525,-10 3-203,-1 0 0,1 0-1,-1-2 1,0 0 0,-24 2 0,39-5-197,-2-1-1405,2-4-3474,1-8-4683</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2.673"/>
    </inkml:context>
    <inkml:brush xml:id="br0">
      <inkml:brushProperty name="width" value="0.025" units="cm"/>
      <inkml:brushProperty name="height" value="0.025" units="cm"/>
    </inkml:brush>
  </inkml:definitions>
  <inkml:trace contextRef="#ctx0" brushRef="#br0">101 16 13741,'0'0'10084,"-10"13"-9379,3-5-567,0 1 37,0 0 0,0 1 0,1 0 0,0 0 0,0 0 0,1 1-1,-7 21 1,4 0 637,1 0 0,2 1-1,1-1 1,1 58 0,4-63-738,1 0 1,1 0-1,2 0 1,0-1 0,2 0-1,12 31 1,-26-107 373,2 25-586,0 0 1,1 0-1,2 0 0,0-49 0,3 71 126,-1 0-1,0 1 0,1-1 0,0 0 0,0 1 0,-1-1 0,1 1 0,1-1 0,-1 1 0,0-1 0,1 1 0,-1 0 0,1-1 0,0 1 0,0 0 1,0 0-1,0 0 0,0 1 0,0-1 0,0 0 0,1 1 0,-1-1 0,3 0 0,9-4-7,-1 0 0,1 1 0,21-4 0,15-7 53,-38 11-25,-1 0 1,-1-1 0,1 0 0,-1-1-1,0 0 1,-1-1 0,0 0-1,0 0 1,10-13 0,-15 16 52,0-1 0,0 0 1,-1 0-1,0-1 0,0 1 1,0-1-1,-1 0 0,0 1 0,0-1 1,-1 0-1,0 0 0,0 0 1,-1 0-1,1 0 0,-2 0 1,1-1-1,-2-8 0,2 14-48,-1 0 0,1 0-1,0 0 1,-1 0 0,1 0-1,-1 1 1,0-1 0,0 0-1,1 0 1,-1 0 0,0 1-1,-1-1 1,1 0 0,0 1-1,0-1 1,-1 1 0,1-1-1,-1 1 1,1 0 0,-1 0 0,0-1-1,1 1 1,-1 0 0,0 1-1,0-1 1,0 0 0,0 0-1,1 1 1,-1-1 0,0 1-1,0 0 1,-3-1 0,1 1-26,1 1 1,-1-1-1,1 1 1,-1 0-1,1-1 1,0 1-1,-1 1 1,1-1-1,0 0 1,0 1 0,0 0-1,0 0 1,0 0-1,1 0 1,-1 0-1,0 0 1,1 1-1,-3 2 1,-3 5 53,1-1 0,0 1 0,0 0 0,1 0 0,1 1 0,0 0 0,0 0 0,1 0 0,0 1 0,1 0 0,1-1 1,-3 22-1,5-31-35,1-1 0,-1 1 0,0-1 0,1 1 0,0-1 0,-1 1 0,1-1 0,0 0 1,0 1-1,0-1 0,0 0 0,0 0 0,0 0 0,0 1 0,0-1 0,0 0 0,0 0 0,1 0 1,-1-1-1,0 1 0,1 0 0,-1 0 0,1-1 0,-1 1 0,1-1 0,-1 1 0,1-1 1,-1 0-1,1 0 0,2 1 0,62 3-284,-40-4-311,-23 0 532,-1 1 1,1-1 0,0 1 0,0-1 0,0 1 0,-1 0 0,1 0-1,0 0 1,-1 0 0,1 1 0,-1-1 0,1 1 0,-1-1 0,4 4-1,-5-4 30,0 1 0,0-1-1,0 1 1,0-1 0,0 1-1,0 0 1,-1-1 0,1 1-1,-1 0 1,1 0 0,-1 0-1,1-1 1,-1 1 0,0 0-1,0 0 1,0 0 0,0 2-1,-2 4 18,0 0-1,0 0 0,0 0 1,-1 0-1,-1 0 0,1 0 0,-1-1 1,-6 9-1,0 8 144,10-24-189,0 1 0,0 0 0,0-1-1,0 1 1,0-1 0,0 1 0,0-1 0,0 1-1,0-1 1,0 1 0,1 0 0,-1-1 0,0 1-1,0-1 1,0 1 0,1-1 0,-1 1 0,0-1-1,1 0 1,-1 1 0,0-1 0,1 1 0,-1-1-1,2 1 1,0 0-306,1 0 0,0-1 0,0 1-1,-1-1 1,1 0 0,0 0 0,0 0-1,0 0 1,-1 0 0,1 0 0,0-1 0,0 0-1,0 1 1,3-2 0,1-1-874,0 0 0,-1 0 0,1 0 1,0-1-1,8-6 0,10-8-3376</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3.032"/>
    </inkml:context>
    <inkml:brush xml:id="br0">
      <inkml:brushProperty name="width" value="0.025" units="cm"/>
      <inkml:brushProperty name="height" value="0.025" units="cm"/>
    </inkml:brush>
  </inkml:definitions>
  <inkml:trace contextRef="#ctx0" brushRef="#br0">149 1 13837,'0'0'6972,"0"11"-6150,2 28-387,1-1 0,2 0 0,14 55 0,-8-56-456,-5-20-422,0 2 0,-1-1 0,-1 0 0,2 35 0,-6-53 326,0 1 1,0-1-1,0 1 1,-1-1 0,1 0-1,0 0 1,0 1-1,0-1 1,-1 0 0,1 1-1,0-1 1,-1 0-1,1 0 1,0 1 0,0-1-1,-1 0 1,1 0-1,0 0 1,-1 0 0,1 1-1,-1-1 1,1 0-1,0 0 1,-1 0 0,1 0-1,0 0 1,-1 0-1,1 0 1,-1 0 0,1 0-1,0 0 1,-1 0 0,1 0-1,0 0 1,-1 0-1,1-1 1,-1 1 0,1 0-1,0 0 1,-1 0-1,1 0 1,0-1 0,0 1-1,-1 0 1,1 0-1,0-1 1,-1 1 0,1 0-1,0 0 1,0-1-1,0 1 1,-1-1-1,-18-13-242,-36-39 495,26 25 1603,0 0 1,-28-39-1,56 67-1646,1-1 0,-1 1 0,0-1 0,0 0 0,1 0 0,-1 1 0,0-1 0,1 0 0,-1 0 0,1 0 0,-1 0 0,1 0 0,0 0 0,-1 1-1,1-1 1,0 0 0,-1 0 0,1 0 0,0 0 0,0 0 0,0 0 0,0-1 0,0 1 0,0 0 0,0 0 0,0 0 0,1 0 0,-1 0 0,0 0 0,1 1 0,-1-1 0,0 0 0,1 0-1,-1 0 1,1 0 0,0 0 0,-1 0 0,1 1 0,0-1 0,-1 0 0,1 0 0,0 1 0,0-1 0,-1 1 0,1-1 0,0 1 0,0-1 0,0 1 0,0-1 0,0 1 0,0 0 0,0-1-1,2 1 1,7-2 113,1 0-1,-1 1 0,1 0 0,13 1 1,-11 0-145,48 0-132,25-1-2003,0-7-5080,-16-4-5290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5.389"/>
    </inkml:context>
    <inkml:brush xml:id="br0">
      <inkml:brushProperty name="width" value="0.025" units="cm"/>
      <inkml:brushProperty name="height" value="0.025" units="cm"/>
    </inkml:brush>
  </inkml:definitions>
  <inkml:trace contextRef="#ctx0" brushRef="#br0">1 127 6342,'8'-40'9417,"14"6"-5260,-18 29-4071,1 0-1,0 0 1,0 1-1,0 0 1,0 0-1,1 1 1,-1-1-1,1 1 1,0 0-1,0 1 1,0-1-1,1 1 1,-1 1-1,0-1 1,1 1-1,0 0 0,6 0 1,-11 1-87,-1 1 0,1-1 0,-1 0 0,0 1 0,1-1 0,-1 1 0,1 0 0,-1-1 0,0 1 0,0 0 1,1 0-1,-1 0 0,0 0 0,0 0 0,0 0 0,0 0 0,0 0 0,0 0 0,0 1 0,0-1 0,-1 0 0,1 1 0,0-1 0,-1 0 0,1 1 0,-1-1 0,0 1 0,1-1 0,-1 1 1,0-1-1,0 1 0,0 2 0,0 61 358,-1-48-90,-2 34 515,1-33-367,1 1 1,1-1 0,2 25 0,-1-41-310,-1 1 0,1-1 0,0 0 0,0 0 1,0 0-1,0 0 0,0 0 0,0 0 0,0 0 1,1-1-1,-1 1 0,1 0 0,-1-1 0,1 1 1,0-1-1,0 1 0,-1-1 0,1 0 0,0 0 1,0 0-1,0 0 0,0 0 0,1 0 0,-1 0 1,0-1-1,0 1 0,0-1 0,1 0 0,-1 1 1,0-1-1,0 0 0,1 0 0,-1-1 0,0 1 1,0 0-1,1-1 0,2-1 0,2 1 86,0 0-1,-1-1 0,1 0 0,0 0 1,-1-1-1,0 0 0,1 0 1,-1 0-1,-1-1 0,1 0 1,7-6-1,-6 1-94,-1 1 1,0-1-1,0-1 1,-1 1-1,0-1 1,-1 0-1,0 0 1,-1 0-1,0 0 1,0-1-1,-1 1 1,-1-1-1,0 0 1,0 0-1,-1 1 1,0-1-1,-1 0 1,-2-12-1,2 20-93,0-1-1,0 1 1,-1 0-1,1-1 1,-1 1-1,1 0 1,-1 0 0,0 0-1,-1 0 1,1 0-1,-5-4 1,6 6-12,0-1 0,0 1 0,0 0 1,0 0-1,0 1 0,0-1 0,-1 0 1,1 0-1,0 0 0,-1 1 1,1-1-1,-1 1 0,1-1 0,0 1 1,-1 0-1,1-1 0,-1 1 0,1 0 1,-1 0-1,1 0 0,-1 0 0,1 0 1,-1 0-1,1 1 0,-1-1 0,1 0 1,-1 1-1,1-1 0,-1 1 0,-2 1 1,4-1-25,-1-1-1,0 1 1,1-1 0,-1 1 0,1 0 0,-1-1-1,1 1 1,-1 0 0,1 0 0,-1-1 0,1 1-1,0 0 1,-1 0 0,1 0 0,0 0 0,0 0 0,0-1-1,0 1 1,0 0 0,-1 0 0,1 0 0,1 0-1,-1 0 1,0 0 0,0-1 0,0 1 0,0 0-1,1 0 1,-1 0 0,0 0 0,1 1 0,0-1-153,0 1 1,0 0-1,0 0 0,0-1 1,0 1-1,1 0 1,-1-1-1,0 1 1,1-1-1,-1 0 0,1 0 1,0 1-1,1 0 1,3 0-786,0 0 0,0 0 1,0-1-1,0 1 1,0-1-1,0-1 1,9 1-1,18-1-5308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5.779"/>
    </inkml:context>
    <inkml:brush xml:id="br0">
      <inkml:brushProperty name="width" value="0.025" units="cm"/>
      <inkml:brushProperty name="height" value="0.025" units="cm"/>
    </inkml:brush>
  </inkml:definitions>
  <inkml:trace contextRef="#ctx0" brushRef="#br0">93 0 8008,'0'0'13639,"-10"7"-11397,3-4-2118,-39 29 2956,43-30-2962,1 1 0,-1 0 0,1-1 0,0 1 0,-1 0 0,1 0 0,1 0 0,-1 0 0,0 0 0,1 1 0,0-1 0,-1 0 0,1 1 0,1-1 0,-1 1 0,0-1 0,1 5 0,0-7-116,1 0-1,-1 0 1,1-1 0,0 1-1,-1 0 1,1 0 0,0-1 0,-1 1-1,1 0 1,0-1 0,0 1-1,0-1 1,0 1 0,0-1-1,-1 1 1,1-1 0,0 0 0,0 1-1,0-1 1,0 0 0,0 0-1,0 0 1,0 0 0,0 0-1,0 0 1,0 0 0,2 0 0,40 0 117,-33 0-78,41-4 25,-38 3-5,1-1 0,0 2 0,-1 0 0,1 0 0,16 4 1,-1 10 953,-27-12-963,0 0 0,1-1 0,-1 1 1,1-1-1,0 1 0,-1-1 0,1 0 0,0 0 0,0 0 0,0-1 0,0 1 0,5 0 0,0-2-16,0 0 0,-1 0 0,1 0 0,0-1 0,0 0 0,0-1-1,-1 0 1,0 0 0,8-4 0,-8 3-58,0 0 0,0 1 0,1 0 0,-1 1 0,1 0-1,0 0 1,0 0 0,9 0 0,-16 3-11,-1-1 0,1 1 1,0 0-1,-1-1 0,1 1 0,-1 0 0,1 0 1,-1-1-1,0 1 0,1 0 0,-1 0 1,0 0-1,1 0 0,-1 0 0,0-1 0,0 1 1,0 0-1,0 0 0,0 0 0,0 0 0,0 0 1,0 1-1,0 34-2527,0-17-3772,2-9-1254</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1:46.291"/>
    </inkml:context>
    <inkml:brush xml:id="br0">
      <inkml:brushProperty name="width" value="0.025" units="cm"/>
      <inkml:brushProperty name="height" value="0.025" units="cm"/>
    </inkml:brush>
  </inkml:definitions>
  <inkml:trace contextRef="#ctx0" brushRef="#br0">43 68 13389,'0'0'11061,"-3"9"-9412,-8 33-1093,2 1-1,1 0 0,2 1 0,3-1 0,1 46 1,17-131 1819,-9-2-2399,-1 0 0,-2-1 0,-5-66 0,2 109-9,-4-30-231,4 31 253,0 0 0,0 0-1,0 0 1,0 0-1,0 0 1,-1 1 0,1-1-1,0 0 1,0 0-1,-1 0 1,1 1-1,-1-1 1,1 0 0,-1 0-1,1 1 1,-1-1-1,1 0 1,-1 1-1,1-1 1,-1 1 0,0-1-1,1 1 1,-1-1-1,0 1 1,0-1 0,1 1-1,-1 0 1,0-1-1,0 1 1,0 0-1,0-1 1,0 4 44,0 0 1,0-1-1,0 1 1,0 0-1,1-1 1,-1 1-1,1 0 1,0 0-1,0 0 1,0-1-1,0 1 0,0 0 1,1 0-1,1 4 1,-1-5-23,0 0 0,0-1 0,0 1 0,1 0 0,-1 0 0,1-1 0,-1 1 0,1-1 0,0 0 1,-1 1-1,1-1 0,0 0 0,0 0 0,0 0 0,0 0 0,0 0 0,0-1 0,0 1 0,0-1 0,1 1 0,-1-1 0,0 0 0,0 0 0,0 0 1,0 0-1,1 0 0,3-1 0,0 1 15,0-1 0,-1 0 0,1 0 0,-1-1 0,1 0 1,-1 0-1,1 0 0,-1 0 0,8-6 0,-3-1 63,0 0-1,0-1 0,-1 0 1,-1 0-1,0-1 1,11-19-1,-15 46-54,-3 12-41,-4-2-208,2-1 0,1 1 0,4 43 1,-1-57-174,-1 0 1,1 0 0,1-1 0,0 1 0,1-1 0,0 0 0,1 0 0,0-1 0,14 20 0,2-7-7215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8.624"/>
    </inkml:context>
    <inkml:brush xml:id="br0">
      <inkml:brushProperty name="width" value="0.025" units="cm"/>
      <inkml:brushProperty name="height" value="0.025" units="cm"/>
    </inkml:brush>
  </inkml:definitions>
  <inkml:trace contextRef="#ctx0" brushRef="#br0">1 412 9673,'0'0'10250,"34"-88"-10378,-18 36-897,-4-10-705,-2-5-896,-4-5-1218,-1 1-3427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24:13.469"/>
    </inkml:context>
    <inkml:brush xml:id="br0">
      <inkml:brushProperty name="width" value="0.025" units="cm"/>
      <inkml:brushProperty name="height" value="0.025" units="cm"/>
    </inkml:brush>
  </inkml:definitions>
  <inkml:trace contextRef="#ctx0" brushRef="#br0">92 181 15118,'-9'4'443,"-1"-1"-161,2-1-57,0 1 0,1 0 0,-1 0 0,1 0 0,-1 1 0,1 0 0,-13 10 0,51-12 688,577 12 1954,-409-8-1652,0-10 1,206-29-1,-56 4-590,435 21-1,-672 12 157,1-4 1,153-21-1,-263 21-889,1-1 0,0 0 0,0 0 0,-1 0 0,1 0 0,-1 0 1,1-1-1,-1 0 0,0 1 0,1-1 0,-1-1 0,0 1 0,0 0 0,-1-1 0,1 1 1,0-1-1,-1 0 0,3-4 0,-1-1-1484,0 0 1,0 0-1,-1 0 0,0-1 1,-1 1-1,2-16 1,5-19-11254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6:14.981"/>
    </inkml:context>
    <inkml:brush xml:id="br0">
      <inkml:brushProperty name="width" value="0.025" units="cm"/>
      <inkml:brushProperty name="height" value="0.025" units="cm"/>
    </inkml:brush>
  </inkml:definitions>
  <inkml:trace contextRef="#ctx0" brushRef="#br0">10 73 6086,'0'0'10639,"5"-9"-7991,0-7-1430,5-8 198,6 0 5025,-12 99-2122,-5-59-4319,-1 0 0,0-1 0,-1 1 0,-1-1 0,-8 21 0,6-21 0,1 0 0,1 0 0,1 0 0,0 1 0,-1 21 0,9-36 0,-1 0 0,1-1 0,0 1 0,-1-1 0,1 0 0,0 0 0,8-2 0,72-20 0,-62 15 0,1 1 0,0 1 0,0 0 0,42-1 0,-56 10-3060,-10-4 2841,0 0 0,0 0 1,0 0-1,0 1 1,1-1-1,-1 0 0,0 0 1,0 0-1,0 1 1,1-1-1,-1 0 1,0 0-1,0 0 0,1 0 1,-1 0-1,0 0 1,0 0-1,1 1 0,-1-1 1,0 0-1,0 0 1,1 0-1,-1 0 0,0 0 1,0 0-1,1 0 1,-1 0-1,0 0 0,0 0 1,1-1-1,-1 1 1,0 0-1,0 0 1,1 0-1,-1 0 0,0 0 1,0 0-1,1 0 1,-1-1-1,0 1 0,0 0 1,0 0-1,1 0 1,-1-1-1,0 1 0,0 0 1,0 0-1,0 0 1,0-1-1,1 1 0,-1 0 1,0 0-1,0-1 1,0 1-1,0 0 1,0 0-1,0-1 0,0 1 1,0 0-1,0-1 1,0 1-1,0-15-12380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6:15.481"/>
    </inkml:context>
    <inkml:brush xml:id="br0">
      <inkml:brushProperty name="width" value="0.025" units="cm"/>
      <inkml:brushProperty name="height" value="0.025" units="cm"/>
    </inkml:brush>
  </inkml:definitions>
  <inkml:trace contextRef="#ctx0" brushRef="#br0">42 78 4773,'0'0'18604,"-10"-1"-16282,-22-2-263,75 2 671,46-1-451,269-49-7110,-311 42-3187,-5-2-5494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4.225"/>
    </inkml:context>
    <inkml:brush xml:id="br0">
      <inkml:brushProperty name="width" value="0.025" units="cm"/>
      <inkml:brushProperty name="height" value="0.025" units="cm"/>
    </inkml:brush>
  </inkml:definitions>
  <inkml:trace contextRef="#ctx0" brushRef="#br0">1685 81 6438,'0'0'5082,"6"-8"-2450,23-34-46,-9 11 6941,-64 93-8739,-3-3 1,-83 82-1,68-75-665,-143 150-55,-551 638 1759,741-833-1781,-423 584 644,429-588-693,7-14-20,1 1 1,-1-1-1,0 0 1,0 0-1,0 1 1,0-1-1,-1-1 1,1 1-1,-1 0 1,-4 3-1,6-6-30,1 0 0,0-1 0,-1 1 0,1 0-1,0-1 1,-1 1 0,1-1 0,0 1 0,-1-1 0,1 1-1,0 0 1,0-1 0,0 1 0,-1-1 0,1 1-1,0-1 1,0 1 0,0-1 0,0 1 0,0-1-1,0 0 1,0 1 0,0-1 0,0 1 0,0-1 0,0 1-1,0-1 1,1 1 0,-1-1 0,0-2-295,5-84-7670,7 21 843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4.659"/>
    </inkml:context>
    <inkml:brush xml:id="br0">
      <inkml:brushProperty name="width" value="0.025" units="cm"/>
      <inkml:brushProperty name="height" value="0.025" units="cm"/>
    </inkml:brush>
  </inkml:definitions>
  <inkml:trace contextRef="#ctx0" brushRef="#br0">89 56 19058,'-8'-1'1559,"-30"-4"189,36 5-1507,0-1 1,1 1 0,-1 0 0,0-1 0,0 1 0,0 0 0,1 0 0,-1 0 0,0 0 0,0 1 0,0-1 0,1 0 0,-1 1-1,0-1 1,1 1 0,-1 0 0,0-1 0,1 1 0,-1 0 0,1 0 0,-1 0 0,1 0 0,-2 2 0,3-2-233,0-1 0,0 1 1,0 0-1,1 0 0,-1-1 1,0 1-1,1 0 0,-1-1 1,1 1-1,-1-1 0,1 1 1,-1 0-1,1-1 0,-1 1 1,1-1-1,0 1 0,-1-1 1,1 0-1,0 1 0,-1-1 1,1 0-1,0 1 0,-1-1 1,1 0-1,0 0 0,0 1 1,-1-1-1,1 0 0,0 0 1,0 0-1,0 0 0,31 3 110,-29-3-72,55-1 282,-1-2 0,1-3 0,91-22 0,-85 15-300,0 2 1,87-3-1,-147 14-34,0-1 0,0 1 0,0 1 0,0-1 1,0 1-1,0-1 0,0 1 0,-1 0 0,1 0 0,0 1 0,0-1 0,-1 1 0,1 0 0,5 3 1,-7-2 10,0 0 1,0-1 0,0 1 0,0 0 0,0 0 0,0 0-1,-1 1 1,1-1 0,-1 0 0,0 1 0,0-1 0,0 0-1,-1 1 1,1-1 0,-1 1 0,0 5 0,0 21 274,-2 0 1,-1 1 0,-1-2-1,-2 1 1,-11 35 0,8-32-315,1 0 0,2 0 0,-4 62 1,10-92-296,-1 0 1,1 1-1,0-1 1,0 0-1,1 0 1,-1 0 0,1 0-1,-1 0 1,1 0-1,0 0 1,0 0 0,0 0-1,1 0 1,-1 0-1,1-1 1,-1 1-1,3 3 1,14 5-6650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5.835"/>
    </inkml:context>
    <inkml:brush xml:id="br0">
      <inkml:brushProperty name="width" value="0.025" units="cm"/>
      <inkml:brushProperty name="height" value="0.025" units="cm"/>
    </inkml:brush>
  </inkml:definitions>
  <inkml:trace contextRef="#ctx0" brushRef="#br0">482 32 14798,'0'0'8242,"-10"-6"-6309,7 3-1829,-1 0 0,0 0 0,0 1 0,0 0 0,-1 0 1,1 0-1,0 0 0,-1 1 0,1-1 0,-1 1 0,1 0 0,-1 1 0,0-1 0,0 1 0,1 0 1,-1 0-1,0 0 0,1 1 0,-1 0 0,0 0 0,1 0 0,-1 0 0,1 1 0,0-1 0,-1 1 1,1 0-1,-8 6 0,-17 12 68,1 1 0,2 1 0,0 2 0,1 0 0,1 2 0,1 0 0,2 2-1,0 0 1,2 2 0,2 0 0,0 1 0,2 0 0,-16 51 0,27-70-156,0 0-1,1 0 1,0 0-1,1 1 1,1-1-1,0 1 1,0-1-1,1 1 1,3 20-1,-2-28-11,0-1 0,1 0 0,-1 0 0,1 0 0,0 0 0,0 0 0,0 0-1,1 0 1,-1 0 0,1-1 0,0 1 0,0-1 0,0 0 0,1 0 0,-1 0 0,1 0 0,-1-1 0,1 0 0,0 1-1,0-1 1,0-1 0,0 1 0,0 0 0,1-1 0,-1 0 0,0 0 0,1 0 0,-1-1 0,8 1 0,6 0 31,-1 0 1,1-2 0,0 0-1,-1 0 1,1-2 0,-1 0-1,0-1 1,0-1 0,0 0 0,-1-2-1,1 0 1,-2 0 0,1-2-1,-1 0 1,27-20 0,-40 27-5,0 1 0,0-1 0,0 1 1,0-1-1,-1 0 0,1 0 0,0 0 0,-1 0 1,1 0-1,-1 0 0,0 0 0,0 0 0,1 0 0,-2-1 1,1 1-1,0 0 0,0-1 0,-1 1 0,1-1 1,-1 1-1,0-1 0,0 1 0,0-1 0,0 1 1,0-1-1,-1-4 0,0 5 2,-1 0-1,1-1 1,-1 1 0,0 0 0,1 0-1,-1 0 1,0 0 0,0 0 0,0 0-1,-1 1 1,1-1 0,0 1 0,-1-1-1,1 1 1,-1 0 0,1 0 0,-1 0-1,1 0 1,-1 1 0,0-1 0,1 1-1,-1-1 1,-5 1 0,-1-1-33,2 0 0,-1 0 0,0 0 0,1 1 0,-1 0 0,0 0 0,0 1 0,1 0 0,-1 0 0,1 1 0,-9 2 0,43-3-32,44-20-721,-62 15 642,0 1 0,0 0 0,1 0 0,-1 1 0,1 0 0,0 1 0,-1 0 0,1 0 0,12 2 0,-21-1 120,0 1 0,0-1-1,0 1 1,0 0 0,0-1 0,-1 1 0,1 0 0,0-1-1,0 1 1,-1 0 0,1 0 0,-1 0 0,1 0 0,0-1-1,-1 1 1,0 0 0,1 0 0,-1 0 0,0 0 0,1 0 0,-1 0-1,0 0 1,0 0 0,0 0 0,0 0 0,0 0 0,0 2-1,-1 34 908,1-31-750,-2 4-74,0 0 0,-1 1 0,0-1 0,0 0 0,-1 0 0,-7 12 0,6-13-140,1 0 0,0-1 0,1 2 0,0-1 1,0 0-1,1 1 0,0-1 0,0 11 1,2-20-292,0 0 0,1 1 0,-1-1 1,0 1-1,1-1 0,-1 1 1,0-1-1,1 0 0,-1 1 0,0-1 1,1 0-1,-1 1 0,1-1 0,-1 0 1,1 0-1,-1 1 0,1-1 0,-1 0 1,1 0-1,-1 0 0,1 0 1,-1 0-1,1 0 0,-1 0 0,1 0 1,-1 0-1,1 0 0,-1 0 0,1 0 1,-1 0-1,1 0 0,-1 0 0,1 0 1,-1 0-1,1-1 0,-1 1 1,1 0-1,-1 0 0,0-1 0,1 1 1,0-1-1,10-10-12628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6.381"/>
    </inkml:context>
    <inkml:brush xml:id="br0">
      <inkml:brushProperty name="width" value="0.025" units="cm"/>
      <inkml:brushProperty name="height" value="0.025" units="cm"/>
    </inkml:brush>
  </inkml:definitions>
  <inkml:trace contextRef="#ctx0" brushRef="#br0">0 86 11627,'0'0'17061,"15"7"-16527,-6-2-464,-5-2-52,1 0 0,-1-1 0,1 1 1,-1-1-1,1 0 0,0 0 0,0-1 0,0 0 0,0 1 0,1-2 0,-1 1 1,0-1-1,0 1 0,0-1 0,1-1 0,-1 1 0,0-1 0,0 0 1,7-2-1,-9 2 4,13-5 23,-1-1 1,25-14 0,-37 19-18,-1 1-1,1-1 1,-1 1-1,1-1 1,-1 0 0,0 0-1,0 0 1,0 0 0,0 0-1,0-1 1,0 1-1,-1 0 1,1-1 0,-1 1-1,0-1 1,0 0-1,0 0 1,0 1 0,0-1-1,0 0 1,-1 0 0,1 0-1,-1-5 1,0 7-3,-1 0-1,1 0 1,-1 0 0,1 0-1,-1 0 1,1 0 0,-1 0 0,0 0-1,0 0 1,1 0 0,-1 0-1,0 1 1,0-1 0,0 0 0,0 1-1,0-1 1,0 0 0,0 1-1,0-1 1,0 1 0,0-1 0,-1 1-1,1 0 1,0 0 0,0-1-1,0 1 1,0 0 0,-1 0 0,1 0-1,0 0 1,0 0 0,0 0 0,-1 1-1,1-1 1,0 0 0,0 1-1,-2 0 1,-2 0-11,0 0-1,0 0 0,-1 1 1,1 0-1,0 0 0,1 0 1,-7 5-1,1 1 64,0 0-1,1 1 1,0 0 0,1 1-1,-1 0 1,2 0 0,0 1-1,0 0 1,1 0 0,0 0-1,1 1 1,0 0 0,-3 13-1,8-24-73,0 0-1,0 0 1,0 0-1,0 1 1,0-1 0,0 0-1,0 0 1,0 0-1,1 0 1,-1 0-1,0 0 1,1 0-1,-1 0 1,1 0 0,-1-1-1,1 1 1,-1 0-1,1 0 1,-1 0-1,1 0 1,0-1 0,0 1-1,-1 0 1,1 0-1,0-1 1,0 1-1,0-1 1,0 1-1,0-1 1,0 1 0,0-1-1,0 0 1,0 1-1,0-1 1,0 0-1,0 0 1,0 0-1,1 1 1,51-1 61,-35-1-57,39 0-235,-34-1 23,0 1 1,-1 1 0,1 2-1,0 0 1,0 1 0,-1 1-1,27 8 1,-28 0 716,-15-10 370,-13-21-413,7 18-469,-12-28 0,1-2 0,1 0 0,-9-56 0,24 85-412,1 1 1,-1 0-1,1 0 0,-1 0 0,1 1 1,0 0-1,-1 0 0,7 1 1,-8-1-288,92 3-9359,-41-2 2515</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6.723"/>
    </inkml:context>
    <inkml:brush xml:id="br0">
      <inkml:brushProperty name="width" value="0.025" units="cm"/>
      <inkml:brushProperty name="height" value="0.025" units="cm"/>
    </inkml:brush>
  </inkml:definitions>
  <inkml:trace contextRef="#ctx0" brushRef="#br0">162 0 19763,'-8'0'3422,"-1"0"-2815,0 1 1,0 0-1,0 0 0,1 1 1,-1 0-1,1 0 1,-1 1-1,-15 8 1,20-9-506,0 0 0,0 1-1,0-1 1,1 1 0,-1 0 0,1 0 0,-1 0 0,1 1 0,0-1 0,0 1 0,1 0-1,-1 0 1,1 0 0,0 0 0,0 0 0,0 1 0,1-1 0,-1 0 0,1 1-1,0-1 1,-1 7 0,2-9-102,0-1 0,0 1 0,0 0 0,0-1 0,0 1 0,0-1 0,0 1 0,1 0 0,-1-1 0,1 1 0,-1-1 0,1 1 0,-1-1 1,1 1-1,0-1 0,0 0 0,0 1 0,0-1 0,0 0 0,0 1 0,0-1 0,2 2 0,0-2-10,0 1 0,0-1 1,0 1-1,0-1 0,0 0 1,0 0-1,0 0 0,0-1 1,0 1-1,0-1 0,5 1 0,-2-1-96,1 0-1,0-1 0,-1 0 0,1 0 0,0 0 0,-1-1 0,1 1 0,-1-2 0,0 1 0,0-1 0,8-4 1,-9 4 52,-1 0 1,0-1-1,1 0 1,-1 0 0,0 0-1,-1 0 1,1-1 0,-1 0-1,0 1 1,0-1-1,0 0 1,-1 0 0,1-1-1,-1 1 1,2-9-1,-5 18 87,-1-1 0,1 1 0,-1-1-1,0 1 1,0-1 0,0 0-1,0 0 1,-4 4 0,-5 9 51,9-11-105,-1 0-1,1 0 1,0 1-1,0-1 0,1 1 1,0-1-1,0 1 1,0-1-1,0 1 0,1 6 1,0-10-180,1-1 1,-1 1-1,0 0 1,1 0 0,0-1-1,-1 1 1,1 0-1,0-1 1,0 1 0,0-1-1,0 1 1,0-1-1,0 1 1,0-1-1,0 0 1,1 1 0,-1-1-1,0 0 1,1 0-1,-1 0 1,1 0 0,0 0-1,-1-1 1,1 1-1,0 0 1,-1-1-1,1 1 1,0-1 0,0 1-1,-1-1 1,1 0-1,0 0 1,3 0-1,25 1-4293,5-1-2857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7.066"/>
    </inkml:context>
    <inkml:brush xml:id="br0">
      <inkml:brushProperty name="width" value="0.025" units="cm"/>
      <inkml:brushProperty name="height" value="0.025" units="cm"/>
    </inkml:brush>
  </inkml:definitions>
  <inkml:trace contextRef="#ctx0" brushRef="#br0">122 154 17521,'-10'9'2114,"6"-5"-2054,-60 58 4026,59-57-3732,0 1 1,1 0-1,0 0 1,0 0-1,1 0 1,-1 1-1,1-1 1,1 1-1,-1 0 1,1 0-1,1 0 1,-2 7 0,3-12-354,0-1 1,0 0 0,0 1-1,0-1 1,0 1 0,1-1-1,-1 0 1,0 1 0,1-1-1,-1 0 1,1 1 0,-1-1-1,1 0 1,0 0 0,-1 0-1,1 1 1,0-1 0,0 0-1,0 0 1,0 0 0,0 0 0,0 0-1,0-1 1,2 2 0,1 0 7,0 0 0,-1 0 0,1-1 0,0 0 0,1 0 0,-1 0 1,0 0-1,6 0 0,2 0-54,0-1 0,0 0 1,1-1-1,-1-1 0,13-2 0,-14-1 8,0 1-1,-1-1 1,0 0 0,0-1-1,-1-1 1,1 1-1,-1-1 1,0-1-1,-1 0 1,0 0-1,0 0 1,-1-1-1,0-1 1,-1 1-1,10-19 1,-1 0 156,-1-1 0,-2 0-1,-1-1 1,11-44 0,-18 49 231,-5 25-307,1 0-1,0 0 1,0 0 0,0 1 0,-1-1-1,1 0 1,0 0 0,0 0 0,-1 0-1,1 0 1,0 0 0,0 1 0,-1-1-1,1 0 1,0 0 0,-1 0 0,1 0-1,0 0 1,0 0 0,-1 0 0,1 0-1,0 0 1,-1 0 0,1 0 0,0-1-1,0 1 1,-1 0 0,1 0 0,0 0-1,0 0 1,-1 0 0,1 0-1,0-1 1,0 1 0,0 0 0,-1 0-1,1 0 1,0-1 0,0 1 0,0 0-1,-1 0 1,1 0 0,0-1 0,0 1-1,0 0 1,0 0 0,0-1 0,0 1-1,0 0 1,0-1 0,-1 1 0,1 0-1,0 0 1,0-1 0,0 1 0,0 0-1,0 0 1,1-1 0,-1 1 0,0 0-1,0-1 1,0 1 0,0 0 0,-7 7 33,0 2 1,0-1-1,1 1 0,0 0 1,0 0-1,1 1 1,1-1-1,-1 1 1,2 0-1,-5 16 0,4-9 25,0 0-1,2 0 0,0 0 0,0 1 0,3 31 0,-1-46-297,1-1 0,-1 1 0,1 0 0,0-1 0,-1 0 0,1 1 0,0-1 0,0 1 0,1-1 0,-1 0 0,1 0 0,-1 0 0,1 0 0,-1 0 0,1 0 0,0 0 0,0 0 0,0-1 0,0 1 0,0-1 0,0 0 0,1 1 0,-1-1 0,4 1 0,2 1-1090,-1-1 0,1 0 1,0 0-1,0-1 0,0 0 0,13-1 0,8 0-7970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7.411"/>
    </inkml:context>
    <inkml:brush xml:id="br0">
      <inkml:brushProperty name="width" value="0.025" units="cm"/>
      <inkml:brushProperty name="height" value="0.025" units="cm"/>
    </inkml:brush>
  </inkml:definitions>
  <inkml:trace contextRef="#ctx0" brushRef="#br0">1 38 10154,'0'0'17974,"8"3"-17611,4 1-325,1-1 1,-1 0-1,1-1 0,0-1 1,0 0-1,21-1 0,-28 0 6,1 0 0,-1-1 0,0 1 0,1-2-1,-1 1 1,0-1 0,0 0 0,0 0 0,0 0-1,0-1 1,-1 0 0,1 0 0,-1-1 0,0 1 0,0-1-1,0 0 1,5-6 0,-9 10-9,-1 0-1,0-1 1,0 1-1,0 0 1,0 0-1,1 0 1,-1 0-1,0 0 1,0-1-1,0 1 1,0 0 0,0 0-1,0 0 1,0 0-1,1-1 1,-1 1-1,0 0 1,0 0-1,0 0 1,0-1 0,0 1-1,0 0 1,0 0-1,0 0 1,0-1-1,0 1 1,0 0-1,0 0 1,0 0 0,0-1-1,0 1 1,0 0-1,-1 0 1,1 0-1,0-1 1,0 1-1,0 0 1,0 0 0,0 0-1,0 0 1,0 0-1,-1-1 1,1 1-1,0 0 1,0 0-1,0 0 1,0 0 0,-1 0-1,1 0 1,0 0-1,0-1 1,0 1-1,-1 0 1,1 0-1,0 0 1,0 0 0,-1 0-1,-19 1 622,-24 12-279,33-7-345,0 2-1,1-1 0,0 1 0,0 1 1,1 0-1,-12 14 0,19-21-38,0 0-1,0 0 1,1 0-1,-1 1 1,1-1-1,0 0 1,-1 1 0,1-1-1,0 1 1,0-1-1,1 1 1,-1-1-1,0 1 1,1 0 0,0-1-1,-1 1 1,1 0-1,0 0 1,0-1-1,1 1 1,-1 0-1,1-1 1,-1 1 0,1 0-1,0-1 1,0 1-1,0-1 1,0 1-1,0-1 1,1 0 0,-1 1-1,1-1 1,-1 0-1,1 0 1,0 0-1,0 0 1,2 1-1,3 3-710,-1-2 0,1 1 0,0-1 0,1 0 0,-1 0 0,1-1 0,10 3 0,27 4-7001</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8.269"/>
    </inkml:context>
    <inkml:brush xml:id="br0">
      <inkml:brushProperty name="width" value="0.025" units="cm"/>
      <inkml:brushProperty name="height" value="0.025" units="cm"/>
    </inkml:brush>
  </inkml:definitions>
  <inkml:trace contextRef="#ctx0" brushRef="#br0">0 1 11627,'0'0'16085,"1"9"-14927,1 122 881,-2-131-2026,0 1-1,0 0 0,0-1 0,0 1 1,1-1-1,-1 1 0,0 0 0,0-1 1,0 1-1,1-1 0,-1 1 0,0 0 1,1-1-1,-1 1 0,0-1 1,1 1-1,-1-1 0,0 0 0,1 1 1,-1-1-1,1 1 0,-1-1 0,1 0 1,-1 1-1,1-1 0,0 0 1,-1 0-1,1 1 0,-1-1 0,2 0 1,24-1 615,21-17 221,-11-6-849,-29 17 0,1 2 0,-1-1 0,1 1 0,1 0 0,-1 1 0,1 0 0,-1 0 0,1 1 0,16-4 0,-24 7 0,0 0 0,0 1 0,0-1 0,-1 0 0,1 1 0,0-1 0,0 1 0,-1 0 0,1-1 0,0 1 0,-1-1 0,1 1 0,-1 0 0,1 0 0,-1-1 0,1 1 0,-1 0 0,1 0 0,-1 0 0,0-1 0,1 1 0,-1 0 0,0 0 0,0 0 0,0 0 0,1 0 0,-1 1 0,4 34 0,-3-23 0,-1-12 0,0 0 0,0 0 0,0 0 0,1 0 0,-1 0 0,1 0 0,-1 0 0,1 0 0,-1 0 0,1 0 0,-1 0 0,1 0 0,0 0 0,-1 0 0,1-1 0,0 1 0,0 0 0,0 0 0,0-1 0,-1 1 0,1-1 0,0 1 0,0-1 0,0 1 0,0-1 0,0 0 0,1 1 0,-1-1 0,0 0 0,0 0 0,0 0 0,0 0 0,0 0 0,0 0 0,0 0 0,0 0 0,0 0 0,1 0 0,-1-1 0,0 1 0,0 0 0,0-1 0,0 1 0,0-1 0,0 1 0,0-1 0,-1 1 0,2-2 0,53-34 0,-49 31 0,6-5 0,29-21 0,-40 30 0,0 0 0,1 0 0,-1 1 0,0-1 0,1 0 0,-1 0 0,1 1 0,0-1 0,-1 1 0,1-1 0,-1 1 0,1-1 0,0 1 0,-1 0 0,1 0 0,0 0 0,-1 0 0,1 0 0,0 0 0,-1 1 0,1-1 0,2 1 0,-2 1 0,-1 0 0,1 0 0,-1 0 0,1 0 0,-1 0 0,0 1 0,0-1 0,0 0 0,0 0 0,0 1 0,-1-1 0,1 1 0,-1-1 0,1 1 0,-1-1 0,0 5 0,7 27 0,-6-33 0,-1 0 0,1 0 0,0 0 0,-1 0 0,1 0 0,0 0 0,0 0 0,0 0 0,0 0 0,0-1 0,0 1 0,0 0 0,0-1 0,0 1 0,0 0 0,0-1 0,0 1 0,0-1 0,1 0 0,-1 1 0,0-1 0,0 0 0,0 0 0,3 0 0,0 0 3,-1 0 0,1 0 0,-1 0-1,0-1 1,1 1 0,-1-1 0,1 0 0,-1 0 0,0-1-1,0 1 1,1 0 0,-1-1 0,0 0 0,0 0 0,-1 0 0,1 0-1,4-4 1,21-15-428,-26 37-20918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29:26.104"/>
    </inkml:context>
    <inkml:brush xml:id="br0">
      <inkml:brushProperty name="width" value="0.025" units="cm"/>
      <inkml:brushProperty name="height" value="0.025" units="cm"/>
    </inkml:brush>
  </inkml:definitions>
  <inkml:trace contextRef="#ctx0" brushRef="#br0">0 164 5637,'0'0'4869,"9"0"-3118,795-18 4954,101 49-5574,-893-31-1114,825 3 1748,-574-5-1438,375-19 650,-24 1 192,-500 19-1033,2017-40 460,-2091 39-594,591-21 43,2 32-18,-169 2 251,570-60 0,11 8 1142,230 43-1661,-1264 2-319,-11-1-1964,-4-1-3558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8.596"/>
    </inkml:context>
    <inkml:brush xml:id="br0">
      <inkml:brushProperty name="width" value="0.025" units="cm"/>
      <inkml:brushProperty name="height" value="0.025" units="cm"/>
    </inkml:brush>
  </inkml:definitions>
  <inkml:trace contextRef="#ctx0" brushRef="#br0">19 0 11563,'0'0'16127,"-3"10"-14568,3-10-1561,-4 12 467,0 0 1,2 1-1,-3 16 0,5-27-450,-1 1 1,1-1-1,0 0 0,0 0 0,0 1 1,1-1-1,-1 0 0,1 0 0,-1 0 1,1 1-1,-1-1 0,1 0 0,0 0 0,2 3 1,-2-4-113,0-1 0,0 1 0,0 0 0,0 0 0,1-1 0,-1 1-1,0-1 1,0 1 0,0-1 0,1 0 0,-1 1 0,0-1 0,1 0 0,-1 0 0,0 0 0,1 0 0,-1 0 0,0 0 0,1 0 0,-1 0 0,0-1 0,1 1 0,-1 0 0,0-1 0,0 1 0,0-1 0,1 0 0,0 0 0,0 0-485,0-1 1,0 1-1,-1 0 1,1 0-1,-1-1 1,1 1-1,-1-1 1,1 0-1,-1 1 1,0-1-1,0 0 1,0 0-1,0 1 1,1-5-1,8-16-7591</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9.002"/>
    </inkml:context>
    <inkml:brush xml:id="br0">
      <inkml:brushProperty name="width" value="0.025" units="cm"/>
      <inkml:brushProperty name="height" value="0.025" units="cm"/>
    </inkml:brush>
  </inkml:definitions>
  <inkml:trace contextRef="#ctx0" brushRef="#br0">124 0 17905,'0'0'2082,"0"9"213,-9 141 5475,9-93-7215,2 1-1,10 63 0,-5-85-537,-1-4 4,3 62 0,-9-93-357,-1-12-284,0 5 559,0 0-1,0 0 1,-1 0-1,0 0 0,0 0 1,-1 1-1,1-1 1,-1 1-1,-1 0 0,-4-6 1,-46-54-788,22 29 619,29 32 240,-1-1 157,0 0 0,0 0 0,0-1-1,0 0 1,1 0 0,-4-9 0,7 14-137,-1-1 0,1 1-1,0-1 1,0 1 0,0-1 0,0 1-1,0 0 1,0-1 0,0 1 0,1-1 0,-1 1-1,0-1 1,1 1 0,-1 0 0,1-1-1,-1 1 1,1 0 0,0 0 0,0-1-1,-1 1 1,1 0 0,0 0 0,0 0 0,0 0-1,0 0 1,0 0 0,1 0 0,-1 0-1,0 0 1,0 1 0,1-1 0,-1 1 0,0-1-1,1 0 1,-1 1 0,3-1 0,17-6 88,1 1-1,43-7 1,10-2-1459,-28-2-2481,-45 16 3313,-1 1 1,1-1 0,-1 0 0,0 0-1,1 0 1,-1 1 0,0-1 0,1-1-1,-1 1 1,0 0 0,0 0 0,0 0-1,0-1 1,0 1 0,0 0-1,0-1 1,-1 1 0,2-2 0,-1-9-8872</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9.345"/>
    </inkml:context>
    <inkml:brush xml:id="br0">
      <inkml:brushProperty name="width" value="0.025" units="cm"/>
      <inkml:brushProperty name="height" value="0.025" units="cm"/>
    </inkml:brush>
  </inkml:definitions>
  <inkml:trace contextRef="#ctx0" brushRef="#br0">1 33 13100,'0'0'8328,"61"-21"-11499,-25 9-4612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29.779"/>
    </inkml:context>
    <inkml:brush xml:id="br0">
      <inkml:brushProperty name="width" value="0.025" units="cm"/>
      <inkml:brushProperty name="height" value="0.025" units="cm"/>
    </inkml:brush>
  </inkml:definitions>
  <inkml:trace contextRef="#ctx0" brushRef="#br0">242 73 15887,'0'0'2872,"4"-10"-235,12-30 129,-16 39-2659,0 1 1,0-1 0,1 0 0,-1 1 0,0-1 0,0 0 0,0 0-1,0 1 1,0-1 0,0 0 0,0 1 0,0-1 0,0 0 0,0 1-1,-1-1 1,1 0 0,0 1 0,0-1 0,-1 0 0,1 1 0,0-1-1,-1 0 1,1 1 0,-1-1 0,1 1 0,0-1 0,-1 1-1,1-1 1,-1 1 0,0-1 0,1 1 0,-1 0 0,1-1 0,-1 1-1,0 0 1,1-1 0,-1 1 0,0 0 0,1 0 0,-1 0 0,0-1-1,1 1 1,-1 0 0,0 0 0,1 0 0,-1 0 0,0 0 0,0 0-1,1 1 1,-1-1 0,0 0 0,0 0 0,-36 7 368,22-2-434,1 2-1,1 0 1,-1 0-1,1 2 1,0-1-1,1 1 1,-15 14-1,18-15-38,0 1 0,1 0-1,0 0 1,0 0-1,1 1 1,1 1-1,-1-1 1,1 1-1,-7 19 1,13-29-13,-1 1 0,1 0 1,0 0-1,0-1 0,0 1 1,0 0-1,0 0 0,0-1 1,0 1-1,1 0 0,-1 0 1,0-1-1,1 1 0,0 0 1,-1-1-1,1 1 0,0-1 1,0 1-1,0-1 0,0 1 1,0-1-1,0 1 0,0-1 1,1 0-1,-1 0 0,0 0 1,1 0-1,-1 0 0,1 0 1,-1 0-1,1 0 0,-1 0 1,1-1-1,0 1 0,-1 0 1,3-1-1,12 5-99,-1-1 1,1-1 0,22 2-1,-3 0-66,-16 0 74,0 0 1,0 1-1,0 1 0,24 12 0,-39-16 115,1-1 1,-1 1 0,0 0 0,0 0 0,0 0 0,-1 1 0,1-1 0,-1 1-1,0 0 1,4 6 0,-5-8 38,-1 0 1,0 1-1,-1-1 1,1 1-1,0-1 0,-1 1 1,1-1-1,-1 1 0,0-1 1,0 1-1,0-1 1,0 1-1,0 0 0,0-1 1,-1 1-1,1-1 0,-1 1 1,0-1-1,0 0 1,0 1-1,-2 3 0,-1-1 35,0 0 0,0 0 0,0 0 0,0 0 0,-1-1 0,0 1 0,0-1 0,-1-1-1,1 1 1,-1-1 0,1 0 0,-1 0 0,0 0 0,-11 3 0,0-1 86,-1 0 0,0-1 0,1-1 0,-22 1 0,29-4-357,1 1-1,-1-2 1,0 1-1,1-1 1,-1-1 0,-13-3-1,22 4 113,-1 1 0,0-1 0,1 1 0,-1-1 0,1 0-1,-1 1 1,1-1 0,0 0 0,-1 0 0,1 0 0,0 0 0,-1 0 0,1-1-1,0 1 1,0 0 0,0-1 0,0 1 0,0 0 0,1-1 0,-1 1 0,0-1-1,0 1 1,1-1 0,-1 0 0,1 1 0,0-1 0,0 0 0,-1 1 0,1-1-1,0 0 1,0 1 0,0-1 0,1 0 0,-1 1 0,0-1 0,0 1 0,1-1-1,-1 0 1,1 1 0,0-1 0,0 1 0,-1-1 0,1 1 0,0-1 0,0 1-1,0 0 1,1-2 0,3-3-1313,0 1 0,1-1 0,-1 1 0,1 0 0,0 0 0,0 0 0,9-4 0,20-14-6516</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0.559"/>
    </inkml:context>
    <inkml:brush xml:id="br0">
      <inkml:brushProperty name="width" value="0.025" units="cm"/>
      <inkml:brushProperty name="height" value="0.025" units="cm"/>
    </inkml:brush>
  </inkml:definitions>
  <inkml:trace contextRef="#ctx0" brushRef="#br0">113 1 16303,'0'0'9289,"-5"13"-8301,-3 15-405,1 0-1,1 1 1,2 0 0,1 1 0,1 31-1,2-29 62,2 1-1,9 50 0,-8-70-645,0 1 1,1-1 0,0 0-1,1 0 1,0-1-1,2 1 1,-1-1-1,15 20 1,-40-72-3474,-107-112 1339,126 151 2143,0 1 0,0 0 0,-1 0 0,1-1 0,0 1 0,-1 0-1,1-1 1,0 1 0,0 0 0,0-1 0,-1 1 0,1-1 0,0 1 0,0 0-1,0-1 1,0 1 0,0 0 0,0-1 0,0 1 0,0-1 0,0 1 0,0 0 0,0-1-1,0 1 1,0-1 0,0 1 0,0 0 0,0-1 0,0 1 0,0-1 0,1 1-1,-1 0 1,0-1 0,0 1 0,0 0 0,1-1 0,-1 1 0,0 0 0,0 0-1,1-1 1,-1 1 0,0 0 0,1-1 0,24-3 690,42 10 610,-60-4-1233,36 3-22,1-2 0,-1-1 0,67-7 0,-104 4-36,1-1-1,-1 0 0,1 0 0,-1 0 0,0-1 0,0 1 0,0-2 0,0 1 1,10-8-1,-14 10 68,-1 0 0,1-1 0,0 1 0,0-1 1,-1 0-1,1 1 0,0-1 0,-1 0 0,0 0 1,1 0-1,-1 0 0,0 0 0,0 0 0,0 0 1,-1-1-1,1 1 0,0 0 0,-1 0 0,1-1 0,-1 1 1,0 0-1,0-1 0,0 1 0,0 0 0,0-1 1,-1 1-1,1 0 0,-1-1 0,1 1 0,-1 0 1,-1-3-1,1 3-68,1 1 1,-1 0-1,0 0 1,0 1-1,0-1 1,0 0-1,0 0 1,0 0-1,0 1 1,0-1-1,0 0 1,0 1-1,0-1 1,0 1-1,0-1 1,0 1-1,-1-1 1,1 1-1,0 0 1,0 0-1,0 0 1,-1 0-1,1 0 1,0 0-1,0 0 1,-1 0-1,1 0 1,0 0-1,0 1 1,-1-1-1,1 0 1,-2 2-1,0-1-15,0 0-1,0 0 1,0 1 0,0-1-1,0 1 1,0 0-1,1 0 1,-1 0 0,1 0-1,-5 5 1,2 0 27,1 0 0,0-1-1,1 1 1,0 0 0,0 1 0,0-1 0,1 0 0,-3 16-1,5-21-20,-1 0 0,1 0 0,0 0 0,0 0 0,0 0-1,0 0 1,0 0 0,0-1 0,1 1 0,-1 0 0,1 0 0,-1 0-1,1 0 1,0-1 0,0 1 0,-1 0 0,1 0 0,0-1-1,1 1 1,-1-1 0,0 1 0,0-1 0,1 0 0,-1 1-1,1-1 1,-1 0 0,1 0 0,-1 0 0,1 0 0,0 0-1,0 0 1,-1 0 0,1-1 0,0 1 0,0-1 0,0 1-1,0-1 1,0 0 0,3 0 0,4 1-6,-1-1 1,1 0-1,0-1 1,-1 1-1,1-2 0,-1 1 1,1-1-1,-1-1 0,0 0 1,0 0-1,0 0 1,0-1-1,9-6 0,-6 2-3,-1 0 0,1-1 0,-2 0 0,1 0 1,-1-1-1,-1 0 0,1-1 0,9-17 0,-20 34-3,0-1 0,1 1 0,0 0 0,0 0 0,0 11 1,0-2 45,0-8-9,0 0 0,0 1 0,1-1 0,0 0 0,0 1 0,1-1 0,0 0 0,1 0 0,1 8 0,-2-13-173,0 0 1,1 1 0,-1-1 0,1 0-1,-1 0 1,1 1 0,-1-1 0,1-1-1,0 1 1,0 0 0,0 0-1,0-1 1,0 1 0,1-1 0,-1 0-1,0 1 1,1-1 0,-1 0-1,1 0 1,-1-1 0,1 1 0,-1 0-1,1-1 1,0 0 0,-1 1-1,1-1 1,5-1 0,-7 1-292,1-1-1,0 1 1,-1-1 0,1 1 0,0-1-1,-1 0 1,1 1 0,-1-1-1,1 0 1,-1 0 0,0 0 0,1 0-1,-1-1 1,0 1 0,0 0 0,0 0-1,0-1 1,0 1 0,0-1-1,0 1 1,0-1 0,0 1 0,-1-1-1,1 1 1,-1-1 0,1 0 0,-1 1-1,0-1 1,1 0 0,-1-2-1,5-24-7808</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0.917"/>
    </inkml:context>
    <inkml:brush xml:id="br0">
      <inkml:brushProperty name="width" value="0.025" units="cm"/>
      <inkml:brushProperty name="height" value="0.025" units="cm"/>
    </inkml:brush>
  </inkml:definitions>
  <inkml:trace contextRef="#ctx0" brushRef="#br0">0 1 12492,'0'0'11339,"22"68"-16945,5-50-1537</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1.446"/>
    </inkml:context>
    <inkml:brush xml:id="br0">
      <inkml:brushProperty name="width" value="0.025" units="cm"/>
      <inkml:brushProperty name="height" value="0.025" units="cm"/>
    </inkml:brush>
  </inkml:definitions>
  <inkml:trace contextRef="#ctx0" brushRef="#br0">118 0 10794,'0'0'10351,"-10"0"-7601,3 0-2618,1 0 278,0 0 0,0 0 0,1 1 0,-1-1 0,0 1 0,0 1 0,-6 1 0,10-2-338,0 0 0,0 0-1,0 0 1,1 0 0,-1 1 0,0-1 0,1 0 0,-1 1-1,1 0 1,-1-1 0,1 1 0,0 0 0,0-1 0,0 1 0,0 0-1,0 0 1,0 0 0,0 0 0,0 0 0,1 0 0,-1 0-1,1 0 1,0 1 0,0-1 0,-1 0 0,1 0 0,1 3-1,-1 5-18,1 1 0,1-1 0,0 0-1,0 0 1,1 0 0,0 0 0,7 13-1,39 68-48,-21-40 8,-14-27-115,26 59-576,-38-78 717,0 1 0,0-1 0,-1 0 0,0 0 0,0 1 0,0-1 0,-1 1 0,1-1 0,-1 0-1,-1 1 1,1-1 0,-1 1 0,-2 9 0,1-13 28,1 1 0,-1-1 0,1 1 0,-1-1 0,0 0 0,0 0-1,0 1 1,0-2 0,0 1 0,-1 0 0,1 0 0,0-1 0,-1 1 0,0-1 0,1 0-1,-1 0 1,0 0 0,1 0 0,-1 0 0,0 0 0,0-1 0,0 0 0,0 1 0,0-1-1,0 0 1,-2-1 0,0 2 17,1-2-1,0 1 0,0 0 1,-1-1-1,1 0 1,0 0-1,0 0 0,0-1 1,0 1-1,0-1 0,0 0 1,1 0-1,-1 0 1,0 0-1,1-1 0,0 0 1,-5-4-1,4 1-86,-1-1 0,1 1 0,1-1 0,-1 0 0,1 0 0,0-1 0,1 1 1,0-1-1,0 1 0,0-1 0,1 0 0,0 0 0,1 1 0,0-1 0,0 0 0,1 0 0,1-10 0,0 8-12,1 0 0,0 1 1,0 0-1,1-1 0,0 1 0,0 1 0,1-1 0,1 0 0,-1 1 0,1 0 0,0 1 0,1-1 0,9-7 0,1 1-243,1 2 0,35-19 0,-37 22 273,0 0-1,0-1 1,-1-1-1,25-23 0,-31 22 189,-10 7 138,0 6-318,0 0 0,0-1 0,0 1 0,0 0 0,1-1 0,-1 1 0,0 0 0,0 0 0,1 0 0,-1-1 0,0 1 0,1 0 0,-1 0 0,1 0 0,-1 0 0,1 0 0,0 0 0,-1 1 0,1-1 0,-1 2 0,0 0-22,0 0 0,0 0 0,1 1 0,-1-1 0,1 0 0,-1 1 0,1-1 0,0 0 0,0 1 0,1-1 0,-1 1 0,1-1 0,-1 0 0,1 1 0,0-1 0,0 0 0,3 5 0,-2-6 0,0 0 0,0 0 0,0 0 0,0 0 0,1-1 0,-1 1 0,1 0 0,-1-1 0,1 0 0,-1 0 0,1 0 0,0 0 0,0 0 0,-1 0 0,1-1 0,0 1 0,0-1 0,0 0 0,0 0 0,4 0 0,6 0 0,0-2 0,0 1 0,0-1 0,0-1 0,0-1 0,0 0 0,-1 0 0,1-1 0,19-12 0,3 1 0,-26 25 0,-8-7 0,0 0 0,1 0 0,-1 0 0,0-1 0,1 1 0,-1-1 0,1 1 0,-1-1 0,1 1 0,0-1 0,0 0 0,-1 0 0,1 0 0,3 1 0,26 1 0,46-4 0,-1 0 0,-75 1-93,0 0-1,0 1 1,-1-1 0,1 0 0,0 0-1,-1 1 1,1-1 0,0 0-1,-1 1 1,1-1 0,0 1 0,-1-1-1,1 1 1,-1-1 0,1 1 0,-1-1-1,1 1 1,-1-1 0,0 1-1,1 0 1,-1-1 0,1 1 0,-1 0-1,0 0 1,0-1 0,1 1-1,-1 0 1,0 1 0,0-2-85,0 1-1,0 0 1,0 0 0,1-1-1,-1 1 1,0 0 0,0 0-1,1-1 1,-1 1 0,0 0 0,1-1-1,-1 1 1,1-1 0,-1 1-1,1 0 1,-1-1 0,1 1-1,-1-1 1,1 1 0,0-1-1,-1 1 1,1-1 0,0 0-1,-1 1 1,1-1 0,0 0 0,-1 0-1,1 1 1,0-1 0,0 0-1,-1 0 1,1 0 0,0 0-1,0 0 1,-1 0 0,1 0-1,0 0 1,0 0 0,0 0-1,-1-1 1,1 1 0,0 0 0,-1 0-1,1-1 1,0 1 0,-1 0-1,2-1 1,8-6-9666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2.550"/>
    </inkml:context>
    <inkml:brush xml:id="br0">
      <inkml:brushProperty name="width" value="0.025" units="cm"/>
      <inkml:brushProperty name="height" value="0.025" units="cm"/>
    </inkml:brush>
  </inkml:definitions>
  <inkml:trace contextRef="#ctx0" brushRef="#br0">185 41 12620,'1'-2'458,"-1"0"0,0 0 0,0 0 0,-1 0 1,1-1-1,0 1 0,-1 0 0,1 0 0,-1 0 0,0 1 0,0-1 0,0 0 0,1 0 1,-2 0-1,1 0 0,0 1 0,0-1 0,-3-2 0,3 4-292,0-1-1,0 1 0,0 0 1,0 0-1,0 0 1,0 0-1,-1 0 1,1 0-1,0 0 0,0 0 1,0 0-1,0 0 1,0 0-1,0 1 0,0-1 1,0 0-1,0 1 1,0-1-1,0 1 1,0-1-1,0 1 0,1 0 1,-1-1-1,0 1 1,0 0-1,0 0 0,1-1 1,-1 1-1,1 0 1,-1 0-1,0 0 1,1 0-1,-1 0 0,1 0 1,0 0-1,-1 0 1,1 2-1,-6 6-77,1 1 0,1 0-1,0 0 1,1 0 0,0 1-1,0-1 1,1 1 0,0 0-1,1-1 1,0 1 0,1 0 0,0 0-1,2 13 1,-1-22-69,0 0 0,1 0-1,-1 1 1,0-1 0,1 0 0,-1-1 0,1 1 0,0 0-1,-1 0 1,1-1 0,0 1 0,0-1 0,0 1 0,0-1-1,3 1 1,-1 0-11,-1 0 0,0 0-1,0 1 1,0-1 0,0 1 0,-1-1-1,6 7 1,-4 0-17,0 0 0,0 1 0,-1-1 0,0 1 0,-1 0 0,0 0-1,0 0 1,-1 0 0,0 12 0,-1-4 83,0 0 0,-1 0-1,-1 0 1,-6 23 0,6-35 55,1 0 1,-2 0-1,1 0 1,-1 0-1,0 0 1,0-1-1,0 1 1,-1-1 0,0 0-1,0 0 1,0 0-1,-8 7 1,10-11-88,0 0 0,0 0 0,0 0 1,0 0-1,0 0 0,0 0 0,0 0 1,-1-1-1,1 1 0,0-1 0,0 1 0,-1-1 1,1 0-1,0 0 0,-1 0 0,1 0 0,0 0 1,-1-1-1,1 1 0,0-1 0,0 1 1,-1-1-1,1 0 0,0 0 0,0 0 0,0 0 1,0 0-1,0-1 0,0 1 0,1-1 1,-1 1-1,0-1 0,1 0 0,-1 1 0,1-1 1,-1 0-1,-1-3 0,-3-3-42,1 0 0,0 0 0,0-1 0,1 1 0,0-1 0,0 0 0,1 0 0,0-1 0,-2-12 0,2-2 0,0-1 0,1-35 0,2 58-81,0 0 0,0-1 0,0 1 0,0 0 1,1-1-1,-1 1 0,1 0 0,-1 0 0,1 0 0,0-1 0,0 1 0,0 0 1,0 0-1,0 0 0,0 0 0,1 1 0,-1-1 0,1 0 0,-1 0 0,1 1 0,0-1 1,0 1-1,0-1 0,0 1 0,-1 0 0,2 0 0,-1 0 0,0 0 0,3-1 1,6 0-865,0-1 0,0 2 0,0-1 1,0 2-1,13 0 0,25-4-3543,-14-3-5927</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2.919"/>
    </inkml:context>
    <inkml:brush xml:id="br0">
      <inkml:brushProperty name="width" value="0.025" units="cm"/>
      <inkml:brushProperty name="height" value="0.025" units="cm"/>
    </inkml:brush>
  </inkml:definitions>
  <inkml:trace contextRef="#ctx0" brushRef="#br0">1 21 16816,'0'0'11723,"73"0"-11787,-43 0-1666,1-1-1377,-2-9-2466,-4 1-9833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3.261"/>
    </inkml:context>
    <inkml:brush xml:id="br0">
      <inkml:brushProperty name="width" value="0.025" units="cm"/>
      <inkml:brushProperty name="height" value="0.025" units="cm"/>
    </inkml:brush>
  </inkml:definitions>
  <inkml:trace contextRef="#ctx0" brushRef="#br0">1 251 15086,'0'0'12038,"8"-3"-10084,5-2-1738,0-1-1,0 0 1,0-1-1,-1-1 1,0 0-1,-1 0 1,20-19-1,67-84 1433,-46 50-1331,-51 97-317,-15 49 42,6-47-129,3 1 0,-2 47 0,7-83-204,2 12-1638,4-9-5780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1.103"/>
    </inkml:context>
    <inkml:brush xml:id="br0">
      <inkml:brushProperty name="width" value="0.025" units="cm"/>
      <inkml:brushProperty name="height" value="0.025" units="cm"/>
    </inkml:brush>
  </inkml:definitions>
  <inkml:trace contextRef="#ctx0" brushRef="#br0">361 110 8456,'0'0'5765,"0"-9"-3389,1-28-363,-1 36-1904,0 0 0,0 0 1,0 0-1,-1 0 0,1 0 1,0 0-1,0 0 0,-1 0 1,1 0-1,0 1 0,-1-1 1,1 0-1,-1 0 0,1 0 1,-1 1-1,1-1 0,-1 0 1,0 0-1,1 1 0,-1-1 1,0 1-1,0-1 0,1 0 1,-1 1-1,0 0 0,0-1 1,0 1-1,0-1 0,1 1 1,-1 0-1,0 0 0,0 0 1,0-1-1,0 1 0,0 0 1,0 0-1,0 0 0,0 0 1,0 0-1,0 1 0,0-1 0,0 0 1,1 0-1,-1 1 0,0-1 1,-1 1-1,-3 0 80,0 1 0,0 0-1,0-1 1,1 2 0,-1-1-1,-6 5 1,-11 14 13,1 0-1,1 2 1,0 0 0,2 1 0,1 1-1,1 1 1,1 0 0,1 1-1,-12 33 1,5-3-76,3 1-1,2 1 1,-13 94 0,21-94-81,2 0 1,3 78 0,4-117-31,1 0 0,0 0 0,1 0 1,2 0-1,0-1 0,1 1 0,0-1 0,2-1 1,0 1-1,17 26 0,-22-40-5,1 0 0,0 0 0,0-1 0,0 1 0,0-1 0,1 0 0,0 0-1,0 0 1,0 0 0,0-1 0,0 0 0,1 0 0,0-1 0,-1 1 0,1-1 0,0-1 0,0 1 0,0-1 0,8 1 0,-7-2 79,0 0 0,0-1 0,0 1 0,0-2 0,0 1 0,0-1 0,0 0 1,0 0-1,-1-1 0,1 0 0,-1 0 0,0 0 0,0-1 0,0 0 0,0-1 1,7-6-1,11-13 284,-1-2 0,-1 0 0,-1-1 0,-1-1 1,17-34-1,71-158 201,-90 175-539,-2-1-1,-2-1 1,-2 0 0,-2-1 0,-2 0-1,-3-1 1,-1 1 0,-3-1-1,-8-93 1,5 128-262,0 1 0,-1-1 0,0 1-1,-1 0 1,-1 0 0,0 0 0,0 1 0,-2 0 0,-14-23 0,18 32 14,0-1 0,0 0 0,0 1 0,0 0 0,0 0 0,-1 0 0,0 0 0,1 1 0,-1-1 0,0 1 0,0 0 0,-1 0 0,1 0 0,0 1 0,-1-1 0,1 1 0,0 0 0,-1 0 0,0 1 0,1 0 0,-1-1 0,1 1 0,-1 1 0,1-1 0,-1 1 0,0 0 0,1 0 0,0 0 0,-1 0 0,1 1 1,0 0-1,-6 3 0,-16 8-11180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4.395"/>
    </inkml:context>
    <inkml:brush xml:id="br0">
      <inkml:brushProperty name="width" value="0.025" units="cm"/>
      <inkml:brushProperty name="height" value="0.025" units="cm"/>
    </inkml:brush>
  </inkml:definitions>
  <inkml:trace contextRef="#ctx0" brushRef="#br0">0 7 5061,'0'0'25352,"4"10"-24541,4 27-529,-1 1 0,-2 1 0,-2-1 0,-1 42 0,0-10-149,-4-157-133,-6-81 0,5 135 0,3 29 0,1 16 0,-1-7 0,1-1 0,0 0 0,0 1 0,1-1 0,-1 0 0,1 0 0,0 0 0,0 0 0,0 0 0,0 0 0,1-1 0,-1 1 0,1-1 0,0 1 0,0-1 0,1 0 0,-1 0 0,0-1 0,1 1 0,0-1 0,0 0 0,0 0 0,0 0 0,0 0 0,0 0 0,0-1 0,0 0 0,1 0 0,-1 0 0,0-1 0,8 1 0,-5 0 0,1-1 0,-1 0 0,0 0 0,1 0 0,-1-1 0,0 0 0,1-1 0,-1 0 0,0 0 0,0 0 0,0-1 0,0 0 0,-1 0 0,1-1 0,-1 0 0,0 0 0,0 0 0,9-9 0,-11 9 0,0-1 0,0 0 0,-1 0 0,1 0 0,-1-1 0,0 1 0,0-1 0,-1 0 0,0 1 0,0-1 0,2-12 0,-6 17 0,0 0 0,-1 0 0,1 0 0,-1 0 0,1 1 0,-1-1 0,1 1 0,-1 0 0,0-1 0,1 1 0,-1 0 0,1 1 0,-1-1 0,-3 1 0,1-1 0,1 0 0,0 1 0,-1 0 0,1 0 0,0 0 0,0 0 0,0 1 0,0 0 0,0-1 0,0 1 0,0 1 0,1-1 0,-1 1 0,1-1 0,0 1 0,0 0 0,0 0 0,0 0 0,0 1 0,0-1 0,1 1 0,0-1 0,-3 7 0,2-5 0,0 1 0,0 0 0,1-1 0,0 1 0,0 0 0,1 0 0,0 0 0,0 1 0,0-1 0,1 0 0,-1 0 0,2 0 0,-1 1 0,1-1 0,1 8 0,0-11-154,0 0-1,-1 0 1,1 0-1,1 0 1,-1 0-1,0-1 1,1 1-1,-1-1 1,1 0-1,0 1 1,-1-1-1,1 0 1,0-1-1,0 1 1,1 0-1,-1-1 1,0 0-1,0 0 1,1 0-1,-1 0 1,1 0-1,-1-1 1,8 1-1,4 0-1550,0 0-1,0-1 1,0-1-1,18-2 0,4-6-9664</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5.062"/>
    </inkml:context>
    <inkml:brush xml:id="br0">
      <inkml:brushProperty name="width" value="0.025" units="cm"/>
      <inkml:brushProperty name="height" value="0.025" units="cm"/>
    </inkml:brush>
  </inkml:definitions>
  <inkml:trace contextRef="#ctx0" brushRef="#br0">4 0 17585,'0'0'10703,"-1"13"-9956,-2 353 2455,4-274-2672,0-129-530,1 0 0,2 1 0,9-37 0,-8 51 0,1 1 0,0 1 0,2-1 0,0 1 0,2 1 0,17-28 0,-26 43 0,2 1 0,-1 0 0,0 0 0,1 1 0,-1-1 0,1 0 0,0 1 0,0 0 0,0-1 0,0 1 0,0 0 0,0 1 0,1-1 0,-1 1 0,0-1 0,1 1 0,0 0 0,-1 0 0,1 0 0,-1 1 0,1-1 0,0 1 0,6 0 0,-9 1 0,0-1 0,-1 0 0,1 1 0,-1-1 0,1 1 0,0-1 0,-1 1 0,1-1 0,-1 1 0,1-1 0,-1 1 0,1-1 0,-1 1 0,0 0 0,1-1 0,-1 1 0,0 0 0,1-1 0,-1 1 0,0 0 0,0-1 0,0 1 0,1 0 0,-1-1 0,0 1 0,0 0 0,0 0 0,0-1 0,0 1 0,-1 0 0,1 0 0,0-1 0,0 1 0,0 0 0,-1-1 0,1 1 0,0 0 0,-1-1 0,1 1 0,0 0 0,-1-1 0,1 1 0,-1 0 0,-17 31 0,-39 18 0,52-46 0,0-1 0,-1 1 0,0-1 0,1 0 0,-1 0 0,-1 0 0,1-1 0,0 0 0,-9 1 0,14-7-820,10-7-1319,12-9-4175,1 1-2136,5 1-5057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5.434"/>
    </inkml:context>
    <inkml:brush xml:id="br0">
      <inkml:brushProperty name="width" value="0.025" units="cm"/>
      <inkml:brushProperty name="height" value="0.025" units="cm"/>
    </inkml:brush>
  </inkml:definitions>
  <inkml:trace contextRef="#ctx0" brushRef="#br0">50 1 18674,'0'0'7618,"-6"13"-5681,-2 8-1347,0 0-1,1 0 1,1 1-1,1 0 1,1 0-1,-1 29 1,5-50-584,0-1 1,0 1-1,0-1 0,0 1 1,1 0-1,-1-1 0,0 1 1,0-1-1,0 1 0,1-1 1,-1 1-1,0-1 0,1 1 0,-1-1 1,0 1-1,1-1 0,-1 1 1,1-1-1,-1 0 0,1 1 1,-1-1-1,1 0 0,-1 1 1,1-1-1,-1 0 0,1 0 1,-1 1-1,1-1 0,0 0 1,-1 0-1,1 0 0,-1 0 1,1 0-1,0 0 0,-1 0 1,1 0-1,-1 0 0,1 0 1,0 0-1,-1 0 0,1 0 1,-1 0-1,1-1 0,-1 1 1,1 0-1,0 0 0,-1-1 0,1 1 1,-1 0-1,1-1 0,-1 1 1,0-1-1,1 1 0,-1 0 1,1-1-1,-1 1 0,0-1 1,1 1-1,-1-1 0,0 1 1,0-1-1,1 0 0,-1 1 1,0-2-1,4-8-6,-1 0 0,-1-1 0,0 0 0,0 0 0,-1 1 0,0-1 0,-1 0 0,0 0 0,-1 0 0,0 0 0,-1 0 0,0 0 0,-1 1 0,0-1 0,-6-12 0,12 25-72,0 0-1,1 1 1,-1-1-1,0-1 1,1 1-1,-1 0 1,1-1 0,-1 0-1,1 1 1,0-2-1,0 1 1,-1 0-1,1-1 1,6 1 0,63 3-2760,3-4-7028,-40-4 2850</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5.762"/>
    </inkml:context>
    <inkml:brush xml:id="br0">
      <inkml:brushProperty name="width" value="0.025" units="cm"/>
      <inkml:brushProperty name="height" value="0.025" units="cm"/>
    </inkml:brush>
  </inkml:definitions>
  <inkml:trace contextRef="#ctx0" brushRef="#br0">191 0 11563,'0'0'12657,"-8"0"-10100,-1 2-2315,0 0 0,0 0-1,1 0 1,-1 1 0,1 0-1,0 1 1,0 0 0,0 0-1,1 1 1,-1 0-1,1 0 1,0 1 0,0-1-1,-10 14 1,16-19-236,-36 46 809,35-44-759,1 0 0,-1 1 0,1-1-1,-1 1 1,1 0 0,0-1 0,0 1 0,0 0-1,0 0 1,0 0 0,1 0 0,-1-1 0,1 1 0,0 0-1,0 0 1,0 0 0,1 5 0,-1-7-42,1 0 0,0-1-1,0 1 1,0-1 0,0 1 0,0 0 0,-1-1 0,1 1 0,0-1-1,0 0 1,0 1 0,0-1 0,0 0 0,0 0 0,0 1 0,1-1 0,-1 0-1,0 0 1,0 0 0,0 0 0,0-1 0,1 1 0,25-3 169,-17 0-206,-1-1 1,0 0-1,0 0 1,0-1-1,0 0 1,-1 0-1,0-1 1,0 0-1,8-9 1,-1 1-40,-1 0 1,-1-2 0,19-26 0,-23 30 87,-7 14 38,-13 31 128,-3 9 12,13-39-185,1 1 0,-1-1 0,1 0 0,0 1 0,0-1 0,0 0 0,0 1-1,1-1 1,0 0 0,-1 1 0,1-1 0,0 0 0,1 0 0,-1 0 0,0 0 0,1 0 0,0 0 0,0 0 0,0 0 0,0 0 0,3 2 0,-4-3-171,1-1-1,0 0 1,0 0-1,0 0 1,1 0-1,-1 0 1,0 0-1,0 0 1,0 0-1,1-1 1,-1 1-1,0-1 1,3 0 0,-1 0-717,0 0 1,0 0 0,0-1 0,0 0 0,0 0-1,0 0 1,0 0 0,0 0 0,4-3-1,17-13-13822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6.401"/>
    </inkml:context>
    <inkml:brush xml:id="br0">
      <inkml:brushProperty name="width" value="0.025" units="cm"/>
      <inkml:brushProperty name="height" value="0.025" units="cm"/>
    </inkml:brush>
  </inkml:definitions>
  <inkml:trace contextRef="#ctx0" brushRef="#br0">140 38 17809,'0'0'13164,"-9"-7"-11648,-31-21-1238,38 27-278,-1 1 0,1-1 0,0 1 0,-1 0 0,1 0 0,-1-1 0,1 2 0,0-1 0,-1 0 0,1 0 0,-1 1 0,1-1 0,0 1 0,0 0 0,-1 0 0,1 0 0,0 0 0,0 0 0,-4 3 0,-30 26 0,35-30 0,1 1 0,0-1 0,-1 1 0,1-1 0,0 1 0,-1-1 0,1 1 0,0-1 0,0 1 0,-1-1 0,1 1 0,0-1 0,0 1 0,0-1 0,0 1 0,0-1 0,0 1 0,0-1 0,0 1 0,0 0 0,0-1 0,0 1 0,0-1 0,0 1 0,0-1 0,1 1 0,-1-1 0,0 1 0,0-1 0,0 1 0,1-1 0,-1 1 0,0-1 0,1 1 0,-1-1 0,1 0 0,-1 1 0,0-1 0,1 0 0,-1 1 0,1-1 0,-1 0 0,1 1 0,-1-1 0,1 0 0,-1 0 0,1 0 0,-1 1 0,1-1 0,-1 0 0,1 0 0,-1 0 0,2 0 0,39 6 0,-29-5 0,-1 1-34,0 0 0,0 1 0,-1 0 0,0 0 0,0 1 0,17 9 0,-25-11 34,0-1-1,0 0 0,1 0 0,-2 1 1,1-1-1,0 1 0,0-1 0,0 1 0,-1 0 1,1 0-1,-1 0 0,0 0 0,1 0 1,-1 0-1,0 0 0,0 0 0,0 1 1,0-1-1,-1 0 0,1 0 0,-1 1 0,1-1 1,-1 1-1,0-1 0,0 0 0,0 1 1,0-1-1,0 1 0,-1-1 0,1 0 0,-1 1 1,1-1-1,-1 0 0,0 1 0,0-1 1,0 0-1,-2 3 0,0-1 13,-1 1 0,0-1 0,0 0 1,0-1-1,-1 1 0,1-1 0,-1 0 0,0 0 0,1 0 0,-1 0 1,-1-1-1,1 0 0,0 0 0,0-1 0,-1 1 0,1-1 0,-1 0 0,0 0 1,1-1-1,-1 0 0,-9-1 0,15 1-87,-1 0 0,1-1 0,-1 1 0,1-1 0,-1 1 0,1-1 0,-1 1 1,1-1-1,-1 0 0,1 1 0,-1-1 0,1 1 0,0-1 0,-1 0 0,1 1 0,0-1 0,0 0 0,0 1 0,0-1 0,-1 0 0,1 0 0,0 1 0,0-1 1,0 0-1,0 0 0,1-1 0,2-20-5568,7-1-2642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6.816"/>
    </inkml:context>
    <inkml:brush xml:id="br0">
      <inkml:brushProperty name="width" value="0.025" units="cm"/>
      <inkml:brushProperty name="height" value="0.025" units="cm"/>
    </inkml:brush>
  </inkml:definitions>
  <inkml:trace contextRef="#ctx0" brushRef="#br0">1 31 17617,'0'0'13324,"8"0"-12443,-6 1-786,36-1 479,-37 0-566,0 0 0,0 0 0,0-1 0,1 1 0,-1 0 1,0-1-1,0 1 0,0-1 0,1 1 0,-1-1 0,0 1 0,0-1 0,0 0 1,0 0-1,0 1 0,0-1 0,-1 0 0,1 0 0,0 0 0,0 0 0,0 0 1,-1 0-1,1 0 0,-1-1 0,1 1 0,-1 0 0,1 0 0,-1 0 0,0-1 0,1 1 1,-1 0-1,0 0 0,0-2 0,0 3-14,0-1 0,-1 1 0,1 0 0,0 0 0,0 0 0,-1-1 0,1 1 0,0 0 0,-1 0 0,1 0 0,0 0 0,0 0 0,-1 0 0,1-1 0,0 1 0,-1 0 0,1 0 0,0 0 0,-1 0 0,1 0 0,0 0 0,-1 0 0,1 0 0,0 1 0,-1-1-1,1 0 1,0 0 0,-1 0 0,1 0 0,0 0 0,0 0 0,-1 1 0,1-1 0,0 0 0,-1 0 0,1 0 0,0 1 0,0-1 0,0 0 0,-1 0 0,1 1 0,0-1 0,0 0 0,0 0 0,0 1 0,-1-1 0,1 0 0,0 1 0,-14 11-409,10-6 411,-1 0 0,1 1 0,0-1 0,0 1 0,1-1 0,0 1 0,0 0 0,1 0 0,0 1 0,0-1 0,-1 8 0,3-14 10,1 0 0,-1 0 0,0 0 0,1-1 0,-1 1-1,1 0 1,-1-1 0,1 1 0,0 0 0,-1-1 0,1 1 0,-1-1 0,1 1 0,0-1 0,0 1 0,-1-1 0,1 1-1,0-1 1,0 0 0,-1 1 0,1-1 0,0 0 0,0 0 0,0 0 0,0 1 0,0-1 0,-1 0 0,1 0 0,0 0-1,0 0 1,0-1 0,0 1 0,0 0 0,1-1 0,35-6 171,-19 0-276,0-1 0,26-17 1,-32 18-155,0-1 1,1 2-1,-1 0 1,1 0-1,0 1 0,1 1 1,14-3-1,-28 7 219,0 0-1,1 0 1,-1 0-1,1 0 1,-1 0-1,0 0 1,1 0-1,-1 0 1,1 0-1,-1 0 1,0 1-1,1-1 1,-1 0-1,1 0 1,-1 1-1,0-1 1,1 0-1,-1 0 1,0 1-1,0-1 0,1 0 1,-1 1-1,0-1 1,0 0-1,1 1 1,-1-1-1,0 0 1,0 1-1,0-1 1,1 1-1,-1-1 1,0 1-1,4 21-322,-4-20 227,0 0 0,0 1 0,0-1-1,0 0 1,0 1 0,1-1 0,-1 0 0,1 0 0,0 0-1,0 0 1,0 1 0,0-1 0,0 0 0,0-1-1,0 1 1,1 0 0,-1 0 0,1 0 0,1 1 0,0-2-343,0 0 1,1 0 0,-1-1 0,1 1 0,-1-1 0,0 0 0,1 0 0,-1 0 0,1 0 0,-1 0-1,0-1 1,1 0 0,-1 0 0,0 0 0,1 0 0,-1 0 0,0 0 0,0-1 0,0 0 0,0 1 0,0-1-1,3-4 1,16-15-4749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7.599"/>
    </inkml:context>
    <inkml:brush xml:id="br0">
      <inkml:brushProperty name="width" value="0.025" units="cm"/>
      <inkml:brushProperty name="height" value="0.025" units="cm"/>
    </inkml:brush>
  </inkml:definitions>
  <inkml:trace contextRef="#ctx0" brushRef="#br0">80 0 12940,'0'0'6988,"-7"9"-5338,-2 5-1090,0-1 0,1 2 0,1-1 0,0 1 0,1 1 0,0-1 0,2 1 0,0 0 0,0 0 0,-1 26 0,3-19-296,0 45 41,2-63-287,1 0-1,-1 0 0,1 0 1,0 0-1,0 0 0,0 0 0,1 0 1,0 0-1,4 9 0,-6-13 1,1-1 0,-1 1-1,0 0 1,1 0 0,-1 0-1,1 0 1,-1-1 0,1 1 0,-1 0-1,1-1 1,0 1 0,-1 0-1,1-1 1,0 1 0,-1 0-1,1-1 1,0 1 0,0-1-1,0 0 1,-1 1 0,1-1 0,0 0-1,0 1 1,0-1 0,0 0-1,0 0 1,0 0 0,0 0-1,0 0 1,-1 0 0,1 0-1,0 0 1,0 0 0,0 0 0,0 0-1,0-1 1,0 1 0,0 0-1,0-1 1,-1 1 0,1-1-1,0 1 1,0-1 0,-1 1-1,1-1 1,0 1 0,0-1 0,-1 0-1,1 1 1,-1-1 0,1 0-1,-1 0 1,1 1 0,-1-1-1,1-1 1,3-4 77,-1 0 0,-1 0 0,1-1 0,-1 1-1,0 0 1,1-8 0,1-58 173,-6 35 398,2 40-654,-1 0 0,1-1 0,0 1-1,0 0 1,0 0 0,1-1 0,-1 1-1,0 0 1,1-1 0,0 1 0,0-1-1,0 1 1,0-1 0,0 1 0,0-1-1,1 1 1,-1-1 0,1 0 0,-1 0-1,1 0 1,0 0 0,3 3-1,0-3 22,-1 1-1,1-1 0,0 0 0,-1-1 1,1 1-1,0-1 0,0 0 0,0 0 0,0-1 1,0 1-1,8-1 0,-5 0 29,1-1 0,-1 1 0,0-1 0,0-1 0,0 0 0,0 0 0,0 0 0,12-6 0,-16 6-32,0-1-1,1 1 1,-1 0 0,-1-1 0,1 0 0,0 0 0,-1 0 0,1-1 0,-1 1 0,0-1 0,0 0 0,-1 0 0,1 0 0,-1 0 0,1 0 0,1-7 0,-9 26-29,1-6 0,0 1 0,1 0 0,1 0 0,-4 20 0,6-28 0,0-1 0,0 1 0,0-1 0,0 1 0,0 0 0,0-1 0,1 1 0,-1-1 0,0 1 0,1-1 0,-1 1 0,1-1 0,0 1 0,-1-1 0,1 1 0,0-1 0,0 0 0,0 1 0,0-1 0,0 0 0,0 0 0,0 0 0,0 0 0,1 0 0,-1 0 0,0 0 0,1 0 0,-1 0 0,0-1 0,1 1 0,-1 0 0,1-1 0,-1 0 0,1 1 0,-1-1 0,1 0 0,0 1 0,-1-1 0,4-1 0,3 1 0,-1-1 0,1 0 0,0 0 0,-1-1 0,0 0 0,1-1 0,-1 1 0,0-1 0,0-1 0,0 1 0,-1-1 0,1-1 0,7-5 0,-9 6 0,0 0 0,0 0 0,-1 0 0,1-1 0,-1 0 0,0 0 0,0 0 0,-1 0 0,1 0 0,-1-1 0,0 0 0,-1 0 0,1 1 0,-1-1 0,0-1 0,1-8 0,-3 14 0,0 1 0,0-1-1,0 0 1,1 1 0,-1-1 0,0 0-1,0 1 1,-1-1 0,1 0 0,0 1 0,0-1-1,0 0 1,0 1 0,-1-1 0,1 0-1,0 1 1,0-1 0,-1 1 0,1-1-1,0 0 1,-1 1 0,1-1 0,-1 1 0,1-1-1,-1 1 1,1 0 0,-1-1 0,1 1-1,-1-1 1,-1 0 0,-21 5-13,19-2 13,0 0 1,0 1-1,0-1 1,0 1-1,1 0 0,-1 0 1,1 0-1,-1 0 1,-4 6-1,7-7 0,0-1 0,0 1 0,0-1-1,1 1 1,-1-1 0,0 1 0,1-1 0,-1 1 0,1 0-1,-1-1 1,1 1 0,0 0 0,0 0 0,-1-1 0,1 1 0,0 0-1,1-1 1,-1 1 0,0 0 0,0 0 0,1-1 0,-1 1 0,1 0-1,1 1 1,-1-1 3,1 0 0,0-1 0,0 1 0,-1-1 0,1 1 0,0-1-1,0 0 1,0 0 0,1 0 0,-1 0 0,0 0 0,0-1 0,1 1 0,-1-1-1,4 1 1,11 1-82,0-1-1,0-1 0,31-4 1,-44 4 29,46-6-855,55-13 1,-104 19 965,0-1 0,-1 0 0,1 1 0,0-1 1,0 0-1,-1 0 0,1 1 0,0-1 0,-1 0 0,1 0 1,-1 0-1,1 0 0,-1 0 0,1 0 0,-1 0 0,0 0 1,1 0-1,-1 0 0,0 0 0,0-1 0,0 0 1,3-36-318,-1 15-1320,16-31-6944,-5 23 1772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7.990"/>
    </inkml:context>
    <inkml:brush xml:id="br0">
      <inkml:brushProperty name="width" value="0.025" units="cm"/>
      <inkml:brushProperty name="height" value="0.025" units="cm"/>
    </inkml:brush>
  </inkml:definitions>
  <inkml:trace contextRef="#ctx0" brushRef="#br0">171 0 12812,'0'0'7383,"-2"12"-6091,-2 18-598,2 0 0,1 0 0,1 0 0,9 59 0,-7-78-501,14 68-1377,-9 0-3927,-7-78 5040,0-1 1,-1 1-1,1-1 0,0 1 0,0-1 1,-1 0-1,1 1 0,0-1 0,-1 1 1,1-1-1,-1 0 0,1 1 0,0-1 1,-1 0-1,1 1 0,-1-1 0,1 0 1,-1 0-1,1 0 0,-1 1 0,1-1 1,-1 0-1,1 0 0,-1 0 0,1 0 1,-1 0-1,1 0 0,-1 0 0,1 0 1,-1 0-1,1 0 0,-1 0 0,1 0 1,-1 0-1,1 0 0,-1-1 0,1 1 1,-1 0-1,1 0 0,-1-1 0,1 1 1,0 0-1,-1 0 0,1-1 0,-1 1 0,1-1 1,-1 0-1,-25-14 382,5-3 752,1-1 0,-20-23 0,26 25 976,1 0-1,1-1 1,-12-22 0,23 39-1988,1 1 1,-1-1-1,1 0 1,-1 0-1,1 0 0,0 1 1,-1-1-1,1 0 1,0 0-1,0 0 1,-1 0-1,1 0 1,0 0-1,0 1 1,0-1-1,0 0 1,0 0-1,0 0 1,1 0-1,-1 0 1,0 0-1,0 0 1,1 1-1,-1-1 1,0 0-1,1 0 0,-1 0 1,1 1-1,-1-1 1,1 0-1,-1 1 1,1-1-1,0 0 1,-1 1-1,1-1 1,0 1-1,-1-1 1,1 1-1,0-1 1,0 1-1,0-1 1,-1 1-1,1 0 1,0-1-1,0 1 0,0 0 1,0 0-1,0 0 1,0 0-1,1 0 1,59-1 2664,-45 1-2404,165 0-6371,-177 0 1596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8.346"/>
    </inkml:context>
    <inkml:brush xml:id="br0">
      <inkml:brushProperty name="width" value="0.025" units="cm"/>
      <inkml:brushProperty name="height" value="0.025" units="cm"/>
    </inkml:brush>
  </inkml:definitions>
  <inkml:trace contextRef="#ctx0" brushRef="#br0">1 10 21364,'0'0'8232,"81"-9"-8392,-40 9-4196,1 0-6246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8.924"/>
    </inkml:context>
    <inkml:brush xml:id="br0">
      <inkml:brushProperty name="width" value="0.025" units="cm"/>
      <inkml:brushProperty name="height" value="0.025" units="cm"/>
    </inkml:brush>
  </inkml:definitions>
  <inkml:trace contextRef="#ctx0" brushRef="#br0">160 73 11050,'0'0'11296,"-9"-9"-8931,-28-28-747,36 35-1556,-1 1 0,0-1-1,0 1 1,0-1 0,0 1 0,0 0 0,0 0-1,-1 0 1,1 0 0,0 0 0,0 0-1,-1 1 1,1-1 0,-1 1 0,1 0 0,0-1-1,-1 1 1,1 0 0,-1 0 0,1 1 0,0-1-1,-1 1 1,1-1 0,-1 1 0,1-1 0,0 1-1,0 0 1,-1 0 0,1 0 0,0 1 0,-4 2-1,3-1-64,0 0 0,0 0-1,0 1 1,0-1 0,0 1-1,1 0 1,-1 0 0,1 0-1,0 0 1,0 0-1,1 0 1,-1 0 0,1 1-1,-1 5 1,1-7 6,0-1 0,1 1-1,-1 0 1,1 0 0,0-1 0,0 1 0,0 0-1,0 0 1,1-1 0,-1 1 0,1 0 0,-1-1-1,1 1 1,0 0 0,0-1 0,0 1-1,1-1 1,-1 1 0,0-1 0,1 0 0,0 1-1,-1-1 1,1 0 0,0 0 0,3 2 0,-1-3 16,0 1 1,0 0 0,0-1 0,0 0 0,0 0 0,0 0 0,0-1 0,1 0 0,-1 1 0,0-1 0,0-1 0,1 1-1,-1-1 1,0 1 0,0-1 0,6-2 0,1-1 64,1 0 0,-1-1 1,0 0-1,0-1 0,-1 0 0,0-1 0,0 0 0,0-1 1,-1 0-1,0 0 0,0-1 0,-1 0 0,-1 0 0,1-1 0,-1 0 1,6-13-1,-12 23-69,-1-1 0,0 1 0,1 0 0,-1-1 1,0 1-1,0-1 0,1 1 0,-1 0 0,0-1 0,0 1 0,1-1 1,-1 1-1,0-1 0,0 1 0,0-1 0,0 1 0,0-1 1,0 1-1,0 0 0,0-1 0,0 1 0,0-1 0,0 1 0,0-1 1,0 1-1,0-1 0,0 1 0,-1-1 0,1 1 0,0-1 0,0 1 1,0 0-1,-1-1 0,1 1 0,0-1 0,-1 1 0,1 0 1,0-1-1,-1 1 0,1 0 0,0 0 0,-1-1 0,1 1 0,-1 0 1,1 0-1,-1-1 0,1 1 0,0 0 0,-1 0 0,0 0 0,-1 0-12,1 0 0,0 1-1,-1-1 1,1 1-1,0-1 1,-1 1 0,1 0-1,0 0 1,0-1-1,-1 1 1,1 0 0,0 0-1,0 0 1,0 0-1,0 0 1,-1 2 0,-2 4-2,-1 0 1,1 1 0,1-1 0,0 0-1,0 1 1,0 0 0,1 0 0,0 0 0,0 0-1,1 0 1,0 0 0,1 1 0,0-1-1,1 10 1,-1-17-3,0 1 0,0-1 0,1 0 0,-1 0 0,1 1 0,-1-1 0,1 0 1,-1 0-1,1 0 0,0 0 0,-1 1 0,1-1 0,0 0 0,0 0 0,0-1 0,0 1 0,0 0 0,0 0 0,0 0 0,0-1 0,0 1 0,0 0 0,1-1 0,-1 1 0,1 0 0,2 0-61,0-1 1,-1 1-1,1-1 1,0 0-1,-1 1 0,1-2 1,0 1-1,0 0 0,3-1 1,2-1-705,-1 0 0,0-1 0,1 0 0,-1 0 0,0 0 0,0-1 0,8-6 0,15-17-5853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27.694"/>
    </inkml:context>
    <inkml:brush xml:id="br0">
      <inkml:brushProperty name="width" value="0.025" units="cm"/>
      <inkml:brushProperty name="height" value="0.025" units="cm"/>
    </inkml:brush>
  </inkml:definitions>
  <inkml:trace contextRef="#ctx0" brushRef="#br0">4 13 5573,'0'0'14713,"0"0"-14710,0 0 0,0 0 1,0 0-1,-1 0 0,1 0 1,0 0-1,0 0 0,0 0 0,-1 0 1,1 0-1,0 1 0,0-1 1,0 0-1,0 0 0,-1 0 0,1 0 1,0 0-1,0 1 0,0-1 1,0 0-1,0 0 0,0 0 0,-1 0 1,1 1-1,0-1 0,0 0 1,0 0-1,0 0 0,0 1 0,0-1 1,0 0-1,0 0 0,0 1 1,0-1-1,0 0 0,0 0 0,0 0 1,0 1-1,8 1 140,0-1 1,0 0-1,0 0 0,-1-1 1,1 0-1,0 0 0,10-2 1,20 1 343,143 8-18,-152-15-374,-29 8-88,1 0 1,0 0-1,-1 0 0,1 0 1,0 0-1,-1 0 0,1-1 0,-1 1 1,1 0-1,0 0 0,-1-1 1,1 1-1,-1 0 0,1-1 0,-1 1 1,1-1-1,-1 1 0,1-1 1,-1 1-1,1-1 0,-1 1 0,1-1 1,-1 1-1,0-1 0,1 1 1,-1-1-1,0 0 0,0 1 0,0-1 1,1 0-1,-1 1 0,0-1 1,0 0-1,0 1 0,0-1 0,0 0 1,0 1-1,0-2 0,-4 2 113,0-1 0,0 1-1,1 0 1,-1 0 0,0 0-1,0 1 1,0-1 0,1 1-1,-1 0 1,0 0 0,-3 2-1,-21 8 256,-44 25-1,57-26-154,-1-2-1,0 0 1,0 0 0,0-2 0,-1 0 0,0-1 0,0 0-1,-1-2 1,-17 2 0,35-6-299,-1 0 0,1 0-1,0 0 1,0-1 0,0 1 0,0 0-1,0 0 1,0-1 0,0 1-1,0 0 1,0 0 0,0-1 0,1 1-1,-1 0 1,0 0 0,1-1-1,-1 1 1,1 0 0,0-1 0,30-34-4324,-11 16-291,-3-3-2935</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9.297"/>
    </inkml:context>
    <inkml:brush xml:id="br0">
      <inkml:brushProperty name="width" value="0.025" units="cm"/>
      <inkml:brushProperty name="height" value="0.025" units="cm"/>
    </inkml:brush>
  </inkml:definitions>
  <inkml:trace contextRef="#ctx0" brushRef="#br0">38 49 19410,'-5'11'1837,"-2"8"-469,1 0 1,1 0-1,0 0 1,1 1-1,-2 39 1,6-54-1251,0 0 0,0 0 0,1 0 0,0 0 0,-1 0 0,2 0 0,-1 0 0,1 0 1,-1 0-1,1-1 0,0 1 0,1-1 0,4 8 0,-4-10-165,0 1 0,-1-1 0,1 0 0,1 1 0,-1-1 0,0-1 0,0 1 0,1 0 0,-1-1 0,1 0 0,-1 1 0,1-1 0,0-1 0,-1 1 0,1-1 0,0 1 0,0-1 0,-1 0 0,1 0 0,0-1-1,5 0 1,-5 0-60,0 0-1,0-1 1,0 1-1,0-1 1,-1 0-1,1 0 1,0 0-1,-1 0 1,1-1-1,-1 1 0,0-1 1,0 0-1,0 0 1,0 0-1,0 0 1,-1-1-1,1 1 1,-1-1-1,3-5 1,4-10-1246,1-1 0,8-30 0,-13 38 516,43-136-3663,-43 139 6573,-2 10-583,0 24 211,-5 38-122,-4-10-566,2-31-570,2 0 1,0 0-1,2 0 1,3 45-1,-2-64-558,0 0 0,0 1 0,0-1 1,0 0-1,1 0 0,-1 0 0,1 0 0,0 0 0,0 0 0,0 0 0,0 0 1,0-1-1,1 1 0,-1-1 0,1 0 0,-1 0 0,4 2 0,-3-2-596,1 0 0,-1 0-1,0-1 1,1 0 0,-1 1 0,1-1-1,-1-1 1,1 1 0,0 0-1,3-1 1,19 0-7046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39.749"/>
    </inkml:context>
    <inkml:brush xml:id="br0">
      <inkml:brushProperty name="width" value="0.025" units="cm"/>
      <inkml:brushProperty name="height" value="0.025" units="cm"/>
    </inkml:brush>
  </inkml:definitions>
  <inkml:trace contextRef="#ctx0" brushRef="#br0">0 141 20595,'0'0'10442,"12"-7"-8974,70-29-1144,-42 19-355,43-23 0,-81 39 31,0 0 0,-1 0 0,1 0 0,-1 0 0,1 0 0,-1 0 0,0 0 0,1-1 0,-1 1 0,0 0 0,0-1 0,0 1 0,0-1 0,0 1 0,0-1 0,-1 0 0,2-2 0,-2 3 0,0 1 0,-1-1 0,1 0 0,0 0 0,-1 1 0,1-1 0,0 0 0,-1 1 0,1-1 0,-1 0 0,1 1 0,-1-1 0,1 1 0,-1-1 0,0 1 0,1-1 0,-1 1 0,0-1 0,1 1 0,-1 0 0,0-1 0,0 1 0,1 0 0,-1 0 0,0-1 0,0 1 0,1 0 0,-1 0 0,0 0 0,0 0 0,0 0 0,1 0 0,-1 0 0,0 0 0,0 0 0,0 1 0,0-1 0,-9 1 0,1 0 0,0 1 0,-1 0 0,1 0 0,0 1 0,0 0 0,0 1 0,1 0 0,-1 0 0,1 1 0,0 0 0,0 0 0,-12 12 0,15-13 0,0 1 0,0 0 0,0 0 0,0 0 0,1 1 0,-1 0 0,2 0 0,-1 0 0,1 0 0,0 0 0,0 1 0,0-1 0,1 1 0,0 0 0,0 0 0,1 0 0,0 0 0,0 0 0,1 8 0,1-11-31,0 0 1,0-1-1,1 1 1,0-1-1,-1 1 1,1-1-1,0 0 1,1 1-1,-1-1 0,1 0 1,-1-1-1,1 1 1,0 0-1,0-1 1,0 1-1,0-1 0,1 0 1,-1 0-1,0 0 1,1-1-1,0 1 1,-1-1-1,1 0 1,7 1-1,12 5-637,1-2 0,38 3 0,-60-7 607,81 4-3871,-26-5-1601,17 0-7957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2.079"/>
    </inkml:context>
    <inkml:brush xml:id="br0">
      <inkml:brushProperty name="width" value="0.025" units="cm"/>
      <inkml:brushProperty name="height" value="0.025" units="cm"/>
    </inkml:brush>
  </inkml:definitions>
  <inkml:trace contextRef="#ctx0" brushRef="#br0">213 43 11627,'0'0'9315,"-10"-6"-7601,3 2-1538,1 0 0,-1 1 1,0 0-1,0 0 0,0 0 0,0 1 0,-11-2 0,15 4-163,-1-1 0,0 1 0,1 0 0,-1 1 0,0-1 0,0 0 0,1 1 0,-1 0 0,1 0 0,-1 0 0,1 1 0,-1-1 0,1 1 0,0-1 0,0 1 0,0 0 0,0 1 0,0-1 0,0 0 0,-5 6 0,0 2 139,0 0 1,0 0 0,1 1 0,-7 11-1,12-18 34,0 0 0,0 0 1,0 0-1,1 0 0,-1 1 0,1-1 0,0 0 0,0 1 0,1-1 0,-1 1 1,1-1-1,0 1 0,0-1 0,2 9 0,-2-13-155,1 1 1,0 0-1,-1 0 0,1-1 0,0 1 1,0 0-1,0-1 0,0 1 0,0 0 1,0-1-1,0 0 0,0 1 0,0-1 1,0 1-1,0-1 0,0 0 0,0 0 1,0 0-1,0 0 0,0 1 0,0-1 1,0-1-1,0 1 0,2 0 0,27-4 293,-19-1-242,-1 0 1,-1 0-1,1-1 0,-1 0 1,1 0-1,-2-1 0,1-1 1,-1 1-1,0-1 0,-1-1 1,0 1-1,0-1 0,-1 0 1,0-1-1,0 0 0,-1 0 1,-1 0-1,4-11 0,-8 20-55,1 1 0,-1 0-1,0-1 1,0 1 0,0-1 0,0 1-1,0-1 1,0 1 0,0-1 0,1 1-1,-1 0 1,0-1 0,-1 1-1,1-1 1,0 1 0,0-1 0,0 1-1,0-1 1,0 1 0,0-1 0,0 1-1,-1 0 1,1-1 0,0 1 0,0-1-1,-1 1 1,1 0 0,0-1-1,-1 1 1,1 0 0,-1-1 0,-11 7 101,-14 20-226,21-19 90,1 0 0,-1 0 0,1 0 0,1 0-1,-1 1 1,1 0 0,1-1 0,-1 1 0,1 0 0,1 0-1,-1 1 1,1-1 0,1 0 0,0 10 0,0-17 5,0 0 0,0 0-1,0 0 1,0-1 0,1 1 0,-1 0 0,0 0 0,1 0 0,-1 0 0,0-1 0,1 1 0,-1 0 0,1-1 0,0 1 0,-1 0 0,1-1 0,-1 1-1,1 0 1,0-1 0,-1 1 0,1-1 0,0 1 0,0-1 0,0 0 0,-1 1 0,1-1 0,0 0 0,1 1 0,29-5 73,-22 0-30,0 0 0,0 0 0,0-1 0,10-7 0,-5 2 11,-1-1 0,0-1-1,-1 0 1,-1 0 0,1-1-1,-2-1 1,0 0 0,-1 0 0,12-25-1,-26 56 2,1-1 0,0 1-1,1 0 1,1 0-1,-1 27 1,3-43-49,0 0-1,0 0 1,0-1 0,0 1 0,0 0-1,0 0 1,1 0 0,-1 0 0,0 0-1,0 0 1,1 0 0,-1 0 0,1 0 0,-1 0-1,1-1 1,-1 1 0,1 0 0,-1 0-1,1-1 1,0 1 0,-1 0 0,1-1-1,0 1 1,0 0 0,0-1 0,-1 1-1,1-1 1,0 0 0,1 1 0,1 0 10,-1-1 1,1 1 0,0-1-1,0 0 1,0 0 0,-1 0 0,1 0-1,0-1 1,0 1 0,3-2-1,3 0 22,0-1 0,-1 0 0,1-1 0,-1 0 0,13-8 0,0-5-35,-1-1 0,-1-1 0,28-34 0,-59 96 0,6-30 0,1 0 0,0 0 0,1 1 0,1-1 0,0 1 0,1 0 0,-1 15 0,3-29-27,0 1-1,0 0 1,0 0 0,0-1 0,0 1-1,1 0 1,-1 0 0,0-1 0,0 1-1,1 0 1,-1-1 0,0 1 0,0 0-1,1-1 1,-1 1 0,1 0 0,-1-1-1,1 1 1,-1-1 0,1 1-1,-1-1 1,1 1 0,-1-1 0,1 1-1,0-1 1,-1 0 0,1 1 0,0-1-1,-1 0 1,2 1 0,28-3-2246,-24 1 1548,-1-1 0,0 0 1,0 0-1,0 0 0,0 0 0,-1-1 0,1 0 0,-1 0 0,6-5 0,0-6-8799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2.952"/>
    </inkml:context>
    <inkml:brush xml:id="br0">
      <inkml:brushProperty name="width" value="0.025" units="cm"/>
      <inkml:brushProperty name="height" value="0.025" units="cm"/>
    </inkml:brush>
  </inkml:definitions>
  <inkml:trace contextRef="#ctx0" brushRef="#br0">408 21 12236,'0'-20'11544,"-9"26"-7608,-18 35-4733,21-32 1883,-74 103 469,-125 135 0,141-174-1601,51-56 171,9-11-890,9-9-2577,27-29-3817,50-65 0,-46 48-549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3.294"/>
    </inkml:context>
    <inkml:brush xml:id="br0">
      <inkml:brushProperty name="width" value="0.025" units="cm"/>
      <inkml:brushProperty name="height" value="0.025" units="cm"/>
    </inkml:brush>
  </inkml:definitions>
  <inkml:trace contextRef="#ctx0" brushRef="#br0">98 1 10762,'0'0'13004,"-5"13"-11802,-19 74 693,3 1 0,-15 144 0,31-187-1839,-1 44-2365,6-89 2125,0-1-1,0 1 1,0 0-1,0 0 1,0 0 0,0 0-1,0 0 1,0-1-1,0 1 1,0 0 0,0 0-1,0 0 1,1 0-554,-1 0 554,0-1-1,0 1 1,0 0-1,0 0 1,1 0-1,-1 0 1,0 0 0,0 0-1,0 0 1,0 0-1,0 0 1,1 0-1,-1 0 1,0 0 0,0 0-1,0 0 1,0 0-1,0 0 1,1 0-1,-1 0 1,0 0 0,0 0-1,0 0 1,0 0-1,0 0 1,0 0-1,1 1 1,-1-1 0,0 0-1,0 0 1,0 0-1,1 0-552,-1-14-4596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3.668"/>
    </inkml:context>
    <inkml:brush xml:id="br0">
      <inkml:brushProperty name="width" value="0.025" units="cm"/>
      <inkml:brushProperty name="height" value="0.025" units="cm"/>
    </inkml:brush>
  </inkml:definitions>
  <inkml:trace contextRef="#ctx0" brushRef="#br0">0 8 13036,'0'0'11916,"52"-6"-10411,-12 6-544,2 0-769,0 0-160,3 0-416,-10 0-1730,-4 0-2947,-2-1-5925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4.368"/>
    </inkml:context>
    <inkml:brush xml:id="br0">
      <inkml:brushProperty name="width" value="0.025" units="cm"/>
      <inkml:brushProperty name="height" value="0.025" units="cm"/>
    </inkml:brush>
  </inkml:definitions>
  <inkml:trace contextRef="#ctx0" brushRef="#br0">184 1 15503,'0'0'10516,"-10"14"-10238,4-7-215,-1 2 69,0 1 1,1-1-1,0 1 1,0 0-1,1 1 0,1 0 1,0-1-1,-5 21 0,-4 62 1409,4 2 0,4 100 0,3-98-948,3-140-904,-2 0 1,-9-62-1,6 84 181,-1 0-1,0 0 0,-2 0 0,0 1 0,-1 0 1,-21-36-1,19 41 413,13 19-256,1 0 0,0 1 0,-1-1 0,1-1 0,1 1 0,4 4 0,1-3-318,0-1 0,0 0 0,1 0 0,-1 0 0,1-2 0,0 1 0,0-1 0,0-1 0,13 0 0,-16 0-879,0-2 0,0 1 0,1-1 0,-1 0-1,0-1 1,0 0 0,14-6 0,9-10-5624</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5.069"/>
    </inkml:context>
    <inkml:brush xml:id="br0">
      <inkml:brushProperty name="width" value="0.025" units="cm"/>
      <inkml:brushProperty name="height" value="0.025" units="cm"/>
    </inkml:brush>
  </inkml:definitions>
  <inkml:trace contextRef="#ctx0" brushRef="#br0">68 0 17681,'0'0'4660,"-2"11"-3042,-14 103 1318,5 0 0,4 138 0,8-282-2936,0 7 0,-1-1 0,0 1 0,-2-1 0,-1 1 0,-1-1 0,0 1 0,-17-44 0,23 71 0,0 0 0,0 0 0,0 0 0,0 0 0,1-1 0,-1 1 0,1-1 0,0 0 0,0 1 0,0-1 0,1 0 0,-1-1 0,1 1 0,-1-1 0,1 1 0,0-1 0,0 0 0,0-1 0,0 1 0,0-1 0,0 1 0,9 0 0,-6-1 0,0 0 0,0 0 0,0-1 0,0 0 0,0 0 0,0-1 0,0 0 0,0 0 0,0-1 0,0 0 0,9-3 0,-13 3 0,-1 1 0,1-1 0,0 1 0,0-1 0,0 0 0,-1 0 0,1-1 0,-1 1 0,0 0 0,0-1 0,1 1 0,-2-1 0,1 0 0,0 0 0,0 0 0,-1 0 0,0 0 0,0 0 0,1 0 0,-2 0 0,1 0 0,0 0 0,-1-1 0,1 1 0,-1-6 0,0 8 0,-1 1 0,1 0 0,0 0 0,-1-1 0,1 1 0,0 0 0,0 0 0,-1 0 0,1 0 0,0-1 0,-1 1 0,1 0 0,0 0 0,-1 0 0,1 0 0,-1 0 0,1 0 0,0 0 0,-1 0 0,1 0 0,0 0 0,-1 0 0,1 0 0,0 0 0,-1 0 0,1 0 0,-1 0 0,1 1 0,0-1 0,-1 0 0,1 0 0,0 0 0,0 0 0,-1 1 0,1-1 0,0 0 0,-1 0 0,1 1 0,0-1 0,-16 10 0,8-2 0,0 1 0,1 0 0,0 0 0,1 1 0,-7 13 0,10-18 0,0 1 0,1-1 0,0 1 0,0-1 0,0 1 0,1 0 0,-1 0 0,2 0 0,-1 0 0,1 0 0,0 0 0,0 8 0,1-14 0,0 1 0,-1 0 0,1 0 0,0 0 0,-1-1 0,1 1 0,0 0 0,0-1 0,-1 1 0,1-1 0,0 1 0,0-1 0,0 1 0,0-1 0,0 0 0,0 1 0,0-1 0,0 0 0,0 0 0,0 0 0,0 0 0,0 0 0,0 0 0,0 0 0,0 0 0,0 0 0,0 0 0,0 0 0,0-1 0,1 1 0,34-10 0,-23 2 0,0 0 0,-1-1 0,0-1 0,-1 0 0,0-1 0,0 0 0,-1-1 0,-1 0 0,16-25 0,-23 50 0,-3 9 0,-3-4 0,1-8 0,0 0 0,2 0 0,-1 0 0,1 0 0,0 0 0,1 0 0,0 0 0,1 0 0,3 19 0,-3-28-86,-1 0-1,1 0 1,-1 0 0,1 1-1,0-1 1,0 0 0,0 0-1,0 0 1,0 0 0,0 0 0,0 0-1,0-1 1,0 1 0,0 0-1,0 0 1,0-1 0,1 1-1,-1-1 1,0 1 0,0-1-1,1 1 1,-1-1 0,0 0-1,1 0 1,-1 0 0,1 1 0,-1-1-1,0-1 1,1 1 0,-1 0-1,0 0 1,1 0 0,-1-1-1,0 1 1,1-1 0,-1 1-1,0-1 1,0 1 0,1-1-1,-1 0 1,0 0 0,1 0-1,3-2-667,-1 0-1,1 0 0,-1 0 1,0-1-1,0 1 0,-1-1 0,1 0 1,-1 0-1,6-7 0,1-16-8037</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5.398"/>
    </inkml:context>
    <inkml:brush xml:id="br0">
      <inkml:brushProperty name="width" value="0.025" units="cm"/>
      <inkml:brushProperty name="height" value="0.025" units="cm"/>
    </inkml:brush>
  </inkml:definitions>
  <inkml:trace contextRef="#ctx0" brushRef="#br0">12 1 16303,'0'0'12108,"-11"49"-12108,22-36-1602,1 1-1441,-1-5-2081,2-4-2852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6.503"/>
    </inkml:context>
    <inkml:brush xml:id="br0">
      <inkml:brushProperty name="width" value="0.025" units="cm"/>
      <inkml:brushProperty name="height" value="0.025" units="cm"/>
    </inkml:brush>
  </inkml:definitions>
  <inkml:trace contextRef="#ctx0" brushRef="#br0">81 0 15567,'-4'9'2872,"-9"19"-740,2 1-1,1 0 1,1 1 0,-8 54-1,9-24-306,0 99-1,8-155-1823,0 0 0,0 0 1,1 0-1,-1 0 1,1 0-1,0 0 0,0 0 1,1 0-1,-1-1 1,1 1-1,0 0 0,0-1 1,0 1-1,0-1 1,0 0-1,1 1 1,0-1-1,3 3 0,-4-5-1,0 1 0,0-1 0,0 0 0,1 0-1,-1 0 1,0 0 0,1-1 0,-1 1 0,0 0 0,1-1-1,-1 0 1,1 0 0,-1 1 0,1-1 0,-1-1 0,1 1-1,-1 0 1,1-1 0,-1 1 0,0-1 0,1 1 0,-1-1-1,0 0 1,0 0 0,1 0 0,-1-1 0,0 1 0,0-1-1,0 1 1,0-1 0,1-1 0,5-5 0,-1 0 0,0 0 0,-1-1 0,1 0 0,-2 0 0,0 0 0,0-1 0,0 0 0,-1 0 0,-1 0 0,1 0 0,-2 0 0,0-1 0,0 1 0,-1-1 0,0 0 0,-1-20 0,0 30 0,0 1 0,0-1 0,0 1 0,0-1 0,0 1 0,0-1 0,0 1 0,0 0 0,0-1 0,0 1 0,0-1 0,0 1 0,0-1 0,-1 1 0,1 0 0,0-1 0,0 1 0,0-1 0,-1 1 0,1 0 0,0-1 0,-1 1 0,1 0 0,0-1 0,-1 1 0,1 0 0,0-1 0,-1 1 0,1 0 0,0 0 0,-1 0 0,1-1 0,-1 1 0,1 0 0,-1 0 0,1 0 0,0 0 0,-1 0 0,1 0 0,-1 0 0,1 0 0,-1 0 0,1 0 0,-1 0 0,1 0 0,-1 0 0,1 0 0,0 0 0,-1 0 0,1 1 0,-1-1 0,1 0 0,0 0 0,-1 0 0,1 1 0,-1-1 0,1 1 0,-23 17 0,17-9 0,1 0 0,0 1 0,0 0 0,-6 20 0,9-24 0,1-1 0,0 0 0,0 1 0,0-1 0,0 0 0,1 1 0,0-1 0,0 1 0,1-1 0,-1 1 0,4 8 0,-4-12 0,1 0 0,1 0 0,-1-1 0,0 1 0,0-1 0,1 1 0,-1-1 0,0 0 0,1 1 0,0-1 0,-1 0 0,1 0 0,0 0 0,-1 0 0,1 0 0,0-1 0,0 1 0,0 0 0,0-1 0,0 1 0,0-1 0,0 0 0,-1 0 0,1 0 0,0 0 0,0 0 0,0 0 0,0 0 0,0-1 0,0 1 0,0-1 0,3 0 0,2-1 0,0 0 0,0 0 0,0-1 0,0 0 0,-1 0 0,1 0 0,9-8 0,2-5 0,-1-1 0,0-1 0,-1-1 0,13-21 0,-31 53 0,-1 0 0,1 0 0,1 25 0,1-37 0,0 0 0,0 0 0,0-1 0,0 1 0,0 0 0,0 0 0,0 0 0,1 0 0,-1 0 0,0-1 0,1 1 0,-1 0 0,0 0 0,1 0 0,-1-1 0,1 1 0,-1 0 0,1-1 0,0 1 0,-1 0 0,1-1 0,0 1 0,-1-1 0,1 1 0,0-1 0,0 0 0,0 1 0,29 2 0,-20-5 0,0 0 0,0 0 0,0-1 0,9-4 0,1-3 0,-14 7 0,-1 0 0,1 0 0,-1 0 0,1 1 0,0 0 0,0 0 0,0 0 0,0 1 0,0 0 0,0 0 0,0 0 0,0 1 0,12 1 0,-13 1-635,0-1 0,1 1 1,-1-1-1,0 0 0,1 0 0,-1-1 1,1 0-1,-1 0 0,0 0 0,1 0 0,-1-1 1,0 0-1,1 0 0,-1 0 0,0-1 0,0 0 1,0 0-1,0 0 0,0-1 0,0 1 1,8-8-1,-8 8-241,18-10-5316,-8 9 7959,-14 10 2523,-4 21-2676,1-3-1228,1-1 1,2 1-1,0 0 1,8 39-1,-4-29 613,0 44-1,-4-75-698,-1 0 1,-1 0-1,1 0 0,0 0 1,-1 0-1,0 0 0,0-1 1,0 1-1,0 0 0,-1 0 1,1-1-1,-1 1 0,0-1 1,0 1-1,0-1 0,-1 0 1,1 0-1,-1 0 0,1 0 1,-1 0-1,0-1 0,0 1 1,-1-1-1,1 0 0,0 0 1,-8 3-1,11-5-281,-1 0 1,1 0-1,0 0 0,-1 0 1,1 0-1,-1-1 0,1 1 1,0 0-1,-1 0 0,1 0 0,-1-1 1,1 1-1,0 0 0,-1-1 1,1 1-1,0 0 0,0-1 1,-1 1-1,1 0 0,0-1 1,0 1-1,-1-1 0,1 1 0,0 0 1,0-1-1,0 1 0,0-1 1,0 1-1,0-1 0,0 1 1,0 0-1,0-1 0,0 1 0,0-1 1,0 1-1,0-2 0,0-23 527,0 18-482,2-29-644,1 0 0,2 1 0,1-1 0,2 1 1,1 1-1,2-1 0,24-52 0,-34 85 594,21-37 41,-21 37-7,0 1 0,0-1 0,0 0 0,0 1 1,0-1-1,1 1 0,-1 0 0,0-1 0,1 1 0,-1 0 0,1 0 0,0-1 0,-1 1 0,1 1 0,0-1 0,0 0 0,3-1 0,-3 45 411,-2-40-399,1-1 0,-1 1 0,0-1 0,1 0 0,0 1 0,-1-1 0,1 0 0,0 0 0,0 1 0,1-1 0,-1 0 0,0 0 0,1 0 0,-1 0 0,1 0 0,0-1 0,-1 1 0,1 0 0,0-1 0,0 0 0,0 1 0,0-1 0,0 0 0,0 0 0,1 0 0,-1 0 0,0 0 0,1 0 0,-1-1 0,0 1 0,1-1 0,-1 0 0,1 0 0,2 0 0,13 1-9,-1 0 1,0-2 0,29-3 0,-44 3-58,54-12-298,-45 10 339,1 0 1,0 0-1,0 1 0,15-1 0,-26 4-9,-1-1 0,1 1 1,-1 0-1,0-1 0,1 1 0,-1 0 0,0 0 1,1 0-1,-1-1 0,0 1 0,0 0 1,0 0-1,0 0 0,0 0 0,0-1 0,0 1 1,0 0-1,0 0 0,0 0 0,0 0 0,0-1 1,-1 2-1,1-1 2,-1 0-1,1 1 1,0-1 0,0 0-1,0 0 1,0 0-1,0 0 1,0 0 0,0 0-1,0 0 1,1 1 0,-1-1-1,0 0 1,1 0 0,-1 0-1,1 2 1,13-2-369,-1 0 0,1 0 0,-1-1 0,1-1-1,-1 0 1,1-1 0,-1-1 0,0 0 0,20-7 0,-26 5-5334,-3-2-4265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2.528"/>
    </inkml:context>
    <inkml:brush xml:id="br0">
      <inkml:brushProperty name="width" value="0.025" units="cm"/>
      <inkml:brushProperty name="height" value="0.025" units="cm"/>
    </inkml:brush>
  </inkml:definitions>
  <inkml:trace contextRef="#ctx0" brushRef="#br0">0 91 4516,'0'0'833,"0"-23"-417,0 33 1218,15-51-1858,-11 37 192,0-2 0,-1 1 0,-1-2-64,0 0-1410,-2 0-2658</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7.933"/>
    </inkml:context>
    <inkml:brush xml:id="br0">
      <inkml:brushProperty name="width" value="0.025" units="cm"/>
      <inkml:brushProperty name="height" value="0.025" units="cm"/>
    </inkml:brush>
  </inkml:definitions>
  <inkml:trace contextRef="#ctx0" brushRef="#br0">173 162 12364,'0'0'4436,"3"-12"-1890,5-36-111,-7 46-2271,-1 0 0,1 0 1,-1 0-1,0 0 1,0 0-1,0 0 0,0 0 1,0 0-1,0 0 0,-1 0 1,1 0-1,0 0 1,-1 0-1,0 1 0,1-1 1,-1 0-1,0 0 1,0 1-1,0-1 0,0 0 1,0 1-1,-1-1 0,1 1 1,0-1-1,-1 1 1,1 0-1,-1 0 0,1-1 1,-1 1-1,0 0 1,0 0-1,1 1 0,-1-1 1,0 0-1,-3 0 0,1 0-148,0 0 0,0 1 0,0 0 0,0 0 0,1 0-1,-1 0 1,0 1 0,0-1 0,0 1 0,1 0 0,-1 0-1,0 0 1,1 1 0,-1-1 0,-6 5 0,2 1-20,1 1 1,-1-1-1,2 1 1,-1 1-1,1-1 0,0 1 1,1 0-1,0 1 1,1-1-1,0 1 1,0 0-1,1 0 1,0 0-1,1 1 0,0-1 1,0 1-1,1-1 1,1 1-1,0-1 1,1 14-1,0-23 7,-1 1 0,1 0 0,-1 0 0,1-1 0,0 1 0,-1 0 0,1-1 0,0 1 0,0-1 0,0 1 0,1-1 0,-1 0 0,0 1 0,0-1 0,1 0 0,-1 0 1,1 0-1,-1 0 0,1 0 0,-1 0 0,1 0 0,-1 0 0,1-1 0,0 1 0,0-1 0,-1 1 0,1-1 0,0 0 0,0 1 0,0-1 0,-1 0 0,1 0 0,0 0 0,0-1 0,0 1 0,-1 0 0,1-1 0,0 1 0,0-1 0,1 0 0,6-2 23,0 1 0,-1-1-1,1-1 1,-1 0 0,0 0 0,12-8-1,-4-1 36,-1 0 0,0-1 0,-1-1 0,0 0 0,21-32 0,-28 37 124,-1-1 1,0 1-1,0-1 0,-1-1 0,0 1 0,-1-1 0,-1 1 0,0-1 0,0 0 0,1-24 1,-25 82-240,14-25 71,2-1 1,0 2-1,1-1 0,1 0 0,0 1 0,2 0 1,1-1-1,2 23 0,-1-42-13,0 0 1,-1-1-1,1 1 0,0 0 0,0 0 1,0-1-1,1 1 0,-1-1 1,0 1-1,0-1 0,1 1 0,-1-1 1,1 0-1,0 0 0,-1 0 0,1 0 1,0 0-1,-1 0 0,1 0 1,0 0-1,0-1 0,0 1 0,0-1 1,0 1-1,0-1 0,0 0 0,0 0 1,0 1-1,0-2 0,2 1 1,4 0 29,-1 0 0,0-1 0,1 0 0,-1 0 0,0-1 0,0 1 1,9-5-1,-6 1-9,-1 0 0,1 0 1,-1-1-1,0-1 0,-1 0 0,0 0 1,15-16-1,-19 18 22,0 0 0,0 0 0,0-1 0,-1 0 0,1 0 0,-1 0 0,-1 0-1,1 0 1,-1 0 0,0-1 0,-1 1 0,1-1 0,0-13 0,-2 20-32,0-1 0,0 1-1,0 0 1,-1-1 0,1 1 0,0 0-1,0-1 1,0 1 0,0 0 0,-1 0-1,1-1 1,0 1 0,0 0 0,-1 0-1,1-1 1,0 1 0,-1 0 0,1 0-1,0 0 1,-1-1 0,1 1 0,0 0-1,-1 0 1,1 0 0,0 0 0,-1 0-1,1 0 1,0 0 0,-1 0 0,1 0-1,0 0 1,-1 0 0,1 0 0,0 0-1,-1 0 1,1 0 0,0 0-1,-1 0 1,1 0 0,0 0 0,-1 0-1,1 1 1,0-1 0,-1 0 0,1 0-1,0 0 1,-1 1 0,1-1 0,0 0-1,0 0 1,-1 1 0,1-1 0,0 0-1,0 1 1,0-1 0,-1 1 0,-16 13-151,13-8 143,0 0 1,1 0-1,0 0 1,0 0-1,1 0 1,-1 0-1,1 1 1,1-1-1,-1 1 1,1-1-1,1 1 1,-1 0-1,1-1 1,0 8-1,1-12-7,0 0 0,0-1 0,-1 1 0,1 0 0,1-1 0,-1 1 0,0 0 0,0-1 0,0 0 0,1 1 0,-1-1 0,1 0 0,-1 1 0,1-1 0,0 0 0,-1 0 0,1 0 0,0-1 0,0 1 0,-1 0 0,1-1 0,0 1 0,0-1 0,0 0 0,4 1 0,56 6 0,-54-7 0,154 1-283,-159-38 566,-4 29-283,0-1 0,-1 0 0,1 0 0,-2 1 0,1-1 0,-1 1 0,-1 0 0,1 0 0,-6-8 0,-14-39 0,23 55 0,0 0 0,0-1 0,0 1 0,0 0 0,0 0 0,0 0 0,0-1 0,0 1 0,0 0 0,0 0 0,0 0 0,0-1 0,0 1 0,0 0 0,0 0 0,0 0 0,0-1 0,1 1 0,-1 0 0,0 0 0,0 0 0,0 0 0,0 0 0,0-1 0,1 1 0,-1 0 0,0 0 0,0 0 0,0 0 0,1 0 0,-1 0 0,0 0 0,0 0 0,0 0 0,0 0 0,1-1 0,-1 1 0,0 0 0,0 0 0,1 0 0,-1 0 0,0 0 0,0 1 0,0-1 0,1 0 0,-1 0 0,0 0 0,0 0 0,0 0 0,0 0 0,1 0 0,-1 0 0,0 0 0,0 1 0,2-1 0,58 8-3098,33 2-5949,-34-9 1141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8.430"/>
    </inkml:context>
    <inkml:brush xml:id="br0">
      <inkml:brushProperty name="width" value="0.025" units="cm"/>
      <inkml:brushProperty name="height" value="0.025" units="cm"/>
    </inkml:brush>
  </inkml:definitions>
  <inkml:trace contextRef="#ctx0" brushRef="#br0">0 471 18289,'0'0'13373,"14"-13"-12433,93-88-885,-5-4 0,103-137 0,-205 242-55,0-1 0,0 1 0,0-1 0,0 1 0,0 0 0,1-1 0,-1 1 0,0-1 0,0 1 0,0 0 0,1-1 0,-1 1 0,0-1 0,0 1 0,1 0 0,-1 0 0,0-1 0,1 1 0,-1 0 0,0-1 0,1 1 0,-1 0 0,1 0 0,-1 0 0,0-1 0,1 1 0,-1 0 0,1 0 0,-1 0 0,0 0 0,1 0 0,-1 0 0,1 0 0,-1 0 0,1 0 0,-1 0 0,1 0 0,-2 20 0,-17 49 0,14-55 0,-9 31 0,2 1 0,2 0 0,2 1 0,-2 93 0,9-137-31,1 0 0,0-1 0,-1 1 0,1-1-1,0 1 1,0-1 0,1 0 0,-1 1 0,0-1 0,1 0 0,0 0 0,-1 0 0,1 0-1,0 0 1,4 3 0,-5-4-22,0 0 1,0-1-1,0 1 0,0 0 1,0 0-1,1 0 0,-1-1 1,0 1-1,0-1 0,1 1 1,-1-1-1,0 0 0,1 1 0,-1-1 1,0 0-1,1 0 0,-1 0 1,1 0-1,-1 0 0,0 0 1,1 0-1,-1 0 0,0-1 0,1 1 1,-1-1-1,0 1 0,1-1 1,-1 1-1,0-1 0,0 0 1,0 1-1,2-2 0,-2-2-997,1 1-1,-1-1 1,0 0 0,0 0-1,0 0 1,-1 1-1,1-1 1,-1 0 0,0 0-1,0 0 1,0 0-1,-1 0 1,1 0 0,-1 0-1,0 1 1,-3-8-1,-9-14-9092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9.424"/>
    </inkml:context>
    <inkml:brush xml:id="br0">
      <inkml:brushProperty name="width" value="0.025" units="cm"/>
      <inkml:brushProperty name="height" value="0.025" units="cm"/>
    </inkml:brush>
  </inkml:definitions>
  <inkml:trace contextRef="#ctx0" brushRef="#br0">0 384 14670,'0'0'13858,"13"1"-13228,3-1-519,0-1-1,0-1 1,0 0 0,0-2-1,0 1 1,27-12-1,-30 9-172,0 1 0,0 0 1,0 1-1,1 0 0,-1 1 0,1 0 0,0 1 0,0 1 0,24 1 0,-36 0 75,0 1 0,0 0-1,0 0 1,0 0 0,0 0-1,0 0 1,-1 0 0,1 1 0,0-1-1,-1 1 1,1-1 0,-1 1 0,1 0-1,-1-1 1,0 1 0,0 0-1,0 0 1,0 0 0,0 0 0,0 0-1,0 0 1,0 0 0,-1 0 0,1 0-1,-1 0 1,0 1 0,0 2-1,3 71 1026,-4-59-868,-1 15 823,1-54-96,3 4-897,0 1 0,1-1 0,8-24 0,-6 25 0,-1 0 0,-1 0 0,3-34 0,-5 53 0,0 0 0,-1 0 0,1 0 0,0 0 0,0-1 0,1 1 0,-1-1 0,0 1 0,1-1 0,-1 1 0,0-1 0,1 0 0,0 1 0,-1-1 0,1 0 0,2 1 0,32 15 0,-26-15 0,-1-1 0,0-1 0,1 0 0,-1 0 0,1-1 0,-1 0 0,1 0 0,-1-1 0,0-1 0,0 1 0,0-2 0,0 1 0,-1-1 0,1 0 0,-1-1 0,0 0 0,0 0 0,-1-1 0,1 0 0,9-10 0,-4 3 0,0-1 0,-1 0 0,0-1 0,-1 0 0,-1-1 0,-1 0 0,0 0 0,-1-1 0,9-26 0,-15 34 0,0 0 0,-1 1 0,1-1 0,-2 0 0,0-12 0,0 17 0,0 4 0,0 0 0,0-1 0,0 1 0,0 0 0,0-1 0,0 1 0,0 0 0,0-1 0,0 1 0,0 0 0,0-1 0,0 1 0,0 0 0,0-1 0,0 1 0,-1 0 0,1-1 0,0 1 0,0 0 0,0-1 0,-1 1 0,1 0 0,0 0 0,0-1 0,-1 1 0,1 0 0,0 0 0,0-1 0,-1 1 0,1 0 0,0 0 0,-1 0 0,1 0 0,0 0 0,-1-1 0,1 1 0,0 0 0,-1 0 0,1 0 0,-1 0 0,1 0 0,0 0 0,-1 0 0,1 0 0,0 0 0,-1 0 0,1 1 0,0-1 0,-1 0 0,1 0 0,0 0 0,-1 0 0,1 0 0,0 1 0,-1-1 0,-17 15 0,8 3 0,1 0 0,1 1 0,0 0 0,2 1 0,0 0 0,1 0 0,-4 38 0,0 147 0,9-197 0,6 103 0,-6-130 0,2-1 0,0 1 0,6-26 0,-7 39 0,0 0 0,1 1 0,0-1 0,0 0 0,0 1 0,1-1 0,-1 1 0,1 0 0,1 0 0,-1 0 0,1 0 0,0 0 0,0 1 0,0 0 0,6-5 0,-7 8 0,0-1 0,0 1 0,-1 0 0,1 0 0,0 0 0,1 0 0,-1 0 0,0 1 0,0 0 0,0-1 0,0 1 0,0 0 0,0 1 0,1-1 0,-1 0 0,0 1 0,0 0 0,0 0 0,0 0 0,0 0 0,0 0 0,-1 0 0,1 1 0,0-1 0,-1 1 0,1 0 0,0 0 0,-1 0 0,0 0 0,0 0 0,0 1 0,0-1 0,0 1 0,0-1 0,0 1 0,-1 0 0,3 5 0,-2-5 0,0 1 0,-1-1 0,1 1 0,-1-1 0,1 1 0,-1 0 0,0-1 0,-1 1 0,1 0 0,-1 0 0,1 0 0,-1-1 0,0 1 0,-1 0 0,1 0 0,-1 0 0,1 0 0,-1-1 0,0 1 0,-1 0 0,1-1 0,-1 1 0,1-1 0,-1 1 0,0-1 0,0 0 0,-1 0 0,1 0 0,0 0 0,-1 0 0,-4 3 0,-4 1 0,1-1 0,-1 0 0,0-1 0,-21 7 0,26-10 0,1-1 0,-1 1 0,0-1 0,0 0 0,0-1 0,1 1 0,-1-1 0,0-1 0,0 1 0,0-1 0,0 0 0,-7-2 0,12 3-133,-1-1 1,0 0-1,1 0 1,-1 1-1,1-1 0,-1 0 1,1 0-1,-1-1 1,1 1-1,0 0 0,-1 0 1,1-1-1,0 1 1,0-1-1,0 1 1,0-1-1,0 1 0,0-1 1,1 0-1,-1 1 1,1-1-1,-1 0 0,1 1 1,-1-1-1,1 0 1,0 0-1,0 0 0,0 1 1,0-1-1,0 0 1,0 0-1,0 0 0,1 1 1,-1-1-1,1 0 1,0-2-1,1-1-710,0-1 0,1 0 0,-1 1 0,1-1 0,0 1 0,0 0 1,1 0-1,0 0 0,5-5 0,12-9-6930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49.940"/>
    </inkml:context>
    <inkml:brush xml:id="br0">
      <inkml:brushProperty name="width" value="0.025" units="cm"/>
      <inkml:brushProperty name="height" value="0.025" units="cm"/>
    </inkml:brush>
  </inkml:definitions>
  <inkml:trace contextRef="#ctx0" brushRef="#br0">0 119 22421,'0'1'82,"0"0"1,0 0-1,0 0 0,1 0 0,-1 0 1,0 0-1,0 0 0,1 0 0,-1 0 0,0 0 1,1 0-1,-1-1 0,1 1 0,-1 0 1,1 0-1,-1 0 0,1 0 0,0-1 1,-1 1-1,1 0 0,0 0 0,0-1 0,0 1 1,0-1-1,-1 1 0,3 0 0,-1 0 267,1 0 0,0-1 0,0 1 0,0-1 0,0 1 0,0-1 0,-1 0 0,1 0 0,5-1 0,1 0 423,0-1 1,0 0 0,0 0 0,-1-1-1,16-7 1,-15 5-773,-1 0 0,0-1 0,1 0 0,-2 0 0,12-12 0,-16 15 0,0-1 0,0 1 0,-1-1 0,1 1 0,-1-1 0,0 0 0,0 0 0,0 0 0,0 0 0,-1 0 0,0-1 0,0 1 0,0 0 0,1-9 0,-2 12 0,0 1 0,0-1 0,0 1 0,0 0 0,0-1 0,0 1 0,0-1 0,0 1 0,0 0 0,0-1 0,-1 1 0,1-1 0,0 1 0,0 0 0,0-1 0,0 1 0,-1 0 0,1-1 0,0 1 0,0 0 0,-1-1 0,1 1 0,0 0 0,-1 0 0,1-1 0,0 1 0,-1 0 0,1 0 0,0 0 0,-1-1 0,1 1 0,0 0 0,-1 0 0,1 0 0,-1 0 0,0 0 0,-18 5 0,-14 18 0,28-16 0,0 0 0,0 1 0,0 0 0,1 0 0,1 0 0,-1 1 0,1-1 0,0 1 0,1 0 0,0-1 0,1 1 0,0 0 0,0 0 0,1 15 0,1-23 0,-1 1 0,1-1 0,0 1 0,0-1 0,0 0 0,0 1 0,0-1 0,0 0 0,0 0 0,1 0 0,-1 0 0,0 0 0,1 0 0,-1 0 0,0 0 0,1-1 0,-1 1 0,1-1 0,-1 1 0,1-1 0,0 1 0,-1-1 0,1 0 0,-1 0 0,1 1 0,0-1 0,-1 0 0,4-1 0,47-4 0,-41 0-20,0 0 0,-1-1 0,1 0 0,-1 0 0,-1-1 0,1-1 0,-1 0 0,-1 0 0,1 0 0,-1-1 0,9-13 0,-27 73 260,7-43-240,1-1 0,0 1 0,0 0 0,0 0 0,1 0 0,0 0 0,1 0 0,0 0 0,0 0 0,2 14 0,-1-21 1,-1 0 1,1 0-1,0 0 0,-1-1 0,1 1 1,0 0-1,-1 0 0,1-1 0,0 1 1,0 0-1,0-1 0,-1 1 0,1-1 1,0 1-1,0-1 0,0 1 0,0-1 1,0 0-1,0 0 0,0 1 0,0-1 1,0 0-1,0 0 0,0 0 0,0 0 1,0 0-1,0 0 0,0 0 0,0 0 1,0-1-1,0 1 0,0 0 1,0-1-1,2 0 0,30-16-221,9-31-4969,-10-7-5333,-14 19 849</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0.312"/>
    </inkml:context>
    <inkml:brush xml:id="br0">
      <inkml:brushProperty name="width" value="0.025" units="cm"/>
      <inkml:brushProperty name="height" value="0.025" units="cm"/>
    </inkml:brush>
  </inkml:definitions>
  <inkml:trace contextRef="#ctx0" brushRef="#br0">171 0 20467,'0'0'2109,"-3"10"42,-49 164 3619,41-121-5281,1 0-1,3 0 1,-1 72 0,8-124-487,0-1-1,0 1 1,0 0 0,0 0 0,0 0-1,0 0 1,0 0 0,0 0-1,0 0 1,1-1 0,-1 1 0,0 0-1,0 0 1,1 0 0,-1 0-1,1-1 1,-1 1 0,1 0-1,-1 0 1,1-1 0,0 1 0,-1 0-1,1-1 1,0 1 0,0 0-1,0-1-31,0 0 0,-1 0 0,1-1-1,-1 1 1,1 0 0,0 0-1,-1 0 1,1-1 0,-1 1-1,1 0 1,-1-1 0,1 1 0,-1 0-1,1-1 1,-1 1 0,1-1-1,-1 1 1,0-1 0,1 1-1,-1-1 1,0 1 0,1-1 0,-1 1-1,0-1 1,1 1 0,-1-1-1,0 0 1,0 1 0,0-1-1,0 0 1,0 1 0,0-1 0,0 1-1,0-1 1,0 0 0,2-10-352,-1 0 0,0 0 1,-1 0-1,0 0 0,-1 0 1,0 0-1,-1 0 0,0 0 0,-1 0 1,0 1-1,-1-1 0,0 1 1,-6-12-1,6 15 539,0 0 0,-1 0 0,0 0 0,0 0 0,-1 1 0,1 0 0,-1 0 0,-1 1 0,1-1 0,-1 1 0,-9-5 0,57 15 3320,-15-3-3041,-20-2-529,86 9 142,-33-14-7484,-45-4-770,-8-3-6529</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0.655"/>
    </inkml:context>
    <inkml:brush xml:id="br0">
      <inkml:brushProperty name="width" value="0.025" units="cm"/>
      <inkml:brushProperty name="height" value="0.025" units="cm"/>
    </inkml:brush>
  </inkml:definitions>
  <inkml:trace contextRef="#ctx0" brushRef="#br0">0 34 19859,'0'0'5381,"74"-33"-9993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1.761"/>
    </inkml:context>
    <inkml:brush xml:id="br0">
      <inkml:brushProperty name="width" value="0.025" units="cm"/>
      <inkml:brushProperty name="height" value="0.025" units="cm"/>
    </inkml:brush>
  </inkml:definitions>
  <inkml:trace contextRef="#ctx0" brushRef="#br0">0 138 14830,'0'0'13746,"10"-7"-13377,-1 1-357,-1 0 1,1 1 0,1 0-1,-1 0 1,1 1-1,0 0 1,0 1 0,0 0-1,0 0 1,17-1 0,-26 4-11,4-1 7,0 1 0,0 0 0,-1 0 0,1 0 0,0 0 0,0 1 0,5 1 0,-9-1-4,0-1 0,0 1-1,0 0 1,0-1 0,0 1 0,0 0-1,0 0 1,0 0 0,0-1-1,-1 1 1,1 0 0,0 0-1,-1 0 1,1 0 0,0 0 0,-1 1-1,0-1 1,1 0 0,-1 0-1,0 0 1,1 0 0,-1 1 0,0-1-1,0 0 1,0 0 0,0 0-1,0 0 1,0 1 0,0-1 0,-1 0-1,1 0 1,0 0 0,-1 2-1,-2 9 95,-1-1 0,0 1-1,-1-1 1,0 0 0,-1 0-1,0 0 1,-11 14 0,9-14-22,0 0 0,1 1 0,1 0 0,0 0 0,1 0 1,-5 16-1,10-28-66,0 1 0,0 0 0,-1-1 0,1 1 0,0 0 0,0 0 0,0-1 0,0 1 0,0 0 0,0 0 0,0 0 0,0-1 0,0 1 0,0 0 0,1 0 0,-1-1 0,0 1 0,0 0 0,1-1 0,-1 1 0,0 0 0,1-1 0,-1 1 0,1 0 0,-1-1 0,1 1 0,-1-1 0,1 1 0,-1-1 0,2 2 0,0-2 15,0 1 0,0-1 0,0 1-1,0-1 1,0 0 0,0 1-1,0-1 1,0 0 0,0 0-1,0-1 1,4 0 0,3-1 50,0 0 0,0-1 0,0 0 0,11-6 0,2-5-114,-2 0-1,0 0 1,-1-2 0,0-1-1,-2 0 1,0-1 0,0-1-1,-2-1 1,-1 0 0,20-35-1,-43 79 77,0 0-1,2 1 0,1-1 1,-3 30-1,8-47 37,0-1 0,0 1 1,1 0-1,-1 0 0,1 0 0,1 0 1,-1-1-1,1 1 0,3 10 0,-3-15-53,-1-1 1,1 1-1,0-1 0,0 0 1,0 1-1,0-1 0,0 0 1,0 0-1,0 0 0,0 0 1,0 0-1,0 0 0,1 0 1,-1 0-1,0 0 0,1-1 1,-1 1-1,2 0 0,1 0-5,-1 0 0,1-1 0,-1 1 0,1-1 1,-1 0-1,1 0 0,-1-1 0,1 1 0,-1-1 0,7-1 0,1-2-16,0 0 0,-1-1 0,0 0 0,0-1 0,0 0 0,-1-1 0,0 0 0,0 0 0,13-14 0,-3 1 0,-2 0 0,0-1 0,15-25 0,-25 33 0,1-1 0,-2 0 0,10-30 0,-16 45 0,-8 20 0,1 0 0,0 0 0,2 0 0,0 1 0,2-1 0,0 1 0,1 32 0,2-53 0,0 1 0,0-1 0,1 1 0,-1-1 0,0 1 0,1-1 0,-1 0 0,1 1 0,-1-1 0,1 0 0,0 1 0,0-1 0,0 0 0,0 0 0,-1 0 0,1 1 0,1-1 0,-1 0 0,0 0 0,0-1 0,0 1 0,0 0 0,1 0 0,-1-1 0,0 1 0,1 0 0,-1-1 0,1 1 0,-1-1 0,1 0 0,-1 1 0,0-1 0,1 0 0,-1 0 0,1 0 0,-1 0 0,1 0 0,-1-1 0,1 1 0,-1 0 0,1-1 0,1 0 0,4 0 0,-1-1 0,0 0 0,0 0 0,0 0 0,0-1 0,0 0 0,0 0 0,8-7 0,3-5 0,0-1 0,-2-1 0,28-37 0,-37 46 0,-1-1 0,0 1 0,0-2 0,0 1 0,-1 0 0,-1-1 0,1 0 0,-2 0 0,1 0 0,-1 0 0,0-13 0,-2 23 0,0 0 0,0 0 0,0 0 0,0-1 0,0 1 0,1 0 0,-1 0 0,0 0 0,0-1 0,-1 1 0,1 0 0,0 0 0,0 0 0,0 0 0,0-1 0,0 1 0,0 0 0,0 0 0,0 0 0,0 0 0,0-1 0,0 1 0,0 0 0,-1 0 0,1 0 0,0 0 0,0-1 0,0 1 0,0 0 0,0 0 0,0 0 0,-1 0 0,1 0 0,0 0 0,0 0 0,0 0 0,-1 0 0,1 0 0,0-1 0,0 1 0,0 0 0,0 0 0,-1 0 0,1 0 0,0 0 0,0 0 0,0 0 0,-1 0 0,1 0 0,0 1 0,0-1 0,0 0 0,0 0 0,-1 0 0,1 0 0,0 0 0,0 0 0,0 0 0,0 0 0,-1 0 0,1 1 0,0-1 0,0 0 0,0 0 0,0 0 0,-1 1 0,-8 8 0,8-9 0,0 2 0,0-1 0,1 0 0,-1 0 0,0 1 0,0-1 0,1 0 0,-1 1 0,1-1 0,-1 1 0,1-1 0,0 1 0,0-1 0,-1 1 0,1-1 0,0 1 0,0-1 0,1 1 0,-1-1 0,0 1 0,1 1 0,0-2 0,-1 0 0,1 0 0,0 0 0,0-1 0,-1 1 0,1 0 0,0-1 0,0 1 0,0 0 0,0-1 0,0 0 0,0 1 0,0-1 0,0 1 0,0-1 0,0 0 0,0 0 0,0 1 0,0-1 0,0 0 0,2 0 0,3 0 0,-1-1 0,1 1 0,0-1 0,-1 0 0,1-1 0,-1 1 0,1-1 0,-1 0 0,8-5 0,-1 0 0,-1 0 0,0-1 0,-1-1 0,0 0 0,0 0 0,-1-1 0,-1 0 0,13-18 0,-33 51 0,2 0 0,0 1 0,2 0 0,0 1 0,2 0 0,1 0 0,1 0 0,-2 33 0,6-56 0,0-1 0,-1 1 0,1-1 0,0 1 0,0-1 0,0 1 0,0 0 0,0-1 0,1 1 0,-1-1 0,0 1 0,1-1 0,-1 1 0,1-1 0,-1 1 0,1-1 0,0 1 0,0-1 0,0 0 0,0 1 0,0-1 0,0 0 0,0 0 0,0 0 0,0 0 0,0 0 0,0 0 0,1 0 0,-1 0 0,1 0 0,-1 0 0,0-1 0,1 1 0,-1-1 0,1 1 0,-1-1 0,1 0 0,0 1 0,-1-1 0,1 0 0,-1 0 0,1 0 0,-1 0 0,1 0 0,0 0 0,-1-1 0,1 1 0,-1-1 0,3 0 0,1-1 0,0 0 0,0 0 0,0 0 0,-1-1 0,1 1 0,-1-1 0,1 0 0,-1-1 0,0 1 0,-1-1 0,1 0 0,0 0 0,-1 0 0,3-5 0,0-9-1931,-4-11-5761,-2 23 5677,0-12-7903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2.121"/>
    </inkml:context>
    <inkml:brush xml:id="br0">
      <inkml:brushProperty name="width" value="0.025" units="cm"/>
      <inkml:brushProperty name="height" value="0.025" units="cm"/>
    </inkml:brush>
  </inkml:definitions>
  <inkml:trace contextRef="#ctx0" brushRef="#br0">0 1 13164,'0'0'18546,"50"35"-38181</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2.445"/>
    </inkml:context>
    <inkml:brush xml:id="br0">
      <inkml:brushProperty name="width" value="0.025" units="cm"/>
      <inkml:brushProperty name="height" value="0.025" units="cm"/>
    </inkml:brush>
  </inkml:definitions>
  <inkml:trace contextRef="#ctx0" brushRef="#br0">210 6 13645,'0'0'11696,"-11"-1"-8418,8 1-3154,-16-3 543,-1 2 0,0 0 0,-32 3-1,47-1-557,-1 0-1,0 0 0,0 0 0,1 1 0,-1 0 1,1 0-1,-1 1 0,-7 4 0,11-6-90,0 1 1,0 0-1,0-1 0,0 1 0,0 0 0,1 0 1,-1 0-1,1 0 0,-1 0 0,1 1 1,0-1-1,0 0 0,0 1 0,0-1 1,0 0-1,0 1 0,1-1 0,-1 1 1,1 0-1,-1 3 0,2-5-22,-1 0 0,0 1 1,1-1-1,-1 0 0,1 0 0,-1 0 0,1 0 1,-1 0-1,1 0 0,0 0 0,0 0 1,-1 0-1,1 0 0,0 0 0,0 0 0,0 0 1,0 0-1,0-1 0,0 1 0,0 0 0,0-1 1,1 1-1,-1-1 0,0 1 0,0-1 0,0 0 1,1 0-1,-1 1 0,0-1 0,0 0 0,1 0 1,0 0-1,53 2-413,-44-3 222,26 0-957,-25 0 950,0 0 0,0 1-1,-1 0 1,1 0-1,0 2 1,0-1 0,-1 2-1,22 6 1,-32-9 241,0 1 0,0-1 0,0 1 1,0 0-1,0 0 0,0-1 0,0 1 1,-1 0-1,1 0 0,0 0 0,0 0 0,-1 0 1,1 0-1,0 0 0,-1 0 0,1 0 0,-1 0 1,0 0-1,1 1 0,-1-1 0,0 0 1,0 0-1,1 0 0,-1 1 0,0-1 0,0 0 1,0 0-1,-1 0 0,1 0 0,0 1 0,0-1 1,-1 0-1,1 0 0,-1 0 0,1 0 1,-1 0-1,1 0 0,-1 1 0,1-1 0,-1-1 1,0 1-1,0 0 0,0 0 0,1 0 0,-1 0 1,-2 1-1,-3 5 334,-1-1 1,0 1-1,0-1 1,-13 8-1,13-10-373,0 1 0,0-1 0,-1 0 0,0-1 0,0 0 0,0 0 0,0-1 0,0 0 0,0 0 0,-1-1 0,-16 1 0,25-2-77,-1 0 0,1 0 0,-1-1 0,1 1 0,0 0 1,-1 0-1,1 0 0,-1-1 0,1 1 0,0 0 0,-1 0 0,1-1 0,0 1 0,0 0 0,-1-1 0,1 1 0,0 0 1,0-1-1,-1 1 0,1 0 0,0-1 0,0 1 0,0-1 0,0 1 0,0 0 0,-1-1 0,1 1 0,0-1 1,0 1-1,0 0 0,0-1 0,0 1 0,0-1 0,0 1 0,1-1 0,-1 1 0,0 0 0,0-1 0,0 1 0,0-1 1,0 1-1,1 0 0,-1-1 0,0 1 0,1-1 0,10-18-6832,6 5-293</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2.819"/>
    </inkml:context>
    <inkml:brush xml:id="br0">
      <inkml:brushProperty name="width" value="0.025" units="cm"/>
      <inkml:brushProperty name="height" value="0.025" units="cm"/>
    </inkml:brush>
  </inkml:definitions>
  <inkml:trace contextRef="#ctx0" brushRef="#br0">93 289 19859,'0'0'6940,"-9"4"-5627,4-2-1198,0 0-1,0 0 1,0 1 0,1-1 0,-1 1 0,1 1-1,-1-1 1,1 1 0,0-1 0,0 1-1,1 0 1,-1 0 0,1 1 0,0-1 0,0 1-1,1 0 1,-1-1 0,1 1 0,0 0-1,0 1 1,0-1 0,1 0 0,0 0 0,0 1-1,0-1 1,1 1 0,0-1 0,0 0-1,1 8 1,0-11-98,0 0 0,0 0 0,0 0-1,0 0 1,0 0 0,1 0 0,-1-1 0,1 1-1,-1 0 1,1-1 0,0 1 0,-1-1 0,1 0 0,0 0-1,0 1 1,0-1 0,0 0 0,0 0 0,0-1-1,0 1 1,1 0 0,-1-1 0,0 0 0,0 1-1,0-1 1,1 0 0,3 0 0,2 0 19,0 0 1,0 0-1,0-1 1,0 0-1,0 0 1,14-5-1,-9 0-28,0-1 1,-1 0-1,0-1 0,0 0 1,-1-1-1,0 0 0,0 0 0,-1-1 1,0-1-1,8-11 0,-2 0-48,-1 0-1,0-1 0,-2-1 1,14-34-1,-21 44 21,-1 0-1,-1 0 1,-1 0-1,0-1 1,2-25-1,-4 37 14,-1 0 0,0 0 0,1-1 0,-1 1 0,-1 0 0,1 0 0,0 0 0,-1 0 0,1 0 0,-1 0 0,0 0 0,0 0 0,0 0-1,-1 0 1,1 1 0,-1-1 0,1 0 0,-1 1 0,0-1 0,0 1 0,0 0 0,0 0 0,-1-1 0,1 1 0,-1 1 0,1-1 0,-1 0 0,1 1-1,-1-1 1,0 1 0,0 0 0,0 0 0,-3-1 0,-1 1 30,1 0 0,-1 1 0,0 0-1,1 0 1,-1 1 0,0 0 0,1 0 0,-1 0-1,1 1 1,-1 0 0,1 0 0,0 1 0,0 0 0,0 0-1,0 0 1,1 1 0,-1 0 0,1 0 0,-5 5 0,4-4 6,0 1 1,1-1 0,0 1-1,0 0 1,0 1 0,1-1-1,0 1 1,1 0 0,-1 0-1,1 0 1,1 1 0,-1-1-1,1 1 1,0-1 0,1 1-1,-1 8 1,2-13-29,0 0-1,1 0 1,-1 0-1,1 0 1,0 0 0,0 0-1,0 0 1,0 0-1,0 0 1,0 0-1,1-1 1,0 1 0,-1 0-1,1-1 1,0 1-1,0-1 1,0 0 0,1 0-1,-1 0 1,1 0-1,-1 0 1,1 0 0,4 2-1,8 4-5,1-1 0,0-1 0,22 7 0,3 0-53,-34-10 30,0 0 0,-1 0 0,1 1 1,-1-1-1,1 2 0,-1-1 0,0 1 0,-1-1 1,1 2-1,-1-1 0,0 1 0,0-1 0,7 12 0,-10-11-36,1 0 0,-1 0-1,0 1 1,0-1-1,0 0 1,-1 1 0,0-1-1,-1 1 1,1-1-1,-1 1 1,-1 0 0,1-1-1,-1 1 1,0-1-1,-4 13 1,5-17-674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203"/>
    </inkml:context>
    <inkml:brush xml:id="br0">
      <inkml:brushProperty name="width" value="0.025" units="cm"/>
      <inkml:brushProperty name="height" value="0.025" units="cm"/>
    </inkml:brush>
  </inkml:definitions>
  <inkml:trace contextRef="#ctx0" brushRef="#br0">70 93 6726,'0'-13'10770,"-1"1"-7225,1 0-4380,-1-2 5714,-1 23-1667,0 19-2530,1-20-76,-3 31-288,-16 241 2546,0-388-6857,4-47-9643,14 122 14357,2-1 3284,0 33-3766,0 0-1,1 0 0,-1-1 1,1 1-1,0 0 1,-1 0-1,1 0 1,0 0-1,0-1 1,0 1-1,0 0 0,0 1 1,0-1-1,0 0 1,0 0-1,0 0 1,0 1-1,1-1 0,-1 0 1,0 1-1,0-1 1,2 0-1,38-13 1144,-27 10-651,14-7-397,-19 6-264,1 1 0,-1 1-1,1-1 1,0 2 0,0-1-1,14-1 1,-23 5-70,-1-1 0,1 1 0,0-1 0,0 1 0,0-1 0,0 1 0,0 0 0,-1-1 1,1 1-1,0 0 0,0-1 0,-1 1 0,1 0 0,-1 0 0,1 0 0,-1 0 0,1 0 0,-1 0 0,1 0 1,-1 0-1,0 0 0,0 0 0,1 0 0,-1 0 0,0 0 0,0 0 0,0 2 0,3 37 195,-3-34-83,0 180 2634,0-99-9031,-2-83 1263,-5-1 2156,5-3 1871,-12 1-4893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3.347"/>
    </inkml:context>
    <inkml:brush xml:id="br0">
      <inkml:brushProperty name="width" value="0.025" units="cm"/>
      <inkml:brushProperty name="height" value="0.025" units="cm"/>
    </inkml:brush>
  </inkml:definitions>
  <inkml:trace contextRef="#ctx0" brushRef="#br0">7 64 3940,'0'0'19544,"9"3"-16875,9 3-1677,-1-1 0,1 0 0,28 2-1,-42-6-835,1-1-1,-1 0 0,0 0 0,0 0 0,1-1 0,-1 1 0,0-1 0,0 0 0,0 0 0,0 0 0,5-3 0,-7 3-128,-1 0 0,0 0 1,1 0-1,-1-1 0,0 1 0,0 0 0,0 0 0,0-1 0,0 1 0,0-1 0,0 1 0,0-1 0,-1 1 1,1-1-1,0 0 0,-1 1 0,1-1 0,-1 0 0,0 1 0,0-1 0,0 0 0,0 0 0,0 1 1,0-1-1,0 0 0,0 0 0,-1 1 0,0-4 0,0 3-27,0 0 0,1 0 0,-1 0 0,-1 0 0,1 0 0,0 0 0,0 1 0,-1-1 0,1 0 0,-1 1 0,1-1 0,-1 1 0,0 0 0,0 0 0,1-1 0,-1 1 0,0 0 0,0 0 0,0 1 0,0-1 0,0 0 0,-1 1 0,1-1 0,0 1 0,0-1 0,0 1 0,0 0 0,-3 0 0,0 0 0,0 0 0,0 0 0,0 0 0,1 1 0,-1-1 0,0 1 0,1 0 0,-1 1 0,1-1 0,-1 1 0,1 0 0,-6 3 0,3 1 0,1 0 0,-1 0 0,1 0 0,1 1 0,-1 0 0,1 0 0,-6 11 0,9-14 0,0-1 0,0 1 0,0 0 0,1 0 0,-1 1 0,1-1 0,0 0 0,0 0 0,0 1 0,1-1 0,-1 0 0,1 1 0,0-1 0,1 0 0,-1 1 0,2 6 0,0-9 0,-1 0 0,0-1 0,1 1 0,-1-1 0,1 1 0,-1-1 0,1 0 0,0 1 0,0-1 0,0 0 0,0 0 0,-1-1 0,1 1 0,0 0 0,0-1 0,1 1 0,-1-1 0,0 1 0,0-1 0,0 0 0,0 0 0,4 0 0,51-3 0,-39-1-100,0-1 0,-1 0 0,1-1 0,-1-1 0,0 0 0,17-12 0,-16 10-9,0 0 1,0 0-1,1 2 0,32-8 0,-50 15 117,-1-1 0,1 1-1,0 0 1,0 0 0,-1 0-1,1 0 1,0 0 0,0 0 0,-1 0-1,1 0 1,0 0 0,0 0-1,-1 1 1,1-1 0,0 0-1,-1 0 1,1 1 0,0-1 0,-1 1-1,1-1 1,0 0 0,-1 1-1,1-1 1,-1 1 0,1-1 0,-1 1-1,1 0 1,-1-1 0,1 1-1,-1-1 1,1 1 0,-1 0 0,0-1-1,0 1 1,1 0 0,-1 0-1,0-1 1,0 1 0,0 0 0,0-1-1,0 1 1,1 0 0,-1 0-1,-1-1 1,1 1 0,0 0-1,0 0 1,0-1 0,0 1 0,0 0-1,-1 0 1,1-1 0,-1 2-1,-18 56 621,8-28-428,11-29-200,0-1 0,0 1 0,0-1 0,0 1 0,0-1 0,0 0 0,0 1 0,0-1 0,0 1 0,0-1 0,0 1 0,1-1 0,-1 0 0,0 1 0,0-1 0,0 1 0,1-1 0,-1 0 0,0 1 0,0-1 0,1 0 0,-1 1 0,0-1 0,1 0 0,-1 0 0,0 1 0,1-1 0,-1 0 0,0 0 0,1 0 0,-1 1 0,0-1 0,1 0 0,0 0 0,21 1 0,20-11 0,10-13 0,-39 16 0,1 0 0,0 1 0,1 1 0,-1 0 0,1 1 0,0 0 0,28-2 0,-42 6-12,0 0 0,0 0 0,-1 0 0,1 0 0,0 0 0,0 0 0,0 1 0,0-1 0,0 0 0,0 1 0,-1-1 0,1 0 0,0 1 0,0-1-1,0 1 1,-1-1 0,1 1 0,0-1 0,-1 1 0,1 0 0,0-1 0,-1 1 0,1 0 0,-1 0 0,1-1 0,-1 1 0,0 0 0,1 0 0,-1 0 0,0 0 0,1 1 0,0 30-2273,-1-20 455</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4.014"/>
    </inkml:context>
    <inkml:brush xml:id="br0">
      <inkml:brushProperty name="width" value="0.025" units="cm"/>
      <inkml:brushProperty name="height" value="0.025" units="cm"/>
    </inkml:brush>
  </inkml:definitions>
  <inkml:trace contextRef="#ctx0" brushRef="#br0">151 275 18674,'0'0'9801,"1"-8"-7570,0 5-2124,-1 1-1,1-1 0,-1 1 0,0-1 0,0 1 1,0-1-1,0 0 0,-1 1 0,1-1 0,-1 1 1,0-1-1,1 1 0,-2-3 0,0 3-81,1 1 0,-1 0 0,0-1 0,1 1 0,-1 0 0,0 0 0,0 0 0,0 0 0,0 0 0,0 0 0,0 1 0,0-1-1,0 1 1,0-1 0,0 1 0,0 0 0,0 0 0,0 0 0,0 0 0,0 0 0,0 0 0,-3 1 0,0 0-25,0 0 0,-1 1 0,1-1 0,0 1 0,0 0 0,0 1 0,0-1 0,1 1 0,-1 0 0,1 0 0,0 1 0,-8 7 0,9-9 0,1 0 0,-1 1 0,1-1 0,-1 1 0,1 0 0,0 0 0,0 0 0,0 0 0,0 0 0,1 1 0,-1-1 0,1 0 0,0 1 0,0-1 0,0 1 0,0-1 0,1 1 0,0-1 0,-1 1 0,2 5 0,-1-8 0,1-1 0,0 1 0,-1 0 0,1 0 0,0-1 0,0 1 0,0-1 0,0 1 0,0 0 0,0-1 0,-1 0 0,1 1 0,0-1 0,0 0 0,0 1 0,1-1 0,-1 0 0,0 0 0,0 0 0,0 0 0,0 0 0,0 0 0,0 0 0,2 0 0,27-4 0,-17 1 0,-1-2 0,0 1 0,0-1 0,0-1 0,-1 0 0,0-1 0,0 0 0,-1-1 0,12-10 0,-4 2 0,-1-1 0,0-1 0,28-40 0,-36 46 0,-1-1 0,0 0 0,0-1 0,-2 0 0,0 0 0,0 0 0,6-27 0,-12 41 0,1-1 0,-1 1 0,0 0 0,0-1 0,0 1 0,1-1 0,-1 1 0,0 0 0,0-1 0,0 1 0,0-1 0,0 1 0,0-1 0,0 1 0,1 0 0,-1-1 0,-1 1 0,1-1 0,0 1 0,0-1 0,0 1 0,0 0 0,0-1 0,0 1 0,0-1 0,-1 1 0,1 0 0,0-1 0,0 1 0,0-1 0,-1 1 0,1 0 0,0-1 0,-1 1 0,1 0 0,0 0 0,-1-1 0,1 1 0,-5 4 0,-8 16 0,0 1 0,2 0 0,0 0 0,1 1 0,2 1 0,0 0 0,1 0 0,1 0 0,-4 40 0,10-60-38,-1 1 0,1 0 1,-1 0-1,1-1 0,0 1 0,1 0 0,-1 0 1,1-1-1,0 1 0,-1 0 0,1-1 1,1 1-1,-1 0 0,1-1 0,-1 0 0,1 1 1,0-1-1,3 4 0,-2-5-114,0 0-1,0-1 1,0 1-1,0-1 1,0 1 0,0-1-1,0 0 1,1 0-1,-1 0 1,0-1 0,1 1-1,-1-1 1,1 0-1,-1 0 1,1 0 0,-1 0-1,0 0 1,1-1-1,-1 0 1,5-1 0,22-10-6452,-1-8-2893</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9:54.514"/>
    </inkml:context>
    <inkml:brush xml:id="br0">
      <inkml:brushProperty name="width" value="0.025" units="cm"/>
      <inkml:brushProperty name="height" value="0.025" units="cm"/>
    </inkml:brush>
  </inkml:definitions>
  <inkml:trace contextRef="#ctx0" brushRef="#br0">8 4 17232,'0'0'6444,"-2"8"-3305,-3 27-774,5-34-2282,0 0 0,0 1 0,0-1 0,1 0 0,-1 1 1,1-1-1,-1 0 0,1 1 0,-1-1 0,1 0 0,0 0 1,-1 0-1,1 1 0,0-1 0,0 0 0,0 0 0,0 0 1,0 0-1,0 0 0,0-1 0,0 1 0,0 0 1,1 0-1,-1-1 0,0 1 0,0-1 0,1 1 0,-1-1 1,0 0-1,1 1 0,-1-1 0,0 0 0,3 0 0,47 3 570,-48-4-583,0 1-69,-1 0 0,1 0 0,0 0 0,0-1 0,0 1 0,-1-1 0,1 0 0,0 0 0,0 0 0,-1 0 0,1-1 0,-1 1 1,1 0-1,-1-1 0,0 0 0,0 0 0,1 0 0,-1 0 0,-1 0 0,1 0 0,0 0 0,0 0 0,-1-1 0,1 1 0,-1-1 0,0 1 0,0-1 1,0 0-1,0 0 0,0 1 0,0-1 0,-1 0 0,1 0 0,-1-3 0,0 6-1,0-1 0,-1 0 0,1 1 0,0-1 0,0 0 0,-1 0 0,1 1 0,0-1 0,-1 1 0,1-1 0,-1 0 0,1 1 0,-1-1 0,1 1 0,-1-1 0,1 1 0,-1-1 0,0 1 0,1-1 0,-1 1 0,0 0 0,1-1 0,-1 1 0,0 0 0,1 0 0,-1-1 0,0 1 0,0 0 0,1 0 0,-1 0 0,0 0 0,0 0 0,1 0 0,-1 0 0,0 0 0,0 0 0,1 0 0,-1 1 0,0-1 0,1 0 0,-1 0 0,0 1 0,-1 0 0,-1 0 0,0 0 0,0 0 0,-1 0 0,1 0 0,0 1 0,0-1 0,0 1 0,0 0 0,-3 3 0,2-1 0,1 1 0,-1 0 0,1 0 0,0 0 0,0 1 0,0-1 0,1 1 0,0-1 0,0 1 0,0 0 0,1 0 0,0 0 0,0 0 0,0 0 0,1 0 0,0 10 0,1-15 0,-1 0 0,1 0 0,-1 0 0,1 0 0,0 0 0,-1 0 0,1 0 0,0 0 0,-1 0 0,1 0 0,0 0 0,0 0 0,0-1 0,0 1 0,0 0 0,0-1 0,0 1 0,0 0 0,0-1 0,1 1 0,-1-1 0,0 0 0,0 1 0,0-1 0,1 0 0,-1 0 0,0 0 0,0 0 0,2 0 0,42-1 0,-41 0 0,15-2 0,0-1 0,0-2 0,-1 0 0,1 0 0,-1-2 0,17-10 0,-17 9 0,1 0 0,0 1 0,1 1 0,37-8 0,-57 15 0,1 0 0,-1 0 0,0 0 0,1 0 0,-1 0 0,0 0 0,1 0 0,-1 0 0,0 0 0,1 0 0,-1 0 0,0 0 0,0 1 0,1-1 0,-1 0 0,0 0 0,1 0 0,-1 0 0,0 1 0,0-1 0,1 0 0,-1 0 0,0 1 0,0-1 0,0 0 0,1 0 0,-1 1 0,0-1 0,0 0 0,0 1 0,0-1 0,0 0 0,0 1 0,0-1 0,1 0 0,-1 1 0,0-1 0,-1 21 0,-9 21 0,9-39 0,-1-1 0,1 1 0,1 0 0,-1 0 0,0-1 0,0 1 0,1 0 0,0 0 0,0 0 0,0 0 0,0 0 0,0 0 0,0 0 0,1 0 0,-1-1 0,1 1 0,1 3 0,-1-5 0,1 1 0,-1-1 0,1 1 0,0-1 0,0 0 0,0 0 0,-1 0 0,1 0 0,0 0 0,0 0 0,1-1 0,-1 1 0,0 0 0,0-1 0,0 0 0,0 0 0,0 1 0,1-1 0,-1 0 0,0-1 0,2 1 0,7-1 0,0 0 0,0-1 0,-1 0 0,1-1 0,0 0 0,-1-1 0,0 0 0,0-1 0,11-6 0,33-13 0,-53 23-149,-1 1-1,1 0 1,-1-1-1,1 1 1,-1 0 0,1 0-1,-1 0 1,1 0 0,-1 0-1,1-1 1,0 1-1,-1 0 1,1 0 0,-1 0-1,1 1 1,-1-1 0,1 0-1,0 0 1,-1 0-1,1 0 1,-1 0 0,1 1-1,-1-1 1,1 0-1,-1 0 1,1 1 0,-1-1-1,1 1 1,0 0-321,-1-1-1,0 1 1,0 0-1,0 0 1,0-1 0,0 1-1,0 0 1,1 0 0,-2-1-1,1 1 1,0 0 0,0 0-1,0-1 1,0 1 0,0 0-1,-1-1 1,1 1-1,0 0 1,-1-1 0,1 1-1,0 0 1,-1 0 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3:09.430"/>
    </inkml:context>
    <inkml:brush xml:id="br0">
      <inkml:brushProperty name="width" value="0.025" units="cm"/>
      <inkml:brushProperty name="height" value="0.025" units="cm"/>
    </inkml:brush>
  </inkml:definitions>
  <inkml:trace contextRef="#ctx0" brushRef="#br0">31 1 6150,'0'0'8974,"-5"5"-7800,-16 14-314,16-14-380,31 6 5529,0 0-1982,19-11 14,101-5-3671,-69 1-29,86 7 0,-130 1-341,0 2 0,0 1 0,62 22 0,-85-26 3,14 5 2,-24-8-6,1 1 0,-1-1 0,1 0-1,-1 1 1,0-1 0,1 0 0,-1 1 0,0-1 0,1 1 0,-1-1 0,0 1-1,1-1 1,-1 0 0,0 1 0,0-1 0,0 1 0,1 0 0,-1-1-1,0 1 1,0-1 0,0 1 0,0-1 0,0 1 0,0-1 0,0 1 0,0-1-1,0 1 1,0-1 0,0 1 0,-1 0 0,1-1 0,0 1 0,0-1-1,0 1 1,-1-1 0,1 0 0,0 1 0,-1-1 0,1 1 0,-4 1-780,1-1 0,-1 0 1,0 0-1,1 0 0,-1 0 1,0-1-1,1 1 0,-1-1 0,0 0 1,1 0-1,-1-1 0,-6 0 1,-3 0-3640,-21 1-9257</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3:11.787"/>
    </inkml:context>
    <inkml:brush xml:id="br0">
      <inkml:brushProperty name="width" value="0.025" units="cm"/>
      <inkml:brushProperty name="height" value="0.025" units="cm"/>
    </inkml:brush>
  </inkml:definitions>
  <inkml:trace contextRef="#ctx0" brushRef="#br0">1 1 9001,'20'4'13065,"5"5"-9989,32 7-2957,14-3 3502,-51-9-3497,0 0 0,39 2 0,-17-4 743,76 13-1,-80-9-725,-16-2 132,0 0 0,-1 2 1,1 1-1,-2 0 0,36 18 0,-51-23-273,-1 0 0,1 0 0,0-1 0,0 1 0,0-1 0,0-1 0,7 1 0,19 4 0,-19-1 0,0 1 0,0 1 0,-1 0 0,0 0 0,0 1 0,10 9 0,-9-7 0,0-1 0,0 0 0,1-1 0,23 10 0,9-2 0,0 3 0,-1 1 0,-1 3 0,56 37 0,92 57 0,55 39 0,426 253 0,-302-197 0,-210-104 0,220 193 0,-183-138 0,197 209 0,-294-270 0,370 453 0,-415-484 0,59 88 0,91 170 0,-78-117 0,-3 8 0,116 285 0,-78-149 0,-24-45 0,-109-234 0,-4 1 0,17 94 0,-38-147-534,-2-1 0,-1 35 0,-14-58-16287</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4.623"/>
    </inkml:context>
    <inkml:brush xml:id="br0">
      <inkml:brushProperty name="width" value="0.025" units="cm"/>
      <inkml:brushProperty name="height" value="0.025" units="cm"/>
    </inkml:brush>
  </inkml:definitions>
  <inkml:trace contextRef="#ctx0" brushRef="#br0">0 1423 6919,'0'0'9448,"0"-56"-7718,0 36-1217,0-10-417,0-6-96,1-5-128,7-8-865,-4-1-1570,4-4-1024,-4-1-3812</inkml:trace>
  <inkml:trace contextRef="#ctx0" brushRef="#br0" timeOffset="1">98 365 12204,'0'0'2466,"0"-69"-1826,0 36-191,0-8-417,1-6-416,3-7-1218,1-4-1857,0-5-5157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0.577"/>
    </inkml:context>
    <inkml:brush xml:id="br0">
      <inkml:brushProperty name="width" value="0.025" units="cm"/>
      <inkml:brushProperty name="height" value="0.025" units="cm"/>
    </inkml:brush>
  </inkml:definitions>
  <inkml:trace contextRef="#ctx0" brushRef="#br0">1 17 4612,'0'0'10442,"54"0"-9897,-32 0-97,6 0-31,2 0-161,10 0-192,6 0 0,8 0-673,4-4-2209,7-8-2307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0.933"/>
    </inkml:context>
    <inkml:brush xml:id="br0">
      <inkml:brushProperty name="width" value="0.025" units="cm"/>
      <inkml:brushProperty name="height" value="0.025" units="cm"/>
    </inkml:brush>
  </inkml:definitions>
  <inkml:trace contextRef="#ctx0" brushRef="#br0">1 13 10346,'0'0'4804,"56"13"-4099,-23-12-417,3 0-128,12-1-192,6 0-1729,5 0-2531</inkml:trace>
  <inkml:trace contextRef="#ctx0" brushRef="#br0" timeOffset="1">839 15 10314,'0'0'544,"79"0"-448,-34-5-640,10-4-2339</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1.275"/>
    </inkml:context>
    <inkml:brush xml:id="br0">
      <inkml:brushProperty name="width" value="0.025" units="cm"/>
      <inkml:brushProperty name="height" value="0.025" units="cm"/>
    </inkml:brush>
  </inkml:definitions>
  <inkml:trace contextRef="#ctx0" brushRef="#br0">0 61 4420,'10'1'982,"268"3"65,142 6 287,-212-3-2230,-163-6-3140</inkml:trace>
  <inkml:trace contextRef="#ctx0" brushRef="#br0" timeOffset="1">1145 84 3203,'15'0'1708,"25"-3"-599,0-1-1,0-1 0,0-3 0,68-22 1,-85 22 29,-1 2 0,1 0 1,0 2-1,47-4 0,39 6-4401,-95 2 2239,28 0-4683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1.679"/>
    </inkml:context>
    <inkml:brush xml:id="br0">
      <inkml:brushProperty name="width" value="0.025" units="cm"/>
      <inkml:brushProperty name="height" value="0.025" units="cm"/>
    </inkml:brush>
  </inkml:definitions>
  <inkml:trace contextRef="#ctx0" brushRef="#br0">0 74 10890,'0'0'3273,"12"-3"-2830,31-5-93,0 2 0,64-2 1,104 8-3770,-93 2-1842,-101-3 6574,0-1 1,-1-1-1,1 0 0,30-11 0,-27 7-579,0 2-1,35-6 0,143 7 1978,-128 4-6282,-54 0-1158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7.945"/>
    </inkml:context>
    <inkml:brush xml:id="br0">
      <inkml:brushProperty name="width" value="0.025" units="cm"/>
      <inkml:brushProperty name="height" value="0.025" units="cm"/>
    </inkml:brush>
  </inkml:definitions>
  <inkml:trace contextRef="#ctx0" brushRef="#br0">65 125 9065,'0'0'21876,"-9"11"-21726,2-1-144,1 0 0,-1 1 0,2 0 0,-1 0 0,2 1 0,-1-1 0,1 1 0,1 0 0,0 0 0,1 1 0,1-1 0,-1 0 0,2 1 0,0 12 1,0-23-7,0 1 0,1-1 1,-1 0-1,0 1 1,1-1-1,-1 0 1,1 0-1,0 0 1,0 0-1,0 1 1,0-1-1,0 0 1,0 0-1,0-1 1,1 1-1,-1 0 1,1 0-1,0-1 1,-1 1-1,1-1 1,0 1-1,0-1 0,0 0 1,0 1-1,0-1 1,0 0-1,0 0 1,0-1-1,0 1 1,0 0-1,1-1 1,-1 1-1,0-1 1,1 0-1,-1 0 1,0 0-1,0 0 1,5-1-1,1 0 47,1 0-1,0-1 1,-1 0-1,1 0 1,-1-1 0,0 0-1,0-1 1,16-8-1,0-6 69,0-1 0,-2-1 0,0-1-1,-1 0 1,-1-2 0,-1-1 0,-1 0-1,-2-1 1,28-54 0,-55 112-115,2 0 0,1 0 0,2 1 0,1 0 0,2 0 0,0 36 0,3-69 0,0 1 0,0 0 0,0 0 0,1 0 0,-1 0 0,0 0 0,1 0 0,-1-1 0,1 1 0,0 0 0,-1 0 0,1-1 0,0 1 0,0 0 0,0-1 0,0 1 0,0-1 0,1 1 0,-1-1 0,0 0 0,1 1 0,-1-1 0,1 0 0,-1 0 0,1 0 0,0 0 0,-1 0 0,1-1 0,0 1 0,0 0 0,0-1 0,2 1 0,-1-1 0,0 0 0,1 0 0,-1 0 0,0 0 0,0-1 0,0 0 0,0 1 0,0-1 0,0 0 0,0-1 0,0 1 0,0 0 0,-1-1 0,1 0 0,-1 0 0,1 1 0,-1-1 0,5-5 0,5-8 0,-1 0 0,0-1 0,-1 0 0,-1-1 0,-1 0 0,0 0 0,-1-1 0,-1 0 0,0-1 0,-2 1 0,0-1 0,-1 0 0,-1 0 0,0-29 0,-2 48 0,0 0 0,0 0 0,0 0 0,0 0 0,0 1 0,0-1 0,0 0 0,0 0 0,-1 0 0,1 0 0,0 0 0,0 1 0,0-1 0,0 0 0,0 0 0,0 0 0,0 0 0,0 0 0,0 0 0,0 1 0,0-1 0,-1 0 0,1 0 0,0 0 0,0 0 0,0 0 0,0 0 0,0 0 0,0 0 0,-1 0 0,1 0 0,0 0 0,0 1 0,0-1 0,0 0 0,-1 0 0,1 0 0,0 0 0,0 0 0,0 0 0,0 0 0,0 0 0,-1 0 0,1-1 0,0 1 0,0 0 0,0 0 0,0 0 0,0 0 0,-1 0 0,1 0 0,0 0 0,0 0 0,0 0 0,0 0 0,0 0 0,0-1 0,0 1 0,-1 0 0,1 0 0,0 0 0,0 0 0,0 0 0,0 0 0,0-1 0,0 1 0,-2 6 0,0 1 0,0-1 0,1 0 0,0 1 0,1-1 0,-1 1 0,1-1 0,0 1 0,1-1 0,-1 1 0,2-1 0,1 9 0,-2-11 0,0 0 0,1 0 0,-1 0 0,1 0 0,0 0 0,0-1 0,0 1 0,0-1 0,1 0 0,-1 1 0,1-1 0,0 0 0,0 0 0,0-1 0,0 1 0,1-1 0,-1 1 0,1-1 0,-1 0 0,8 3 0,-3-3 0,1-1 0,0 1 0,0-1 0,-1 0 0,1-1 0,0 0 0,0-1 0,0 0 0,-1 0 0,1-1 0,0 0 0,-1 0 0,0-1 0,1 0 0,-1-1 0,0 1 0,0-2 0,-1 1 0,12-10 0,-12 9 0,0 0 0,-1-1 0,1 0 0,-2 0 0,1 0 0,-1-1 0,0 0 0,0 0 0,0 0 0,-1 0 0,0-1 0,-1 0 0,0 0 0,0 0 0,-1 0 0,0 0 0,0-1 0,-1 1 0,0 0 0,0-12 0,-1 19 0,0 0 0,0 0 0,0 0 0,0 0 0,0 1 0,0-1 0,-1 0 0,1 0 0,0 0 0,-1 1 0,1-1 0,0 0 0,-1 0 0,1 1 0,-1-1 0,1 0 0,-1 1 0,1-1 0,-1 0 0,0 1 0,1-1 0,-1 1 0,0-1 0,1 1 0,-1-1 0,0 1 0,0 0 0,1-1 0,-1 1 0,0 0 0,0-1 0,0 1 0,0 0 0,1 0 0,-1 0 0,0 0 0,0 0 0,0 0 0,0 0 0,1 0 0,-1 0 0,0 0 0,0 1 0,0-1 0,0 0 0,1 1 0,-1-1 0,0 0 0,0 1 0,1-1 0,-1 1 0,0-1 0,1 1 0,-2 0 0,-3 2 0,-1 1 0,1-1 0,0 1 0,0-1 0,1 1 0,-7 7 0,7-5 0,-1 0 0,1 1 0,0-1 0,0 1 0,1 0 0,0 0 0,0 0 0,1 1 0,0-1 0,0 0 0,1 1 0,0 0 0,-1 8 0,3-15 0,-1 0 0,1 1 0,-1-1 0,1 0 0,0 1 0,-1-1 0,1 0 0,0 0 0,0 0 0,0 1 0,0-1 0,0 0 0,0 0 0,0 0 0,0-1 0,0 1 0,0 0 0,1 0 0,-1-1 0,0 1 0,1 0 0,-1-1 0,0 1 0,1-1 0,-1 0 0,1 1 0,-1-1 0,0 0 0,1 0 0,-1 0 0,1 0 0,-1 0 0,1 0 0,1-1 0,57-6 0,-17-2 0,-27 5 0,0 0 0,0 1 0,0 1 0,0 0 0,0 1 0,1 1 0,21 3 0,-37-3 0,0 0 0,1 0 0,-1 1 0,0-1 0,1 1 0,-1 0 0,0-1 0,0 1 0,0 0 0,0-1 0,0 1 0,0 0 0,0 0 0,0 0 0,0 0 0,0 0 0,0 0 0,-1 0 0,1 0 0,0 1 0,-1-1 0,1 0 0,-1 0 0,2 3 0,-24-56 0,16 41 0,1-1 0,0 1 0,1-1 0,0 0 0,1-1 0,1 1 0,-3-21 0,6 32 0,-1 0 0,0 1 1,0-1-1,1 1 0,-1-1 0,1 1 1,-1-1-1,0 1 0,1-1 0,-1 1 0,1-1 1,0 1-1,-1-1 0,1 1 0,-1 0 1,1 0-1,-1-1 0,1 1 0,0 0 0,-1 0 1,1-1-1,0 1 0,-1 0 0,1 0 1,0 0-1,-1 0 0,1 0 0,0 0 0,-1 0 1,1 0-1,0 0 0,-1 0 0,1 1 1,-1-1-1,2 0 0,27 7-40,-4 1-410,31 10-3797,31 0-7477,-31-13 150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3.815"/>
    </inkml:context>
    <inkml:brush xml:id="br0">
      <inkml:brushProperty name="width" value="0.025" units="cm"/>
      <inkml:brushProperty name="height" value="0.025" units="cm"/>
    </inkml:brush>
  </inkml:definitions>
  <inkml:trace contextRef="#ctx0" brushRef="#br0">1 309 12396,'0'0'12673,"10"3"-11157,-5-1-1468,-1-1 1,0 0-1,1 0 0,-1 0 0,1-1 0,-1 0 1,1 1-1,-1-2 0,1 1 0,-1 0 0,1-1 1,-1 0-1,1 0 0,-1 0 0,0 0 0,1-1 1,-1 0-1,0 0 0,0 0 0,0 0 0,-1-1 1,1 0-1,0 1 0,-1-1 0,0 0 0,1-1 0,-1 1 1,-1-1-1,1 1 0,0-1 0,-1 0 0,0 0 1,0 0-1,3-7 0,-3 2-301,-1 1 1,0-1-1,-1 1 0,0-1 1,0 1-1,0-1 0,-1 1 1,-1-1-1,1 1 0,-1-1 1,-1 1-1,0 0 0,0 0 1,0 0-1,-1 0 0,0 1 0,-1 0 1,1-1-1,-2 1 0,-6-7 1,11 13 351,0 0 0,0 0 0,0 0 0,0 1 0,0-1 1,0 0-1,0 0 0,0 1 0,-1-1 0,1 1 0,0-1 0,0 1 1,-1-1-1,1 1 0,0 0 0,-1 0 0,1 0 0,0 0 0,-1 0 1,1 0-1,0 0 0,-1 0 0,1 0 0,0 0 0,-2 1 0,1 1-7,0-1 0,0 0 0,0 1-1,0-1 1,0 1 0,1-1 0,-1 1-1,0 0 1,1 0 0,0 0 0,-1 0 0,-1 4-1,-1 3 181,1-1 0,-1 1 0,2-1 0,-1 1 0,1 0 0,-1 11 0,3-18-211,2 38 939,-2-39-974,0 0-1,0-1 1,1 1 0,-1 0-1,0 0 1,1-1 0,-1 1-1,1 0 1,-1-1 0,1 1-1,-1 0 1,1-1 0,-1 1 0,1-1-1,0 1 1,-1-1 0,1 1-1,0-1 1,0 1 0,-1-1-1,1 0 1,0 1 0,0-1-1,-1 0 1,1 0 0,0 0-1,0 1 1,0-1 0,-1 0 0,1 0-1,0 0 1,0 0 0,0 0-1,0-1 1,-1 1 0,1 0-1,0 0 1,0 0 0,0-1-1,-1 1 1,1 0 0,0-1-1,0 1 1,-1-1 0,2 0 0,1-1 36,0 0 0,-1 0 1,1-1-1,-1 1 0,1-1 1,-1 1-1,0-1 1,0 0-1,0 0 0,-1 0 1,1 0-1,0 0 0,-1 0 1,0 0-1,0-1 1,0 1-1,0 0 0,0-5 1,5-64 305,-20 136-587,14-61 225,0 4-6,-1 0 0,1 0 0,0 1 0,1-1-1,2 10 1,-3-16 9,0 0-1,0 0 0,1 0 0,-1 0 0,1 0 0,-1 0 1,1-1-1,-1 1 0,1 0 0,-1 0 0,1 0 0,0-1 1,0 1-1,-1 0 0,1-1 0,0 1 0,0 0 1,0-1-1,-1 1 0,1-1 0,0 0 0,0 1 0,0-1 1,0 0-1,0 1 0,0-1 0,0 0 0,0 0 0,0 0 1,0 0-1,0 0 0,0 0 0,0 0 0,0 0 0,0 0 1,0 0-1,0-1 0,0 1 0,0 0 0,0-1 0,0 1 1,0-1-1,0 1 0,-1-1 0,1 1 0,0-1 1,0 0-1,1 0 0,2-3-2,0 1 0,0-1 0,0 0 0,-1 1 0,1-2 1,-1 1-1,0 0 0,0-1 0,-1 1 0,1-1 0,-1 0 0,0 0 0,0 0 0,-1 0 1,1 0-1,-1 0 0,0 0 0,0-8 0,0 7-4,0-1 0,-1 1 0,0-1-1,0 0 1,0 1 0,-1-1 0,0 1 0,0-1 0,-1 1 0,0 0 0,0-1-1,0 1 1,-1 0 0,-5-9 0,8 14-1,-1 1-1,1-1 1,-1 0-1,0 0 1,1 0-1,-1 0 1,0 0-1,1 1 1,-1-1-1,0 0 1,0 0-1,0 1 1,0-1 0,0 1-1,0-1 1,0 1-1,0-1 1,0 1-1,0 0 1,0-1-1,0 1 1,0 0-1,0 0 1,0 0-1,0 0 1,0 0-1,0 0 1,0 0 0,-2 0-1,2 1 1,-1 0 0,1 0 0,0 1 0,-1-1 0,1 0 0,0 1 0,0-1 0,0 0 0,0 1 0,0 0 0,0-1 0,0 1 0,0-1 0,0 1 0,0 2 0,-1 3-19,0 0 0,0 0 1,1 0-1,0 0 0,0 0 0,0 0 0,1 0 1,1 9-1,-1-14-111,1-1 1,-1 1 0,1-1-1,-1 1 1,1-1-1,0 0 1,0 1-1,0-1 1,-1 0-1,1 1 1,0-1-1,1 0 1,-1 0-1,0 0 1,2 1 0,14 5-4458,9-6-5685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4.296"/>
    </inkml:context>
    <inkml:brush xml:id="br0">
      <inkml:brushProperty name="width" value="0.025" units="cm"/>
      <inkml:brushProperty name="height" value="0.025" units="cm"/>
    </inkml:brush>
  </inkml:definitions>
  <inkml:trace contextRef="#ctx0" brushRef="#br0">8 485 13453,'0'0'10474,"-7"-52"-9930,7 29-256,0-6-191,0-5-65,0-3-32,9-5-289,2-5-1056,-1-4-993,0-3-929,-2-3-1698,-4-2-2370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2.877"/>
    </inkml:context>
    <inkml:brush xml:id="br0">
      <inkml:brushProperty name="width" value="0.025" units="cm"/>
      <inkml:brushProperty name="height" value="0.025" units="cm"/>
    </inkml:brush>
  </inkml:definitions>
  <inkml:trace contextRef="#ctx0" brushRef="#br0">1 670 7431,'0'0'961,"0"-60"-737,0 29 385,0-5 159,0-5-511,0-4-225,0-4-32,5-5 32,2-1-32,2-3-96,-3-1-417,-1-1-544,-3-1-1249,0 0-2018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7.234"/>
    </inkml:context>
    <inkml:brush xml:id="br0">
      <inkml:brushProperty name="width" value="0.025" units="cm"/>
      <inkml:brushProperty name="height" value="0.025" units="cm"/>
    </inkml:brush>
  </inkml:definitions>
  <inkml:trace contextRef="#ctx0" brushRef="#br0">40 80 10858,'0'0'9412,"-6"13"-8377,7-15-813,-1 0-1,1 0 0,0 0 1,-1 0-1,0 0 0,1 0 0,-1-1 1,0 1-1,0 0 0,0 0 0,0 0 1,-1-1-1,1 1 0,0 0 0,-1 0 1,0 0-1,1 0 0,-3-4 0,3 5-142,-1 1-1,1-1 0,0 1 1,0-1-1,-1 1 0,1-1 1,0 1-1,-1-1 0,1 1 1,-1-1-1,1 1 0,0-1 1,-1 1-1,1 0 0,-1-1 1,1 1-1,-1 0 0,1-1 1,-1 1-1,0 0 0,1 0 1,-1 0-1,1-1 0,-1 1 1,-1 0-1,1 1-77,0-1 1,0 1-1,0-1 1,1 1 0,-1 0-1,0 0 1,0-1-1,0 1 1,1 0-1,-1 0 1,0 0-1,1 0 1,-1 0-1,1 0 1,-1 0-1,1 0 1,-1 0 0,1 0-1,0 0 1,-1 2-1,-3 27-6,5-30 288,0-18 299,-1 2 524,0 40-926,24-67 226,-16 25-490,0 0 625,-18 34-80,-8 19-470,9-18 240,18-50 11,-7 32-407,-1 9 161,3 26-519,3 28-6557,-3-48 1309</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9.276"/>
    </inkml:context>
    <inkml:brush xml:id="br0">
      <inkml:brushProperty name="width" value="0.025" units="cm"/>
      <inkml:brushProperty name="height" value="0.025" units="cm"/>
    </inkml:brush>
  </inkml:definitions>
  <inkml:trace contextRef="#ctx0" brushRef="#br0">0 10 8488,'0'0'10378,"59"-10"-10218,-38 11-128,1 2-64,0-1-577,1 0-672,3-2-1185,-5 0-577,0 0-2114</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9.633"/>
    </inkml:context>
    <inkml:brush xml:id="br0">
      <inkml:brushProperty name="width" value="0.025" units="cm"/>
      <inkml:brushProperty name="height" value="0.025" units="cm"/>
    </inkml:brush>
  </inkml:definitions>
  <inkml:trace contextRef="#ctx0" brushRef="#br0">1 55 12780,'0'0'993,"49"0"-416,-24-8-353,0-6-128,6 2 96,0 0-160,0 6-256,-2 3-833,-2 3-513,0 2-1601,-5 8-1473</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19.962"/>
    </inkml:context>
    <inkml:brush xml:id="br0">
      <inkml:brushProperty name="width" value="0.025" units="cm"/>
      <inkml:brushProperty name="height" value="0.025" units="cm"/>
    </inkml:brush>
  </inkml:definitions>
  <inkml:trace contextRef="#ctx0" brushRef="#br0">1 25 4805,'0'0'13105,"5"1"-11797,0-1-1195,-4 1-63,-1-1-1,1 0 1,0 0-1,0 1 1,0-1 0,0 0-1,0 0 1,-1 0-1,1 0 1,0 0-1,0 0 1,0 0-1,0 0 1,-1-1-1,1 1 1,0 0-1,0 0 1,0-1-1,-1 1 1,1 0-1,0-1 1,0 1 0,-1-1-1,1 1 1,0-1-1,-1 0 1,1 1-1,0-1 1,-1 1-1,1-1 1,-1 0-1,1 0 1,-1 1-1,0-1 1,1 0-1,-1 0 1,0 1 0,1-1-1,-1 0 1,0 0-1,0 0 1,0 0-1,0 1 1,0-1-1,0-1 1,4-5-221,1 17-261,-1 14-2211,-4-16-496,0-1-2381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0.723"/>
    </inkml:context>
    <inkml:brush xml:id="br0">
      <inkml:brushProperty name="width" value="0.025" units="cm"/>
      <inkml:brushProperty name="height" value="0.025" units="cm"/>
    </inkml:brush>
  </inkml:definitions>
  <inkml:trace contextRef="#ctx0" brushRef="#br0">55 79 12844,'0'0'12818,"-6"0"-11804,5 0-962,-1-1 1,1 1-1,-1 0 1,1 0-1,0 1 1,-1-1-1,1 0 0,-1 0 1,1 1-1,0-1 1,-1 0-1,1 1 1,0 0-1,-1-1 1,1 1-1,0 0 0,0-1 1,-1 1-1,0 1 1,1 0-8,0 0-1,0 1 1,0-1 0,0 0 0,0 0 0,1 1-1,-1-1 1,1 1 0,-1-1 0,1 0 0,0 1 0,0-1-1,0 4 1,0-5-43,0-1-1,0 0 1,0 1-1,0-1 1,0 1-1,0-1 1,0 0-1,0 1 1,1-1-1,-1 1 1,0-1-1,0 0 1,0 1-1,0-1 1,1 0-1,-1 1 1,0-1 0,0 0-1,1 0 1,-1 1-1,0-1 1,0 0-1,1 1 1,-1-1-1,0 0 1,1 0-1,-1 0 1,0 1-1,1-1 1,-1 0-1,0 0 1,1 0-1,-1 0 1,1 0-1,-1 0 1,0 0-1,1 0 1,-1 0-1,1 0 1,-1 0-1,0 0 1,1 0 0,-1 0-1,1 0 1,-1 0-1,0 0 1,1 0-1,-1-1 1,0 1-1,1 0 1,-1 0-1,0 0 1,1-1-1,-1 1 1,0 0-1,0 0 1,1-1-1,-1 1 1,0 0-1,1-1 1,19-18 247,-18 12-122,1-1 1,-1 1 0,0-1-1,0 0 1,-1 0 0,0-15-1,-1 21-44,0 0 0,0 0 1,0 0-1,0 0 0,-1 0 0,1 0 0,-1 0 0,1 1 0,-1-1 0,0 0 0,1 0 0,-1 0 0,0 1 0,-2-3 0,2 3-34,0 0-1,0 1 1,0-1-1,0 1 1,0-1-1,0 1 1,0-1-1,0 1 1,0 0-1,0-1 1,0 1-1,0 0 0,0 0 1,-1 0-1,1 0 1,0 0-1,0 0 1,0 0-1,0 0 1,0 1-1,-1-1 1,1 0-1,0 1 1,0-1-1,0 0 1,0 1-1,-1 0 0,0 0-46,1 0 0,-1 1 0,1-1 0,0 0 0,-1 1 0,1-1 0,0 1 0,0-1 0,0 1 0,0-1 0,0 1 0,0 0 0,0 0 0,1-1 0,-1 1 0,0 0 0,1 0 0,0 0 0,-1 0 0,1 3 0,-1 45-18,1-38 22,0-11-6,-1 0-1,1 0 0,0-1 0,0 1 0,0 0 0,0 0 1,0 0-1,0-1 0,0 1 0,0 0 0,0 0 0,0-1 0,1 1 1,-1 0-1,0 0 0,1-1 0,-1 1 0,0 0 0,1-1 0,-1 1 1,1 0-1,-1-1 0,1 1 0,-1 0 0,1-1 0,0 1 0,13-12 188,11-34 173,-23 39-351,1-3-6,0 0-1,0 0 0,-1-1 1,1-17-1,-3 27-2,0 0 0,0 1 0,0-1 0,0 0 0,0 0 0,0 0 0,0 0 0,-1 0 0,1 0 0,0 0 0,0 1 0,0-1 0,0 0 0,0 0 0,0 0 0,0 0 0,-1 0 0,1 0 0,0 0 0,0 0 0,0 0 0,0 0 0,0 0 0,0 0 0,-1 0 0,1 0 0,0 0 0,0 0 0,0 0 0,0 0 0,0 0 0,-1 0 0,1 0 0,0 0 0,0 0 0,0 0 0,0 0 0,0 0 0,0 0 0,-1 0 0,1 0 0,0 0 0,0 0 0,0 0 0,0-1 0,0 1 0,0 0 0,0 0 0,0 0 0,-1 0 0,1 0 0,0 0 0,0 0 0,0-1 0,0 1 0,0 0 0,0 0 0,0 0 0,0 0 0,0 0 0,0-1 0,0 1 0,0 0 0,0 0 0,-7 8 0,2 6 0,0 0 0,0 0 0,2 1 0,-1-1 0,2 1 0,0 0 0,1 0 0,1 18 0,3-29 0,4-11 0,5-13 0,-5 4 0,-2 0 0,0 0 0,-1 0 0,0-1 0,1-29 0,-27 140 0,24-107 0,10-50 0,-11 57 0,-1 9 0,-8 46 0,3-11 0,17-87 0,-4 28 0,-5 19 0,-2 8 0,10 59-6806,-11-56 1024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2.535"/>
    </inkml:context>
    <inkml:brush xml:id="br0">
      <inkml:brushProperty name="width" value="0.025" units="cm"/>
      <inkml:brushProperty name="height" value="0.025" units="cm"/>
    </inkml:brush>
  </inkml:definitions>
  <inkml:trace contextRef="#ctx0" brushRef="#br0">14 306 10570,'0'0'929,"-14"-60"192,14 47-352,0-4-609,0 2-128,0-3 0,6-5-96,0-6-865,-3-6-480,3-8-898,-4-10-2433</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0.080"/>
    </inkml:context>
    <inkml:brush xml:id="br0">
      <inkml:brushProperty name="width" value="0.025" units="cm"/>
      <inkml:brushProperty name="height" value="0.025" units="cm"/>
    </inkml:brush>
  </inkml:definitions>
  <inkml:trace contextRef="#ctx0" brushRef="#br0">120 36 0,'0'0'23617,"31"0"-21983,21 6-579,-39-5 936,-46-5-959,-149-17 714,387 24-1341,-315-4 279,109 1-957,0-5-5545,6-10-2254</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1.217"/>
    </inkml:context>
    <inkml:brush xml:id="br0">
      <inkml:brushProperty name="width" value="0.025" units="cm"/>
      <inkml:brushProperty name="height" value="0.025" units="cm"/>
    </inkml:brush>
  </inkml:definitions>
  <inkml:trace contextRef="#ctx0" brushRef="#br0">1 4 9545,'0'0'4532,"10"1"-3448,341 13 2007,-109-15-8141,-215 1 1647,46-8-1,-25-1-781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232"/>
    </inkml:context>
    <inkml:brush xml:id="br0">
      <inkml:brushProperty name="width" value="0.025" units="cm"/>
      <inkml:brushProperty name="height" value="0.025" units="cm"/>
    </inkml:brush>
  </inkml:definitions>
  <inkml:trace contextRef="#ctx0" brushRef="#br0">55 1 16111,'0'0'11681,"-1"11"-10518,-23 144 107,13-102-885,3 0-1,-2 67 1,10-119-425,0-1 1,0 0-1,0 1 1,0-1-1,0 0 1,0 1-1,0-1 0,0 0 1,0 1-1,0-1 1,0 0-1,0 0 1,0 1-1,0-1 0,0 0 1,0 1-1,0-1 1,0 0-1,1 0 1,-1 1-1,0-1 0,0 0 1,0 0-1,0 1 1,1-1-1,-1 0 1,0 0-1,0 0 0,1 1 1,-1-1-1,0 0 1,0 0-1,1 0 1,-1 0-1,0 0 0,1 1 1,-1-1-1,0 0 1,0 0-1,1 0 1,-1 0-1,1 0 0,8-11-3367,-6-44-7291,-3 12 603</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1.544"/>
    </inkml:context>
    <inkml:brush xml:id="br0">
      <inkml:brushProperty name="width" value="0.025" units="cm"/>
      <inkml:brushProperty name="height" value="0.025" units="cm"/>
    </inkml:brush>
  </inkml:definitions>
  <inkml:trace contextRef="#ctx0" brushRef="#br0">0 20 1409,'0'0'8713,"62"-5"-6311,-46 4-448,2 1-417,-1 0-384,6 0-608,2 0-289,2 0-128,6 0-64,3 0-32,8 0 32,4-3-192,6 1-1794,5-2-1697,3-1-3396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1.933"/>
    </inkml:context>
    <inkml:brush xml:id="br0">
      <inkml:brushProperty name="width" value="0.025" units="cm"/>
      <inkml:brushProperty name="height" value="0.025" units="cm"/>
    </inkml:brush>
  </inkml:definitions>
  <inkml:trace contextRef="#ctx0" brushRef="#br0">0 17 6951,'12'0'1660,"269"-3"2434,13-7-7676,-109 7 1813,93 19 6982,-60-10-7676,-153-8 2633,1 4-1,108 16 1,-145-14-2952,3-1-2166</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2.276"/>
    </inkml:context>
    <inkml:brush xml:id="br0">
      <inkml:brushProperty name="width" value="0.025" units="cm"/>
      <inkml:brushProperty name="height" value="0.025" units="cm"/>
    </inkml:brush>
  </inkml:definitions>
  <inkml:trace contextRef="#ctx0" brushRef="#br0">1 75 7207,'11'-1'1569,"200"-18"2593,126 2-4859,-102-3 669,-161 12 2474,-63 7-2007,21-3 194,0 1 0,1 2 0,-1 1 0,36 5 0,-53-1-847,15 2 698,-12-16-5143,-15 5 1131</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3.100"/>
    </inkml:context>
    <inkml:brush xml:id="br0">
      <inkml:brushProperty name="width" value="0.025" units="cm"/>
      <inkml:brushProperty name="height" value="0.025" units="cm"/>
    </inkml:brush>
  </inkml:definitions>
  <inkml:trace contextRef="#ctx0" brushRef="#br0">1 6 6118,'36'0'11931,"8"0"-8789,65 2-6423,-99-4-183,-6-3-2974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4.131"/>
    </inkml:context>
    <inkml:brush xml:id="br0">
      <inkml:brushProperty name="width" value="0.025" units="cm"/>
      <inkml:brushProperty name="height" value="0.025" units="cm"/>
    </inkml:brush>
  </inkml:definitions>
  <inkml:trace contextRef="#ctx0" brushRef="#br0">0 1 1217</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4.474"/>
    </inkml:context>
    <inkml:brush xml:id="br0">
      <inkml:brushProperty name="width" value="0.025" units="cm"/>
      <inkml:brushProperty name="height" value="0.025" units="cm"/>
    </inkml:brush>
  </inkml:definitions>
  <inkml:trace contextRef="#ctx0" brushRef="#br0">41 335 3171,'0'0'7495,"0"6"-6934,0 18-129,0-18 3673,-4-81-8119,-12-37 3451,2 19-1468,8 31-3260,6 34 1618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4.815"/>
    </inkml:context>
    <inkml:brush xml:id="br0">
      <inkml:brushProperty name="width" value="0.025" units="cm"/>
      <inkml:brushProperty name="height" value="0.025" units="cm"/>
    </inkml:brush>
  </inkml:definitions>
  <inkml:trace contextRef="#ctx0" brushRef="#br0">28 1292 2402,'0'0'4805,"-6"-52"-3620,2 29-64,1 1-64,0 0-705,2-2-192,-2 1-95,3-4 95,-1-1 96,-1-1-32,2-3-96,0 3-160,-2-1-2146,-1 3-6694</inkml:trace>
  <inkml:trace contextRef="#ctx0" brushRef="#br0" timeOffset="1">26 382 10762,'0'0'2018,"-13"-68"-1954,13 43-32,0-7-32,12-4-352,-1-1-385,-4-2-224,2-1-1153,-3 3 0,-3 1 353,0 5-610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5.158"/>
    </inkml:context>
    <inkml:brush xml:id="br0">
      <inkml:brushProperty name="width" value="0.025" units="cm"/>
      <inkml:brushProperty name="height" value="0.025" units="cm"/>
    </inkml:brush>
  </inkml:definitions>
  <inkml:trace contextRef="#ctx0" brushRef="#br0">0 1552 1666,'0'-10'1820,"0"-73"694,3-263 5099,3 230-8977,3 1-3577,-6 87 1188</inkml:trace>
  <inkml:trace contextRef="#ctx0" brushRef="#br0" timeOffset="1">36 470 7079,'0'-8'646,"-2"-119"2728,1-30-2767,6 0-7695,-4 136 4520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35.531"/>
    </inkml:context>
    <inkml:brush xml:id="br0">
      <inkml:brushProperty name="width" value="0.025" units="cm"/>
      <inkml:brushProperty name="height" value="0.025" units="cm"/>
    </inkml:brush>
  </inkml:definitions>
  <inkml:trace contextRef="#ctx0" brushRef="#br0">21 367 545,'0'0'5760,"0"-10"-3534,0-69 1251,0-126-2908,0 133 3702,0 72-4378,-13 0-4580,5 0-2723</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59.152"/>
    </inkml:context>
    <inkml:brush xml:id="br0">
      <inkml:brushProperty name="width" value="0.025" units="cm"/>
      <inkml:brushProperty name="height" value="0.025" units="cm"/>
    </inkml:brush>
  </inkml:definitions>
  <inkml:trace contextRef="#ctx0" brushRef="#br0">1 67 4837,'0'0'11189,"7"-19"-9791,1 16-2481,-1 1-1,1-2 1,-1 1-1,0-1 0,0 0 1,11-9-1,-13 10 230,10-8-2141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589"/>
    </inkml:context>
    <inkml:brush xml:id="br0">
      <inkml:brushProperty name="width" value="0.025" units="cm"/>
      <inkml:brushProperty name="height" value="0.025" units="cm"/>
    </inkml:brush>
  </inkml:definitions>
  <inkml:trace contextRef="#ctx0" brushRef="#br0">1 0 16432,'0'0'11787,"71"3"-10282,-32-1-448,2 0-544,7-2-417,-3 0 0,-2 0-384,-5 0-705,-7 0-609,-8 0-1185,-7 0-1088,-12 1-1250,-4 4-2883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59.478"/>
    </inkml:context>
    <inkml:brush xml:id="br0">
      <inkml:brushProperty name="width" value="0.025" units="cm"/>
      <inkml:brushProperty name="height" value="0.025" units="cm"/>
    </inkml:brush>
  </inkml:definitions>
  <inkml:trace contextRef="#ctx0" brushRef="#br0">1 0 10154,'0'0'1217</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00.364"/>
    </inkml:context>
    <inkml:brush xml:id="br0">
      <inkml:brushProperty name="width" value="0.025" units="cm"/>
      <inkml:brushProperty name="height" value="0.025" units="cm"/>
    </inkml:brush>
  </inkml:definitions>
  <inkml:trace contextRef="#ctx0" brushRef="#br0">11 13 10826,'0'0'5275,"-11"-8"-5334,26 3 3172,8 17-2762,1 1-105,-24-12-216,0-1 0,1 0 1,-1 0-1,1 1 0,-1-1 0,0 0 0,1 1 1,-1-1-1,0 0 0,1 1 0,-1-1 0,0 0 1,1 1-1,-1-1 0,0 1 0,0-1 0,0 1 1,1-1-1,-1 1 0,0-1 0,0 0 0,0 1 0,0-1 1,0 1-1,0-1 0,0 1 0,0-1 0,0 1 1,0-1-1,0 1 0,0-1 0,0 1 0,0-1 1,-1 1-1,1-1 0,0 1 0,0-1 0,-1 0 1,1 1-1,0-1 0,0 1 0,-1-1 0,1 0 1,0 1-1,-1-1 0,0 1 0,-18 23 1764,16-19-2017,-1-1 290,1 1 1,-1 0 0,1 1 0,1-1 0,-1 1 0,1-1 0,0 1 0,0 0 0,0 0 0,1-1 0,0 1 0,0 0 0,1 0 0,0 10 491,5-7-281,-2-9-1195,23 0-38,-19 0-2376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3.251"/>
    </inkml:context>
    <inkml:brush xml:id="br0">
      <inkml:brushProperty name="width" value="0.025" units="cm"/>
      <inkml:brushProperty name="height" value="0.025" units="cm"/>
    </inkml:brush>
  </inkml:definitions>
  <inkml:trace contextRef="#ctx0" brushRef="#br0">80 1765 7207,'-3'-10'1932,"-11"-32"-531,3-1-1,1 0 1,2 0-1,-3-66 0,9-41-1826,9 1-3438,-2 7-3362,-15-73 9590,1 8 1767,-5-321 3252,17 482-8348,2 16-5848,-4 23 2942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24.235"/>
    </inkml:context>
    <inkml:brush xml:id="br0">
      <inkml:brushProperty name="width" value="0.025" units="cm"/>
      <inkml:brushProperty name="height" value="0.025" units="cm"/>
    </inkml:brush>
  </inkml:definitions>
  <inkml:trace contextRef="#ctx0" brushRef="#br0">101 179 5669,'0'0'13699,"-4"0"-13507,3 0-178,0 0 1,0 0-1,0 0 1,1-1-1,-1 1 1,0 1-1,0-1 0,0 0 1,0 0-1,1 0 1,-1 0-1,0 0 1,0 1-1,0-1 1,1 0-1,-1 1 1,0-1-1,1 1 0,-1-1 1,0 1-1,1-1 1,-1 1-1,0-1 1,1 1-1,-1 0 1,1-1-1,-1 1 1,1 0-1,-1-1 0,1 1 1,0 0-1,-1 0 1,1-1-1,0 1 1,0 0-1,-1 0 1,1 0-1,0-1 1,0 1-1,0 0 0,0 0 1,0 0-1,0 0 1,0-1-1,0 1 1,1 0-1,-1 0 1,0 0-1,0-1 1,1 1-1,-1 0 0,0 0 1,1-1-1,-1 1 1,1 0-1,-1-1 1,1 1-1,-1 0 1,1-1-1,0 1 1,-1-1-1,1 1 0,-1-1 1,2 1-1,-1 0 6,-1-1 0,1 0 0,-1 0-1,1 0 1,-1 1 0,1-1 0,0 0-1,-1 0 1,1 0 0,-1 0 0,1 0-1,0 0 1,-1 0 0,1 0 0,-1 0-1,1 0 1,-1-1 0,1 1 0,0 0 0,-1 0-1,1-1 1,-1 1 0,1 0 0,-1 0-1,1-1 1,-1 1 0,1-1 0,-1 1-1,1 0 1,-1-1 0,0 1 0,1-1-1,-1 1 1,0-1 0,1 1 0,-1-1-1,0 1 1,0-1 0,1 0 0,-1 1-1,0-1 1,0 1 0,0-1 0,0 1-1,0-1 1,0 0 0,0 1 0,0-1-1,0 1 1,0-2 0,4-35 561,-4 36-547,-3-42 1282,3 42-1279,-1 0-1,1 0 1,0 1-1,0-1 1,0 0-1,0 0 1,-1 1-1,1-1 1,0 0-1,-1 1 0,1-1 1,-1 0-1,1 1 1,-1-1-1,1 1 1,-1-1-1,1 1 1,-1-1-1,1 1 1,-1-1-1,1 1 1,-1-1-1,0 1 0,1 0 1,-1-1-1,0 1 1,0 0-1,1 0 1,-1 0-1,0-1 1,0 1-1,1 0 1,-1 0-1,0 0 0,0 0 1,1 0-1,-1 0 1,0 0-1,1 1 1,-1-1-1,0 0 1,0 0-1,1 1 1,-1-1-1,0 0 0,1 1 1,-1-1-1,0 0 1,1 1-1,-1-1 1,1 1-1,-1-1 1,1 1-1,-1-1 1,0 2-1,-2 2-13,0-1-1,0 0 1,0 1-1,1 0 1,-1 0 0,1 0-1,0 0 1,0 0-1,0 0 1,1 0-1,0 1 1,-1-1-1,2 1 1,-2 5 0,-2 67 75,4-71-92,0-5 0,0 0-1,0 0 1,0 0-1,0 0 0,0 1 1,0-1-1,0 0 1,0 0-1,1 0 1,-1 0-1,0 0 0,1 0 1,-1 0-1,1 0 1,-1 0-1,1 0 1,0 0-1,-1 0 1,1 0-1,0 0 0,0 0 1,-1-1-1,1 1 1,0 0-1,2 0 1,-2 0 12,0-1 1,0 0-1,-1-1 1,1 1-1,0 0 1,0 0-1,0 0 1,0 0-1,0-1 1,-1 1-1,1 0 1,0-1-1,0 1 1,0-1-1,-1 1 1,1-1 0,0 1-1,-1-1 1,1 0-1,0 1 1,-1-1-1,1 0 1,-1 1-1,1-1 1,-1 0-1,1 0 1,-1 1-1,0-1 1,1 0-1,-1 0 1,0 0-1,1-1 1,4-17 259,0 1 0,-1-1 1,-1 0-1,0-1 0,-2 1 0,0 0 1,-3-22-1,2 40-264,1 1 0,-1-1 0,0 0-1,0 1 1,0-1 0,0 0 0,0 0 0,0 1 0,0-1 0,-1 0-1,1 1 1,0-1 0,0 0 0,-1 0 0,1 1 0,0-1 0,-1 1 0,1-1-1,0 0 1,-1 1 0,1-1 0,-1 1 0,1-1 0,-1 1 0,1-1-1,-1 1 1,1-1 0,-1 1 0,0-1 0,1 1 0,-1 0 0,0 0-1,1-1 1,-1 1 0,0 0 0,1 0 0,-1 0 0,0-1 0,0 1-1,1 0 1,-2 0 0,1 1-9,-1-1 0,1 1 0,0-1 0,-1 1 0,1 0 1,0 0-1,0-1 0,-1 1 0,1 0 0,0 0 0,0 0 0,0 0 0,0 0 0,0 1 0,0-1 0,1 0 0,-1 0 0,0 1 0,-1 2 0,-2 11-20,0 1-1,1 1 0,0-1 0,1 1 0,1-1 1,2 27-1,-1-24 14,0-19 4,0 1-1,0-1 1,-1 0-1,1 1 1,0-1-1,0 1 0,0-1 1,0 0-1,0 1 1,0-1-1,0 1 1,0-1-1,0 0 1,0 1-1,0-1 1,1 1-1,-1-1 1,0 0-1,0 1 1,0-1-1,0 1 0,1-1 1,-1 0-1,0 1 1,0-1-1,1 0 1,-1 1-1,0-1 1,0 0-1,1 0 1,-1 1-1,0-1 1,1 0-1,-1 0 0,1 0 1,-1 1-1,0-1 1,1 0-1,-1 0 1,1 0-1,-1 0 1,0 0-1,1 0 1,-1 0-1,1 0 1,-1 0-1,0 0 1,1 0-1,-1 0 0,1 0 1,-1 0-1,0 0 1,1 0-1,17-17 123,-11 4-85,-1 1 0,-1-1 0,0 0 0,-1 0 0,0 0 0,-1-1 0,0 1 0,-2-1 0,1 0 0,-2 0 0,1 1 0,-3-15 0,2 27-35,0 1-1,-1-1 1,1 1 0,0-1-1,0 1 1,-1-1-1,1 1 1,0-1 0,0 1-1,-1 0 1,1-1 0,-1 1-1,1 0 1,0-1-1,-1 1 1,1 0 0,-1-1-1,1 1 1,-1 0-1,1 0 1,-1-1 0,1 1-1,-1 0 1,1 0-1,-1 0 1,1 0 0,-1 0-1,1 0 1,-1 0-1,0 0 1,1 0 0,-1 0-1,1 0 1,-1 0-1,1 0 1,-1 0 0,1 0-1,-1 0 1,1 1 0,-1-1-1,1 0 1,-1 0-1,1 1 1,-1-1 0,1 0-1,0 1 1,-1-1-1,1 1 1,-1-1 0,1 0-1,0 1 1,0-1-1,-1 2 1,-21 21 143,14-7-152,2 0-1,0 0 1,0 1 0,2-1-1,0 1 1,1 0 0,1 0-1,0 1 1,1 16-1,1-34 8,0 0 0,0 0 0,1 0 0,-1 0-1,0 0 1,0 0 0,0 0 0,0 0 0,0 0-1,1 0 1,-1 0 0,0 0 0,0 0 0,0 0-1,0 0 1,0 0 0,1 0 0,-1 0 0,0 0-1,0 0 1,0 0 0,0 0 0,0 0-1,1 0 1,-1 0 0,0 0 0,0 0 0,0 0-1,0 0 1,0 0 0,0 0 0,0 0 0,1 0-1,-1 1 1,0-1 0,0 0 0,0 0 0,0 0-1,0 0 1,0 0 0,0 0 0,0 1 0,0-1-1,0 0 1,0 0 0,1 0 0,-1 0-1,0 0 1,0 0 0,0 1 0,0-1 0,0 0-1,0 0 1,0 0 0,0 0 0,0 0 0,0 1-1,-1-1 1,1 0 0,0 0 0,0 0 0,0 0-1,0 0 1,0 1 0,0-1 0,0 0-1,0 0 1,6-8 48,-6 7-40,12-18 55,-2-1-1,-1 0 1,0-1-1,-2 0 1,0 0 0,-1-1-1,-2 0 1,0 0-1,2-44 1,-6 66-61,0-1 0,0 1 0,0 0 1,0 0-1,0-1 0,0 1 0,0 0 0,0-1 0,0 1 0,0 0 0,0 0 1,0-1-1,0 1 0,0 0 0,0-1 0,0 1 0,0 0 0,-1 0 1,1-1-1,0 1 0,0 0 0,0 0 0,0 0 0,-1-1 0,1 1 1,0 0-1,0 0 0,0 0 0,-1-1 0,1 1 0,0 0 0,0 0 1,-1 0-1,1 0 0,0 0 0,-1 0 0,1-1 0,-12 7 28,-8 14-61,10-4 14,1 1 0,1 0 1,0 0-1,1 0 0,1 1 0,1 0 0,1 1 0,-5 34 1,10-53-24,-1 0 0,0 1 0,1-1 0,-1 0 0,1 0 0,-1 0 0,1 0 0,-1 1 0,1-1 0,-1 0 0,0 0 0,1 0 0,-1 0 0,1 0 0,-1 0 0,1 0 0,-1 0 0,1-1 0,-1 1 0,1 0 0,-1 0 0,1 0 0,-1 0 0,0-1 0,1 1 0,-1 0 0,1 0 0,-1-1 0,0 1 0,1 0 0,-1-1 0,0 1 0,1 0 0,-1-1 0,16-9-1205,-11 5-251,0-1 0,-1 1 0,1-1 0,-1 1 0,6-14 0,3-8-9775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0.734"/>
    </inkml:context>
    <inkml:brush xml:id="br0">
      <inkml:brushProperty name="width" value="0.025" units="cm"/>
      <inkml:brushProperty name="height" value="0.025" units="cm"/>
    </inkml:brush>
  </inkml:definitions>
  <inkml:trace contextRef="#ctx0" brushRef="#br0">21 13 5189,'0'0'4207,"-2"8"-3060,-4 37 509,5-40 5929,10-54-7185,-9 49-229,0 28 416,0-12-544,1 17 781,-2-30-270,-2-20-42,-12-58-105,12 65-338,10 49-75,3 3-395,2 13-3704,-11-36-609</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2.201"/>
    </inkml:context>
    <inkml:brush xml:id="br0">
      <inkml:brushProperty name="width" value="0.025" units="cm"/>
      <inkml:brushProperty name="height" value="0.025" units="cm"/>
    </inkml:brush>
  </inkml:definitions>
  <inkml:trace contextRef="#ctx0" brushRef="#br0">1 364 6438,'0'0'12043,"0"-54"-11946,0 26-33,0-1-96,0-1 64,2-1-64,1 0-545,2-3-896,-2-4-705,1-6-1506,-3 0-576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2.500"/>
    </inkml:context>
    <inkml:brush xml:id="br0">
      <inkml:brushProperty name="width" value="0.025" units="cm"/>
      <inkml:brushProperty name="height" value="0.025" units="cm"/>
    </inkml:brush>
  </inkml:definitions>
  <inkml:trace contextRef="#ctx0" brushRef="#br0">1 13 4356,'0'0'1698,"76"1"-1666,-45-1 0,4-2-32,2-2 0,1 1 32,3 2-32,0-1 0,-3 1-256,3 1 63,0 0-735,-2 0-930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2.844"/>
    </inkml:context>
    <inkml:brush xml:id="br0">
      <inkml:brushProperty name="width" value="0.025" units="cm"/>
      <inkml:brushProperty name="height" value="0.025" units="cm"/>
    </inkml:brush>
  </inkml:definitions>
  <inkml:trace contextRef="#ctx0" brushRef="#br0">1 30 6246,'0'0'2370,"56"-9"-1025,-28 5-480,5 1-480,6-1-321,7 1-32,3-1 0,5 2-160,3 1-161,1 1 97,-1 0 32,-3 0 64,-1 0 192,2 2-256,1 1-1217,3-2-1794</inkml:trace>
  <inkml:trace contextRef="#ctx0" brushRef="#br0" timeOffset="1">1605 10 3075,'57'1'641,"-5"0"-225,-3 1-320,-4-1-64,-1 0 64,3 0 160,-4 1-256,3-1-2722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3.216"/>
    </inkml:context>
    <inkml:brush xml:id="br0">
      <inkml:brushProperty name="width" value="0.025" units="cm"/>
      <inkml:brushProperty name="height" value="0.025" units="cm"/>
    </inkml:brush>
  </inkml:definitions>
  <inkml:trace contextRef="#ctx0" brushRef="#br0">1 1 3491,'0'0'737,"75"4"-1922</inkml:trace>
  <inkml:trace contextRef="#ctx0" brushRef="#br0" timeOffset="1">384 18 4484,'0'0'8777,"48"-6"-8649,-35 6-128,1 0-257,-2 0-1056,4 0-384,-2 0-1923,-2 0 1</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3.545"/>
    </inkml:context>
    <inkml:brush xml:id="br0">
      <inkml:brushProperty name="width" value="0.025" units="cm"/>
      <inkml:brushProperty name="height" value="0.025" units="cm"/>
    </inkml:brush>
  </inkml:definitions>
  <inkml:trace contextRef="#ctx0" brushRef="#br0">0 9 11082,'0'0'6887,"53"-2"-6887,-38 2 0,2 0-993,-1-7-2979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6.920"/>
    </inkml:context>
    <inkml:brush xml:id="br0">
      <inkml:brushProperty name="width" value="0.025" units="cm"/>
      <inkml:brushProperty name="height" value="0.025" units="cm"/>
    </inkml:brush>
  </inkml:definitions>
  <inkml:trace contextRef="#ctx0" brushRef="#br0">41 12 19122,'0'0'9769,"53"23"-7911,-12-27-577,0-6-832,4-2-353,-3 6-96,-8 3-1185,-9 3-1538,-12 2-1729,-13 12-1185,-2 6-4965</inkml:trace>
  <inkml:trace contextRef="#ctx0" brushRef="#br0" timeOffset="1">0 253 12940,'0'0'16111,"82"4"-15758,-34-18-289,4 0-577,-1-1-3010,-3-1-1890,-1-1-3908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4.479"/>
    </inkml:context>
    <inkml:brush xml:id="br0">
      <inkml:brushProperty name="width" value="0.025" units="cm"/>
      <inkml:brushProperty name="height" value="0.025" units="cm"/>
    </inkml:brush>
  </inkml:definitions>
  <inkml:trace contextRef="#ctx0" brushRef="#br0">7 0 12492,'0'0'6790,"-7"61"-8583,12-45-257,0 3-577,-5 3-1665</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4.824"/>
    </inkml:context>
    <inkml:brush xml:id="br0">
      <inkml:brushProperty name="width" value="0.025" units="cm"/>
      <inkml:brushProperty name="height" value="0.025" units="cm"/>
    </inkml:brush>
  </inkml:definitions>
  <inkml:trace contextRef="#ctx0" brushRef="#br0">24 1 12107,'0'0'1378,"-10"49"-930,7-21-416,3-2-160,0 2-897,0-3-480,6-2-1410,-2-5-929,-1-2 3140,0-4 511</inkml:trace>
  <inkml:trace contextRef="#ctx0" brushRef="#br0" timeOffset="1">1 719 8584,'0'0'1762,"6"50"-3460,1-39-2434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1:55.149"/>
    </inkml:context>
    <inkml:brush xml:id="br0">
      <inkml:brushProperty name="width" value="0.025" units="cm"/>
      <inkml:brushProperty name="height" value="0.025" units="cm"/>
    </inkml:brush>
  </inkml:definitions>
  <inkml:trace contextRef="#ctx0" brushRef="#br0">6 0 9801,'0'0'1281,"-3"53"-448,0-30 160,3-1 160,0 1-32,0-1-256,0-2-320,0 2-321,3-1-64,2-3-128,-3-1-1665,0-3-5158</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00.008"/>
    </inkml:context>
    <inkml:brush xml:id="br0">
      <inkml:brushProperty name="width" value="0.025" units="cm"/>
      <inkml:brushProperty name="height" value="0.025" units="cm"/>
    </inkml:brush>
  </inkml:definitions>
  <inkml:trace contextRef="#ctx0" brushRef="#br0">25 15 9065,'0'0'16506,"5"-2"-15823,22-3-342,0 2 0,0 0-1,47 2 1,-10 0-145,-39 3 283,-14 2 73,-17 3 467,-7-3-932,-1 0-1,1-1 1,-1-1 0,1 0 0,-1 0-1,0-2 1,-22-1 0,5 2-34,-83-1 86,111 3-149,12 2-46,16 3-33,-4-4 78,1-1-1,0-1 1,-1-1-1,1-1 0,27-3 1,-41 1 47,-10 0 59,-23-2 182,15 3-217,1 1-1,-1 0 0,1 0 0,-16 3 1,24-3-161,1 1 1,-1-1-1,0 0 1,1 1 0,-1-1-1,1 0 1,-1 1-1,1-1 1,-1 1 0,1-1-1,-1 1 1,1-1 0,-1 1-1,1 0 1,0-1-1,-1 1 1,1-1 0,0 1-1,0 0 1,0-1-1,-1 1 1,1 0 0,0-1-1,0 1 1,0 0 0,0-1-1,0 1 1,0 0-1,0 0 1,0-1 0,0 1-1,0 0 1,1-1-1,-1 1 1,0 0 0,0-1-1,1 1 1,-1-1 0,0 1-1,1 0 1,-1-1-1,0 1 1,1-1 0,-1 1-1,1-1 1,0 1-1,24 24-10400,-9-15-1793</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4.963"/>
    </inkml:context>
    <inkml:brush xml:id="br0">
      <inkml:brushProperty name="width" value="0.025" units="cm"/>
      <inkml:brushProperty name="height" value="0.025" units="cm"/>
    </inkml:brush>
  </inkml:definitions>
  <inkml:trace contextRef="#ctx0" brushRef="#br0">0 888 6182,'0'0'2338,"1"-93"-480,-1 46-801,3-2-481,0-1-448,5 1-352,-2 1-1345,3-1-1698,1 0-1025</inkml:trace>
  <inkml:trace contextRef="#ctx0" brushRef="#br0" timeOffset="1">58 356 2434,'10'-47'3716,"-5"2"-417,1 1-1666,-2 0-1280,-3 3-289,2-4-641,0 0-1761,1 0-1121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5.307"/>
    </inkml:context>
    <inkml:brush xml:id="br0">
      <inkml:brushProperty name="width" value="0.025" units="cm"/>
      <inkml:brushProperty name="height" value="0.025" units="cm"/>
    </inkml:brush>
  </inkml:definitions>
  <inkml:trace contextRef="#ctx0" brushRef="#br0">7 983 2114,'0'-10'5055,"-1"-59"-1584,-2-2-3822,1-155-7643,7 150 8577,7 2 4413,17-121-3481,-20-3 9168,-9 175-10663,0-17 3179,0 40-2136,0 11-620,0 8-4709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8.217"/>
    </inkml:context>
    <inkml:brush xml:id="br0">
      <inkml:brushProperty name="width" value="0.025" units="cm"/>
      <inkml:brushProperty name="height" value="0.025" units="cm"/>
    </inkml:brush>
  </inkml:definitions>
  <inkml:trace contextRef="#ctx0" brushRef="#br0">1 160 6983,'0'0'8493,"4"-10"-5883,-1-1-1941,13-42 3054,2 20 2813,-16 75-5740,-2 136-17,17-203 657,-10-3-1288,-1 0 1,-1-1-1,-2 1 1,0-52-1,-12 109-148,9-29 0,0 1 0,0-1 0,0 1 0,0-1 0,0 1 0,0-1 0,0 1 0,0 0 0,0-1 0,0 1 0,0-1 0,0 1 0,0 0 0,0-1 0,1 1 0,-1-1 0,0 1 0,0-1 0,1 1 0,-1-1 0,0 1 0,1-1 0,-1 1 0,0-1 0,1 0 0,-1 1 0,1-1 0,-1 0 0,1 1 0,-1-1 0,1 0 0,-1 1 0,1-1 0,-1 0 0,1 0 0,-1 1 0,1-1 0,0 0 0,24-12 0,26-34 0,-48 42 0,7-7 0,-9 8 0,0 1 0,1 0 0,0-1 0,-1 1 0,1 0 0,0 0 0,0 1 0,0-1 0,0 0 0,1 1 0,-1-1 0,0 1 0,3-2 0,-3 11 0,-1 0 0,0 0 0,-1 0 0,-1 15 0,1-17 0,0 89 0,9-92-2874,-8-3 2518,-1 0 0,1 0 1,0 0-1,0 0 0,-1 0 0,1 1 0,0-1 0,-1 0 0,1 0 0,0 0 0,-1 0 0,1 1 1,-1-1-1,1 0 0,0 1 0,-1-1 0,1 0 0,-1 1 0,1-1 0,-1 1 0,2 0 1,0 6-8288</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8.810"/>
    </inkml:context>
    <inkml:brush xml:id="br0">
      <inkml:brushProperty name="width" value="0.025" units="cm"/>
      <inkml:brushProperty name="height" value="0.025" units="cm"/>
    </inkml:brush>
  </inkml:definitions>
  <inkml:trace contextRef="#ctx0" brushRef="#br0">3 1 18129,'0'0'12204,"0"12"-11916,-1 23-149,-1 4 347,5 53-1,-3-91-473,1-1 0,-1 1 0,0-1 0,0 1 0,0-1 0,0 1 0,0-1 0,1 1 0,-1-1 0,0 1 0,0-1 0,1 0 0,-1 1 0,0-1 0,1 0 0,-1 1 0,0-1 0,1 0 0,-1 1 0,1-1-1,-1 0 1,0 0 0,1 1 0,-1-1 0,1 0 0,-1 0 0,1 0 0,-1 0 0,1 1 0,-1-1 0,1 0 0,-1 0 0,1 0 0,-1 0 0,1 0 0,-1 0 0,1 0 0,-1-1 0,1 1 0,-1 0 0,1 0 0,-1 0 0,0 0 0,1-1 0,-1 1-1,1 0 1,-1 0 0,1-1 0,-1 1 0,23-16 426,8-26-438,-25 32 0,0 1 0,1 0 0,1 0 0,0 0 0,15-13 0,-17 25 0,-3 12 0,-3 19 0,0-30 0,0-4 0,0 1 0,0-1 0,0 0 0,0 1 0,-1-1 0,1 0 0,0 1 0,0-1 0,0 0 0,0 1 0,0-1 0,0 0 0,0 1 0,0-1 0,0 1 0,0-1 0,0 0 0,1 1 0,-1-1 0,0 0 0,0 1 0,0-1 0,0 0 0,0 1 0,1-1 0,-1 0 0,0 1 0,0-1 0,1 0 0,-1 0 0,0 1 0,0-1 0,1 0 0,-1 0 0,0 0 0,1 1 0,-1-1 0,0 0 0,1 0 0,-1 0 0,0 0 0,1 0 0,-1 0 0,0 1 0,1-1 0,-1 0 0,1 0 0,-1 0 0,0 0 0,1 0 0,-1-1 0,0 1 0,1 0 0,0 0 0,23-18 0,-21 16 0,-1-1 0,1 1 0,0-1 0,0 1 0,0 0 0,0 0 0,1 0 0,-1 1 0,0-1 0,7-1 0,-9 3 0,0 1 0,0 0 0,0-1 0,0 1 0,0 0 0,-1 0 0,1-1 0,0 1 0,0 0 0,-1 0 0,1 0 0,-1 0 0,1 0 0,-1 0 0,1 0 0,-1 0 0,0 0 0,1 0 0,-1 0 0,0 0 0,0 0 0,0 1 0,0-1 0,0 0 0,0 0 0,0 2 0,0 41 0,0-35 0,0-9-107,0 1-1,-1-1 1,1 0-1,0 1 1,0-1-1,0 1 1,0-1 0,-1 0-1,1 1 1,0-1-1,0 1 1,0-1-1,0 1 1,0-1-1,0 0 1,0 1 0,1-1-1,-1 1 1,0-1-1,0 1 1,0-1-1,0 0 1,0 1 0,1-1-1,-1 1 1,0-1-1,0 0 1,1 1-1,-1-1 1,0 0 0,0 1-1,1-1 1,-1 0-1,0 0 1,1 1-1,-1-1 1,1 0 0,-1 0-1,0 1 1,1-1-1,0 0 1,12-17-6992,-4 1 1189</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9.227"/>
    </inkml:context>
    <inkml:brush xml:id="br0">
      <inkml:brushProperty name="width" value="0.025" units="cm"/>
      <inkml:brushProperty name="height" value="0.025" units="cm"/>
    </inkml:brush>
  </inkml:definitions>
  <inkml:trace contextRef="#ctx0" brushRef="#br0">59 0 17136,'0'0'13661,"-9"9"-13319,7-7-349,-2 1 76,0 1 0,0 0 0,0 0 0,1 1 0,-1-1 0,1 1-1,0-1 1,0 1 0,1 0 0,0 0 0,-1 0 0,1 1 0,1-1 0,-1 0 0,1 1 0,0-1 0,1 1-1,-1 10 1,1-15-64,0-1-1,1 1 0,-1-1 0,0 1 0,1-1 1,-1 1-1,0-1 0,1 0 0,-1 1 1,0-1-1,1 1 0,-1-1 0,1 0 0,-1 0 1,1 1-1,-1-1 0,1 0 0,-1 0 0,1 1 1,-1-1-1,1 0 0,0 0 0,-1 0 1,1 0-1,-1 0 0,1 0 0,-1 0 0,1 0 1,0 0-1,-1 0 0,1 0 0,-1 0 0,1 0 1,-1-1-1,1 1 0,0-1 0,22-8 145,-19 4-148,0-1 0,1 1 1,-2-1-1,1 0 1,-1 0-1,0-1 1,0 1-1,-1-1 0,0 1 1,0-1-1,0 0 1,-1 0-1,0 0 1,0-8-1,-4 13-1,-4 9 0,-6 9 0,10-11 0,-2 1 0,1 1 0,0-1 0,0 1 0,1 0 0,0 1 0,0-1 0,1 0 0,0 1 0,-3 14 0,6-21-55,-1-1 0,0 1 0,1-1 0,-1 1 0,1-1 0,-1 0 0,1 1 0,0-1 0,-1 1 0,1-1 1,-1 0-1,1 0 0,0 1 0,-1-1 0,1 0 0,-1 0 0,1 0 0,0 0 0,-1 1 0,1-1 0,0 0 0,-1 0 0,1 0 0,0-1 0,-1 1 0,1 0 0,0 0 0,-1 0 0,1 0 0,0-1 1,-1 1-1,1 0 0,-1-1 0,1 1 0,0 0 0,-1-1 0,1 1 0,-1 0 0,1-2 0,27-12-4842,-9 1-1690,0-3-2408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9.601"/>
    </inkml:context>
    <inkml:brush xml:id="br0">
      <inkml:brushProperty name="width" value="0.025" units="cm"/>
      <inkml:brushProperty name="height" value="0.025" units="cm"/>
    </inkml:brush>
  </inkml:definitions>
  <inkml:trace contextRef="#ctx0" brushRef="#br0">67 0 10922,'0'0'21493,"-2"10"-21189,-4 19-273,-2-1-1,-16 39 1,-2-15-2664,25-63-9053,1-7 4212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292"/>
    </inkml:context>
    <inkml:brush xml:id="br0">
      <inkml:brushProperty name="width" value="0.025" units="cm"/>
      <inkml:brushProperty name="height" value="0.025" units="cm"/>
    </inkml:brush>
  </inkml:definitions>
  <inkml:trace contextRef="#ctx0" brushRef="#br0">211 0 15855,'0'0'6844,"-12"2"-3257,-1 0-3092,0 1 0,0 0 1,0 1-1,1 0 0,0 1 0,0 1 0,-22 14 0,21-12-73,-28 22 459,39-28-872,0-1-1,0 1 1,0-1-1,1 1 1,-1 0-1,1 0 0,-1 0 1,1 0-1,0 0 1,0 0-1,0 0 1,0 0-1,0 0 1,0 1-1,1-1 1,-1 3-1,4-4-150,0 0 0,1 0 1,0 0-1,-1 0 0,1-1 0,0 1 0,-1-1 1,1 0-1,0 0 0,5-1 0,-2 0-102,84-4-1800,-57 2 1641,61 2-1,-94 1 437,0 1-1,0-1 1,0 0-1,0 0 1,-1 0 0,1 0-1,0 1 1,0-1-1,0 0 1,-1 1 0,1-1-1,0 1 1,-1-1 0,1 1-1,0-1 1,-1 1-1,1-1 1,0 1 0,-1 0-1,1-1 1,-1 1 0,1 0-1,-1 0 1,0-1-1,1 1 1,-1 0 0,0 0-1,1 0 1,-1-1 0,0 1-1,0 0 1,0 0-1,0 0 1,0 0 0,0-1-1,0 1 1,0 0-1,0 0 1,0 0 0,0 0-1,0-1 1,-1 1 0,1 0-1,0 0 1,-1 0-1,1-1 1,0 1 0,-1 0-1,1 0 1,-1-1 0,0 1-1,-2 5 325,0-1-1,0 0 0,0 0 1,-1 0-1,1 0 0,-6 4 1,-8 7 179,-1-1 1,-21 13 0,33-24-558,-1 0 1,1 0-1,-1-1 0,0 0 1,0 0-1,0-1 0,0 0 0,-1 0 1,1 0-1,-13 0 0,10-4-1981,4-10-5066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5:59.943"/>
    </inkml:context>
    <inkml:brush xml:id="br0">
      <inkml:brushProperty name="width" value="0.025" units="cm"/>
      <inkml:brushProperty name="height" value="0.025" units="cm"/>
    </inkml:brush>
  </inkml:definitions>
  <inkml:trace contextRef="#ctx0" brushRef="#br0">0 0 15022,'0'0'15119,"39"54"-14927,-24-37-128,1 1-128,4-4-1570,-1 0-2145,-1-5-642,4-4-5508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01.273"/>
    </inkml:context>
    <inkml:brush xml:id="br0">
      <inkml:brushProperty name="width" value="0.025" units="cm"/>
      <inkml:brushProperty name="height" value="0.025" units="cm"/>
    </inkml:brush>
  </inkml:definitions>
  <inkml:trace contextRef="#ctx0" brushRef="#br0">14 134 5285,'0'0'13752,"0"-7"-13288,-2-28-366,1 23-124,0-1 0,1 0 0,0 1 0,1-1 0,3-16-1,4 92 556,-8-57-412,1 11 382,-1 0 0,-1-1 0,0 1 1,-1-1-1,-1 1 0,0-1 0,-11 28 0,14-43-563,2-33-1358,11-62-1,-2 20-472,-11 74 1902,1 0 1,-1 0-1,0 0 1,0 0-1,0 0 1,0 0-1,0 0 1,0 0-1,0 0 0,0 0 1,0 0-1,1 0 1,-1 0-1,0 0 1,0 0-1,0 0 1,0 0-1,0 0 1,0 0-1,0 0 1,0 0-1,0 0 0,1 0 1,-1 0-1,0 0 1,0 0-1,0 0 1,0 0-1,0 0 1,0 0-1,0 0 1,0 0-1,0-1 0,0 1 1,0 0-1,1 0 1,-1 0-1,0 0 1,0 0-1,0 0 1,0 0-1,0 0 1,0 0-1,0 0 0,0 0 1,0-1-1,0 1 1,0 0-1,0 0 1,0 0-1,0 0 1,0 0-1,0 0 1,0 0-1,0 0 0,0-1 1,0 1-1,0 0 1,0 0-1,6 13 309,2 18-11,-3-6-197,-2-10-339,0 0 0,-1 0 1,-1 0-1,0 0 0,-2 17 1,-1-25-3721</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7.789"/>
    </inkml:context>
    <inkml:brush xml:id="br0">
      <inkml:brushProperty name="width" value="0.025" units="cm"/>
      <inkml:brushProperty name="height" value="0.025" units="cm"/>
    </inkml:brush>
  </inkml:definitions>
  <inkml:trace contextRef="#ctx0" brushRef="#br0">14 591 8936,'0'0'8360,"-13"-83"-7943,13 36-161,0-8-224,0-8 0,0-5-512,0-2-1570,4 0-705,2 1-1281,0 4-1921</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8.983"/>
    </inkml:context>
    <inkml:brush xml:id="br0">
      <inkml:brushProperty name="width" value="0.025" units="cm"/>
      <inkml:brushProperty name="height" value="0.025" units="cm"/>
    </inkml:brush>
  </inkml:definitions>
  <inkml:trace contextRef="#ctx0" brushRef="#br0">0 1140 3171,'13'-131'3319,"-3"-174"-3052,-15 117 8297,8 17-8138,11 2-4562,-4 53-567,-5 56 998</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19.489"/>
    </inkml:context>
    <inkml:brush xml:id="br0">
      <inkml:brushProperty name="width" value="0.025" units="cm"/>
      <inkml:brushProperty name="height" value="0.025" units="cm"/>
    </inkml:brush>
  </inkml:definitions>
  <inkml:trace contextRef="#ctx0" brushRef="#br0">14 1372 5573,'-2'-10'5307,"-2"-17"-4488,0 1 0,1-1 0,2-33 0,4 8-1028,2 1-1,16-68 0,-12 75-119,-1 0 0,-3 0-1,-1-1 1,-3 0-1,-1 0 1,-7-45-1,1 17 2662,4 1-1,7-81 1,-2 110-2392,11-224 225,-10 246 443,-3 14-2147,0 1-4838,-1 17-2522</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2.129"/>
    </inkml:context>
    <inkml:brush xml:id="br0">
      <inkml:brushProperty name="width" value="0.025" units="cm"/>
      <inkml:brushProperty name="height" value="0.025" units="cm"/>
    </inkml:brush>
  </inkml:definitions>
  <inkml:trace contextRef="#ctx0" brushRef="#br0">0 19 2338,'0'0'12460,"54"22"-11371,-34-14-512,3-2-481,3-1 0,6-5-160,5 0-481,2-11-320,3-5-640,3 0-1025,-6-1-2275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2.489"/>
    </inkml:context>
    <inkml:brush xml:id="br0">
      <inkml:brushProperty name="width" value="0.025" units="cm"/>
      <inkml:brushProperty name="height" value="0.025" units="cm"/>
    </inkml:brush>
  </inkml:definitions>
  <inkml:trace contextRef="#ctx0" brushRef="#br0">0 64 4805,'12'-7'6806,"6"-3"-6056,0 1 0,1 1 0,1 0 0,23-5-1,-36 10-680,1 2-1,0-1 0,0 1 0,0 0 0,1 1 0,-1 0 0,0 0 0,0 1 0,0 0 0,0 0 0,0 1 0,0 0 0,-1 0 0,1 1 0,0 0 0,6 4 0,60 44-638,-52-34-486,1-2 1,47 25-1,-61-36 1024,0 0 0,0-1 0,0-1 0,1 1 0,0-1 0,-1-1 0,1 0 0,0 0 0,0-1 0,0 0 0,-1-1 0,12-2 0,3-3-205,-1-1 0,-1-1 1,1-1-1,24-14 0,11-5-3827,-3 6-3052</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2.830"/>
    </inkml:context>
    <inkml:brush xml:id="br0">
      <inkml:brushProperty name="width" value="0.025" units="cm"/>
      <inkml:brushProperty name="height" value="0.025" units="cm"/>
    </inkml:brush>
  </inkml:definitions>
  <inkml:trace contextRef="#ctx0" brushRef="#br0">0 83 8584,'0'0'2531,"63"-20"-1186,-26 7 929,6-1-897,4 0-768,3 4-161,2 2-256,0 5-192,-1 3-192,0 8-416,1 11-225,1 5-320,-1-1-545,2-5-1088,2-6-2467</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2.562"/>
    </inkml:context>
    <inkml:brush xml:id="br0">
      <inkml:brushProperty name="width" value="0.025" units="cm"/>
      <inkml:brushProperty name="height" value="0.025" units="cm"/>
    </inkml:brush>
  </inkml:definitions>
  <inkml:trace contextRef="#ctx0" brushRef="#br0">10 189 3171,'0'0'1666,"-6"-57"31,5 25-608,-1 0-736,1-1-610,1-2-3939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2.935"/>
    </inkml:context>
    <inkml:brush xml:id="br0">
      <inkml:brushProperty name="width" value="0.025" units="cm"/>
      <inkml:brushProperty name="height" value="0.025" units="cm"/>
    </inkml:brush>
  </inkml:definitions>
  <inkml:trace contextRef="#ctx0" brushRef="#br0">20 465 9385,'0'0'4650,"-3"-10"-4432,-2-8-550,1 0 0,1-1 0,1 1-1,0-1 1,1 1 0,1-1-1,5-33 1,3-3 2535,-2-1 1,-3-85-1,-3 120-1430,-1 26-4302,-1-1-3080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7.714"/>
    </inkml:context>
    <inkml:brush xml:id="br0">
      <inkml:brushProperty name="width" value="0.025" units="cm"/>
      <inkml:brushProperty name="height" value="0.025" units="cm"/>
    </inkml:brush>
  </inkml:definitions>
  <inkml:trace contextRef="#ctx0" brushRef="#br0">6 21 5894,'0'0'16116,"1"9"-14408,-4 120 2727,0-74-3030,8 107 0,-5-161-1386,0 1 1,0-1-1,0 0 1,0 0-1,1 1 1,-1-1-1,1 0 1,-1 0-1,1 0 0,-1 1 1,1-1-1,0 0 1,-1 0-1,1 0 1,0 0-1,0 0 1,0 0-1,0 0 1,0-1-1,0 1 1,0 0-1,0 0 1,0-1-1,0 1 1,0-1-1,0 1 1,1-1-1,-1 1 1,0-1-1,0 0 1,1 0-1,-1 1 1,0-1-1,0 0 1,1 0-1,-1 0 1,0-1-1,1 1 1,-1 0-1,0 0 1,0-1-1,1 1 1,-1 0-1,0-1 0,0 1 1,0-1-1,0 0 1,0 1-1,2-2 1,5-2 118,1-1 1,-1 0-1,0 0 0,-1-1 1,10-8-1,211-242-121,-145 157-386,-94 96-13767,10 3 12518,-19 4-13570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4.151"/>
    </inkml:context>
    <inkml:brush xml:id="br0">
      <inkml:brushProperty name="width" value="0.025" units="cm"/>
      <inkml:brushProperty name="height" value="0.025" units="cm"/>
    </inkml:brush>
  </inkml:definitions>
  <inkml:trace contextRef="#ctx0" brushRef="#br0">34 69 1602,'-1'2'259,"0"-1"1,0 0 0,0 0 0,0 0 0,1 1-1,-1-1 1,0 0 0,1 1 0,-1-1 0,1 1-1,-1-1 1,1 1 0,0-1 0,0 1 0,-1 1-1,1-3-59,0 1-1,0 0 0,0-1 1,0 1-1,0 0 1,0-1-1,0 1 0,0 0 1,0-1-1,0 1 1,-1 0-1,1-1 0,0 1 1,-1 0-1,1-1 0,0 1 1,-1-1-1,1 1 1,-1-1-1,1 1 0,0-1 1,-1 1-1,0-1 0,1 0 1,-1 1-1,1-1 1,-1 0-1,1 1 0,-1-1 1,0 0-1,1 1 1,-1-1-1,0 0 0,1 0 1,-1 0-1,0 0 0,1 0 1,-1 0-1,0 0 1,1 0-1,-1 0 0,0 0 1,0 0 415,-1-6-388,1 0 0,1 0 0,-1-1 0,1 1-1,0 0 1,0 0 0,2-10 0,0-6-136,-2 14-439,-1 7 372,1 0-1,0 1 1,0-1-1,0 0 1,0 0-1,0 0 1,0 1-1,0-1 1,0 0 0,0 0-1,0 0 1,0 1-1,1-1 1,-1 0-1,0 0 1,0 1-1,1-1 1,-1 0-1,1 0 1,-1 1-1,0-1 1,1 1-1,0-2 1,16 0-7154,-14 2 2379</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4.648"/>
    </inkml:context>
    <inkml:brush xml:id="br0">
      <inkml:brushProperty name="width" value="0.025" units="cm"/>
      <inkml:brushProperty name="height" value="0.025" units="cm"/>
    </inkml:brush>
  </inkml:definitions>
  <inkml:trace contextRef="#ctx0" brushRef="#br0">1 6 6951,'0'0'10666,"69"6"-10602,-48-6-32,4 0-577,-2 0-704,6 0-737,-5-2-640,0-5-1250,-1 4 128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5.018"/>
    </inkml:context>
    <inkml:brush xml:id="br0">
      <inkml:brushProperty name="width" value="0.025" units="cm"/>
      <inkml:brushProperty name="height" value="0.025" units="cm"/>
    </inkml:brush>
  </inkml:definitions>
  <inkml:trace contextRef="#ctx0" brushRef="#br0">0 1 7111,'0'0'1857,"57"21"-1664,-42-20 159,3-1 225,2 0-289,4 0-224,-3 0-96,-3 0-865,2 0-3779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5.375"/>
    </inkml:context>
    <inkml:brush xml:id="br0">
      <inkml:brushProperty name="width" value="0.025" units="cm"/>
      <inkml:brushProperty name="height" value="0.025" units="cm"/>
    </inkml:brush>
  </inkml:definitions>
  <inkml:trace contextRef="#ctx0" brushRef="#br0">0 0 8264,'0'0'3908,"49"5"-3908,-38-5-129,-2 0-671,3 0-353,-3 0-129,0 0-1472,-2 0 223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0:45.989"/>
    </inkml:context>
    <inkml:brush xml:id="br0">
      <inkml:brushProperty name="width" value="0.025" units="cm"/>
      <inkml:brushProperty name="height" value="0.025" units="cm"/>
    </inkml:brush>
  </inkml:definitions>
  <inkml:trace contextRef="#ctx0" brushRef="#br0">157 69 9001,'0'0'9331,"-8"2"-8557,-24 6 16,32-8-770,0-1-1,0 1 1,0 0 0,0 0-1,0 0 1,0 0-1,0-1 1,0 1 0,0 0-1,0 0 1,0 0 0,0-1-1,0 1 1,0 0-1,0 0 1,0 0 0,0 0-1,0-1 1,0 1-1,0 0 1,0 0 0,0 0-1,0 0 1,0-1 0,0 1-1,0 0 1,-1 0-1,1 0 1,0 0 0,0 0-1,0-1 1,0 1-1,0 0 1,0 0 0,-1 0-1,1 0 1,0 0 0,0 0-1,0 0 1,0 0-1,-1 0 1,1-1 0,0 1-1,0 0 1,0 0-1,0 0 1,-1 0 0,1 0-1,0 0 1,0 0 0,-1 0-1,13-10-19,-1 7 53,0 0 0,0 1 1,22-1-1,-27 2 354,-25 1 302,9 0-469,-31-1 927,25 0-545,0 0 1,0 1-1,-1 1 0,1 1 1,-28 6-1,90-8-789,-20 2 142,-11-3-56,-1 0 1,1-1 0,-1-1 0,20-6 0,32-6-1062,-66 15 1146,0 0 0,0 0 0,0 0 1,-1 0-1,1 1 0,0-1 0,0 0 0,0 0 0,-1 0 1,1 0-1,0 1 0,0-1 0,0 0 0,0 0 0,0 1 1,0-1-1,-1 0 0,1 0 0,0 1 0,0-1 0,0 0 0,0 0 1,0 1-1,0-1 0,0 0 0,0 0 0,0 1 0,0-1 1,0 0-1,0 0 0,0 1 0,0-1 0,0 0 0,1 0 1,-1 1-1,0-1 0,0 0 0,0 0 0,0 0 0,0 1 1,0-1-1,1 0 0,-1 0 0,0 0 0,0 1 0,0-1 0,1 0 1,-1 0-1,0 0 0,0 0 0,1 0 0,-1 0 0,0 1 1,0-1-1,0 0 0,1 0 0,-1 0 0,0 0 0,0 0 1,1 0-1,-1 0 0,0 0 0,1 0 0,-20 16 595,10-14-525,1 0 1,0 0 0,-1 0 0,1-1-1,-1 0 1,1-1 0,-1 0 0,0 0-1,1-1 1,-1 0 0,1 0 0,-1-1-1,1 0 1,-13-6 0,20 8-107,19 1-147,0-1 1,0-1-1,0 0 1,0-2-1,-1 0 1,1 0-1,-1-2 0,20-7 1,-21 4-34,-12 6 182,-1 0 0,1 0 0,-1 0 0,1 1-1,0-1 1,-1 1 0,1 0 0,0 0 0,0 0 0,0 1 0,0 0 0,7-1 0,-11 2 37,0-1 0,0 1 0,1-1 1,-1 0-1,0 1 0,0-1 1,0 1-1,0-1 0,1 0 0,-1 1 1,0-1-1,0 1 0,0-1 0,0 1 1,0-1-1,0 1 0,0-1 1,0 0-1,0 1 0,0-1 0,0 1 1,-1-1-1,1 1 0,0-1 0,0 0 1,0 1-1,0-1 0,-1 1 0,1-1 1,0 0-1,0 1 0,-1-1 1,1 0-1,0 1 0,-1-1 0,1 0 1,0 0-1,-1 1 0,1-1 0,-1 0 1,-12 15 494,6-10-275,-1 0 0,-1 0-1,1-1 1,0 0-1,-1 0 1,0-1 0,0 0-1,-10 1 1,15-3-369,0 0 0,-1-1 1,1 0-1,-1 0 0,1 0 1,0 0-1,-1-1 0,-6-1 0,8 1-309,1 0-1,0 1 1,0-1-1,0-1 0,0 1 1,0 0-1,0 0 1,0-1-1,0 1 0,0-1 1,1 0-1,-1 1 1,0-1-1,1 0 0,0 0 1,-3-4-1,-2-9-8004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3.182"/>
    </inkml:context>
    <inkml:brush xml:id="br0">
      <inkml:brushProperty name="width" value="0.025" units="cm"/>
      <inkml:brushProperty name="height" value="0.025" units="cm"/>
    </inkml:brush>
  </inkml:definitions>
  <inkml:trace contextRef="#ctx0" brushRef="#br0">0 106 4805,'80'3'4043,"112"19"1,-169-19-3150,1-1-1,0-1 1,0-1-1,35-4 1,-33 0-678,-1-1 0,0-2-1,0 0 1,24-12 0,-12 4-422,1 2-1,1 2 1,0 1 0,51-6 0,-50 12-747,0 2-1,0 2 1,0 1 0,52 9-1,-63-7 1072,-1-2 0,1-1 0,0-1 0,43-7 0,-2 0 3360,5 7 3141,0 8-4614,-47-4-2148,1 0 1,0-2 0,-1-2-1,38-4 1,148-17-2576,-208 21 2536,-2 1 235,0-1-1,0 1 0,0 0 1,0 0-1,0 0 0,0 1 1,7 1-1,0 9-1701,-7 11-3937,-4-12 66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4.568"/>
    </inkml:context>
    <inkml:brush xml:id="br0">
      <inkml:brushProperty name="width" value="0.025" units="cm"/>
      <inkml:brushProperty name="height" value="0.025" units="cm"/>
    </inkml:brush>
  </inkml:definitions>
  <inkml:trace contextRef="#ctx0" brushRef="#br0">385 94 6022,'0'0'11659,"2"-9"-9828,-1-1-1964,1 5 695,-1 1 0,-1-1-1,1 0 1,-1 0 0,0 1-1,0-1 1,-1-7 0,0 10-353,1 0 0,-1 1 0,1-1-1,-1 1 1,0-1 0,0 1 0,0-1 0,0 1 0,0 0 0,0-1 0,0 1 0,0 0 0,-1 0 0,1 0 0,0 0 0,-1 0-1,1 0 1,-1 0 0,1 0 0,-1 1 0,0-1 0,1 1 0,-1-1 0,1 1 0,-1-1 0,0 1 0,1 0 0,-1 0 0,-2 0 0,-3 0-120,-1 0 1,1 1 0,0 0 0,-1 1 0,1-1 0,0 1 0,0 1-1,0-1 1,0 1 0,0 0 0,1 1 0,-1 0 0,1 0 0,0 0-1,0 1 1,1-1 0,-6 7 0,-12 12 246,1 1 1,-27 40-1,24-31-336,2 2 0,-18 37 0,34-58 0,1 0 0,0 0 0,1 0 0,1 0 0,0 1 0,1-1 0,0 1 0,2 0 0,-1 16 0,2-30 0,0 0 0,0 1 0,1-1 0,-1 0 0,0 1 0,1-1 0,-1 0 0,1 0 0,-1 1 0,1-1 0,0 0 0,-1 0 0,1 0 0,0 0 0,0 0 0,0 0 0,0 0 0,0 0 0,0 0 0,0 0 0,0 0 0,0-1 0,3 2 0,0 0 0,0 0 0,0-1 0,0 0 0,1 0 0,-1 0 0,1 0 0,7-1 0,-4 1 0,0-1 0,0-1 0,0 0 0,-1 0 0,1 0 0,0-1 0,0 0 0,11-5 0,-15 5 0,-1 0 0,1 0 0,0-1 0,-1 1 0,1-1 0,-1 0 0,0 0 0,0 0 0,0 0 0,0-1 0,-1 1 0,1-1 0,-1 0 0,0 0 0,0 1 0,0-1 0,0 0 0,-1-1 0,0 1 0,0 0 0,0 0 0,1-7 0,-3 11 0,1-1 0,0 1 0,-1-1 0,1 1 0,-1-1 0,1 1 0,0-1 0,-1 1 0,1 0 0,-1-1 0,1 1 0,-1 0 0,1-1 0,-1 1 0,0 0 0,1 0 0,-1-1 0,1 1 0,-1 0 0,1 0 0,-1 0 0,0 0 0,1 0 0,-1 0 0,1 0 0,-1 0 0,0 0 0,1 0 0,-1 0 0,1 0 0,-1 1 0,0-1 0,1 0 0,-1 0 0,1 1 0,-2-1 0,-22 10 0,20-7 0,0 0 0,0 0 0,0 1 0,1-1 0,-1 1 0,1 0 0,-5 8 0,42-31 0,-3-7 0,-20 16 0,0 1 0,1-1 0,0 2 0,22-12 0,-34 20 0,1 0 0,-1-1 0,1 1 0,-1 0 0,0 0 0,1 0 0,-1 0 0,1 0 0,-1-1 0,1 1 0,-1 0 0,1 0 0,-1 0 0,1 0 0,-1 0 0,1 0 0,-1 1 0,1-1 0,-1 0 0,1 0 0,-1 0 0,1 0 0,-1 1 0,0-1 0,1 0 0,-1 0 0,1 1 0,-1-1 0,0 0 0,1 1 0,-1-1 0,0 0 0,1 1 0,-1-1 0,0 0 0,1 1 0,-1-1 0,0 1 0,5 26 0,-13 29 0,-14-10 0,17-35 0,0 0 0,0 0 0,0 0 0,-3 16 0,8-27-14,0 1 0,0-1 0,0 0 0,0 0 0,-1 0 0,1 1 0,0-1 1,0 0-1,0 0 0,0 1 0,0-1 0,0 0 0,0 1 0,0-1 0,0 0 0,0 0 0,0 1 0,0-1 0,0 0 0,0 0 0,0 1 1,0-1-1,1 0 0,-1 0 0,0 1 0,0-1 0,0 0 0,0 0 0,0 0 0,0 1 0,1-1 0,-1 0 0,0 0 0,0 0 0,0 0 0,1 1 1,-1-1-1,0 0 0,0 0 0,1 0 0,-1 0 0,0 0 0,0 0 0,1 0 0,-1 1 0,0-1 0,0 0 0,1 0 0,15-8-1745,13-18-3262,-15 8-1097,0-2-2050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5.143"/>
    </inkml:context>
    <inkml:brush xml:id="br0">
      <inkml:brushProperty name="width" value="0.025" units="cm"/>
      <inkml:brushProperty name="height" value="0.025" units="cm"/>
    </inkml:brush>
  </inkml:definitions>
  <inkml:trace contextRef="#ctx0" brushRef="#br0">64 0 16335,'0'0'11659,"-2"8"-9662,-59 214 779,69-242-2776,1 0 0,1 0 0,0 1 0,2 0 0,0 0 0,28-29 0,-39 53 0,0 1 0,0 0 0,-1 0 0,1-1 0,-1 1 0,-1 7 0,-2 6 0,-1 0 0,-8 27 0,-3 10 0,36-81 0,62-99 0,-83 125 0,0-1 0,0 0 0,0 0 0,0 0 0,0 0 0,0 0 0,0 0 0,0 0 0,0 0 0,0 1 0,0-1 0,0 0 0,0 0 0,0 0 0,0 0 0,0 0 0,0 0 0,0 0 0,1 0 0,-1 0 0,0 1 0,0-1 0,0 0 0,0 0 0,0 0 0,0 0 0,0 0 0,0 0 0,0 0 0,0 0 0,0 0 0,1 0 0,-1 0 0,0 0 0,0 0 0,0 0 0,0 0 0,0 0 0,0 0 0,0 0 0,1 0 0,-1 0 0,0 0 0,0 0 0,0 0 0,0 0 0,0 0 0,0 0 0,0 0 0,0 0 0,1 0 0,-1 0 0,0 0 0,0 0 0,0 0 0,0 0 0,0 0 0,0 0 0,0 0 0,0 0 0,0 0 0,0-1 0,0 1 0,1 0 0,-1 0 0,0 0 0,0 16 0,-5 19 0,-8 10-1190,21-67-15370,1 8 5899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5.531"/>
    </inkml:context>
    <inkml:brush xml:id="br0">
      <inkml:brushProperty name="width" value="0.025" units="cm"/>
      <inkml:brushProperty name="height" value="0.025" units="cm"/>
    </inkml:brush>
  </inkml:definitions>
  <inkml:trace contextRef="#ctx0" brushRef="#br0">56 1 10794,'0'0'19293,"-7"10"-18594,3-4-626,-2 0 84,1 1-1,1 0 1,-1 0 0,1 1 0,0-1 0,1 1-1,0 0 1,0 0 0,1 0 0,-1 0 0,0 9-1,3-16-155,0-1 0,0 0-1,0 0 1,0 1-1,0-1 1,0 0 0,0 0-1,1 0 1,-1 1-1,0-1 1,0 0 0,0 0-1,0 0 1,0 1-1,0-1 1,0 0 0,0 0-1,1 0 1,-1 0-1,0 1 1,0-1 0,0 0-1,0 0 1,1 0-1,-1 0 1,0 0 0,0 1-1,0-1 1,1 0-1,-1 0 1,0 0 0,0 0-1,0 0 1,1 0 0,-1 0-1,0 0 1,0 0-1,1 0 1,-1 0 0,0 0-1,0 0 1,0 0-1,1 0 1,-1 0 0,0 0-1,0 0 1,1 0-1,-1-1 1,0 1 0,0 0-1,0 0 1,0 0-1,1 0 1,-1 0 0,10-7-8,0-2 7,-1 0 0,0-1 0,-1 0 0,0-1 0,-1 0 0,0 0 0,-1 0 0,6-15 0,-18 43-31,1 1 0,1-1 0,1 1 0,-3 33 0,6-51-41,1 0 0,-1 0 1,0 1-1,1-1 0,-1 0 0,0 0 0,0 0 0,1 0 0,-1 1 0,1-1 0,-1 0 1,0 0-1,1 0 0,-1 0 0,0 0 0,1 0 0,-1 0 0,1 0 0,-1 0 0,0 0 1,1 0-1,-1 0 0,0 0 0,1 0 0,-1-1 0,0 1 0,1 0 0,-1 0 0,0 0 1,1 0-1,-1-1 0,0 1 0,1 0 0,-1 0 0,0-1 0,0 1 0,1-1 0,13-8-2705,-10 4 816,0 0 1,0-1-1,-1 1 0,1-1 0,-1 0 1,3-10-1,-1-5-5876</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5.873"/>
    </inkml:context>
    <inkml:brush xml:id="br0">
      <inkml:brushProperty name="width" value="0.025" units="cm"/>
      <inkml:brushProperty name="height" value="0.025" units="cm"/>
    </inkml:brush>
  </inkml:definitions>
  <inkml:trace contextRef="#ctx0" brushRef="#br0">10 0 9961,'0'0'18108,"-2"10"-17227,-2 11-699,2 0 0,0 27 0,9 21-7038,-4-33 707,-3-20-71,0-9 689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090"/>
    </inkml:context>
    <inkml:brush xml:id="br0">
      <inkml:brushProperty name="width" value="0.025" units="cm"/>
      <inkml:brushProperty name="height" value="0.025" units="cm"/>
    </inkml:brush>
  </inkml:definitions>
  <inkml:trace contextRef="#ctx0" brushRef="#br0">1 1 17905,'0'0'5125,"2"51"-2146,10-40-609,6-4-544,3 0-641,6-1-929,3-2-480,0-3-2883,1-1-4965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7:26.232"/>
    </inkml:context>
    <inkml:brush xml:id="br0">
      <inkml:brushProperty name="width" value="0.025" units="cm"/>
      <inkml:brushProperty name="height" value="0.025" units="cm"/>
    </inkml:brush>
  </inkml:definitions>
  <inkml:trace contextRef="#ctx0" brushRef="#br0">8 236 11723,'0'0'12043,"-8"-64"-10793,23 43-65,6-2-384,0 0-449,4 1-192,0 1-128,1 1-705,-1 0-1857,1-2-3556</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8.131"/>
    </inkml:context>
    <inkml:brush xml:id="br0">
      <inkml:brushProperty name="width" value="0.025" units="cm"/>
      <inkml:brushProperty name="height" value="0.025" units="cm"/>
    </inkml:brush>
  </inkml:definitions>
  <inkml:trace contextRef="#ctx0" brushRef="#br0">13 999 4164,'0'-55'2434,"-5"-1"-352,1 2 96,3 2-320,-2-3-641,3 0 0,0-1-512,0 0-289,0-1-31,0-1 127,0 0-127,0-1-225,0-1-128,0-4-288,0-1-1730,1-4-2563,1 0-5412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8.474"/>
    </inkml:context>
    <inkml:brush xml:id="br0">
      <inkml:brushProperty name="width" value="0.025" units="cm"/>
      <inkml:brushProperty name="height" value="0.025" units="cm"/>
    </inkml:brush>
  </inkml:definitions>
  <inkml:trace contextRef="#ctx0" brushRef="#br0">2 1861 10474,'0'-9'94,"-2"-110"229,6 1-1,34-220 1,67-200-2394,-94 452 3290,-4-1 0,-9-163 1,1 197-821,0-31 579,-7-90-472,8 170-4590</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0.374"/>
    </inkml:context>
    <inkml:brush xml:id="br0">
      <inkml:brushProperty name="width" value="0.025" units="cm"/>
      <inkml:brushProperty name="height" value="0.025" units="cm"/>
    </inkml:brush>
  </inkml:definitions>
  <inkml:trace contextRef="#ctx0" brushRef="#br0">0 0 11563,'0'0'3267,"51"0"-2210,-24 0-256,3 0-321,6 0-352,-1 0-96,7 0 0,1 0-32,3 0 0,2 0-544,4 0-769,2 0-1250,3 0-2113</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0.731"/>
    </inkml:context>
    <inkml:brush xml:id="br0">
      <inkml:brushProperty name="width" value="0.025" units="cm"/>
      <inkml:brushProperty name="height" value="0.025" units="cm"/>
    </inkml:brush>
  </inkml:definitions>
  <inkml:trace contextRef="#ctx0" brushRef="#br0">0 27 7399,'0'0'4901,"49"0"-2883,-28 0-705,4 0-320,5 0-385,7 0-512,7 0-64,13 0-640,6 0-2211,6-1-3042</inkml:trace>
  <inkml:trace contextRef="#ctx0" brushRef="#br0" timeOffset="1">857 1 13100,'0'0'3171,"64"-1"-3107,-27 1-64,10 0-128,9 0-2018,6 0-1569,4 0-3140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1.075"/>
    </inkml:context>
    <inkml:brush xml:id="br0">
      <inkml:brushProperty name="width" value="0.025" units="cm"/>
      <inkml:brushProperty name="height" value="0.025" units="cm"/>
    </inkml:brush>
  </inkml:definitions>
  <inkml:trace contextRef="#ctx0" brushRef="#br0">0 5 5381,'0'0'2280,"11"0"-156,75-2 817,52 0-1451,-50 7-5665,-57-1 124,-8-4-273</inkml:trace>
  <inkml:trace contextRef="#ctx0" brushRef="#br0" timeOffset="1">544 16 2466,'0'0'4613,"64"1"-2595,-43-1 256,-2 0-513,2 0-607,-3 0-770,1 0-320,1 0-929,0 0-2594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1.694"/>
    </inkml:context>
    <inkml:brush xml:id="br0">
      <inkml:brushProperty name="width" value="0.025" units="cm"/>
      <inkml:brushProperty name="height" value="0.025" units="cm"/>
    </inkml:brush>
  </inkml:definitions>
  <inkml:trace contextRef="#ctx0" brushRef="#br0">1 95 11627,'0'0'5061,"72"-28"-4260,-34 22-417,6 0-256,10-1-96,4 2-64,9-1-384,-3 1-385,3-1-673,-6-2-832,1 0-1633,-6-1-4069</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2.071"/>
    </inkml:context>
    <inkml:brush xml:id="br0">
      <inkml:brushProperty name="width" value="0.025" units="cm"/>
      <inkml:brushProperty name="height" value="0.025" units="cm"/>
    </inkml:brush>
  </inkml:definitions>
  <inkml:trace contextRef="#ctx0" brushRef="#br0">1 0 8136,'0'0'5605,"53"0"-5605,-24 0 0,6 0-673,7 0-2177,1 0-1282</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2.412"/>
    </inkml:context>
    <inkml:brush xml:id="br0">
      <inkml:brushProperty name="width" value="0.025" units="cm"/>
      <inkml:brushProperty name="height" value="0.025" units="cm"/>
    </inkml:brush>
  </inkml:definitions>
  <inkml:trace contextRef="#ctx0" brushRef="#br0">1 0 6662,'0'0'3689,"10"0"-1788,121 2 4058,-53 0-5566,-1-1-5470,-73-1 615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3.458"/>
    </inkml:context>
    <inkml:brush xml:id="br0">
      <inkml:brushProperty name="width" value="0.025" units="cm"/>
      <inkml:brushProperty name="height" value="0.025" units="cm"/>
    </inkml:brush>
  </inkml:definitions>
  <inkml:trace contextRef="#ctx0" brushRef="#br0">90 64 10378,'0'0'13837,"5"-1"-13752,31 2-32,-26 0-110,0-1 0,-1 0-1,1 0 1,0-1 0,-1 0-1,1-1 1,9-2 0,-19 4 75,0 0 1,0 0-1,0 0 1,0 0 0,0 0-1,-1 0 1,1 0-1,0 0 1,0 0-1,0 0 1,0 0 0,0 0-1,0 0 1,0 0-1,0 0 1,0 0 0,-1 0-1,1 0 1,0 0-1,0 0 1,0 0 0,0 0-1,0 0 1,0-1-1,0 1 1,0 0-1,0 0 1,0 0 0,0 0-1,0 0 1,-1 0-1,1 0 1,0 0 0,0 0-1,0 0 1,0-1-1,0 1 1,0 0 0,0 0-1,0 0 1,0 0-1,0 0 1,0 0-1,0 0 1,0 0 0,0 0-1,0-1 1,0 1-1,0 0 1,0 0 0,0 0-1,0 0 1,0 0-1,0 0 1,0 0-1,0 0 1,1 0 0,-1-1-1,0 1 1,0 0-1,0 0 1,0 0 0,0 0-1,0 0 1,0 0-1,0 0 1,0 0-1,-15-4 543,-18-1 38,-42 5 1291,60 0-669,51 0-1059,15 2-117,-33 0-25,0-1-1,0-1 1,-1-1 0,27-4 0,-56 6 59,1 0 0,-1-1 0,-19-2 1,-7-1 25,-120 3 834,219 2-928,-29 0-56,1-2 0,0 0 0,0-2 0,62-13 1,-105 16 57,-1 1 0,0-1 1,0-1-1,-17-1 1,-23 0 4,-63 16-39,209-14-150,-32 1 149,123-5-298,-423 4 590,106-3-102,291-9-466,-55 2-221,16-1 193,-119 10 342,-37 0 0,-147-1 235,503 1-3710,-594 1 3655,97 2-515,123-6-3604,19-10-6412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8.790"/>
    </inkml:context>
    <inkml:brush xml:id="br0">
      <inkml:brushProperty name="width" value="0.025" units="cm"/>
      <inkml:brushProperty name="height" value="0.025" units="cm"/>
    </inkml:brush>
  </inkml:definitions>
  <inkml:trace contextRef="#ctx0" brushRef="#br0">129 40 17136,'0'0'9978,"-9"-6"-8617,-27-22-422,35 27-920,0 1 0,-1-1-1,1 1 1,0-1-1,0 1 1,-1-1-1,1 1 1,0 0-1,0-1 1,-1 1-1,1 0 1,0 0-1,-1 0 1,1 0-1,0 0 1,-1 0 0,1 0-1,0 1 1,-1-1-1,1 0 1,0 1-1,0-1 1,-1 1-1,1 0 1,0-1-1,0 1 1,0 0-1,0-1 1,0 1-1,0 0 1,0 0-1,0 0 1,-1 2 0,-20 35 59,21-36-44,-2 3 57,0 1 0,1 0 0,0 0 0,0 0 1,0 0-1,1 0 0,0 1 0,0-1 0,0 0 0,1 1 1,0 8-1,1-14-80,-1 0 0,1-1 1,0 1-1,-1 0 0,1-1 1,-1 1-1,1 0 0,0-1 0,-1 1 1,1-1-1,0 0 0,0 1 0,0-1 1,-1 1-1,1-1 0,0 0 0,0 0 1,0 1-1,0-1 0,-1 0 1,1 0-1,0 0 0,0 0 0,0 0 1,0 0-1,1 0 0,25-3 252,-26 3-248,13-4 84,1 0 1,-1-1-1,0-1 1,-1 0-1,1-1 1,-1 0-1,16-13 1,-17 12-88,0 0 1,1 0 0,0 2-1,0-1 1,1 1-1,-1 1 1,25-5 0,-37 9-13,1 1 0,-1 0 0,0 0 0,1 0 0,-1 0 1,0 0-1,0 0 0,1 0 0,-1 1 0,0-1 0,1 0 1,-1 1-1,0-1 0,0 1 0,1-1 0,-1 1 0,0-1 1,0 1-1,0 0 0,0 0 0,0 0 0,0 0 0,0 0 1,0 0-1,0 0 0,0 0 0,-1 0 0,1 0 1,0 0-1,-1 0 0,1 0 0,-1 1 0,1-1 0,-1 0 1,1 0-1,-1 1 0,0-1 0,0 0 0,0 1 0,0-1 1,0 0-1,0 3 0,0 10 6,-1 0-1,-1-1 1,-4 24 0,0 3 1,6-40-7,0 1 0,1-1 0,-1 1 0,0-1 0,1 1 0,-1-1 0,1 1 0,-1-1 0,1 1 0,-1-1 0,1 0 0,-1 1 0,1-1 0,-1 0 0,1 1 0,0-1 0,-1 0 0,1 0 0,0 0 0,-1 1 0,1-1 0,-1 0 0,1 0 0,0 0 0,-1 0 0,1 0 0,0 0 0,-1 0 0,1 0 0,0-1 0,-1 1 0,1 0 0,-1 0 0,1-1 0,0 1 0,-1 0 0,2-1 0,26-10 0,31-33 0,-50 36 0,1-1 0,0 2 0,0-1 0,1 1 0,0 1 0,0 0 0,21-8 0,-32 14 1,1 0-1,-1 0 1,1-1-1,-1 1 1,1 0 0,-1 0-1,1 0 1,-1 0 0,1 0-1,-1 0 1,1 1-1,0-1 1,-1 0 0,1 0-1,-1 0 1,1 0-1,-1 1 1,1-1 0,-1 0-1,0 0 1,1 1-1,-1-1 1,1 0 0,-1 1-1,0-1 1,1 1 0,-1-1-1,0 0 1,1 1-1,-1-1 1,0 1 0,1-1-1,-1 1 1,0-1-1,0 1 1,3 27-8,-13 34-528,9-57 334,2-1-6666,6-5 3646,5-6-1035,3-9-2396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1.938"/>
    </inkml:context>
    <inkml:brush xml:id="br0">
      <inkml:brushProperty name="width" value="0.025" units="cm"/>
      <inkml:brushProperty name="height" value="0.025" units="cm"/>
    </inkml:brush>
  </inkml:definitions>
  <inkml:trace contextRef="#ctx0" brushRef="#br0">96 178 10474,'0'0'8376,"2"-8"-7148,-2 5-887,8-41 887,-7 42-837,-1-1 0,0 1-1,0 0 1,0-1 0,0 1-1,0 0 1,-1-1 0,1 1-1,-1 0 1,-1-4 0,1 5-300,1 1 0,-1-1 0,0 1 0,1-1 0,-1 1 1,0 0-1,0-1 0,1 1 0,-1 0 0,0-1 1,0 1-1,0 0 0,0 0 0,1 0 0,-1 0 0,0 0 1,0 0-1,0 0 0,0 0 0,0 0 0,1 0 1,-1 0-1,0 1 0,0-1 0,0 0 0,1 1 0,-1-1 1,0 0-1,0 1 0,1-1 0,-1 1 0,0-1 1,1 1-1,-1-1 0,0 1 0,1 0 0,-1-1 0,1 1 1,-1 0-1,1-1 0,-1 1 0,1 1 0,-7 2 377,-11-53 594,18 48-1030,-1 0 0,1 0 1,0 0-1,-1-1 0,1 1 1,-1 0-1,0 0 0,1 0 1,-1 0-1,0 0 0,0 0 1,0 0-1,0 0 0,1 0 1,-1 0-1,0 1 0,-1-1 0,1 0 1,0 0-1,0 1 0,0-1 1,0 1-1,0-1 0,-1 1 1,1 0-1,0-1 0,0 1 1,-1 0-1,1 0 0,0 0 1,0 0-1,-1 0 0,1 0 1,0 0-1,-1 0 0,1 1 1,-2 0-1,1 3-38,1 0 1,0 0 0,0 1-1,0-1 1,0 1-1,1-1 1,-1 0 0,1 1-1,1-1 1,-1 1-1,2 5 1,-2 2-5,0-11 13,0 0 0,0-1 0,0 1 0,0 0 0,0 0 0,0-1 0,0 1 0,0 0 0,0 0 0,0-1 0,0 1 0,0 0 0,1-1 0,-1 1 0,0 0 0,0 0 0,1-1 0,-1 1 0,1-1 0,-1 1 0,1 0 0,-1-1 0,1 1 0,-1-1 0,1 1 0,-1-1 0,1 1 0,-1-1 0,1 1 0,0-1 0,-1 0 0,1 1 1,0-1-1,1 0 0,-1 0 1,0 0 0,0 0 0,0 0 0,0-1 1,0 1-1,-1 0 0,1-1 0,0 1 0,0-1 1,0 1-1,-1-1 0,1 1 0,0-1 0,0 0 1,-1 1-1,1-1 0,-1 0 0,1 0 0,-1 1 1,1-1-1,-1 0 0,1 0 0,-1 0 0,1 0 1,-1 0-1,0-1 0,3-6-4,-1 1 0,0-1 0,-1-1 0,1 1 0,-2 0 0,1 0 0,-2-11 0,1 19 0,0-1 0,0 1 0,0 0 0,0-1 0,0 1 0,0 0 0,0-1 0,0 1 0,0-1 0,0 1 0,0 0 0,0-1 0,0 1 0,0 0 0,-1-1 0,1 1 0,0 0 0,0-1 0,0 1 0,-1 0 0,1-1 0,0 1 0,0 0 0,-1 0 0,1-1 0,0 1 0,-1 0 0,1 0 0,0 0 0,-1-1 0,1 1 0,0 0 0,-1 0 0,1 0 0,-1 0 0,1 0 0,0 0 0,-1 0 0,1 0 0,0 0 0,-1 0 0,1 0 0,-1 0 0,1 0 0,0 0 0,-1 0 0,1 0 0,0 0 0,-1 0 0,1 1 0,-1-1 0,-13 15 0,10 1 0,0 1 0,2-1 0,0 1 0,0-1 0,2 18 0,8-66 0,-5 24 0,0-1 0,-1 1 0,0-1 0,1-13 0,-9 130 0,6-108 0,1-1 0,-1 1 0,0 0 0,0-1 0,1 1 0,-1-1 0,0 1 0,1 0 0,-1 0 0,1-1 0,-1 1 0,0 0 0,1-1 0,-1 1 0,1 0 0,-1 0 0,0 0 0,1 0 0,-1-1 0,1 1 0,-1 0 0,1 0 0,-1 0 0,1 0 0,-1 0 0,1 0 0,-1 0 0,1 0 0,-1 0 0,0 0 0,1 1 0,-1-1 0,1 0 0,-1 0 0,1 0 0,-1 0 0,1 1 0,-1-1 0,0 0 0,1 1 0,-1-1 0,0 0 0,1 0 0,-1 1 0,0-1 0,1 1 0,-1-1 0,0 0 0,0 1 0,1-1 0,-1 1 0,0-1 0,0 0 0,0 1 0,0-1 0,1 1 0,-1-1 0,0 1 0,0-1 0,0 1 0,0-1 0,0 1 0,0-1 0,0 1 0,0-1 0,-1 1 0,1-1 0,0 1 0,24-29 0,-17 16 0,-2 0 0,0 0 0,0 0 0,-1 0 0,0-1 0,-1 0 0,-1 1 0,0-1 0,-1 0 0,0-15 0,-1 28 0,0-1 0,0 1 0,0 0 0,0 0 0,0 0 0,0 0 0,0 0 0,0 0 0,0-1 0,0 1 0,0 0 0,0 0 0,0 0 0,0 0 0,0 0 0,0-1 0,0 1 0,0 0 0,0 0 0,0 0 0,0 0 0,0 0 0,0 0 0,0 0 0,0-1 0,0 1 0,0 0 0,0 0 0,-1 0 0,1 0 0,0 0 0,0 0 0,0 0 0,0 0 0,0 0 0,0-1 0,0 1 0,-1 0 0,1 0 0,0 0 0,0 0 0,0 0 0,0 0 0,0 0 0,-1 0 0,1 0 0,0 0 0,0 0 0,0 0 0,0 0 0,0 0 0,0 0 0,-1 0 0,1 0 0,0 1 0,-9 6 0,-7 13 0,10-3 0,0 0 0,2 0 0,0 0 0,0 0 0,2 0 0,0 1 0,1 27 0,1-45-7,0 1 1,0-1-1,0 1 1,0 0-1,0-1 1,0 1-1,1-1 1,-1 1-1,0-1 0,0 1 1,1-1-1,-1 1 1,0-1-1,1 1 1,-1-1-1,0 1 1,1-1-1,-1 1 1,1-1-1,-1 0 0,1 1 1,-1-1-1,1 0 1,-1 0-1,1 1 1,-1-1-1,1 0 1,-1 0-1,1 0 0,0 1 1,-1-1-1,1 0 1,-1 0-1,1 0 1,-1 0-1,1 0 1,0 0-1,-1 0 1,1 0-1,-1-1 0,1 1 1,-1 0-1,2 0 1,25-13-2717,-11-4-4003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12.995"/>
    </inkml:context>
    <inkml:brush xml:id="br0">
      <inkml:brushProperty name="width" value="0.025" units="cm"/>
      <inkml:brushProperty name="height" value="0.025" units="cm"/>
    </inkml:brush>
  </inkml:definitions>
  <inkml:trace contextRef="#ctx0" brushRef="#br0">1 721 6374,'0'0'15962,"1"-11"-15370,18-136 458,-4 48-5653,1-122-1,-16 22 9692,7 181-6694,1 2-5650,-5 6-346</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7.238"/>
    </inkml:context>
    <inkml:brush xml:id="br0">
      <inkml:brushProperty name="width" value="0.025" units="cm"/>
      <inkml:brushProperty name="height" value="0.025" units="cm"/>
    </inkml:brush>
  </inkml:definitions>
  <inkml:trace contextRef="#ctx0" brushRef="#br0">0 1 6086,'0'0'12011,"57"18"-11338,-21-14-321,10 2-256,8 0-64,10-1-32,5-4-1537,7-1-3236</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28.088"/>
    </inkml:context>
    <inkml:brush xml:id="br0">
      <inkml:brushProperty name="width" value="0.025" units="cm"/>
      <inkml:brushProperty name="height" value="0.025" units="cm"/>
    </inkml:brush>
  </inkml:definitions>
  <inkml:trace contextRef="#ctx0" brushRef="#br0">0 0 14125,'8'0'1143,"200"4"2256,117 13-4065,12 1-8218,174-9 5500,-131-4 2173,-120-4 7794,-1-7-4971,317 2-6038,-410 14-198,26 0 8564,-113-7 172,40 6-4950,88 2-3900,-139-11 6792,1-3 3805,14-7-5019,-42 5-230,47-1 1,-46 8-687,57 9 1,-57-4 737,57 0 1,-98-7 394,-11-4-728,5-1-6322,5-4-4865</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1.398"/>
    </inkml:context>
    <inkml:brush xml:id="br0">
      <inkml:brushProperty name="width" value="0.025" units="cm"/>
      <inkml:brushProperty name="height" value="0.025" units="cm"/>
    </inkml:brush>
  </inkml:definitions>
  <inkml:trace contextRef="#ctx0" brushRef="#br0">33 1 4324,'-9'4'1185,"0"-1"-352,3-1 2947,3 0-2115,-1-2-352,2 0 705,4 0-1537,11 1-161,3 1-256,6 1 64,5 1 0,3 0-576,5 1-513,1-1-737,1 0-800,1-2-2435</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1.741"/>
    </inkml:context>
    <inkml:brush xml:id="br0">
      <inkml:brushProperty name="width" value="0.025" units="cm"/>
      <inkml:brushProperty name="height" value="0.025" units="cm"/>
    </inkml:brush>
  </inkml:definitions>
  <inkml:trace contextRef="#ctx0" brushRef="#br0">1 0 7687,'0'0'4132,"58"1"-3779,-30-1-225,8 0-96,6 0-1025,4 0-897,2 0-1089,-4 0-1569</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32.115"/>
    </inkml:context>
    <inkml:brush xml:id="br0">
      <inkml:brushProperty name="width" value="0.025" units="cm"/>
      <inkml:brushProperty name="height" value="0.025" units="cm"/>
    </inkml:brush>
  </inkml:definitions>
  <inkml:trace contextRef="#ctx0" brushRef="#br0">1 0 6598,'0'0'4207,"10"0"-2979,18 0-907,214 6 1783,-75 14-7957,115 22 8681,-94-30-5212,51-13 8733,-81-2-3324,-150 3 681,-5 0-5702</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0.092"/>
    </inkml:context>
    <inkml:brush xml:id="br0">
      <inkml:brushProperty name="width" value="0.025" units="cm"/>
      <inkml:brushProperty name="height" value="0.025" units="cm"/>
    </inkml:brush>
  </inkml:definitions>
  <inkml:trace contextRef="#ctx0" brushRef="#br0">17 1241 10154,'0'0'6235,"0"-10"-6475,13-358-10256,-16 225 7520,-9-70 5446,-2-61 2329,14 91-7528,3 133-2278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0.433"/>
    </inkml:context>
    <inkml:brush xml:id="br0">
      <inkml:brushProperty name="width" value="0.025" units="cm"/>
      <inkml:brushProperty name="height" value="0.025" units="cm"/>
    </inkml:brush>
  </inkml:definitions>
  <inkml:trace contextRef="#ctx0" brushRef="#br0">21 322 12460,'0'0'1697,"-16"-50"-576,11 26-768,5-6-289,0-4-64,0-4-385,8-7-1280,-1-4-609,4-2-1794</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0.776"/>
    </inkml:context>
    <inkml:brush xml:id="br0">
      <inkml:brushProperty name="width" value="0.025" units="cm"/>
      <inkml:brushProperty name="height" value="0.025" units="cm"/>
    </inkml:brush>
  </inkml:definitions>
  <inkml:trace contextRef="#ctx0" brushRef="#br0">10 1251 4132,'0'0'929,"0"-78"961,0 41 384,0-1-545,0-4-768,0 1-480,0-4-385,0-3-256,3 1-865,3-1-1346,3 3-1664</inkml:trace>
  <inkml:trace contextRef="#ctx0" brushRef="#br0" timeOffset="0.99">31 259 5894,'0'0'4548,"-19"-58"-3299,14 39-192,1 0-256,2-1-481,2-3-320,0-4-640,0-2-1186,0-3-1986,0 0-2466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120"/>
    </inkml:context>
    <inkml:brush xml:id="br0">
      <inkml:brushProperty name="width" value="0.025" units="cm"/>
      <inkml:brushProperty name="height" value="0.025" units="cm"/>
    </inkml:brush>
  </inkml:definitions>
  <inkml:trace contextRef="#ctx0" brushRef="#br0">14 1 11307,'0'0'17221,"0"8"-16217,-5 31 396,2-27-1033,1 1 0,0 0 0,1 0 0,1 14 0,0-26-367,1-1 0,0 1 0,-1 0 0,1-1 0,0 1 0,0 0 0,0-1 0,-1 1 0,1-1 0,0 0 0,0 1 0,0-1 0,0 0 0,0 1 0,0-1 0,0 0 0,0 0 0,0 0 0,0 0 0,0 0 0,0 0 0,0 0 0,0 0 0,0 0 0,0 0 0,0-1 0,0 1 0,0 0 0,1-1 0,32-9 0,18-19-332,-42 22 213,1 0 1,0 1 0,0 0-1,1 0 1,-1 1-1,1 1 1,1 0 0,-1 1-1,17-3 1,-29 7 146,1 0 0,0 0 0,0 0 0,-1 0 0,1 0 0,-1 0 0,1 0 1,-1 0-1,1 0 0,-1 0 0,0 0 0,1 0 0,-1 0 0,0 0 0,0 0 0,0 1 0,0-1 0,0 0 0,0 0 0,0 0 0,0 0 1,0 0-1,0 0 0,-1 1 0,1-1 0,-1 1 0,-7 36 730,7-38-904,1 1 1,-1 0-1,1 0 0,-1-1 1,1 1-1,0 0 0,-1 0 1,1 0-1,0-1 0,0 1 1,0 0-1,0 0 0,0 0 0,0 0 1,0 0-1,0 0 0,0-1 1,0 1-1,0 0 0,0 0 1,1 0-1,-1 0 0,0-1 1,1 1-1,-1 0 0,1 0 1,-1-1-1,1 1 0,-1 0 1,1 0-1,0 0 0,1 0-358,-1-1 1,1 0-1,-1 0 0,1 1 0,0-1 1,-1 0-1,1 0 0,-1-1 0,1 1 0,-1 0 1,1 0-1,-1-1 0,1 1 0,-1-1 1,1 1-1,-1-1 0,0 0 0,1 0 0,-1 1 1,1-2-1,17-11-14396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1.117"/>
    </inkml:context>
    <inkml:brush xml:id="br0">
      <inkml:brushProperty name="width" value="0.025" units="cm"/>
      <inkml:brushProperty name="height" value="0.025" units="cm"/>
    </inkml:brush>
  </inkml:definitions>
  <inkml:trace contextRef="#ctx0" brushRef="#br0">44 390 3459,'0'0'3166,"-3"-10"-1655,-5-22-152,1 0 1,1 0-1,-2-51 0,8 66-3346,1 0 0,5-31 1,-1-34 6945,-9 55-126,-1 18-3382,-2 18-2546,4 1-1542,-1-1-1597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3.014"/>
    </inkml:context>
    <inkml:brush xml:id="br0">
      <inkml:brushProperty name="width" value="0.025" units="cm"/>
      <inkml:brushProperty name="height" value="0.025" units="cm"/>
    </inkml:brush>
  </inkml:definitions>
  <inkml:trace contextRef="#ctx0" brushRef="#br0">105 94 13485,'0'0'10623,"0"9"-10473,0-3-99,-1-3-32,0-1 1,1 1-1,0-1 1,0 1-1,0 0 0,0-1 1,0 1-1,0 0 0,0-1 1,1 1-1,0-1 1,-1 1-1,1-1 0,0 1 1,0-1-1,0 1 1,2 2-1,-3-5 21,1 0 1,-1 1-1,0-1 1,0 0-1,0 1 1,0-1-1,0 0 1,1 0-1,-1 1 1,0-1-1,0 0 0,0 0 1,1 0-1,-1 1 1,0-1-1,0 0 1,1 0-1,-1 0 1,0 0-1,0 1 1,1-1-1,-1 0 1,0 0-1,1 0 0,-1 0 1,0 0-1,0 0 1,1 0-1,-1 0 1,0 0-1,1 0 1,-1 0-1,0 0 1,1 0-1,-1 0 0,0 0 1,0 0-1,1 0 1,-1-1-1,0 1 1,1 0-1,-1 0 1,0 0-1,0 0 1,1-1-1,1-17 1313,-2 13-1149,-1 1 0,1-1 0,-1 1 1,0-1-1,-1 1 0,1-1 0,-4-7 0,3 10-115,1 1-1,0-1 1,0 0-1,-1 0 1,1 1-1,-1-1 1,0 1-1,1 0 1,-1-1-1,0 1 1,0 0-1,0 0 0,0 0 1,0 0-1,0 0 1,0 1-1,0-1 1,0 1-1,0-1 1,0 1-1,0 0 1,0-1-1,-1 1 1,1 0-1,0 1 1,-4 0-1,3 0-57,1 0 0,0 0 0,0 1 0,-1 0 0,1-1 0,0 1 0,1 0 0,-1 0 0,0 0 0,0 0-1,1 0 1,-1 0 0,1 1 0,0-1 0,-1 0 0,1 1 0,0-1 0,1 1 0,-1-1 0,0 1 0,0 4 0,-4 65 161,32-148-192,-26 68 0,4-15 0,-3 20 0,0 13 0,-2 2 0,0 1 0,1 1 0,1-1 0,-1 0 0,2 0 0,7 23 0,-8-106 0,-3 21 0,0 46 0,1 5 0,-1 26 0,1-24 0,1-10 0,2-25 0,0-46 0,-3 77 0,0-1 0,0 1 0,0 0 0,0 0 0,0-1 0,0 1 0,0 0 0,0-1 0,0 1 0,0 0 0,0 0 0,0-1 0,0 1 0,0 0 0,0 0 0,0-1 0,0 1 0,0 0 0,0 0 0,0-1 0,-1 1 0,1 0 0,0 0 0,0-1 0,0 1 0,0 0 0,-1 0 0,1 0 0,0-1 0,0 1 0,0 0 0,-1 0 0,1 0 0,0 0 0,0 0 0,-1 0 0,1-1 0,0 1 0,0 0 0,-1 0 0,1 0 0,0 0 0,0 0 0,-1 0 0,-12 9 0,-10 18 0,17-18 0,1 1 0,0 0 0,1 0 0,0 0 0,1 1 0,0-1 0,0 1 0,1 0 0,-1 19 0,19-48-2643,-10-3-4163</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6.892"/>
    </inkml:context>
    <inkml:brush xml:id="br0">
      <inkml:brushProperty name="width" value="0.025" units="cm"/>
      <inkml:brushProperty name="height" value="0.025" units="cm"/>
    </inkml:brush>
  </inkml:definitions>
  <inkml:trace contextRef="#ctx0" brushRef="#br0">0 15 18642,'0'0'8584,"15"-14"-9930,-2 14-287,1 0-705,-5 0-993,-3 0-3876</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7.249"/>
    </inkml:context>
    <inkml:brush xml:id="br0">
      <inkml:brushProperty name="width" value="0.025" units="cm"/>
      <inkml:brushProperty name="height" value="0.025" units="cm"/>
    </inkml:brush>
  </inkml:definitions>
  <inkml:trace contextRef="#ctx0" brushRef="#br0">1 1 21749,'0'0'6310,"50"9"-13037,-44-9 1378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7.579"/>
    </inkml:context>
    <inkml:brush xml:id="br0">
      <inkml:brushProperty name="width" value="0.025" units="cm"/>
      <inkml:brushProperty name="height" value="0.025" units="cm"/>
    </inkml:brush>
  </inkml:definitions>
  <inkml:trace contextRef="#ctx0" brushRef="#br0">0 1 20307,'0'0'7495,"56"16"-7399,-47-17-832,4-8-1731,3 5-1408,-2 3-1731,0 1-3458</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47.937"/>
    </inkml:context>
    <inkml:brush xml:id="br0">
      <inkml:brushProperty name="width" value="0.025" units="cm"/>
      <inkml:brushProperty name="height" value="0.025" units="cm"/>
    </inkml:brush>
  </inkml:definitions>
  <inkml:trace contextRef="#ctx0" brushRef="#br0">0 0 9385,'0'0'16624,"56"38"-14542,-50-38-929,1 3-769,-2-1-192,-2 2-64,-2 0-64,1-3-160,-2 3-1089,-11-4-17649</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2:57.617"/>
    </inkml:context>
    <inkml:brush xml:id="br0">
      <inkml:brushProperty name="width" value="0.025" units="cm"/>
      <inkml:brushProperty name="height" value="0.025" units="cm"/>
    </inkml:brush>
  </inkml:definitions>
  <inkml:trace contextRef="#ctx0" brushRef="#br0">1 1 3972,'0'0'17259,"4"-1"-16368,51 2 896,-1 3 0,0 1 0,74 19 0,-84-17-1261,0-1-1,86-1 1,-13-2 145,180 2 105,-75-5-303,-102 11-473,23 1 0,-83-12 0,-1 3 0,1 2 0,-1 3 0,75 20 0,-90-18 0,0-2 0,66 3 0,-63-7 0,91 18 0,-85-6 0,0 3 0,-2 1 0,0 3 0,64 40 0,-112-62-496,0 1-1,0 0 1,0-1-1,0 0 1,0 0-1,0 1 1,1-2-1,-1 1 1,0 0-1,6-1 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00.024"/>
    </inkml:context>
    <inkml:brush xml:id="br0">
      <inkml:brushProperty name="width" value="0.025" units="cm"/>
      <inkml:brushProperty name="height" value="0.025" units="cm"/>
    </inkml:brush>
  </inkml:definitions>
  <inkml:trace contextRef="#ctx0" brushRef="#br0">1 0 9545,'0'0'11392,"9"5"-10116,50 30 646,-3 3 0,-1 2 0,58 55 0,-51-41-1524,3-3 1,71 43-1,-91-63-279,-1 1 1,42 39-1,6 9 76,210 192 923,-189-166-1118,-57-55 0,-2 2 0,73 93 0,-34-31 0,16 22 0,-79-95 0,2-2 0,2-1 0,2-1 0,45 37 0,34 38 0,-54-49 0,-23-26 0,79 73 0,149 143 0,-250-234 0,-1 0 0,-1 1 0,-1 1 0,11 23 0,11 18 0,2 18 0,-30-64 0,1 1 0,0-1 0,1 0 0,13 17 0,-16-26-1880,15 11-8251,-25-19 3436</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02.182"/>
    </inkml:context>
    <inkml:brush xml:id="br0">
      <inkml:brushProperty name="width" value="0.025" units="cm"/>
      <inkml:brushProperty name="height" value="0.025" units="cm"/>
    </inkml:brush>
  </inkml:definitions>
  <inkml:trace contextRef="#ctx0" brushRef="#br0">15 0 8808,'0'0'5125,"-4"4"-4495,3-3-513,0 0-1,0 0 0,0 1 1,0-1-1,1 0 1,-1 1-1,0-1 1,1 0-1,-1 1 0,0-1 1,1 1-1,0-1 1,-1 1-1,1-1 1,0 1-1,0-1 0,0 1 1,0-1-1,0 1 1,0-1-1,1 3 1,17 36 2662,-13-31-2680,145 276 5448,-99-193-3642,77 191 1,-116-249-1833,37 104 619,132 256 0,-117-256-354,-29-59-264,44 136 219,-57-146-119,47 103-1,-51-138-164,9 19 51,27 74-1,-1 39 230,-46-147-244,1 19-128,-7-54-11613,-1 3 4019</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11.485"/>
    </inkml:context>
    <inkml:brush xml:id="br0">
      <inkml:brushProperty name="width" value="0.025" units="cm"/>
      <inkml:brushProperty name="height" value="0.025" units="cm"/>
    </inkml:brush>
  </inkml:definitions>
  <inkml:trace contextRef="#ctx0" brushRef="#br0">18 15 4965,'0'0'13127,"-18"0"-3102,42 2-9021,14-1-1446,-18-4-6771,-15-6-480,-4 3-635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571"/>
    </inkml:context>
    <inkml:brush xml:id="br0">
      <inkml:brushProperty name="width" value="0.025" units="cm"/>
      <inkml:brushProperty name="height" value="0.025" units="cm"/>
    </inkml:brush>
  </inkml:definitions>
  <inkml:trace contextRef="#ctx0" brushRef="#br0">0 61 17553,'0'0'14637,"12"6"-14370,40 17-149,-49-22-118,0-1 1,0 1-1,0-1 0,0 0 1,0 0-1,0 0 0,0-1 1,0 1-1,0-1 1,0 1-1,0-1 0,0 0 1,-1 0-1,1 0 1,0-1-1,0 1 0,-1-1 1,1 1-1,-1-1 0,0 0 1,1 0-1,-1 0 1,0 0-1,0 0 0,0-1 1,0 1-1,-1-1 0,1 1 1,-1-1-1,1 1 1,-1-1-1,0 0 0,0 0 1,0 0-1,-1 0 1,1 0-1,-1 0 0,1 1 1,-1-1-1,0 0 0,0-5 1,-1 7-14,1 0 1,0 0-1,-1 0 1,1 0-1,0 1 1,-1-1-1,1 0 1,-1 0-1,0 1 1,1-1 0,-1 0-1,1 1 1,-1-1-1,0 0 1,0 1-1,1-1 1,-1 1-1,0-1 1,0 1-1,0 0 1,0-1-1,1 1 1,-1 0-1,0 0 1,0-1-1,0 1 1,0 0-1,0 0 1,0 0-1,0 0 1,0 0-1,0 0 1,1 0-1,-1 1 1,0-1-1,0 0 1,0 0-1,0 1 1,-1 0-1,-1 0-12,0 0-1,-1 0 0,1 0 0,0 1 0,0-1 0,0 1 0,0 0 1,1 0-1,-5 4 0,3-3 73,1 1 0,0 0 0,0 0 1,0 0-1,1 0 0,-1 1 0,1-1 0,0 0 1,0 1-1,1 0 0,0-1 0,-1 1 0,1 0 1,1 0-1,-1 0 0,1 0 0,0 0 0,0 6 1,2-9-46,-1-1 0,0 0 0,1 0 1,-1 0-1,1 0 0,-1 0 0,1-1 0,-1 1 1,1 0-1,0-1 0,-1 1 0,1-1 1,0 1-1,0-1 0,-1 0 0,1 0 0,0 0 1,0 0-1,-1 0 0,3 0 0,39-3-11,-31 0 9,-1 0 0,0 0 0,-1-1 0,20-10 0,-21 9 0,0 1 0,-1 0 0,1 1 0,1 0 0,-1 0 0,0 1 0,1 0 0,11-1 0,-18 4 0,-1 0 0,0 0 0,1 0 0,-1 0 0,0 0 0,0 1 0,0-1 0,0 1 0,0-1 0,0 1 0,-1 0 0,4 3 0,17 14 0,-12-15-167,1-1 0,0-1 0,0 1 0,-1-2 0,1 1 0,0-1 0,1-1 0,-1 0-1,0-1 1,0 0 0,0-1 0,0 0 0,-1 0 0,1-1 0,-1-1 0,14-5 0,-12-1-4787,-5 1-2370</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12.900"/>
    </inkml:context>
    <inkml:brush xml:id="br0">
      <inkml:brushProperty name="width" value="0.025" units="cm"/>
      <inkml:brushProperty name="height" value="0.025" units="cm"/>
    </inkml:brush>
  </inkml:definitions>
  <inkml:trace contextRef="#ctx0" brushRef="#br0">45 42 9321,'0'0'16944,"4"-4"-16421,13-16 715,-19 11 257,-17 5-368,18 5-1098,-1-1 1,0 1 0,0-1-1,0 1 1,1-1 0,-1 1-1,0 0 1,0 0 0,1 0 0,-1 0-1,1 0 1,-1 0 0,1 1-1,0-1 1,-1 0 0,1 1-1,0-1 1,0 1 0,0-1 0,0 1-1,-1 2 1,0-1 3,0 1 0,1 0 0,-1 0 0,1-1 0,0 1 0,0 0 0,0 0 0,0 9 0,23-58 1120,-16 30-1150,-6 32-95,-2 2 74,-1 34 76,2-44-13,7-39-25,8-51-20,-28 157 0,6-44 0,6-25 0,2-10 0,13-60 0,-5 37 0,-8 26 0,0 0 0,0 0 0,0 0 0,0 0 0,0 0 0,1 0 0,-1 0 0,0 0 0,0 0 0,0 0 0,0 0 0,0 0 0,0 0 0,0 0 0,1 0 0,-1 0 0,0 0 0,0 0 0,0 0 0,0 0 0,0 0 0,0 0 0,0 0 0,1 0 0,-1 0 0,0 0 0,0 0 0,0 0 0,0 0 0,0 0 0,0 0 0,0 0 0,0-1 0,0 145 0,13-211 0,-4 34 0,-6 25 0,-2 11 0,-9 68 60,3-42-120,3-26-32,2-11-56,0-4-2075,0 4-2393,0 3-3968</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8.931"/>
    </inkml:context>
    <inkml:brush xml:id="br0">
      <inkml:brushProperty name="width" value="0.025" units="cm"/>
      <inkml:brushProperty name="height" value="0.025" units="cm"/>
    </inkml:brush>
  </inkml:definitions>
  <inkml:trace contextRef="#ctx0" brushRef="#br0">145 0 14638,'-4'9'-64,"-3"13"225,0 0-1,2 1 1,0 0 0,2 0 0,-1 30 0,3 131 1749,3-89-1913,-2 124 819,-35 1437 1421,27-1279-2138,2-38 1511,-29 1-986,34-335-960,-5 21-1719,-5-14-5344,3-11-3209</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09.976"/>
    </inkml:context>
    <inkml:brush xml:id="br0">
      <inkml:brushProperty name="width" value="0.025" units="cm"/>
      <inkml:brushProperty name="height" value="0.025" units="cm"/>
    </inkml:brush>
  </inkml:definitions>
  <inkml:trace contextRef="#ctx0" brushRef="#br0">1 146 15182,'0'0'1132,"12"2"-1030,734 14 1997,-597-18-1972,641-30-975,62 0 1909,-512 36-304,296-6-847,-277-26-228,72-2-9,127-1 182,-493 26-4451,-40-1 261</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0.349"/>
    </inkml:context>
    <inkml:brush xml:id="br0">
      <inkml:brushProperty name="width" value="0.025" units="cm"/>
      <inkml:brushProperty name="height" value="0.025" units="cm"/>
    </inkml:brush>
  </inkml:definitions>
  <inkml:trace contextRef="#ctx0" brushRef="#br0">1 1 20756,'0'0'2178,"8"1"-1233,92 11 584,-23-4-2082,-1 3 1,95 27-1,-169-37 556,1-1-1,-1 1 0,1 0 0,-1 0 0,1 0 0,-1 0 0,0 1 0,0-1 0,1 1 0,-1-1 0,0 1 0,0 0 0,0 0 1,-1 0-1,1 0 0,0 0 0,-1 0 0,1 0 0,0 3 0,-1-3 46,-1 0 0,0 0 0,0 0 0,0 0-1,0 0 1,0-1 0,0 1 0,-1 0 0,1 0 0,-1 0 0,1 0 0,-1 0 0,0-1-1,0 1 1,0 0 0,0-1 0,0 1 0,0 0 0,0-1 0,0 1 0,-1-1 0,1 0 0,0 1-1,-1-1 1,1 0 0,-4 2 0,-212 149 3273,94-71-6113,86-56-3203,7-7-6705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1.126"/>
    </inkml:context>
    <inkml:brush xml:id="br0">
      <inkml:brushProperty name="width" value="0.025" units="cm"/>
      <inkml:brushProperty name="height" value="0.025" units="cm"/>
    </inkml:brush>
  </inkml:definitions>
  <inkml:trace contextRef="#ctx0" brushRef="#br0">1 441 13901,'0'0'4346,"15"-8"-3503,52-30 641,114-85 0,-149 95-1000,-2 0 1,-1-3-1,-2 0 0,0-2 1,-3 0-1,31-55 0,-55 88-461,0 0 0,0 1 0,0-1 0,0 0 0,0 0 0,0 0-1,0 0 1,0 0 0,0 0 0,0 0 0,0 0 0,0 0 0,0 0 0,0 0 0,0 0 0,1 0 0,-1 0-1,0 0 1,0 0 0,0 0 0,0 1 0,0-1 0,0 0 0,0 0 0,0 0 0,0 0 0,0 0-1,0 0 1,1 0 0,-1 0 0,0 0 0,0 0 0,0 0 0,0 0 0,0-1 0,0 1 0,0 0 0,0 0-1,0 0 1,0 0 0,0 0 0,1 0 0,-1 0 0,0 0 0,0 0 0,0 0 0,0 0 0,0 0 0,0 0-1,0 0 1,0 0 0,0 0 0,0-1 0,1 13 218,-1-11-192,7 194-64,-4-171 6,0 0 0,2 0-1,1-1 1,1 0 0,0 0-1,13 25 1,-16-41-164,0 1 0,1-1 0,0-1 0,0 1 0,0 0 0,1-1 1,0 0-1,0-1 0,1 1 0,13 8 0,-15-12-208,-1 1-1,1-1 1,0 0-1,0 0 1,0 0-1,0-1 1,1 0-1,-1 0 1,0 0-1,1 0 1,-1-1-1,0 0 1,1 0-1,-1-1 1,0 1-1,1-1 1,-1 0-1,7-3 1,35-23-7339</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1.687"/>
    </inkml:context>
    <inkml:brush xml:id="br0">
      <inkml:brushProperty name="width" value="0.025" units="cm"/>
      <inkml:brushProperty name="height" value="0.025" units="cm"/>
    </inkml:brush>
  </inkml:definitions>
  <inkml:trace contextRef="#ctx0" brushRef="#br0">0 1 19378,'0'0'4036,"18"60"-3491,-8-34-353,3 0-160,2-6 0,8-7-384,3-12-1090,6-2-544,3-23 289,1-10-2243,-1-5-3459</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2.031"/>
    </inkml:context>
    <inkml:brush xml:id="br0">
      <inkml:brushProperty name="width" value="0.025" units="cm"/>
      <inkml:brushProperty name="height" value="0.025" units="cm"/>
    </inkml:brush>
  </inkml:definitions>
  <inkml:trace contextRef="#ctx0" brushRef="#br0">180 0 8616,'0'0'6374,"-37"55"-4516,15-15-961,-1 1-385,3 4-159,1-1 383,2-3 1,4-4-385,2-5-288,5-6-576,-1-7-2243,2-7-4964</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3.184"/>
    </inkml:context>
    <inkml:brush xml:id="br0">
      <inkml:brushProperty name="width" value="0.025" units="cm"/>
      <inkml:brushProperty name="height" value="0.025" units="cm"/>
    </inkml:brush>
  </inkml:definitions>
  <inkml:trace contextRef="#ctx0" brushRef="#br0">1 2955 10218,'0'0'4612,"6"-13"-4377,6-14-151,-1 0 0,-1-1 0,8-35 0,8-45 514,5 1-1,4 2 1,5 1-1,4 2 1,4 2 0,5 2-1,102-142 1,-74 134-839,4 4 0,4 3 1,5 5-1,3 3 1,4 5-1,116-74 1,403-240-3609,-199 132 2210,-278 177 2885,162-78 0,-248 142-464,1 3 1,1 2-1,1 2 1,1 4 0,1 2-1,73-7 1,-127 21-924,5-2 367,-12-8-2911,-4 0-2851</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14.012"/>
    </inkml:context>
    <inkml:brush xml:id="br0">
      <inkml:brushProperty name="width" value="0.025" units="cm"/>
      <inkml:brushProperty name="height" value="0.025" units="cm"/>
    </inkml:brush>
  </inkml:definitions>
  <inkml:trace contextRef="#ctx0" brushRef="#br0">200 85 3940,'2'-9'7906,"8"-45"-3137,-5 33-930,-9 47 797,-11 31-4077,-2 0-1,-2-1 1,-50 98-1,6-10-459,54-124-66,6-12-3,-1-1-1,1 1 0,1 0 0,-1 0 0,1 0 1,1 0-1,-1 10 0,2-18-14,0 1-1,1-1 1,-1 1-1,1-1 1,-1 1-1,1-1 1,-1 1-1,1-1 1,0 0-1,-1 1 1,1-1-1,-1 0 1,1 1-1,0-1 1,-1 0-1,1 0 0,0 0 1,0 1-1,-1-1 1,1 0-1,0 0 1,-1 0-1,1 0 1,0 0-1,-1 0 1,1-1-1,0 1 1,-1 0-1,1 0 1,0 0-1,-1-1 1,1 1-1,0 0 1,-1-1-1,1 1 1,-1 0-1,2-2 1,31-11 288,-32 12-260,45-19-51,0 1 1,1 2-1,1 3 1,0 1-1,1 3 0,86-8 1,-89 14-4867,-9-4-4725</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54.551"/>
    </inkml:context>
    <inkml:brush xml:id="br0">
      <inkml:brushProperty name="width" value="0.025" units="cm"/>
      <inkml:brushProperty name="height" value="0.025" units="cm"/>
    </inkml:brush>
  </inkml:definitions>
  <inkml:trace contextRef="#ctx0" brushRef="#br0">33 107 4676,'0'0'374,"0"-9"2290,0 4-2396,-2-42 4729,2 44-4495,0 0 1,-1 0 0,1 1-1,-1-1 1,0 0 0,0 1-1,0-1 1,0 1 0,0-1 0,-1 1-1,1-1 1,-1 1 0,0 0-1,1 0 1,-1 0 0,-3-3-1,-1 7 4204,4 9-3474,1 18-2172,1-23 1425,2 9-467,0 0 0,1-1 1,0 1-1,1-1 0,1 1 0,0-1 1,1 0-1,1-1 0,0 0 0,1 0 1,15 20-1,-23-32-27,1 0 0,0-1 1,-1 1-1,1 0 0,0 0 0,0 0 1,0-1-1,0 1 0,0 0 0,-1-1 1,1 1-1,0-1 0,0 1 1,0-1-1,1 1 0,-1-1 0,0 0 1,0 0-1,0 1 0,0-1 0,0 0 1,0 0-1,0 0 0,0 0 1,1 0-1,-1-1 0,0 1 0,0 0 1,0 0-1,0-1 0,0 1 0,0 0 1,0-1-1,0 1 0,0-1 0,0 0 1,0 1-1,0-1 0,0 0 1,-1 1-1,1-1 0,1-1 0,2-3-103,1 1 1,-1 0-1,-1-1 0,1 1 0,-1-1 0,5-9 0,2-10-20,0-1-1,9-45 1,2-7 92,-20 76 29,-1 1 64,-1 14 759,-2 18-427,-1 0 1,-3 0 0,-13 45 0,2-12-290,-20 83 59,-20 87-182,70-278-1314,3 0-1,1 1 1,22-39 0,-13 29 330,-2-2 0,21-74 0,-43 91 1850,-8 27 473,6 10-1270,1 0-1,-1 0 1,0 0 0,0 1 0,1-1-1,-1 0 1,0 0 0,0 1 0,1-1-1,-1 1 1,0-1 0,1 0-1,-1 1 1,0-1 0,1 1 0,-1 0-1,1-1 1,-1 1 0,1-1 0,-1 2-1,-15 19 347,2 1 0,0 0-1,1 1 1,-11 30 0,-34 100 379,56-148-761,-23 81-294,25-85-230,3-25-459,29-75 408,4 1-1,57-107 1,-87 197 157,-10 23 426,-9 27 485,-19 34-3,-13 29 658,-56 200-1,93-252-2562,22-61-7031,5-21-598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8.681"/>
    </inkml:context>
    <inkml:brush xml:id="br0">
      <inkml:brushProperty name="width" value="0.025" units="cm"/>
      <inkml:brushProperty name="height" value="0.025" units="cm"/>
    </inkml:brush>
  </inkml:definitions>
  <inkml:trace contextRef="#ctx0" brushRef="#br0">224 233 15278,'0'0'9828,"-13"-6"-7276,5 1-2139,5 3-326,0 0-1,-1 0 0,1 0 1,-1 0-1,0 0 0,1 1 1,-1-1-1,0 1 0,0 0 1,0 1-1,0-1 0,0 0 1,0 1-1,0 0 0,0 0 1,0 0-1,0 1 0,0-1 1,0 1-1,-4 1 0,-1 3 45,1 0 0,0 0 0,1 0 0,-1 1 0,1 1 0,0-1 1,0 1-1,1 0 0,0 0 0,0 1 0,1 0 0,0 0 0,0 0 0,1 0 0,0 1 0,1 0 0,-1 0 0,2 0 0,-1 0 0,1 0 0,-1 19 0,3-27-131,0 0 0,0 1 0,0-1 0,1 0 0,-1 0 0,0 0 0,0 1 0,1-1 0,-1 0 0,1 0 0,-1 0 0,1 0 0,0 0 0,-1 0 0,1 0 0,0 0 0,0 0 0,-1 0 0,1 0 0,0-1 0,0 1 0,0 0 0,0 0 0,0-1 0,0 1 0,0-1 0,2 1 0,0 0 0,0 0 0,0-1 0,1 0 0,-1 1 0,0-1 0,0 0 0,1 0 0,-1-1 0,0 1 0,4-2 0,3 0 0,-1-1 0,1-1 0,-1 1 0,0-2 0,0 1 0,9-6 0,1-6 0,-1 0 0,0 0 0,-1-2 0,-1 0 0,-1-1 0,21-33 0,-16 17 0,-2 0 0,-1 0 0,16-49 0,-24 53 0,-10 21 0,-4 12 0,-6 11 0,-18 29 0,-41 81 0,60-103 0,2 1 0,0-1 0,1 2 0,1-1 0,1 1 0,-4 38 0,9-57 0,-1 0 0,1 0 0,0 0 0,0 0 0,1-1 0,-1 1 0,0 0 0,1 0 0,0 0 0,0 0 0,0 0 0,0-1 0,0 1 0,0 0 0,1-1 0,-1 1 0,1-1 0,0 1 0,0-1 0,0 0 0,0 0 0,4 4 0,-2-4 0,-1-1 0,1 1 0,-1-1 0,1 0 0,0 0 0,0 0 0,-1-1 0,1 1 0,0-1 0,0 0 0,0 0 0,0 0 0,0-1 0,-1 1 0,1-1 0,0 0 0,6-2 0,2-2-125,-1 1 0,0-2 0,-1 0 0,0 0 0,1-1 0,-2 0 1,1-1-1,-1 0 0,14-16 0,-10 10-46,-1-1 0,-1 0 0,0-1 1,-1-1-1,12-26 0,-20 38 327,0 1 0,-1 0 0,1-1 0,-1 1 1,0-1-1,0 1 0,0-7 0,-1 10-130,0 1 1,-1-1-1,1 1 0,0-1 1,0 1-1,0-1 1,0 1-1,0-1 0,0 1 1,-1-1-1,1 1 0,0-1 1,0 1-1,-1-1 0,1 1 1,0 0-1,0-1 0,-1 1 1,1-1-1,-1 1 1,1 0-1,0-1 0,-1 1 1,1 0-1,-1 0 0,0-1 1,0 1-6,-1 0-1,1 0 1,-1 0 0,1 0 0,0 0 0,-1 0 0,1 0 0,-1 1 0,1-1 0,0 1-1,-1-1 1,1 1 0,0-1 0,-2 2 0,-14 8-21,1 1 0,1 0 0,-1 1 0,2 1 0,0 0 0,-13 16 0,26-28 0,1 0 0,-1-1 0,0 1 0,0 0 0,1-1 0,-1 1 0,0 0 0,1 0 0,-1 0 0,1 0 0,-1 0 0,1 0 0,0 0 0,-1-1 0,1 1 0,0 0 0,0 0 0,-1 0 0,1 0 0,0 0 0,0 1 0,0-1 0,0 0 0,0 0 0,1 0 0,-1 0 0,0 1 0,1-1 0,0 0 0,0 0 0,1-1 0,-1 1 0,0 0 0,0 0 0,0-1 0,1 1 0,-1-1 0,0 1 0,1-1 0,-1 0 0,0 1 0,1-1 0,-1 0 0,3 0 0,65-4 0,-66 4 0,43-12 0,-38 9 0,1 1 0,0-1 0,0 2 0,17-2 0,-25 3 0,-1 0 0,1 0 0,0 1 0,0-1 0,-1 0 0,1 1 0,0-1 0,-1 1 0,1-1 0,-1 1 0,1-1 0,0 1 0,-1-1 0,1 1 0,-1-1 0,0 1 0,1 0 0,-1-1 0,1 1 0,-1 0 0,0 0 0,1-1 0,-1 1 0,0 0 0,0 0 0,0-1 0,0 1 0,0 1 0,4 30 0,-3-22 0,-1-6 0,0 0 0,1 0 0,0 0 0,0 0 0,0 0 0,0-1 0,1 1 0,-1-1 0,1 1 0,0-1 0,0 1 0,0-1 0,1 0 0,-1 0 0,4 3 0,-3-4 0,0 0 0,0 0 0,0-1 0,0 0 0,0 1 0,0-1 0,0 0 0,0 0 0,1-1 0,-1 1 0,0-1 0,1 0 0,-1 0 0,0 0 0,1 0 0,-1 0 0,1-1 0,3-1 0,10-2 0,0-1 0,0-1 0,-1-1 0,29-16 0,-32 15 0,2 1 0,-1 0 0,1 1 0,0 0 0,0 1 0,19-3 0,-33 8 0,0 0 0,0-1 0,0 1 0,0 0 0,0 0 0,0 0 0,0 0 0,0 0 0,0 0 0,0 1 0,0-1 0,0 0 0,0 0 0,0 1 0,0-1 0,0 1 0,-1-1 0,1 0 0,0 1 0,0 0 0,0-1 0,-1 1 0,1-1 0,0 1 0,-1 0 0,1 0 0,0-1 0,-1 1 0,1 0 0,-1 0 0,1 2 0,0 0 0,0 0 0,-1 0 0,1 0 0,-1 0 0,0 1 0,0-1 0,0 0 0,-1 0 0,1 1 0,-2 2 0,-2 11 0,-2 1 0,-11 24 0,17-42 0,-18 51-1255,13-33-1769,11-30-2893,6-19-14796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19.902"/>
    </inkml:context>
    <inkml:brush xml:id="br0">
      <inkml:brushProperty name="width" value="0.025" units="cm"/>
      <inkml:brushProperty name="height" value="0.025" units="cm"/>
    </inkml:brush>
  </inkml:definitions>
  <inkml:trace contextRef="#ctx0" brushRef="#br0">1 37 17905,'0'0'7879,"60"-22"-6661,-13 15-642,12 4-416,8 3-160,5 0-2658,7-4-6022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12:57.362"/>
    </inkml:context>
    <inkml:brush xml:id="br0">
      <inkml:brushProperty name="width" value="0.025" units="cm"/>
      <inkml:brushProperty name="height" value="0.025" units="cm"/>
    </inkml:brush>
  </inkml:definitions>
  <inkml:trace contextRef="#ctx0" brushRef="#br0">280 8 11435,'0'0'10458,"0"0"-10444,1 0 1,-1 0-1,0 0 1,0-1-1,0 1 0,0 0 1,0 0-1,0 0 1,0-1-1,0 1 1,0 0-1,0 0 1,0-1-1,0 1 1,0 0-1,0 0 1,0 0-1,0-1 0,0 1 1,0 0-1,0 0 1,0 0-1,0-1 1,0 1-1,0 0 1,-1 0-1,1 0 1,0-1-1,0 1 0,0 0 1,0 0-1,0 0 1,-1 0-1,1 0 1,0-1-1,0 1 1,0 0-1,0 0 1,-1 0-1,1 0 1,0 0-1,0 0 0,0 0 1,-1 0-1,1 0 1,0 0-1,0 0 1,-6 8 56,1 0 1,0 0 0,0 1 0,1 0 0,0 0-1,-2 10 1,-10 20-8,-37 67 61,-101 153 0,152-256-82,0 0-1,0 0 1,0 0-1,0 1 0,0-1 1,1 0-1,0 1 1,-1-1-1,1 0 0,-1 6 1,2-9-36,1 1 0,-1-1 1,0 1-1,0-1 0,0 1 0,0-1 1,0 1-1,1-1 0,-1 1 1,0-1-1,0 1 0,1-1 1,-1 1-1,0-1 0,1 1 0,-1-1 1,1 0-1,-1 1 0,0-1 1,1 0-1,-1 1 0,1-1 0,-1 0 1,2 1-1,23 3 28,7-7 46,0 0 1,0-2 0,0-2-1,35-11 1,-40 9-142,1 2 0,0 1 1,0 1-1,0 1 0,0 1 0,36 2 0,-56 2-76,0 1 0,0 0 0,0 1-1,0-1 1,-1 1 0,10 6 0,-10-5 97,0-1 0,0 0 0,1 0 0,-1-1 0,1 0 0,-1 0 0,11 1 0,41-5 272,-33-7-1696,-6-10-4268,-15 7-2880</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0.017"/>
    </inkml:context>
    <inkml:brush xml:id="br0">
      <inkml:brushProperty name="width" value="0.025" units="cm"/>
      <inkml:brushProperty name="height" value="0.025" units="cm"/>
    </inkml:brush>
  </inkml:definitions>
  <inkml:trace contextRef="#ctx0" brushRef="#br0">8 1265 10154,'0'0'11504,"0"0"-11493,0 0 0,0 0 0,0 0 0,0 1 0,0-1 0,0 0 0,0 0 1,0 0-1,0 0 0,-1 0 0,1 1 0,0-1 0,0 0 0,0 0 0,0 0 0,0 0 0,0 0 1,-1 0-1,1 0 0,0 0 0,0 1 0,0-1 0,0 0 0,-1 0 0,1 0 0,0 0 0,0 0 0,0 0 1,-1 0-1,1 0 0,0 0 0,0 0 0,0 0 0,0 0 0,-1 0 0,1 0 0,0-1 0,0 1 0,0 0 1,0 0-1,-1 0 0,1 0 0,0 0 0,0 0 0,0 0 0,0 0 0,0-1 0,-1 1 0,1 0 0,0 0 1,0 0-1,0 0 0,0 0 0,0-1 0,0 1 0,0 0 0,0 0 0,0 0 0,0 0 0,0-1 1,0 1-1,-1 0 0,1 0 0,9-14 358,0 1 0,1 1 1,1 0-1,14-15 0,20-20 107,378-439 536,-71 84-743,-321 366-245,50-62 76,-71 85-60,-1-1 0,-1 1 0,0-1-1,-1-1 1,8-21 0,-15 35-53,0 1-1,0 0 1,0 0 0,1-1-1,-1 1 1,0 0-1,0-1 1,0 1 0,0 0-1,0 0 1,0-1-1,0 1 1,0 0-1,0-1 1,0 1 0,0 0-1,0-1 1,0 1-1,0 0 1,0-1 0,0 1-1,0 0 1,0 0-1,0-1 1,0 1-1,0 0 1,0-1 0,-1 1-1,1 0 1,0 0-1,0-1 1,0 1 0,0 0-1,-1 0 1,1 0-1,0-1 1,0 1 0,-1 0-1,1 0 1,-14 4-954,-14 15-1352,-7 11-1669,-5 5-2461</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0.453"/>
    </inkml:context>
    <inkml:brush xml:id="br0">
      <inkml:brushProperty name="width" value="0.025" units="cm"/>
      <inkml:brushProperty name="height" value="0.025" units="cm"/>
    </inkml:brush>
  </inkml:definitions>
  <inkml:trace contextRef="#ctx0" brushRef="#br0">131 79 12588,'4'-8'2541,"-2"4"-2110,18-34 1837,-19 36-2021,0 0-1,0 0 0,1 0 1,-1 0-1,1 0 0,-1 0 1,1 1-1,0-1 0,0 1 0,0-1 1,-1 1-1,2-1 0,-1 1 1,0 0-1,0 0 0,4-1 0,-5 2-231,-1 1-1,1-1 1,0 1-1,-1 0 1,1 0-1,0-1 1,-1 1-1,1 0 1,-1 0-1,0-1 1,1 1-1,-1 0 1,1 0-1,-1 0 1,0 0-1,0 0 1,0-1-1,1 1 0,-1 0 1,0 0-1,0 0 1,0 0-1,0 0 1,0 0-1,-1 1 1,1 36-9,0-30 76,-1 21 123,-2 0 0,0-1 0,-2 1-1,-12 37 1,-45 112 1246,31-93-728,8-26-119,13-36-216,1 0 0,1 0 0,1 1 0,1 0 0,1 1 0,-3 35 0,8-59-384,1 0 0,-1 0 0,0 0 0,0 1 0,1-1 0,-1 0 0,0 0 0,1 0 0,0 0 0,-1 0 0,1 0 0,-1 0 1,1 0-1,0-1 0,0 1 0,-1 0 0,1 0 0,0 0 0,0-1 0,0 1 0,0-1 0,0 1 0,0 0 0,0-1 0,0 0 0,0 1 0,0-1 0,0 0 0,1 1 0,-1-1 0,0 0 0,0 0 0,0 0 0,0 0 0,0 0 0,0 0 0,1 0 0,-1 0 0,0-1 0,0 1 0,0 0 0,2-2 1,5 1 56,1-1 0,0-1 1,-1 0-1,14-6 1,48-30 411,89-66 0,16-10-427,-151 102-218,88-53-2578,-40 18-5421,-18 9-6755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1.838"/>
    </inkml:context>
    <inkml:brush xml:id="br0">
      <inkml:brushProperty name="width" value="0.025" units="cm"/>
      <inkml:brushProperty name="height" value="0.025" units="cm"/>
    </inkml:brush>
  </inkml:definitions>
  <inkml:trace contextRef="#ctx0" brushRef="#br0">0 1 17489,'0'0'8963,"2"10"-8467,7 98 433,-7 133 0,-3-127 470,1-113-1350,-1 1 0,1-1 0,0 1 0,1-1 0,-1 1 1,0-1-1,0 1 0,0-1 0,1 0 0,-1 1 0,1-1 1,-1 0-1,1 1 0,0-1 0,-1 0 0,1 1 0,0-1 1,1 1-1,-1-1-18,0-1 0,-1 0 0,1 1 0,0-1 0,0 0 0,0 1 1,-1-1-1,1 0 0,0 0 0,0 0 0,0 0 0,0 0 0,0 0 0,-1 0 1,1 0-1,0 0 0,0 0 0,0-1 0,0 1 0,-1 0 0,1-1 0,1 1 0,3-3 85,1-1 0,-1 1 0,0-1 0,0 1 0,0-2 0,8-7 0,27-35-100,-2-2 1,-2-1 0,-2-2 0,-3-1 0,34-77 0,-59 105-5265,-6 25 4949,-1 0-1,0-1 0,1 1 0,-1 0 1,0 0-1,1 0 0,-1 0 0,1 0 1,-1 0-1,0 0 0,1 0 0,-1 0 1,0 0-1,1 0 0,-1 0 0,0 0 0,1 0 1,-1 1-1,1-1 0,-1 0 0,0 0 1,1 1-1,-1-1 0,1 0 0,-1 1 1,1-1-1,-1 1 0,1-1 0,-1 1 1,1-1-1,0 1 0,-1 0 0,-17 11-10120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2.182"/>
    </inkml:context>
    <inkml:brush xml:id="br0">
      <inkml:brushProperty name="width" value="0.025" units="cm"/>
      <inkml:brushProperty name="height" value="0.025" units="cm"/>
    </inkml:brush>
  </inkml:definitions>
  <inkml:trace contextRef="#ctx0" brushRef="#br0">1 1 5381,'0'0'14542,"-1"55"-11595,1-38-609,3-2-544,6 2-994,4-3-608,4-1-192,-1-4-1185,1-5-1633,1-4-3172,0-4-7335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2.573"/>
    </inkml:context>
    <inkml:brush xml:id="br0">
      <inkml:brushProperty name="width" value="0.025" units="cm"/>
      <inkml:brushProperty name="height" value="0.025" units="cm"/>
    </inkml:brush>
  </inkml:definitions>
  <inkml:trace contextRef="#ctx0" brushRef="#br0">149 1 14862,'0'0'10068,"-8"2"-8488,0 1-1467,1 0 0,0 1 0,0 0-1,1 1 1,-1-1 0,1 1 0,0 0-1,0 1 1,1 0 0,-1-1-1,1 2 1,1-1 0,-1 1 0,1-1-1,0 1 1,-5 14 0,3-10 35,0 0 1,1 0-1,1 1 1,0 0-1,0 0 1,1 0-1,1 0 1,0 0-1,1 1 1,0 20-1,1-32-142,0 0 0,0 0 0,0 0-1,0 0 1,1 0 0,-1-1 0,0 1-1,1 0 1,-1 0 0,0-1 0,1 1-1,-1 0 1,1 0 0,0-1 0,-1 1 0,1 0-1,-1-1 1,1 1 0,0-1 0,-1 1-1,1-1 1,0 1 0,0-1 0,0 0-1,-1 1 1,1-1 0,1 1 0,26-6 555,-21 3-389,-1-1 0,0 0 0,0-1 0,0 0 0,-1 0 1,7-6-1,-5 3-131,0 0 0,0-1 0,-1 1 0,0-2 0,-1 1 0,1-1 0,-2 0 0,1 0 0,-1 0 0,-1 0 0,0-1 0,0 0 0,-1 1 0,0-1 0,0 0 0,-1 0 0,-1 0 0,0-18 0,-1 27-41,1 0 1,0 0-1,0 0 1,0-1-1,0 1 1,-1 0-1,1 0 0,-1 0 1,1 0-1,-1 0 1,1 0-1,-1 1 1,1-1-1,-1 0 1,0 0-1,1 0 0,-1 0 1,0 1-1,0-1 1,0 0-1,0 1 1,0-1-1,0 1 0,1-1 1,-1 1-1,0-1 1,0 1-1,-1 0 1,1-1-1,0 1 0,0 0 1,0 0-1,0 0 1,0 0-1,0 0 1,0 0-1,0 0 0,0 0 1,0 0-1,0 0 1,0 1-1,-2 0 1,0-1-31,1 1 0,-1 0 0,1 1 0,-1-1 0,1 0 1,0 1-1,-1-1 0,1 1 0,0 0 0,0 0 0,0 0 0,0 0 0,1 0 1,-1 0-1,-2 5 0,-3 17-2252,5-10-2172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2.897"/>
    </inkml:context>
    <inkml:brush xml:id="br0">
      <inkml:brushProperty name="width" value="0.025" units="cm"/>
      <inkml:brushProperty name="height" value="0.025" units="cm"/>
    </inkml:brush>
  </inkml:definitions>
  <inkml:trace contextRef="#ctx0" brushRef="#br0">0 74 12075,'0'0'9124,"8"-4"-7373,-2 2-1644,-1-1 310,1 1 0,-1 0 0,1 0 1,-1 1-1,1-1 0,6 1 0,-10 0-333,-1 1 1,0 0-1,1 0 0,-1 1 0,0-1 1,0 0-1,1 0 0,-1 1 0,0-1 1,1 0-1,-1 1 0,0-1 0,0 1 1,0 0-1,0-1 0,1 1 0,-1 0 1,0 0-1,0 0 0,0 0 0,-1 0 1,1 0-1,0 0 0,0 0 0,0 0 1,-1 0-1,1 0 0,-1 1 0,1-1 1,-1 0-1,1 0 0,-1 1 0,0-1 1,1 0-1,-1 0 0,0 3 0,2 5 147,-1 0 1,0 0-1,-1 0 0,0 0 0,0 0 0,-1-1 1,0 1-1,-1 0 0,0 0 0,0 0 0,0-1 1,-5 10-1,6-18-76,1-2-138,0 0 1,-1 0 0,1-1 0,0 1 0,0-1-1,0 1 1,1 0 0,-1-1 0,1 1 0,-1 0-1,1 0 1,0-1 0,-1 1 0,1 0 0,2-3-1,20-36 204,-20 37-214,5-10-7,0 0 0,1 1 0,1 0 0,0 1 0,0 0 0,2 1 0,-1 0 0,14-10 0,-24 21-1,0-1 1,-1 1-1,1-1 1,0 1-1,0 0 1,-1 0-1,1-1 0,0 1 1,0 0-1,-1 0 1,1 0-1,0-1 0,0 1 1,-1 0-1,1 0 1,0 0-1,0 1 1,0-1-1,-1 0 0,1 0 1,0 0-1,0 1 1,-1-1-1,1 0 0,0 0 1,-1 1-1,1-1 1,0 1-1,-1-1 1,1 1-1,0-1 0,-1 1 1,1-1-1,-1 1 1,1-1-1,-1 1 0,1 0 1,-1-1-1,0 1 1,1 0-1,-1-1 1,0 1-1,1 0 0,-1 0 1,0-1-1,0 1 1,0 0-1,0 0 0,0 0 1,0-1-1,0 1 1,0 0-1,0 0 1,0 0-1,0 58-18,-1-44 38,-14 102-126,16-126-9176,3-4 320</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3.227"/>
    </inkml:context>
    <inkml:brush xml:id="br0">
      <inkml:brushProperty name="width" value="0.025" units="cm"/>
      <inkml:brushProperty name="height" value="0.025" units="cm"/>
    </inkml:brush>
  </inkml:definitions>
  <inkml:trace contextRef="#ctx0" brushRef="#br0">37 0 14990,'0'0'10565,"0"9"-9417,0 44-4,-3-1 0,-11 60 1,5-52 170,-1 96 1,10-155-1316,0 0 0,0 0 0,0 0 0,0 0 0,0 0 0,0 0 0,0 0 0,0 0 0,0-1 0,0 1 0,1 0 0,-1 0 0,0 0 0,1 0 0,-1 0 0,1 0 0,-1 0 0,1-1 0,-1 1 0,1 0 0,0 0 0,-1-1 0,1 1 0,0 0 0,0 0 0,1-1 0,-1 0 0,0 0 0,0 0 0,0 0 0,0 0 0,0 0 0,0 0 0,0 0 0,0-1 0,0 1 0,0 0 0,0-1 0,0 1 0,0-1 0,0 1 0,0-1 0,0 0 0,1 0 0,37-38 0,46-92 0,-60 87 0,47-60 0,-64 95-2927,5 1-6969,-21 9 714</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3.586"/>
    </inkml:context>
    <inkml:brush xml:id="br0">
      <inkml:brushProperty name="width" value="0.025" units="cm"/>
      <inkml:brushProperty name="height" value="0.025" units="cm"/>
    </inkml:brush>
  </inkml:definitions>
  <inkml:trace contextRef="#ctx0" brushRef="#br0">1 1 14542,'0'0'9289,"3"59"-7560,4-42-832,3 2-737,2-1-160,3-3-1569,0-4-2211,2-9-2306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3.928"/>
    </inkml:context>
    <inkml:brush xml:id="br0">
      <inkml:brushProperty name="width" value="0.025" units="cm"/>
      <inkml:brushProperty name="height" value="0.025" units="cm"/>
    </inkml:brush>
  </inkml:definitions>
  <inkml:trace contextRef="#ctx0" brushRef="#br0">79 20 19186,'0'0'6086,"-9"6"-5702,3-3-258,1 1-1,1-1 1,-1 1-1,0 0 1,1 1-1,0-1 0,0 1 1,0-1-1,1 1 1,-1 0-1,1 1 1,0-1-1,1 0 1,-1 1-1,1 0 0,0 0 1,1-1-1,-1 1 1,0 11-1,1-15-52,1 0-1,0 0 1,0 0-1,-1 0 0,1 0 1,1 0-1,-1 0 1,0 0-1,0 0 1,1-1-1,-1 1 0,1 0 1,0 0-1,-1 0 1,1 0-1,0-1 1,0 1-1,0 0 0,0-1 1,1 1-1,0 1 1,0-3-30,0 1 1,-1-1-1,1 1 0,-1-1 1,1 0-1,0 0 1,-1 1-1,1-1 0,0 0 1,-1-1-1,1 1 1,-1 0-1,1 0 0,0-1 1,-1 1-1,1-1 1,-1 1-1,1-1 0,-1 0 1,1 0-1,-1 0 1,1 0-1,-1 0 0,0 0 1,0 0-1,2-1 1,4-4 26,0-1 1,-1 1-1,0-1 1,0 0-1,-1 0 1,0-1-1,0 1 1,-1-1-1,6-13 1,16-61 745,-45 147-725,13-49-54,0 0 1,2 1-1,0-1 0,1 1 1,-2 28-1,5-43-194,0 0 0,0 0 0,1 0 0,-1 0 0,0-1 1,1 1-1,0 0 0,-1 0 0,1-1 0,0 1 0,0 0 0,0-1 0,0 1 0,0-1 0,0 1 1,0-1-1,0 0 0,0 1 0,1-1 0,-1 0 0,1 0 0,-1 0 0,1 0 0,-1 0 0,1 0 1,0 0-1,-1-1 0,1 1 0,2 0 0,5 1-1484,-1 0-1,1-1 1,-1 0 0,18 0-1,-9-1-6904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0.481"/>
    </inkml:context>
    <inkml:brush xml:id="br0">
      <inkml:brushProperty name="width" value="0.025" units="cm"/>
      <inkml:brushProperty name="height" value="0.025" units="cm"/>
    </inkml:brush>
  </inkml:definitions>
  <inkml:trace contextRef="#ctx0" brushRef="#br0">0 156 13997,'0'0'4618,"12"-13"-1944,4-1-1903,0-1 0,0 2 0,1 0-1,1 1 1,0 1 0,0 1 0,31-13-1,-21 14 400,48-9 0,-66 16-1010,0 1 1,0 0-1,1 0 1,-1 1 0,0 1-1,1 0 1,-1 0 0,12 3-1,-20-3-137,0 0 0,0 0-1,0 0 1,0 0 0,0 0-1,0 0 1,-1 0 0,1 1-1,0-1 1,-1 1 0,1-1-1,-1 1 1,1 0 0,-1 0-1,0-1 1,0 1 0,0 0-1,0 0 1,0 0 0,0 0-1,0 0 1,0 0 0,-1 1 0,0-1-1,1 0 1,-1 0 0,0 0-1,0 1 1,0-1 0,0 0-1,0 0 1,-1 3 0,0 3 54,-1-1 0,1 1 0,-1-1 0,-1 1 0,0-1 0,0 0 0,0 0 0,-6 8 0,-21 27-52,-3-1 0,-1-2 1,-41 37-1,-18 19-41,90-91 16,0 0 0,-1 0 0,1 0 0,1 0 0,-1 0 0,-3 10 0,5-13 0,1-1 0,0 1 0,0 0 0,-1 0 0,1 0 0,0 0 0,0 0 0,0-1 0,0 1 0,0 0 0,0 0 0,1 0 0,-1 0 0,0-1 0,0 1 0,0 0 0,1 0 0,-1 0 0,1-1 0,-1 1 0,0 0 0,1 0 0,-1-1 0,1 1 0,0 0 0,-1-1 0,1 1 0,-1-1 0,1 1 0,0-1 0,-1 1 0,1-1 0,0 1 0,0-1 0,0 0 0,-1 1 0,1-1 0,0 0 0,0 0 0,0 0 0,-1 1 0,1-1 0,0 0 0,0 0 0,1 0 0,48 4-105,0-1-1,0-3 1,82-9 0,-105 6-280,24-2-5039,-8-2-6379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4.366"/>
    </inkml:context>
    <inkml:brush xml:id="br0">
      <inkml:brushProperty name="width" value="0.025" units="cm"/>
      <inkml:brushProperty name="height" value="0.025" units="cm"/>
    </inkml:brush>
  </inkml:definitions>
  <inkml:trace contextRef="#ctx0" brushRef="#br0">0 80 17040,'0'0'12892,"11"-5"-12304,34-16-327,-45 21-260,1-1 0,0 1 1,0 0-1,0 0 0,0-1 0,0 1 0,0 0 0,0 0 0,0 0 1,0 0-1,0 0 0,0 0 0,0 1 0,0-1 0,0 0 0,-1 0 1,1 1-1,0-1 0,0 0 0,0 1 0,0-1 0,0 1 1,-1-1-1,1 1 0,0-1 0,0 1 0,-1 0 0,1-1 0,-1 1 1,1 0-1,0 0 0,-1 0 0,1-1 0,-1 1 0,1 0 0,-1 0 1,0 0-1,1 0 0,-1 0 0,0 0 0,0 0 0,4 41-127,-4-38 103,-1 7 49,-1-1 0,0 0 0,0 0 1,-1 0-1,0 0 0,0-1 0,-9 17 0,7-18 206,1 2-1,0-1 1,1 0-1,0 1 0,1 0 1,-1-1-1,0 18 0,3-26-230,1-1 0,-1 1 0,1 0 0,-1-1 0,1 1 0,0 0 0,-1-1 0,1 1 0,-1-1 0,1 1-1,0-1 1,0 1 0,-1-1 0,1 0 0,0 1 0,0-1 0,0 0 0,-1 0 0,1 1 0,0-1 0,0 0 0,0 0 0,0 0 0,-1 0-1,1 0 1,0 0 0,0 0 0,0 0 0,0-1 0,-1 1 0,1 0 0,0 0 0,0-1 0,0 1 0,0-1 0,34-10-8,-21 2 7,-1-1 0,0 0 0,-1 0 0,0-1 0,0-1 0,16-22 0,-20 24 0,-1 0 0,0 0 0,-1-1 0,0 0 0,-1 0 0,0-1 0,0 1 0,-2-1 0,5-18 0,-16 35 0,-2 8 0,9-10 0,0-1 0,0 0 0,0 1 0,0-1 0,0 1 0,1-1 0,-1 1 0,1-1 0,0 1 0,-1-1 0,1 1 0,0-1 0,0 1 0,1 0 0,0 2 0,-1-3 0,1-1 0,0 0 0,0 1 0,0-1 0,0 0 0,0 0 0,0 0 0,0 0 0,1 0 0,-1 0 0,0 0 0,0-1 0,1 1 0,-1 0 0,0-1 0,1 1 0,-1-1 0,1 1 0,-1-1 0,1 0 0,-1 1 0,1-1 0,-1 0 0,1 0 0,2 0 0,7-1 0,-1 0 0,1-1 0,0 0 0,-1-1 0,0 0 0,0 0 0,0-1 0,0-1 0,0 0 0,-1 0 0,0 0 0,0-1 0,0-1 0,-1 1 0,0-2 0,0 1 0,-1-1 0,0 0 0,0 0 0,-1-1 0,10-17 0,-16 25 0,1 0 0,-1 0 0,1 1 0,-1-1 0,0 0 0,1 0 0,-1 0 0,0 0 0,0 0 0,1 1 0,-1-1 0,0 0 0,0 0 0,0 0 0,0 0 0,0 0 0,0 0 0,0 0 0,-1 0 0,1 1 0,0-1 0,0 0 0,-1-1 0,0 1 0,0 1 0,1 0 0,-1-1 0,0 1 0,1 0 0,-1 0 0,0-1 0,0 1 0,1 0 0,-1 0 0,0 0 0,0 0 0,0 0 0,1 0 0,-1 0 0,0 0 0,0 0 0,1 1 0,-1-1 0,-1 1 0,-3 0 0,-1 1 0,1 1 0,0-1 0,0 1 0,1 0 0,-7 4 0,1 2 0,1 1 0,0 0 0,1 0 0,0 1 0,0 0 0,-8 18 0,12-23 0,2 1 0,-1-1 0,0 1 0,1-1 0,0 1 0,1 0 0,0 0 0,0-1 0,0 1 0,1 0 0,0 0 0,0 0 0,1 0 0,1 9 0,-1-13 0,0-1 0,1 0 0,-1 0 0,0 0 0,1 0 0,-1 0 0,1 0 0,0 0 0,0-1 0,0 1 0,0 0 0,0-1 0,0 0 0,0 1 0,0-1 0,0 0 0,1 0 0,-1 0 0,0-1 0,5 2 0,53 8 0,-56-9 0,45 2-733,-17-3-2570,8-3-5729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4.942"/>
    </inkml:context>
    <inkml:brush xml:id="br0">
      <inkml:brushProperty name="width" value="0.025" units="cm"/>
      <inkml:brushProperty name="height" value="0.025" units="cm"/>
    </inkml:brush>
  </inkml:definitions>
  <inkml:trace contextRef="#ctx0" brushRef="#br0">206 51 16207,'0'0'3081,"4"-8"303,9-26-26,-13 35-3292,0-1 0,0 0 0,0 0-1,-1 0 1,1 1 0,0-1 0,0 0 0,-1 0 0,1 0 0,0 0 0,-1 1 0,1-1-1,0 0 1,-1 0 0,1 0 0,0 0 0,0 0 0,-1 0 0,1 0 0,0 0-1,-1 0 1,1 0 0,0 0 0,-1 0 0,1 0 0,0 0 0,-1 0 0,1 0 0,0-1-1,0 1 1,-1 0 0,1 0 0,0 0 0,0 0 0,-1-1 0,1 1 0,0 0-1,0 0 1,-1 0 0,1-1 0,0 1 0,0 0 0,0 0 0,-1-1 0,1 1-1,0 0 1,0-1 0,0 1 0,0 0 0,0 0 0,0-1 0,0 1 0,0 0 0,0-1-1,0 1 1,0 0 0,0-1 0,0 1 0,0 0 0,0-1 0,0 1 0,0 0-1,0 0 1,0-1 0,0 1 0,0 0 0,1-1 0,-23 13 654,10-1-601,1 0 0,0 1 0,1 0 0,1 1 0,-1 1 0,2-1 0,-9 19 0,-3 10 174,-16 54-1,24-60-292,2 0 0,-8 58 0,15-75 0,2 0 0,0 1 0,1-1 0,1 1 0,0-1 0,8 34 0,-7-46-245,1 0-1,0 0 1,0 0 0,0 0-1,1-1 1,0 0 0,0 1-1,0-1 1,1 0 0,0-1-1,0 0 1,1 1 0,-1-1-1,1-1 1,0 1-1,1-1 1,11 6 0,-7-5-590,1-1 1,-1 0-1,1 0 0,-1-1 1,1-1-1,0 0 1,0 0-1,0-1 0,0-1 1,16-1-1,17-5-10712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5.472"/>
    </inkml:context>
    <inkml:brush xml:id="br0">
      <inkml:brushProperty name="width" value="0.025" units="cm"/>
      <inkml:brushProperty name="height" value="0.025" units="cm"/>
    </inkml:brush>
  </inkml:definitions>
  <inkml:trace contextRef="#ctx0" brushRef="#br0">4 53 16592,'0'0'13084,"-1"13"-12465,-1 27-128,2 1 1,2-1-1,1 1 0,18 78 0,-21-118-490,0 0-1,0-1 1,0 1 0,1 0 0,-1 0-1,0 0 1,1-1 0,-1 1 0,0 0-1,1 0 1,-1-1 0,1 1-1,-1 0 1,1-1 0,0 1 0,-1 0-1,1-1 1,0 1 0,-1-1 0,1 1-1,1 0 1,10-8 3,4-27-8,-10 9 4,-2 1 0,3-38 0,-6 50 0,-1 0 0,0 0 0,-1 0 0,0 0 0,-1 0 0,0 0 0,-5-14 0,0 52 0,7-24 0,0-1 0,0 1 0,0 0 0,0-1 0,0 1 0,0-1 0,0 1 0,1-1 0,-1 1 0,1-1 0,-1 1 0,1-1 0,-1 0 0,1 1 0,0-1 0,0 0 0,0 1 0,0-1 0,0 0 0,0 0 0,0 0 0,0 0 0,0 0 0,0 0 0,0 0 0,1 0 0,-1 0 0,0-1 0,3 2 0,4-1 0,0 1 0,0-1 0,0 0 0,0-1 0,0 0 0,0-1 0,0 1 0,0-1 0,0-1 0,-1 1 0,1-2 0,0 1 0,-1-1 0,1 0 0,-1 0 0,0-1 0,0 0 0,7-5 0,-8 5 0,1 0 0,-1-1 0,-1 1 0,1-1 0,-1 0 0,0 0 0,0-1 0,0 0 0,-1 1 0,0-2 0,0 1 0,-1 0 0,1-1 0,-1 0 0,-1 1 0,1-1 0,-1 0 0,-1 0 0,3-14 0,-4 21 0,0 0 0,-1 1 0,1-1 0,0 0 0,0 0 0,0 1 0,0-1 0,-1 0 0,1 1 0,0-1 0,0 0 0,0 0 0,-1 1 0,1-1 0,0 0 0,-1 0 0,1 0 0,0 0 0,0 1 0,-1-1 0,1 0 0,0 0 0,-1 0 0,1 0 0,0 0 0,-1 0 0,1 0 0,0 0 0,-1 0 0,1 0 0,0 0 0,-1 0 0,1 0 0,0 0 0,-1 0 0,1 0 0,0 0 0,-1 0 0,1 0 0,0 0 0,0-1 0,-1 1 0,1 0 0,0 0 0,-1 0 0,1-1 0,0 1 0,0 0 0,-1 0 0,1-1 0,0 1 0,0 0 0,0 0 0,0-1 0,-1 1 0,1 0 0,0-1 0,0 1 0,0 0 0,0-1 0,0 1 0,0 0 0,0-1 0,0 1 0,0 0 0,0-1 0,0 1 0,0 0 0,0-1 0,-19 22 0,0 10 0,-22 50 0,37-72 0,0 1 0,0-1 0,1 1 0,1 0 0,0 0 0,0 0 0,1 0 0,0 0 0,0 0 0,2 15 0,0-24 5,-1 1 1,1-1-1,0 1 0,0-1 1,-1 0-1,1 1 0,0-1 1,0 0-1,0 0 0,1 1 0,-1-1 1,0 0-1,0 0 0,1 0 1,-1-1-1,1 1 0,-1 0 1,0 0-1,1-1 0,-1 1 1,1-1-1,0 1 0,-1-1 1,1 0-1,-1 0 0,1 1 1,0-1-1,1 0 0,54-1-461,-48 0 123,32-6-3410,-2-9-3634,-1-5-3642</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5.952"/>
    </inkml:context>
    <inkml:brush xml:id="br0">
      <inkml:brushProperty name="width" value="0.025" units="cm"/>
      <inkml:brushProperty name="height" value="0.025" units="cm"/>
    </inkml:brush>
  </inkml:definitions>
  <inkml:trace contextRef="#ctx0" brushRef="#br0">145 287 12268,'0'0'7842,"-11"5"-4116,-3 0-2864,0 1 0,1 1 1,0 0-1,-22 16 0,31-21-797,1 1 1,0-1-1,0 1 0,0-1 0,0 1 1,0 0-1,1 0 0,-1 1 1,1-1-1,0 0 0,0 1 0,0-1 1,0 1-1,0 0 0,1-1 1,0 1-1,0 0 0,0 0 0,0 0 1,1 0-1,-1 0 0,1 0 1,0 0-1,0 0 0,1 0 0,-1 0 1,2 5-1,-1-7-69,0 0 1,1 0-1,-1 0 1,0 0-1,1 0 0,-1 0 1,1-1-1,0 1 1,0-1-1,0 1 0,-1-1 1,1 0-1,0 0 0,1 0 1,-1 0-1,0 0 1,0 0-1,0-1 0,0 1 1,1 0-1,-1-1 1,4 0-1,58 3 68,-57-4-50,3 0-170,-1 0 0,1-1-1,-1 0 1,1-1 0,-1 0 0,0-1 0,0 0 0,0 0 0,0-1 0,-1 0 0,0 0 0,0-1-1,0 0 1,-1-1 0,0 1 0,0-1 0,0-1 0,-1 1 0,0-1 0,-1 0 0,0-1 0,0 1-1,5-13 1,-3 6 102,-1 0-1,0 0 1,-1-1-1,-1 1 0,-1-1 1,0 0-1,0 0 0,-2 0 1,0-1-1,-1 1 1,-1 0-1,0 0 0,-5-25 1,4 36 225,0 0 0,0-1 0,0 1 0,-1 0 1,1 1-1,-1-1 0,0 0 0,-1 1 0,1-1 0,-1 1 1,0 0-1,0 0 0,0 1 0,0-1 0,-8-4 0,9 7-110,0-1-1,0 1 0,0-1 0,0 1 0,0 0 1,0 0-1,0 1 0,0-1 0,0 1 0,0-1 1,0 1-1,-1 0 0,1 0 0,0 1 0,0-1 0,0 0 1,0 1-1,-1 0 0,1 0 0,0 0 0,0 0 1,1 0-1,-1 1 0,0-1 0,0 1 0,1 0 1,-1 0-1,-2 2 0,-2 3-25,0 0-1,0 0 1,1 1-1,0 0 1,1 0-1,0 1 1,-5 10-1,7-14-18,1 0-1,0 0 1,0 0-1,1 0 0,0 0 1,0 0-1,0 1 1,0-1-1,1 0 1,0 0-1,0 1 0,0-1 1,1 0-1,0 1 1,1 5-1,0-8-14,-1-1 0,0 0 0,1 0 0,-1 0-1,1 0 1,0 0 0,0 0 0,-1-1 0,1 1 0,0-1 0,1 1 0,-1-1-1,0 0 1,0 1 0,1-1 0,-1 0 0,4 1 0,50 11 89,-36-9-84,-11-2-57,0 1 0,0-1 0,0 1-1,0 1 1,0 0 0,-1 0 0,10 6-1,-15-8 44,-1 1-1,1-1 0,0 1 1,-1 0-1,1 0 0,-1 0 0,0 0 1,0 0-1,0 0 0,0 1 1,-1-1-1,1 1 0,-1-1 1,0 1-1,0-1 0,0 1 0,0 0 1,-1-1-1,0 1 0,0 6 1,-3 45 665,0-28-2008,2 0-5611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6.313"/>
    </inkml:context>
    <inkml:brush xml:id="br0">
      <inkml:brushProperty name="width" value="0.025" units="cm"/>
      <inkml:brushProperty name="height" value="0.025" units="cm"/>
    </inkml:brush>
  </inkml:definitions>
  <inkml:trace contextRef="#ctx0" brushRef="#br0">69 0 19058,'0'0'7340,"-2"12"-6555,-10 266 3795,24-86-4670,-8-145-2088,-4-46 560,0-39-3112,-2 25 4666,-1 0 0,0 1 0,-1-1-1,0 1 1,-1 0 0,-10-20 0,8 20 861,1-2 1,0 1 0,1-1 0,-5-24 0,10 37-756,0 0 0,0 0 0,0 1 0,0-1 0,0 0 1,0 0-1,0 0 0,1 0 0,-1 0 0,0 0 1,1 0-1,-1 0 0,1 1 0,-1-1 0,1 0 0,-1 0 1,1 1-1,-1-1 0,1 0 0,0 1 0,-1-1 0,1 0 1,0 1-1,0-1 0,-1 1 0,1-1 0,0 1 1,0 0-1,0-1 0,0 1 0,0 0 0,0 0 0,0-1 1,-1 1-1,1 0 0,0 0 0,0 0 0,0 0 0,0 0 1,0 0-1,0 0 0,0 1 0,1-1 0,56 8-2929,-38-5-21,6-1-1459,2-2-2002</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6.686"/>
    </inkml:context>
    <inkml:brush xml:id="br0">
      <inkml:brushProperty name="width" value="0.025" units="cm"/>
      <inkml:brushProperty name="height" value="0.025" units="cm"/>
    </inkml:brush>
  </inkml:definitions>
  <inkml:trace contextRef="#ctx0" brushRef="#br0">119 1 13549,'0'0'16944,"-8"1"-16384,5-2-566,1 1-1,0 0 1,0 0-1,0 0 0,0 0 1,0 1-1,0-1 1,-1 1-1,1-1 0,0 1 1,0 0-1,0 0 0,0-1 1,1 2-1,-1-1 1,0 0-1,0 0 0,1 0 1,-1 1-1,0-1 1,1 1-1,-1-1 0,1 1 1,0 0-1,0 0 1,0-1-1,0 1 0,0 0 1,0 0-1,0 0 0,0 0 1,1 0-1,-1 0 1,1 0-1,-1 0 0,1 1 1,0-1-1,0 0 1,0 0-1,0 0 0,1 4 1,1-4-23,1-1 0,0 1 0,0 0 0,0-1 0,0 1 0,0-1 1,0 0-1,0 0 0,0 0 0,0 0 0,5 0 0,-2 0-147,1 1-64,3 0 41,-1 0 1,0 0-1,0 1 0,0 1 1,0-1-1,-1 1 0,1 1 1,-1-1-1,13 11 1,-21-14 252,1 0 0,0 0 0,0 0 0,-1 0 1,1 0-1,-1 0 0,1 0 0,-1 0 0,1 1 1,-1-1-1,0 0 0,1 0 0,-1 1 0,0-1 1,0 0-1,0 0 0,0 1 0,0-1 0,0 0 1,-1 0-1,1 1 0,0-1 0,-1 0 0,1 0 1,0 0-1,-1 1 0,0-1 0,1 0 0,-1 0 1,0 0-1,1 0 0,-1 0 0,0 0 0,0 0 1,0 0-1,0-1 0,0 1 0,-1 1 0,-45 30 2493,41-28-2467,-5 2-87,-1 2-517,-1 0-1,0-1 1,0-1 0,0 0 0,-1-1-1,0-1 1,-16 4 0,13-7-7414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7.601"/>
    </inkml:context>
    <inkml:brush xml:id="br0">
      <inkml:brushProperty name="width" value="0.025" units="cm"/>
      <inkml:brushProperty name="height" value="0.025" units="cm"/>
    </inkml:brush>
  </inkml:definitions>
  <inkml:trace contextRef="#ctx0" brushRef="#br0">154 82 14862,'0'0'6662,"7"-9"-3138,20-27-433,-26 36-3046,-1 0 1,0-1 0,0 1 0,1 0-1,-1-1 1,0 1 0,0 0 0,1-1 0,-1 1-1,0 0 1,0-1 0,0 1 0,0-1-1,0 1 1,0 0 0,1-1 0,-1 1-1,0-1 1,0 1 0,0 0 0,0-1-1,0 1 1,-1-1 0,1 1 0,0-1-1,0 1 1,0 0 0,0-1 0,0 1 0,0 0-1,-1-1 1,1 1 0,0-1 0,0 1-1,-1 0 1,1-1 0,0 1 0,-1 0-1,1 0 1,0-1 0,0 1 0,-1 0-1,1 0 1,-1-1 0,1 1 0,0 0 0,-1 0-1,1 0 1,-1 0 0,1 0 0,0-1-1,-1 1 1,1 0 0,-1 0 0,1 0-1,0 0 1,-1 0 0,0 0 0,-27 0 1794,25 0-1752,-2 0-112,-1 1-1,0 0 1,0 0 0,1 0 0,-1 1-1,1 0 1,-1 0 0,1 0-1,0 1 1,0 0 0,0 0 0,0 0-1,0 1 1,1-1 0,-1 1 0,1 0-1,0 0 1,0 1 0,0-1-1,1 1 1,0 0 0,0 0 0,0 0-1,0 0 1,1 0 0,0 1-1,0-1 1,0 1 0,1 0 0,-1 6-1,2-12 9,0 1 0,0-1 1,0 0-1,0 1 0,-1-1 0,1 1 0,0-1 0,0 0 0,1 1 0,-1-1 0,0 1 0,0-1 0,0 0 0,0 1 1,0-1-1,0 1 0,0-1 0,1 0 0,-1 1 0,0-1 0,0 0 0,0 1 0,1-1 0,-1 0 0,0 1 0,1-1 0,-1 0 1,0 0-1,0 1 0,1-1 0,-1 0 0,1 0 0,-1 0 0,0 1 0,1-1 0,-1 0 0,1 0 0,17-4-41,15-16 196,-33 18-167,1 1 0,0 0 0,0 0 1,0 0-1,0 0 0,0 0 0,1 0 0,-1 1 0,0-1 0,0 0 0,0 0 1,1 1-1,-1-1 0,0 1 0,1-1 0,-1 1 0,1 0 0,-1-1 0,0 1 0,1 0 1,-1 0-1,1 0 0,2 0 0,-3 2-20,1 0-1,-1-1 1,0 1 0,0 0 0,1 0-1,-1 0 1,0 0 0,0 0 0,-1 0-1,1 0 1,0 0 0,-1 0 0,1 0-1,-1 0 1,1 4 0,12 49 381,-3 2 1,-2-1 0,-2 1-1,-3 0 1,-5 62 0,1-110-280,-1 0 0,-1 0 0,1 0 0,-2-1 1,1 1-1,-1-1 0,0 0 0,-1 0 0,-9 13 0,12-18-48,0-1 0,0 1-1,0-1 1,0 1-1,0-1 1,-1 0 0,1 0-1,-1 0 1,1 0-1,-1 0 1,0 0 0,0-1-1,1 1 1,-1-1-1,0 0 1,-1 0 0,1 0-1,0 0 1,0-1-1,0 1 1,0-1 0,-1 0-1,1 0 1,0 0-1,0 0 1,-1 0 0,1-1-1,0 0 1,0 1-1,-6-3 1,6 1-6,1 0 0,0 0 0,-1-1 0,1 1 0,0 0 0,0-1 0,0 1 0,1-1 0,-1 0 0,0 1 0,1-1 0,0 0 0,0 0 0,0 0 0,0 0 0,0 0 0,0 0 0,1-1 0,0 1 0,0 0 0,-1 0 0,2-4 0,-1-3 0,0 0 0,1 0 0,0 0 0,1 0 0,5-18 0,1 7 0,2 2 0,0-1 0,1 1 0,0 1 0,17-20 0,79-83 0,-34 40 0,-62 71 0,-2-1 0,1-1 0,-1 0 0,-1 0 0,0 0 0,-1-1 0,0 0 0,-1-1 0,-1 1 0,8-29 0,-13 41 0,1 0 0,-1 0 0,0 0 0,0 0 0,0 0 0,0 0 0,0 0 0,0 0 0,0 0 0,0 0 0,0 0 0,-1 0 0,1 0 0,0 0 0,0 0 0,-1 0 0,1 0 0,-1 0 0,1 0 0,-1 1 0,1-1 0,-1 0 0,0 0 0,1 0 0,-1 1 0,0-1 0,-1-1 0,0 2 0,1-1 0,-1 1 0,0 0 0,1 0 0,-1-1 0,0 1 0,1 0 0,-1 1 0,0-1 0,1 0 0,-1 0 0,0 1 0,1-1 0,-4 2 0,-1 0 0,-1 1 0,1 0 0,0 0 0,0 1 0,0 0 0,0 0 0,-5 5 0,1 2 2,1 1 1,0-1-1,1 2 1,-11 19-1,16-27-6,1 0 1,-1 0-1,1 1 0,1-1 0,-1 0 1,1 1-1,0-1 0,0 1 0,0 0 0,1-1 1,0 1-1,0 0 0,0-1 0,1 1 1,1 5-1,-1-9-120,0-1 1,0 1-1,0 0 1,0-1-1,1 1 1,-1-1-1,1 1 1,-1-1-1,1 0 1,-1 1-1,1-1 1,0 0-1,0 0 1,0 0-1,-1-1 1,1 1-1,0 0 1,0-1-1,0 1 1,0-1-1,0 1 1,0-1-1,0 0 1,3 0-1,51-3-5708,-16-9-820,0-10-5114</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7.941"/>
    </inkml:context>
    <inkml:brush xml:id="br0">
      <inkml:brushProperty name="width" value="0.025" units="cm"/>
      <inkml:brushProperty name="height" value="0.025" units="cm"/>
    </inkml:brush>
  </inkml:definitions>
  <inkml:trace contextRef="#ctx0" brushRef="#br0">63 1 18962,'0'0'3625,"-7"12"-1896,-2 10-993,0 0 0,2 0 0,0 0 0,1 1-1,-3 27 1,1 192 3006,8-240-3734,0 1 0,0-1 0,0 0-1,0 0 1,0 1 0,1-1-1,-1 0 1,0 0 0,1 1-1,0-1 1,0 0 0,-1 0 0,1 0-1,0 0 1,1 0 0,-1 0-1,0 0 1,0 0 0,1-1 0,0 1-1,-1 0 1,1-1 0,0 0-1,-1 1 1,1-1 0,0 0-1,0 0 1,0 1 0,0-2 0,3 2-1,-2-1-4,1-1 0,-1 0-1,0 0 1,1 0-1,-1-1 1,1 1 0,-1-1-1,0 0 1,0 0-1,1 0 1,-1 0 0,0 0-1,0-1 1,0 0-1,0 1 1,0-1 0,-1 0-1,1 0 1,0-1-1,1-2 1,19-20-3,-1-1 0,-1-2 0,-2 0 0,-1-1 0,-1-1 0,-1 0 0,-2-1 0,-1-1 0,-2 0 0,9-37 0,-17 51 0,-15 36-3700,-11 17-4366,4-1 2034,0 5-1250</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8.985"/>
    </inkml:context>
    <inkml:brush xml:id="br0">
      <inkml:brushProperty name="width" value="0.025" units="cm"/>
      <inkml:brushProperty name="height" value="0.025" units="cm"/>
    </inkml:brush>
  </inkml:definitions>
  <inkml:trace contextRef="#ctx0" brushRef="#br0">3 204 4420,'0'0'11291,"0"8"-8627,-1 0-1760,0-5-544,1 0 0,0-1 0,-1 1 0,1 0 0,0-1 0,1 1 0,-1 0 0,0 0 0,1-1 0,-1 1 0,1 0 0,1 2 0,6-1 5606,2-11-4146,6-9-1198,7-15-390,21-26-82,-41 54-148,0 0-1,1-1 1,-1 1-1,1 0 1,-1 1-1,1-1 1,0 1-1,0-1 1,0 1-1,1 0 1,6-2-1,-10 4-5,0 0 1,0 0-1,0 0 1,0 0-1,0 0 1,0 1-1,0-1 0,0 0 1,0 0-1,0 1 1,0-1-1,0 1 1,0-1-1,0 1 0,0-1 1,0 1-1,0 0 1,0-1-1,-1 1 1,1 0-1,0-1 0,-1 1 1,1 0-1,0 0 1,-1 0-1,1 0 1,-1 0-1,1 0 0,-1 0 1,0 0-1,1 0 1,-1 0-1,0 0 1,0 0-1,0 0 0,1 0 1,-1 1-1,3 44-168,-3-41 165,-6 105 285,8-133-263,0-1 1,11-39-1,3-31-24,-15 65 9,-1 48 0,-1-15 0,1 1 0,0 0 0,1-1 0,-1 1 0,1 0 0,0-1 0,0 1 0,0-1 0,0 1 0,1-1 0,0 1 0,4 6 0,-4-10 0,1 1 0,-1-1 0,1 0 0,-1 0 0,1 0 0,-1 0 0,1 0 0,0 0 0,0-1 0,0 1 0,-1-1 0,1 0 0,0 0 0,0 0 0,0 0 0,0 0 0,-1-1 0,1 1 0,0-1 0,0 0 0,-1 0 0,1 0 0,0 0 0,-1 0 0,1 0 0,-1-1 0,0 0 0,1 1 0,-1-1 0,0 0 0,2-2 0,4-3 0,0-1 0,0 0 0,-1-1 0,0 1 0,0-1 0,8-15 0,-12 18 0,0-1 0,-1 1 0,1-1 0,-1 1 0,0-1 0,-1 0 0,0 1 0,1-13 0,-26 62 0,15-24 0,0 2 0,1-1 0,1 1 0,1 1 0,1-1 0,1 1 0,-1 28 0,5-49 0,0 0 0,0 0 0,0 0 0,1 0 0,-1 0 0,0 0 0,1 0 0,-1 0 0,1-1 0,-1 1 0,1 0 0,-1 0 0,1 0 0,0 0 0,-1-1 0,1 1 0,0 0 0,0 0 0,-1-1 0,1 1 0,0-1 0,0 1 0,0-1 0,0 1 0,0-1 0,0 1 0,0-1 0,0 0 0,0 0 0,0 1 0,0-1 0,0 0 0,0 0 0,0 0 0,0 0 0,0 0 0,0 0 0,0-1 0,0 1 0,0 0 0,0 0 0,0-1 0,0 1 0,0-1 0,1 0 0,4 0 0,0-1 0,0 0 0,-1-1 0,1 1 0,-1-1 0,9-6 0,5-7 0,-2-2 0,0 0 0,17-25 0,19-21 0,-53 63 0,0 1 0,0 0 0,1 0 0,-1 0 0,0 0 0,0 0 0,0-1 0,0 1 0,0 0 0,0 0 0,0 0 0,0 0 0,0 0 0,1 0 0,-1 0 0,0-1 0,0 1 0,0 0 0,0 0 0,0 0 0,0 0 0,1 0 0,-1 0 0,0 0 0,0 0 0,0 0 0,0 0 0,1 0 0,-1 0 0,0 0 0,0 0 0,0 0 0,0 0 0,0 0 0,1 0 0,-1 0 0,0 0 0,0 0 0,0 0 0,0 0 0,1 0 0,-1 0 0,0 0 0,0 1 0,0-1 0,0 0 0,0 0 0,0 0 0,1 0 0,-1 0 0,0 0 0,0 0 0,0 1 0,0-1 0,0 0 0,1 14 0,-5 17 0,0-17 0,1-5 0,1 0 0,0 0 0,0 0 0,0 12 0,2-20 0,0-1 0,0 0 0,1 1 0,-1-1 0,0 1 0,0-1 0,1 0 0,-1 1 0,0-1 0,1 0 0,-1 0 0,0 1 0,1-1 0,-1 0 0,1 0 0,-1 0 0,1 1 0,-1-1 0,0 0 0,1 0 0,-1 0 0,1 0 0,-1 0 0,1 0 0,-1 0 0,1 0 0,-1 0 0,0 0 0,1 0 0,-1 0 0,1 0 0,-1 0 0,1 0 0,-1 0 0,0-1 0,1 1 0,-1 0 0,1 0 0,-1-1 0,0 1 0,1 0 0,-1 0 0,0-1 0,1 1 0,-1 0 0,1-1 0,20-12 0,15-16 0,-26 19 0,1 0 0,1 1 0,-1 1 0,1-1 0,1 2 0,0 0 0,0 0 0,22-7 0,-34 14 0,-1 0 0,0 0 0,1 0 0,-1 0 0,1 0 0,-1 1 0,0-1 0,1 0 0,-1 0 0,1 0 0,-1 0 0,0 0 0,1 1 0,-1-1 0,0 0 0,1 0 0,-1 1 0,0-1 0,1 0 0,-1 1 0,0-1 0,0 0 0,1 1 0,-1-1 0,0 0 0,0 1 0,0-1 0,1 1 0,-1-1 0,0 0 0,0 1 0,0 0 0,3 22 0,-5 27 0,2-46 0,0-3 0,0-1 0,0 1 0,0-1 0,0 1 0,0-1 0,0 1 0,0-1 0,0 1 0,0-1 0,0 1 0,0-1 0,0 0 0,1 1 0,-1-1 0,0 1 0,0-1 0,1 1 0,-1-1 0,0 0 0,1 1 0,-1-1 0,0 0 0,1 1 0,-1-1 0,0 0 0,1 1 0,-1-1 0,1 0 0,-1 0 0,0 0 0,1 1 0,-1-1 0,1 0 0,-1 0 0,1 0 0,-1 0 0,1 0 0,-1 0 0,1 0 0,-1 0 0,1 0 0,-1 0 0,1 0 0,-1 0 0,1 0 0,-1 0 0,0 0 0,1-1 0,-1 1 0,1 0 0,-1 0 0,1-1 0,-1 1 0,0 0 0,1 0 0,-1-1 0,0 1 0,1-1 0,35-20 0,-27 15 0,13-8 0,-12 7 0,0 0 0,1 0 0,0 1 0,0 0 0,0 1 0,1 1 0,-1 0 0,1 0 0,0 1 0,19-2 0,-31 6 0,1-1 0,0 1 0,0 0 0,0 0 0,-1 0 0,1 0 0,0 0 0,-1 0 0,1 0 0,-1 0 0,1 0 0,-1 0 0,0 0 0,1 0 0,-1 0 0,0 0 0,0 1 0,0-1 0,0 0 0,0 0 0,0 0 0,0 0 0,0 1 0,0-1 0,-1 0 0,1 0 0,-1 2 0,1-2 0,-1 0 0,1 0 0,0 0 0,-1 0 0,1 1 0,0-1 0,0 0 0,0 0 0,0 0 0,0 0 0,0 1 0,0-1 0,0 0 0,0 0 0,1 0 0,-1 0 0,1 0 0,-1 0 0,0 0 0,1 1 0,0-1 0,-1 0 0,1-1 0,0 1 0,-1 0 0,1 0 0,0 0 0,1 1 0,4-3 9,0 0 1,1 0-1,-1-1 0,0 0 1,0 0-1,0 0 0,0-1 1,7-4-1,-5 3-95,-1 1 0,1 0-1,-1 0 1,15-3 0,-8 3-2178,-8 3-1160,0-1-3305</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19.924"/>
    </inkml:context>
    <inkml:brush xml:id="br0">
      <inkml:brushProperty name="width" value="0.025" units="cm"/>
      <inkml:brushProperty name="height" value="0.025" units="cm"/>
    </inkml:brush>
  </inkml:definitions>
  <inkml:trace contextRef="#ctx0" brushRef="#br0">4 261 9513,'-1'-33'5301,"-1"23"-2884,2 0 1,0 0-1,0 0 0,1-1 1,2-12-1,-3 23-2383,0 0 0,0-1-1,0 1 1,1 0-1,-1 0 1,0-1 0,0 1-1,0 0 1,1-1-1,-1 1 1,0 0 0,0 0-1,1 0 1,-1-1-1,0 1 1,1 0-1,-1 0 1,0 0 0,1 0-1,-1 0 1,0-1-1,1 1 1,-1 0 0,0 0-1,1 0 1,-1 0-1,0 0 1,1 0 0,-1 0-1,0 0 1,1 0-1,-1 0 1,0 0 0,1 1-1,-1-1 1,0 0-1,1 0 1,-1 0-1,0 0 1,1 0 0,-1 1-1,0-1 1,0 0-1,1 0 1,-1 1 0,0-1-1,0 0 1,1 0-1,-1 1 1,0-1 0,0 0-1,0 1 1,1-1-1,-1 0 1,0 0-1,0 1 1,0-1 0,0 1-1,0-1 1,13 19-90,-1 7 200,-9-19-119,0 0-1,0-1 1,1 1-1,-1-1 1,2 0-1,4 7 1,-7-12-20,0 1 1,-1-1 0,1 0 0,0 0 0,0 1 0,0-1 0,0 0 0,0 0 0,0-1 0,0 1 0,0 0 0,0-1-1,1 1 1,-1-1 0,0 0 0,0 0 0,0 0 0,1 0 0,-1 0 0,0 0 0,0-1 0,0 1 0,0 0 0,1-1-1,2-1 1,9-5 45,-1 0-1,1 0 1,-1-2-1,-1 0 0,1 0 1,-1-1-1,14-16 1,24-18 15,-50 44-71,0 0 0,1 0 0,-1-1 0,0 1 0,0 0 0,1-1 0,-1 1 0,0 0 0,1 0 0,-1 0 0,0 0 0,1-1 0,-1 1 0,0 0 0,1 0 0,-1 0 0,0 0 0,1 0 0,-1 0-1,1 0 1,-1 0 0,0 0 0,1 0 0,-1 0 0,0 0 0,1 0 0,-1 0 0,0 0 0,1 0 0,-1 0 0,1 1 0,-1-1 0,0 0 0,0 0 0,1 0 0,-1 0 0,0 1 0,1-1 0,-1 0 0,0 0 0,0 1 0,1-1 0,-1 1 0,5 22-95,-9 35 189,4-53-54,-2 9 19,1-5 19,0 0 1,0 0 0,1 0 0,0 0-1,2 10 1,-1-19-61,-1 0-1,1 0 1,0 0-1,0 0 1,-1 0-1,1 0 1,0 0-1,0 0 1,0 0 0,-1 0-1,1 0 1,0-1-1,0 1 1,-1 0-1,1-1 1,0 1-1,0-1 1,-1 1-1,2-1 1,11-11-13,-1-1 0,-1 0 0,0-1 0,-1 0 0,0-1 0,8-15 0,16-24 0,-30 49 0,14-18 0,-10 22 0,-2 14 0,-2 28 0,-4-30 0,0-1 0,1 0 0,1 0 0,-1 0 0,2 0 0,-1 0 0,1-1 0,7 15 0,-9-23 0,0 0 0,0 0 0,0 0 0,0 0 0,0 0 0,0 0 0,0 0 0,1 0 0,-1-1 0,0 1 0,0 0 0,1-1 0,-1 1 0,1-1 0,-1 1 0,0-1 0,1 0 0,-1 0 0,1 0 0,-1 0 0,1 0 0,-1 0 0,1 0 0,-1 0 0,1 0 0,-1-1 0,0 1 0,1 0 0,-1-1 0,1 1 0,-1-1 0,0 0 0,0 1 0,1-1 0,1-1 0,4-3 0,0 0 0,0 0 0,-1 0 0,10-11 0,38-50-4280,-44 50 1539,0-1 0,0 0 0,-2-1 0,10-28 0,-5-3-10151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1.242"/>
    </inkml:context>
    <inkml:brush xml:id="br0">
      <inkml:brushProperty name="width" value="0.025" units="cm"/>
      <inkml:brushProperty name="height" value="0.025" units="cm"/>
    </inkml:brush>
  </inkml:definitions>
  <inkml:trace contextRef="#ctx0" brushRef="#br0">405 8 18930,'0'0'7324,"-10"-2"-4895,7 2-2295,-4-2 30,0 1 0,0 0 0,0 0 0,0 0-1,0 1 1,-1 0 0,1 1 0,0 0 0,0 0 0,0 0 0,0 1 0,0 0 0,-10 5 0,-7 8-54,2 1 1,0 1-1,1 1 0,1 1 1,0 1-1,2 0 0,0 2 1,1 0-1,2 1 0,0 0 1,1 2-1,2-1 0,0 2 1,-10 35-1,19-52-110,1-1 0,0 1 0,1 0 0,0 0 0,0-1 0,1 1 0,0 0 0,2 11 0,-2-17 0,1 0 0,0 0 0,0 1 0,0-1 0,1 0 0,-1 0 0,1 0 0,-1-1 0,1 1 0,0 0 0,0-1 0,0 1 0,1-1 0,-1 1 0,0-1 0,1 0 0,0 0 0,-1 0 0,1-1 0,0 1 0,0 0 0,0-1 0,0 0 0,5 2 0,5-1 0,0 0 0,0 0 0,1-1 0,-1-1 0,0 0 0,0 0 0,0-2 0,0 0 0,0 0 0,0-1 0,0-1 0,0 0 0,-1 0 0,0-2 0,0 1 0,0-2 0,-1 1 0,0-2 0,0 1 0,-1-1 0,0-1 0,0 0 0,-1-1 0,14-17 0,-21 24 0,0 1 0,-1-1 0,1 0 0,-1 1 0,0-1 0,0 0 0,0 0 0,0 0 0,0 0 0,0 0 0,-1 0 0,0 0 0,1 0 0,-1 0 0,0 0 0,-1 0 0,0-6 0,0 8 0,0-1 0,0 0 0,0 0 0,0 1 0,0-1 0,-1 0 0,1 1 0,0-1 0,-1 1 0,1 0 0,-1-1 0,0 1 0,0 0 0,1 0 0,-1 0 0,0 0 0,0 0 0,0 0 0,0 1 0,0-1 0,0 1 0,0-1 0,0 1 0,0 0 0,-4 0 0,-1-1 0,0 1 0,0-1 0,0 1 0,0 1 0,0-1 0,1 1 0,-1 1 0,0-1 0,0 1 0,1 0 0,-1 1 0,1-1 0,-1 1 0,1 1 0,0-1 0,0 1 0,1 0 0,-1 0 0,1 1 0,0 0 0,0 0 0,-6 8 0,11-13 0,0 0 0,-1 0 0,1 1 0,0-1 0,0 0 0,-1 1 0,1-1 0,0 0 0,0 1 0,0-1 0,0 0 0,-1 1 0,1-1 0,0 0 0,0 1 0,0-1 0,0 1 0,0-1 0,0 0 0,0 1 0,0-1 0,0 1 0,0-1 0,0 0 0,0 1 0,0-1 0,0 1 0,0-1 0,1 0 0,-1 1 0,0-1 0,0 0 0,0 1 0,1-1 0,-1 0 0,0 1 0,0-1 0,1 0 0,-1 1 0,1-1 0,19 2 0,25-14 0,43-30 0,-70 31 0,1 1 0,1 1 0,37-13 0,-56 22 0,0 0 0,0-1 0,0 1 0,0 0 0,-1 0 0,1 0 0,0 0 0,0 0 0,0 0 0,0 0 0,0 0 0,0 0 0,-1 0 0,1 0 0,0 0 0,0 1 0,0-1 0,0 0 0,-1 1 0,1-1 0,0 0 0,0 1 0,-1-1 0,1 1 0,0-1 0,-1 1 0,1 0 0,-1-1 0,1 1 0,0 1 0,0 0 0,0 0 0,0 1 0,0-1 0,-1 0 0,0 1 0,1-1 0,-1 1 0,0-1 0,0 1 0,0-1 0,-1 3 0,-1 8 0,0-1 0,-1 0 0,-7 19 0,-12 18 0,14-34 0,1 0 0,1 0 0,0 1 0,-6 26 0,12-42-1,0 1 1,0-1-1,0 1 1,0-1-1,0 0 0,0 1 1,0-1-1,1 1 1,-1-1-1,0 1 1,0-1-1,0 0 0,0 1 1,1-1-1,-1 1 1,0-1-1,0 0 0,1 1 1,-1-1-1,0 0 1,1 1-1,-1-1 0,0 0 1,1 1-1,-1-1 1,0 0-1,1 0 0,-1 0 1,1 1-1,-1-1 1,0 0-1,1 0 1,-1 0-1,1 0 0,-1 0 1,1 0-1,-1 0 1,0 0-1,1 0 0,-1 0 1,1 0-1,-1 0 1,1 0-1,-1 0 0,1 0 1,-1 0-1,0 0 1,1-1-1,-1 1 1,1 0-1,0-1 0,24-10-1255,-18 4-695,0 1 0,0-2 0,-1 1 0,0 0 0,7-13-1,9-19-9813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0.409"/>
    </inkml:context>
    <inkml:brush xml:id="br0">
      <inkml:brushProperty name="width" value="0.025" units="cm"/>
      <inkml:brushProperty name="height" value="0.025" units="cm"/>
    </inkml:brush>
  </inkml:definitions>
  <inkml:trace contextRef="#ctx0" brushRef="#br0">38 0 20563,'0'0'6508,"-2"10"-5136,-11 53-155,-8 118 0,20-154-981,1-1 1,1 0-1,1 1 0,1-1 0,2 0 1,1 0-1,14 42 0,-20-67-236,0 0 0,0 0 0,1-1 0,-1 1 0,0 0 0,0 0 0,1 0 0,-1 0 0,0-1 0,1 1 0,-1 0 0,0 0 0,1 0 0,-1-1 0,1 1 0,0 0 0,-1-1 0,1 1 0,-1-1 0,1 1 0,0-1 0,0 1 0,-1-1 0,1 1 0,0-1 0,0 1 0,0-1 0,-1 0 0,1 0 0,0 1 0,1-1 0,-1-1 0,1 0 0,-1-1 0,0 1 0,0 0 0,0-1 0,0 1 0,-1 0 0,1-1 0,0 1 0,-1-1 0,1 0 0,-1 1 0,1-1 0,0-2 0,8-63 0,-8 44 0,0 14 0,-1 1 0,1-1 0,-2 1 0,1-1 0,-1 1 0,0-1 0,-5-13 0,-1 13 0,3 16 0,7 19 0,-1-22 0,1-1 0,1 0 0,-1 0 0,0 0 0,1 0 0,-1 0 0,1 0 0,0-1 0,0 0 0,0 0 0,0 0 0,1 0 0,-1-1 0,0 1 0,1-1 0,-1 0 0,1-1 0,-1 1 0,1-1 0,8 0 0,-4 0 0,0 0 0,-1 0 0,1-1 0,-1 0 0,0-1 0,1 1 0,-1-2 0,0 1 0,0-1 0,11-6 0,-14 6 0,0-1 0,0 0 0,0 0 0,0 0 0,-1 0 0,0-1 0,0 1 0,0-1 0,-1 0 0,1-1 0,-1 1 0,0-1 0,-1 1 0,1-1 0,-1 0 0,0 0 0,-1 0 0,1 0 0,-1 0 0,0 0 0,-1 0 0,0 0 0,0-1 0,-1-6 0,1 12 0,0-1 0,0 1 0,0 0 0,0 0 0,0 0 0,-1 0 0,1-1 0,0 1 0,-1 0 0,1 0 0,-1 0 0,0 0 0,1 0 0,-1 0 0,0 0 0,1 0 0,-1 0 0,0 1 0,0-1 0,0 0 0,0 0 0,0 1 0,0-1 0,0 0 0,0 1 0,0-1 0,0 1 0,0 0 0,0-1 0,0 1 0,-1 0 0,1-1 0,0 1 0,0 0 0,0 0 0,0 0 0,-2 0 0,0 1 0,0-1 0,0 0 0,0 1 0,1 0 0,-1 0 0,0 0 0,1 0 0,-1 0 0,1 0 0,-1 1 0,1-1 0,-1 1 0,1-1 0,0 1 0,-3 3 0,-3 5 0,1 1 0,0 1 0,0 0 0,1-1 0,1 2 0,0-1 0,1 1 0,0 0 0,0 0 0,2 0 0,0 0 0,0 0 0,1 1 0,2 24 0,-1-35-155,0 0 0,0 0 0,1 1 0,-1-1 0,1 0 0,0-1 0,0 1 0,0 0 0,0 0 0,0 0 0,1 0 0,-1-1 0,1 1 0,0-1 0,0 1 0,0-1 0,0 0 0,0 0 0,0 0 0,1 0 0,-1 0 0,1 0 0,-1 0 0,1-1 0,5 3 0,-2-2-543,-1-1 1,1 1-1,-1-1 1,1 0-1,0-1 1,-1 1 0,1-1-1,0 0 1,0-1-1,-1 1 1,1-1-1,0 0 1,8-3 0,20-11-13888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0.749"/>
    </inkml:context>
    <inkml:brush xml:id="br0">
      <inkml:brushProperty name="width" value="0.025" units="cm"/>
      <inkml:brushProperty name="height" value="0.025" units="cm"/>
    </inkml:brush>
  </inkml:definitions>
  <inkml:trace contextRef="#ctx0" brushRef="#br0">42 0 13389,'0'0'12000,"9"8"-9293,6 5-2373,-1 0-1,-1 0 1,0 1 0,-1 1-1,0 0 1,-1 1-1,-1 0 1,0 1 0,-2 0-1,0 0 1,-1 1 0,0 0-1,7 35 1,-11-29-310,-2 0 0,0 0 0,-2 0-1,0 0 1,-2 0 0,-1 0 0,-1-1 0,-8 26 0,1-14-277,-2-1-1,-1 0 1,-1-1 0,-33 47-1,11-30-5831,-1-12-5804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1.654"/>
    </inkml:context>
    <inkml:brush xml:id="br0">
      <inkml:brushProperty name="width" value="0.025" units="cm"/>
      <inkml:brushProperty name="height" value="0.025" units="cm"/>
    </inkml:brush>
  </inkml:definitions>
  <inkml:trace contextRef="#ctx0" brushRef="#br0">1 0 10346,'0'0'11883,"49"73"-10858,-44-21-224,-3 9-289,1 2-288,0 4-159,0-4-33,2-9-97,1-8-223,-2-11-256,1-9-641,-5-11-1186,0-12-1825</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1.981"/>
    </inkml:context>
    <inkml:brush xml:id="br0">
      <inkml:brushProperty name="width" value="0.025" units="cm"/>
      <inkml:brushProperty name="height" value="0.025" units="cm"/>
    </inkml:brush>
  </inkml:definitions>
  <inkml:trace contextRef="#ctx0" brushRef="#br0">2 197 13997,'0'0'7527,"-1"-50"-4163,12 37-1379,15-2-607,14-2-225,14 1-96,12-2-224,7 0-385,5 2-384,1 6-96,-7 2-1954,-6-1-3363,-9 3-5221</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2.664"/>
    </inkml:context>
    <inkml:brush xml:id="br0">
      <inkml:brushProperty name="width" value="0.025" units="cm"/>
      <inkml:brushProperty name="height" value="0.025" units="cm"/>
    </inkml:brush>
  </inkml:definitions>
  <inkml:trace contextRef="#ctx0" brushRef="#br0">0 0 14189,'0'0'12951,"4"13"-12545,32 106 160,-35-117-556,-1 0 0,1-1 0,0 1 0,-1 0 0,1 0 0,0-1 0,0 1 0,0 0 0,0-1 0,0 1 0,1-1 0,-1 1 0,0-1 0,1 0 0,-1 1 0,1-1 0,-1 0 0,1 0 0,0 0 0,-1 0 0,1 0 0,0-1 0,0 1 0,0-1 1,-1 1-1,1-1 0,0 1 0,0-1 0,0 0 0,0 0 0,0 0 0,0 0 0,0 0 0,0 0 0,-1-1 0,1 1 0,0-1 0,0 1 0,0-1 0,0 0 0,-1 0 0,1 1 0,0-1 0,-1 0 0,1-1 0,-1 1 0,1 0 0,1-2 0,3-2 53,0 1 0,-1-1-1,0 0 1,0 0 0,0-1-1,-1 1 1,1-1 0,-1 0 0,-1-1-1,1 1 1,4-13 0,-7 17 22,-2 9-505,-1-1 0,1 1-1,-1-1 1,0 0 0,-1 0-1,1 0 1,-5 7 0,-5 14-4316,7-8-1521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3.501"/>
    </inkml:context>
    <inkml:brush xml:id="br0">
      <inkml:brushProperty name="width" value="0.025" units="cm"/>
      <inkml:brushProperty name="height" value="0.025" units="cm"/>
    </inkml:brush>
  </inkml:definitions>
  <inkml:trace contextRef="#ctx0" brushRef="#br0">0 5 9033,'0'0'18289,"7"9"-17659,1 4-477,0 1 0,-1 0 1,-1 0-1,0 0 0,0 1 1,5 30-1,1-13 1004,-4-28 430,0-19-712,-3-9-850,-1 0 0,-2-1 0,0 1 1,-2-28-1,0 37-28,0 18-95,0 1-579,0 0 0,0 0-1,0 0 1,1 0 0,-1 0-1,1 0 1,0 0-1,3 6 1,-3-9 488,-1 0 0,1 1 0,0-1 1,1 0-1,-1 1 0,0-1 0,0 0 0,0 0 0,1 0 1,-1 0-1,0-1 0,1 1 0,-1 0 0,1 0 0,-1-1 1,1 1-1,0-1 0,-1 1 0,1-1 0,-1 0 0,1 0 0,0 0 1,-1 1-1,1-2 0,-1 1 0,1 0 0,0 0 0,-1 0 1,1-1-1,0 1 0,-1-1 0,1 1 0,1-2 0,0 1-523,0 0 0,0-1 0,-1 0 0,1 1 0,0-1 0,-1 0 0,1 0 0,4-5 0,-5 5-166,16-15-6158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3.858"/>
    </inkml:context>
    <inkml:brush xml:id="br0">
      <inkml:brushProperty name="width" value="0.025" units="cm"/>
      <inkml:brushProperty name="height" value="0.025" units="cm"/>
    </inkml:brush>
  </inkml:definitions>
  <inkml:trace contextRef="#ctx0" brushRef="#br0">70 0 8872,'0'0'15765,"-10"10"-15167,4-4-468,1-2-5,0 0 0,1 1 0,0 0 0,0-1 0,0 1 0,0 0 0,0 1 0,1-1 0,0 1 0,1-1 0,-1 1 0,1 0 0,0 0 0,0 0 0,-1 9 0,4-14-109,-1 0 1,1 0 0,0 0 0,-1 0-1,1 0 1,0 0 0,0 0 0,-1-1-1,1 1 1,0 0 0,0-1 0,0 1-1,0 0 1,0-1 0,0 1 0,0-1-1,0 1 1,0-1 0,0 0 0,1 1-1,-1-1 1,0 0 0,0 0 0,0 0-1,0 0 1,0 0 0,1 0 0,-1 0-1,0 0 1,2-1 0,40-4 307,1-12-142,-37 14-181,-1-1 0,2 1 0,-1 1 0,0-1 1,0 1-1,1 1 0,0-1 0,7 1 0,-14 1 2,0 0 0,0 0 0,0 0 0,0 0-1,-1 0 1,1 1 0,0-1 0,0 0 0,0 1 0,-1-1 0,1 0-1,0 1 1,-1-1 0,1 1 0,0-1 0,-1 1 0,1 0-1,0-1 1,-1 1 0,1 0 0,-1-1 0,1 1 0,-1 0 0,0-1-1,1 3 1,7 25 46,3 6 153,-11-33-185,1-1 0,0 1 0,-1 0 1,1-1-1,0 1 0,-1 0 0,1-1 0,0 1 0,-1-1 1,1 1-1,0-1 0,0 1 0,0-1 0,0 0 0,-1 1 1,1-1-1,0 0 0,0 0 0,0 0 0,0 0 1,0 0-1,0 0 0,0 0 0,0 0 0,0 0 0,-1 0 1,1 0-1,0 0 0,0-1 0,0 1 0,0 0 1,1-1-1,5-3 241,0 1 0,0-1 1,0 0-1,12-10 0,20-10-1350,-6 15-3197,6 8-6163,-18-3 1051</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4.219"/>
    </inkml:context>
    <inkml:brush xml:id="br0">
      <inkml:brushProperty name="width" value="0.025" units="cm"/>
      <inkml:brushProperty name="height" value="0.025" units="cm"/>
    </inkml:brush>
  </inkml:definitions>
  <inkml:trace contextRef="#ctx0" brushRef="#br0">68 0 18481,'0'0'7650,"-9"2"-7473,-27 7-119,36-9-57,-1 0 0,0 0 0,0 0 1,1 0-1,-1 0 0,0 0 0,1 0 0,-1 0 0,0 1 0,0-1 0,1 0 0,-1 1 0,0-1 0,1 0 0,-1 1 0,1-1 0,-1 1 1,0-1-1,1 1 0,-1-1 0,1 1 0,-1-1 0,1 1 0,0 0 0,-1-1 0,1 1 0,0 0 0,-1-1 0,1 1 0,0 0 0,-1-1 1,1 1-1,0 0 0,0 0 0,0-1 0,0 1 0,0 0 0,0 0 0,0-1 0,0 2 0,1-1-1,-1 0 0,1 0 0,0 0 0,0-1 0,-1 1 0,1 0 0,0 0 0,0-1 0,0 1 0,0 0-1,0-1 1,0 1 0,0-1 0,0 1 0,0-1 0,0 0 0,0 1 0,0-1 0,1 0 0,33 1-12,26 3-535,-57-4 530,-1 1 0,1-1 0,0 1 0,0 0 0,-1 1 0,1-1 0,-1 0 0,1 1 0,-1 0 0,0 0 0,0 0 1,4 3-1,-6-3 119,0-1 1,0 1-1,0 0 1,0 0-1,0-1 1,0 1-1,0 0 1,-1 0 0,1 0-1,-1 0 1,1 0-1,-1 0 1,0 0-1,0 0 1,0 0-1,0 0 1,0 0-1,0 0 1,0 0 0,-1 0-1,1 0 1,-1 0-1,0 0 1,1 0-1,-1 0 1,0 0-1,0-1 1,0 1 0,0 0-1,-1-1 1,1 1-1,0 0 1,-1-1-1,1 0 1,-3 2-1,-4 6 432,-1-1-1,0 1 0,0-2 0,-15 10 1,18-13-505,0-1 0,-1 1 0,0-1 0,1-1 0,-1 1 0,0-1 0,0 0 1,0-1-1,-1 1 0,-13 0 0,20-3-175,1 1 0,-1 0 0,0-1 0,1 1 0,-1 0 1,1-1-1,-1 1 0,0 0 0,1-1 0,-1 1 0,1-1 0,-1 0 0,1 1 1,-1-1-1,1 1 0,0-1 0,-1 1 0,1-1 0,0 0 0,-1 1 0,1-1 0,0 0 1,0 0-1,0 1 0,-1-1 0,1 0 0,0 1 0,0-1 0,0 0 0,0 0 0,0 1 1,0-1-1,1 0 0,-1 1 0,0-1 0,1-1 0,7-32-5667,9 0-1239,9-5-5007</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4.623"/>
    </inkml:context>
    <inkml:brush xml:id="br0">
      <inkml:brushProperty name="width" value="0.025" units="cm"/>
      <inkml:brushProperty name="height" value="0.025" units="cm"/>
    </inkml:brush>
  </inkml:definitions>
  <inkml:trace contextRef="#ctx0" brushRef="#br0">122 1 18706,'0'0'4612,"-9"12"-3005,-2 6-1009,1 0 0,1 0 0,0 0 0,1 1-1,1 1 1,-5 21 0,5 9-234,2 1 0,2-1 0,3 1 1,1-1-1,3 0 0,2 1 0,2-2 0,3 1 0,17 52 0,-27-101-361,8 26 14,-4-21-19,-3-17 0,-4-19 2,-1 0 0,-2 0 0,-1 1 0,-2 0 0,0 0 0,-23-49 0,-9-32 0,40 109-24,-1 0 1,1 0-1,-1 1 0,1-1 0,0 0 1,-1 0-1,1 0 0,0 0 0,0 0 1,-1 0-1,1 0 0,0 0 0,0-1 1,0 1-1,0 0 0,1 0 0,-1 0 1,0 0-1,0 0 0,1 0 1,-1 0-1,0 0 0,1 1 0,-1-1 1,1 0-1,-1 0 0,1 0 0,-1 0 1,1 0-1,0 1 0,-1-1 0,1 0 1,0 0-1,0 1 0,1-2 0,2 1-223,0 1 0,0-1 0,0 0 0,0 1-1,1 0 1,-1 0 0,7 1 0,9 0-797,70 1-13460,-58-2 4954</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5.338"/>
    </inkml:context>
    <inkml:brush xml:id="br0">
      <inkml:brushProperty name="width" value="0.025" units="cm"/>
      <inkml:brushProperty name="height" value="0.025" units="cm"/>
    </inkml:brush>
  </inkml:definitions>
  <inkml:trace contextRef="#ctx0" brushRef="#br0">122 1 16912,'0'0'6395,"-11"2"-4409,7-1-1822,-1 0 0,1 0-1,-1 1 1,1-1 0,-1 1 0,1 0-1,0 0 1,0 0 0,0 1-1,0 0 1,0-1 0,1 1-1,-1 1 1,1-1 0,0 0 0,0 1-1,0 0 1,0 0 0,0 0-1,-2 6 1,0 1 175,0 0 0,1 0-1,0 1 1,1-1 0,0 1-1,1 0 1,1 0 0,-1 17-1,2-28-330,0 0-1,0 0 1,0 0-1,0 0 1,0-1-1,0 1 1,0 0-1,1 0 1,-1 0 0,0-1-1,0 1 1,1 0-1,-1 0 1,1-1-1,-1 1 1,0 0-1,1-1 1,-1 1-1,1-1 1,0 1-1,-1 0 1,1-1-1,0 1 1,-1-1-1,1 1 1,0-1-1,-1 0 1,2 1-1,26-1 173,-23-1-136,0-1 0,0 1 1,0-1-1,0 0 0,0-1 0,0 1 0,-1-1 1,9-6-1,-8 3-34,0 1 0,0-1 0,-1 0 0,0 0 0,0-1 1,0 1-1,-1-1 0,0 0 0,0 0 0,-1 0 0,0 0 0,0 0 0,-1 0 0,0-1 1,0 1-1,0-1 0,-1 1 0,-1-12 0,1 19-10,0-1 0,0 1 0,0 0 0,0-1 0,0 1 0,0 0 0,0-1 0,0 1 0,-1 0 0,1-1 0,0 1 0,0 0 0,0-1 0,0 1 0,-1 0 0,1-1 0,0 1 0,0 0 0,0 0 0,-1-1 0,1 1 0,0 0 0,0 0 0,-1-1 0,1 1 0,0 0 0,-1 0 0,1 0 0,0 0 0,-1 0 0,1-1 0,0 1 0,-1 0 0,1 0 0,0 0 0,-1 0 0,1 0 0,-1 0 0,-13 9 0,-8 18 0,17-11 0,9-11 0,21-13 0,-22 7 0,10-5-5,2-1-35,0 0 1,0 0 0,1 2-1,0 0 1,1 1-1,-1 0 1,25-1 0,-40 5 33,0 0 0,0 0 1,0 0-1,1 0 0,-1 1 1,0-1-1,0 0 0,0 1 1,0-1-1,0 1 0,0-1 1,0 1-1,0 0 0,0-1 1,0 1-1,0 0 0,0 0 1,0-1-1,0 1 0,-1 0 1,1 0-1,0 0 0,-1 0 1,1 0-1,0 0 0,0 2 1,8 38-63,-9-37 98,0-1-1,1 1 1,0 0 0,-1 0 0,1 0 0,0-1-1,1 1 1,-1-1 0,1 1 0,3 6-1,-4-10-23,0 1-1,0-1 0,0 1 0,0-1 0,0 0 1,0 1-1,0-1 0,0 0 0,0 0 0,0 0 1,0 1-1,0-1 0,0 0 0,0 0 0,0-1 0,-1 1 1,1 0-1,0 0 0,0 0 0,0-1 0,0 1 1,0 0-1,0-1 0,1 0 0,28-16 68,-20 10-62,3 0-11,-5 1-1,1 1-1,0 0 1,0 1-1,1 0 1,0 0-1,-1 1 1,1 0-1,0 1 1,0 0-1,12 0 1,-21 2 1,0 1 0,0-1-1,0 1 1,-1 0 0,1-1 0,0 1 0,-1 0-1,1 0 1,-1 0 0,1-1 0,-1 1-1,1 0 1,-1 0 0,1 0 0,-1 0 0,0 0-1,0 0 1,1 0 0,-1 0 0,0 0 0,0 0-1,0 0 1,0 0 0,0 0 0,0 0 0,0 0-1,-1 0 1,1 0 0,-1 1 0,3 23 14,-2-25-14,1 1 0,-1-1 1,0 1-1,0 0 0,0-1 0,1 1 1,-1-1-1,0 1 0,1-1 0,-1 1 1,0-1-1,1 1 0,-1-1 0,1 1 1,-1-1-1,1 0 0,-1 1 1,1-1-1,-1 0 0,1 1 0,-1-1 1,1 0-1,0 0 0,-1 1 0,1-1 1,-1 0-1,1 0 0,0 0 0,-1 0 1,2 0-1,7-1 0,0-1 0,-1 0 0,1 0 0,0-1 0,-1 0 0,0 0 0,0-1 0,0 0 0,13-10 0,-11 8 0,1 0 0,-1 1 0,1 0 0,0 0 0,13-3 0,-22 7-146,0 0-1,0 1 1,0-1 0,0 1-1,0-1 1,0 1-1,0 0 1,0 0 0,0 0-1,0 0 1,0 0 0,0 0-1,0 0 1,-1 1 0,1-1-1,0 1 1,0-1 0,0 1-1,0 0 1,0 0-1,-1 0 1,1 0 0,3 2-1,-4 1-690,1-1 0,-1 0 0,0 1-1,0 0 1,0-1 0,-1 1 0,1 0-1,-1-1 1,0 1 0,0 0 0,0 5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254"/>
    </inkml:context>
    <inkml:brush xml:id="br0">
      <inkml:brushProperty name="width" value="0.025" units="cm"/>
      <inkml:brushProperty name="height" value="0.025" units="cm"/>
    </inkml:brush>
  </inkml:definitions>
  <inkml:trace contextRef="#ctx0" brushRef="#br0">37 265 15022,'0'0'8483,"-4"11"-5627,-1 3-2208,-1-1 199,1 0 1,1 1 0,0 0-1,1 0 1,-2 23-1,5-36-840,0 0-1,0-1 1,0 1 0,0 0-1,0 0 1,0 0-1,0 0 1,1-1-1,-1 1 1,0 0-1,1 0 1,-1 0-1,0-1 1,1 1 0,-1 0-1,1 0 1,0-1-1,-1 1 1,1-1-1,-1 1 1,1 0-1,0-1 1,-1 1-1,1-1 1,0 1-1,0-1 1,-1 0 0,2 1-1,30 0 158,-24-2-122,-1-1 0,0 0-1,0 0 1,0-1 0,0 0 0,9-5-1,-5-1-37,0 0-1,0-1 0,-1 0 1,-1-1-1,0 0 0,0-1 1,12-22-1,-25 51-186,1 0-1,-3 34 1,6-46 202,-1-1-1,1 0 1,0 0 0,0 0-1,0 0 1,1 0-1,0 0 1,0 0 0,0 0-1,0 0 1,0 0-1,1-1 1,-1 1-1,5 6 1,-4-8-8,-1-1 0,2 1 0,-1-1-1,0 1 1,0-1 0,0 0 0,1 0 0,-1 0 0,0 0-1,1 0 1,-1 0 0,1 0 0,-1-1 0,1 0 0,0 1-1,-1-1 1,1 0 0,-1 0 0,1 0 0,0-1 0,-1 1-1,1-1 1,-1 1 0,5-3 0,2 0-11,1 0 0,-1-1 0,0-1 0,-1 1 0,1-1 0,-1-1 0,0 0 0,0 0 0,-1 0 0,13-14 0,1-4 0,-1-1 0,17-28 0,-16 20 0,-2-2 0,-2 0 0,-1-1 0,-1-1 0,16-69 0,-39 131 0,-19 40 0,14-36 0,-16 50 0,22-48 0,1 0 0,1-1 0,2 2 0,1-1 0,1 0 0,5 45 0,4-49 0,-8-26 0,1-1 0,-1 1 0,0 0 0,1 0 0,-1 0 0,1 0 0,-1-1 0,1 1 0,-1 0 0,1-1 0,-1 1 0,1 0 0,0-1 0,-1 1 0,1-1 0,0 1 0,0-1 0,-1 1 0,1-1 0,0 1 0,0-1 0,0 0 0,0 1 0,0-1 0,-1 0 0,2 0 0,-1-2 0,0 0 0,0-1 0,0 1 0,-1 0 0,1-1 0,-1 1 0,1 0 0,-1-1 0,0 1 0,0-1 0,0 1 0,-1-1 0,1-2 0,-1-1 0,0-10 0,-1-1 0,-1 0 0,-1 1 0,0-1 0,-1 1 0,-1 0 0,0 1 0,-12-21 0,24 40 0,0-1 0,0 1 0,0-1 0,1 0 0,-1-1 0,12 3 0,-3-1 0,0 0 0,1-2 0,-1 0 0,1-1 0,-1 0 0,22-3 0,-28 2 0,-1-1 0,0 0 0,0-1 0,1 0 0,-1 0 0,-1-1 0,1 0 0,0 0 0,-1-1 0,1 0 0,-1 0 0,0-1 0,8-7 0,-14 11 0,0 1 0,-1 0 0,1-1 0,0 1 0,-1-1 0,1 1 0,-1-1 0,1 0 0,-1 1 0,1-1 0,-1 1 0,1-1 0,-1 0 0,0 1 0,1-1 0,-1 0 0,0 0 0,0 1 0,1-1 0,-1 0 0,0 0 0,0 1 0,0-1 0,0 0 0,0 0 0,0-1 0,-17-1 0,11 4 0,0 0 0,0 0 0,0 1 0,0 0 0,-10 4 0,7 0 0,1 0 0,0 0 0,1 1 0,0 0 0,0 0 0,-8 11 0,12-15 0,1 0 0,0 0 0,0 1 0,0-1 0,0 1 0,1-1 0,-1 1 0,1 0 0,0 0 0,0-1 0,0 1 0,1 0 0,-1 0 0,1 0 0,0 0 0,0 0 0,0 0 0,0 0 0,2 5 0,-1-7 0,0 0 0,0 0 0,0 0 0,1 0 0,-1 0 0,1-1 0,-1 1 0,1 0 0,-1-1 0,1 1 0,0-1 0,0 1 0,0-1 0,0 0 0,0 0 0,0 0 0,0 0 0,0 0 0,0 0 0,1-1 0,-1 1 0,0-1 0,4 1 0,59 2 0,-49-4 0,2 0 0,0 0 0,30-8 0,-28 5 0,-1 1 0,37-2 0,-60 4 0,1 0 0,0 0 0,0 0 0,0 0 0,0-1 0,0 1 0,0-1 0,0 0 0,0 0 0,0 0 0,1 0 0,-1 0 0,1-1 0,0 1 0,-1-1 0,1 0 0,0 0 0,-2-5 0,-30-58 0,30 57 0,0 1 0,2-1 0,-1-1 0,1 1 0,0 0 0,-1-12 0,3 19 0,0 0 0,0 0 0,0 0 0,1 0 0,-1 0 0,0 0 0,1 0 0,-1 0 0,1 0 0,0 0 0,0 0 0,0 0 0,0 0 0,0 0 0,0 0 0,0 1 0,0-1 0,1 1 0,-1-1 0,1 1 0,-1-1 0,1 1 0,0 0 0,-1-1 0,1 1 0,0 0 0,0 0 0,0 0 0,0 1 0,0-1 0,0 0 0,3 0 0,76-8 109,-24 4-1024,-56 4 599,13-3-3330,-10-3-2951,-3-6-2345</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6.503"/>
    </inkml:context>
    <inkml:brush xml:id="br0">
      <inkml:brushProperty name="width" value="0.025" units="cm"/>
      <inkml:brushProperty name="height" value="0.025" units="cm"/>
    </inkml:brush>
  </inkml:definitions>
  <inkml:trace contextRef="#ctx0" brushRef="#br0">143 415 12011,'0'0'6246,"1"-9"-3149,1-27-1010,-3 35-2001,1 0-1,0 0 1,-1 0 0,1 0 0,-1 0 0,1 1 0,-1-1-1,0 0 1,1 0 0,-1 1 0,0-1 0,0 0-1,1 1 1,-1-1 0,0 1 0,0-1 0,0 1 0,0-1-1,1 1 1,-1 0 0,0-1 0,0 1 0,0 0-1,0 0 1,0 0 0,0 0 0,0-1 0,0 1 0,0 1-1,0-1 1,0 0 0,-2 0 0,-31 7 851,26-2-794,0 0 0,0 1 0,0 0 0,1 0 1,0 0-1,0 1 0,1 0 0,0 1 0,0-1 0,-6 12 1,40-41-208,1-20-231,-24 33 255,0 1 1,1 0 0,0 0 0,12-12-1,-18 20-6,0 0 0,0-1 0,0 1-1,1 0 1,-1 0 0,0 0 0,0 0 0,1-1-1,-1 1 1,0 0 0,0 0 0,1 0-1,-1 0 1,0 0 0,0 0 0,1 0-1,-1 0 1,0 0 0,0 0 0,1 0 0,-1 0-1,0 0 1,1 0 0,-1 0 0,0 0-1,0 0 1,1 0 0,-1 0 0,0 1 0,0-1-1,1 0 1,-1 0 0,0 0 0,0 0-1,0 0 1,1 1 0,-1-1 0,0 0-1,8 15-763,1 25 593,-7-31 106,0-1 109,0 1-1,1-1 1,0 0 0,1 0-1,-1 0 1,8 11 0,-10-17 29,1 0 1,-1-1-1,1 1 1,0 0-1,-1-1 1,1 1 0,0-1-1,0 0 1,0 1-1,0-1 1,0 0-1,0 0 1,0 0 0,0-1-1,0 1 1,1 0-1,-1-1 1,0 0-1,0 1 1,1-1-1,-1 0 1,0 0 0,1 0-1,-1 0 1,0-1-1,0 1 1,1-1-1,-1 1 1,0-1 0,3-1-1,2-1 123,0-1 0,0 0 0,0 0 0,0-1 0,-1 0 0,0 0 0,0-1 0,0 1 0,7-11 0,42-62 544,-44 59-504,0 0 1,-1-1-1,-2 0 0,0-1 1,-1 0-1,-1 0 0,-1 0 0,0-1 1,-2 0-1,-1 0 0,-1 0 0,0 0 1,-4-31-1,-4 37-313,-5 17-176,10 1 268,0 0 1,0 0 0,0 0-1,0 0 1,0 0 0,1 0-1,-1 1 1,1-1-1,-3 5 1,-7 22 122,1 0 0,1 1 0,1 0 0,2 1 0,1-1 0,2 1 1,0 58-1,3-85-78,1-1 1,-1 0 0,1 0-1,-1 0 1,1 0-1,0 0 1,0 0 0,0 0-1,1 0 1,-1 0-1,1-1 1,-1 1 0,1 0-1,0-1 1,0 1 0,0-1-1,1 0 1,-1 0-1,0 0 1,1 0 0,-1 0-1,1 0 1,0-1-1,0 1 1,-1-1 0,1 1-1,0-1 1,0 0 0,0-1-1,1 1 1,-1 0-1,0-1 1,0 0 0,0 0-1,0 0 1,0 0-1,1 0 1,-1 0 0,0-1-1,0 0 1,3 0 0,-4 0 1,-1 0 0,1 0 1,0 1-1,-1-1 1,0 0-1,1 0 0,-1 0 1,1-1-1,-1 1 1,0 0-1,0 0 0,0-1 1,0 1-1,0-1 1,0 1-1,0-1 0,0 1 1,-1-1-1,1 1 1,0-1-1,-1 0 0,1 1 1,-1-1-1,0 0 1,0 0-1,0 1 0,0-1 1,0 0-1,0 0 1,0 1-1,0-1 0,0 0 1,-1 1-1,1-1 1,-1 0-1,0 1 0,0-3 1,-2-4 59,0 0 1,0 0-1,-1 1 1,0-1-1,0 1 1,-8-9-1,5 7-76,-17-20 0,23 27 0,0 1 0,0 0 0,0 0 0,-1 0 0,1 0 0,0 0 0,-1 0 0,1 0 0,0 1 0,-1-1 0,1 0 0,-1 1 0,1-1 0,-1 1 0,1 0 0,-1-1 0,0 1 0,-1 0 0,2 1 0,1-1 0,-1 0 0,1 1 0,-1-1 0,1 1 0,-1 0 0,1-1 0,0 1 0,-1-1 0,1 1 0,0 0 0,0-1 0,-1 1 0,1 0 0,0-1 0,0 1 0,0 0 0,0-1 0,0 1 0,0 0 0,0-1 0,0 1 0,0 0 0,0-1 0,0 1 0,0 0 0,0-1 0,1 1 0,-1 0 0,0-1 0,1 1 0,-1 0 0,13 23 0,-7-21 0,0-1 0,1 1 0,-1-1 0,1 0 0,-1-1 0,1 1 0,0-1 0,0-1 0,0 1 0,13-2 0,-9 1 0,-1-1 0,0 0 0,0-1 0,0 0 0,0-1 0,17-6 0,-20 5 0,0 0 0,-1 0 0,1-1 0,-1 0 0,0 0 0,-1 0 0,1-1 0,-1 0 0,0 0 0,0 0 0,-1 0 0,0-1 0,0 0 0,0 0 0,3-9 0,-15 39 0,2 0 0,0 1 0,2 0 0,1 0 0,1 0 0,1 40 0,1-63-7,0 1-1,0-1 1,0 0-1,0 0 1,1 0 0,-1 0-1,0 0 1,1 0-1,-1 0 1,1 0 0,-1 0-1,1 0 1,-1 0-1,1 0 1,0 0 0,-1 0-1,1-1 1,0 1-1,0 0 1,-1 0-1,1-1 1,0 1 0,0-1-1,0 1 1,0-1-1,0 1 1,0-1 0,0 1-1,0-1 1,0 0-1,0 1 1,0-1 0,1 0-1,-1 0 1,0 0-1,0 0 1,0 0 0,0 0-1,0 0 1,0 0-1,0-1 1,0 1 0,0 0-1,0-1 1,0 1-1,0-1 1,0 1 0,0-1-1,0 1 1,1-2-1,3 0-168,0 0 0,-1 0-1,0-1 1,1 0 0,-1 0 0,0 0-1,0-1 1,0 1 0,5-8-1,-6 6-1181,0 0 0,-1 0 0,0 0-1,0-1 1,0 1 0,1-9 0,1-15-6757</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6.846"/>
    </inkml:context>
    <inkml:brush xml:id="br0">
      <inkml:brushProperty name="width" value="0.025" units="cm"/>
      <inkml:brushProperty name="height" value="0.025" units="cm"/>
    </inkml:brush>
  </inkml:definitions>
  <inkml:trace contextRef="#ctx0" brushRef="#br0">0 0 10314,'0'0'17264,"4"53"-35841</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7.222"/>
    </inkml:context>
    <inkml:brush xml:id="br0">
      <inkml:brushProperty name="width" value="0.025" units="cm"/>
      <inkml:brushProperty name="height" value="0.025" units="cm"/>
    </inkml:brush>
  </inkml:definitions>
  <inkml:trace contextRef="#ctx0" brushRef="#br0">106 41 23126,'0'0'7628,"-9"-5"-6928,-30-14-305,38 19-389,-1-1 0,1 1 0,-1 0 0,0 0-1,1 0 1,-1 0 0,1 0 0,-1 0 0,1 0 0,-1 1 0,1-1 0,-1 1 0,1-1 0,-1 1 0,1-1 0,-1 1 0,1 0 0,0 0 0,-1 0 0,1 0 0,0 0-1,0 0 1,0 0 0,0 0 0,0 0 0,0 0 0,0 1 0,0-1 0,0 0 0,0 1 0,0 1 0,-2 2 48,1-1 0,0 0 1,0 1-1,0-1 0,1 1 1,0 0-1,-2 9 0,4-14-48,-1 1-1,1 0 0,0-1 0,0 1 0,-1 0 0,1-1 0,0 1 0,0-1 0,0 0 1,0 1-1,-1-1 0,1 1 0,0-1 0,0 0 0,0 0 0,0 0 0,0 0 1,0 1-1,0-1 0,0 0 0,0-1 0,0 1 0,0 0 0,0 0 0,-1 0 1,1 0-1,0-1 0,0 1 0,0-1 0,1 0 0,33-8 130,15-18-135,-39 19 0,1 1 0,-1 1 0,1 0 0,1 1 0,-1 0 0,1 1 0,0 0 0,25-4 0,-37 9 0,-1-1 0,1 1 0,0-1 0,0 1 0,0-1 0,0 1 0,-1-1 0,1 1 0,0 0 0,-1-1 0,1 1 0,0 0 0,-1 0 0,1-1 0,-1 1 0,1 0 0,-1 0 0,0 0 0,1 0 0,-1 0 0,0 0 0,0-1 0,1 1 0,-1 0 0,0 0 0,0 0 0,0 0 0,0 0 0,0 1 0,1 42 0,-2-27 0,1-17 0,0 1 0,1-1 0,-1 1 0,0-1 0,0 1 0,0-1 0,0 1 0,0-1 0,0 0 0,1 1 0,-1-1 0,0 1 0,0-1 0,1 0 0,-1 1 0,0-1 0,1 1 0,-1-1 0,0 0 0,1 1 0,-1-1 0,0 0 0,1 0 0,-1 1 0,1-1 0,-1 0 0,1 0 0,-1 0 0,0 0 0,1 1 0,-1-1 0,1 0 0,0 0 0,21-4 0,19-17 0,-40 20 0,2-1 0,51-26 0,-51 26 0,0 1 0,0 0 0,0 0 0,0 0 0,0 0 0,0 0 0,0 0 0,0 1 0,0 0 0,0 0 0,0-1 0,1 2 0,-1-1 0,0 0 0,0 1 0,4 0 0,-1 13-2491,-6 5-4307,0-14 3195</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8.394"/>
    </inkml:context>
    <inkml:brush xml:id="br0">
      <inkml:brushProperty name="width" value="0.025" units="cm"/>
      <inkml:brushProperty name="height" value="0.025" units="cm"/>
    </inkml:brush>
  </inkml:definitions>
  <inkml:trace contextRef="#ctx0" brushRef="#br0">113 89 12396,'4'-4'1021,"0"0"1,0 0 0,-1 0-1,1 0 1,-1-1 0,0 1-1,-1-1 1,1 0-1,-1 0 1,0 0 0,0 0-1,0 0 1,-1 0 0,1-1-1,0-8 1,-3 14-942,1-1 0,-1 1 1,1-1-1,-1 1 0,1 0 0,-1-1 1,1 1-1,-1 0 0,0-1 0,1 1 0,-1 0 1,1 0-1,-1 0 0,0-1 0,1 1 1,-1 0-1,0 0 0,1 0 0,-1 0 1,1 0-1,-1 0 0,0 0 0,1 0 0,-1 1 1,0-1-1,1 0 0,-1 0 0,1 0 1,-1 1-1,0-1 0,-22 7-21,9 0-19,1 1 0,1 0 0,-1 1 0,2 0 0,-1 0 0,1 2 1,-16 18-1,27-29-43,0 0 1,0 0 0,0 0 0,0 0-1,0 0 1,-1 1 0,1-1 0,0 0 0,0 0-1,0 0 1,0 0 0,0 1 0,0-1-1,0 0 1,0 0 0,0 0 0,0 0 0,0 1-1,0-1 1,0 0 0,0 0 0,0 0-1,0 0 1,0 1 0,1-1 0,-1 0 0,0 0-1,0 0 1,0 0 0,0 0 0,0 1-1,0-1 1,0 0 0,0 0 0,1 0-1,-1 0 1,0 0 0,0 0 0,0 0 0,0 1-1,0-1 1,1 0 0,-1 0 0,0 0-1,0 0 1,0 0 0,0 0 0,1 0 0,-1 0-1,0 0 1,18 3 23,25-3 82,-35 0-135,-2 0 22,0 0-1,0 0 1,0 1-1,-1-1 1,1 1-1,0 1 1,0-1-1,-1 1 1,10 4-1,-13-5 48,0 1-1,0-1 0,0 1 0,0 0 0,0-1 0,-1 1 0,1 0 0,-1 0 0,0 0 0,1 0 0,-1 1 0,0-1 0,0 0 0,0 1 0,-1-1 0,1 0 0,0 1 1,-1-1-1,0 1 0,1-1 0,-1 0 0,0 1 0,0-1 0,-1 1 0,1 2 0,-1-2-25,0 0-1,0 0 1,0 0-1,-1-1 1,1 1-1,-1 0 1,1-1-1,-1 1 1,0-1-1,0 0 1,0 0-1,0 1 1,0-1-1,-1 0 1,1-1-1,-1 1 1,1 0-1,-1-1 1,1 1-1,-1-1 1,0 0 0,0 0-1,0 0 1,0 0-1,-4 0 1,-6 2 3,0 0 1,0 0 0,-1-2-1,-16 1 1,16-4-888,11-3-1464,23-9-5028,1 3-2047</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29.299"/>
    </inkml:context>
    <inkml:brush xml:id="br0">
      <inkml:brushProperty name="width" value="0.025" units="cm"/>
      <inkml:brushProperty name="height" value="0.025" units="cm"/>
    </inkml:brush>
  </inkml:definitions>
  <inkml:trace contextRef="#ctx0" brushRef="#br0">0 117 3459,'2'-13'8809,"0"-3"-6928,3-34 1310,-3 12 2195,1 62-256,9 81-4159,-12 45 125,-1-84 6,9 91-1,-8-156-1090,0 1-1,0-1 0,0 1 1,1-1-1,-1 1 0,0-1 0,1 1 1,-1-1-1,1 0 0,0 1 1,-1-1-1,1 0 0,0 1 0,0-1 1,0 0-1,-1 0 0,1 0 1,2 2-1,-2-3-2,-1 0 0,1 0 0,0 0 0,0 0 0,0 1 0,-1-1 0,1 0-1,0 0 1,0 0 0,0-1 0,-1 1 0,1 0 0,0 0 0,0 0 0,-1-1 0,1 1 0,0 0 0,0 0 0,-1-1 0,1 1 0,0-1 0,-1 1 0,2-2 0,5-4 40,1-1 1,-2-1 0,1 1 0,6-11 0,-7 10-39,138-197-10,-118 162 0,-1-1 0,35-93 0,-57 128-1316,-5 14-1982,-10 19-6555,-2-8 1066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30.388"/>
    </inkml:context>
    <inkml:brush xml:id="br0">
      <inkml:brushProperty name="width" value="0.025" units="cm"/>
      <inkml:brushProperty name="height" value="0.025" units="cm"/>
    </inkml:brush>
  </inkml:definitions>
  <inkml:trace contextRef="#ctx0" brushRef="#br0">1 131 16239,'0'0'3951,"0"10"-2045,1 0-1384,0-1 1,1 0 0,0 1-1,0-1 1,1 0 0,7 17 0,-9-24-465,0 0 1,0 0 0,0 0 0,0 0 0,0 0 0,1 0 0,-1-1 0,1 1 0,-1 0 0,1-1 0,0 1 0,-1-1 0,1 0-1,0 1 1,0-1 0,0 0 0,0 0 0,0 0 0,0 0 0,1-1 0,-1 1 0,0 0 0,0-1 0,1 0 0,-1 1 0,0-1 0,0 0-1,1 0 1,-1-1 0,0 1 0,1 0 0,-1-1 0,0 1 0,0-1 0,0 0 0,0 0 0,1 1 0,-1-1 0,0-1 0,-1 1-1,4-2 1,11-8 55,0 0 0,0-1-1,-1-1 1,0 0-1,12-16 1,-18 19 77,0-1 0,-1 1 1,0-1-1,-1-1 0,0 0 0,-1 0 0,0 0 0,4-16 1,-10 28-169,0 0-1,0 0 1,0 1 0,0-1 0,0 0 0,-1 0 0,1 0 0,0 0 0,0 0 0,0 0 0,0 0 0,0 0 0,0 0-1,0 0 1,0 0 0,-1 0 0,1 0 0,0 0 0,0 0 0,0 0 0,0 0 0,0 0 0,0 0 0,0 0-1,0 0 1,-1 0 0,1 0 0,0 0 0,0 0 0,0 0 0,0 0 0,0 0 0,0 0 0,0 0 0,0 0 0,0-1-1,0 1 1,-1 0 0,-12 20 93,-14 28-148,26-46 44,0 0 0,1-1 0,-1 1 0,0 0 0,1 0 1,-1 0-1,1 0 0,-1 0 0,1 0 0,0 0 0,0 0 0,0 0 1,0 0-1,0 0 0,1 4 0,0-6 1,-1 1 1,1-1-1,-1 1 0,1-1 0,-1 1 0,1-1 1,-1 1-1,1-1 0,0 0 0,-1 1 1,1-1-1,0 0 0,-1 0 0,1 0 0,0 1 1,-1-1-1,1 0 0,0 0 0,-1 0 1,1 0-1,0 0 0,-1 0 0,1 0 0,0 0 1,-1-1-1,1 1 0,0 0 0,-1 0 1,2-1-1,6-2 68,-1 0 0,0-1 0,1 1 0,-1-2 0,0 1 0,8-8 0,-3 2-81,1-1 0,-1 0 0,-1-1 0,0 0 0,-1-1 0,17-28 0,-33 100 0,-6-25 0,7-23 0,0-1 0,2 1 0,-1 0 0,1 1 0,1-1 0,0 0 0,1 1 0,-1 19 0,3-30 0,-1-1 0,0 0 0,0 1 0,1-1 0,-1 1 0,0-1 0,1 0 0,-1 1 0,0-1 0,1 0 0,-1 0 0,1 1 0,-1-1 0,0 0 0,1 0 0,-1 0 0,1 1 0,-1-1 0,1 0 0,-1 0 0,1 0 0,-1 0 0,0 0 0,1 0 0,-1 0 0,1 0 0,-1 0 0,1 0 0,-1 0 0,1 0 0,-1 0 0,1-1 0,-1 1 0,1 0 0,-1 0 0,0 0 0,1-1 0,-1 1 0,1 0 0,-1-1 0,19-9 0,-8 0 0,0 0 0,-1-1 0,-1 0 0,1-1 0,-2 0 0,0 0 0,0-1 0,-1 0 0,0 0 0,-1 0 0,-1-1 0,0 0 0,4-22 0,-11 43 0,-1 0 0,1 1 0,-1-1 0,0 0 0,-8 12 0,-13 31 0,23-47 0,0 0 0,0 0 0,1 0 0,-1 0 0,1 0 0,-1 0 0,1 0 0,0 0 0,0 0 0,0 0 0,1 0 0,-1 0 0,1 0 0,1 3 0,-2-4 0,0-1 0,1 1 0,-1 0 0,1-1 0,0 1 0,-1-1 0,1 1 0,0-1 0,0 1 0,0-1 0,0 1 0,1-1 0,-1 0 0,0 0 0,0 1 0,1-1 0,-1 0 0,1 0 0,-1 0 0,1-1 0,-1 1 0,1 0 0,-1 0 0,1-1 0,0 1 0,1-1 0,-1 0 0,0 0 0,0-1 0,0 0 0,0 1 0,0-1 0,-1 0 0,1 0 0,0 0 0,-1 0 0,1-1 0,-1 1 0,1 0 0,-1-1 0,0 1 0,1 0 0,-1-1 0,0 0 0,0 1 0,0-1 0,0 0 0,0 1 0,0-3 0,13-30 0,-13 29 0,1 0 0,0 0 0,0 0 0,0 0 0,0 0 0,1 0 0,0 0 0,0 1 0,0-1 0,0 1 0,1 0 0,-1 0 0,1 0 0,0 1 0,1-1 0,4-2 0,6 3-1269,-20 15-1763,-23 15-3680,16-18 573,0-2-3518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3:31.420"/>
    </inkml:context>
    <inkml:brush xml:id="br0">
      <inkml:brushProperty name="width" value="0.025" units="cm"/>
      <inkml:brushProperty name="height" value="0.025" units="cm"/>
    </inkml:brush>
  </inkml:definitions>
  <inkml:trace contextRef="#ctx0" brushRef="#br0">8 401 4837,'-6'-3'14537,"5"-3"-5861,7-14-3499,10-9-7645,-12 22 4428,13-21-1918,-11 18-42,-1 0 1,1 0-1,1 1 1,0 0 0,0 0-1,1 0 1,0 1-1,0 0 1,1 1-1,9-7 1,-17 13-1,0 0 0,0 1 0,0-1 0,0 1 0,0 0 0,1-1 0,-1 1 0,0 0 0,0 0 0,0-1 0,0 1 0,0 0 0,0 0 0,0 0 0,1 0 0,-1 1 0,0-1 0,0 0 0,0 0 0,0 1 0,0-1 0,0 0 0,0 1 0,0-1 0,0 1 0,0 0 0,0-1 0,0 1 0,0 0 0,1 1 0,0 1 0,0 0 0,0 0 0,-1 0 0,1 0 0,-1 0 0,0 1 0,0-1 0,0 0 0,0 1 0,0 4 0,0 4 0,0 1 0,-1 0 0,0-1 0,-4 26 0,2-33 0,1 0 0,1 0 0,-1 1 0,1-1 0,0 0 0,0 9 0,0-14 0,0 0 0,0 1 0,0-1 0,0 0 0,1 1 0,-1-1 0,0 0 0,0 1 0,0-1 0,0 0 0,0 1 0,0-1 0,0 0 0,1 0 0,-1 1 0,0-1 0,0 0 0,0 0 0,1 1 0,-1-1 0,0 0 0,0 0 0,1 0 0,-1 1 0,0-1 0,1 0 0,-1 0 0,0 0 0,0 0 0,1 0 0,-1 0 0,0 0 0,1 1 0,-1-1 0,0 0 0,1 0 0,-1 0 0,19-18 0,-11 8 0,0-1 0,0 0 0,-2-1 0,1 0 0,-1 0 0,-1 0 0,0-1 0,-1 1 0,0-1 0,-1 0 0,-1-1 0,2-15 0,-17 27 0,12 3 0,0 1 0,0-1 0,1 0 0,-1 1 0,1-1 0,-1 1 0,1-1 0,0 1 0,-1-1 0,1 1 0,0-1 0,0 1 0,0-1 0,0 1 0,0-1 0,1 1 0,-1-1 0,0 1 0,1-1 0,-1 1 0,1-1 0,-1 1 0,1-1 0,1 3 0,0-2 0,0 0 0,0 0 0,1 0 0,-1 0 0,1 0 0,-1-1 0,1 1 0,-1-1 0,1 0 0,0 1 0,5 0 0,1 1 0,-1-1 0,1-1 0,-1 1 0,1-1 0,0-1 0,-1 0 0,18-2 0,-19 0 0,0-1 0,1 0 0,-1 0 0,0-1 0,-1 0 0,1 0 0,-1-1 0,1 1 0,-1-2 0,-1 1 0,1 0 0,-1-1 0,8-12 0,1-1 0,-1 0 0,-2-1 0,14-30 0,-22 43 0,-1 0 0,0-1 0,0 1 0,0 0 0,-1-1 0,0 1 0,-1-15 0,0 21 0,0 1 0,0-1 0,0 1 0,0-1 0,0 1 0,-1-1 0,1 1 0,0 0 0,0-1 0,-1 1 0,1 0 0,0-1 0,-1 1 0,1-1 0,0 1 0,-1 0 0,1 0 0,0-1 0,-1 1 0,1 0 0,-1 0 0,1-1 0,-1 1 0,1 0 0,0 0 0,-1 0 0,1 0 0,-1 0 0,1 0 0,-1 0 0,1 0 0,-1 0 0,1 0 0,-1 0 0,1 0 0,-1 0 0,1 0 0,-1 0 0,1 0 0,0 0 0,-1 1 0,1-1 0,-1 0 0,1 0 0,0 1 0,-2-1 0,-22 14 0,13-2 0,0 1 0,0 1 0,2 0 0,-1 0 0,2 1 0,0 0 0,1 0 0,0 1 0,1 0 0,1 0 0,1 0 0,0 1 0,1 0 0,1-1 0,-1 21 0,3-35 2,1 0 0,-1-1 0,0 1 0,1 0 0,-1 0 0,1 0 0,0 0 0,-1-1 0,1 1 0,0 0 0,0-1 0,0 1 0,1 0 0,-1-1 0,0 1 0,0-1-1,1 0 1,-1 1 0,1-1 0,2 1 0,0 1 4,0-1-1,1 0 0,0 0 0,0 0 0,-1-1 0,1 0 1,9 2-1,4-2-109,-1 0 1,0-1-1,30-4 1,-15-4-2822,-3-7-5414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48.020"/>
    </inkml:context>
    <inkml:brush xml:id="br0">
      <inkml:brushProperty name="width" value="0.025" units="cm"/>
      <inkml:brushProperty name="height" value="0.025" units="cm"/>
    </inkml:brush>
  </inkml:definitions>
  <inkml:trace contextRef="#ctx0" brushRef="#br0">57 0 7623,'0'0'11403,"-50"23"-9193,43-16-192,7 0-545,0 1-416,8 1-160,12-4-96,11 1-224,7-3-289,7-3-96,3 0-160,2 0-480,0 0-2243,-7-11-1697,-7-4-3203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48.350"/>
    </inkml:context>
    <inkml:brush xml:id="br0">
      <inkml:brushProperty name="width" value="0.025" units="cm"/>
      <inkml:brushProperty name="height" value="0.025" units="cm"/>
    </inkml:brush>
  </inkml:definitions>
  <inkml:trace contextRef="#ctx0" brushRef="#br0">0 7 13933,'0'0'6326,"9"-2"-5685,13 0-187,-1 0 1,0 1 0,26 3-1,-35-2-363,-1 2 0,1-1 0,-1 2 0,0 0 0,1 0 0,-1 1 0,-1 0 0,17 9 0,-23-11 42,-2 0-1,1 1 1,0-1-1,0 1 1,-1-1-1,1 1 1,-1 0 0,0 0-1,0 0 1,0 0-1,0 1 1,-1-1 0,1 0-1,-1 1 1,0-1-1,0 1 1,0-1 0,0 1-1,0 0 1,-1-1-1,0 1 1,0 0 0,0-1-1,0 1 1,-1 0-1,1-1 1,-1 1-1,0 0 1,0-1 0,0 1-1,-3 4 1,-4 12 401,-1-1 0,-1 0 0,0 0 0,-15 18 0,18-26-651,-12 19 173,-17 26 39,10-29-3343,15-24-4882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49.610"/>
    </inkml:context>
    <inkml:brush xml:id="br0">
      <inkml:brushProperty name="width" value="0.025" units="cm"/>
      <inkml:brushProperty name="height" value="0.025" units="cm"/>
    </inkml:brush>
  </inkml:definitions>
  <inkml:trace contextRef="#ctx0" brushRef="#br0">237 5 15310,'0'0'2195,"-11"-1"-129,1-1-1679,0 1 1,0 0 0,0 1 0,0 0 0,0 1 0,0 0 0,0 0 0,1 1 0,-1 1 0,0-1 0,1 2 0,-1-1-1,1 1 1,-12 7 0,19-10-363,0 1-1,0-1 0,0 0 0,0 1 1,0-1-1,0 1 0,0-1 1,1 1-1,-1 0 0,0 0 1,1 0-1,0 0 0,-1 0 0,1 0 1,0 0-1,0 1 0,0-1 1,0 0-1,1 1 0,-1-1 0,1 0 1,-1 1-1,1-1 0,0 4 1,1-4-30,0 1 0,0-1 1,1 1-1,-1-1 1,1 1-1,-1-1 1,1 0-1,0 0 1,0 0-1,0 0 1,1 0-1,-1 0 1,0-1-1,0 1 1,1 0-1,-1-1 1,1 0-1,0 0 1,-1 0-1,5 1 1,47 13-175,-38-11 49,0 0 0,-1 1-1,25 11 1,-37-15 116,0 1 1,0 0-1,0 0 0,0 0 0,0 0 0,0 0 0,-1 0 1,1 1-1,-1 0 0,0-1 0,0 1 0,0 0 1,0 0-1,0 0 0,0 0 0,-1 0 0,1 1 0,-1-1 1,0 0-1,0 1 0,0 4 0,0 0 165,-2-1-1,1 0 1,-1 1-1,0-1 0,0 0 1,-1 0-1,0 1 1,-1-1-1,1-1 1,-1 1-1,-1 0 1,1-1-1,-1 1 0,0-1 1,0 0-1,-1-1 1,0 1-1,0-1 1,0 0-1,-1 0 1,-6 4-1,3-1 110,0-1-1,-1-1 1,0 0-1,0 0 1,0-1-1,-1-1 1,0 1-1,0-2 1,0 0-1,0 0 1,-1-1-1,-21 2 1,32-4-325,-1 0 0,0 0 0,1 0 0,-1-1 0,0 1 0,1-1 0,-1 1 0,0-1 0,1 1 0,-1-1 0,1 0 1,-1 0-1,1 0 0,-1 0 0,1 0 0,0 0 0,0 0 0,-1 0 0,1 0 0,0-1 0,0 1 0,0 0 0,0-1 0,0 1 0,1-1 0,-1 1 0,0-1 0,1 0 1,-1 1-1,1-1 0,-1 1 0,1-1 0,0 0 0,0 0 0,0 1 0,0-1 0,0 0 0,0 1 0,1-4 0,0-5-976,0 1-1,1-1 1,0 1 0,0-1-1,8-17 1,17-26-4367,9-5-2471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2.603"/>
    </inkml:context>
    <inkml:brush xml:id="br0">
      <inkml:brushProperty name="width" value="0.025" units="cm"/>
      <inkml:brushProperty name="height" value="0.025" units="cm"/>
    </inkml:brush>
  </inkml:definitions>
  <inkml:trace contextRef="#ctx0" brushRef="#br0">0 1 15567,'13'7'3491,"17"-3"-1825,7 3-1,7-3-1312,6 0-2051,2-1-4772</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0.250"/>
    </inkml:context>
    <inkml:brush xml:id="br0">
      <inkml:brushProperty name="width" value="0.025" units="cm"/>
      <inkml:brushProperty name="height" value="0.025" units="cm"/>
    </inkml:brush>
  </inkml:definitions>
  <inkml:trace contextRef="#ctx0" brushRef="#br0">90 0 15182,'-1'12'3332,"-6"33"-331,-2-1 1,-15 47 0,12-52-2125,1 1 1,3 1 0,1 0 0,-2 49 0,8-89-869,1-1 1,0 1-1,0 0 1,0 0-1,0-1 1,0 1-1,0 0 1,0 0-1,0-1 1,0 1-1,0 0 1,0-1-1,1 1 1,-1 0 0,0-1-1,0 1 1,1 0-1,-1-1 1,1 1-1,-1-1 1,0 1-1,1 0 1,-1-1-1,1 1 1,-1-1-1,1 1 1,-1-1-1,1 0 1,0 1 0,-1-1-1,1 1 1,0-1-1,-1 0 1,1 0-1,0 1 1,-1-1-1,1 0 1,0 0-1,-1 0 1,1 0-1,1 0 1,-1 0 12,1 0-1,-1-1 1,1 1 0,-1-1-1,1 1 1,-1-1-1,0 0 1,1 0 0,-1 0-1,0 0 1,0 1 0,1-1-1,-1-1 1,0 1-1,0 0 1,0 0 0,0 0-1,0-2 1,5-11-130,-1 0-1,0 1 1,-1-2-1,-1 1 1,0 0 0,-1-1-1,-1 1 1,0-1-1,-3-28 1,2 22-340,0 19 320,0 35-433,0-30 555,0 2 29,0 0 0,0 1 0,0-1 0,0 0 0,1 0 0,0 0 0,0 0 0,0 0 0,3 6 0,-2-9 0,-1 0 0,1-1 0,0 1 0,0-1 0,-1 1 0,1-1-1,0 0 1,0 0 0,1 1 0,-1-2 0,0 1 0,0 0 0,0 0 0,1-1 0,-1 1 0,0-1 0,1 0 0,-1 1 0,0-1 0,1 0-1,-1-1 1,0 1 0,5-1 0,3-1 32,0 0 0,0 0 0,1-1 0,-2 0 0,1-1 0,0 0 0,-1-1 0,1 0 0,-1 0 0,-1-1 0,12-10 0,-9 8-40,-1 0 0,-1-1 0,1-1 0,-2 0 0,1 0 0,-1 0 0,-1-1 1,11-21-1,-26 53 125,0 1-1,1 0 1,2 0 0,-5 35 0,10-57-140,0 1 0,0-1 0,0 1 0,0-1 0,1 1 0,-1-1 0,0 1 0,0-1 0,1 0 0,-1 1 0,0-1 0,0 1 0,1-1 0,-1 0 0,1 1 0,-1-1 0,0 0 0,1 1 0,-1-1 0,1 0 0,-1 0 0,1 0 0,-1 1 0,1-1 0,-1 0 0,0 0 0,1 0 0,-1 0 0,1 0 0,-1 0 0,1 0 0,-1 0 0,1 0 0,-1 0 0,1 0 0,-1 0 0,1 0 0,0 0 0,24-6 0,-3-5 0,0 0 0,-1-2 0,0 0 0,-1-1 0,0-2 0,-1 0 0,-1 0 0,17-21 0,-20 21 0,-10 17 0,-14 31 0,1-9 0,1 0 0,3-13 0,0 0 0,1 0 0,0 1 0,1-1 0,0 1 0,1-1 0,0 1 0,1 0 0,0-1 0,2 20 0,-1-29 1,0 0 0,0 0 1,-1-1-1,1 1 0,0 0 0,0-1 0,0 1 1,0 0-1,0-1 0,0 1 0,0-1 0,0 0 0,0 1 1,0-1-1,0 0 0,0 0 0,0 0 0,1 1 1,-1-1-1,0 0 0,0-1 0,0 1 0,0 0 1,0 0-1,0 0 0,0-1 0,2 0 0,30-9-167,-30 7-198,0 1 1,0 0 0,0 0 0,0-1 0,-1 0 0,1 1-1,-1-1 1,0 0 0,2-4 0,-1 3-853,-1 0 1,-1 0-1,1 0 0,-1 0 1,1 0-1,-1-1 1,0-5-1,1-24-10662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0.623"/>
    </inkml:context>
    <inkml:brush xml:id="br0">
      <inkml:brushProperty name="width" value="0.025" units="cm"/>
      <inkml:brushProperty name="height" value="0.025" units="cm"/>
    </inkml:brush>
  </inkml:definitions>
  <inkml:trace contextRef="#ctx0" brushRef="#br0">22 1 13741,'0'0'11755,"-21"55"-11242,36-45-385,6-3-609,2-2-3298,1-1-3268</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0.967"/>
    </inkml:context>
    <inkml:brush xml:id="br0">
      <inkml:brushProperty name="width" value="0.025" units="cm"/>
      <inkml:brushProperty name="height" value="0.025" units="cm"/>
    </inkml:brush>
  </inkml:definitions>
  <inkml:trace contextRef="#ctx0" brushRef="#br0">155 0 10570,'0'0'15807,"-8"6"-14990,-28 17-502,34-20-309,0-1 0,1 1 0,-1-1 0,0 1 0,1-1 0,0 1 0,0 0 0,0 0 0,0-1 0,0 1 1,0 0-1,1 0 0,-1 0 0,1 0 0,0 0 0,0 0 0,0 0 0,0 0 0,0 0 0,1 0 0,0 4 0,1 8 32,-1-2 14,2 0 0,-1 0 0,2 0 0,0 0 0,0-1 0,1 1 0,1-1 1,0 0-1,1-1 0,7 12 0,-4-7 316,0 0 0,-2 1 0,0 0 0,7 25-1,-11-26-139,-1 0-1,0 1 0,-2 0 0,0-1 0,-1 1 0,-3 32 0,2-44-168,0-1-1,0 1 1,0 0-1,-1-1 1,0 1 0,0-1-1,0 1 1,0-1-1,-1 0 1,1 0 0,-1 0-1,-5 5 1,6-7-44,-1 0 0,0 0 1,0 0-1,1 0 1,-1-1-1,0 1 0,-1-1 1,1 0-1,0 0 1,0 0-1,0-1 0,-1 1 1,1-1-1,0 1 1,-1-1-1,1 0 0,0 0 1,-1-1-1,1 1 1,-4-1-1,3-1-15,-1 1 0,1-1 0,-1 0 0,1 0 0,0-1 0,0 1 0,0-1 0,1 0 0,-1 0 0,0 0 0,1 0 0,0-1 0,0 0 0,0 1 0,0-1 0,-4-8 0,0-1 0,0 0 0,1 0 0,0-1 0,-4-17 0,7 21-58,1-1 1,-1 0-1,2 1 1,0-1-1,0 0 1,1 0-1,0 0 1,2-14-1,0 18-114,0 0 0,0 0 0,0 0 0,1 0 0,0 1 0,0-1 0,0 1 0,1 0 0,0 0 0,1 0 1,-1 0-1,1 1 0,7-7 0,47-38-12326,-26 24 343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1.322"/>
    </inkml:context>
    <inkml:brush xml:id="br0">
      <inkml:brushProperty name="width" value="0.025" units="cm"/>
      <inkml:brushProperty name="height" value="0.025" units="cm"/>
    </inkml:brush>
  </inkml:definitions>
  <inkml:trace contextRef="#ctx0" brushRef="#br0">6 1 18385,'0'0'11232,"-2"9"-9790,-1 30-599,3-38-828,0 0 0,0 0 0,0 0 0,0 0 0,0 0 0,1 0-1,-1 0 1,0 0 0,1 0 0,-1 0 0,1 0 0,-1 0 0,1 0 0,-1-1-1,1 1 1,0 0 0,-1 0 0,1 0 0,0-1 0,0 1 0,-1 0 0,1-1 0,0 1-1,0-1 1,0 1 0,0-1 0,0 0 0,0 1 0,0-1 0,0 0 0,2 1 0,32 1 23,-27-3-19,4 0-243,0-1 0,-1 0 0,0 0 0,1-2 0,-1 1 0,0-1 0,0-1 0,14-9 0,-13 8-92,-1 1 0,1-1 0,0 2 0,0 0 0,1 0 0,24-3 0,-36 7 361,0 1 0,0-1 0,0 1 0,0-1-1,1 1 1,-1 0 0,0-1 0,0 1 0,0 0 0,0 0 0,-1 0 0,1 0-1,0 0 1,0 0 0,0 0 0,-1 0 0,1 0 0,-1 0 0,1 0 0,-1 1 0,1-1-1,-1 0 1,0 0 0,1 1 0,-1-1 0,0 0 0,0 0 0,0 1 0,0-1 0,0 0-1,0 0 1,-1 2 0,1 60 1418,-1-43-1113,1-15-262,0 0 0,0 0 0,0 0-1,1 0 1,0 0 0,0 0 0,0 0 0,0 0 0,1-1 0,0 1 0,0 0 0,0-1 0,3 5-1,0-4-86,0 0 0,0 0 0,0-1 0,0 0-1,1 0 1,0 0 0,0 0 0,0-1 0,7 3-1,-6-3-47,0 0 0,-1 1-1,0 0 1,0 0 0,0 0-1,0 1 1,-1 0 0,1 0 0,-1 0-1,0 1 1,-1 0 0,0 0-1,1 0 1,-2 0 0,1 1-1,-1 0 1,0-1 0,-1 1 0,1 0-1,-1 0 1,-1 1 0,1-1-1,-1 0 1,0 1 0,-1-1-1,0 0 1,0 1 0,-1-1 0,0 0-1,0 1 1,0-1 0,-1 0-1,0 0 1,-1 0 0,-3 7-1,1-2 194,-1-1-1,0 1 1,-1-1-1,0 0 1,-11 11-1,17-19-116,-1-1-1,0 0 1,0 1-1,0-1 1,0 0 0,0 0-1,0 0 1,-1-1-1,1 1 1,0 0-1,-1-1 1,1 0-1,-1 1 1,0-1 0,1 0-1,-1-1 1,0 1-1,0 0 1,0-1-1,0 1 1,0-1 0,1 0-1,-1 0 1,0 0-1,0 0 1,0-1-1,0 1 1,0-1-1,-5-2 1,5 1-29,0-1 0,0 1 0,0-1 0,1 0 0,-1 0 0,1 0 0,-1-1 0,1 1 0,0-1 0,0 1 0,1-1 0,-1 0 0,1 1 0,0-1 0,0 0 0,0 0 0,0-6 0,-2-7 0,1-1 0,1-28 0,1 40-117,1-1 0,0 1 1,0-1-1,1 0 0,0 1 0,0 0 0,0 0 1,1-1-1,0 1 0,0 1 0,1-1 0,0 0 1,0 1-1,0 0 0,9-9 0,7-4-1300,1 1 0,38-25 0,-9 7-1031,-12 4-4487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2.522"/>
    </inkml:context>
    <inkml:brush xml:id="br0">
      <inkml:brushProperty name="width" value="0.025" units="cm"/>
      <inkml:brushProperty name="height" value="0.025" units="cm"/>
    </inkml:brush>
  </inkml:definitions>
  <inkml:trace contextRef="#ctx0" brushRef="#br0">8 1 9097,'0'0'13031,"0"11"-11446,-3 41 356,0-26-857,1 0 1,4 44-1,-2-69-1074,0 0-1,0-1 1,0 1-1,1 0 0,-1-1 1,0 1-1,0 0 0,1-1 1,-1 1-1,0-1 1,1 1-1,-1-1 0,0 1 1,1-1-1,-1 1 1,1-1-1,-1 1 0,1-1 1,-1 1-1,1-1 1,0 0-1,-1 1 0,1-1 1,-1 0-1,1 1 0,0-1 1,-1 0-1,1 0 1,0 0-1,1 1 0,25-6 317,23-20 301,26-37-115,-56 44-492,1 1 0,45-29-1,-64 45-7,-1 0 0,1 0 0,0 0 0,0 0 0,-1 1 0,1-1-1,0 0 1,0 1 0,0 0 0,0-1 0,0 1 0,0 0 0,0 0 0,0 0-1,0 0 1,0 0 0,0 0 0,3 2 0,-3-2 16,-1 1 1,0 0-1,1 0 1,-1 0-1,0 0 1,0 0-1,0 1 0,0-1 1,0 0-1,0 0 1,0 1-1,0-1 1,-1 0-1,1 1 0,0-1 1,-1 1-1,1-1 1,-1 4-1,2 8 198,0 0-1,-2 1 1,1 0 0,-4 21-1,2-6-74,1-29-151,0 0 0,0 0 1,0 0-1,0 1 0,0-1 0,0 0 0,0 0 1,0 1-1,0-1 0,0 0 0,0 0 0,0 0 1,0 1-1,0-1 0,0 0 0,0 0 0,0 0 1,0 1-1,1-1 0,-1 0 0,0 0 0,0 0 1,0 0-1,0 1 0,1-1 0,-1 0 0,0 0 1,0 0-1,0 0 0,1 0 0,-1 0 1,0 0-1,0 1 0,0-1 0,1 0 0,-1 0 1,0 0-1,0 0 0,0 0 0,1 0 0,13-5 15,24-21-27,-12 8-116,0 6-1851,-9 9-5999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2.865"/>
    </inkml:context>
    <inkml:brush xml:id="br0">
      <inkml:brushProperty name="width" value="0.025" units="cm"/>
      <inkml:brushProperty name="height" value="0.025" units="cm"/>
    </inkml:brush>
  </inkml:definitions>
  <inkml:trace contextRef="#ctx0" brushRef="#br0">1 13 20243,'0'0'9513,"63"-12"-35842</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3.877"/>
    </inkml:context>
    <inkml:brush xml:id="br0">
      <inkml:brushProperty name="width" value="0.025" units="cm"/>
      <inkml:brushProperty name="height" value="0.025" units="cm"/>
    </inkml:brush>
  </inkml:definitions>
  <inkml:trace contextRef="#ctx0" brushRef="#br0">13 263 10346,'0'0'16351,"0"-8"-15352,1-1-946,1 0 0,-1 0 0,2 0 0,-1 0 0,1 0 0,0 1 0,1-1 0,0 1 0,1 0 0,-1 0 0,8-8 1,14-19 11,32-36 1,-58 71-69,1 0-1,-1-1 1,0 1-1,0-1 1,1 1-1,-1 0 1,0-1-1,1 1 1,-1 0-1,0-1 0,1 1 1,-1 0-1,0 0 1,1-1-1,-1 1 1,1 0-1,-1 0 1,0 0-1,1-1 1,-1 1-1,1 0 1,-1 0-1,1 0 1,-1 0-1,0 0 1,1 0-1,-1 0 1,1 0-1,-1 0 1,1 0-1,-1 0 1,1 0-1,-1 0 0,1 0 1,-1 1-1,0-1 1,1 0-1,-1 0 1,1 0-1,-1 1 1,0-1-1,1 0 1,-1 1-1,0-1 1,1 0-1,-1 1 1,0-1-1,1 0 1,-1 1-1,0-1 1,0 0-1,1 1 1,-1-1-1,0 1 0,0-1 1,0 1-1,0-1 1,0 0-1,0 1 1,1-1-1,-1 1 1,0-1-1,0 1 1,0-1-1,-1 1 1,1-1-1,0 1 1,4 44-105,-4-35 156,7 108 1223,-10 149-1,3-260-1178,-1 0 0,0-1-1,-1 1 1,0-1-1,0 1 1,0-1-1,-1 0 1,1 0 0,-1 0-1,-1 0 1,1 0-1,-6 5 1,7-8-64,0-1 0,0 0 0,0 0 0,0-1 0,-1 1 0,1 0 0,-1-1 0,1 0 0,-1 1 1,0-1-1,1 0 0,-1 0 0,0 0 0,0-1 0,1 1 0,-1-1 0,0 1 0,0-1 0,0 0 0,0 0 0,0-1 0,1 1 0,-1 0 0,0-1 1,0 0-1,0 0 0,1 1 0,-1-2 0,0 1 0,-3-2 0,2 1-28,1 0 0,0 0 0,-1 0 0,1-1 0,0 1 0,0-1 0,1 0 0,-1 0 0,1 0 0,-1 0 0,1 0 0,0-1 0,0 1 0,0-1 0,0 1 0,1-1 0,0 0 0,0 1 0,0-1 0,0 0 0,0 0 0,1 0 0,-1 0 0,1 0 0,0 0 0,1-7 0,0 3 0,1 0 0,-1 0 0,1 0 0,1 0 0,-1 0 0,2 0 0,-1 0 0,1 1 0,0 0 0,0 0 0,11-13 0,19-14-172,63-52 0,14-12-301,-97 83 438,-1 1-1,-1-2 0,0 0 1,-1 0-1,14-27 1,-24 40 62,1 0 1,0-1 0,-1 1-1,1-1 1,-1 0 0,0 1-1,0-1 1,-1 0 0,1 0-1,-1-6 1,0 9-15,-1 1 1,0 0-1,1 0 0,-1 0 1,0 0-1,1-1 0,-1 1 1,0 0-1,1 0 0,-1 0 1,0 1-1,1-1 0,-1 0 1,0 0-1,1 0 1,-1 0-1,0 1 0,1-1 1,-1 0-1,1 0 0,-2 1 1,-3 4 5,0-1 1,0 1 0,0 0-1,1 0 1,0 1 0,0 0-1,0-1 1,1 1 0,-1 0-1,1 1 1,-2 7 0,-24 76 176,26-76-196,0 0 0,0 1 0,2-1 0,-1 18 0,2-31-20,0-1 0,0 1-1,0 0 1,0-1 0,0 1 0,0 0 0,0-1 0,1 1-1,-1 0 1,0-1 0,0 1 0,0-1 0,1 1-1,-1 0 1,0-1 0,1 1 0,-1-1 0,1 1 0,-1-1-1,0 1 1,1-1 0,-1 1 0,1-1 0,-1 0-1,1 1 1,0-1 0,-1 0 0,1 1 0,-1-1 0,2 0-1,22-1-1659,-19-1 1085,0 1 1,-1-1 0,1 0-1,-1-1 1,1 1 0,-1-1-1,0 0 1,5-4 0,10-19-7713,-5-5-5968</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4.215"/>
    </inkml:context>
    <inkml:brush xml:id="br0">
      <inkml:brushProperty name="width" value="0.025" units="cm"/>
      <inkml:brushProperty name="height" value="0.025" units="cm"/>
    </inkml:brush>
  </inkml:definitions>
  <inkml:trace contextRef="#ctx0" brushRef="#br0">0 0 14029,'0'0'11595,"16"57"-13453,11-45-2466,-1-2-3331</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4.591"/>
    </inkml:context>
    <inkml:brush xml:id="br0">
      <inkml:brushProperty name="width" value="0.025" units="cm"/>
      <inkml:brushProperty name="height" value="0.025" units="cm"/>
    </inkml:brush>
  </inkml:definitions>
  <inkml:trace contextRef="#ctx0" brushRef="#br0">189 176 12268,'0'0'7153,"-12"3"-2824,-1 1-3422,-1 0 0,1 1 0,0 0-1,0 2 1,-18 10 0,25-13-704,0 0-1,0 1 1,0-1 0,1 1 0,-1 1 0,1-1 0,0 1-1,1-1 1,0 2 0,0-1 0,0 0 0,0 1 0,1-1-1,-3 12 1,5-16-197,0 1 0,0-1 0,0 0-1,1 1 1,-1-1 0,1 1 0,0-1 0,0 1 0,0-1-1,0 1 1,0-1 0,0 0 0,1 1 0,-1-1 0,1 1-1,0-1 1,0 0 0,0 1 0,0-1 0,1 3-1,0-4-1,-1 0 0,1 1 0,0-1 0,-1 0 0,1 0 0,0 0 0,0-1-1,-1 1 1,1 0 0,0-1 0,0 1 0,0-1 0,0 1 0,0-1 0,0 0-1,0 0 1,0 0 0,0 0 0,3-1 0,4 0 26,0-1 0,1 0 1,-1-1-1,0 0 0,-1 0 0,1-1 0,-1 0 1,1-1-1,10-7 0,3-7-109,0 0 0,-1-2 0,-1 0 1,-1-2-1,-1 0 0,-1-1 0,-1 0 0,-1-1 0,-1-1 1,-1-1-1,-2 0 0,10-34 0,-60 175 369,27-85-162,1 0 0,2 0-1,1 1 1,1 1 0,-6 54 0,13-83-198,0 0 0,0-1-1,0 1 1,0 0 0,0-1 0,1 1 0,-1 0 0,0-1-1,1 1 1,-1-1 0,1 1 0,0-1 0,-1 1 0,1-1-1,0 1 1,0-1 0,0 1 0,0-1 0,0 0 0,0 0-1,0 0 1,1 1 0,-1-1 0,0 0 0,1-1 0,-1 1-1,1 0 1,-1 0 0,1 0 0,-1-1 0,1 1 0,-1-1-1,1 1 1,0-1 0,-1 0 0,1 0 0,0 0 0,-1 0-1,1 0 1,0 0 0,-1 0 0,1 0 0,0-1 0,2 0-1,3 0-605,0-1 0,0 0 0,0 0 0,0-1 0,0 0 0,-1 0 0,0 0-1,1-1 1,7-6 0,14-16-7342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4.936"/>
    </inkml:context>
    <inkml:brush xml:id="br0">
      <inkml:brushProperty name="width" value="0.025" units="cm"/>
      <inkml:brushProperty name="height" value="0.025" units="cm"/>
    </inkml:brush>
  </inkml:definitions>
  <inkml:trace contextRef="#ctx0" brushRef="#br0">22 92 17681,'0'0'3950,"-4"10"-186,-12 33-695,16-42-3005,0-1-1,0 1 0,-1 0 0,1-1 1,0 1-1,0 0 0,0-1 0,0 1 1,0-1-1,0 1 0,0 0 0,0-1 1,0 1-1,0 0 0,0-1 0,1 1 1,-1 0-1,0-1 0,0 1 0,1-1 1,-1 1-1,0 0 0,1-1 0,-1 1 1,0-1-1,1 1 0,-1-1 1,1 1-1,-1-1 0,1 0 0,-1 1 1,1-1-1,-1 1 0,1-1 0,-1 0 1,1 0-1,0 1 0,-1-1 0,1 0 1,0 0-1,-1 0 0,1 0 0,-1 1 1,1-1-1,0 0 0,-1 0 0,1 0 1,0 0-1,-1-1 0,1 1 1,0 0-1,-1 0 0,1 0 0,0 0 1,0-1-1,36-9 622,-29 6-681,1-1 0,-1 0 0,-1 0 0,1-1 0,-1 0 0,0 0 0,0-1 0,0 0 0,-1 0 0,0-1 0,-1 1-1,1-1 1,-2 0 0,1-1 0,-1 1 0,0-1 0,-1 0 0,4-14 0,-10 15-4,-6 14 0,-8 15 0,8-2 0,0 1 0,-7 27 0,13-41 0,2 1 0,-1 0 0,1-1 0,0 1 0,0 0 0,0 0 0,1 0 0,1 0 0,-1 0 0,1 0 0,2 8 0,-2-14 0,0 1 0,0-1 0,1 1 0,-1-1 0,1 1 0,-1-1 0,1 0 0,0 0 0,-1 0 0,1 0 0,0 0 0,0 0 0,0 0 0,-1-1 0,1 1 0,0-1 0,0 1 0,0-1 0,0 0 0,0 0 0,0 0 0,0 0 0,0 0 0,0 0 0,0 0 0,4-2 0,55-11 0,28-24 0,-71 27 0,1 1 0,0 2 0,0 0 0,0 0 0,1 2 0,0 0 0,22-1 0,-41 6 0,1 0 0,-1-1 0,1 1 0,-1 0 0,1 1 0,-1-1 0,1 0 0,-1 0 0,1 1 0,-1-1 0,1 1 0,-1-1 0,1 1 0,-1-1 0,1 1 0,-1 0 0,0 0 0,0 0 0,1 0 0,-1 0 0,0 0 0,0 0 0,0 0 0,0 0 0,0 1 0,0-1 0,0 0 0,-1 1 0,2 1 0,-1 3 0,1 0 0,-1 0 0,0 0 0,-1 1 0,0-1 0,0 8 0,0-10 0,-1 1 0,1-1 0,0 1 0,1 0 0,-1-1 0,1 1 0,0-1 0,0 0 0,0 1 0,1-1 0,2 6 0,-3-9 0,0 0 0,1 0 0,-1 0 0,0 0 0,1 0 0,-1-1 0,1 1 0,-1 0 0,1-1 0,-1 1 0,1-1 0,-1 1 0,1-1 0,0 0 0,-1 1 0,1-1 0,-1 0 0,1 0 0,0 0 0,-1-1 0,1 1 0,0 0 0,-1-1 0,4 0 0,37-15 0,0-6 0,-24 11 0,1 1 0,0 0 0,0 2 0,1 0 0,0 1 0,0 1 0,1 1 0,-1 1 0,25-2 0,-43 6 1,0 0 0,0 0 0,0 0-1,1 1 1,-1-1 0,0 1 0,0-1 0,0 1 0,0 0 0,0 0-1,-1 0 1,1 0 0,0 0 0,0 0 0,0 1 0,-1-1 0,1 0-1,-1 1 1,1-1 0,-1 1 0,0 0 0,0-1 0,1 1 0,-1 0-1,0 0 1,0 0 0,-1 0 0,1 0 0,0 0 0,-1 0 0,1 0 0,-1 0-1,0 0 1,1 4 0,-1-4-9,0 1 0,1 0 0,-1-1 0,1 1 1,0-1-1,0 0 0,0 1 0,0-1 0,0 0 0,0 1 0,1-1 0,-1 0 0,1 0 0,0 0 0,-1 0 1,1 0-1,0-1 0,0 1 0,4 2 0,3-2-2378,0-5-6076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259"/>
    </inkml:context>
    <inkml:brush xml:id="br0">
      <inkml:brushProperty name="width" value="0.025" units="cm"/>
      <inkml:brushProperty name="height" value="0.025" units="cm"/>
    </inkml:brush>
  </inkml:definitions>
  <inkml:trace contextRef="#ctx0" brushRef="#br0">7 1 21492,'0'0'2152,"0"9"-973,3 214 2547,-5 126-2380,-4-288 130,5-49-514,5-43-528,18-86-434,41-132 0,-52 213 0,-6 15 0,2 0 0,0 0 0,1 1 0,22-39 0,-26 53 0,0 1 0,0-1 0,0 1 0,1 0 0,0 0 0,0 0 0,0 1 0,1-1 0,-1 1 0,1 1 0,0-1 0,0 1 0,0 0 0,1 0 0,-1 1 0,1 0 0,-1 0 0,1 0 0,14 0 0,-14 1-28,0 1 1,1 0-1,-1 0 0,0 1 1,1 0-1,-1 0 0,0 1 0,0 0 1,0 0-1,0 1 0,7 3 1,-11-5 17,-1 1 0,0 0 0,0-1 0,1 1 1,-1 0-1,0 0 0,0 0 0,-1 0 0,1 1 0,0-1 1,-1 0-1,1 1 0,-1-1 0,0 1 0,0 0 0,0-1 1,0 1-1,0 0 0,-1 0 0,1-1 0,-1 1 0,0 0 1,0 0-1,0 0 0,0 0 0,0-1 0,-1 1 1,1 0-1,-1 0 0,1-1 0,-1 1 0,-2 3 0,-1 3 38,0 0 0,-1 0-1,-1-1 1,1 0 0,-1 0 0,0 0-1,-1-1 1,0 1 0,0-2-1,-1 1 1,-9 5 0,-9 7 80,-1-1 0,-32 15 0,52-29-108,-1 0 0,-1 0 0,1-1 0,0 0 0,-1 0 0,0-1 0,1 0 0,-1-1 0,-16 1 0,25-2-3,-1 0 1,0 0-1,0 0 1,0 0-1,0 0 1,1 0-1,-1-1 1,0 1-1,0 0 1,0-1-1,1 1 1,-1 0-1,0-1 1,0 1-1,1-1 1,-1 1-1,0-1 1,1 0-1,-1 1 1,1-1-1,-1 0 1,1 1-1,-1-1 1,1 0-1,-1 1 1,1-1-1,0 0 1,-1 0-1,1 0 1,0 1-1,-1-1 1,1 0-1,0 0 1,0 0-1,0 0 1,0 0-1,0 1 1,0-1-1,0-2 1,1 1-95,-1-1 0,0 1 0,1-1 0,0 0 0,0 1 0,-1-1 0,1 1 0,1 0 0,-1-1 0,0 1 0,0 0 1,1 0-1,2-4 0,3 0-1288,1 0 1,-1 1 0,1 0 0,0 0 0,0 1 0,15-6-1,25-8-6398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5.652"/>
    </inkml:context>
    <inkml:brush xml:id="br0">
      <inkml:brushProperty name="width" value="0.025" units="cm"/>
      <inkml:brushProperty name="height" value="0.025" units="cm"/>
    </inkml:brush>
  </inkml:definitions>
  <inkml:trace contextRef="#ctx0" brushRef="#br0">0 0 17136,'0'0'7399,"7"80"-5221,-4-34-416,-1 5-865,0 3-577,0 0-192,3-5-64,1-7-128,1-8-929,-1-7-929,-3-12-127,-3-7-546,-7-8-5156,-13-13 640</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5.988"/>
    </inkml:context>
    <inkml:brush xml:id="br0">
      <inkml:brushProperty name="width" value="0.025" units="cm"/>
      <inkml:brushProperty name="height" value="0.025" units="cm"/>
    </inkml:brush>
  </inkml:definitions>
  <inkml:trace contextRef="#ctx0" brushRef="#br0">28 241 7847,'-2'-5'358,"-3"-10"1315,0-2-1,0 1 1,2-1-1,0 1 1,-1-22-1,4 34-1417,0 0-1,0 0 1,1 0 0,-1 0-1,1 0 1,0 0-1,0 0 1,1 0-1,-1 1 1,1-1-1,-1 0 1,1 1 0,1-1-1,-1 1 1,0 0-1,1 0 1,-1 0-1,1 0 1,0 0-1,0 0 1,0 1 0,0 0-1,1-1 1,-1 1-1,1 0 1,-1 1-1,8-4 1,14-1-14,0 0 0,0 1-1,1 1 1,0 2 0,-1 1 0,1 0 0,0 2 0,30 5-1,-51-5-132,1 0-1,0 0 0,0 0 0,-1 1 0,1 0 0,-1 0 0,1 0 1,-1 1-1,0 0 0,0 0 0,0 0 0,6 6 0,-9-7-3,-1 0 0,1-1 0,-1 1 0,0 0-1,0 0 1,0 0 0,0 0 0,0 0 0,0 0 0,0 0-1,-1 0 1,1 0 0,-1 1 0,1-1 0,-1 0-1,0 0 1,0 0 0,0 1 0,0-1 0,-1 0-1,1 0 1,0 0 0,-1 0 0,0 1 0,1-1 0,-1 0-1,0 0 1,0 0 0,0 0 0,0 0 0,-1-1-1,1 1 1,0 0 0,-1-1 0,-2 3 0,-14 16-115,-2-1 0,0 0 1,-2-2-1,0 0 0,0-2 1,-42 22-1,105-37-7591,-12-5 2119,4-3-2941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6.361"/>
    </inkml:context>
    <inkml:brush xml:id="br0">
      <inkml:brushProperty name="width" value="0.025" units="cm"/>
      <inkml:brushProperty name="height" value="0.025" units="cm"/>
    </inkml:brush>
  </inkml:definitions>
  <inkml:trace contextRef="#ctx0" brushRef="#br0">41 2 17040,'0'0'4511,"-6"11"-1062,3-4-2962,-20 39 2459,21-43-2647,1 1 0,0-1 0,-1 1 1,2 0-1,-1-1 0,0 1 1,1 0-1,0 0 0,-1 0 1,2 0-1,-1-1 0,0 1 1,2 4-1,-2-7-291,1 0 0,0 0-1,0-1 1,0 1 0,0-1 0,0 1 0,0 0 0,0-1-1,0 1 1,0-1 0,0 0 0,0 1 0,0-1 0,0 0-1,0 0 1,0 0 0,0 0 0,0 1 0,0-1 0,1-1-1,-1 1 1,2 0 0,25-4-44,-12-1 36,0-1 0,0-1 0,30-17 0,-36 18 0,1-1 0,0 2 0,0-1 0,0 2 0,1-1 0,0 2 0,0-1 0,0 2 0,0 0 0,13-1 0,-23 3 0,0 1 0,0-1 0,1 1 0,-1-1 0,0 1 0,0 0 0,0 0 0,0 0 0,0 0 0,0 0 0,0 1 0,-1-1 0,1 1 0,0-1 0,-1 1 0,1-1 0,-1 1 0,1 0 0,-1 0 0,0 0 0,0 0 0,2 3 0,-2-2 0,0-1 0,0 0 0,1 0 0,-1 0 0,1 0 0,-1 0 0,1 0 0,0 0 0,-1 0 0,1-1 0,0 1 0,0-1 0,0 1 0,0-1 0,1 0 0,-1 0 0,0 0 0,0 0 0,1 0 0,-1 0 0,1-1 0,2 1 0,0-1-444,0 0 1,0-1-1,0 0 0,0 0 0,0 0 1,0 0-1,-1-1 0,1 0 1,0 0-1,-1 0 0,1 0 1,5-5-1,3-3-2691,-2 1 1,21-22-1,-4-1-5203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6.706"/>
    </inkml:context>
    <inkml:brush xml:id="br0">
      <inkml:brushProperty name="width" value="0.025" units="cm"/>
      <inkml:brushProperty name="height" value="0.025" units="cm"/>
    </inkml:brush>
  </inkml:definitions>
  <inkml:trace contextRef="#ctx0" brushRef="#br0">48 1 17681,'0'0'11365,"-6"13"-9977,-3 13-1017,1 1-1,1 0 1,1 0-1,-3 51 1,8-57-336,0 49 40,1-66-70,1 0 0,-1 0 0,1 1 0,0-1 0,0 0 0,0 0 0,1 0 0,-1 0 0,1 0 0,0 0 1,0-1-1,5 7 0,-6-9 2,0 0 0,1 0 0,-1 0 0,0 0 1,1 0-1,-1 0 0,1 0 0,-1-1 0,1 1 1,-1 0-1,1-1 0,0 0 0,-1 1 0,1-1 0,0 0 1,-1 0-1,1 0 0,0 0 0,-1 0 0,1 0 1,0 0-1,-1 0 0,1-1 0,-1 1 0,1-1 1,0 1-1,-1-1 0,1 0 0,-1 0 0,1 0 0,-1 1 1,0-1-1,1-1 0,0 0 0,7-5 0,-1 0 0,0 0-1,13-17 1,-19 20-34,19-23-275,-1-2 0,16-31 0,18-28 129,-57 126-499,3-38 654,-29 116-1750,27-102 1704,0 0-1,1 1 1,0-1-1,1 1 1,0-1-1,4 18 1,-4-30 42,0-1 0,0 0-1,0 1 1,1-1 0,-1 0 0,0 0 0,1 1 0,-1-1 0,0 0 0,1 0-1,0 0 1,-1 0 0,1 1 0,0-1 0,-1 0 0,1 0 0,0 0-1,0 0 1,0-1 0,0 1 0,0 0 0,0 0 0,0 0 0,0-1 0,0 1-1,0-1 1,1 1 0,-1-1 0,0 1 0,0-1 0,1 0 0,-1 1 0,0-1-1,0 0 1,1 0 0,-1 0 0,0 0 0,2 0 0,0-1-61,0 0 1,-1 0 0,1 0 0,-1 0 0,1-1-1,-1 1 1,0-1 0,0 0 0,1 1-1,-1-1 1,0 0 0,0 0 0,-1 0-1,1 0 1,0-1 0,-1 1 0,2-4-1,12-26-2804,-2-2 0,-2 1 0,-1-2 0,6-35 0,-4 15-4608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7.034"/>
    </inkml:context>
    <inkml:brush xml:id="br0">
      <inkml:brushProperty name="width" value="0.025" units="cm"/>
      <inkml:brushProperty name="height" value="0.025" units="cm"/>
    </inkml:brush>
  </inkml:definitions>
  <inkml:trace contextRef="#ctx0" brushRef="#br0">155 0 12524,'0'0'9630,"-4"13"-8039,-5 32-303,1 1 0,3 1 0,0 53 0,5-81-1192,4 105 623,-2-110-841,0-1-1,0 1 0,1-1 1,1 0-1,1 0 0,-1-1 1,8 13-1,-10-28-3308,-1-20 1268,-3 14 1898,-1 1 1,0-1 0,0 1-1,-1-1 1,0 1 0,0 0-1,-1 1 1,0-1-1,-6-6 1,-60-63 2167,57 63-1120,4 5 153,7 7-466,1 1-1,0-1 1,0 0 0,0 0-1,0 0 1,0 0 0,0 0-1,0 0 1,1-1 0,-1 1-1,1 0 1,-2-4 0,40 5 250,2 2-780,29-1-1783,-25-5-4710,-5-7-6291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7.700"/>
    </inkml:context>
    <inkml:brush xml:id="br0">
      <inkml:brushProperty name="width" value="0.025" units="cm"/>
      <inkml:brushProperty name="height" value="0.025" units="cm"/>
    </inkml:brush>
  </inkml:definitions>
  <inkml:trace contextRef="#ctx0" brushRef="#br0">172 0 20371,'0'0'8889,"-9"4"-7597,-8 5-950,1 0 1,0 1 0,-19 15-1,26-18-309,0 1 0,0-1 0,1 2 0,0-1 0,0 1-1,1 0 1,-11 19 0,18-28-56,0 1 0,-1-1 0,1 1 0,0 0 0,0-1 0,-1 1 0,1 0 0,0-1 0,0 1 0,0-1-1,0 1 1,0 0 0,0-1 0,0 1 0,0 0 0,0-1 0,0 1 0,0 0 0,0-1 0,1 1 0,-1 0 0,0-1 0,0 1 0,1-1 0,-1 1 0,0 0-1,1-1 1,-1 1 0,1-1 0,0 1 0,22 8-631,46-9-771,-48-1 664,-16 1 633,4-1-26,0 1 0,0 0 0,0 1 0,0 0 0,-1 0 0,18 6 0,-24-6 209,0 0 0,0 1 0,0-1 0,0 0 0,0 1 0,0-1 0,-1 1 0,1 0 0,0 0 0,-1-1 0,0 1 0,1 0 0,-1 0 0,0 0 0,0 1 1,0-1-1,0 0 0,-1 0 0,1 0 0,0 1 0,-1-1 0,0 0 0,1 1 0,-1-1 0,0 0 0,0 1 0,-1-1 0,1 0 0,0 1 0,-1-1 0,-1 5 0,0 0 72,0 0-1,-1 0 1,0-1 0,0 1-1,-1-1 1,0 1 0,0-1 0,0 0-1,-1-1 1,0 1 0,0-1-1,0 0 1,-1 0 0,0 0-1,-8 4 1,6-3 3,0-1-1,0 0 1,-1 0-1,0-1 1,0 0 0,0-1-1,0 0 1,-1-1-1,1 1 1,-1-2-1,-9 2 1,18-3-133,0 0 0,0 0 0,0 0 0,0 0 0,0 0 0,0 0 0,0 0 0,0 0 0,0-1 0,1 1 0,-1 0 1,0-1-1,0 1 0,0 0 0,0-1 0,0 1 0,1-1 0,-1 1 0,0-1 0,0 1 0,1-1 0,-1 0 0,0 1 0,1-1 0,-1 0 0,1 0 0,-1 0 0,1 1 0,-1-2 0,0 0-21,1 0-1,0 0 0,0 0 1,0 0-1,0 0 0,0 0 1,1 0-1,-1 0 0,1 0 1,-1 0-1,1 0 1,0 0-1,0-2 0,3-3-251,0-1 0,0 2 1,0-1-1,1 0 0,0 1 0,8-9 0,13-5-4039,1 1-1,39-20 1,-57 34 3253,38-21-5819</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8.056"/>
    </inkml:context>
    <inkml:brush xml:id="br0">
      <inkml:brushProperty name="width" value="0.025" units="cm"/>
      <inkml:brushProperty name="height" value="0.025" units="cm"/>
    </inkml:brush>
  </inkml:definitions>
  <inkml:trace contextRef="#ctx0" brushRef="#br0">98 0 15278,'0'0'11339,"-10"8"-9438,2-2-1679,1 0 1,0 1 0,0 0 0,1 0 0,0 1-1,0-1 1,1 1 0,0 0 0,0 1 0,1-1 0,0 1-1,1 0 1,-1 0 0,2 0 0,-1 1 0,1-1-1,1 1 1,-1 10 0,2-19-222,0 0-1,0 0 1,0 0-1,0 0 1,0 1-1,0-1 1,0 0-1,1 0 1,-1 0-1,0 1 1,1-1-1,-1 0 1,1 0-1,-1 0 1,1 0 0,0 0-1,-1 0 1,1 0-1,0 0 1,0 0-1,-1-1 1,1 1-1,0 0 1,0 0-1,0-1 1,0 1-1,0 0 1,0-1-1,2 1 1,0 0-1,0-1 1,0 1-1,0-1 0,0 0 1,0 0-1,1 0 0,-1 0 1,0-1-1,0 0 0,0 1 1,4-2-1,3-2-1,0 0 1,0 0-1,0-1 0,-1 0 1,18-13-1,-16 8-23,-1 0 0,-1-1 1,0 0-1,0-1 0,-1 1 0,0-2 1,-1 1-1,-1-1 0,0 0 0,5-16 0,-16 55-102,1-10-193,1-1 0,0 1 0,2 0 1,0 0-1,1 27 0,0-42 137,1 1-1,-1-1 0,0 1 1,1-1-1,-1 1 1,1-1-1,0 0 0,-1 1 1,1-1-1,0 0 1,0 0-1,0 0 0,0 1 1,0-1-1,0 0 1,0 0-1,0 0 0,0 0 1,1-1-1,-1 1 1,0 0-1,1 0 0,-1-1 1,0 1-1,1-1 1,-1 1-1,1-1 0,-1 0 1,1 1-1,-1-1 1,1 0-1,-1 0 0,1 0 1,-1 0-1,1 0 1,-1-1-1,2 1 0,2-1-587,0 0 0,-1 0 0,1 0-1,-1-1 1,0 1 0,1-1-1,-1 0 1,0 0 0,0-1 0,6-4-1,17-19-4898</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8.678"/>
    </inkml:context>
    <inkml:brush xml:id="br0">
      <inkml:brushProperty name="width" value="0.025" units="cm"/>
      <inkml:brushProperty name="height" value="0.025" units="cm"/>
    </inkml:brush>
  </inkml:definitions>
  <inkml:trace contextRef="#ctx0" brushRef="#br0">95 200 17008,'-8'11'4169,"3"-4"-3666,-49 78 3654,50-78-3733,0 1 0,1 0-1,-1 0 1,1 0 0,1 0 0,0 0-1,0 1 1,0-1 0,1 1-1,0 15 1,2-24-419,-1 1 0,1 0 0,-1 0 0,1 0 0,-1-1 0,1 1 0,0 0 0,-1-1 0,1 1 0,0 0 0,0-1 0,-1 1 0,1-1 0,0 1 0,0-1 0,0 0 0,0 1 0,-1-1 0,1 0 0,0 0 0,0 1 0,0-1 0,0 0 0,0 0 0,0 0 0,0 0 1,2-1-1,33 1-497,-29-1 192,20-1-1185,-19 0 764,0 2 1,0-1 0,0 1 0,1 0 0,-1 1 0,10 1 0,-16-1 668,0 0 0,1 0 0,-1 0 0,0 0 0,1 0 0,-1 1 0,0-1 0,0 1 0,0-1 0,0 1 0,0 0 0,-1 0 0,1 0 0,0 0 0,-1 0 0,0 0 0,1 0 0,-1 0 0,0 1 0,0-1 0,0 0 0,0 1 0,-1-1 0,2 5 0,1 11 418,0 0-1,-2 0 1,0 0 0,0 1-1,-2-1 1,0 0 0,-2 0-1,0 0 1,0 0 0,-2 0-1,0 0 1,-1-1 0,-1 0-1,-1 0 1,-11 19 0,13-29-75,1 1 0,-1-1 0,-1 0 1,0 0-1,-9 8 0,14-14-234,0 1 0,0-1 0,0 0 0,0 1 0,0-1 0,-1 0 1,1 0-1,0 0 0,-1-1 0,1 1 0,-5 0 0,6-1-47,0 0 0,0 0 0,0 0 0,0-1 0,-1 1 0,1 0 0,0-1 0,0 1 0,0-1 0,0 1 0,0-1 0,0 1-1,0-1 1,0 0 0,0 1 0,1-1 0,-1 0 0,0 0 0,0 0 0,1 1 0,-1-1 0,0 0 0,1 0 0,-1 0 0,1 0 0,-1-2 0,-3-8-281,0 0 0,1-1 0,1 1-1,0-1 1,0 0 0,1 0 0,1 1 0,1-18 0,0 9-373,1-1 0,1 1 1,1 0-1,7-22 0,14-15-403,2 0 0,2 1-1,3 2 1,52-68 0,39-66 2317,-120 183-953,12-21 1239,-10 21-146,-5 15 736,-23 72 50,12-49-1659,2 1 0,-8 56-1,17-83-456,-3 15 249,2 0 0,0 0 0,2 0 0,3 29 0,-4-47-350,1-1 1,-1 1-1,1 0 0,0-1 1,0 1-1,0-1 1,1 1-1,-1-1 1,1 0-1,0 1 0,0-1 1,0 0-1,0 0 1,0 0-1,1 0 1,-1-1-1,1 1 0,0-1 1,0 0-1,0 1 1,0-1-1,0 0 1,0-1-1,1 1 0,-1-1 1,1 1-1,-1-1 1,1 0-1,-1 0 1,1-1-1,0 1 0,-1-1 1,5 1-1,-7-1-155,1 0 1,-1 0-1,1 0 0,-1 0 1,0 0-1,1 0 0,-1-1 0,1 1 1,-1 0-1,0-1 0,1 1 0,-1-1 1,0 1-1,1-1 0,-1 1 0,0-1 1,0 0-1,0 0 0,1 0 1,-1 0-1,0 0 0,0 0 0,0 0 1,-1 0-1,1 0 0,0 0 0,0 0 1,-1-1-1,1 1 0,0 0 0,-1-1 1,1 1-1,-1 0 0,0-1 1,1 1-1,-1-1 0,0 1 0,0 0 1,0-1-1,0 1 0,0-1 0,0 1 1,-1 0-1,1-1 0,0 1 0,-1-1 1,1 1-1,-1 0 0,0-3 1,-2-3-95,1 0 0,-1 0 0,0 1 0,-1-1 0,0 1 0,0 0 0,0 0 0,-8-8 0,-75-56 2793,1 1 3997,86 69-6485,0 0 0,0-1 0,-1 1-1,1 0 1,0 0 0,0 0-1,-1 0 1,1-1 0,0 1-1,0 0 1,0 0 0,-1 0 0,1-1-1,0 1 1,0 0 0,0 0-1,0-1 1,0 1 0,-1 0-1,1-1 1,0 1 0,0 0 0,0 0-1,0-1 1,0 1 0,0 0-1,0-1 1,0 1 0,0 0-1,0 0 1,0-1 0,0 1 0,0 0-1,0-1 1,1 1 0,-1 0-1,0 0 1,0-1 0,0 1-1,0 0 1,0 0 0,1-1-1,-1 1 1,0 0 0,0 0 0,0 0-1,1-1 1,-1 1 0,23-6 166,41 6-2697,-50 0 1259,26-1-4512,2-3-4463</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9.642"/>
    </inkml:context>
    <inkml:brush xml:id="br0">
      <inkml:brushProperty name="width" value="0.025" units="cm"/>
      <inkml:brushProperty name="height" value="0.025" units="cm"/>
    </inkml:brush>
  </inkml:definitions>
  <inkml:trace contextRef="#ctx0" brushRef="#br0">181 119 15983,'0'0'10650,"-8"-5"-8536,5 2-2043,0 1-1,0 0 1,0 0 0,-1 0-1,1 0 1,0 1 0,-1-1-1,1 1 1,-1 0-1,1 0 1,-1 0 0,0 0-1,1 1 1,-1-1-1,0 1 1,1 0 0,-1 0-1,0 1 1,0-1 0,1 1-1,-1-1 1,0 1-1,1 0 1,-1 1 0,1-1-1,-1 1 1,1-1 0,0 1-1,0 0 1,0 0-1,0 0 1,0 1 0,0-1-1,-3 5 1,-2 1-68,2 0 0,-1 1 0,1 0 0,-6 13 1,10-20-7,1 1 1,-1-1-1,1 1 1,0-1 0,0 1-1,0 0 1,0 0-1,1-1 1,-1 1-1,1 0 1,-1 0 0,1 0-1,0 0 1,0 0-1,1 0 1,-1 0 0,0-1-1,1 1 1,0 0-1,0 0 1,1 3 0,0-4 7,-1-1 0,1 0 1,-1 0-1,1 0 1,0 0-1,-1 0 1,1 0-1,0 0 1,0-1-1,0 1 1,0-1-1,-1 1 1,1-1-1,0 0 1,0 1-1,0-1 1,0 0-1,0-1 1,0 1-1,0 0 1,0 0-1,0-1 1,0 1-1,0-1 1,-1 1-1,1-1 1,0 0-1,2-1 1,51-28 198,-35 14-156,0-2 1,-1 0-1,31-39 1,-8 8-46,-40 76-313,-8 10 222,0 4 65,-1 53 1,7-93 35,0 0 1,0 0-1,0 0 0,0 0 1,0 0-1,0 0 0,0 1 1,0-1-1,0 0 0,1 0 1,-1 0-1,0 0 0,1 0 1,-1 0-1,0-1 1,1 1-1,-1 0 0,1 0 1,0 0-1,-1 0 0,1 0 1,0-1-1,0 1 0,-1 0 1,1-1-1,0 1 0,0 0 1,0-1-1,0 1 0,0-1 1,0 0-1,0 1 0,0-1 1,0 0-1,0 1 1,0-1-1,0 0 0,0 0 1,0 0-1,0 0 0,0 0 1,0 0-1,0 0 0,0 0 1,0 0-1,0-1 0,0 1 1,0 0-1,0-1 0,0 1 1,2-1-1,3-2 88,1 0-1,0-1 1,-1 1 0,1-1-1,-1 0 1,7-7 0,8-9-93,0-1 1,-2-1 0,0-1-1,-2-1 1,0-1 0,-2 0-1,23-50 1,-43 134-9,-3-27 0,4-13 0,0 0 0,0 1 0,0 23 0,4-43 0,0 1 0,0-1 0,0 1 0,0-1 0,0 1 0,0 0 0,0-1 0,0 1 0,0-1 0,0 1 0,0-1 0,0 1 0,1 0 0,-1-1 0,0 1 0,0-1 0,0 1 0,1-1 0,-1 1 0,0-1 0,1 1 0,-1-1 0,1 1 0,-1-1 0,0 0 0,1 1 0,-1-1 0,1 0 0,-1 1 0,1-1 0,-1 0 0,1 0 0,-1 1 0,1-1 0,0 0 0,-1 0 0,2 0 0,24-9 0,21-30 0,-26 15 0,-1-1 0,-1-1 0,-1-1 0,24-48 0,-39 74 0,-2 10 0,0 11 0,-17 71 0,11-68 0,0 0 0,-2 45 0,7-67-30,0 0 1,0-1-1,0 1 1,0 0-1,0-1 0,0 1 1,0 0-1,0-1 0,0 1 1,0 0-1,1-1 1,-1 1-1,0 0 0,0-1 1,1 1-1,-1-1 1,0 1-1,0-1 0,1 1 1,-1 0-1,1-1 0,-1 1 1,1-1-1,-1 0 1,1 1-1,-1-1 0,1 1 1,-1-1-1,1 0 1,-1 1-1,1-1 0,0 0 1,0 1-1,24-8-2626,19-28-5420,-13 4-2574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4:59.971"/>
    </inkml:context>
    <inkml:brush xml:id="br0">
      <inkml:brushProperty name="width" value="0.025" units="cm"/>
      <inkml:brushProperty name="height" value="0.025" units="cm"/>
    </inkml:brush>
  </inkml:definitions>
  <inkml:trace contextRef="#ctx0" brushRef="#br0">179 1 21749,'-11'6'4841,"-22"16"-3296,1 0-1,0 3 0,-32 32 0,58-45-1544,17-9 0,29-11 0,-31 6 0,13-1-240,-1 0 0,38 2 1,-53 1 194,0 0 1,0 0 0,0 1 0,0 0 0,0 0-1,0 1 1,0 0 0,0 0 0,0 0-1,-1 1 1,1 0 0,-1 0 0,0 0 0,6 5-1,-9-7 57,0 1-1,-1 0 0,1 0 0,-1 0 1,1 0-1,-1 0 0,0 0 0,1 0 1,-1 0-1,0 0 0,-1 1 0,1-1 1,0 0-1,-1 1 0,1-1 0,-1 1 1,0-1-1,1 0 0,-1 1 0,-1-1 1,1 4-1,-1-1 28,-1-1 1,1 0-1,-1 0 0,0-1 1,0 1-1,0 0 0,0-1 0,-1 1 1,1-1-1,-1 1 0,-5 3 1,0 1 33,-1-1 1,0 0 0,0 0 0,-1-1-1,0 0 1,0-1 0,0 0-1,-15 4 1,-17-2-1546,41-7 1299,0 1 0,0-1-1,0 0 1,0 0 0,0 0 0,0 0 0,0 0 0,0 0 0,0 0-1,0 0 1,0-1 0,0 1 0,0 0 0,0 0 0,0-1-1,0 1 1,0-1 0,0 1 0,0-1 0,0 0 0,0 1 0,1-1-1,-1 0 1,0 1 0,0-1 0,1 0 0,-1 0 0,0 0-1,1 1 1,-1-1 0,1 0 0,-1 0 0,1 0 0,-1-1 0,1-15-10873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619"/>
    </inkml:context>
    <inkml:brush xml:id="br0">
      <inkml:brushProperty name="width" value="0.025" units="cm"/>
      <inkml:brushProperty name="height" value="0.025" units="cm"/>
    </inkml:brush>
  </inkml:definitions>
  <inkml:trace contextRef="#ctx0" brushRef="#br0">123 28 20211,'0'0'2386,"-8"8"171,2-2-2220,-58 61 3298,59-61-3362,0 0 1,0 0 0,1 1 0,0-1-1,0 1 1,1 0 0,0 0 0,0 1 0,0-1-1,-2 14 1,5-21-267,0 1 1,0 0-1,0-1 1,0 1-1,0 0 1,0 0-1,0-1 0,0 1 1,0 0-1,0-1 1,1 1-1,-1 0 0,0-1 1,0 1-1,1 0 1,-1-1-1,0 1 0,1-1 1,-1 1-1,0 0 1,1-1-1,-1 1 0,1-1 1,-1 1-1,1-1 1,0 0-1,-1 1 0,1-1 1,-1 1-1,1-1 1,0 0-1,-1 0 1,1 1-1,0-1 0,-1 0 1,1 0-1,0 0 1,-1 0-1,1 1 0,0-1 1,-1 0-1,1 0 1,0-1-1,0 1 0,-1 0 1,1 0-1,0 0 1,0-1-1,2 1 20,0-1-1,1 0 1,-1 0 0,-1 0 0,1-1-1,0 1 1,0 0 0,0-1-1,4-3 1,-2 0-27,-1 0 0,0-1 0,0 1 0,0-1 0,0 1 0,-1-1 0,0 0 0,0 0 0,-1-1 0,0 1 0,0 0 0,2-10 0,-1-5 0,-1 0 0,-2-33 0,0 35 0,7 24-414,0 0 0,-1 0 0,2-1 0,-1 0-1,0-1 1,9 4 0,-2-3-2404,1 1-1,-1-2 0,1 0 1,26 2-1,-3-5-7094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0.356"/>
    </inkml:context>
    <inkml:brush xml:id="br0">
      <inkml:brushProperty name="width" value="0.025" units="cm"/>
      <inkml:brushProperty name="height" value="0.025" units="cm"/>
    </inkml:brush>
  </inkml:definitions>
  <inkml:trace contextRef="#ctx0" brushRef="#br0">0 0 20756,'0'0'12011,"64"8"-19218,-51-5-1121</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0.699"/>
    </inkml:context>
    <inkml:brush xml:id="br0">
      <inkml:brushProperty name="width" value="0.025" units="cm"/>
      <inkml:brushProperty name="height" value="0.025" units="cm"/>
    </inkml:brush>
  </inkml:definitions>
  <inkml:trace contextRef="#ctx0" brushRef="#br0">1 28 18097,'0'0'14190,"9"11"-15440,2-28-3586,-1-4-5254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1.292"/>
    </inkml:context>
    <inkml:brush xml:id="br0">
      <inkml:brushProperty name="width" value="0.025" units="cm"/>
      <inkml:brushProperty name="height" value="0.025" units="cm"/>
    </inkml:brush>
  </inkml:definitions>
  <inkml:trace contextRef="#ctx0" brushRef="#br0">35 560 11211,'-5'8'6544,"2"-2"-5331,-1-1-639,1 0 0,0 0 1,0 0-1,0 0 1,1 1-1,0 0 0,0-1 1,0 1-1,-1 9 0,4-15-452,0 1-1,0-1 0,0 0 0,1 1 0,-1-1 0,0 0 0,0 0 1,0 0-1,0 0 0,0 0 0,1 0 0,-1 0 0,0 0 1,0-1-1,0 1 0,0 0 0,0-1 0,0 1 0,0 0 1,1-1-1,-1 0 0,1 0 0,15-10 418,-1 0 0,-1-2-1,0 1 1,0-2 0,13-16 0,13-11 66,176-183 286,-175 175-855,-3-2 0,61-103 0,-84 131-228,-15 23 182,-1 0 0,0 0 0,0 0 0,1 0 0,-1 0 0,0 0 1,0 0-1,1 0 0,-1 0 0,0 0 0,0 0 0,0 0 0,1 0 0,-1 0 1,0 0-1,0 0 0,1 0 0,-1 0 0,0 1 0,0-1 0,0 0 1,1 0-1,-1 0 0,0 0 0,0 0 0,0 1 0,0-1 0,1 0 0,-1 0 1,0 0-1,0 0 0,0 1 0,0-1 0,0 0 0,0 0 0,0 1 0,1-1 1,-1 0-1,0 0 0,0 0 0,0 1 0,0-1 0,0 0 0,0 0 0,0 1 1,0-1-1,0 0 0,0 0 0,0 1 0,-2 53-444,2-50 499,-10 63-17,-3-1 0,-2 0 0,-34 87 0,5-11 127,38-102-619,5-32-3334,2-22-5910,0-8 1684</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1.633"/>
    </inkml:context>
    <inkml:brush xml:id="br0">
      <inkml:brushProperty name="width" value="0.025" units="cm"/>
      <inkml:brushProperty name="height" value="0.025" units="cm"/>
    </inkml:brush>
  </inkml:definitions>
  <inkml:trace contextRef="#ctx0" brushRef="#br0">0 19 15375,'0'0'13100,"73"4"-12395,-38 1-417,4-2-160,5-3-480,1 0-2307,-3-12-4131,-1-6-11532</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3.387"/>
    </inkml:context>
    <inkml:brush xml:id="br0">
      <inkml:brushProperty name="width" value="0.025" units="cm"/>
      <inkml:brushProperty name="height" value="0.025" units="cm"/>
    </inkml:brush>
  </inkml:definitions>
  <inkml:trace contextRef="#ctx0" brushRef="#br0">69 1 13901,'-2'1'7063,"-10"12"-5910,4 0-947,1 0-1,0 0 1,1 1 0,0 0 0,1 0-1,1 1 1,0-1 0,1 1 0,1 0-1,0 0 1,1 0 0,2 28-1,-1-42-188,0 0-1,0 0 0,0 0 0,1 0 0,-1-1 0,0 1 1,1 0-1,-1 0 0,1-1 0,-1 1 0,1 0 0,-1 0 1,1-1-1,-1 1 0,1-1 0,0 1 0,-1-1 0,1 1 1,0-1-1,-1 1 0,1-1 0,0 1 0,0-1 0,0 0 1,-1 1-1,1-1 0,0 0 0,0 0 0,0 0 0,0 0 1,0 0-1,-1 0 0,1 0 0,0 0 0,0 0 0,0 0 1,0 0-1,-1 0 0,1-1 0,0 1 0,0 0 0,0-1 0,-1 1 1,1 0-1,0-1 0,1 0 0,37-22 842,-17 3-696,-1-1-1,-2-1 1,29-40 0,2-2 29,-50 64-183,0-1 0,0 1 0,0 0-1,0 0 1,0 0 0,0 0 0,0 0 0,0 0 0,0 0-1,0 0 1,1 0 0,-1 0 0,0 0 0,0 0-1,0 0 1,0 0 0,0 0 0,0 0 0,0 0 0,0 0-1,1 0 1,-1 0 0,0 0 0,0 0 0,0 0-1,0 0 1,0 0 0,0 0 0,0 0 0,1 0 0,-1 0-1,0 0 1,0 0 0,0 0 0,0 0 0,0 0 0,0 0-1,0 0 1,0 0 0,0 0 0,0 0 0,1 1-1,-1-1 1,0 0 0,0 0 0,0 0 0,0 0 0,0 0-1,0 0 1,0 0 0,0 0 0,0 1 0,0-1-1,0 0 1,0 0 0,0 0 0,0 0 0,0 0 0,0 0-1,0 0 1,0 1 0,0-1 0,0 0 0,2 15 206,-2 17 181,-9 50 541,6-57-581,0 0-1,2 0 1,1 26 0,0-50-348,0 0 0,0 0 0,0 0 0,0 0 0,1-1 0,-1 1 0,0 0 1,1 0-1,-1-1 0,0 1 0,1 0 0,-1 0 0,1-1 0,-1 1 0,1 0 0,-1-1 1,1 1-1,0-1 0,-1 1 0,1-1 0,0 1 0,0-1 0,-1 1 0,1-1 0,0 0 1,0 1-1,-1-1 0,1 0 0,0 0 0,0 1 0,0-1 0,0 0 0,-1 0 0,1 0 0,0 0 1,0 0-1,0 0 0,0 0 0,-1-1 0,1 1 0,0 0 0,0 0 0,0-1 0,-1 1 1,1 0-1,0-1 0,0 1 0,-1-1 0,1 1 0,0-1 0,0 0 0,38-26-2624,-19 2-2305,-1-5-2669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4.075"/>
    </inkml:context>
    <inkml:brush xml:id="br0">
      <inkml:brushProperty name="width" value="0.025" units="cm"/>
      <inkml:brushProperty name="height" value="0.025" units="cm"/>
    </inkml:brush>
  </inkml:definitions>
  <inkml:trace contextRef="#ctx0" brushRef="#br0">109 1 14606,'0'0'4954,"1"14"-3203,-16 433 5498,12-418-7015,0-11-19,1-1-1,0 1 1,2 0 0,0 0-1,5 34 1,-4-50-215,-1-1 1,0 1 0,1-1-1,-1 1 1,1-1 0,-1 0-1,1 1 1,0-1 0,-1 0-1,1 1 1,0-1 0,0 0-1,0 0 1,0 0 0,0 0-1,0 0 1,0 0 0,1 0-1,-1 0 1,0 0 0,1 0-1,-1-1 1,0 1 0,1 0-1,-1-1 1,1 1 0,-1-1-1,1 0 1,-1 0 0,1 1-1,-1-1 1,1 0 0,2 0-1,-2-1-144,0 1 1,0-1-1,0 0 0,-1 0 0,1 1 1,0-1-1,0 0 0,-1-1 0,1 1 1,0 0-1,-1 0 0,1-1 0,-1 1 1,0-1-1,1 1 0,-1-1 0,0 1 1,0-1-1,0 0 0,0 0 0,0 0 1,0 1-1,-1-1 0,2-4 0,-1 0-350,1-1-1,-1 0 0,-1 0 1,1 1-1,-1-1 0,-1 0 0,1 0 1,-1 0-1,0 1 0,0-1 0,-1 0 1,0 1-1,0-1 0,-1 1 1,0 0-1,0 0 0,-4-6 0,-5-5 610,-1 0-1,-1 2 0,0-1 1,-19-14-1,-24-27 6741,65 55-4317,25-1-2842,-20 2 328,71-16-3969,-37 2-2392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5.741"/>
    </inkml:context>
    <inkml:brush xml:id="br0">
      <inkml:brushProperty name="width" value="0.025" units="cm"/>
      <inkml:brushProperty name="height" value="0.025" units="cm"/>
    </inkml:brush>
  </inkml:definitions>
  <inkml:trace contextRef="#ctx0" brushRef="#br0">1 150 6822,'0'0'17953,"6"-8"-16778,-1 2-1041,-1 1 0,1 0 1,0 0-1,0 0 0,1 0 1,0 1-1,-1 0 0,2 0 1,-1 1-1,0 0 0,0 0 1,1 0-1,0 1 0,0 0 0,-1 0 1,1 1-1,0 0 0,9-1 1,-14 1-129,1 1 1,-1 0 0,1-1-1,-1 1 1,1 0 0,-1 0 0,1 0-1,-1 1 1,1-1 0,-1 0-1,0 1 1,1 0 0,-1 0-1,0-1 1,1 1 0,-1 0 0,0 1-1,0-1 1,0 0 0,4 4-1,-4-2 1,-1 0-1,0 1 0,1-1 1,-1 1-1,-1-1 0,1 1 1,0-1-1,-1 1 0,0 0 1,0-1-1,0 1 0,0-1 1,-2 7-1,0 3 18,0 0-1,-1 0 1,-1-1-1,0 1 0,-8 14 1,7-16 63,0 0-1,1 0 1,0 1 0,1-1-1,0 1 1,-1 16 0,4-27-70,0-1 0,0 1 1,0-1-1,0 1 0,0 0 1,1-1-1,-1 1 0,0-1 1,0 1-1,0-1 0,1 0 1,-1 1-1,0-1 0,1 1 0,-1-1 1,0 1-1,1-1 0,-1 0 1,0 1-1,1-1 0,-1 0 1,1 1-1,-1-1 0,1 0 1,-1 0-1,1 1 0,-1-1 1,1 0-1,-1 0 0,1 0 1,-1 0-1,1 0 0,-1 0 1,1 0-1,-1 0 0,1 0 1,-1 0-1,2 0 0,22-4 311,-11-2-239,0 0 0,-1-1 0,0 0-1,-1-1 1,1-1 0,18-17 0,55-67-310,-75 82 118,-4 5 40,0-1 0,0 0 0,-1 0 0,0 0 0,0-1 1,0 0-1,-1 0 0,-1 0 0,5-12 0,-38 77-33,25-43 181,0 1 0,1 0 0,1-1 0,0 1 0,0 1 0,2-1 0,0 0 0,1 0-1,0 1 1,3 17 0,-2-31-61,0 0 1,-1 0-1,1 0 0,0 0 0,0-1 0,0 1 0,0 0 0,0-1 0,1 1 1,-1 0-1,0-1 0,1 0 0,-1 1 0,1-1 0,-1 0 0,1 0 0,0 0 1,-1 0-1,1 0 0,0 0 0,0 0 0,0 0 0,0-1 0,0 1 0,0-1 0,0 1 1,0-1-1,0 0 0,0 0 0,0 0 0,0 0 0,0 0 0,0-1 0,0 1 1,0 0-1,0-1 0,0 0 0,0 1 0,1-2 0,5-1 78,0 0-1,0 0 1,0-1 0,-1 0-1,0 0 1,1-1-1,11-10 1,-11 7-102,-1 1 0,0-1 0,0 0 0,0-1 0,-1 1 0,-1-1 0,1-1 0,-2 1 0,1-1 0,-1 0 0,-1 0 0,1 0 0,-2 0 0,0-1 0,0 1 0,0-1 0,-2 1 0,1-1 0,-2-17 0,0 26 0,1 1 0,0-1 0,0 0 0,0 1 0,-1-1 0,1 1 0,-1-1 0,1 1 0,-1-1 0,0 1 0,0 0 0,1-1 0,-1 1 0,0 0 0,0 0 0,0-1 0,-1 1 0,1 0 0,0 0 0,0 0 0,0 0 0,-1 0 0,1 1 0,-1-1 0,1 0 0,0 1 0,-1-1 0,1 1 0,-1-1 0,0 1 0,1 0 0,-1-1 0,1 1 0,-1 0 0,1 0 0,-4 0 0,3 1 0,0-1 0,0 1 0,0 0 0,0-1 0,0 1 0,0 0 0,1 0 0,-1 0 0,0 0 0,0 1 0,1-1 0,-1 0 0,0 1 0,1-1 0,0 1 0,-1-1 0,1 1 0,0 0 0,0 0 0,0 0 0,0-1 0,0 1 0,0 0 0,0 0 0,1 0 0,-1 0 0,0 4 0,1-6 0,0 1 0,0-1 0,-1 1 0,1 0 0,0-1 0,0 1 0,0-1 0,0 1 0,0-1 0,0 1 0,0 0 0,0-1 0,0 1 0,0-1 0,0 1 0,1 0 0,-1-1 0,0 1 0,0-1 0,0 1 0,1-1 0,-1 1 0,0-1 0,1 1 0,-1-1 0,0 1 0,1-1 0,-1 0 0,1 1 0,-1-1 0,1 0 0,-1 1 0,1 0 0,20-7 0,21-26 0,-34 21 0,-6 8 0,-1 1 0,1-1 0,0 1 0,0-1 0,-1 1 0,2 0 0,-1 0 0,0 0 0,0 0 0,1 0 0,-1 1 0,0-1 0,6-2 0,-7 8 0,0 1 0,0-1 0,0 0 0,-1 0 0,1 0 0,-1 1 0,0-1 0,-1 6 0,1-6 0,-1 3 0,0 0 0,0 0 0,0-1 0,-1 1 0,-3 8 0,-5 27 0,10-42 0,1 0 0,-1 1 0,0-1 0,0 0 0,1 1 0,-1-1 0,0 0 0,0 0 0,1 1 0,-1-1 0,0 0 0,1 0 0,-1 0 0,0 0 0,1 0 0,-1 1 0,1-1 0,-1 0 0,0 0 0,1 0 0,-1 0 0,0 0 0,1 0 0,-1 0 0,1 0 0,-1 0 0,0 0 0,1 0 0,-1 0 0,0-1 0,1 1 0,-1 0 0,1 0 0,-1 0 0,0 0 0,0-1 0,1 1 0,-1 0 0,0 0 0,1-1 0,-1 1 0,0 0 0,1-1 0,16-8 0,-5-1 0,0 0 0,0 0 0,-1-1 0,-1-1 0,0 0 0,0 0 0,-1-1 0,-1 0 0,0-1 0,-1 0 0,8-22 0,-8 26 0,-3 19 0,-3 23 0,-1-29 0,-2 27 0,-1 1 0,-11 43 0,8-42 0,1 0 0,-2 36 0,7-10 0,3-56 0,5-9 0,4-9 0,5-28-2929,-3-25-6351,-11 38 1246</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6.207"/>
    </inkml:context>
    <inkml:brush xml:id="br0">
      <inkml:brushProperty name="width" value="0.025" units="cm"/>
      <inkml:brushProperty name="height" value="0.025" units="cm"/>
    </inkml:brush>
  </inkml:definitions>
  <inkml:trace contextRef="#ctx0" brushRef="#br0">7 204 15246,'-7'20'7399,"8"-20"-7230,-1 0-1,0 0 1,0 1-1,0-1 1,1 0-1,-1 1 1,0-1-1,1 0 1,-1 0-1,0 0 1,1 1-1,-1-1 1,0 0-1,1 0 1,-1 0-1,0 0 1,1 0-1,-1 1 1,1-1 0,-1 0-1,0 0 1,1 0-1,-1 0 1,1 0-1,-1 0 1,0 0-1,1 0 1,-1-1-1,0 1 1,1 0-1,37-16 2680,-17 1-2355,-1 0 1,35-35-1,-48 42-438,0 0-1,0 0 0,-1 0 0,0-1 1,0 0-1,-1 0 0,0 0 1,0-1-1,5-18 0,-10 27-52,0 0-1,1 0 1,-1-1-1,0 1 1,0 0-1,0 0 1,0 0-1,0 0 1,0 0-1,0 0 1,0 0-1,0 0 1,0 0-1,-1 0 1,1-1-1,0 1 1,-2-1-1,-11-2 6,10 5-8,0 0 0,0 0 1,0 1-1,0-1 1,0 1-1,0-1 0,1 1 1,-1 0-1,0 0 1,-2 3-1,-8 8 1,2 1 0,0 0 0,1 0 0,0 1 0,1 0 0,0 1 0,2 0 0,0 0 0,0 1 0,2 0 0,0 0 0,1 1 0,1-1 0,0 1 0,0 32 0,4-49-5,-1 0 0,0 1-1,0-1 1,0 0 0,1 0 0,-1 0 0,1 1 0,-1-1-1,1 0 1,-1 0 0,1 0 0,0 0 0,-1 0-1,1 0 1,0 0 0,0 0 0,0 0 0,0 0-1,0 0 1,0-1 0,0 1 0,0 0 0,0-1 0,0 1-1,0-1 1,0 1 0,0-1 0,1 1 0,-1-1-1,0 0 1,0 0 0,1 1 0,-1-1 0,0 0-1,0 0 1,1 0 0,-1-1 0,0 1 0,0 0 0,1 0-1,-1-1 1,0 1 0,2-1 0,2 0-182,0 0 0,1-1 0,-1 0 0,0 0 0,0 0 0,0 0 0,-1-1 0,1 0 0,5-4 0,-5 2-1227,0 0 0,0-1 0,-1 0 0,0 0 0,0 0 0,0 0-1,-1-1 1,4-8 0,6-26-10666</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6.539"/>
    </inkml:context>
    <inkml:brush xml:id="br0">
      <inkml:brushProperty name="width" value="0.025" units="cm"/>
      <inkml:brushProperty name="height" value="0.025" units="cm"/>
    </inkml:brush>
  </inkml:definitions>
  <inkml:trace contextRef="#ctx0" brushRef="#br0">18 0 8648,'0'0'16079,"-18"53"-16495,40-47-1602,2-1-1089,6-1-1409,0-1-1474</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7.675"/>
    </inkml:context>
    <inkml:brush xml:id="br0">
      <inkml:brushProperty name="width" value="0.025" units="cm"/>
      <inkml:brushProperty name="height" value="0.025" units="cm"/>
    </inkml:brush>
  </inkml:definitions>
  <inkml:trace contextRef="#ctx0" brushRef="#br0">0 0 3555,'9'1'1330,"13"2"645,-3-1 305,-1 0-1,1 1 0,-1 1 1,0 1-1,23 9 1,-39-13-2072,-1 0 1,1 1-1,0-1 1,-1 0 0,1 1-1,-1-1 1,0 1-1,1 0 1,-1 0-1,0-1 1,0 1 0,0 0-1,0 0 1,0 0-1,0 0 1,-1 0-1,1 0 1,-1 0 0,1 0-1,-1 0 1,0 0-1,0 0 1,0 1-1,0-1 1,0 0 0,0 0-1,-1 0 1,1 0-1,-1 0 1,-1 3-1,-2 8 590,0-1 0,-2 0 0,-11 20-1,11-21-390,1-1-212,-2 1 2,0 0 1,2 1-1,-1-1 0,1 1 0,1 0 0,0 1 0,1-1 1,0 1-1,-1 20 0,4-32-197,0-1 0,0 1 0,0 0 0,0 0 0,0 0 0,0 0 0,0 0 0,0-1 0,1 1 0,-1 0 0,0 0 0,1 0 0,-1-1 0,1 1 0,-1 0 0,1 0 0,-1-1 0,1 1 0,-1 0 0,1-1 0,0 1 0,-1-1 0,1 1 0,0-1 0,-1 1 0,1-1 0,1 1 0,27 0 0,-23-2 0,0-1 0,0 0 0,1 0 0,-2-1 0,1 1 0,0-1 0,6-5 0,-3 1 0,0 0 0,-1-1 0,0-1 0,0 0 0,-1 0 0,0 0 0,0-1 0,-1 0 0,-1 0 0,0 0 0,0-1 0,-1 0 0,0 0 0,-1 0 0,0 0 0,0-1 0,-2 1 0,2-14 0,-4 24 0,1 0 0,0 0 0,0 1 0,0-1 0,-1 0 0,1 0 0,0 1 0,-1-1 0,1 0 0,0 1 0,-1-1 0,1 0 0,-1 1 0,1-1 0,-1 0 0,0 1 0,1-1 0,-1 1 0,1-1 0,-1 1 0,0 0 0,1-1 0,-1 1 0,0 0 0,0-1 0,1 1 0,-1 0 0,0 0 0,0-1 0,0 1 0,1 0 0,-1 0 0,0 0 0,0 0 0,0 0 0,1 0 0,-1 1 0,0-1 0,0 0 0,1 0 0,-2 1 0,-4-1 0,11-1 0,0 0 0,0 0 0,-1-1 0,1 0 0,-1 0 0,1 0 0,-1 0 0,0-1 0,0 1 0,0-1 0,0 0 0,-1 0 0,1-1 0,-1 1 0,1-1 0,-1 1 0,-1-1 0,1 0 0,0 0 0,-1-1 0,0 1 0,4-9 0,-12 30 0,0-1 0,0 1 0,-13 19 0,17-29 0,1 1 0,-1-1 0,1 1 0,1 0 0,-1-1 0,1 1 0,0-1 0,3 14 0,-2 8 0,-1-27 0,0-1 0,0 1 0,0-1 0,0 0 0,0 1 0,0-1 0,1 0 0,-1 1 0,0-1 0,1 0 0,-1 1 0,1-1 0,-1 0 0,1 0 0,0 0 0,-1 1 0,1-1 0,0 0 0,0 0 0,0 0 0,2 1 0,-2-1 0,1-1 0,-1 1 0,1-1 0,-1 0 0,1 0 0,-1 1 0,1-1 0,0 0 0,-1-1 0,1 1 0,-1 0 0,1 0 0,-1-1 0,1 1 0,0-1 0,-1 1 0,0-1 0,1 0 0,-1 1 0,2-2 0,4-2 0,0-1 0,0 1 0,0-1 0,-1-1 0,0 1 0,0-1 0,-1 0 0,1 0 0,4-8 0,36-66 0,-35 58 0,25-37 0,-42 84 0,-2-11 0,1 0 0,0 1 0,1 0 0,1 0 0,1 0 0,-5 25 0,5-3 0,0 64 0,7-101 0,0 1 0,0 0 0,1-1 0,-1 0 0,0 0 0,0 0 0,1 0 0,-1 0 0,0-1 0,4 0 0,1-3 0,0 1 0,0-2 0,-1 1 0,0-1 0,0 0 0,0-1 0,0 1 0,-1-1 0,0-1 0,0 1 0,8-13 0,7-11 0,23-47 0,-31 54 0,-8 16 0,-1-1 0,0 1 0,-1-1 0,1 0 0,-1 0 0,-1 0 0,0-1 0,0 1 0,0 0 0,0-16 0,-2 23 0,0 1 0,0-1 0,0 1 0,-1-1 0,1 1 0,0 0 0,0-1 0,0 1 0,-1-1 0,1 1 0,0-1 0,0 1 0,-1 0 0,1-1 0,0 1 0,-1 0 0,1-1 0,0 1 0,-1 0 0,1 0 0,-1-1 0,1 1 0,0 0 0,-1 0 0,1-1 0,-1 1 0,1 0 0,-1 0 0,1 0 0,-1 0 0,1 0 0,-1 0 0,1 0 0,-1 0 0,1 0 0,0 0 0,-1 0 0,1 0 0,-1 0 0,1 0 0,-1 1 0,1-1 0,-1 0 0,1 0 0,-1 0 0,1 1 0,-23 11 0,15 2 0,0-1 0,1 1 0,1 0 0,0 1 0,1-1 0,0 1 0,1 1 0,1-1 0,0 0 0,1 1 0,1-1 0,1 1 0,2 28 0,-2-42 0,0 0 0,1 0 0,-1 0 0,1-1 0,0 1 0,0 0 0,0-1 0,0 1 0,0 0 0,0-1 0,0 1 0,0-1 0,0 0 0,1 1 0,-1-1 0,0 0 0,1 0 0,0 0 0,-1 0 0,1 0 0,-1 0 0,1 0 0,0 0 0,0-1 0,-1 1 0,1-1 0,0 1 0,0-1 0,0 0 0,0 0 0,0 0 0,-1 0 0,1 0 0,0 0 0,0 0 0,2-1 0,4 0 0,-1 0 0,0 0 0,0-1 0,0 0 0,0 0 0,0-1 0,0 1 0,8-6 0,-5 1-774,1-1 0,-1 0 0,16-17 0,-19 18-346,-1-1 1,0 0-1,0 0 1,-1-1-1,0 0 1,-1 0 0,1 0-1,-2 0 1,4-12-1,2-22-11398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3.992"/>
    </inkml:context>
    <inkml:brush xml:id="br0">
      <inkml:brushProperty name="width" value="0.025" units="cm"/>
      <inkml:brushProperty name="height" value="0.025" units="cm"/>
    </inkml:brush>
  </inkml:definitions>
  <inkml:trace contextRef="#ctx0" brushRef="#br0">158 13 13164,'0'0'10757,"-13"0"-7890,5 0-2568,0 1 1,0 0-1,0 0 0,0 0 1,1 1-1,-1 0 0,0 1 1,-12 6-1,16-7-149,-1 0 0,1 1-1,0 0 1,1 0 0,-1 0 0,1 0 0,-1 0 0,1 1-1,0 0 1,0 0 0,0 0 0,1 0 0,-1 0 0,1 0 0,0 1-1,0-1 1,1 1 0,-1-1 0,0 7 0,1-9-143,1 1 1,-1-1 0,1 1 0,0-1 0,0 1-1,0-1 1,0 1 0,0-1 0,0 1-1,1-1 1,-1 1 0,1-1 0,0 0-1,-1 1 1,1-1 0,0 0 0,1 0-1,-1 1 1,0-1 0,1 0 0,-1 0-1,1 0 1,-1-1 0,1 1 0,0 0-1,0-1 1,0 1 0,0-1 0,0 1-1,0-1 1,3 1 0,0 0-5,0 0 0,1 0 0,-1-1-1,1 0 1,0 0 0,-1-1 0,1 1 0,0-1 0,-1 0 0,1-1-1,0 1 1,-1-1 0,7-2 0,-8 2-3,0-1 0,0 0 0,0 0 0,0-1 0,0 1 0,-1-1 0,1 0 0,-1 0 0,1 0 0,-1-1 0,0 1 0,0-1 0,-1 1 0,1-1 0,-1 0 0,0 0 0,0 0 0,0 0 0,2-9 0,-2 7 0,0 0 0,0 0 0,0 0 0,-1 0 0,0 0 0,-1-1 0,1 1 0,-1-1 0,-1 1 0,1 0 0,-1-1 0,0 1 0,-3-12 0,4 18-93,-1-1-1,1 0 1,0 1 0,0-1 0,0 0-1,0 1 1,-1-1 0,1 0-1,0 1 1,-1-1 0,1 1 0,0-1-1,-1 1 1,1-1 0,-1 0-1,1 1 1,-1 0 0,1-1 0,-1 1-1,1-1 1,-1 1 0,1 0-1,-1-1 1,0 1 0,1 0 0,-1-1-1,0 1 1,1 0 0,-1 0-1,0 0 1,1 0 0,-1 0-1,0 0 1,1 0 0,-1 0 0,0 0-1,1 0 1,-1 0 0,-1 0-1,1 1-71,1 0-1,-1 0 0,1 0 0,0 0 0,-1-1 0,1 1 1,-1 0-1,1 0 0,0 0 0,0 0 0,0 0 0,0 0 1,-1 0-1,1 0 0,0 0 0,1 0 0,-1 0 0,0 0 1,0 0-1,0 0 0,1 0 0,-1 0 0,0 0 0,1 0 1,-1-1-1,1 1 0,-1 0 0,1 0 0,-1 0 0,2 0 1,1 3-538,0 0 1,0 0-1,1 0 0,-1-1 1,1 0-1,0 0 1,0 0-1,0 0 1,1 0-1,-1-1 1,0 0-1,1 0 1,0 0-1,7 1 1,21 6-7082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8.032"/>
    </inkml:context>
    <inkml:brush xml:id="br0">
      <inkml:brushProperty name="width" value="0.025" units="cm"/>
      <inkml:brushProperty name="height" value="0.025" units="cm"/>
    </inkml:brush>
  </inkml:definitions>
  <inkml:trace contextRef="#ctx0" brushRef="#br0">31 0 20820,'-12'0'3747,"2"0"-63,5 0-1506,2 9-705,3 2-608,0 0-865,0 3 0,5-5-1666,-1-2-4547</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9.260"/>
    </inkml:context>
    <inkml:brush xml:id="br0">
      <inkml:brushProperty name="width" value="0.025" units="cm"/>
      <inkml:brushProperty name="height" value="0.025" units="cm"/>
    </inkml:brush>
  </inkml:definitions>
  <inkml:trace contextRef="#ctx0" brushRef="#br0">38 1 16015,'0'0'7287,"1"11"-5755,1 21-921,-2 1 0,-1-1-1,-1 0 1,-9 39 0,-10 51 532,17-92-3920,2-22-6197,2-31 1944</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9.619"/>
    </inkml:context>
    <inkml:brush xml:id="br0">
      <inkml:brushProperty name="width" value="0.025" units="cm"/>
      <inkml:brushProperty name="height" value="0.025" units="cm"/>
    </inkml:brush>
  </inkml:definitions>
  <inkml:trace contextRef="#ctx0" brushRef="#br0">0 57 14350,'0'0'15662,"58"-23"-14605,-22 12-480,2 0-225,1 4-256,-1 2-64,-4 5-160,-2 0-961,-7 2-1089,-7 9-2530,-8 0-1666,-7-2-4196</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09.955"/>
    </inkml:context>
    <inkml:brush xml:id="br0">
      <inkml:brushProperty name="width" value="0.025" units="cm"/>
      <inkml:brushProperty name="height" value="0.025" units="cm"/>
    </inkml:brush>
  </inkml:definitions>
  <inkml:trace contextRef="#ctx0" brushRef="#br0">78 1 13997,'0'0'13005,"66"13"-12173,-30-17-543,0 1-193,-3 1-96,-1 2-929,-10 0-1762,-9 10-992,-12 8-417,-1 3-833</inkml:trace>
  <inkml:trace contextRef="#ctx0" brushRef="#br0" timeOffset="1">0 296 12588,'0'0'8296,"72"9"-7752,-34-18-384,1-2-63,-6 4-418,-9-1-2818,-14 5-4452</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0.311"/>
    </inkml:context>
    <inkml:brush xml:id="br0">
      <inkml:brushProperty name="width" value="0.025" units="cm"/>
      <inkml:brushProperty name="height" value="0.025" units="cm"/>
    </inkml:brush>
  </inkml:definitions>
  <inkml:trace contextRef="#ctx0" brushRef="#br0">7 1 14350,'0'0'14349,"9"61"-13580,-9-17-161,0 2-191,0 3-193,-6-3-96,4-2-128,-2-4 32,4-7-1057,-1-8-2242,-1-11-3651</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1.090"/>
    </inkml:context>
    <inkml:brush xml:id="br0">
      <inkml:brushProperty name="width" value="0.025" units="cm"/>
      <inkml:brushProperty name="height" value="0.025" units="cm"/>
    </inkml:brush>
  </inkml:definitions>
  <inkml:trace contextRef="#ctx0" brushRef="#br0">4 0 14061,'0'0'10090,"0"12"-8483,-1 33-143,0-21-986,0 0 1,1 0-1,1 0 1,2 0-1,9 42 0,-12-65-449,1 1 0,-1-1 0,1 0 0,0 0 0,-1 0-1,1 0 1,0 0 0,0 1 0,0-2 0,0 1-1,0 0 1,0 0 0,0 0 0,0 0 0,0 0-1,0-1 1,0 1 0,0-1 0,1 1 0,-1-1-1,0 1 1,0-1 0,1 1 0,-1-1 0,0 0-1,1 0 1,-1 0 0,0 0 0,1 0 0,-1 0-1,0 0 1,0 0 0,1-1 0,-1 1 0,0 0-1,1-1 1,-1 1 0,0-1 0,0 1 0,0-1 0,1 0-1,1-1 1,6-4 185,0 0 0,-1 0-1,1-1 1,7-8 0,-12 11-109,64-65 130,20-18-208,-87 87-27,0-1 0,-1 0 0,1 0 0,0 0 0,0 1 0,-1-1 0,1 0 0,0 1 0,0-1 0,0 1 0,0-1 0,0 1 0,0-1 0,0 1 0,0 0 0,0 0 0,0-1 0,0 1 0,0 0 0,0 0 0,0 0 0,0 0 0,0 0 0,0 0 0,0 0 0,0 0 0,0 1 0,0-1 0,2 1 0,-2 0 0,0 0 0,0 1 0,0-1 0,0 1 0,-1-1 0,1 1 0,0-1 0,-1 1 0,1 0 0,-1-1 0,1 1 0,-1 0 0,0 0 0,0-1 0,0 4 0,0 12 0,0 0 0,-6 27 0,6-40 0,-12 81 0,12-84 0,1-1 0,-1 0 0,1 1 0,-1-1 0,1 0 0,-1 0 0,1 1 0,-1-1 0,0 0 0,1 0 0,-1 0 0,1 0 0,0 1 0,-1-1 0,1 0 0,-1 0 0,1 0 0,-1 0 0,1 0 0,-1 0 0,1 0 0,-1-1 0,1 1 0,-1 0 0,1 0 0,-1 0 0,1 0 0,-1-1 0,1 1 0,-1 0 0,1 0 0,-1-1 0,0 1 0,1 0 0,-1-1 0,1 1 0,-1-1 0,1 0 0,22-13 0,-8 2-12,-11 8-98,0 1 0,0-1 0,0 1 0,0 0 0,1 0 0,-1 1 0,1-1 0,0 1 0,0 0 1,0 0-1,0 1 0,6-2 0,-10 3-206,-1 0 1,0 0-1,0 0 1,0 1-1,1-1 1,-1 0 0,0 0-1,1 1-2207,-1 0 2207,0-1 1,1 0-1,-1 0 1,0 1-1,0-1 1,0 0 0,0 0-1,0 0 1,0 1-1,0-1 1,0 0-1,0 0 1,0 1-1,0-1 1,0 0 0,0 0-1,0 1 1,0-1-1,0 0 1,-1 0-1,1 0 1,0 1-1,0-1 1,0 0 0,0 0-1,0 0 1,0 1-1,-1-1 1</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1.447"/>
    </inkml:context>
    <inkml:brush xml:id="br0">
      <inkml:brushProperty name="width" value="0.025" units="cm"/>
      <inkml:brushProperty name="height" value="0.025" units="cm"/>
    </inkml:brush>
  </inkml:definitions>
  <inkml:trace contextRef="#ctx0" brushRef="#br0">0 0 17457,'0'0'8007</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1.787"/>
    </inkml:context>
    <inkml:brush xml:id="br0">
      <inkml:brushProperty name="width" value="0.025" units="cm"/>
      <inkml:brushProperty name="height" value="0.025" units="cm"/>
    </inkml:brush>
  </inkml:definitions>
  <inkml:trace contextRef="#ctx0" brushRef="#br0">50 1 17104,'0'0'2232,"0"8"-252,-22 126 4797,12-83-5401,2 1 1,-1 60-1,9-102-1330,0-4-6,0 1 1,0-1-1,0 0 0,1 1 1,0-1-1,0 0 1,3 9-1,-3-13-35,0-1 0,0 0 0,0 1 0,0-1 0,0 0 0,0 0 0,1 0 0,-1 1 0,0-1 1,0 0-1,1-1 0,-1 1 0,1 0 0,-1 0 0,1-1 0,-1 1 0,1-1 0,0 1 0,-1-1 0,1 0 0,0 1 0,-1-1 0,1 0 0,0 0 0,-1 0 0,1 0 0,0-1 0,-1 1 0,1 0 0,-1-1 0,1 1 0,0-1 0,-1 0 0,2 0 0,9-4-28,-1 0 0,0 0 0,0-2 0,0 1 0,-1-1 0,0-1 0,-1 1 0,11-12 0,-6 7-15,0 0 0,24-15 1,-38 26 32,1 1 0,0 0 1,-1-1-1,1 1 1,-1-1-1,1 1 0,0 0 1,-1-1-1,1 1 0,0 0 1,0 0-1,-1-1 1,1 1-1,0 0 0,-1 0 1,1 0-1,0 0 0,0 0 1,-1 0-1,1 0 0,0 0 1,0 0-1,-1 0 1,1 1-1,0-1 0,0 0 1,-1 0-1,1 1 0,0-1 1,-1 0-1,1 1 1,-1-1-1,1 1 0,0-1 1,0 1-1,0 2 17,0-1 1,0 0-1,-1 0 1,1 0-1,0 1 1,-1-1-1,0 0 1,1 1-1,-1-1 0,0 0 1,0 4-1,-11 64 310,5-50-332,3-12-84,1 0 0,0 1 0,0-1 0,0 14 0,21-49-9766,-7 1 2247</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2.145"/>
    </inkml:context>
    <inkml:brush xml:id="br0">
      <inkml:brushProperty name="width" value="0.025" units="cm"/>
      <inkml:brushProperty name="height" value="0.025" units="cm"/>
    </inkml:brush>
  </inkml:definitions>
  <inkml:trace contextRef="#ctx0" brushRef="#br0">31 121 13997,'0'0'13282,"9"1"-11862,-6 0-1377,0-1 1,0 1-1,0-1 0,0 0 0,0 1 0,-1-1 1,1-1-1,0 1 0,0 0 0,0-1 0,0 0 1,0 1-1,-1-1 0,1 0 0,0 0 0,-1-1 1,1 1-1,-1-1 0,1 1 0,-1-1 1,0 0-1,1 0 0,-1 1 0,0-2 0,0 1 1,-1 0-1,1 0 0,0-1 0,-1 1 0,1-1 1,1-4-1,0 2 0,-1 0 0,0 0 0,0 0 0,0 0 0,0 0 0,-1 0 0,0-1 1,1-7-1,-2 12-41,0 0 1,0 0-1,0 0 1,0 0-1,-1 0 0,1 0 1,0-1-1,0 1 1,-1 0-1,1 0 1,-1 0-1,1 0 1,-1 0-1,1 0 1,-1 1-1,1-1 1,-1 0-1,0 0 1,0 0-1,1 0 1,-1 1-1,0-1 1,0 0-1,0 1 1,0-1-1,0 1 1,0-1-1,0 1 0,0-1 1,0 1-1,0 0 1,0-1-1,0 1 1,0 0-1,0 0 1,0 0-1,0 0 1,-1 0-1,1 0 1,0 0-1,0 0 1,0 0-1,0 1 1,0-1-1,-2 1 1,-1 0-18,0 1 1,0-1-1,0 1 1,1 0-1,-1 0 1,0 0-1,1 1 1,0-1-1,-1 1 1,1 0-1,0 0 1,1 0-1,-1 0 1,0 1-1,1-1 1,0 1-1,0-1 1,-3 8-1,-2 4-3,0 0 0,2 0 0,-6 24 1,8-31 20,1 1 1,1 0 0,0 0 0,0-1 0,0 1 0,1 0 0,0 0-1,2 10 1,-1-16 12,0-1-1,0 0 1,0 1 0,0-1-1,0 0 1,0 0 0,0 0-1,1 0 1,-1 0-1,1 0 1,0 0 0,-1 0-1,1 0 1,0-1-1,0 1 1,0-1 0,0 1-1,1-1 1,-1 0-1,0 0 1,0 0 0,1 0-1,-1 0 1,1-1 0,-1 1-1,0-1 1,1 1-1,-1-1 1,1 0 0,-1 0-1,1 0 1,2-1-1,3 1 5,-1-1-1,1 0 1,-1-1-1,0 0 1,0 0-1,0 0 0,0-1 1,0 0-1,0 0 1,-1-1-1,1 0 1,-1 0-1,0-1 0,0 1 1,5-7-1,-3 4-22,-2-1 0,1 1 0,-1-1-1,0 0 1,0 0 0,-1-1 0,0 0 0,-1 0-1,0 0 1,-1 0 0,4-11 0,-12 36-322,1-2 301,0 0-1,1 0 1,0 1-1,1-1 1,1 1-1,0-1 1,1 1 0,2 18-1,-1-32 10,-1 0 0,0 0 0,1 0 0,-1 0 0,1 1 0,-1-1 0,1 0 0,0 0 0,-1 0 0,1 0 0,0 0-1,0-1 1,0 1 0,0 0 0,0 0 0,0 0 0,0-1 0,0 1 0,0 0 0,0-1 0,0 1 0,0-1 0,0 0 0,2 1 0,0 0-130,0-1 1,0 0-1,-1 0 1,1 0 0,0-1-1,0 1 1,0-1-1,-1 1 1,1-1 0,3-2-1,3 0-873,0-2 1,-1 1-1,1-1 0,-1-1 0,9-7 1,16-20-4696,1-6-1856</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2.644"/>
    </inkml:context>
    <inkml:brush xml:id="br0">
      <inkml:brushProperty name="width" value="0.025" units="cm"/>
      <inkml:brushProperty name="height" value="0.025" units="cm"/>
    </inkml:brush>
  </inkml:definitions>
  <inkml:trace contextRef="#ctx0" brushRef="#br0">101 0 8232,'0'0'6737,"-8"14"-3684,-7 15-1998,1 2 0,1 0 0,1 1-1,2 0 1,1 0 0,-5 37-1,14-64-904,-6 104 1841,7-100-1949,-1 0 0,1 0 0,1 0 1,0 1-1,0-1 0,0-1 0,1 1 0,1 0 1,6 11-1,-10-19-66,0 0 1,0-1-1,1 1 0,-1 0 1,0-1-1,1 1 0,-1-1 1,0 1-1,1-1 0,-1 1 1,1 0-1,-1-1 0,1 0 1,-1 1-1,1-1 1,-1 1-1,1-1 0,-1 0 1,1 1-1,0-1 0,-1 0 1,1 1-1,0-1 0,-1 0 1,1 0-1,0 0 1,1 0-1,5-15-1438,-3-27 116,-4 35 1401,0-1 0,0 1 0,-1 0 0,0-1 1,0 1-1,-1 0 0,0 0 0,0 0 0,-1 0 0,0 0 1,0 1-1,0-1 0,-1 1 0,0 0 0,0 0 0,-1 0 1,-6-6-1,19 18 2050,17 4-1941,-13-9-88,-1 0 1,1-1 0,0-1 0,-1 0-1,1 0 1,-1-1 0,1 0 0,-1-1-1,0-1 1,0 0 0,0 0-1,0-1 1,-1 0 0,0-1 0,11-7-1,-21 12-61,0 1 0,0 0-1,0 0 1,0 0 0,1 0-1,-1 0 1,0 0 0,0 0-1,0 0 1,0 0 0,0 0-1,1 0 1,-1 0-1,0 0 1,0 0 0,0 0-1,0 0 1,0 0 0,1 0-1,-1 0 1,0 0 0,0 0-1,0 0 1,0 0 0,0 0-1,0 0 1,1 0-1,-1 0 1,0 0 0,0 0-1,0 0 1,0 0 0,0 1-1,0-1 1,1 0 0,-1 0-1,0 0 1,0 0 0,0 0-1,0 0 1,0 0-1,0 1 1,0-1 0,0 0-1,0 0 1,0 0 0,0 0-1,0 0 1,0 1 0,0-1-1,0 0 1,0 0 0,0 0-1,0 0 1,0 1 0,-1 14 387,-9 26-31,7-33-139,2-2-137,-1-1-1,1 0 1,0 1-1,0-1 1,1 0-1,-1 1 1,1-1-1,0 1 1,1-1-1,1 7 1,-2-10-68,1 0 0,0-1 1,0 1-1,1-1 1,-1 1-1,0-1 0,0 1 1,1-1-1,-1 0 1,1 1-1,-1-1 0,1 0 1,0 0-1,-1 0 1,1 0-1,0-1 0,0 1 1,-1 0-1,1-1 1,0 1-1,0-1 1,0 0-1,0 0 0,0 1 1,0-1-1,0 0 1,0-1-1,-1 1 0,1 0 1,0 0-1,2-1 1,9-2-23,-1 0 0,0 0 0,0-1 0,0-1 1,0 0-1,-1 0 0,0-1 0,20-14 0,-22 13-6,2 0 1,-1 1-1,1 0 0,-1 1 0,2 0 0,-1 1 0,0 0 1,1 1-1,0 0 0,13-1 0,-24 4 1,0 0 0,0 0 0,-1 0 0,1 1 0,0-1 0,0 0 0,0 1 0,0-1 0,0 0 0,-1 1 0,1-1 0,0 1 0,0-1 0,-1 1 0,1 0 0,0-1 0,-1 1 0,1 0 0,-1-1 0,1 1 0,-1 0 0,1 0 0,-1-1 0,1 1 0,-1 0 0,0 0 0,1 0 0,-1 0 0,0 0 0,0 0 0,0-1 0,0 1 0,0 0 0,0 2 0,0 45 0,1-3 0,0-45-62,-1 1 0,1-1 0,-1 1 0,0 0 1,1-1-1,0 1 0,-1-1 0,1 1 0,-1-1 0,1 0 0,0 1 0,-1-1 1,1 0-1,0 1 0,-1-1 0,1 0 0,0 0 0,-1 1 0,1-1 0,0 0 0,0 0 1,-1 0-1,2 0 0,11-3-4133,2-11-5948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4.462"/>
    </inkml:context>
    <inkml:brush xml:id="br0">
      <inkml:brushProperty name="width" value="0.025" units="cm"/>
      <inkml:brushProperty name="height" value="0.025" units="cm"/>
    </inkml:brush>
  </inkml:definitions>
  <inkml:trace contextRef="#ctx0" brushRef="#br0">171 163 18930,'0'0'2899,"-12"-1"-230,2 0-2341,0 1 0,0 0 0,1 0 0,-1 1 0,0 0 0,0 1 0,-13 4 1,19-5-175,0 0 0,0 1 0,1 0 1,-1-1-1,1 1 0,-1 0 0,1 1 1,0-1-1,0 1 0,0-1 0,0 1 1,0 0-1,1 0 0,-1 0 1,1 0-1,0 1 0,0-1 0,0 1 1,0-1-1,1 1 0,-1-1 0,1 1 1,0 0-1,0 0 0,0 6 0,0-9-141,1 0 0,0 1-1,0-1 1,0 0 0,0 0-1,0 1 1,1-1 0,-1 0-1,0 0 1,0 0-1,1 1 1,-1-1 0,1 0-1,-1 0 1,1 0 0,0 0-1,-1 0 1,1 0 0,0 0-1,0 0 1,-1 0-1,1 0 1,0 0 0,0 0-1,0 0 1,2 0 0,0 1 10,0-1 1,0 0-1,0 0 1,1 0 0,-1 0-1,1 0 1,-1-1-1,1 1 1,5-1 0,0 0 30,1-1 0,-1 0 0,0 0 0,1-1 0,-1 0 0,17-6 0,-11-1-14,1-1 0,-1-1 0,0 0 0,-1-1-1,-1-1 1,0 0 0,0 0 0,-1-1 0,-1-1 0,-1 0 0,0-1 0,-1 0-1,0 0 1,-1-1 0,-1 0 0,7-25 0,-14 41-40,0 1 0,0 0 0,0 0 0,1-1 0,-1 1 0,0 0 0,0 0 0,0-1 0,1 1 0,-1 0 0,0-1 0,0 1 0,0 0 0,0-1 0,0 1 0,0 0 0,0-1 0,0 1 0,0 0 0,0-1 0,0 1 0,0 0 0,0-1 0,0 1 0,0 0 0,0-1 0,0 1 0,0 0 0,0-1 0,-1 1 0,1 0 0,0-1 0,0 1 0,0 0 0,-1 0 0,1-1 0,0 1 0,0 0 0,-1 0 0,1-1 0,0 1 0,0 0 0,-1 0 0,1 0 0,0-1 0,-1 1 0,0 0 0,-15 14 0,-16 28 0,24-30 0,1 1 0,0 1 0,0-1 0,1 1 0,1 0 0,0 1 0,1-1 0,1 1 0,0 0 0,1 0 0,0 25 0,2-37 0,0-1 0,1 1 0,-1 0 0,0-1 0,1 1 0,0 0 0,0-1 0,0 1 0,0 0 0,0-1 0,0 1 0,1-1 0,-1 0 0,1 0 0,-1 1 0,1-1 0,0 0 0,0 0 0,0 0 0,0-1 0,0 1 0,1-1 0,-1 1 0,0-1 0,1 1 0,-1-1 0,1 0 0,0 0 0,-1-1 0,1 1 0,0 0 0,-1-1 0,1 1 0,0-1 0,5 0 0,-1 0 0,0 0 0,1-1 0,-1 0 0,0 0 0,0 0 0,0-1 0,0 0 0,0-1 0,0 1 0,0-1 0,-1-1 0,0 1 0,7-5 0,-4 0 0,0 0 0,0-1 0,0 1 0,-1-2 0,0 1 0,-1-1 0,0 0 0,-1-1 0,0 0 0,-1 0 0,0 0 0,0 0 0,4-19 0,-29 58 0,15-19 0,1 0 0,1 0 0,0 0 0,0 1 0,1 0 0,-1 10 0,2-19 0,1 1 0,0 0 0,-1 0 0,1-1 0,0 1 0,0 0 0,1 0 0,-1-1 0,0 1 0,0 0 0,1 0 0,-1-1 0,1 1 0,0 0 0,-1-1 0,1 1 0,0-1 0,0 1 0,0-1 0,0 1 0,0-1 0,0 0 0,1 1 0,-1-1 0,0 0 0,1 0 0,-1 0 0,1 0 0,-1 0 0,1 0 0,-1-1 0,1 1 0,0 0 0,-1-1 0,1 1 0,0-1 0,-1 0 0,1 1 0,3-1 0,2 0 0,0-1 0,-1 1 0,1-1 0,0-1 0,-1 1 0,1-1 0,-1 0 0,1-1 0,-1 1 0,0-1 0,0 0 0,0-1 0,-1 0 0,1 0 0,7-7 0,-6 6 0,-1-2 0,0 1 0,0-1 0,0 0 0,-1 0 0,0 0 0,0-1 0,-1 1 0,6-16 0,-13 33-246,1 1 1,-1 0-1,2 0 0,0-1 0,0 1 1,1 0-1,1 13 0,-1-21 3,0 0-1,1 0 0,-1 0 1,1 0-1,-1 0 1,1 0-1,0 0 1,0 0-1,1 0 1,-1 0-1,1 0 0,-1-1 1,1 1-1,0-1 1,0 1-1,0-1 1,0 0-1,0 1 0,1-1 1,-1 0-1,1-1 1,-1 1-1,1 0 1,0-1-1,-1 1 1,1-1-1,0 0 0,0 0 1,6 1-1,17-1-13032</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3.406"/>
    </inkml:context>
    <inkml:brush xml:id="br0">
      <inkml:brushProperty name="width" value="0.025" units="cm"/>
      <inkml:brushProperty name="height" value="0.025" units="cm"/>
    </inkml:brush>
  </inkml:definitions>
  <inkml:trace contextRef="#ctx0" brushRef="#br0">168 244 13453,'-9'0'4212,"-1"1"-3501,1 1 0,0 0 1,0 1-1,0 0 0,0 0 1,0 1-1,0 0 0,1 0 1,-9 7-1,12-8-562,1 0-1,-1 0 1,1 0-1,0 1 1,0 0-1,1 0 1,-1 0-1,1 0 1,0 0 0,0 1-1,0-1 1,0 1-1,1 0 1,0 0-1,0 0 1,0 0-1,1 0 1,0 0-1,-2 10 1,3-14-144,0 0 1,0 0-1,0 0 0,1 0 0,-1 0 1,0 0-1,0 0 0,1-1 1,-1 1-1,1 0 0,-1 0 0,1 0 1,-1 0-1,1-1 0,-1 1 1,1 0-1,0 0 0,-1-1 0,1 1 1,0-1-1,-1 1 0,1 0 1,0-1-1,0 1 0,0-1 0,0 0 1,-1 1-1,1-1 0,0 0 1,0 1-1,0-1 0,0 0 0,0 0 1,0 0-1,0 0 0,0 0 1,0 0-1,0 0 0,0 0 0,0 0 1,0-1-1,0 1 0,-1 0 1,2-1-1,45-14 248,-17-3-194,-1-1-1,-1-1 1,-1-1 0,-1-1 0,0-2-1,-2 0 1,-1-2 0,-1 0 0,-2-2-1,22-36 1,-36 54-22,0 0 1,-1 0-1,0-1 0,0 0 1,-1 0-1,3-14 1,-7 25-33,0 0 0,0 0 0,0 0 0,0 0 0,0 0 0,0 0 0,0 0 0,0 1 1,-1-1-1,1 0 0,0 0 0,0 0 0,0 0 0,0 0 0,0 0 0,0 0 0,0 0 0,0 0 1,0 0-1,0 0 0,0 0 0,-1 0 0,1 0 0,0 0 0,0 0 0,0 0 0,0 0 1,0 0-1,0 0 0,0 0 0,0 0 0,0 0 0,0 0 0,0 0 0,-1 0 0,1 0 0,0 0 1,0 0-1,0 0 0,0 0 0,0 0 0,0 0 0,0 0 0,0 0 0,0-1 0,0 1 1,0 0-1,-11 15 101,-9 22 140,7-6 119,1 1-1,2-1 1,2 2-1,1-1 0,1 1 1,1 0-1,1 47 0,4-77-358,0-1-1,0 1 1,0 0-1,0-1 1,0 1 0,1 0-1,-1-1 1,1 1-1,0-1 1,0 1-1,0-1 1,0 1 0,0-1-1,1 0 1,-1 1-1,1-1 1,-1 0-1,1 0 1,0 0-1,0 0 1,0 0 0,0-1-1,5 4 1,-4-4-8,0 0 1,0 0-1,1 0 1,-1 0 0,1-1-1,-1 1 1,0-1-1,1 0 1,-1 0 0,1 0-1,-1-1 1,1 1-1,-1-1 1,0 0 0,1 0-1,-1 0 1,0 0-1,7-4 1,-1 0 1,1-1 0,-1 0 0,0-1 0,0 0 0,0-1 0,-1 1 0,-1-2 0,1 1 0,-1-1 0,-1 0 0,1 0 0,-2-1 0,1 0 0,-1 0 0,-1 0 0,0-1 0,0 0 0,-1 1 0,-1-1 0,1 0 0,-2 0 0,0-1 0,0-11 0,-1 22 0,1 1 0,-1 0 0,0-1 0,0 1 0,0 0 0,0-1 0,0 1 0,0 0 0,0-1 0,0 1 0,0 0 0,0-1 0,0 1 0,0 0 0,0-1 0,-1 1 0,1 0 0,0-1 0,0 1 0,0 0 0,0-1 0,-1 1 0,1 0 0,0 0 0,0-1 0,0 1 0,-1 0 0,1 0 0,0-1 0,0 1 0,-1 0 0,1 0 0,0 0 0,-1-1 0,1 1 0,0 0 0,-1 0 0,-12 8 0,-8 19 0,12-11 0,0 1 0,1 0 0,1 0 0,1 1 0,0 0 0,1 0 0,1 1 0,1-1 0,0 1 0,1 20 0,2-38-2,0 0 0,0 1-1,0-1 1,1 0 0,-1 0 0,0 1 0,1-1 0,-1 0-1,1 0 1,-1 0 0,1 1 0,-1-1 0,1 0-1,0 0 1,0 0 0,0 0 0,-1 0 0,1 0 0,0-1-1,0 1 1,0 0 0,0 0 0,0-1 0,1 1-1,1 0 1,1 1-32,0-1 0,0 0-1,0-1 1,0 1 0,0-1-1,0 1 1,0-1 0,6-1-1,2 0-406,0-1-1,1-1 1,-1 0-1,21-8 1,16-15-5180,4-4-3866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3.750"/>
    </inkml:context>
    <inkml:brush xml:id="br0">
      <inkml:brushProperty name="width" value="0.025" units="cm"/>
      <inkml:brushProperty name="height" value="0.025" units="cm"/>
    </inkml:brush>
  </inkml:definitions>
  <inkml:trace contextRef="#ctx0" brushRef="#br0">157 0 16335,'-9'5'6049,"7"-4"-5808,-73 38 6143,67-35-5914,0 1-1,0 0 1,0 1 0,1 0 0,0 0-1,0 1 1,-11 14 0,42-22-470,-13-2 0,5-2-5,0 1 0,1 0 1,0 1-1,-1 1 0,27 0 1,-40 2 4,0 0 0,0 1 0,0-1 0,0 1 1,0 0-1,0-1 0,0 1 0,0 0 0,0 1 1,0-1-1,0 1 0,-1-1 0,1 1 0,-1 0 0,1 0 1,-1 0-1,1 0 0,-1 0 0,0 0 0,0 1 1,0-1-1,-1 1 0,1 0 0,-1-1 0,1 1 0,-1 0 1,0 0-1,0 0 0,0 0 0,0 0 0,0 0 1,-1 0-1,0 0 0,1 0 0,-1 0 0,0 0 0,-1 5 1,0 0 0,0-1 1,-1 1 0,0-1-1,0 0 1,0 0 0,-1 0-1,0 0 1,-1 0 0,0 0-1,0-1 1,0 0 0,0 0-1,-1 0 1,0 0 0,-10 8-1,8-7-1,-1 0-1,-1 0 1,1-1-1,-1 0 1,0 0-1,-1-1 1,1 0-1,-1-1 1,0 0-1,-16 4 1,4-8-1647,10-7-3945,1-11-8309</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5.028"/>
    </inkml:context>
    <inkml:brush xml:id="br0">
      <inkml:brushProperty name="width" value="0.025" units="cm"/>
      <inkml:brushProperty name="height" value="0.025" units="cm"/>
    </inkml:brush>
  </inkml:definitions>
  <inkml:trace contextRef="#ctx0" brushRef="#br0">1 178 5125,'0'0'6385,"1"8"-3375,-2-5-2799,1 0 1,0-1-1,1 1 0,-1-1 0,0 1 0,1 0 0,-1-1 0,1 1 0,0-1 0,0 0 0,0 1 0,0-1 0,0 1 1,1-1-1,-1 0 0,1 0 0,-1 0 0,1 0 0,0 0 0,0 0 0,0 0 0,0-1 0,0 1 0,0-1 0,0 1 1,0-1-1,1 0 0,-1 0 0,1 0 0,-1 0 0,1 0 0,-1-1 0,1 1 0,-1-1 0,1 0 0,3 1 0,2-2 73,0 1-1,0-1 1,0-1-1,0 1 0,-1-2 1,1 1-1,-1-1 1,1 0-1,-1 0 0,0-1 1,0 0-1,0 0 0,-1-1 1,1 1-1,-1-2 1,0 1-1,-1-1 0,8-8 1,-6 5-239,0 1 1,0-1-1,-1 0 1,0 0-1,-1 0 1,0-1-1,-1 0 1,0 0 0,0 0-1,-1 0 1,0-1-1,-1 1 1,1-14-1,-3 23-40,0-1 1,0 1-1,0 0 0,0-1 1,0 1-1,-1 0 0,1-1 0,0 1 1,-1 0-1,1-1 0,-1 1 0,0 0 1,1 0-1,-1 0 0,0 0 1,0 0-1,1 0 0,-1 0 0,0 0 1,0 0-1,0 0 0,0 0 0,-1 0 1,1 1-1,0-1 0,0 0 0,0 1 1,-1-1-1,1 1 0,0-1 1,0 1-1,-1 0 0,1 0 0,0-1 1,-1 1-1,1 0 0,-1 0 0,1 0 1,0 1-1,-2-1 0,-2 0-16,0 1-1,0 0 1,1 0 0,-1 0-1,1 0 1,-1 1 0,1-1-1,-1 1 1,1 0-1,-7 5 1,2 1-6,1 0 0,0 1 0,1 0-1,0 0 1,0 0 0,1 1 0,0 0 0,1 0 0,0 1 0,-3 11 0,-3 8 44,2 1 0,-7 43 0,14-66 20,1 0 0,0 1 0,0-1 0,1 1 0,0-1-1,0 0 1,3 12 0,-3-18-39,1-1 0,-1 1-1,1-1 1,-1 1 0,1-1-1,0 1 1,0-1-1,0 0 1,0 1 0,0-1-1,0 0 1,0 0 0,0 1-1,0-1 1,1 0 0,-1 0-1,3 1 1,-2-1-2,0-1-1,1 1 1,0 0 0,-1-1-1,1 1 1,-1-1 0,1 0-1,0 0 1,-1 0 0,1 0-1,-1-1 1,1 1 0,-1-1-1,5-1 1,6-3 32,0 0 0,0-1 0,-1-1-1,0 0 1,0-1 0,0 0 0,-1-1 0,18-17 0,76-89-11,-36 19-156,-44 58 77,-25 38 49,0 0 0,0 0 0,0 0 0,0 0 0,0 0 0,0 0 0,0 0 0,0 0 0,0 1 0,0-1 0,0 0 0,0 0 0,0 0 0,0 0 0,1 0 0,-1 0 0,0 0 0,0 0 0,0 0 0,0 0 0,0 0 0,0 0 0,0 0 0,0 0 0,0 0 0,0 0 0,1 0 0,-1 0 0,0 0 0,0 0 0,0 0 0,0 0 0,0 0 0,0 0 0,0 0 0,0 0 0,0 0 0,0 0 0,1 0 0,-1 0 0,0 0 0,0 0 0,0 0 0,0 0 0,0 0 0,0 0 0,0 0 0,0 0 0,0 0 0,0 0 0,0 0 0,0 0 0,1-1 0,-1 1 0,0 0 0,0 0 0,0 0 0,0 0 0,0 0 0,-1 14-103,-4 18 104,-12 29 329,11-46 108,1 0 0,1 1 0,1-1 0,0 1-1,1 0 1,1-1 0,0 18 0,1-33-431,0 1 1,1 0-1,-1-1 0,0 1 1,1-1-1,-1 1 0,1-1 1,-1 1-1,0 0 0,1-1 1,-1 0-1,1 1 0,0-1 0,-1 1 1,1-1-1,-1 0 0,1 1 1,0-1-1,-1 0 0,1 1 1,-1-1-1,1 0 0,0 0 1,0 0-1,-1 0 0,1 0 1,0 0-1,-1 0 0,1 0 1,0 0-1,-1 0 0,1 0 1,0 0-1,-1 0 0,1-1 1,1 1-1,26-9-36,-11 0 32,0-1 0,-1 0 0,-1-1 0,28-26 0,-26 21 0,1 2 0,38-25 0,-55 38 0,0 0 0,0 1 0,0-1 0,0 0 0,0 0 0,1 1 0,-1-1 0,0 1 0,0-1 0,1 1 0,-1-1 0,0 1 0,0 0 0,1 0 0,-1 0 0,0-1 0,1 1 0,-1 0 0,1 1 0,-1-1 0,0 0 0,1 0 0,-1 1 0,0-1 0,0 0 0,1 1 0,-1 0 0,0-1 0,0 1 0,0 0 0,0-1 0,1 1 0,-1 0 0,0 0 0,-1 0 0,1 0 0,0 0 0,0 0 0,0 0 0,0 0 0,-1 0 0,1 0 0,-1 1 0,1-1 0,-1 0 0,1 2 0,2 8 0,-1 0 0,0 0 0,-1 1 0,0 20 0,2 5 0,-3-36 0,0 0 0,0 1 0,0-1 0,1 0 0,-1 1 0,0-1 0,1 0 0,0 0 0,-1 1 0,1-1 0,-1 0 0,1 0 0,0 0 0,0 0 0,0 0 0,0 0 0,0 0 0,0 0 0,0-1 0,0 1 0,0 0 0,0 0 0,0-1 0,0 1 0,1-1 0,-1 1 0,0-1 0,0 1 0,1-1 0,-1 0 0,0 0 0,1 0 0,-1 1 0,0-1 0,1-1 0,-1 1 0,0 0 0,1 0 0,-1 0 0,0-1 0,0 1 0,1 0 0,-1-1 0,0 1 0,0-1 0,0 0 0,1 1 0,0-2 0,11-5 0,0-1 0,0 0 0,18-15 0,-14 10 0,-10 8 0,70-42-21,-70 43 10,1 0 0,-1 1 1,1 0-1,0 1 0,0 0 1,0 0-1,0 1 0,14-2 1,-21 3 0,0 0 1,0 0 0,0 0-1,0 1 1,-1-1 0,1 0-1,0 0 1,0 0 0,0 1-1,-1-1 1,1 0 0,0 1-1,-1-1 1,1 0 0,0 1 0,0-1-1,-1 1 1,1-1 0,-1 1-1,1-1 1,0 1 0,-1 0-1,1-1 1,-1 1 0,0 0-1,1 0 1,0 1 0,0 26-11,-3-20 25,0 0 0,0 0 0,-1 0 0,0-1 0,-4 9 0,3-10-250,1-1 0,-1 1 0,-1-1 0,1 1 0,-8 5 0,-10 1-3904,21-12 3583,-1 1 0,1-1 0,0 0 0,-1 0 0,1 0 0,-1 0 0,1 0 0,0-1 0,-1 1 0,1 0 0,0-1 0,-1 1 0,1 0 0,0-1 0,0 0 0,-2 0 0,-11-14-12236</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5.372"/>
    </inkml:context>
    <inkml:brush xml:id="br0">
      <inkml:brushProperty name="width" value="0.025" units="cm"/>
      <inkml:brushProperty name="height" value="0.025" units="cm"/>
    </inkml:brush>
  </inkml:definitions>
  <inkml:trace contextRef="#ctx0" brushRef="#br0">0 0 16656,'0'0'3427,"36"53"-3555,-10-42-1954,4-3-3652</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5.760"/>
    </inkml:context>
    <inkml:brush xml:id="br0">
      <inkml:brushProperty name="width" value="0.025" units="cm"/>
      <inkml:brushProperty name="height" value="0.025" units="cm"/>
    </inkml:brush>
  </inkml:definitions>
  <inkml:trace contextRef="#ctx0" brushRef="#br0">23 276 15086,'0'0'11766,"10"0"-9892,-3-1-1740,-1-1 0,0 1 1,0-1-1,0 0 0,0 0 0,-1 0 1,1-1-1,0 0 0,-1 0 0,0-1 1,0 0-1,0 1 0,0-2 0,0 1 1,-1 0-1,0-1 0,0 0 1,0 0-1,3-7 0,-4 8-116,52-77 177,-51 74-175,-1 1-1,0-1 1,0 0-1,0-1 1,-1 1-1,0 0 0,-1-1 1,1 1-1,-1-1 1,-1-12-1,0 18-15,0 1 0,0 0 1,0 0-1,0 0 0,0 0 0,-1 0 0,1 0 0,0 0 0,-1 0 0,1 0 1,-1 0-1,1 0 0,-1 0 0,0 0 0,1 0 0,-1 1 0,0-1 1,0 0-1,1 0 0,-1 1 0,0-1 0,0 0 0,0 1 0,0-1 1,0 1-1,-1-1 0,-1 0-7,0 0 1,-1 1-1,1-1 1,0 1 0,0 0-1,0 0 1,0 0-1,0 0 1,-5 2-1,0-1-8,1 1 1,-1 0-1,1 1 0,0 0 0,0 0 0,0 0 0,-10 7 0,7-1 0,1 1 0,0-1-1,1 1 1,0 1 0,0 0 0,1 0-1,0 0 1,-5 14 0,8-16 40,0-1 0,1 1 0,0 0 0,0 0 1,1 0-1,1 0 0,-1 0 0,1 1 0,1-1 0,-1 0 0,2 1 1,1 11-1,-1-20-22,-1 1 1,1-1-1,0 0 1,0 0 0,0 0-1,-1 1 1,1-1-1,1 0 1,-1 0-1,0 0 1,0-1 0,0 1-1,0 0 1,1 0-1,-1-1 1,0 1-1,1-1 1,-1 1 0,0-1-1,1 1 1,-1-1-1,1 0 1,-1 0-1,1 1 1,-1-1 0,1 0-1,-1-1 1,0 1-1,1 0 1,-1 0-1,1-1 1,1 0 0,49-14 211,-23 0-286,50-37 0,-58 36-151,0 2 1,1 0-1,1 1 1,27-10-1,-49 22 227,0 0 0,1 0-1,-1 1 1,0-1 0,0 1 0,1-1-1,-1 1 1,0-1 0,1 1 0,-1 0 0,1 0-1,-1 0 1,0 0 0,1 0 0,-1 0-1,1 0 1,-1 0 0,0 0 0,1 1 0,-1-1-1,0 0 1,1 1 0,-1 0 0,0-1-1,1 1 1,-1 0 0,0-1 0,0 1 0,0 0-1,0 0 1,0 0 0,0 0 0,0 0 0,0 0-1,0 0 1,0 0 0,0 1 0,-1-1-1,2 2 1,0 5 89,-1 0 0,0 0 0,0 0-1,0 0 1,-1 0 0,-1 10 0,0-11-52,1 0 0,0 0 0,0-1 0,1 1 0,0 0 0,0 0 0,2 6 0,-2-11-46,0-1 0,0 0 0,0 1 0,0-1 0,1 0 0,-1 0 0,0 0 0,0 0 0,1 0 0,-1 0 0,1 0 0,-1-1 0,1 1 0,-1 0 0,1-1 0,0 1 0,-1-1 0,1 0 0,0 1 0,-1-1 0,1 0 0,0 0 0,-1 0 0,1 0 0,0-1 0,-1 1 0,1 0 0,0-1 0,-1 1 0,1-1 0,-1 1 0,1-1 0,2-1 0,51-28 0,-22 6 0,-24 16 0,1 1 0,0-1 0,0 2 0,1-1 0,0 1 0,0 1 0,21-7 0,-31 12 0,0 0 0,-1 0 0,1 0 0,0 1 0,0-1 0,-1 0 0,1 0 0,0 1 0,0-1 0,-1 0 0,1 1 0,0-1 0,-1 1 0,1-1 0,-1 1 0,1-1 0,-1 1 0,1-1 0,-1 1 0,1-1 0,-1 1 0,1 0 0,-1-1 0,0 1 0,1 0 0,-1 0 0,0-1 0,1 1 0,-1 0 0,0 0 0,0-1 0,0 1 0,0 0 0,0 0 0,0-1 0,0 1 0,0 0 0,0 0 0,0-1 0,0 1 0,-1 1 0,-4 36 0,-8 3 86,10-32-225,0-1-1,0 0 0,1 1 1,0 0-1,1 0 0,-1 10 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7.695"/>
    </inkml:context>
    <inkml:brush xml:id="br0">
      <inkml:brushProperty name="width" value="0.025" units="cm"/>
      <inkml:brushProperty name="height" value="0.025" units="cm"/>
    </inkml:brush>
  </inkml:definitions>
  <inkml:trace contextRef="#ctx0" brushRef="#br0">325 51 13549,'0'-3'545,"-1"1"1,0 0-1,-1-1 1,1 1-1,0 0 1,0 0-1,-1 0 1,0 0-1,1 0 0,-1 0 1,0 0-1,0 1 1,0-1-1,0 0 1,0 1-1,-3-2 1,0 1-125,0-1 0,-1 1 1,1 0-1,-1 1 0,0-1 1,1 1-1,-8 0 0,5 0-276,0 0 0,0 1 0,0 1 0,1-1-1,-1 1 1,0 0 0,0 1 0,0 0 0,1 0 0,-1 1 0,-8 4-1,6 0-14,0 1-1,0 0 0,0 1 0,1 0 0,1 1 0,-1-1 0,2 2 0,-1-1 0,1 1 0,1 0 0,0 0 0,1 1 0,-6 15 1,5-9 124,1-1 0,0 1 0,2 0 0,0 0 0,0 1 0,2-1 1,1 0-1,2 33 0,-1-47-245,-1-1 0,1 1 0,0 0 1,0 0-1,0-1 0,1 1 0,-1-1 0,1 1 0,0-1 1,0 1-1,0-1 0,1 0 0,-1 0 0,1 0 0,-1 0 1,1-1-1,0 1 0,0-1 0,0 0 0,1 1 0,5 2 0,-2-3 12,-1 1-1,1-1 1,0-1-1,-1 1 1,1-1-1,0 0 1,0-1-1,0 1 1,0-1-1,0-1 1,13-1-1,-11 0 1,-1 0 0,1-1-1,0 1 1,-1-1 0,1-1 0,-1 0-1,0 0 1,0-1 0,8-6 0,-12 8-17,0 0 1,-1 0 0,1-1 0,-1 1 0,0-1 0,0 1 0,0-1-1,-1 0 1,1 0 0,-1 0 0,0-1 0,0 1 0,0-1 0,-1 1-1,1-1 1,-1 1 0,0-7 0,0 10-5,-1 0 0,0 0 0,0 0 0,0 0 0,0 0 0,-1 0 0,1 0 0,0 0 0,0 1 0,0-1 0,-1 0 0,1 0 0,-1 0 0,1 0 0,0 0 0,-1 0 0,1 1 0,-1-1 0,0 0 0,1 0 0,-1 1 0,0-1 0,1 0 0,-1 1 0,0-1 0,0 1 0,0-1 0,1 1 0,-2-1 0,-1 0 0,0 0 0,0 1 0,0-1 0,0 1 0,-1 0 0,1-1 0,0 1 0,0 1 0,-5 0 0,1 0 0,-1 0 0,1 1 0,0 0 0,0 0 0,0 1 0,0 0 0,-10 6 0,1 10 0,16-19 0,0 1 0,0-1 0,0 0 0,0 0 0,0 1 0,1-1 0,-1 0 0,0 1 0,0-1 0,0 0 0,0 0 0,0 1 0,1-1 0,-1 0 0,0 0 0,0 0 0,0 1 0,1-1 0,-1 0 0,0 0 0,0 0 0,1 0 0,-1 1 0,0-1 0,1 0 0,-1 0 0,0 0 0,0 0 0,1 0 0,-1 0 0,0 0 0,1 0 0,-1 0 0,0 0 0,0 0 0,1 0 0,-1 0 0,0 0 0,1 0 0,-1 0 0,0 0 0,1 0 0,-1 0 0,0-1 0,0 1 0,1 0 0,-1 0 0,0 0 0,1-1 0,-1 1 0,12-5 0,1-1 0,-1-1 0,0 0 0,19-15 0,-24 16 0,1 0 0,-1 1 0,1 0 0,0 0 0,0 0 0,1 1 0,-1 1 0,1-1 0,0 1 0,0 1 0,0-1 0,0 2 0,10-2 0,-18 3 0,0 1 0,0-1 0,0 0 0,0 1 0,0-1 0,0 1 0,0-1 0,0 1 0,0-1 0,0 1 0,0-1 0,0 1 0,0 0 0,-1 0 0,1-1 0,0 1 0,-1 0 0,1 0 0,0 0 0,-1 0 0,1 0 0,-1 0 0,1 0 0,-1 0 0,0 0 0,1 0 0,-1 0 0,0 0 0,0 0 0,0 0 0,0 1 0,1 43 0,-1-33 0,-1 10 0,-1-1 0,-2 0 0,-5 23 0,-1 3 0,28-68-6716,-5-6-202,-1-7-3663</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8.397"/>
    </inkml:context>
    <inkml:brush xml:id="br0">
      <inkml:brushProperty name="width" value="0.025" units="cm"/>
      <inkml:brushProperty name="height" value="0.025" units="cm"/>
    </inkml:brush>
  </inkml:definitions>
  <inkml:trace contextRef="#ctx0" brushRef="#br0">99 212 19699,'0'0'3101,"-9"11"-245,-5 7-1443,2 0-1,-21 40 0,27-48-1135,2 1-1,-1 0 1,2 0 0,-1 0 0,2 1-1,-1-1 1,2 1 0,-1-1 0,1 13-1,1-22-274,0-1 0,0 0 0,0 0 0,0 1 0,1-1 0,-1 0 0,0 0 0,1 1 0,-1-1 0,0 0 0,1 0 0,0 0 0,-1 1 0,1-1 0,0 0-1,-1 0 1,1 0 0,0 0 0,0 0 0,0-1 0,0 1 0,0 0 0,0 0 0,0 0 0,0-1 0,2 2 0,0-1 1,0-1-1,0 1 1,0-1 0,0 0 0,0 0-1,0 0 1,0 0 0,0 0-1,0-1 1,0 1 0,4-2 0,2-1 0,1 0 0,0-1 0,-1-1 0,0 1 0,0-1 0,10-8 0,-5 0-78,-1 0 0,0-1-1,-1 0 1,0-1 0,-1 0 0,-1-1-1,-1 0 1,0-1 0,-1 0 0,8-25 0,-24 66 145,0 0 0,2 0 0,0 0 1,2 1-1,-3 49 0,7-73-65,0 0 1,0 0-1,0 0 0,0 0 0,0 0 0,0 0 0,0 0 0,0 0 1,0 0-1,1 0 0,-1 0 0,0 0 0,1 0 0,-1 0 0,0 0 1,1 0-1,-1 0 0,1 0 0,0-1 0,-1 1 0,1 0 0,0 0 1,-1-1-1,1 1 0,0 0 0,0-1 0,-1 1 0,1 0 0,0-1 1,0 0-1,0 1 0,0-1 0,0 1 0,0-1 0,0 0 0,0 0 1,0 1-1,0-1 0,0 0 0,0 0 0,0 0 0,0 0 0,0 0 1,0-1-1,0 1 0,0 0 0,0 0 0,0-1 0,0 1 1,0 0-1,0-1 0,0 1 0,0-1 0,1 0 0,5-2 13,-1-1-1,1 0 1,-1 0-1,0 0 1,0 0-1,7-8 1,19-22-100,-2-1-1,-1-1 1,32-54-1,-47 67 41,-2-1 0,0 0 0,-1-1 0,-2 0-1,0-1 1,-2 0 0,5-30 0,-60 162-204,35-67 377,2 1-1,2 0 0,1 1 1,3 0-1,1 0 1,2 51-1,11-58-130,-9-34 0,0 1 0,0 0 0,0-1 0,0 1 0,0-1 0,0 1 0,0-1 0,0 1 0,1 0 0,-1-1 0,0 1 0,0-1 0,1 1 0,-1-1 0,0 1 0,1-1 0,-1 0 0,0 1 0,1-1 0,-1 1 0,1-1 0,-1 0 0,1 1 0,-1-1 0,1 0 0,-1 1 0,1-1 0,-1 0 0,1 0 0,-1 0 0,1 1 0,0-1 0,-1 0 0,1 0 0,-1 0 0,1 0 0,-1 0 0,1 0 0,0 0 0,-1 0 0,1 0 0,-1-1 0,1 1 0,-1 0 0,1 0 0,0 0 0,-1-1 0,1 1 0,-1 0 0,1 0 0,-1-1 0,0 1 0,1-1 0,0 0 0,1-2-40,-1 0 0,0 0 0,1 0 0,-1-1 0,0 1 0,-1-1 0,1 1 0,-1 0 0,1-1 0,-1 1 0,0-1 0,0 1 0,-1-1-1,0-3 1,-11-49-993,5 41 590,-1 0-1,0 0 1,-18-24 0,21 32 451,0 1 1,0 0 0,-1 0 0,1 1 0,-1-1 0,-1 1 0,1 1 0,-1-1-1,1 1 1,-10-4 0,6 6 235,16 8 126,18 8 116,-1-8-2032,1-1 0,0-2 0,0 0 1,0-2-1,0 0 0,47-6 0,-33-2-4129</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8.990"/>
    </inkml:context>
    <inkml:brush xml:id="br0">
      <inkml:brushProperty name="width" value="0.025" units="cm"/>
      <inkml:brushProperty name="height" value="0.025" units="cm"/>
    </inkml:brush>
  </inkml:definitions>
  <inkml:trace contextRef="#ctx0" brushRef="#br0">138 25 14958,'0'0'10020,"-9"1"-7975,0 1-1567,0 1-1,-1-1 1,1 2 0,0-1 0,1 1 0,-16 10-1,20-12-368,1 0 1,-1 1-1,1-1 0,0 1 0,0 0 0,0 0 0,0 0 0,0 0 0,0 1 0,1-1 0,0 1 0,0-1 0,0 1 0,0 0 0,0 0 1,1 0-1,0 0 0,-1 0 0,2 0 0,-1 1 0,0 3 0,2-7-120,-1 0 0,1 0 0,0 0 1,0 0-1,-1 0 0,1 0 0,0-1 0,0 1 0,0 0 0,0-1 1,0 1-1,0-1 0,0 1 0,0-1 0,1 1 0,-1-1 0,0 0 1,0 1-1,0-1 0,0 0 0,1 0 0,-1 0 0,0 0 0,0 0 1,0 0-1,0 0 0,1-1 0,-1 1 0,2-1 0,39-7-603,-39 6 661,0 1 0,0-1 0,0 0 0,1 0 0,-2 0 0,1 0 0,0-1 0,0 1 0,-1-1 0,1 0 0,-1 0 0,0 0 0,0 0 0,0 0 0,0 0 0,-1 0 0,1-1 0,-1 1 0,2-5 0,-2 6-47,0 0 0,0-1 0,0 1 0,0 0 0,0 0 0,1 0 0,-1 0 0,1 0 0,0 0 0,0 0 0,-1 0 0,1 1 0,0-1 0,1 1 0,-1-1 0,4-1 0,-4 2 0,0 0 0,0 0 0,0 0 0,0 0 0,-1 0 0,1-1 0,0 1 0,-1-1 0,1 1 0,-1-1 0,1 0 0,-1 1 0,1-1 0,-1 0 0,0 0 0,0 0 0,0 0 0,0 0 0,-1 0 0,1-1 0,-1 1 0,1-3 0,-1 4 0,-1 0 0,1 1 0,-1-1 0,1 1 0,-1-1 0,0 1 0,1-1 0,-1 1 0,0 0 0,0-1 0,1 1 0,-1 0 0,0 0 0,0-1 0,1 1 0,-1 0 0,0 0 0,0 0 0,0 0 0,1 0 0,-1 0 0,0 0 0,0 0 0,0 0 0,1 0 0,-1 1 0,0-1 0,0 0 0,-1 1 0,-26 7 0,19-3 0,0 0 0,1 1 0,0 0 0,0 0 0,0 1 0,1 0 0,0 1 0,0 0 0,0 0 0,1 0 0,1 1 0,-1-1 0,2 1 0,-1 1 0,1-1 0,0 1 0,1-1 0,0 1 0,1 0 0,0 0 0,-1 12 0,3-20 2,0-1 0,1 1-1,-1-1 1,0 0 0,0 1 0,1-1-1,-1 1 1,1-1 0,-1 0 0,1 1-1,0-1 1,-1 0 0,1 1 0,0-1 0,0 0-1,0 0 1,0 0 0,0 0 0,0 0-1,0 0 1,0 0 0,1 0 0,-1 0-1,0-1 1,2 2 0,2 0 1,-1-1 0,1 1-1,0-1 1,0 0 0,0 0 0,0 0-1,9-1 1,-1 0-124,0-1 1,0 0-1,0-1 0,0 0 0,19-7 0,26-17-4518,-4-7-4265,-22 7 1676</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19.319"/>
    </inkml:context>
    <inkml:brush xml:id="br0">
      <inkml:brushProperty name="width" value="0.025" units="cm"/>
      <inkml:brushProperty name="height" value="0.025" units="cm"/>
    </inkml:brush>
  </inkml:definitions>
  <inkml:trace contextRef="#ctx0" brushRef="#br0">125 1 13068,'0'0'9364,"-10"1"-6353,1 1-2493,1 0 1,0 1-1,0 0 1,-1 0-1,2 1 1,-12 6-1,16-8-401,-1 0 0,1 0 0,0 0 0,0 1 0,0-1 0,1 1 0,-1 0 0,1-1 0,-1 1 0,1 0 0,0 1 0,0-1 0,0 0 0,1 1 0,-1-1 0,1 0 0,0 1 0,0 0 0,0-1 0,0 1 0,0 5 0,1-8-116,1-1 1,-1 1-1,0-1 1,1 1-1,-1-1 0,1 1 1,-1-1-1,1 1 1,-1-1-1,1 1 1,-1-1-1,1 1 0,-1-1 1,1 0-1,0 1 1,-1-1-1,1 0 0,0 0 1,-1 1-1,1-1 1,0 0-1,-1 0 0,1 0 1,0 0-1,-1 0 1,1 0-1,0 0 1,-1 0-1,2 0 0,29-1-274,-24 1 82,54-3-1271,46 1 340,-106 2 1163,1 0-1,-1-1 1,0 1 0,1 0-1,-1 0 1,0 0-1,1 0 1,-1 1-1,0-1 1,1 0-1,-1 1 1,0-1-1,1 0 1,-1 1-1,0 0 1,0-1 0,0 1-1,0 0 1,1-1-1,-1 1 1,0 0-1,0 0 1,0 0-1,-1 0 1,1 0-1,0 0 1,0 0-1,0 0 1,-1 1 0,1-1-1,-1 0 1,1 0-1,-1 1 1,1-1-1,-1 0 1,0 0-1,1 1 1,-1-1-1,0 0 1,0 1-1,0-1 1,0 1-1,0-1 1,0 0 0,-1 1-1,1-1 1,0 0-1,-1 0 1,1 1-1,-2 1 1,-1 4 188,0-1-1,-1 0 1,1 0 0,-1 0 0,0 0 0,-1 0-1,0-1 1,-8 7 0,-3 2-218,-2-1-1,-25 15 1,37-24-24,0-1-1,-1 0 1,0 0 0,1-1-1,-1 1 1,0-2 0,0 1-1,0-1 1,0 0 0,-1 0-1,-7-1 1,-1-6-2307,9-9-5364,3-11-9666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0.215"/>
    </inkml:context>
    <inkml:brush xml:id="br0">
      <inkml:brushProperty name="width" value="0.025" units="cm"/>
      <inkml:brushProperty name="height" value="0.025" units="cm"/>
    </inkml:brush>
  </inkml:definitions>
  <inkml:trace contextRef="#ctx0" brushRef="#br0">193 77 8040,'-1'-8'8173,"1"3"-7600,-1 1 0,0 0 0,0 0 0,0 0 0,0 0 0,-1 0 1,1 0-1,-1 1 0,0-1 0,-4-5 0,4 7-338,0 0 0,0 1 0,1-1 0,-1 0 0,0 1-1,0 0 1,-1 0 0,1-1 0,0 1 0,0 0 0,-1 1 0,1-1 0,0 0 0,-1 1 0,1-1-1,-1 1 1,1 0 0,0 0 0,-1 0 0,1 0 0,-1 0 0,1 0 0,-1 1 0,-3 0 0,4 0-174,-1 0 1,0 1-1,1-1 1,-1 1 0,1-1-1,-1 1 1,1 0 0,0 0-1,0 0 1,0 0 0,0 0-1,0 0 1,0 0 0,1 1-1,-1-1 1,1 1 0,-1-1-1,1 1 1,-2 5 0,-16 60 154,16-53-5,-13 52 242,3 0 0,3 1-1,3 0 1,3 0 0,6 87 0,-1-148-453,-1 0 0,1 0 0,1 0 0,-1 0 0,1 0 0,0-1 0,0 1 0,1-1 0,0 1 0,0-1 0,1 0 0,7 10 0,-11-16 0,0 0 0,1 1 0,-1-1 0,0 0 0,1 0 0,-1 0 0,0 1 0,1-1 0,-1 0 0,1 0 0,-1 0 0,0 0 0,1 0 0,-1 0 0,1 0 0,-1 0 0,0 0 0,1 0 0,-1 0 0,1 0 0,-1 0 0,0 0 0,1 0 0,-1 0 0,0-1 0,1 1 0,-1 0 0,1 0 0,-1 0 0,0-1 0,1 1 0,-1 0 0,0 0 0,0-1 0,1 1 0,-1 0 0,0-1 0,0 1 0,1 0 0,-1-1 0,0 1 0,0 0 0,0-1 0,1 1 0,-1 0 0,0-1 0,0 1 0,0-1 0,0 1 0,0 0 0,0-1 0,0 1 0,0-1 0,0 1 0,0 0 0,0-1 0,3-30 0,-3 28 0,1-30 0,-1 0 0,-1 1 0,-2-1 0,-1 1 0,-2 0 0,0 0 0,-19-49 0,27 93-29,6 28-134,-2-27 152,9 18 125,-14-29-110,0-1 0,-1 0 1,1 0-1,0 0 1,-1 0-1,1 0 1,0 0-1,0 0 1,0 0-1,0 0 1,0-1-1,0 1 1,0 0-1,0-1 1,0 1-1,0 0 1,0-1-1,0 1 1,3-1-1,-2-9-2325,-2-16-5413,0 23 6856,0-15-6478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053"/>
    </inkml:context>
    <inkml:brush xml:id="br0">
      <inkml:brushProperty name="width" value="0.025" units="cm"/>
      <inkml:brushProperty name="height" value="0.025" units="cm"/>
    </inkml:brush>
  </inkml:definitions>
  <inkml:trace contextRef="#ctx0" brushRef="#br0">0 61 10570,'0'0'19181,"8"-9"-17900,-4 5-1194,0-1 0,0 1-1,1 0 1,0 0 0,0 0 0,0 1-1,0-1 1,0 1 0,1 1 0,-1-1-1,1 1 1,0 0 0,0 0 0,0 0-1,0 1 1,0 0 0,0 0 0,0 1-1,8 0 1,-8-1-87,-1 1 0,1 0 0,0 1 0,0-1 0,0 1 0,0 0 0,-1 1 0,1-1 0,7 4 0,-11-4 0,0 0 0,-1 1 0,1-1 0,0 0 0,-1 1 0,0-1 0,1 1 0,-1 0 0,0-1 0,0 1 0,0 0 0,0 0 0,0 0 0,0-1 0,0 1 0,-1 0 0,1 0 0,0 0 0,-1 0 0,0 0 0,0 1 0,0-1 0,1 0 0,-2 0 0,1 0 0,0 0 0,0 0 0,-1 0 0,1 0 0,-2 2 0,-1 5 0,0-1 0,-1 0 0,0 0 0,-1 0 0,0 0 0,0-1 0,-1 0 0,1 0 0,-1 0 0,-1-1 0,0 1 0,0-2 0,0 1 0,-11 6 0,9-6 0,0 1 0,0 0 0,1 0 0,0 1 0,0 0 0,1 0 0,0 1 0,-11 17 0,18-25 0,-1 0 0,1 0 0,-1-1 0,1 1 0,-1 1 0,1-1 0,0 0 0,0 0 0,-1 0 0,1 0 0,0 0 0,0 0 0,0 0 0,0 0 0,0 0 0,0 0 0,1 0 0,-1 0 0,0 0 0,1 0 0,-1 0 0,0 0 0,1 0 0,-1 0 0,1 0 0,-1 0 0,2 1 0,0 0 0,0-1 0,0 1 0,0-1 0,0 0 0,0 0 0,1 0 0,-1 0 0,0 0 0,0 0 0,1-1 0,-1 1 0,3 0 0,12 0 0,0 0 0,34-3 0,-38 2 0,16-2-8,-1-1 1,1-2-1,-1 0 0,0-2 1,0-1-1,29-14 1,-56 22 44,18-11-1335,-18 11 1056,-1 0-1,1-1 1,-1 1 0,0 0 0,1 0 0,-1-1 0,0 1-1,1-1 1,-1 1 0,0 0 0,0-1 0,1 1 0,-1-1 0,0 1-1,0-1 1,0 1 0,1 0 0,-1-1 0,0 1 0,0-1-1,0 1 1,0-1 0,0 1 0,0-1 0,0 1 0,0-1 0,0 1-1,0-1 1,0 1 0,-1-1 0,1 1 0,0-1 0,0 1-1,0-1 1,-1 1 0,1 0 0,0-1 0,0 1 0,-1-1 0,1 1-1,-15-11-8789</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1.542"/>
    </inkml:context>
    <inkml:brush xml:id="br0">
      <inkml:brushProperty name="width" value="0.025" units="cm"/>
      <inkml:brushProperty name="height" value="0.025" units="cm"/>
    </inkml:brush>
  </inkml:definitions>
  <inkml:trace contextRef="#ctx0" brushRef="#br0">69 0 9641,'0'0'17313,"-1"9"-15942,-5 95 767,-6 47 166,-6-40-2304,6-45 0,2 1 0,0 68 0,12-149 0,1 1 0,0 0 0,0 0 0,2 0 0,-1 0 0,8-13 0,4-15 0,15-54 0,-19 52 0,2 0 0,2 1 0,1 1 0,2 1 0,27-41 0,-40 73 0,0-1 0,1 1 0,0 1 0,1-1 0,10-7 0,-15 13 0,-1 0 0,1 0 0,0 0 0,-1 1 0,1-1 0,0 1 0,0 0 0,0 0 0,0 0 0,0 0 0,1 0 0,-1 1 0,0-1 0,0 1 0,0 0 0,1 0 0,-1 0 0,0 1 0,0-1 0,0 1 0,4 0 0,-5 1 0,1-1 0,-1 1 0,0 0 0,0 0 0,0-1 0,-1 1 0,1 0 0,0 1 0,-1-1 0,1 0 0,-1 0 0,0 1 0,1-1 0,-1 1 0,0-1 0,-1 1 0,1-1 0,0 1 0,-1-1 0,1 1 0,-1 0 0,0 4 0,-1 63 0,-5-43 0,0 0 0,-2 0 0,-1 0 0,-1-1 0,-16 30 0,1 1 0,19-42 0,-5 10 0,23-38 0,218-302 0,-228 372 0,-9 1 0,2-19 0,0 58 0,4-96 0,1 1 0,0-1 0,0 0 0,1 1 0,-1-1 0,0 0 0,0 0 0,1 1 0,-1-1 0,1 0 0,-1 0 0,1 1 0,-1-1 0,1 0 0,0 0 0,-1 0 0,1 0 0,0 0 0,0 0 0,0 0 0,0 0 0,0 0 0,0 0 0,0-1 0,0 1 0,0 0 0,0-1 0,1 1 0,-1-1 0,0 1 0,0-1 0,1 1 0,-1-1 0,0 0 0,1 0 0,-1 0 0,0 0 0,1 0 0,-1 0 0,0 0 0,1 0 0,-1 0 0,0 0 0,0-1 0,3 0 0,2-1 0,0 1 0,0-1 0,0-1 0,-1 1 0,1-1 0,-1 0 0,1-1 0,7-5 0,3-6 0,0-1 0,-1-1 0,-1 0 0,-1-1 0,0-1 0,-1 1 0,-1-2 0,-1 0 0,-1 0 0,0-1 0,-2 0 0,6-24 0,-36 121 0,17-60 0,0 0 0,1 1 0,1 0 0,0 0 0,-1 30 0,5-46 0,0 0 0,-1 0 0,1 0 0,0-1 0,0 1 0,0 0 0,1 0 0,-1 0 0,0-1 0,0 1 0,0 0 0,1 0 0,-1-1 0,0 1 0,1 0 0,-1-1 0,0 1 0,1 0 0,-1-1 0,1 1 0,-1 0 0,1-1 0,-1 1 0,1-1 0,0 1 0,-1-1 0,1 1 0,0-1 0,-1 0 0,1 1 0,1-1 0,0 1 0,0-1 0,0 0 0,0 0 0,0-1 0,0 1 0,0 0 0,0-1 0,0 1 0,0-1 0,0 1 0,-1-1 0,3-1 0,5-2 0,-1-1 0,0 0 0,0 0 0,9-10 0,-1-1 0,-1-2 0,-1 1 0,0-2 0,-2 0 0,0-1 0,-1 0 0,14-36 0,-42 100 0,9-26 0,0 1 0,2 1 0,-5 21 0,10-33 0,0-1 0,1 0 0,-1 1 0,1-1 0,1 1 0,0-1 0,0 1 0,0-1 0,1 0 0,0 0 0,0 0 0,5 11 0,-2-5 0,-4-10 0,0 0 0,0 0 0,0 0 0,0 0 0,0 0 0,0-1 0,1 1 0,0 0 0,-1-1 0,1 1 0,0-1 0,0 1 0,0-1 0,5 4 0,-4-10-666,0 0 0,-1-1-1,0 1 1,0-1 0,0 1 0,0-1 0,0 0-1,-1 0 1,1-5 0,-2 10 522,5-26-7981,-2-1-4618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2.212"/>
    </inkml:context>
    <inkml:brush xml:id="br0">
      <inkml:brushProperty name="width" value="0.025" units="cm"/>
      <inkml:brushProperty name="height" value="0.025" units="cm"/>
    </inkml:brush>
  </inkml:definitions>
  <inkml:trace contextRef="#ctx0" brushRef="#br0">108 113 13613,'-1'2'10688,"-5"19"-9536,-86 652 6162,88-653-7314,0-65 0,9-24 0,2 0 0,4 1 0,3 0 0,42-123 0,-49 169 0,49-132 0,-50 141 0,1 0 0,0 0 0,0 1 0,1 0 0,1 0 0,0 1 0,0 0 0,23-19 0,-31 29 0,1-1 0,-1 1 0,1 0 0,0-1 0,-1 1 0,1 0 0,0 0 0,0 0 0,0 0 0,0 0 0,0 1 0,0-1 0,0 1 0,0-1 0,0 1 0,0 0 0,0 0 0,0 0 0,0 0 0,0 0 0,1 0 0,-1 0 0,0 1 0,2 0 0,-2 0 0,-1 1 0,1-1 0,-1 1 0,1 0 0,-1-1 0,0 1 0,0 0 0,0 0 0,0 0 0,0 0 0,0 0 0,0 0 0,-1 0 0,1 0 0,-1 1 0,1-1 0,-1 0 0,0 0 0,0 0 0,0 1 0,-1 2 0,1 4 0,-1-1 0,-1 1 0,1-1 0,-1 1 0,-1-1 0,-5 13 0,-8 36 0,17-56 0,-1 0 0,1-1 0,0 1 0,0-1 0,0 1 0,0-1 0,0 1 0,-1-1 0,1 1 0,0-1 0,0 0 0,0 0 0,0 1 0,0-1 0,0 0 0,0 0 0,0 0 0,1 0 0,-1 0 0,2-1 0,33 1 0,-29 0 0,4 1 0,0 0 0,-1 0 0,1 1 0,0 1 0,-1-1 0,0 2 0,1 0 0,-1 0 0,11 7 0,-16-9 0,-1 0 0,0 1 0,0-1 0,0 1 0,0 0 0,0 0 0,-1 1 0,1-1 0,-1 1 0,0 0 0,0 0 0,0 0 0,-1 0 0,1 0 0,-1 1 0,0-1 0,0 1 0,-1-1 0,1 1 0,-1 0 0,0-1 0,0 7 0,-1-7 0,-1-1 0,0 1 0,0-1 0,0 0 0,-1 0 0,1 1 0,-1-1 0,0 0 0,0 0 0,0 0 0,0-1 0,0 1 0,0 0 0,-1-1 0,0 0 0,1 1 0,-1-1 0,0 0 0,0 0 0,-6 2 0,-7 5 0,0-1 0,-29 9 0,25-11 0,1 0 0,-35 3 0,45-7 0,0-1 0,0-1 0,0 0 0,0 0 0,0-1 0,0 0 0,0 0 0,-12-4 0,3-11-1026,11 2-2763,2-7-5938</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3.196"/>
    </inkml:context>
    <inkml:brush xml:id="br0">
      <inkml:brushProperty name="width" value="0.025" units="cm"/>
      <inkml:brushProperty name="height" value="0.025" units="cm"/>
    </inkml:brush>
  </inkml:definitions>
  <inkml:trace contextRef="#ctx0" brushRef="#br0">1 730 15663,'4'9'5770,"6"-11"-3477,13-13-952,-21 14-1035,34-29 923,-2-1 0,0-2-1,55-71 1,-44 42-905,61-109 0,-94 150-145,0-2 1,-1 0-1,-1 0 0,-2-1 1,0 0-1,-1-1 1,-2 0-1,0 0 0,1-34 1,-11 41-143,-6 21-28,-12 26-18,-4 38 9,2 2 0,-30 140 0,31-112 0,10-38 0,2-1 0,2 2 0,-2 107 0,12-166-1,0 1-1,0 0 1,0 0 0,0 0 0,0-1-1,1 1 1,-1 0 0,0 0-1,1-1 1,0 1 0,-1 0-1,1-1 1,0 1 0,0-1 0,0 1-1,1 1 1,-1-2-8,0-1 0,-1 1 0,1-1 0,0 1 0,0-1 0,-1 0 1,1 1-1,0-1 0,0 0 0,0 0 0,0 0 0,0 1 0,-1-1 0,1 0 0,0 0 0,0 0 0,0 0 0,0-1 0,0 1 0,0 0 1,-1 0-1,1 0 0,1-1 0,3-1-181,-1-1 1,1 1 0,-1-1-1,0 0 1,0 0 0,0 0-1,0-1 1,-1 1-1,7-8 1,8-15-6238,25-48-1,-12 13-4852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3.696"/>
    </inkml:context>
    <inkml:brush xml:id="br0">
      <inkml:brushProperty name="width" value="0.025" units="cm"/>
      <inkml:brushProperty name="height" value="0.025" units="cm"/>
    </inkml:brush>
  </inkml:definitions>
  <inkml:trace contextRef="#ctx0" brushRef="#br0">40 146 10634,'0'0'20590,"-6"9"-20286,4-7-263,-22 36 168,23-36-205,0 1 1,0-1-1,0 0 1,0 0-1,1 0 0,-1 1 1,1-1-1,-1 0 1,1 1-1,0-1 0,-1 0 1,1 1-1,1-1 0,-1 0 1,0 1-1,0-1 1,1 0-1,0 1 0,-1-1 1,2 3-1,0-3 5,0-1-1,0 1 1,-1-1-1,1 0 1,0 0-1,0 0 1,0 0-1,1 0 1,-1 0-1,0-1 1,0 1-1,0-1 1,1 1-1,-1-1 1,0 0-1,0 0 1,1 0-1,-1 0 1,0 0-1,0-1 1,4 0-1,47-14 211,-26 1-182,-21 10-50,1-1-1,0 2 1,0-1 0,1 1-1,-1 0 1,1 1 0,-1-1-1,1 1 1,9 0 0,-16 5 8,0 1 0,0-1 0,0 1 0,-1-1 0,1 1 0,-1 0 0,0-1 0,0 1 1,0-1-1,-1 6 0,1-3 80,0-1-47,-1 0-1,2 0 1,-1-1-1,1 1 1,-1 0 0,1-1-1,0 1 1,1-1-1,-1 1 1,1-1 0,3 7-1,-3-10-20,-1 1 1,1-1-1,-1 0 0,1 0 1,-1 0-1,1 0 0,0 0 1,-1 0-1,1 0 1,0 0-1,0-1 0,0 1 1,-1-1-1,1 1 0,0-1 1,0 0-1,0 1 0,0-1 1,0 0-1,0 0 0,0-1 1,0 1-1,0 0 0,0-1 1,0 1-1,-1-1 0,1 0 1,0 1-1,0-1 0,0 0 1,2-2-1,10-4-7,0 0 0,0-2 0,20-15 0,-29 21 0,-1 0 0,0 0 0,0-1 0,0 1 0,-1-1 0,1 0 0,-1 0 0,0-1 0,0 1 0,-1-1 0,1 1 0,-1-1 0,0 0 0,3-9 0,-5 13 0,0 0 0,0 0 0,0 0 0,0 0 0,0 0 0,-1 0 0,1 0 0,0 0 0,-1 0 0,1 0 0,0 0 0,-1 1 0,1-1 0,-1 0 0,1 0 0,-1 0 0,0 1 0,1-1 0,-1 0 0,0 1 0,0-1 0,1 0 0,-1 1 0,-1-1 0,-30-10 0,-33 6 0,65 5 0,-1 0 0,1 1 0,0-1 0,-1 0 0,1 0 0,0 0 0,-1 0 0,1 0 0,0 0 0,-1 1 0,1-1 0,-1 0 0,1 0 0,0 0 0,-1 0 0,1 0 0,0-1 0,-1 1 0,1 0 0,0 0 0,-1 0 0,1 0 0,0 0 0,-1 0 0,1-1 0,0 1 0,-1 0 0,1 0 0,0 0 0,-1-1 0,1 1 0,0 0 0,0 0 0,-1-1 0,1 1 0,0 0 0,0-1 0,0 1 0,0 0 0,-1-1 0,1 1 0,16-11 0,38-10 0,-49 19 0,11-3-143,1-1-959,-1 0 0,27-15 0,-40 19 772,1 0-1,-1 0 0,0 0 0,0 0 1,0-1-1,0 1 0,-1-1 1,1 0-1,-1 0 0,1 0 1,-1 0-1,0 0 0,0 0 1,0-1-1,-1 1 0,1-1 0,-1 1 1,2-6-1,-2-18-9251</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4.039"/>
    </inkml:context>
    <inkml:brush xml:id="br0">
      <inkml:brushProperty name="width" value="0.025" units="cm"/>
      <inkml:brushProperty name="height" value="0.025" units="cm"/>
    </inkml:brush>
  </inkml:definitions>
  <inkml:trace contextRef="#ctx0" brushRef="#br0">1 0 18225,'0'0'8969,"82"24"-9001,-44-20-2819,-2-4-4548</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4.787"/>
    </inkml:context>
    <inkml:brush xml:id="br0">
      <inkml:brushProperty name="width" value="0.025" units="cm"/>
      <inkml:brushProperty name="height" value="0.025" units="cm"/>
    </inkml:brush>
  </inkml:definitions>
  <inkml:trace contextRef="#ctx0" brushRef="#br0">1 176 15791,'0'0'6652,"5"9"-4341,-4-9-2286,0 3 121,0 0-1,1 0 0,-1 0 0,1-1 0,0 1 0,0 0 0,0-1 0,0 0 0,0 1 0,0-1 0,1 0 0,-1 0 0,1 0 0,-1-1 0,1 1 1,0-1-1,0 1 0,0-1 0,0 0 0,0 0 0,0 0 0,0-1 0,0 1 0,0-1 0,0 1 0,1-1 0,-1 0 0,0 0 0,6-1 1,0-1-14,0-1-1,0 0 1,0 0 0,-1 0 0,1-1 0,-1-1 0,0 1 0,0-1 0,0 0 0,-1-1 0,0 0 0,10-11 0,-11 11-104,0 0 0,0-1-1,-1 0 1,0 0 0,0 0-1,-1 0 1,1-1 0,-2 0-1,1 0 1,-1 0 0,-1 0-1,1 0 1,1-16 0,-3 23-22,-1-1 1,0 0-1,0 1 0,0-1 0,-1 1 1,1-1-1,0 0 0,0 1 1,-1-1-1,1 1 0,-1-1 1,1 0-1,-1 1 0,0 0 1,0-1-1,0 1 0,0-1 1,0 1-1,0 0 0,0 0 1,0-1-1,0 1 0,0 0 0,-1 0 1,-1-1-1,-1 0-8,1 1-1,-1 0 0,1 0 1,-1 0-1,1 0 0,-1 1 1,0 0-1,1-1 0,-1 1 1,0 0-1,-4 1 1,-1 0-12,1 1 0,0-1 0,0 1 0,-1 1 1,1 0-1,1 0 0,-1 0 0,0 1 0,-13 9 1,12-5 6,1 1 1,1 0-1,-1 0 1,2 0 0,-1 1-1,1 0 1,1 0-1,-1 0 1,2 1-1,0 0 1,0 0 0,1 0-1,0 1 1,1-1-1,0 1 1,1-1 0,0 1-1,1-1 1,1 17-1,0-26 12,0 0 0,0 1 0,0-1 0,0 0 0,0 0 0,0 0 0,1 1 0,-1-1-1,1 0 1,-1-1 0,1 1 0,0 0 0,-1 0 0,1-1 0,0 1 0,0-1 0,1 0 0,-1 0-1,0 1 1,0-1 0,1-1 0,-1 1 0,0 0 0,1 0 0,-1-1 0,0 0 0,1 1-1,-1-1 1,1 0 0,-1 0 0,1 0 0,2-1 0,7 1 31,-1-1 0,0 0 1,1-1-1,-1-1 0,20-6 0,-9-1-17,0 0 0,-1-2 0,-1-1-1,1 0 1,-2-1 0,0-1-1,-1-1 1,0-1 0,-2-1-1,0 0 1,20-29 0,-41 68-66,1-6 198,0 0-1,0 0 1,1 0 0,1 0 0,1 1 0,0 22 0,1-37-149,1 0 1,-1-1-1,1 1 1,-1 0-1,1-1 0,0 1 1,-1-1-1,1 1 1,0 0-1,0-1 1,-1 0-1,1 1 1,0-1-1,0 1 1,0-1-1,0 0 1,-1 0-1,1 1 1,0-1-1,0 0 1,0 0-1,0 0 0,0 0 1,0 0-1,-1 0 1,2-1-1,26-2-15,-12-1 13,-1-1 0,1-1 0,-1 0 0,27-17 0,-33 17 0,1 0 0,0 0 0,0 1 0,0 1 0,1-1 0,0 2 0,0-1 0,0 2 0,0-1 0,0 2 0,0-1 0,22 2 0,-32 0 0,1 0 0,-1 1 0,1-1 0,-1 1 0,1-1 0,-1 1 0,0 0 0,1-1 0,-1 1 0,0 0 0,0 0 0,1 0 0,-1 0 0,0 0 0,0 1 0,0-1 0,0 0 0,0 0 0,0 1 0,-1-1 0,1 0 0,0 1 0,-1-1 0,1 3 0,9 46 0,-10-44 0,0-1 0,1 0 0,0 1 0,0-1 0,0 0 0,1 0 0,0 0 0,4 9 0,-5-12 0,0-1 0,0 0 0,0 0 0,1-1 0,-1 1 0,0 0 0,0 0 0,1 0 0,-1-1 0,0 1 0,1-1 0,-1 1 0,1-1 0,-1 0 0,1 1 0,-1-1 0,1 0 0,-1 0 0,1 0 0,-1 0 0,0 0 0,1 0 0,-1-1 0,1 1 0,-1 0 0,1-1 0,-1 1 0,1-1 0,-1 1 0,2-2 0,41-27 0,-38 24 0,12-9 0,-10 7 0,0 0 0,0 1 0,0 0 0,1 1 0,0 0 0,0 0 0,0 1 0,17-6 0,-25 10 0,-1 0 1,0 0-1,1 0 1,-1 0-1,0 0 0,0 0 1,1 0-1,-1 0 1,0 0-1,1 0 0,-1 0 1,0 0-1,0 0 1,1 0-1,-1 0 0,0 1 1,0-1-1,1 0 1,-1 0-1,0 0 0,0 0 1,1 1-1,-1-1 1,0 0-1,0 0 0,0 0 1,1 1-1,-1-1 1,0 0-1,0 0 0,0 1 1,0-1-1,0 0 1,0 0-1,0 1 0,1-1 1,-1 0-1,0 1 1,0-1-1,0 0 0,0 1 1,-3 18 15,-10 17-182,8-27-256,-7 9-1817,2-11-3903,1-6-1386</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5.143"/>
    </inkml:context>
    <inkml:brush xml:id="br0">
      <inkml:brushProperty name="width" value="0.025" units="cm"/>
      <inkml:brushProperty name="height" value="0.025" units="cm"/>
    </inkml:brush>
  </inkml:definitions>
  <inkml:trace contextRef="#ctx0" brushRef="#br0">1 0 21588,'0'0'6214,"50"10"-10826,-20-1-3043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5.489"/>
    </inkml:context>
    <inkml:brush xml:id="br0">
      <inkml:brushProperty name="width" value="0.025" units="cm"/>
      <inkml:brushProperty name="height" value="0.025" units="cm"/>
    </inkml:brush>
  </inkml:definitions>
  <inkml:trace contextRef="#ctx0" brushRef="#br0">0 181 15727,'0'0'14083,"9"6"-12925,-5-3-1050,-2-1-64,1 0-1,-1 0 1,0-1 0,1 1-1,-1-1 1,1 0 0,-1 1-1,1-1 1,0 0-1,0 0 1,-1-1 0,1 1-1,0-1 1,0 1 0,0-1-1,-1 0 1,1 0 0,0 0-1,0 0 1,0-1 0,0 1-1,0-1 1,-1 0 0,1 0-1,0 1 1,4-4 0,11-6 44,-1-1 0,0 0 0,28-27 0,-40 34-77,0-1-1,0-1 1,0 1 0,0-1-1,-1 0 1,0 0 0,0 0-1,-1-1 1,0 1 0,0-1-1,0 0 1,-1 1 0,0-1-1,2-10 1,-4 16-11,0 0 0,0 0 0,0 0 0,0 0 0,0 0 0,0 0 0,0 0 0,0 0 0,0 0 0,0 0 0,0 0 0,-1 0 0,1 0 0,0 0 0,-1 0 0,1 0 0,-1 0 0,1 0 0,-1 0 0,0 0 0,1 1 0,-1-1 0,0 0 0,1 0 0,-1 1 0,0-1 0,0 0 0,-1 0 0,0 1 0,1-1 0,-1 1 0,0 0 0,0-1 0,0 1 0,0 0 0,0 0 0,0 0 0,0 1 0,0-1 0,0 0 0,0 1 0,-3 0 0,-3 2 0,1 0 0,0 0 0,0 1 0,0 0 0,0 0 0,-10 9 0,10-6 0,-1 0 0,2 1 0,-1 0 0,1 0 0,0 1 0,1-1 0,0 1 0,1 0 0,-1 1 0,2-1 0,-1 1 0,1 0 0,1 0 0,0 0 0,0 0 0,0 19 0,2-26 6,0-1-1,1 1 1,-1-1-1,0 0 1,1 0-1,0 1 1,-1-1-1,1 0 1,0 0-1,0 0 1,0 1-1,0-1 1,1 0 0,-1-1-1,1 1 1,-1 0-1,1 0 1,-1-1-1,4 3 1,0-1 1,-1 0 0,1 0 0,0-1 0,0 0 0,0 0 0,0 0 0,0-1 0,8 2-1,6-1-415,0 0 0,0-1 0,37-4 0,-10-5-7225,2-9-8509</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6.409"/>
    </inkml:context>
    <inkml:brush xml:id="br0">
      <inkml:brushProperty name="width" value="0.025" units="cm"/>
      <inkml:brushProperty name="height" value="0.025" units="cm"/>
    </inkml:brush>
  </inkml:definitions>
  <inkml:trace contextRef="#ctx0" brushRef="#br0">25 99 7431,'0'0'11034,"-6"-9"-9032,3 4-1805,1 3-13,0 0 0,0-1 0,1 1-1,-1-1 1,1 0 0,0 1 0,0-1 0,0 0 0,-2-4 0,4 5-94,-1 1 1,0-1-1,0 1 0,0-1 1,1 1-1,-1 0 0,1-1 0,-1 1 1,1 0-1,0-1 0,-1 1 1,1 0-1,0 0 0,0-1 1,0 1-1,0 0 0,0 0 1,0 0-1,0 0 0,0 0 1,0 0-1,0 1 0,1-1 1,-1 0-1,0 1 0,1-1 1,-1 1-1,3-1 0,8-4 318,0 1-1,1 0 0,-1 1 0,22-2 0,-29 4-319,1 1 0,-1 0 0,0 0 0,1 0-1,-1 1 1,8 1 0,-12-1-72,1-1 0,-1 1 0,1-1 0,-1 1 1,1 0-1,-1-1 0,0 1 0,1 0 0,-1 0 0,0 0 0,0 0 1,0 0-1,1 0 0,-1 0 0,0 1 0,0-1 0,-1 0 0,1 1 1,0-1-1,0 0 0,0 2 0,1 4 43,0 0-1,-1 0 1,0 1 0,0-1 0,-1 0-1,0 0 1,0 0 0,0 1 0,-1-1-1,-2 8 1,-25 69 221,22-70-142,0-1-1,1 1 1,1 1 0,0-1-1,1 1 1,-2 24 0,5-38-135,0 0 1,0-1-1,1 1 1,-1 0 0,0-1-1,0 1 1,0 0-1,1-1 1,-1 1-1,0 0 1,0-1 0,1 1-1,-1-1 1,1 1-1,-1 0 1,1-1 0,-1 1-1,0-1 1,1 1-1,0-1 1,-1 0-1,1 1 1,-1-1 0,1 0-1,0 1 1,-1-1-1,1 0 1,-1 1-1,1-1 1,0 0 0,-1 0-1,1 0 1,0 0-1,0 0 1,-1 0-1,1 0 1,0 0 0,-1 0-1,1 0 1,0 0-1,-1 0 1,1 0-1,0-1 1,-1 1 0,1 0-1,0-1 1,34-13 111,-17 2-132,-1 0 1,0-2 0,-1 1 0,0-2-1,13-17 1,63-86-708,-92 117 719,0 1 0,0 0 1,0 0-1,0-1 1,0 1-1,0 0 1,0 0-1,0 0 0,0-1 1,1 1-1,-1 0 1,0 0-1,0 0 1,0-1-1,0 1 1,0 0-1,0 0 0,1 0 1,-1-1-1,0 1 1,0 0-1,0 0 1,0 0-1,1 0 0,-1 0 1,0 0-1,0 0 1,1-1-1,-1 1 1,0 0-1,0 0 1,0 0-1,1 0 0,-1 0 1,0 0-1,0 0 1,1 0-1,-1 0 1,0 0-1,0 0 0,0 0 1,1 0-1,-1 0 1,0 0-1,0 1 1,1-1-1,-1 0 0,0 0 1,0 0-1,0 0 1,1 0-1,-1 0 1,0 1-1,0-1 1,0 0-1,0 0 0,0 0 1,1 0-1,-1 1 1,0-1-1,3 23-122,-5 42 172,2-59-15,-3 18 27,2-15 2,-1 0 0,1 0 0,1 0-1,0-1 1,0 1 0,1 0 0,0 0 0,0 0 0,1 0-1,0-1 1,4 10 0,-5-17-33,0 1 1,0-1-1,1 0 0,-1 0 1,0 1-1,1-1 0,-1 0 0,1 0 1,-1-1-1,1 1 0,0 0 1,-1 0-1,1-1 0,0 1 1,-1-1-1,1 1 0,0-1 1,0 0-1,0 0 0,-1 0 0,1 0 1,0 0-1,0 0 0,0 0 1,-1-1-1,1 1 0,0-1 1,0 1-1,-1-1 0,1 0 1,0 1-1,-1-1 0,1 0 0,-1 0 1,1 0-1,-1 0 0,0-1 1,2 0-1,6-5 82,0 0-1,0-1 1,-1 0-1,12-14 1,-5 1 0,0-1-1,-2-1 1,-1 0-1,0-1 1,-2 0-1,8-27 1,-23 80-51,-1 7 103,1-1 1,1 56 0,3-90-188,1 0 1,0-1-1,0 1 1,0 0-1,1-1 1,-1 1-1,0 0 1,0-1-1,0 1 0,0-1 1,0 1-1,1 0 1,-1-1-1,0 1 1,1-1-1,-1 1 1,0-1-1,1 1 0,-1-1 1,1 1-1,-1-1 1,1 1-1,-1-1 1,1 0-1,-1 1 0,1-1 1,-1 0-1,1 1 1,-1-1-1,1 0 1,0 0-1,-1 0 1,1 1-1,0-1 0,27-6-2355,21-24-4310,-19 1-1177</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6.750"/>
    </inkml:context>
    <inkml:brush xml:id="br0">
      <inkml:brushProperty name="width" value="0.025" units="cm"/>
      <inkml:brushProperty name="height" value="0.025" units="cm"/>
    </inkml:brush>
  </inkml:definitions>
  <inkml:trace contextRef="#ctx0" brushRef="#br0">219 1 12876,'0'0'7287,"-13"2"-2760,-6 2-3429,1 1 0,0 0 1,0 2-1,0 0 0,1 1 0,-28 17 0,-7 16-708,57-39-465,-1-1 1,1 0-1,0 0 0,0 0 0,0-1 1,0 0-1,7 0 0,3 0-139,-1 1-1,1 1 1,-1 1-1,1-1 1,-1 2 0,0 0-1,0 1 1,0 0-1,-1 1 1,0 1-1,17 11 1,-29-18 231,1 1 0,-1 0 1,1 0-1,-1 0 0,0 0 0,0 1 0,1-1 1,-1 0-1,0 0 0,0 1 0,0-1 0,0 1 1,0-1-1,0 1 0,-1-1 0,1 1 0,0-1 1,-1 1-1,1 0 0,-1-1 0,0 1 0,0 0 0,1-1 1,-1 1-1,0 0 0,0 0 0,-1 2 0,0-1 65,-1 0 0,1 0 0,-1 0 0,0 0 0,0 0 0,0 0-1,0 0 1,0-1 0,-1 1 0,1-1 0,-1 0 0,-5 4-1,-5 3 238,0-1 0,-1 0 0,0-1-1,-29 10 1,39-16-357,-1 0-1,1 0 1,-1 0 0,0 0 0,0-1-1,1 0 1,-1 0 0,0 0 0,-8-2-1,12 2-63,1 0-1,-1-1 0,0 1 0,0 0 0,1 0 1,-1-1-1,0 1 0,1-1 0,-1 1 0,0 0 1,1-1-1,-1 1 0,1-1 0,-1 0 0,1 1 1,-1-1-1,1 1 0,-1-1 0,1 0 0,0 1 1,-1-1-1,1 0 0,0 1 0,-1-2 0,1 0-247,0 0 0,0 0 0,1 0-1,-1 0 1,1 1 0,-1-1-1,1 0 1,-1 0 0,1 1-1,0-1 1,0 0 0,0 1-1,0-1 1,0 1 0,2-3 0,2-2-1457,1 0 1,0 1 0,0 0 0,1 0 0,12-8 0,17-6-6666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396"/>
    </inkml:context>
    <inkml:brush xml:id="br0">
      <inkml:brushProperty name="width" value="0.025" units="cm"/>
      <inkml:brushProperty name="height" value="0.025" units="cm"/>
    </inkml:brush>
  </inkml:definitions>
  <inkml:trace contextRef="#ctx0" brushRef="#br0">0 5 9065,'8'-4'11285,"-4"9"-4526,0 25-2525,-7 37-3942,0-48-128,1-10-135,1 0 0,0 0-1,0 1 1,1-1 0,1 12 0,-1-20-29,0 0 1,1 0-1,-1 0 1,0 0-1,1-1 1,-1 1 0,0 0-1,1 0 1,-1-1-1,1 1 1,-1 0-1,1-1 1,-1 1 0,1 0-1,0-1 1,-1 1-1,1-1 1,0 1-1,-1-1 1,1 1-1,0-1 1,0 1 0,0-1-1,-1 0 1,1 0-1,1 1 1,28-2 73,26-18 136,21-30-54,-60 37-132,0 1-1,0 0 0,1 1 0,34-13 0,-51 22-21,0 1 0,1-1 0,-1 1 0,0 0 1,0 0-1,1 0 0,-1 0 0,0 0 0,1 0 0,-1 0 1,0 0-1,0 0 0,1 0 0,-1 1 0,0-1 0,0 1 1,1-1-1,-1 1 0,0-1 0,0 1 0,0-1 0,0 1 1,0 0-1,0 0 0,0 0 0,0 0 0,0 0 0,0-1 1,0 1-1,-1 1 0,1-1 0,0 0 0,-1 0 0,1 0 1,-1 0-1,1 0 0,-1 1 0,0-1 0,1 0 0,-1 0 1,0 1-1,0-1 0,0 0 0,0 1 0,0-1 0,0 2 1,0 11 25,0 1 1,0-1 0,-5 21 0,3-21-22,-2 10-7,3-17 0,-1 1 0,1-1 0,1 1 0,-1-1 0,1 1 0,1-1 0,0 9 0,0-16 0,-1 1 0,0 0 0,0 0 0,1-1 0,-1 1 0,0 0 0,1-1 0,-1 1 0,0 0 0,1-1 0,-1 1 0,1 0 0,-1-1 0,1 1 0,-1-1 0,1 1 0,0-1 0,-1 0 0,1 1 0,0-1 0,-1 1 0,1-1 0,0 0 0,0 0 0,-1 1 0,1-1 0,0 0 0,1 0 0,26-6 0,19-23 0,24-37 0,-48 44 0,0 0 0,30-20 0,-52 40 0,1 1 0,-1 0 0,1 0 0,0 0 0,-1 0 0,1 0 0,0 0 0,-1 1 0,1-1 0,0 1 0,0-1 0,0 1 0,-1-1 0,1 1 0,0 0 0,0 0 0,0 0 0,0 0 0,2 1 0,-3-1 0,0 1 0,0-1 0,0 1 0,0 0 0,0 0 0,0 0 0,-1-1 0,1 1 0,0 0 0,0 0 0,-1 0 0,1 0 0,0 0 0,-1 1 0,1-1 0,-1 0 0,0 0 0,1 0 0,-1 0 0,0 1 0,1 1 0,0 7 0,-1 1 0,0 0 0,0 0 0,-1-1 0,-3 14 0,-15 57-2669,4-33-3812,15-77-2530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412"/>
    </inkml:context>
    <inkml:brush xml:id="br0">
      <inkml:brushProperty name="width" value="0.025" units="cm"/>
      <inkml:brushProperty name="height" value="0.025" units="cm"/>
    </inkml:brush>
  </inkml:definitions>
  <inkml:trace contextRef="#ctx0" brushRef="#br0">1 34 16335,'0'0'11531,"86"0"-9865,-32 0-545,5-1-641,6-3-415,0 0-162,-5 0-1088,-5 2-2274,-10-6-3524,-9-2-3523</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7.125"/>
    </inkml:context>
    <inkml:brush xml:id="br0">
      <inkml:brushProperty name="width" value="0.025" units="cm"/>
      <inkml:brushProperty name="height" value="0.025" units="cm"/>
    </inkml:brush>
  </inkml:definitions>
  <inkml:trace contextRef="#ctx0" brushRef="#br0">131 42 12107,'0'0'12914,"-8"-1"-10811,3 1-1983,0 1 0,0-1 0,0 1 0,0 0 0,1 0 0,-1 0 0,0 1 0,1-1 0,-1 1 0,1 0 0,-1 1 0,1-1 0,0 1 0,0 0 0,0 0 0,1 0 0,-1 0 0,1 1 0,-1-1 0,1 1 0,0 0 0,1 0 0,-1 0 0,-3 8 0,3-8-13,1 0 0,0 0-1,0 1 1,0-1 0,0 1-1,1 0 1,0 0-1,0-1 1,0 1 0,0 0-1,1 0 1,0 0-1,0 0 1,1 6 0,-1-10-86,0 0 0,1 0 1,-1 0-1,1 0 0,-1 0 1,1 0-1,-1 0 0,1 0 1,-1-1-1,1 1 0,0 0 1,0 0-1,-1-1 0,1 1 1,0 0-1,0-1 0,0 1 1,0-1-1,-1 1 0,1-1 1,0 1-1,0-1 0,0 0 1,0 1-1,2-1 0,0 0-7,1 0-1,-1 0 0,1 0 0,-1-1 0,0 1 0,1-1 0,-1 0 0,1 0 1,-1 0-1,0-1 0,5-2 0,12-7-321,1-2 0,-2 0 0,0-2 0,0 0 0,-1-1 0,-1 0 0,-1-2 0,-1 0 0,26-38 0,-72 144 956,26-72-503,1 0 1,1 0-1,0 0 0,1 1 1,1-1-1,1 26 0,0-41-142,0 1 0,0-1 0,0 0 0,0 0 0,1 0 0,-1 0 0,0 0-1,1 0 1,-1 0 0,1 0 0,0 0 0,-1 0 0,1 0 0,0 0 0,-1 0 0,1 0 0,0 0-1,0 0 1,0-1 0,0 1 0,0 0 0,0-1 0,0 1 0,0-1 0,0 1 0,1 0-1,1-1-47,-1 1 0,1-1-1,0 0 1,-1 0-1,1 0 1,-1 0-1,1-1 1,-1 1 0,1-1-1,-1 0 1,5-1-1,0-1-558,1 0-1,0-1 1,-1 0 0,0-1-1,0 1 1,10-10 0,13-21-4842,0-7-3068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7.530"/>
    </inkml:context>
    <inkml:brush xml:id="br0">
      <inkml:brushProperty name="width" value="0.025" units="cm"/>
      <inkml:brushProperty name="height" value="0.025" units="cm"/>
    </inkml:brush>
  </inkml:definitions>
  <inkml:trace contextRef="#ctx0" brushRef="#br0">114 0 18257,'-6'10'2712,"-10"15"-1532,2 1 0,1 0 0,1 1-1,1 1 1,1 0 0,2 0 0,0 1-1,2 0 1,-3 46 0,9-74-1180,0 0 1,0-1-1,0 1 0,0-1 1,0 1-1,0 0 1,1-1-1,-1 1 0,0-1 1,0 1-1,1-1 0,-1 1 1,0-1-1,1 1 1,-1-1-1,0 1 0,1-1 1,-1 1-1,1-1 0,-1 0 1,1 1-1,-1-1 0,1 1 1,-1-1-1,1 0 1,-1 0-1,1 1 0,-1-1 1,2 0-1,23 2 14,30-14-95,-49 10 36,4 0-217,1-2 135,-1 1 0,1 0 0,0 1 0,1 0 0,-1 1 0,0 0 0,0 1-1,1 0 1,14 2 0,-24 0 143,0-1-1,-1 0 1,1 1-1,-1-1 1,1 1-1,-1 0 1,1-1-1,-1 1 0,0 0 1,0 0-1,0 0 1,0 0-1,0 0 1,0 0-1,0 0 1,-1 0-1,1 0 0,-1 0 1,1 0-1,-1 1 1,0-1-1,0 0 1,0 0-1,-1 3 1,-4 54 879,0-42-795,-1 0 0,-15 31 1,-5 11-50,53-72-51,-2-4-826,43-21 1,-47 28-349,0-1 0,-1-2 0,29-22 0,-35 19-4405,-9 2-1841</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7.873"/>
    </inkml:context>
    <inkml:brush xml:id="br0">
      <inkml:brushProperty name="width" value="0.025" units="cm"/>
      <inkml:brushProperty name="height" value="0.025" units="cm"/>
    </inkml:brush>
  </inkml:definitions>
  <inkml:trace contextRef="#ctx0" brushRef="#br0">1 16 16720,'0'0'6086,"59"-9"-4773,-15 9-192,10 0-865,5 0-224,1 0-1473,-6 0-4036,-3-6-12492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8.512"/>
    </inkml:context>
    <inkml:brush xml:id="br0">
      <inkml:brushProperty name="width" value="0.025" units="cm"/>
      <inkml:brushProperty name="height" value="0.025" units="cm"/>
    </inkml:brush>
  </inkml:definitions>
  <inkml:trace contextRef="#ctx0" brushRef="#br0">1 382 15310,'0'0'9257,"13"7"-7890,-8-4-1239,-2-1-57,0 0 0,1 0 0,-1-1 0,0 1 0,1 0 0,-1-1 1,1 0-1,-1 0 0,1 0 0,0-1 0,0 1 0,-1-1 0,1 0 0,0 0 1,0 0-1,-1 0 0,1-1 0,0 1 0,-1-1 0,1 0 0,0 0 0,-1 0 1,1-1-1,-1 1 0,0-1 0,1 0 0,2-3 0,25-18 408,-2-2-1,0-1 1,37-44-1,-51 52-391,-1 0-1,-1-1 1,-1 0-1,-1-1 0,0 0 1,-2-1-1,10-28 0,-11 8 273,-11 23-73,3 18-279,-1-1 0,1 1 0,0 0 0,-1-1 0,1 1-1,-1 0 1,1 0 0,0-1 0,-1 1 0,1 0-1,-1 0 1,1 0 0,-1 0 0,1 0 0,-1-1 0,1 1-1,-1 0 1,1 0 0,-1 0 0,1 0 0,-1 1-1,1-1 1,-1 0 0,1 0 0,-1 0 0,1 0 0,-1 0-1,1 1 1,0-1 0,-1 0 0,1 0 0,-1 1 0,-3 2-12,0 0 1,0 0 0,0 1 0,1-1-1,0 1 1,-1 0 0,1 0 0,1 0 0,-1 0-1,1 0 1,-1 1 0,1-1 0,-1 6 0,-22 64 14,17-42-13,-5 47 0,11-68 59,1 0 1,1 0-1,0 0 1,1 0-1,0 0 1,0 0-1,1 0 1,4 12-1,-5-21-42,0 0 1,0 1-1,0-1 0,1 0 0,-1 0 0,1 0 0,-1 0 0,1 0 1,0-1-1,0 1 0,0 0 0,0-1 0,0 1 0,0-1 0,0 0 0,1 0 1,-1 0-1,0 0 0,1 0 0,-1 0 0,1-1 0,-1 1 0,0-1 1,1 0-1,0 1 0,-1-1 0,1 0 0,-1-1 0,1 1 0,-1 0 1,4-2-1,3 1 27,0-2 1,0 1-1,0-1 1,-1 0-1,0-1 1,1 0-1,10-8 1,0 0-57,-1-1-1,-1-1 1,-1 0-1,0-2 1,0 0-1,-2 0 1,0-1-1,-1-1 1,18-34-1,-45 137 155,12-69-129,-1-3-9,0 0-1,1 1 1,1-1 0,0 1 0,1 0-1,0-1 1,4 24 0,-4-36-53,1-1 0,-1 1 0,0-1 0,1 1 0,-1 0 0,1-1 0,-1 1 0,1-1 0,-1 1 0,1-1 0,-1 1 0,1-1 0,0 0 0,-1 1 0,1-1 0,-1 0 0,1 1 0,0-1 0,-1 0 0,1 0 0,0 0 0,-1 1 0,1-1 0,0 0 0,0 0 0,-1 0 0,1 0 0,0 0 0,-1 0 0,1 0 0,0-1 0,-1 1 0,1 0 0,0 0 0,-1-1 0,1 1 0,0 0 0,-1 0 0,1-1 0,0 1 0,-1-1 0,1 1 0,-1-1 0,1 1 0,-1-1 0,1 1 0,-1-1 0,1 0 0,25-26-6363,-12 0-2783</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8.870"/>
    </inkml:context>
    <inkml:brush xml:id="br0">
      <inkml:brushProperty name="width" value="0.025" units="cm"/>
      <inkml:brushProperty name="height" value="0.025" units="cm"/>
    </inkml:brush>
  </inkml:definitions>
  <inkml:trace contextRef="#ctx0" brushRef="#br0">5 1 15150,'0'0'3748,"-5"50"-3716,20-35-160,6 0-1986,3-5-2691</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9.257"/>
    </inkml:context>
    <inkml:brush xml:id="br0">
      <inkml:brushProperty name="width" value="0.025" units="cm"/>
      <inkml:brushProperty name="height" value="0.025" units="cm"/>
    </inkml:brush>
  </inkml:definitions>
  <inkml:trace contextRef="#ctx0" brushRef="#br0">59 207 6790,'0'0'12711,"-5"11"-10389,-32 85 1578,33-83-3207,0 1 0,1-1 0,1 1-1,0-1 1,1 1 0,0 21 0,1-34-655,0 0-1,1 0 1,-1 0 0,0 0 0,1 0-1,-1 0 1,1 0 0,-1-1 0,1 1-1,-1 0 1,1 0 0,0 0 0,-1-1 0,1 1-1,0 0 1,-1-1 0,1 1 0,0-1-1,0 1 1,0-1 0,0 1 0,0-1-1,-1 1 1,1-1 0,0 0 0,0 0-1,0 1 1,0-1 0,0 0 0,0 0-1,0 0 1,0 0 0,0 0 0,0 0-1,0 0 1,0-1 0,0 1 0,0 0-1,0 0 1,0-1 0,0 1 0,0-1 0,0 1-1,1-1 1,4-2 38,1 0 1,0 0-1,-1 0 0,0 0 0,7-6 1,16-14-68,-2-1 0,-1-1 1,0-2-1,38-52 0,-54 65-9,0-1-1,-1-1 0,0 1 0,-2-1 0,0-1 1,0 1-1,-2-1 0,0 0 0,-1-1 1,0 1-1,1-32 0,-5 48 1,0 1 0,0-1 0,0 1 0,1-1 0,-1 1 0,0-1 0,0 1 0,0-1 0,0 1 0,0-1 0,0 1 0,0-1 0,-1 1 0,1 0 0,0-1 0,0 1 0,0-1 0,0 1 0,-1-1 0,1 1 0,0-1 0,0 1 0,-1 0 0,1-1 0,0 1 0,-1-1 0,1 1 0,0 0 0,-1 0 0,1-1 0,0 1 0,-1 0 0,1-1 0,-1 1 0,0 0 0,-14 11 0,-12 27 0,15-17 0,2 2 0,0-1 0,1 2 0,2-1 0,0 1 0,1 0 0,2 0 0,0 1 0,2-1 0,0 29 0,2-50 0,1 1 0,-1-1 0,1 1 0,-1-1 0,1 0 0,0 1 0,1-1 0,-1 0 0,0 0 0,1 0 0,0 1 0,-1-2 0,1 1 0,1 0 0,-1 0 0,0-1 0,1 1 0,-1-1 0,1 0 0,0 1 0,-1-1 0,1-1 0,0 1 0,0 0 0,1-1 0,-1 1 0,0-1 0,0 0 0,1 0 0,-1 0 0,0-1 0,1 1 0,-1-1 0,1 0 0,-1 0 0,1 0 0,5-1 0,2 0 0,1 0 0,0-1 0,-1-1 0,0 0 0,0 0 0,0-1 0,0-1 0,0 0 0,-1 0 0,11-8 0,-6 3 0,-1-2 0,-1 0 0,0 0 0,11-16 0,-20 24 0,0 0 0,-1 0 0,1-1 0,-1 0 0,0 0 0,-1 0 0,1 0 0,-1 0 0,0-1 0,0 1 0,-1 0 0,0-1 0,0 0 0,0 1 0,0-1 0,-1-8 0,-1 13 0,-1 1 0,0-1 0,1 1 0,-1 0 0,1-1 0,-1 1 0,0 0 0,1 0 0,-1 0 0,1 0 0,-1 0 0,0 0 0,1 1 0,-1-1 0,1 1 0,-1-1 0,1 1 0,-1-1 0,-2 2 0,-2 3 0,0 0 0,1 0 0,0 0 0,-1 0 0,2 1 0,-1 0 0,1 0 0,0 0 0,0 1 0,0-1 0,1 1 0,0 0 0,0 0 0,1 0 0,-2 11 0,3-14 0,-1-1 0,2 1 0,-1 0 0,0-1 0,1 1 0,0 0 0,0-1 0,0 1 0,0 0 0,0 0 0,1-1 0,0 1 0,0 0 0,0-1 0,0 1 0,0-1 0,1 0 0,-1 1 0,1-1 0,0 0 0,0 0 0,0 0 0,1 0 0,-1 0 0,1 0 0,0-1 0,-1 1 0,1-1 0,0 0 0,0 0 0,1 0 0,3 2 0,2-1-331,0 0 0,1-1 0,0 0 0,-1-1 0,1 1 0,16-2 0,31-8-5546,-18-9-7325</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9.632"/>
    </inkml:context>
    <inkml:brush xml:id="br0">
      <inkml:brushProperty name="width" value="0.025" units="cm"/>
      <inkml:brushProperty name="height" value="0.025" units="cm"/>
    </inkml:brush>
  </inkml:definitions>
  <inkml:trace contextRef="#ctx0" brushRef="#br0">41 0 11979,'0'0'15129,"-4"13"-12753,-6 19-1559,2 0-1,1 1 1,-4 54 0,11-79-955,2 56 491,-2-62-428,0 0 0,0 0 0,1-1 0,-1 1 0,0 0-1,1 0 1,0-1 0,-1 1 0,1 0 0,0-1 0,0 1 0,0 0-1,0-1 1,0 1 0,0-1 0,0 0 0,1 1 0,-1-1 0,0 0-1,1 0 1,-1 0 0,1 0 0,-1 0 0,1 0 0,0 0 0,-1-1 0,1 1-1,0 0 1,0-1 0,2 1 0,-4-1-139,1-1 1,0 1-1,-1 0 1,1 0-1,0 0 1,0-1-1,-1 1 1,1-1-1,0 1 1,-1 0-1,1-1 0,-1 1 1,1-1-1,-1 1 1,1-1-1,-1 1 1,1-1-1,-1 0 1,1 1-1,-1-1 1,0 0-1,1 1 0,-1-1 1,0 0-1,1 1 1,-1-1-1,0 0 1,0 0-1,0 1 1,0-1-1,0 0 1,0-1-1,1-31-6382,-1 25 3685,0-26-9122</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29.974"/>
    </inkml:context>
    <inkml:brush xml:id="br0">
      <inkml:brushProperty name="width" value="0.025" units="cm"/>
      <inkml:brushProperty name="height" value="0.025" units="cm"/>
    </inkml:brush>
  </inkml:definitions>
  <inkml:trace contextRef="#ctx0" brushRef="#br0">0 0 14830,'0'0'10698,"54"30"-8424,-29-16-448,5-1-256,3-6-225,1-3-1121,2-2-224,-2-2 0,-3 0 0,-5 0 0,-7-4-288,-5-3-2211,-10 0-1280,-4 0-1186,-6 1-3715</inkml:trace>
  <inkml:trace contextRef="#ctx0" brushRef="#br0" timeOffset="1">75 147 13805,'0'0'15214,"51"40"-14541,-20-49-481,1-1-160,0 1-96,-7 1-1217,-4 4-2018,-11 4-1954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0.314"/>
    </inkml:context>
    <inkml:brush xml:id="br0">
      <inkml:brushProperty name="width" value="0.025" units="cm"/>
      <inkml:brushProperty name="height" value="0.025" units="cm"/>
    </inkml:brush>
  </inkml:definitions>
  <inkml:trace contextRef="#ctx0" brushRef="#br0">0 111 19154,'0'0'10474,"81"23"-10346,-36-40-96,2-2-512,-1-2-1186,0 2-1569,-5 0-1217,-5 0-1506,-5 0-5509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0.658"/>
    </inkml:context>
    <inkml:brush xml:id="br0">
      <inkml:brushProperty name="width" value="0.025" units="cm"/>
      <inkml:brushProperty name="height" value="0.025" units="cm"/>
    </inkml:brush>
  </inkml:definitions>
  <inkml:trace contextRef="#ctx0" brushRef="#br0">54 0 15471,'0'0'6315,"-6"9"-4329,1-2-1770,0 0 343,0-1 0,1 1 0,0 0 0,0 1 0,0-1 0,1 1 0,0-1 0,0 1 0,1 0 0,0 0 0,-1 14 0,3-21-534,1-1 0,-1 1 0,1 0 0,-1-1 1,1 1-1,0 0 0,-1-1 0,1 1 0,0-1 1,0 0-1,-1 1 0,1-1 0,0 0 0,0 1 0,0-1 1,0 0-1,-1 0 0,1 1 0,0-1 0,0 0 1,0 0-1,0 0 0,0 0 0,0 0 0,-1-1 0,1 1 1,0 0-1,0 0 0,0-1 0,0 1 0,-1 0 0,1-1 1,1 0-1,32-11 208,4-11-100,-29 16-236,0 1 0,0 0 1,1 0-1,0 1 0,0 0 0,0 1 1,1 0-1,0 1 0,0 0 0,-1 1 1,15-2-1,-24 5 118,0-1 0,0 0 1,0 1-1,0-1 0,-1 1 0,1-1 0,0 1 1,0-1-1,0 1 0,0 0 0,-1-1 1,1 1-1,0 0 0,-1 0 0,1 0 0,-1-1 1,1 1-1,-1 0 0,1 0 0,-1 0 0,1 0 1,-1 0-1,0 0 0,0 0 0,1 0 0,-1 0 1,0 2-1,4 38 946,-3-26-544,-1-14-408,0 1-1,0-1 0,0 1 0,0-1 0,0 1 0,1-1 0,-1 1 0,1-1 0,-1 1 0,1-1 0,0 1 1,-1-1-1,1 0 0,0 1 0,0-1 0,0 0 0,0 0 0,0 0 0,0 0 0,1 0 0,-1 0 1,0 0-1,0 0 0,1 0 0,-1 0 0,0-1 0,1 1 0,2 0 0,-1-1-5,0 1 0,-1-1-1,1-1 1,0 1 0,0 0-1,0-1 1,-1 0 0,1 1-1,0-1 1,0 0 0,-1 0-1,1-1 1,-1 1 0,1-1-1,2-2 1,25-18-35,36-23-187,-61 42 189,-1 1-1,1 0 1,-1 0-1,1 0 1,0 1 0,-1 0-1,1-1 1,0 2 0,0-1-1,0 0 1,0 1-1,9 1 1,-13 0-22,1 0 1,-1 0-1,0 0 0,0 0 0,0 1 1,0-1-1,0 0 0,0 1 1,0-1-1,0 1 0,0-1 0,0 1 1,-1-1-1,1 1 0,-1 0 1,1-1-1,-1 1 0,0 0 0,0-1 1,0 1-1,0 0 0,0 0 1,0 2-1,-3 42-5898,0-41 772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5.771"/>
    </inkml:context>
    <inkml:brush xml:id="br0">
      <inkml:brushProperty name="width" value="0.025" units="cm"/>
      <inkml:brushProperty name="height" value="0.025" units="cm"/>
    </inkml:brush>
  </inkml:definitions>
  <inkml:trace contextRef="#ctx0" brushRef="#br0">73 0 17585,'0'0'11370,"-22"59"-9800,7-25-193,0 0-640,2 2-609,8-4-128,2-5 0,3-5 0,4-7-256,10-5-1186,1-6-672,-2-4-1409,5 0-2467,-1-18-4131</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0.986"/>
    </inkml:context>
    <inkml:brush xml:id="br0">
      <inkml:brushProperty name="width" value="0.025" units="cm"/>
      <inkml:brushProperty name="height" value="0.025" units="cm"/>
    </inkml:brush>
  </inkml:definitions>
  <inkml:trace contextRef="#ctx0" brushRef="#br0">0 0 22902,'0'0'5893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1.357"/>
    </inkml:context>
    <inkml:brush xml:id="br0">
      <inkml:brushProperty name="width" value="0.025" units="cm"/>
      <inkml:brushProperty name="height" value="0.025" units="cm"/>
    </inkml:brush>
  </inkml:definitions>
  <inkml:trace contextRef="#ctx0" brushRef="#br0">0 0 6246,'0'0'5381</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1.700"/>
    </inkml:context>
    <inkml:brush xml:id="br0">
      <inkml:brushProperty name="width" value="0.025" units="cm"/>
      <inkml:brushProperty name="height" value="0.025" units="cm"/>
    </inkml:brush>
  </inkml:definitions>
  <inkml:trace contextRef="#ctx0" brushRef="#br0">28 0 8456,'15'7'12816,"-15"-7"-12572,-3 3 1782,1-1-1732,0 0 0,0 0 0,1 0 0,-1 0 0,1 1 0,0-1 0,-1 1 0,1-1 0,0 1 0,1-1 0,-1 1 0,0 0 0,0 4 0,-5 45 1032,4-34-618,-11 250 2367,13-266-3075,0 0 0,0 0 0,-1 0 0,2 0 0,-1 0 0,0-1 0,0 1 0,1 0 0,-1 0 0,1 0 0,-1 0 0,1 0 0,0 0 0,0-1 0,0 1 0,0 0 0,0-1 0,0 1 0,0-1 0,0 1 0,1-1 0,-1 1 0,4 1 0,-3-2 0,0 0 0,1-1 0,-1 1 0,1-1 0,-1 0 0,1 1 0,-1-1 0,1-1 0,-1 1 0,0 0 0,1 0 0,-1-1 0,1 1 0,-1-1 0,1 0 0,1-1 0,13-6 0,-1 0 0,0-1 0,28-21 0,-41 27 0,27-20 0,-22 15 0,0 1 0,0 1 0,1 0 0,0 0 0,0 0 0,0 1 0,1 0 0,-1 1 0,19-5 0,-27 9 0,0 0 0,-1 0 0,1 0 0,-1 0 0,1 0 0,0 1 0,-1-1 0,1 0 0,0 1 0,-1-1 0,1 0 0,-1 1 0,1-1 0,-1 0 0,1 1 0,-1-1 0,1 1 0,-1-1 0,0 1 0,1-1 0,-1 1 0,1-1 0,-1 1 0,0 0 0,0-1 0,1 1 0,-1 0 0,0-1 0,0 1 0,0-1 0,0 1 0,0 0 0,0-1 0,0 1 0,0 0 0,0-1 0,0 2 0,-1 33 0,1-26 0,-2 7 0,0-1 0,-1 0 0,-8 22 0,-4 24 0,23-73-1381,11-16-4818,-5-2-1275</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2.337"/>
    </inkml:context>
    <inkml:brush xml:id="br0">
      <inkml:brushProperty name="width" value="0.025" units="cm"/>
      <inkml:brushProperty name="height" value="0.025" units="cm"/>
    </inkml:brush>
  </inkml:definitions>
  <inkml:trace contextRef="#ctx0" brushRef="#br0">16 418 18321,'0'0'6999,"-3"8"-4287,-9 25-870,11-33-1811,1 1-1,0-1 1,0 0 0,0 0 0,0 1 0,0-1 0,0 0 0,0 1 0,0-1 0,0 0 0,0 0 0,0 1 0,0-1 0,1 0 0,-1 1 0,0-1 0,0 0 0,0 0-1,0 1 1,0-1 0,1 0 0,-1 0 0,0 1 0,0-1 0,0 0 0,1 0 0,-1 0 0,0 1 0,0-1 0,1 0 0,-1 0 0,0 0 0,0 0 0,1 0 0,-1 1-1,0-1 1,0 0 0,1 0 0,-1 0 0,0 0 0,1 0 0,-1 0 0,0 0 0,1 0 0,-1 0 0,0 0 0,0 0 0,1 0 0,-1 0 0,1-1 0,13-2 371,-3-1-341,0-1 1,-1-1-1,0 0 0,0 0 0,-1-1 1,0 0-1,0-1 0,-1 0 0,11-12 1,-13 13-41,-1 1 1,0-1-1,0 0 1,-1 0-1,1 0 0,-2-1 1,1 1-1,-1-1 1,0 0-1,-1 0 1,0 0-1,0-1 1,1-12-1,-3 20-23,0 0 1,0 0-1,0 0 1,0 0-1,0 0 1,0 0-1,0 0 0,0 0 1,0 0-1,0 0 1,0 0-1,-1 0 1,1 1-1,0-1 1,-1 0-1,1 0 0,-1 0 1,1 0-1,-1 1 1,1-1-1,-1 0 1,0 0-1,1 1 1,-1-1-1,0 0 0,0 1 1,1-1-1,-1 1 1,0-1-1,0 1 1,0-1-1,0 1 0,1 0 1,-1-1-1,0 1 1,0 0-1,0 0 1,0 0-1,0 0 1,0 0-1,0 0 0,0 0 1,0 0-1,0 0 1,0 0-1,-1 1 1,-1-1-8,0 1 1,0 1 0,0-1 0,0 0 0,0 1 0,0-1 0,1 1 0,-1 0 0,1 0 0,-1 0-1,1 0 1,0 0 0,-4 4 0,0 4 13,-1 1-1,2 0 0,-1 0 1,1 0-1,1 0 1,0 1-1,1-1 0,0 1 1,1 0-1,0 0 1,1 0-1,0 1 0,1-1 1,0 0-1,1 0 1,3 15-1,-3-25-1,0 1-1,0-1 1,0 0 0,0 0-1,0 1 1,1-1 0,-1 0 0,1 0-1,0 0 1,-1 0 0,1-1-1,0 1 1,0 0 0,0-1 0,0 1-1,1-1 1,-1 0 0,0 0-1,0 0 1,1 0 0,-1 0-1,1 0 1,-1-1 0,1 1 0,-1-1-1,1 1 1,-1-1 0,1 0-1,-1 0 1,1 0 0,-1-1 0,1 1-1,4-2 1,1 0-1,0 0 0,0 0 0,0-1 0,-1 0 0,1 0 0,-1-1 0,0 0 0,0 0 0,9-8 0,3-6-2,0-1 0,-2-1 0,0-1 0,-2-1 0,0 0 0,-1 0 0,17-40 0,-32 122 0,1-54 0,-2 3 0,1 0 0,1 0 0,-1-1 0,1 1 0,3 17 0,-3-25 0,1 1 0,-1 0 0,1-1 0,-1 1 0,1-1 0,0 1 0,0-1 0,0 1 0,-1-1 0,1 0 0,1 1 0,-1-1 0,0 0 0,0 0 0,0 0 0,1 0 0,-1 0 0,0 0 0,1 0 0,-1 0 0,1 0 0,-1-1 0,1 1 0,0-1 0,-1 1 0,1-1 0,-1 1 0,1-1 0,0 0 0,0 0 0,-1 0 0,1 0 0,0 0 0,-1 0 0,1-1 0,-1 1 0,1 0 0,2-2 0,3 0 0,0 0 0,-1-1 0,1 0 0,-1 0 0,1-1 0,-1 0 0,0 0 0,-1 0 0,1-1 0,-1 0 0,0 0 0,6-7 0,52-73 0,-61 83 0,9-15 0,-1 0 0,0 0 0,-1-1 0,-1-1 0,-1 1 0,0-1 0,-2-1 0,0 1 0,-1-1 0,-1 0 0,-1 1 0,0-1 0,-3-25 0,-4 39 0,-4 13 0,-6 14 0,0 18 0,2 1 0,1 0 0,3 0 0,0 1 0,3 1 0,2-1 0,1 1 0,3 43 0,1-76 0,-1-1 0,1 1 0,1-1 0,4 15 0,-6-21 0,0-1 0,1 1 0,-1-1 0,0 1 0,1-1 0,0 0 0,-1 1 0,1-1 0,0 1 0,0-1 0,0 0 0,0 0 0,0 0 0,0 1 0,0-1 0,0 0 0,0 0 0,1-1 0,-1 1 0,0 0 0,1 0 0,-1-1 0,1 1 0,-1 0 0,1-1 0,-1 1 0,1-1 0,-1 0 0,1 0 0,-1 1 0,1-1 0,2-1 0,-3 0-37,0 0 0,0 0-1,-1 0 1,1-1 0,0 1 0,-1 0 0,1-1 0,-1 1-1,1 0 1,-1-1 0,1 1 0,-1-1 0,0 1-1,0-1 1,0 1 0,0-1 0,0 1 0,0 0-1,0-1 1,-1 1 0,0-3 0,-5-34-1606,-1 21 548,-1 0 0,-1 1-1,0 0 1,-22-27 0,-53-56-600,77 91 1937,7 8-99,0-1 0,0 1 0,1 0 1,-1-1-1,0 1 0,0 0 0,1-1 1,-1 1-1,0 0 0,0 0 0,1 0 0,-1-1 1,0 1-1,1 0 0,-1 0 0,0 0 1,1-1-1,-1 1 0,1 0 0,-1 0 0,0 0 1,1 0-1,-1 0 0,0 0 0,1 0 0,-1 0 1,1 0-1,-1 0 0,0 0 0,1 0 1,-1 0-1,0 0 0,1 0 0,-1 1 0,1-1 1,-1 0-1,0 0 0,1 0 0,-1 1 1,1-1-1,33 5 772,-20-4-143,97 6 245,-40-12-3321,-44-5-2584,-15-3-2256,-6-2-6117</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2.710"/>
    </inkml:context>
    <inkml:brush xml:id="br0">
      <inkml:brushProperty name="width" value="0.025" units="cm"/>
      <inkml:brushProperty name="height" value="0.025" units="cm"/>
    </inkml:brush>
  </inkml:definitions>
  <inkml:trace contextRef="#ctx0" brushRef="#br0">1 5 20563,'0'0'5157,"50"-4"-10346,-23 4-10057</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3.395"/>
    </inkml:context>
    <inkml:brush xml:id="br0">
      <inkml:brushProperty name="width" value="0.025" units="cm"/>
      <inkml:brushProperty name="height" value="0.025" units="cm"/>
    </inkml:brush>
  </inkml:definitions>
  <inkml:trace contextRef="#ctx0" brushRef="#br0">96 336 18610,'0'0'2418,"0"-10"64,0-31-154,0 40-2249,0-1 0,0 1 1,0 0-1,-1-1 0,1 1 0,0 0 1,-1 0-1,1-1 0,-1 1 0,1 0 1,-1 0-1,1 0 0,-1 0 0,0 0 1,0 0-1,1 0 0,-1 0 0,0 0 1,0 0-1,0 0 0,0 0 0,0 0 1,0 1-1,-1-1 0,1 0 0,0 1 1,0-1-1,0 1 0,-1 0 0,1-1 1,0 1-1,0 0 0,-1 0 0,1-1 1,0 1-1,-2 0 0,1 1-74,0-1 1,0 0-1,-1 0 0,1 1 0,0 0 1,0-1-1,0 1 0,0 0 0,0 0 1,0 0-1,0 0 0,1 0 0,-1 0 1,0 1-1,1-1 0,-1 1 0,-2 2 1,0 3-7,0 0 1,1 0-1,0 1 1,0-1 0,1 1-1,0-1 1,0 1-1,1 0 1,0 0 0,0 0-1,1 0 1,0 9-1,0-16 4,1 0 0,-1 1 0,0-1 0,1 0-1,-1 0 1,1 0 0,-1 1 0,1-1 0,-1 0-1,1 0 1,0 0 0,0 0 0,-1 0 0,1 0-1,0 0 1,0-1 0,0 1 0,0 0 0,0 0-1,0-1 1,0 1 0,0 0 0,1-1 0,-1 1 0,0-1-1,0 0 1,0 1 0,1-1 0,-1 0 0,0 0-1,0 1 1,1-1 0,-1 0 0,0 0 0,0-1-1,1 1 1,-1 0 0,0 0 0,0-1 0,2 0-1,5 0 53,0-1 0,-1 0-1,1 0 1,0-1 0,9-5-1,7-6 54,-1-1-1,0-1 1,-1-1-1,0-1 1,-2-1-1,30-35 1,-34 35 150,-1 0-1,-2 0 1,0-2-1,-1 1 1,-1-2 0,0 0-1,13-45 1,-20 43-76,-10 27-200,-15 40-13,10-10 57,-33 115 261,40-132-258,1 1 0,1 0 1,0 0-1,1 0 0,1 0 1,3 30-1,-2-46-29,-1 0 0,0 1 0,0-1 0,1 0 0,-1 1 0,1-1 0,-1 0 0,1 0 0,0 1 0,0-1 0,-1 0 0,1 0 0,0 0 0,0 0 0,0 0 0,0 0 0,0 0 0,0 0 0,0 0 0,0 0 0,1-1 0,-1 1 0,0 0 0,2 0 0,1 0 0,-1-1 0,0 1 0,1-1 0,-1 0 0,0 0 0,1 0 0,-1 0 0,0 0 0,1-1 0,2 0 0,4-2 0,0 0 0,0-1 0,-1 0 0,1 0 0,16-11 0,-9 2 0,-1 0 0,0-2 0,-1 0 0,0 0 0,16-24 0,-24 30 0,0-1 0,-1-1 0,0 1 0,0-1 0,-2 0 0,1 0 0,-1 0 0,-1-1 0,0 0 0,3-21 0,-6 32 0,0 1 0,0-1 0,0 1 0,0-1 0,1 1 0,-1-1 0,-1 1 0,1-1 0,0 1 0,0-1 0,0 1 0,0-1 0,0 0 0,0 1 0,-1-1 0,1 1 0,0 0 0,0-1 0,-1 1 0,1-1 0,0 1 0,-1-1 0,1 1 0,0 0 0,-1-1 0,1 1 0,0 0 0,-1-1 0,1 1 0,-1 0 0,1-1 0,-1 1 0,1 0 0,-1 0 0,1 0 0,-1 0 0,1-1 0,-1 1 0,1 0 0,-1 0 0,1 0 0,-1 0 0,1 0 0,-1 0 0,0 0 0,1 0 0,-1 0 0,1 1 0,-1-1 0,1 0 0,-1 0 0,1 0 0,-1 1 0,1-1 0,0 0 0,-1 0 0,1 1 0,-1-1 0,1 1 0,-1-1 0,1 1 0,-29 22 0,11 1 0,1 0 0,1 1 0,-18 38 0,28-50 0,0 0 0,1 1 0,1-1 0,0 1 0,0 0 0,2 0 0,0 0 0,0 0 0,1 17 0,2-30 5,-1 0 1,0 1-1,1-1 0,-1 0 1,1 0-1,0 1 0,-1-1 1,1 0-1,0 0 0,0 0 1,0 0-1,0 0 0,-1 0 1,2 0-1,-1 0 0,0 0 1,0-1-1,0 1 0,0 0 1,0-1-1,1 1 0,-1-1 1,0 1-1,0-1 0,1 1 1,-1-1-1,0 0 1,1 0-1,-1 0 0,0 0 1,3 0-1,47-4-859,-9-12-3378,-1-10-3564,4-6-5277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3.720"/>
    </inkml:context>
    <inkml:brush xml:id="br0">
      <inkml:brushProperty name="width" value="0.025" units="cm"/>
      <inkml:brushProperty name="height" value="0.025" units="cm"/>
    </inkml:brush>
  </inkml:definitions>
  <inkml:trace contextRef="#ctx0" brushRef="#br0">133 0 20788,'0'0'3320,"-11"5"-309,6-2-2793,-7 2 323,1 0 0,0 0 0,1 1-1,-1 1 1,1 0 0,0 0 0,1 1 0,0 0 0,-14 17 0,23-25-541,0 1 0,0-1 1,0 1-1,0-1 0,0 1 1,1-1-1,-1 1 0,0-1 0,0 0 1,1 1-1,-1-1 0,0 1 1,0-1-1,1 0 0,-1 1 1,0-1-1,1 0 0,-1 1 1,1-1-1,-1 0 0,0 0 1,1 1-1,-1-1 0,1 0 1,-1 0-1,1 0 0,-1 1 1,1-1-1,-1 0 0,0 0 0,1 0 1,-1 0-1,1 0 0,-1 0 1,1 0-1,-1 0 0,1 0 1,-1 0-1,1-1 0,-1 1 1,1 0-1,29 0-138,-26 0 65,38-1-839,52 3-2267,-86-1 3027,0 1 0,0-1 0,0 1 0,0 1 0,-1-1 0,1 1 0,-1 1 0,0-1 0,11 8 0,-17-10 205,0-1 0,0 1-1,0 0 1,0-1-1,0 1 1,0 0-1,0 0 1,0 0-1,-1 0 1,1 0-1,0 0 1,-1 0 0,1 0-1,0 0 1,-1 1-1,1-1 1,-1 0-1,0 0 1,1 0-1,-1 1 1,0-1-1,0 0 1,0 0-1,0 1 1,0-1 0,0 0-1,0 0 1,0 1-1,0-1 1,-1 0-1,1 0 1,-1 0-1,1 1 1,-1-1-1,1 0 1,-1 0 0,1 0-1,-1 0 1,0 0-1,0 0 1,1 0-1,-1 0 1,0 0-1,0 0 1,0-1-1,0 1 1,0 0-1,0-1 1,0 1 0,-2 0-1,-8 7 720,0-1 0,-1-1-1,-20 9 1,26-13-709,-11 6-32,1 0-273,-1-1 0,0 0-1,1-1 1,-2-1-1,1-1 1,-19 2-1,25-7-7844</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4.636"/>
    </inkml:context>
    <inkml:brush xml:id="br0">
      <inkml:brushProperty name="width" value="0.025" units="cm"/>
      <inkml:brushProperty name="height" value="0.025" units="cm"/>
    </inkml:brush>
  </inkml:definitions>
  <inkml:trace contextRef="#ctx0" brushRef="#br0">200 89 17232,'0'0'2675,"2"-11"763,2-34-219,-4 43-3084,0 1 1,-1-1-1,1 1 0,-1-1 1,1 1-1,-1-1 1,0 1-1,0-1 0,0 1 1,0-1-1,0 1 1,0 0-1,0 0 0,0-1 1,0 1-1,0 0 1,-1 0-1,1 0 0,-1 0 1,1 1-1,0-1 0,-1 0 1,1 1-1,-1-1 1,0 1-1,1-1 0,-1 1 1,1-1-1,-1 1 1,-2 0-1,-46-1 942,45 3-1065,0-1 0,0 1-1,-1 0 1,1 1 0,1-1-1,-1 1 1,0 0 0,1 0-1,-1 1 1,1-1 0,0 1-1,0 0 1,0 0 0,1 0 0,-1 1-1,1-1 1,0 1 0,0 0-1,-3 7 1,1-2-17,1-1 0,0 0-1,0 1 1,1 0 0,0 0 0,0 0-1,1 0 1,1 0 0,-1 18 0,3-27 5,-1 0 0,1 0 0,0 0 0,0 0 0,-1 0 0,1-1 0,0 1 0,0 0 0,0 0 0,0-1 0,0 1 0,0-1 0,0 1 0,0-1 0,0 0 0,1 1 0,-1-1 0,0 0 0,0 0 0,0 1 0,0-1 0,0 0 0,1 0 0,-1 0 0,0-1 0,0 1 0,0 0 0,0 0 0,0-1 0,1 1 0,0-1 1,41-10 120,-25 2-200,-1-1 0,0-1 0,-1 0-1,-1-1 1,0-1 0,16-16-1,15-13 5,-46 67-421,-14 31 523,6-31 280,2 0 0,2 0 0,-4 51 0,7-75-299,1 1 0,0-1 0,0 0 0,0 1 0,1-1 0,-1 1 0,0-1 0,0 0 0,1 1 0,-1-1 0,1 0 0,-1 1 1,1-1-1,0 0 0,-1 0 0,1 1 0,0-1 0,0 0 0,0 0 0,0 0 0,0 0 0,0 0 0,0 0 0,0 0 0,0-1 1,0 1-1,2 1 0,1-1 5,-1-1-1,0 1 1,0-1 0,1 1 0,-1-1 0,0 0 0,1 0 0,-1-1-1,0 1 1,0-1 0,5-1 0,8-3 16,-1 0 0,0-1 0,26-15 0,145-101-29,-184 121 0,-1 0 0,1 0 0,0 0 0,-1 1 0,1-1 0,0 0 0,0 1 0,-1-1 0,1 1 0,0-1 0,0 1 0,0 0 0,0 0 0,3 0 0,-4 0 0,0 1 0,-1-1 0,1 0 0,0 1 0,0-1 0,-1 1 0,1-1 0,0 1 0,0-1 0,-1 1 0,1 0 0,-1-1 0,1 1 0,-1 0 0,1-1 0,-1 1 0,1 0 0,-1 0 0,1-1 0,-1 1 0,0 0 0,1 1 0,0 6 0,0 0 0,0-1 0,-1 1 0,0 0 0,-1 13 0,-1 2 0,3-22 0,-1-1 0,0 1 0,0-1 0,0 1 0,1-1 0,-1 1 0,0-1 0,1 0 0,-1 1 0,0-1 0,1 1 0,-1-1 0,0 0 0,1 1 0,-1-1 0,1 0 0,-1 1 0,1-1 0,-1 0 0,1 0 0,-1 0 0,1 1 0,-1-1 0,1 0 0,-1 0 0,1 0 0,-1 0 0,1 0 0,-1 0 0,1 0 0,-1 0 0,1 0 0,-1 0 0,1 0 0,-1 0 0,1-1 0,-1 1 0,1 0 0,-1 0 0,1 0 0,-1-1 0,1 1 0,-1 0 0,1-1 0,-1 1 0,1-1 0,25-12 0,27-29 0,-38 29 0,1-1 0,0 2 0,1 0 0,1 1 0,0 1 0,30-12 0,-47 21-9,0 1 0,0 0 0,0 0 0,0-1 0,0 1 0,-1 0 0,1 0 0,0 0 0,0 0-1,0 0 1,0 1 0,0-1 0,0 0 0,0 0 0,0 1 0,0-1 0,0 0 0,-1 1 0,1-1 0,0 1 0,0-1 0,0 1 0,-1-1 0,1 1 0,0 0 0,-1-1 0,1 1 0,-1 0 0,1-1-1,0 1 1,-1 0 0,0 0 0,1 0 0,-1 0 0,1-1 0,-1 1 0,0 0 0,0 0 0,1 0 0,-1 0 0,0 0 0,0 0 0,0 0 0,0 0 0,0 1 0,-3 60-1166,1-37 278,2-25 613,0 1 0,0 0-1,0 0 1,1-1 0,-1 1-1,0 0 1,0 0 0,1-1 0,-1 1-1,1 0 1,-1-1 0,1 1-1,-1 0 1,1-1 0,-1 1-1,1-1 1,-1 1 0,1 0 0,0-1-1,-1 0 1,1 1 0,0-1-1,-1 1 1,1-1 0,0 0-1,0 0 1,-1 1 0,1-1-1,0 0 1,0 0 0,0 0 0,-1 0-1,1 0 1,0 0 0,0 0-1,0 0 1,-1 0 0,1 0-1,0 0 1,0-1 0,-1 1-1,3-1 1,-3 1 204,21-2-6555</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5.708"/>
    </inkml:context>
    <inkml:brush xml:id="br0">
      <inkml:brushProperty name="width" value="0.025" units="cm"/>
      <inkml:brushProperty name="height" value="0.025" units="cm"/>
    </inkml:brush>
  </inkml:definitions>
  <inkml:trace contextRef="#ctx0" brushRef="#br0">122 167 13997,'0'0'5114,"-9"6"-1740,-3 3-2474,1 1-1,0 0 0,0 1 0,-13 16 1,19-20-565,0-1 1,1 1 0,-1 0 0,1 0-1,0 1 1,1-1 0,0 1 0,0 0-1,1 0 1,0 0 0,-2 10 0,4-17-321,1-1-1,-1 1 1,0 0 0,0 0 0,1 0 0,-1 0 0,0-1-1,1 1 1,-1 0 0,1 0 0,-1 0 0,1-1 0,-1 1-1,1 0 1,-1-1 0,1 1 0,0-1 0,-1 1 0,1 0-1,0-1 1,0 0 0,-1 1 0,1-1 0,0 1 0,0-1-1,0 0 1,0 0 0,-1 1 0,1-1 0,0 0 0,0 0-1,0 0 1,0 0 0,0 0 0,0 0 0,0 0 0,-1 0 0,1 0-1,0-1 1,1 1 0,41-10 177,-26 1-170,0 0 0,-1-1-1,0-1 1,0 0-1,-1-1 1,-1-1-1,0 0 1,24-29-1,-20 19-42,-1-1-1,-1 0 0,-1-2 1,-1 0-1,12-32 0,-19 32 16,-7 17-47,-6 15-229,-13 24 475,2 0 1,-24 57-1,36-74-127,0 0-1,1 1 0,0 0 0,1 0 1,1 0-1,0 0 0,1 0 0,0 0 1,3 25-1,-2-37-65,1 0 0,-1 0 0,1-1 0,-1 1 0,1 0 0,0 0 0,0-1 0,0 1 0,0 0 0,0-1 0,0 1 0,0-1 0,0 0 0,1 1 0,-1-1 0,0 0 0,1 0 0,-1 0 0,1 0 0,3 2 0,-1-1 0,0-1 0,0 0 0,1 1 0,-1-1 0,1-1 0,-1 1 0,0-1 0,8 0 0,-2 0 0,-1-1 0,1 0 0,-1-1 0,0 0 0,1 0 0,-1-1 0,16-8 0,-13 4 0,0-1 0,0-1 0,-1 0 0,0 0 0,12-14 0,-20 19 0,0 1 0,1-1 0,-1 0 0,0 0 0,-1 0 0,1 0 0,-1 0 0,0-1 0,0 1 0,0-1 0,-1 0 0,1 1 0,-1-1 0,0 0 0,-1 0 0,1 0 0,-1 0 0,0-8 0,-1 12 0,1 1 0,-1-1 0,1 1 0,-1-1 0,1 0 0,-1 1 0,1 0 0,-1-1 0,1 1 0,-1-1 0,0 1 0,1 0 0,-1-1 0,0 1 0,1 0 0,-1 0 0,0 0 0,1-1 0,-1 1 0,0 0 0,0 0 0,1 0 0,-1 0 0,0 0 0,1 0 0,-2 1 0,-20 3 0,13 0 0,2 1 0,-1 0 0,0 0 0,1 1 0,0 0 0,1 0 0,-1 1 0,1-1 0,0 2 0,1-1 0,0 1 0,0-1 0,-7 18 0,12-25 0,1 1 0,-1-1 0,1 1 0,-1 0 0,1-1 0,-1 1 0,1-1 0,0 1 0,-1-1 0,1 1 0,0-1 0,-1 0 0,1 1 0,0-1 0,0 0 0,-1 1 0,1-1 0,0 0 0,0 0 0,0 0 0,-1 0 0,1 0 0,0 0 0,0 0 0,0 0 0,-1 0 0,1 0 0,0 0 0,1-1 0,30 0 0,207-36 0,-237 36 0,-1 0 0,1 1 0,-1-1 0,1 0 0,-1 0 0,0 0 0,1 0 0,-1 0 0,0 0 0,1-1 0,-1 1 0,0 0 0,0-1 0,0 1 0,0 0 0,0-1 0,-1 1 0,1-1 0,0 0 0,-1 1 0,1-1 0,-1 0 0,0 1 0,1-1 0,-1 0 0,0 1 0,0-1 0,0-2 0,0-62 0,-2 45 0,5 20 0,-1 1 0,1 0 0,0 0 0,-1 1 0,1-1 0,-1 0 0,1 1 0,-1-1 0,0 1 0,1 0 0,-1 0 0,0 0 0,4 2 0,6 1 0,5 1 0,1-2 0,0 0 0,0-1 0,27 0 0,-39-2 0,1 0 0,-1 0 0,1-1 0,-1 0 0,1 0 0,-1 0 0,0-1 0,0 0 0,0-1 0,0 1 0,0-1 0,0 0 0,0 0 0,-1-1 0,10-7 0,-15 10 0,1 1 0,0-1 0,0 0 0,-1 1 0,1-1 0,0 0 0,-1 0 0,1 0 0,-1 1 0,1-1 0,-1 0 0,1 0 0,-1 0 0,0 0 0,1 0 0,-1 0 0,0 0 0,0 0 0,0 0 0,0 0 0,1 0 0,-1 0 0,-1-1 0,1 1 0,-1 0 0,1 1 0,-1-1 0,0 1 0,1-1 0,-1 1 0,0-1 0,1 1 0,-1 0 0,0-1 0,0 1 0,1 0 0,-1-1 0,0 1 0,0 0 0,0 0 0,1 0 0,-1 0 0,0 0 0,0-1 0,-1 2 0,-2-1 0,0 0 0,0 0 0,0 1 0,0-1 0,0 1 0,1 0 0,-1 0 0,0 0 0,0 1 0,1 0 0,-5 2 0,4-1 0,0 1 0,0 0 0,0 1 0,1-1 0,-1 1 0,1 0 0,0-1 0,0 1 0,1 1 0,-1-1 0,1 0 0,0 0 0,1 1 0,-1-1 0,1 1 0,0 0 0,1-1 0,-1 1 0,1 6 0,1-11 0,-1 0 0,0 1 0,1-1 0,-1 0 0,1 0 0,-1 0 0,1 0 0,-1-1 0,1 1 0,-1 0 0,1 0 0,0 0 0,0 0 0,-1-1 0,1 1 0,0 0 0,0-1 0,0 1 0,0 0 0,0-1 0,0 1 0,0-1 0,0 0 0,0 1 0,0-1 0,0 0 0,0 0 0,0 1 0,0-1 0,0 0 0,2 0 0,41-1 0,-37 1 0,12-3 0,0-1 0,0 0 0,-1-1 0,22-9 0,-25 8 0,-1 1 0,1 0 0,0 1 0,0 1 0,1 0 0,-1 1 0,24 0 0,-38 2 0,0 0 0,0 0 0,0 0 0,0 1 0,0-1 0,-1 0 0,1 0 0,0 1 0,0-1 0,-1 1 0,1-1 0,0 1 0,0-1 0,-1 1 0,1-1 0,0 1 0,-1 0 0,1-1 0,-1 1 0,1 0 0,-1-1 0,1 1 0,-1 0 0,0 0 0,1 0 0,-1-1 0,1 2 0,4 30 0,-6-30 0,1 0 0,0 1 0,0-1 0,0 0 0,0 0 0,0 1 0,1-1 0,-1 0 0,1 0 0,-1 0 0,1 0 0,0 1 0,0-1 0,0 0 0,0 0 0,0 0 0,0-1 0,0 1 0,1 0 0,-1 0 0,1-1 0,-1 1 0,1-1 0,0 1 0,2 0 0,4 0 6,0-1 1,0-1-1,0 1 1,0-1-1,0-1 1,0 0-1,0 0 1,0 0-1,12-4 0,-11 2-52,0 1-1,0 0 1,0 1-1,0 0 1,1 0-1,16 2 0,-26-1-38,1 1-1,-1-1 1,1 0 0,0 1-1,-1-1 1,1 1-1,-1-1 1,1 1-1,-1-1 1,1 1-1,-1-1 1,1 1-1,-1-1 1,0 1-1,1 0 1,-1-1-1,0 1 1,0 0-1,1-1 1,-1 1-1,0 0 1,0-1 0,0 1-1,0 0 1,0-1-1,0 1 1,0 0-1,0-1 1,0 1-1,0 0 1,0-1-1,0 1 1,-1 1-1,-8 23-4876,-2-14-1161</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6.750"/>
    </inkml:context>
    <inkml:brush xml:id="br0">
      <inkml:brushProperty name="width" value="0.025" units="cm"/>
      <inkml:brushProperty name="height" value="0.025" units="cm"/>
    </inkml:brush>
  </inkml:definitions>
  <inkml:trace contextRef="#ctx0" brushRef="#br0">249 208 2819,'8'-14'10618,"-5"10"-10145,6-12 1319,0-1 0,12-33-1,-18 41-842,0 1 0,-1-1 0,-1 0 1,0 0-1,0 0 0,0-15 0,-1 23-801,0 0 1,0 0 0,0-1 0,-1 1 0,1 0 0,0 0 0,0 0 0,-1-1 0,1 1 0,-1 0-1,1 0 1,-1 0 0,1 0 0,-1 0 0,0 0 0,1 0 0,-1 0 0,0 0 0,0 0 0,0 0-1,0 1 1,0-1 0,0 0 0,0 1 0,-2-2 0,1 1-29,-1 1-1,1-1 1,0 1-1,-1 0 1,1 0-1,-1 0 1,1 0-1,-1 0 1,1 0-1,0 1 1,-1-1-1,-2 2 1,-3 1-64,0 0-1,1 0 1,-1 1 0,1 0 0,0 0 0,0 0 0,-7 7 0,-5 9 8,0 0 1,1 1-1,1 1 0,1 1 1,1 1-1,2 0 1,0 0-1,1 1 1,1 1-1,2 0 0,1 0 1,1 1-1,1 0 1,-4 38-1,10-59-64,-1 1 0,1-1 0,0 0 0,1 1 0,0-1 0,0 1 0,0-1 0,1 0 0,0 0 0,0 0 0,0 0 0,1 0 0,0 0 0,0 0 0,7 9 0,-5-11 0,-1 0 0,1 0 0,0 0 0,0-1 0,0 1 0,0-1 0,1-1 0,-1 1 0,1-1 0,0 0 0,-1 0 0,1-1 0,0 1 0,0-1 0,0-1 0,11 1 0,-3-1 0,0-1 0,0 0 0,0-1 0,0 0 0,-1-1 0,1-1 0,-1 0 0,21-10 0,-24 10 0,0-1 0,0-1 0,-1 0 0,0 0 0,0 0 0,-1-1 0,0-1 0,0 1 0,-1-1 0,0 0 0,10-15 0,-16 21 0,0 1 0,0-1 0,1 0 0,-2 1 0,1-1 0,0 0 0,0 0 0,-1 0 0,1 0 0,-1 1 0,1-1 0,-1 0 0,0 0 0,0 0 0,0 0 0,0 0 0,0 0 0,0 0 0,0 0 0,-1 0 0,1 0 0,-2-3 0,1 3 0,-1 1 0,1-1 0,-1 0 0,0 1 0,1-1 0,-1 1 0,0 0 0,0 0 0,0 0 0,0 0 0,0 0 0,0 0 0,0 0 0,0 0 0,0 1 0,-4-1 0,-9-1 0,1 1 0,-1 0 0,0 1 0,-25 4 0,29-3 0,0 2 0,0-1 0,1 1 0,-16 7 0,22-8 0,-1 0 0,1 0 0,0 0 0,0 1 0,0-1 0,0 1 0,1 0 0,-1 0 0,1 0 0,-1 1 0,1-1 0,0 1 0,-3 4 0,6-7 0,0-1 0,0 0 0,0 1 0,0-1 0,0 1 0,0-1 0,0 0 0,0 1 0,0-1 0,0 0 0,0 1 0,0-1 0,0 1 0,0-1 0,0 0 0,0 1 0,0-1 0,0 0 0,1 1 0,-1-1 0,0 0 0,0 1 0,0-1 0,1 0 0,-1 0 0,0 1 0,0-1 0,1 0 0,-1 1 0,0-1 0,1 0 0,-1 0 0,0 0 0,1 1 0,-1-1 0,0 0 0,1 0 0,-1 0 0,0 0 0,1 0 0,-1 0 0,0 0 0,1 0 0,-1 0 0,0 0 0,1 0 0,-1 0 0,1 0 0,-1 0 0,0 0 0,1 0 0,-1 0 0,0 0 0,1 0 0,-1-1 0,0 1 0,1 0 0,25-5 0,4-7 0,0-1 0,46-27 0,-53 26 0,2 1 0,0 1 0,0 1 0,37-10 0,-61 20 0,1 1 0,-1 0 0,1 0 0,-1 0 0,1 0 0,-1 0 0,1 0 0,-1 0 0,1 0 0,-1 0 0,1 1 0,-1-1 0,1 1 0,-1-1 0,0 1 0,1 0 0,-1-1 0,0 1 0,1 0 0,-1 0 0,0 0 0,0 0 0,0 0 0,0 0 0,0 0 0,0 0 0,0 1 0,0-1 0,0 0 0,-1 1 0,1-1 0,0 0 0,-1 1 0,1-1 0,-1 1 0,0-1 0,1 1 0,-1-1 0,0 1 0,0 2 0,2 11 0,-1 0 0,-1 0 0,-2 22 0,1-12 0,-1 2 0,1-20 0,1 1 0,-1-1 0,1 0 0,0 0 0,1 1 0,0-1 0,0 0 0,4 13 0,-4-19-8,-1-1-1,0 1 1,1-1 0,-1 1 0,1 0-1,0-1 1,-1 1 0,1-1-1,-1 1 1,1-1 0,0 0-1,-1 1 1,1-1 0,0 0 0,-1 1-1,1-1 1,0 0 0,0 0-1,-1 1 1,1-1 0,0 0-1,0 0 1,-1 0 0,1 0 0,0 0-1,0 0 1,0 0 0,-1-1-1,1 1 1,0 0 0,-1 0-1,1 0 1,0-1 0,0 1 0,-1 0-1,1-1 1,0 1 0,-1-1-1,1 1 1,-1-1 0,1 1-1,0-1 1,-1 1 0,1-1 0,0-1-1,24-28-2310,-4-3-3196,-2-5-2444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6.129"/>
    </inkml:context>
    <inkml:brush xml:id="br0">
      <inkml:brushProperty name="width" value="0.025" units="cm"/>
      <inkml:brushProperty name="height" value="0.025" units="cm"/>
    </inkml:brush>
  </inkml:definitions>
  <inkml:trace contextRef="#ctx0" brushRef="#br0">1 72 14061,'0'0'13239,"2"9"-11877,-1-7-1283,0 0 0,-1 0-1,1 0 1,0 1 0,0-1 0,0 0 0,0 0 0,1 0 0,-1-1-1,0 1 1,1 0 0,0 0 0,-1-1 0,1 1 0,0-1 0,0 1-1,0-1 1,0 0 0,0 0 0,4 2 0,-1-2-1,0 0 1,1 0-1,-1 0 1,0-1-1,1 0 1,-1 0-1,1 0 1,-1-1-1,0 1 1,9-4 0,-5 2 30,-1-1 1,0 0-1,1 0 1,-1-1 0,-1 0-1,1 0 1,10-8-1,-16 10-86,0 1 0,0 0 0,0-1 0,0 0 0,0 1-1,0-1 1,-1 0 0,1 0 0,-1 0 0,1 0 0,-1 0 0,0 0 0,1-1-1,-1 1 1,0 0 0,-1-1 0,1 1 0,0-1 0,-1 1 0,1 0-1,-1-1 1,0 1 0,0-1 0,0 0 0,0 1 0,0-1 0,0 1-1,-1-1 1,0 1 0,0-3 0,0 4-23,0 0 0,1 0 0,-1 0 0,0 0 0,0 0 0,0 0 0,0 1 0,0-1 0,0 0 0,0 1 0,0-1 0,0 1 0,-1-1 0,1 1 0,0 0 0,0-1 0,0 1 0,0 0 0,-1 0 0,1 0 0,0 0 0,0 0 0,-1 0 0,1 0 0,0 0 0,0 0 0,0 1 0,-2 0 0,-1 0 0,0 0 0,0 0 0,0 0 0,1 1 0,-1-1 0,0 1 0,-5 4 0,2 0 0,0 0 0,0 1 0,1 0 0,0 0 0,0 0 0,1 1 0,0 0 0,0 0 0,1 0 0,0 1 0,0-1 0,1 1 0,1 0 0,-1 0 0,1 0 0,-1 18 0,3-25 0,0-1 0,1 0 0,-1 0 0,0 1 0,1-1 0,0 0 0,-1 0 0,1 1 0,0-1 0,0 0 0,-1 0 0,1 0 0,0 0 0,0 0 0,0 0 0,0-1 0,0 1 0,1 0 0,-1 0 0,0-1 0,0 1 0,0 0 0,1-1 0,-1 0 0,0 1 0,1-1 0,-1 0 0,0 1 0,1-1 0,-1 0 0,0 0 0,1 0 0,-1 0 0,0 0 0,1-1 0,-1 1 0,2-1 0,7 0 0,-1 0 0,0-1 0,1 0 0,12-4 0,-6 0-247,-1-1-1,0 0 1,0-1 0,0 0-1,-1-2 1,0 0 0,-1 0-1,14-15 1,-48 48 491,-30 37 149,48-56-352,1 0-1,-1 0 0,1 0 0,0 0 1,0 1-1,1-1 0,-1 1 0,1-1 1,0 1-1,0-1 0,0 1 0,1 0 1,0 9-1,0-13-23,0-1-1,1 1 1,-1 0 0,1-1 0,-1 1-1,1 0 1,0-1 0,-1 1 0,1-1-1,0 1 1,-1-1 0,1 1-1,0-1 1,-1 0 0,1 1 0,0-1-1,0 0 1,0 0 0,-1 1 0,1-1-1,0 0 1,0 0 0,0 0-1,0 0 1,-1 0 0,1 0 0,1 0-1,30-1 185,-27 1-181,3-1-165,-1 0-1,1-1 1,0 0 0,-1 0 0,1 0 0,9-5-1,-13 5-805,-1 0-1,1 0 0,-1 0 0,1 0 0,-1-1 1,0 1-1,0-1 0,5-6 0,-2-4-7162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7.575"/>
    </inkml:context>
    <inkml:brush xml:id="br0">
      <inkml:brushProperty name="width" value="0.025" units="cm"/>
      <inkml:brushProperty name="height" value="0.025" units="cm"/>
    </inkml:brush>
  </inkml:definitions>
  <inkml:trace contextRef="#ctx0" brushRef="#br0">19 307 16912,'0'9'4169,"-9"68"1866,5-54-4638,1 1 0,1-1-1,1 39 1,1-61-1395,1 1 0,-1-1-1,0 0 1,1 0 0,-1 0 0,0 1 0,1-1 0,-1 0-1,1 0 1,0 0 0,-1 0 0,1 0 0,0 0-1,0 0 1,0 0 0,0 0 0,0 0 0,0 0 0,0-1-1,0 1 1,0 0 0,0-1 0,0 1 0,0-1-1,0 1 1,0-1 0,1 1 0,-1-1 0,0 0 0,0 0-1,1 0 1,-1 0 0,0 1 0,0-2 0,1 1-1,-1 0 1,0 0 0,1 0 0,-1 0 0,0-1 0,0 1-1,0-1 1,2 0 0,4-1-4,-1 0-1,0-1 1,0 0 0,0 0 0,0 0-1,10-8 1,-4-2-57,0 0 0,-1-1 0,0 0 0,-1 0-1,-1-2 1,0 1 0,-1-1 0,-1 0 0,0 0 0,-2-1 0,0 0 0,0 0 0,1-19 0,-6 37 52,0 18-38,1 0 1,1 0 0,6 34 0,-7-50 50,0 1 0,0-1 0,0 1 0,1-1 1,-1 0-1,1 0 0,0 1 0,0-1 0,0-1 1,0 1-1,1 0 0,3 4 0,-4-6 2,0 0 0,0 0 0,0 0 0,-1-1 0,1 1 0,0 0 0,0-1 0,0 0 0,0 1 0,0-1 0,0 0 0,0 0 0,0 0 0,0 0 0,0 0 0,0-1 0,0 1 0,0 0 0,0-1 0,0 0 0,0 1 0,0-1 0,-1 0 0,4-2 0,3-2-6,0-1 1,0 0 0,-1 0 0,0-1 0,0 1 0,-1-2-1,0 1 1,0-1 0,8-14 0,4-10-215,17-39 1,-22 41 213,-1 0 0,-1-1 0,-2-1 1,-1 1-1,-1-1 0,3-40 1,-20 217 391,-3 75 322,13-194-716,-1-16 0,0 1 0,1 0 0,1-1 0,0 1 0,0-1 0,1 1 0,0-1 0,1 0 0,7 18 0,-10-27 0,0 0 0,0-1 0,0 1 0,0 0 0,0-1 0,1 1 0,-1-1 0,0 1 0,0-1 0,1 1 0,-1-1 0,0 1 0,1-1 0,-1 1 0,1-1 0,-1 1 0,0-1 0,1 1 0,-1-1 0,1 0 0,-1 1 0,1-1 0,0 0 0,-1 1 0,1-1 0,-1 0 0,1 0 0,-1 0 0,1 0 0,0 1 0,-1-1 0,1 0 0,0 0 0,-1 0 0,1 0 0,-1 0 0,1 0 0,0-1 0,-1 1 0,1 0 0,-1 0 0,1 0 0,0 0 0,-1-1 0,1 1 0,-1 0 0,1-1 0,-1 1 0,1 0 0,-1-1 0,1 1 0,-1-1 0,1 1 0,-1-1 0,0 1 0,1-1 0,-1 1 0,0-1 0,1 1 0,-1-1 0,0 1 0,0-1 0,1 0 0,-1 0 0,12-39 0,-10 25 0,-2 1 0,0-1 0,0 0 0,-2 1 0,-4-22 0,5 30 0,0 0 0,-1 0 0,0 0 0,0 1 0,-1-1 0,0 0 0,0 1 0,0 0 0,0 0 0,-1 0 0,0 0 0,0 0 0,0 1 0,-1-1 0,-7-4 0,12 8 0,-1 1 0,1 0 0,0-1 0,-1 1 0,1-1 0,0 1 0,-1 0 0,1 0 0,-1-1 0,1 1 0,-1 0 0,1 0 0,0-1 0,-1 1 0,1 0 0,-1 0 0,1 0 0,-1 0 0,1 0 0,-1 0 0,1 0 0,-1 0 0,0 0 0,1 0 0,-1 0 0,1 0 0,-1 0 0,1 0 0,0 0 0,-1 1 0,1-1 0,-1 0 0,1 0 0,-1 1 0,1-1 0,-1 0 0,1 1 0,0-1 0,-1 0 0,1 1 0,0-1 0,-1 0 0,1 1 0,0-1 0,-1 1 0,1-1 0,0 1 0,0-1 0,0 0 0,-1 1 0,1-1 0,0 1 0,0-1 0,0 1 0,0-1 0,0 1 0,0-1 0,0 1 0,0-1 0,0 1 0,0 0 0,0-1 0,0 1 0,0-1 0,1 0 0,-1 1 0,0 0 0,1 2 0,-1 0 0,0-1 0,1 1 0,0-1 0,-1 1 0,1-1 0,0 1 0,1-1 0,-1 1 0,0-1 0,1 0 0,2 4 0,3-2 0,-1 0 0,1-1 0,0 0 0,1 0 0,-1 0 0,0-1 0,1 0 0,-1-1 0,1 0 0,0 0 0,-1-1 0,1 1 0,14-3 0,-6 1 0,0-1 0,1-1 0,-1-1 0,0 0 0,23-9 0,33-24 0,-66 34 0,-1 0 0,0-1 0,0 0 0,0 0 0,0 0 0,-1 0 0,0-1 0,0 0 0,0 0 0,6-9 0,-10 14 0,0-1 0,1 1 0,-1 0 0,0-1 0,1 1 0,-1 0 0,0-1 0,0 1 0,1 0 0,-1-1 0,0 1 0,0-1 0,0 1 0,1-1 0,-1 1 0,0 0 0,0-1 0,0 1 0,0-1 0,0 1 0,0-1 0,0 1 0,0-1 0,0 1 0,0-1 0,0 1 0,0 0 0,0-1 0,-1 1 0,1-1 0,0 1 0,0-1 0,0 1 0,-1 0 0,1-1 0,0 1 0,0-1 0,-1 1 0,1 0 0,0-1 0,-1 1 0,1 0 0,0 0 0,-1-1 0,1 1 0,-1 0 0,1 0 0,0-1 0,-1 1 0,1 0 0,-1 0 0,1 0 0,-1 0 0,1 0 0,-1 0 0,1 0 0,-1 0 0,1 0 0,0 0 0,-1 0 0,1 0 0,-1 0 0,1 0 0,-1 0 0,1 0 0,-1 0 0,1 1 0,0-1 0,-1 0 0,-32 15 0,25-8 0,0 1 0,0 0 0,1 0 0,0 1 0,0-1 0,1 2 0,0-1 0,0 1 0,1-1 0,1 1 0,0 1 0,0-1 0,1 1 0,0-1 0,1 1 0,0 0 0,0 0 0,1 22 0,1-31 2,1-1-1,-1 1 1,0-1-1,0 1 1,1-1-1,-1 0 1,1 1-1,-1-1 1,1 0-1,0 1 1,0-1-1,-1 0 1,1 0-1,0 1 1,0-1 0,0 0-1,0 0 1,0 0-1,1 0 1,-1 0-1,0-1 1,0 1-1,2 1 1,1-1-19,0 1 1,0-1 0,0 0-1,0 0 1,0 0-1,0-1 1,0 1 0,6-1-1,2-1-382,-1 0 1,0 0-1,1-1 0,-1 0 0,16-6 0,13-11-7480,1-4-6049</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7.931"/>
    </inkml:context>
    <inkml:brush xml:id="br0">
      <inkml:brushProperty name="width" value="0.025" units="cm"/>
      <inkml:brushProperty name="height" value="0.025" units="cm"/>
    </inkml:brush>
  </inkml:definitions>
  <inkml:trace contextRef="#ctx0" brushRef="#br0">152 0 24311,'0'0'7527,"-8"7"-6678,-25 24-769,33-31-80,-1 0 0,1 0 0,0 0 0,-1 1 0,1-1 0,-1 0 0,1 1 0,0-1 0,-1 0 0,1 1 0,0-1 0,-1 0 0,1 1 0,0-1 0,0 1 0,-1-1 0,1 0 0,0 1 0,0-1 0,0 1 0,0-1 0,-1 1 0,1-1 0,0 1 0,0-1 0,0 1 0,0-1 0,0 1 0,0-1 0,0 1 0,0-1 0,1 1 0,-1-1 0,0 0 0,0 1 0,0-1 0,0 1 0,1-1 0,-1 1 0,0-1 0,0 1 0,1-1 0,-1 0 0,0 1 0,1-1 0,-1 0 0,0 1 0,1-1 0,-1 0 0,1 0 0,-1 1 0,0-1 0,1 0 0,-1 0 0,1 1 0,-1-1 0,1 0 0,-1 0 0,1 0 0,-1 0 0,1 0 0,0 0 0,31 2 0,-30-2 0,2 0 0,-1 1 0,1 0 0,-1-1 0,1 1 0,-1 1 0,1-1 0,-1 0 0,1 1 0,-1 0 0,0-1 0,0 1 0,0 1 0,0-1 0,0 0 0,0 1 0,-1-1 0,1 1 0,-1 0 0,0 0 0,0 0 0,0 0 0,0 0 0,0 0 0,-1 1 0,1-1 0,-1 1 0,0-1 0,0 1 0,0-1 0,-1 1 0,1 6 0,1-3 0,-2-1 0,1 1 0,-1 0 0,0 0 0,0-1 0,0 1 0,-1 0 0,0-1 0,-1 1 0,0 0 0,0-1 0,0 0 0,-1 1 0,1-1 0,-2 0 0,1 0 0,-5 6 0,2-6 15,-1 0 1,0 0-1,-1 0 1,1-1-1,-1 0 1,0-1-1,0 1 1,0-2-1,-10 4 1,14-5-187,1-1 0,-1 0 0,0 0 0,0 0 0,0 0 0,0-1-1,0 1 1,0-1 0,0 0 0,1 0 0,-1-1 0,0 1 0,0-1 0,0 0 0,0 0 0,0 0 0,1 0 0,-1-1 0,0 1 0,1-1 0,-1 0 0,1 0 0,-4-3 0,-14-25-12919</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9.633"/>
    </inkml:context>
    <inkml:brush xml:id="br0">
      <inkml:brushProperty name="width" value="0.025" units="cm"/>
      <inkml:brushProperty name="height" value="0.025" units="cm"/>
    </inkml:brush>
  </inkml:definitions>
  <inkml:trace contextRef="#ctx0" brushRef="#br0">11 47 13613,'0'0'3518,"2"-9"-406,1-1-3437,4-17 9750,-10 46-8521,0-2-786,-12 87 1286,14-94-1279,1 0 0,0 1-1,0-1 1,1 0 0,0 1-1,1-1 1,5 17 0,-6-24-125,0 0 0,0 0 0,0-1 0,1 1 0,-1 0 0,1-1 0,0 1 0,0-1 0,0 0 0,0 1 0,0-1 0,0 0 0,1 0 0,-1 0 0,1-1 0,-1 1 0,1 0 0,0-1 0,-1 0 0,1 0 0,0 0 0,0 0 0,0 0 0,0 0 0,0-1 0,0 1 0,0-1 0,0 0 0,0 0 0,0 0 0,0 0 0,0-1 0,4 0 0,0-1 0,0 0 0,0 0 0,-1-1 0,1 0 0,-1 0 0,0 0 0,0-1 0,0 0 0,-1 0 0,1-1 0,-1 1 0,0-1 0,7-9 0,-8 10 0,-1-1 0,1 0 0,-1 0 0,-1 0 0,1 0 0,0 0 0,-1-1 0,0 1 0,-1-1 0,1 0 0,-1 0 0,0 1 0,0-1 0,-1 0 0,0 0 0,0 0 0,-1-8 0,1 13 0,0 0 0,-1 1 0,1-1 0,0 0 0,-1 0 0,1 1 0,0-1 0,-1 0 0,1 1 0,-1-1 0,1 0 0,-1 1 0,1-1 0,-1 1 0,0-1 0,1 1 0,-1-1 0,0 1 0,1-1 0,-1 1 0,0-1 0,0 1 0,1 0 0,-1 0 0,0-1 0,0 1 0,0 0 0,1 0 0,-1 0 0,0 0 0,0 0 0,0 0 0,0 0 0,1 0 0,-1 0 0,0 0 0,0 1 0,-1-1 0,1 1 0,0-1 0,-1 1 0,1 0 0,0-1 0,-1 1 0,1 0 0,0 0 0,0-1 0,0 1 0,0 0 0,0 0 0,0 1 0,0-1 0,0 0 0,0 0 0,0 0 0,0 1 0,1-1 0,-1 0 0,1 1 0,-1 1 0,-1 1 0,2 0 0,-1-1 0,0 1 0,1 1 0,0-1 0,0 0 0,0 0 0,0 0 0,1 0 0,-1 0 0,1 0 0,0 0 0,0-1 0,1 1 0,-1 0 0,1 0 0,0-1 0,0 1 0,0-1 0,0 0 0,1 1 0,-1-1 0,1 0 0,5 4 0,-3-4 0,0 0 0,1 0 0,-1 0 0,1-1 0,-1 0 0,1 0 0,0 0 0,0-1 0,0 0 0,0 0 0,0-1 0,0 0 0,0 0 0,0 0 0,0 0 0,7-2 0,-6 0 0,0 0 0,0 0 0,0 0 0,-1-1 0,1 0 0,-1 0 0,0-1 0,0 0 0,0 0 0,0 0 0,0-1 0,-1 1 0,0-1 0,0-1 0,-1 1 0,1-1 0,-1 0 0,0 0 0,0 0 0,-1 0 0,0-1 0,0 1 0,-1-1 0,0 0 0,0 0 0,0 0 0,-1 0 0,1-8 0,-2 14 0,0 0 0,0 1 0,0-1 0,0 0 0,-1 0 0,1 0 0,0 0 0,0 1 0,-1-1 0,1 0 0,0 0 0,-1 1 0,1-1 0,-1 0 0,1 0 0,-1 1 0,0-1 0,1 1 0,-1-1 0,1 0 0,-1 1 0,0-1 0,1 1 0,-1 0 0,0-1 0,0 1 0,0 0 0,1-1 0,-1 1 0,0 0 0,0 0 0,0-1 0,1 1 0,-1 0 0,0 0 0,0 0 0,0 0 0,0 0 0,0 1 0,1-1 0,-2 0 0,-1 0 0,0 1 0,1-1 0,-1 1 0,0 0 0,1 0 0,-1 0 0,1 0 0,-1 0 0,1 0 0,0 1 0,-1-1 0,-3 4 0,1 0 0,0 1 0,0 0 0,1 0 0,-1 0 0,1 0 0,0 0 0,1 1 0,0 0 0,0 0 0,0 0 0,1 0 0,0 0 0,0 0 0,1 1 0,-1 8 0,2-16 0,1 1 0,-1-1 0,0 1 0,1 0 0,-1-1 0,0 1 0,1-1 0,-1 1 0,1-1 0,-1 0 0,1 1 0,-1-1 0,1 1 0,-1-1 0,1 0 0,-1 1 0,1-1 0,-1 0 0,1 0 0,-1 1 0,1-1 0,0 0 0,-1 0 0,1 0 0,0 0 0,-1 0 0,1 0 0,1 0 0,23 1 0,-19-2 0,80-1 0,-39 0 0,82 6 0,-127-4 0,0 1 0,0-1 0,-1 0 0,1 1 0,0-1 0,0 1 0,0 0 0,0-1 0,0 1 0,-1 0 0,1 0 0,0 0 0,-1 0 0,1 1 0,-1-1 0,3 2 0,-3-43 0,-4 29 2,-1 1 0,0-1 0,-1 1 0,0 1 0,-12-18 0,11 18-12,1 0 0,-1-1 0,1 0 0,1 0 0,-7-20 0,12 29-505,-1-1 1,1 1-1,0 0 1,0 0-1,0 0 1,0 0-1,0 0 1,0 0-1,0 0 1,0 0-1,0 0 1,0 0-1,0 0 1,1 0-1,-1 1 1,0-1-1,0 1 1,1-1-1,-1 1 1,1-1-1,-1 1 1,0 0-1,1 0 1,1 0-1,6-4-3716,14-6-6333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39.976"/>
    </inkml:context>
    <inkml:brush xml:id="br0">
      <inkml:brushProperty name="width" value="0.025" units="cm"/>
      <inkml:brushProperty name="height" value="0.025" units="cm"/>
    </inkml:brush>
  </inkml:definitions>
  <inkml:trace contextRef="#ctx0" brushRef="#br0">0 1 15535,'0'0'3128,"9"0"48,-1 0-2810,1 0 649,0 0 0,1 0 0,-1 1 0,17 4 0,-23-5-852,-1 1 0,0 0 0,0-1 0,1 1 1,-1 0-1,0 0 0,0 1 0,0-1 0,0 0 0,0 1 1,0-1-1,-1 1 0,1-1 0,0 1 0,-1 0 1,1 0-1,-1 0 0,0 0 0,0 0 0,1 0 1,-1 0-1,-1 0 0,1 1 0,0-1 0,0 0 0,-1 0 1,1 4-1,-1 3-116,-1 0 0,1-1 0,-2 1 0,1-1-1,-1 1 1,0-1 0,-1 0 0,0 0 0,-1 0 0,1 0 0,-1 0 0,-1-1 0,1 1 0,-1-1 0,-12 12 0,8-8-19,1 0-1,1 1 1,-1-1 0,2 1 0,-8 20 0,13-31-28,1 0 0,-1 0 0,1-1 0,0 1 0,0 0 0,-1 0 0,1 0 0,0 0 0,0 0 0,0 0 0,0 0 0,0 0 0,0-1 0,0 1 0,0 0 0,0 0 0,1 0 0,-1 0 0,0 0 0,1 0 0,-1-1 0,0 1 0,1 0 0,-1 0 0,1 0 0,-1-1 0,1 1 0,0 0 0,-1-1 0,1 1 0,0-1 0,0 2 0,2-1 0,0 0 0,-1 0 0,1-1 0,0 1 0,-1-1 0,1 1 0,0-1 0,0 0 0,-1 0 0,1 0 0,3-1 0,7-1 0,0 0 0,1-1 0,21-9 0,-27 9-7,4-1-242,-1 0 0,1-1 0,-1 0 0,0-1-1,0-1 1,-1 0 0,0 0 0,0-1 0,13-13 0,-22 20-345,0 0 1,0-1-1,0 1 1,-1-1-1,1 1 0,0-1 1,-1 1-1,0-1 1,1 1-1,-1-1 1,0 0-1,0 1 1,0-1-1,0 0 1,0 1-1,0-1 1,0 1-1,0-1 1,-1 1-1,1-1 1,-2-2-1,-11-8-6143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0.332"/>
    </inkml:context>
    <inkml:brush xml:id="br0">
      <inkml:brushProperty name="width" value="0.025" units="cm"/>
      <inkml:brushProperty name="height" value="0.025" units="cm"/>
    </inkml:brush>
  </inkml:definitions>
  <inkml:trace contextRef="#ctx0" brushRef="#br0">0 111 10890,'0'0'16368,"47"40"-16304,-13-40-865,0 0-1665,0-6-2179,-1-8-4003</inkml:trace>
  <inkml:trace contextRef="#ctx0" brushRef="#br0" timeOffset="0.99">347 1 14382,'0'0'13965,"0"77"-12716,-3-45-576,1 5-289,2-5-288,0-3 0,0-10-96,4-5-32,7-9-1025,4-5-993,-4-5-2242,1-15-2722</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0.675"/>
    </inkml:context>
    <inkml:brush xml:id="br0">
      <inkml:brushProperty name="width" value="0.025" units="cm"/>
      <inkml:brushProperty name="height" value="0.025" units="cm"/>
    </inkml:brush>
  </inkml:definitions>
  <inkml:trace contextRef="#ctx0" brushRef="#br0">9 1 18033,'0'0'2979,"-9"47"-3075,27-32-1762,2-2-2114,4-2-4227</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1.018"/>
    </inkml:context>
    <inkml:brush xml:id="br0">
      <inkml:brushProperty name="width" value="0.025" units="cm"/>
      <inkml:brushProperty name="height" value="0.025" units="cm"/>
    </inkml:brush>
  </inkml:definitions>
  <inkml:trace contextRef="#ctx0" brushRef="#br0">81 254 10890,'0'0'14419,"-8"10"-13677,-1 0-431,2 0-1,-1 1 0,1 0 1,1 0-1,0 0 1,1 1-1,0 0 0,1 0 1,0 1-1,1-1 1,0 1-1,1-1 0,-1 25 1,3-35-290,0 0 1,0 0-1,0 0 1,0 0-1,1 0 1,-1 0-1,1 0 1,0 0-1,-1 0 1,1 0-1,0 0 1,0 0-1,0 0 1,0-1-1,1 1 1,-1 0-1,0-1 1,1 1-1,-1-1 1,1 1-1,0-1 1,-1 0-1,1 1 1,0-1-1,0 0 0,0 0 1,0-1-1,-1 1 1,1 0-1,0-1 1,1 1-1,-1-1 1,0 1-1,0-1 1,0 0-1,0 0 1,0 0-1,3 0 1,2-1-11,0 1 0,0-1 0,0-1 1,0 1-1,0-1 0,-1 0 0,1-1 0,-1 1 0,0-1 1,12-8-1,-4 1-45,-1-2 0,-1 1-1,0-2 1,-1 1 0,0-2 0,0 1 0,-2-1 0,0-1 0,0 0 0,-2 0 0,7-18 0,-5 8 55,-2 1 0,0-1 0,-2 0 0,-1 0 0,0-1 0,-2-43 0,-1 65-24,-1 1 0,-1 0 0,1-1 0,0 1 0,-1 0 0,0 0 0,1-1 0,-1 1 0,-1 0 0,1 0 0,0 0 0,-1 0 0,1 0 0,-1 0 0,0 1 0,0-1 0,0 0 0,-1 1 0,1 0 0,0-1 0,-1 1 0,0 0 0,-2-1 0,2 1-8,0 1 0,1 1 0,-1-1 0,0 0 0,0 1 0,0-1 0,0 1 0,0 0 0,0 0 0,0 0 0,0 0 0,0 1 1,1-1-1,-1 1 0,0-1 0,0 1 0,0 0 0,1 0 0,-1 1 0,0-1 0,1 1 0,-1-1 0,1 1 0,0 0 0,-1-1 0,-1 4 0,-2-1 34,1 1 0,0 0 0,0 0 0,0 0 0,1 1 1,0 0-1,0 0 0,0 0 0,1 0 0,0 0 0,0 1 0,0 0 0,1-1 1,0 1-1,0 0 0,1 0 0,-1 7 0,3-12-18,-1 0-1,1-1 1,0 1-1,-1-1 1,1 1-1,0-1 1,0 1-1,0-1 1,0 1-1,0-1 1,0 0-1,1 0 1,-1 1-1,0-1 1,1 0 0,-1 0-1,1 0 1,-1-1-1,1 1 1,-1 0-1,1-1 1,-1 1-1,1 0 1,3 0-1,53 13-249,-41-11-141,1 1-78,-1 1-1,1 0 1,-1 1-1,0 1 1,30 18-1,-42-22 473,0 0 0,0 1 0,0 0 0,0 0 0,-1 1 0,0-1 0,0 1 0,0 0 0,0 0 0,-1 0 1,0 0-1,0 1 0,0-1 0,-1 1 0,0 0 0,0 0 0,0 0 0,-1 0 0,0 0 0,0 0 0,0 8 0,-1 0 181,0 1 1,-1 0-1,-1-1 1,0 1-1,-9 26 1,8-23-163,4-11-2413,13-25-15888</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1.796"/>
    </inkml:context>
    <inkml:brush xml:id="br0">
      <inkml:brushProperty name="width" value="0.025" units="cm"/>
      <inkml:brushProperty name="height" value="0.025" units="cm"/>
    </inkml:brush>
  </inkml:definitions>
  <inkml:trace contextRef="#ctx0" brushRef="#br0">5 112 12556,'0'0'11830,"0"11"-10368,-3 105 1245,1 98-43,3-209-2630,-1 0 0,1 0 0,0 0 0,0-1 1,0 1-1,1 0 0,0-1 0,0 1 0,0-1 0,6 8 0,-8-11-24,0 0 0,1-1 0,-1 1-1,1-1 1,0 1 0,-1-1 0,1 1-1,-1-1 1,1 1 0,0-1 0,-1 1-1,1-1 1,0 0 0,-1 1 0,1-1-1,0 0 1,0 0 0,-1 0 0,1 0-1,0 1 1,0-1 0,-1 0 0,1 0-1,0 0 1,0-1 0,-1 1 0,2 0 0,0-1-2,0 0 1,-1 0 0,1-1 0,-1 1 0,1-1 0,-1 1-1,1-1 1,-1 1 0,0-1 0,1 0 0,-1 0 0,0 1-1,0-1 1,0 0 0,0-3 0,4-7-205,0 0 0,-1 0 0,0-1 0,-1 1 0,-1-1 0,0 0-1,0 0 1,-1 0 0,-1 0 0,-3-25 0,3 38 202,0-1-1,0 0 0,0 1 1,-1-1-1,1 1 0,0-1 1,-1 0-1,1 1 0,0-1 1,-1 1-1,1-1 0,0 1 1,-1-1-1,1 1 0,-1-1 1,1 1-1,-1 0 0,1-1 1,-1 1-1,1 0 0,-1-1 1,0 1-1,1 0 0,-1 0 1,0-1-1,1 1 0,-1 0 1,1 0-1,-1 0 0,0 0 1,1 0-1,-1 0 0,0 0 1,1 0-1,-1 0 0,0 0 1,1 0-1,-1 1 0,1-1 1,-1 0-1,0 0 0,1 1 1,-1-1-1,1 0 0,-1 1 1,1-1-1,-1 0 0,1 1 1,-1-1-1,1 1 0,-1-1 1,1 1-1,-1-1 0,1 1 1,0-1-1,-1 1 0,1-1 1,0 1-1,0 0 1,-1-1-1,1 1 0,0-1 1,0 2-1,-1 1 30,-1-1-1,1 1 1,1 0 0,-1 0 0,0 0-1,1 0 1,-1 0 0,1 0 0,0 0 0,0 0-1,0 0 1,1 0 0,-1 0 0,1 0-1,-1 0 1,1 0 0,0 0 0,0 0-1,0-1 1,1 1 0,-1 0 0,1-1 0,-1 1-1,1-1 1,0 1 0,0-1 0,0 0-1,0 0 1,0 0 0,1 0 0,-1 0-1,1 0 1,-1 0 0,1-1 0,0 0-1,-1 1 1,1-1 0,0 0 0,4 1 0,1 0 43,0 0 1,0-1 0,0 0 0,0 0 0,1-1 0,-1 0-1,0-1 1,0 1 0,0-1 0,0-1 0,0 0 0,0 0-1,0 0 1,7-4 0,-1-2-79,0 0 0,0-1 0,-1 0 0,0-1 0,-1 0 0,0-1 0,-1-1 0,0 0 0,0 0 0,-2-1 0,1 0 0,12-25 0,-17 23 0,-5 15 0,0 0 0,0 1 0,-1-1 0,1 0 0,0 0 0,0 0 0,0 0 0,0 0 0,-1 0 0,1 0 0,0 0 0,0 1 0,0-1 0,-1 0 0,1 0 0,0 0 0,0 0 0,0 0 0,0 0 0,-1 0 0,1 0 0,0 0 0,0 0 0,0 0 0,-1 0 0,1 0 0,0-1 0,0 1 0,0 0 0,-1 0 0,1 0 0,0 0 0,0 0 0,0 0 0,0 0 0,0 0 0,-1-1 0,1 1 0,0 0 0,0 0 0,0 0 0,0 0 0,0 0 0,0-1 0,0 1 0,-1 0 0,1 0 0,0 0 0,0-1 0,0 1 0,0 0 0,0 0 0,0 0 0,0 0 0,0-1 0,0 1 0,-6 9 0,0 0 0,0 1 0,1-1 0,1 1 0,0 0 0,0 1 0,1-1 0,0 1 0,1-1 0,0 1 0,0 0 0,1 0 0,1 0 0,1 15 0,-1-24 0,0 0 0,0-1 0,0 1 0,0 0 0,0 0 0,1 0 0,-1 0 0,1-1 0,-1 1 0,1 0 0,0 0 0,0-1 0,0 1 0,0-1 0,0 1 0,0-1 0,0 1 0,0-1 0,1 1 0,-1-1 0,1 0 0,-1 0 0,1 0 0,-1 0 0,1 0 0,-1 0 0,1 0 0,0 0 0,0-1 0,-1 1 0,1-1 0,0 1 0,0-1 0,0 0 0,0 0 0,-1 0 0,1 0 0,0 0 0,0 0 0,0 0 0,0 0 0,0-1 0,-1 1 0,1-1 0,0 1 0,2-2 0,5-1 0,0 0 0,0-1 0,-1 0 0,1 0 0,-1-1 0,0 0 0,-1 0 0,9-8 0,5-8 0,-1-1 0,-1 0 0,-2-2 0,0 0 0,-1-1 0,-1 0 0,-2-1 0,-1-1 0,0 0 0,-2-1 0,-2 0 0,0 0 0,5-43 0,-36 123 0,16-23 0,2 1 0,1-1 0,1 1 0,1 0 0,2 0 0,3 32 0,-2-48 0,1 0 0,0 0 0,1 0 0,0-1 0,1 1 0,1-1 0,0 0 0,1 0 0,0-1 0,1 1 0,0-1 0,1-1 0,1 0 0,0 0 0,10 10 0,2-10 0,-21-11 0,1 0 0,-1 0 0,0 0 0,1 0 0,-1-1 0,0 1 0,1 0 0,-1 0 0,0 0 0,1-1 0,-1 1 0,0 0 0,0-1 0,1 1 0,-1 0 0,0-1 0,0 1 0,0 0 0,1-1 0,-1 1 0,0 0 0,0-1 0,0 1 0,0-1 0,0 1 0,0 0 0,0-1 0,0 1 0,0 0 0,0-1 0,0 1 0,0-1 0,0 1 0,0 0 0,0-1 0,0 1 0,0-1 0,0 1 0,-1 0 0,1-1 0,0 1 0,0 0 0,-1-1 0,-4-16 0,-11-12-989,-1 0 0,-2 1 1,-1 1-1,-31-34 0,31 38 733,-51-56 1224,21 31 2682,75 48-3068,60 14-1074,-50-7-1168,1-2 0,43 1 0,-53-6-7057</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3.026"/>
    </inkml:context>
    <inkml:brush xml:id="br0">
      <inkml:brushProperty name="width" value="0.025" units="cm"/>
      <inkml:brushProperty name="height" value="0.025" units="cm"/>
    </inkml:brush>
  </inkml:definitions>
  <inkml:trace contextRef="#ctx0" brushRef="#br0">48 53 20275,'0'-1'404,"1"-1"-1,-1 0 1,0 1-1,0-1 1,0 0-1,0 1 1,0-1-1,0 0 1,-1 1-1,1-1 1,-1 0-1,1 1 1,-1-1-1,1 0 1,-1 1-1,-1-2 1,-9 21 1581,-8 48-1760,15-49-59,1-1 0,1 1 0,0 0 0,1 17-1,1-31-130,0 0-1,0 0 1,0 0-1,0 0 1,1 0-1,-1-1 1,1 1-1,-1 0 1,1 0-1,0-1 1,0 1-1,1 0 1,-1-1-1,0 1 1,1-1-1,-1 1 0,1-1 1,0 0-1,0 0 1,0 0-1,0 0 1,0 0-1,0 0 1,1-1-1,-1 1 1,1-1-1,-1 1 1,1-1-1,-1 0 1,1 0-1,4 1 1,3-1 14,0-1 1,-1 0 0,1-1-1,0 0 1,-1 0 0,1-1-1,-1 0 1,1-1 0,-1 0 0,0-1-1,0 0 1,0 0 0,-1 0-1,0-1 1,1-1 0,11-10-1,-10 8 1,-1 0 0,1-1-1,-2-1 1,1 1-1,-1-1 1,-1-1-1,0 1 1,0-1 0,-1 0-1,-1-1 1,0 0-1,6-17 1,-15 60-50,2 1 0,1 38 0,2-45 0,-2-15 0,2-1 0,-1 1 0,2 0 0,-1 0 0,1-1 0,1 1 0,0-1 0,4 11 0,-6-18 0,1 1 0,-1-1 0,0 1 0,1-1 0,0 0 0,-1 0 0,1 0 0,0 0 0,0 0 0,0 0 0,0-1 0,1 1 0,-1-1 0,0 1 0,1-1 0,-1 0 0,1 0 0,-1 0 0,1 0 0,-1 0 0,1-1 0,0 1 0,-1-1 0,1 0 0,0 0 0,0 0 0,-1 0 0,1 0 0,0 0 0,-1-1 0,1 1 0,0-1 0,-1 0 0,5-2 0,-1 1 0,0-2 0,0 1 0,0-1 0,0 0 0,0 0 0,-1-1 0,0 0 0,0 0 0,0 0 0,-1 0 0,0-1 0,1 0 0,-2 0 0,1 0 0,4-12 0,-1 3 0,-1 0 0,0-1 0,-1 0 0,-1 0 0,3-27 0,-4-51 0,-4 99 0,1-1 0,0 0 0,0 0 0,1 1 0,-1-1 0,1 0 0,0 0 0,0 0 0,0 0 0,0 0 0,1 0 0,0 0 0,0 0 0,0 0 0,0-1 0,1 1 0,-1-1 0,1 1 0,0-1 0,0 0 0,0 0 0,0-1 0,0 1 0,1 0 0,-1-1 0,1 0 0,0 0 0,0 0 0,0 0 0,0-1 0,0 0 0,0 0 0,0 0 0,0 0 0,0 0 0,0-1 0,1 0 0,5 0 0,-2 0 0,0 0 0,0-1 0,0-1 0,0 1 0,0-1 0,-1 0 0,1-1 0,0 0 0,-1 0 0,0-1 0,0 1 0,8-7 0,-11 8 0,-1 0 0,0-1 0,1 0 0,-1 1 0,-1-1 0,1 0 0,0 0 0,-1-1 0,1 1 0,-1-1 0,0 1 0,0-1 0,-1 1 0,1-1 0,-1 0 0,1 0 0,-1 0 0,0 0 0,-1 0 0,1 0 0,-1 0 0,0 0 0,0 0 0,0 0 0,0 0 0,-2-5 0,2 8 0,-1-1 0,1 1 0,-1 0 0,0 0 0,1 0 0,-1 0 0,0 1 0,0-1 0,0 0 0,0 0 0,0 0 0,0 1 0,0-1 0,0 0 0,0 1 0,0-1 0,0 1 0,0-1 0,0 1 0,-1 0 0,1-1 0,0 1 0,0 0 0,0 0 0,-1 0 0,1 0 0,0 0 0,0 0 0,0 0 0,-1 0 0,1 1 0,0-1 0,0 0 0,0 1 0,0-1 0,0 1 0,-2 0 0,-2 1 0,0-1 0,1 1 0,-1 0 0,1 1 0,-1-1 0,1 1 0,0-1 0,-4 5 0,3-1 0,0 0 0,0 1 0,0-1 0,1 1 0,1 0 0,-1 0 0,1 0 0,0 0 0,0 1 0,1 0 0,0-1 0,1 1 0,-1 0 0,2 0 0,-1 10 0,1-17 0,1 1 0,-1-1 0,0 1 0,1-1 0,0 1 0,-1-1 0,1 1 0,0-1 0,0 0 0,0 0 0,0 1 0,0-1 0,0 0 0,0 0 0,0 0 0,0 0 0,0 0 0,1 0 0,-1 0 0,0-1 0,1 1 0,-1 0 0,1-1 0,-1 1 0,1-1 0,-1 1 0,1-1 0,-1 0 0,1 0 0,2 0 0,56 1 0,-46-2 0,89-8 0,-67 4 0,0 2 0,53 2 0,-88 1 0,1 1 0,-1-1 0,1 0 0,-1 1 0,1-1 0,-1 1 0,1 0 0,-1-1 0,0 1 0,0 0 0,1 0 0,-1 0 0,0 0 0,1 1 0,-2-4 0,-2-2 0,-10-18 0,1 0 0,1 0 0,2-1 0,0-1 0,-9-46 0,17 70-16,0-1-1,0 1 1,0 0 0,0 0 0,0 0-1,0-1 1,1 1 0,-1 0-1,0 0 1,0 0 0,0 0 0,1-1-1,-1 1 1,0 0 0,0 0-1,0 0 1,1 0 0,-1 0 0,0 0-1,0-1 1,1 1 0,-1 0-1,0 0 1,0 0 0,1 0 0,-1 0-1,0 0 1,0 0 0,1 0-1,-1 0 1,0 0 0,0 0 0,1 1-1,-1-1 1,0 0 0,0 0-1,1 0 1,-1 0 0,0 0 0,0 0-1,0 0 1,1 1 0,-1-1-1,0 0 1,0 0 0,0 0 0,1 1-1,-1-1 1,0 0 0,0 1-1,1-1-236,86 48-12521,-49-33 5620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3.414"/>
    </inkml:context>
    <inkml:brush xml:id="br0">
      <inkml:brushProperty name="width" value="0.025" units="cm"/>
      <inkml:brushProperty name="height" value="0.025" units="cm"/>
    </inkml:brush>
  </inkml:definitions>
  <inkml:trace contextRef="#ctx0" brushRef="#br0">129 209 19538,'0'0'6038,"-11"-4"-4324,-35-11-561,44 14-1114,0 1-1,0 0 1,0 0 0,-1 0 0,1 1 0,0-1-1,0 1 1,0-1 0,0 1 0,0 0-1,0-1 1,0 1 0,0 0 0,0 0 0,0 1-1,0-1 1,1 0 0,-1 0 0,0 1-1,1-1 1,-1 1 0,1 0 0,0-1 0,-1 1-1,1 0 1,0 0 0,0 0 0,0 0-1,-1 3 1,-1 2 95,0 0-1,0 0 1,1 1-1,0-1 1,0 1-1,-1 10 1,3-17-113,0 1 0,0-1 1,0 1-1,0-1 0,0 1 0,0-1 1,0 1-1,0-1 0,1 1 0,-1-1 1,0 1-1,1-1 0,0 0 0,-1 1 1,1-1-1,0 0 0,-1 1 1,1-1-1,0 0 0,0 0 0,0 0 1,0 0-1,0 0 0,0 0 0,1 0 1,-1 0-1,0 0 0,2 0 0,0 0-5,-1 0 0,1-1 0,-1 1 0,1-1 0,-1 0 0,1 0-1,-1 0 1,1 0 0,0-1 0,-1 1 0,1-1 0,-1 1 0,1-1 0,-1 0-1,0 0 1,1 0 0,2-2 0,5-3 4,-1-1 0,1 0 0,-1 0 0,-1-1 0,1-1-1,-1 1 1,-1-1 0,0 0 0,12-20 0,-3 0 101,-1 0-1,15-41 1,-13 11 131,-9 29-59,-12 68 88,-2 0-259,-1 3-19,1 0-1,2 0 1,2 1-1,1-1 1,6 46-1,-4-84-202,-1 0 1,1 0-1,0 0 1,0 0-1,0 0 1,0-1-1,1 1 1,-1 0-1,1-1 0,-1 1 1,1-1-1,0 1 1,0-1-1,0 0 1,1 0-1,-1 0 1,0 0-1,1 0 0,-1 0 1,7 2-1,-7-3-153,0 0 0,0-1 0,0 1-1,0-1 1,1 1 0,-1-1 0,0 0-1,0 0 1,0 0 0,1 0 0,-1 0-1,0-1 1,0 1 0,0-1 0,1 1-1,-1-1 1,0 0 0,0 0 0,0 0-1,0 0 1,0 0 0,0 0 0,-1-1-1,1 1 1,0-1 0,-1 1 0,1-1-1,2-2 1,14-20-14872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7.645"/>
    </inkml:context>
    <inkml:brush xml:id="br0">
      <inkml:brushProperty name="width" value="0.025" units="cm"/>
      <inkml:brushProperty name="height" value="0.025" units="cm"/>
    </inkml:brush>
  </inkml:definitions>
  <inkml:trace contextRef="#ctx0" brushRef="#br0">1 1 2050,'0'0'2626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5:43.976"/>
    </inkml:context>
    <inkml:brush xml:id="br0">
      <inkml:brushProperty name="width" value="0.025" units="cm"/>
      <inkml:brushProperty name="height" value="0.025" units="cm"/>
    </inkml:brush>
  </inkml:definitions>
  <inkml:trace contextRef="#ctx0" brushRef="#br0">0 73 18353,'0'0'7511,"1"8"-4601,0-4-2737,-2-3-79,1 1 1,0 0-1,0-1 0,0 1 1,1 0-1,-1-1 1,0 1-1,1 0 1,-1-1-1,1 1 1,-1-1-1,1 1 0,-1-1 1,1 1-1,0-1 1,0 0-1,0 1 1,0-1-1,0 0 1,0 0-1,0 1 0,1-1 1,-1 0-1,0 0 1,1 0-1,-1-1 1,0 1-1,1 0 0,-1 0 1,1-1-1,0 1 1,-1-1-1,1 1 1,-1-1-1,1 0 1,0 0-1,-1 1 0,1-1 1,2-1-1,1 2-92,0-1-1,0-1 0,-1 1 0,1 0 0,0-1 1,0 0-1,-1 0 0,1-1 0,0 1 1,-1-1-1,0 0 0,1 0 0,-1-1 0,0 1 1,0-1-1,0 0 0,0 0 0,-1 0 0,1-1 1,-1 1-1,0-1 0,0 0 0,0 0 1,0 0-1,-1 0 0,0 0 0,0 0 0,0-1 1,0 1-1,-1-1 0,1 0 0,-1 1 1,0-1-1,0-9 0,-1 13-1,0 1 0,0-1 0,0 0 0,0 0 0,0 0 0,0 0 0,0 0 0,-1 1 0,1-1 0,0 0 0,-1 0 0,1 0 0,0 1 0,-1-1 0,1 0 0,-1 1 0,1-1 0,-1 0 0,0 1 0,1-1 0,-1 1 0,1-1 0,-1 1 0,0-1 0,0 1 0,1-1 0,-1 1 0,0 0 0,0-1 0,0 1 0,1 0 0,-1 0 0,0-1 0,0 1 0,0 0 0,0 0 0,1 0 0,-1 0 0,0 0 0,0 0 0,0 0 0,-1 1 0,0-1 0,0 1 0,0-1 0,0 1 0,-1 0 0,1-1 0,0 1 0,0 0 0,0 1 0,0-1 0,0 0 0,1 0 0,-1 1 0,0-1 0,1 1 0,-3 2 0,0 3 0,0 1 0,0 0 0,1 0 0,0 0 0,0 1 0,1-1 0,0 1 0,0 0 0,1-1 0,0 1 0,1 0 0,0 0 0,1 8 0,-1-16 0,0 0 0,0 1 0,1-1 0,-1 0 0,0 0 0,0 0 0,1 1 0,-1-1 0,1 0 0,-1 0 0,1 0 0,-1 0 0,1 0 0,0 0 0,0 0 0,-1 0 0,1 0 0,0 0 0,0-1 0,0 1 0,0 0 0,0 0 0,0-1 0,2 2 0,0-1 0,0-1 0,0 1 0,0 0 0,0-1 0,0 0 0,0 0 0,0 0 0,0 0 0,0 0 0,3-1 0,4-1 0,0 0 0,0-1 0,0 0 0,0-1 0,9-5 0,28-20 0,-37 21 0,1 1 0,0 0 0,1 0 0,-1 2 0,1-1 0,0 1 0,0 1 0,23-5 0,-34 9 0,0 1 0,-1-1 0,1 1 0,0-1 0,0 1 0,-1-1 0,1 1 0,-1-1 0,1 1 0,0-1 0,-1 1 0,1 0 0,-1 0 0,1-1 0,-1 1 0,0 0 0,1 0 0,-1-1 0,0 1 0,1 0 0,-1 0 0,0 0 0,0 0 0,0-1 0,0 1 0,0 0 0,0 0 0,0 0 0,0 0 0,0 0 0,0-1 0,0 1 0,-1 0 0,0 1 0,-4 36 0,-4-10 0,6-22 0,1 0 0,0-1 0,0 1 0,1 0 0,-1 0 0,1 0 0,1 0 0,-1 0 0,1 0 0,0 0 0,0 1 0,1-1 0,1 7 0,-1-12 0,0-1 0,0 1 0,0 0 0,0 0 0,0-1 0,1 1 0,-1 0 0,0-1 0,0 1 0,1-1 0,-1 0 0,0 1 0,1-1 0,-1 0 0,0 0 0,1 0 0,-1 0 0,0 0 0,1 0 0,-1 0 0,0 0 0,1 0 0,-1-1 0,0 1 0,0-1 0,1 1 0,-1-1 0,0 1 0,2-2 0,37-17 0,-7-2 0,43-39 0,-47 37 0,56-37 0,-84 59 0,0 0 0,0 1 0,0-1 0,-1 1 0,1-1 0,0 1 0,0-1 0,0 1 0,0-1 0,0 1 0,0 0 0,0 0 0,1 0 0,-1-1 0,0 1 0,0 0 0,0 0 0,0 0 0,0 1 0,0-1 0,0 0 0,0 0 0,0 1 0,0-1 0,0 0 0,0 1 0,2 0 0,-2 1 0,0-1 0,0 1 0,0-1 0,0 1 0,0-1 0,-1 1 0,1 0 0,0 0 0,-1-1 0,0 1 0,1 0 0,-1 0 0,0 0 0,0 3 0,0 10 0,-1 1 0,-1-1 0,-3 16 0,4-26 0,-2 9 24,1-7-67,1 0 0,-1 0 0,1 0 0,1 0 0,-1 1 0,1-1 0,1 0 0,1 10 0,4-12-3096,5-4-5659</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6.548"/>
    </inkml:context>
    <inkml:brush xml:id="br0">
      <inkml:brushProperty name="width" value="0.025" units="cm"/>
      <inkml:brushProperty name="height" value="0.025" units="cm"/>
    </inkml:brush>
  </inkml:definitions>
  <inkml:trace contextRef="#ctx0" brushRef="#br0">399 192 8808,'8'-7'5264,"-5"5"-4789,15-12 1298,-2 0 1,22-23-1,-35 33-1301,0 1-1,1-1 0,-1 1 0,-1-1 0,1 0 1,0 0-1,-1-1 0,0 1 0,0 0 1,0-1-1,-1 1 0,1-1 0,-1 0 0,0 1 1,0-1-1,-1 0 0,0 0 0,1 1 0,-2-9 1,0 12-375,1-1 0,-1 1-1,1 0 1,-1 0 0,0-1 0,0 1 0,0 0 0,0 0 0,0 0 0,0 0 0,0 0 0,0 0 0,0 1 0,0-1 0,0 0 0,0 0 0,-1 1-1,1-1 1,0 1 0,-1-1 0,1 1 0,0 0 0,-1-1 0,-1 1 0,-39-2 599,32 2-548,-8 1-136,-1 2 0,0 0 1,1 0-1,-1 2 0,1 1 0,1 0 1,-1 1-1,1 1 0,0 0 0,1 1 1,0 1-1,0 1 0,1 0 0,0 1 1,-22 24-1,23-22-11,0 1 0,1 1-1,1 0 1,0 0 0,1 1 0,1 1 0,1 0-1,0 0 1,2 1 0,0 0 0,1 0 0,0 0-1,2 1 1,-3 32 0,6-41-1,1-1 0,1 1 0,-1-1 0,2 1 0,0-1 0,0 0 0,0 0 0,2 0 0,-1 0 0,1 0 0,6 10 0,-7-15 0,1 1 0,0-1 0,0 0 0,1 0 0,0 0 0,0-1 0,0 0 0,0 0 0,0 0 0,1 0 0,0-1 0,0 0 0,0 0 0,0 0 0,0-1 0,1 0 0,-1 0 0,11 1 0,-7-1 0,1-1 0,0 0 0,0 0 0,0-1 0,-1-1 0,1 0 0,0 0 0,0-1 0,16-5 0,-23 6 0,0-1 0,-1 1 0,1-1 0,-1 0 0,1-1 0,-1 1 0,0 0 0,1-1 0,-1 0 0,-1 0 0,1 0 0,0 0 0,-1 0 0,1 0 0,-1-1 0,0 1 0,0-1 0,-1 0 0,1 1 0,-1-1 0,1 0 0,-1 0 0,-1 0 0,1 0 0,0 0 0,-1 0 0,0 0 0,0-5 0,0 6 0,-1 0 0,1 0 0,-1 1 0,0-1 0,1 0 0,-2 0 0,1 0 0,0 1 0,0-1 0,-1 1 0,1-1 0,-1 1 0,0-1 0,0 1 0,0 0 0,0 0 0,0 0 0,0 0 0,-1 0 0,1 0 0,0 1 0,-6-3 0,4 2 0,0 0 0,-1 0 0,1 0 0,-1 1 0,1-1 0,-1 1 0,0 0 0,0 1 0,1-1 0,-1 1 0,0 0 0,0 0 0,-8 2 0,13-2 0,-1 0 0,1 0 0,-1 0 0,1 0 0,0 0 0,-1 0 0,1 1 0,-1-1 0,1 0 0,0 0 0,-1 0 0,1 1 0,0-1 0,0 0 0,-1 0 0,1 1 0,0-1 0,-1 0 0,1 1 0,0-1 0,0 0 0,0 1 0,-1-1 0,1 0 0,0 1 0,0-1 0,0 1 0,0-1 0,0 0 0,0 1 0,0-1 0,0 1 0,0-1 0,0 0 0,0 1 0,0-1 0,0 1 0,0-1 0,0 0 0,0 1 0,0-1 0,0 0 0,0 1 0,1-1 0,-1 1 0,0-1 0,0 0 0,1 1 0,-1-1 0,0 0 0,1 1 0,5 0 0,1 0 0,0 0 0,-1-1 0,1 0 0,-1 0 0,1-1 0,-1 0 0,1 0 0,-1-1 0,1 1 0,-1-1 0,7-3 0,9-5 0,0-2 0,20-13 0,-26 14 0,1 1 0,0 1 0,28-11 0,-44 20 0,0-1 0,0 1 0,0 0 0,0 0 0,0-1 0,0 1 0,0 0 0,0 0 0,0 0 0,0 0 0,0 0 0,0 0 0,0 0 0,0 1 0,0-1 0,0 0 0,0 0 0,0 1 0,0-1 0,0 1 0,0-1 0,-1 1 0,1-1 0,0 1 0,0 0 0,1 0 0,-1 1 0,0 0 0,1 1 0,-1-1 0,0 0 0,0 0 0,-1 0 0,1 1 0,0-1 0,-1 0 0,1 1 0,-1 2 0,0 12 0,0-1 0,-5 31 0,4-35 0,-14 66 0,9-55 0,1 0 0,-2 38 0,7-60-35,0-1-1,-1 1 1,1-1-1,0 0 1,0 1 0,0-1-1,0 1 1,0-1-1,0 1 1,0-1 0,0 1-1,0-1 1,0 1-1,0-1 1,1 1 0,-1-1-1,0 1 1,0-1-1,0 0 1,0 1 0,1-1-1,-1 1 1,0-1 0,1 0-1,-1 1 1,0-1-1,1 0 1,-1 1 0,0-1-1,1 0 1,-1 1-1,1-1 1,-1 0 0,0 0-1,1 1 1,-1-1-1,1 0 1,-1 0 0,1 0-1,-1 0 1,1 0-1,-1 0 1,1 0 0,-1 0-1,0 0 1,1 0-1,-1 0 1,1 0 0,-1 0-1,1 0 1,-1 0-1,1 0 1,-1 0 0,1-1-1,-1 1 1,1 0-1,-1 0 1,0-1 0,1 1-1,-1 0 1,0-1-1,1 1 1,-1 0 0,0-1-1,1 1 1,-1 0 0,0-1-1,1 0 1,26-26-7004,1-12-3883</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6.889"/>
    </inkml:context>
    <inkml:brush xml:id="br0">
      <inkml:brushProperty name="width" value="0.025" units="cm"/>
      <inkml:brushProperty name="height" value="0.025" units="cm"/>
    </inkml:brush>
  </inkml:definitions>
  <inkml:trace contextRef="#ctx0" brushRef="#br0">131 0 23318,'-31'50'3139,"-1"0"-288,3 4-321,8 0-1601,11-1-929,2-5 0,8-5 0,3-6 0,11-6 0,0-11-2498,-4-9-2083,-2-11-1569</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7.262"/>
    </inkml:context>
    <inkml:brush xml:id="br0">
      <inkml:brushProperty name="width" value="0.025" units="cm"/>
      <inkml:brushProperty name="height" value="0.025" units="cm"/>
    </inkml:brush>
  </inkml:definitions>
  <inkml:trace contextRef="#ctx0" brushRef="#br0">1 149 16111,'0'-10'3881,"0"7"-3707,0-1 241,-1 0-1,1-1 1,1 1 0,-1 0 0,0-1 0,1 1 0,0 0-1,0 0 1,0-1 0,1 1 0,0 0 0,-1 0-1,1 1 1,0-1 0,1 0 0,-1 1 0,1-1-1,0 1 1,-1-1 0,2 1 0,4-4 0,4 0-198,1 1 0,1 0 0,-1 0 1,1 1-1,0 1 0,0 1 0,0 0 0,0 0 1,1 2-1,-1-1 0,1 2 0,-1 0 0,1 1 1,-1 0-1,22 6 0,-32-6-217,0 0 0,0 1 0,0-1 0,-1 1 0,1 0 0,-1 0 0,0 0 0,1 1 0,-1-1 0,0 1 0,0-1 0,0 1 0,-1 0 0,1 0 0,-1 1 0,0-1 0,1 0 0,0 5 0,0-2 0,-1 0 0,0 0 0,-1 0 0,0 1 0,0-1 0,0 0 0,-1 1 0,0-1 0,0 0 0,-1 10 0,-2-1 0,0-1 0,0 0 0,-2 0 0,0 0 0,0 0 0,-1-1 0,-1 0 0,0 0 0,-11 14 0,2-8 0,-1-1 0,-22 17 0,-7 8 0,45-42 0,0 0 0,1-1 0,-1 1 0,0 0 0,1 0 0,-1 0 0,1-1 0,-1 1 0,1 0 0,-1 0 0,1 0 0,0 0 0,-1 0 0,1 0 0,0 0 0,0 0 0,-1 0 0,1 0 0,0 0 0,0 0 0,0 0 0,1 0 0,-1 0 0,0 0 0,0 0 0,0 0 0,1-1 0,-1 1 0,0 0 0,1 0 0,-1 0 0,1 0 0,-1 0 0,1 0 0,-1-1 0,1 1 0,0 0 0,-1 0 0,1-1 0,0 1 0,0 0 0,-1-1 0,1 1 0,0-1 0,0 1 0,0-1 0,0 0 0,0 1 0,1-1 0,58 21 0,-49-18 0,14 4-1139,0-1-1,40 3 1,-42-7-2421,1-1 0,45-5-1,-21-6-14883</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7.616"/>
    </inkml:context>
    <inkml:brush xml:id="br0">
      <inkml:brushProperty name="width" value="0.025" units="cm"/>
      <inkml:brushProperty name="height" value="0.025" units="cm"/>
    </inkml:brush>
  </inkml:definitions>
  <inkml:trace contextRef="#ctx0" brushRef="#br0">360 54 19667,'0'0'6576,"-4"12"-4792,-9 31-1234,3 0 1,1 1 0,3 0 0,-2 46 0,7-59-267,1 1 0,1-1-1,2 1 1,1-1 0,1 0-1,19 58 1,-18-76-1448,-6-24-1722,-7-24-4408,-11-3 92</inkml:trace>
  <inkml:trace contextRef="#ctx0" brushRef="#br0" timeOffset="1">1 95 12716,'0'0'20051,"49"-55"-20051,4 46 0,10 0 0,2-1 0,0 3 0,-7 4 0,-2 1 0,-11 2 0,-6 0-3171,-9 5-2082,-7-1-2178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7.959"/>
    </inkml:context>
    <inkml:brush xml:id="br0">
      <inkml:brushProperty name="width" value="0.025" units="cm"/>
      <inkml:brushProperty name="height" value="0.025" units="cm"/>
    </inkml:brush>
  </inkml:definitions>
  <inkml:trace contextRef="#ctx0" brushRef="#br0">0 108 18033,'0'0'6406,"73"-1"-4580,-21-13 256,10-2-577,8-2-704,0 1-577,-1-1-192,-8 5-128,-12 5-897,-13 5-961,-15 3-640,-15 0-417,-6 8-736,-13 5-1026,-16 2-1729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8.305"/>
    </inkml:context>
    <inkml:brush xml:id="br0">
      <inkml:brushProperty name="width" value="0.025" units="cm"/>
      <inkml:brushProperty name="height" value="0.025" units="cm"/>
    </inkml:brush>
  </inkml:definitions>
  <inkml:trace contextRef="#ctx0" brushRef="#br0">0 98 7655,'0'0'20628,"65"30"-18610,-13-33-417,12-12-736,-1-1-865,2-1 0,-7 2 0,-8 3 0,-12 1-833,-10 0-1985,-10 0-2724,-4-6-4195</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8.626"/>
    </inkml:context>
    <inkml:brush xml:id="br0">
      <inkml:brushProperty name="width" value="0.025" units="cm"/>
      <inkml:brushProperty name="height" value="0.025" units="cm"/>
    </inkml:brush>
  </inkml:definitions>
  <inkml:trace contextRef="#ctx0" brushRef="#br0">0 363 15471,'0'0'13073,"13"6"-11268,-8-4-1635,1 1-67,-1 0 0,1-1-1,-1 0 1,1 0 0,0 0-1,0-1 1,0 0 0,0 0 0,0-1-1,0 1 1,0-1 0,0-1-1,0 1 1,0-1 0,0 0-1,9-3 1,9-5-64,0-1-1,0-1 1,-1-1-1,-1-1 1,0-2 0,-1 0-1,-1-1 1,27-26-1,-35 30-27,-1-1-1,0 0 0,-1 0 0,0-1 1,-1 0-1,-1-1 0,0 0 1,-1 0-1,-1-1 0,-1 0 1,0 0-1,0 0 0,-2-1 1,2-16-1,-10 83-10,-6 76 0,11-113 0,0 1 0,0-1 0,2 0 0,-1 1 0,2-1 0,0 0 0,5 14 0,-8-27 0,13 23-1740,1-13-4293,2-8-9256</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9.339"/>
    </inkml:context>
    <inkml:brush xml:id="br0">
      <inkml:brushProperty name="width" value="0.025" units="cm"/>
      <inkml:brushProperty name="height" value="0.025" units="cm"/>
    </inkml:brush>
  </inkml:definitions>
  <inkml:trace contextRef="#ctx0" brushRef="#br0">341 73 18321,'0'-10'2670,"0"6"-2465,0 2-60,1 0 0,-1 0 0,0 0 0,1 0 0,-1 0 0,0 0 0,-1 0 0,1 0 0,0 0 0,0 0 0,-1 0 0,1 0 0,-1 1 0,0-1 0,1 0 0,-1 0-1,0 0 1,0 0 0,0 1 0,-1-1 0,1 1 0,0-1 0,0 1 0,-1-1 0,1 1 0,-1 0 0,0-1 0,1 1 0,-1 0 0,0 0 0,1 0 0,-1 0 0,0 1 0,0-1 0,0 0 0,0 1 0,0 0 0,0-1 0,0 1 0,0 0-1,-2 0 1,-3 1-77,0 0-1,-1 1 0,1 0 0,0 0 0,1 0 0,-1 1 0,0 0 0,1 0 0,-1 1 0,1 0 1,0 0-1,1 1 0,-1-1 0,1 1 0,-1 0 0,2 1 0,-1-1 0,0 1 0,-5 10 0,-10 15-18,1 1 0,-21 46-1,40-76-35,-15 27 260,1 2 1,2 0 0,1 1 0,2 0 0,1 0 0,1 1 0,2 0-1,1 0 1,1 39 0,3-68-265,0 0 1,1 0-1,-1 0 0,1 0 0,0 0 1,0-1-1,0 1 0,1 0 0,-1-1 0,1 1 1,0-1-1,0 1 0,0-1 0,1 0 1,-1 0-1,1 0 0,-1 0 0,7 4 1,-5-4 5,1 0 1,-1-1 0,1 0 0,0 0 0,0 0-1,0 0 1,0-1 0,0 0 0,0 0 0,1 0 0,-1-1-1,8 0 1,-1 0 11,-1-1 1,0-1-1,0 0 1,0 0-1,0-1 0,0-1 1,-1 1-1,1-2 0,-1 1 1,0-2-1,0 1 0,14-12 1,-17 10-3,0-1 0,0 0-1,0-1 1,-1 1 0,-1-1 0,0 0 0,0-1 0,0 1 0,-1-1 0,5-17-1,-8 23-13,-1 0 0,1 1 0,0-1 0,-1 0-1,0 0 1,0 1 0,0-1 0,0 0 0,-1 0-1,1 1 1,-1-1 0,0 0 0,0 1-1,-2-5 1,1 5-7,0 1-1,1 0 0,-1 0 0,0-1 1,0 1-1,0 0 0,-1 1 0,1-1 1,0 0-1,-1 1 0,1-1 0,-1 1 1,0 0-1,1 0 0,-1 0 0,0 0 1,0 0-1,1 0 0,-1 1 1,0 0-1,-3-1 0,3 1-3,0-1 0,0 1 0,0 0 0,0 0 0,0 0 0,0 0 0,0 1 0,0-1 0,0 1 0,0 0 0,0-1 0,0 1 0,0 1 0,1-1 0,-1 0 0,0 1 0,1-1 0,-1 1 0,1 0 0,-1 0 0,1 0 0,0 0 0,0 0 0,0 0 0,0 1 0,0-1 0,1 1 0,-1 0 0,1-1 0,0 1 0,-1 0 0,1 0 0,0-1 0,1 1 0,-1 0 0,0 0 0,1 0 0,0 0 0,-1 0 0,1 0 0,1 0 0,-1 0 0,1 4 0,-1-6 0,0 0 0,0-1 0,0 1 0,0 0 0,1 0 0,-1-1 0,0 1 0,0 0 0,1-1 0,-1 1 0,0 0 0,1-1 0,-1 1 0,1-1 0,-1 1 0,1-1 0,-1 1 0,1-1 0,-1 1 0,1-1 0,-1 1 0,1-1 0,0 0 0,-1 1 0,1-1 0,0 0 0,-1 1 0,1-1 0,1 0 0,26-1 0,25-20 0,60-60 0,-16 9 0,-95 71 0,0 0 0,0 0 0,0-1 0,0 1 0,0 0 0,1 1 0,-1-1 0,0 0 0,0 1 0,1-1 0,3 0 0,-5 2 0,0-1 0,-1 0 0,1 0 0,0 0 0,-1 0 0,1 1 0,0-1 0,0 0 0,-1 1 0,1-1 0,0 0 0,-1 1 0,1-1 0,-1 1 0,1-1 0,-1 1 0,1-1 0,-1 1 0,1-1 0,-1 1 0,1 0 0,-1-1 0,1 2 0,1 4 0,-1 0 0,0 0 0,0-1 0,0 1 0,-1 0 0,0 0 0,0 7 0,0-2 0,-16 191-43,16-201-58,-1 0-1,1 0 1,0-1-1,0 1 0,0 0 1,0-1-1,0 1 1,0 0-1,0 0 1,0-1-1,0 1 0,0 0 1,0 0-1,0-1 1,1 1-1,-1 0 1,0 0-1,0-1 0,1 1 1,-1 0-1,0-1 1,1 1-1,-1-1 1,1 1-1,-1 0 0,1-1 1,-1 1-1,1-1 1,1 1-1,-1-1-113,0 0-1,0 0 0,0-1 1,1 1-1,-1-1 1,0 1-1,0-1 1,0 1-1,0-1 0,0 0 1,0 1-1,0-1 1,0 0-1,0 0 1,-1 0-1,2-1 1,32-44-8651,-14 3-1459</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19.919"/>
    </inkml:context>
    <inkml:brush xml:id="br0">
      <inkml:brushProperty name="width" value="0.025" units="cm"/>
      <inkml:brushProperty name="height" value="0.025" units="cm"/>
    </inkml:brush>
  </inkml:definitions>
  <inkml:trace contextRef="#ctx0" brushRef="#br0">54 0 13229,'0'0'4478,"0"13"-863,-1 25-1808,-2 0 1,-1 0 0,-14 54 0,7-39 200,-6 74 0,20-115-1918,4-15-29,7-19-14,-4-7-47,-2 0 0,-1 0 0,-1-1 0,-2 0 0,1-34 0,2-8 0,-6 69 0,2 8 0,4 21 0,13 34 0,-17-57 0,-1 0 0,0-1 0,1 1 0,0-1 0,-1 0 0,1 0 0,0 0 0,0 0 0,0 0 0,1-1 0,-1 1 0,0-1 0,1 0 0,-1 0 0,0 0 0,1 0 0,-1-1 0,1 1 0,-1-1 0,1 0 0,0 0 0,-1 0 0,1-1 0,-1 1 0,1-1 0,5-2 0,5 0 0,0-1 0,0-1 0,-1-1 0,0 0 0,16-9 0,8-10 0,-1-1 0,35-34 0,-36 30 0,-35 55 0,-24 45 0,18-56 0,0 0 0,2 0 0,-1 0 0,2 1 0,0-1 0,-2 24 0,6-37 0,-1-1 0,0 1 0,0 0 0,0 0 0,1-1 0,-1 1 0,0 0 0,1-1 0,-1 1 0,1 0 0,-1-1 0,1 1 0,-1 0 0,1-1 0,-1 1 0,1-1 0,-1 1 0,1-1 0,0 0 0,-1 1 0,1-1 0,0 1 0,-1-1 0,1 0 0,0 0 0,0 1 0,-1-1 0,1 0 0,0 0 0,0 0 0,0 0 0,-1 0 0,1 0 0,0 0 0,0 0 0,-1 0 0,1 0 0,0-1 0,0 1 0,-1 0 0,2-1 0,35-11 0,-18-1 0,-1 0 0,25-23 0,8-7 0,-50 42 0,0 0 0,0 1 0,0-1 0,0 0 0,0 0 0,1 1 0,-1-1 0,0 0 0,0 1 0,0-1 0,1 1 0,-1 0 0,0-1 0,1 1 0,-1 0 0,0 0 0,1 0 0,-1 0 0,0 0 0,3 0 0,-3 1 0,0 0 0,0-1 0,0 1 0,0 0 0,0 0 0,0-1 0,-1 1 0,1 0 0,0 0 0,-1 0 0,1 0 0,-1 0 0,1 0 0,-1 0 0,1 0 0,-1 0 0,0 0 0,1 0 0,-1 2 0,2 10 0,-1-1 0,-1 0 0,-2 24 0,1-14 0,1-18-540,1 0 0,-1 1 1,1-1-1,0 0 0,0 0 0,0 0 1,1 0-1,2 7 0,-3-11 332,-1 1-1,0 0 1,1-1 0,-1 1-1,1 0 1,-1-1 0,1 1 0,-1-1-1,1 1 1,0-1 0,-1 1-1,1-1 1,-1 0 0,1 1-1,0-1 1,-1 0 0,1 1-1,0-1 1,0 0 0,-1 0-1,2 1 1,0-2-53,-1 1 0,0 0 1,0-1-1,0 1 0,1-1 0,-1 1 0,0-1 0,0 1 1,0-1-1,0 0 0,0 1 0,0-1 0,0 0 0,0 0 0,0 0 1,0 0-1,1-2 0,11-16-10266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083"/>
    </inkml:context>
    <inkml:brush xml:id="br0">
      <inkml:brushProperty name="width" value="0.025" units="cm"/>
      <inkml:brushProperty name="height" value="0.025" units="cm"/>
    </inkml:brush>
  </inkml:definitions>
  <inkml:trace contextRef="#ctx0" brushRef="#br0">84 104 8456,'-49'45'4143,"48"-44"-3717,0 0-1,-1 0 1,1 0 0,0 0 0,0 0 0,0 0 0,-1 0 0,1-1 0,0 1 0,-1 0 0,1-1 0,-1 1 0,1-1-1,-1 0 1,1 1 0,-1-1 0,1 0 0,-1 0 0,-2 0 0,4 0-303,0 0 0,-1-1-1,1 1 1,0 0 0,-1 0 0,1-1 0,0 1 0,-1 0-1,1-1 1,0 1 0,0-1 0,0 1 0,-1 0-1,1-1 1,0 1 0,0-1 0,0 1 0,0-1 0,0 1-1,0 0 1,0-1 0,0 1 0,0-1 0,0 1 0,0-1-1,0 1 1,0 0 0,0-1 0,0 1 0,0-1-1,1 1 1,-1-1 0,0 1 0,0 0 0,0-1 0,1 1-1,-1 0 1,0-1 0,0 1 0,1 0 0,0-1 0,14-17 217,1 2 1,1 0 0,1 0 0,0 2 0,1 0 0,28-15 0,-46 28-341,1 0 0,-1 0-1,0 0 1,1 0 0,-1 0 0,1 1 0,0-1 0,-1 0 0,1 1-1,-1 0 1,1-1 0,0 1 0,-1 0 0,1 0 0,0 0 0,0 0-1,-1 0 1,1 0 0,0 0 0,2 2 0,-3-2 8,0 1 1,0 0-1,0 0 0,0 0 0,0 0 1,0 0-1,0 0 0,0 0 1,-1 1-1,1-1 0,-1 0 1,1 0-1,-1 1 0,1-1 1,-1 0-1,0 0 0,1 1 0,-1-1 1,0 0-1,0 2 0,0 7 115,0 0 0,-1-1-1,0 1 1,0-1 0,-1 1-1,-3 9 1,-41 93 2520,51-125-2582,5-9-8,-1 0 0,-2-1 0,0 0 0,-1-1 0,-1 1 0,3-48 0,-10 64-53,-4 15 0,-3 17 0,8-23 3,0-1 0,1 1 1,-1 0-1,1 0 0,-1 0 0,1 0 0,0-1 1,0 1-1,0 0 0,0 0 0,0 0 0,1 0 0,-1 0 1,0 0-1,1-1 0,-1 1 0,1 0 0,0 0 1,0-1-1,-1 1 0,1 0 0,0-1 0,0 1 0,1-1 1,-1 1-1,0-1 0,0 0 0,1 1 0,-1-1 1,3 1-1,0-1-41,0 0 0,1 0 0,-1-1 0,1 1 0,-1-1 0,1-1 0,-1 1 0,1 0 0,-1-1 0,1 0 0,-1 0 0,7-3 0,27-3-5111,-19 4-432,-4-1-1423</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0.260"/>
    </inkml:context>
    <inkml:brush xml:id="br0">
      <inkml:brushProperty name="width" value="0.025" units="cm"/>
      <inkml:brushProperty name="height" value="0.025" units="cm"/>
    </inkml:brush>
  </inkml:definitions>
  <inkml:trace contextRef="#ctx0" brushRef="#br0">0 41 10954,'0'0'6492,"10"-6"-2232,-7 4-4081,6-4 1030,0 1 0,0 0 0,19-6 0,-27 10-1048,1 0-1,0 0 0,0 0 1,0 1-1,0-1 1,-1 1-1,1 0 0,0-1 1,0 1-1,0 0 1,0 0-1,0 0 0,0 0 1,0 1-1,0-1 1,0 0-1,0 1 0,0-1 1,0 1-1,0 0 1,-1 0-1,1 0 0,0 0 1,-1 0-1,1 0 0,0 0 1,-1 0-1,1 1 1,-1-1-1,0 1 0,1-1 1,0 3-1,1 2-130,0 0 0,-1 0 0,0 1 0,0-1 0,0 1 0,-1-1 0,0 1 0,0-1 0,-1 1 0,0 0 0,0-1 0,0 1 0,-1 0 1,-3 11-1,-2 2 35,-1 0 1,-1 0 0,-13 23 0,-3 9-27,23-51-39,1-1 0,0 1 0,0-1 0,0 1 0,-1 0 0,1-1 0,0 1 0,0-1 0,0 1 0,0-1 0,0 1 0,0 0 0,0-1 0,0 1 0,0-1 0,0 1 0,0-1 0,1 1 0,-1-1 0,0 1 0,0 0 0,0-1 0,1 1 0,-1-1 0,0 1 0,1-1 0,-1 0 0,0 1 0,1-1 0,-1 1 0,1-1 0,0 1 0,23 6 0,39-8 0,-53 0 0,0 0-937,0 0 1,1-1-1,-1 0 1,15-5-1,-21 5 391,-1 1-1,0 0 1,1-1 0,-1 1-1,0-1 1,0 0 0,0 0-1,0-1 1,0 1 0,0 0-1,-1-1 1,1 0 0,-1 0-1,0 1 1,0-1 0,3-5-1,-1-9-10145</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0.667"/>
    </inkml:context>
    <inkml:brush xml:id="br0">
      <inkml:brushProperty name="width" value="0.025" units="cm"/>
      <inkml:brushProperty name="height" value="0.025" units="cm"/>
    </inkml:brush>
  </inkml:definitions>
  <inkml:trace contextRef="#ctx0" brushRef="#br0">76 170 512,'-9'0'11734,"4"-1"-9705,-33-3 1738,15 8 2753,23-4-6428,0 1 0,0-1 0,0 0 0,0 1 0,0-1-1,0 0 1,0 1 0,0-1 0,0 0 0,0 1 0,1-1 0,-1 0 0,0 1 0,0-1 0,0 0 0,0 0 0,1 1-1,-1-1 1,0 0 0,0 0 0,1 1 0,-1-1 0,0 0 0,1 0 0,-1 0 0,0 0 0,1 1 0,-1-1 0,0 0 0,1 0-1,-1 0 1,0 0 0,1 0 0,-1 0 0,0 0 0,1 0 0,-1 0 0,0 0 0,1 0 0,-1 0 0,1 0 0,17 4 595,1-2-327,-1-1 0,0-1-1,23-2 1,-24 0-2344,0-1 1,-1-1 0,1-1-1,-1 0 1,28-13-1,-24 8-759,-1-1 0,0-1 1,34-28-1,15-25 5834,-68 65-2865,0-1 0,0 1 0,0 0 0,0-1 1,0 1-1,0 0 0,0 0 0,0-1 1,0 1-1,1 0 0,-1 0 0,0-1 1,0 1-1,0 0 0,0 0 0,1 0 0,-1-1 1,0 1-1,0 0 0,1 0 0,-1 0 1,0 0-1,0-1 0,0 1 0,1 0 1,-1 0-1,0 0 0,1 0 0,-1 0 0,0 0 1,0 0-1,1 0 0,-1 0 0,0 0 1,0 0-1,1 0 0,-1 0 0,0 0 1,1 0-1,-1 0 0,0 0 0,0 0 0,1 0 1,-1 0-1,0 1 0,0-1 0,1 0 1,-1 0-1,0 0 0,0 0 0,1 1 1,-1-1-1,0 0 0,-1 22 3485,-12 31-2410,13-51-950,-9 26 386,1 2-1,2-1 1,1 1 0,1 0-1,1 46 1,2-74-737,1-1 0,0 0 0,0 0 0,0 0 0,-1 0 0,1 0 0,1 0 0,-1 0 0,0 0 0,0 1 0,0-1 0,0 0 0,1 0 0,-1 0 0,1 0 0,-1 0 0,1 0 0,-1 0 0,1 0 0,-1 0 0,1 0 0,0-1 0,-1 1 0,1 0 0,0 0 0,0-1 0,0 1 0,0 0 0,0-1 0,0 1 0,0-1 0,0 1 0,0-1 0,0 1 0,0-1 0,0 0 0,0 1 0,0-1 0,0 0 0,0 0 0,0 0 0,0 0 0,0 0 0,1 0 0,-1 0 0,0 0 0,0-1 0,0 1 0,0 0 0,0-1 0,2 0 0,1-1 0,0 0 0,0 0 0,0 0 0,0-1 0,0 0 0,-1 0 0,1 0 0,-1 0 0,1 0 0,-1-1 0,3-4 0,2-5 0,-1 1 0,-1-2 0,1 1 0,-2-1 0,0 0 0,-1 0 0,0 0 0,-1-1 0,-1 0 0,0 1 0,-1-1 0,-2-29 0,1 44 0,0-1 0,0 1 0,0 0 0,0-1 0,0 1 0,0 0 0,0-1 0,0 1 0,0-1 0,0 1 0,0 0 0,-1-1 0,1 1 0,0 0 0,0-1 0,0 1 0,-1 0 0,1-1 0,0 1 0,0 0 0,-1 0 0,1-1 0,0 1 0,0 0 0,-1 0 0,1-1 0,0 1 0,-1 0 0,1 0 0,0 0 0,-1 0 0,1 0 0,-1-1 0,1 1 0,0 0 0,-1 0 0,1 0 0,0 0 0,-1 0 0,1 0 0,-1 0 0,1 0 0,0 0 0,-1 0 0,1 1 0,0-1 0,-1 0 0,1 0 0,0 0 0,-1 0 0,1 1 0,0-1 0,-1 0 0,1 0 0,0 0 0,-1 1 0,1-1 0,0 0 0,0 1 0,-1-1 0,1 0 0,0 1 0,0-1 0,0 0 0,-1 1 0,-14 22 0,15-22-36,0 1-1,-1-1 1,1 1 0,0-1-1,0 1 1,0-1 0,0 1-1,0 0 1,1-1 0,-1 1-1,0-1 1,1 1 0,-1-1-1,1 1 1,-1-1 0,1 0-1,0 1 1,-1-1 0,1 0-1,0 1 1,0-1 0,0 0-1,2 2 1,-1-2-143,1 1 0,-1 0-1,1-1 1,0 0 0,-1 0 0,1 0 0,0 0 0,0 0 0,0 0 0,0-1 0,4 1-1,7 0-885,0-1-1,0-1 1,1 0-1,16-4 1,14-9-4557,1-4-2316</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1.398"/>
    </inkml:context>
    <inkml:brush xml:id="br0">
      <inkml:brushProperty name="width" value="0.025" units="cm"/>
      <inkml:brushProperty name="height" value="0.025" units="cm"/>
    </inkml:brush>
  </inkml:definitions>
  <inkml:trace contextRef="#ctx0" brushRef="#br0">172 294 11755,'0'0'4783,"-11"4"-672,-2 1-3213,0 1 0,1 1 0,0 0 0,0 0 1,1 1-1,-13 12 0,18-15-520,0 0 1,1 1-1,0-1 1,0 1-1,0 1 0,1-1 1,0 1-1,0-1 1,1 1-1,-1 0 1,2 1-1,-1-1 0,1 0 1,-3 15-1,5-21-372,0 0 1,0 1-1,0-1 0,0 0 0,0 0 0,0 0 1,0 1-1,1-1 0,-1 0 0,0 0 0,1 0 1,-1 0-1,1 1 0,-1-1 0,1 0 0,-1 0 0,1 0 1,0 0-1,0 0 0,-1 0 0,1-1 0,0 1 1,0 0-1,2 1 0,-1-1-2,1 1-1,0-1 1,0 0-1,-1 0 1,1 0-1,0-1 1,0 1-1,0-1 1,0 1-1,3-1 1,3 0-10,0-1 1,0 1-1,-1-1 1,1-1-1,-1 0 1,15-5-1,-7-1-159,-1-1-1,0-1 1,-1 0 0,0-1-1,-1-1 1,0 0 0,-1-1-1,0 0 1,10-15 0,28-29-723,-38 50-2067,-10 20 1940,-13 36 2382,5-25 115,6-24-1441,0 1 0,0-1 0,1 1 0,-1-1 1,0 1-1,0 0 0,0-1 0,0 1 0,0-1 0,1 1 0,-1-1 1,0 1-1,0-1 0,1 1 0,-1-1 0,0 1 0,1-1 0,-1 0 1,0 1-1,1-1 0,-1 0 0,1 1 0,-1-1 0,1 0 0,-1 1 1,1-1-1,-1 0 0,1 0 0,-1 1 0,1-1 0,-1 0 0,1 0 1,-1 0-1,1 0 0,-1 0 0,1 0 0,0 0 0,-1 0 0,1 0 1,-1 0-1,1 0 0,-1 0 0,1 0 0,-1 0 0,1-1 0,-1 1 1,1 0-1,-1 0 0,1-1 0,0 1 0,29-14 754,-12 0-732,-1 0 1,0-1-1,-1 0 0,-1-2 0,0 0 0,-2 0 0,0-1 1,14-26-1,-6 3-13,-1 0 0,-2-1 0,13-48 0,-65 187-50,-14 53 0,43-130 0,2 0 0,0 0 0,1 0 0,1 0 0,3 40 0,-2-57 0,0 1 0,1 0 0,-1-1 0,1 1 0,0-1 0,0 1 0,0-1 0,1 1 0,-1-1 0,1 0 0,0 1 0,0-1 0,0 0 0,0 0 0,1 0 0,-1-1 0,1 1 0,0-1 0,-1 1 0,1-1 0,0 0 0,0 0 0,1 0 0,-1 0 0,0-1 0,1 1 0,-1-1 0,1 0 0,3 1 0,-2-2 0,0 1 0,0-1 0,1 0 0,-1-1 0,0 1 0,0-1 0,-1 0 0,1 0 0,0 0 0,0-1 0,0 0 0,-1 0 0,1 0 0,-1 0 0,1-1 0,-1 0 0,0 0 0,0 0 0,0 0 0,6-8 0,-2 2 0,-1 0 0,0 0 0,-1-1 0,0 0 0,-1 0 0,0 0 0,0-1 0,-1 0 0,0 0 0,-1 0 0,0 0 0,-1 0 0,1-20 0,-3 34 0,0-1 0,1 0 0,-1 1 0,0-1 0,1 1 0,-1-1 0,1 0 0,0 0 0,0 1 0,0-1 0,0 0 0,0 0 0,0 0 0,0 0 0,1 0 0,-1 0 0,1 0 0,0-1 0,-1 1 0,1-1 0,0 1 0,2 1 0,1-1 0,-1 1 0,1-1 0,0 0 0,0-1 0,0 1 0,0-1 0,0 0 0,1 0 0,-1-1 0,6 1 0,-1-1 0,0 0 0,0-1 0,0 0 0,0-1 0,-1 0 0,1 0 0,0-1 0,-1 0 0,1-1 0,-1 0 0,11-7 0,-15 7 0,0 0 0,-1 0 0,1 0 0,-1 0 0,0-1 0,0 0 0,-1 0 0,0 0 0,5-9 0,-7 13 0,-1 0 0,0 0 0,1 0 0,-1 0 0,0-1 0,1 1 0,-1 0 0,0 0 0,0 0 0,0 0 0,0 0 0,0 0 0,0 0 0,-1-1 0,1 1 0,0 0 0,0 0 0,-1 0 0,1 0 0,-1 0 0,1 0 0,-1-1 0,-1 1 0,1 0 0,-1 0 0,1 0 0,-1 0 0,1 0 0,-1 0 0,0 0 0,0 1 0,1-1 0,-1 1 0,0-1 0,0 1 0,0-1 0,1 1 0,-1 0 0,0 0 0,0 0 0,-2 0 0,0 1 0,0 0 0,0-1 0,0 1 0,0 0 0,0 1 0,0-1 0,0 1 0,1 0 0,-1 0 0,1 0 0,-1 0 0,1 0 0,0 1 0,0 0 0,0 0 0,0 0 0,0 0 0,0 0 0,1 0 0,0 1 0,-1-1 0,1 1 0,1-1 0,-1 1 0,0 0 0,1 0 0,-1 5 0,0-4 0,0 0 0,1 1 0,0-1 0,0 0 0,0 1 0,1 0 0,0-1 0,0 1 0,0-1 0,1 1 0,-1-1 0,1 1 0,1-1 0,-1 0 0,1 1 0,0-1 0,0 0 0,1 0 0,-1 0 0,5 5 0,-2-4-162,0-1 0,1 1 0,0-2 0,0 1 0,0 0 0,1-1 0,0 0 0,0-1-1,0 1 1,0-2 0,0 1 0,0-1 0,15 3 0,26-2-9388</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2.500"/>
    </inkml:context>
    <inkml:brush xml:id="br0">
      <inkml:brushProperty name="width" value="0.025" units="cm"/>
      <inkml:brushProperty name="height" value="0.025" units="cm"/>
    </inkml:brush>
  </inkml:definitions>
  <inkml:trace contextRef="#ctx0" brushRef="#br0">167 230 11403,'2'-11'2048,"-1"1"0,-1-1 0,1 1 0,-2-1 0,-2-18 0,3 27-1900,-1 0 1,1 0 0,0 1-1,-1-1 1,0 0-1,0 0 1,1 1 0,-1-1-1,0 1 1,0-1-1,0 1 1,-1-1 0,1 1-1,0-1 1,0 1 0,-1 0-1,1 0 1,-1 0-1,1 0 1,-1 0 0,0 0-1,1 0 1,-1 0-1,0 0 1,1 1 0,-1-1-1,0 1 1,0 0-1,0-1 1,1 1 0,-1 0-1,0 0 1,0 0-1,0 0 1,0 0 0,0 1-1,1-1 1,-1 0 0,0 1-1,0-1 1,-1 2-1,-2 0-92,0 1-1,0-1 1,0 1 0,1 0-1,-1 0 1,1 1-1,0-1 1,0 1 0,0 0-1,0 0 1,1 0-1,-1 1 1,1-1 0,0 1-1,1 0 1,-4 7-1,-1 3-16,1 0-1,0 0 1,1 1-1,-3 20 0,6-31-18,1 1-1,0-1 1,1 0-1,-1 1 0,1-1 1,0 1-1,1-1 0,-1 0 1,1 1-1,0-1 1,0 0-1,4 9 0,-4-12-8,1 0-1,0 0 0,-1 0 0,1 0 1,0 0-1,0-1 0,0 1 1,0-1-1,1 0 0,-1 0 0,0 1 1,1-1-1,-1 0 0,0-1 0,1 1 1,-1 0-1,1-1 0,-1 0 1,1 1-1,-1-1 0,1 0 0,0 0 1,-1 0-1,1-1 0,-1 1 0,1-1 1,-1 1-1,4-2 0,7-2 30,0 0-1,0-1 1,-1 0-1,0-1 0,0 0 1,0-1-1,-1 0 1,0-1-1,0 0 1,12-13-1,2-3 0,-1-1-1,37-52 1,-49 61 31,-1-1 0,-1 1 0,0-2 0,-1 1 0,-1-1 0,-1-1 1,9-34-1,-61 206-33,44-150-37,-15 96 0,15-89 0,0 0 0,1-1 0,0 1 0,1 0 0,0 0 0,0-1 0,1 1 0,3 10 0,-4-18 0,1 1 0,-1-1 0,0 1 0,1-1 0,0 1 0,0-1 0,-1 0 0,1 0 0,0 0 0,1 0 0,-1 0 0,0 0 0,1 0 0,-1-1 0,1 0 0,-1 1 0,1-1 0,0 0 0,-1 0 0,1 0 0,0 0 0,0-1 0,0 1 0,0-1 0,-1 0 0,1 0 0,0 0 0,0 0 0,0 0 0,0-1 0,0 1 0,0-1 0,3-1 0,3 0 0,-1-1 0,-1 1 0,1-2 0,0 1 0,-1-1 0,1 0 0,-1 0 0,0-1 0,-1 0 0,10-9 0,-9 5 0,1 0 0,-2 0 0,1-1 0,-1 0 0,-1 0 0,0-1 0,0 0 0,-1 1 0,0-2 0,-1 1 0,-1 0 0,1-1 0,-2 1 0,0-1 0,0-13 0,-1 25 0,0 0 0,0 0 0,0 0 0,-1 0 0,1 1 0,0-1 0,0 0 0,0 0 0,0 0 0,-1 0 0,1 0 0,0 0 0,0 1 0,0-1 0,-1 0 0,1 0 0,0 0 0,0 0 0,-1 0 0,1 0 0,0 0 0,0 0 0,0 0 0,-1 0 0,1 0 0,0 0 0,0 0 0,-1 0 0,1 0 0,0 0 0,0-1 0,0 1 0,-1 0 0,1 0 0,0 0 0,0 0 0,0 0 0,0 0 0,-1-1 0,1 1 0,0 0 0,0 0 0,0 0 0,0 0 0,0-1 0,-1 1 0,1 0 0,0 0 0,0 0 0,0-1 0,0 1 0,0 0 0,0 0 0,0 0 0,0-1 0,0 1 0,0 0 0,0 0 0,0-1 0,0 1 0,0 0 0,0 0 0,0 0 0,0-1 0,-12 17 0,7-5 0,-1-1 0,2 2 0,0-1 0,0 0 0,1 1 0,0 0 0,1-1 0,0 1 0,1 0 0,1 24 0,1-34 0,0 0 0,0 0 0,0 0 0,0 0 0,0 0 0,1 0 0,-1 0 0,1 0 0,0-1 0,-1 1 0,1-1 0,0 1 0,0-1 0,0 0 0,0 1 0,0-1 0,0 0 0,0 0 0,0-1 0,1 1 0,-1 0 0,0-1 0,0 1 0,1-1 0,-1 0 0,0 0 0,1 0 0,3 0 0,9 1 0,0-1 0,0-1 0,16-3 0,4-3 0,67-23 0,-64 18 0,52-12 0,-89 24 0,-1 0 0,0 0 0,0 0 0,0 0 0,1 0 0,-1 0 0,0 0 0,0 0 0,0-1 0,1 1 0,-1 0 0,0 0 0,0 0 0,0 0 0,1 0 0,-1-1 0,0 1 0,0 0 0,0 0 0,0 0 0,0-1 0,0 1 0,1 0 0,-1 0 0,0 0 0,0-1 0,0 1 0,0 0 0,0 0 0,0-1 0,0 1 0,0 0 0,0 0 0,0 0 0,0-1 0,0 1 0,0 0 0,0 0 0,0-1 0,0 1 0,0 0 0,-1 0 0,1 0 0,0-1 0,0 1 0,0 0 0,0 0 0,0 0 0,0-1 0,-1 1 0,1 0 0,0 0 0,0 0 0,0 0 0,0 0 0,-1-1 0,1 1 0,-11-11 0,10 10 0,-9-7 0,1 0 0,0-1 0,1 0 0,0 0 0,0-1 0,1 0 0,0-1 0,1 1 0,0-1 0,-5-15 0,11 25 5,-1 0-1,1 1 1,0-1 0,0 0 0,0 0-1,1 0 1,-1 1 0,0-1 0,0 0-1,0 0 1,1 0 0,-1 1 0,0-1-1,1 0 1,-1 1 0,0-1 0,1 0-1,-1 1 1,1-1 0,-1 0 0,1 1-1,0-1 1,-1 1 0,1-1 0,-1 1-1,1-1 1,0 1 0,0-1 0,-1 1-1,1 0 1,0-1 0,0 1 0,-1 0-1,1 0 1,0 0 0,0 0 0,-1-1-1,1 1 1,1 0 0,41-2-379,-30 2-264,36-4-4684,10-5-5670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2.903"/>
    </inkml:context>
    <inkml:brush xml:id="br0">
      <inkml:brushProperty name="width" value="0.025" units="cm"/>
      <inkml:brushProperty name="height" value="0.025" units="cm"/>
    </inkml:brush>
  </inkml:definitions>
  <inkml:trace contextRef="#ctx0" brushRef="#br0">1 1 15439,'0'0'13901,"34"50"-13100,-29 3-417,1 6-256,-2-1-96,3 0-416,0-7-321,-3-9-352,0-5-705,-4-10-576,0-8-384,-7-14-1282,-14-5-5573</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3.262"/>
    </inkml:context>
    <inkml:brush xml:id="br0">
      <inkml:brushProperty name="width" value="0.025" units="cm"/>
      <inkml:brushProperty name="height" value="0.025" units="cm"/>
    </inkml:brush>
  </inkml:definitions>
  <inkml:trace contextRef="#ctx0" brushRef="#br0">1 71 11435,'0'0'14221,"56"-34"-12491,-4 41-417,7 0-416,6-4-545,6-3-256,4 0-96,1-6-1025,-3-8-1697,-10-3-1698,-10 1-2979</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3.605"/>
    </inkml:context>
    <inkml:brush xml:id="br0">
      <inkml:brushProperty name="width" value="0.025" units="cm"/>
      <inkml:brushProperty name="height" value="0.025" units="cm"/>
    </inkml:brush>
  </inkml:definitions>
  <inkml:trace contextRef="#ctx0" brushRef="#br0">0 1 19090,'0'0'5691,"0"10"-3721,1 10-1111,0 1 0,1-1 0,9 35 0,-10-46-675,1-1 1,1 0-1,0 0 0,0 0 1,0 0-1,1 0 0,0-1 0,0 0 1,1 0-1,0 0 0,0 0 0,1-1 1,9 9-1,-14-14-184,-1 0 0,1-1 0,0 1 0,0-1 0,0 1 0,-1-1 0,1 1 0,0-1 0,0 0 0,0 1 0,0-1 0,0 0 0,0 0 0,0 0 0,0 1 0,-1-1 0,1 0 0,0 0 0,0-1 0,0 1 0,0 0 0,0 0 0,0 0 0,0 0 0,0-1 0,0 1 0,0-1 0,-1 1 0,1 0 0,0-1 0,0 1 0,0-1 0,-1 0 0,1 1 0,0-1 0,-1 0 0,1 1 0,-1-1 0,1 0 0,0 0 0,-1 1 0,0-1 0,1 0 0,-1 0 0,1 0 0,-1 0 0,0 0 0,0 0 0,1 0 0,-1 1 0,0-1 0,0 0 0,0 0 0,0-2 0,3-61 0,-3 55 0,-5-69 0,5 74 0,-1 0 0,1-1 0,-1 1 0,-1 0 0,1 0 0,0 0 0,-1 0 0,0 0 0,0 0 0,0 0 0,0 0 0,-1 1 0,0-1 0,1 1 0,-6-5 0,7 8 1,1 0 1,0 0-1,-1 0 0,1 0 1,0 0-1,-1 0 0,1 0 0,0 0 1,-1 0-1,1 0 0,0 0 1,0 0-1,-1 1 0,1-1 1,0 0-1,0 0 0,-1 0 1,1 1-1,0-1 0,0 0 0,0 0 1,-1 0-1,1 1 0,0-1 1,0 0-1,0 1 0,0-1 1,-1 0-1,1 0 0,0 1 1,0-1-1,0 0 0,0 1 0,0-1 1,0 0-1,0 1 0,0-1 1,0 0-1,0 0 0,0 1 1,0-1-1,0 0 0,0 1 1,0-1-1,0 0 0,0 1 1,1-1-1,-1 0 0,0 0 0,0 1 1,0-1-1,0 0 0,1 1 1,-1 0-23,0 1 0,1-1 0,-1 0 1,0 1-1,1-1 0,-1 0 0,1 1 0,-1-1 0,1 0 1,0 1-1,0-1 0,-1 0 0,1 0 0,0 0 1,0 0-1,2 2 0,3 0-996,1-1-1,-1 0 1,0 0-1,1 0 1,-1 0-1,1-1 1,0 0-1,-1-1 1,11 0-1,20 1-5884</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3.964"/>
    </inkml:context>
    <inkml:brush xml:id="br0">
      <inkml:brushProperty name="width" value="0.025" units="cm"/>
      <inkml:brushProperty name="height" value="0.025" units="cm"/>
    </inkml:brush>
  </inkml:definitions>
  <inkml:trace contextRef="#ctx0" brushRef="#br0">159 0 15439,'0'0'4826,"-9"1"-593,2 0-3905,0 0 1,0 1-1,0 0 1,0 0-1,0 1 1,1 0-1,-1 0 0,1 0 1,0 1-1,0 0 1,0 0-1,0 1 1,1-1-1,0 1 1,0 1-1,0-1 1,1 1-1,-7 9 0,7-9-165,0 0 0,0 1 0,0 0-1,1 0 1,0 0 0,-4 14-1,7-20-143,0 0-1,0 0 1,-1 0-1,1 0 0,0 0 1,0 0-1,0 0 0,0 0 1,1 0-1,-1 0 0,0 0 1,0 1-1,1-1 1,-1 0-1,0 0 0,1 0 1,-1-1-1,1 1 0,0 0 1,-1 0-1,2 1 0,0-1-7,-1 0-1,1 0 0,0 0 0,-1-1 0,1 1 0,0 0 0,0-1 0,0 0 0,-1 1 0,1-1 0,0 0 0,0 0 0,0 0 0,0 0 1,-1-1-1,1 1 0,3-1 0,10-4 23,0 0 0,0-1 0,0 0 0,-1-1 0,0-1 0,-1 0 0,25-20 0,13-7 7,-46 32-40,52-28-44,-53 29 35,0 0 0,0 1 0,0 0 0,0 0 0,1 0 0,-1 0 0,0 0 0,1 1 1,-1 0-1,0 0 0,1 0 0,5 1 0,-9 0 9,1 0 1,-1 0-1,1 0 1,-1 0-1,0 0 1,1 1-1,-1-1 1,0 0-1,0 1 1,0-1-1,0 1 1,0-1-1,0 1 1,0-1-1,0 1 1,-1-1-1,1 1 1,-1 0 0,1-1-1,-1 1 1,0 0-1,1 0 1,-1-1-1,0 1 1,0 2-1,-1 56 125,1-41-103,-1 22-22,1-41 0,-1 0 0,1 1 0,0-1 0,0 0 0,0 1 0,0-1 0,0 0 0,0 1 0,0-1 0,0 1 0,0-1 0,0 0 0,0 1 0,0-1 0,0 0 0,0 1 0,0-1 0,0 0 0,0 1 0,0-1 0,0 0 0,1 1 0,-1-1 0,0 0 0,0 1 0,0-1 0,1 0 0,-1 0 0,0 1 0,0-1 0,1 0 0,-1 0 0,0 1 0,1-1 0,-1 0 0,0 0 0,0 0 0,1 0 0,-1 1 0,0-1 0,1 0 0,-1 0 0,1 0 0,-1 0 0,0 0 0,1 0 0,-1 0 0,0 0 0,1 0 0,-1 0 0,0 0 0,1 0 0,-1 0 0,0 0 0,1 0 0,-1-1 0,0 1 0,1 0 0,-1 0 0,0 0 0,1 0 0,-1-1 0,0 1 0,1-1 0,0 1 0,15-9 0,1 0 0,-1-1 0,-1-1 0,26-22 0,13-10 0,-40 33-49,-9 6-105,0 0 1,0 0-1,0 0 1,0 1-1,1 0 1,-1 0-1,1 0 1,0 1-1,0 0 1,0 0-1,0 0 1,11-1-1,-16 5-343,0 0 1,0 0-1,0 0 0,0 0 0,-1 0 0,1 1 0,-1-1 0,1 0 0,-1 0 0,0 1 0,0-1 0,0 0 0,0 0 0,0 0 0,0 1 0,-2 2 0,2-2-370,-4 18-5117,-4-2-3609</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4.307"/>
    </inkml:context>
    <inkml:brush xml:id="br0">
      <inkml:brushProperty name="width" value="0.025" units="cm"/>
      <inkml:brushProperty name="height" value="0.025" units="cm"/>
    </inkml:brush>
  </inkml:definitions>
  <inkml:trace contextRef="#ctx0" brushRef="#br0">94 9 9065,'0'0'19896,"-9"-2"-18215,5 0-1572,0 1 0,-1 0-1,1 0 1,0 1 0,-1-1-1,1 1 1,-8 0 0,11 0-101,-1 1 0,1-1 0,-1 0 0,1 1 0,0-1 0,-1 1 0,1 0 0,0-1 0,-1 1 0,1 0 0,0 0 0,0 0 0,0 0 0,0 0 0,0 0 0,0 0 0,0 0 0,0 0 0,0 0 0,0 1 0,0-1 0,1 0 0,-1 0 0,0 1 0,1-1 0,0 1 1,-1-1-1,1 1 0,0-1 0,-1 0 0,1 1 0,0-1 0,0 1 0,0-1 0,1 2 0,-1-1-27,0-1 1,1 0 0,-1 0-1,1 0 1,-1 0-1,1 0 1,0 0 0,-1 0-1,1 0 1,0-1 0,0 1-1,0 0 1,-1 0-1,1 0 1,0-1 0,0 1-1,0-1 1,0 1-1,0-1 1,0 1 0,0-1-1,1 1 1,-1-1 0,1 1-1,39 9-42,-21-5-5,-3 0-50,-1 2 0,0 0 0,19 12 1,-31-17 109,0 0 1,-1 0-1,1 1 1,-1-1 0,0 1-1,1 0 1,-1 0-1,-1 0 1,1 0 0,0 1-1,-1-1 1,1 1-1,-1 0 1,0 0-1,-1 0 1,1-1 0,-1 2-1,1-1 1,0 5-1,-2-7 49,-1 1 0,1 0-1,-1 0 1,0 0 0,0-1-1,0 1 1,0 0 0,0-1-1,-1 1 1,1-1 0,-1 1-1,0-1 1,1 0 0,-1 1-1,0-1 1,0 0 0,0 0-1,-1-1 1,1 1 0,0 0-1,-1-1 1,1 1 0,-1-1-1,-3 1 1,-9 5 89,1 0 0,-31 7 0,-14-3-860,55-11-112,0 0 0,0 0 0,0 0 1,0 0-1,0-1 0,0 0 0,-6-2 0,-7-11-9853</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5.071"/>
    </inkml:context>
    <inkml:brush xml:id="br0">
      <inkml:brushProperty name="width" value="0.025" units="cm"/>
      <inkml:brushProperty name="height" value="0.025" units="cm"/>
    </inkml:brush>
  </inkml:definitions>
  <inkml:trace contextRef="#ctx0" brushRef="#br0">80 94 13325,'1'-12'3555,"2"-5"-2221,2-48 3807,-5 65-5059,0 0 0,0 0 0,0 0 0,0 1 0,0-1 0,0 0-1,0 0 1,0 0 0,0 0 0,0 0 0,0 0 0,0 0 0,0 0 0,0 0-1,0 0 1,0 0 0,0 0 0,-1 0 0,1 0 0,0 1 0,0-1-1,0 0 1,0 0 0,0 0 0,0 0 0,0 0 0,0 0 0,0 0 0,0 0-1,0 0 1,-1 0 0,1 0 0,0 0 0,0 0 0,0 0 0,0 0-1,0 0 1,0 0 0,0 0 0,0 0 0,0 0 0,0 0 0,0-1-1,-1 1 1,1 0 0,0 0 0,0 0 0,0 0 0,0 0 0,0 0 0,-7 15 889,-7 23-859,-2 37 612,3 1 0,-4 89 0,12 156 1257,6-305-1981,0 1 0,1-1 0,1 0 0,1-1 0,0 1 0,9 22 0,-21-107 0,-4 13 0,3 0 0,2 0 0,1-106 0,6 160 0,0-1 0,0 0 0,0 0 0,1 1 0,-1-1 0,1 0 0,-1 0 0,1 1 0,0-1 0,0 1 0,0-1 0,0 0 0,0 1 0,1 0 0,-1-1 0,1 1 0,0 0 0,-1 0 0,1 0 0,0 0 0,0 0 0,1 0 0,-1 1 0,0-1 0,0 1 0,1-1 0,-1 1 0,1 0 0,-1 0 0,1 0 0,0 0 0,-1 1 0,1-1 0,0 1 0,-1-1 0,1 1 0,0 0 0,0 0 0,-1 0 0,1 0 0,0 1 0,0-1 0,3 2 0,5 1 0,1-1 0,-1 2 0,-1 0 0,1 0 0,0 1 0,-1 0 0,0 1 0,0 0 0,11 9 0,-15-8 0,0 0 0,0 0 0,-1 1 0,0 0 0,0 0 0,-1 0 0,0 0 0,5 15 0,-9-23 0,8-113 0,-8 100 0,-1 0 0,0 0 0,0 0 0,-2 1 0,1-1 0,-8-20 0,10 44 0,0-10 0,1 1 0,-1-1 0,1 1 0,0-1 0,-1 1 0,1-1 0,0 1 0,0-1 0,0 1 0,0-1 0,0 0 0,0 0 0,1 0 0,-1 0 0,2 1 0,3 2-566,0-1 1,0 0-1,0-1 0,0 0 1,1 0-1,-1 0 0,14 1 1,-4-1-2194,1-1 1,0-1 0,-1-1 0,23-3 0,-7-4-9803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566"/>
    </inkml:context>
    <inkml:brush xml:id="br0">
      <inkml:brushProperty name="width" value="0.025" units="cm"/>
      <inkml:brushProperty name="height" value="0.025" units="cm"/>
    </inkml:brush>
  </inkml:definitions>
  <inkml:trace contextRef="#ctx0" brushRef="#br0">198 0 17809,'0'0'7068,"-4"11"-5013,-27 74-406,-27 111 0,49-154-1226,1-1 0,3 2-1,1-1 1,2 1 0,3 50 0,7-69-423,-3-18 0,-3-17 0,-4-12 0,-1 1 0,-1 0 0,-1 0 0,-1 0 0,0 0 0,-18-35 0,10 22 0,-11-42 0,24 75 0,1 0 0,-1 0 0,1 1 0,-1-1 0,1 0 0,0 0 0,0 0 0,0 0 0,0 0 0,0 1 0,0-1 0,0 0 0,1 0 0,-1 0 0,1 0 0,-1 1 0,1-1 0,0 0 0,-1 1 0,1-1 0,0 0 0,0 1 0,0-1 0,0 1 0,1-1 0,-1 1 0,0 0 0,1-1 0,-1 1 0,1 0 0,-1 0 0,1 0 0,-1 0 0,1 0 0,0 1 0,-1-1 0,1 0 0,3 0 0,7-1 0,0 0 0,0 1 0,0 0 0,0 1 0,14 1 0,0 0 0,8-2-639,-24-1-61,-1 1-1,1 1 1,-1 0-1,1 0 0,-1 1 1,1 0-1,-1 1 1,1 0-1,9 3 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5.611"/>
    </inkml:context>
    <inkml:brush xml:id="br0">
      <inkml:brushProperty name="width" value="0.025" units="cm"/>
      <inkml:brushProperty name="height" value="0.025" units="cm"/>
    </inkml:brush>
  </inkml:definitions>
  <inkml:trace contextRef="#ctx0" brushRef="#br0">148 4 17328,'0'0'3871,"-10"-1"-428,7 1-3226,-1-1-18,0 1 0,0-1-1,-1 1 1,1 0 0,0 0 0,0 0 0,0 0 0,0 1-1,0 0 1,0 0 0,0 0 0,0 0 0,0 1-1,1-1 1,-1 1 0,0 0 0,1 0 0,-1 1 0,1-1-1,0 1 1,-5 4 0,3-1 8,0 0-1,1 0 1,-1 1 0,1-1-1,1 1 1,-1 0-1,1 1 1,0-1 0,1 0-1,0 1 1,0 0 0,0-1-1,1 1 1,0 0-1,1 0 1,0 11 0,1-18-206,0 0-1,-1 0 1,1 0 0,0 1 0,0-1 0,0 0 0,0 0 0,0 0-1,0 0 1,0-1 0,0 1 0,0 0 0,1 0 0,-1-1 0,0 1-1,0-1 1,1 1 0,-1-1 0,0 1 0,1-1 0,-1 0 0,1 0-1,-1 1 1,0-1 0,1 0 0,-1 0 0,0-1 0,1 1 0,-1 0-1,2-1 1,45-9-6,-28-1 5,0 0 0,0-1 0,22-19 0,-27 20 0,-1 0 0,1 1 0,1 0 0,0 2 0,0-1 0,26-8 0,-41 17 0,0 0 0,-1 0 0,1 0 0,0 0 0,-1-1 0,1 1 0,0 0 0,0 0 0,-1 1 0,1-1 0,0 0 0,-1 0 0,1 0 0,0 0 0,-1 1 0,1-1 0,0 0 0,-1 0 0,1 1 0,-1-1 0,1 1 0,0-1 0,-1 0 0,1 1 0,-1-1 0,1 1 0,0 1 0,7 23 0,-8 42 0,-1-47 0,0-18 0,1-1 0,0 0 0,0 0 0,0 1 0,0-1 0,0 0 0,0 0 0,0 1 0,1-1 0,-1 0 0,0 0 0,1 0 0,-1 1 0,1-1 0,-1 0 0,1 0 0,-1 0 0,1 0 0,0 0 0,-1 0 0,1 0 0,0 0 0,0 0 0,0 0 0,0-1 0,0 1 0,0 0 0,0-1 0,1 2 0,1-2 0,0 0 0,-1 0 0,1 0 0,0 0 0,-1-1 0,1 1 0,0-1 0,-1 1 0,1-1 0,-1 0 0,1 0 0,-1 0 0,0-1 0,3-1 0,60-42 0,-57 37 0,1 0 0,1 1 0,-1 0 0,1 0 0,0 1 0,1 1 0,-1 0 0,1 0 0,0 1 0,0 0 0,13-2 0,-24 6 0,1 0 0,0 0 0,-1 0 0,1 1 0,0-1 0,-1 0 0,1 0 0,0 0 0,-1 0 0,1 1 0,-1-1 0,1 0 0,0 1 0,-1-1 0,1 0 0,-1 1 0,1-1 0,-1 1 0,1-1 0,-1 0 0,1 1 0,-1 0 0,0-1 0,1 1 0,-1-1 0,0 1 0,1-1 0,-1 1 0,0 0 0,1 0 0,1 28 0,-11 28 0,7-31 0,2-26 0,0 1 0,0-1 0,0 0 0,0 1 0,1-1 0,-1 1 0,0-1 0,0 1 0,1-1 0,-1 0 0,0 1 0,1-1 0,-1 0 0,0 1 0,1-1 0,-1 0 0,0 0 0,1 1 0,-1-1 0,1 0 0,-1 0 0,1 1 0,-1-1 0,0 0 0,1 0 0,-1 0 0,1 0 0,0 0 0,2 0 0,1-1 0,0 0 0,-1 0 0,0 0 0,1 0 0,-1 0 0,0-1 0,1 1 0,-1-1 0,5-4 0,-4 3 0,34-21 0,43-21 0,-69 39 0,0 1 0,0 0 0,1 1 0,-1 1 0,1 0 0,-1 1 0,1 0 0,20 0 0,-32 2-64,1 0-1,-1 0 1,0 0-1,1 1 1,-1-1-1,0 1 1,0-1 0,0 1-1,1 0 1,-1-1-1,0 1 1,0 0 0,0 0-1,0 0 1,0 0-1,0 0 1,0 0-1,-1 0 1,1 0 0,0 0-1,0 0 1,-1 0-1,1 0 1,-1 0-1,1 1 1,-1-1 0,1 0-1,-1 1 1,0-1-1,0 0 1,0 1 0,1-1-1,-1 0 1,0 1-1,-1-1 1,1 3-1,0-1-445,0 0 0,-1 0 0,1 0 0,-1 1 0,1-1-1,-1 0 1,0 0 0,0 0 0,-1 0 0,1 0 0,-1 0-1,1-1 1,-1 1 0,-3 4 0</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6.656"/>
    </inkml:context>
    <inkml:brush xml:id="br0">
      <inkml:brushProperty name="width" value="0.025" units="cm"/>
      <inkml:brushProperty name="height" value="0.025" units="cm"/>
    </inkml:brush>
  </inkml:definitions>
  <inkml:trace contextRef="#ctx0" brushRef="#br0">139 395 14670,'5'-10'4142,"2"1"-2792,-4 5-911,-1 1 0,1 0 0,-1-1 0,0 1 0,0-1 0,0 0 0,-1 0 0,1 0 0,-1 0 0,0 0 0,0 0 0,-1 0 0,1-6 0,-1 9-313,0 1 1,0-1-1,0 0 1,-1 0-1,1 0 1,0 0-1,-1 1 1,1-1-1,-1 0 1,1 0-1,-1 1 1,1-1-1,-1 0 1,1 1-1,-1-1 1,0 1-1,1-1 1,-1 1-1,0-1 1,0 1-1,1-1 1,-1 1-1,0-1 1,0 1-1,0 0 1,0 0-1,1-1 1,-1 1-1,0 0 1,0 0-1,0 0 1,0 0-1,0 0 1,1 0-1,-1 0 1,0 0-1,0 0 1,0 1-1,0-1 1,0 0-1,1 1 1,-1-1-1,-1 1 1,-40 15 686,32-8-802,2-1 0,-1 2 0,1-1 0,0 1 1,0 0-1,1 1 0,1 0 0,-9 16 0,12-20-12,-1 0 0,1 1-1,1 0 1,-1-1 0,1 1 0,0 0-1,1 0 1,0 1 0,0-1 0,0 0-1,1 0 1,0 0 0,0 1 0,1-1-1,2 9 1,-2-15 1,-1 0 0,1 1 0,0-1 0,0 0 0,0 0 0,0 0 0,0 0 0,0 0 0,0 0 0,0 0 0,0 0 0,0-1 0,1 1 0,-1 0 0,0-1 0,1 1 0,-1-1 0,0 1 0,1-1 0,-1 0 0,0 0 0,1 1 0,-1-1 0,1 0 0,-1 0 0,1 0 0,-1-1 0,0 1 0,1 0 0,-1 0 0,3-2 0,2 1 0,-1 0 0,1-1 0,0 1 0,-1-2 0,1 1 0,7-5 0,6-9 0,-1 0 0,-1-1 0,0 0 0,-2-2 0,0 0 0,-1 0 0,-1-2 0,0 1 0,16-41 0,-36 76 0,1 1 0,0-1 0,2 1 0,0 0 0,0 0 0,2 0 0,0 0 0,0 20 0,3-34 0,-1-1 0,0 0 0,0 1 0,1-1 0,-1 0 0,1 0 0,-1 1 0,1-1 0,0 0 0,-1 0 0,1 0 0,0 0 0,0 0 0,0 0 0,0 0 0,0 0 0,0 0 0,0 0 0,0 0 0,0-1 0,0 1 0,0 0 0,1-1 0,-1 1 0,0-1 0,1 1 0,-1-1 0,0 0 0,0 0 0,1 1 0,-1-1 0,1 0 0,-1 0 0,0 0 0,1 0 0,-1-1 0,2 1 0,2-1 0,1 0 0,-1 0 0,1 0 0,-1-1 0,0 0 0,0 0 0,0 0 0,7-5 0,3-4 0,0 0 0,-1-2 0,-1 0 0,0 0 0,0-1 0,-2-1 0,0 0 0,0-1 0,-1 0 0,-1 0 0,-1-1 0,9-25 0,-6 11 0,-2 0 0,-1-1 0,-1 0 0,-2-1 0,-1 1 0,0-41 0,-4 73 0,0 0 0,0 0 0,0 0 0,0 0 0,0 0 0,0 0 0,-1 0 0,1 0 0,0 0 0,0 0 0,0 0 0,0 0 0,0 0 0,0 0 0,0 0 0,0 0 0,0 0 0,0 0 0,0 0 0,-1 0 0,1 0 0,0 0 0,0 0 0,0 0 0,0 0 0,0 0 0,0 0 0,0 0 0,0 0 0,0 0 0,0 0 0,0 0 0,0 0 0,0 0 0,0 0 0,-1 0 0,1 0 0,0 0 0,0 0 0,0 0 0,0 0 0,0 0 0,0-1 0,0 1 0,0 0 0,0 0 0,0 0 0,0 0 0,0 0 0,0 0 0,0 0 0,0 0 0,0 0 0,-7 12 0,-4 16 0,-2 8 0,-45 149 0,52-160 0,1 0 0,1 0 0,2 0 0,0 1 0,4 40 0,-2-64 0,0 0 0,1 1 0,-1-1 0,1 0 0,-1 0 0,1 1 0,0-1 0,0 0 0,0 0 0,0 0 0,1 0 0,-1 0 0,0-1 0,1 1 0,-1 0 0,1-1 0,0 1 0,0 0 0,-1-1 0,1 0 0,3 2 0,-4-3 0,0 1 0,1-1 0,-1 0 0,0 1 0,0-1 0,0 0 0,1 0 0,-1 0 0,0 0 0,0 0 0,1-1 0,-1 1 0,0 0 0,0 0 0,0-1 0,1 1 0,-1-1 0,0 1 0,0-1 0,0 0 0,0 1 0,0-1 0,0 0 0,0 0 0,0 1 0,0-1 0,-1 0 0,1 0 0,0 0 0,0 0 0,-1 0 0,1 0 0,-1 0 0,1-1 0,-1 1 0,1 0 0,-1 0 0,0 0 0,1 0 0,-1-2 0,4-11 0,-1 0 0,0 0 0,-1 0 0,0-1 0,-1-20 0,-1 26 0,-1 0 0,1 1 0,-1-1 0,-1 1 0,0-1 0,0 1 0,0 0 0,-1 0 0,-1 0 0,-5-11 0,9 19 0,0-1 0,-1 0 0,1 1 0,0-1 0,-1 1 0,1-1 0,0 0 0,-1 1 0,1-1 0,-1 1 0,1-1 0,-1 1 0,1-1 0,-1 1 0,1 0 0,-1-1 0,1 1 0,-1 0 0,1-1 0,-1 1 0,0 0 0,1-1 0,-1 1 0,0 0 0,1 0 0,-1 0 0,0 0 0,0 0 0,-5 16 0,12 30 0,-4-42 0,1 1 0,0-1 0,1 1 0,-1-1 0,1 0 0,0 0 0,0-1 0,0 1 0,0-1 0,1 0 0,-1 0 0,1 0 0,0 0 0,0-1 0,0 0 0,0 0 0,0 0 0,0-1 0,1 0 0,-1 0 0,1 0 0,-1-1 0,1 1 0,-1-1 0,0-1 0,1 1 0,7-2 0,-6 1 0,0 0 0,0 0 0,0-1 0,0 0 0,0 0 0,0 0 0,-1-1 0,1 0 0,-1 0 0,0-1 0,0 0 0,0 0 0,-1 0 0,1-1 0,-1 0 0,0 0 0,0 0 0,0 0 0,-1-1 0,6-10 0,-2-5 0,-14 29 0,-16 34 0,16-26 0,1-1 0,0 1 0,1 0 0,1 1 0,0-1 0,0 23 0,3-39 3,0 1-1,0-1 1,-1 1-1,1-1 1,0 0-1,0 1 1,0-1-1,0 1 1,0-1-1,1 1 1,-1-1-1,0 0 1,0 1-1,0-1 1,0 1 0,0-1-1,1 0 1,-1 1-1,0-1 1,0 1-1,0-1 1,1 0-1,-1 1 1,0-1-1,1 0 1,-1 1-1,0-1 1,1 0-1,-1 0 1,0 1-1,1-1 1,-1 0 0,1 0-1,-1 0 1,0 0-1,1 1 1,-1-1-1,1 0 1,-1 0-1,1 0 1,-1 0-1,1 0 1,-1 0-1,0 0 1,1 0-1,-1 0 1,1 0-1,-1 0 1,1-1 0,-1 1-1,0 0 1,1 0-1,-1 0 1,1 0-1,-1-1 1,0 1-1,1 0 1,-1-1-1,0 1 1,1 0-1,-1 0 1,0-1-1,1 1 1,-1 0 0,0-1-1,0 0 0,24-24-849,-13-3-3317,-1-8-3774</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7.030"/>
    </inkml:context>
    <inkml:brush xml:id="br0">
      <inkml:brushProperty name="width" value="0.025" units="cm"/>
      <inkml:brushProperty name="height" value="0.025" units="cm"/>
    </inkml:brush>
  </inkml:definitions>
  <inkml:trace contextRef="#ctx0" brushRef="#br0">11 1 19378,'0'0'5894,"-10"49"-3972,10-29-897,0 0-833,4-1-416,10-1-2050,1 0-1602,2-2-1345,2 0-2755</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7.375"/>
    </inkml:context>
    <inkml:brush xml:id="br0">
      <inkml:brushProperty name="width" value="0.025" units="cm"/>
      <inkml:brushProperty name="height" value="0.025" units="cm"/>
    </inkml:brush>
  </inkml:definitions>
  <inkml:trace contextRef="#ctx0" brushRef="#br0">25 1 13869,'0'0'13159,"1"9"-12027,-3 7-425,0 0 0,-1-1-1,0 1 1,-9 24 0,11-39-697,1 0 0,-1-1 0,1 1 0,0 0 0,0 0 0,-1-1 0,1 1 0,0 0 0,0 0 0,0-1 0,0 1 0,0 0 0,0 0 0,0 0 0,0-1 0,0 1 0,0 0 0,0 0 0,1-1 0,-1 1 0,0 0 0,0 0 0,1-1 0,-1 1 0,0 0 0,1-1 0,-1 1 0,1 0 0,-1-1 0,2 1 0,-1 0 10,1-1 0,-1 1 0,1-1 0,-1 1 0,1-1 0,0 0 0,-1 0 0,1 0 0,-1 0 0,1 0 0,0 0 0,-1-1 0,1 1 0,1-1 0,68-26 398,-54 19-373,-6 4-45,-6 1 0,1 1 0,0 0 0,-1 0 0,1 0 0,0 0 0,0 1 0,0 0 0,0 0 0,0 1 0,0 0 0,11 0 0,-17 1 0,1 0 0,0 0 0,-1-1 0,1 1 0,0 0 0,-1 0 0,1 0 0,-1 0 0,1 0 0,-1 0 0,0 0 0,1 0 0,-1 0 0,0 0 0,0 0 0,0 0 0,0 0 0,0 0 0,0 0 0,0 0 0,0 0 0,0 1 0,-3 25 0,-6 9 0,6-29 0,1 0 0,0 0 0,0 1 0,1-1 0,0 1 0,0-1 0,1 12 0,1-18 0,-1 0 0,1-1 0,-1 1 0,1-1 0,-1 1 0,1-1 0,-1 1 0,1-1 0,-1 1 0,1-1 0,0 1 0,-1-1 0,1 0 0,0 1 0,0-1 0,-1 0 0,1 0 0,0 0 0,-1 1 0,1-1 0,0 0 0,0 0 0,-1 0 0,1 0 0,0 0 0,0 0 0,-1 0 0,1-1 0,0 1 0,0 0 0,-1 0 0,1 0 0,0-1 0,-1 1 0,1-1 0,1 0 0,28-11 0,21-22 0,-41 25 0,1 1 0,0 1 0,0-1 0,1 2 0,-1 0 0,2 0 0,-1 1 0,0 0 0,25-4 0,-36 9 0,0 0 0,-1 0 0,1 0 0,0 0 0,0 0 0,0 0 0,-1 1 0,1-1 0,0 0 0,-1 0 0,1 1 0,0-1 0,0 1 0,-1-1 0,1 1 0,-1-1 0,1 1 0,0-1 0,-1 1 0,1 0 0,-1-1 0,1 1 0,-1 0 0,0-1 0,1 1 0,-1 0 0,0-1 0,1 1 0,-1 0 0,0 0 0,0 0 0,0-1 0,1 1 0,-1 0 0,0 0 0,0 0 0,0-1 0,-1 1 0,1 0 0,0 0 0,0 0 0,0-1 0,-1 2 0,-11 50 0,5-20 0,12-29-149,5-10-365,6-8-1999,-7 3-747,-1-1 0,0-1 1,-1 1-1,6-17 1,4-9-4941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27.747"/>
    </inkml:context>
    <inkml:brush xml:id="br0">
      <inkml:brushProperty name="width" value="0.025" units="cm"/>
      <inkml:brushProperty name="height" value="0.025" units="cm"/>
    </inkml:brush>
  </inkml:definitions>
  <inkml:trace contextRef="#ctx0" brushRef="#br0">7 1 15246,'0'0'12716,"-1"67"-12684,1-35-352,0-3-1249,0-2-2339,-5 0-2402</inkml:trace>
  <inkml:trace contextRef="#ctx0" brushRef="#br0" timeOffset="1">1 565 21172,'0'0'11595,"23"28"-11595,-25-33-7271</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4.887"/>
    </inkml:context>
    <inkml:brush xml:id="br0">
      <inkml:brushProperty name="width" value="0.025" units="cm"/>
      <inkml:brushProperty name="height" value="0.025" units="cm"/>
    </inkml:brush>
  </inkml:definitions>
  <inkml:trace contextRef="#ctx0" brushRef="#br0">25 0 11627,'0'0'14424,"-3"9"-13639,-3 13-369,1 0 1,1 0-1,1 1 1,1 0-1,1 0 0,1 0 1,1-1-1,1 1 1,9 44-1,-10-63-375,1 0 0,-1 0 0,0 0 0,1-1-1,0 1 1,0-1 0,0 1 0,0-1 0,1 0 0,0 1 0,-1-1 0,1-1-1,0 1 1,0 0 0,0-1 0,1 1 0,-1-1 0,1 0 0,-1 0 0,1 0-1,0-1 1,-1 1 0,1-1 0,0 0 0,0 0 0,5 0 0,-4-1-11,0 0 0,0 0 0,0-1 0,0 1 0,0-1 1,0 0-1,0-1 0,0 1 0,-1-1 0,1 0 0,-1 0 0,1-1 1,-1 1-1,0-1 0,0 0 0,0 0 0,0 0 0,-1 0 1,1-1-1,-1 0 0,4-4 0,-2-1-30,1 0 0,-1 0 0,-1-1 0,1 0 0,-2 0 0,0 0 0,0 0 0,0-1 0,-1 1 0,-1-1 0,0 1 0,0-1 0,-2-12 0,1 17 0,0-1 0,-1 1 0,1 0 0,-1 0 0,-1 0 0,1-1 0,-1 1 0,0 0 0,-1 1 0,1-1 0,-1 0 0,0 1 0,-1-1 0,1 1 0,-1 0 0,0 0 0,0 1 0,-1-1 0,0 1 0,1 0 0,-1 0 0,0 0 0,-8-3 0,13 7 0,0-1 0,-1 1 0,1 0 0,0 0 0,-1-1 0,1 1 0,0 0 0,-1 0 0,1-1 0,-1 1 0,1 0 0,0 0 0,-1 0 0,1 0 0,-1 0 0,1 0 0,0 0 0,-1 0 0,1 0 0,-1 0 0,1 0 0,0 0 0,-1 0 0,1 0 0,-1 0 0,1 0 0,0 0 0,-1 0 0,1 1 0,-1-1 0,1 0 0,0 0 0,-1 0 0,1 1 0,0-1 0,-1 0 0,1 0 0,0 1 0,0-1 0,-1 0 0,1 1 0,0-1 0,0 0 0,-1 1 0,1-1 0,0 1 0,0-1 0,0 0 0,0 1 0,0 1 0,0-1 0,0 0 0,0 0 0,0 1 0,1-1 0,-1 0 0,0 0 0,1 1 0,-1-1 0,1 0 0,-1 0 0,1 0 0,0 0 0,0 0 0,-1 0 0,2 1 0,2 1-384,-1 0 1,1 0-1,0 0 1,0-1-1,0 0 1,0 1-1,0-2 1,0 1-1,1 0 1,-1-1-1,1 0 0,5 1 1,58 2-9792,-22-4-2466</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5.539"/>
    </inkml:context>
    <inkml:brush xml:id="br0">
      <inkml:brushProperty name="width" value="0.025" units="cm"/>
      <inkml:brushProperty name="height" value="0.025" units="cm"/>
    </inkml:brush>
  </inkml:definitions>
  <inkml:trace contextRef="#ctx0" brushRef="#br0">197 176 16464,'0'0'5007,"-12"2"-1692,4-1-2986,-1 0 0,1 1-1,-1 1 1,1-1 0,0 1 0,-1 1 0,1-1-1,1 1 1,-1 1 0,1-1 0,-1 1-1,2 1 1,-1-1 0,0 1 0,1 1 0,-10 12-1,10-10-283,0 0 0,1 0 0,0 0-1,1 1 1,0-1 0,0 1-1,1 1 1,1-1 0,0 0 0,0 0-1,1 1 1,0-1 0,0 1-1,1 0 1,3 15 0,-3-24-40,1-1 0,0 1 0,0 0 0,0-1 0,0 1 0,0-1 0,0 1 0,0-1 0,0 1 0,1-1 0,-1 0 0,0 1 0,1-1 0,-1 0 0,1 0 0,0 0 0,-1 0 0,1-1 0,0 1 1,0 0-1,-1-1 0,1 1 0,0-1 0,0 1 0,0-1 0,0 0 0,-1 0 0,1 0 0,0 0 0,0 0 0,0 0 0,0-1 0,0 1 0,-1-1 0,3 0 0,2 0 41,0-1-1,0 0 0,0 0 1,-1 0-1,1-1 0,-1 0 1,0 0-1,0 0 1,9-8-1,-3-1 50,-1 0 0,0-1 0,15-25 0,-20 31-84,-1-1 1,-1 1-1,1-1 0,-1 0 0,0 0 0,-1 0 0,0 0 0,2-16 0,-6 58-29,-2 1-1,-10 43 1,-4 34 303,16 159-1,6-127-237,-4-135-47,-1 1 0,0 0 0,0 0 0,-3 10 0,4-19 0,0 0 0,0 0 0,0 0 0,-1 0 0,1 1 0,0-1 0,-1 0 0,1 0 0,-1 0 0,1 0 0,-1 0 0,1 0 0,-1 0 0,0 0 0,1 0 0,-1 0 0,0 0 0,0 0 0,0 0 0,0-1 0,0 1 0,0 0 0,0-1 0,0 1 0,0-1 0,0 1 0,0-1 0,0 1 0,0-1 0,0 0 0,-1 1 0,1-1 0,0 0 0,0 0 0,0 0 0,0 0 0,-1 0 0,1 0 0,0 0 0,0-1 0,0 1 0,-1 0 0,1 0 0,0-1 0,0 1 0,-1-2 0,0 1 0,0-1 0,-1 0 0,1 0 0,1 0 0,-1 0 0,0 0 0,0 0 0,1 0 0,-1-1 0,1 1 0,0 0 0,0-1 0,0 0 0,0 1 0,-1-4 0,-8-45 0,9 45 0,-2-15 0,1-1 0,1 1 0,1-1 0,1 0 0,1 1 0,1 0 0,0-1 0,2 1 0,8-23 0,-1 14 0,1 0 0,1 1 0,1 1 0,2 0 0,30-38 0,43-43 0,-55 70 0,-2-1 0,-2-2 0,-2-1 0,29-56 0,-55 93 0,0-1 0,0 0 0,-1-1 0,0 1 0,0 0 0,-1-1 0,2-13 0,-3 20 0,0-1 0,-1 1 0,1-1 0,0 1 0,0-1 0,-1 1 0,1-1 0,-1 1 0,1 0 0,-1-1 0,1 1 0,-1 0 0,0-1 0,0 1 0,0 0 0,0 0 0,0 0 0,0 0 0,0 0 0,0 0 0,0 0 0,0 0 0,-1 0 0,1 0 0,0 1 0,-1-1 0,1 0 0,0 1 0,-1-1 0,1 1 0,-1 0 0,1-1 0,-1 1 0,1 0 0,-1 0 0,1 0 0,-1 0 0,1 0 0,-1 0 0,1 0 0,-1 1 0,-2 0 0,-2 0 0,-1 1 0,0 0 0,0 1 0,1-1 0,-1 1 0,1 1 0,0-1 0,0 1 0,0 0 0,1 0 0,-1 1 0,1 0 0,0 0 0,0 0 0,-5 7 0,-5 9 0,0 0 0,-21 41 0,23-38 0,2 1 0,-11 33 0,19-49 0,1 0 0,0-1 0,0 1 0,1 0 0,0 0 0,0 0 0,1 0 0,1 0 0,-1 0 0,1-1 0,3 10 0,-3-15-68,1 0-1,-1 0 1,1 0 0,0 0 0,0 0-1,0-1 1,0 1 0,1-1 0,-1 1-1,1-1 1,0 0 0,-1 0 0,1 0-1,0-1 1,0 1 0,0-1 0,0 1-1,0-1 1,1 0 0,-1 0 0,0 0-1,4 0 1,11 2-1525,0-1-1,31 1 1,-46-3 1307,37 0-7460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5.930"/>
    </inkml:context>
    <inkml:brush xml:id="br0">
      <inkml:brushProperty name="width" value="0.025" units="cm"/>
      <inkml:brushProperty name="height" value="0.025" units="cm"/>
    </inkml:brush>
  </inkml:definitions>
  <inkml:trace contextRef="#ctx0" brushRef="#br0">1 1 21652,'0'0'11115</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6.467"/>
    </inkml:context>
    <inkml:brush xml:id="br0">
      <inkml:brushProperty name="width" value="0.025" units="cm"/>
      <inkml:brushProperty name="height" value="0.025" units="cm"/>
    </inkml:brush>
  </inkml:definitions>
  <inkml:trace contextRef="#ctx0" brushRef="#br0">339 110 13773,'5'-11'4036,"17"-36"-604,-21 46-3178,-1-1-1,1 0 0,0 1 0,-1-1 0,1 0 1,-1 1-1,0-1 0,0 0 0,1 0 0,-1 1 1,0-1-1,0 0 0,-1 0 0,1 1 0,0-1 1,0 0-1,-1 0 0,1 1 0,-1-1 0,0 0 1,-1-2-1,1 3-86,0 0 1,-1 0-1,1 0 0,-1 0 1,1 0-1,-1 0 1,1 0-1,-1 1 0,1-1 1,-1 0-1,0 1 1,1-1-1,-1 1 0,0 0 1,1 0-1,-1 0 1,-3 0-1,-2 0 57,-1 0 1,1 1-1,-1 1 0,1-1 0,-1 1 1,1 0-1,0 1 0,-8 4 0,-2 3-161,1 1-1,1 1 0,0 1 0,1 0 0,0 1 0,1 0 0,1 1 0,-17 26 1,9-9 24,1 0 0,2 1 0,-20 55 0,32-74-84,0 2 0,1-1 1,1 0-1,-1 23 0,3-37-3,1 1 0,0 0 0,0-1 0,0 1 0,0 0 0,1-1 0,-1 1 0,0 0 0,1-1 0,-1 1 0,1-1 0,-1 1 0,1-1 0,0 1 0,0-1 0,0 1 0,0-1 0,0 1 0,0-1 0,0 0 0,0 0 0,0 0 0,0 0 0,2 2 0,0-2 0,0 0 0,0 1 0,1-1 0,-1 0 0,0 0 0,0-1 0,1 1 0,-1-1 0,0 1 0,1-1 0,4-1 0,2 0 0,1 0 0,-1-1 0,0 0 0,0-1 0,-1 0 0,1 0 0,13-8 0,-6 1 0,-1-1 0,0-1 0,-1 0 0,20-20 0,-29 26 0,0-1 0,-1 1 0,0-1 0,0 0 0,0 0 0,-1 0 0,0-1 0,0 1 0,-1-1 0,0 0 0,-1 0 0,3-13 0,-5 21 0,0 0 0,0 0 0,0 0 0,-1 0 0,1 0 0,0 0 0,0 0 0,0 1 0,-1-1 0,1 0 0,0 0 0,0 0 0,0 0 0,-1 0 0,1 0 0,0 0 0,0 0 0,-1 0 0,1 0 0,0 0 0,0 0 0,0 0 0,-1-1 0,1 1 0,0 0 0,0 0 0,0 0 0,-1 0 0,1 0 0,0 0 0,0 0 0,0-1 0,0 1 0,-1 0 0,1 0 0,0 0 0,0 0 0,0 0 0,0-1 0,0 1 0,0 0 0,-1 0 0,1 0 0,0-1 0,0 1 0,0 0 0,0 0 0,0-1 0,0 1 0,0 0 0,0 0 0,0 0 0,0-1 0,0 1 0,0 0 0,0 0 0,0 0 0,0-1 0,-13 17 0,4-1 0,1 0 0,0 0 0,1 1 0,1-1 0,1 2 0,0-1 0,1 0 0,0 1 0,-1 19 0,5-35 0,0 1 0,0-1 0,-1 0 0,1 1 0,0-1 0,0 1 0,1-1 0,-1 0 0,0 1 0,0-1 0,1 0 0,-1 1 0,1-1 0,-1 0 0,1 1 0,-1-1 0,1 0 0,0 0 0,0 0 0,-1 1 0,1-1 0,0 0 0,0 0 0,0 0 0,0 0 0,1-1 0,-1 1 0,1 1 0,1-2 0,-1 1 0,1-1 0,0 1 0,-1-1 0,1 0 0,0 0 0,-1 0 0,1-1 0,0 1 0,-1-1 0,1 1 0,-1-1 0,5-1 0,5-3 0,1-1 0,-1 0 0,-1-1 0,21-15 0,-20 11 0,0 0 0,-2-1 0,11-13 0,-12 12 0,1 2 0,1-1 0,13-11 0,-23 26 0,0 1 0,0-1 0,0 1 0,-1-1 0,0 1 0,1 0 0,-2 6 0,-2 19-715,-10 45 0,-2 26-2099,15-95 2062,1 12-2240,7-10-2457,12-6-1517</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6.814"/>
    </inkml:context>
    <inkml:brush xml:id="br0">
      <inkml:brushProperty name="width" value="0.025" units="cm"/>
      <inkml:brushProperty name="height" value="0.025" units="cm"/>
    </inkml:brush>
  </inkml:definitions>
  <inkml:trace contextRef="#ctx0" brushRef="#br0">162 0 14990,'0'0'6534,"-13"56"-4292,-7-6 225,-2 13-770,-3 10-864,-1 3 224,3-2-160,5-6-641,11-10-224,-1-12-128,8-15-1185,0-11-769,0-11-801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28.906"/>
    </inkml:context>
    <inkml:brush xml:id="br0">
      <inkml:brushProperty name="width" value="0.025" units="cm"/>
      <inkml:brushProperty name="height" value="0.025" units="cm"/>
    </inkml:brush>
  </inkml:definitions>
  <inkml:trace contextRef="#ctx0" brushRef="#br0">24 0 14926,'0'0'17841,"-24"70"-17841,24-45-3587,3-6-4069</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7.186"/>
    </inkml:context>
    <inkml:brush xml:id="br0">
      <inkml:brushProperty name="width" value="0.025" units="cm"/>
      <inkml:brushProperty name="height" value="0.025" units="cm"/>
    </inkml:brush>
  </inkml:definitions>
  <inkml:trace contextRef="#ctx0" brushRef="#br0">0 36 18706,'0'0'3480,"13"-6"-207,-2 1-2757,0 0 0,0 1 1,0 0-1,1 1 0,0 0 1,0 1-1,0 0 0,-1 1 0,2 1 1,-1 0-1,0 0 0,0 1 1,22 4-1,-19 0-505,1 0 0,-1 0 0,-1 2 0,1 0 1,-1 0-1,0 1 0,-1 1 0,16 13 0,-24-18-12,-1 0 1,0 0-1,0 0 0,-1 0 0,1 1 1,-1-1-1,0 1 0,0 0 0,-1 0 1,1 0-1,-1 1 0,0-1 0,0 0 1,-1 1-1,0 0 0,0-1 0,0 1 1,0-1-1,-1 1 0,0 0 0,0 0 1,-1-1-1,0 1 0,0-1 0,0 1 1,-3 8-1,-1-2 1,-1 0 0,0 0 0,0-1 0,-1 0 0,-1 0 0,-11 12 0,-61 61 0,34-39 0,35-34 0,-31 38 0,40-47 0,0 0 0,1 0 0,-1 1 0,1-1 0,0 0 0,-1 1 0,1-1 0,0 1 0,1 0 0,-1-1 0,0 1 0,1 0 0,-1-1 0,1 1 0,0 0 0,0 0 0,0 0 0,1 2 0,-1-4 0,1 0 0,-1 0 0,1 0 0,0 0 0,0 0 0,0 0 0,-1 0 0,1 0 0,0 0 0,0-1 0,0 1 0,0 0 0,0-1 0,0 1 0,0-1 0,0 1 0,1-1 0,-1 0 0,0 1 0,0-1 0,0 0 0,0 0 0,3 0 0,33 1 0,-26-1 0,54-8-1963,-44 2 145,-1-1 0,0 0 0,0-2 0,-1 0 0,23-15 0,15-14-5362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7.545"/>
    </inkml:context>
    <inkml:brush xml:id="br0">
      <inkml:brushProperty name="width" value="0.025" units="cm"/>
      <inkml:brushProperty name="height" value="0.025" units="cm"/>
    </inkml:brush>
  </inkml:definitions>
  <inkml:trace contextRef="#ctx0" brushRef="#br0">247 30 12524,'0'0'10575,"-9"-7"-7329,4 3-2855,4 3-315,0-1-1,0 1 1,-1-1 0,1 1-1,0 0 1,-1 0-1,0-1 1,1 1 0,-1 0-1,1 0 1,-1 1 0,0-1-1,0 0 1,1 0 0,-1 1-1,0-1 1,0 1-1,0 0 1,0 0 0,0-1-1,0 1 1,0 0 0,1 1-1,-1-1 1,0 0 0,0 0-1,0 1 1,0-1 0,0 1-1,1 0 1,-1-1-1,0 1 1,0 0 0,1 0-1,-1 0 1,1 0 0,-1 1-1,1-1 1,-2 2 0,-11 13 203,2 0 1,-1 2-1,2-1 1,-14 31-1,21-40-249,0 0 1,1 1-1,0-1 0,0 1 0,1-1 0,1 1 1,-1 0-1,1 0 0,1 0 0,-1 0 0,2 0 1,-1 0-1,3 12 0,-2-19-26,0 0 1,0 0-1,0 0 0,1 0 1,-1-1-1,0 1 1,1 0-1,-1-1 1,1 1-1,0-1 0,-1 1 1,1-1-1,0 0 1,0 0-1,0 1 0,0-2 1,0 1-1,0 0 1,0 0-1,0-1 0,0 1 1,1-1-1,-1 1 1,4-1-1,63 2 93,-49-3-128,39-4-437,-46 3 399,0 1-1,0 0 0,0 0 1,0 1-1,0 1 0,23 4 0,-34-5 96,-1 1-1,0 0 0,1-1 0,-1 1 0,0 0 0,1 0 1,-1 0-1,0 0 0,0 0 0,0 0 0,0 0 0,0 0 1,0 1-1,0-1 0,0 0 0,0 1 0,-1-1 0,1 0 0,-1 1 1,1-1-1,-1 1 0,1-1 0,-1 1 0,0-1 0,1 1 1,-1-1-1,0 1 0,0 0 0,0-1 0,-1 1 0,1-1 1,0 1-1,-1-1 0,1 1 0,0-1 0,-1 1 0,0-1 0,1 0 1,-2 3-1,-1 3 95,0-1-1,0 0 1,-1 1 0,0-1 0,0 0-1,0-1 1,-6 7 0,-8 4-120,0-1 0,-1-1 0,-1-1 0,0 0 0,-40 17 0,44-23 0,0-1 0,0 0 0,-1-1 0,1-1 0,-1-1 0,-1-1 0,1 0 0,-29-1 0,29-6-1271,7-10-5081</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8.682"/>
    </inkml:context>
    <inkml:brush xml:id="br0">
      <inkml:brushProperty name="width" value="0.025" units="cm"/>
      <inkml:brushProperty name="height" value="0.025" units="cm"/>
    </inkml:brush>
  </inkml:definitions>
  <inkml:trace contextRef="#ctx0" brushRef="#br0">35 135 13677,'0'0'15198,"0"14"-13820,-1 48-484,-14 91 0,-4 65-670,20-225-164,0-1-1,1 1 1,-1 0-1,1 0 1,1 0-1,5-11 0,5-14-42,3-20-306,-2 0 1,-3-1 0,-1 0 0,-3-1-1,-3 0 1,-3-103 0,-6 143 455,-1 19-59,-3 21-63,2 20 102,2 0 1,2 1-1,2 0 0,6 53 1,-4-89-95,1 1 1,0-1 0,1 0 0,0 0-1,0 0 1,1 0 0,1-1 0,0 0-1,0 1 1,11 13 0,-14-20-40,1-1-1,0 0 1,0 0 0,0 0 0,0 0-1,0 0 1,1-1 0,-1 1-1,1-1 1,-1 0 0,1 0 0,0 0-1,0-1 1,0 0 0,0 1-1,0-1 1,0 0 0,0-1 0,1 1-1,-1-1 1,0 0 0,0 0 0,0 0-1,1-1 1,-1 1 0,0-1-1,0 0 1,0 0 0,0 0 0,0-1-1,6-3 1,-1 0-14,-1 0 0,1-1 0,-1 0 0,-1-1 0,1 0 0,-1 0 0,0-1 0,-1 0 0,0 0 0,0 0 0,-1-1 0,0 1 0,0-1 0,-1-1 0,0 1 0,-1-1 0,4-17 0,1-6 0,-2 0 0,-1 0 0,-2 0 0,-1-36 0,-2 66 0,0 1 0,0-1 0,0 0 0,-1 1 0,1-1 0,-1 1 0,1-1 0,-1 1 0,0-1 0,-1-2 0,1 4 0,1 1 0,0-1 0,-1 1 0,1-1 0,-1 1 0,1-1 0,-1 1 0,1-1 0,-1 1 0,1 0 0,-1-1 0,1 1 0,-1 0 0,1-1 0,-1 1 0,0 0 0,1 0 0,-1-1 0,0 1 0,1 0 0,-1 0 0,0 0 0,1 0 0,-1 0 0,0 0 0,-1 1 0,0-1 0,0 1 0,0 0 0,0 0 0,0 0 0,0 1 0,1-1 0,-1 0 0,0 1 0,1-1 0,-1 1 0,1-1 0,0 1 0,-1 0 0,1 0 0,0 0 0,0-1 0,0 1 0,0 0 0,0 0 0,0 3 0,-1-1-58,1-1 1,0 1-1,-1 0 1,1-1-1,1 1 0,-1 0 1,0 0-1,1 0 1,0 0-1,0-1 0,0 1 1,1 6-1,0-9-24,0 1-1,0-1 0,0 0 1,0 0-1,0 0 1,0 0-1,0 0 0,1 0 1,-1 0-1,0 0 0,0 0 1,1-1-1,-1 1 1,1 0-1,-1-1 0,0 1 1,1-1-1,-1 0 0,1 1 1,-1-1-1,1 0 1,-1 0-1,1 0 0,-1 0 1,1 0-1,0 0 0,-1 0 1,1-1-1,-1 1 1,0-1-1,1 1 0,1-1 1,14-6-5326,-1-8-3230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9.089"/>
    </inkml:context>
    <inkml:brush xml:id="br0">
      <inkml:brushProperty name="width" value="0.025" units="cm"/>
      <inkml:brushProperty name="height" value="0.025" units="cm"/>
    </inkml:brush>
  </inkml:definitions>
  <inkml:trace contextRef="#ctx0" brushRef="#br0">0 95 21364,'0'0'10581,"7"11"-10602,3 9 47,25 40 241,-33-58-256,-1-1 0,1 1 0,-1-1-1,1 0 1,0 0 0,0 1 0,0-1 0,0-1-1,0 1 1,0 0 0,0 0 0,0-1 0,0 1-1,0-1 1,0 0 0,0 1 0,0-1 0,1 0-1,-1 0 1,0-1 0,0 1 0,0 0 0,0-1-1,0 1 1,0-1 0,0 0 0,0 1 0,0-1 0,0 0-1,3-2 1,3-1 25,0-1 0,0 0 0,-1 0-1,0 0 1,13-12 0,-12 7-696,-1 0 1,0 0-1,-1 0 0,0 0 0,-1-1 1,0 0-1,0-1 0,-1 1 0,-1-1 1,0 1-1,3-23 0,-8 41-106,0-1 1,0 0-1,-1 1 0,0-1 1,0 0-1,-6 9 0,-1 2-2661,-9 14-4778,9-17 571</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9.429"/>
    </inkml:context>
    <inkml:brush xml:id="br0">
      <inkml:brushProperty name="width" value="0.025" units="cm"/>
      <inkml:brushProperty name="height" value="0.025" units="cm"/>
    </inkml:brush>
  </inkml:definitions>
  <inkml:trace contextRef="#ctx0" brushRef="#br0">1 1 11627,'0'0'-288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49.814"/>
    </inkml:context>
    <inkml:brush xml:id="br0">
      <inkml:brushProperty name="width" value="0.025" units="cm"/>
      <inkml:brushProperty name="height" value="0.025" units="cm"/>
    </inkml:brush>
  </inkml:definitions>
  <inkml:trace contextRef="#ctx0" brushRef="#br0">79 1 13645,'-11'3'9398,"0"12"-5004,-7 29-2836,12-27-503,1-6-808,-1 1 0,2-1 0,0 1 0,0 0 0,1 1 0,0-1 0,1 1 0,1-1 0,0 1 0,1 13 0,0-25-247,1-1 0,-1 1 0,0 0 0,1 0 0,-1-1 0,1 1 0,-1 0 0,1 0 0,-1-1 0,1 1 0,0 0 0,-1-1 0,1 1 0,0-1 0,-1 1 0,1-1 0,0 1 0,0-1 0,-1 0 0,1 1 0,0-1 0,0 0 0,0 0 0,0 1 0,0-1 0,-1 0 0,1 0 0,0 0 0,0 0 0,0 0 0,0 0 0,0 0 0,0 0 0,-1-1 0,1 1 0,0 0 0,1-1 0,1 0 0,1 1 0,-1-1 0,0 0 0,0 0 0,0-1 0,0 1 0,-1-1 0,1 1 0,4-4 0,4-9 0,0-1 0,0-1 0,-1 0 0,-1 0 0,-1-1 0,0 0 0,-2 0 0,1-1 0,-2 1 0,-1-1 0,4-23 0,-29 85 0,17-26 0,1 0 0,1 0 0,0 0 0,2 0 0,1 22 0,0-4 0,-2-36 0,1 1 0,0-1 0,0 1 0,0-1 0,0 1 0,0-1 0,0 1 0,0-1 0,0 1 0,0 0 0,1-1 0,-1 1 0,0-1 0,0 1 0,0-1 0,0 1 0,1-1 0,-1 1 0,0-1 0,1 1 0,-1-1 0,0 0 0,1 1 0,-1-1 0,1 1 0,-1-1 0,0 0 0,1 1 0,-1-1 0,1 0 0,-1 0 0,1 1 0,-1-1 0,1 0 0,-1 0 0,1 0 0,1 1 0,22-11 0,-17 6 0,-1-1 0,0 1 0,-1-1 0,1 0 0,7-10 0,-11 11-978,0 0 0,0-1 0,0 1 0,0-1 1,-1 1-1,0-1 0,0 0 0,0 0 0,-1 0 0,1-6 0</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0.265"/>
    </inkml:context>
    <inkml:brush xml:id="br0">
      <inkml:brushProperty name="width" value="0.025" units="cm"/>
      <inkml:brushProperty name="height" value="0.025" units="cm"/>
    </inkml:brush>
  </inkml:definitions>
  <inkml:trace contextRef="#ctx0" brushRef="#br0">61 1 20628,'0'0'10223,"-3"13"-9823,-18 91 105,5 0 1,-4 209-1,23-303-505,4-15 0,6-18 0,0-6 0,-2 2 0,2 1 0,0-1 0,2 2 0,1 0 0,21-26 0,-36 50 0,0-1 0,0 1 0,1-1 0,-1 1 0,0 0 0,1-1 0,-1 1 0,1 0 0,0 0 0,-1 0 0,1 0 0,0 0 0,-1 0 0,1 0 0,0 1 0,0-1 0,0 1 0,0-1 0,-1 1 0,1 0 0,4 0 0,-5 0 0,0 1 0,0 0 0,1 0 0,-1-1 0,0 1 0,0 0 0,0 0 0,0 0 0,0 1 0,0-1 0,0 0 0,0 0 0,0 0 0,0 1 0,-1-1 0,1 0 0,-1 1 0,1-1 0,-1 1 0,1 2 0,2 8 0,-1 0 0,-1 0 0,0 0 0,-1 0 0,-1 15 0,-1-17 0,0 0 0,0 0 0,-1 0 0,-1-1 0,0 1 0,0-1 0,-1 0 0,0-1 0,-9 13 0,-16 32 0,56-54 0,6-13-142,1-1 1,40-27-1,-6 4-1061,-65 37 518,6-4-2993,-7 0-2684,-1-1-2970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0.609"/>
    </inkml:context>
    <inkml:brush xml:id="br0">
      <inkml:brushProperty name="width" value="0.025" units="cm"/>
      <inkml:brushProperty name="height" value="0.025" units="cm"/>
    </inkml:brush>
  </inkml:definitions>
  <inkml:trace contextRef="#ctx0" brushRef="#br0">0 41 18898,'0'0'10922,"48"-37"-10858,-3 34-96,5 3-897,0 0-2370,-4 0-2787,-8 1-6213</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0.980"/>
    </inkml:context>
    <inkml:brush xml:id="br0">
      <inkml:brushProperty name="width" value="0.025" units="cm"/>
      <inkml:brushProperty name="height" value="0.025" units="cm"/>
    </inkml:brush>
  </inkml:definitions>
  <inkml:trace contextRef="#ctx0" brushRef="#br0">1 54 19795,'0'0'6518,"0"9"-3780,-1-3-2488,3 25 1406,-1-30-1605,0 0 0,-1 0 0,1 0-1,0-1 1,0 1 0,-1 0-1,1 0 1,0 0 0,0-1 0,0 1-1,0-1 1,0 1 0,0 0-1,0-1 1,0 0 0,1 1 0,-1-1-1,0 0 1,0 1 0,0-1-1,0 0 1,1 0 0,-1 0-1,0 0 1,0 0 0,0 0 0,0-1-1,0 1 1,1 0 0,-1 0-1,2-2 1,3 0-42,0-1 0,1 0 0,-1 0 0,-1 0 0,1-1 0,0 0-1,-1 0 1,0 0 0,0-1 0,0 0 0,0 0 0,-1 0 0,0-1 0,0 1 0,-1-1 0,1 0-1,-1 0 1,0 0 0,-1 0 0,4-12 0,-6 18-9,-6 24 0,1 1 0,1-1 0,1 1 0,1 34 0,2-57 0,0-1 0,0 0 0,1 1 0,-1-1 0,1 1 0,-1-1 0,1 0 0,-1 1 0,1-1 0,0 0 0,0 0 0,0 0 0,0 1 0,-1-1 0,1 0 0,1 0 0,-1 0 0,0 0 0,0-1 0,0 1 0,0 0 0,1 0 0,-1-1 0,0 1 0,1-1 0,-1 1 0,0-1 0,1 1 0,-1-1 0,1 0 0,-1 0 0,1 0 0,-1 0 0,1 0 0,-1 0 0,0 0 0,1 0 0,-1-1 0,1 1 0,2-1 0,5-1 0,-1 0 0,1-1 0,-1 1 0,1-2 0,10-5 0,33-21 0,45-24 0,-86 49 0,0 1 0,0 0 0,0 0 0,0 1 0,1 0 0,21-2 0,-32 5 0,1 1 0,-1-1 0,0 0 0,1 1 0,-1-1 0,1 1 0,-1-1 0,0 1 0,1 0 0,-1-1 0,0 1 0,0 0 0,1 0 0,-1 0 0,0 0 0,0 0 0,0 0 0,0 0 0,0 0 0,-1 1 0,1-1 0,0 0 0,0 0 0,-1 1 0,1-1 0,-1 1 0,1-1 0,-1 0 0,0 1 0,1-1 0,-1 1 0,0-1 0,0 1 0,0-1 0,0 1 0,0-1 0,-1 2 0,1 14 0,-1 0 0,-5 26 0,3-16 0,3-20-167,0 5-4321</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1.678"/>
    </inkml:context>
    <inkml:brush xml:id="br0">
      <inkml:brushProperty name="width" value="0.025" units="cm"/>
      <inkml:brushProperty name="height" value="0.025" units="cm"/>
    </inkml:brush>
  </inkml:definitions>
  <inkml:trace contextRef="#ctx0" brushRef="#br0">21 1 15439,'0'0'11354,"1"9"-9624,5 31-1137,-3 1 0,-2 76 0,-19 92 1358,5-75-1437,13-130-514,2-5 0,5-15 0,5-28 0,-1-25 0,-4-1 0,-1-96 0,-4 164 0,5 10 0,12 22 0,7 8 0,-23-35 0,0 1 0,0-1 0,0 0 0,1 0 0,-1-1 0,1 1 0,-1-1 0,1 1 0,0-1 0,0 0 0,0-1 0,0 1 0,0-1 0,1 1 0,-1-1 0,0-1 0,1 1 0,-1-1 0,0 1 0,1-1 0,-1 0 0,1-1 0,-1 1 0,0-1 0,1 0 0,-1 0 0,0 0 0,0-1 0,0 1 0,0-1 0,0 0 0,0 0 0,0-1 0,0 1 0,3-4 0,3-1 0,-2-1 0,1 0 0,-1 0 0,0-1 0,-1 0 0,0 0 0,0 0 0,-1-1 0,0 0 0,-1-1 0,0 1 0,5-17 0,1-37 0,-11 61 0,1-1 0,-1 0 0,0 1 0,0-1 0,0 0 0,-1 1 0,1-1 0,-1 0 0,0 1 0,0-1 0,0 1 0,0-1 0,-1 1 0,-2-6 0,3 8 0,0 0 0,0 1 0,0-1 0,0 0 0,0 0 0,0 1 0,0-1 0,0 1 0,0-1 0,0 1 0,-1-1 0,1 1 0,0 0 0,0-1 0,0 1 0,-1 0 0,1 0 0,0 0 0,0 0 0,0 0 0,-1 0 0,1 0 0,0 0 0,0 1 0,0-1 0,-1 0 0,1 1 0,0-1 0,0 1 0,0 0 0,0-1 0,0 1 0,0 0 0,0-1 0,0 1 0,0 0 0,0 0 0,0 0 0,1 0 0,-2 1 0,-3 4 0,0 0 0,0 0 0,0 1 0,-5 12 0,-13 25 0,-20 61 0,36-85 0,0 1 0,2 0 0,1 0 0,0 0 0,0 33 0,4-53 0,0 0 0,0 1 0,1-1 0,-1 0 0,0 0 0,1 0 0,-1 0 0,1 0 0,0 1 0,-1-1 0,1 0 0,0 0 0,0 0 0,-1-1 0,1 1 0,0 0 0,0 0 0,0 0 0,0-1 0,0 1 0,0 0 0,0-1 0,1 1 0,-1-1 0,0 1 0,0-1 0,0 0 0,0 1 0,1-1 0,-1 0 0,0 0 0,0 0 0,1 0 0,-1 0 0,0 0 0,0 0 0,1 0 0,0-1 0,54-9 0,-20-1 25,-26 7-52,0 1 0,1 0 0,-1 0 0,1 1-1,0 0 1,0 1 0,21 0 0,-31 2-62,1-1 0,-1 1 0,1 0 0,-1-1 0,1 1 0,-1 0 0,1 0 0,-1 0 0,0 0 0,1 0 0,-1 0 0,0 1 0,0-1 0,0 0 0,0 1 0,0-1-1,0 0 1,0 1 0,-1-1 0,1 1 0,0 0 0,-1-1 0,1 1 0,-1-1 0,0 1 0,1 0 0,-1-1 0,0 4 0,0 57-4496,0-44-1162,0-10-1294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1:36.326"/>
    </inkml:context>
    <inkml:brush xml:id="br0">
      <inkml:brushProperty name="width" value="0.025" units="cm"/>
      <inkml:brushProperty name="height" value="0.025" units="cm"/>
    </inkml:brush>
  </inkml:definitions>
  <inkml:trace contextRef="#ctx0" brushRef="#br0">1 182 3812,'0'0'2365,"8"-6"21,6-2-1680,1 0 0,0 1 1,0 1-1,0 0 0,1 1 0,0 1 1,0 0-1,0 2 0,32-3 0,336 11 3110,-110 1-3638,514-38 1001,-759 28-854,288-17 2996,-613 41-2851,-949 57-977,997-61 550,901-49-583,-527 16 623,-1-6 0,-1-5 0,139-49 0,-248 71-28,-12 5-39,-1-1 1,1 0-1,0 0 0,-1 0 1,1 0-1,-1 0 0,0 0 0,1-1 1,-1 1-1,3-3 0,-42 1 38,-7 5-57,0 1 1,-73 16 0,-86 33-169,176-44 146,-414 150-1588,156-32-5767,267-118 6598,-76 33-6051</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2.007"/>
    </inkml:context>
    <inkml:brush xml:id="br0">
      <inkml:brushProperty name="width" value="0.025" units="cm"/>
      <inkml:brushProperty name="height" value="0.025" units="cm"/>
    </inkml:brush>
  </inkml:definitions>
  <inkml:trace contextRef="#ctx0" brushRef="#br0">41 86 18706,'0'0'6529,"8"3"-3818,5 2-2216,0 0-1,-1-1 1,1-1-1,1 0 1,17 1-1,-29-3-450,1-1 1,-1 1-1,1-1 0,-1 0 0,1 0 0,-1-1 0,1 1 0,-1 0 0,1-1 1,-1 1-1,1-1 0,-1 0 0,1 0 0,-1 0 0,0 0 0,0 0 1,1-1-1,-1 1 0,0-1 0,0 1 0,0-1 0,-1 0 0,1 1 1,0-1-1,-1 0 0,1 0 0,-1-1 0,1 1 0,-1 0 0,0 0 1,0-1-1,0 1 0,0 0 0,-1-1 0,1 1 0,-1-1 0,1 1 0,-1-1 1,0 1-1,0-1 0,0-3 0,0 4-44,0 0 0,-1 0 0,1-1 0,0 1 0,-1 0 0,1 0 0,-1 0 0,0 0 0,0 0 0,0 0 0,0 0 0,0 1 0,0-1 0,0 0 0,-1 0 0,1 1 0,0-1 0,-1 1 0,0-1 0,1 1 0,-1 0 0,0 0 0,0-1 0,1 1 0,-1 0 0,0 1 0,0-1 0,0 0 0,0 0 0,-1 1 0,1 0 0,0-1 0,0 1 0,0 0 0,0 0 0,-4 0 0,1 0 0,-1 0 0,1 0 0,0 1 0,0 0 0,0 0 0,-1 0 0,1 1 0,0-1 0,1 1 0,-1 0 0,0 1 0,0-1 0,1 1 0,-6 4 0,2 0 0,1 1 0,0 0 0,0 0 0,1 1 0,0 0 0,0 0 0,1 0 0,1 1 0,-1-1 0,1 1 0,1 0 0,0 0 0,0 1 0,1-1 0,1 1 0,0-1 0,0 1 0,2 20 0,-1-28-80,1-1 1,0 0-1,0 0 1,0 0-1,1 1 1,-1-1-1,0 0 1,1-1-1,-1 1 1,1 0-1,0 0 0,-1-1 1,1 1-1,0-1 1,0 1-1,0-1 1,0 0-1,1 0 1,-1 0-1,0 0 1,0 0-1,1 0 1,-1-1-1,0 1 0,1-1 1,-1 0-1,1 1 1,-1-1-1,4-1 1,4 2-628,-1-1 0,1-1 0,-1 0 0,1 0 0,-1-1 0,13-4 0,19-13-5443,-1-7-1857</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2.894"/>
    </inkml:context>
    <inkml:brush xml:id="br0">
      <inkml:brushProperty name="width" value="0.025" units="cm"/>
      <inkml:brushProperty name="height" value="0.025" units="cm"/>
    </inkml:brush>
  </inkml:definitions>
  <inkml:trace contextRef="#ctx0" brushRef="#br0">102 142 13581,'0'0'8109,"-9"6"-5306,-3 2-1871,0 1 0,1 0 0,-17 20 0,25-26-819,0 0-1,0 0 1,1 1 0,-1-1 0,1 1 0,0 0-1,0 0 1,0 0 0,1 0 0,-1 0-1,1 0 1,0 0 0,0 0 0,0 0-1,1 1 1,-1-1 0,1 0 0,0 1-1,0-1 1,2 8 0,-1-10-112,0 1 1,0-1 0,0 0-1,0 0 1,0 0-1,1 0 1,-1 0-1,1 0 1,-1 0-1,1-1 1,0 1 0,0 0-1,0-1 1,-1 0-1,2 1 1,-1-1-1,0 0 1,0 0-1,0 0 1,0 0-1,1 0 1,-1-1 0,0 1-1,1-1 1,-1 1-1,0-1 1,1 0-1,-1 0 1,1 0-1,-1 0 1,5-1 0,1 0-104,-1-1 0,1 1 1,-1-1-1,0 0 1,0-1-1,1 1 0,-2-2 1,12-5-1,-9 3 111,0 1 0,0 1 0,0-1-1,1 2 1,13-4 0,-21 6 49,1 0 0,-1 1 0,1-1 0,0 1 0,-1 0 0,1 0 0,-1 0 0,1 0 0,0 1 0,4 0 0,-6 0 22,0-1-1,0 1 1,0-1-1,-1 1 1,1-1-1,0 1 0,0-1 1,0 1-1,-1 0 1,1-1-1,0 1 1,-1 0-1,1 0 0,-1 0 1,1 0-1,-1-1 1,1 1-1,-1 0 1,0 0-1,1 0 1,-1 0-1,0 0 0,0 0 1,0 0-1,0 0 1,1 0-1,-1 0 1,-1 1-1,-8-72-21,6 60-59,0-1 0,2 1 0,-1-1 0,1 0 0,1 0-1,0 0 1,0 0 0,3-12 0,-2 23 1,-1-1 0,1 0 0,-1 1 0,1-1 0,0 0 0,0 1 0,-1-1 0,1 1 0,0 0 0,0-1 0,0 1 0,-1 0 0,1-1 0,0 1 0,0 0 0,0 0 0,0 0 0,0-1 0,0 1 0,-1 0 0,1 0 0,2 1 0,26-1 0,-21 1 0,2-1 0,1 1 0,1-1 0,-1 0 0,0-1 0,0 0 0,20-5 0,-27 5 0,-1-1 0,1 0 0,0 0 0,0 0 0,-1 0 0,1-1 0,-1 1 0,0-1 0,0 0 0,0 0 0,0 0 0,-1 0 0,1-1 0,-1 1 0,1-1 0,-1 0 0,0 1 0,2-9 0,4-9 0,-14 33 0,-15 36 0,15-31 0,1 1 0,0 0 0,2 1 0,0-1 0,1 1 0,1-1 0,2 27 0,-1-44 0,0 1 0,0-1 0,0 0 0,0 0 0,1 1 0,-1-1 0,0 0 0,1 0 0,-1 0 0,1 0 0,-1 0 0,1 1 0,0-1 0,-1 0 0,1 0 0,0-1 0,0 1 0,0 0 0,0 0 0,0 0 0,0 0 0,0-1 0,0 1 0,0-1 0,0 1 0,0 0 0,0-1 0,0 0 0,1 1 0,-1-1 0,0 0 0,0 0 0,0 1 0,1-1 0,-1 0 0,0 0 0,0 0 0,1-1 0,-1 1 0,0 0 0,0 0 0,1-1 0,-1 1 0,0 0 0,0-1 0,2-1 0,4 0 0,0-1 0,0 0 0,-1 0 0,1-1 0,-1 0 0,9-8 0,13-13 0,-2-1 0,-1-1 0,-1-1 0,-1-2 0,33-57 0,-67 118 0,0 0 0,-5 34 0,14-56 0,0-1 0,1 1 0,0 0 0,1-1 0,0 16 0,0-23 0,1 0 0,-1-1 0,0 1 0,1 0 0,-1 0 0,1-1 0,-1 1 0,1 0 0,0-1 0,-1 1 0,1-1 0,-1 1 0,1-1 0,0 1 0,0-1 0,-1 1 0,1-1 0,0 0 0,0 1 0,-1-1 0,1 0 0,0 0 0,0 0 0,0 1 0,0-1 0,0 0 0,-1 0 0,1 0 0,0 0 0,0 0 0,0-1 0,0 1 0,-1 0 0,1 0 0,0 0 0,0-1 0,0 1 0,-1 0 0,2-2 0,34-14 0,-24 8 0,-1-2 0,0 0 0,0 0 0,-1-1 0,14-19 0,-20 23 0,1 0 0,-1 0 0,-1 0 0,1 0 0,-1-1 0,0 0 0,-1 1 0,0-1 0,0 0 0,-1 0 0,1-15 0,-1 22 0,-1 0 0,0 0 0,0 0 0,0 0 0,0 0 0,0 0 0,0 1 0,0-1 0,-1 0 0,1 0 0,0 0 0,0 0 0,-1 0 0,1 0 0,-1 0 0,1 0 0,-1 0 0,1 0 0,-1 1 0,1-1 0,-1 0 0,0 0 0,1 1 0,-1-1 0,0 1 0,0-1 0,1 0 0,-1 1 0,0-1 0,0 1 0,0 0 0,0-1 0,0 1 0,0 0 0,0-1 0,0 1 0,0 0 0,0 0 0,0 0 0,0 0 0,0 0 0,0 0 0,0 0 0,0 0 0,0 0 0,1 1 0,-1-1 0,-2 1 0,-2 0 0,1 1 0,0 0 0,-1 0 0,1 0 0,0 0 0,0 1 0,0 0 0,0-1 0,-4 6 0,0 1 0,0 0 0,1 1 0,0-1 0,1 2 0,0-1 0,0 1 0,1 0 0,1 0 0,0 0 0,0 1 0,1 0 0,0-1 0,1 1 0,1 0 0,0 0 0,0 0 0,2 19 0,0-27-145,1-1 0,-1 0 0,0 0 0,1 1 0,-1-1 0,1 0 0,0 0 0,0 0 0,0-1 0,1 1 0,-1-1 0,1 1 0,2 2 0,-4-4-53,0 0-1,1 0 1,-1 0-1,0 0 1,1 0-1,-1 0 1,0-1-1,1 1 0,-1 0 1,1-1-1,-1 1 1,1-1-1,-1 0 1,1 1-1,0-1 1,-1 0-1,1 0 1,-1 0-1,1 0 1,0 0-1,-1 0 1,1 0-1,-1-1 1,1 1-1,-1-1 1,1 1-1,-1-1 1,1 1-1,-1-1 1,3-1-1,5-14-9490</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3.249"/>
    </inkml:context>
    <inkml:brush xml:id="br0">
      <inkml:brushProperty name="width" value="0.025" units="cm"/>
      <inkml:brushProperty name="height" value="0.025" units="cm"/>
    </inkml:brush>
  </inkml:definitions>
  <inkml:trace contextRef="#ctx0" brushRef="#br0">0 1 25848,'0'0'6919</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3.730"/>
    </inkml:context>
    <inkml:brush xml:id="br0">
      <inkml:brushProperty name="width" value="0.025" units="cm"/>
      <inkml:brushProperty name="height" value="0.025" units="cm"/>
    </inkml:brush>
  </inkml:definitions>
  <inkml:trace contextRef="#ctx0" brushRef="#br0">17 214 15727,'0'0'14398,"10"0"-13315,-4 0-1001,0 0 0,0 0 0,0-1 0,0 0 0,0 0 0,0 0 0,0-1 1,-1 0-1,1 0 0,-1 0 0,1-1 0,-1 0 0,0 0 0,0 0 0,0-1 0,0 1 0,-1-1 0,6-7 0,-1 4-82,-1-2 0,0 1 0,-1-1 0,0 0 0,0-1 0,-1 1 0,0-1 0,-1-1 0,0 1 0,-1-1 0,0 0 0,-1 0 0,4-18 0,-7 28 0,0 1 0,0-1 0,0 1 0,1 0 0,-1-1 0,0 1 0,0-1 0,0 1 0,0-1 0,0 1 0,-1 0 0,1-1 0,0 1 0,0-1 0,0 1 0,0 0 0,0-1 0,0 1 0,-1 0 0,1-1 0,0 1 0,0 0 0,-1-1 0,1 1 0,0 0 0,0-1 0,-1 1 0,1 0 0,0 0 0,-1-1 0,1 1 0,0 0 0,-1 0 0,1 0 0,-1-1 0,1 1 0,0 0 0,-1 0 0,1 0 0,-1 0 0,-20 7 0,-18 21 0,19-6 0,0 1 0,2 0 0,-23 39 0,33-48 0,0 0 0,1 0 0,0 1 0,2 0 0,-1 0 0,2 0 0,0 1 0,-2 17 0,6-32 0,0 0 0,0 0 0,0 0 0,1 0 0,-1 0 0,0 0 0,0-1 0,0 1 0,1 0 0,-1 0 0,0 0 0,1 0 0,-1-1 0,0 1 0,1 0 0,-1 0 0,1-1 0,0 1 0,-1 0 0,1-1 0,0 1 0,-1-1 0,1 1 0,0-1 0,-1 1 0,1-1 0,0 1 0,0-1 0,1 1 0,34 4 0,37-15 0,-68 9-26,36-8-2921,-2-6-6262,-23 5-7981</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4.307"/>
    </inkml:context>
    <inkml:brush xml:id="br0">
      <inkml:brushProperty name="width" value="0.025" units="cm"/>
      <inkml:brushProperty name="height" value="0.025" units="cm"/>
    </inkml:brush>
  </inkml:definitions>
  <inkml:trace contextRef="#ctx0" brushRef="#br0">0 0 21524,'0'0'9641,"41"55"-8840,-37-10-416,-1 2-257,-3 3-96,0-1-417,0 1-1152,0-3-1954,-4 1-2691,-4-4-5381</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6:54.683"/>
    </inkml:context>
    <inkml:brush xml:id="br0">
      <inkml:brushProperty name="width" value="0.025" units="cm"/>
      <inkml:brushProperty name="height" value="0.025" units="cm"/>
    </inkml:brush>
  </inkml:definitions>
  <inkml:trace contextRef="#ctx0" brushRef="#br0">19 1 18770,'0'0'7239,"-14"53"-3652,10-43-1281,4-6-1569,0-2-609,6-17-10538</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4:44.791"/>
    </inkml:context>
    <inkml:brush xml:id="br0">
      <inkml:brushProperty name="width" value="0.025" units="cm"/>
      <inkml:brushProperty name="height" value="0.025" units="cm"/>
    </inkml:brush>
  </inkml:definitions>
  <inkml:trace contextRef="#ctx0" brushRef="#br0">0 89 7751,'0'0'1282,"12"-6"-1400,19-11 7,-4 2 687,41-17-1,-58 28-455,-1 1-1,1 0 1,0 0 0,-1 1-1,1 1 1,0 0 0,0 0-1,0 1 1,13 0 0,57 15 673,135 42 0,11 2-617,-160-49-108,0-4 0,103-3 1,-106-4 139,1 3-1,-1 2 1,67 14-1,-108-13-144,55 13 40,0-4 1,124 8 0,225-30 587,-83-1-469,-148 9-130,567-7 104,-3-48-127,-645 40-52,729-57 159,-422 86 187,237-8-203,-439-24-117,169-9-11,-276 24-6,166 18 1,-118 5 41,380 25 24,79-83-47,-284 11-31,-166 12 487,115-4 653,-279 19-1152,0 1 0,0-1 0,0 1 0,0 1 0,0-1 0,0 0 1,0 1-1,-1 0 0,1 0 0,7 5 0,-9-5-306,0 0-1,0 1 1,0-1-1,0 1 0,0 0 1,0 0-1,-1 0 1,3 4-1,-5-7 172,1 0 0,-1 0 0,0 1 0,0-1 0,0 0-1,1 0 1,-1 1 0,0-1 0,0 0 0,0 1 0,0-1 0,0 0-1,0 1 1,0-1 0,1 0 0,-1 1 0,0-1 0,0 0-1,0 0 1,0 1 0,-1-1 0,1 0 0,0 1 0,0-1 0,0 0-1,0 1 1,0-1 0,0 0 0,0 1 0,0-1 0,-1 0-1,1 0 1,0 1 0,0-1 0,-14 2-7181</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5:18.685"/>
    </inkml:context>
    <inkml:brush xml:id="br0">
      <inkml:brushProperty name="width" value="0.025" units="cm"/>
      <inkml:brushProperty name="height" value="0.025" units="cm"/>
    </inkml:brush>
  </inkml:definitions>
  <inkml:trace contextRef="#ctx0" brushRef="#br0">1 293 4164,'0'0'5344,"3"-2"-2718,23-3 4234,5 4-3637,-21 1-3050,-1 0-1,1 0 0,0-1 1,11-3-1,-18 3-99,-1 1 0,1-1 0,-1 0 1,0 0-1,1-1 0,-1 1 0,0 0 0,1-1 0,-1 1 1,0-1-1,0 0 0,-1 0 0,1 0 0,0 0 0,0 0 0,-1 0 1,1 0-1,-1 0 0,0-1 0,1-2 0,-1 4 29,-1 1-1,0-1 1,0 1-1,0-1 1,0 1 0,0-1-1,0 1 1,0-1-1,0 1 1,0-1-1,0 1 1,0-1-1,0 1 1,0-1-1,0 1 1,0-1-1,-1 1 1,1-1-1,0 1 1,0-1 0,-1 1-1,1-1 1,0 1-1,0-1 1,-1 1-1,1 0 1,-1-1-1,1 1 1,0 0-1,-1-1 1,1 1-1,-1 0 1,0-1-1,-24-8 1182,-26 5-60,85-3-1482,30 0 352,-64 7 9,-5-1-2,-1 0 1,1 0-1,-1 1 1,1-1-1,-1 1 1,1 0-1,0 1 1,-1-1-1,-6 3 0,-17 0-101,38-4-117,-1 0 0,0-1 0,0 0 0,15-6 0,-14 5 132,1-1 0,0 2 0,-1-1-1,1 2 1,12-2 0,-21 3 157,-8-1-118,1-1 0,0 2 0,0-1-1,0 1 1,-1 0 0,1 0 0,-11 2 0,-5 0-1,-1-2 47,39 0-334,41-4-1919,-42-6 1241,-18 1 788,0 8 152,1-1-1,0 1 0,-1 0 1,1 0-1,-1 1 1,1-1-1,-1 0 1,0 1-1,1-1 0,-5 1 1,5 0-10,-1 0 1,1 0-1,0 0 1,-1 0-1,1 0 1,-1 0-1,1 1 1,0-1-1,-1 1 1,1 0-1,0 0 1,0 0-1,-1 0 1,1 0-1,0 0 1,0 0-1,0 1 1,0-1-1,0 1 1,1 0-1,-1-1 1,0 1-1,1 0 1,-1 0-1,1 0 1,0 0-1,0 0 1,0 0-1,0 0 1,0 1-1,0-1 1,0 0-1,1 1 1,-1-1-1,1 0 1,0 1-1,-1-1 1,1 1-1,0-1 1,0 0-1,1 1 1,0 2-1,2-3-148,4-7 112,3-10 100,-7 0 5,-8 12 164,-20 22-73,36-19-504,-4 1 623,-16-2-159,6 0-128,1 1-1,-1 0 0,1 0 1,-1 0-1,1 0 0,-1 0 1,1 0-1,-1 1 0,1-1 1,-1 1-1,1 0 0,-1 0 1,1 0-1,-3 1 0,4-1-9,0 0 0,0 0 0,0 0-1,1 0 1,-1 1 0,0-1-1,1 0 1,-1 0 0,0 0-1,1 1 1,0-1 0,-1 0-1,1 1 1,0-1 0,0 1-1,-1-1 1,1 0 0,0 1-1,0-1 1,1 0 0,-1 1-1,0-1 1,0 0 0,1 1-1,-1-1 1,0 0 0,1 1-1,0-1 1,0 2 0,-1-3-3,1 1 0,-1 0 0,0-1 0,1 1 0,-1 0 1,1-1-1,-1 1 0,1 0 0,-1-1 0,1 1 0,-1-1 0,1 1 1,0-1-1,-1 1 0,1-1 0,0 0 0,-1 1 0,1-1 0,0 0 1,0 1-1,-1-1 0,1 0 0,0 0 0,0 0 0,-1 0 0,1 0 1,0 0-1,0 0 0,0 0 0,-1 0 0,1 0 0,0 0 0,0 0 1,-1-1-1,1 1 0,0 0 0,0 0 0,-1-1 0,1 1 1,0-1-1,0 0 0,27-21 54,-26 19 4,0 0 0,0-1 0,-1 1 0,1-1 0,-1 1 0,0-1 1,0 0-1,0 1 0,0-1 0,0 0 0,-1 0 0,0 0 1,0-6-1,0 10-45,0-1 0,0 1 1,-1 0-1,1-1 1,0 1-1,0-1 0,0 1 1,-1 0-1,1-1 1,0 1-1,0 0 0,-1-1 1,1 1-1,0 0 0,-1-1 1,1 1-1,0 0 1,-1 0-1,1-1 0,-1 1 1,1 0-1,0 0 1,-1 0-1,1 0 0,-1-1 1,1 1-1,-1 0 1,1 0-1,0 0 0,-1 0 1,1 0-1,-1 0 0,1 0 1,-1 0-1,1 0 1,0 0-1,-1 1 0,1-1 1,-1 0-1,1 0 1,-1 0-1,1 0 0,0 1 1,-1-1-1,1 0 1,0 0-1,-1 1 0,1-1 1,0 0-1,-1 1 0,-19 15-92,18-11 76,0 1 0,1-1 0,0 0 0,0 0 0,0 0 1,1 9-1,14-49-95,-2 10 182,-2-24 157,-10 41 31,-8 34-276,-10 81 40,31-324 518,-11 312-619,-1-56 226,-1-30 75,0-11 142,0-160-353,2 221-21,0-33 0,-1 1 0,-6 51 0,6-96 0,0-1 0,-3-32 0,-1 1 0,3 144 0,0-41 0,0-50 0,0-25 0,-1-76 0,0 59 0,1 34 0,-1 14 0,1 20 0,0 31 0,0-56 0,-1-10 0,-1-35 0,2 32-53,-1-29-415,0 32 151,1 21 13,5 67-2497,2-27-2803,-6-50 4714,4 23-6866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5:53.491"/>
    </inkml:context>
    <inkml:brush xml:id="br0">
      <inkml:brushProperty name="width" value="0.025" units="cm"/>
      <inkml:brushProperty name="height" value="0.025" units="cm"/>
    </inkml:brush>
  </inkml:definitions>
  <inkml:trace contextRef="#ctx0" brushRef="#br0">61 96 9449,'0'0'13116,"15"-4"-12592,-13 2-380,0 0 1,0 0 0,0-1 0,0 1-1,0 0 1,-1-1 0,1 0 0,-1 1-1,1-1 1,-1 0 0,0 0 0,0 1-1,0-1 1,-1 0 0,1 0 0,-1 0 0,0 0-1,1 0 1,-1 0 0,-1 0 0,1-4-1,0 6-79,0 0-1,0 0 1,-1-1-1,1 1 0,0 0 1,0 0-1,-1 0 1,1 0-1,0-1 0,-1 1 1,0 0-1,1 0 1,-1 0-1,1 0 0,-1 0 1,0 0-1,0 0 1,0 0-1,0 0 0,1 1 1,-1-1-1,0 0 1,0 0-1,-1 1 0,1-1 1,0 1-1,0-1 1,0 1-1,0-1 0,0 1 1,-1 0-1,1 0 1,0-1-1,0 1 0,0 0 1,-1 0-1,1 0 1,0 0-1,0 0 0,-1 1 1,1-1-1,0 0 1,0 1-1,0-1 1,0 0-1,-1 1 0,1 0 1,0-1-1,0 1 1,0-1-1,0 1 0,-1 1 1,-2 1-59,1 0 1,-1 0-1,1 1 0,0-1 1,-1 1-1,2 0 1,-1 0-1,0 0 0,1 0 1,0 1-1,0-1 1,0 0-1,0 1 0,-1 5 1,1-4-19,0 1-1,1 0 1,0-1 0,0 1-1,0 0 1,1-1 0,0 1 0,0 0-1,2 12 1,-1-18 6,-1 0 0,0-1 0,0 1 0,1-1 0,-1 1 0,0 0 1,1-1-1,-1 1 0,0 0 0,1-1 0,-1 1 0,1-1 0,-1 1 0,1-1 0,0 1 0,-1-1 0,1 0 0,-1 1 0,1-1 0,0 0 1,-1 1-1,1-1 0,0 0 0,-1 0 0,1 0 0,0 1 0,-1-1 0,1 0 0,0 0 0,-1 0 0,1 0 0,0 0 0,0 0 1,-1 0-1,1-1 0,0 1 0,-1 0 0,1 0 0,0 0 0,-1-1 0,1 1 0,0 0 0,-1-1 0,1 1 0,-1-1 0,2 0 0,25-23-948,-23 18 59,0 0 1,-1 0-1,0-1 1,0 1-1,-1-1 1,3-9-1,0-11-6120</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5:54.379"/>
    </inkml:context>
    <inkml:brush xml:id="br0">
      <inkml:brushProperty name="width" value="0.025" units="cm"/>
      <inkml:brushProperty name="height" value="0.025" units="cm"/>
    </inkml:brush>
  </inkml:definitions>
  <inkml:trace contextRef="#ctx0" brushRef="#br0">20 43 15631,'0'0'12881,"-18"-27"-11220,18 38-1670,1 0 0,0 0 0,1 0 0,5 18 0,-6-26 9,0-1 1,0 1-1,0-1 1,0 1-1,0-1 1,1 0 0,-1 0-1,1 1 1,0-1-1,-1 0 1,4 3-1,-3-5 3,-1 1-1,0 0 0,0-1 0,0 1 1,0-1-1,1 0 0,-1 1 1,0-1-1,0 0 0,1 0 0,-1 1 1,0-1-1,1 0 0,-1 0 1,0-1-1,0 1 0,1 0 1,-1 0-1,0-1 0,0 1 0,1 0 1,-1-1-1,0 0 0,0 1 1,2-2-1,-1 0 51,0 1-1,0-1 1,0 0 0,0 0 0,-1 0-1,1 0 1,-1 0 0,1-1 0,-1 1-1,0 0 1,0-1 0,0 1 0,0 0-1,0-1 1,-1 1 0,1-1 0,-1 0-1,1 1 1,-1-1 0,0 1-1,0-1 1,0 0 0,0 1 0,-2-5-1,2 5 1,0-1-1,0 0 0,-1 1 1,0-1-1,1 0 0,-1 1 0,0-1 1,0 1-1,0-1 0,-1 1 0,1 0 1,-1 0-1,1-1 0,-1 1 1,0 0-1,1 0 0,-1 0 0,0 1 1,-1-1-1,1 0 0,0 1 0,0-1 1,-5-1-1,5 2-52,1 1 0,0-1 0,-1 1 0,1 0 0,-1 0 0,1-1 0,-1 1 0,1 0 0,-1 0 0,1 0 0,-1 1 0,1-1 0,-1 0 0,1 0 0,-1 1 0,1-1 0,0 1 0,-1 0 0,1-1 0,0 1 0,-1 0 0,1 0 0,0-1 0,0 1 0,0 0 0,0 0 0,0 0 0,0 1 0,0-1 0,0 0 0,0 0 0,0 0 0,0 1 0,1-1 0,-1 0 0,1 1 0,-1-1 0,0 2 0,0 2 0,0 1 0,0-1 0,1 1 0,-1-1 0,1 0 0,0 1 0,1-1 0,-1 1 0,3 7 0,-3-12-81,0 1-1,1-1 1,-1 0 0,0 0-1,1 0 1,-1 0 0,1 0-1,-1 0 1,1 0 0,0 0-1,-1-1 1,1 1 0,0 0-1,0 0 1,0 0 0,0-1-1,-1 1 1,1 0 0,0-1-1,0 1 1,0-1 0,0 1-1,0-1 1,0 0 0,1 1-1,-1-1 1,0 0 0,0 0-1,0 1 1,0-1 0,0 0-1,0 0 1,1 0 0,-1-1-1,0 1 1,2 0-1,-1-1-252,0 1 0,0-1 0,0 0 0,0 1 0,0-1 0,0 0 0,0 0-1,-1 0 1,1-1 0,0 1 0,-1 0 0,1-1 0,0 1 0,-1-1-1,0 1 1,1-1 0,-1 0 0,2-2 0,3-12-7316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02.772"/>
    </inkml:context>
    <inkml:brush xml:id="br0">
      <inkml:brushProperty name="width" value="0.025" units="cm"/>
      <inkml:brushProperty name="height" value="0.025" units="cm"/>
    </inkml:brush>
  </inkml:definitions>
  <inkml:trace contextRef="#ctx0" brushRef="#br0">6 71 10730,'0'0'1927,"-1"-9"-234,0 2-1317,0 5-293,0-1-1,0 0 0,1 0 0,0 0 0,-1 1 0,1-1 0,0 0 1,0 0-1,0 0 0,1 1 0,-1-1 0,1 0 0,1-4 0,-1 6-11,0 0-1,-1 0 0,1 0 1,0 1-1,0-1 1,0 0-1,1 0 0,-1 1 1,0-1-1,0 0 0,0 1 1,0-1-1,1 1 0,-1 0 1,0-1-1,0 1 0,1 0 1,-1 0-1,0 0 1,1 0-1,-1 0 0,0 0 1,1 0-1,-1 0 0,0 0 1,0 1-1,1-1 0,0 1 1,44 14-28,-38-11 115,49 15-90,0-3-1,2-2 0,-1-3 0,101 7 0,247-14 754,-287-6 35,348-6 648,885 8-120,-650 26-1247,776 39 644,-714-24-500,0-37 906,-742-4-1098,134-10 445,-131 8-346,-1-2 1,0-1-1,0-1 0,28-12 1,-51 18-156,1 0 0,-1-1 0,0 1 0,0 0 0,1-1 0,-1 1 0,0-1 0,0 0 0,0 1 1,0-1-1,0 0 0,0 0 0,0 0 0,0 0 0,0 0 0,0 0 0,-1 0 0,1 0 1,0 0-1,0 0 0,-1 0 0,1-2 0,-1 2-13,0 1-1,-1-1 1,1 0-1,-1 0 1,1 0-1,-1 0 1,1 1-1,-1-1 1,1 0-1,-1 0 0,0 1 1,1-1-1,-1 0 1,0 1-1,0-1 1,1 1-1,-1-1 1,0 1-1,0 0 1,0-1-1,-1 0 1,-8-2-13,1 0 1,-1 0-1,0 1 1,-11-2-1,-53 3-1473,-11-2-7098,61-3 358</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5:55.002"/>
    </inkml:context>
    <inkml:brush xml:id="br0">
      <inkml:brushProperty name="width" value="0.025" units="cm"/>
      <inkml:brushProperty name="height" value="0.025" units="cm"/>
    </inkml:brush>
  </inkml:definitions>
  <inkml:trace contextRef="#ctx0" brushRef="#br0">0 78 13100,'0'0'8424,"9"6"-7500,-7-4-826,1 1-1,0-1 1,0 0 0,0 0-1,0 0 1,0-1 0,0 1 0,1-1-1,-1 0 1,0 0 0,1 0-1,-1 0 1,1-1 0,-1 1 0,1-1-1,0 0 1,-1 0 0,1 0-1,-1 0 1,1-1 0,-1 1-1,1-1 1,-1 0 0,1 0 0,-1 0-1,0-1 1,0 1 0,1-1-1,-1 0 1,0 0 0,0 0 0,3-3-1,26-27 1011,-31 30-941,0 0-1,0 0 1,0 1 0,0-1-1,0 0 1,0 0 0,0 0-1,-1 0 1,1 0 0,-1 0 0,1 0-1,-1 0 1,0 0 0,0 0-1,0-1 1,0 1 0,0 0-1,0 0 1,-1-2 0,0 3-106,0 0 1,1 0-1,-1 1 0,0-1 1,0 0-1,0 0 1,0 1-1,0-1 0,0 1 1,0-1-1,0 1 1,0-1-1,0 1 0,0-1 1,0 1-1,0 0 1,0 0-1,-1 0 0,1-1 1,0 1-1,0 0 0,0 0 1,0 1-1,0-1 1,0 0-1,-1 0 0,1 0 1,0 1-1,0-1 1,-1 1-1,-2 0-48,1 0 0,0 0 0,0 0 0,0 0 0,-1 0 0,1 1 1,0 0-1,0-1 0,-2 4 0,2-1-25,0 0-1,1 0 1,-1 0 0,1 1 0,0-1 0,1 1 0,-1-1-1,1 1 1,0 0 0,0 0 0,1 0 0,-1-1 0,1 1 0,0 0-1,0 0 1,1 0 0,1 7 0,-2-11 4,0-1 0,1 1 0,-1-1 1,1 1-1,0-1 0,-1 1 0,1-1 0,-1 0 1,1 1-1,0-1 0,-1 0 0,1 0 0,0 1 1,-1-1-1,1 0 0,0 0 0,-1 0 0,1 0 1,0 0-1,0 0 0,-1 0 0,1 0 0,0 0 1,-1 0-1,1 0 0,0 0 0,-1 0 0,1-1 0,0 1 1,-1 0-1,1-1 0,0 1 0,-1 0 0,1-1 1,-1 1-1,2-1 0,12-7-2915,-5 2-6336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5:55.625"/>
    </inkml:context>
    <inkml:brush xml:id="br0">
      <inkml:brushProperty name="width" value="0.025" units="cm"/>
      <inkml:brushProperty name="height" value="0.025" units="cm"/>
    </inkml:brush>
  </inkml:definitions>
  <inkml:trace contextRef="#ctx0" brushRef="#br0">1 68 11243,'0'0'5765,"5"8"-3437,-2-3-2015,20 28 1784,-21-31-1772,-1 0-1,1-1 1,0 1-1,0 0 1,0-1-1,0 1 1,0-1-1,0 0 1,0 0-1,1 0 1,-1 0 0,0 0-1,1 0 1,-1 0-1,0-1 1,5 1-1,-6-2-192,0 1 0,-1-1 0,1 0 0,-1 0 0,1 0 0,-1 0 0,0 0 0,1 0 0,-1 0 0,0 0 0,0 0-1,0 0 1,0 0 0,0 0 0,0 0 0,0-1 0,0 1 0,0 0 0,0 0 0,-1 0 0,1 0 0,0 0 0,-1-1 0,-6-26 187,7 27-317,-1 0-1,1 0 1,0 0 0,-1 0-1,1 0 1,-1 0 0,1 1 0,-1-1-1,1 0 1,-1 0 0,1 1-1,-1-1 1,0 0 0,1 1-1,-1-1 1,0 1 0,0-1-1,0 1 1,1-1 0,-1 1-1,0-1 1,0 1 0,0 0-1,0-1 1,0 1 0,0 0-1,-1 0 1,1 0 0,0 1 1,0 0-1,0 0 0,0 0 1,1 0-1,-1 0 0,0 0 0,1 0 1,-1 0-1,0 0 0,1 0 0,-1 0 1,1 0-1,0 0 0,-1 1 1,1-1-1,-1 2 0,-6 57 38,7-58-25,0 0-1,0 1 1,0-1-1,0 1 1,0-1-1,1 0 1,-1 1-1,0-1 1,1 1-1,0-1 1,0 0-1,0 0 1,2 5-1,-3-7-8,1 0 1,-1 1-1,1-1 1,-1 0-1,0 1 0,1-1 1,-1 0-1,1 0 1,-1 1-1,1-1 1,-1 0-1,1 0 0,-1 0 1,1 0-1,-1 0 1,1 0-1,-1 0 0,1 0 1,-1 0-1,1 0 1,-1 0-1,1 0 0,-1 0 1,0 0-1,2 0 1,18-15 125,-11 4-245,-1 1 0,0-1 0,0 0 0,-1-1 0,0 0 0,-1 0-1,-1 0 1,0-1 0,0 0 0,4-25 0,-10 26-4045,-8 9-3498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5:59.597"/>
    </inkml:context>
    <inkml:brush xml:id="br0">
      <inkml:brushProperty name="width" value="0.025" units="cm"/>
      <inkml:brushProperty name="height" value="0.025" units="cm"/>
    </inkml:brush>
  </inkml:definitions>
  <inkml:trace contextRef="#ctx0" brushRef="#br0">44 36 7591,'0'0'13015,"-8"-7"-11237,-23-21-257,27 28 2652,6 9-2972,9 11-516,-5-10-605,2-1-1,0-1 1,0 1-1,0-1 1,1 0-1,0-1 1,1 0-1,-1-1 1,1 0-1,1 0 1,-1-1-1,13 4 1,8 1 325,1-2 0,61 8 0,-57-11-220,0 1-1,46 15 1,-75-18-185,-1 0 0,1 1 0,-1-1 0,0 1 0,0 0 0,0 1 0,-1 0 0,1-1 0,-1 2 0,0-1 0,-1 0 0,5 8 0,31 30 0,-37-40-18,2 0 0,-1-1 0,0 1 0,0-1 0,1 0 0,-1-1 1,1 1-1,-1-1 0,1 0 0,0 0 0,0 0 0,0 0 0,7-1 0,-9-7-5182,-3 5 3743,0-3-7234</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0.613"/>
    </inkml:context>
    <inkml:brush xml:id="br0">
      <inkml:brushProperty name="width" value="0.025" units="cm"/>
      <inkml:brushProperty name="height" value="0.025" units="cm"/>
    </inkml:brush>
  </inkml:definitions>
  <inkml:trace contextRef="#ctx0" brushRef="#br0">1 1 9961,'0'0'19849,"-1"8"-19054,1-1-723,1-1-1,-1 1 1,1-1 0,1 0-1,-1 1 1,1-1-1,0 0 1,0 0 0,1 0-1,0 0 1,0 0 0,0-1-1,1 1 1,0-1 0,0 0-1,0 0 1,0 0 0,8 5-1,8 9 9,0 0 0,2-1 0,0-2 1,0 0-1,2-1 0,0-1 0,1-2 0,0 0 0,33 10 0,-48-18-80,0 1 0,0 0 0,0 1 0,-1 0 0,0 0 0,0 1 0,0 0 0,-1 1 0,8 9 0,37 31 0,-73-60-2050,-8 4-5605,9 7-6246</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1.719"/>
    </inkml:context>
    <inkml:brush xml:id="br0">
      <inkml:brushProperty name="width" value="0.025" units="cm"/>
      <inkml:brushProperty name="height" value="0.025" units="cm"/>
    </inkml:brush>
  </inkml:definitions>
  <inkml:trace contextRef="#ctx0" brushRef="#br0">45 119 6598,'-14'-48'5057,"4"7"-739,-3 18 1490,5 16 997,12 18-5332,12 19-1167,19 17-22,-7-6 69,2-2 0,1-1 0,2-1 0,2-2 0,59 47 0,-73-67-353,-2 1 0,0 1 0,19 22 0,-32-35 7,-4-6-183,-8-12-1924,-8 2-4626,-2-1-5899</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2.325"/>
    </inkml:context>
    <inkml:brush xml:id="br0">
      <inkml:brushProperty name="width" value="0.025" units="cm"/>
      <inkml:brushProperty name="height" value="0.025" units="cm"/>
    </inkml:brush>
  </inkml:definitions>
  <inkml:trace contextRef="#ctx0" brushRef="#br0">1 1 12268,'0'0'14216,"11"14"-12882,12 18-621,-1 1 0,-1 1-1,18 43 1,25 93 503,32 72-830,-94-237-589,19 32 247,-20-35-299,0-1-1,1 1 1,-1-1 0,0 0 0,0 1-1,1-1 1,-1 0 0,1 0 0,-1 0-1,1 0 1,-1 0 0,1 0 0,0 0-1,-1-1 1,1 1 0,0-1 0,0 1-1,0-1 1,2 1 0,5-2-7085</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7.493"/>
    </inkml:context>
    <inkml:brush xml:id="br0">
      <inkml:brushProperty name="width" value="0.025" units="cm"/>
      <inkml:brushProperty name="height" value="0.025" units="cm"/>
    </inkml:brush>
  </inkml:definitions>
  <inkml:trace contextRef="#ctx0" brushRef="#br0">0 3085 15086,'0'0'2242,"8"-13"-2268,89-126 1158,171-190 0,-144 184-1106,923-1133 1490,-344 504 972,-362 418-2398,-334 349-200,-3 2-59,-1 2 0,1-1 0,-1 0 1,1 1-1,0-1 0,0 1 0,1 0 0,-1 1 0,1-1 0,-1 1 0,1 0 0,8-3 0,-22 12-4630,-13 5 357</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8.037"/>
    </inkml:context>
    <inkml:brush xml:id="br0">
      <inkml:brushProperty name="width" value="0.025" units="cm"/>
      <inkml:brushProperty name="height" value="0.025" units="cm"/>
    </inkml:brush>
  </inkml:definitions>
  <inkml:trace contextRef="#ctx0" brushRef="#br0">149 51 10218,'0'0'3464,"10"-8"-2060,33-26-213,-42 33-1124,0 0 0,1 0 1,-1 1-1,1-1 1,-1 0-1,1 0 0,0 1 1,-1-1-1,1 1 1,-1-1-1,1 1 0,0 0 1,0-1-1,-1 1 0,4 0 1,-5 1-51,1-1 0,0 0 0,-1 1 0,1-1 0,0 0 0,0 1 0,-1-1 0,1 1 0,-1-1 0,1 1 0,0-1 0,-1 1 0,1-1 0,-1 1 0,1 0 0,-1-1 0,0 1 0,1 0 0,-1-1 0,1 1 1,-1 0-1,0 1 0,2 4 19,-2 0 1,1 1 0,0-1 0,-1 0-1,-1 0 1,0 7 0,1-6 142,-3 23 202,-2-1 1,0 0 0,-2 0-1,-16 43 1,-54 111 1765,59-144-1595,-17 33 377,20-44-394,1 1 0,1 0 0,-14 53 0,26-81-541,1 0 0,0 0 1,0 0-1,0 0 0,0 0 0,0 0 0,0 0 0,0 0 0,0 0 1,0 0-1,1 0 0,-1 0 0,0 0 0,1 0 0,-1 0 0,1-1 1,-1 1-1,1 0 0,-1 0 0,1 0 0,-1 0 0,1-1 0,0 1 1,-1 0-1,1-1 0,0 1 0,0-1 0,0 1 0,-1 0 0,1-1 0,0 0 1,0 1-1,0-1 0,0 0 0,0 1 0,0-1 0,0 0 0,0 0 1,0 0-1,0 0 0,0 0 0,0 0 0,0 0 0,1 0 0,53-6-31,-47 5 50,34-8 23,-1-2 0,0-2 0,63-29 0,114-68-358,-181 89 83,3-1-2753,60-45 0,-42 20-2629</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9.083"/>
    </inkml:context>
    <inkml:brush xml:id="br0">
      <inkml:brushProperty name="width" value="0.025" units="cm"/>
      <inkml:brushProperty name="height" value="0.025" units="cm"/>
    </inkml:brush>
  </inkml:definitions>
  <inkml:trace contextRef="#ctx0" brushRef="#br0">229 55 18866,'0'0'2221,"0"-8"-470,0 6-1589,0 0 0,0 0 0,0 0 1,-1-1-1,1 1 0,0 0 1,-1 0-1,0 0 0,1 0 0,-1 1 1,0-1-1,0 0 0,0 0 1,0 0-1,0 1 0,-1-1 0,1 0 1,0 1-1,-1-1 0,1 1 1,-4-2-1,3 2-69,-1 0 1,1 0-1,-1 1 1,0-1-1,1 1 1,-1 0-1,0 0 1,0 0-1,1 0 1,-1 0-1,0 1 1,1-1-1,-1 1 1,0-1-1,1 1 0,-1 0 1,1 0-1,-1 0 1,1 1-1,0-1 1,-4 3-1,-6 4 83,1-1 0,0 1 0,0 1 0,-18 20 0,24-24-153,0 1-1,0 0 1,0 0-1,1 1 0,0-1 1,1 1-1,-1 0 1,1 0-1,1 0 0,-4 11 1,7-17-31,-1 0 1,0 0 0,0 0-1,1-1 1,-1 1 0,1 0-1,-1 0 1,0-1 0,1 1 0,-1 0-1,1-1 1,0 1 0,-1 0-1,1-1 1,-1 1 0,1-1-1,0 1 1,0-1 0,-1 1-1,1-1 1,0 1 0,0-1 0,-1 0-1,1 0 1,0 1 0,0-1-1,0 0 1,0 0 0,0 0-1,-1 0 1,1 0 0,0 0-1,0 0 1,0 0 0,0 0 0,0 0-1,44-2 88,-37 2-76,15-2 24,-12 1-36,0 0-1,0 0 1,0 2 0,0-1-1,21 5 1,-29-4 7,1 0 0,-1 0 0,0 0 0,0 1 0,0 0-1,0 0 1,0 0 0,-1 0 0,1 0 0,0 0 0,-1 1 0,1-1 0,-1 1 0,0-1 0,0 1 0,0 0-1,0 0 1,-1 0 0,1 0 0,-1 0 0,0 1 0,0-1 0,1 6 0,0-3 62,-1 0 0,0 0 1,-1 0-1,0 0 1,0 1-1,0-1 0,-1 0 1,1 0-1,-2 0 0,1 0 1,0 0-1,-1 0 0,0-1 1,-1 1-1,1-1 0,-1 1 1,0-1-1,-1 0 0,1 0 1,-1 0-1,0 0 0,0-1 1,0 1-1,-1-1 0,0 0 1,1-1-1,-10 6 0,1-1 93,1-1 0,-1 0 0,1-1 0,-2-1 0,1 0 0,-1-1 0,1 0 0,-1-1 0,0-1 0,-28 2 0,41-4-232,0 0-1,0 0 1,0 0 0,-1 0-1,1 0 1,0 0-1,0 0 1,0-1 0,0 1-1,0 0 1,0-1 0,-1 1-1,1 0 1,0-1 0,0 0-1,0 1 1,0-1 0,0 0-1,1 1 1,-1-1-1,0 0 1,0 0 0,0 0-1,1 1 1,-1-1 0,0 0-1,1 0 1,-1 0 0,1 0-1,-1 0 1,1-1 0,0 1-1,-1 0 1,1 0 0,0 0-1,0 0 1,-1 0-1,1 0 1,0-1 0,0 1-1,1 0 1,-1 0 0,0 0-1,0 0 1,0 0 0,1-1-1,-1 1 1,1 0 0,-1 0-1,1 0 1,0-2-1,3-7-1515,1 0-1,0 0 0,0 1 0,8-11 0,18-23-7304</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09.753"/>
    </inkml:context>
    <inkml:brush xml:id="br0">
      <inkml:brushProperty name="width" value="0.025" units="cm"/>
      <inkml:brushProperty name="height" value="0.025" units="cm"/>
    </inkml:brush>
  </inkml:definitions>
  <inkml:trace contextRef="#ctx0" brushRef="#br0">10 0 20147,'0'0'7212,"0"14"-5568,2 110 657,-3-56-1935,13 105 0,-13-172-362,1 0 0,0 0 0,0-1 0,0 1 0,0 0 0,0-1 0,0 1 0,0 0 1,0 0-1,0-1 0,0 1 0,0 0 0,1-1 0,-1 1 0,0 0 0,0-1 0,1 1 0,-1 0 0,0-1 1,1 1-1,-1-1 0,1 1 0,-1 0 0,1-1 0,-1 1 0,1-1 0,-1 0 0,2 1 0,3-23 247,-1-43 111,-3 34-362,0 22 0,0 0 0,-1 0 0,0 0 0,0 0 0,-1 0 0,0 0 0,0 1 0,-1-1 0,-5-13 0,7 22 0,0-1 0,-1 0 0,1 0 0,0 1 0,-1-1 0,1 1 0,0-1 0,-1 0 0,1 1 0,-1-1 0,1 1 0,-1-1 0,1 1 0,-1-1 0,0 1 0,1-1 0,-1 1 0,1 0 0,-1-1 0,0 1 0,1 0 0,-1 0 0,0-1 0,0 1 0,0 0 0,-8 12 0,3 28 0,6-34 0,-1 1 0,1-1 0,1 0 0,-1 1 0,1-1 0,0 0 0,0 0 0,1 1 0,2 6 0,-2-12 0,-1 1 0,0 0 0,1 0 0,-1-1 0,1 1 0,0 0 0,-1-1 0,1 0 0,0 1 0,0-1 0,0 0 0,0 0 0,0 0 0,0 0 0,0 0 0,0-1 0,1 1 0,-1-1 0,0 1 0,0-1 0,1 0 0,-1 0 0,0 0 0,0 0 0,1 0 0,-1 0 0,0-1 0,0 1 0,3-2 0,3 0 0,-1 0 0,1-1 0,-1 0 0,0-1 0,0 1 0,0-1 0,-1-1 0,1 1 0,-1-1 0,0-1 0,-1 1 0,1-1 0,6-7 0,-2-1 0,1 1 0,-1-1 0,-1-1 0,-1 0 0,8-18 0,-25 74 0,2 0 0,-3 58 0,10-98 0,0 0 0,0-1 0,-1 1 0,1 0 0,0 0 0,0 0 0,0-1 0,0 1 0,0 0 0,0 0 0,0 0 0,0-1 0,1 1 0,-1 0 0,0 0 0,0 0 0,1-1 0,-1 1 0,0 0 0,1-1 0,-1 1 0,1 0 0,-1-1 0,1 1 0,-1 0 0,1-1 0,-1 1 0,1-1 0,0 1 0,-1-1 0,1 1 0,0-1 0,-1 0 0,1 1 0,0-1 0,0 0 0,-1 0 0,1 1 0,0-1 0,0 0 0,0 0 0,-1 0 0,1 0 0,0 0 0,0 0 0,0 0 0,-1 0 0,1 0 0,0 0 0,0-1 0,-1 1 0,1 0 0,0 0 0,0-1 0,-1 1 0,1-1 0,0 1 0,0-1 0,5-2 0,-1 0 0,0-1 0,0 0 0,0 0 0,0 0 0,5-6 0,3-8 0,0-1 0,-1 0 0,0-1 0,11-30 0,4-4 0,-27 54 0,0 0 0,-1-1 0,1 1 0,0 0 0,0 0 0,0 0 0,0 0 0,0 0 0,0 0 0,1-1 0,-1 1 0,0 0 0,0 0 0,0 0 0,0 0 0,0 0 0,0-1 0,0 1 0,0 0 0,0 0 0,0 0 0,0 0 0,0 0 0,0 0 0,1 0 0,-1 0 0,0-1 0,0 1 0,0 0 0,0 0 0,0 0 0,0 0 0,0 0 0,1 0 0,-1 0 0,0 0 0,0 0 0,0 0 0,0 0 0,0 0 0,0 0 0,1 0 0,-1 0 0,0 0 0,0 0 0,0 0 0,0 0 0,0 0 0,1 0 0,-1 0 0,0 0 0,0 0 0,0 0 0,0 0 0,0 0 0,0 1 0,0-1 0,1 0 0,-1 0 0,0 0 0,0 0 0,0 0 0,0 0 0,0 0 0,0 1 0,3 14 0,-2 27 0,-1-38 0,-2 49 0,1-30 0,0-1 0,1 1 0,6 33 0,-6-54 0,0-1 0,0 0 0,0 0 0,0 0 0,1 1 0,-1-1 0,0 0 0,1 0 0,-1 0 0,1 0 0,-1 0 0,1 0 0,0 0 0,-1 0 0,1 0 0,0 0 0,0 0 0,-1 0 0,1 0 0,0 0 0,0-1 0,0 1 0,0 0 0,0-1 0,0 1 0,1-1 0,-1 1 0,0-1 0,0 1 0,0-1 0,0 0 0,1 0 0,-1 1 0,0-1 0,0 0 0,0 0 0,1 0 0,-1 0 0,0-1 0,0 1 0,0 0 0,1 0 0,-1-1 0,0 1 0,0-1 0,0 1 0,0-1 0,0 1 0,2-2 0,2-1 0,0 0 0,-1-1 0,1 1 0,-1-1 0,0 0 0,0 0 0,0 0 0,0 0 0,4-7 0,10-32-3960,-11-5-6446,-7 10-5529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052"/>
    </inkml:context>
    <inkml:brush xml:id="br0">
      <inkml:brushProperty name="width" value="0.025" units="cm"/>
      <inkml:brushProperty name="height" value="0.025" units="cm"/>
    </inkml:brush>
  </inkml:definitions>
  <inkml:trace contextRef="#ctx0" brushRef="#br0">0 68 1121,'0'0'1025,"57"-28"-769,-39 21 225,4 1-129,2-3-256,1 1-32,4-1-800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0.128"/>
    </inkml:context>
    <inkml:brush xml:id="br0">
      <inkml:brushProperty name="width" value="0.025" units="cm"/>
      <inkml:brushProperty name="height" value="0.025" units="cm"/>
    </inkml:brush>
  </inkml:definitions>
  <inkml:trace contextRef="#ctx0" brushRef="#br0">0 15 19250,'0'0'10154,"61"-10"-19667,-40 6 512</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0.828"/>
    </inkml:context>
    <inkml:brush xml:id="br0">
      <inkml:brushProperty name="width" value="0.025" units="cm"/>
      <inkml:brushProperty name="height" value="0.025" units="cm"/>
    </inkml:brush>
  </inkml:definitions>
  <inkml:trace contextRef="#ctx0" brushRef="#br0">46 0 16848,'0'0'11718,"-7"6"-11660,-22 18-79,28-23 17,1 0 1,-1 0-1,0 0 0,0 0 1,1 0-1,-1 0 0,0 0 1,1 0-1,-1 0 0,1 0 1,-1 0-1,1 1 0,0-1 1,-1 0-1,1 0 0,0 1 1,0-1-1,0 0 0,0 0 1,0 1-1,0-1 0,0 0 1,0 0-1,1 0 1,-1 1-1,0-1 0,1 0 1,-1 0-1,1 0 0,0 2 1,22 27-27,-19-26 50,13 17 3,-1 0 0,22 37 0,-33-48 68,0-1-1,-1 1 0,-1 0 0,1 0 1,-1 0-1,-1 1 0,0-1 0,-1 1 1,1 15-1,-2-20 112,0 1 1,0-1-1,-1 0 1,0 0-1,0 0 0,0 0 1,-1 0-1,-3 8 1,4-12-148,0 0 0,-1 0 1,1 0-1,0 0 0,-1 0 0,1-1 1,-1 1-1,0-1 0,1 1 1,-1-1-1,0 1 0,0-1 1,0 0-1,0 0 0,0 0 1,0 0-1,0 0 0,0-1 1,-1 1-1,1-1 0,0 1 0,0-1 1,-1 0-1,1 0 0,0 0 1,-3 0-1,3-1-55,-1 1 0,1-1 0,-1 0 0,1 0 0,0 0 0,-1 0 0,1 0 0,0 0 0,0-1 0,0 1 0,0-1 0,0 0 0,0 1 0,0-1 0,1 0 0,-1 0 0,1 0 0,-1 0 0,1 0 0,0-1 0,0 1 0,0 0 0,0-1 0,0 1 0,0 0 0,1-1 0,-1 1 0,0-5 0,-1-8 0,0 1 0,0-1 0,2-22 0,0 31 0,1 1 0,0 0 0,0 0 0,1 0 0,-1 0 0,1 0 0,0 1 0,1-1 0,-1 0 0,1 1 0,0 0 0,0-1 0,0 1 0,6-5 0,9-9 0,37-28 0,-6 5 0,-46 41 0,-1-1 0,0 1 0,0 0 0,0 0 0,0 0 0,0 0 0,1 1 0,-1-1 0,0 0 0,0 1 0,0 0 0,0-1 0,3 2 0,14 3 0,-5-6-218,-1-1 1,0 0-1,0-1 1,-1-1-1,1 0 1,-1-1-1,1 0 0,-1 0 1,11-8-1,-6 3-187,1 2 0,0 0 0,21-5 0,-38 13 376,-1 0 0,1-1 0,0 1-1,-1 0 1,1 0 0,0 0 0,0 0 0,-1 0-1,1 0 1,0 1 0,-1-1 0,1 0-1,0 0 1,-1 0 0,1 1 0,0-1-1,-1 0 1,1 1 0,-1-1 0,1 0 0,0 1-1,-1-1 1,1 1 0,-1-1 0,1 1-1,-1-1 1,1 1 0,-1-1 0,0 1-1,1 0 1,-1-1 0,0 1 0,1 0 0,-1-1-1,0 1 1,0 0 0,0-1 0,1 2-1,3 38-3273,0-7 1719,1-14 971,20 76-1879,-20-29 4482,-5-63-1554,-4 54 4484,-6-32-2290,10-24-2529,-1-1-1,1 1 1,-1-1-1,1 1 1,-1-1-1,1 1 1,-1-1-1,0 0 1,1 1-1,-1-1 1,0 0-1,1 1 1,-1-1-1,0 0 1,1 0-1,-1 0 1,0 1-1,0-1 1,1 0-1,-1 0 1,0 0-1,1 0 1,-1 0-1,0-1 1,0 1-1,1 0 1,-1 0-1,-1-1 1,-1-1-98,0 0 0,0 0 1,1-1-1,-1 1 0,0-1 1,1 0-1,0 0 0,0 0 1,0 0-1,0 0 0,0 0 1,1 0-1,-3-5 0,-13-48-12,16 54 12,1 0 0,0-1 0,0 1-1,0 0 1,0-1 0,1 1 0,-1 0 0,1-1 0,-1 1 0,1 0 0,0 0-1,0-1 1,0 1 0,0 0 0,0 0 0,0 0 0,1 0 0,-1 0 0,1 1-1,-1-1 1,1 0 0,3-2 0,3-2-24,1 1-1,0 0 1,-1 0-1,13-4 1,5-3-232,21-15-2190,-2-3-3746,3-8-5929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1.483"/>
    </inkml:context>
    <inkml:brush xml:id="br0">
      <inkml:brushProperty name="width" value="0.025" units="cm"/>
      <inkml:brushProperty name="height" value="0.025" units="cm"/>
    </inkml:brush>
  </inkml:definitions>
  <inkml:trace contextRef="#ctx0" brushRef="#br0">3 2 15663,'-1'-1'8129,"0"4"-3332,0 12-2031,6 22-2358,-4-31-347,1 0-1,1 0 1,-1 0-1,1 0 1,0 0-1,0-1 1,0 0-1,1 1 1,0-1-1,0 0 1,9 7-1,-11-10-49,1-1 0,0 1-1,0-1 1,0 0 0,0 0-1,0 0 1,0 0 0,0 0 0,0-1-1,0 1 1,0-1 0,1 0-1,-1 0 1,0 0 0,0-1-1,0 1 1,0-1 0,0 1-1,1-1 1,-1 0 0,0 0-1,-1-1 1,1 1 0,0 0-1,5-4 1,9-6-11,0-1 0,25-22 0,27-18 0,-69 51 0,1 0 0,0 0 0,0 1 0,0-1 0,0 0 0,0 1 0,0-1 0,0 1 0,0-1 0,1 1 0,-1 0 0,0-1 0,0 1 0,0 0 0,0 0 0,0 0 0,1 0 0,-1 0 0,0 0 0,0 0 0,0 0 0,0 1 0,1-1 0,-1 0 0,0 1 0,0-1 0,0 1 0,0-1 0,0 1 0,0-1 0,0 1 0,0 0 0,0-1 0,0 1 0,0 0 0,-1 0 0,1 0 0,0 0 0,0 0 0,-1 0 0,1 0 0,-1 0 0,1 0 0,-1 0 0,1 0 0,-1 0 0,0 0 0,1 0 0,-1 0 0,0 0 0,0 2 0,2 10 0,0 0 0,-1 0 0,-1 25 0,0-15 0,0-20 0,6 34 0,3-31 0,8-19 0,2-12-749,19-23-3159,-36 45 3542,0 1 0,1 0 1,-1 0-1,0 0 0,1 0 0,-1 1 0,1-1 0,0 1 0,0-1 0,-1 1 0,1 0 0,0 0 0,0 0 1,0 1-1,5-2 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1.842"/>
    </inkml:context>
    <inkml:brush xml:id="br0">
      <inkml:brushProperty name="width" value="0.025" units="cm"/>
      <inkml:brushProperty name="height" value="0.025" units="cm"/>
    </inkml:brush>
  </inkml:definitions>
  <inkml:trace contextRef="#ctx0" brushRef="#br0">1 49 23414,'0'0'6598,"61"-49"-14637</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2.464"/>
    </inkml:context>
    <inkml:brush xml:id="br0">
      <inkml:brushProperty name="width" value="0.025" units="cm"/>
      <inkml:brushProperty name="height" value="0.025" units="cm"/>
    </inkml:brush>
  </inkml:definitions>
  <inkml:trace contextRef="#ctx0" brushRef="#br0">0 235 15855,'0'0'12833,"11"-10"-11210,2-2-1327,-1 0 0,-1-1 0,0 0 0,0-1 0,-1 0 0,11-23 0,-14 21-231,-6 12-58,0-1 0,1 1 0,0 0 0,0 0 1,0 0-1,0 0 0,1 0 0,-1 0 0,1 0 1,3-3-1,-5 8-27,0-1 0,-1 0 0,1 0 0,-1 1 0,1-1 0,-1 1 0,1-1 0,-1 0 0,1 1 0,-1-1 0,0 1-1,1-1 1,-1 1 0,1 0 0,-1-1 0,0 1 0,0-1 0,1 1 0,-1 0 0,0-1 0,0 1 0,0-1 0,0 1 0,0 0 0,1-1 0,-1 2 0,4 19-155,3 37 227,24 305 211,-33-364-225,1 1 0,-1-1-1,1 1 1,-1-1 0,1 0-1,0 1 1,-1-1 0,1 0 0,0 0-1,0 0 1,0 0 0,0 0-1,-1 0 1,1 0 0,0 0-1,-1-3 1,-1-1-38,-1 0 0,1-1 0,0 1 0,0-1 0,1 0 0,0 0 0,0 0 0,0 0 0,0 0 0,1 0 0,0 0 0,1-1 0,-1 1 0,1 0 0,1-1 0,-1 1 0,1 0 0,0 0 0,3-11 0,1 6 0,0 0 0,0 0 0,2 0 0,-1 1 0,1 0 0,1 0 0,-1 1 0,2 0 0,11-10 0,-5 4 0,9-6 0,-2-1 0,19-26 0,-36 41 0,0 1 0,0-1 0,-1 0 0,0-1 0,0 1 0,-1-1 0,0 1 0,-1-1 0,1 0 0,-1 0 0,-1 0 0,2-16 0,-3 24 0,0-1 0,0 0 0,1 0 0,-1 0 0,0 1 0,0-1 0,0 0 0,0 0 0,0 0 0,0 0 0,0 1 0,-1-1 0,1 0 0,0 0 0,0 0 0,0 1 0,-1-1 0,1 0 0,-1 0 0,1 1 0,0-1 0,-1 0 0,1 1 0,-1-1 0,0 0 0,1 1 0,-1-1 0,1 1 0,-1-1 0,0 1 0,1-1 0,-1 1 0,0-1 0,0 1 0,1 0 0,-1 0 0,0-1 0,0 1 0,0 0 0,0 0 0,1 0 0,-1 0 0,0 0 0,0 0 0,0 0 0,0 0 0,1 0 0,-1 0 0,0 0 0,0 0 0,0 1 0,1-1 0,-1 0 0,0 1 0,0 0 0,-3 0 0,1 1 0,0 0 0,0 0 0,0 0 0,1 0 0,-1 0 0,0 1 0,1-1 0,0 1 0,-1 0 0,1-1 0,-2 5 0,-2 5 0,1 1 0,0 0 0,1 0 0,1 0 0,0 0 0,1 1 0,0-1 0,1 1 0,0 0 0,1-1 0,2 15 0,-1-27-39,-1 0 0,0-1 0,0 1 0,1 0-1,-1 0 1,1 0 0,-1-1 0,1 1 0,-1 0 0,1 0 0,-1-1 0,1 1 0,-1 0-1,1-1 1,0 1 0,0-1 0,-1 1 0,1-1 0,0 1 0,0-1 0,-1 0 0,1 1-1,0-1 1,0 0 0,0 0 0,0 1 0,-1-1 0,1 0 0,0 0 0,0 0 0,0 0-1,0 0 1,0 0 0,0 0 0,0 0 0,-1-1 0,1 1 0,0 0 0,0 0 0,0-1-1,0 1 1,-1-1 0,1 1 0,0-1 0,0 1 0,-1-1 0,1 1 0,0-2 0,4 0-513,-1-1 0,0 1 0,0-1 0,0-1 0,0 1 0,-1 0 1,5-6-1,4-17-5518,-5-4-1900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2.825"/>
    </inkml:context>
    <inkml:brush xml:id="br0">
      <inkml:brushProperty name="width" value="0.025" units="cm"/>
      <inkml:brushProperty name="height" value="0.025" units="cm"/>
    </inkml:brush>
  </inkml:definitions>
  <inkml:trace contextRef="#ctx0" brushRef="#br0">0 1 11851,'0'0'12140,"28"56"-12204,5-42-1378,2-2-1825,5-3-2819</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3.165"/>
    </inkml:context>
    <inkml:brush xml:id="br0">
      <inkml:brushProperty name="width" value="0.025" units="cm"/>
      <inkml:brushProperty name="height" value="0.025" units="cm"/>
    </inkml:brush>
  </inkml:definitions>
  <inkml:trace contextRef="#ctx0" brushRef="#br0">94 191 13357,'0'0'13308,"-10"-1"-12000,7 1-1245,0-1 0,0 1 0,-1 0 0,1 1 0,0-1 1,0 1-1,0-1 0,-1 1 0,1 0 0,0 0 0,0 0 0,0 0 0,0 1 0,1-1 0,-1 1 0,0 0 0,1 0 0,-1 0 0,1 0 0,-1 0 1,1 0-1,0 1 0,0-1 0,0 1 0,0 0 0,0-1 0,1 1 0,-1 0 0,1 0 0,0 0 0,0 0 0,0 0 0,0 0 0,1 0 0,-1 1 1,1-1-1,-1 0 0,1 0 0,0 1 0,1-1 0,-1 0 0,1 4 0,0-6-64,-1-1 1,0 1-1,1-1 1,-1 1-1,0-1 1,1 1-1,-1-1 1,1 1-1,-1-1 0,1 1 1,-1-1-1,1 0 1,-1 1-1,1-1 1,-1 0-1,1 0 1,0 1-1,-1-1 0,1 0 1,-1 0-1,1 0 1,0 0-1,-1 0 1,1 0-1,0 0 1,-1 0-1,1 0 0,-1 0 1,1 0-1,0 0 1,-1 0-1,1 0 1,0-1-1,23-7 100,-14 1-15,0-1-1,0 0 1,-1 0 0,0-1 0,-1 0-1,0-1 1,0 0 0,-1 0-1,8-15 1,8-18 450,18-49-1,-24 53-435,-22 99-530,-15 14 534,11-42-36,1 0 0,1 1 0,2 0 0,-1 37 0,6-69-93,0 1 0,0 0 0,0-1 1,0 1-1,1-1 0,-1 1 0,0-1 0,1 1 0,-1-1 0,1 1 0,0-1 1,-1 0-1,1 1 0,0-1 0,0 0 0,0 0 0,0 1 0,0-1 1,0 0-1,0 0 0,0 0 0,1 0 0,-1 0 0,0 0 0,0-1 0,1 1 1,-1 0-1,1-1 0,-1 1 0,1-1 0,-1 1 0,1-1 0,-1 0 1,1 0-1,-1 1 0,1-1 0,-1 0 0,1 0 0,-1-1 0,1 1 0,0 0 1,-1 0-1,1-1 0,-1 1 0,3-2 0,3 0-261,0 0-1,0 0 0,0-1 1,0 1-1,-1-2 1,1 1-1,-1-1 1,11-8-1,-7 2-1835,0-1 0,0 0 1,-2 0-1,1-1 0,10-21 0,-5 4-6027</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3.539"/>
    </inkml:context>
    <inkml:brush xml:id="br0">
      <inkml:brushProperty name="width" value="0.025" units="cm"/>
      <inkml:brushProperty name="height" value="0.025" units="cm"/>
    </inkml:brush>
  </inkml:definitions>
  <inkml:trace contextRef="#ctx0" brushRef="#br0">22 70 10698,'0'0'9155,"-4"10"-6037,-11 28-967,15-37-2093,-1-1-1,1 1 0,0-1 0,0 0 0,0 1 1,-1-1-1,1 1 0,0-1 0,0 1 1,0-1-1,0 1 0,0-1 0,0 0 0,0 1 1,0-1-1,0 1 0,0-1 0,0 1 0,0-1 1,0 1-1,0-1 0,0 1 0,0-1 0,1 0 1,-1 1-1,0-1 0,0 1 0,1-1 0,-1 0 1,0 1-1,0-1 0,1 1 0,-1-1 0,0 0 1,1 0-1,-1 1 0,0-1 0,1 0 1,-1 0-1,1 1 0,-1-1 0,1 0 0,-1 0 1,0 0-1,1 0 0,-1 1 0,1-1 0,-1 0 1,1 0-1,-1 0 0,1 0 0,-1 0 0,1 0 1,-1 0-1,0 0 0,1-1 0,0 1 0,24-7 1628,-20 3-1565,0 0 0,0 1 0,-1-2 0,1 1 0,-1 0 0,0-1 0,0 0 0,-1 0 1,1 0-1,-1 0 0,0-1 0,-1 1 0,1-1 0,-1 0 0,0 1 0,-1-1 0,1 0 1,-1 0-1,0 0 0,-1-1 0,1-7 0,-1 14-120,0 0 0,0-1 0,0 1 0,0 0 0,0 0 0,0-1 0,0 1 0,-1 0 0,1 0 0,0 0 0,0-1 0,0 1 0,0 0 0,0 0 0,0 0 0,0-1 0,-1 1 0,1 0 0,0 0 0,0 0 0,0 0 0,0 0 0,-1-1 0,1 1 0,0 0 0,0 0 0,0 0 0,-1 0 0,1 0 0,0 0 0,0 0 0,-1 0 0,1 0 0,0 0 0,0 0 0,0 0 0,-1 0 0,1 0 0,0 0 0,0 0 0,-1 0 0,1 0 0,0 0 0,0 0 0,0 0 0,-1 0 0,1 0 0,0 1 0,0-1 0,0 0 0,-1 0 0,1 0 0,0 0 0,0 0 0,0 1 0,0-1 0,-1 0 0,1 0 0,0 0 0,0 1 0,-13 10 0,6 1 0,0 0 0,0 1 0,1-1 0,1 1 0,0 1 0,1-1 0,0 0 0,1 1 0,1 0 0,0 0 0,0 25 0,2-38 0,0 0 0,0 1 0,1-1 0,-1 0 0,0 1 0,1-1 0,-1 0 0,1 0 0,0 1 0,-1-1 0,1 0 0,0 0 0,0 0 0,-1 0 0,1 0 0,0 0 0,0 0 0,0 0 0,0 0 0,0 0 0,1-1 0,-1 1 0,0 0 0,0-1 0,0 1 0,1-1 0,-1 1 0,0-1 0,1 0 0,-1 0 0,0 1 0,1-1 0,-1 0 0,0 0 0,1 0 0,-1 0 0,0 0 0,1-1 0,-1 1 0,0 0 0,3-2 0,4 1 0,0-1 0,-1 0 0,1-1 0,0 0 0,13-7 0,28-24 0,-40 27 0,0 0 0,1 0 0,-1 0 0,2 2 0,-1-1 0,1 1 0,-1 0 0,1 1 0,1 1 0,19-5 0,-29 9 0,-1-1 0,0 0 0,0 0 0,0 0 0,1 1 0,-1-1 0,0 1 0,0-1 0,0 1 0,0-1 0,0 1 0,0 0 0,0 0 0,0-1 0,0 1 0,0 0 0,0 0 0,0 0 0,-1 0 0,1 0 0,0 0 0,-1 0 0,1 0 0,-1 0 0,1 0 0,-1 1 0,1-1 0,-1 0 0,0 0 0,0 0 0,0 1 0,1 1 0,2 51 0,-2-31 0,-1-22 0,0 0 0,0 0 0,0 0 0,0 0 0,0 0 0,1 0 0,-1 0 0,0 0 0,0 0 0,1 0 0,-1 0 0,1 0 0,-1 0 0,1 0 0,-1 0 0,1 0 0,0-1 0,-1 1 0,1 0 0,0 0 0,0-1 0,0 1 0,-1 0 0,1-1 0,0 1 0,0-1 0,0 1 0,0-1 0,0 1 0,0-1 0,0 0 0,0 1 0,0-1 0,0 0 0,0 0 0,0 0 0,0 0 0,0 0 0,1 0 0,-1 0 0,0 0 0,0 0 0,0-1 0,0 1 0,0 0 0,0-1 0,0 1 0,0-1 0,1 0 0,6-3 0,0 0 0,0-1 0,0 0 0,9-9 0,-14 12 0,26-23 0,45-34 0,-70 56 0,1 0 0,-1 0 0,1 1 0,-1 0 0,1 0 0,0 0 0,0 0 0,0 1 0,0 0 0,0 0 0,1 0 0,-1 1 0,0-1 0,7 2 0,-9 1 0,1 0 0,-1 1 0,1 0 0,-1 0 0,0 0 0,0 0 0,0 0 0,0 1 0,-1-1 0,3 6 0,12 13 0,-16-21-1881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4.504"/>
    </inkml:context>
    <inkml:brush xml:id="br0">
      <inkml:brushProperty name="width" value="0.025" units="cm"/>
      <inkml:brushProperty name="height" value="0.025" units="cm"/>
    </inkml:brush>
  </inkml:definitions>
  <inkml:trace contextRef="#ctx0" brushRef="#br0">0 0 7143,'0'0'22709,"11"85"-22485,-11-41-127,0-1-65,0-4-96,0-6-769,3-10-1570,2-7-928,0-14-1345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4.844"/>
    </inkml:context>
    <inkml:brush xml:id="br0">
      <inkml:brushProperty name="width" value="0.025" units="cm"/>
      <inkml:brushProperty name="height" value="0.025" units="cm"/>
    </inkml:brush>
  </inkml:definitions>
  <inkml:trace contextRef="#ctx0" brushRef="#br0">0 140 4901,'0'0'10084,"3"-11"-5167,-2 5-4533,0 1 0,1-1 1,-1 0-1,1 1 0,1-1 1,-1 1-1,1-1 0,0 1 1,0 0-1,0 0 0,1 1 1,0-1-1,0 1 1,0-1-1,0 1 0,1 1 1,0-1-1,-1 0 0,1 1 1,1 0-1,-1 1 0,6-3 1,7-1-213,0 1 1,1 1 0,0 1-1,-1 1 1,1 0 0,0 1-1,0 1 1,19 3-1,-37-3-157,0 0-1,0 0 0,0 0 1,0 0-1,0 0 0,1 1 0,-1-1 1,0 0-1,0 0 0,0 1 1,-1-1-1,1 1 0,0-1 1,0 1-1,0-1 0,0 1 1,0 0-1,0-1 0,-1 1 0,1 0 1,0-1-1,-1 1 0,1 0 1,0 0-1,-1 0 0,1 0 1,-1 0-1,1 0 0,-1 0 1,0 0-1,1 0 0,-1 0 0,0 0 1,0 0-1,0 0 0,0 0 1,1 0-1,-2 0 0,1 0 1,0 0-1,0 0 0,0 0 0,0 0 1,-1 0-1,1 0 0,0 0 1,-1 0-1,1 0 0,-1 0 1,1 0-1,-2 1 0,-1 4 172,0-1-1,0 1 0,-1-1 0,0 0 1,0 0-1,0 0 0,-5 4 0,-2 0-162,0 0-1,-1-1 0,0-1 1,0 0-1,0-1 0,-1 0 1,0-1-1,0 0 0,-1-1 1,-19 3-1,80-7-8451,-18 1 2546,1-1-1041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39.754"/>
    </inkml:context>
    <inkml:brush xml:id="br0">
      <inkml:brushProperty name="width" value="0.025" units="cm"/>
      <inkml:brushProperty name="height" value="0.025" units="cm"/>
    </inkml:brush>
  </inkml:definitions>
  <inkml:trace contextRef="#ctx0" brushRef="#br0">0 1 1057,'0'0'24984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3.424"/>
    </inkml:context>
    <inkml:brush xml:id="br0">
      <inkml:brushProperty name="width" value="0.025" units="cm"/>
      <inkml:brushProperty name="height" value="0.025" units="cm"/>
    </inkml:brush>
  </inkml:definitions>
  <inkml:trace contextRef="#ctx0" brushRef="#br0">51 1 2787,'0'0'2114,"-29"-1"-3684,8 7-1761</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5.183"/>
    </inkml:context>
    <inkml:brush xml:id="br0">
      <inkml:brushProperty name="width" value="0.025" units="cm"/>
      <inkml:brushProperty name="height" value="0.025" units="cm"/>
    </inkml:brush>
  </inkml:definitions>
  <inkml:trace contextRef="#ctx0" brushRef="#br0">46 4 15727,'0'0'2957,"-5"8"-341,2-4-2411,-2 3 393,1-1-1,0 1 0,0-1 0,0 1 0,1 0 1,0 0-1,1 1 0,-1-1 0,1 1 0,-1 13 1,3-21-560,1 1 1,-1-1-1,0 0 1,1 1-1,-1-1 1,0 1-1,1-1 1,-1 0-1,1 1 1,-1-1-1,1 0 1,-1 0-1,1 1 1,-1-1 0,1 0-1,-1 0 1,1 0-1,-1 0 1,1 1-1,-1-1 1,1 0-1,-1 0 1,1 0-1,0 0 1,-1 0-1,1 0 1,-1-1-1,1 1 1,-1 0-1,1 0 1,-1 0 0,1 0-1,-1-1 1,1 1-1,-1 0 1,1-1-1,-1 1 1,1 0-1,-1-1 1,1 1-1,-1 0 1,1-1-1,22-13 1167,1-7-214,37-31-296,-58 50-691,0 0-1,1-1 1,-1 1-1,1 0 0,0 1 1,-1-1-1,1 1 0,0-1 1,0 1-1,0 0 0,0 1 1,0-1-1,0 1 1,0 0-1,5 0 0,-7 0-2,-1 1-1,0 0 1,0 0 0,0 0-1,1 0 1,-1 0-1,0 0 1,0 0 0,0 0-1,0 1 1,-1-1-1,1 0 1,0 0 0,-1 1-1,1-1 1,0 0-1,-1 1 1,0-1 0,1 1-1,-1-1 1,0 1-1,0-1 1,1 4 0,1 42 69,-1-38-64,-2-8-6,1-1 0,0 1 0,0 0 0,0-1 0,0 1 0,0-1 0,0 1 0,0 0 0,0-1 0,0 1 0,0 0 0,0-1 0,0 1 0,1-1 0,-1 1 0,0-1 0,0 1 0,1 0 0,-1-1 0,0 1 0,1-1 0,-1 1 0,1-1 0,-1 0 0,0 1 0,1-1 0,-1 1 0,1-1 0,-1 0 0,1 1 0,-1-1 0,1 0 0,0 1 0,-1-1 0,1 0 0,-1 0 0,1 0 0,0 0 0,-1 1 0,1-1 0,-1 0 0,1 0 0,0 0 0,-1 0 0,1 0 0,-1-1 0,1 1 0,0 0 0,-1 0 0,1 0 0,-1 0 0,1-1 0,0 1 0,0-1 0,38-25 0,-21 13 0,26-2-2259,-40 15 1813,-1-1-1,1 0 1,0 1-1,0 0 1,0 0-1,-1 0 1,1 0-1,0 1 1,0-1-1,-1 1 1,1 0-1,0 0 1,-1 1-1,1-1 1,-1 1-1,6 2 1,3 6-6777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5.978"/>
    </inkml:context>
    <inkml:brush xml:id="br0">
      <inkml:brushProperty name="width" value="0.025" units="cm"/>
      <inkml:brushProperty name="height" value="0.025" units="cm"/>
    </inkml:brush>
  </inkml:definitions>
  <inkml:trace contextRef="#ctx0" brushRef="#br0">3 111 8072,'0'0'11349,"0"-8"-8776,-2-25-454,2 33-2044,0 0-1,0 0 1,0 0-1,0 0 0,0 0 1,0 0-1,1 0 0,-1 0 1,0 0-1,0 0 1,0 0-1,0 0 0,0 0 1,0 0-1,0 0 0,1 0 1,-1 0-1,0 0 1,0 0-1,0 0 0,0 0 1,0 0-1,0 0 0,0 0 1,1 0-1,-1 0 1,0 0-1,0 0 0,0-1 1,0 1-1,0 0 0,0 0 1,0 0-1,0 0 1,0 0-1,0 0 0,1 0 1,-1 0-1,0 0 0,0-1 1,0 1-1,0 0 1,0 0-1,5 13 161,-1 20 529,-2 1 1,-3 42 0,2 19 341,-1-95-1095,-1 0-1,1 1 1,0-1 0,0 1-1,0-1 1,0 0-1,0 1 1,0-1 0,0 1-1,1-1 1,-1 0-1,0 1 1,0-1-1,0 1 1,0-1 0,0 0-1,1 1 1,-1-1-1,0 0 1,0 1-1,0-1 1,1 0 0,-1 1-1,0-1 1,1 0-1,-1 0 1,0 1-1,1-1 1,-1 0 0,0 0-1,1 0 1,-1 1-1,0-1 1,1 0-1,-1 0 1,0 0 0,1 0-1,0 0 1,15-9 573,13-20 165,108-177-749,-85 125 0,-46 76-1335,-6 16-1970,-1-8 2473,1 0 0,-1 0 1,0 0-1,0 0 1,0 0-1,-1-1 1,1 1-1,-1 0 0,-1 2 1,-14 10-7321</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6.338"/>
    </inkml:context>
    <inkml:brush xml:id="br0">
      <inkml:brushProperty name="width" value="0.025" units="cm"/>
      <inkml:brushProperty name="height" value="0.025" units="cm"/>
    </inkml:brush>
  </inkml:definitions>
  <inkml:trace contextRef="#ctx0" brushRef="#br0">1 0 12588,'0'0'6630,"7"50"-3491,-1-32-1281,2 1-193,1-2-223,2 0-1186,1-4-192,4-2-608,2-8-1282,3-3-1537,-3 0-2691,0-12-8488</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6.704"/>
    </inkml:context>
    <inkml:brush xml:id="br0">
      <inkml:brushProperty name="width" value="0.025" units="cm"/>
      <inkml:brushProperty name="height" value="0.025" units="cm"/>
    </inkml:brush>
  </inkml:definitions>
  <inkml:trace contextRef="#ctx0" brushRef="#br0">125 1 12011,'0'0'12401,"-4"12"-11103,-8 30 401,-7 51 0,15-71-1387,1 0 0,2 1 0,0-1-1,1 0 1,3 25 0,-3-46-302,0 0 0,0 0 1,0 0-1,1 0 1,-1 0-1,0 0 0,0 1 1,1-1-1,-1 0 1,0 0-1,1 0 0,-1 0 1,1 0-1,-1-1 1,1 1-1,0 0 0,-1 0 1,1 0-1,0 0 1,0-1-1,-1 1 0,1 0 1,1 0-1,-1-1-13,0-1 0,0 0 0,-1 1-1,1-1 1,0 0 0,-1 0 0,1 1-1,-1-1 1,1 0 0,-1 0 0,0 0-1,1 0 1,-1 0 0,0 0 0,1 1-1,-1-1 1,0 0 0,0 0 0,0 0 0,0 0-1,0 0 1,0 0 0,0 0 0,0 0-1,-1-2 1,1 0-91,0 0 1,-1 0-1,1 0 1,-1 0-1,0 0 0,0 0 1,0 0-1,0 0 0,0 0 1,-1 0-1,1 0 1,-1 1-1,0-1 0,0 0 1,-3-3-1,-42-31-561,14 12 737,33 25-52,0 0 0,-1 0-1,1 0 1,0-1 0,0 1 0,0 0 0,-1 0 0,1-1 0,0 1-1,0 0 1,0 0 0,0-1 0,0 1 0,-1 0 0,1-1 0,0 1 0,0 0-1,0 0 1,0-1 0,0 1 0,0 0 0,0-1 0,0 1 0,0 0-1,0-1 1,0 1 0,0 0 0,0 0 0,1-1 0,-1 1 0,0 0 0,0-1-1,0 1 1,0 0 0,0 0 0,1-1 0,-1 1 0,0 0 0,1-1-1,14-9 341,22-4-328,-36 14-9,78-19-984,-47 13-2206,0-2-3770,-1 0-7625</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8.198"/>
    </inkml:context>
    <inkml:brush xml:id="br0">
      <inkml:brushProperty name="width" value="0.025" units="cm"/>
      <inkml:brushProperty name="height" value="0.025" units="cm"/>
    </inkml:brush>
  </inkml:definitions>
  <inkml:trace contextRef="#ctx0" brushRef="#br0">1 156 10090,'0'0'13233,"11"-2"-11813,174-32 1097,288-14 1,-190 43-2165,77-2-218,-267 0-171,169-34 0,-233 33-1479,-53 5-7770,-4 3-1141</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9.394"/>
    </inkml:context>
    <inkml:brush xml:id="br0">
      <inkml:brushProperty name="width" value="0.025" units="cm"/>
      <inkml:brushProperty name="height" value="0.025" units="cm"/>
    </inkml:brush>
  </inkml:definitions>
  <inkml:trace contextRef="#ctx0" brushRef="#br0">38 46 11147,'0'0'12700,"-2"11"-11766,-4 24 156,-2 11 2105,-4 70-1,12-169-2941,-9-65 1,10 120-254,0 0 0,0 0 0,1-1 0,-1 1 0,1-1 0,-1 1 0,1-1 0,-1 1 0,1-1 0,0 0 0,0 0 0,-1 0 0,1 0 0,4 2 0,29 11 0,-26-12 0,0-1 0,0 0 0,0 0 0,0-1 0,0 0 0,0 0 0,0-1 0,0-1 0,0 1 0,0-1 0,-1-1 0,1 0 0,-1 0 0,1 0 0,-1-1 0,0-1 0,-1 1 0,1-1 0,-1 0 0,0-1 0,0 0 0,0 0 0,-1-1 0,0 1 0,0-1 0,-1 0 0,9-15 0,-11 5 0,-13 18 0,-18 21 0,8 2 0,-26 40 0,41-57 0,0 1 0,1 0 0,0 0 0,1 0 0,-1 0 0,2 1 0,-1-1 0,1 1 0,1 0 0,-2 12 0,4-20 0,-1 0 0,1-1 0,-1 1 0,1 0 0,0 0 0,-1 0 0,1-1 0,0 1 0,0 0 0,0-1 0,-1 1 0,1-1 0,0 1 0,0-1 0,0 1 0,0-1 0,0 1 0,0-1 0,0 0 0,0 0 0,0 0 0,0 1 0,0-1 0,0 0 0,0 0 0,0 0 0,1-1 0,39 2 0,-33-1 0,33-1-1992,18-10-5406,-29 0 36</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19.919"/>
    </inkml:context>
    <inkml:brush xml:id="br0">
      <inkml:brushProperty name="width" value="0.025" units="cm"/>
      <inkml:brushProperty name="height" value="0.025" units="cm"/>
    </inkml:brush>
  </inkml:definitions>
  <inkml:trace contextRef="#ctx0" brushRef="#br0">64 41 12524,'0'0'14157,"-6"10"-13441,-4 14-539,1 0 1,2 0 0,0 1-1,1 0 1,1 1 0,-2 43-1,4 97 2151,3-166-2056,-2-32 1218,1 4-1487,1 1-1,1 0 1,2 0 0,1 0 0,1 0 0,1 1 0,1-1 0,1 1 0,2 1-1,0 0 1,2 0 0,22-35 0,-33 59-3,0-1 0,0 1 0,-1-1 0,1 1 0,0-1 0,1 1 0,-1-1 0,0 1 0,0 0 0,1 0 0,-1 0 0,0 0 0,1 0 0,-1 0 0,1 0 0,-1 0 0,1 0 0,0 1 0,-1-1 0,1 1 0,0-1 0,-1 1 0,1-1 0,0 1 0,0 0 0,0 0 0,-1 0 0,1 0 0,0 0 0,0 1 0,-1-1 0,1 0 0,0 1 0,-1-1 0,1 1 0,0 0 0,-1 0 0,1-1 0,-1 1 0,1 0 0,-1 0 0,1 0 0,-1 1 0,0-1 0,0 0 0,1 0 0,-1 1 0,0-1 0,1 4 0,1-2 0,0 1 0,0 0 0,-1 0 0,0 0 0,0 1 0,0-1 0,0 1 0,-1-1 0,1 1 0,-1-1 0,0 1 0,-1 0 0,1-1 0,-1 1 0,0 0 0,0 0 0,0-1 0,-2 8 0,-2-4 0,0-1 0,0 0 0,0 0 0,-1 0 0,0-1 0,0 0 0,-1 0 0,0 0 0,0 0 0,-11 7 0,13-10 0,0 0 0,-1 1 0,0-1 0,1-1 0,-1 1 0,0-1 0,-1 0 0,1 0 0,0 0 0,-1-1 0,1 0 0,-1 0 0,1 0 0,-1-1 0,1 1 0,-9-2 0,13 1-29,-1-1-1,1 1 1,0-1-1,0 1 1,0-1 0,0 1-1,0-1 1,0 0-1,0 0 1,0 1 0,0-1-1,0 0 1,0 0-1,1 0 1,-1 0 0,0 0-1,0 0 1,1 0-1,-1 0 1,1 0 0,-1 0-1,1-1 1,0 1 0,-1 0-1,1 0 1,0 0-1,0-1 1,0 1 0,-1 0-1,1 0 1,1 0-1,-1-1 1,0 1 0,0 0-1,0 0 1,1 0-1,0-2 1,-1 0-120,1 1 0,0-1 1,0 1-1,0-1 0,0 1 0,0 0 0,0-1 0,1 1 1,-1 0-1,1 0 0,-1 0 0,1 0 0,0 0 1,0 1-1,0-1 0,0 0 0,4-1 0,71-24-11761,-47 15 6476</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0.280"/>
    </inkml:context>
    <inkml:brush xml:id="br0">
      <inkml:brushProperty name="width" value="0.025" units="cm"/>
      <inkml:brushProperty name="height" value="0.025" units="cm"/>
    </inkml:brush>
  </inkml:definitions>
  <inkml:trace contextRef="#ctx0" brushRef="#br0">13 7 5509,'0'0'22485,"0"9"-20915,-12 137 1633,15-145-3203,5-7 0,6-10 0,-9 3 0,0 0 0,0-1 0,-2 0 0,1 0 0,-2 0 0,0-1 0,-1 1 0,0-16 0,-10 67 0,9-36-85,0 0 0,0 0-1,0 0 1,0 0 0,0 0 0,0 0-1,0 0 1,1 0 0,-1-1 0,0 1-1,1 0 1,-1 0 0,1 0 0,-1 0-1,1 0 1,-1 0 0,1-1 0,-1 1-1,1 0 1,0 0 0,0-1 0,-1 1-1,1 0 1,0-1 0,0 1 0,0-1-1,1 1 1,0 0-416,1 0 0,0-1-1,-1 1 1,1-1 0,0 0 0,-1 0-1,1 0 1,-1 0 0,1 0-1,4-2 1,2 0-1253,0 0-1,0-1 1,0 0-1,-1-1 0,12-6 1,3-5-3985,-2 2-2092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0.688"/>
    </inkml:context>
    <inkml:brush xml:id="br0">
      <inkml:brushProperty name="width" value="0.025" units="cm"/>
      <inkml:brushProperty name="height" value="0.025" units="cm"/>
    </inkml:brush>
  </inkml:definitions>
  <inkml:trace contextRef="#ctx0" brushRef="#br0">77 0 6758,'0'0'17633,"-7"11"-16539,-2 1-862,-28 43 1820,33-50-1681,1 0 0,0 1 0,1-1 0,-1 1 1,1 0-1,0 0 0,1-1 0,-1 1 0,0 7 0,33-33 868,-17 3-1229,-1 1-1,-1-2 1,-1 0-1,16-33 1,-42 106-10,6-33 0,3-9 0,0 1 0,1 0 0,1 1 0,-4 26 0,7-40-2,1-1-1,0 0 1,0 0-1,0 1 1,0-1-1,0 0 1,0 1-1,0-1 1,0 0-1,0 0 1,0 1-1,0-1 1,0 0-1,0 0 1,0 1-1,0-1 1,0 0-1,1 0 1,-1 1-1,0-1 1,0 0-1,0 0 1,0 1-1,0-1 1,1 0-1,-1 0 1,0 1-1,0-1 1,0 0-1,1 0 1,-1 0-1,0 0 1,0 0-1,1 1 1,-1-1-1,0 0 1,0 0-1,1 0 1,-1 0-1,0 0 1,0 0-1,1 0 1,-1 0-1,0 0 1,1 0-1,-1 0 1,18-7-476,13-18-2312,-10-1-2868,0-2-1570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1.032"/>
    </inkml:context>
    <inkml:brush xml:id="br0">
      <inkml:brushProperty name="width" value="0.025" units="cm"/>
      <inkml:brushProperty name="height" value="0.025" units="cm"/>
    </inkml:brush>
  </inkml:definitions>
  <inkml:trace contextRef="#ctx0" brushRef="#br0">96 1 20756,'0'0'4745,"-10"4"-757,-76 29-710,96-33-3372,0 0 0,0 1 0,0 1 0,0-1 0,0 2 0,-1-1 0,1 1 0,-1 1 0,14 7 0,-21-11 101,0 2 0,0-1-1,0 0 1,0 0-1,0 0 1,-1 1 0,1-1-1,0 1 1,-1 0 0,1-1-1,-1 1 1,0 0-1,0 0 1,1 0 0,-1 0-1,0 0 1,-1 0-1,1 0 1,0 0 0,-1 0-1,1 0 1,-1 1-1,1-1 1,-1 0 0,0 0-1,0 1 1,0-1 0,0 0-1,-1 0 1,1 1-1,0-1 1,-1 0 0,0 0-1,1 0 1,-1 0-1,0 0 1,0 0 0,0 0-1,-1 0 1,1 0-1,-3 3 1,2-2 22,-1 1 0,1-1-1,-1 0 1,0 0 0,0 0 0,-1-1 0,1 1-1,0-1 1,-1 1 0,0-1 0,1 0-1,-1-1 1,0 1 0,0-1 0,0 1 0,0-1-1,0 0 1,0-1 0,0 1 0,-1-1-1,1 0 1,-6 0 0,9 0-195,0-1 0,0 1-1,0-1 1,1 1 0,-1-1 0,0 0 0,0 1 0,0-1-1,0 0 1,1 0 0,-1 0 0,0 1 0,1-1 0,-1 0-1,1 0 1,-1 0 0,1 0 0,-1 0 0,1 0-1,0 0 1,-1 0 0,1 0 0,0 0 0,0 0 0,0-1-1,0 1 1,0 0 0,0 0 0,0 0 0,0 0 0,0 0-1,1 0 1,-1 0 0,0 0 0,1 0 0,-1 0 0,0 0-1,2-1 1,-1-3-1208,1 0-1,-1 1 0,1-1 1,0 1-1,1-1 0,-1 1 1,5-5-1,8-7-9174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6.391"/>
    </inkml:context>
    <inkml:brush xml:id="br0">
      <inkml:brushProperty name="width" value="0.025" units="cm"/>
      <inkml:brushProperty name="height" value="0.025" units="cm"/>
    </inkml:brush>
  </inkml:definitions>
  <inkml:trace contextRef="#ctx0" brushRef="#br0">116 46 5830,'-11'-2'6992,"20"-1"-4628,24-2-1327,-13 6-876,-1 1 0,0 1 0,22 6-1,-20-4-136,0-1 1,34 3-1,271-17 1277,-51-1 574,252-10-1390,3 0 359,-228 47-412,-103-4-378,563 8 1110,-186-12-849,-345-3-88,211 6 186,754-48-284,-945 10 19,7-1 104,262 16-1,-257 29-231,61 3 19,33-27 38,68 2 32,375-7-8,-318-7-73,-86-6-12,-1-1 5,61 16 102,-455 0-86,-20 0 59,-246-37-2227,49 4 1865,-693 9-1602,639 26 346,-678 20 1416,-612 93 74,-167-30 827,356-125 422,991 0-1170,-541-28-30,291 90-38,589-18 31,-254 20-2,-317-14 0,526-18 319,0-5 0,1-3 0,-127-42 0,209 58-1278,9 5-191,13 5-1788,6-4-2707</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1.423"/>
    </inkml:context>
    <inkml:brush xml:id="br0">
      <inkml:brushProperty name="width" value="0.025" units="cm"/>
      <inkml:brushProperty name="height" value="0.025" units="cm"/>
    </inkml:brush>
  </inkml:definitions>
  <inkml:trace contextRef="#ctx0" brushRef="#br0">0 41 4773,'0'0'21663,"10"1"-19784,-4 1-1549,62 6 1654,-66-8-1949,0 1 1,0-1-1,1 0 1,-1 0-1,0 0 1,0 0-1,0-1 0,0 1 1,0 0-1,1-1 1,-1 0-1,0 1 1,0-1-1,0 0 1,0 0-1,-1 0 0,1 0 1,0 0-1,0-1 1,0 1-1,-1 0 1,1-1-1,-1 0 0,1 1 1,-1-1-1,0 0 1,0 1-1,2-5 1,-6 2 50,-6 8-177,-8 9-70,14-8 169,-1 0 0,1 0 0,0 1-1,0-1 1,1 1 0,0-1 0,0 1 0,0 0-1,1 0 1,-1 0 0,1 0 0,0 8 0,2-13 9,-1 0 0,1-1-1,-1 1 1,1 0 0,-1 0 0,1 0 0,0 0 0,-1-1 0,1 1 0,0 0 0,0-1 0,0 1 0,-1-1 0,1 1 0,0-1 0,0 1 0,0-1 0,0 1 0,0-1 0,0 0 0,0 0 0,0 1 0,0-1 0,0 0 0,0 0 0,0 0 0,0 0 0,0 0 0,0 0 0,0 0 0,0-1 0,0 1 0,0 0 0,0-1 0,2 0 0,39-10 546,-11-5-563,-22 11 0,0-1 0,1 2 0,-1-1 0,1 1 0,0 1 0,0 0 0,0 0 0,1 1 0,9-1 0,-19 3 0,0 1 0,0-1 0,0 0 0,-1 1 0,1-1 0,0 0 0,0 1 0,-1-1 0,1 1 0,0-1 0,-1 1 0,1-1 0,0 1 0,-1 0 0,1-1 0,-1 1 0,1 0 0,-1-1 0,1 1 0,-1 0 0,0 0 0,1-1 0,-1 1 0,0 0 0,0 0 0,0 0 0,1 0 0,-1-1 0,0 1 0,0 0 0,0 0 0,0 0 0,0 0 0,0-1 0,-1 1 0,1 0 0,0 0 0,-1 1 0,1-1 0,0 0 0,-1 0 0,1-1 0,0 1 0,0 0 0,0 0 0,0 0 0,0 0 0,0 0 0,0 0 0,0 0 0,0-1 0,0 1 0,0 0 0,0 0 0,1 0 0,-1 0 0,0 0 0,1-1 0,-1 1 0,1 0 0,-1 0 0,1 0 0,-1-1 0,1 1 0,-1 0 0,1-1 0,0 1 0,-1-1 0,1 1 0,0-1 0,0 1 0,-1-1 0,1 1 0,0-1 0,0 0 0,0 1 0,0-1 0,1 0 0,37-6-1771,23-22-5350,27-35-5047,-64 42 5073</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2.389"/>
    </inkml:context>
    <inkml:brush xml:id="br0">
      <inkml:brushProperty name="width" value="0.025" units="cm"/>
      <inkml:brushProperty name="height" value="0.025" units="cm"/>
    </inkml:brush>
  </inkml:definitions>
  <inkml:trace contextRef="#ctx0" brushRef="#br0">58 24 7303,'0'0'22683,"-7"9"-21594,2-4-970,1 1 0,-1 0 0,1 0 0,0 0 0,1 1 0,0 0 0,0-1 0,0 1 1,0 0-1,1 0 0,1 0 0,-2 9 0,-4 117 25,17-145-144,1-9 0,-6 7 0,-1 1 0,-1-1 0,-1 0 0,0 0 0,1-27 0,-3 40 0,0 1 0,0 0 0,0-1 0,0 1 0,0 0 0,0 0 0,0-1 0,0 1 0,0 0 0,0-1 0,0 1 0,0 0 0,0-1 0,0 1 0,0 0 0,0 0 0,-1-1 0,1 1 0,0 0 0,0 0 0,0-1 0,0 1 0,-1 0 0,1 0 0,0-1 0,0 1 0,0 0 0,-1 0 0,1 0 0,0-1 0,0 1 0,-1 0 0,1 0 0,0 0 0,0 0 0,-1 0 0,1 0 0,0-1 0,-1 1 0,1 0 0,0 0 0,0 0 0,-1 0 0,1 0 0,0 0 0,-1 0 0,1 0 0,0 0 0,-1 0 0,1 1 0,0-1 0,0 0 0,-1 0 0,1 0 0,0 0 0,-1 0 0,1 0 0,0 1 0,-1-1 0,-12 15 0,13-13 0,-1 0 0,0 0 0,1 0 0,-1 0 0,1 0 0,0 1 0,0-1 0,0 0 0,0 0 0,0 1 0,0-1 0,1 0 0,-1 0 0,1 0 0,-1 0 0,1 0 0,1 3 0,-1-3 0,0-1 0,0 0 0,0 0 0,0 0 0,0 0 0,0 0 0,1-1 0,-1 1 0,0 0 0,0-1 0,1 1 0,-1 0 0,0-1 0,1 1 0,-1-1 0,0 0 0,1 0 0,-1 1 0,1-1 0,1 0 0,1 0 0,1-1 0,-1 1 0,1-1 0,-1 0 0,1 0 0,-1 0 0,0-1 0,0 0 0,0 0 0,0 0 0,0 0 0,0 0 0,0-1 0,-1 0 0,6-5 0,10-14 0,-2 2 0,-26 41 0,5-13 0,0 0 0,0 0 0,1 1 0,-4 12 0,7-20 0,0 0 0,-1 0 0,1 0 0,0 0 0,-1 0 0,1 0 0,0 0 0,0 1 0,0-1 0,0 0 0,0 0 0,0 0 0,1 0 0,-1 0 0,0 0 0,0 1 0,1-1 0,-1 0 0,1 0 0,-1 0 0,1 0 0,-1 0 0,1 0 0,0 0 0,-1 0 0,1-1 0,0 1 0,0 0 0,0 0 0,0-1 0,0 1 0,-1 0 0,1-1 0,0 1 0,1-1 0,-1 1 0,0-1 0,0 1 0,0-1 0,0 0 0,0 0 0,0 1 0,0-1 0,3 0 0,6 0 0,1 0 0,-1 0 0,1-1 0,0 0 0,-1-1 0,1 0 0,-1-1 0,0 0 0,0 0 0,0-1 0,0 0 0,-1-1 0,0 0 0,0-1 0,0 0 0,0 0 0,14-15 0,-51 55 0,26-32 0,1-1 0,0 1 0,0 0 0,0-1 0,0 1 0,0 0 0,1 0 0,-1 0 0,0 0 0,1 0 0,-1-1 0,1 1 0,0 0 0,0 0 0,0 0 0,0 0 0,0 0 0,0 0 0,0 0 0,1 3 0,3-3 0,0-2 0,0 1 0,0 0 0,0-1 0,0 1 0,0-1 0,0 0 0,0-1 0,0 1 0,0-1 0,0 1 0,5-3 0,-2 0-89,0-1-1,-1 0 1,0 0 0,0 0 0,0-1-1,0 0 1,-1 0 0,0-1 0,0 1-1,8-13 1,-6 9-162,0 0 0,1 1 0,16-16 0,17-2-1649,-34 23 1908,0-1-1,0 0 1,0 0 0,-1-1-1,1 0 1,-1 0-1,0-1 1,-1 1-1,1-1 1,-1 0 0,0-1-1,-1 0 1,5-6-1,-9 12 629,-2 3-587,-1 0 1,1 0 0,0 1-1,0-1 1,1 1-1,-1-1 1,0 1 0,1 0-1,-1 0 1,1 0-1,0 0 1,0 0 0,0 3-1,-1-1 68,-4 11 92,0 1 0,2-1-1,0 1 1,1 0 0,0 0 0,2 0-1,0 0 1,1 0 0,2 20-1,10-8-87,-12-29-151,0 1-1,0 0 0,0-1 0,0 1 1,1-1-1,-1 1 0,0-1 0,0 1 0,1-1 1,-1 1-1,0-1 0,0 1 0,1-1 1,-1 1-1,1-1 0,-1 1 0,0-1 1,1 1-1,-1-1 0,1 0 0,-1 1 0,1-1 1,-1 0-1,1 0 0,-1 1 0,1-1 1,-1 0-1,1 0 0,0 0 0,-1 0 1,1 1-1,-1-1 0,1 0 0,0 0 0,-1 0 1,1 0-1,-1 0 0,1-1 0,-1 1 1,1 0-1,0 0 0,-1 0 0,1 0 1,-1-1-1,1 1 0,-1 0 0,2-1 0,-1-1-21,0 0-1,-1-1 0,1 1 1,0 0-1,-1-1 0,1 1 1,-1 0-1,0-1 0,0 1 1,0 0-1,0-1 0,0 1 1,0 0-1,-1-1 0,1 1 1,-1 0-1,0 0 0,1-1 1,-1 1-1,0 0 0,-3-3 1,-25-45 292,23 43-92,-22-36 1245,27 43-1370,1-1 0,-1 0 0,1 0-1,-1 1 1,1-1 0,-1 0 0,1 0-1,0 0 1,-1 0 0,1 0 0,0 0-1,0 0 1,-1 1 0,1-1 0,0 0-1,0 0 1,0 0 0,0 0 0,1 0 0,-1 0-1,0 0 1,0 0 0,0 0 0,1 0-1,-1 1 1,0-1 0,1 0 0,-1 0-1,1 0 1,-1 1 0,1-1 0,0 0-1,-1 0 1,1 1 0,0-1 0,-1 0-1,1 1 1,0-1 0,0 1 0,-1-1-1,1 1 1,2-1 0,56-10-1983,34 9-5696,-59 3 4177,-42-1-6552</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2.732"/>
    </inkml:context>
    <inkml:brush xml:id="br0">
      <inkml:brushProperty name="width" value="0.025" units="cm"/>
      <inkml:brushProperty name="height" value="0.025" units="cm"/>
    </inkml:brush>
  </inkml:definitions>
  <inkml:trace contextRef="#ctx0" brushRef="#br0">18 27 8360,'-10'-9'11018,"3"1"-7206,7 3 32,0 1-994,6 4-2882,-1 0-64,2 0-1762,-7 5-3042</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3.713"/>
    </inkml:context>
    <inkml:brush xml:id="br0">
      <inkml:brushProperty name="width" value="0.025" units="cm"/>
      <inkml:brushProperty name="height" value="0.025" units="cm"/>
    </inkml:brush>
  </inkml:definitions>
  <inkml:trace contextRef="#ctx0" brushRef="#br0">8 1 17969,'0'0'13293,"-8"15"-16785,18-15-1024,6 0-1890,0-10-5157</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4.072"/>
    </inkml:context>
    <inkml:brush xml:id="br0">
      <inkml:brushProperty name="width" value="0.025" units="cm"/>
      <inkml:brushProperty name="height" value="0.025" units="cm"/>
    </inkml:brush>
  </inkml:definitions>
  <inkml:trace contextRef="#ctx0" brushRef="#br0">1 25 10410,'0'0'14766,"4"-17"-14318,-2 11-95,-2 4-97,0 5-4901,-3 5-992</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4.867"/>
    </inkml:context>
    <inkml:brush xml:id="br0">
      <inkml:brushProperty name="width" value="0.025" units="cm"/>
      <inkml:brushProperty name="height" value="0.025" units="cm"/>
    </inkml:brush>
  </inkml:definitions>
  <inkml:trace contextRef="#ctx0" brushRef="#br0">124 124 16015,'0'0'5654,"5"-9"-3049,-1 3-2028,0 0-172,0 1-1,0-1 1,-1 0-1,1 0 1,-1-1-1,-1 1 1,0-1 0,1 1-1,0-12 1,-5 18-304,0 0 1,-1 0 0,1 0 0,0 0 0,-1 0 0,1 1-1,0-1 1,-1 1 0,1-1 0,0 1 0,0 0-1,-1 0 1,-1 1 0,-7 5-83,1 1 0,0-1 0,0 2 0,1-1 0,0 1 0,0 1 0,1 0 0,0 0 0,1 0 0,1 1 0,-1 0 0,1 1 0,1-1 0,0 1 0,-4 18 0,8-28-27,1-1 0,0 0 0,0 0 0,0 0 0,-1 0 0,1 0 0,0 1 0,0-1 0,0 0 0,1 0 0,-1 0 0,0 0 0,0 0 0,1 0 0,-1 0 0,1 1-1,-1-1 1,1 0 0,-1 0 0,1 0 0,-1 0 0,1-1 0,0 1 0,0 0 0,-1 0 0,1 0 0,2 1 0,-1-1 9,0-1 0,0 1 0,0-1 0,0 1 0,0-1 0,0 0 0,0 0 0,1 0 0,-1 0 0,0 0 0,0 0 0,0-1 0,4 0 0,4-2 41,0-1 0,0 0 1,-1 0-1,1-1 1,10-7-1,-5 2 108,1-1 0,-2-1 0,0-1-1,0 0 1,-1-1 0,-1 0 0,0-1 0,-1 0 0,0-1 0,-2 0-1,0 0 1,0-1 0,5-19 0,-48 118-150,24-62 0,1 0 0,0 1 0,2 0 0,0 0 0,-5 35 0,12-56 0,0 1 0,0-1 0,0 0 0,0 1 0,0-1 0,0 1 0,0-1 0,0 1 0,0-1 0,0 1 0,0-1 0,0 1 0,0-1 0,0 1 0,1-1 0,-1 0 0,0 1 0,0-1 0,1 1 0,-1-1 0,0 0 0,0 1 0,1-1 0,-1 1 0,0-1 0,1 0 0,-1 0 0,1 1 0,-1-1 0,0 0 0,1 0 0,-1 1 0,1-1 0,-1 0 0,1 0 0,-1 0 0,1 0 0,-1 0 0,1 0 0,-1 0 0,0 0 0,1 0 0,-1 0 0,1 0 0,-1 0 0,1 0 0,-1 0 0,1 0 0,-1 0 0,1 0 0,-1-1 0,1 1 0,-1 0 0,0 0 0,1-1 0,-1 1 0,1 0 0,-1-1 0,1 1 0,26-18 0,23-35-2791,-36 34 614,0-1-1,-1-1 1,-1 0 0,-2 0-1,11-27 1,-20 42-3172</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5.419"/>
    </inkml:context>
    <inkml:brush xml:id="br0">
      <inkml:brushProperty name="width" value="0.025" units="cm"/>
      <inkml:brushProperty name="height" value="0.025" units="cm"/>
    </inkml:brush>
  </inkml:definitions>
  <inkml:trace contextRef="#ctx0" brushRef="#br0">197 81 11819,'0'0'8526,"0"-8"-6199,-1-26 641,0 33-2814,1 0-1,-1 0 1,0 1-1,1-1 1,-1 0-1,0 0 1,1 0-1,-1 1 1,0-1-1,0 0 1,0 1-1,1-1 1,-1 0 0,0 1-1,0-1 1,0 1-1,0 0 1,0-1-1,0 1 1,0 0-1,0 0 1,0-1-1,0 1 1,0 0-1,0 0 1,0 0-1,-1 0 1,1 0-1,0 1 1,0-1-1,-1 0 1,-33 8 560,25-3-648,0 1 0,0 0 0,0 1 0,0 0 0,1 1 0,-12 12 0,16-14-47,-1-1 0,1 1 0,1 0 0,-1 0-1,1 1 1,0-1 0,0 1 0,1 0 0,0 0 0,0 0 0,-1 8 0,4-15-19,0 1 0,0-1 0,0 1 0,0-1 0,0 1 0,0-1 0,0 0 0,0 1 0,0-1 0,0 1 0,0-1 0,0 0 0,0 1 0,1-1 0,-1 0 0,0 1 0,0-1 0,1 1 0,-1-1 0,0 0 1,0 0-1,1 1 0,-1-1 0,0 0 0,1 0 0,-1 1 0,0-1 0,1 0 0,-1 0 0,1 0 0,-1 1 0,0-1 0,1 0 0,-1 0 0,1 0 0,-1 0 0,0 0 0,1 0 0,-1 0 0,1 0 0,-1 0 0,0 0 0,2 0 1,18-4 103,-3-5-52,-1 0 0,0-1-1,-1-1 1,0-1 0,-1 0 0,0 0-1,21-26 1,-27 29-23,44-52 132,-51 60-215,-12 39-661,-5-3 735,10-25-47,1 0 1,0 0-1,1 0 1,1 0-1,-1 1 1,1-1-1,-2 18 1,7-27-303,0-1 0,0 0 1,0 0-1,0 0 0,0 0 1,0 0-1,0 0 1,0 0-1,0-1 0,0 1 1,-1-1-1,1 1 0,0-1 1,0 0-1,3-2 0,45-36-11474,-22 13-181</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5.747"/>
    </inkml:context>
    <inkml:brush xml:id="br0">
      <inkml:brushProperty name="width" value="0.025" units="cm"/>
      <inkml:brushProperty name="height" value="0.025" units="cm"/>
    </inkml:brush>
  </inkml:definitions>
  <inkml:trace contextRef="#ctx0" brushRef="#br0">118 1 5093,'0'0'18321,"-11"8"-16458,0 1-1375,-19 14 2228,-35 34 1,65-52-2218,10-5-228,27-5-190,-2 0-244,-30 5 34,-1 0 0,1 1-1,0-1 1,0 1 0,-1 0-1,1 0 1,-1 1 0,1-1 0,-1 1-1,0 0 1,1 0 0,-1 0-1,0 1 1,5 3 0,-7-4 158,0 0 1,-1 0-1,1 0 1,-1 0-1,1 1 1,-1-1-1,0 0 1,0 1-1,0-1 1,0 0-1,0 1 1,0 0-1,-1-1 1,1 1-1,-1-1 1,0 1-1,0 0 1,0-1-1,0 1 1,0-1-1,0 1 1,-1 0-1,1-1 1,-1 1-1,0-1 1,0 1-1,0-1 1,-2 4-1,1-3 50,1 0 0,-1 1-1,0-1 1,0 0-1,0-1 1,0 1 0,-1 0-1,1-1 1,-1 1-1,0-1 1,0 0-1,0 1 1,0-1 0,0-1-1,0 1 1,0 0-1,0-1 1,-1 0 0,1 0-1,-1 0 1,1 0-1,-1 0 1,1-1-1,-6 1 1,8-2-147,0 1-1,0 0 1,1-1-1,-1 1 1,0-1 0,0 1-1,1-1 1,-1 1 0,0-1-1,1 0 1,-1 1-1,1-1 1,-1 0 0,1 1-1,-1-1 1,1 0-1,-1 0 1,1 1 0,0-1-1,-1-1 1,-4-18-5468,2-1-4500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7.192"/>
    </inkml:context>
    <inkml:brush xml:id="br0">
      <inkml:brushProperty name="width" value="0.025" units="cm"/>
      <inkml:brushProperty name="height" value="0.025" units="cm"/>
    </inkml:brush>
  </inkml:definitions>
  <inkml:trace contextRef="#ctx0" brushRef="#br0">1 409 5926,'0'0'21214,"11"-14"-19431,89-98-345,133-165 968,-233 276-2406,0 1 0,0 0 0,1 0 0,-1-1 0,0 1 0,0 0 0,0 0 0,0-1 0,0 1 0,0 0 0,1 0 0,-1-1 0,0 1 0,0 0 0,0 0 0,1 0 0,-1 0 0,0-1 0,0 1 0,0 0 0,1 0 0,-1 0 0,0 0 0,0 0 0,1 0 0,-1-1 0,0 1 0,0 0 0,1 0 0,-1 0 0,0 0 0,1 0 0,-1 0 0,0 0 0,0 0 0,1 0 0,-1 0 0,0 1 0,0-1 0,1 0 0,-1 0 0,0 0 0,1 0 0,3 16 0,-3 32 0,-2-40 0,0 12 0,-2 0 0,-1-1 0,0 1 0,-2-1 0,-14 36 0,13-38 0,0-1 0,1 1 0,1 1 0,1-1 0,1 1 0,0 0 0,0 30 0,3-47 2,0 1-1,0-1 1,0 0-1,1 0 1,-1 0 0,0 0-1,1 0 1,-1 0-1,1 0 1,-1 0-1,1 0 1,0 0 0,-1 0-1,1 0 1,0 0-1,0 0 1,-1 0 0,1-1-1,0 1 1,0 0-1,0-1 1,0 1 0,0 0-1,0-1 1,1 1-1,-1-1-5,0 0 0,-1 0-1,1 0 1,-1 0-1,1 0 1,0 0 0,-1 0-1,1 0 1,0 0-1,-1 0 1,1 0 0,-1 0-1,1-1 1,-1 1-1,1 0 1,0 0 0,-1-1-1,1 1 1,-1 0-1,1-1 1,-1 1 0,1-1-1,-1 1 1,0 0-1,1-1 1,-1 1 0,0-1-1,1 1 1,-1-1-1,0 1 1,1-1 0,-1 0-1,0 1 1,0-1-1,0 1 1,1-1-1,-1 0 1,0 1 0,0-1-1,0 1 1,0-1-1,0 0 1,0 1 0,0-1-1,0 1 1,-1-2 0,-3-40-3543,1 32 1948,1 0 0,-1 0 1,-1 0-1,0 0 0,0 1 0,-1 0 0,0 0 0,-7-9 0,-13-9-483,24 27 2396,0-1 0,0 0 1,0 0-1,-1 1 1,1-1-1,0 0 1,0 1-1,-1-1 1,1 1-1,0-1 1,0 1-1,-1 0 0,1 0 1,0 0-1,-1 0 1,1 0-1,0 0 1,-1 0-1,1 0 1,-1 0-1,-1 1 0,-1 5 3897,17 3-3429,2-5-513,0 0 1,0-1 0,0-1 0,1-1-1,-1 0 1,1-1 0,-1 0 0,1-1-1,-1-1 1,1 0 0,-1-2 0,0 1-1,0-2 1,24-10 0,-30 10-181,-1-1 0,0 1-1,0-1 1,0-1 0,-1 0 0,0 0-1,8-10 1,-25 34-73,0-1 0,2 1 0,0 1 0,1-1 0,1 2 0,0-1 0,-2 21 0,7-38-1,1 0 0,0 0 1,0 0-1,-1 0 0,1 0 0,0 0 0,0 0 0,0 0 0,0 0 1,0-1-1,1 1 0,-1 0 0,0 0 0,0 0 0,0 0 1,1 0-1,-1 0 0,1 0 0,-1-1 0,0 1 0,1 0 0,0 0 1,-1-1-1,1 1 0,-1 0 0,1-1 0,0 1 0,1 1 1,-1-2 36,1 0 0,-1 0 1,1 0-1,-1 0 1,1 0-1,-1 0 1,1-1-1,-1 1 1,1 0-1,-1-1 1,1 1-1,-1-1 1,0 1-1,1-1 0,1-1 1,49-37 1134,-21 8-985,0-2-1,27-37 0,-65 121-927,-17 2 811,-4 14 748,29-66-862,-1-1 0,0 0-1,0 0 1,0 0 0,0 1 0,0-1 0,0 0-1,1 0 1,-1 0 0,0 0 0,0 1 0,0-1 0,1 0-1,-1 0 1,0 0 0,0 0 0,0 0 0,1 0-1,-1 0 1,0 0 0,0 0 0,0 0 0,1 0 0,-1 0-1,0 1 1,0-2 0,1 1 0,-1 0 0,0 0-1,0 0 1,1 0 0,-1 0 0,0 0 0,0 0 0,0 0-1,1 0 1,-1 0 0,0 0 0,0 0 0,0-1-1,1 1 1,-1 0 0,0 0 0,0 0 0,0 0 0,0-1-1,1 1 1,-1 0 0,0 0 0,0 0 0,0 0-1,0-1 1,0 1 0,0 0 0,0-1 0,14-8-2661,13-19-9348,-11 11-75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7.585"/>
    </inkml:context>
    <inkml:brush xml:id="br0">
      <inkml:brushProperty name="width" value="0.025" units="cm"/>
      <inkml:brushProperty name="height" value="0.025" units="cm"/>
    </inkml:brush>
  </inkml:definitions>
  <inkml:trace contextRef="#ctx0" brushRef="#br0">150 1 10090,'0'0'19399,"-10"-1"-19100,3 1-208,-1 0 0,1 1-1,-1 0 1,1 0 0,0 0 0,-1 1-1,1 0 1,0 1 0,0-1 0,0 1-1,0 1 1,1-1 0,-1 1 0,1 0-1,0 1 1,0-1 0,1 1 0,-10 10-1,15-15-89,0 0-1,0 1 0,0-1 1,0 0-1,-1 0 0,1 0 1,0 1-1,0-1 0,0 0 1,0 0-1,0 1 0,0-1 1,0 0-1,0 0 0,0 0 1,-1 1-1,1-1 0,0 0 0,0 0 1,0 1-1,1-1 0,-1 0 1,0 0-1,0 1 0,0-1 1,0 0-1,0 0 0,0 1 1,0-1-1,0 0 0,0 0 1,0 0-1,1 1 0,-1-1 0,0 0 1,0 0-1,0 0 0,0 1 1,1-1-1,-1 0 0,0 0 1,0 0-1,0 0 0,1 0 1,-1 0-1,0 1 0,0-1 1,1 0-1,19 3 44,24-3-65,-44 0 15,34-4-496,-24 2 127,0 1 0,0 0 0,0 0 0,1 1 0,-1 0 0,0 1 0,10 2 0,-18-2 353,-1-1 1,1 0-1,-1 1 1,0 0-1,1-1 1,-1 1-1,0 0 1,0 0-1,1-1 1,-1 1-1,0 0 1,0 0-1,0 0 1,0 1-1,0-1 1,0 0-1,0 0 1,-1 0-1,1 1 1,0-1 0,-1 0-1,1 1 1,-1-1-1,1 1 1,-1-1-1,1 0 1,-1 1-1,0-1 1,0 1-1,0-1 1,0 1-1,0-1 1,0 1-1,0-1 1,-1 1-1,1-1 1,0 1-1,-1-1 1,0 2 0,-1 2 275,0-1 0,1 0 0,-2 0 0,1 0 0,0 0 0,-1-1 1,0 1-1,1-1 0,-1 1 0,-1-1 0,1 0 0,-4 3 1,-3 0-66,0 0 1,0-1 0,-1 0 0,1 0 0,-1-2 0,0 1 0,0-1 0,-1 0 0,1-1 0,-1-1 0,-22 1 0,34-2-231,0 0 0,-1 0 1,1 0-1,0 0 0,-1 0 0,1 0 1,-1 0-1,1 0 0,0 0 0,-1 0 1,1 0-1,0 0 0,-1 0 0,1 0 0,-1 0 1,1 0-1,0 0 0,-1 0 0,1 0 1,0-1-1,-1 1 0,1 0 0,0 0 0,-1 0 1,1-1-1,0 1 0,0 0 0,-1-1 1,1 1-1,0 0 0,0 0 0,-1-1 1,1 1-1,0 0 0,0-1 0,0 1 0,0 0 1,-1-1-1,1 1 0,0-1 0,0 0 1,11-16-4185,28-16-6287,-37 31 9472,23-17-9754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6.325"/>
    </inkml:context>
    <inkml:brush xml:id="br0">
      <inkml:brushProperty name="width" value="0.025" units="cm"/>
      <inkml:brushProperty name="height" value="0.025" units="cm"/>
    </inkml:brush>
  </inkml:definitions>
  <inkml:trace contextRef="#ctx0" brushRef="#br0">471 1 8008,'0'0'1756,"-9"0"-752,-5 0-676,-1 0 1,1 1 0,-1 0 0,1 1 0,0 1 0,0 0-1,0 1 1,0 0 0,1 1 0,-1 1 0,1 0 0,1 1-1,-1 0 1,-17 14 0,8 1-149,2 0-1,0 1 1,1 1 0,1 0-1,1 2 1,2 0-1,0 0 1,2 2-1,1 0 1,1 0 0,2 1-1,-10 51 1,7-15-1,4 0 0,2 1 0,3 0 0,11 118 0,-4-144-131,2 0 0,1 0 0,20 59 0,-21-80-36,2-1 0,-1 0 1,2 0-1,0 0 0,2-1 1,0-1-1,0 0 0,1 0 1,18 16-1,-25-27-14,0-1 1,-1 0-1,2 0 0,-1 0 1,0-1-1,1 0 0,0 0 1,-1 0-1,1-1 1,0 0-1,0 0 0,1 0 1,-1-1-1,0 0 0,1 0 1,-1-1-1,0 0 0,1 0 1,-1 0-1,11-2 0,-8-1 22,-1 0 0,0 0 0,0 0-1,0-1 1,0 0 0,-1-1 0,1 0-1,-1 0 1,0 0 0,-1-1 0,1 0-1,-1 0 1,0-1 0,6-10-1,14-21 294,-1-1 0,-2-2-1,31-78 1,30-139 748,-64 178-789,11-93 0,-26 136-172,-2 0 1,-2-1-1,-1 1 1,-10-71-1,9 100-41,-1 0 0,0 1 0,0-1 0,-1 1 0,0-1 1,0 1-1,-1 0 0,1 0 0,-2 1 0,1-1 0,-6-6 0,7 11-127,1-1 1,-1 1-1,0 0 1,0 0-1,0 0 0,0 0 1,0 0-1,0 1 1,0-1-1,-1 1 1,-3-1-1,3 1-372,0 1-1,0-1 0,-1 1 1,1 0-1,0 0 1,0 0-1,0 1 0,-1 0 1,1-1-1,-8 4 1,-14 7-5144</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7.959"/>
    </inkml:context>
    <inkml:brush xml:id="br0">
      <inkml:brushProperty name="width" value="0.025" units="cm"/>
      <inkml:brushProperty name="height" value="0.025" units="cm"/>
    </inkml:brush>
  </inkml:definitions>
  <inkml:trace contextRef="#ctx0" brushRef="#br0">115 1 128,'0'0'25801,"-4"10"-25182,-12 31 336,-14 53-1,26-76-746,-1 1 0,2-1-1,1 1 1,0 0 0,1 0-1,3 24 1,-2-42-226,0-1 0,0 0 0,0 1 0,0-1 0,0 0 0,0 1 0,0-1 0,0 0 0,0 1 0,1-1 0,-1 0 0,0 0 0,0 1 0,0-1 0,0 0 0,1 1 0,-1-1 0,0 0 0,0 0 0,1 1 0,-1-1 0,0 0 0,0 0 0,1 0 0,-1 0 0,0 1 0,1-1 0,-1 0 0,0 0 0,1 0 0,-1 0 0,1 0 0,-1 0-301,1 0 0,-1 0-1,1 0 1,-1 0 0,1 0 0,-1-1 0,1 1 0,-1 0-1,1 0 1,-1-1 0,1 1 0,-1 0 0,0-1 0,1 1 0,-1 0-1,0-1 1,1 1 0,-1 0 0,0-1 0,1 1 0,-1-1-1,0 1 1,0-1 0,1 1 0,-1-1 0,0 1 0,0-1-1,0 1 1,0-1 0,0 1 0,0-1 0,0 1 0,0-1-1,0-1-217,0 0 0,0 0 0,0-1-1,-1 1 1,1 0 0,-1 0-1,0 0 1,1 1 0,-1-1 0,0 0-1,0 0 1,0 0 0,-2-2-1,-21-19 2214,21 20-388,0 1 1,0-1 0,0 0-1,0 0 1,0 0-1,1 0 1,-1 0 0,1-1-1,0 1 1,-3-7-1,5 9-1187,1 0-1,-1 1 0,0-1 1,1 0-1,-1 0 0,1 1 1,-1-1-1,1 0 1,0 0-1,-1 1 0,1-1 1,0 1-1,-1-1 0,1 1 1,0-1-1,0 1 0,-1-1 1,1 1-1,0 0 1,0-1-1,0 1 0,0 0 1,0 0-1,-1 0 0,1-1 1,0 1-1,0 0 0,0 0 1,0 0-1,0 0 0,0 1 1,1-1-1,39-1-837,-37 1 858,12 0-777,53-1-7560,-44-1 1500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8.588"/>
    </inkml:context>
    <inkml:brush xml:id="br0">
      <inkml:brushProperty name="width" value="0.025" units="cm"/>
      <inkml:brushProperty name="height" value="0.025" units="cm"/>
    </inkml:brush>
  </inkml:definitions>
  <inkml:trace contextRef="#ctx0" brushRef="#br0">155 0 16303,'-9'4'2899,"-6"4"-1883,0 0 0,1 1-1,0 0 1,-16 15 0,25-21-828,0 1 1,1 1 0,-1-1-1,1 1 1,0-1-1,0 1 1,1 0 0,-1 1-1,1-1 1,0 1 0,1-1-1,-1 1 1,1 0-1,0 0 1,1 0 0,-3 11-1,5-16-174,-1 0-1,0-1 0,1 1 0,-1 0 0,1-1 1,-1 1-1,1-1 0,-1 1 0,1 0 1,-1-1-1,1 1 0,0-1 0,-1 1 0,1-1 1,0 0-1,-1 1 0,1-1 0,0 1 0,-1-1 1,1 0-1,0 0 0,0 0 0,0 1 1,-1-1-1,1 0 0,0 0 0,0 0 0,-1 0 1,1 0-1,0 0 0,0 0 0,0-1 1,-1 1-1,1 0 0,1-1 0,33-8 568,-20 0-439,-1 0-1,-1-1 0,0-1 0,0 0 0,-1-1 1,0 0-1,-1-1 0,-1 0 0,0-1 1,9-16-1,-39 64-612,12-24 559,1 0-1,0 1 1,1 0 0,1 1-1,-1-1 1,2 1 0,0 0-1,0 0 1,-2 17 0,6-28-70,1-1 1,-1 1-1,0 0 1,1-1-1,-1 1 1,1-1-1,-1 1 1,1-1-1,-1 1 1,1-1-1,0 1 1,-1-1-1,1 1 1,0-1-1,-1 0 1,1 0-1,0 1 1,-1-1-1,1 0 1,0 0-1,-1 0 1,1 1-1,0-1 1,0 0-1,-1 0 1,1 0-1,0 0 1,0-1-1,-1 1 1,1 0-1,0 0 1,-1 0-1,1-1 1,0 1-1,0 0 1,-1 0-1,1-1 1,1 0-1,29-11 536,-14 0-414,-1 0 0,0-1 0,20-21 0,-23 20-188,1 1 0,0 1 0,1 0 0,21-12 1,-37 28-107,1 0 0,0 0 1,-1 0-1,0 0 1,0 0-1,0 0 0,-1-1 1,-2 7-1,3-7 149,-5 6 116,1 0 0,0 1 0,1 0-1,0 0 1,0 0 0,1 0 0,1 1 0,-2 15 0,4-26-95,0 1-1,0 0 1,0-1 0,1 1-1,-1-1 1,0 1 0,1-1-1,-1 1 1,1-1 0,-1 1 0,0-1-1,1 1 1,-1-1 0,1 0-1,-1 1 1,1-1 0,-1 0-1,1 1 1,0-1 0,-1 0-1,1 0 1,-1 0 0,1 1-1,0-1 1,-1 0 0,1 0-1,-1 0 1,1 0 0,0 0-1,-1 0 1,1 0 0,-1 0 0,1 0-1,0 0 1,-1-1 0,1 1-1,-1 0 1,1 0 0,0-1-1,-1 1 1,1 0 0,-1-1-1,1 1 1,0-1 0,28-13 308,-13 0-315,-1 0-1,-1-1 0,16-22 1,-17 20-11,1 2 0,0-1 1,17-13-1,-30 46 2,-5-5 0,-1 1 0,-1-1 0,-8 15 0,8-20 0,2 1 0,-1 0 0,1 1 0,1-1 0,-1 1 0,1 0 0,1 0 0,0 0 0,-2 12 0,4-20-27,0-1 0,0 0 0,0 1 0,0-1 0,0 0 0,0 1 0,0-1 0,0 0 0,1 1 0,-1-1 1,0 0-1,0 1 0,0-1 0,0 0 0,0 1 0,1-1 0,-1 0 0,0 1 0,0-1 0,0 0 0,1 0 0,-1 1 0,0-1 0,0 0 0,1 0 0,-1 0 0,0 1 0,1-1 0,-1 0 0,0 0 0,1 0 1,-1 0-1,0 0 0,1 0 0,-1 0 0,0 0 0,1 0 0,-1 0 0,0 0 0,1 0 0,19-5-2788,15-17-4940,-10 0-1101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8.915"/>
    </inkml:context>
    <inkml:brush xml:id="br0">
      <inkml:brushProperty name="width" value="0.025" units="cm"/>
      <inkml:brushProperty name="height" value="0.025" units="cm"/>
    </inkml:brush>
  </inkml:definitions>
  <inkml:trace contextRef="#ctx0" brushRef="#br0">119 1 19603,'0'0'2957,"-9"3"-592,3-2-2148,-51 20 2376,54-20-2503,0 0 1,-1 1-1,1 0 0,0-1 1,1 1-1,-1 0 0,0 1 0,0-1 1,1 0-1,-1 1 0,1 0 1,0-1-1,0 1 0,0 0 1,0 0-1,-2 5 0,7-6-105,0-1-1,0 0 1,0 0-1,0 0 1,0-1-1,1 1 1,-1-1-1,0 0 1,0 0-1,0 0 1,1 0-1,3-1 1,-1 1-93,10-1-207,0 2 0,0 0 0,0 0 0,0 1 0,0 1 0,-1 1 0,21 7 0,-34-10 360,-1-1 0,0 1 0,0-1 1,0 1-1,0-1 0,0 1 0,-1-1 0,1 1 0,0 0 1,0 0-1,0 0 0,0-1 0,-1 1 0,1 0 0,0 0 0,-1 0 1,1 0-1,-1 0 0,1 0 0,-1 0 0,1 0 0,-1 0 1,0 0-1,0 0 0,1 1 0,-1-1 0,0 2 0,-1-1 121,1 1 1,-1-1-1,0 0 0,0 1 0,0-1 0,0 0 0,0 0 0,0 0 1,-1 1-1,1-1 0,-4 3 0,-4 5 482,-1-1 0,0-1 1,-17 12-1,21-16-680,0 1 1,0-1-1,-1 0 1,1-1-1,-1 0 1,0 0-1,0 0 1,0-1-1,-1 0 0,-11 2 1,18-4-154,1 0-1,-1 0 1,1-1 0,-1 1-1,1 0 1,-1 0 0,1 0-1,-1-1 1,1 1 0,-1 0-1,1-1 1,-1 1 0,1 0-1,0-1 1,-1 1 0,1 0-1,-1-1 1,1 1 0,0-1-1,0 1 1,-1-1 0,1 1-1,0-1 1,0 1 0,-1-1-1,1 1 1,0-1 0,0 1-1,0-1 1,0 0 0,0 1 0,0-1-1,0 1 1,0-1 0,0 1-1,0-1 1,0 1 0,0-1-1,0 1 1,0-1 0,1 0-1,7-27-8841,6 4-406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29.457"/>
    </inkml:context>
    <inkml:brush xml:id="br0">
      <inkml:brushProperty name="width" value="0.025" units="cm"/>
      <inkml:brushProperty name="height" value="0.025" units="cm"/>
    </inkml:brush>
  </inkml:definitions>
  <inkml:trace contextRef="#ctx0" brushRef="#br0">152 157 3651,'0'0'15113,"-10"4"-13137,-5 3-1332,1 1 0,1 0 0,-26 20 1,34-24-397,-1 1 0,1 0 1,0 0-1,0 0 0,0 1 1,1-1-1,0 1 0,0 0 1,1 1-1,-1-1 0,1 1 1,1-1-1,-3 9 0,5-14-231,0 0-1,0 0 0,0 0 0,0 0 0,0 0 0,0 0 0,0 0 1,0 0-1,1 0 0,-1 0 0,0 0 0,1 0 0,-1 0 1,0 0-1,1 0 0,-1-1 0,1 1 0,0 0 0,-1 0 0,1 0 1,0-1-1,0 1 0,-1 0 0,1-1 0,0 1 0,0 0 1,0-1-1,0 1 0,0-1 0,-1 0 0,1 1 0,0-1 0,0 0 1,0 1-1,0-1 0,0 0 0,0 0 0,0 0 0,0 0 1,1 0-1,-1 0 0,0 0 0,0 0 0,0-1 0,1 1 1,6-1 179,-1 0 0,0 0 1,0-1-1,0 1 1,10-5-1,1-3-50,-1-1 0,-1-1 1,0 0-1,0-1 0,-1-1 0,-1 0 0,0-1 0,-1 0 0,0-1 1,-1-1-1,-1 0 0,0-1 0,-1 0 0,-1 0 0,13-36 0,-22 51-159,1 1-1,0-1 0,-1 1 0,1-1 0,-1 0 1,1 1-1,-1-1 0,0 0 0,0 1 0,0-1 1,0 0-1,0 1 0,0-1 0,0 0 0,0 1 1,-1-1-1,1 0 0,0 1 0,-1-1 0,0 0 1,1 1-1,-1-1 0,0 1 0,0-1 0,0 1 1,0 0-1,0-1 0,0 1 0,0 0 0,-3-2 1,0 1 32,0 1 0,-1 0 0,1 1 0,0-1 1,0 1-1,-1-1 0,1 1 0,0 1 0,-1-1 0,1 0 1,-7 3-1,-1-1 193,0 1 0,1 1 0,-1 0 0,-19 11 0,26-13-156,1 0 1,-1 0 0,1 1 0,0-1-1,0 1 1,0 0 0,1 1 0,-1-1-1,1 1 1,0-1 0,0 1 0,0 0-1,0 0 1,-4 9 0,6-11-81,1-1-1,-1 1 1,1 0-1,-1 0 1,1 0 0,0 0-1,0 0 1,0 0-1,0 0 1,0 0-1,0 0 1,1-1 0,-1 1-1,0 0 1,1 0-1,0 0 1,-1 0 0,1-1-1,0 1 1,0 0-1,0-1 1,0 1 0,0 0-1,1-1 1,-1 0-1,0 1 1,1-1-1,-1 0 1,1 1 0,-1-1-1,3 1 1,5 2-200,0 0 0,1 0 1,-1-1-1,0 0 0,13 1 1,23 9-248,-43-12 469,0 1 1,0-1-1,0 1 1,0 0 0,0-1-1,0 1 1,-1 0 0,1 0-1,0 1 1,-1-1-1,0 0 1,1 0 0,-1 1-1,0-1 1,0 1-1,-1-1 1,1 1 0,0-1-1,-1 1 1,0-1 0,1 1-1,-1 0 1,0-1-1,0 1 1,-1-1 0,0 6-1,1-4-133,0 0 0,0 1 0,0-1-1,0 0 1,1 0 0,0 0 0,-1 0-1,4 7 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0.501"/>
    </inkml:context>
    <inkml:brush xml:id="br0">
      <inkml:brushProperty name="width" value="0.025" units="cm"/>
      <inkml:brushProperty name="height" value="0.025" units="cm"/>
    </inkml:brush>
  </inkml:definitions>
  <inkml:trace contextRef="#ctx0" brushRef="#br0">3 65 17873,'0'0'8958,"0"10"-8003,-1 3-684,0-1-135,0 1 0,1-1 0,0 0 0,4 17 0,-4-28-122,0 0 0,1-1 0,-1 1 1,1 0-1,-1 0 0,1-1 1,0 1-1,-1 0 0,1-1 1,0 1-1,-1-1 0,1 1 0,0-1 1,0 1-1,0-1 0,-1 1 1,1-1-1,0 0 0,0 1 0,0-1 1,0 0-1,0 0 0,-1 0 1,1 0-1,0 0 0,0 0 1,0 0-1,0 0 0,0 0 0,0 0 1,0 0-1,0-1 0,-1 1 1,1 0-1,1-1 0,31-14 1324,-27 10-1178,0 1-1,-1-1 1,0-1 0,0 1 0,0-1-1,0 0 1,-1 0 0,0 0 0,0-1-1,-1 0 1,0 1 0,3-10 0,-18 53-144,11-34-15,1-1 0,-1 0 0,1 1 1,0-1-1,0 0 0,0 1 0,1-1 1,-1 1-1,1-1 0,-1 0 1,1 0-1,0 1 0,-1-1 0,1 0 1,0 0-1,1 0 0,-1 0 0,0 0 1,1 0-1,2 3 0,-2-4 3,1 0-1,-1 1 0,1-1 0,0 0 1,-1-1-1,1 1 0,0 0 0,0-1 1,0 0-1,0 1 0,0-1 0,0 0 1,-1-1-1,1 1 0,0 0 0,0-1 1,3-1-1,4-1-3,0 0 0,0-1 0,-1-1 0,1 0 0,-1 0 0,-1-1 0,1 0 0,-1 0 0,0-1 0,0 0 0,0 0 0,-1-1 0,0 0 0,-1 0 0,0-1 0,0 0 0,5-13 0,-10 22 0,-1-1 0,0 1 0,1-1 0,-1 0 0,0 1 0,0-1 0,1 1 0,-1-1 0,0 0 0,0 1 0,0-1 0,0 0 0,0 1 0,0-1 0,0 0 0,0 1 0,0-1 0,0 0 0,-1 1 0,1-1 0,0 0 0,0 1 0,-1-1 0,1 0 0,0 1 0,-1-2 0,-15 4 0,-15 19 0,18-8 0,3-5 0,1 0 0,0 1 0,1 0 0,0 0 0,1 1 0,-1 0 0,2 1 0,-6 11 0,42-21 0,12-12 0,-28 7 0,2 0 0,-1 1 0,0 1 0,20-1 0,-32 2 0,1 1 0,0 1 0,-1-1 0,1 1 0,-1-1 0,1 1 0,-1 0 0,1 0 0,-1 1 0,0-1 0,1 1 0,-1-1 0,0 1 0,0 0 0,0 0 0,0 1 0,-1-1 0,1 0 0,-1 1 0,1 0 0,-1 0 0,0-1 0,3 5 0,-5-7 0,0 0 0,-1 0 0,1 0 0,0 0 0,0 0 0,0 0 0,0-1 0,0 1 0,0 0 0,1 0 0,-1 0 0,0 0 0,0 0 0,0 0 0,0-1 0,0 1 0,0 0 0,0 0 0,0 0 0,0 0 0,0 0 0,0 0 0,0 0 0,0 0 0,0-1 0,1 1 0,-1 0 0,0 0 0,0 0 0,0 0 0,0 0 0,0 0 0,0 0 0,0 0 0,1 0 0,-1 0 0,0 0 0,0 0 0,0 0 0,0 0 0,0 0 0,0 0 0,1 0 0,-1 0 0,0 0 0,0 0 0,0 0 0,0 0 0,0 0 0,0 0 0,1 0 0,-1 0 0,0 0 0,0 0 0,0 0 0,0 0 0,0 0 0,0 0 0,0 0 0,0 1 0,1-1 0,-1 0 0,0 0 0,0 0 0,0 0 0,3-21 0,-1-23 0,-2 28 0,0 0 0,-1 0 0,-1 0 0,-5-21 0,20 46-3963,24 7-8538,-9-13 586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0.872"/>
    </inkml:context>
    <inkml:brush xml:id="br0">
      <inkml:brushProperty name="width" value="0.025" units="cm"/>
      <inkml:brushProperty name="height" value="0.025" units="cm"/>
    </inkml:brush>
  </inkml:definitions>
  <inkml:trace contextRef="#ctx0" brushRef="#br0">92 0 13421,'0'0'12748,"-6"13"-12006,-14 32 820,-18 58 0,31-83-1172,2 0 1,0 1-1,1 0 0,1 0 0,1 0 1,1 30-1,1-51-390,0 1 0,0 0 0,0-1 0,0 1 0,0-1 0,0 1 0,0-1 0,0 1 0,0 0 0,1-1 0,-1 1 0,0-1 0,0 1 0,1-1 0,-1 1 0,0-1 0,1 1 0,-1-1 0,0 1 0,1-1 0,-1 0 0,1 1 0,-1-1 0,1 1 0,-1-1 0,1 0 0,-1 0 0,1 1 0,-1-1 0,1 0 0,0 0 0,-1 0 0,1 1 0,0-1 0,24-8 0,17-23 0,52-76 0,-94 134 0,-18 32 0,13-48 0,1 0 0,1 1 0,0-1 0,0 0 0,-1 23 0,4-34-26,1 1 0,-1-1 0,1 0 1,-1 0-1,1 0 0,-1 1 0,1-1 0,-1 0 0,1 0 1,-1 0-1,1 0 0,-1 0 0,1 0 0,-1 0 0,1 0 1,-1 0-1,1 0 0,-1-1 0,1 1 0,-1 0 0,1 0 0,-1 0 1,0 0-1,1-1 0,-1 1 0,1 0 0,-1-1 0,0 1 1,1 0-1,-1-1 0,1 1 0,-1-1 0,18-10-2788,24-26-10057,-19 17-59</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1.827"/>
    </inkml:context>
    <inkml:brush xml:id="br0">
      <inkml:brushProperty name="width" value="0.025" units="cm"/>
      <inkml:brushProperty name="height" value="0.025" units="cm"/>
    </inkml:brush>
  </inkml:definitions>
  <inkml:trace contextRef="#ctx0" brushRef="#br0">76 201 9257,'0'0'14077,"-9"6"-12326,4-3-1512,-32 22 1469,35-23-1527,0 0-1,0-1 0,0 1 1,0 0-1,1 0 0,-1 1 1,0-1-1,1 0 0,0 0 1,-1 1-1,1-1 0,0 1 1,0-1-1,1 1 0,-1-1 0,0 6 1,1-8-85,28-8 737,-17-1-854,0 0 1,-1-1-1,0 0 0,-1-1 1,0 0-1,14-23 1,-22 33-77,-2 5 79,0 0-1,0-1 0,0 1 0,-1 0 0,1-1 0,-1 1 0,0-1 0,0 0 0,-2 4 0,-7 13 208,8-13-72,0-1 0,1 1 0,0 0 0,1 0 0,-1 1 0,1-1 0,1 0 0,-1 0 0,2 11 0,-1-18-104,1 1 0,-1 0 0,0 0 1,1-1-1,-1 1 0,1 0 0,0-1 1,-1 1-1,1-1 0,-1 1 0,1-1 1,0 1-1,0-1 0,-1 1 1,1-1-1,0 1 0,0-1 0,-1 0 1,1 1-1,0-1 0,0 0 0,0 0 1,0 0-1,-1 0 0,1 0 0,0 0 1,0 0-1,0 0 0,0 0 1,0 0-1,-1 0 0,3-1 0,30-8 361,-20 1-374,-1 0 0,0-1 0,-1 0 0,0-1 0,0 0 0,10-14 0,54-74 0,-73 96 0,1-2 0,9-12 0,-1 0 0,-1-1 0,17-35 0,-27 52 0,0 0 0,0 0 0,-1 0 0,1 1 0,0-1 0,0 0 0,-1 0 0,1 0 0,0 0 0,0 0 0,-1 1 0,1-1 0,0 0 0,-1 0 0,1 0 0,0 0 0,0 0 0,-1 0 0,1 0 0,0 0 0,-1 0 0,1 0 0,0 0 0,0 0 0,-1 0 0,1 0 0,0 0 0,-1-1 0,1 1 0,0 0 0,0 0 0,-1 0 0,1 0 0,0 0 0,0-1 0,-1 1 0,1 0 0,0 0 0,0 0 0,0-1 0,-1 1 0,1 0 0,0 0 0,0-1 0,0 1 0,0 0 0,0-1 0,0 1 0,-1 0 0,1 0 0,0-1 0,0 1 0,0 0 0,0-1 0,0 1 0,0 0 0,0 0 0,0-1 0,0 1 0,0 0 0,0-1 0,1 1 0,-1 0 0,0 0 0,0-1 0,0 1 0,0 0 0,0 0 0,1-1 0,-9 5 0,0 1 0,0 0 0,1 0 0,0 1 0,0-1 0,0 2 0,-10 12 0,-38 54 0,48-62 0,0 0 0,1 0 0,0 1 0,1 0 0,1 0 0,0 0 0,-3 17 0,6-27 0,0 1 0,1-1 0,-1 0 0,1 1 0,0-1 0,-1 1 0,2-1 0,-1 1 0,0-1 0,0 1 0,1-1 0,-1 1 0,1-1 0,0 0 0,-1 1 0,1-1 0,0 0 0,1 1 0,-1-1 0,0 0 0,1 0 0,-1 0 0,1 0 0,-1 0 0,1-1 0,0 1 0,0 0 0,0-1 0,0 1 0,0-1 0,0 0 0,0 0 0,1 0 0,-1 0 0,0 0 0,1 0 0,-1 0 0,0-1 0,1 0 0,-1 1 0,1-1 0,-1 0 0,5 0 0,-1 0 0,1 0 0,0 0 0,-1-1 0,1 1 0,-1-2 0,1 1 0,-1-1 0,1 0 0,-1 0 0,0-1 0,0 1 0,0-1 0,6-5 0,-3 1 0,0-1 0,0 0 0,0 0 0,-1-1 0,-1 0 0,11-15 0,-4 2 0,0-1 0,20-46 0,-30 59 0,0-1 0,0 1 0,-1-1 0,-1 0 0,1 0 0,-2-1 0,0 1 0,0 0 0,-1-15 0,-3 27 0,1 0 0,-1 1 0,1-1 0,0 1 0,-1-1 0,1 1 0,0 0 0,0 0 0,1 0 0,-4 4 0,-5 14 0,0 0 0,1 1 0,1 0 0,1 0 0,1 1 0,0 0 0,2 0 0,1 0 0,1 0 0,0 1 0,4 38 0,-2-58 0,1 0 0,0 0 0,0 0 0,0 0 0,0 0 0,0 0 0,1-1 0,-1 1 0,1 0 0,-1-1 0,1 1 0,0-1 0,0 0 0,3 3 0,-4-4 0,0 0 0,0 0 0,0 0 0,0 0 0,0 0 0,1-1 0,-1 1 0,0 0 0,0-1 0,1 1 0,-1-1 0,0 1 0,1-1 0,-1 1 0,1-1 0,-1 0 0,0 0 0,1 0 0,-1 0 0,1 0 0,-1 0 0,1 0 0,-1 0 0,0-1 0,1 1 0,-1 0 0,0-1 0,1 1 0,-1-1 0,0 0 0,1 1 0,0-2 0,-1 1 0,0 0 0,0 0 0,-1 1 0,1-1 0,0 0 0,-1 0 0,1 0 0,-1 0 0,1 0 0,-1 0 0,0 0 0,1 0 0,-1 0 0,0 0 0,0-1 0,0 1 0,1 0 0,-1 0 0,0 0 0,-1 0 0,1 0 0,0 0 0,0 0 0,0 0 0,-1 0 0,1-1 0,0 1 0,-1 0 0,1 0 0,-1 0 0,1 1 0,-1-1 0,0 0 0,1 0 0,-1 0 0,0 0 0,-1-1 0,-32-30 0,32 30 0,-37-27 0,-23-21 0,66 48 0,1 1 0,-1-1 0,1 1 0,0 1 0,-1-1 0,1 1 0,0-1 0,8 2 0,-10-1 0,23-1 12,-1 1-79,48-8-1,-56 0-2539,-17-4-7011,-8 3-2313</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2.171"/>
    </inkml:context>
    <inkml:brush xml:id="br0">
      <inkml:brushProperty name="width" value="0.025" units="cm"/>
      <inkml:brushProperty name="height" value="0.025" units="cm"/>
    </inkml:brush>
  </inkml:definitions>
  <inkml:trace contextRef="#ctx0" brushRef="#br0">0 50 5509,'0'0'24311,"60"-24"-23446,-20 16-256,7 4-609,1 0-769,-3 2-3619,-8-6-6022</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2.828"/>
    </inkml:context>
    <inkml:brush xml:id="br0">
      <inkml:brushProperty name="width" value="0.025" units="cm"/>
      <inkml:brushProperty name="height" value="0.025" units="cm"/>
    </inkml:brush>
  </inkml:definitions>
  <inkml:trace contextRef="#ctx0" brushRef="#br0">3 0 17969,'0'0'10474,"0"9"-9823,-1 1-502,0 43 796,1-52-902,0 1 0,0-1 0,0 1 0,0 0 0,1-1 0,-1 1 0,0-1 0,1 1 1,0-1-1,-1 1 0,1-1 0,0 1 0,-1-1 0,1 0 0,0 1 0,0-1 0,0 0 1,0 0-1,0 0 0,1 1 0,-1-1 0,0 0 0,0-1 0,1 1 0,-1 0 0,1 0 1,-1-1-1,3 2 0,2-1 0,-1-1 0,1 0 0,-1 0 0,1 0 0,-1 0 0,1-1 0,-1 0-1,1 0 1,-1 0 0,0-1 0,0 0 0,0 0 0,0 0 0,10-6 0,-2-2 112,0 0 0,-1-1 0,18-20 0,-5 6-90,-30 65-65,3-29 0,-2 2 0,1 0 0,0 1 0,1 0 0,1-1 0,0 1 0,2 16 0,-1-29 0,0-1 0,1 1 0,-1 0 0,1 0 0,-1 0 0,1-1 0,-1 1 0,1 0 0,0 0 0,-1-1 0,1 1 0,0 0 0,-1-1 0,1 1 0,0-1 0,0 1 0,0-1 0,-1 1 0,1-1 0,0 0 0,0 1 0,0-1 0,0 0 0,0 0 0,0 0 0,0 0 0,0 0 0,-1 0 0,1 0 0,0 0 0,0 0 0,0 0 0,0 0 0,0 0 0,0-1 0,1 0 0,35-12 0,-20 1 0,-1-1 0,0-1 0,-2-1 0,1 0 0,16-24 0,-2 4 0,-34 79 0,-10-4 0,10-28 0,1 0 0,0 0 0,0 0 0,1 0 0,1 1 0,-2 12 0,4-24 0,1-1 0,-1 0 1,0 1-1,0-1 0,0 0 0,0 1 1,1-1-1,-1 0 0,0 1 0,0-1 0,0 0 1,1 0-1,-1 1 0,0-1 0,1 0 0,-1 0 1,0 1-1,0-1 0,1 0 0,-1 0 1,0 0-1,1 0 0,-1 1 0,1-1 0,-1 0 1,0 0-1,1 0 0,-1 0 0,0 0 0,1 0 1,-1 0-1,0 0 0,1 0 0,-1 0 1,1 0-1,-1 0 0,0 0 0,1-1 0,-1 1 1,0 0-1,1 0 0,-1 0 0,0 0 0,1-1 1,-1 1-1,0 0 0,0 0 0,1-1 1,-1 1-1,0 0 0,0 0 0,1-1 0,-1 1 1,0 0-1,0-1 0,19-15-1341,-13 10-1186,-1-1-1,0-1 1,0 1 0,7-16 0,2-12-9485</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3.186"/>
    </inkml:context>
    <inkml:brush xml:id="br0">
      <inkml:brushProperty name="width" value="0.025" units="cm"/>
      <inkml:brushProperty name="height" value="0.025" units="cm"/>
    </inkml:brush>
  </inkml:definitions>
  <inkml:trace contextRef="#ctx0" brushRef="#br0">1 0 7944,'0'0'17680,"11"59"-17712,7-47-1185,6-6-961,3 1-1185,-1-5-2210,-1-2 960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0:17.266"/>
    </inkml:context>
    <inkml:brush xml:id="br0">
      <inkml:brushProperty name="width" value="0.025" units="cm"/>
      <inkml:brushProperty name="height" value="0.025" units="cm"/>
    </inkml:brush>
  </inkml:definitions>
  <inkml:trace contextRef="#ctx0" brushRef="#br0">415 33 7431,'0'0'5632,"-11"-6"-4484,-34-17-321,44 22-784,-1 0-1,1 1 1,-1 0 0,0-1-1,1 1 1,-1 0 0,0 0-1,1 0 1,-1 0-1,0 0 1,0 0 0,1 1-1,-1-1 1,1 1 0,-1-1-1,0 1 1,1-1-1,-1 1 1,1 0 0,-1 0-1,1-1 1,0 1 0,-1 0-1,1 1 1,-2 1 0,-24 33 317,24-29-329,-21 35 29,2 1-1,3 1 1,-21 65-1,-28 143 82,66-243-141,-32 131 12,6 2 0,6 2 0,-5 218 0,41-43 224,-9-277-272,1 0 0,3-1 1,1 0-1,2-1 0,27 59 1,-35-91 22,0 0 1,0 0 0,1-1-1,0 0 1,0 0-1,1 0 1,0 0 0,0-1-1,8 5 1,-12-9 12,0-1-1,0 1 1,0-1 0,1 0 0,-1 0-1,0 0 1,1 0 0,-1 0-1,1 0 1,0-1 0,-1 1 0,1-1-1,-1 0 1,1 0 0,0 0 0,-1 0-1,1 0 1,-1-1 0,1 1-1,-1-1 1,1 1 0,-1-1 0,1 0-1,-1 0 1,1 0 0,-1 0 0,0-1-1,0 1 1,1-1 0,-1 1-1,0-1 1,0 0 0,-1 0 0,3-2-1,8-10 201,-1 1 0,-1-1 0,0-1 0,-1 0 0,-1 0 0,7-17 0,36-108 1251,-35 94-1035,148-558 2119,-56-10-2326,-99 558-186,-3 0 1,-2-63-1,-3 115-19,-1 1-1,-1-1 1,1 1 0,0-1 0,-1 0 0,0 1 0,1-1-1,-2 1 1,1-1 0,0 1 0,-1 0 0,1-1 0,-1 1 0,0 0-1,0 0 1,0 0 0,-1 1 0,1-1 0,0 0 0,-1 1 0,-3-3-1,1 2-120,-1 1-1,1-1 0,-1 1 0,1 0 0,-1 1 1,0-1-1,0 1 0,0 0 0,0 1 0,0 0 1,0 0-1,-8 0 0,-29 4-2492,-2 0-1661</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3.561"/>
    </inkml:context>
    <inkml:brush xml:id="br0">
      <inkml:brushProperty name="width" value="0.025" units="cm"/>
      <inkml:brushProperty name="height" value="0.025" units="cm"/>
    </inkml:brush>
  </inkml:definitions>
  <inkml:trace contextRef="#ctx0" brushRef="#br0">113 3 1666,'15'-3'23321,"-23"5"-15299,1 0-7460,0 2-3315,-5 3 2948,1 1 0,0 0 0,1 0 0,0 1 0,1 0 0,-1 1-1,2 0 1,-1 1 0,-6 12 0,71-20-291,-44-3-136,3-1-76,0 2 0,0-1 0,0 2 0,21 4 0,-34-6 305,0 1 1,0-1-1,0 1 0,0 0 0,1-1 0,-1 1 0,0 0 1,0 0-1,0 0 0,-1 1 0,1-1 0,0 0 0,0 1 1,-1-1-1,1 1 0,-1-1 0,1 1 0,-1 0 0,0 0 1,1 0-1,-1 0 0,0 0 0,0 0 0,0 0 1,-1 0-1,1 0 0,0 0 0,-1 0 0,0 0 0,1 1 1,-1-1-1,0 0 0,0 0 0,0 1 0,0-1 0,-1 0 1,0 4-1,0-3 65,-1 0 1,0 0-1,1 0 1,-1-1-1,0 1 0,-1 0 1,1-1-1,0 0 1,-1 1-1,1-1 1,-1 0-1,0 0 0,0 0 1,0-1-1,0 1 1,0-1-1,-4 2 1,-56 18 788,55-19-851,0 0 0,0-1 0,0 1 0,-1-2 0,1 1 0,0-1 0,0-1 0,-10-1 0,17 2-90,1 0-1,-1-1 1,1 1 0,-1 0-1,0-1 1,1 1 0,-1 0-1,1-1 1,-1 1 0,1-1-1,0 1 1,-1-1 0,1 1-1,-1-1 1,1 1-1,0-1 1,0 1 0,-1-1-1,1 0 1,0 1 0,0-1-1,0 1 1,-1-1 0,1 0-1,0 1 1,0-1 0,0 0-1,0 1 1,0-1 0,0 1-1,0-1 1,1 0 0,-1 1-1,0-1 1,0-1 0,13-20-6582,4 9-989</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3.920"/>
    </inkml:context>
    <inkml:brush xml:id="br0">
      <inkml:brushProperty name="width" value="0.025" units="cm"/>
      <inkml:brushProperty name="height" value="0.025" units="cm"/>
    </inkml:brush>
  </inkml:definitions>
  <inkml:trace contextRef="#ctx0" brushRef="#br0">1 84 13741,'0'0'12823,"3"-9"-9946,-2 6-2640,0 0-130,0 0-1,-1 0 1,2 0-1,-1 0 1,0 0-1,1 0 1,-1 0-1,1 1 1,0-1-1,0 0 1,0 1-1,0-1 1,0 1-1,0 0 1,1 0-1,-1 0 1,1 0-1,0 0 1,0 1-1,-1-1 1,1 1-1,0 0 1,0-1-1,0 1 1,0 1-1,1-1 1,-1 0-1,4 0 1,-5 1-109,-1 0 1,1 0-1,0 0 1,0 0-1,0 0 1,0 0-1,0 1 1,0-1-1,0 0 1,0 1-1,0 0 1,0-1-1,-1 1 1,1 0-1,0 0 1,-1 0-1,1 0 1,0 0-1,-1 1 1,1-1-1,-1 0 1,3 4-1,-3-3-3,0 1-1,0 0 1,0 0-1,0 0 1,-1 1-1,1-1 1,-1 0-1,0 0 1,0 0-1,0 0 1,0 0-1,-1 0 1,1 1-1,-2 4 1,-19 33 14,19-38-3,-1 0 0,1 1 0,0-1 0,-1 0 0,2 1 0,-1 0 0,0-1 0,1 1 0,0 0 0,0 0 0,0 0 0,0 0 0,0 0 0,1 0 0,0 0 0,0 0 0,0 5 0,1-8-6,0 0 0,0 0 0,0 0 0,1 0 0,-1 0 0,0 0 0,0-1 0,1 1 0,-1 0 0,0-1 0,1 1 0,-1-1 0,0 0 0,1 1 0,-1-1 0,1 0 0,-1 0 0,1 0 0,-1 0 0,3 0 0,32-4 0,-30 1 0,0 0 0,0 0 0,-1 0 0,1-1 0,-1 0 0,0 0 0,0-1 0,0 1 0,-1-1 0,0 0 0,0 0 0,0-1 0,0 1 0,-1-1 0,5-9 0,-5 8 0,0 1 0,-1-1 0,1 1 0,-1-1 0,0 0 0,-1 1 0,0-1 0,0 0 0,0 0 0,-1 0 0,0 0 0,0 0 0,-1 0 0,-2-12 0,3 18 1,0 1-1,0 0 1,-1 0-1,1-1 1,0 1 0,0 0-1,0 0 1,0-1 0,0 1-1,0 0 1,0 0-1,-1-1 1,1 1 0,0 0-1,0 0 1,0 0-1,0 0 1,-1-1 0,1 1-1,0 0 1,0 0-1,0 0 1,-1 0 0,1 0-1,0-1 1,0 1 0,-1 0-1,1 0 1,0 0-1,0 0 1,-1 0 0,1 0-1,0 0 1,0 0-1,-1 0 1,1 0 0,0 0-1,-1 0 1,1 0 0,0 0-1,0 0 1,-1 0-1,1 0 1,0 1 0,0-1-1,-1 0 1,1 0-1,0 0 1,0 0 0,0 0-1,-1 1 1,1-1 0,0 0-1,0 0 1,0 0-1,0 1 1,-1-1 0,1 0-1,0 0 1,0 1-1,0-1 1,0 1 0,-8 15-195,8-13-200,-1 0-1,1-1 0,0 1 1,1 0-1,-1 0 0,0 0 1,1 0-1,0-1 1,-1 1-1,1 0 0,0-1 1,1 1-1,1 3 0,-2-4-252,1 0 0,0 0 0,0 0 0,0 0 0,0 0 0,1 0 0,-1-1 0,0 1 0,1-1 0,-1 0 0,1 1 0,-1-1 0,1 0 0,3 0 0,15 4-6293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4.294"/>
    </inkml:context>
    <inkml:brush xml:id="br0">
      <inkml:brushProperty name="width" value="0.025" units="cm"/>
      <inkml:brushProperty name="height" value="0.025" units="cm"/>
    </inkml:brush>
  </inkml:definitions>
  <inkml:trace contextRef="#ctx0" brushRef="#br0">64 1 15054,'0'0'15781,"-9"4"-15413,-28 15 171,20-1-235,17-18-291,0 1 0,0-1 0,0 1 0,0-1 0,0 1 0,0-1 0,0 1 0,0-1 0,0 1 0,0-1 0,0 1 0,0-1-1,0 1 1,0-1 0,1 1 0,-1-1 0,0 1 0,0-1 0,1 0 0,-1 1 0,0-1 0,0 1 0,1-1 0,-1 0 0,1 1 0,1 1 16,0-1 1,0 0-1,0 0 1,0 0-1,0 0 1,0 0 0,0-1-1,0 1 1,0-1-1,1 1 1,-1-1-1,4 1 1,162-20-30,-167 19 0,-1 0 0,1 0 0,-1 0 0,1 0 0,-1 0 0,1 0 0,-1 0 0,1 0 0,-1 0 0,1 0 0,-1 1 0,1-1 0,-1 0 0,1 0 0,-1 0 0,1 1 0,-1-1 0,0 0 0,1 1 0,-1-1 0,0 0 0,1 1 0,-1-1 0,0 1 0,1-1 0,-1 1 0,0-1 0,1 0 0,-1 1 0,0-1 0,0 1 0,0-1 0,0 1 0,0-1 0,1 1 0,-1-1 0,0 1 0,0-1 0,0 1 0,0-1 0,0 1 0,-1-1 0,1 1 0,0-1 0,0 2 0,-11 29 0,4-10 0,9-21 0,-1 1 0,1-1 0,-1 1 0,1-1 0,-1 1 0,1-1 0,0 0 0,-1 0 0,1 0 0,0 0 0,-1 0 0,1 0 0,0 0 0,-1-1 0,1 1 0,2-2 0,40-14 0,-33 10 0,0 2 0,0 0 0,1 0 0,0 1 0,-1 0 0,24-2 0,-34 6 0,0 0 0,0 0 0,0 0 0,-1 0 0,1 0 0,0 0 0,-1 0 0,1 0 0,-1 0 0,1 0 0,-1 1 0,0-1 0,1 0 0,-1 0 0,0 0 0,0 1 0,0-1 0,0 0 0,0 0 0,0 0 0,0 1 0,-1 1 0,0 42 0,0-35 0,1-9-156,0 9-3133,2-3-3601,8-7-4748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5.524"/>
    </inkml:context>
    <inkml:brush xml:id="br0">
      <inkml:brushProperty name="width" value="0.025" units="cm"/>
      <inkml:brushProperty name="height" value="0.025" units="cm"/>
    </inkml:brush>
  </inkml:definitions>
  <inkml:trace contextRef="#ctx0" brushRef="#br0">260 129 7399,'0'0'7863,"8"-11"-4030,-4 7-3417,28-41 2457,-30 43-2410,0-1 0,-1 0 0,1 0 1,-1 0-1,0 0 0,0 0 0,0 0 1,0 0-1,0 0 0,-1 0 1,0 0-1,1-1 0,-1 1 0,0 0 1,0 0-1,-1 0 0,0-5 0,0 7-416,0 0 0,0 0 0,0 1 0,0-1 0,0 0 0,0 1-1,0-1 1,0 0 0,0 1 0,0-1 0,-1 1 0,1 0 0,0-1-1,0 1 1,-1 0 0,1 0 0,0 0 0,0 0 0,-1 0 0,1 0-1,-2 0 1,-29 4-101,22-1 50,1 1-1,-1 0 0,1 1 0,1 0 1,-1 1-1,1-1 0,0 2 0,0-1 1,-12 14-1,-57 73 362,61-72-127,-24 40-1,37-54-202,-1 1 0,1-1 1,0 1-1,0-1 0,1 1 0,0 0 0,1 0 0,-1 0 1,2 0-1,-1 9 0,1-15-27,0-1 0,1 1 0,-1 0 0,0 0 0,1 0 0,-1-1 0,1 1 0,0 0 0,-1-1 0,1 1 0,0 0 0,0-1 0,0 1 0,0-1 0,1 0 0,-1 1 0,0-1 0,0 0 0,1 0 0,-1 1 0,4 0 0,-1 1 0,1-1 0,0 0 0,-1-1 0,1 1 0,0-1 0,0 0 0,0 0 0,6 0 0,3-1 0,1 0 0,0-1 0,0 0 0,27-7 0,-28 4 0,0-1 0,0 0 0,0-1 0,17-11 0,-25 14 0,-1 0 0,-1 0 0,1-1 0,0 1 0,-1-1 0,1 0 0,-1 0 0,0-1 0,-1 1 0,1-1 0,-1 0 0,0 0 0,0 0 0,2-6 0,-4 11 0,-1-1 0,0 1 0,0 0 0,0 0 0,0 0 0,0 0 0,0 0 0,0-1 0,0 1 0,1 0 0,-1 0 0,0 0 0,0-1 0,0 1 0,0 0 0,0 0 0,0 0 0,0 0 0,0-1 0,0 1 0,0 0 0,0 0 0,0 0 0,0-1 0,0 1 0,0 0 0,-1 0 0,1 0 0,0 0 0,0-1 0,0 1 0,0 0 0,0 0 0,0 0 0,0 0 0,-1 0 0,1-1 0,0 1 0,0 0 0,0 0 0,0 0 0,0 0 0,-1 0 0,1 0 0,0 0 0,0 0 0,0 0 0,0-1 0,-1 1 0,1 0 0,0 0 0,0 0 0,0 0 0,-1 0 0,1 0 0,0 0 0,0 0 0,-16 8 0,-12 15 0,27-23 0,-2 3 0,-1 1 0,0 0 0,1 0 0,0-1 0,0 2 0,0-1 0,1 0 0,-1 1 0,1-1 0,-3 10 0,7-13 0,0-1 0,0 0 0,0 0 0,0-1 0,0 1 0,0 0 0,0-1 0,0 1 0,0-1 0,-1 0 0,1 1 0,0-1 0,2-1 0,14-9 0,-2 0 0,25-21 0,6-5 0,-47 37 0,0 0 0,1 0 0,-1 0 0,0 0 0,1-1 0,-1 1 0,0 0 0,0 0 0,1 0 0,-1 0 0,0 0 0,1 0 0,-1 0 0,0 0 0,0 0 0,1 0 0,-1 0 0,0 0 0,1 0 0,-1 0 0,0 0 0,1 1 0,-1-1 0,0 0 0,0 0 0,1 0 0,-1 0 0,0 1 0,0-1 0,1 0 0,-1 0 0,0 0 0,0 1 0,0-1 0,0 0 0,1 0 0,-1 1 0,0-1 0,0 0 0,0 0 0,0 1 0,0-1 0,0 0 0,1 1 0,-1-1 0,0 0 0,0 0 0,0 1 0,0-1 0,4 28 0,-5 30 0,-8 7 0,9-65-26,0 1 0,0-1 0,0 0 0,0 1 0,0-1 0,0 0 0,0 1 0,0-1 1,0 0-1,0 1 0,0-1 0,0 0 0,0 1 0,0-1 0,0 0 0,0 1 0,0-1 0,0 0 0,1 1 0,-1-1 0,0 0 0,0 0 0,0 1 0,0-1 0,1 0 0,-1 0 0,0 1 1,0-1-1,1 0 0,-1 0 0,0 0 0,0 1 0,1-1 0,-1 0 0,0 0 0,1 0 0,-1 0 0,0 0 0,0 0 0,1 1 0,-1-1 0,0 0 0,1 0 0,-1 0 0,0 0 1,1 0-1,-1 0 0,0 0 0,1 0 0,-1-1 0,0 1 0,1 0 0,-1 0 0,0 0 0,1 0 0,-1 0 0,0 0 0,0-1 0,1 1 0,-1 0 0,0 0 0,0 0 0,1-1 1,-1 1-1,0-1 0,16-10-3905,4-12-2074,1-8-3775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6.067"/>
    </inkml:context>
    <inkml:brush xml:id="br0">
      <inkml:brushProperty name="width" value="0.025" units="cm"/>
      <inkml:brushProperty name="height" value="0.025" units="cm"/>
    </inkml:brush>
  </inkml:definitions>
  <inkml:trace contextRef="#ctx0" brushRef="#br0">63 53 9897,'0'0'11510,"3"-8"-7912,1-3-2472,12-23 4741,-25 48-5098,3-4-769,-41 72 0,43-74 0,0 1 0,1-1 0,0 1 0,0 0 0,1 0 0,0 0 0,-1 19 0,3-28 0,0 1 0,0-1 0,0 1 0,0 0 0,1-1 0,-1 1 0,0 0 0,0-1 0,0 1 0,0 0 0,1-1 0,-1 1 0,0-1 0,1 1 0,-1-1 0,0 1 0,1-1 0,-1 1 0,1-1 0,-1 1 0,1-1 0,-1 1 0,1-1 0,-1 0 0,1 1 0,-1-1 0,1 0 0,-1 1 0,1-1 0,0 0 0,-1 0 0,2 1 0,25-3 0,25-19 0,-16-4 0,60-55 0,-70 57 0,-26 23 0,0 0 0,1 0 0,-1-1 0,0 1 0,0 0 0,1 0 0,-1 0 0,0 0 0,1-1 0,-1 1 0,0 0 0,1 0 0,-1 0 0,0 0 0,1 0 0,-1 0 0,0 0 0,1 0 0,-1 0 0,0 0 0,1 0 0,-1 0 0,0 0 0,1 0 0,-1 0 0,0 0 0,1 0 0,-1 0 0,0 1 0,1-1 0,-1 0 0,0 0 0,0 0 0,1 0 0,-1 1 0,0-1 0,0 0 0,1 0 0,-1 1 0,0-1 0,0 0 0,0 1 0,1-1 0,-1 0 0,0 0 0,0 1 0,0-1 0,0 0 0,0 1 0,0-1 0,1 0 0,-1 1 0,0-1 0,0 1 0,7 33 0,-7-29 0,0 0 0,1 0 0,0 0 0,0-1 0,1 1 0,-1 0 0,1-1 0,4 9 0,-4-12 0,0 1 0,0-1 0,0 0 0,0 0 0,0 0 0,1 0 0,-1 0 0,0-1 0,0 1 0,1 0 0,-1-1 0,1 0 0,-1 0 0,0 0 0,1 0 0,-1 0 0,0 0 0,1 0 0,-1-1 0,1 1 0,-1-1 0,3-1 0,56-24 0,-47 18 0,-11 7-32,7-5-1750,0 1-1,1 1 1,-1 0 0,1 0-1,0 1 1,0 0 0,22-2-1,-27 5-3304,0 0-1960</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6.443"/>
    </inkml:context>
    <inkml:brush xml:id="br0">
      <inkml:brushProperty name="width" value="0.025" units="cm"/>
      <inkml:brushProperty name="height" value="0.025" units="cm"/>
    </inkml:brush>
  </inkml:definitions>
  <inkml:trace contextRef="#ctx0" brushRef="#br0">82 116 15375,'0'0'9897,"-9"13"-9550,4-5-336,-37 61 897,38-62-609,0 0 1,1 1-1,0 0 0,0 0 1,1-1-1,0 2 1,0-1-1,1 0 1,-1 11-1,3-18-279,-1-1 0,0 1 0,1-1-1,-1 1 1,0-1 0,1 0 0,-1 1 0,0-1 0,1 1 0,-1-1 0,1 0 0,-1 1-1,1-1 1,-1 0 0,1 0 0,-1 1 0,1-1 0,-1 0 0,1 0 0,-1 0-1,1 0 1,-1 1 0,1-1 0,0 0 0,-1 0 0,1 0 0,-1 0 0,1 0 0,-1 0-1,1-1 1,0 1 0,-1 0 0,1 0 0,-1 0 0,1 0 0,-1-1 0,1 1-1,24-9 678,-9 0-517,-1-2 0,0 0 0,0 0 0,-1-2 0,22-24 0,56-77 523,-91 113-703,1-2 0,11-13 0,-1-1 0,16-32 0,-79 144 0,47-86-128,1 0 0,1 1 0,-1-1 0,2 1-1,-1-1 1,1 1 0,1-1 0,0 16 0,0-23 34,1 0 0,-1 0 0,0 0 0,1 0 1,0 0-1,-1 0 0,1 0 0,0 0 0,0 0 0,0 0 0,0 0 0,1-1 0,-1 1 1,0 0-1,1-1 0,-1 1 0,1-1 0,1 2 0,0-2-58,-1 0 0,1 0-1,-1 0 1,1-1 0,-1 1 0,1-1-1,0 1 1,-1-1 0,1 0 0,0 0-1,0 0 1,-1 0 0,1-1 0,0 1-1,-1-1 1,1 0 0,-1 1 0,4-3-1,19-10-8559</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6:37.331"/>
    </inkml:context>
    <inkml:brush xml:id="br0">
      <inkml:brushProperty name="width" value="0.025" units="cm"/>
      <inkml:brushProperty name="height" value="0.025" units="cm"/>
    </inkml:brush>
  </inkml:definitions>
  <inkml:trace contextRef="#ctx0" brushRef="#br0">77 103 9065,'0'0'21428,"-4"9"-21327,-68 203 2072,130-318-2173,-50 86 0,-2 0 0,0-1 0,-2 0 0,0 0 0,-1 0 0,0-33 0,-2 54 0,-1 0 0,0 0 0,0-1 0,0 1 0,0 0 0,0 0 0,0 0 0,0 0 0,1 0 0,-1-1 0,0 1 0,0 0 0,0 0 0,0 0 0,0 0 0,0-1 0,0 1 0,0 0 0,0 0 0,0 0 0,0 0 0,0-1 0,0 1 0,0 0 0,0 0 0,0 0 0,0 0 0,0-1 0,0 1 0,0 0 0,0 0 0,-1 0 0,1 0 0,0-1 0,0 1 0,0 0 0,0 0 0,0 0 0,0 0 0,0 0 0,-1 0 0,1 0 0,0-1 0,0 1 0,0 0 0,0 0 0,0 0 0,-1 0 0,1 0 0,0 0 0,0 0 0,0 0 0,0 0 0,-1 0 0,1 0 0,0 0 0,0 0 0,0 0 0,0 0 0,-1 0 0,1 0 0,0 0 0,0 0 0,-9 14 0,-4 25 0,11-32 0,1 1 0,0-1 0,0 1 0,1 0 0,0-1 0,1 1 0,2 12 0,-2-18 0,-1 0 0,1 0 0,0 0 0,1 0 0,-1 0 0,0 0 0,0 0 0,1-1 0,-1 1 0,1-1 0,0 1 0,-1-1 0,1 1 0,0-1 0,0 0 0,0 0 0,0 0 0,0 0 0,0 0 0,0 0 0,0-1 0,0 1 0,0-1 0,0 1 0,1-1 0,-1 0 0,0 0 0,0 0 0,1 0 0,1 0 0,3-1 0,0 0 0,0 0 0,0 0 0,0-1 0,-1 0 0,1 0 0,-1 0 0,1-1 0,-1 0 0,0-1 0,0 1 0,0-1 0,-1 0 0,1-1 0,-1 1 0,6-7 0,8-11 0,-1 0 0,26-41 0,-22 30 0,-22 33 0,0 0 0,0 1 0,0-1 0,0 0 0,0 0 0,0 0 0,0 0 0,0 0 0,0 1 0,0-1 0,0 0 0,0 0 0,0 0 0,1 0 0,-1 0 0,0 1 0,0-1 0,0 0 0,0 0 0,0 0 0,0 0 0,0 0 0,0 0 0,1 0 0,-1 1 0,0-1 0,0 0 0,0 0 0,0 0 0,0 0 0,1 0 0,-1 0 0,0 0 0,0 0 0,0 0 0,0 0 0,0 0 0,1 0 0,-1 0 0,0 0 0,0 0 0,0 0 0,0 0 0,1 0 0,-1 0 0,0 0 0,0 0 0,0 0 0,0 0 0,0 0 0,1 0 0,-1 0 0,0-1 0,0 1 0,0 0 0,0 0 0,0 0 0,0 0 0,0 0 0,1 0 0,-1 0 0,0-1 0,0 1 0,0 0 0,0 0 0,0 0 0,0 0 0,0-1 0,2 24 0,-4 29 0,-8 12 0,5-41 0,1 1 0,1-1 0,2 1 0,0 27 0,1-50-50,0 1-1,0-1 1,0 1-1,0 0 1,1-1-1,-1 1 1,0-1-1,0 1 1,1-1 0,-1 1-1,1-1 1,0 0-1,-1 1 1,1-1-1,0 1 1,0-1-1,0 0 1,0 0-1,0 0 1,0 1 0,0-1-1,0 0 1,0 0-1,1-1 1,-1 1-1,0 0 1,1 0-1,-1 0 1,0-1 0,1 1-1,-1-1 1,1 1-1,-1-1 1,1 0-1,-1 0 1,1 1-1,-1-1 1,1 0 0,2-1-1,18 1-9526</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7.089"/>
    </inkml:context>
    <inkml:brush xml:id="br0">
      <inkml:brushProperty name="width" value="0.025" units="cm"/>
      <inkml:brushProperty name="height" value="0.025" units="cm"/>
    </inkml:brush>
  </inkml:definitions>
  <inkml:trace contextRef="#ctx0" brushRef="#br0">411 62 15086,'0'0'4175,"-5"-8"-2205,3 4-1767,0 0 0,-1 1 0,1-1 0,-1 1 0,0 0 0,0 0 0,0 0 0,0 0 1,-1 0-1,1 1 0,-1-1 0,0 1 0,1 0 0,-1 0 0,0 0 0,0 1 0,0-1 0,-1 1 0,1 0 1,0 0-1,0 1 0,-6-1 0,0 1-96,0 0-1,0 1 1,0 0 0,-1 1 0,2 0-1,-1 0 1,0 1 0,0 0 0,1 1 0,-1 0-1,1 1 1,-16 10 0,12-5 183,1 0 1,0 1 0,0 0-1,1 0 1,1 2-1,0-1 1,-15 26 0,14-20-49,1 1 1,1 0-1,1 1 1,0 0-1,2 0 1,0 1-1,2-1 1,0 1-1,1 0 1,1 1-1,1-1 1,3 37-1,-1-51-242,0-1 0,1 0 0,-1 1 0,1-1 0,1 0 0,-1 0 0,1 0 0,0 0 0,1-1 0,-1 1 0,1-1 0,0 0 0,0 0 0,1 0 0,0-1 0,-1 1 0,2-1 0,-1 0 0,0-1 0,1 1 0,-1-1 0,1 0 0,0 0 0,0-1 0,1 0 0,-1 0 0,0 0 0,1-1 0,-1 0 0,1 0 0,-1-1 0,1 0 0,-1 0 0,9-1 0,-11 0 0,0-1 0,0 1 0,-1-1 0,1 0 0,-1 1 0,1-2 0,-1 1 0,0 0 0,0-1 0,0 1 0,0-1 0,0 0 0,-1 0 0,1 0 0,-1 0 0,0-1 0,0 1 0,0-1 0,0 1 0,-1-1 0,1 0 0,-1 1 0,0-1 0,0 0 0,0 0 0,-1 0 0,1 0 0,-1 0 0,0-4 0,1-1 0,-1 0 0,-1 1 0,1-1 0,-1 0 0,0 1 0,-1-1 0,0 1 0,-1-1 0,0 1 0,0 0 0,0 0 0,-6-9 0,-3 4 0,-2-2 0,14 14 0,0 1 0,0-1 0,0 1 0,0-1 0,0 1 0,0-1 0,1 1 0,-1-1 0,0 1 0,0-1 0,0 1 0,0 0 0,0-1 0,1 1 0,-1-1 0,0 1 0,0 0 0,1-1 0,-1 1 0,0-1 0,1 1 0,-1 0 0,0-1 0,1 1 0,-1 0 0,1 0 0,-1-1 0,0 1 0,1 0 0,-1 0 0,1 0 0,-1-1 0,1 1 0,-1 0 0,1 0 0,-1 0 0,1 0 0,0 0 0,15-6 0,0 1 0,0 1 0,1 1 0,0 0 0,0 1 0,0 0 0,25 2 0,-40 1 0,0-1 0,-1 1 0,1-1 0,-1 1 0,1 0 0,-1-1 0,1 1 0,-1 0 0,1 0 0,-1 0 0,0 0 0,0 0 0,1 1 0,-1-1 0,0 0 0,0 1 0,0-1 0,0 0 0,-1 1 0,1-1 0,0 1 0,0-1 0,-1 1 0,1 0 0,-1-1 0,0 1 0,1 0 0,-1-1 0,0 3 0,1 57 0,-1-48 0,-2 2 0,0 0 0,-7 29 0,5-30 0,1 0 0,0-1 0,0 25 0,3-38-116,0 1 0,0-1 0,1 1 0,-1-1 0,1 1 0,-1-1 0,1 0 0,-1 1 0,0-1 0,1 0 0,-1 1 0,1-1 0,0 0 0,-1 0 0,1 1 0,-1-1 0,1 0 0,-1 0 0,1 0 0,-1 0 0,1 0 0,0 0 0,-1 1 0,1-2 0,-1 1 0,1 0 0,0 0 0,-1 0 0,1 0 0,-1 0 0,1 0 0,0-1 0,3 1-1437,9-2-5654</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7.445"/>
    </inkml:context>
    <inkml:brush xml:id="br0">
      <inkml:brushProperty name="width" value="0.025" units="cm"/>
      <inkml:brushProperty name="height" value="0.025" units="cm"/>
    </inkml:brush>
  </inkml:definitions>
  <inkml:trace contextRef="#ctx0" brushRef="#br0">43 0 19218,'0'0'9161,"4"74"-7528,-4-35-576,-8 3-640,-1 3-193,-2 1-96,4-3 0,-1-3-96,4-5 0,4-3-704,0-8-866,0-9-1280,12-9-2371,0-6-3428</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7.864"/>
    </inkml:context>
    <inkml:brush xml:id="br0">
      <inkml:brushProperty name="width" value="0.025" units="cm"/>
      <inkml:brushProperty name="height" value="0.025" units="cm"/>
    </inkml:brush>
  </inkml:definitions>
  <inkml:trace contextRef="#ctx0" brushRef="#br0">2 96 16111,'0'0'2894,"0"-9"245,0 6-3014,-1 0 101,1 1-1,0-1 1,0 1 0,0-1-1,0 0 1,0 1 0,1-1-1,-1 1 1,1-1 0,-1 1-1,1-1 1,0 1 0,0-1-1,0 1 1,0 0 0,1 0-1,-1-1 1,1 1 0,-1 0 0,1 0-1,0 0 1,0 0 0,0 1-1,0-1 1,0 1 0,0-1-1,0 1 1,0-1 0,1 1-1,3-1 1,13-3-4,1 1 0,0 0-1,0 2 1,0 1 0,1 0 0,-1 1-1,0 2 1,0 0 0,0 1-1,0 0 1,0 2 0,28 10 0,-38-11-234,0 1 0,-1-1 0,1 1 1,-1 1-1,0 0 0,0 0 0,-1 1 1,1 0-1,7 9 0,-13-13 37,0 1 0,-1-1 0,1 1 0,-1-1 0,0 1 0,0 0 0,0 0 1,0 0-1,-1 0 0,0 0 0,0 0 0,0 0 0,0 0 0,0 1 0,-1-1 0,0 0 0,0 1 0,0-1 0,-1 0 0,1 0 0,-1 1 0,0-1 0,0 0 0,0 0 1,-4 8-1,1-6-19,1-1 0,-1 1 0,0-1 1,-1 1-1,1-1 0,-1-1 1,0 1-1,0 0 0,-1-1 0,1 0 1,-1-1-1,0 1 0,0-1 1,0 0-1,-1 0 0,-8 2 0,2-1-8,0-1-1,-1 0 0,1-1 1,-1 0-1,0-1 0,1 0 1,-17-2-1,29 1-96,0 0 1,0 0-1,-1 0 1,1 0-1,0-1 0,0 1 1,0 0-1,0-1 1,0 1-1,0 0 0,0-1 1,0 1-1,0-1 0,0 0 1,1 1-1,-1-1 1,0 0-1,0 1 0,0-1 1,1 0-1,-1 0 1,0 0-1,1 0 0,-1 0 1,1 0-1,-1 0 0,1 0 1,-1 0-1,1 0 1,0 0-1,-1 0 0,1 0 1,0 0-1,0 0 1,0-2-1,0 1-299,0 0 1,1 0-1,-1 0 1,0 0-1,1 0 1,0 0-1,-1 0 0,1 0 1,0 1-1,0-1 1,0 0-1,0 0 1,0 1-1,0-1 0,1 1 1,-1-1-1,1 1 1,1-3-1,21-10-8741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37.948"/>
    </inkml:context>
    <inkml:brush xml:id="br0">
      <inkml:brushProperty name="width" value="0.025" units="cm"/>
      <inkml:brushProperty name="height" value="0.025" units="cm"/>
    </inkml:brush>
  </inkml:definitions>
  <inkml:trace contextRef="#ctx0" brushRef="#br0">3077 412 8904,'-9'-9'550,"-16"-15"-55,-1 1 0,-1 1-1,-1 2 1,-1 0 0,-50-23-1,-7 7 293,-1 4 0,-171-39-1,-191-4 207,307 57-525,-214 0-1,281 20-297,0 3-1,0 3 1,1 4-1,-119 34 1,137-28-162,0 3 1,2 2-1,0 3 1,1 2-1,-72 51 1,87-50-11,1 2-1,2 1 1,1 1-1,2 2 1,1 2 0,2 1-1,-34 56 1,17-13 47,4 2 0,3 2 0,5 1-1,-29 104 1,44-115-21,3 1 0,4 0 0,3 1 0,3 0 0,6 108 0,1-161-25,2 0 0,1 0-1,1 0 1,1 0 0,1-1 0,1 0-1,1-1 1,1 0 0,23 38-1,-14-33 31,0-1 0,2 0 0,1-2 0,1-1 0,1 0 0,40 28 0,-14-17 54,1-2-1,100 46 1,113 22 40,-185-75-98,2-3 0,1-4-1,0-4 1,127 6 0,-143-19-38,-1-3 0,0-2 0,0-4-1,0-2 1,-1-3 0,81-28 0,-30-2 232,-3-6 0,-1-4 0,-3-5-1,-2-4 1,-4-5 0,-2-5 0,136-126 0,-200 163 187,-1-1 0,-2-1 0,49-72 0,-69 88-352,-1 0 1,0 0-1,-2-1 0,-1-1 1,-1 0-1,-1 0 0,-1 0 1,0-1-1,2-41 0,-6 25 12,-3-1-1,-1 0 0,-1 0 1,-3 1-1,-1 0 0,-19-59 1,8 49 71,-1 1 0,-3 0 0,-2 1 0,-46-67 0,44 79 9,-1 0 0,-1 2-1,-2 1 1,-66-56 0,73 70-170,-2 2 0,0 0 0,0 2 0,-2 1 0,0 1 0,0 1-1,-1 1 1,-40-9 0,-130-8-8026,97 19-3123</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28.272"/>
    </inkml:context>
    <inkml:brush xml:id="br0">
      <inkml:brushProperty name="width" value="0.025" units="cm"/>
      <inkml:brushProperty name="height" value="0.025" units="cm"/>
    </inkml:brush>
  </inkml:definitions>
  <inkml:trace contextRef="#ctx0" brushRef="#br0">97 0 7751,'0'0'19827,"1"9"-18017,2 17-1503,-1 0 0,-1 0 0,-1 0 1,-2 0-1,0 0 0,-2 0 0,-1-1 0,-1 1 1,-1-1-1,-18 42 0,9-35-307,11-24 0,0 1 0,1-1 0,0 1 0,0 0 0,1 0 0,0 0 0,0 0 0,1 1 0,1-1 0,-2 16 0,5-23 0,1-1 0,-1 0 0,1 0 0,-1 0 0,1 0 0,-1-1 0,1 1 0,-1-1 0,1 1 0,0-1 0,-1 0 0,1 0 0,0 0 0,-1 0 0,1-1 0,3 0 0,2 1 0,38-2-374,1-2 0,85-19 0,14-14-3987,-119 29-7036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1.081"/>
    </inkml:context>
    <inkml:brush xml:id="br0">
      <inkml:brushProperty name="width" value="0.025" units="cm"/>
      <inkml:brushProperty name="height" value="0.025" units="cm"/>
    </inkml:brush>
  </inkml:definitions>
  <inkml:trace contextRef="#ctx0" brushRef="#br0">1 19 13325,'0'0'13554,"9"0"-11990,147-1 2399,89-12-4376,-229 11-92,-10 1-81,-1 0 0,1 1 0,0-1 0,0 1 0,0 1 0,8 0 0,-14 0 441,0-1 0,0 0 1,0 1-1,1-1 0,-1 0 0,0 1 1,0-1-1,0 1 0,0-1 0,0 0 0,0 1 1,0-1-1,0 1 0,0-1 0,0 0 1,0 1-1,0-1 0,-1 0 0,1 1 1,0-1-1,0 1 0,0-1 0,0 0 0,-1 1 1,1-1-1,0 0 0,0 0 0,-1 1 1,1-1-1,0 0 0,0 1 0,-1-1 1,1 0-1,0 0 0,-1 0 0,1 1 1,0-1-1,-1 0 0,1 0 0,-1 0 0,1 0 1,0 0-1,-1 1 0,-16 11-2422,-12 0-2851,-4 1-2776</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1.436"/>
    </inkml:context>
    <inkml:brush xml:id="br0">
      <inkml:brushProperty name="width" value="0.025" units="cm"/>
      <inkml:brushProperty name="height" value="0.025" units="cm"/>
    </inkml:brush>
  </inkml:definitions>
  <inkml:trace contextRef="#ctx0" brushRef="#br0">1 10 16271,'0'0'13133,"51"21"-11147,-7-21-609,10 0-1377,2 0 0,-1-6 0,-1 1 0,-9 0 0,-7 3-3299,-10-4-3684,-8 0-4932</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1.967"/>
    </inkml:context>
    <inkml:brush xml:id="br0">
      <inkml:brushProperty name="width" value="0.025" units="cm"/>
      <inkml:brushProperty name="height" value="0.025" units="cm"/>
    </inkml:brush>
  </inkml:definitions>
  <inkml:trace contextRef="#ctx0" brushRef="#br0">0 0 9513,'0'0'18380,"1"11"-16757,1-1-1432,0-1 0,0 1 1,1-1-1,0 1 0,0-1 0,1 0 1,1 0-1,-1 0 0,1-1 0,1 0 1,0 0-1,0 0 0,0-1 0,1 1 1,0-2-1,10 8 0,-9-8-818,1-1 0,0 0 0,1-1 0,-1 0 0,1 0-1,-1-1 1,21 4 0,-26-6 179,0 0 0,1 0 0,-1-1-1,0 1 1,1-1 0,-1 0 0,1 0-1,-1-1 1,0 0 0,1 1 0,-1-1-1,0-1 1,0 1 0,0-1 0,0 1 0,0-1-1,0 0 1,0-1 0,0 1 0,6-6-1,4-11-10233</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2.307"/>
    </inkml:context>
    <inkml:brush xml:id="br0">
      <inkml:brushProperty name="width" value="0.025" units="cm"/>
      <inkml:brushProperty name="height" value="0.025" units="cm"/>
    </inkml:brush>
  </inkml:definitions>
  <inkml:trace contextRef="#ctx0" brushRef="#br0">130 0 11115,'0'0'14413,"-28"60"-12203,18-25-320,-3 2-385,-2 10-448,2 4-480,-3 0-577,2 2 0,3-3 0,4-5 0,5-4-705,2-10-896,0-12-1987,9-11-3202,6-8-9129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2.805"/>
    </inkml:context>
    <inkml:brush xml:id="br0">
      <inkml:brushProperty name="width" value="0.025" units="cm"/>
      <inkml:brushProperty name="height" value="0.025" units="cm"/>
    </inkml:brush>
  </inkml:definitions>
  <inkml:trace contextRef="#ctx0" brushRef="#br0">0 1 15951,'0'0'12652,"10"71"-11979,-5-44-449,0 0-128,0-1-64,1-4-224,1-4-1185,-1-2-1378,-1-7-1313,0-2-3427</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3.222"/>
    </inkml:context>
    <inkml:brush xml:id="br0">
      <inkml:brushProperty name="width" value="0.025" units="cm"/>
      <inkml:brushProperty name="height" value="0.025" units="cm"/>
    </inkml:brush>
  </inkml:definitions>
  <inkml:trace contextRef="#ctx0" brushRef="#br0">221 1 15919,'0'0'11131,"-1"10"-9551,0 4-1259,-1 0 0,0-1 0,-1 1 0,-1-1 0,0 1 0,-10 21 0,-39 64 44,-40 89 613,84-166-899,1-1-1,2 2 0,0-1 0,1 1 0,1 0 0,-2 41 0,6-60-250,0 0 0,1 0 1,-1 0-1,1 0 0,0 0 0,0 0 0,0 0 1,0 0-1,1-1 0,-1 1 0,1 0 1,0-1-1,0 1 0,1-1 0,-1 0 0,1 0 1,-1 0-1,1 0 0,0 0 0,0-1 0,0 1 1,1-1-1,-1 1 0,0-1 0,1 0 1,0-1-1,-1 1 0,1-1 0,0 1 0,0-1 1,5 1-1,3 0-736,-1-1 0,0 0-1,1 0 1,-1-1 0,0-1 0,1 0 0,-1 0 0,0-1 0,1 0-1,13-6 1,23-12-9966</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3.596"/>
    </inkml:context>
    <inkml:brush xml:id="br0">
      <inkml:brushProperty name="width" value="0.025" units="cm"/>
      <inkml:brushProperty name="height" value="0.025" units="cm"/>
    </inkml:brush>
  </inkml:definitions>
  <inkml:trace contextRef="#ctx0" brushRef="#br0">122 1 11435,'0'0'17131,"-3"12"-15487,-107 329 913,109-338-2557,-1 0 0,1 1 0,0-1 0,0 1 0,0-1 0,0 1 0,1 0 0,0-1 0,-1 7 0,2-9 0,0 0 0,0 0 0,0 0 0,-1 0 0,1 0 0,0 0 0,0 0 0,0 0 0,1-1 0,-1 1 0,0 0 0,0-1 0,0 1 0,0-1 0,1 1 0,-1-1 0,0 1 0,1-1 0,-1 0 0,0 0 0,1 0 0,-1 0 0,0 0 0,0 0 0,1 0 0,-1 0 0,0 0 0,2-1 0,88-7-2129,48-24-6025,-61 12 2956,-49 13-6194</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33.998"/>
    </inkml:context>
    <inkml:brush xml:id="br0">
      <inkml:brushProperty name="width" value="0.025" units="cm"/>
      <inkml:brushProperty name="height" value="0.025" units="cm"/>
    </inkml:brush>
  </inkml:definitions>
  <inkml:trace contextRef="#ctx0" brushRef="#br0">181 1 17617,'0'0'7142,"55"47"-4867,-30-22-386,3 7-671,-8 5-450,-1 8-351,-12 9 31,-7 4 0,0 4-159,-21 6-161,-9 2 0,-9 2-929,-9 0-960,-12-4-770,-7-9-2498,-2-11-7975</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7.455"/>
    </inkml:context>
    <inkml:brush xml:id="br0">
      <inkml:brushProperty name="width" value="0.025" units="cm"/>
      <inkml:brushProperty name="height" value="0.025" units="cm"/>
    </inkml:brush>
  </inkml:definitions>
  <inkml:trace contextRef="#ctx0" brushRef="#br0">23 0 20179,'0'0'5734,"-5"70"-4453,1-23-641,-4 4-447,5 2-161,0-4-32,3-4-929,0-9-929,2-10-1057,2-9-2050,-4-6-7943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5.119"/>
    </inkml:context>
    <inkml:brush xml:id="br0">
      <inkml:brushProperty name="width" value="0.025" units="cm"/>
      <inkml:brushProperty name="height" value="0.025" units="cm"/>
    </inkml:brush>
  </inkml:definitions>
  <inkml:trace contextRef="#ctx0" brushRef="#br0">66 190 9449,'-9'-3'2397,"-2"0"-2167,-31-10 5049,42 13-5244,0 0 1,0 0 0,0 0-1,0 0 1,-1 0 0,1 0-1,0 0 1,0 0 0,0 0-1,0 0 1,0 0 0,-1 0-1,1 0 1,0 0 0,0 0-1,0 0 1,0 0-1,0 0 1,0 0 0,-1 0-1,1 0 1,0-1 0,0 1-1,0 0 1,0 0 0,0 0-1,0 0 1,0 0 0,0 0-1,0 0 1,-1 0 0,1-1-1,0 1 1,0 0-1,0 0 1,0 0 0,0 0-1,0 0 1,0 0 0,0-1-1,0 1 1,0 0 0,0 0-1,0 0 1,0 0 0,0 0-1,0-1 1,0 1 0,0 0-1,0 0 1,0 0-1,0 0 1,0 0 0,0 0-1,0-1 1,1 1 0,-1 0-1,0 0 1,0 0 0,0 0-1,0 0 1,0 0 0,0 0-1,0 0 1,0 0 0,1-1-1,-1 1 1,0 0 0,28-2 339,1056-38 1888,-1006 32-2247,33 1 742,-786 39 648,435-13-1173,209-16-155,-229 9 971,359-41 280,189-30-2354,322-22 0,-535 77 1030,-94 5 38,0 1 0,0 1 0,-32 10 0,0-1-17,-385 78 118,329-73-1759,37-12-2706,5-4-4119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46.165"/>
    </inkml:context>
    <inkml:brush xml:id="br0">
      <inkml:brushProperty name="width" value="0.025" units="cm"/>
      <inkml:brushProperty name="height" value="0.025" units="cm"/>
    </inkml:brush>
  </inkml:definitions>
  <inkml:trace contextRef="#ctx0" brushRef="#br0">445 0 16335,'0'0'3380,"-8"9"-1677,-11 8-1052,0-1 0,-1-1 0,0-1 0,-30 16 0,-102 46 1871,48-26 71,96-47-2370,6-2-147,-1 0 0,0 0 0,0 1 0,1-1 0,-1 0 0,0 1 0,1 0 0,0-1-1,-1 1 1,1 0 0,0 1 0,0-1 0,0 0 0,0 0 0,0 1 0,1-1 0,-1 1 0,-1 4 0,3-6-74,1 0-1,-1 0 1,0 0 0,1 0 0,-1 0 0,1 0 0,0 0 0,-1 0-1,1-1 1,0 1 0,0 0 0,-1 0 0,1-1 0,0 1 0,0 0-1,0-1 1,0 1 0,0-1 0,0 1 0,0-1 0,0 1 0,0-1-1,0 0 1,0 1 0,0-1 0,0 0 0,1 0 0,40 9 82,-34-8-39,145 17 480,-110-16-939,0 2-1,-1 3 0,0 1 1,62 20-1,-43-8-7827,-36-17 939</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46.617"/>
    </inkml:context>
    <inkml:brush xml:id="br0">
      <inkml:brushProperty name="width" value="0.025" units="cm"/>
      <inkml:brushProperty name="height" value="0.025" units="cm"/>
    </inkml:brush>
  </inkml:definitions>
  <inkml:trace contextRef="#ctx0" brushRef="#br0">400 62 16015,'0'0'6374,"0"-9"-3972,0 4-1922,1 3-383,-1 1-1,1-1 0,-1 1 0,0-1 1,0 1-1,0-1 0,0 0 0,0 1 1,0-1-1,0 1 0,0-1 0,-1 1 1,1-1-1,0 1 0,-1-1 0,0 1 1,1 0-1,-1-1 0,0 1 0,0 0 1,1-1-1,-1 1 0,0 0 0,0 0 1,0 0-1,-1 0 0,1 0 0,0 0 1,0 0-1,-1 0 0,1 0 1,0 1-1,-1-1 0,1 0 0,-3 0 1,-13 0 5,0 1 1,0 0 0,1 2-1,-1-1 1,0 2 0,1 1 0,0 0-1,-1 1 1,2 0 0,-1 1-1,1 1 1,0 1 0,-18 11 0,23-12-63,0 0 1,1 0-1,-1 1 1,1 0-1,1 0 0,0 1 1,0 0-1,1 1 1,0-1-1,1 1 1,0 1-1,0-1 1,1 1-1,0 0 1,1 1-1,1-1 1,0 1-1,0-1 1,-1 17-1,4-24-32,0-1 0,0 1 0,0-1 0,0 1 0,1 0 0,0-1 0,0 1 0,0-1 0,0 0 0,0 1 0,1-1 0,-1 0 0,1 0 0,0 1 0,0-1 0,0-1 0,0 1 0,1 0 0,-1-1 0,1 1 0,0-1 0,-1 1 0,1-1 0,0 0 0,0-1 0,1 1 0,-1 0 0,0-1 0,1 0 0,-1 1 0,0-1 0,1-1 0,4 2 0,14 1 174,0 0-1,0-1 1,0-1-1,28-2 0,-33 0 1,16-1-94,0-1 0,-1-1 0,60-17-1,-73 15-78,0 0 0,-1-1 0,0-1 0,-1-1-1,1 0 1,-2-2 0,28-21 0,-40 29-9,0-1 0,-1 1 0,1-1 0,-1 0 0,0-1 0,0 1 0,0-1 0,0 1 0,-1-1 0,0 0 0,0 0 0,0 0 0,-1 0 0,1 0 0,-1 0 0,0-6 0,-1 8 0,0-1 0,0 1 0,0 0 0,-1 0 0,0-1 0,0 1 0,0 0 0,0 0 0,0 0 0,0 0 0,-1 0 0,1 0 0,-1 0 0,0 1 0,0-1 0,0 0 0,0 1 0,-1 0 0,1-1 0,-1 1 0,1 0 0,-1 0 0,0 1 0,0-1 0,1 0 0,-7-1 0,-10-4-715,0 1 0,0 0 0,-1 2 0,-35-4 0,-22-5-3878,33 1-4279</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6.384"/>
    </inkml:context>
    <inkml:brush xml:id="br0">
      <inkml:brushProperty name="width" value="0.025" units="cm"/>
      <inkml:brushProperty name="height" value="0.025" units="cm"/>
    </inkml:brush>
  </inkml:definitions>
  <inkml:trace contextRef="#ctx0" brushRef="#br0">1 1 2338</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7.101"/>
    </inkml:context>
    <inkml:brush xml:id="br0">
      <inkml:brushProperty name="width" value="0.025" units="cm"/>
      <inkml:brushProperty name="height" value="0.025" units="cm"/>
    </inkml:brush>
  </inkml:definitions>
  <inkml:trace contextRef="#ctx0" brushRef="#br0">431 127 5477,'0'0'3582,"9"-8"-1591,29-28-832,-36 34-767,0 0 1,0 0-1,0 0 0,0-1 1,0 1-1,-1 0 1,1-1-1,-1 1 0,0-1 1,1 1-1,-1-1 1,0 0-1,-1 0 0,1 1 1,0-1-1,-1 0 0,0 0 1,1 0-1,-1-4 1,-1 5-179,1 1-1,-1-1 1,0 1 0,1-1 0,-1 1 0,0 0 0,0-1 0,0 1 0,0 0-1,0 0 1,0-1 0,0 1 0,0 0 0,0 0 0,0 0 0,-1 0 0,1 1-1,0-1 1,-1 0 0,1 0 0,-1 1 0,1-1 0,-1 1 0,1-1 0,-1 1 0,1 0-1,-1 0 1,1 0 0,-3-1 0,-12 1-36,1 1-1,-1 0 1,1 1 0,-1 1 0,1 0-1,0 1 1,0 1 0,0 0-1,0 1 1,1 0 0,0 1 0,1 1-1,-1 1 1,1-1 0,1 2 0,-14 12-1,3-1-18,1 2 0,1 0 0,1 1 0,1 1 0,1 0-1,2 2 1,-17 34 0,27-49-152,0 1 1,1 0-1,1 0 0,0 1 0,1-1 1,-2 19-1,5-27 1,-1-1 1,1 1-1,0-1 0,0 1 1,1-1-1,-1 0 0,1 1 1,0-1-1,0 0 0,1 0 1,-1 1-1,1-1 0,0 0 1,0 0-1,0-1 0,1 1 1,-1 0-1,1-1 0,0 1 1,0-1-1,0 0 0,1 0 1,3 3-1,3-1 62,1 1 0,-1-1-1,1-1 1,0 0 0,1-1 0,-1 0 0,0 0-1,1-1 1,0-1 0,-1 0 0,1 0 0,19-3 0,-25 2-39,0 0 0,0-1 0,0 0 0,0 0 1,-1 0-1,1-1 0,0 0 0,-1 0 1,1 0-1,-1-1 0,1 0 0,-1 0 1,0 0-1,0-1 0,-1 1 0,1-1 1,-1 0-1,1-1 0,-1 1 0,-1-1 1,1 0-1,-1 0 0,0 0 0,0 0 1,0 0-1,2-8 0,-4 11-31,0 0 0,-1 1 0,1-1 0,-1 0 0,1 0 0,-1 0 0,0-1 0,0 1 0,0 0 0,0 0 0,0 0 0,0 0 0,-1 0 0,1 0 0,-1 0 0,1 0 0,-1 0 0,0 1 0,0-1 0,0 0 0,0 0 0,0 0 0,0 1 0,0-1 0,-1 1 0,1-1 0,0 1 0,-1-1 0,1 1 0,-1 0 0,0 0 0,-3-2 0,2 1 0,0 1 0,0-1 0,-1 1 0,1 0 0,0 1 0,-1-1 0,1 0 0,-1 1 0,1 0 0,-1 0 0,1 0 0,-8 1 0,23-5 0,0-1 0,-1 0 0,17-11 0,-18 10 0,0 1 0,0-1 0,1 2 0,-1-1 0,14-2 0,-23 7 0,-1 0 0,1 0 0,-1-1 0,0 1 0,1 0 0,-1 0 0,1 0 0,-1 1 0,0-1 0,1 0 0,-1 0 0,1 0 0,-1 0 0,0 0 0,1 0 0,-1 0 0,0 1 0,1-1 0,-1 0 0,1 0 0,-1 1 0,0-1 0,0 0 0,1 0 0,-1 1 0,0-1 0,0 0 0,1 1 0,-1-1 0,0 0 0,0 1 0,0-1 0,1 1 0,1 19 0,-8 22 0,-11 6 0,13-37 0,-1 0 0,2 1 0,0 0 0,0 0 0,-2 23 0,6-34-221,1-1 1,-1 0-1,1 1 1,-1-1-1,1 0 1,-1 0-1,1 0 1,-1 0-1,1 0 1,-1-1-1,1 1 0,-1 0 1,0-1-1,1 1 1,1-2-1,13-9-6430,-1-5-4725</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7.447"/>
    </inkml:context>
    <inkml:brush xml:id="br0">
      <inkml:brushProperty name="width" value="0.025" units="cm"/>
      <inkml:brushProperty name="height" value="0.025" units="cm"/>
    </inkml:brush>
  </inkml:definitions>
  <inkml:trace contextRef="#ctx0" brushRef="#br0">90 1 18001,'0'0'12081,"0"11"-10725,-7 37-867,-1-1 0,-19 58 0,14-62-554,3 1 0,1 1-1,-6 86 1,15-131-133,1 0-1,-1 0 0,0 0 1,1 0-1,-1 0 1,1 0-1,-1 0 0,0 0 1,1 0-1,-1 0 0,0 0 1,1 0-1,-1-1 1,0 1-1,1 0 0,-1 0 1,0 0-1,1-1 1,-1 1-1,0 0 0,0 0 1,1-1-1,-1 1 0,0 0 1,0-1-1,1 1 1,-1 0-1,0-1 0,0 1 1,0 0-1,0-1 1,0 1-1,1 0 0,-1-1 1,0 1-1,0-1 0,0 1 1,0-1-1,2-19-6730,-2-7-4218</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7.818"/>
    </inkml:context>
    <inkml:brush xml:id="br0">
      <inkml:brushProperty name="width" value="0.025" units="cm"/>
      <inkml:brushProperty name="height" value="0.025" units="cm"/>
    </inkml:brush>
  </inkml:definitions>
  <inkml:trace contextRef="#ctx0" brushRef="#br0">3 161 20916,'0'0'2781,"-1"-8"-235,1 4-2403,-1 1-1,1 0 1,0 0-1,0 0 1,0-1-1,0 1 0,1 0 1,-1 0-1,1 0 1,0 0-1,0 0 0,0 0 1,0 0-1,1 0 1,-1 0-1,1 0 1,0 1-1,0-1 0,0 1 1,0-1-1,0 1 1,0 0-1,1-1 0,-1 1 1,1 0-1,-1 1 1,1-1-1,0 0 0,0 1 1,3-2-1,16-8-11,1 0-1,0 2 0,0 0 1,1 2-1,0 0 0,0 2 1,1 1-1,-1 1 0,1 0 1,0 2-1,47 4 0,-69-2-123,-1-1-1,1 0 0,-1 0 1,0 1-1,1-1 0,-1 1 1,0 0-1,0 0 0,1 0 1,-1 0-1,0 0 0,0 0 1,0 1-1,0-1 0,0 1 1,-1-1-1,1 1 0,0 0 1,-1-1-1,1 1 0,-1 0 1,1 0-1,-1 0 0,0 1 1,0-1-1,0 0 0,0 0 1,0 0-1,-1 1 0,1-1 1,-1 0-1,1 1 0,-1-1 1,0 1-1,0-1 0,0 0 1,0 1-1,-1-1 0,1 1 1,0-1-1,-1 0 0,-1 4 1,-1 4 20,0-1 0,-1 0 0,0 0 1,0 0-1,-1-1 0,0 1 0,-1-1 1,0 0-1,-7 8 0,1-4-27,-1-1 0,0 0 0,-21 13 0,28-20 0,0-1 0,0 1 0,-1-1 0,0-1 0,0 1 0,1-1 0,-1 0 0,0-1 0,-1 1 0,-10-1 0,18-1-91,0 0 0,0 0 0,0-1 0,0 1 0,-1 0 0,1 0 0,0-1 0,0 1 0,0 0-1,0 0 1,0-1 0,0 1 0,0 0 0,0-1 0,0 1 0,0 0 0,0 0 0,0-1 0,0 1 0,0 0 0,0-1 0,0 1 0,0 0 0,1 0 0,-1-1 0,0 1 0,0 0 0,0 0-1,0-1 1,0 1 0,1 0 0,-1 0 0,0 0 0,0-1 0,0 1 0,1 0 0,-1 0 0,0 0 0,0 0 0,1 0 0,-1-1 0,0 1 0,1 0 0,-1 0 0,0 0 0,0 0 0,1 0 0,-1 0-1,15-13-9406,3 0-2102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58.194"/>
    </inkml:context>
    <inkml:brush xml:id="br0">
      <inkml:brushProperty name="width" value="0.025" units="cm"/>
      <inkml:brushProperty name="height" value="0.025" units="cm"/>
    </inkml:brush>
  </inkml:definitions>
  <inkml:trace contextRef="#ctx0" brushRef="#br0">174 1 15310,'0'0'15888,"3"13"-14575,-1-3-1143,0-2-162,0 0 0,0 0 0,-1 0-1,0 0 1,0 0 0,-1 0 0,0 0 0,-1 0-1,0 0 1,-3 12 0,-22 58-8,-5 0 0,-57 104 0,66-138 0,21-42 0,-12 32 0,13-33 0,0 0 0,0 0 0,0-1 0,0 1 0,0 0 0,0 0 0,0-1 0,0 1 0,1 0 0,-1 0 0,0-1 0,0 1 0,1 0 0,-1-1 0,0 1 0,1 0 0,-1-1 0,1 1 0,-1-1 0,1 1 0,-1 0 0,1-1 0,-1 1 0,1-1 0,0 0 0,-1 1 0,1-1 0,0 1 0,-1-1 0,1 0 0,0 0 0,-1 1 0,1-1 0,0 0 0,0 0 0,-1 0 0,1 0 0,0 0 0,0 0 0,-1 0 0,1 0 0,1 0 0,40 0 7,-1-3 1,1-1-1,63-15 0,-58 10-56,0 1 0,64-1 1,-98 8-347,7 1-1299,-10 3-5496,-6 4-5899</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1.397"/>
    </inkml:context>
    <inkml:brush xml:id="br0">
      <inkml:brushProperty name="width" value="0.025" units="cm"/>
      <inkml:brushProperty name="height" value="0.025" units="cm"/>
    </inkml:brush>
  </inkml:definitions>
  <inkml:trace contextRef="#ctx0" brushRef="#br0">300 1 11563,'0'0'16741,"-9"5"-16463,-9 6-31,2 1 1,0 0 0,0 1 0,2 1 0,-1 0-1,2 1 1,0 1 0,-18 28 0,5-4 336,2 1 0,-33 81 0,50-105-541,1 0-1,1 0 1,1 0-1,-4 31 1,7-43-45,0 0 0,1 0 0,0 0 0,0 0 0,1 0 0,-1 0 0,1 0 0,0-1 1,0 1-1,0 0 0,1 0 0,0-1 0,0 1 0,0-1 0,0 1 0,1-1 0,0 0 1,0 0-1,0 0 0,0-1 0,7 7 0,-2-4-273,1-1 0,-1 0 0,1-1 0,0 0 0,0 0 0,0-1 0,1 0 0,-1-1 0,17 3 0,51-1-6568,-23-4-1149</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2.052"/>
    </inkml:context>
    <inkml:brush xml:id="br0">
      <inkml:brushProperty name="width" value="0.025" units="cm"/>
      <inkml:brushProperty name="height" value="0.025" units="cm"/>
    </inkml:brush>
  </inkml:definitions>
  <inkml:trace contextRef="#ctx0" brushRef="#br0">136 0 13965,'0'0'15247,"-1"11"-13977,-7 19-950,-1 0 1,-1 0-1,-1-1 0,-20 34 1,11-21 20,-23 66 1,43-107-342,-1 0 0,1 0 0,0 1 0,-1-1 0,1 0 0,0 0 0,-1 1 0,1-1 0,0 0 0,0 0 0,0 1 0,0-1 0,1 0 0,-1 1 0,0-1 0,0 0 0,1 0 0,-1 0 0,1 1 0,-1-1 0,1 0 0,-1 0 0,1 0 0,0 0 0,-1 0 0,1 0 0,0 0 0,0 0 0,0 0 0,0 0 0,0 0 0,0-1 0,0 1 0,0 0 0,0-1 0,0 1 0,1-1 0,-1 1 0,0-1 0,0 1 0,0-1 0,1 0 0,0 0 0,9 2 0,-1-2 0,0 1 0,1-1 0,16-3 0,-6 2 0,39-4-1937,-42 2-547,0 0-1,34-12 1,-34 8-5615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02.486"/>
    </inkml:context>
    <inkml:brush xml:id="br0">
      <inkml:brushProperty name="width" value="0.025" units="cm"/>
      <inkml:brushProperty name="height" value="0.025" units="cm"/>
    </inkml:brush>
  </inkml:definitions>
  <inkml:trace contextRef="#ctx0" brushRef="#br0">206 0 17040,'0'0'9518,"11"10"-7873,-1-1-1397,0 1 1,0 0 0,-1 1 0,-1 0 0,0 1-1,0-1 1,-1 1 0,0 1 0,-1-1-1,-1 1 1,0 0 0,-1 1 0,0-1-1,3 25 1,-6-18-259,-1 0 1,-1-1-1,-1 1 0,0-1 0,-2 0 0,0 0 0,-1 0 1,-1 0-1,-1-1 0,-1 0 0,0 0 0,-1-1 0,-1 0 1,0 0-1,-2-1 0,0-1 0,0 0 0,-18 16 0,11-13-764,0 0 1,-24 16-1,-18 2-4490,20-20-1570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8.751"/>
    </inkml:context>
    <inkml:brush xml:id="br0">
      <inkml:brushProperty name="width" value="0.025" units="cm"/>
      <inkml:brushProperty name="height" value="0.025" units="cm"/>
    </inkml:brush>
  </inkml:definitions>
  <inkml:trace contextRef="#ctx0" brushRef="#br0">0 1 9545,'202'1'7537,"260"19"-6399,331 14-507,1-35 1904,-542-1-1884,219-10 1554,-517 23-6396,-17-10-646,-15-1-3619</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1.673"/>
    </inkml:context>
    <inkml:brush xml:id="br0">
      <inkml:brushProperty name="width" value="0.025" units="cm"/>
      <inkml:brushProperty name="height" value="0.025" units="cm"/>
    </inkml:brush>
  </inkml:definitions>
  <inkml:trace contextRef="#ctx0" brushRef="#br0">1 1 16720,'0'0'9769,"64"0"-8904,-24 0-545,5 0-224,-2 0-64,0 0-64,-6 0-416,-7 2-705,-2 3-833,-12 1-1025,-9 2-1057,-7-4-1729</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2.014"/>
    </inkml:context>
    <inkml:brush xml:id="br0">
      <inkml:brushProperty name="width" value="0.025" units="cm"/>
      <inkml:brushProperty name="height" value="0.025" units="cm"/>
    </inkml:brush>
  </inkml:definitions>
  <inkml:trace contextRef="#ctx0" brushRef="#br0">1 0 4612,'0'0'14894,"79"23"-12876,-31-23-768,6 0-514,2 0-447,-1-4-289,-1 1-417,-6-4-3074,-5 0-4741</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2.372"/>
    </inkml:context>
    <inkml:brush xml:id="br0">
      <inkml:brushProperty name="width" value="0.025" units="cm"/>
      <inkml:brushProperty name="height" value="0.025" units="cm"/>
    </inkml:brush>
  </inkml:definitions>
  <inkml:trace contextRef="#ctx0" brushRef="#br0">1 0 12204,'0'0'10922,"48"13"-9545,-32 4-320,-1 2-384,-2-1-385,2 1-160,0-1-32,5-5-64,1-1-576,2-6-1570,3-6-1794,-3 0-3042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2.748"/>
    </inkml:context>
    <inkml:brush xml:id="br0">
      <inkml:brushProperty name="width" value="0.025" units="cm"/>
      <inkml:brushProperty name="height" value="0.025" units="cm"/>
    </inkml:brush>
  </inkml:definitions>
  <inkml:trace contextRef="#ctx0" brushRef="#br0">169 0 14542,'0'0'3043,"-41"54"-289,16-20-384,1 6-512,-1 6-128,2-1-417,5-2-768,7-3-289,9-6-192,2-5-288,0-7-1858,12-8-321,1-6-1536,-1-4-2115</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3.063"/>
    </inkml:context>
    <inkml:brush xml:id="br0">
      <inkml:brushProperty name="width" value="0.025" units="cm"/>
      <inkml:brushProperty name="height" value="0.025" units="cm"/>
    </inkml:brush>
  </inkml:definitions>
  <inkml:trace contextRef="#ctx0" brushRef="#br0">13 0 8648,'0'0'6476,"0"8"-3732,-7 76 1453,4-52-2940,0 0 1,4 55 0,-1-86-1315,0 0 0,0 1 1,1-1-1,-1 0 0,0 0 1,1 1-1,-1-1 1,0 0-1,1 0 0,0 1 1,-1-1-1,1 0 0,0 0 1,-1 0-1,1 0 0,0 0 1,0 0-1,0 0 0,0 0 1,0 0-1,0-1 0,0 1 1,0 0-1,0-1 0,1 1 1,-1-1-1,0 1 0,0-1 1,1 1-1,-1-1 0,0 0 1,1 0-1,-1 1 0,0-1 1,0 0-1,1 0 0,-1 0 1,0-1-1,1 1 0,1-1 1,0 1-352,0-1 0,1 0 1,-1 0-1,0 0 0,0-1 1,-1 1-1,1-1 0,0 0 1,0 1-1,-1-1 0,1-1 1,-1 1-1,1 0 0,-1 0 1,4-6-1,-2 0-702,0-1 0,0 0-1,0 1 1,-1-2 0,2-9 0,6-49-2257,-9 47 4601,1 1 0,9-30 0,-12 66 3880,2 30-2328,0 12-981,-3-39-1099,2 30 919,-1-47-1910,1-1 0,-1 1 0,0 0 0,1-1-1,0 1 1,-1-1 0,1 1 0,0-1 0,0 0 0,0 1 0,-1-1-1,2 0 1,-1 1 0,0-1 0,1 1 0,10 5-5812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3.390"/>
    </inkml:context>
    <inkml:brush xml:id="br0">
      <inkml:brushProperty name="width" value="0.025" units="cm"/>
      <inkml:brushProperty name="height" value="0.025" units="cm"/>
    </inkml:brush>
  </inkml:definitions>
  <inkml:trace contextRef="#ctx0" brushRef="#br0">180 1 13357,'0'0'5060,"-3"11"-3031,-8 17-460,-1 0 0,-1-1-1,-26 40 1,18-32-829,1 1 1,-21 53-1,37-79-734,0 1 0,1 0 0,1 0-1,-1 0 1,2 0 0,0 1 0,0-1 0,1 0 0,0 1 0,1-1 0,0 0 0,1 0 0,4 15 0,-4-19-135,1-1 1,0 1-1,0 0 1,1-1 0,-1 0-1,2 0 1,-1 0-1,0 0 1,1-1-1,0 0 1,0 0-1,1 0 1,6 4 0,-5-4-767,0-1-1,0 0 1,0-1 0,14 5 0,-13-5-682,0-2 1,0 1-1,0-1 0,15 1 0,17-2-8229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3.749"/>
    </inkml:context>
    <inkml:brush xml:id="br0">
      <inkml:brushProperty name="width" value="0.025" units="cm"/>
      <inkml:brushProperty name="height" value="0.025" units="cm"/>
    </inkml:brush>
  </inkml:definitions>
  <inkml:trace contextRef="#ctx0" brushRef="#br0">89 0 4260,'0'0'18188,"-6"11"-15845,-12 23-135,-16 45 0,28-61-2009,0 0-1,0 1 0,2-1 0,0 1 1,-1 28-1,5-45-197,0 0 0,1-1 1,-1 1-1,0-1 0,1 1 1,-1 0-1,1-1 0,0 1 1,-1-1-1,1 0 0,0 1 1,0-1-1,0 1 0,0-1 1,0 0-1,0 0 1,0 0-1,0 0 0,1 0 1,-1 0-1,0 0 0,1 0 1,-1 0-1,1 0 0,-1-1 1,1 1-1,-1 0 0,1-1 1,-1 0-1,1 1 0,2-1 1,59 4-232,-50-4 0,76-6-3931,-31-9-5221,-34 4 536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24.092"/>
    </inkml:context>
    <inkml:brush xml:id="br0">
      <inkml:brushProperty name="width" value="0.025" units="cm"/>
      <inkml:brushProperty name="height" value="0.025" units="cm"/>
    </inkml:brush>
  </inkml:definitions>
  <inkml:trace contextRef="#ctx0" brushRef="#br0">36 1 14350,'0'0'8562,"10"0"-7478,-2 0-915,0 1 0,-1 0 0,1 0 0,0 1 0,-1 0 0,1 0 0,-1 1 0,0 0 0,0 0 1,0 1-1,0 0 0,-1 0 0,1 1 0,5 5 0,13 8 122,-1 0 1,-1 2-1,-1 1 1,-1 1-1,19 25 1,-35-40-211,0 1 1,0 0 0,-1 0 0,0 0 0,-1 0 0,1 1-1,-2-1 1,1 1 0,1 12 0,-3-15-85,-1 1 1,0-1-1,-1 0 0,1 0 1,-1 0-1,0 1 1,0-1-1,-1 0 0,0 0 1,0-1-1,0 1 0,-1 0 1,0-1-1,0 1 0,-5 5 1,-11 13 414,-1 0 0,-1-2 0,-1 0-1,-1-1 1,-37 25 0,26-23-2488,-60 32-1,72-47-3907,12-7-3075</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0:52.854"/>
    </inkml:context>
    <inkml:brush xml:id="br0">
      <inkml:brushProperty name="width" value="0.025" units="cm"/>
      <inkml:brushProperty name="height" value="0.025" units="cm"/>
    </inkml:brush>
  </inkml:definitions>
  <inkml:trace contextRef="#ctx0" brushRef="#br0">0 172 5189,'0'0'10591,"10"6"-8648,3 0-1586,1-1-1,0 0 0,0-1 0,0-1 1,1 0-1,-1-1 0,1 0 0,0-1 0,0-1 1,15-2-1,321-20 1245,-145 4-1382,948-28 1250,-1047 43-1512,236 1 507,-793-6 157,-519 19-548,807 7 113,-118 8 92,605-47 481,102-3-108,62 18-531,218-8-133,-674 12 8,-8 2 17,0-2 0,42-8 1,-55 5-12,-13 0-4,-22 0-54,-496-6-5,340 13 49,-1007 81 82,1130-76-30,54-7-39,13 0-30,97-10-656,636-23-3531,-109 9 2487,-601 22 1750,13-1 108,0-1 1,86-21-1,-132 25-80,0 0 0,1 0 0,-1 0 0,0 0 0,0-1 0,0 1 0,0 0 0,0 0 0,0-1 0,0 1 0,0-1 0,0 1 0,0-1 0,0 1 0,0-1 0,0 0 0,-1 1 0,1-1 0,0 0 0,0 0 0,-1 1 0,1-1 0,0 0 0,-1 0 0,1 0 0,-1 0 0,1 0 0,0-1 0,-3 0 32,1 1 0,0 0 0,-1 0 0,1 0-1,-1 0 1,1 0 0,-1 0 0,1 0 0,-1 0 0,0 0 0,1 1-1,-1-1 1,0 1 0,0 0 0,1-1 0,-1 1 0,-2 0 0,-80-10 260,0 3-1,-109 6 1,104 2-308,-352 11-660,242-4-2245,0-4-4158,71-4-7324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49.246"/>
    </inkml:context>
    <inkml:brush xml:id="br0">
      <inkml:brushProperty name="width" value="0.025" units="cm"/>
      <inkml:brushProperty name="height" value="0.025" units="cm"/>
    </inkml:brush>
  </inkml:definitions>
  <inkml:trace contextRef="#ctx0" brushRef="#br0">0 0 14478,'0'0'8493,"13"0"-7196,55 4-764,0 3 0,-1 3 0,0 3-1,86 28 1,-142-37-567,0 0 1,-1 1-1,0 0 0,1 0 0,-2 1 1,13 10-1,-20-15 26,-1 0-1,0 0 1,1 0 0,-1 1 0,0-1-1,0 1 1,0-1 0,0 1-1,0-1 1,0 1 0,0 0 0,0-1-1,-1 1 1,1 0 0,-1 0 0,1-1-1,-1 1 1,1 3 0,-2-3 5,1 0-1,-1 0 1,0 0 0,0 0 0,0 0-1,0 0 1,0-1 0,0 1 0,0 0-1,-1-1 1,1 1 0,0-1 0,-1 1 0,0-1-1,1 0 1,-1 1 0,0-1 0,1 0-1,-1 0 1,0 0 0,-2 0 0,-72 34 1431,-147 46 0,82-34-547,143-44-5718,-3-3 4681,1 1 0,16-2-4390,-15 1 3911,26-2-8222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2:49.916"/>
    </inkml:context>
    <inkml:brush xml:id="br0">
      <inkml:brushProperty name="width" value="0.025" units="cm"/>
      <inkml:brushProperty name="height" value="0.025" units="cm"/>
    </inkml:brush>
  </inkml:definitions>
  <inkml:trace contextRef="#ctx0" brushRef="#br0">1 81 9801,'12'-6'513,"13"-7"-398,0 2 1,1 0 0,0 2-1,0 1 1,49-8 0,9 9 227,160 10 1,87 30 1275,-68-5-733,417 3 2606,-201-14-2211,2188 71 1040,-1863-69-1963,1814-32 402,-2341 7-601,1627-107 956,-1362 70-970,-328 33-492,-186 5-1912,-21-9-2919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29:49.666"/>
    </inkml:context>
    <inkml:brush xml:id="br0">
      <inkml:brushProperty name="width" value="0.025" units="cm"/>
      <inkml:brushProperty name="height" value="0.025" units="cm"/>
    </inkml:brush>
  </inkml:definitions>
  <inkml:trace contextRef="#ctx0" brushRef="#br0">333 23 18834,'0'0'1527,"-12"-5"95,4 2-1433,0 0 0,0 0-1,-1 1 1,1 0 0,-1 1-1,0 0 1,0 0-1,1 0 1,-1 1 0,0 1-1,0 0 1,1 0 0,-1 0-1,-12 5 1,8 0 4,1 0-1,0 1 1,0 0 0,0 2-1,1-1 1,0 1 0,1 0 0,0 1-1,0 1 1,-12 17 0,17-21-81,0 1-1,0 0 1,0 0 0,1 0 0,0 0-1,1 1 1,0-1 0,0 1 0,1 0 0,0 0-1,1 0 1,0 0 0,0 0 0,1 1-1,0-1 1,0 0 0,3 12 0,-1-15-54,0-1-1,0 0 1,1 1 0,0-1 0,0 0 0,0 0 0,1 0-1,0-1 1,0 1 0,0-1 0,0 0 0,0 0 0,1 0-1,0-1 1,0 0 0,0 0 0,0 0 0,0 0 0,1-1-1,-1 0 1,1 0 0,6 1 0,11 4 365,1-2 0,0-1-1,49 3 1,-50-6-352,0-1 0,1 0 0,-1-2 1,0-1-1,0 0 0,0-2 0,23-8 0,-41 11-64,1 0 0,-1 0 0,1-1 0,-1 1 0,0-1 0,0-1 0,0 1 0,0-1 0,0 0 0,-1 0 0,0 0 0,0-1 0,0 1 0,0-1 0,-1 0 0,0 0 0,0 0 0,0-1 0,0 1 1,-1-1-1,0 1 0,0-1 0,-1 0 0,1 0 0,-1 0 0,-1 0 0,1 0 0,-1 0 0,0 0 0,0 0 0,-1 0 0,-1-7 0,0 4-65,-1 1 0,1-1 0,-2 1 0,1 0 0,-1 0 0,0 1 0,-1-1 0,0 1 0,0 0 0,0 0 0,-1 0 0,0 1 0,0 0 0,-1 0 0,0 1 0,0-1 0,-11-5 0,-5-3-583,-1 2 0,0 0 0,-1 2 0,-36-11 0,40 14-6283,11 0-6214</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13.145"/>
    </inkml:context>
    <inkml:brush xml:id="br0">
      <inkml:brushProperty name="width" value="0.025" units="cm"/>
      <inkml:brushProperty name="height" value="0.025" units="cm"/>
    </inkml:brush>
  </inkml:definitions>
  <inkml:trace contextRef="#ctx0" brushRef="#br0">1 217 5221,'0'0'12145,"10"-2"-11227,74-6 980,147 4 0,-90 4-1856,1037-44 129,-1100 43-171,-49 2 16,1-2 0,48-6 0,-89 8 202,0 0 1,0-1-1,0 0 0,-16-3 0,-12 0-273,-89 1-590,-562-7-174,8 5 5198,2488-91-5170,-1745 85 823,-57 6 58,-16 0 77,-71-5-164,0 4 0,-89 5 0,68 2-311,-153-1-183,-77 0-1862,114-4-4327,131-2-2817</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39.007"/>
    </inkml:context>
    <inkml:brush xml:id="br0">
      <inkml:brushProperty name="width" value="0.025" units="cm"/>
      <inkml:brushProperty name="height" value="0.025" units="cm"/>
    </inkml:brush>
  </inkml:definitions>
  <inkml:trace contextRef="#ctx0" brushRef="#br0">1042 0 4805,'-12'0'4249,"-29"1"-3688,0 1 1,0 3-1,0 1 1,1 2 0,0 1-1,-42 17 1,55-16-305,1 1 0,1 2 0,0 0 0,1 1 0,0 2 0,1 0 0,1 2 0,1 0 0,0 2 0,-23 27 0,-1 14 93,3 1-1,3 3 1,2 0-1,4 3 0,2 1 1,-27 92-1,21-36-276,6 2 0,-26 232-1,49-277 345,5 163-1,6-207-370,1 0-1,2-1 1,2 1 0,2-1 0,1-1-1,24 56 1,-4-31-37,2-1 0,3-1-1,2-2 1,3-2 0,2-2-1,2-2 1,87 77 0,-109-110-18,0-1 1,1-1-1,1-1 1,1-1 0,0-1-1,0-1 1,1-1 0,1-2-1,34 8 1,-45-14 28,0 0 1,0-1 0,0-1-1,1-1 1,-1 0 0,0-1-1,0-1 1,1-1-1,-1 0 1,-1-1 0,1-1-1,-1-1 1,1 0 0,-2-1-1,1-1 1,23-15 0,-5-3 235,0-1 1,-2-2-1,-1-2 1,-2-1-1,33-43 1,113-190 1281,-160 241-1343,191-342 2084,-168 285-1832,-4-1 0,40-149-1,-51 136-354,-5-2 0,-4 1 0,-4-2 0,-6-183 0,-7 245-82,-1 0 0,-1 0 0,-2 1 0,-2 0 0,-1 0 0,-2 1 0,-1 0 0,-29-53 0,32 70-10,-1-1 1,-1 2-1,0-1 0,-1 2 1,-1-1-1,0 2 0,-1 0 1,-1 1-1,0 0 0,-1 1 1,0 1-1,-1 1 0,0 1 1,0 0-1,-1 1 0,-33-9 1,21 10-80,0 2 1,0 2-1,0 0 1,0 2-1,-46 5 1,-151 31-3098,192-28 2242,-38 3-2279,14-8-2120</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31.018"/>
    </inkml:context>
    <inkml:brush xml:id="br0">
      <inkml:brushProperty name="width" value="0.025" units="cm"/>
      <inkml:brushProperty name="height" value="0.025" units="cm"/>
    </inkml:brush>
  </inkml:definitions>
  <inkml:trace contextRef="#ctx0" brushRef="#br0">374 453 3555,'16'-18'1987,"17"-20"10216,-32 36-11693,-1 1 0,1-1 1,0 1-1,0 0 0,-1-1 1,1 1-1,0-1 0,-1 0 1,0 1-1,1-1 1,-1 1-1,0-1 0,0 0 1,0 1-1,0-1 0,0 1 1,0-1-1,0 0 0,-1 1 1,1-1-1,0 1 0,-1-1 1,0 0-1,-1-2 1,0 2-405,-1 0 0,0-1 0,1 1 0,-1 0 0,0 0 0,0 1 1,0-1-1,-1 1 0,1-1 0,0 1 0,-1 0 0,-3-1 0,-45-7 778,33 7-884,1 0 0,-1 2 0,0 0 0,1 1 0,-1 1 0,-24 6 0,34-5 0,0 0 0,0 0 0,1 1 0,-1 0 0,1 1 0,0 0 0,0 0 0,1 1 0,0 0 0,0 0 0,0 1 0,0 0 0,1 0 0,-8 12 0,7-9 0,1 0 0,0 0 0,1 0 0,0 1 0,0 0 0,2 0 0,-1 0 0,1 1 0,1-1 0,0 1 0,0-1 0,1 1 0,1 0 0,1 23 0,0-33 0,0 1 0,0-1 0,0 1 0,0-1 0,0 0 0,1 1 0,-1-1 0,1 0 0,0 0 0,-1 0 0,1 0 0,0 0 0,0 0 0,0-1 0,0 1 0,1 0 0,-1-1 0,0 0 0,1 0 0,-1 0 0,1 0 0,-1 0 0,1 0 0,-1 0 0,1-1 0,0 1 0,-1-1 0,1 0 0,0 0 0,-1 0 0,1 0 0,0 0 0,3-2 0,3 2 0,0-1 0,0-1 0,0 0 0,0 0 0,0-1 0,0 0 0,0 0 0,10-7 0,1-4 0,-1-1 0,0-1 0,0-1 0,-2 0 0,0-2 0,-1 0 0,-1 0 0,-1-2 0,20-38 0,-11 14 0,-2-1 0,-2-2 0,22-85 0,-21-4 0,-37 294 0,8-93 0,0 73 0,7-101 0,1-14 0,1 0 0,3 31 0,-2-48 0,0 0 0,-1 0 0,2-1 0,-1 1 0,0-1 0,1 1 0,0-1 0,0 0 0,0 1 0,1-1 0,-1 0 0,1 0 0,0-1 0,0 1 0,0 0 0,7 4 0,-9-7-151,0 0 1,0-1-1,0 1 0,0-1 1,0 1-1,0-1 0,0 0 0,0 1 1,0-1-1,0 0 0,0 0 1,0 0-1,0 1 0,1-1 1,-1 0-1,0-1 0,0 1 1,0 0-1,0 0 0,0 0 1,2-1-1,2-7-7456</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57.051"/>
    </inkml:context>
    <inkml:brush xml:id="br0">
      <inkml:brushProperty name="width" value="0.025" units="cm"/>
      <inkml:brushProperty name="height" value="0.025" units="cm"/>
    </inkml:brush>
  </inkml:definitions>
  <inkml:trace contextRef="#ctx0" brushRef="#br0">410 24 7655,'0'0'16144,"-9"-4"-14655,0 0-1103,0 1 1,-1 0-1,1 0 1,-1 1-1,1 0 1,-1 1-1,0 0 1,0 1-1,0 0 1,1 0-1,-1 1 1,0 0-1,0 1 1,-14 4-1,9 1-320,0 2 0,1-1 0,0 2 0,0 0-1,1 0 1,0 1 0,1 1 0,0 0 0,1 1 0,0 0-1,1 0 1,1 1 0,0 1 0,1-1 0,-7 18-1,6-13-12,1 2-1,1-1 1,1 1-1,1 1 0,1-1 1,1 0-1,1 1 0,0 0 1,2 0-1,0-1 1,5 30-1,-3-46-52,-1 1 0,1-1 0,0 0 0,0 0 0,0 0 0,1 0 0,0 0 0,0 0 0,0-1 0,1 1 0,-1-1 0,1 0 0,0 0 0,0 0 0,1-1 0,-1 0 0,1 1 0,-1-1 0,1-1 0,0 1 0,0-1 0,1 0 0,-1 0 0,0 0 0,1-1 0,-1 0 0,0 0 0,1 0 0,5-1 0,0 2 0,1-2 0,-1 0 0,0 0 0,0-1 0,0 0 0,0-1 0,0 0 0,0-1 0,0 0 0,-1-1 0,1 0 0,-1-1 0,16-9 0,-21 11 0,0-1 0,-1 0 0,1 0 0,-1-1 0,0 1 0,0-1 0,-1 0 0,1 0 0,-1 0 0,0 0 0,0 0 0,-1-1 0,3-7 0,-4 10 0,-1 1 0,0 0 0,0 0 0,1 0 0,-1-1 0,-1 1 0,1 0 0,0 0 0,0 0 0,-1 0 0,1-1 0,-1 1 0,0 0 0,0 0 0,0 0 0,0 0 0,0 0 0,0 1 0,0-1 0,-1 0 0,1 0 0,0 1 0,-1-1 0,0 1 0,1-1 0,-1 1 0,0 0 0,0-1 0,0 1 0,0 0 0,0 0 0,0 1 0,0-1 0,0 0 0,0 1 0,0-1 0,0 1 0,-4-1 0,-4-1 0,0 0 0,0 1 0,-1 0 0,1 1 0,-15 1 0,22-1 0,-1 0 0,1 0 0,-1 1 0,1-1 0,0 1 0,-1 0 0,1 0 0,0 0 0,0 1 0,0-1 0,0 1 0,0-1 0,0 1 0,0 0 0,0 0 0,1 1 0,-1-1 0,1 1 0,-4 4 0,6-7 0,1 1 0,0-1 0,0 1 0,0-1 0,0 1 0,0-1 0,0 0 0,0 1 0,0-1 0,0 0 0,-1 0 0,1 0 0,0 0 0,0 0 0,0 0 0,0 0 0,2-1 0,10-1 0,-1-1 0,0 0 0,0-1 0,0 0 0,0-1 0,-1-1 0,0 0 0,20-13 0,-18 10 0,-1 1 0,2 1 0,-1 1 0,1 0 0,22-7 0,-35 13 0,-1 0 0,1 0 0,-1 0 0,1 0 0,-1 1 0,1-1 0,-1 0 0,1 0 0,-1 0 0,1 1 0,-1-1 0,1 0 0,-1 1 0,0-1 0,1 0 0,-1 1 0,1-1 0,-1 1 0,0-1 0,1 1 0,-1-1 0,0 1 0,0-1 0,1 0 0,-1 1 0,0 0 0,0-1 0,0 1 0,0-1 0,0 1 0,0-1 0,0 1 0,0-1 0,0 1 0,0-1 0,0 1 0,0 0 0,0 30 0,0-24 0,-2 15 0,0-1 0,-2 0 0,0 1 0,-12 34 0,9-35 0,1 0 0,1 0 0,1 0 0,-3 39 0,7-59-108,1 1 1,-1-1-1,1 1 1,-1-1-1,1 1 1,-1-1-1,1 1 1,0-1-1,0 1 0,0-1 1,0 0-1,0 1 1,0-1-1,0 0 1,0 0-1,0 0 1,1 0-1,-1 0 0,0 0 1,1 0-1,-1-1 1,0 1-1,1 0 1,-1-1-1,1 1 1,0-1-1,-1 1 1,1-1-1,-1 0 0,1 0 1,0 1-1,-1-1 1,3-1-1,10 2-8310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14.375"/>
    </inkml:context>
    <inkml:brush xml:id="br0">
      <inkml:brushProperty name="width" value="0.025" units="cm"/>
      <inkml:brushProperty name="height" value="0.025" units="cm"/>
    </inkml:brush>
  </inkml:definitions>
  <inkml:trace contextRef="#ctx0" brushRef="#br0">16 66 8072,'0'0'6774,"-2"-9"-5925,-3-2-315,-2-11-156,5-2 4961,37 35-4705,-10-2-510,27 1 164,0-3 0,66 0-1,16 1 227,653 37 261,97-73 570,-621 11-746,0 11 1,329 34 0,382 30 8,-670-56-247,528-3 554,-819 0-896,-1 2-1,-1-2-1,1 1 0,0-2 1,-1 1-1,16-6 0,-27 7-4,1 0 0,-1 0 0,0 0 0,0 0 0,1 0-1,-1 0 1,0 0 0,1 0 0,-1 0 0,0 0 0,0-1 0,1 1 0,-1 0 0,0 0 0,0 0 0,1 0-1,-1-1 1,0 1 0,0 0 0,0 0 0,1-1 0,-1 1 0,0 0 0,0 0 0,0-1 0,0 1-1,0 0 1,1 0 0,-1-1 0,0 1 0,0 0 0,0-1 0,0 1 0,0 0 0,0-1 0,0 1-1,0 0 1,0 0 0,0-1 0,0 1 0,-1-1 0,-11-10 137,-18-3-159,8 9 3,-8-2-2002,16-1-3889,5-5-739</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27.579"/>
    </inkml:context>
    <inkml:brush xml:id="br0">
      <inkml:brushProperty name="width" value="0.025" units="cm"/>
      <inkml:brushProperty name="height" value="0.025" units="cm"/>
    </inkml:brush>
  </inkml:definitions>
  <inkml:trace contextRef="#ctx0" brushRef="#br0">14 239 8456,'0'0'3000,"-4"-9"-2183,3 6-795,-1 1 0,1-1 0,0 0 0,0 0 0,0 0 0,0 0 0,0-1 0,1 1 0,-1 0 0,1 0 0,0 0 0,0 0 0,0-1 0,1 1 0,-1 0 0,1 0 0,-1 0 0,1 0 0,0 0 0,0 0 0,1 0 0,-1 0 0,1 0 0,-1 0 0,1 1 0,0-1 1,0 1-1,0-1 0,0 1 0,0 0 0,4-3 0,3-3 202,0 1 1,0 0 0,1 0 0,0 1 0,0 0 0,1 1 0,0 0-1,0 1 1,0 0 0,0 0 0,13-1 0,15-1 127,79-3 0,-21 4-327,42-12 80,126-10 51,-214 24 239,1 4 0,-1 1 0,61 11 1,-49-2 17,106 19 312,249 13 0,384-41 385,-715 5-1113,0 3 0,86 23 0,-85-15 58,161 13 1,-102-29 456,-789 20 2094,3-1-3125,212 33-6301,384-48 5659,-106 15-3697</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47.896"/>
    </inkml:context>
    <inkml:brush xml:id="br0">
      <inkml:brushProperty name="width" value="0.025" units="cm"/>
      <inkml:brushProperty name="height" value="0.025" units="cm"/>
    </inkml:brush>
  </inkml:definitions>
  <inkml:trace contextRef="#ctx0" brushRef="#br0">437 76 6182,'13'-28'13245,"-14"4"-6026,0 22-7039,0 1 0,1-1 0,-1 1-1,0-1 1,-1 1 0,1 0-1,0-1 1,0 1 0,0 0-1,-1 0 1,1 0 0,-1 0-1,1 0 1,-1 0 0,1 0 0,-1 0-1,0 1 1,1-1 0,-1 1-1,0-1 1,0 1 0,1-1-1,-1 1 1,0 0 0,0 0 0,1 0-1,-4 1 1,-9 0-137,0 1 0,0 0 0,0 1-1,1 1 1,-1 1 0,1-1 0,0 2 0,0 0 0,1 0 0,0 2-1,0-1 1,1 1 0,-1 1 0,2 0 0,-1 1 0,-15 19 0,4-3 17,1 0 0,1 2 0,1 0 0,2 2 0,-27 59 0,38-73-60,0 0 0,0 0 0,2 0 0,0 1 0,0-1 0,2 1 0,0 0 0,1 0 0,1 0 0,4 32 0,-3-45 0,0 1 0,0-1 0,1 0 0,0 0 0,0 0 0,0 0 0,0-1 0,1 1 0,-1 0 0,1-1 0,0 0 0,0 0 0,0 0 0,1 0 0,-1 0 0,1 0 0,-1-1 0,1 0 0,0 0 0,0 0 0,0 0 0,0 0 0,0-1 0,0 0 0,1 0 0,-1 0 0,0 0 0,1-1 0,7 0 0,-3 1 0,0-1 0,0-1 0,0 0 0,-1 0 0,1 0 0,0-1 0,-1-1 0,1 0 0,-1 0 0,0 0 0,0-1 0,0 0 0,13-9 0,-16 8 0,0 0 0,0 0 0,-1 0 0,0 0 0,0-1 0,0 0 0,0 0 0,-1 0 0,0 0 0,2-7 0,-4 11 0,-1 1 0,1-1 0,-1 1 0,1-1 0,-1 1 0,0-1 0,1 0 0,-1 1 0,0-1 0,0 0 0,0 1 0,0-1 0,-1 1 0,1-1 0,0 0 0,-1 1 0,1-1 0,-1 1 0,1-1 0,-1 1 0,0-1 0,0 1 0,0-1 0,0 1 0,0 0 0,0-1 0,0 1 0,0 0 0,0 0 0,0 0 0,-1 0 0,1 0 0,0 0 0,-1 0 0,1 1 0,-1-1 0,1 0 0,-1 1 0,1-1 0,-1 1 0,0-1 0,1 1 0,-1 0 0,0 0 0,-2 0 0,-1-1 0,0 1 0,-1 0 0,1 0 0,0 1 0,0-1 0,0 1 0,-1 0 0,-7 3 0,11-3 0,-1 0 0,1 0 0,0 0 0,0 0 0,0 0 0,0 0 0,0 1 0,0-1 0,0 1 0,0 0 0,0-1 0,1 1 0,-1 0 0,1 0 0,-1 0 0,1 0 0,0 0 0,0 0 0,0 1 0,-2 3 0,4-6 0,-1 1 0,0-1 0,0 1 0,0-1 0,1 1 0,-1-1 0,0 1 0,1-1 0,-1 0 0,0 1 0,1-1 0,-1 1 0,1-1 0,-1 0 0,0 1 0,1-1 0,-1 0 0,1 0 0,-1 1 0,1-1 0,-1 0 0,1 0 0,-1 0 0,1 1 0,0-1 0,-1 0 0,1 0 0,-1 0 0,1 0 0,-1 0 0,1 0 0,-1 0 0,1 0 0,-1-1 0,1 1 0,0 0 0,24-2 0,-14-1 0,0 0 0,0-1 0,0 0 0,0-1 0,-1 0 0,1-1 0,9-7 0,-10 6 0,0 1 0,0 0 0,1 0 0,0 2 0,0-1 0,21-5 0,-31 10 0,0 0 0,-1 0 0,1 0 0,0 0 0,0 0 0,-1 0 0,1 0 0,0 0 0,-1 1 0,1-1 0,0 0 0,-1 0 0,1 0 0,0 1 0,-1-1 0,1 1 0,-1-1 0,1 0 0,-1 1 0,1-1 0,-1 1 0,1-1 0,-1 1 0,1-1 0,-1 1 0,1 0 0,-1-1 0,0 1 0,1-1 0,-1 1 0,0 1 0,5 31 0,-5-21 0,-1 1 0,0-1 0,-5 19 0,2-17 0,0 0 0,1 1 0,1-1 0,0 28 0,6-37-2426,-4-5 2030,1 0-1,-1 0 0,1 0 1,0-1-1,-1 1 0,1 0 1,-1 0-1,1 0 0,-1-1 1,1 1-1,-1 0 0,1-1 1,-1 1-1,0 0 0,1-1 1,-1 1-1,1-1 0,-1 1 1,0 0-1,1-1 0,-1 1 1,0-1-1,0 1 0,1-2 1,5-16-11477</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48.365"/>
    </inkml:context>
    <inkml:brush xml:id="br0">
      <inkml:brushProperty name="width" value="0.025" units="cm"/>
      <inkml:brushProperty name="height" value="0.025" units="cm"/>
    </inkml:brush>
  </inkml:definitions>
  <inkml:trace contextRef="#ctx0" brushRef="#br0">128 1 22870,'0'0'9155,"8"9"-8466,-7-8-684,2 2-3,0 0 0,-1 0 0,1 1 0,-1-1 0,0 1 0,0-1 0,0 1 0,0 0 0,0-1 0,-1 1 0,0 0 0,1 0 0,-2 0 0,1 0 0,0 0 0,-1 0 0,0 1 0,0-1 0,0 0 0,0 0 0,-1 0 0,1 0 0,-3 5 0,-60 182-2,36-115 0,-36 157 0,63-231 0,-7 55 0,6-54 0,1 1 0,0-1 0,0 1 0,0-1 0,0 1 0,1-1 0,0 1 0,-1-1 0,1 0 0,0 1 0,0-1 0,4 6 0,-4-8 0,0 0 0,1 0 0,-1 0 0,1 0 0,-1-1 0,1 1 0,-1 0 0,1-1 0,-1 0 0,1 1 0,0-1 0,-1 0 0,1 0 0,0 0 0,-1 0 0,4 0 0,-4 0 0,0 0 0,0 0 0,0 0 0,-1 0 0,1 0 0,0 0 0,0 0 0,0-1 0,0 1 0,0 0 0,-1-1 0,1 1 0,0 0 0,0-1 0,-1 1 0,1-1 0,0 1 0,0-1 0,-1 1 0,1-1 0,-1 0 0,1 1 0,0-1 0,-1 0 0,1 1 0,-1-1 0,0 0 0,1 0 0,-1 0 0,0 1 0,1-1 0,-1-1 0,0 2-49,0-1 0,0 1 0,0 0 0,-1-1 0,1 1-1,0 0 1,0 0 0,-1-1 0,1 1 0,0 0 0,0 0 0,-1-1 0,1 1 0,0 0 0,-1 0-1,1 0 1,0 0 0,-1 0 0,1-1 0,0 1 0,-1 0 0,1 0 0,0 0 0,-1 0 0,1 0 0,0 0-1,-1 0 1,1 0 0,0 0 0,-1 0 0,1 0 0,0 1 0,-1-1 0,1 0 0,0 0 0,-1 0 0,1 0-1,0 0 1,-1 1 0,1-1 0,-1 0 0,-12 6-5592,7-1-2319</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49.675"/>
    </inkml:context>
    <inkml:brush xml:id="br0">
      <inkml:brushProperty name="width" value="0.025" units="cm"/>
      <inkml:brushProperty name="height" value="0.025" units="cm"/>
    </inkml:brush>
  </inkml:definitions>
  <inkml:trace contextRef="#ctx0" brushRef="#br0">197 50 12043,'2'-4'1459,"0"0"0,0 0 0,0 0 0,-1 0 0,0-1 0,0 1 0,0 0 0,0-1 0,-1-7 0,-1 13-1213,-1-1 0,0 0 0,1 0 0,-1 1 0,0-1 0,1 0 0,-1 1 0,0 0 0,1-1 0,-1 1 0,1 0 0,-1 0 0,-2 2-1,-8 11-94,0 1 1,1 0-1,0 1 0,1 0 0,1 0 0,1 1 0,0 0 0,-7 25 0,-33 151 1162,44-173-1295,-10 52-18,4 1 0,-3 124 0,14-192 0,-1 1 0,1-1 0,0 1 0,1-1 0,-1 1 0,1-1 0,0 0 0,0 0 0,1 0 0,0 0 0,-1 0 0,2-1 0,-1 1 0,5 5 0,-1-3 0,1 1 0,-1-1 0,1-1 0,1 1 0,-1-2 0,17 10 0,-16-11 25,-9-4-344,-15-4-2521,2-1-5012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19.584"/>
    </inkml:context>
    <inkml:brush xml:id="br0">
      <inkml:brushProperty name="width" value="0.025" units="cm"/>
      <inkml:brushProperty name="height" value="0.025" units="cm"/>
    </inkml:brush>
  </inkml:definitions>
  <inkml:trace contextRef="#ctx0" brushRef="#br0">72 1 12043,'-10'0'780,"-51"0"2252,402 8-179,174 25-2695,-62-3-110,487-15 1710,-414-13-1621,-506-1-1283,-17-1-910,-15 1-1244,-26-1-1206</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0.515"/>
    </inkml:context>
    <inkml:brush xml:id="br0">
      <inkml:brushProperty name="width" value="0.025" units="cm"/>
      <inkml:brushProperty name="height" value="0.025" units="cm"/>
    </inkml:brush>
  </inkml:definitions>
  <inkml:trace contextRef="#ctx0" brushRef="#br0">126 63 5669,'0'0'9770,"9"-9"-6530,29-29-58,-37 36-2885,0 1 0,1 0 0,-1 0 0,0 0 0,0 0 0,1 0 0,-1 0 1,1 0-1,-1 0 0,1 0 0,-1 0 0,1 1 0,0-1 0,-1 1 0,1 0 0,0-1 0,1 1 1,-2 0-178,0 0 0,0 1 0,-1-1 1,1 0-1,0 1 0,-1-1 0,1 1 1,0-1-1,-1 1 0,1-1 0,-1 1 1,1-1-1,-1 1 0,1-1 1,-1 1-1,1 0 0,-1-1 0,0 1 1,1 0-1,-1 0 0,0-1 0,1 1 1,-1 0-1,0 1 0,2 7 305,-2 0 0,1-1 0,-1 1-1,-1 15 1,0-16-157,-1 14-240,-1 1 1,-1-1-1,-1 0 1,-1 0-1,-1-1 1,-12 28-1,-69 122-64,72-142 33,-2-1 3,-17 33 0,33-57 0,1-1 0,-1 1 0,1 0 0,-1-1 0,1 1 0,0 0 0,1 0 0,-1 0 0,1 0 0,0 0 0,0 0 0,0 0 0,1 5 0,-1-8 0,1-1 0,0 1 0,0 0 0,-1-1 0,1 1 0,0 0 0,0-1 0,0 1 0,0-1 0,0 0 0,0 1 0,0-1 0,0 0 0,0 1 0,0-1 0,0 0 0,0 0 0,0 0 0,0 0 0,0 0 0,1 0 0,32-1 0,-25 1 0,88-7-3759,-21 0-4867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2.559"/>
    </inkml:context>
    <inkml:brush xml:id="br0">
      <inkml:brushProperty name="width" value="0.025" units="cm"/>
      <inkml:brushProperty name="height" value="0.025" units="cm"/>
    </inkml:brush>
  </inkml:definitions>
  <inkml:trace contextRef="#ctx0" brushRef="#br0">213 92 2370,'6'-13'9439,"5"-16"-2772,-11 27-6063,1 0 0,0 0 1,0-1-1,-1 1 0,1 0 0,-1-1 0,1 1 0,-1-1 1,0 1-1,0-1 0,-1 1 0,1 0 0,0-1 1,-1 1-1,1-1 0,-2-1 0,1 3-474,0 0 0,-1 0 0,1 0 0,0 1 0,-1-1-1,1 0 1,0 1 0,-1-1 0,1 1 0,-1 0 0,1 0 0,-1-1-1,0 1 1,1 0 0,-1 0 0,1 0 0,-1 0 0,1 1 0,-1-1-1,1 0 1,-1 1 0,1-1 0,-1 1 0,1-1 0,-2 2 0,-36 17 454,24-7-573,0 0-1,1 2 1,1-1-1,0 1 1,0 1-1,-15 25 1,22-31-12,1 0 0,0 1 0,0 0-1,1-1 1,0 2 0,1-1 0,0 0 0,1 1 0,0-1 0,1 1 0,0-1 0,0 1 0,2 13 0,-1-22 1,0 0 0,1 0 0,0 0 0,-1 0 0,1 0 0,0 1 0,0-1 0,0-1 0,0 1 0,0 0 0,1 0 0,-1 0 0,1-1 0,-1 1 0,1 0 0,-1-1 0,1 0 0,4 3 0,-2-1 0,2-1 0,-1 1 0,0-1 0,0 0 0,1-1 0,-1 1 0,9 0 0,-6-1 0,1 0 0,-1 0 0,0-1 0,0 0 0,0-1 0,0 0 0,0 0 0,0-1 0,0 0 0,13-5 0,-18 5 0,0 0 0,0 0 0,0 0 0,0 0 0,-1 0 0,1-1 0,0 1 0,-1-1 0,0 0 0,0 0 0,0 0 0,0 0 0,0 0 0,0 0 0,-1 0 0,2-4 0,-3 6 0,0 0 0,0-1 0,0 1 0,1 0 0,-1 0 0,0 0 0,-1 0 0,1 0 0,0 0 0,0 0 0,0 0 0,-1 0 0,1-1 0,0 1 0,-1 0 0,1 0 0,-1 0 0,1 1 0,-1-1 0,-1-2 0,1 2 0,-1 0 0,0-1 0,0 1 0,1 0 0,-1 0 0,0 0 0,0 0 0,0 1 0,0-1 0,0 0 0,0 1 0,0-1 0,0 1 0,-4 0 0,-45 1 0,49-1 0,1 0 0,-1 1 0,1-1 0,-1 0 0,1 0 0,-1 1 0,1-1 0,-1 1 0,1-1 0,0 1 0,-1 0 0,1-1 0,-1 1 0,1 0 0,0 0 0,0 0 0,0 0 0,0 0 0,0 0 0,-1 0 0,2 1 0,-1-1 0,0 0 0,0 0 0,0 1 0,1-1 0,-1 1 0,0-1 0,1 0 0,-1 3 0,5-3 0,0 0 0,1-1 0,-1 1 0,0-1 0,0 0 0,0-1 0,1 1 0,6-2 0,29-14 0,-35 13 0,1 0 0,0 1 0,0 0 0,0 0 0,0 0 0,0 0 0,0 1 0,1 0 0,-1 0 0,11 1 0,-16 1 0,0 0 0,0 0 0,0 0 0,-1 0 0,1 0 0,0 0 0,-1 0 0,1 0 0,-1 0 0,1 0 0,-1 1 0,1-1 0,-1 0 0,0 0 0,0 0 0,1 1 0,-1-1 0,0 0 0,0 1 0,0-1 0,-1 0 0,1 2 0,-3 33 0,-14 7 161,14-38-254,0 0 0,1 1 1,-1-1-1,1 1 1,0 0-1,1-1 1,-1 1-1,0 11 0,10-19-13274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3.118"/>
    </inkml:context>
    <inkml:brush xml:id="br0">
      <inkml:brushProperty name="width" value="0.025" units="cm"/>
      <inkml:brushProperty name="height" value="0.025" units="cm"/>
    </inkml:brush>
  </inkml:definitions>
  <inkml:trace contextRef="#ctx0" brushRef="#br0">144 1 13901,'0'0'6027,"10"4"-3502,-4-1-2234,-1 0 0,1 0 0,-1 1-1,1-1 1,-1 1 0,0 0 0,0 1 0,-1-1-1,1 1 1,-1 0 0,0 0 0,0 0 0,-1 1-1,1-1 1,-1 1 0,0 0 0,-1 0 0,3 7-1,3 20-43,-2 0-1,-1 0 0,-1 1 1,-2-1-1,-1 1 0,-2-1 0,-1 1 1,-2-1-1,-1 1 0,-11 36 0,-16 44 794,-69 161-1,98-268-1038,-34 79-1615,-4-5-3386,20-49-3344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1:59.071"/>
    </inkml:context>
    <inkml:brush xml:id="br0">
      <inkml:brushProperty name="width" value="0.025" units="cm"/>
      <inkml:brushProperty name="height" value="0.025" units="cm"/>
    </inkml:brush>
  </inkml:definitions>
  <inkml:trace contextRef="#ctx0" brushRef="#br0">47 65 6726,'0'0'22187,"2"11"-21910,0 27 93,-1 0-1,-1 1 0,-3-1 1,-1 0-1,-13 56 1,6-37 310,-5 114 0,18-211-680,8-45 0,1-3 0,-2-258 0,-9 335 0,-1 19 0,1 0 0,1 0 0,0-1 0,0 1 0,0 0 0,1 0 0,0-1 0,0 1 0,1-1 0,6 12 0,-7-16 0,0 0 0,0-1 0,1 1 0,-1-1 0,1 0 0,-1 0 0,1 0 0,0 0 0,0 0 0,0 0 0,0-1 0,0 0 0,0 1 0,0-1 0,0 0 0,1-1 0,-1 1 0,0-1 0,1 1 0,-1-1 0,0 0 0,1 0 0,-1 0 0,1-1 0,-1 1 0,0-1 0,5-1 0,1 0 0,-1-1 0,0 0 0,0 0 0,0-1 0,0 0 0,-1 0 0,0-1 0,0 0 0,9-8 0,56-60 0,-54 53 0,-17 20 0,-1-1 0,0 1 0,0 0 0,0 0 0,0-1 0,0 1 0,1 0 0,-1 0 0,0 0 0,0-1 0,0 1 0,0 0 0,1 0 0,-1 0 0,0-1 0,0 1 0,1 0 0,-1 0 0,0 0 0,0 0 0,1 0 0,-1 0 0,0 0 0,1 0 0,-1-1 0,0 1 0,0 0 0,1 0 0,-1 0 0,0 0 0,0 1 0,1-1 0,-1 0 0,0 0 0,1 0 0,-1 0 0,0 0 0,0 0 0,1 0 0,-1 0 0,0 0 0,0 1 0,1-1 0,2 16 0,-5 24 0,-22 115 0,13-99 0,2 2 0,3-1 0,1 78 0,6-131 0,-1-1 0,1 1 0,0 0 0,0-1 0,0 1 0,0-1 0,0 1 0,1-1 0,0 1 0,2 2 0,-4-5 0,1 1 0,0-1 0,0 0 0,0 0 0,-1-1 0,1 1 0,0 0 0,0 0 0,0 0 0,0 0 0,1-1 0,-1 1 0,0-1 0,0 1 0,0-1 0,0 1 0,1-1 0,-1 0 0,0 1 0,0-1 0,1 0 0,-1 0 0,0 0 0,1 0 0,-1 0 0,0 0 0,0 0 0,1 0 0,-1-1 0,0 1 0,0-1 0,2 0 0,8-12-1380,-9 0-4089,-1-9-8918</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0.720"/>
    </inkml:context>
    <inkml:brush xml:id="br0">
      <inkml:brushProperty name="width" value="0.025" units="cm"/>
      <inkml:brushProperty name="height" value="0.025" units="cm"/>
    </inkml:brush>
  </inkml:definitions>
  <inkml:trace contextRef="#ctx0" brushRef="#br0">233 39 14414,'0'0'7863,"9"-7"-5236,24-18-204,-25 18-789,-14 20-508,-58 82-251,24-39 27,-32 62 1,53-82-903,3 2 0,0 0 0,-14 56 0,24-68 0,1-1 0,1 1 0,2-1 0,0 1 0,1 0 0,5 41 0,-2-59-160,0 0 0,0 0 1,0 0-1,1 0 0,0-1 0,0 0 0,1 1 0,0-1 1,0 0-1,1-1 0,0 1 0,0-1 0,1 0 0,-1 0 1,1 0-1,1-1 0,-1 0 0,1 0 0,0-1 0,0 0 1,0 0-1,0-1 0,1 1 0,-1-2 0,1 1 0,0-1 1,0 0-1,0-1 0,0 0 0,0 0 0,0 0 1,10-2-1,16 1-7698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1.566"/>
    </inkml:context>
    <inkml:brush xml:id="br0">
      <inkml:brushProperty name="width" value="0.025" units="cm"/>
      <inkml:brushProperty name="height" value="0.025" units="cm"/>
    </inkml:brush>
  </inkml:definitions>
  <inkml:trace contextRef="#ctx0" brushRef="#br0">131 55 5477,'0'0'15172,"7"-9"-12471,18-27-277,-13 26 1049,-7 15-2162,-3 14-845,-2-18-223,0 15-164,-1 0 0,-1 0 0,0-1 0,-1 1 0,-1-1 0,-1 0-1,-7 20 1,-9 11 209,-26 42-1,25-51-140,-31 77 0,51-111-147,1 0 0,0 0 0,0 1 0,0-1 0,0 0 0,0 1 0,0-1 0,1 1 0,0-1 0,0 1 0,0-1 0,0 1 0,0-1 0,2 7 0,0-9 0,-1 1 0,0-1 0,1 1 0,0-1 0,-1 1 0,1-1 0,0 0 0,-1 0 0,1 0 0,0 0 0,0 0 0,0 0 0,0-1 0,0 1 0,0-1 0,0 1 0,0-1 0,0 0 0,1 0 0,-1 0 0,0 0 0,0 0 0,3-1 0,29-1-496,-1-1 1,1-2-1,49-14 0,-50 10-1154,1 2 0,-1 1-1,54-2 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5.655"/>
    </inkml:context>
    <inkml:brush xml:id="br0">
      <inkml:brushProperty name="width" value="0.025" units="cm"/>
      <inkml:brushProperty name="height" value="0.025" units="cm"/>
    </inkml:brush>
  </inkml:definitions>
  <inkml:trace contextRef="#ctx0" brushRef="#br0">1 110 6598,'18'-27'5091,"9"-10"7483,-27 37-12514,0-1 1,0 1-1,0 0 1,0 0-1,0 0 1,0 0-1,0 0 1,0 0-1,0-1 1,0 1-1,0 0 1,0 0-1,0 0 1,1 0-1,-1 0 1,0 0-1,0 0 1,0 0-1,0-1 1,0 1-1,0 0 1,1 0-1,-1 0 1,0 0-1,0 0 1,0 0-1,0 0 1,0 0-1,0 0 1,1 0-1,-1 0 1,0 0-1,0 0 1,0 0-1,0 0 1,0 0-1,1 0 1,-1 0-1,0 0 0,0 0 1,0 0-1,0 0 1,0 0-1,0 1 1,1-1-1,-1 0 1,0 0-1,0 0 1,0 0-1,0 0 1,0 0-1,0 0 1,0 0-1,0 1 1,0-1-1,1 0 1,-1 0-1,0 0 1,0 0-1,0 0 1,3 15 844,-2 18-810,-1-32 30,-1 24 183,-2 1-1,-1 0 0,-9 35 1,-5 19 1243,22-101-1460,8-53 318,4-109-1,-18 199-408,1-13 0,1-1 0,-1 1 0,1-1 0,0 1 0,-1-1 0,1 1 0,1 0 0,-1-1 0,0 1 0,1 3 0,0-5 0,0 0 0,0 0 0,0-1 0,0 1 0,0 0 0,0-1 0,0 1 0,0 0 0,0-1 0,0 0 0,0 1 0,0-1 0,0 1 0,0-1 0,0 0 0,1 0 0,-1 0 0,0 0 0,0 0 0,0 0 0,0 0 0,1 0 0,-1 0 0,0 0 0,0-1 0,0 1 0,0 0 0,0-1 0,0 1 0,0-1 0,0 1 0,2-2 0,6-2 0,1-1 0,-1 0 0,0-1 0,0 0 0,-1 0 0,10-9 0,36-24 0,-54 39 0,1 0 0,-1 0 0,1 0 0,-1 0 0,1 0 0,-1 0 0,1 0 0,-1 0 0,1 0 0,-1 1 0,1-1 0,-1 0 0,0 0 0,1 0 0,-1 1 0,1-1 0,-1 0 0,1 0 0,-1 1 0,0-1 0,1 0 0,-1 1 0,0-1 0,1 0 0,-1 1 0,0-1 0,1 1 0,-1-1 0,0 1 0,0-1 0,0 0 0,1 1 0,-1-1 0,0 1 0,0-1 0,0 1 0,0-1 0,0 1 0,0-1 0,0 1 0,0-1 0,0 1 0,0-1 0,0 1 0,0-1 0,0 1 0,-1-1 0,1 1 0,-1 34 0,0-32 0,-1 18 0,-2 0 0,-9 28 0,8-32 0,0 1 0,2 0 0,0 0 0,-1 21 0,10-38-2130,2-8-3299,-7-1-2258</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2:06.014"/>
    </inkml:context>
    <inkml:brush xml:id="br0">
      <inkml:brushProperty name="width" value="0.025" units="cm"/>
      <inkml:brushProperty name="height" value="0.025" units="cm"/>
    </inkml:brush>
  </inkml:definitions>
  <inkml:trace contextRef="#ctx0" brushRef="#br0">157 1 20243,'0'0'5750,"11"0"-4501,-7 0-1172,-1-1 0,1 1 0,0 0 0,-1 1 0,1-1 0,0 1 0,-1-1 0,1 1 0,-1 0 0,1 1 0,-1-1-1,1 1 1,-1-1 0,0 1 0,0 0 0,0 0 0,0 0 0,0 1 0,0-1 0,0 1 0,-1-1 0,1 1 0,-1 0 0,0 0 0,0 0 0,0 0 0,0 1 0,-1-1 0,1 0 0,1 6 0,5 13 112,-2 1-1,0 0 1,-1 0 0,-1 0-1,-2 0 1,0 1-1,-1-1 1,-4 40 0,-3-11 291,-2-1 1,-28 93-1,-36 68-892,59-179-47,-3 0 0,0-1 0,-2-1 0,-25 34 0,11-33-5434,2-12-4821</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09.242"/>
    </inkml:context>
    <inkml:brush xml:id="br0">
      <inkml:brushProperty name="width" value="0.025" units="cm"/>
      <inkml:brushProperty name="height" value="0.025" units="cm"/>
    </inkml:brush>
  </inkml:definitions>
  <inkml:trace contextRef="#ctx0" brushRef="#br0">1 8 8488,'0'0'20793,"13"1"-19512,206-5 1191,-109 0-3181,-2 3-4182,-119 2-312,-1 1 2858,-2 0-143,-18 2-4660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09.616"/>
    </inkml:context>
    <inkml:brush xml:id="br0">
      <inkml:brushProperty name="width" value="0.025" units="cm"/>
      <inkml:brushProperty name="height" value="0.025" units="cm"/>
    </inkml:brush>
  </inkml:definitions>
  <inkml:trace contextRef="#ctx0" brushRef="#br0">1 0 14350,'0'0'13324,"63"31"-11402,-27-30-769,5-1-192,3 0-384,2 0-385,0 0-128,-5 0-32,-3-2-385,0-3-1536,-4-3-2980,-2-7-4292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20.393"/>
    </inkml:context>
    <inkml:brush xml:id="br0">
      <inkml:brushProperty name="width" value="0.025" units="cm"/>
      <inkml:brushProperty name="height" value="0.025" units="cm"/>
    </inkml:brush>
  </inkml:definitions>
  <inkml:trace contextRef="#ctx0" brushRef="#br0">1 179 15375,'16'-5'197,"91"-23"1009,219-27 1,135 17-106,-423 35-990,601-19 120,-388 17-713,-143-2-1552,-1-9-2546</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0.548"/>
    </inkml:context>
    <inkml:brush xml:id="br0">
      <inkml:brushProperty name="width" value="0.025" units="cm"/>
      <inkml:brushProperty name="height" value="0.025" units="cm"/>
    </inkml:brush>
  </inkml:definitions>
  <inkml:trace contextRef="#ctx0" brushRef="#br0">411 1 15599,'0'0'7441,"-11"0"-6122,3 0-1183,1 0-1,-1 0 1,1 1-1,0 0 1,-1 0 0,1 1-1,0 0 1,0 0-1,0 0 1,0 1 0,1 0-1,-1 1 1,1-1-1,-7 6 1,-17 15 443,2 2 0,0 0 1,2 2-1,1 1 0,2 1 0,1 1 0,1 1 1,1 0-1,-27 65 0,43-86-551,1 0-1,0 1 1,0-1 0,1 1-1,1-1 1,0 1-1,0 0 1,1 0 0,1-1-1,0 1 1,1 0 0,5 20-1,-5-27-19,0 0 0,0 0-1,0 0 1,1 0 0,0 0-1,0-1 1,0 1 0,1-1-1,-1 1 1,1-1 0,0-1-1,0 1 1,1 0 0,-1-1-1,1 0 1,-1 0 0,1 0-1,0-1 1,0 0 0,0 0 0,1 0-1,-1 0 1,0-1 0,1 0-1,-1 0 1,1 0 0,-1-1-1,11 0 1,-12 0-8,-1-1 0,1 0 0,0 1 0,-1-1 0,1-1 0,-1 1 0,1 0 0,-1-1 0,0 0 0,0 0 0,0 0 0,0 0 0,0 0 0,0-1 0,0 1 0,0-1 0,-1 0 0,0 0 0,1 1 0,-1-2 0,0 1 0,-1 0 0,1 0 0,0-1 0,-1 1 0,0-1 0,0 1 0,0-1 0,0 1 0,0-7 0,0 5 0,0-1 0,0 1 0,-1 0 0,1 0 0,-1 0 0,-1 0 0,1 0 0,-1 0 0,0 0 0,0 0 0,0 0 0,0 0 0,-1 0 0,0 0 0,0 1 0,-1-1 0,1 0 0,-1 1 0,0 0 0,0 0 0,0 0 0,-5-4 0,-25-8 0,24 11 0,32 4 0,-7 0 0,0-1 0,0 0 0,20-6 0,-20 4 0,-1 0 0,1 2 0,20-1 0,-35 3 0,0 1 0,-1-1 0,1 1 0,0 0 0,-1 0 0,1-1 0,0 1 0,-1 0 0,1 0 0,-1 0 0,1 0 0,-1 0 0,0-1 0,1 1 0,-1 0 0,0 0 0,0 0 0,0 0 0,1 0 0,-1 0 0,0 0 0,0 0 0,0 0 0,-1 2 0,1 36 0,0-29 0,-11 220 0,11-230-8,0 0-1,0 0 1,0 1 0,0-1 0,0 0-1,0 1 1,0-1 0,0 0 0,0 0-1,0 1 1,0-1 0,0 0-1,0 1 1,0-1 0,0 0 0,0 0-1,0 1 1,0-1 0,1 0-1,-1 0 1,0 1 0,0-1 0,0 0-1,0 0 1,1 1 0,-1-1 0,0 0-1,0 0 1,0 0 0,1 0-1,-1 1 1,0-1 0,0 0 0,1 0-1,-1 0 1,0 0 0,0 0 0,1 0-1,-1 1 1,12-9-1032,7-18-3445,-10-6-4137,-1-6-6464</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0.903"/>
    </inkml:context>
    <inkml:brush xml:id="br0">
      <inkml:brushProperty name="width" value="0.025" units="cm"/>
      <inkml:brushProperty name="height" value="0.025" units="cm"/>
    </inkml:brush>
  </inkml:definitions>
  <inkml:trace contextRef="#ctx0" brushRef="#br0">24 0 19314,'0'0'13453,"-3"54"-13453,0-27 0,0 1 0,0 1 0,0 1 0,-1 0-1025,2-6-2530,0-7-3780</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1.630"/>
    </inkml:context>
    <inkml:brush xml:id="br0">
      <inkml:brushProperty name="width" value="0.025" units="cm"/>
      <inkml:brushProperty name="height" value="0.025" units="cm"/>
    </inkml:brush>
  </inkml:definitions>
  <inkml:trace contextRef="#ctx0" brushRef="#br0">212 0 8840,'0'0'18071,"-10"8"-17196,-6 7-617,0 2-1,1 0 1,0 1 0,2 0-1,0 1 1,1 1-1,-12 26 1,8-11 370,1 2-1,-17 63 1,28-80-509,0 0 0,1 0 0,1 0 1,0 1-1,2-1 0,5 41 0,-5-56-181,2 1-1,-1-1 0,1 0 1,-1 0-1,1 0 1,1 0-1,-1-1 0,1 1 1,0 0-1,0-1 1,0 0-1,0 0 0,1 0 1,0 0-1,0 0 1,0-1-1,0 1 0,0-1 1,8 4-1,-3-3-813,1 0 1,0 0-1,-1-1 0,1 0 0,0 0 1,0-2-1,1 1 0,-1-1 0,12 0 1,17-1-6017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1.973"/>
    </inkml:context>
    <inkml:brush xml:id="br0">
      <inkml:brushProperty name="width" value="0.025" units="cm"/>
      <inkml:brushProperty name="height" value="0.025" units="cm"/>
    </inkml:brush>
  </inkml:definitions>
  <inkml:trace contextRef="#ctx0" brushRef="#br0">146 0 20435,'0'0'2082,"-5"12"-5,-130 388 6096,134-399-8173,0 0 0,1 0 0,-1 0 0,1 1 0,-1-1 0,1 0 0,-1 0 0,1 1 0,0-1 0,-1 0 0,1 0 0,0 1 0,0-1 0,0 0 0,0 1 0,0-1 0,0 0 0,1 1 0,-1-1 0,0 0 0,1 1 0,-1-1 0,1 0 0,-1 0 0,1 0 0,-1 1 0,1-1 0,0 0 0,0 0 0,-1 0 0,1 0 0,0 0 0,0 0 0,0 0 0,0-1 0,3 2 0,1 0 0,1-1 0,-1 1 0,1-2 0,0 1 0,0-1 0,-1 1 0,8-2 0,-2 1 0,9 0-100,1 1-826,0-1 1,-1-1 0,1-1 0,0 0 0,0-2-1,26-8 1,-36 6-5508,-1-2-3555</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2.706"/>
    </inkml:context>
    <inkml:brush xml:id="br0">
      <inkml:brushProperty name="width" value="0.025" units="cm"/>
      <inkml:brushProperty name="height" value="0.025" units="cm"/>
    </inkml:brush>
  </inkml:definitions>
  <inkml:trace contextRef="#ctx0" brushRef="#br0">252 54 8840,'0'0'18364,"3"-9"-15705,0 1-2027,3-16 972,-7 23-1581,0 0 0,1 0 0,-1 1 0,0-1 0,1 0 0,-1 0 0,0 1 0,0-1 0,1 0 0,-1 1 0,0-1 1,0 1-1,0-1 0,0 1 0,0-1 0,0 1 0,0 0 0,0-1 0,0 1 0,0 0 0,0 0 0,0 0 0,0 0 0,0 0 0,0 0 0,0 0 0,-1 0 0,0 1 0,-6 0-23,0 0 0,0 0 0,0 1 0,1 0 0,-1 1 0,1 0 0,0 0 0,-1 0 0,1 1 0,1 0 0,-1 1 0,1-1 0,-1 1 0,1 0 0,1 1 0,-7 6 0,-2 4 0,0 1 0,1 1 0,0 0 0,-16 33 0,24-41 0,1 0 0,0 0 0,1 1 0,0-1 0,0 0 0,-1 20 0,3-27 0,1 0 0,0 0 0,0 0 0,0 0 0,0-1 0,0 1 0,0 0 0,1 0 0,0 0 0,-1 0 0,1 0 0,0-1 0,0 1 0,1 0 0,-1-1 0,0 1 0,1-1 0,0 1 0,0-1 0,-1 0 0,1 0 0,0 0 0,1 0 0,-1 0 0,0 0 0,1 0 0,-1-1 0,5 3 0,2-1 0,1 0 0,0-1 0,0 0 0,0 0 0,0-1 0,1-1 0,-1 0 0,12-1 0,-19 1 0,-1 0 0,1 0 0,0 0 0,-1-1 0,1 1 0,0-1 0,-1 1 0,1-1 0,-1 0 0,1 0 0,-1 0 0,1-1 0,-1 1 0,0 0 0,0-1 0,1 0 0,-1 1 0,0-1 0,-1 0 0,1 0 0,0 0 0,0 0 0,-1-1 0,1 1 0,-1 0 0,0-1 0,0 1 0,0-1 0,0 1 0,0-1 0,0 1 0,-1-1 0,1 0 0,-1-3 0,0 5 0,0 0 0,-1 0 0,1 0 0,-1-1 0,1 1 0,-1 0 0,1 0 0,-1 0 0,0 0 0,0 0 0,1 0 0,-1 0 0,0 0 0,0 0 0,0 1 0,0-1 0,0 0 0,0 0 0,0 1 0,0-1 0,-1 1 0,1-1 0,0 1 0,0-1 0,0 1 0,-1 0 0,1 0 0,0 0 0,0-1 0,-1 1 0,1 0 0,-1 1 0,-50-1 0,39 0 0,27-6 0,29-13 0,-35 15 0,1 0 0,0 0 0,-1 1 0,1 0 0,0 0 0,17-2 0,-25 6 0,0-1 0,0 1 0,0 0 0,0 0 0,0-1 0,0 1 0,-1 0 0,1 0 0,0 0 0,-1 0 0,1 0 0,0 0 0,-1 0 0,1 0 0,-1 0 0,0 0 0,1 0 0,-1 1 0,0-1 0,1 0 0,-1 0 0,0 0 0,0 0 0,0 1 0,0-1 0,0 0 0,-1 0 0,1 0 0,0 0 0,-1 2 0,-4 42 0,-34 92 0,39-137-5,0 0 0,0 1 0,1-1 1,-1 0-1,0 0 0,0 1 0,0-1 0,0 0 0,0 0 0,0 0 0,0 0 1,1 1-1,-1-1 0,0 0 0,0 0 0,0 0 0,0 0 0,1 1 0,-1-1 1,0 0-1,0 0 0,0 0 0,1 0 0,-1 0 0,0 0 0,0 0 0,0 0 1,1 0-1,-1 0 0,0 0 0,0 0 0,1 0 0,-1 0 0,0 0 1,0 0-1,0 0 0,1 0 0,-1 0 0,0 0 0,0 0 0,1 0 0,-1 0 1,0 0-1,0 0 0,0 0 0,0-1 0,1 1 0,-1 0 0,0 0 0,0 0 1,0 0-1,0-1 0,1 1 0,-1 0 0,0 0 0,0-1 0,15-16-2719,-1-6-4289,2-9-7187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3.079"/>
    </inkml:context>
    <inkml:brush xml:id="br0">
      <inkml:brushProperty name="width" value="0.025" units="cm"/>
      <inkml:brushProperty name="height" value="0.025" units="cm"/>
    </inkml:brush>
  </inkml:definitions>
  <inkml:trace contextRef="#ctx0" brushRef="#br0">92 0 7303,'0'0'20996,"11"9"-19710,1 1-993,0 0-1,-1 0 1,0 1-1,-1 1 0,-1 0 1,1 0-1,-2 1 1,8 14-1,-8-6-243,0 0 0,-2 1 0,0-1 0,-1 1 0,-2 0 0,0 0 0,-1 1 0,-1-1 0,-2 0 0,0 1 0,-1-1 0,-1 0 0,-9 32 0,1-15-211,-1-1 0,-3 0 0,0-1 0,-3 0 0,-1-2 0,-37 53 0,23-48-3097,9-17-1981,3-7-3712</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4.373"/>
    </inkml:context>
    <inkml:brush xml:id="br0">
      <inkml:brushProperty name="width" value="0.025" units="cm"/>
      <inkml:brushProperty name="height" value="0.025" units="cm"/>
    </inkml:brush>
  </inkml:definitions>
  <inkml:trace contextRef="#ctx0" brushRef="#br0">24 59 17200,'0'0'15305,"4"4"-15086,-4-3-218,0-1 0,1 1 0,-1-1 0,0 1 0,1 0 0,-1-1 0,1 1 0,-1-1 0,1 0 0,-1 1 0,1-1 0,0 1 0,-1-1 0,1 0 0,-1 1 0,1-1 0,0 0 0,-1 0 0,1 0 0,0 1 0,-1-1 0,1 0 0,0 0 0,0 0 0,-1 0 0,1 0 1,0 0-1,-1 0 0,1-1 0,0 1 0,-1 0 0,1 0 0,0 0 0,-1-1 0,1 1 0,0 0 0,-1-1 0,1 1 0,-1 0 0,1-1 0,-1 1 0,1-1 0,-1 1 0,1-1 0,-1 1 0,1-1 0,-1 1 0,0-1 0,1 0 0,-1 1 0,0-1 0,1-1 0,1-2-2,0 0 0,0-1-1,-1 1 1,0-1 0,0 1 0,0-1 0,0 0 0,-1 1 0,1-6 0,-1 9 1,0 1 0,0 0 0,0 0 0,0-1 0,0 1 0,0 0 0,0-1 0,0 1 0,0 0 0,0-1 0,0 1 0,0 0 0,0-1 0,0 1 0,0 0 0,-1-1 0,1 1 0,0 0 0,0-1 0,0 1 0,0 0 0,-1 0 0,1-1 0,0 1 0,0 0 0,0 0 0,-1 0 0,1-1 0,0 1 0,-1 0 0,1 0 0,0 0 0,0 0 0,-1-1 0,1 1 0,0 0 0,-1 0 0,-12 6 0,-10 18 0,20-20 0,0 0 0,0 0 0,1 0 0,-1 0 0,1 1 0,0-1 0,0 1 0,1 0 0,-1-1 0,1 1 0,0 0 0,0 0 0,1 0 0,-1 0 0,1 0 0,1 8 0,-1-13-10,1 1-1,-1-1 1,1 1-1,-1-1 1,1 1-1,0-1 1,-1 1 0,1-1-1,0 1 1,0-1-1,-1 0 1,1 1-1,0-1 1,0 0 0,-1 0-1,1 0 1,0 1-1,0-1 1,0 0-1,-1 0 1,1 0 0,0 0-1,0 0 1,0-1-1,-1 1 1,1 0-1,0 0 1,0 0-1,-1-1 1,1 1 0,0 0-1,-1-1 1,1 1-1,0-1 1,-1 1-1,1-1 1,1 0 0,25-18-3518,-9-3-5072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5.645"/>
    </inkml:context>
    <inkml:brush xml:id="br0">
      <inkml:brushProperty name="width" value="0.025" units="cm"/>
      <inkml:brushProperty name="height" value="0.025" units="cm"/>
    </inkml:brush>
  </inkml:definitions>
  <inkml:trace contextRef="#ctx0" brushRef="#br0">198 302 11883,'0'0'7036,"0"-10"-3763,1 4-2814,-1-1 1,-1 1 0,1 0-1,-1 0 1,0 0-1,-1 0 1,1 0 0,-5-10-1,6 15-383,-1-1 1,0 0-1,0 1 0,-1-1 0,1 1 1,0-1-1,0 1 0,-1 0 0,1-1 0,-1 1 1,1 0-1,-1 0 0,0 0 0,1 0 1,-1 0-1,0 0 0,0 1 0,0-1 0,1 1 1,-1-1-1,0 1 0,0-1 0,0 1 1,0 0-1,0 0 0,0 0 0,0 0 0,0 1 1,0-1-1,0 0 0,1 1 0,-1-1 1,0 1-1,0 0 0,0-1 0,1 1 0,-1 0 1,0 0-1,-2 2 0,-5 3-14,0 0 0,1 1-1,-1 0 1,1 0 0,1 1 0,-1 0 0,1 1-1,1-1 1,0 1 0,0 0 0,0 1-1,2 0 1,-1 0 0,1 0 0,0 0 0,1 0-1,0 1 1,1-1 0,0 1 0,0 17-1,2-27-55,0 0 0,0 0 0,1 0 0,-1 0 0,1 0 0,-1 1 0,1-1 0,-1 0 0,1 0 0,0 0 0,-1-1 0,1 1 0,0 0 0,0 0 0,0 0 0,0 0-1,0-1 1,0 1 0,0 0 0,0-1 0,0 1 0,0-1 0,0 1 0,0-1 0,0 0 0,0 1 0,1-1 0,-1 0 0,0 0 0,0 0 0,0 0 0,1 0 0,-1 0 0,0 0 0,0 0-1,0 0 1,0-1 0,1 1 0,-1 0 0,2-1 0,3-1 95,1 0 0,0 0 0,-1 0 0,1-1-1,11-7 1,0-3-18,0-2 0,0 0 0,-2 0 0,0-2 0,-1 0 0,0-1-1,-2-1 1,21-36 0,-14 19 17,-3-1-1,-1 0 1,-2-1-1,11-44 1,-51 175-100,13-55 0,2 1 0,2 0 0,2 1 0,1-1 0,-1 75 0,8-108-57,0-1 1,0 1-1,1-1 0,0 0 0,0 1 1,0-1-1,1 0 0,-1 0 1,6 6-1,-7-8-173,2 0 1,-1 0-1,0 0 1,0 0-1,1-1 1,0 1 0,-1-1-1,1 1 1,0-1-1,0 0 1,0 0-1,1-1 1,-1 1-1,7 2 1,-2-3-7261</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6.176"/>
    </inkml:context>
    <inkml:brush xml:id="br0">
      <inkml:brushProperty name="width" value="0.025" units="cm"/>
      <inkml:brushProperty name="height" value="0.025" units="cm"/>
    </inkml:brush>
  </inkml:definitions>
  <inkml:trace contextRef="#ctx0" brushRef="#br0">62 0 15759,'0'0'8354,"3"11"-6037,2 13-1848,-2 1 0,0 0-1,-2 0 1,-1 0-1,-1 1 1,-1-1 0,-5 26-1,-9 26 826,-28 79 0,43-153-1294,0 0 0,0 0 0,0 1 0,0-1 0,0 0 0,1 1 0,-1-1 0,1 0 0,0 1 0,0-1 0,1 5 0,0-7 0,0 0 0,0 0 0,0 0 0,0 0 0,0 0 0,1 0 0,-1 0 0,0 0 0,0-1 0,1 1 0,-1 0 0,1-1 0,-1 1 0,1-1 0,-1 1 0,1-1 0,-1 0 0,1 0 0,-1 0 0,1 0 0,-1 0 0,1 0 0,-1 0 0,1 0 0,1-1 0,19 0-1155,0 0 0,39-10 0,-41 7-1192,0-2-1,-1 0 1,24-12-1,-25 8-12471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16.922"/>
    </inkml:context>
    <inkml:brush xml:id="br0">
      <inkml:brushProperty name="width" value="0.025" units="cm"/>
      <inkml:brushProperty name="height" value="0.025" units="cm"/>
    </inkml:brush>
  </inkml:definitions>
  <inkml:trace contextRef="#ctx0" brushRef="#br0">249 60 16592,'0'0'8370,"1"-9"-5300,-1 7-2993,0 0 14,1 1-1,-1-1 1,1 1 0,-1-1 0,0 1-1,0-1 1,0 1 0,0-1-1,0 1 1,0-1 0,0 1-1,0-1 1,-1 1 0,1-1 0,0 1-1,-1-1 1,1 1 0,-1 0-1,0-1 1,1 1 0,-1 0-1,0-1 1,0 1 0,0 0 0,0 0-1,0 0 1,0 0 0,0 0-1,-1 0 1,1 0 0,0 0 0,0 0-1,-1 0 1,1 1 0,-1-1-1,1 1 1,0-1 0,-1 1-1,1-1 1,-1 1 0,1 0 0,-1 0-1,1 0 1,-1 0 0,1 0-1,-1 0 1,1 0 0,-1 0 0,-1 1-1,-3 0-82,-1 1-1,1 0 1,0 0-1,-1 0 1,1 1-1,0 0 1,1 0-1,-1 0 1,1 1 0,-1 0-1,1 0 1,0 1-1,-7 7 1,-6 8 0,-30 42 1,40-51-9,1 0 0,0 0 0,1 1 0,1 0 0,0 0 0,-6 21 0,10-30 0,0 0 0,0 1 0,1-1 0,-1 0 0,1 0 0,0 1 0,0-1 0,0 0 0,0 1 0,1-1 0,-1 0 0,1 1 0,0-1 0,0 0 0,0 0 0,0 0 0,1 0 0,-1 0 0,1 0 0,0 0 0,-1 0 0,1-1 0,1 1 0,-1-1 0,0 1 0,1-1 0,-1 0 0,1 0 0,-1 0 0,7 3 0,2-1 0,0 0 0,1 0 0,0-1 0,0 0 0,0-1 0,0-1 0,0 0 0,1 0 0,-1-1 0,16-3 0,-27 3 0,0 0 0,0 0 0,0 0 0,0 0 0,0 0 0,0-1 0,0 1 0,0 0 0,0-1 0,0 1 0,0-1 0,0 0 0,0 1 0,0-1 0,0 1 0,-1-1 0,1 0 0,0 0 0,0 0 0,-1 1 0,1-1 0,0 0 0,-1 0 0,1 0 0,-1 0 0,1 0 0,-1 0 0,0 0 0,1 0 0,-1 0 0,0 0 0,0 0 0,0-1 0,0 1 0,0 0 0,0 0 0,0 0 0,0 0 0,0 0 0,0 0 0,0 0 0,-1 0 0,0-2 0,1 1 0,-1 0 0,0-1 0,0 1 0,1 0 0,-1 0 0,-1 0 0,1 0 0,0 0 0,-1 0 0,1 0 0,-1 0 0,1 0 0,-1 1 0,0-1 0,1 1 0,-1-1 0,0 1 0,0 0 0,0 0 0,-3-1 0,3 1 0,-13-4 0,21 3 0,21-8 0,54-41 0,-80 75 0,-16 48-348,-2 15-2212,17-78 1794,0 0 1,0 0-1,0 0 0,1 0 0,0 0 0,1 0 0,0 0 0,4 10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0.409"/>
    </inkml:context>
    <inkml:brush xml:id="br0">
      <inkml:brushProperty name="width" value="0.025" units="cm"/>
      <inkml:brushProperty name="height" value="0.025" units="cm"/>
    </inkml:brush>
  </inkml:definitions>
  <inkml:trace contextRef="#ctx0" brushRef="#br0">190 415 8168,'8'-9'4895,"1"-2"-3913,0-1 0,-1 0 0,0 0 0,7-16 0,-13 23-459,1-1-1,0 0 1,-1 0 0,-1 0 0,1-1 0,-1 1 0,0 0 0,0-1 0,0 1 0,-1-1 0,0 1 0,-1 0 0,1-1 0,-3-6-1,3 11-390,-1-1-1,0 1 0,-1 0 0,1 0 1,0 0-1,-1 0 0,1 0 0,-1 0 0,1 0 1,-1 0-1,0 0 0,0 1 0,0-1 1,0 1-1,0 0 0,0-1 0,0 1 0,-1 0 1,1 0-1,0 0 0,0 1 0,-1-1 1,1 0-1,-1 1 0,1 0 0,-1-1 0,1 1 1,-1 0-1,1 0 0,-1 1 0,1-1 1,0 0-1,-1 1 0,-4 1 0,-1 0-44,0 0 0,0 0 0,0 1 0,0 0-1,1 1 1,-1 0 0,1 0 0,0 0 0,-7 7 0,1 0-65,1 1 1,1 1-1,0 0 1,-17 28 0,24-35-28,1 1 0,-1-1 1,1 1-1,1 0 0,-1-1 1,1 2-1,0-1 0,1 0 1,-1 0-1,2 0 1,-1 1-1,1-1 0,0 12 1,1-18 2,-1 1 1,1-1 0,0 1-1,-1-1 1,1 1-1,0-1 1,0 0 0,0 0-1,0 1 1,0-1 0,0 0-1,0 0 1,0 0 0,1 0-1,-1 0 1,0 0-1,1 0 1,-1-1 0,0 1-1,1 0 1,-1-1 0,1 1-1,-1-1 1,1 0 0,-1 1-1,1-1 1,0 0-1,-1 0 1,3 0 0,49-4 58,-35-1-23,0-2 0,0 0 0,-1 0 0,0-2 0,0 0 0,-1-1 0,0-1 0,-1 0 0,15-14 0,18-19 260,53-64 1,-75 80-196,-2-1 0,-1-2 0,-1 0 1,27-52-1,-108 176-542,20-25 449,-48 96-68,76-141 117,2 1 1,0 0 0,2 0-1,1 1 1,-4 28 0,9-51-51,1 1 0,-1-1 0,1 0 0,0 0 0,0 1 0,0-1 1,0 0-1,0 1 0,1-1 0,-1 0 0,1 0 0,-1 0 1,1 1-1,0-1 0,0 0 0,0 0 0,0 0 0,0 0 1,0 0-1,1 0 0,-1-1 0,3 3 0,-2-3-2,0 0-1,1 0 0,-1 0 0,0 0 0,1-1 1,-1 1-1,1-1 0,-1 1 0,1-1 1,-1 0-1,1 0 0,-1 0 0,1 0 0,-1-1 1,1 1-1,-1-1 0,1 1 0,-1-1 1,0 0-1,4-1 0,4-3-2,0 0 0,0-1 0,-1 0 0,0-1 0,0 0 0,0 0 0,-1-1 0,0 0 0,0 0 0,-1-1 0,12-17 0,-7 7 0,0-1 0,-2 0 0,0-1 0,14-41 0,-22 53 0,0 0 0,0 0 0,-1 0 0,0-14 0,-1 23 0,0-1 0,0 1 0,0 0 0,0-1 0,0 1 0,0 0 0,0-1 0,0 1 0,0 0 0,0-1 0,0 1 0,0 0 0,0-1 0,0 1 0,0 0 0,0-1 0,-1 1 0,1 0 0,0-1 0,0 1 0,0 0 0,-1-1 0,1 1 0,0 0 0,0 0 0,-1-1 0,1 1 0,0 0 0,0 0 0,-1 0 0,1-1 0,0 1 0,-1 0 0,1 0 0,0 0 0,-1 0 0,1 0 0,0 0 0,-1 0 0,1-1 0,0 1 0,-1 0 0,1 0 0,-1 0 0,1 1 0,0-1 0,-1 0 0,1 0 0,0 0 0,-1 0 0,1 0 0,0 0 0,-1 0 0,1 1 0,0-1 0,-1 0 0,1 0 0,0 0 0,0 1 0,-1-1 0,1 0 0,0 0 0,0 1 0,-1-1 0,1 0 0,0 1 0,-19 18 0,8-4 0,1 0 0,1 1 0,-14 32 0,21-41 0,-1-1 0,1 0 0,0 1 0,1-1 0,-1 1 0,1 0 0,1-1 0,-1 1 0,1 0 0,0 0 0,1-1 0,0 1 0,0 0 0,2 6 0,-2-10 0,1 0 0,0 0 0,0 0 0,1 0 0,-1-1 0,0 1 0,1-1 0,0 0 0,-1 1 0,1-1 0,0 0 0,0-1 0,0 1 0,0-1 0,0 1 0,1-1 0,-1 0 0,0 0 0,1 0 0,-1-1 0,5 1 0,12 2 0,0-1 0,29-1 0,-36-2 0,21 3 0,36-1 0,-65-1 0,0-1 0,0 1 0,0-1 0,0 0 0,0 0 0,0-1 0,0 1 0,-1-1 0,1 0 0,6-4 0,-10 4 0,1 0 0,-1 1 0,0-1 0,0 0 0,0 0 0,0 0 0,0 0 0,-1 0 0,1 0 0,-1 0 0,1 0 0,-1 0 0,0 0 0,1 0 0,-1 0 0,0-3 0,-3-42 0,2 34 0,-7-51 0,5 48 0,1 1 0,0-1 0,1 0 0,1 0 0,1-16 0,1 31 0,0 0 0,0 0 0,1 0 0,-1 1 0,0-1 0,0 1 0,0-1 0,1 1 0,-1 0 0,0 0 0,0 0 0,1 0 0,-1 0 0,0 0 0,0 1 0,3 0 0,-4-1 0,79 15 220,-54-9-616,1-1 1,38 1 0,0-7-6625,1-6-9721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2.294"/>
    </inkml:context>
    <inkml:brush xml:id="br0">
      <inkml:brushProperty name="width" value="0.025" units="cm"/>
      <inkml:brushProperty name="height" value="0.025" units="cm"/>
    </inkml:brush>
  </inkml:definitions>
  <inkml:trace contextRef="#ctx0" brushRef="#br0">1 689 18642,'11'-4'1388,"555"-185"-246,-391 136-1142,192-45 44,-275 81 245,0 3 1,102-1 0,542 51 4689,-699-33-4876,391 12 733,-330-19-766,0-4 0,129-29 0,107-48-15,-169 39-13,240-34 0,-430 77 47,1-1 0,-40-11-1,34 7-87,-60-12-106,-1 3 0,0 5 0,-1 4 0,-1 3 0,1 5 0,0 3 0,0 5 0,-97 20 0,-284 79 27,-230 41 188,464-110 198,-3-11 0,-374-5 0,488-33 647,389 7-1211,-124-10-192,253-62 0,-134 20-81,420-18 371,-514 61-464,-85 6-2026,89-20 1,-63 1-2943</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6.249"/>
    </inkml:context>
    <inkml:brush xml:id="br0">
      <inkml:brushProperty name="width" value="0.025" units="cm"/>
      <inkml:brushProperty name="height" value="0.025" units="cm"/>
    </inkml:brush>
  </inkml:definitions>
  <inkml:trace contextRef="#ctx0" brushRef="#br0">93 1 15887,'0'0'13421,"3"10"-11740,0 2-1519,0 0 0,-1 0-1,-1 1 1,0-1-1,-1 0 1,0 1 0,-1-1-1,0 1 1,-1-1-1,-5 21 1,-34 73-162,28-76 0,2 1 0,0 0 0,-7 39 0,18-69 0,0 0 0,-1 0 0,1 0 0,0-1 0,0 1 0,0 0 0,0 0 0,0 0 0,0-1 0,0 1 0,0 0 0,1 0 0,-1 0 0,0-1 0,0 1 0,1 0 0,-1 0 0,0-1 0,1 1 0,-1 0 0,1-1 0,-1 1 0,1 0 0,-1-1 0,1 1 0,-1-1 0,1 1 0,0-1 0,-1 1 0,1-1 0,1 1 0,1 0 0,-1 0 0,1-1 0,-1 0 0,1 1 0,-1-1 0,1 0 0,0 0 0,-1 0 0,1-1 0,3 0 0,68-23 0,-67 21 0,51-15-1426,-44 15-203,0-1 0,-1 0 0,1-1-1,23-13 1,-25 11-10227</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6.763"/>
    </inkml:context>
    <inkml:brush xml:id="br0">
      <inkml:brushProperty name="width" value="0.025" units="cm"/>
      <inkml:brushProperty name="height" value="0.025" units="cm"/>
    </inkml:brush>
  </inkml:definitions>
  <inkml:trace contextRef="#ctx0" brushRef="#br0">232 15 18033,'0'0'7554,"-9"-4"-6107,6 3-1379,0 0 24,0-1 0,-1 1-1,1 0 1,-1 0 0,1 0-1,-1 0 1,1 0 0,-1 1-1,1 0 1,-1-1 0,1 1-1,-1 1 1,0-1 0,1 1-1,-1-1 1,1 1 0,-1 0-1,1 0 1,0 0 0,-1 1-1,1-1 1,0 1 0,-4 2-1,-6 7 140,1 0 0,1 1 1,0 0-1,0 1 0,1 0 0,1 1 0,-15 27 0,19-31-97,0 1 1,1 0 0,0 0 0,0 0-1,1 0 1,1 1 0,0-1-1,0 1 1,1 0 0,1-1-1,1 21 1,0-30-135,-1 0 0,1 0 0,-1-1 0,1 1 0,0 0 0,0 0 0,0-1 0,0 1 0,0 0 0,0-1 0,0 1 0,0-1 0,1 0 0,-1 1 0,1-1 0,-1 0 0,1 0 0,-1 0 0,3 2 0,1-1 0,0 0 0,1 0 0,-1 0 0,0 0 0,1-1 0,10 1 0,-9-1 0,0 0 0,0-1 0,0 0 0,0 0 0,0-1 0,0 0 0,0 0 0,0-1 0,0 0 0,0 0 0,8-4 0,-10 3 0,-1-1 0,0 1 0,0-1 0,0 0 0,0-1 0,-1 1 0,6-9 0,-8 11 0,0 0 0,1 0 0,-1 0 0,0 0 0,0 0 0,-1 0 0,1 0 0,0 0 0,-1-1 0,1 1 0,-1 0 0,0 0 0,0-1 0,0 1 0,0 0 0,0-1 0,0 1 0,0 0 0,-1 0 0,1-1 0,-2-2 0,1 4 0,0 0 0,0 0 0,0 0 0,0 1 0,0-1 0,0 0 0,0 1 0,0-1 0,0 1 0,0-1 0,0 1 0,-1-1 0,1 1 0,0 0 0,0 0 0,0-1 0,-1 1 0,1 0 0,0 0 0,0 0 0,0 1 0,-1-1 0,1 0 0,0 0 0,0 1 0,0-1 0,0 0 0,0 1 0,-1-1 0,0 2 0,-33 18 0,33-18 0,1-1 0,0 0 0,-1 0 0,1 0 0,0 1 0,-1-1 0,1 1 0,0-1 0,0 1 0,0-1 0,0 1 0,1 0 0,-1-1 0,0 1 0,1 0 0,-1 3 0,1-4 0,0 0 0,1-1 0,-1 1 0,0-1 0,1 1 0,-1-1 0,1 1 0,-1-1 0,1 1 0,-1-1 0,1 1 0,-1-1 0,1 1 0,-1-1 0,1 0 0,0 1 0,-1-1 0,1 0 0,-1 0 0,1 1 0,0-1 0,-1 0 0,1 0 0,0 0 0,-1 0 0,1 0 0,0 0 0,1 0 0,5 0 0,0-1 0,0 1 0,0-1 0,0-1 0,0 1 0,0-1 0,9-4 0,11-9 0,-22 11 0,1 0 0,0 1 0,1 0 0,-1 0 0,0 0 0,1 1 0,0 0 0,7-1 0,-13 4 0,0 1 0,-1 0 0,1-1 0,-1 1 0,1 0 0,-1 0 0,0 0 0,0-1 0,0 1 0,0 0 0,0 0 0,0 0 0,0-1 0,-1 1 0,1 0 0,-1 1 0,-23 60 0,19-54 0,1 0 0,0 0 0,1 1 0,0-1 0,0 1 0,1 0 0,-2 17 0,4-26 20,0-1-46,0 0 1,0 0 0,0 0-1,0 0 1,0 0 0,1 0 0,-1 0-1,0 0 1,0 0 0,0 0 0,0 0-1,0 0 1,0 0 0,0-1-1,0 1 1,1 0 0,-1 0 0,0 0-1,0 0 1,0 0 0,0 0 0,0 0-1,0 1 1,0-1 0,1 0-1,-1 0 1,0 0 0,0 0 0,0 0-1,0 0 1,0 0 0,0 0 0,0 0-1,0 0 1,0 0 0,1 0-1,-1 0 1,0 0 0,0 0 0,0 0-1,0 1 1,0-1 0,0 0 0,0 0-1,0 0 1,0 0 0,0 0-1,0 0 1,0 0 0,0 0 0,0 1-1,0-1 1,0 0 0,0 0 0,0 0-1,0 0 1,0 0 0,0 0-1,0 0 1,0 1 0,0-1 0,0 0-1,0 0 1,0 0 0,0 0 0,0 0-1,0 0 1,0 0 0,7-5-6675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3.481"/>
    </inkml:context>
    <inkml:brush xml:id="br0">
      <inkml:brushProperty name="width" value="0.025" units="cm"/>
      <inkml:brushProperty name="height" value="0.025" units="cm"/>
    </inkml:brush>
  </inkml:definitions>
  <inkml:trace contextRef="#ctx0" brushRef="#br0">0 4 23254,'0'0'9513,"53"16"-9513,-17-16 0,3-4 0,2-3 0,-4 2 0,-4 1 0,-4 4 0,-9 0-352,-10 4-2403,-10 5-1825,0 2-1634,-10-1-6150</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3.837"/>
    </inkml:context>
    <inkml:brush xml:id="br0">
      <inkml:brushProperty name="width" value="0.025" units="cm"/>
      <inkml:brushProperty name="height" value="0.025" units="cm"/>
    </inkml:brush>
  </inkml:definitions>
  <inkml:trace contextRef="#ctx0" brushRef="#br0">1 20 13485,'0'0'15182,"63"24"-13965,-17-25-448,0-10-545,2 5-192,-3-3-640,-7 2-2339,-8-2-5285</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49.037"/>
    </inkml:context>
    <inkml:brush xml:id="br0">
      <inkml:brushProperty name="width" value="0.025" units="cm"/>
      <inkml:brushProperty name="height" value="0.025" units="cm"/>
    </inkml:brush>
  </inkml:definitions>
  <inkml:trace contextRef="#ctx0" brushRef="#br0">256 1 16335,'0'0'12994,"-11"0"-12674,4 0-242,1 0 0,-1 1 0,1 0 0,0 0 0,0 1 0,0 0 0,0 0 0,0 0 0,0 1 0,0 0 0,1 0 0,-1 0 0,1 1 0,0-1 0,0 1 0,0 1 0,-8 8 0,-1 3-19,0 2 0,1-1 0,1 1-1,0 1 1,2 0 0,0 1-1,1 0 1,1 1 0,1-1 0,1 1-1,1 1 1,0-1 0,2 1-1,0 0 1,2 0 0,0 0 0,4 33-1,-3-52-52,0 0 0,1-1-1,-1 1 1,1-1 0,-1 0-1,1 1 1,0-1-1,-1 1 1,1-1 0,1 0-1,-1 0 1,0 1 0,0-1-1,1 0 1,-1 0 0,1 0-1,0 0 1,3 2-1,-3-3 7,0 0 0,-1 0 0,1-1 0,0 1 0,0 0 0,0-1-1,0 0 1,0 1 0,0-1 0,0 0 0,0 0 0,0 0 0,0 0-1,0-1 1,0 1 0,0 0 0,0-1 0,3-1 0,1 0 11,-1 0 0,1-1 0,-1 0 0,1-1 1,-1 1-1,0-1 0,0 0 0,0 0 0,-1-1 0,1 1 0,-1-1 1,0 0-1,4-8 0,-5 7-23,0 0 0,0 0 0,-1-1 0,0 1 0,0-1 0,0 1 0,-1-1 0,0 0 0,-1 0 0,0-9 0,0 14 0,0 1 0,0-1 0,0 0 0,0 0 0,-1 0 0,1 1 0,-1-1 0,0 0 0,1 1 0,-1-1 0,0 0 0,0 1 0,0-1 0,0 1 0,0-1 0,0 1 0,-1 0 0,1-1 0,0 1 0,-1 0 0,1 0 0,-1 0 0,1 0 0,-1 0 0,0 0 0,1 0 0,-1 1 0,0-1 0,1 1 0,-1-1 0,0 1 0,0 0 0,0-1 0,1 1 0,-1 0 0,0 0 0,0 0 0,0 0 0,1 1 0,-1-1 0,-2 1 0,0 1 0,0-1 0,0 1 0,1 0 0,-1 0 0,0 0 0,1 0 0,0 1 0,-1 0 0,1-1 0,0 1 0,1 0 0,-1 1 0,0-1 0,1 0 0,0 1 0,0-1 0,0 1 0,0 0 0,0 0 0,1 0 0,0 0 0,-2 4 0,4-8 0,-1 1 0,0-1 0,1 1 0,-1-1 0,0 0 0,0 1 0,1-1 0,-1 0 0,1 0 0,-1 1 0,0-1 0,1 0 0,-1 0 0,1 0 0,-1 1 0,1-1 0,-1 0 0,0 0 0,1 0 0,-1 0 0,1 0 0,-1 0 0,1 0 0,-1 0 0,1 0 0,-1 0 0,1 0 0,-1 0 0,0 0 0,1 0 0,-1-1 0,1 1 0,-1 0 0,1 0 0,-1 0 0,0-1 0,1 1 0,-1 0 0,0-1 0,1 1 0,-1 0 0,1-1 0,21-9 0,28-28 0,-39 29 0,0 0 0,1 1 0,-1 0 0,2 1 0,-1 0 0,18-6 0,-29 13 0,0 0 0,0 0 0,-1 0 0,1 0 0,0 0 0,0 1 0,0-1 0,0 0 0,-1 1 0,1-1 0,0 1 0,0-1 0,-1 1 0,1-1 0,0 1 0,-1-1 0,1 1 0,0-1 0,-1 1 0,1 0 0,-1 0 0,1-1 0,-1 1 0,0 0 0,1 0 0,-1-1 0,0 1 0,1 0 0,-1 0 0,0 0 0,0 0 0,0-1 0,0 1 0,0 0 0,0 0 0,0 0 0,0 0 0,0 1 0,2 49 0,-3-37 0,1 27-529,-1 18-1530,4-45 560,3-20-249,-1-7-4962,1-1-3775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1.106"/>
    </inkml:context>
    <inkml:brush xml:id="br0">
      <inkml:brushProperty name="width" value="0.025" units="cm"/>
      <inkml:brushProperty name="height" value="0.025" units="cm"/>
    </inkml:brush>
  </inkml:definitions>
  <inkml:trace contextRef="#ctx0" brushRef="#br0">28 22 14958,'7'-21'8243,"-9"54"-3538,0 2-4440,2 300 4208,-3-329-8751,-3-15 221,-6-15-3005,12 23 6465,-9-20-6956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1.466"/>
    </inkml:context>
    <inkml:brush xml:id="br0">
      <inkml:brushProperty name="width" value="0.025" units="cm"/>
      <inkml:brushProperty name="height" value="0.025" units="cm"/>
    </inkml:brush>
  </inkml:definitions>
  <inkml:trace contextRef="#ctx0" brushRef="#br0">24 130 12460,'0'0'5504,"-4"-11"-2616,-13-33-497,16 43-2269,1-1-1,-1 1 0,1 0 0,0-1 0,0 1 1,-1-1-1,1 1 0,0-1 0,0 1 0,0-1 1,0 1-1,1-1 0,-1 1 0,0 0 0,1-1 1,-1 1-1,1-1 0,-1 1 0,1 0 0,0 0 1,-1-1-1,1 1 0,0 0 0,0 0 0,0 0 1,0 0-1,0 0 0,0 0 0,0 0 0,2-1 1,36-15 1577,-33 16-1364,10-4-26,0 2-1,1 0 0,0 0 1,-1 2-1,1 0 0,22 2 1,-34-1-238,1 0 1,0 1-1,0 0 1,0 0-1,-1 0 1,1 1-1,0-1 1,-1 1-1,1 1 1,-1-1-1,0 1 1,0 0-1,0 0 1,0 1-1,-1-1 1,1 1-1,-1 0 1,0 0-1,0 0 1,0 1-1,4 6 1,-7-9-72,0 0 0,0 0 0,-1 0 0,1 0 0,-1 0 0,1 0 0,-1 0 0,1 0 0,-1 1 0,0-1 0,0 0 0,0 0 0,-1 0 0,1 0 0,0 0 0,-1 0 0,1 0 0,-1 1 0,0-1 0,0-1 0,-1 4 0,-1 0 0,0-1 0,0 0 0,-1 0 0,1 0 0,-1-1 0,0 1 0,0-1 0,-8 5 0,1-1 0,1-2 0,-1 0 0,0 0 0,0-1 0,0 0 0,-1 0 0,-16 1 0,28-5-93,0 0-1,0 0 1,0 0 0,0 0-1,-1 0 1,1 0 0,0 0-1,0 0 1,0 0 0,0 0-1,0 0 1,0 0 0,-1 0-1,1 0 1,0 0 0,0 0 0,0 0-1,0 0 1,0 0 0,0-1-1,0 1 1,-1 0 0,1 0-1,0 0 1,0 0 0,0 0-1,0 0 1,0 0 0,0 0-1,0-1 1,0 1 0,0 0-1,0 0 1,0 0 0,0 0-1,0 0 1,0-1 0,0 1-1,0 0 1,0 0 0,0 0-1,0 0 1,0 0 0,0 0-1,0-1 1,0 1 0,0 0-1,0 0 1,0 0 0,0 0 0,0 0-1,0 0 1,0 0 0,0-1-1,1 1 1,-1 0 0,0 0-1,0 0 1,0 0 0,0 0-1,0 0 1,0 0 0,0-1-231,6-10-7534</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3.298"/>
    </inkml:context>
    <inkml:brush xml:id="br0">
      <inkml:brushProperty name="width" value="0.025" units="cm"/>
      <inkml:brushProperty name="height" value="0.025" units="cm"/>
    </inkml:brush>
  </inkml:definitions>
  <inkml:trace contextRef="#ctx0" brushRef="#br0">0 27 18129,'0'0'12364,"8"5"-14062,-4-13-672,-1-2-1698,-3-3-3939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3.859"/>
    </inkml:context>
    <inkml:brush xml:id="br0">
      <inkml:brushProperty name="width" value="0.025" units="cm"/>
      <inkml:brushProperty name="height" value="0.025" units="cm"/>
    </inkml:brush>
  </inkml:definitions>
  <inkml:trace contextRef="#ctx0" brushRef="#br0">259 266 18097,'0'0'8163,"-10"-5"-6594,4 2-1444,1 1 1,-1-1-1,0 1 1,1 0-1,-1 1 1,0-1-1,0 1 1,0 0-1,0 0 1,0 1-1,0 0 0,-1 0 1,1 1-1,0-1 1,0 1-1,0 0 1,0 1-1,1 0 1,-1 0-1,0 0 0,-5 3 1,0 2-47,0 1 0,1 0 0,0 1 0,0 0 1,-12 15-1,17-18-47,1-1 0,0 1 0,0 0 0,0 0 0,1 0 0,0 1 0,0-1 0,1 1 0,0 0 0,0 0 0,-2 11 0,4-17-26,0 0 0,0 0 0,0 0 0,0 0 0,0 0 0,0 0 0,1 0 0,-1 0 0,0 0 0,0 0 0,1 0 0,-1-1 0,1 1 0,-1 0 0,1 0 0,-1 0 0,1-1 0,-1 1 0,1 0 0,0 0 0,-1-1 0,1 1 0,0-1-1,-1 1 1,1 0 0,0-1 0,0 0 0,0 1 0,0-1 0,-1 1 0,1-1 0,0 0 0,0 0 0,0 1 0,0-1 0,0 0 0,0 0 0,0 0 0,0 0 0,0 0 0,0 0 0,0 0 0,0-1 0,1 1 0,4-1 47,0 0 0,0-1 0,0 1 0,0-1 1,-1 0-1,7-4 0,8-5-7,-1-2 0,0 0 0,-1-1 1,0-1-1,-1-1 0,-1-1 0,0 0 0,13-20 0,-8 8 7,-2 0-1,-1-2 1,-2 1-1,22-56 1,-35 78-53,0 0 0,-1-1 0,0 1 0,2-16 0,-6 19 0,-3 11 0,-4 10 0,-5 24 0,-16 65 0,27-86 0,-1 0 0,2 1 0,1-1 0,0 1 0,4 34 0,-2-50-360,0 0-1,1-1 1,-1 1-1,1-1 1,0 1-1,0-1 1,0 0-1,0 0 1,1 0-1,-1 0 1,5 4 0,-6-6 3,1 1 0,-1-1 0,0 0 0,1 1 0,-1-1 0,1 0 0,-1 0 0,1 0 0,0 0 0,-1-1 0,1 1 0,0 0 0,0-1 0,0 1-1,-1-1 1,1 1 0,0-1 0,0 0 0,0 0 0,0 0 0,0 0 0,0 0 0,-1 0 0,1-1 0,3 0 0</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4.500"/>
    </inkml:context>
    <inkml:brush xml:id="br0">
      <inkml:brushProperty name="width" value="0.025" units="cm"/>
      <inkml:brushProperty name="height" value="0.025" units="cm"/>
    </inkml:brush>
  </inkml:definitions>
  <inkml:trace contextRef="#ctx0" brushRef="#br0">50 0 9993,'0'0'18530,"2"8"-17137,1 12-1100,-1 0-1,-1 1 0,0-1 0,-2 0 1,-5 37-1,-3-5 256,-20 58 1,26-99-549,0 0 0,0 0 0,1 0 0,-1 20 0,4-30 0,-1 0 0,0-1 0,1 1 0,-1 0 0,0-1 0,1 1 0,-1-1 0,1 1 0,-1-1 0,1 1 0,-1-1 0,1 1 0,-1-1 0,1 0 0,-1 1 0,1-1 0,0 0 0,-1 1 0,1-1 0,0 0 0,-1 0 0,1 0 0,0 0 0,-1 0 0,1 1 0,0-1 0,0 0 0,-1 0 0,2-1 0,29 1 0,-22 0 0,10-1-284,0 0 0,33-7 1,-44 6-157,0 1 1,0-2 0,0 1 0,0-1 0,-1-1 0,1 1 0,-1-1 0,0-1 0,7-4 0,-2-4-8476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4:24.012"/>
    </inkml:context>
    <inkml:brush xml:id="br0">
      <inkml:brushProperty name="width" value="0.025" units="cm"/>
      <inkml:brushProperty name="height" value="0.025" units="cm"/>
    </inkml:brush>
  </inkml:definitions>
  <inkml:trace contextRef="#ctx0" brushRef="#br0">233 0 10922,'0'0'1340,"-3"10"-1121,-2 0-104,3-6 24,1 0 0,-1 0 0,1 0 0,0 0 0,0 0 0,0 0 0,1 0 0,-1 0 1,1 8-1,4-11 145,-1 0-1,1-1 1,0 1 0,0 0 0,-1-1 0,1 0 0,6 0 0,-6 0-41,234 2 1713,454 29-79,-446 0-798,520 37 20,-576-68-1011,271 5 13,-319 3-49,174 33 1,-86 4 42,163 29 37,-275-58-69,162 2-1,-10-20 1374,-655-17-1051,-3-1-295,-295 61 49,282-9-70,-766 2 76,0-47-429,1089 12 233,-11 1-3,-140-19-1,220 14-120,19 1-74,24-1-63,394-32 95,297-43-3645,-252-31-3985,-234 37 432</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55.608"/>
    </inkml:context>
    <inkml:brush xml:id="br0">
      <inkml:brushProperty name="width" value="0.025" units="cm"/>
      <inkml:brushProperty name="height" value="0.025" units="cm"/>
    </inkml:brush>
  </inkml:definitions>
  <inkml:trace contextRef="#ctx0" brushRef="#br0">209 11 7079,'0'0'20366,"-11"-3"-19235,9 2-1096,-3 0 36,1-1 1,-1 1-1,0 0 1,1 0 0,-1 1-1,0-1 1,0 1-1,1 0 1,-1 0-1,0 1 1,0-1 0,1 1-1,-1 0 1,0 0-1,1 1 1,-1 0 0,1-1-1,0 1 1,0 1-1,-6 2 1,2 2 59,0 0 0,0 0 0,1 0 0,0 1 1,1 0-1,-1 1 0,1 0 0,1 0 0,0 0 0,-6 15 1,8-18-57,0 1 1,1 1-1,0-1 1,0 0 0,1 1-1,-1-1 1,2 1 0,-1-1-1,1 1 1,0-1 0,1 1-1,0-1 1,0 1 0,0-1-1,4 11 1,-3-15-76,0-1 0,0 1 0,0 0 0,0 0 0,0-1 0,0 1 0,1-1 0,-1 0 0,1 0 0,0 0 0,-1 0 0,1 0 0,0 0 0,0-1 0,1 1 0,-1-1 0,0 0 0,0 0 0,5 1 0,-1-1 0,1 1 0,-1-1 0,1-1 0,-1 1 0,1-1 0,-1-1 0,15-1 0,-20 1 0,1 0 0,-1-1 0,1 1 0,-1 0 0,1-1 0,-1 0 0,0 1 0,0-1 0,0 0 0,0 0 0,0 0 0,0 0 0,-1-1 0,1 1 0,-1 0 0,1-1 0,-1 1 0,0-1 0,0 1 0,0-1 0,0 0 0,1-4 0,-1 1 0,0 1 0,0-1 0,0 0 0,0 0 0,-1 0 0,0 0 0,0 0 0,-1 1 0,-2-12 0,-3 12 0,13 8 0,3-1 0,-1-1 0,1-1 0,0 0 0,0 0 0,0-1 0,18-4 0,-27 6 0,-1 0 0,0 0 0,0 0 0,1 0 0,-1 0 0,0-1 0,0 1 0,0 0 0,0 0 0,0 0 0,0 0 0,0 0 0,-1 0 0,1 0 0,0 0 0,0 0 0,-1 0 0,0 1 0,-20 48 0,-16 41 0,35-84 0,0 0 0,0 0 0,1 1 0,0-1 0,0 1 0,1-1 0,-1 1 0,2-1 0,1 15 0,6-14-1229,0-7-2920,-6-1 2288,12 0-12040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2.096"/>
    </inkml:context>
    <inkml:brush xml:id="br0">
      <inkml:brushProperty name="width" value="0.025" units="cm"/>
      <inkml:brushProperty name="height" value="0.025" units="cm"/>
    </inkml:brush>
  </inkml:definitions>
  <inkml:trace contextRef="#ctx0" brushRef="#br0">1 0 8360,'0'0'20179,"76"7"-18353,-31-4-417,9-3-416,4 0-993,1 0 0,-3 0 0,-8 0 0,-12-3 0,-12 2-1025,-12 1-1281,-22 0-8104,-19 0 833</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2.423"/>
    </inkml:context>
    <inkml:brush xml:id="br0">
      <inkml:brushProperty name="width" value="0.025" units="cm"/>
      <inkml:brushProperty name="height" value="0.025" units="cm"/>
    </inkml:brush>
  </inkml:definitions>
  <inkml:trace contextRef="#ctx0" brushRef="#br0">0 55 5701,'0'0'17393,"58"7"-14574,-16-13-65,7-5-960,3 0-801,-2 0-673,-2 1-256,-3 6-544,-10 0-1955,-8 2-3554,-9-1-7432</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3.246"/>
    </inkml:context>
    <inkml:brush xml:id="br0">
      <inkml:brushProperty name="width" value="0.025" units="cm"/>
      <inkml:brushProperty name="height" value="0.025" units="cm"/>
    </inkml:brush>
  </inkml:definitions>
  <inkml:trace contextRef="#ctx0" brushRef="#br0">308 81 8136,'0'0'6710,"7"-9"-3042,21-29-471,-27 37-2923,0 0-1,0 0 1,-1 0 0,1 0-1,0 0 1,-1 0-1,1 0 1,-1 0 0,1 0-1,-1 0 1,0 0 0,1-1-1,-1 1 1,0 0-1,0 0 1,0 0 0,0-1-1,0 1 1,0 0-1,0 0 1,0-2 0,-1 3-163,1-1 1,-1 0-1,0 1 0,1-1 1,-1 1-1,1-1 1,-1 1-1,0-1 1,0 1-1,1-1 1,-1 1-1,0 0 0,0-1 1,0 1-1,1 0 1,-1 0-1,0-1 1,0 1-1,0 0 1,0 0-1,-1 0 1,-43 6 726,30 0-774,0 0 1,0 0-1,1 2 0,0 0 0,1 0 0,-1 2 0,2-1 0,-1 2 0,1-1 0,1 2 1,-10 12-1,6-6 5,1 0 0,1 0 1,1 1-1,1 1 0,0 0 1,2 1-1,-9 26 0,14-35-49,1 0 0,0 0 0,1 0 0,0 0-1,1 0 1,1 0 0,1 23 0,0-30-18,0-1-1,0 0 1,0 0 0,0 0-1,0 0 1,1 0 0,-1-1 0,1 1-1,0 0 1,1-1 0,-1 1-1,0-1 1,1 0 0,0 0-1,0 0 1,0 0 0,0 0 0,0-1-1,1 1 1,-1-1 0,1 0-1,-1 0 1,1 0 0,0 0-1,7 1 1,1 0 9,0-1 0,-1 0 0,1 0 0,0-2 0,0 0 0,0 0 0,0-1 0,0 0 0,0-1 1,13-4-1,-19 5-7,0-1 1,0 0-1,0 0 1,0 0 0,0-1-1,0 0 1,-1 0 0,0-1-1,1 0 1,-1 1 0,0-2-1,-1 1 1,1-1 0,-1 1-1,0-1 1,0 0-1,0-1 1,-1 1 0,0-1-1,4-8 1,-6 12-5,0 0 0,-1 0 0,1 0 0,-1 0 0,1-1 0,-1 1 0,0 0 0,0 0 0,0 0 0,0 0 0,0 0 0,0 0 0,-1-1 0,1 1 0,-1 0 0,1 0 0,-1 0 0,0 0 0,0 0 0,0 0 0,0 0 0,-2-2 0,1 2 0,-1-1 0,0 1 0,0-1 0,0 1 0,0 0 0,0 0 0,0 1 0,0-1 0,-1 1 0,1-1 0,-1 1 0,-3-1 0,-7 0 0,-1 0 0,1 0 0,-1 1 0,1 1 0,-24 2 0,36-2 0,0 0 0,0 1 0,0-1 0,0 1 0,0-1 0,0 1 0,1-1 0,-1 1 0,0 0 0,0 0 0,1 0 0,-1 0 0,0 0 0,1 0 0,-1 0 0,1 1 0,-2 1 0,42-3 0,-12-6 0,-1-2 0,-1-1 0,1-1 0,34-19 0,48-19 0,-107 48 0,-1-1 0,1 1 0,-1 0 0,1 0 0,0-1 0,-1 1 0,1 0 0,0 0 0,-1 0 0,1 0 0,0 0 0,-1 0 0,1 0 0,0 0 0,-1 0 0,1 0 0,0 0 0,-1 1 0,1-1 0,0 0 0,-1 0 0,1 1 0,-1-1 0,1 0 0,0 1 0,-1-1 0,1 0 0,-1 1 0,1-1 0,-1 1 0,1-1 0,-1 1 0,0-1 0,1 1 0,0 0 0,1 31 0,-17 34 0,14-65 0,-13 39 0,9-27 0,0 0 0,1 0 0,0 0 0,1 1 0,-2 22 0,5-36-121,1 0 0,-1 1-1,0-1 1,0 1 0,0-1 0,0 1-1,1-1 1,-1 0 0,0 1 0,1-1-1,-1 0 1,0 1 0,1-1 0,-1 0-1,0 1 1,1-1 0,-1 0 0,0 0-1,1 1 1,-1-1 0,1 0 0,-1 0-1,1 0 1,-1 0 0,0 1 0,1-1 0,-1 0-1,1 0 1,-1 0 0,1 0 0,-1 0-1,1 0 1,-1 0 0,1 0 0,-1 0-1,1-1 1,-1 1 0,0 0 0,1 0-1,-1 0 1,1 0 0,-1-1 0,1 1-1,-1-1 1,13-4-7011</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3.695"/>
    </inkml:context>
    <inkml:brush xml:id="br0">
      <inkml:brushProperty name="width" value="0.025" units="cm"/>
      <inkml:brushProperty name="height" value="0.025" units="cm"/>
    </inkml:brush>
  </inkml:definitions>
  <inkml:trace contextRef="#ctx0" brushRef="#br0">33 0 18225,'0'0'10517,"4"10"-8937,1 10-1308,-2 1-1,0 0 1,-1 0 0,-1 0-1,0 0 1,-2 0 0,-1 0-1,-5 27 1,-1-4-468,2 0 1,-1 64-1,7-107-1726,0-10-3500,-2-26-9,-5 0-660,-5-7-3123</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4.051"/>
    </inkml:context>
    <inkml:brush xml:id="br0">
      <inkml:brushProperty name="width" value="0.025" units="cm"/>
      <inkml:brushProperty name="height" value="0.025" units="cm"/>
    </inkml:brush>
  </inkml:definitions>
  <inkml:trace contextRef="#ctx0" brushRef="#br0">35 120 2626,'0'0'9327,"-6"-10"-4768,6 9-4486,-22-42 3616,21 42-3439,0 0-1,1 0 0,-1-1 0,0 1 1,1 0-1,-1-1 0,1 1 1,0 0-1,-1-1 0,1 1 1,0-1-1,0 1 0,0-1 0,0 1 1,0-1-1,0 1 0,0 0 1,0-1-1,1 1 0,-1-1 0,1 1 1,-1 0-1,1-1 0,-1 1 1,1 0-1,0 0 0,0-1 1,-1 1-1,1 0 0,0 0 0,0 0 1,0 0-1,0 0 0,0 0 1,3-1-1,20-4 188,0 1 0,0 2 0,0 0 0,0 2 0,0 0 0,29 4 1,6-1-215,-36-3-190,-11 1-14,-1-1 0,1 1 0,-1 1 0,1 0 0,-1 1 0,12 3 0,-21-4-17,0 0 0,0 0 0,0 0 0,0 0 0,0 0 0,0 0 0,0 1 0,0-1-1,0 1 1,-1-1 0,1 1 0,-1 0 0,1 0 0,-1 0 0,0-1 0,1 1 0,-1 1 0,0-1 0,0 0-1,-1 0 1,1 0 0,0 0 0,-1 1 0,1-1 0,-1 0 0,0 1 0,0-1 0,0 0 0,0 0 0,0 1-1,0-1 1,-1 0 0,1 1 0,-1-1 0,-1 3 0,0 1-2,0 0 0,0-1 0,-1 0 0,0 1 0,0-1 0,-1 0 0,0-1 0,1 1 0,-2-1 0,1 1 0,0-1 0,-1 0 0,0-1 0,0 1 0,0-1 0,-5 3 0,-4 2 0,-1-1 0,0 0 0,0-1 0,-28 7 0,36-11 0,-1 0 0,1-1 0,0-1 0,-1 1 0,1-1 0,-1 0 0,-7-2 0,15 2-84,0 0 1,-1 0-1,1 0 1,0 0-1,0 0 1,-1 0-1,1-1 1,0 1-1,0 0 1,-1 0-1,1 0 1,0-1-1,0 1 1,0 0-1,0 0 1,-1-1-1,1 1 1,0 0-1,0 0 1,0-1-1,0 1 1,0 0-1,0 0 0,0-1 1,0 1-1,0 0 1,0-1-1,0 1 1,0 0-1,0 0 1,0-1-1,0 1 1,0 0-1,0-1 1,0 1-1,0 0 1,0 0-1,0-1 1,0 1-1,1 0 1,-1 0-1,0-1 1,0 1-1,0 0 1,0 0-1,1 0 1,-1-1-1,0 1 0,0 0 1,1 0-1,-1 0 1,0 0-1,0-1 1,1 1-1,-1 0 1,0 0-1,0 0 1,1 0-1,-1 0 1,0 0-1,1 0 1,14-11-10220,5 3-2018</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4.380"/>
    </inkml:context>
    <inkml:brush xml:id="br0">
      <inkml:brushProperty name="width" value="0.025" units="cm"/>
      <inkml:brushProperty name="height" value="0.025" units="cm"/>
    </inkml:brush>
  </inkml:definitions>
  <inkml:trace contextRef="#ctx0" brushRef="#br0">88 1 13837,'0'0'18407,"1"10"-17948,-1 11-450,-1 0-1,-1 0 1,-1 0 0,0 0 0,-2 0 0,-1-1-1,0 1 1,-11 22 0,5-11-14,1 2 0,-10 55 0,21-88 5,-1 0 0,1 1 0,0-1 0,-1 0 0,1 1 0,0-1 0,0 0 0,0 1 0,0-1 0,1 0 0,-1 1 0,0-1 0,0 0 0,1 1 0,-1-1 0,1 0 0,-1 0 0,1 1 0,-1-1 0,1 0 0,0 0 0,0 0 0,-1 0 0,1 0 0,0 0 0,0 0 0,0 0 0,0 0 0,0-1 0,1 1 0,1 1 0,2-1 0,0 0 0,0 0 0,0 0 0,0-1 0,0 0 0,0 0 0,6-1 0,10 0 0,-7 0-41,-1 0-1,1-1 1,-1-1 0,0 0 0,0 0-1,0-2 1,0 0 0,0 0 0,-1-1-1,19-13 1,-20 9-3536,-6 2-3144,1-2-6005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5.009"/>
    </inkml:context>
    <inkml:brush xml:id="br0">
      <inkml:brushProperty name="width" value="0.025" units="cm"/>
      <inkml:brushProperty name="height" value="0.025" units="cm"/>
    </inkml:brush>
  </inkml:definitions>
  <inkml:trace contextRef="#ctx0" brushRef="#br0">46 67 19923,'0'0'8376,"0"10"-6775,-3 32-910,-1-1-1,-13 48 0,-5 45 106,23-132-796,4-6 0,10-18 0,13-33 0,-16 18 0,-2-2 0,-1 1 0,-2-1 0,-2 0 0,1-73 0,-9 138 0,2-19 0,0 0 0,0 1 0,1-1 0,0 0 0,2 13 0,-2-18 0,0-1 0,1 1 0,-1-1 0,1 1 0,0 0 0,-1-1 0,1 0 0,0 1 0,0-1 0,0 1 0,0-1 0,0 0 0,0 0 0,0 0 0,1 1 0,-1-1 0,0 0 0,1 0 0,-1-1 0,1 1 0,-1 0 0,1 0 0,-1-1 0,1 1 0,-1-1 0,1 1 0,0-1 0,-1 0 0,1 0 0,3 0 0,4 1 0,1-2 0,-1 1 0,1-1 0,-1-1 0,1 0 0,-1 0 0,0-1 0,0 0 0,0 0 0,11-7 0,8-5 0,44-35 0,-66 46 0,-6 4 0,0 0 0,0-1 0,0 1 0,1 0 0,-1-1 0,0 1 0,1 0 0,-1-1 0,0 1 0,1 0 0,-1 0 0,0-1 0,1 1 0,-1 0 0,1 0 0,-1 0 0,0 0 0,1 0 0,-1-1 0,1 1 0,-1 0 0,0 0 0,1 0 0,-1 0 0,1 0 0,-1 0 0,1 0 0,-1 0 0,0 1 0,1-1 0,-1 0 0,1 0 0,-1 0 0,0 0 0,1 0 0,-1 1 0,1-1 0,-1 0 0,0 0 0,1 1 0,-1 20 0,-14 24 0,-4-3 50,9-25-131,1 0 0,1 1 0,1 1 0,0-1 0,2 1 0,0 0 0,-3 32 0,8-47-4238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5.601"/>
    </inkml:context>
    <inkml:brush xml:id="br0">
      <inkml:brushProperty name="width" value="0.025" units="cm"/>
      <inkml:brushProperty name="height" value="0.025" units="cm"/>
    </inkml:brush>
  </inkml:definitions>
  <inkml:trace contextRef="#ctx0" brushRef="#br0">0 20 8616,'0'0'24151,"52"-20"-24151,-44 20 0,-2 0 0,1 0 0,0 0-1826</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6.144"/>
    </inkml:context>
    <inkml:brush xml:id="br0">
      <inkml:brushProperty name="width" value="0.025" units="cm"/>
      <inkml:brushProperty name="height" value="0.025" units="cm"/>
    </inkml:brush>
  </inkml:definitions>
  <inkml:trace contextRef="#ctx0" brushRef="#br0">174 289 7976,'0'0'13217,"2"-10"-9576,3-33-384,-5 42-3179,0 0 0,0 0 1,0 0-1,0 0 1,0 0-1,0 0 1,0 0-1,-1 0 0,1 0 1,0 0-1,0 0 1,-1 0-1,1 0 1,-1 1-1,1-1 1,-1 0-1,1 0 0,-1 0 1,0 1-1,1-1 1,-1 0-1,0 0 1,0 1-1,0-1 0,1 1 1,-1-1-1,0 1 1,0-1-1,0 1 1,0-1-1,0 1 0,0 0 1,0 0-1,0-1 1,0 1-1,0 0 1,0 0-1,-1 0 0,-36 4 1540,31-1-1618,0 0 0,1 0 0,-1 1 0,1 0 0,-1 0 0,1 1 0,0 0 0,1 0 0,-1 0 0,1 1 0,0 0 0,1 0 0,-6 8 0,6-8 0,0 0 0,0 0 0,1 0 0,0 0 0,1 0 0,-1 0 0,1 1 0,0-1 0,1 1 0,-1 0 0,1-1 0,1 1 0,-1 0 0,1 0 0,1 8 0,0-14 0,-1 0 0,1 0 0,0 0 0,-1 0 0,1 0 0,0 0 0,0 0 0,0-1 0,0 1 0,0 0 0,0 0 0,0-1 0,0 1 0,0-1 0,0 1 0,0-1 0,0 1 0,0-1 0,0 0 0,0 1 0,1-1 0,-1 0 0,0 0 0,0 0 0,0 0 0,1 0 0,-1 0 0,0 0 0,0-1 0,0 1 0,0 0 0,1-1 0,0 0 0,43-14 0,-23 0 0,-1-1 0,-1-1 0,0-1 0,-1 0 0,-1-2 0,-1 0 0,0-1 0,-2 0 0,0-2 0,-2 1 0,0-2 0,-2 0 0,0 0 0,7-31 0,-17 54 0,1-4 0,-1 0 0,1 1 0,-1-1 0,0 0 0,0-1 0,-1 1 0,0 0 0,1 0 0,-2-5 0,-11 27 0,-1 9 0,1 1 0,2 0 0,1 0 0,1 1 0,1 0 0,1 0 0,2 1 0,-1 57 0,5-82-101,1 1-1,0-1 1,0 1 0,0-1-1,1 1 1,-1-1 0,1 0-1,0 0 1,0 0 0,1 0-1,2 4 1,-3-5-223,-1-1 0,1 0 0,0 1 0,0-1 0,0 0 0,0 0 0,0 0 0,1-1 0,-1 1 0,0 0 0,1-1 0,-1 1 0,1-1 0,0 0 0,0 0 0,-1 0 0,1 0 0,4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6.987"/>
    </inkml:context>
    <inkml:brush xml:id="br0">
      <inkml:brushProperty name="width" value="0.025" units="cm"/>
      <inkml:brushProperty name="height" value="0.025" units="cm"/>
    </inkml:brush>
  </inkml:definitions>
  <inkml:trace contextRef="#ctx0" brushRef="#br0">1 217 17617,'36'-12'489,"1"2"1,0 2 0,62-7 0,118 5 128,-117 7-547,2086-15 5144,-947 25-4265,-1238-6-930,0-1 0,1 0-1,-1 0 1,1 0 0,-1-1 0,1 1-1,-1 0 1,0 0 0,1-1-1,-1 1 1,0-1 0,1 1-1,-1-1 1,0 0 0,0 1 0,2-2-1,-3 1 43,0 1-1,0-1 0,0 1 1,0-1-1,1 1 0,-1-1 0,0 1 1,0-1-1,0 1 0,-1-1 1,1 1-1,0-1 0,0 1 1,0 0-1,0-1 0,0 1 1,0-1-1,-1 1 0,1-1 1,0 1-1,0 0 0,-1-1 1,1 1-1,0-1 0,-1 1 1,1 0-1,0-1 0,-1 1 1,0-1-1,-4-3 271,-1 0-1,1 0 1,-1 0-1,0 1 1,-8-4-1,-38-14-312,-1 4 0,-1 1 0,0 3 0,-1 2 0,-80-5 0,-285 8-97,354 9 101,-567 42-8,2 41-54,99-12-38,379-56 83,-150 24-12,286-36-44,15-1-785,33 0-1601,455-27-6448,-276-4 2730,14-7-4405</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7.109"/>
    </inkml:context>
    <inkml:brush xml:id="br0">
      <inkml:brushProperty name="width" value="0.025" units="cm"/>
      <inkml:brushProperty name="height" value="0.025" units="cm"/>
    </inkml:brush>
  </inkml:definitions>
  <inkml:trace contextRef="#ctx0" brushRef="#br0">56 20 8872,'17'-19'17039,"-13"25"-12876,-1 13-4358,-3 4 455,0 0 1,-1 0-1,-2 0 1,0 0-1,-7 23 1,-41 107 1040,43-133-1277,8-18-24,-1-1 0,1 1 0,-1-1 0,1 0 0,0 1 0,-1-1 0,1 1 0,0-1 0,0 1 0,0-1 0,0 1 0,0-1 0,0 1 0,1-1 0,-1 1 0,0-1 0,1 1 0,-1-1 0,1 0 0,-1 1 0,1-1 0,0 0 0,0 1 0,0-1 0,-1 0 0,1 0 0,0 0 0,1 0 0,-1 0 0,0 0 0,0 0 0,0 0 0,0 0 0,1 0 0,-1-1 0,0 1 0,1 0 0,-1-1 0,1 1 0,-1-1 0,1 0 0,-1 1 0,3-1 0,10 2 0,-1 0 0,1-1 0,26-1 0,-24 0 0,22 1 85,-24 0-234,0 0 1,0-1 0,0-1 0,17-3-1,-19-2-3256,-4-4-3541,-1-3-4691</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7.899"/>
    </inkml:context>
    <inkml:brush xml:id="br0">
      <inkml:brushProperty name="width" value="0.025" units="cm"/>
      <inkml:brushProperty name="height" value="0.025" units="cm"/>
    </inkml:brush>
  </inkml:definitions>
  <inkml:trace contextRef="#ctx0" brushRef="#br0">22 30 19571,'0'0'8082,"0"9"-6678,-1 109 451,-16 119 0,14-200-2386,2-34 284,1-5-20,2-20-279,7-189-5959,-8 140 7324,0 0 4013,-1 72-4783,0 1-1,1-1 1,-1 0-1,1 0 1,0 0-1,-1 0 1,1 1-1,0-1 1,-1 0-1,1 0 1,0 0-1,0-1 1,0 1-1,0 0 1,0 0-1,0 0 1,0-1-1,0 1 1,1-1-1,-1 1 1,0-1-1,0 1 1,0-1 0,1 1-1,-1-1 1,0 0-1,2 0 1,36 5 1037,-27-4-1086,1-2 0,-1 1 0,1-1 0,-1-1 0,0-1 0,21-6 0,-27 7 0,1-1 0,-1 0 0,0 0 0,0-1 0,0 0 0,-1 0 0,1 0 0,-1-1 0,0 0 0,0 0 0,-1 0 0,1-1 0,6-10 0,-10 41 0,-7 19 0,2-28 0,-4 11 0,0 0 0,2 1 0,1 0 0,1 0 0,1 0 0,2 35 0,1-62-44,0-1 1,0 1-1,1 0 1,-1 0-1,0 0 1,1 0-1,-1 0 1,0 0-1,1 0 1,-1-1-1,1 1 1,-1 0-1,1 0 1,0 0-1,-1-1 1,1 1-1,0 0 1,-1-1-1,1 1 1,0-1-1,0 1 1,-1-1-1,1 1 0,0-1 1,0 0-1,0 1 1,0-1-1,0 0 1,0 0-1,0 1 1,0-1-1,0 0 1,0 0-1,-1 0 1,1 0-1,0 0 1,0 0-1,2-1 1,-1 1-361,-1-1 1,1 1-1,-1-1 1,1 1-1,-1-1 1,1 1 0,-1-1-1,1 0 1,-1 0-1,1 0 1,-1 0-1,0 0 1,3-2-1,9-15-13518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3.202"/>
    </inkml:context>
    <inkml:brush xml:id="br0">
      <inkml:brushProperty name="width" value="0.025" units="cm"/>
      <inkml:brushProperty name="height" value="0.025" units="cm"/>
    </inkml:brush>
  </inkml:definitions>
  <inkml:trace contextRef="#ctx0" brushRef="#br0">140 0 17457,'0'0'4409,"1"9"-3154,-1 10-722,0 1 0,-1-1 0,-2 1 0,1-1 0,-2 0 0,-9 27 0,-51 118 1670,18-51-221,45-110-1923,0 0 0,-1 0 0,1 0 0,0 0 0,1 1 0,-1-1 0,1 0-1,-1 1 1,1-1 0,0 0 0,0 1 0,0-1 0,1 0 0,-1 0 0,1 1-1,1 3 1,-1-5-28,1-1-1,-1 1 0,1 0 1,0-1-1,0 1 0,-1-1 1,1 1-1,0-1 1,0 0-1,0 0 0,0 0 1,1 0-1,-1 0 0,0 0 1,0-1-1,0 1 0,1-1 1,-1 0-1,0 1 1,1-1-1,-1 0 0,0 0 1,3-1-1,20 1-736,0-2 1,31-5-1,-8-3-3710,60-21 0,-78 20-6608</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3.951"/>
    </inkml:context>
    <inkml:brush xml:id="br0">
      <inkml:brushProperty name="width" value="0.025" units="cm"/>
      <inkml:brushProperty name="height" value="0.025" units="cm"/>
    </inkml:brush>
  </inkml:definitions>
  <inkml:trace contextRef="#ctx0" brushRef="#br0">0 50 18770,'0'0'8103,"69"-8"-7110,-27 4-800,7 0-129,4-1-64,9 1-801,-4-4-1826,0 1-2369,-4-3-3460</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4.293"/>
    </inkml:context>
    <inkml:brush xml:id="br0">
      <inkml:brushProperty name="width" value="0.025" units="cm"/>
      <inkml:brushProperty name="height" value="0.025" units="cm"/>
    </inkml:brush>
  </inkml:definitions>
  <inkml:trace contextRef="#ctx0" brushRef="#br0">0 21 13389,'0'0'12427,"57"13"-11530,-20-13-608,7-4-321,0-3-1858,0-1-1954,-10 1-896,-9 0-2115</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4.631"/>
    </inkml:context>
    <inkml:brush xml:id="br0">
      <inkml:brushProperty name="width" value="0.025" units="cm"/>
      <inkml:brushProperty name="height" value="0.025" units="cm"/>
    </inkml:brush>
  </inkml:definitions>
  <inkml:trace contextRef="#ctx0" brushRef="#br0">1 5 17392,'0'0'7720,"48"26"-6567,-4-26-416,10 0-641,1-1-32,3-6-2274,-7-4-3556,-4 0-7783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5.049"/>
    </inkml:context>
    <inkml:brush xml:id="br0">
      <inkml:brushProperty name="width" value="0.025" units="cm"/>
      <inkml:brushProperty name="height" value="0.025" units="cm"/>
    </inkml:brush>
  </inkml:definitions>
  <inkml:trace contextRef="#ctx0" brushRef="#br0">84 1 16944,'0'0'9844,"0"9"-8600,-2 15-778,-1-1 0,-1 0 0,-1 0 0,-1 0 0,-1-1 1,-11 25-1,-16 59 488,33-105-946,0 1 0,1-1 0,-1 0 0,1 0 0,0 1-1,-1-1 1,1 0 0,0 1 0,0-1 0,0 1 0,0-1 0,0 0 0,0 1 0,0-1-1,0 0 1,1 1 0,-1-1 0,0 0 0,1 1 0,-1-1 0,1 0 0,0 0-1,-1 0 1,1 1 0,0-1 0,0 0 0,0 0 0,-1 0 0,1 0 0,0 0 0,1 0-1,-1-1 1,2 3 0,2-2 21,0 0-1,0 0 0,0 0 1,1-1-1,-1 1 0,0-1 1,9-1-1,5 0-5,-1 1-601,0-1 1,0 0-1,0-2 0,0 0 0,0-1 1,-1 0-1,0-2 0,32-14 0,-25 7-5753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5.766"/>
    </inkml:context>
    <inkml:brush xml:id="br0">
      <inkml:brushProperty name="width" value="0.025" units="cm"/>
      <inkml:brushProperty name="height" value="0.025" units="cm"/>
    </inkml:brush>
  </inkml:definitions>
  <inkml:trace contextRef="#ctx0" brushRef="#br0">301 32 4100,'0'0'19319,"-12"-7"-17194,4 2-1789,6 3-265,-1 0 1,0 0-1,0 0 0,0 1 1,0-1-1,0 1 0,-1-1 1,1 1-1,0 0 0,-1 0 1,1 0-1,0 1 0,-1-1 1,1 1-1,-1 0 0,1 0 1,-1 0-1,1 1 0,-1-1 1,1 1-1,0-1 0,-1 1 1,1 0-1,-4 2 0,-9 7 77,1 1-1,1 1 0,0 0 1,0 0-1,1 2 0,1-1 1,0 2-1,-16 26 0,20-29 52,0 0 1,2 1-1,-1 0 0,2 0 0,0 1 0,0 0 0,2-1 0,-1 2 1,2-1-1,0 0 0,0 25 0,2-37-188,0 0 1,0 0-1,0 0 0,1 0 0,-1 0 1,1 0-1,-1 0 0,1 0 1,0-1-1,0 1 0,0 0 0,0 0 1,0-1-1,0 1 0,0-1 1,1 1-1,-1-1 0,1 1 0,-1-1 1,1 0-1,-1 1 0,1-1 1,2 1-1,0 0 32,0-1 0,0 1-1,1-1 1,-1 0 0,1 0 0,-1-1 0,1 1 0,-1-1-1,1 0 1,5-1 0,-1 1 16,-1-1-1,1-1 1,0 0 0,-1 0 0,0-1-1,1 0 1,-1 0 0,0-1 0,0 0-1,12-8 1,-18 10-59,1-1 0,-1 1 0,1 0 0,-1-1 0,0 0 0,0 0 0,0 1 0,2-7 0,-3 8 0,-1 0 0,0 0 0,1-1 0,-1 1 0,0 0 0,0 0 0,0 0 0,0 0 0,0 0 0,0 0 0,0 0 0,0 0 0,0 0 0,0 0 0,-1 0 0,1-1 0,0 1 0,-1 0 0,0-1 0,-1 0 0,0 0 0,0 0 0,0 1 0,0-1 0,0 0 0,-1 1 0,1 0 0,-1-1 0,1 1 0,-1 0 0,1 1 0,-1-1 0,1 0 0,-1 1 0,0-1 0,0 1 0,1 0 0,-1 0 0,-5 0 0,7 0 0,-1 0 0,0-1 0,1 1 0,-1 0 0,0 0 0,1 0 0,-1 0 0,0 0 0,1 0 0,-1 0 0,0 1 0,1-1 0,-1 1 0,1-1 0,-1 1 0,1 0 0,-1-1 0,1 1 0,-1 0 0,1 0 0,-1 0 0,1 0 0,0 0 0,0 0 0,0 1 0,-1-1 0,1 0 0,-1 2 0,3-2 0,0 0 0,-1-1 0,1 1 0,0-1 0,0 1 0,-1-1 0,1 1 0,0-1 0,0 1 0,0-1 0,0 0 0,0 1 0,-1-1 0,1 0 0,0 0 0,0 0 0,0 0 0,0 0 0,0 0 0,0 0 0,0 0 0,0 0 0,0 0 0,1-1 0,28 0 0,-18-3 0,0 1 0,0-2 0,-1 1 0,1-2 0,-1 0 0,0 0 0,11-9 0,17-9 0,-39 24 0,0 0 0,0 0 0,0 0 0,1 0 0,-1 0 0,0 0 0,0 0 0,1 0 0,-1 0 0,0 0 0,0 0 0,0 0 0,0 0 0,1 0 0,-1 1 0,0-1 0,0 0 0,0 0 0,1 0 0,-1 0 0,0 0 0,0 0 0,0 1 0,0-1 0,0 0 0,0 0 0,1 0 0,-1 0 0,0 1 0,0-1 0,0 0 0,0 0 0,0 0 0,0 1 0,0-1 0,0 0 0,0 0 0,0 0 0,0 1 0,0-1 0,0 0 0,0 0 0,0 0 0,0 1 0,0-1 0,0 0 0,0 0 0,0 0 0,0 1 0,0-1 0,0 0 0,-1 0 0,0 11 0,-4 3 0,-1 0 0,-1-1 0,-12 19 0,13-24 0,1 1 0,0-1 0,0 1 0,1 0 0,0 1 0,0-1 0,1 1 0,0-1 0,1 1 0,-2 12 0,4-21-51,0-1-1,0 1 1,0-1 0,0 1-1,1-1 1,-1 1 0,0-1-1,0 1 1,0-1 0,0 1-1,0-1 1,1 1 0,-1-1 0,0 0-1,0 1 1,1-1 0,-1 1-1,0-1 1,1 0 0,-1 1-1,0-1 1,1 0 0,-1 1-1,1-1 1,-1 0 0,0 1-1,1-1 1,-1 0 0,1 0-1,-1 0 1,1 1 0,-1-1-1,1 0 1,-1 0 0,1 0-1,-1 0 1,1 0 0,-1 0-1,1 0 1,-1 0 0,1 0 0,-1 0-1,1 0 1,-1-1 0,1 1-1,-1 0 1,1 0 0,-1 0-1,1-1 1,-1 1 0,0 0-1,1 0 1,-1-1 0,1 0-1,26-17-6654,-6-8-2631</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6.110"/>
    </inkml:context>
    <inkml:brush xml:id="br0">
      <inkml:brushProperty name="width" value="0.025" units="cm"/>
      <inkml:brushProperty name="height" value="0.025" units="cm"/>
    </inkml:brush>
  </inkml:definitions>
  <inkml:trace contextRef="#ctx0" brushRef="#br0">1 0 16111,'0'0'14542,"20"63"-14478,-16-32-32,-4 3 0,0 4-32,0-1-128,0 1-609,-3-5-544,-3-4-1025,1-5-641,1-10-800,-2-8-2435</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6.516"/>
    </inkml:context>
    <inkml:brush xml:id="br0">
      <inkml:brushProperty name="width" value="0.025" units="cm"/>
      <inkml:brushProperty name="height" value="0.025" units="cm"/>
    </inkml:brush>
  </inkml:definitions>
  <inkml:trace contextRef="#ctx0" brushRef="#br0">1 324 7719,'0'0'20372,"54"-48"-19828,-20 47-320,5 1-192,3 0-608,-1 0-2051,-2-1-2498,0-4-4388</inkml:trace>
  <inkml:trace contextRef="#ctx0" brushRef="#br0" timeOffset="1">718 1 19378,'0'0'5883,"-6"10"-3571,-5 10-1682,2 1 1,0-1 0,2 2 0,0-1-1,2 1 1,-6 38 0,1 20-496,-4 80-41,17-160-66,0 0 1,0-1-1,0 1 0,-1-1 1,1 0-1,0 1 0,-1-1 1,1 0-1,2-2 0,56-32-739,-41 22 750,1 1 0,0 1 0,24-8-1,-5 8-4505,5 8-4443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162"/>
    </inkml:context>
    <inkml:brush xml:id="br0">
      <inkml:brushProperty name="width" value="0.025" units="cm"/>
      <inkml:brushProperty name="height" value="0.025" units="cm"/>
    </inkml:brush>
  </inkml:definitions>
  <inkml:trace contextRef="#ctx0" brushRef="#br0">1 1 256,'0'0'833</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47.307"/>
    </inkml:context>
    <inkml:brush xml:id="br0">
      <inkml:brushProperty name="width" value="0.025" units="cm"/>
      <inkml:brushProperty name="height" value="0.025" units="cm"/>
    </inkml:brush>
  </inkml:definitions>
  <inkml:trace contextRef="#ctx0" brushRef="#br0">3 30 11435,'0'0'19154,"4"11"-18300,0 5-722,0 0 1,0 0-1,-2 0 1,0 1-1,-1-1 0,0 1 1,-2 0-1,0-1 1,-5 30-1,0-24-132,-4 37 0,36-104 0,-12-1 0,-2-1 0,-2 0 0,7-82 0,-18 133 0,0 1 0,1-1 0,0 0 0,0 1 0,1-1 0,-1 1 0,1-1 0,0 1 0,0-1 0,1 0 0,-1 1 0,1-1 0,3 6 0,-3-8 0,0 0 0,1 0 0,-1 0 0,1 0 0,-1 0 0,1 0 0,0-1 0,0 0 0,0 1 0,0-1 0,0 0 0,0 0 0,0 0 0,0-1 0,0 1 0,0-1 0,1 0 0,-1 0 0,0 0 0,3 0 0,3-1 0,-1 0 0,1 0 0,-1-1 0,0 0 0,1-1 0,-1 1 0,0-1 0,-1-1 0,1 0 0,-1 0 0,1 0 0,-1-1 0,0 0 0,7-8 0,22-12 0,-36 25 0,0-1 0,0 1 0,0 0 0,0 0 0,0 0 0,0 0 0,0 0 0,0 0 0,1 0 0,-1-1 0,0 1 0,0 0 0,0 0 0,0 0 0,0 0 0,1 0 0,-1 0 0,0 0 0,0 0 0,0 0 0,0 0 0,1 0 0,-1 0 0,0 0 0,0 0 0,0 0 0,0 0 0,0 0 0,1 0 0,-1 0 0,0 0 0,0 0 0,0 0 0,0 0 0,0 0 0,1 1 0,-1-1 0,0 0 0,0 0 0,0 0 0,0 0 0,0 0 0,0 0 0,1 0 0,-1 1 0,0-1 0,0 0 0,0 0 0,0 0 0,0 0 0,0 0 0,0 1 0,0-1 0,0 0 0,0 0 0,0 0 0,0 0 0,0 1 0,-2 15 0,-9 17 0,-4 0 0,-17 49 0,28-71 0,1-1 0,1 1 0,0 0 0,0 0 0,1 0 0,1 1 0,0-1 0,0 0 0,3 13 0,4-7-1124,1-9-3822,4-4-8490</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50.340"/>
    </inkml:context>
    <inkml:brush xml:id="br0">
      <inkml:brushProperty name="width" value="0.025" units="cm"/>
      <inkml:brushProperty name="height" value="0.025" units="cm"/>
    </inkml:brush>
  </inkml:definitions>
  <inkml:trace contextRef="#ctx0" brushRef="#br0">145 242 16047,'0'0'1618,"-11"-2"95,4 1-1586,-1-1 313,0 0 0,1 1 0,-1 1 0,0-1 0,1 1 0,-14 2 1,18-2-332,0 1 1,0 0-1,0 0 1,1 0 0,-1 1-1,0-1 1,1 1-1,-1-1 1,1 1-1,-1 0 1,1 0 0,0 0-1,0 0 1,0 0-1,0 0 1,0 1 0,0-1-1,1 1 1,-1-1-1,1 1 1,0 0 0,0-1-1,0 1 1,-1 4-1,0-4 117,1 1 0,0 0 0,0 0-1,0 0 1,1 0 0,-1 0 0,1 0 0,0 0-1,0 0 1,0 0 0,1 0 0,0 0 0,-1 0-1,1-1 1,2 6 0,-2-7-160,1-1-1,-1 1 1,0-1 0,1 1-1,-1-1 1,1 1 0,-1-1-1,1 0 1,0 0 0,-1 0-1,1 0 1,0 0 0,0 0-1,0 0 1,0 0-1,0-1 1,0 1 0,0-1-1,0 0 1,0 1 0,0-1-1,0 0 1,0 0 0,0 0-1,0-1 1,0 1 0,0 0-1,0-1 1,0 1 0,3-2-1,5-1 34,-1-1 0,0 0-1,-1 0 1,1-1-1,-1 0 1,0-1-1,0 0 1,0 0 0,-1 0-1,10-11 1,2-5-42,0 0-1,19-31 1,-28 37-3,-1 0 0,0 0 0,-1 0 0,-1-1-1,-1-1 1,0 1 0,-1-1 0,-1 0 0,3-25 0,-8 31-54,-1 11 0,-2 6 0,-4 10 0,2 1 0,0-1 0,0 1 0,2 0 0,-5 30 0,3-3 0,-1 47 0,6-73 12,0-2 10,1-1-1,0 0 1,1 1 0,4 25-1,-4-38-39,-1 1-1,1-1 0,0 1 1,0-1-1,0 1 0,0-1 1,0 1-1,1-1 0,-1 0 1,1 0-1,-1 0 0,1 0 0,0 0 1,-1 0-1,1 0 0,0-1 1,1 1-1,-1-1 0,0 1 1,0-1-1,0 0 0,1 0 1,-1 0-1,1 0 0,-1 0 0,1 0 1,-1-1-1,1 1 0,0-1 1,-1 0-1,1 0 0,4 0 1,-6 0-263,0 0 1,0 0-1,0-1 1,-1 1 0,1 0-1,0 0 1,0-1 0,0 1-1,-1-1 1,1 1 0,0 0-1,-1-1 1,1 0 0,0 1-1,-1-1 1,1 1-1,-1-1 1,1 0 0,-1 1-1,1-1 1,-1 0 0,1 1-1,-1-1 1,0 0 0,1 0-1,-1 1 1,0-1 0,0-1-1,8-18-7203</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50.697"/>
    </inkml:context>
    <inkml:brush xml:id="br0">
      <inkml:brushProperty name="width" value="0.025" units="cm"/>
      <inkml:brushProperty name="height" value="0.025" units="cm"/>
    </inkml:brush>
  </inkml:definitions>
  <inkml:trace contextRef="#ctx0" brushRef="#br0">56 1 12107,'0'0'12428,"1"8"-10244,0 23-1428,0 0 0,-2 0 0,-2 0 0,0 0 0,-2 0 0,-2-1 0,-14 43 0,16-59-756,2-9 0,1 1 0,0 0 0,0 1 0,1-1 0,-1 0 0,1 9 0,35-13 0,-1-5-82,0-1-1,-1-2 1,62-19 0,-84 22-53,3-1-2546,-2-3-4322,-5 0-4053</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51.053"/>
    </inkml:context>
    <inkml:brush xml:id="br0">
      <inkml:brushProperty name="width" value="0.025" units="cm"/>
      <inkml:brushProperty name="height" value="0.025" units="cm"/>
    </inkml:brush>
  </inkml:definitions>
  <inkml:trace contextRef="#ctx0" brushRef="#br0">1 61 19506,'0'0'13261,"57"-10"-13261,-13 2 0,2 1 0,7 1 0,-1 0-1441,-6 0-2755,3-2-3556,-5-1-10761</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4.456"/>
    </inkml:context>
    <inkml:brush xml:id="br0">
      <inkml:brushProperty name="width" value="0.025" units="cm"/>
      <inkml:brushProperty name="height" value="0.025" units="cm"/>
    </inkml:brush>
  </inkml:definitions>
  <inkml:trace contextRef="#ctx0" brushRef="#br0">1 18 21813,'0'0'8744,"56"5"-8071,-25-6-385,3-8-224,-1 4-32,-2 0 0,-6 2-384,-4 3-705,-8 0-641,-6 6-1185,-6 4-480,-1 1-1409,-5-2-3845</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4.814"/>
    </inkml:context>
    <inkml:brush xml:id="br0">
      <inkml:brushProperty name="width" value="0.025" units="cm"/>
      <inkml:brushProperty name="height" value="0.025" units="cm"/>
    </inkml:brush>
  </inkml:definitions>
  <inkml:trace contextRef="#ctx0" brushRef="#br0">1 34 16111,'0'0'12940,"63"7"-12715,-32-15-193,1-1-1025,1 1-2370,-4-2-2179,1 5-4803</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5.170"/>
    </inkml:context>
    <inkml:brush xml:id="br0">
      <inkml:brushProperty name="width" value="0.025" units="cm"/>
      <inkml:brushProperty name="height" value="0.025" units="cm"/>
    </inkml:brush>
  </inkml:definitions>
  <inkml:trace contextRef="#ctx0" brushRef="#br0">183 0 20339,'0'0'4218,"-11"1"-2702,6-1-1456,-1 0 0,1 0 1,0 1-1,-1 0 0,1 0 1,0 0-1,0 1 0,-1 0 1,1 0-1,0 0 0,1 0 1,-1 1-1,0 0 0,1 0 1,0 0-1,-1 1 0,1-1 1,1 1-1,-6 6 0,1 0 61,0 0 0,1 0-1,0 1 1,1 1 0,0-1 0,1 1 0,0 0-1,1 0 1,0 0 0,1 1 0,0-1 0,1 1-1,0 0 1,1-1 0,1 24 0,1-32-49,0-1 1,0 0-1,1 0 1,-1 1-1,1-1 1,-1 0-1,1 0 1,0 0-1,0 0 1,0-1-1,1 1 1,-1-1-1,1 1 1,-1-1-1,1 0 1,0 0-1,0 0 1,0 0-1,0 0 1,0-1-1,0 1 1,1-1-1,-1 0 1,0 0-1,1 0 1,-1-1-1,1 1 1,5-1-1,4 2 72,-1-1 1,1-1-1,0 0 0,-1-1 0,1 0 1,22-6-1,-27 4-124,0 1 1,0-1-1,0-1 1,-1 0-1,0 0 0,0 0 1,0-1-1,0 0 1,-1 0-1,0 0 1,0-1-1,8-10 1,-10 12-12,-1-1 0,0 0 1,0 0-1,0 0 0,0-1 1,-1 1-1,0-1 0,0 1 1,-1-1-1,1 0 0,-1 0 1,-1 0-1,1 1 0,-1-1 1,0 0-1,0 0 0,-1 0 1,-1-7-1,1 9-4,0 0 1,-1 0-1,1 0 1,-1 0-1,0 1 0,0-1 1,-1 1-1,1-1 1,-1 1-1,1 0 0,-1 0 1,0 0-1,0 0 1,-1 1-1,1-1 0,0 1 1,-1 0-1,0 0 1,1 0-1,-1 0 0,0 1 1,-7-3-1,-3 1-108,0-1-1,0 2 1,-1 0-1,1 0 1,-17 1 0,17 1-3255,3-4-3999</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7.087"/>
    </inkml:context>
    <inkml:brush xml:id="br0">
      <inkml:brushProperty name="width" value="0.025" units="cm"/>
      <inkml:brushProperty name="height" value="0.025" units="cm"/>
    </inkml:brush>
  </inkml:definitions>
  <inkml:trace contextRef="#ctx0" brushRef="#br0">0 50 22101,'0'0'3876,"48"-8"-2211,-25 1-95,6-3-930,-1-1-512,2 5-128,3 1-96,-4 2-416,-5 3-449,-4 0-737,-11 0-928,-5 0-673,-4 6-1794,-6-1-3844</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7.411"/>
    </inkml:context>
    <inkml:brush xml:id="br0">
      <inkml:brushProperty name="width" value="0.025" units="cm"/>
      <inkml:brushProperty name="height" value="0.025" units="cm"/>
    </inkml:brush>
  </inkml:definitions>
  <inkml:trace contextRef="#ctx0" brushRef="#br0">0 53 9673,'0'0'17136,"73"-3"-15342,-30-4-897,4 0-673,1-1-192,-4 4-833,-3-1-1729,-8-4-3139,-5-1-8745</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09.702"/>
    </inkml:context>
    <inkml:brush xml:id="br0">
      <inkml:brushProperty name="width" value="0.025" units="cm"/>
      <inkml:brushProperty name="height" value="0.025" units="cm"/>
    </inkml:brush>
  </inkml:definitions>
  <inkml:trace contextRef="#ctx0" brushRef="#br0">58 280 6118,'0'0'2274,"9"-2"-790,10-1-1004,-3 1 851,1-2 0,-1 1 1,28-12-1,-42 15-993,1-1 1,0 0-1,-1-1 0,1 1 1,0 0-1,-1-1 0,0 1 0,1-1 1,-1 0-1,0 0 0,0 0 1,0 0-1,0 0 0,0 0 1,0 0-1,-1-1 0,1 1 1,-1-1-1,0 1 0,0-1 1,0 0-1,0 1 0,0-1 1,0 0-1,-1 0 0,1 1 0,-1-1 1,0 0-1,0 0 0,0-4 1,-1 6-217,1 0 1,-1 0-1,0-1 1,0 1-1,0 0 1,0 0 0,0 0-1,0 0 1,0 0-1,0 0 1,-1 0-1,1 0 1,0 1-1,-1-1 1,1 0-1,0 1 1,-1-1 0,1 1-1,-1 0 1,1-1-1,-1 1 1,1 0-1,-1 0 1,1 0-1,-1 0 1,-1 0-1,-42 3 638,37 0-751,1 0 1,-1 1 0,1 0 0,0 0 0,1 1-1,-1 0 1,1 0 0,-1 1 0,2-1-1,-1 1 1,1 1 0,-1-1 0,2 1 0,-7 10-1,4-6 34,1 1 0,0 0 0,0 1 0,2-1 0,-1 1 0,1 0 0,1 0 0,-2 15 0,5-26-30,0 1-1,-1-1 0,1 1 1,0-1-1,0 1 0,0 0 1,1-1-1,-1 1 0,0-1 1,1 1-1,0-1 0,0 1 1,0-1-1,0 1 0,0-1 1,0 0-1,0 0 0,1 1 0,-1-1 1,1 0-1,0 0 0,0 0 1,2 2-1,0-3 11,-1 1 0,0-1-1,0 0 1,1 0 0,-1 0-1,0-1 1,1 1 0,-1-1 0,1 0-1,-1 1 1,1-2 0,-1 1-1,1 0 1,-1-1 0,0 0 0,1 1-1,5-4 1,1 0 60,0 0 1,-1-1-1,1 0 0,-1-1 1,0 0-1,-1 0 0,0-1 1,12-12-1,3-6 188,29-38 0,-34 38-271,-1 0 0,-2-1 0,16-35 0,-24 45 0,-1 0 0,-1 0 0,0-1 0,-1 1 0,-1-1 0,0 0 0,0-21 0,-30 82 0,19-17 0,0 1 0,1 0 0,2 0 0,1 0 0,1 1 0,2 0 0,2 38 0,-1-64 0,0 0 0,1 0 0,-1 0 0,1 0 0,0 0 0,0 0 0,0 0 0,0 0 0,1-1 0,-1 1 0,1 0 0,0-1 0,-1 1 0,1-1 0,0 1 0,0-1 0,3 2 0,13 17 0,-16-17-1702,-2 3-5362,-7-7-1210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5.898"/>
    </inkml:context>
    <inkml:brush xml:id="br0">
      <inkml:brushProperty name="width" value="0.025" units="cm"/>
      <inkml:brushProperty name="height" value="0.025" units="cm"/>
    </inkml:brush>
  </inkml:definitions>
  <inkml:trace contextRef="#ctx0" brushRef="#br0">106 105 3459,'0'0'2750,"-10"-1"-1128,3 1-1182,-2-1 612,0 1 0,-1-1 0,1-1 0,-13-3 0,21 5-908,-1-1-1,1 1 1,-1 0-1,1-1 1,0 0 0,-1 1-1,1-1 1,0 0 0,-1 1-1,1-1 1,0 0-1,0 0 1,0 0 0,0 0-1,-1-1 1,2 1 0,-1 0-1,0 0 1,0 0-1,0-1 1,0 1 0,1 0-1,-1-1 1,1 1 0,-1-1-1,1 1 1,0-1-1,-1 1 1,1-1 0,0 1-1,0-1 1,0 1 0,0-1-1,0 1 1,0-1-1,1 1 1,0-3 0,0 1-33,1 1 1,-1 0 0,1-1 0,0 1-1,0 0 1,0 0 0,0 0-1,0 0 1,0 1 0,1-1 0,-1 1-1,1-1 1,-1 1 0,1 0 0,-1 0-1,1 0 1,0 0 0,0 0-1,-1 1 1,5-1 0,64-9 1349,-66 10-1297,183-7 1469,228 22 0,-92 0-1301,368-15 491,37 1 1504,-663 1-1983,71 12-1,-113-11-280,-1 2 0,1 1 0,-2 0-1,1 2 1,-1 1 0,31 16 0,-52-25-64,-1 0 0,1 1 0,0-1 0,0 0 0,0 1 1,-1-1-1,1 1 0,0-1 0,-1 1 0,1-1 1,0 1-1,-1 0 0,1-1 0,0 1 0,-1 0 0,1 0 1,-1-1-1,0 1 0,1 0 0,-1 0 0,0-1 1,1 1-1,-1 0 0,0 1 0,0-1-1,-1 0 0,1-1 0,-1 1 0,1 0 0,-1-1 0,1 1 0,-1-1 0,0 1 0,0-1 0,1 1 0,-1-1 0,0 1 0,0-1 0,1 0 0,-1 1 0,0-1 0,0 0 0,0 0 0,-1 1 0,-50 4-12,50-5 19,-634-9 272,226-2-527,43 9 255,-448-8 70,797 8-95,43 1-72,938 31 66,-583-13 46,841 12 130,-1445-15-324,64-2 198,-1391 37 1287,883-45-9535,652-4 857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0.091"/>
    </inkml:context>
    <inkml:brush xml:id="br0">
      <inkml:brushProperty name="width" value="0.025" units="cm"/>
      <inkml:brushProperty name="height" value="0.025" units="cm"/>
    </inkml:brush>
  </inkml:definitions>
  <inkml:trace contextRef="#ctx0" brushRef="#br0">105 1 13068,'0'0'18946,"2"9"-18380,0 5-549,-1 0 0,-1 0 0,0 0 0,0 0 0,-2 0 0,0 0 0,0 0 0,-1-1 0,-1 1 0,-7 15 0,-22 55-17,19-53 0,2 0 0,-14 57 0,26-88 0,-1 0 0,1 1 0,0-1 0,0 1 0,0-1 0,0 1 0,0-1 0,0 0 0,0 1 0,0-1 0,0 1 0,1-1 0,-1 0 0,0 1 0,0-1 0,0 1 0,0-1 0,0 0 0,1 1 0,-1-1 0,0 0 0,0 1 0,1-1 0,-1 0 0,0 1 0,1-1 0,-1 0 0,0 0 0,1 1 0,-1-1 0,0 0 0,1 0 0,-1 0 0,0 1 0,1-1 0,-1 0 0,1 0 0,-1 0 0,1 0 0,23-1 0,23-15 0,3-9 0,-37 17 0,0 1 0,0 0 0,1 1 0,0 1 0,0 0 0,0 1 0,25-5 0,-29 11-2381,-8 7-4804</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0.852"/>
    </inkml:context>
    <inkml:brush xml:id="br0">
      <inkml:brushProperty name="width" value="0.025" units="cm"/>
      <inkml:brushProperty name="height" value="0.025" units="cm"/>
    </inkml:brush>
  </inkml:definitions>
  <inkml:trace contextRef="#ctx0" brushRef="#br0">206 78 12876,'0'0'4153,"2"-8"-1003,2-1-1983,6-19 617,-10 3 3774,0 24-5465,-1 0 1,0 1-1,1-1 0,-1 1 0,0-1 0,0 1 0,1-1 0,-1 1 0,0-1 0,0 1 0,0 0 0,1 0 0,-1-1 0,0 1 0,0 0 0,0 0 0,0 0 0,0 0 0,0 0 0,1 0 0,-1 0 0,0 0 0,0 0 0,0 0 0,0 1 0,0-1 0,0 0 0,1 1 0,-2 0 0,-28 10 186,15 0-226,2 1 0,-1 1 0,1 0 0,1 1 1,1 0-1,0 1 0,0 0 0,2 1 0,0 0 0,0 0 0,2 1 0,0 0 0,1 1 0,1-1 1,0 1-1,2 0 0,0 0 0,-1 20 0,4-36-53,0 0 0,0 0 0,0 0 0,1 0 0,-1 0 0,1 0 0,-1 0 0,1 0 0,0 0 0,-1 0 0,1 0 0,0 0 0,0-1 0,0 1 0,1 0 0,-1-1 0,0 1 0,1-1 0,-1 1 0,1-1 0,2 3 0,0-2 0,-1-1 0,0 1 0,1-1 0,-1 0 0,1 0 0,-1 0 0,1 0 0,0 0 0,-1-1 0,1 0 0,6 0 0,-4 0 0,-1 0 0,1-1 0,-1 0 0,0 0 0,1 0 0,-1-1 0,0 0 0,0 0 0,0 0 0,0 0 0,0-1 0,-1 0 0,1 0 0,-1 0 0,0 0 0,0-1 0,6-6 0,-9 9 0,0 0 0,0-1 0,1 0 0,-1 1 0,-1-1 0,1 0 0,0 1 0,0-1 0,0 0 0,-1 0 0,1 0 0,-1 0 0,0 0 0,1 1 0,-1-1 0,0 0 0,0 0 0,0 0 0,0 0 0,-1 0 0,1 0 0,-1 0 0,1 0 0,-1 0 0,1 1 0,-2-3 0,0 2 0,0 1 0,0-1 0,0 0 0,0 1 0,0 0 0,0-1 0,0 1 0,-1 0 0,1 0 0,0 0 0,-1 1 0,1-1 0,-1 1 0,1-1 0,-1 1 0,1 0 0,-1-1 0,1 2 0,-3-1 0,-2 0 0,4-1 0,1 1 0,0 0 0,0 0 0,-1 0 0,1 0 0,0 0 0,0 0 0,-1 1 0,1-1 0,0 1 0,0 0 0,0-1 0,0 1 0,0 0 0,0 0 0,0 0 0,0 1 0,-3 1 0,37-14 0,5-12 0,-27 16 0,1 0 0,0 0 0,0 2 0,1-1 0,19-6 0,-30 14 0,0 1 0,0 0 0,-1-1 0,1 1 0,-1 0 0,0-1 0,1 1 0,-1 0 0,0-1 0,-1 1 0,1 0 0,-1 2 0,-2 17 0,-2-1 0,-12 37 0,11-41 0,1 0 0,1 1 0,0-1 0,1 1 0,-1 21 0,4-37-16,0-1-123,0-1-1,0 1 0,0-1 1,0 1-1,0 0 1,0-1-1,-1 1 1,2-1-1,-1 1 1,0-1-1,0 1 1,0-1-1,0 1 0,0-1 1,0 1-1,0-1 1,1 1-1,-1-1 1,0 1-1,0-1 1,1 1-1,-1-1 1,0 1-1,1-1 1,-1 0-1,1 1 0,-1-1 1,0 1-1,1-1 1,-1 0-1,1 0 1,-1 1-1,1-1 1,-1 0-1,1 1 1,9-1-8531</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2.773"/>
    </inkml:context>
    <inkml:brush xml:id="br0">
      <inkml:brushProperty name="width" value="0.025" units="cm"/>
      <inkml:brushProperty name="height" value="0.025" units="cm"/>
    </inkml:brush>
  </inkml:definitions>
  <inkml:trace contextRef="#ctx0" brushRef="#br0">0 1 9545,'0'0'19902,"7"4"-18888,-5-2-934,1 0 1,-1 0 0,0 0-1,0 0 1,0 1 0,0-1-1,0 1 1,0-1-1,-1 1 1,1-1 0,-1 1-1,1 0 1,-1 0 0,0 0-1,0 0 1,0 3-1,0 3 28,0-1 0,-1 1 0,0 0 0,0 0 0,-3 15 0,0-6-205,0-2-144,1-1 0,0 1 0,1 0 0,1 0 0,2 26 0,3-34-2960</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3.097"/>
    </inkml:context>
    <inkml:brush xml:id="br0">
      <inkml:brushProperty name="width" value="0.025" units="cm"/>
      <inkml:brushProperty name="height" value="0.025" units="cm"/>
    </inkml:brush>
  </inkml:definitions>
  <inkml:trace contextRef="#ctx0" brushRef="#br0">0 7 17713,'0'0'9833,"51"-6"-8968,-16 6-385,6 0-287,2 0-97,-2 0-289,-3 0-1504,-10 0-2243,-4 0-2914</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3.861"/>
    </inkml:context>
    <inkml:brush xml:id="br0">
      <inkml:brushProperty name="width" value="0.025" units="cm"/>
      <inkml:brushProperty name="height" value="0.025" units="cm"/>
    </inkml:brush>
  </inkml:definitions>
  <inkml:trace contextRef="#ctx0" brushRef="#br0">109 255 4548,'0'0'14526,"4"-5"-13875,0 0-499,16-12 294,-25 17 6282,-2-2-3352,5 1-3306,1 1 0,-1-1 0,0 1 0,0-1 0,0 1 0,0 0 0,1 0 0,-1 0 0,0 0 0,0 0 0,0 0 0,0 0 0,0 1 0,0-1 0,1 1 0,-1-1 0,0 1 0,0 0 0,-3 1 0,-3 5-11,1 1 0,-1-1 0,2 1-1,-1 1 1,1-1 0,0 1-1,0 0 1,1 0 0,1 1 0,-1 0-1,2-1 1,-1 1 0,1 1 0,1-1-1,-2 16 1,4-26-59,0 0 0,0 1 0,-1-1 0,1 1 0,0-1 0,0 1 0,1-1 0,-1 1 0,0-1 0,0 1 0,0-1 0,0 1 0,0-1 0,0 1 0,1-1 0,-1 0 0,0 1 0,0-1 0,1 1 0,-1-1 0,0 0 0,0 1 0,1-1 0,-1 0 0,0 1 0,1-1 0,-1 0 0,1 1 0,-1-1 0,0 0 0,1 0 0,-1 1 0,1-1 0,-1 0 0,1 0 0,-1 0 0,1 0 0,23-6 0,19-21 0,-18 4 0,-2 0 0,0-2 0,-1 0 0,21-34 0,-32 42 0,0 0 0,-1-1 0,-2-1 0,1 1 0,-2-1 0,-1 0 0,0-1 0,3-23 0,-8 39 0,-1 4 0,1-1 0,-1 0 0,0 0 0,1 0 0,-1 0 0,0 0 0,0 0 0,0 0 0,0 0 0,0 0 0,0 0 0,0 0 0,0 0 0,-1 0 0,1 0 0,0 0 0,0 0 0,-1 0 0,0-1 0,-2 5 0,0 0 0,0 0 0,0-1 0,0 2 0,0-1 0,1 0 0,-1 1 0,-2 4 0,-5 10 0,1 0 0,1 0 0,0 1 0,2 0 0,0 0 0,1 1 0,1 0 0,0 0 0,2 0 0,1 0 0,0 0 0,2 21 0,0-35-33,0 0 0,1 0 0,0 0 0,0 0 0,5 10 0,-7-14-19,1-1 0,-1 1 0,1-1 0,0 0 0,0 1 0,-1-1 0,1 0 0,0 0 0,0 0 0,0 1-1,0-1 1,1 0 0,-1 0 0,0 0 0,0-1 0,1 1 0,-1 0 0,0 0 0,1-1 0,-1 1-1,1-1 1,-1 1 0,1-1 0,-1 0 0,1 1 0,-1-1 0,1 0 0,2 0 0,-3 0-261,-1-1 0,1 1 0,-1 0 0,1-1 0,-1 1 0,1-1 1,-1 1-1,1-1 0,-1 1 0,0-1 0,1 1 0,-1-1 0,0 1 0,1-1 1,-1 1-1,0-1 0,0 0 0,1 1 0,-1-1 0,0 1 0,0-1 0,0 0 1,0 1-1,0-1 0,0 0 0,0 1 0,0-1 0,0-1 0,0-2-1995,3-18-10995</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4.329"/>
    </inkml:context>
    <inkml:brush xml:id="br0">
      <inkml:brushProperty name="width" value="0.025" units="cm"/>
      <inkml:brushProperty name="height" value="0.025" units="cm"/>
    </inkml:brush>
  </inkml:definitions>
  <inkml:trace contextRef="#ctx0" brushRef="#br0">133 1 19186,'0'0'12866,"3"12"-12242,-1-4-617,-1 1-1,0-1 1,0 1-1,-1-1 1,0 1-1,-1-1 1,0 1-1,0-1 1,0 1-1,-1-1 1,-1 1-1,0-1 1,-5 12-1,-42 71-6,36-69 0,1 1 0,1 0 0,-18 49 0,30-71 0,0-1 0,-1 1 0,1 0 0,0 0 0,0-1 0,0 1 0,0 0 0,0 0 0,0-1 0,0 1 0,0 0 0,0 0 0,0 0 0,0-1 0,0 1 0,1 0 0,-1 0 0,0-1 0,1 1 0,-1 0 0,0-1 0,1 1 0,-1 0 0,1-1 0,-1 1 0,1-1 0,-1 1 0,1 0 0,-1-1 0,1 1 0,0-1 0,0 1 0,2 0 0,0 0 0,0 0 0,0 0 0,-1-1 0,1 1 0,0-1 0,0 0 0,0 0 0,4 0 0,7-1 0,-1-1 0,1 0 0,15-5 0,29-16 65,-46 17-122,1 0 1,0 1-1,-1 1 1,2 0-1,-1 1 1,23-3-1,-49 12-18318</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15.281"/>
    </inkml:context>
    <inkml:brush xml:id="br0">
      <inkml:brushProperty name="width" value="0.025" units="cm"/>
      <inkml:brushProperty name="height" value="0.025" units="cm"/>
    </inkml:brush>
  </inkml:definitions>
  <inkml:trace contextRef="#ctx0" brushRef="#br0">58 1 16912,'0'0'12017,"0"11"-11168,-1 11-509,-2 1 0,0-1 0,-2 0 1,-10 32-1,7-28-82,1 0-1,2 1 1,0 0-1,0 28 1,14-65-258,3-12 0,-1-5 0,-2-1 0,-1 0 0,-2 0 0,0-1 0,-2 0 0,-1 0 0,-2-54 0,-4 112 0,2-25 0,1 0 0,-1 0 0,1 0 0,0 0 0,0 1 0,0-1 0,0 0 0,2 8 0,-1-11 0,0 1 0,0-1 0,0 0 0,0 0 0,0 0 0,0 1 0,0-1 0,0 0 0,1 0 0,-1 0 0,0-1 0,1 1 0,-1 0 0,0 0 0,1-1 0,-1 1 0,1-1 0,-1 1 0,1-1 0,-1 0 0,1 0 0,0 1 0,-1-1 0,1 0 0,-1 0 0,1 0 0,-1-1 0,1 1 0,2-1 0,1 0 0,0 1 0,0-2 0,0 1 0,0-1 0,0 1 0,0-1 0,-1-1 0,1 1 0,-1-1 0,1 1 0,5-6 0,42-42 0,-47 44 0,-5 6 0,0 0 0,0 0 0,0 0 0,0 0 0,0 0 0,1 0 0,-1 0 0,0-1 0,0 1 0,0 0 0,0 0 0,0 0 0,0 0 0,0 0 0,0 0 0,0 0 0,0 0 0,0 0 0,0 0 0,1 0 0,-1 0 0,0 0 0,0 0 0,0-1 0,0 1 0,0 0 0,0 0 0,0 0 0,0 0 0,1 0 0,-1 0 0,0 0 0,0 0 0,0 0 0,0 0 0,0 0 0,0 1 0,0-1 0,0 0 0,1 0 0,-1 0 0,0 0 0,0 0 0,0 0 0,0 0 0,0 0 0,0 0 0,0 0 0,0 0 0,0 0 0,0 0 0,0 0 0,1 0 0,-1 1 0,0-1 0,0 0 0,0 0 0,0 0 0,0 0 0,0 0 0,0 0 0,0 0 0,0 0 0,0 1 0,0-1 0,0 12 0,-5 16 0,-10 19-48,-14 49-899,27-87 529,0 1 0,1 0 0,0-1 0,0 1-1,1 0 1,1 0 0,2 15 0</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1.074"/>
    </inkml:context>
    <inkml:brush xml:id="br0">
      <inkml:brushProperty name="width" value="0.025" units="cm"/>
      <inkml:brushProperty name="height" value="0.025" units="cm"/>
    </inkml:brush>
  </inkml:definitions>
  <inkml:trace contextRef="#ctx0" brushRef="#br0">1 2 9065,'0'0'14766,"9"3"-12791,10-1-1377,-1 0 0,1-1 0,0 0 0,-1-2 0,28-4 0,8 1-561,2 3-1515,-36 1-3878</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1.415"/>
    </inkml:context>
    <inkml:brush xml:id="br0">
      <inkml:brushProperty name="width" value="0.025" units="cm"/>
      <inkml:brushProperty name="height" value="0.025" units="cm"/>
    </inkml:brush>
  </inkml:definitions>
  <inkml:trace contextRef="#ctx0" brushRef="#br0">1 54 16015,'0'0'9129,"58"8"-8393,-24-11-479,3-2-161,0-4-64,1 4-384,-2-3-1570,-7-1-1890,-4-2-1441,-8-1-5189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1.757"/>
    </inkml:context>
    <inkml:brush xml:id="br0">
      <inkml:brushProperty name="width" value="0.025" units="cm"/>
      <inkml:brushProperty name="height" value="0.025" units="cm"/>
    </inkml:brush>
  </inkml:definitions>
  <inkml:trace contextRef="#ctx0" brushRef="#br0">1 7 17457,'0'0'5461,"10"-1"-4223,-3 0-1037,8-1-16,0 0 0,1 1-1,-1 1 1,18 2 0,-30-2-193,0 1-1,0-1 1,0 1-1,0-1 1,0 1 0,0 0-1,0 0 1,0 0 0,0 0-1,0 1 1,0-1-1,-1 1 1,1 0 0,-1-1-1,1 1 1,-1 0-1,0 1 1,0-1 0,1 0-1,-2 1 1,1-1-1,0 1 1,0-1 0,-1 1-1,0 0 1,1 0 0,-1 0-1,0 0 1,0 0-1,0 3 1,0 2 175,-1-1 1,-1 1-1,1 0 1,-1-1-1,0 1 0,-1-1 1,0 1-1,0-1 1,0 1-1,-7 11 0,-5 8 799,-25 36-1,8-13-1027,25-42-1376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7.908"/>
    </inkml:context>
    <inkml:brush xml:id="br0">
      <inkml:brushProperty name="width" value="0.025" units="cm"/>
      <inkml:brushProperty name="height" value="0.025" units="cm"/>
    </inkml:brush>
  </inkml:definitions>
  <inkml:trace contextRef="#ctx0" brushRef="#br0">2560 18 11531,'0'0'4191,"-3"-4"-4143,1 3-37,-1-1 0,1 1 0,0-1 1,-1 1-1,1 0 0,-1 0 1,1 0-1,-1 0 0,1 0 0,-1 1 1,1-1-1,-1 1 0,0 0 1,0-1-1,1 1 0,-1 1 0,0-1 1,1 0-1,-1 1 0,0-1 0,-3 2 1,-78 23 957,45-13-393,-496 112 1535,-50 14 1090,-279 158-2205,566-187-166,285-104-858,-1 0 0,1-1 0,-1 0 1,-20 1-1,34-5-28,0 0-1,0 0 1,0 1 0,0-1 0,0 0-1,0 0 1,0 0 0,-1 0 0,1 0-1,0 0 1,0 0 0,0 0 0,0 0 0,0 0-1,0 0 1,-1 0 0,1 0 0,0-1-1,0 1 1,0 0 0,0 0 0,0 0-1,0 0 1,0 0 0,-1 0 0,1 0-1,0 0 1,0 0 0,0 0 0,0 0-1,0 0 1,0-1 0,0 1 0,0 0-1,0 0 1,0 0 0,0 0 0,0 0 0,0 0-1,-1 0 1,1-1 0,0 1 0,0 0-1,0 0 1,0 0 0,0 0 0,0 0-1,0 0 1,0-1 0,0 1 0,0 0-1,0 0 1,1 0 0,-1 0 0,0 0-1,0 0 1,0 0 0,0-1 0,7-9-1985,13-10-855,-20 20 2882,22-22-3205,-1-4-1399</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3.111"/>
    </inkml:context>
    <inkml:brush xml:id="br0">
      <inkml:brushProperty name="width" value="0.025" units="cm"/>
      <inkml:brushProperty name="height" value="0.025" units="cm"/>
    </inkml:brush>
  </inkml:definitions>
  <inkml:trace contextRef="#ctx0" brushRef="#br0">164 288 12524,'0'0'9075,"5"-9"-6630,-4 8-2324,18-38 1760,-19 38-1771,1 0-1,0-1 0,-1 1 0,1 0 0,-1-1 0,0 1 1,1 0-1,-1-1 0,0 1 0,0 0 0,0-1 1,0 1-1,0-1 0,0 1 0,-1 0 0,1-1 0,0 1 1,-1 0-1,1-1 0,-1 1 0,1 0 0,-1-1 1,1 1-1,-1 0 0,0 0 0,0 0 0,0 0 0,0 0 1,0 0-1,0 0 0,0 0 0,-2-2 0,-1 2-60,0-1-1,0 1 0,0-1 0,0 1 1,-1 0-1,1 1 0,0-1 0,-1 1 0,1 0 1,0 0-1,-1 0 0,1 1 0,0-1 1,0 1-1,-1 0 0,1 0 0,0 1 1,0-1-1,0 1 0,0 0 0,0 0 0,1 0 1,-1 1-1,0-1 0,1 1 0,0 0 1,0 0-1,0 0 0,0 0 0,0 0 0,-3 6 1,-1 0 0,1 0 0,1 0 1,0 0-1,0 1 0,1 0 1,0 0-1,0 0 0,1 0 1,1 1-1,0-1 0,-2 18 1,4-26-39,0 0-1,0-1 1,0 1 0,0 0 0,0-1 0,1 1 0,-1-1 0,0 1 0,1-1-1,-1 1 1,1-1 0,0 1 0,-1-1 0,1 1 0,0-1 0,0 0 0,0 1-1,0-1 1,0 0 0,0 0 0,0 0 0,1 1 0,1 0 0,0-1 8,0 0 0,-1 0 0,1 0 0,0 0 0,0 0 1,0-1-1,0 1 0,0-1 0,0 0 0,0 0 0,-1 0 1,5-1-1,4-1 41,-1 0 1,1-1 0,-1 0-1,1 0 1,-1-1-1,11-7 1,1-1-54,-2-1 1,0-1-1,0-1 1,-2-1-1,1-1 1,-2 0-1,23-30 1,-31 35-9,0-1 0,0-1 0,-2 0 0,0 0 0,0 0 0,-1-1 1,-1 1-1,0-1 0,-1-1 0,-1 1 0,-1-1 0,2-27 0,-4 43 1,0-1 0,1 1 0,-1-1 0,0 1 0,0-1 0,0 1 0,0-1 0,0 1 0,0-1 0,0 1 0,0-1 0,0 1 0,0-1 0,0 1 0,0-1 0,0 1 0,0-1 0,-1 1 0,1-1 0,0 1 0,0-1 0,0 1 0,-1-1 0,1 1 0,0-1 0,-1 1 0,1 0 0,0-1 0,-1 1 0,1 0 0,-1-1 0,1 1 0,0 0 0,-1-1 0,1 1 0,-1 0 0,0 0 0,-15 14 0,-12 33 0,18-23 0,0 0 0,1 0 0,2 1 0,1 1 0,0-1 0,2 1 0,1 0 0,1 28 0,2-50-18,0 0 0,1-1-1,-1 1 1,1-1 0,0 1 0,0-1 0,0 0-1,0 1 1,1-1 0,0 0 0,-1 0-1,1 0 1,0 0 0,0 0 0,1 0 0,-1-1-1,1 1 1,-1-1 0,1 1 0,0-1 0,0 0-1,0 0 1,0 0 0,0-1 0,0 1-1,0-1 1,1 1 0,-1-1 0,1 0 0,-1-1-1,1 1 1,-1 0 0,6-1 0,-8-8-11535</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3.735"/>
    </inkml:context>
    <inkml:brush xml:id="br0">
      <inkml:brushProperty name="width" value="0.025" units="cm"/>
      <inkml:brushProperty name="height" value="0.025" units="cm"/>
    </inkml:brush>
  </inkml:definitions>
  <inkml:trace contextRef="#ctx0" brushRef="#br0">74 0 15855,'0'0'13042,"4"13"-11734,0-4-1111,-1 1 0,0-1 0,0 1 0,-1 0 0,-1-1 0,0 1 0,0 0 0,-1 0 1,0 0-1,0 0 0,-1 0 0,-3 12 0,-9 14-197,-19 39 0,-11 31 0,42-105 0,1-1 0,0 1 0,0 0 0,-1 0 0,1 0 0,0 0 0,0 0 0,0-1 0,0 1 0,0 0 0,0 0 0,0 0 0,0 0 0,0 0 0,1 0 0,-1 0 0,0-1 0,1 1 0,-1 0 0,0 0 0,1 0 0,-1-1 0,1 1 0,-1 0 0,1-1 0,-1 1 0,1 0 0,0-1 0,-1 1 0,1 0 0,0-1 0,0 1 0,1 0 0,1 0 0,1 0 0,0 1 0,-1-1 0,1-1 0,0 1 0,0 0 0,0-1 0,6 0 0,9-1 0,0 0 0,29-7 0,-13 2-755,-26 6-256,1-2 0,-1 1 0,0-1 1,0 0-1,0-1 0,9-4 0,-7-1-9031</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5.651"/>
    </inkml:context>
    <inkml:brush xml:id="br0">
      <inkml:brushProperty name="width" value="0.025" units="cm"/>
      <inkml:brushProperty name="height" value="0.025" units="cm"/>
    </inkml:brush>
  </inkml:definitions>
  <inkml:trace contextRef="#ctx0" brushRef="#br0">4 74 5061,'4'-20'2960,"2"-7"3100,1 11 3684,-4 22-5129,-1 31-3395,-9 249 1887,9-371-3107,1 49 0,-2-1 0,-2 1 0,-2-1 0,-7-40 0,10 77 0,0-1 0,0 1 0,0 0 0,0 0 0,0 0 0,0-1 0,0 1 0,0 0 0,0 0 0,1 0 0,-1-1 0,-1 1 0,1 0 0,0 0 0,0 0 0,0-1 0,0 1 0,0 0 0,0 0 0,0 0 0,0-1 0,0 1 0,0 0 0,0 0 0,0 0 0,-1-1 0,1 1 0,0 0 0,0 0 0,0 0 0,0 0 0,-1 0 0,1 0 0,0-1 0,0 1 0,0 0 0,0 0 0,-1 0 0,1 0 0,0 0 0,0 0 0,0 0 0,-1 0 0,1 0 0,0 0 0,0 0 0,-1 0 0,1 0 0,0 0 0,0 0 0,0 0 0,-1 0 0,-3 14 0,4-12 0,-1-1 0,1 1 0,0 0 0,0-1 0,0 1 0,0 0 0,0-1 0,1 1 0,-1 0 0,0-1 0,1 1 0,-1-1 0,1 1 0,0 0 0,0-1 0,-1 1 0,1-1 0,0 0 0,0 1 0,0-1 0,0 0 0,0 0 0,2 2 0,0-2 0,0 1 0,1-1 0,-1 0 0,0 0 0,1-1 0,-1 1 0,1-1 0,-1 1 0,1-1 0,-1 0 0,0 0 0,1-1 0,-1 1 0,1-1 0,-1 0 0,0 1 0,1-2 0,-1 1 0,0 0 0,5-3 0,3-3 0,-1 0 0,1-1 0,-1 0 0,10-11 0,8-6 0,-26 79 0,-16 30 0,8-60 0,1 0 0,2 0 0,0 1 0,2-1 0,2 48 0,-1-71 0,1-1 0,-1 0 0,0 1 0,0-1 0,0 1 0,0-1 0,1 0 0,-1 1 0,0-1 0,0 0 0,1 1 0,-1-1 0,0 0 0,1 1 0,-1-1 0,0 0 0,1 1 0,-1-1 0,0 0 0,1 0 0,-1 0 0,1 1 0,-1-1 0,0 0 0,1 0 0,-1 0 0,1 0 0,-1 0 0,1 0 0,-1 0 0,0 0 0,1 0 0,-1 0 0,1 0 0,-1 0 0,1 0 0,-1 0 0,0 0 0,1 0 0,-1-1 0,1 1 0,-1 0 0,0 0 0,1 0 0,-1-1 0,0 1 0,1 0 0,-1-1 0,0 1 0,1 0 0,-1 0 0,1-1 0,17-16 0,1-30-5168,-12 18-2732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5.979"/>
    </inkml:context>
    <inkml:brush xml:id="br0">
      <inkml:brushProperty name="width" value="0.025" units="cm"/>
      <inkml:brushProperty name="height" value="0.025" units="cm"/>
    </inkml:brush>
  </inkml:definitions>
  <inkml:trace contextRef="#ctx0" brushRef="#br0">1 0 21044,'0'0'11050,"55"28"-10761,-24-28-193,-1 0-32,0-1-513,-6 0-1280,-7-1-1827,-8 2-992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6.338"/>
    </inkml:context>
    <inkml:brush xml:id="br0">
      <inkml:brushProperty name="width" value="0.025" units="cm"/>
      <inkml:brushProperty name="height" value="0.025" units="cm"/>
    </inkml:brush>
  </inkml:definitions>
  <inkml:trace contextRef="#ctx0" brushRef="#br0">0 3 17072,'0'0'13036,"67"7"-12299,-33-7-481,6 0-192,-7-2-160,-2-1-1217,-4 3-2338,-5 0-1634,-6-1-1570,-6-3-7110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6.664"/>
    </inkml:context>
    <inkml:brush xml:id="br0">
      <inkml:brushProperty name="width" value="0.025" units="cm"/>
      <inkml:brushProperty name="height" value="0.025" units="cm"/>
    </inkml:brush>
  </inkml:definitions>
  <inkml:trace contextRef="#ctx0" brushRef="#br0">1 15 22742,'0'0'10025,"62"9"-10025,-41-9 0,-3-2-2242,0-5-2370,-6 1-2563,-3-2-6630</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7.020"/>
    </inkml:context>
    <inkml:brush xml:id="br0">
      <inkml:brushProperty name="width" value="0.025" units="cm"/>
      <inkml:brushProperty name="height" value="0.025" units="cm"/>
    </inkml:brush>
  </inkml:definitions>
  <inkml:trace contextRef="#ctx0" brushRef="#br0">136 265 18578,'0'0'8856,"-9"-2"-7121,5 1-1659,-1 1 1,1-1-1,-1 1 1,1 0 0,-1 0-1,1 0 1,-1 0-1,1 1 1,-1 0-1,1 0 1,0 0-1,-1 1 1,1-1-1,0 1 1,0 0-1,0 0 1,0 0-1,0 1 1,1-1-1,-1 1 1,1 0-1,-1 0 1,1 1-1,0-1 1,0 0-1,1 1 1,-1 0-1,1 0 1,-1 0-1,1 0 1,1 0-1,-3 5 1,3-8-65,1 0-1,-1 0 1,1 0-1,-1 1 1,1-1-1,0 0 1,-1 0-1,1 0 1,0 0-1,0 1 1,0-1-1,0 0 1,0 0 0,0 0-1,0 1 1,0-1-1,0 0 1,1 0-1,-1 0 1,0 0-1,1 1 1,-1-1-1,1 0 1,-1 0 0,1 0-1,0 0 1,-1 0-1,1 0 1,0 0-1,0-1 1,0 1-1,0 0 1,0 0-1,0 0 1,0-1-1,0 1 1,0-1 0,0 1-1,0-1 1,0 1-1,0-1 1,0 1-1,0-1 1,1 0-1,-1 0 1,0 0-1,0 0 1,0 1-1,1-2 1,1 1 0,3 0 41,0-1 1,0 0 0,0-1 0,0 1 0,0-1 0,0 0-1,0-1 1,10-5 0,0-3-54,0-1 0,-1 0 0,0-1 0,-1-1 0,0 0 0,-1 0 0,-1-2 0,-1 0 0,0 0 0,-1-1 0,0 0 0,-2 0 0,0-1 0,-1-1 0,0 1 0,-2-1 0,0 0 0,-1 0 0,2-35 0,-18 65 0,-3 10 0,7-4 0,1 0 0,1 1 0,1 0 0,0 1 0,1-1 0,1 1 0,1-1 0,0 1 0,2 0 0,3 36 0,-1-45-51,0 0 1,1-1-1,1 1 1,-1-1-1,2 0 1,-1 0-1,1 0 1,0 0-1,1-1 1,0 0-1,1 0 1,6 7-1,-12-30-12456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7.705"/>
    </inkml:context>
    <inkml:brush xml:id="br0">
      <inkml:brushProperty name="width" value="0.025" units="cm"/>
      <inkml:brushProperty name="height" value="0.025" units="cm"/>
    </inkml:brush>
  </inkml:definitions>
  <inkml:trace contextRef="#ctx0" brushRef="#br0">57 0 13901,'0'0'16773,"0"10"-15780,-5 19-760,0-1 0,-10 29 0,7-29-132,1-1-1,1 1 0,-4 55 0,10-83-100,0 1 0,0 0 0,0-1 0,1 1 0,-1-1 0,0 1 0,0-1 0,1 1 0,-1-1 0,0 1 0,1-1 0,-1 1 0,0-1 0,1 0 0,-1 1 0,1-1 0,-1 1 0,0-1 0,1 0 0,-1 1 0,1-1 0,-1 0 0,1 0 0,0 1 0,-1-1 0,1 0 0,-1 0 0,2 0 0,25 3 0,27-10 0,-32 2-214,-8 2-1294,1 0 0,-1-1 0,21-9 0,-27 8-7909</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28.484"/>
    </inkml:context>
    <inkml:brush xml:id="br0">
      <inkml:brushProperty name="width" value="0.025" units="cm"/>
      <inkml:brushProperty name="height" value="0.025" units="cm"/>
    </inkml:brush>
  </inkml:definitions>
  <inkml:trace contextRef="#ctx0" brushRef="#br0">144 48 7783,'0'0'17371,"3"-8"-14979,13-24-604,-12 24-437,-6 8-1226,0 0 1,1 0-1,-1 1 0,0-1 0,0 0 1,1 1-1,-1-1 0,0 1 0,0-1 1,1 1-1,-1 0 0,1 0 1,-1 0-1,-2 2 0,-10 7-99,0 0 1,1 1-1,0 1 0,0 0 0,-13 19 1,21-25-24,0 1 1,0 0-1,1 0 1,0 1-1,0-1 1,0 1-1,1 0 1,0 0-1,1 0 1,0 0-1,0 0 1,-1 16-1,4-22-3,-1 0 0,1 1 0,-1-1 0,1 0 0,0 0 0,-1 0 0,1 0 0,1 0 0,-1 0 0,0 0 0,0 0 0,1 0 0,-1-1 0,1 1 0,-1 0 0,1-1 0,0 1 0,0-1 0,-1 0 0,1 1 0,0-1 0,0 0 0,0 0 0,1 0 0,-1-1 0,0 1 0,0 0 0,0-1 0,1 1 0,-1-1 0,4 0 0,4 2 0,1-1 0,-1-1 0,1 0 0,0 0 0,17-3 0,-26 2 0,0 1 0,0-1 0,0 1 0,0-1 0,-1 0 0,1 0 0,0 0 0,0 0 0,-1 0 0,1 0 0,-1-1 0,1 1 0,-1 0 0,1-1 0,-1 1 0,0-1 0,0 1 0,0-1 0,0 0 0,0 0 0,1-2 0,-1 3 0,-1-1 0,1 1 0,-1 0 0,0 0 0,0-1 0,0 1 0,0 0 0,0 0 0,0 0 0,0-1 0,0 1 0,0 0 0,0 0 0,-1-1 0,1 1 0,-1 0 0,1 0 0,-1 0 0,1 0 0,-1 0 0,1 0 0,-1 0 0,0 0 0,0 0 0,0 0 0,1 0 0,-1 0 0,0 0 0,0 0 0,0 1 0,0-1 0,0 0 0,-1 1 0,0-1 0,-5-2 0,-1 0 0,1 0 0,-1 1 0,0 0 0,0 1 0,0 0 0,0 0 0,0 0 0,0 1 0,-11 2 0,19-2 0,1 0 0,-1 0 0,0 0 0,0 0 0,1 0 0,-1 0 0,0 0 0,0 0 0,1 0 0,-1 0 0,0 0 0,0 1 0,0-1 0,1 0 0,-1 0 0,0 0 0,0 1 0,0-1 0,1 0 0,-1 0 0,0 0 0,0 1 0,0-1 0,0 0 0,0 0 0,0 1 0,0-1 0,1 0 0,-1 0 0,0 1 0,0-1 0,0 0 0,0 0 0,0 1 0,0-1 0,0 0 0,0 0 0,0 1 0,0-1 0,-1 0 0,1 0 0,0 1 0,0-1 0,0 0 0,0 0 0,0 1 0,0-1 0,0 0 0,-1 0 0,1 0 0,0 1 0,0-1 0,0 0 0,0 0 0,-1 0 0,1 0 0,0 1 0,0-1 0,-1 0 0,1 0 0,0 0 0,20 1 0,0-2 0,0 0 0,0-1 0,-1-1 0,1-1 0,29-9 0,-49 13 0,1 0 0,-1 0 0,0-1 0,1 1 0,-1 0 0,1 0 0,-1 0 0,1 0 0,-1 0 0,1 0 0,-1 0 0,1 0 0,-1 0 0,1 0 0,-1 0 0,1 0 0,-1 0 0,1 0 0,-1 1 0,0-1 0,1 0 0,-1 0 0,1 0 0,-1 1 0,0-1 0,1 0 0,-1 1 0,1-1 0,-1 0 0,0 1 0,1-1 0,-1 0 0,0 1 0,1 0 0,0 21 0,-19 38 0,12-42 0,5-13 0,-1 1 0,1 0 0,-1 1 0,1-1 0,0 1 0,0-1 0,1 1 0,1 13 0,7-16-1351,-2-4-5402</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4.008"/>
    </inkml:context>
    <inkml:brush xml:id="br0">
      <inkml:brushProperty name="width" value="0.025" units="cm"/>
      <inkml:brushProperty name="height" value="0.025" units="cm"/>
    </inkml:brush>
  </inkml:definitions>
  <inkml:trace contextRef="#ctx0" brushRef="#br0">3518 204 10762,'0'0'582,"-3"9"-1676,-16 46 1035,17-52 166,1 0 1,-1 1-1,0-1 1,-1 0-1,1 0 1,0-1-1,-1 1 0,0 0 1,0-1-1,1 1 1,-2-1-1,-3 2 1,-47 25 849,27-15-839,-2 2 35,-1-2 1,-1 0 0,-46 13 0,50-20 938,-1-1 0,-38 3 0,-146 16 590,93-9-1247,-126 0 0,101-22-106,1-6 0,-162-36 1,224 28-54,1-4 1,0-3-1,-126-62 1,-5-2-257,106 57 103,-1 5 1,-158-24-1,78 19 286,122 22 70,0 3 0,-1 3 0,1 2-1,-1 3 1,-70 9 0,134-8-459,-75 13 657,71-12-674,1 0 1,0 0 0,-1 0-1,1 1 1,0 0-1,0 0 1,0 0-1,0 0 1,0 0 0,0 1-1,1 0 1,-1 0-1,-5 6 1,8-8-47,0 0 0,1 0 0,-1 0 0,0 0 0,1 0 0,-1 0-1,1 0 1,-1 0 0,1 0 0,0 0 0,-1 0 0,1 0 0,0 0 0,0 0 0,0 1 0,0-1 0,0 0 0,0 0 0,0 0 0,0 0 0,0 0-1,1 1 1,-1-1 0,0 0 0,1 0 0,-1 0 0,1 0 0,-1 0 0,1 0 0,-1 0 0,1 0 0,0 0 0,-1 0 0,1-1 0,0 1 0,0 0-1,0 0 1,0-1 0,0 1 0,-1 0 0,1-1 0,1 1 0,-1-1 0,0 1 0,0-1 0,0 0 0,2 1 0,2 1-442,1-1 1,0 1-1,0-2 1,-1 1-1,1 0 1,0-1-1,0 0 1,6-1-1,28-11-3529,-4-12-1234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08.235"/>
    </inkml:context>
    <inkml:brush xml:id="br0">
      <inkml:brushProperty name="width" value="0.025" units="cm"/>
      <inkml:brushProperty name="height" value="0.025" units="cm"/>
    </inkml:brush>
  </inkml:definitions>
  <inkml:trace contextRef="#ctx0" brushRef="#br0">513 10 12556,'0'0'2568,"-9"-2"-1479,3 0-926,1 1 0,0-1 1,-1 1-1,1 1 0,-1-1 1,0 1-1,1 0 1,-1 0-1,1 1 0,-1-1 1,1 1-1,-1 1 0,1-1 1,0 1-1,-1 0 0,1 0 1,0 0-1,0 1 0,-7 5 1,-60 50 1621,-74 80 1,66-61-542,71-68-1082,-4 2-30,0 2 1,1 0-1,-17 23 1,27-33-127,0 0-1,1 0 1,-1 1 0,1-1 0,-1 0-1,1 1 1,0-1 0,0 1-1,0-1 1,0 6 0,1-7-7,1 0-1,-1 0 1,0 0 0,0-1-1,1 1 1,-1 0 0,1 0-1,0 0 1,0-1 0,-1 1-1,1 0 1,0-1 0,0 1 0,0-1-1,1 1 1,-1-1 0,0 0-1,1 1 1,-1-1 0,0 0-1,3 1 1,5 4 11,0-1-1,1 0 1,0-1-1,0 0 1,0-1-1,1 0 1,-1 0-1,1-1 1,20 1-1,12-1 44,47-3 0,-68 0-46,65-5-215,129-25 0,-20-17-4837,-99 16-2199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4.429"/>
    </inkml:context>
    <inkml:brush xml:id="br0">
      <inkml:brushProperty name="width" value="0.025" units="cm"/>
      <inkml:brushProperty name="height" value="0.025" units="cm"/>
    </inkml:brush>
  </inkml:definitions>
  <inkml:trace contextRef="#ctx0" brushRef="#br0">249 1 12075,'0'0'5024,"-10"7"-4410,-1 3-535,1 0 0,-1 1-1,2 0 1,-1 1 0,2 0 0,-1 0 0,2 1 0,-9 18 0,-123 214 1122,138-244-1203,0-1 0,1 1 0,-1 0 0,1-1 0,-1 1 0,0-1 0,1 1 0,0 0 0,-1 0 0,1-1 0,-1 1 0,1 0 0,0 0 0,0 0 0,-1-1 0,1 1 0,0 0 0,0 0 0,0 0 0,0 0 0,0-1 0,0 1 0,0 0 0,0 0 0,0 0 0,0 0 0,1-1 1,-1 1-1,0 0 0,1 0 0,-1 0 0,0-1 0,1 1 0,-1 0 0,1-1 0,-1 1 0,1 0 0,-1-1 0,1 1 0,0 0 0,-1-1 0,1 1 0,0-1 0,-1 0 0,1 1 0,0-1 0,0 1 0,-1-1 0,1 0 0,0 0 0,0 1 0,0-1 0,0 0 0,-1 0 0,1 0 0,0 0 0,2 0 0,8 1-12,1-1 0,0 0 0,17-3 0,-15 1 35,154-21-744,-3 1-4591,-67 16-2550</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8.668"/>
    </inkml:context>
    <inkml:brush xml:id="br0">
      <inkml:brushProperty name="width" value="0.025" units="cm"/>
      <inkml:brushProperty name="height" value="0.025" units="cm"/>
    </inkml:brush>
  </inkml:definitions>
  <inkml:trace contextRef="#ctx0" brushRef="#br0">1 1 17424,'0'0'7720,"83"46"-5734,-34-41-705,3-2-641,3-3-415,-2 0-161,-8-1-128,-9-5-769,-14 5-1185,-9 1-1281</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8.998"/>
    </inkml:context>
    <inkml:brush xml:id="br0">
      <inkml:brushProperty name="width" value="0.025" units="cm"/>
      <inkml:brushProperty name="height" value="0.025" units="cm"/>
    </inkml:brush>
  </inkml:definitions>
  <inkml:trace contextRef="#ctx0" brushRef="#br0">1 5 15791,'0'0'7687,"52"9"-5509,-12-9-288,11 0-833,3-1-609,1-6-319,-4 2-65,-8 5-769,-6 0-2626,-8 0-3908,-7 0-9193</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0.211"/>
    </inkml:context>
    <inkml:brush xml:id="br0">
      <inkml:brushProperty name="width" value="0.025" units="cm"/>
      <inkml:brushProperty name="height" value="0.025" units="cm"/>
    </inkml:brush>
  </inkml:definitions>
  <inkml:trace contextRef="#ctx0" brushRef="#br0">268 137 6758,'0'0'3833,"10"-10"-726,30-34-432,-38 41-2336,0 1 1,0-1 0,0 1-1,0-1 1,-1 0-1,1 1 1,-1-1-1,0 0 1,1 0-1,-1 0 1,-1 0 0,1 0-1,0-1 1,0-3-1,-1 6-160,-1 0 0,1-1-1,0 1 1,0 0 0,-1 0-1,1-1 1,-1 1 0,1 0-1,-1 0 1,0-1 0,1 1-1,-1 0 1,0 0 0,0 0-1,0 0 1,0 0 0,0 0 0,0 0-1,0 1 1,0-1 0,0 0-1,-2-1 1,-2 0 29,0 1 0,0-1 1,0 1-1,-1 0 0,1 0 0,0 0 0,0 1 1,-1 0-1,1 0 0,0 0 0,-1 0 1,1 1-1,-6 2 0,-2 1-175,1 1 1,0 0-1,0 1 0,0 1 1,1-1-1,0 2 1,0 0-1,1 0 0,0 1 1,0 0-1,-11 15 1,9-10-10,1 0 0,1 1 0,0 0 0,1 1 0,0 0 0,2 1 0,-12 32 0,16-39 61,1-1 0,0 1 0,1-1 0,0 1 0,0 0 0,1-1 0,0 1 0,1 0 0,2 11 0,-2-18-66,0 1 0,0 0 0,1-1 0,-1 1 0,1-1 0,0 1 0,0-1 0,0 0 0,0 0 0,1 0 0,-1 0 0,1 0 0,0 0 0,0-1 1,0 0-1,0 1 0,0-1 0,0 0 0,1 0 0,-1-1 0,1 1 0,-1-1 0,1 1 0,-1-1 0,8 1 0,0 0 10,0 0 1,1-1-1,-1 0 0,0-1 1,1 0-1,-1 0 0,1-2 1,-1 1-1,0-1 0,1-1 1,-1 0-1,0-1 0,-1 0 1,1 0-1,-1-1 1,0-1-1,0 0 0,0 0 1,-1-1-1,0 0 0,12-12 1,-20 18-18,0 0-1,1 0 1,-1-1 0,0 1 0,0 0 0,0 0 0,0-1-1,0 1 1,-1-1 0,1 1 0,0-1 0,-1 1 0,1-1-1,-1 0 1,1 1 0,-1-1 0,0 0 0,0 1 0,0-1-1,0 0 1,0 1 0,0-1 0,0 1 0,-1-4 0,0 4 18,0-1 1,0 1-1,-1-1 0,1 1 1,0 0-1,-1 0 1,1 0-1,-1 0 1,1 0-1,-1 0 0,1 0 1,-1 0-1,0 0 1,0 1-1,1-1 1,-1 1-1,0-1 0,-2 1 1,-2-1 32,0 0 0,0 0 0,0 1 0,-1 0 0,1 0-1,0 1 1,0 0 0,0 0 0,0 0 0,0 1 0,0 0 0,-9 4 0,13-5-63,0 0 0,0 1 0,0-1 0,0 0 0,0 1 0,1 0 0,-1-1 0,1 1 0,-1 0 0,1 0 0,-1 0 0,1 0 0,0 0 0,-1 3 0,5-4 0,1-1 0,0 0 0,-1 1 0,1-1 0,-1-1 0,1 1 0,0 0 0,4-2 0,4-3 0,1 0 0,-1 0 0,22-15 0,-25 15 0,-1-1 0,1 1 0,0 1 0,0 0 0,1 0 0,-1 1 0,1 0 0,-1 0 0,12 0 0,-20 3-3,0 0 0,0 0 1,0 0-1,0 1 0,0-1 0,0 0 0,0 1 1,0-1-1,0 1 0,0-1 0,-1 1 0,1 0 0,0-1 1,0 1-1,-1 0 0,1-1 0,0 1 0,-1 0 1,1 0-1,-1-1 0,1 1 0,-1 0 0,1 0 1,-1 0-1,1 0 0,-1 0 0,0 0 0,0 0 0,1 0 1,-1 0-1,0 0 0,0 0 0,0 1 0,1 44-132,-1-34 120,-5 148-1479,5-160 1426,-1 0 1,1 1 0,0-1 0,0 0 0,0 0-1,0 0 1,0 1 0,0-1 0,0 0-1,0 0 1,0 1 0,-1-1 0,1 0 0,0 0-1,0 1 1,0-1 0,0 0 0,0 0-1,1 1 1,-1-1 0,0 0 0,0 0 0,0 1-1,0-1 1,0 0 0,0 0 0,0 1-1,0-1 1,1 0 0,-1 0 0,0 1 0,0-1-1,0 0 1,0 0 0,1 0 0,-1 0-1,0 1 1,0-1 0,0 0 0,1 0 0,-1 0-1,0 0 1,0 0 0,1 0 0,-1 0-1,0 0 1,0 1 0,1-1 0,-1 0 0,0 0-1,0 0 1,1 0 0,-1 0 0,0 0-1,0 0 1,1-1 0,-1 1 0,1 0 0,10-13-4066,1-12-1595</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0.629"/>
    </inkml:context>
    <inkml:brush xml:id="br0">
      <inkml:brushProperty name="width" value="0.025" units="cm"/>
      <inkml:brushProperty name="height" value="0.025" units="cm"/>
    </inkml:brush>
  </inkml:definitions>
  <inkml:trace contextRef="#ctx0" brushRef="#br0">35 0 21524,'0'0'5002,"0"9"-3742,0 27 5,1 93 1162,11 5-3850,-15-127-5802,-5-10 3659,-8-8-1001,-4-6-1642</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0.956"/>
    </inkml:context>
    <inkml:brush xml:id="br0">
      <inkml:brushProperty name="width" value="0.025" units="cm"/>
      <inkml:brushProperty name="height" value="0.025" units="cm"/>
    </inkml:brush>
  </inkml:definitions>
  <inkml:trace contextRef="#ctx0" brushRef="#br0">16 118 10762,'0'0'3604,"-3"-10"-65,1 4-3266,-8-36 3488,9 40-3574,1 0 0,0 1 0,0-1-1,0 0 1,0 1 0,1-1 0,-1 1 0,0-1 0,1 0 0,-1 1 0,1-1 0,0 1 0,-1-1 0,1 1-1,0-1 1,0 1 0,0 0 0,0-1 0,0 1 0,0 0 0,0 0 0,1 0 0,-1-1 0,0 1 0,1 1-1,-1-1 1,0 0 0,3-1 0,9-2 141,0 0 0,0 1-1,1 0 1,-1 1 0,1 0 0,22 1-1,-4 2 5,55 7 0,-78-6-321,0 0 0,1 1 1,-1-1-1,0 2 0,0-1 0,0 1 1,11 8-1,-19-12 12,1 1 0,-1 0 0,1 0 1,-1 0-1,1 1 0,-1-1 0,0 0 0,1 0 1,-1 1-1,0-1 0,0 1 0,0-1 0,0 1 0,0-1 1,-1 1-1,1 0 0,0-1 0,-1 1 0,1 0 1,-1 0-1,0-1 0,1 1 0,-1 0 0,0 0 0,0 0 1,0-1-1,0 1 0,-1 0 0,1 0 0,0 0 1,-1-1-1,1 1 0,-1 0 0,0-1 0,1 1 0,-1 0 1,0-1-1,0 1 0,0-1 0,0 1 0,0-1 1,-1 0-1,1 1 0,0-1 0,-1 0 0,-1 1 0,-7 8-32,-1-1-1,0-1 0,-1 0 1,0 0-1,0-1 0,0-1 1,-1 0-1,0-1 0,-1 0 0,-22 5 1,37-11-733,-1 1 594,0 0-1,0 0 1,0 0-1,0 0 1,0 0 0,0-1-1,0 1 1,0 0 0,0 0-1,0 0 1,0 0 0,0 0-1,0 0 1,0 0-1,0 0 1,0-1 0,0 1-1,0 0 1,0 0 0,0 0-1,0 0 1,0 0 0,0 0-1,-2-1-2966,2 1 2966,0 0 1,0 0-1,-1 0 1,1 0 0,0 0-1,0 0 1,0 0 0,0 0-1,0 0 1,8-8-3431,-5 6 1849,11-11-7890</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1.297"/>
    </inkml:context>
    <inkml:brush xml:id="br0">
      <inkml:brushProperty name="width" value="0.025" units="cm"/>
      <inkml:brushProperty name="height" value="0.025" units="cm"/>
    </inkml:brush>
  </inkml:definitions>
  <inkml:trace contextRef="#ctx0" brushRef="#br0">70 1 20628,'0'0'7895,"0"11"-6256,1 21-1118,-2 0 0,-1-1 0,-1 1 0,-11 43 0,-6-16-521,14-44 0,1 0 0,0 0 0,1 1 0,0-1 0,-2 29 0,6-43 0,0-1 0,1 1 0,-1-1 0,0 1 0,1 0 0,-1-1 0,1 1 0,-1-1 0,0 0 0,1 1 0,-1-1 0,1 1 0,-1-1 0,1 0 0,0 1 0,-1-1 0,1 0 0,-1 0 0,1 1 0,-1-1 0,1 0 0,0 0 0,-1 0 0,1 0 0,0 0 0,-1 0 0,1 0 0,0 0 0,0 0 0,29 0 0,-21-1 0,70-5-2301,3-9-3498,-20 4-61,-43 7-8078</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1.793"/>
    </inkml:context>
    <inkml:brush xml:id="br0">
      <inkml:brushProperty name="width" value="0.025" units="cm"/>
      <inkml:brushProperty name="height" value="0.025" units="cm"/>
    </inkml:brush>
  </inkml:definitions>
  <inkml:trace contextRef="#ctx0" brushRef="#br0">8 34 19955,'0'0'10506,"1"9"-9230,2 38-1019,-2 1 1,-3-1-1,-9 58 1,32-153-258,-2 8 0,-13 19 0,0 0 0,-2 0 0,0 0 0,-2 0 0,0 0 0,-1-1 0,-3-25 0,2 47 0,0 1 0,0-1 0,0 0 0,-1 0 0,1 1 0,0-1 0,0 0 0,-1 0 0,1 0 0,0 0 0,-1 1 0,1-1 0,0 0 0,0 0 0,-1 0 0,1 0 0,0 0 0,-1 0 0,1 0 0,0 0 0,-1 0 0,1 0 0,0 0 0,-1 0 0,1 0 0,0 0 0,-1 0 0,1 0 0,0 0 0,-1-1 0,1 1 0,0 0 0,0 0 0,-1 0 0,1 0 0,0-1 0,0 1 0,-1 0 0,1 0 0,0-1 0,0 1 0,-1 0 0,1 0 0,0-1 0,0 1 0,0 0 0,0 0 0,0-1 0,-1 1 0,1 0 0,0-1 0,0 1 0,0 0 0,0-1 0,0 1 0,0 0 0,0-1 0,0 1 0,0 0 0,0-1 0,0 1 0,0 0 0,1-1 0,-14 25 0,11-19 0,2 0 0,-1-1 0,0 1 0,1 0 0,0-1 0,0 1 0,1 0 0,0 7 0,0-11 0,0 1 0,-1-1 0,1 0 0,0 1 0,0-1 0,0 0 0,0 0 0,0 0 0,0 0 0,0 0 0,0 0 0,0 0 0,0 0 0,1 0 0,-1 0 0,0-1 0,1 1 0,-1 0 0,1-1 0,-1 1 0,0-1 0,1 0 0,-1 1 0,1-1 0,-1 0 0,1 0 0,-1 0 0,1 0 0,2-1 0,3 1 0,0-1 0,0 0 0,1-1 0,-1 0 0,-1 0 0,1 0 0,0-1 0,0 0 0,-1-1 0,0 1 0,1-1 0,-2 0 0,1-1 0,10-9 0,9-6 0,-24 20 0,-1 0 0,0-1 0,0 1 0,1 0 0,-1 0 0,0-1 0,1 1 0,-1 0 0,0 0 0,1 0 0,-1 0 0,0-1 0,1 1 0,-1 0 0,0 0 0,1 0 0,-1 0 0,0 0 0,1 0 0,-1 0 0,1 0 0,-1 0 0,0 0 0,1 0 0,-1 0 0,0 0 0,1 0 0,-1 0 0,0 1 0,1-1 0,-1 0 0,0 0 0,1 0 0,-1 1 0,0-1 0,1 0 0,-1 0 0,0 0 0,1 1 0,-1-1 0,0 0 0,0 1 0,0-1 0,1 0 0,-1 1 0,0-1 0,0 0 0,0 1 0,4 28 0,-9 32 0,4-57 1,-5 31-1264,-5 72 0</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4.781"/>
    </inkml:context>
    <inkml:brush xml:id="br0">
      <inkml:brushProperty name="width" value="0.025" units="cm"/>
      <inkml:brushProperty name="height" value="0.025" units="cm"/>
    </inkml:brush>
  </inkml:definitions>
  <inkml:trace contextRef="#ctx0" brushRef="#br0">56 0 17328,'0'0'12978,"-4"6"-12674,0 0-34,1 0-1,0 1 1,1-1 0,-1 1-1,1 0 1,1 0-1,-2 8 1,4-71-270,-1 56 0,0-1 0,-1 1 0,1 0 0,0 0 0,0-1 0,0 1 0,-1 0 0,1 0 0,0 0 0,0-1 0,-1 1 0,1 0 0,0 0 0,0 0 0,-1-1 0,1 1 0,0 0 0,0 0 0,-1 0 0,1 0 0,0 0 0,-1 0 0,1 0 0,0 0 0,-1 0 0,1 0 0,0 0 0,-1 0 0,1 0 0,0 0 0,-1 0 0,1 0 0,0 0 0,0 0 0,-1 0 0,1 1 0,0-1 0,-1 0 0,1 0 0,0 0 0,0 0 0,-1 1 0,1-1 0,0 0 0,-13 10 0,7 10-1987,5-20 1782,1 1 1,0 0 0,0 0-1,0-1 1,0 1-1,0 0 1,0 0-1,0-1 1,0 1 0,0 0-1,1 0 1,-1-1-1,0 1 1,0 0 0,1-1-1,-1 1 1,0 0-1,1-1 1,-1 1 0,0 0-1,1-1 1,-1 1-1,1-1 1,0 1 0,-1-1-1,1 1 1,-1-1-1,1 1 1,0-1 0,-1 1-1,1-1 1,0 0-1,-1 1 1,1-1-1,0 0 1,1 0 0,14 1-7927</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5.200"/>
    </inkml:context>
    <inkml:brush xml:id="br0">
      <inkml:brushProperty name="width" value="0.025" units="cm"/>
      <inkml:brushProperty name="height" value="0.025" units="cm"/>
    </inkml:brush>
  </inkml:definitions>
  <inkml:trace contextRef="#ctx0" brushRef="#br0">228 1 12940,'0'0'18775,"-9"9"-18262,-12 14-433,2 0 1,0 2-1,1 0 0,-22 44 1,18-26-36,2 1 1,-22 68 0,38-99-46,0-1 0,1 1 0,1 0 0,0 0 0,0 25 0,2-35 0,0 0 0,0 0 0,1 0 0,-1 0 0,1 0 0,0 0 0,0 0 0,0 0 0,0 0 0,0-1 0,1 1 0,-1 0 0,1-1 0,0 1 0,0-1 0,0 0 0,0 1 0,0-1 0,0 0 0,1 0 0,-1-1 0,1 1 0,-1 0 0,1-1 0,0 1 0,0-1 0,-1 0 0,1 0 0,0 0 0,4 0 0,10 3-391,0-2 0,1 0 0,23-1 0,51-9-4601,-51-2-2994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268"/>
    </inkml:context>
    <inkml:brush xml:id="br0">
      <inkml:brushProperty name="width" value="0.025" units="cm"/>
      <inkml:brushProperty name="height" value="0.025" units="cm"/>
    </inkml:brush>
  </inkml:definitions>
  <inkml:trace contextRef="#ctx0" brushRef="#br0">0 104 10025,'0'0'13533,"12"-9"-12508,4-3-761,0 1 0,1 1 0,1 0 0,0 2 0,0 0 0,0 1 0,1 0 0,0 2 0,1 0 0,28-3 0,-36 7-211,-3 0-16,1 0 0,0 0 1,0 1-1,0 1 0,10 1 1,-18-2-23,0 0 0,0 1 0,0-1 0,-1 1 0,1 0 1,0 0-1,0 0 0,0 0 0,-1 0 0,1 0 0,0 0 1,-1 0-1,1 1 0,-1-1 0,0 1 0,1-1 0,-1 1 1,0-1-1,0 1 0,0 0 0,0-1 0,0 1 0,0 0 1,0 0-1,-1 0 0,1 0 0,-1 0 0,1 0 1,-1 4-1,0 5 225,0-1 0,-1 1 0,0 0 0,-1-1 0,0 1 0,-1-1 0,0 0 0,0 0 0,-1 0 0,0 0 0,-12 18 0,-7 9 528,-44 52 0,51-68-679,-1 0-60,7-11-27,1 1-1,0 0 0,1 0 0,0 1 1,1 0-1,0 1 0,1-1 0,1 1 1,0 0-1,-4 16 0,9-27-1,0-1 0,0 1 0,0 0 0,1 0 0,-1-1 0,0 1 0,1 0 0,-1-1 0,1 1 0,0 0 0,0-1 0,-1 1 0,1-1 0,0 1 0,0-1 0,0 1 0,1-1 0,-1 0 0,0 0 0,0 0 0,1 1 0,-1-1 0,1 0 0,-1-1 0,1 1 0,-1 0 0,1 0 0,-1-1 0,1 1 0,0 0 0,-1-1 0,1 0 0,3 1 0,7 1 0,0 0 0,0-1 0,18 0 0,-29 0 0,25-1-61,72-2-985,-89 1 819,0 0 0,0 0 0,0-1 0,0 0 0,0-1 0,-1 0 0,1-1 0,9-5 0,-17 9-43,-1 0 0,1-1-1,-1 1 1,1 0-1,-1-1 1,1 1-1,-1-1 1,1 1 0,-1 0-1,1-1 1,-1 1-1,0-1 1,1 1-1,-1-1 1,0 1 0,1-1-1,-1 0 1,0 1-1,0-1 1,0 1-1,1-1 1,-1 0 0,0 1-1,0-1 1,0 1-1,0-1 1,0 0-1,0 1 1,0-1 0,0 0-1,-1 1 1,1-1-1,0 1 1,0-2-1,-9-10-8254</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5.896"/>
    </inkml:context>
    <inkml:brush xml:id="br0">
      <inkml:brushProperty name="width" value="0.025" units="cm"/>
      <inkml:brushProperty name="height" value="0.025" units="cm"/>
    </inkml:brush>
  </inkml:definitions>
  <inkml:trace contextRef="#ctx0" brushRef="#br0">1 0 5285,'0'0'1954</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6.225"/>
    </inkml:context>
    <inkml:brush xml:id="br0">
      <inkml:brushProperty name="width" value="0.025" units="cm"/>
      <inkml:brushProperty name="height" value="0.025" units="cm"/>
    </inkml:brush>
  </inkml:definitions>
  <inkml:trace contextRef="#ctx0" brushRef="#br0">42 0 17873,'-42'52'8040,"45"-52"-5926,12 0-257,7 0-351,4 0-385,7 0-865,3 0-256,2-2 0,-3-3 0,-3 4 0,-6 1 0,-5 0 0,-4 5-2274,-7 2-1698,-5-2-3043</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7.186"/>
    </inkml:context>
    <inkml:brush xml:id="br0">
      <inkml:brushProperty name="width" value="0.025" units="cm"/>
      <inkml:brushProperty name="height" value="0.025" units="cm"/>
    </inkml:brush>
  </inkml:definitions>
  <inkml:trace contextRef="#ctx0" brushRef="#br0">132 275 13869,'0'0'7805,"2"-9"-5275,1 3-2362,-2 2 335,1-1 1,0 0-1,-1 1 1,0-1-1,0 0 1,-1 1-1,1-9 1,-1 11-420,-1 1 0,1-1 0,0 1 1,-1 0-1,1-1 0,-1 1 0,0 0 1,1 0-1,-1-1 0,0 1 0,0 0 1,0 0-1,0 0 0,0 0 0,0 0 1,0 0-1,0 0 0,0 0 0,0 1 1,-1-1-1,1 0 0,0 1 0,-1-1 0,1 1 1,0-1-1,-1 1 0,1 0 0,0-1 1,-1 1-1,1 0 0,-1 0 0,1 0 1,0 0-1,-1 0 0,-1 1 0,-1-1-60,0 1 0,0 0-1,0 0 1,0 0 0,0 0 0,0 1-1,0-1 1,1 1 0,-1 0-1,1 1 1,-1-1 0,1 0-1,0 1 1,0 0 0,0 0-1,0 0 1,0 0 0,1 0 0,-1 0-1,1 1 1,0-1 0,0 1-1,0 0 1,-1 6 0,-2 1 64,0 0 0,1 0 0,1 1 0,0 0 0,1 0 0,0 0 1,0 15-1,1-26-87,1 0 0,0 0 0,0 0 0,0-1 0,0 1 0,0 0 0,0 0 0,0 0 1,1-1-1,-1 1 0,0 0 0,0 0 0,1 0 0,-1-1 0,0 1 0,1 0 0,-1 0 0,1-1 1,-1 1-1,1 0 0,-1-1 0,1 1 0,-1-1 0,1 1 0,0-1 0,-1 1 0,1-1 0,0 1 1,0-1-1,-1 0 0,1 1 0,0-1 0,0 1 0,2-1 0,-1 0 0,1 0-1,-1-1 1,1 1 0,-1 0 0,1-1-1,-1 0 1,0 1 0,1-1 0,-1 0 0,3-2-1,6-2-2,-1-1 0,0 0-1,18-16 1,-2-3 2,-2-1 0,0-1 0,29-45 0,-42 56 0,-1 0 0,-1-1 0,-1 0 0,0-1 0,-1 0 0,-1 0 0,-1 0 0,4-26 0,-9 44 0,0 0 0,0 0 0,0 0 0,-1 0 0,1 0 0,0 0 0,0 0 0,0 0 0,0 0 0,-1 0 0,1 0 0,0 0 0,0 0 0,0 0 0,0 0 0,0 0 0,0 0 0,-1-1 0,1 1 0,0 0 0,0 0 0,0 0 0,0 0 0,0 0 0,0 0 0,-1 0 0,1 0 0,0-1 0,0 1 0,0 0 0,0 0 0,0 0 0,0 0 0,0 0 0,0 0 0,0-1 0,0 1 0,0 0 0,0 0 0,0 0 0,0 0 0,0 0 0,0-1 0,0 1 0,0 0 0,-14 25 0,-13 37 0,18-31 0,1 1 0,2 0 0,1 1 0,-1 65 0,6-96-12,1 1-1,-1-1 1,1 1-1,-1-1 1,1 0 0,0 1-1,0-1 1,0 0-1,1 0 1,-1 0-1,0 0 1,1 0 0,0 0-1,-1 0 1,1 0-1,0 0 1,0-1 0,0 1-1,0-1 1,0 1-1,0-1 1,0 0 0,1 0-1,-1 0 1,0 0-1,1 0 1,-1 0-1,1-1 1,-1 1 0,1-1-1,-1 0 1,1 0-1,-1 0 1,1 0 0,-1 0-1,1 0 1,-1-1-1,0 1 1,4-2 0,-5 2-353,0-1 1,0 1-1,0 0 1,-1-1 0,1 1-1,0-1 1,-1 1-1,1-1 1,0 1 0,-1-1-1,1 0 1,-1 1-1,1-1 1,-1 0 0,1 1-1,-1-1 1,1 0-1,-1 0 1,0 1 0,1-1-1,-1 0 1,0 0-1,0 0 1,0 1 0,0-1-1,1-1 1,1-18-10665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7.588"/>
    </inkml:context>
    <inkml:brush xml:id="br0">
      <inkml:brushProperty name="width" value="0.025" units="cm"/>
      <inkml:brushProperty name="height" value="0.025" units="cm"/>
    </inkml:brush>
  </inkml:definitions>
  <inkml:trace contextRef="#ctx0" brushRef="#br0">112 0 15054,'0'0'13864,"0"11"-12097,-1 19-1474,-2 1 0,-1-1 0,-1 1 0,-15 48 0,-56 123 324,76-201-617,-1-1 0,1 0 0,0 1 0,0-1 0,0 1 0,-1-1 0,1 1 0,0-1 0,0 1 0,0-1 0,0 1 0,0-1 0,0 1 0,0-1 0,0 1 0,0-1 0,0 1 0,0-1 0,0 1 0,0-1 0,0 1 0,0-1 0,0 1 0,0-1 0,1 0 0,-1 1 0,0-1 0,0 1 0,1-1 0,-1 1 0,0-1 0,1 0 0,-1 1 0,0-1 0,1 0 0,0 1 0,22 1 0,35-16 0,-50 11 0,19-4-141,1 2-1,0 0 1,44-1-1,-70 6-607,0 0-1,0 0 1,0 0-1,0 0 1,-1 0 0,1-1-1,0 1 1,0-1-1,-1 1 1,1-1-1,0 0 1,2-1 0,5-8-8578</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8.426"/>
    </inkml:context>
    <inkml:brush xml:id="br0">
      <inkml:brushProperty name="width" value="0.025" units="cm"/>
      <inkml:brushProperty name="height" value="0.025" units="cm"/>
    </inkml:brush>
  </inkml:definitions>
  <inkml:trace contextRef="#ctx0" brushRef="#br0">233 60 11851,'0'0'9882,"-4"-8"-6920,1 4-2609,0 0-1,0 0 0,0 0 1,0 0-1,-1 1 0,1-1 0,-1 1 1,0 0-1,0 0 0,0 1 1,-1-1-1,-5-2 0,7 4-262,0 0 0,0 0 0,0 0 0,0 0 0,-1 1 0,1-1 0,0 1 0,0 0 0,0 0 0,0 0 0,-1 1 0,1-1 0,0 1-1,0-1 1,0 1 0,0 0 0,0 0 0,0 1 0,0-1 0,0 0 0,1 1 0,-1 0 0,0 0 0,1 0 0,-3 2 0,-5 6-7,0 0 0,1 0 0,1 1 0,-1 1 0,2-1 0,-1 1 0,-5 14 1,9-18-50,1-1 1,0 1 0,1 0 0,-1-1 0,1 1 0,1 0 0,-1 1 0,2-1 0,-1 0-1,1 0 1,0 0 0,1 1 0,1 10 0,-1-16-35,1-1 0,-1 1 0,0-1 0,1 0 0,0 0 0,-1 1 0,1-1 0,0 0 0,0 0 0,0-1 0,0 1 0,0 0 0,1-1 0,-1 1 0,0-1 0,1 0 0,-1 0 0,1 0 0,0 0 0,-1 0 0,1 0 0,0-1 0,4 1 0,3 0 0,-1 0 0,1 0 0,-1-1 0,0 0 0,17-3 0,-24 3 0,-1 0 0,0-1 0,0 1 0,1 0 0,-1 0 0,0-1 0,0 1 0,1-1 0,-1 1 0,0-1 0,0 0 0,0 1 0,0-1 0,0 0 0,0 0 0,0 0 0,0 1 0,0-1 0,0 0 0,-1 0 0,1-1 0,0 1 0,0 0 0,-1 0 0,1 0 0,-1 0 0,1 0 0,-1-1 0,0 1 0,1 0 0,-1-1 0,0 1 0,0 0 0,0 0 0,0-3 0,0 2 0,-1 1 0,1-1 0,-1 1 0,0-1 0,1 1 0,-1-1 0,0 1 0,0-1 0,0 1 0,0 0 0,0 0 0,0 0 0,0-1 0,0 1 0,-1 0 0,1 0 0,0 0 0,-1 1 0,1-1 0,-1 0 0,1 0 0,-1 1 0,1-1 0,-1 1 0,1-1 0,-1 1 0,1 0 0,-4 0 0,3-1 0,-42 0 0,43 1 0,0 0 0,0 0 0,0-1 0,-1 1 0,1 0 0,0 0 0,0 1 0,0-1 0,-1 0 0,1 0 0,0 1 0,0-1 0,0 0 0,0 1 0,0-1 0,0 1 0,0-1 0,0 1 0,0 0 0,0 0 0,0-1 0,0 1 0,0 0 0,0 0 0,0 0 0,1 0 0,-2 2 0,33 0 0,-19-3 0,0 0 0,0-1 0,0 0 0,1-1 0,-2 0 0,1-1 0,0 0 0,0-1 0,-1-1 0,0 1 0,21-14 0,-31 59 0,-19 95 0,18-136-60,0 0 0,1 1 1,-1-1-1,0 0 0,0 0 0,0 0 0,1 1 0,-1-1 1,0 0-1,0 0 0,1 0 0,-1 0 0,0 1 1,1-1-1,-1 0 0,0 0 0,1 0 0,-1 0 0,0 0 1,0 0-1,1 0 0,-1 0 0,0 0 0,1 0 0,-1 0 1,0 0-1,1 0 0,-1 0 0,0 0 0,0-1 1,1 1-1,-1 0 0,0 0 0,1 0 0,-1 0 0,0 0 1,0-1-1,1 1 0,-1 0 0,0 0 0,0-1 1,0 1-1,1 0 0,-1 0 0,0-1 0,0 1 0,0 0 1,0 0-1,0-1 0,1 0 0,13-12-8772,-3-6-5678</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48.786"/>
    </inkml:context>
    <inkml:brush xml:id="br0">
      <inkml:brushProperty name="width" value="0.025" units="cm"/>
      <inkml:brushProperty name="height" value="0.025" units="cm"/>
    </inkml:brush>
  </inkml:definitions>
  <inkml:trace contextRef="#ctx0" brushRef="#br0">85 0 19282,'0'0'11499,"63"80"-10186,-46-36-640,-4 6-673,-6 8 0,-7 6 0,0 4 0,-17 2 0,-5 4 0,-6 1 0,0 0 0,-1-2-801,-1-4-2850,-1-7-5061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1.776"/>
    </inkml:context>
    <inkml:brush xml:id="br0">
      <inkml:brushProperty name="width" value="0.025" units="cm"/>
      <inkml:brushProperty name="height" value="0.025" units="cm"/>
    </inkml:brush>
  </inkml:definitions>
  <inkml:trace contextRef="#ctx0" brushRef="#br0">1012 81 9577,'-13'-4'3128,"-15"-3"-3046,0 1 0,0 1 0,0 1 0,0 1 0,-1 2-1,0 1 1,1 1 0,-1 2 0,1 1 0,0 1 0,0 1 0,1 1-1,-1 2 1,-39 18 0,23-3 89,1 1 1,1 3-1,1 1 0,2 2 0,1 2 0,1 2 0,-56 68 0,75-79-97,0 0-1,1 1 0,2 1 0,0 0 0,2 1 0,1 1 0,1 0 1,1 0-1,2 1 0,1 1 0,1-1 0,1 1 0,2 0 0,1 35 1,2-54-86,1 1 0,1-1 1,0 1-1,0-1 1,1 0-1,1 0 1,0 0-1,0 0 1,1-1-1,1 1 1,0-1-1,0-1 1,1 1-1,0-1 1,13 13-1,-9-11 57,2-1-1,-1-1 0,1 0 0,1 0 1,0-1-1,0-1 0,0-1 0,1 0 1,0 0-1,0-2 0,16 4 1,23 1 168,1-2 1,-1-2-1,1-2 1,86-8-1,218-44-58,31-2-150,-375 50 115,1 0-1,-1-1 0,1-1 0,-1 0 0,0-1 1,0 0-1,0-2 0,21-10 0,-28 11 78,1-1 0,-1 0 0,0 0-1,0-1 1,-1 0 0,0 0 0,0-1-1,-1 0 1,0 0 0,-1-1 0,1 0-1,-2 0 1,9-19 0,-8 14 82,0-1 1,-1 1-1,-1-1 1,0 0-1,-1-1 0,0 1 1,-1 0-1,-1-1 1,-1 1-1,-2-16 0,-1 8-137,-1 0-1,-1 0 1,-2 0-1,0 1 1,-20-39-1,-6 4-551,-2 2-1,-3 2 0,-76-82 0,71 87-1994,-2 1-1,-70-55 0,45 54-2703</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3.270"/>
    </inkml:context>
    <inkml:brush xml:id="br0">
      <inkml:brushProperty name="width" value="0.025" units="cm"/>
      <inkml:brushProperty name="height" value="0.025" units="cm"/>
    </inkml:brush>
  </inkml:definitions>
  <inkml:trace contextRef="#ctx0" brushRef="#br0">810 42 5669,'-9'0'1404,"-16"0"-542,0-1-1,0-1 0,0-1 0,1-1 1,-26-7-1,35 6-649,0 1 1,0 0-1,0 1 1,0 1-1,-1 0 1,1 2-1,-1-1 0,1 2 1,-1 0-1,1 1 1,-1 1-1,1 0 1,0 1-1,0 0 1,0 1-1,1 1 0,-23 13 1,14-5-55,1 1 0,0 0-1,1 2 1,1 1 0,1 0 0,1 2 0,0 0 0,2 0 0,-24 39-1,21-28-4,2 1 0,1 1-1,1 0 1,-10 38 0,20-54-150,0 1 0,2-1 1,0 1-1,0 0 1,2-1-1,0 1 0,2 0 1,-1 0-1,2 0 1,5 23-1,-2-27 37,1 0 0,0 0 0,1 0 0,0-1 0,1 0 0,1 0 0,0-1 0,1 0 0,18 18 0,1-3-12,2-1 1,51 35 0,-56-46 43,0 0 0,1-1 1,1-2-1,0-1 0,1-1 1,0-1-1,36 5 0,-24-7-81,0-3 0,0-1 0,0-2 1,74-8-1,-87 3 87,1-1 0,-1-1 0,-1-2 0,1-1 0,-2 0 0,1-2 0,-1-2 0,-1 0 0,0-1 0,-1-2 0,0 0 0,33-33 0,-40 34 210,-2-2-1,0 0 0,-1-1 1,-1 0-1,0-1 0,-2 0 0,0-1 1,-1 0-1,-1-1 0,-1 0 1,-1 0-1,-1-1 0,0 0 1,-2 0-1,-1-1 0,1-31 1,-4 35-246,-1 0-1,0 1 1,-2 0 0,0-1 0,-1 1 0,-1 0 0,-1 0 0,0 1 0,-1 0 0,-1 0 0,-1 1-1,0-1 1,-1 2 0,-1 0 0,0 0 0,-1 1 0,0 0 0,-2 1 0,1 0 0,-2 1 0,1 1-1,-2 1 1,1 0 0,-1 0 0,-1 2 0,0 0 0,0 1 0,0 1 0,-1 0 0,0 1 0,0 1-1,-31-3 1,-84 5-6437,88 2 1548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7.377"/>
    </inkml:context>
    <inkml:brush xml:id="br0">
      <inkml:brushProperty name="width" value="0.025" units="cm"/>
      <inkml:brushProperty name="height" value="0.025" units="cm"/>
    </inkml:brush>
  </inkml:definitions>
  <inkml:trace contextRef="#ctx0" brushRef="#br0">1 1 11211,'0'0'3405,"6"11"-3127,31 53 939,17 28-229,70 161-1,-68-83 74,-7 1 0,43 287-1,-78-359-1011,-4 0-1,-3 125 1,-9-154 22,-4 0 0,-3 0 1,-3-1-1,-21 69 0,-10-6 1135,21-69-703,2 2 1,-17 103 0,48-221-9227,-5 16 2472</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7.738"/>
    </inkml:context>
    <inkml:brush xml:id="br0">
      <inkml:brushProperty name="width" value="0.025" units="cm"/>
      <inkml:brushProperty name="height" value="0.025" units="cm"/>
    </inkml:brush>
  </inkml:definitions>
  <inkml:trace contextRef="#ctx0" brushRef="#br0">1 0 23254,'0'0'8008,"-1"52"-7015,1-43-769,0-2-224,12-5-417,-2-2-1184,2 0-1730,-3 0-2627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4.624"/>
    </inkml:context>
    <inkml:brush xml:id="br0">
      <inkml:brushProperty name="width" value="0.025" units="cm"/>
      <inkml:brushProperty name="height" value="0.025" units="cm"/>
    </inkml:brush>
  </inkml:definitions>
  <inkml:trace contextRef="#ctx0" brushRef="#br0">0 119 19122,'0'0'6502,"65"3"-4740,-23-3-769,8 0-737,4 0-160,5-4-1153,-5-2-2082,-8-2-1601,-2-2-2435</inkml:trace>
  <inkml:trace contextRef="#ctx0" brushRef="#br0" timeOffset="1">591 1 12812,'0'0'11659,"0"62"-9705,-8-30-449,0 3-704,1 0-513,2-3-159,5-3-97,0-6-193,2-12-1344,13-11-1442,3-4-1153,0-21-3587</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8.076"/>
    </inkml:context>
    <inkml:brush xml:id="br0">
      <inkml:brushProperty name="width" value="0.025" units="cm"/>
      <inkml:brushProperty name="height" value="0.025" units="cm"/>
    </inkml:brush>
  </inkml:definitions>
  <inkml:trace contextRef="#ctx0" brushRef="#br0">8 0 16207,'0'0'15663,"-8"34"-15663</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2.599"/>
    </inkml:context>
    <inkml:brush xml:id="br0">
      <inkml:brushProperty name="width" value="0.025" units="cm"/>
      <inkml:brushProperty name="height" value="0.025" units="cm"/>
    </inkml:brush>
  </inkml:definitions>
  <inkml:trace contextRef="#ctx0" brushRef="#br0">370 294 14125,'0'0'10170,"-11"-7"-8633,6 3-1434,0 0-1,0 1 1,-1 0-1,1 0 1,-1 0-1,0 0 1,0 1-1,0 0 1,0 0-1,-1 1 1,1 0-1,0 0 1,-1 0-1,1 1 1,0 0-1,-1 0 1,1 1-1,0-1 1,-1 1-1,1 1 1,0-1-1,0 1 1,0 0-1,-8 4 1,-4 4 33,0 1 1,1 0 0,1 1-1,0 1 1,-25 26-1,33-31-70,0 0 0,1 1-1,1 0 1,-1 1-1,1-1 1,1 1 0,0 1-1,0-1 1,1 1-1,1-1 1,-5 22 0,7-31-58,1 1 1,-1-1 0,1 1-1,0-1 1,0 1 0,-1-1-1,1 1 1,0 0-1,1-1 1,-1 1 0,0-1-1,0 1 1,1-1 0,-1 1-1,0-1 1,1 1 0,0-1-1,-1 1 1,1-1-1,0 0 1,0 1 0,0-1-1,0 0 1,0 0 0,0 1-1,0-1 1,0 0 0,0 0-1,1 0 1,-1 0-1,0-1 1,1 1 0,-1 0-1,0 0 1,1-1 0,-1 1-1,1-1 1,-1 1 0,1-1-1,-1 0 1,1 0-1,0 0 1,-1 0 0,1 0-1,-1 0 1,1 0 0,1 0-1,4-1 36,1-1-1,-1 1 1,0-1-1,0 0 1,0-1-1,0 0 1,0 0-1,11-7 1,5-7 54,-1-1 0,0-1 0,-2-1 0,0-1 0,-2-1 0,0 0 0,-2-1-1,0-1 1,-1 0 0,-2-1 0,0-1 0,-2 0 0,-1-1 0,-1 0 0,-1 0 0,-2-1 0,-1 0 0,0 0 0,-1-42 0,-22 133-98,7-4 0,3 0 0,2 1 0,3 76 0,4-126-19,0 0 1,0 0-1,1 0 1,0 0-1,1-1 1,0 1-1,1-1 1,0 1-1,0-1 1,1 0-1,0-1 1,0 1-1,1-1 1,7 8-1,2-8-3360,3-11-5787,-6-10 433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3:33.112"/>
    </inkml:context>
    <inkml:brush xml:id="br0">
      <inkml:brushProperty name="width" value="0.025" units="cm"/>
      <inkml:brushProperty name="height" value="0.025" units="cm"/>
    </inkml:brush>
  </inkml:definitions>
  <inkml:trace contextRef="#ctx0" brushRef="#br0">113 1 19154,'0'0'6331,"-7"11"-5802,-9 16-30,1 0 0,2 1-1,1 0 1,1 1 0,2 0 0,0 1 0,2 0 0,-5 57 0,11-74-335,0-1 1,1 0-1,1 1 1,0-1-1,1 0 1,6 23-1,-6-31-123,-1-1 0,1 1-1,0-1 1,-1 1 0,2-1-1,-1 0 1,0 0 0,1 0 0,-1 0-1,1 0 1,0 0 0,0-1-1,0 1 1,1-1 0,-1 0 0,0 0-1,1 0 1,-1-1 0,1 1-1,0-1 1,-1 0 0,1 0-1,0 0 1,0 0 0,5 0 0,-2-1-37,0 1 1,-1-1 0,1 0 0,0-1-1,-1 1 1,1-1 0,0-1 0,-1 1 0,0-1-1,1 0 1,-1-1 0,0 0 0,8-4-1,-11 5-4,0 0-1,0 0 1,0-1-1,0 0 1,0 1-1,-1-1 1,1 0-1,-1 0 1,0 0-1,0-1 0,0 1 1,0-1-1,0 1 1,-1-1-1,0 1 1,0-1-1,0 0 1,0 0-1,0 1 1,-1-1-1,1 0 1,-1 0-1,0 0 1,-1-4-1,1 7 1,0 0 0,0-1 0,-1 1 0,1 0 0,0 0 0,-1 0 0,1 0 0,0 0 0,-1 0 0,0 0 0,1 0 0,-1 0 0,0 0 0,1 0 0,-1 1 0,0-1 0,0 0 0,0 0 0,1 1 0,-1-1 0,0 0 0,0 1 0,0-1 0,0 1 0,-2-1 0,-1 0 0,1 0 0,-1 0 0,0 1 0,0-1 0,0 1 0,0 0 0,-7 1 0,3-1 0,0 2 0,0-1 0,0 1 0,0 0 0,1 1 0,-1 0 0,-7 4 0,11-5 0,1 0 0,-1 0 0,1 1 0,0-1 0,0 1 0,0 0 0,1 0 0,-1 0 0,1 0 0,-1 1 0,1-1 0,-2 5 0,4-8 0,0 0 0,0 1 0,0-1 0,0 1 0,1-1 0,-1 0 0,0 1 0,0-1 0,0 0 0,1 0 0,-1 1 0,0-1 0,0 0 0,1 1 0,-1-1 0,0 0 0,1 0 0,-1 0 0,0 1 0,1-1 0,-1 0 0,0 0 0,1 0 0,-1 0 0,0 0 0,1 0 0,-1 1 0,1-1 0,-1 0 0,0 0 0,1 0 0,-1 0 0,1 0 0,-1 0 0,0-1 0,1 1 0,-1 0 0,0 0 0,1 0 0,19-2 0,-3-2 0,0-1 0,0-1 0,-1-1 0,0 0 0,0-1 0,-1 0 0,0-2 0,27-21 0,35-20 0,-76 50 0,1 0 0,0 0 0,0 0 0,0 0 0,0 0 0,0 1 0,0-1 0,0 1 0,0-1 0,0 1 0,0 0 0,4 0 0,-6 0 0,1 0 0,0 0 0,0 1 0,-1-1 0,1 0 0,0 0 0,-1 1 0,1-1 0,0 1 0,-1-1 0,1 0 0,-1 1 0,1 0 0,0-1 0,-1 1 0,1-1 0,-1 1 0,0-1 0,1 1 0,-1 0 0,1-1 0,-1 1 0,0 1 0,2 4 0,-1 0 0,0 0 0,-1 0 0,0 0 0,0 1 0,-1 10 0,0-10 0,-14 70 0,11-61 0,0-1 0,1 0 0,-1 29 0,4-43-92,-1 0-1,1 0 1,0 0 0,0 0 0,0 0-1,0 0 1,0 0 0,1 0-1,-1 0 1,0 0 0,0 0 0,1 0-1,-1 0 1,0 0 0,1 0 0,-1 0-1,1 0 1,-1-1 0,1 1-1,0 0 1,-1 0 0,1 0 0,0-1-1,0 1 1,-1 0 0,1-1-1,0 1 1,0-1 0,0 1 0,0-1-1,0 1 1,0-1 0,0 0 0,0 1-1,0-1 1,0 0 0,0 0-1,0 0 1,0 1 0,0-1 0,0 0-1,0-1 1,0 1 0,0 0-1,0 0 1,0 0 0,0-1 0,1 1-1,25-4-6884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0.212"/>
    </inkml:context>
    <inkml:brush xml:id="br0">
      <inkml:brushProperty name="width" value="0.025" units="cm"/>
      <inkml:brushProperty name="height" value="0.025" units="cm"/>
    </inkml:brush>
  </inkml:definitions>
  <inkml:trace contextRef="#ctx0" brushRef="#br0">110 1 3587,'0'0'1378,"-53"6"-2820,43-6 1891,-5 0-321,-1 0-192,1 0-1538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0.833"/>
    </inkml:context>
    <inkml:brush xml:id="br0">
      <inkml:brushProperty name="width" value="0.025" units="cm"/>
      <inkml:brushProperty name="height" value="0.025" units="cm"/>
    </inkml:brush>
  </inkml:definitions>
  <inkml:trace contextRef="#ctx0" brushRef="#br0">262 279 8680,'0'0'11675,"4"-10"-9288,1 0-1644,-3 7-503,0 0-1,0 0 1,-1-1 0,1 1 0,-1-1-1,0 1 1,0-1 0,0 1-1,-1-1 1,1 0 0,-1 1-1,0-7 1,0 9-144,0 0 0,-1-1-1,1 1 1,-1 0 0,0-1 0,1 1-1,-1 0 1,0 0 0,0-1-1,0 1 1,0 0 0,0 0 0,0 0-1,0 0 1,0 0 0,0 0 0,-1 1-1,1-1 1,0 0 0,0 1-1,-1-1 1,1 1 0,0-1 0,-1 1-1,1-1 1,-1 1 0,1 0-1,-1 0 1,-1 0 0,-49-4 131,47 4-144,-4 1-29,0 1 0,-1-1 1,2 2-1,-1-1 0,0 1 0,0 0 1,1 1-1,0 0 0,-1 0 0,2 1 1,-1 0-1,0 0 0,1 1 0,0 0 1,1 0-1,-1 1 0,1 0 0,0 0 0,1 0 1,-1 1-1,2 0 0,-1 0 0,1 0 1,0 0-1,1 1 0,0 0 0,0-1 1,1 1-1,0 0 0,-1 16 0,3-24-38,0 0 0,0 1 0,0-1-1,0 0 1,1 1 0,-1-1-1,0 0 1,1 0 0,-1 0 0,1 1-1,-1-1 1,1 0 0,0 0-1,-1 0 1,1 0 0,0 0-1,0 0 1,0 0 0,0 0 0,0 0-1,0 0 1,0 0 0,2 1-1,0-1 10,0 0 0,1 1 0,-1-1 0,0-1 0,1 1 0,-1 0-1,1-1 1,-1 0 0,5 0 0,2 0 52,0-1 0,1 0 1,-1-1-1,0 0 0,16-5 0,-8-2-67,0-1-1,-1 0 0,0-1 1,-1-1-1,0 0 0,0-2 0,-2 1 1,0-2-1,0 0 0,-1-1 1,-1 0-1,-1 0 0,0-2 0,-2 1 1,0-1-1,0-1 0,-2 1 1,0-1-1,-1-1 0,-1 1 0,-1-1 1,2-34-1,-5 54-9,-1 0 0,0 0 0,0-1 0,0 1 0,0 0 0,0 0 0,0 0 0,0 0 0,0-1 0,0 1 0,0 0 0,0 0 0,0 0 0,0 0 0,0-1 0,0 1 0,0 0 0,0 0 0,0 0 0,0 0 0,0 0 0,0-1 0,0 1 0,0 0 0,0 0 0,0 0 0,-1 0 0,1 0 0,0-1 0,0 1 0,0 0 0,0 0 0,0 0 0,0 0 0,0 0 0,-1 0 0,1 0 0,0-1 0,0 1 0,0 0 0,0 0 0,0 0 0,-1 0 0,1 0 0,0 0 0,0 0 0,0 0 0,0 0 0,-1 0 0,1 0 0,0 0 0,0 0 0,-9 9 0,-6 16 0,3 3 0,1 1 0,1 0 0,2 0 0,0 1 0,2 0 0,2 0 0,0 1 0,3-1 0,0 1 0,4 36 0,-1-60 0,0 1 0,0-1 0,0 0 0,1 0 0,0 0 0,1 0 0,0-1 0,0 1 0,8 9 0,-12-16-57,0 1-1,1-1 1,-1 0-1,0 0 1,0 1 0,0-1-1,0 0 1,1 0 0,-1 0-1,0 0 1,0 1-1,0-1 1,1 0 0,-1 0-1,0 0 1,0 0-1,1 0 1,-1 0 0,0 0-1,0 0 1,1 0-1,-1 0 1,0 0 0,1 0-1,-1 0 1,0 0 0,0 0-1,1 0 1,-1 0-1,0 0 1,0 0 0,1 0-1,-1 0 1,0 0-1,0 0 1,1 0 0,-1-1-1,0 1 1,0 0-1,0 0 1,1 0 0,-1 0-1,0-1 1,0 1 0,0 0-1,0 0 1,1 0-1,-1-1 1,0 1 0,0 0-1,5-14-6849,-5 12 5701,4-19-9278</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4:01.460"/>
    </inkml:context>
    <inkml:brush xml:id="br0">
      <inkml:brushProperty name="width" value="0.025" units="cm"/>
      <inkml:brushProperty name="height" value="0.025" units="cm"/>
    </inkml:brush>
  </inkml:definitions>
  <inkml:trace contextRef="#ctx0" brushRef="#br0">45 88 22005,'0'0'6812,"-2"13"-4939,-5 37-1357,-28 291 1045,61-458-1561,-20 66 0,-1 0 0,-3 0 0,-8-88 0,-3 105 0,10 46 0,-1-11 0,0 0 0,0 1 0,0-1 0,0 0 0,0 1 0,0-1 0,0 0 0,0 1 0,0-1 0,1 0 0,-1 1 0,0-1 0,1 0 0,0 0 0,-1 1 0,1-1 0,-1 0 0,1 0 0,0 0 0,0 0 0,0 0 0,0 0 0,1 1 0,3 2 0,0-1 0,1-1 0,-1 1 0,1-1 0,-1 1 0,1-1 0,0-1 0,0 1 0,0-1 0,0 0 0,0-1 0,0 1 0,0-1 0,0-1 0,0 1 0,0-1 0,8-1 0,1-1 0,-1-1 0,0 0 0,0-1 0,0 0 0,25-14 0,-27 11 0,-1 0 0,0-1 0,13-14 0,1 0 0,-23 42 0,-9 25 0,-12 47 0,10-58 0,2 1 0,1 0 0,-1 49 0,7-80 1,0 6-102,0-1 0,0 1 0,1 0 1,3 12-1,-3-20-32,-1 1 1,1 0-1,-1-1 0,1 1 1,0 0-1,-1-1 0,1 1 1,0 0-1,0-1 0,0 0 1,0 1-1,1-1 0,-1 0 0,0 1 1,1-1-1,-1 0 0,0 0 1,1 0-1,-1 0 0,1 0 1,0 0-1,-1-1 0,1 1 1,0 0-1,-1-1 0,1 0 1,0 1-1,2-1 0,4 0-9321</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7.421"/>
    </inkml:context>
    <inkml:brush xml:id="br0">
      <inkml:brushProperty name="width" value="0.025" units="cm"/>
      <inkml:brushProperty name="height" value="0.025" units="cm"/>
    </inkml:brush>
  </inkml:definitions>
  <inkml:trace contextRef="#ctx0" brushRef="#br0">178 336 10282,'0'0'11397,"-2"-8"-9977,1 5-1283,0 0-1,0 0 0,-1 1 0,1-1 1,0 0-1,-1 1 0,0-1 1,1 1-1,-1-1 0,0 1 1,-1 0-1,1 0 0,0 0 1,0 0-1,-1 0 0,1 1 1,-1-1-1,0 1 0,1-1 1,-1 1-1,0 0 0,0 0 1,0 0-1,0 1 0,0-1 1,1 1-1,-1-1 0,-1 1 1,1 0-1,0 0 0,0 0 1,0 1-1,0-1 0,1 1 1,-1-1-1,0 1 0,0 0 0,0 0 1,0 1-1,-4 2 0,1 0-82,1 0 0,-1 0-1,1 1 1,0 0 0,0 0-1,1 0 1,0 1 0,0-1-1,0 1 1,0 0 0,1 0-1,0 0 1,0 1-1,1-1 1,0 1 0,0 0-1,1-1 1,-1 1 0,1 0-1,0 9 1,1-16-53,0 1 0,0-1 0,0 1 0,0 0-1,0-1 1,0 1 0,0-1 0,0 1 0,1-1 0,-1 1 0,0 0 0,0-1 0,0 1 0,1-1 0,-1 1 0,0-1-1,1 1 1,-1-1 0,0 0 0,1 1 0,-1-1 0,0 1 0,1-1 0,-1 0 0,1 1 0,-1-1 0,1 0 0,-1 1-1,1-1 1,-1 0 0,1 0 0,0 1 0,23-5 194,18-21 391,-27 9-456,-1 0 0,0-2 0,-2 1 0,0-2 1,-1 1-1,-1-2 0,0 1 0,10-34 0,-11 26 31,-1-1 1,-1 0 0,-2-1 0,0 1-1,0-39 1,-6 146-162,-1-14 0,7 64 0,-3-109 0,1-1 0,1 0 0,0 0 0,2 0 0,0-1 0,1 0 0,17 32 0,-24-49-63,0-1 0,0 1-1,0-1 1,1 0 0,-1 1 0,0-1-1,0 0 1,1 1 0,-1-1 0,0 0 0,1 0-1,-1 1 1,0-1 0,1 0 0,-1 0 0,1 0-1,-1 1 1,0-1 0,1 0 0,-1 0-1,1 0 1,-1 0 0,1 0 0,-1 0 0,0 0-1,1 0 1,-1 0 0,1 0 0,-1 0-1,1 0 1,-1 0 0,0 0 0,1 0 0,-1 0-1,1-1 1,-1 1 0,0 0 0,1 0-1,-1-1 1,0 1 0,1 0 0,-1 0 0,0-1-1,1 1 1,-1 0 0,0-1 0,1 1-1,-1 0 1,0-1 0,0 1 0,0 0 0,1-1-1,-1 1 1,0-1 0,0 1 0,0 0 0,0-1-1,0 1 1,0-1 0,0 1 0,0-1-1,13-35-8536,-11 30 5799,6-16-10097</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38"/>
    </inkml:context>
    <inkml:brush xml:id="br0">
      <inkml:brushProperty name="width" value="0.025" units="cm"/>
      <inkml:brushProperty name="height" value="0.025" units="cm"/>
    </inkml:brush>
  </inkml:definitions>
  <inkml:trace contextRef="#ctx0" brushRef="#br0">54 14 19250,'0'0'5146,"-1"9"-3213,-14 77-524,1-13 267,3 1 1,-1 82-1,12-154-1676,1 29 0,-1-32 0,0 1 0,0 0 0,0 0 0,1-1 0,-1 1 0,0 0 0,0 0 0,0 0 0,0-1 0,1 1 0,-1 0 0,0 0 0,0 0 0,1 0 0,-1-1 0,0 1 0,0 0 0,1 0 0,-1 0 0,0 0 0,1 0 0,-1 0 0,0 0 0,0 0 0,1 0 0,-1 0 0,0 0 0,1 0 0,-1 0 0,0 0 0,0 0 0,1 0 0,-1 0 0,0 0 0,0 0 0,1 0 0,-1 0 0,0 1 0,1-1 0,-1 0 0,0 0 0,0 0 0,0 0 0,1 1 0,-1-1 0,0 0 0,0 0 0,0 0 0,1 1 0,-1-1 0,0 0 0,0 0 0,0 1 0,0-1 0,0 1 0,6-17 0,0 1 0,-2-1 0,0 0 0,-1 0 0,0-1 0,0-24 0,-3 36 0,4-264 0,-4 267 0,1-1 0,-2 1 0,1 0 0,0-1 0,0 1 0,-1 0 0,1 0 0,-1-1 0,0 1 0,0 0 0,0 0 0,0 0 0,-2-4 0,-4 9 0,2 17 0,3-6 0,1-1 0,0 1 0,1 0 0,0 0 0,2-1 0,3 20 0,-4-30 0,-1-1 0,1 1 0,0-1 0,1 1 0,-1-1 0,0 1 0,1-1 0,-1 0 0,1 1 0,0-1 0,0 0 0,0 0 0,0 0 0,0-1 0,4 4 0,-3-4 0,1 1 0,-1-1 0,0 0 0,1-1 0,-1 1 0,1 0 0,-1-1 0,1 0 0,-1 0 0,1 0 0,-1 0 0,0-1 0,1 1 0,-1-1 0,7-2 0,-3 1 0,1-1 0,-2 0 0,1 0 0,0 0 0,0-1 0,-1 0 0,0-1 0,0 1 0,10-11 0,41-54 0,-15 14 0,-42 109 0,-11 23 0,3-27 0,-3 99 0,17-110-1074,-6-38 867,1 0 0,0 0 0,0 1 0,-1-1-1,1 0 1,0 0 0,0 0 0,0 0-1,0 0 1,0 0 0,0 0 0,0 0 0,0 0-1,1 0 1,-1-1 0,2 2 0,11-1-8426</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8.898"/>
    </inkml:context>
    <inkml:brush xml:id="br0">
      <inkml:brushProperty name="width" value="0.025" units="cm"/>
      <inkml:brushProperty name="height" value="0.025" units="cm"/>
    </inkml:brush>
  </inkml:definitions>
  <inkml:trace contextRef="#ctx0" brushRef="#br0">493 0 7015,'0'0'8429,"-9"4"-7788,1 1-560,0 0 0,1 1 1,-1-1-1,1 2 1,0-1-1,0 1 0,1 0 1,0 0-1,0 1 1,1-1-1,-9 17 0,-51 99 98,6 3 0,5 2 0,6 2 0,5 3 0,-24 137-1,45-161 69,6 1-1,4 0 0,5 0 1,5 1-1,5 0 0,31 203 1,-12-159-309,3 292 1,-25-325 205,7-105-172,-7-17-28,0 0 0,0 1 0,0-1 0,0 0 0,0 0-1,0 1 1,0-1 0,1 0 0,-1 0 0,0 1 0,0-1-1,0 0 1,0 0 0,1 0 0,-1 1 0,0-1 0,0 0 0,0 0-1,1 0 1,-1 0 0,0 1 0,0-1 0,1 0 0,-1 0-1,0 0 1,0 0 0,1 0 0,-1 0 0,0 0 0,0 0-1,1 0 1,-1 0 0,0 0 0,1 0 0,-1 0 0,0 0-1,0 0 1,1 0 0,-1 0 0,0 0 0,0 0 0,1 0-1,-1-1 1,0 1 0,0 0 0,1 0 0,-1 0 0,0 0-1,0-1 1,0 1 0,1 0 0,-1 0 0,0 0 0,0-1-1,0 1 1,0 0 0,1 0 0,-1-1 0,0 1 0,0 0-1,0 0 1,0-1 0,6-19-5432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9.303"/>
    </inkml:context>
    <inkml:brush xml:id="br0">
      <inkml:brushProperty name="width" value="0.025" units="cm"/>
      <inkml:brushProperty name="height" value="0.025" units="cm"/>
    </inkml:brush>
  </inkml:definitions>
  <inkml:trace contextRef="#ctx0" brushRef="#br0">74 1 17296,'0'0'2371,"-56"48"-1955,44-25-384,6-4 0,6 1-64,0-5-1249,3-3-2947,7-5-5541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202"/>
    </inkml:context>
    <inkml:brush xml:id="br0">
      <inkml:brushProperty name="width" value="0.025" units="cm"/>
      <inkml:brushProperty name="height" value="0.025" units="cm"/>
    </inkml:brush>
  </inkml:definitions>
  <inkml:trace contextRef="#ctx0" brushRef="#br0">0 456 18449,'0'0'7004,"13"-2"-5525,7-3-1247,-1 0 0,1-1 0,-1-1 0,25-13-1,-36 16-142,1-1 0,-1-1 0,0 1-1,0-1 1,12-13 0,-17 16 35,0 0 0,-1 0 0,1-1 1,-1 1-1,0-1 0,0 1 0,-1-1 0,1 1 0,-1-1 0,1 0 1,-1 0-1,0 0 0,0 0 0,-1 0 0,1-5 0,-2 9-100,0 0-1,0-1 1,0 1 0,0 0-1,-1 0 1,1-1-1,0 1 1,0 0-1,0 0 1,0 0 0,0 0-1,0 1 1,0-1-1,0 0 1,0 0 0,-1 1-1,1-1 1,0 0-1,0 1 1,0-1-1,1 1 1,-1 0 0,-1 0-1,-5 5-30,0-1-1,0 1 1,1 1-1,0-1 1,0 1-1,1 0 1,0 1 0,0-1-1,1 1 1,-6 14-1,5-10 117,0 0-1,1 0 1,1 1-1,0-1 1,0 1 0,-1 23-1,4-35-99,0 1-1,0 0 0,0 0 1,0-1-1,0 1 1,0 0-1,1 0 1,-1-1-1,0 1 0,1 0 1,-1-1-1,1 1 1,0 0-1,0-1 1,0 1-1,-1-1 0,1 1 1,1-1-1,-1 1 1,0-1-1,0 0 1,0 0-1,1 1 0,-1-1 1,3 1-1,-1-1 14,0 0 0,0 0 0,1 0 0,-1-1-1,0 0 1,0 1 0,0-1 0,1 0 0,-1 0-1,0-1 1,0 1 0,1-1 0,2-1 0,8-2 42,1-1 1,-1 0 0,-1-1 0,1-1-1,13-9 1,13-12-65,-2-1 0,0-2 0,-2-2 0,36-43 0,-48 49 0,-2-1 0,-1-1 0,-1-1 0,-2-1 0,-1 0 0,17-46 0,-24 40 0,-10 36 0,0 1 0,0-1 0,1 1 0,-1-1 0,0 1 0,0-1 0,0 1 0,0-1 0,0 1 0,0-1 0,0 1 0,0-1 0,-1 0 0,1 1 0,0-1 0,0 1 0,0-1 0,0 1 0,-1-1 0,1 1 0,0-1 0,-1 1 0,1 0 0,0-1 0,-1 1 0,1-1 0,0 1 0,-1 0 0,1-1 0,-1 1 0,1 0 0,-1-1 0,1 1 0,-1 0 0,1 0 0,-1 0 0,1-1 0,-1 1 0,1 0 0,-1 0 0,1 0 0,-1 0 0,1 0 0,-1 0 0,1 0 0,-1 0 0,0 0 0,1 0 0,-1 0 0,1 0 0,-1 0 0,1 1 0,-1-1 0,1 0 0,-1 0 0,1 1 0,-1-1 0,-9 5 0,2-1 0,-1 1 0,0 1 0,1 0 0,0 0 0,0 0 0,-8 10 0,-48 55 0,49-52 0,0 1 0,0 1 0,2 0 0,-11 26 0,20-38 0,-1 0 0,2 1 0,0-1 0,0 1 0,1 0 0,0 0 0,0 0 0,1 0 0,0 0 0,1 0 0,1 0 0,2 20 0,-2-27 0,0-1 0,-1 1 0,2 0 0,-1-1 0,0 1 0,1 0 0,-1-1 0,1 0 0,-1 1 0,1-1 0,0 0 0,0 0 0,0 0 0,1 0 0,-1 0 0,0 0 0,4 1 0,0 0 0,0 0 0,0-1 0,0 0 0,0 0 0,0-1 0,0 1 0,12 0 0,-3-2 0,0 0 0,0 0 0,0-2 0,0 0 0,0 0 0,15-6 0,-19 5-324,0-1 1,-1-1-1,1 1 1,-1-1-1,0-1 1,12-9-1,-18 12 34,-1 0-1,0 0 0,1 0 1,-1 0-1,-1 0 1,1-1-1,0 0 0,-1 1 1,0-1-1,0 0 0,0 0 1,0 0-1,-1 0 1,0-1-1,1 1 0,-1 0 1,-1 0-1,1-1 1,-1-5-1,0-26-8288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5:59.649"/>
    </inkml:context>
    <inkml:brush xml:id="br0">
      <inkml:brushProperty name="width" value="0.025" units="cm"/>
      <inkml:brushProperty name="height" value="0.025" units="cm"/>
    </inkml:brush>
  </inkml:definitions>
  <inkml:trace contextRef="#ctx0" brushRef="#br0">44 32 16656,'0'0'5541,"-44"55"-4260,44-54-640,11-4-1410,4-17-1377,-4-8-2723,-4-8-9128</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22.887"/>
    </inkml:context>
    <inkml:brush xml:id="br0">
      <inkml:brushProperty name="width" value="0.025" units="cm"/>
      <inkml:brushProperty name="height" value="0.025" units="cm"/>
    </inkml:brush>
  </inkml:definitions>
  <inkml:trace contextRef="#ctx0" brushRef="#br0">293 45 2050,'0'0'12113,"-12"-2"-9855,9 1-2151,-13-2 1039,1 1 0,0 0 0,-25 1 0,35 2-1038,-1-1-1,1 1 1,-1 0 0,1 0 0,-1 0 0,1 1 0,0 0 0,-1 0-1,1 0 1,0 1 0,1-1 0,-1 1 0,0 1 0,1-1 0,-8 7 0,0 5-36,1-1 0,1 2 0,0-1 0,1 2 0,1-1 0,0 1 0,1 0 0,1 1 0,0-1 0,2 1 0,0 1 0,1-1 1,1 0-1,0 1 0,2 19 0,0-33-73,0 1 0,1-1 1,-1 1-1,1-1 0,0 0 1,1 1-1,-1-1 0,1 0 1,0 0-1,1 0 0,-1 0 1,1-1-1,0 1 0,0 0 1,0-1-1,1 0 0,-1 0 1,1 0-1,0 0 0,0-1 1,1 0-1,-1 1 0,1-1 1,0-1-1,-1 1 0,1-1 1,0 0-1,0 0 0,1 0 1,6 1-1,0-1 83,0 1 0,0-2 0,1 0 0,-1 0 0,1-1 0,-1 0 1,0-2-1,1 1 0,-1-1 0,0-1 0,0 0 0,18-8 0,-12 3 232,0-1 1,0-1-1,-1 0 1,-1-2-1,0 0 0,-1 0 1,0-2-1,0 0 1,-2 0-1,24-33 0,-30 36-132,0 0-1,-1 0 0,0 0 0,-1-1 1,0 0-1,-1 0 0,0-1 1,-1 1-1,-1-1 0,0 0 0,0 0 1,-1 1-1,-1-1 0,0 0 0,-1 0 1,0 0-1,-1 0 0,-4-13 1,6 23-173,-1-1 0,0 1 1,-1-1-1,1 1 0,-1 0 1,1-1-1,-1 1 1,0 0-1,0 0 0,-1 0 1,1 0-1,-1 1 0,1-1 1,-1 1-1,0-1 1,0 1-1,0 0 0,0 0 1,0 0-1,0 1 0,-1-1 1,1 1-1,-6-2 1,4 2-270,0 0 0,0 1 0,0 0 1,0 0-1,0 0 0,0 1 0,-1-1 1,1 1-1,0 0 0,1 1 0,-1-1 1,0 1-1,0 0 0,1 0 0,-1 1 1,-4 2-1,-17 11-3861,0-2-1858</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2.385"/>
    </inkml:context>
    <inkml:brush xml:id="br0">
      <inkml:brushProperty name="width" value="0.025" units="cm"/>
      <inkml:brushProperty name="height" value="0.025" units="cm"/>
    </inkml:brush>
  </inkml:definitions>
  <inkml:trace contextRef="#ctx0" brushRef="#br0">0 18 5381,'5'-3'2370,"-1"-2"-2081,-2 1-353,0 0-833,0 3-1890</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3.191"/>
    </inkml:context>
    <inkml:brush xml:id="br0">
      <inkml:brushProperty name="width" value="0.025" units="cm"/>
      <inkml:brushProperty name="height" value="0.025" units="cm"/>
    </inkml:brush>
  </inkml:definitions>
  <inkml:trace contextRef="#ctx0" brushRef="#br0">344 22 16271,'0'0'13197,"-8"-5"-13048,5 3-133,0 0 0,-1 0 0,1 0 0,-1 1-1,0-1 1,1 1 0,-1 0 0,0 0 0,0 0-1,1 0 1,-1 1 0,0-1 0,0 1 0,0 0-1,0 0 1,0 1 0,0-1 0,0 1 0,0 0-1,1 0 1,-1 0 0,0 0 0,1 1 0,-6 2-1,-14 8 223,0 0 0,1 1-1,0 2 1,1 0-1,-35 34 1,50-43-175,-1 0 0,1 1 1,0 0-1,1 0 0,0 1 1,0-1-1,0 1 0,1 0 0,0 0 1,1 1-1,0-1 0,0 1 1,1-1-1,0 1 0,0 0 1,1 0-1,0 0 0,1 0 0,0 0 1,1 11-1,0-17-63,0 0 0,1 0 0,-1 0 0,1 0 0,-1 0 0,1 0 0,0 0 0,0-1 0,1 1 0,-1-1 0,0 1 0,1-1 0,-1 0 0,1 0 0,0 0 0,0-1 0,0 1 0,0 0 0,0-1 0,0 0 0,0 0 0,0 0 0,0 0 0,1 0 0,-1-1 0,5 1 0,9 1 0,-1 0 0,0-2 0,0 0 0,18-2 0,-26 1 0,0-1 0,0 0 0,0 0 0,-1-1 0,1 1 0,0-2 0,-1 1 0,8-6 0,-13 8 0,0 0 0,0 0 0,0 0 0,0-1 0,0 1 0,-1 0 0,1-1 0,0 0 0,-1 1 0,1-1 0,-1 0 0,1 0 0,-1 0 0,0 0 0,0 0 0,0 0 0,0 0 0,0-1 0,0 1 0,-1 0 0,1-1 0,-1 1 0,1 0 0,-1-1 0,0 1 0,0 0 0,0-1 0,0 1 0,-1 0 0,1-1 0,-1 1 0,0-3 0,-1 4 0,1-1 0,-1 0 0,0 1 0,0 0 0,0-1 0,0 1 0,0 0 0,0 0 0,0 0 0,0 0 0,0 0 0,0 0 0,-1 1 0,1-1 0,0 1 0,0 0 0,-1-1 0,1 1 0,-5 1 0,-47 1 0,52-2 0,0 0 0,0 1 0,0-1 0,0 1 0,0-1 0,0 1 0,0 0 0,0 0 0,0 0 0,0 0 0,1 0 0,-1 0 0,0 0 0,0 0 0,1 1 0,-1-1 0,1 1 0,0 0 0,-1-1 0,1 1 0,0 0 0,0 0 0,0-1 0,-2 5 0,5-5 0,-1 0 0,1-1 0,-1 1 0,1 0 0,0-1 0,-1 1 0,1-1 0,0 1 0,-1-1 0,1 0 0,0 1 0,-1-1 0,1 0 0,0 0 0,-1-1 0,1 1 0,0 0 0,0 0 0,1-1 0,-1 0 0,10-1 0,0 0 0,0-2 0,-1 1 0,1-1 0,-1-1 0,0 0 0,13-9 0,-11 7 0,0 0 0,0 1 0,0 1 0,21-6 0,-33 12 0,-1-1 0,1 1 0,0 0 0,-1 0 0,1 0 0,0 0 0,-1 0 0,1 0 0,-1-1 0,0 1 0,1 0 0,-1 0 0,0 0 0,1 1 0,-1-1 0,0 0 0,0 0 0,0 0 0,0 0 0,0 0 0,0 0 0,0 0 0,-1 0 0,1 0 0,0 0 0,-1 1 0,1 3 0,-1 11 6,-1 1 1,0-1-1,-10 29 0,8-29-37,0 0-1,1 0 0,-2 31 1,5-47-53,0 0 1,0 0 0,0 1 0,0-1-1,0 0 1,1 0 0,-1 1-1,0-1 1,0 0 0,0 0 0,0 1-1,1-1 1,-1 0 0,0 0 0,0 0-1,0 1 1,1-1 0,-1 0-1,0 0 1,0 0 0,1 0 0,-1 0-1,0 0 1,0 0 0,1 1 0,-1-1-1,0 0 1,0 0 0,1 0 0,-1 0-1,0 0 1,1 0 0,-1 0-1,0 0 1,0 0 0,1 0 0,-1 0-1,0-1 1,0 1 0,1 0 0,-1 0-1,0 0 1,0 0 0,1 0-1,-1 0 1,0-1 0,0 1 0,1 0-1,-1 0 1,0 0 0,0-1 0,14-8-5709,0-9-4260</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3.564"/>
    </inkml:context>
    <inkml:brush xml:id="br0">
      <inkml:brushProperty name="width" value="0.025" units="cm"/>
      <inkml:brushProperty name="height" value="0.025" units="cm"/>
    </inkml:brush>
  </inkml:definitions>
  <inkml:trace contextRef="#ctx0" brushRef="#br0">50 1 8520,'0'0'14867,"0"10"-12737,-21 114 1325,12-83-2190,2 1 0,-3 62 0,10-97-1460,-1-6 84,1 0 0,0 0 0,-1 0 0,1 0 1,0 1-1,0-1 0,0 0 0,0 0 0,0 0 0,0 0 0,0 0 0,0 0 0,0 0 1,0 0-1,1 0 0,-1 1 0,0-1 0,1 0 0,-1 0 0,1 0 0,-1 0 0,1-1 1,-1 1-1,1 0 0,0 0 0,0 0 0,-1 0 0,1-1 0,0 1 0,0 0 0,0-1 1,1 2-1,-1-3-428,0 0 0,-1-1 0,1 1 0,-1 0 0,1 0 0,-1-1 1,1 1-1,-1 0 0,0-1 0,0 1 0,1-1 0,-1 1 0,0 0 0,-1-1 0,1 1 1,0 0-1,-1-3 0,1-1-1234,0-17-5353</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3.903"/>
    </inkml:context>
    <inkml:brush xml:id="br0">
      <inkml:brushProperty name="width" value="0.025" units="cm"/>
      <inkml:brushProperty name="height" value="0.025" units="cm"/>
    </inkml:brush>
  </inkml:definitions>
  <inkml:trace contextRef="#ctx0" brushRef="#br0">26 89 14350,'0'0'6539,"-5"-9"-3651,-15-29-571,20 37-2236,0 0 0,0 1-1,-1-1 1,1 0 0,0 0 0,0 1 0,0-1-1,0 0 1,0 0 0,0 0 0,1 1-1,-1-1 1,0 0 0,0 1 0,0-1 0,1 0-1,-1 0 1,0 1 0,1-1 0,-1 0 0,1 1-1,-1-1 1,0 1 0,1-1 0,0 0-1,-1 1 1,1-1 0,-1 1 0,1 0 0,0-1-1,-1 1 1,1-1 0,0 1 0,-1 0 0,1-1-1,0 1 1,-1 0 0,3 0 0,30-7 512,-28 6-339,32-4 324,-1 1 0,63 3 0,-83 2-524,0 0-1,0 1 1,0 1-1,0 0 1,-1 1-1,1 1 1,-1 1-1,23 11 1,-35-16-45,-1 0-1,1 1 1,0-1 0,0 1-1,-1 0 1,1 0 0,-1 0-1,0 0 1,1 0 0,-1 0-1,0 1 1,0-1-1,-1 1 1,1 0 0,0-1-1,-1 1 1,0 0 0,1 0-1,-1 0 1,0 0 0,-1 0-1,1 0 1,0 0 0,-1 0-1,0 0 1,0 0 0,0 0-1,0 1 1,0-1 0,0 0-1,-1 0 1,0 0 0,1 0-1,-1 0 1,0 0 0,-1 0-1,1 0 1,0-1 0,-1 1-1,0 0 1,0-1 0,1 1-1,-1-1 1,-1 0 0,1 1-1,0-1 1,-1 0 0,1 0-1,-1-1 1,1 1 0,-1 0-1,-4 1 1,-6 4-9,-1 0 0,0-1 0,0 0 0,0-2 0,0 1 0,-1-2 0,0 0 0,0-1 0,-27 1 0,42-3-74,-1 0 1,1 0-1,-1 0 0,1 0 1,-1 0-1,1 0 0,0 0 1,-1 0-1,1 0 1,0 0-1,-1 0 0,1 0 1,-1-1-1,1 1 0,0 0 1,-1 0-1,1-1 0,0 1 1,-1 0-1,1 0 0,0-1 1,0 1-1,-1 0 0,1-1 1,0 1-1,0 0 1,-1-1-1,1 1 0,0 0 1,0-1-1,0 1 0,0 0 1,0-1-1,-1 1 0,1-1 1,0 1-1,0-1 0,6-17-8161,10 0-5426</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5.042"/>
    </inkml:context>
    <inkml:brush xml:id="br0">
      <inkml:brushProperty name="width" value="0.025" units="cm"/>
      <inkml:brushProperty name="height" value="0.025" units="cm"/>
    </inkml:brush>
  </inkml:definitions>
  <inkml:trace contextRef="#ctx0" brushRef="#br0">106 1 11147,'0'0'14467,"0"10"-13053,-3 15-967,-1 0-1,-1 0 1,-1 0-1,-1-1 0,-1 0 1,-20 41-1,-13 39 892,40-101-1306,1-1-1,-1 1 1,0-1 0,1 1-1,-1-1 1,1 1 0,0 0-1,0-1 1,0 1 0,1 4-1,-1-6-11,0 0-1,1 0 0,-1-1 1,1 1-1,-1 0 0,1 0 0,-1 0 1,1 0-1,-1 0 0,1-1 0,0 1 1,-1 0-1,1-1 0,0 1 0,-1 0 1,1-1-1,0 1 0,0-1 0,1 1 1,4 1 45,0-1 1,0 0-1,-1 0 1,1-1 0,0 0-1,0 0 1,10-1 0,-4 0-49,33-5-482,-1-2 0,0-2-1,0-2 1,46-20 0,-53 20-497,-11 2-5162,-9 1-4291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7.404"/>
    </inkml:context>
    <inkml:brush xml:id="br0">
      <inkml:brushProperty name="width" value="0.025" units="cm"/>
      <inkml:brushProperty name="height" value="0.025" units="cm"/>
    </inkml:brush>
  </inkml:definitions>
  <inkml:trace contextRef="#ctx0" brushRef="#br0">189 22 13837,'0'-1'222,"0"0"0,0 0 0,0 0 0,0 1 0,0-1 0,0 0 0,0 0 0,0 0 0,-1 1 0,1-1 0,0 0 0,0 0 0,-1 1 0,1-1 0,-1 0 0,1 0 0,-1 1 0,1-1 0,-1 0 0,1 1 0,-1-1 0,1 1 0,-1-1 0,0 1 0,1-1 0,-1 1 0,0-1 0,0 1 0,-1-1-40,0 1 1,0 0-1,0-1 0,0 1 0,0 0 0,0 0 1,0 0-1,0 1 0,0-1 0,0 0 0,-3 2 1,-2 0-80,1 1 0,-1 0 1,1 0-1,0 0 0,0 1 0,-8 6 1,4 0 280,-1 1 1,1 0 0,1 1 0,0 0 0,1 0-1,-10 20 1,14-25-142,1 1 0,0-1-1,0 1 1,0 0 0,1 0-1,0 0 1,1 0 0,0 0-1,0 0 1,0 0 0,1 1-1,1-1 1,1 10 0,-1-15-204,0-1 1,0 1 0,1-1 0,-1 0-1,1 0 1,0 0 0,-1 0-1,1 0 1,0 0 0,0 0 0,0-1-1,1 1 1,-1-1 0,0 1-1,1-1 1,-1 0 0,0 0-1,1 0 1,-1 0 0,1 0 0,0-1-1,-1 1 1,1-1 0,0 1-1,-1-1 1,1 0 0,0 0 0,3-1-1,0 1 13,1 0-1,-1 0 1,1-1 0,-1 0-1,1 0 1,-1-1-1,0 1 1,0-1 0,1-1-1,9-5 1,-13 6-17,0 0 1,0 0-1,0 0 1,0-1-1,-1 1 1,1-1-1,-1 0 1,1 0-1,-1 0 1,0 0-1,0-1 1,-1 1-1,1 0 1,-1-1-1,1 1 1,-1-1-1,0 1 1,0-1-1,-1 0 1,1 1-1,-1-1 1,0-7-1,0 10-17,-1 0 0,0 0 0,0 0 0,0 0 0,0 0 0,0 0 0,0 0-1,0 0 1,0 0 0,0 1 0,0-1 0,0 0 0,0 1 0,-1-1-1,1 1 1,0-1 0,0 1 0,-1 0 0,1-1 0,0 1 0,-1 0 0,1 0-1,0 0 1,-1 0 0,1 0 0,0 0 0,-1 1 0,1-1 0,0 0-1,-3 1 1,3-1-6,0 1 0,-1-1 0,1 0 0,-1 0-1,1 1 1,0-1 0,-1 0 0,1 1 0,0 0-1,0-1 1,-1 1 0,1 0 0,0-1 0,0 1 0,0 0-1,0 0 1,0 0 0,0 0 0,0 0 0,0 0-1,0 0 1,0 0 0,1 1 0,-1-1 0,0 0 0,1 0-1,-1 1 1,1-1 0,0 0 0,-1 1 0,1-1-1,0 0 1,-1 3 0,2-3-12,0 0 0,-1-1 0,1 1 0,0 0 0,-1-1 0,1 1 0,0-1 0,0 1 0,0-1 0,-1 1 0,1-1 0,0 1 0,0-1 0,0 0 0,0 0 0,0 1 0,0-1 0,0 0 0,0 0 0,0 0 0,-1 0 0,1 0 0,2 0 0,30 0 0,-25-1 0,19 0 0,-23 0 0,-1 1 0,1-1 0,-1 1 0,1 0 0,-1 0 0,1 1 0,-1-1 0,1 1 0,4 1 0,-6-1 0,-1 0 0,0 0 0,0 0 0,1 0 0,-1 1 0,0-1 0,0 0 0,0 0 0,0 1 0,-1-1 0,1 1 0,0-1 0,-1 1 0,1-1 0,-1 1 0,1 0 0,-1-1 0,1 1 0,-1-1 0,0 1 0,0 0 0,0-1 0,0 1 0,-1 3 0,-5 67-2819,-1 0-3314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8.044"/>
    </inkml:context>
    <inkml:brush xml:id="br0">
      <inkml:brushProperty name="width" value="0.025" units="cm"/>
      <inkml:brushProperty name="height" value="0.025" units="cm"/>
    </inkml:brush>
  </inkml:definitions>
  <inkml:trace contextRef="#ctx0" brushRef="#br0">1 132 12460,'0'0'10570,"14"6"-8664,9 2-1279,1-1 0,1 0 0,-1-2 1,1-1-1,45 2 0,181-11-62,260-39 0,-130 8-387,363-54 217,-746 91-476,-39 7-3204,-16-2-5723,14-6-2998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8.877"/>
    </inkml:context>
    <inkml:brush xml:id="br0">
      <inkml:brushProperty name="width" value="0.025" units="cm"/>
      <inkml:brushProperty name="height" value="0.025" units="cm"/>
    </inkml:brush>
  </inkml:definitions>
  <inkml:trace contextRef="#ctx0" brushRef="#br0">316 53 12588,'0'0'6411,"0"-9"-3683,0 5-2552,1 3-82,-1 0 0,0-1 0,1 1 0,-1 0 0,0-1 0,0 1 0,0 0 0,0-1 0,-1 1 0,1 0 0,0-1 0,0 1 0,-1 0 0,1-1 1,-1 1-1,1 0 0,-1 0 0,0 0 0,1-1 0,-1 1 0,0 0 0,0 0 0,0 0 0,0 0 0,0 0 0,0 0 0,0 1 0,0-1 0,0 0 0,0 0 1,0 1-1,0-1 0,-1 1 0,1-1 0,0 1 0,0-1 0,-1 1 0,1 0 0,0 0 0,-1-1 0,1 1 0,0 0 0,-1 0 0,1 1 0,0-1 0,-2 0 1,-6 2 8,1-1 1,-1 1-1,1 0 1,0 1-1,0 0 1,0 1 0,0-1-1,1 1 1,-1 1-1,1 0 1,0 0-1,1 0 1,-1 0 0,-7 10-1,-10 10 529,1 0 0,-23 36-1,35-46-370,0 2 0,-16 34 0,24-45-211,0 0 1,1 1 0,0-1-1,0 1 1,1-1 0,0 1-1,0-1 1,1 1 0,-1 0-1,1-1 1,1 1 0,1 10 0,-1-14-39,1 0 0,-1 1 0,1-1 0,0-1 0,0 1 0,1 0 0,-1 0 0,0-1 0,1 1 0,-1-1 0,1 0 0,0 0 0,0 0 0,0 0 0,0 0 0,0-1 0,0 1 0,1-1 0,-1 0 0,0 0 1,1 0-1,-1 0 0,1-1 0,-1 1 0,1-1 0,4 0 0,6 1 42,-1-1 0,1 0 1,0-1-1,0 0 0,21-6 1,-24 4 25,0-1 0,-1 0-1,1-1 1,-1 0 0,15-10 0,-21 13-57,-1 0 1,1-1-1,-1 0 1,1 1-1,-1-1 1,0-1-1,0 1 1,0 0-1,-1-1 1,1 1-1,-1-1 1,0 0-1,0 0 1,0 0-1,0 0 1,-1 0-1,2-7 1,-3 10-24,0 0 0,0-1 0,0 1 0,0 0 0,0 0 0,0 0 0,-1 0 0,1 0 0,0 0 0,-1 0 0,1 0 0,-1 0 0,1 0 0,-1 0 0,0 0 0,1 0 0,-1 1 0,0-1 0,1 0 0,-1 0 0,0 1 0,0-1 0,0 0 0,0 1 0,0-1 0,-1 0 0,-37-10 0,31 10 0,0 1 0,-1 0 0,1 0 0,-1 1 0,1 0 0,-1 0 0,-9 3 0,19-4 0,0 0 0,0 0 0,-1 0 0,1 0 0,0 0 0,0 1 0,-1-1 0,1 0 0,0 0 0,-1 1 0,1-1 0,0 1 0,-1-1 0,1 0 0,0 1 0,-1-1 0,1 1 0,-1-1 0,1 1 0,-1 0 0,1-1 0,-1 1 0,0-1 0,1 1 0,-1 0 0,0-1 0,1 1 0,-1 0 0,0 0 0,0-1 0,1 1 0,-1 0 0,0-1 0,0 1 0,0 0 0,0 0 0,0-1 0,0 1 0,0 0 0,-1 0 0,1-1 0,0 1 0,0 0 0,0 0 0,-1-1 0,1 1 0,0 0 0,-1-1 0,1 1 0,-1-1 0,1 1 0,-1 0 0,1-1 0,-1 1 0,1-1 0,-1 1 0,1-1 0,-1 1 0,0-1 0,1 0 0,-1 1 0,0-1 0,-1 1 0,18-2 0,-1 0 0,1-2 0,-1 1 0,0-2 0,0 0 0,0 0 0,-1-2 0,0 0 0,0 0 0,0-1 0,0-1 0,-1 0 0,15-14 0,-28 22 0,1-1 0,-1 1 0,1-1 0,-1 1 0,0 0 0,1-1 0,-1 1 0,1 0 0,-1-1 0,1 1 0,0 0 0,-1-1 0,1 1 0,-1 0 0,1 0 0,-1 0 0,1 0 0,0-1 0,-1 1 0,1 0 0,-1 0 0,1 0 0,0 0 0,-1 0 0,1 1 0,-1-1 0,1 0 0,0 0 0,-1 0 0,1 0 0,-1 1 0,1-1 0,0 1 0,1 20 0,-16 38 0,12-54 0,-8 24 0,7-21 0,-1 1 0,2 0 0,-1 0 0,1 0 0,-2 19 0,5-28-74,-1 1 1,0-1-1,0 0 0,0 0 1,0 1-1,1-1 0,-1 0 1,0 0-1,0 1 1,0-1-1,1 0 0,-1 0 1,0 0-1,1 1 0,-1-1 1,0 0-1,0 0 0,1 0 1,-1 0-1,0 0 0,1 0 1,-1 0-1,0 1 0,1-1 1,-1 0-1,0 0 1,1 0-1,-1 0 0,0 0 1,1 0-1,-1-1 0,0 1 1,1 0-1,-1 0 0,0 0 1,1 0-1,-1 0 0,0 0 1,0-1-1,1 1 1,-1 0-1,0 0 0,0 0 1,1-1-1,-1 1 0,0 0 1,0 0-1,1-1 0,-1 1 1,0 0-1,0 0 0,0-1 1,0 1-1,1-1 0,15-13-8564,-2-7-2856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284"/>
    </inkml:context>
    <inkml:brush xml:id="br0">
      <inkml:brushProperty name="width" value="0.025" units="cm"/>
      <inkml:brushProperty name="height" value="0.025" units="cm"/>
    </inkml:brush>
  </inkml:definitions>
  <inkml:trace contextRef="#ctx0" brushRef="#br0">403 142 17264,'0'-12'3801,"0"4"-3207,0-1-1,-1 1 0,1 0 0,-2 0 0,1 0 1,-1 1-1,-5-16 0,5 20-470,0 0 1,1-1-1,-2 1 0,1 0 0,0 0 1,0 0-1,-1 1 0,0-1 0,0 0 0,1 1 1,-1 0-1,-1 0 0,1 0 0,0 0 1,0 0-1,-1 0 0,1 1 0,-1 0 0,1 0 1,-1 0-1,0 0 0,0 0 0,-5 1 1,0-1-81,-1 2 1,0 0 0,0 0-1,0 1 1,1 0 0,-1 0 0,1 1-1,-1 0 1,1 1 0,0 0 0,0 1-1,1 0 1,-1 0 0,1 1-1,0-1 1,1 2 0,-9 8 0,-2 2 246,1 2 1,1 0-1,0 0 1,2 1-1,-22 39 1,32-50-183,0 0 0,0 0 0,0 1 0,1-1 0,-2 14 0,4-21-100,1 0 0,0-1 0,-1 1 0,1 0 0,0-1 0,0 1-1,0-1 1,0 1 0,0 0 0,0-1 0,0 1 0,1 0 0,-1-1 0,1 1 0,-1-1 0,1 1 0,0 0 0,-1-1 0,1 0 0,0 1 0,0-1 0,0 1 0,0-1 0,0 0 0,0 0 0,1 0 0,-1 0 0,0 0 0,1 0 0,-1 0-1,0 0 1,1 0 0,-1 0 0,1-1 0,-1 1 0,1-1 0,3 2 0,8-1 31,1-1 1,-1 0-1,1 0 0,-1-1 1,0-1-1,1 0 0,-1-1 1,0-1-1,13-4 0,57-13-683,-81 21 593,0 0 0,-1 0 0,1 0 0,0 0 0,0 0 0,-1 1-1,1-1 1,0 0 0,0 1 0,-1-1 0,1 1 0,0 0 0,-1-1 0,1 1-1,-1 0 1,1 0 0,-1 0 0,1 0 0,-1 0 0,0 1 0,1-1 0,-1 0 0,0 1-1,0-1 1,0 1 0,0-1 0,0 1 0,0-1 0,-1 1 0,1 0 0,0-1-1,-1 1 1,1 0 0,-1 3 0,3 7 71,-1 1-1,-1 0 1,0 25-1,-1-23-101,2 31 133,0 22 413,-2 0 0,-10 68-1,8-119-377,-1 1 1,-1 0-1,0-1 0,-2 0 0,0 0 0,0 0 0,-2-1 0,0 0 0,0 0 1,-2-1-1,0 0 0,-22 24 0,30-37-86,0 1 0,-1-1 0,1 1 0,-1-1 0,0 0 0,0 0 0,0 0 0,0 0 0,0-1 0,0 1 0,-1-1 0,1 0 0,0 0 0,-1 0 0,1 0 0,-1 0 0,1-1 0,-1 0 0,1 0 0,-6 0 0,6-1 0,-1 0 0,1-1 0,0 1 0,0-1 0,0 1 0,0-1 0,0 0 0,0 0 0,0-1 0,1 1 0,-1 0 0,1-1 0,0 0 0,-1 1 0,1-1 0,0 0 0,1 0 0,-1 0 0,1-1 0,-2-3 0,-8-21 0,1 0 0,1 0 0,2 0 0,-6-50 0,7 18 0,3-76 0,3 129 0,0 1 0,1-1 0,0 1 0,0-1 0,0 0 0,1 1 0,0 0 0,0-1 0,1 1 0,-1 0 0,1 0 0,1 0 0,4-6 0,-2 5 0,0 1 0,0 0 0,1 0 0,0 0 0,0 1 0,1 0 0,-1 1 0,1 0 0,12-5 0,31-12-829,-18 7-1696,-1 0 1,38-24-1,-23 6-4350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5.574"/>
    </inkml:context>
    <inkml:brush xml:id="br0">
      <inkml:brushProperty name="width" value="0.025" units="cm"/>
      <inkml:brushProperty name="height" value="0.025" units="cm"/>
    </inkml:brush>
  </inkml:definitions>
  <inkml:trace contextRef="#ctx0" brushRef="#br0">60 50 16848,'0'0'6214,"-47"-2"-3588,34 2-287,21 0-2468,18-7-1152,2-9-3299,5-9-6150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9.231"/>
    </inkml:context>
    <inkml:brush xml:id="br0">
      <inkml:brushProperty name="width" value="0.025" units="cm"/>
      <inkml:brushProperty name="height" value="0.025" units="cm"/>
    </inkml:brush>
  </inkml:definitions>
  <inkml:trace contextRef="#ctx0" brushRef="#br0">36 0 19827,'0'0'5797,"0"63"-4227,0-26 287,0 3-1088,0 0-513,-3-3-127,3-3-65,0-6-32,0-6-32,0-5-128,0-6-673,0-6-833,-5-5-5028,-5-9 832,-7-7-4740</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9.560"/>
    </inkml:context>
    <inkml:brush xml:id="br0">
      <inkml:brushProperty name="width" value="0.025" units="cm"/>
      <inkml:brushProperty name="height" value="0.025" units="cm"/>
    </inkml:brush>
  </inkml:definitions>
  <inkml:trace contextRef="#ctx0" brushRef="#br0">2 104 11147,'0'0'3683,"-1"-9"-459,0-32-480,2 39-2552,-1 0 0,1 1 0,-1-1 0,1 0 0,0 0 0,0 0 0,-1 0 0,1 1 0,1-1 0,-1 0 0,0 1 0,0-1 0,1 1 0,-1 0 0,1-1 0,-1 1 0,1 0 0,-1 0 0,1 0 0,0 0 0,-1 0 0,1 0 0,0 0 0,0 1 0,3-2 0,48-7 1752,-49 8-1806,21-2 72,0 1 0,1 1 0,-1 1 0,0 1 0,1 1 0,-1 2 0,0 0 0,26 9-1,-49-13-203,0 1 0,0-1-1,-1 1 1,1 0-1,0 0 1,0 0 0,0 0-1,-1 0 1,1 0-1,-1 0 1,1 0-1,-1 1 1,1-1 0,-1 1-1,0-1 1,0 1-1,1-1 1,-1 1-1,0 0 1,-1 0 0,2 3-1,-2-4 27,0 1-1,0 0 1,0 0-1,0 0 1,-1 0-1,1-1 1,-1 1-1,1 0 1,-1 0-1,0-1 1,1 1-1,-1 0 1,0-1-1,0 1 1,-1-1-1,1 1 1,0-1 0,-2 2-1,-7 6 119,0 0 1,-1-1-1,0-1 1,-22 12-1,-97 39 106,167-70-13415,-12 0 4212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19.934"/>
    </inkml:context>
    <inkml:brush xml:id="br0">
      <inkml:brushProperty name="width" value="0.025" units="cm"/>
      <inkml:brushProperty name="height" value="0.025" units="cm"/>
    </inkml:brush>
  </inkml:definitions>
  <inkml:trace contextRef="#ctx0" brushRef="#br0">62 1 9033,'0'0'21193,"2"13"-20179,1 14-759,-1 1-1,-2 0 1,-1-1-1,-1 1 1,-8 37-1,-14 9-254,17-57 0,1 1 0,1 0 0,0 0 0,-4 35 0,10-52 0,-1 0 0,1 0 0,0 0 0,-1 0 0,1 0 0,0 0 0,-1 0 0,1 0 0,0 0 0,0 0 0,0 0 0,0-1 0,0 1 0,0 0 0,0-1 0,0 1 0,0-1 0,0 1 0,1-1 0,-1 1 0,0-1 0,0 0 0,0 0 0,0 0 0,1 1 0,-1-1 0,0 0 0,0 0 0,1-1 0,-1 1 0,0 0 0,0 0 0,2-1 0,47-5 0,4-6-785,-26 6-1706,0 0 1,0 2 0,36-1 0,-51 5-10530</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21.754"/>
    </inkml:context>
    <inkml:brush xml:id="br0">
      <inkml:brushProperty name="width" value="0.025" units="cm"/>
      <inkml:brushProperty name="height" value="0.025" units="cm"/>
    </inkml:brush>
  </inkml:definitions>
  <inkml:trace contextRef="#ctx0" brushRef="#br0">1 20 18161,'0'0'3753,"0"3"608,0 22-1953,3 149 1660,15-223-4052,-13 30-16,-1 0 0,-1-1 0,-1 1 0,0 0 0,-1-1 0,-4-35 0,1 54 0,0 10 0,-1 13 0,3-20 0,0-1 0,0 1 0,0-1 0,0 1 0,0-1 0,1 1 0,-1-1 0,0 1 0,1-1 0,-1 0 0,1 1 0,-1-1 0,1 0 0,0 1 0,0-1 0,-1 0 0,1 0 0,0 0 0,0 1 0,0-1 0,0 0 0,1 0 0,-1-1 0,0 1 0,0 0 0,1 0 0,-1 0 0,0-1 0,1 1 0,-1-1 0,0 1 0,1-1 0,-1 0 0,1 1 0,-1-1 0,1 0 0,-1 0 0,1 0 0,-1 0 0,1 0 0,-1 0 0,1-1 0,-1 1 0,3-1 0,2 0 0,0-1 0,0 0 0,-1 0 0,1 0 0,-1 0 0,1-1 0,-1 0 0,0 0 0,0 0 0,6-7 0,-2 0 0,-8 9 0,0-1 0,0 0 0,0 1 0,1-1 0,-1 1 0,0-1 0,1 1 0,0 0 0,-1-1 0,1 1 0,-1 0 0,1 0 0,0 0 0,0 1 0,3-2 0,-2 47 0,-5 148 0,2-193-63,0 1-1,1-1 1,-1 1 0,0-1 0,1 1-1,-1-1 1,0 1 0,1-1-1,-1 0 1,1 1 0,-1-1-1,1 0 1,-1 1 0,1-1 0,-1 0-1,1 0 1,-1 1 0,1-1-1,-1 0 1,1 0 0,-1 0-1,1 0 1,-1 0 0,1 0 0,-1 0-1,1 0 1,0 0 0,-1 0-1,1 0 1,-1 0 0,1 0-1,-1 0 1,1 0 0,-1-1 0,1 1-1,-1 0 1,1 0 0,-1-1-1,1 1 1,-1 0 0,1-1-1,-1 1 1,0 0 0,1-1 0,-1 1-1,1-1 1,-1 1 0,1-1-1,12-15-7116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23.997"/>
    </inkml:context>
    <inkml:brush xml:id="br0">
      <inkml:brushProperty name="width" value="0.025" units="cm"/>
      <inkml:brushProperty name="height" value="0.025" units="cm"/>
    </inkml:brush>
  </inkml:definitions>
  <inkml:trace contextRef="#ctx0" brushRef="#br0">55 13 13100,'0'0'18797,"-6"5"-18130,3-3-597,-14 15 69,19-12-138,17-6-8,108-29 7,-135 31 0,0 0 0,0 0 0,0-1 0,0 0 0,-8-2 0,-23 0 0,-18 12 0,35-6 0,20-3 0,7-2 0,37-7 0,-11 2 0,-1 2 0,38-2 0,-232 17 0,204-11-2506,1 0-4405,-34 0-3883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38.763"/>
    </inkml:context>
    <inkml:brush xml:id="br0">
      <inkml:brushProperty name="width" value="0.025" units="cm"/>
      <inkml:brushProperty name="height" value="0.025" units="cm"/>
    </inkml:brush>
  </inkml:definitions>
  <inkml:trace contextRef="#ctx0" brushRef="#br0">1 12 9225,'0'0'14654,"1"9"-14089,1 5-383,2 17 191,2 1 0,0-1 0,2 0 0,2-1-1,0 0 1,21 39 0,-29-66-271,0 0-1,0 0 0,0 0 0,0 0 0,1 0 1,-1-1-1,1 1 0,0-1 0,0 1 0,0-1 1,0 0-1,0-1 0,0 1 0,1 0 1,-1-1-1,0 1 0,1-1 0,-1 0 0,1-1 1,0 1-1,-1 0 0,7-1 0,-7 0-3,0-1 0,0 1 1,0-1-1,1 0 0,-1 0 0,0 0 0,0 0 0,-1-1 0,1 1 1,0-1-1,0 0 0,-1 0 0,1 0 0,-1 0 0,1 0 0,-1 0 0,0-1 1,0 1-1,0-1 0,0 1 0,-1-1 0,1 0 0,-1 0 0,1 0 1,0-4-1,4-12-16,0 0 0,-2 1 1,0-2-1,-2 1 0,1-21 1,-2 31-70,-1-1 0,0 0 0,0 0 0,-1 1 0,-1-1 0,0 0 0,0 1 1,-1-1-1,0 1 0,0 0 0,-10-16 0,13 24-44,0 0-1,-1 0 1,1 0-1,-1 0 1,0 1-1,1-1 1,-1 0-1,0 0 1,1 0-1,-1 1 1,0-1-1,0 0 1,0 1 0,0-1-1,0 1 1,1-1-1,-1 1 1,0-1-1,0 1 1,0 0-1,0 0 1,0-1-1,0 1 1,0 0-1,-1 0 1,0 0 0,1 0-71,0 1 1,0-1 0,0 1 0,1 0 0,-1-1 0,0 1 0,0 0 0,0 0 0,1-1 0,-1 1 0,1 0 0,-1 0 0,0 0-1,1 0 1,0 0 0,-1 0 0,1 0 0,-1 0 0,1 0 0,0 2 0,-1-1-103,0 0 0,1 0 0,0 1-1,-1-1 1,1 0 0,0 0 0,0 0 0,0 1 0,1-1 0,-1 0 0,0 0 0,1 0 0,-1 1 0,1-1-1,0 0 1,0 0 0,0 0 0,0 0 0,0 0 0,0-1 0,0 1 0,1 0 0,-1 0 0,1-1-1,-1 1 1,4 1 0,14 2-6010,4-4-2791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39.462"/>
    </inkml:context>
    <inkml:brush xml:id="br0">
      <inkml:brushProperty name="width" value="0.025" units="cm"/>
      <inkml:brushProperty name="height" value="0.025" units="cm"/>
    </inkml:brush>
  </inkml:definitions>
  <inkml:trace contextRef="#ctx0" brushRef="#br0">89 238 17873,'0'0'7265,"-8"-4"-5861,-29-12-528,36 16-867,0 0-1,0 0 1,0 0 0,0 0 0,0 0-1,0 0 1,0 0 0,0 1-1,1-1 1,-1 0 0,0 0 0,0 1-1,0-1 1,0 1 0,0-1 0,0 1-1,1-1 1,-1 1 0,0-1 0,0 1-1,1 0 1,-1 0 0,0-1-1,1 1 1,-1 0 0,1 0 0,-1 0-1,1-1 1,-1 1 0,1 0 0,0 0-1,-1 1 1,-9 32-58,9-29 72,-1 6 4,0 0 0,0 0 0,1 0 0,1 0 0,0 1 0,0-1 1,4 22-1,-3-31-15,-1 1 1,1-1 0,0 0-1,0 0 1,0 1 0,0-1-1,0 0 1,0 0 0,1 0-1,-1 0 1,1 0-1,-1-1 1,1 1 0,0 0-1,-1-1 1,1 1 0,3 1-1,-2-2 10,0 0-1,0 0 1,-1-1-1,1 1 1,0-1 0,0 0-1,0 0 1,0 0-1,0 0 1,0 0-1,0 0 1,-1-1-1,1 0 1,0 1-1,0-1 1,-1 0 0,1-1-1,3-1 1,2-1 24,-1-1 0,0-1 1,0 1-1,-1-1 0,1 0 1,-1-1-1,0 1 0,-1-1 1,0 0-1,7-13 1,19-40 9,-38 114 201,2 1 1,3-1 0,2 1 0,2 0-1,3 0 1,22 104 0,-21-137-94,-2 0-1,0 0 1,-1 0 0,-2 0-1,-1 42 1,0-62-152,0-1 0,0 1 0,0-1 0,-1 0 0,1 1 0,0-1 0,0 0 0,-1 1 0,1-1 0,-1 1 0,1-1 0,-1 0 0,1 0 0,-1 1 0,0-1 0,0 0 0,0 0 0,0 0 0,1 0 0,-2 0 0,1 0 0,0 0 0,0 0 0,0 0 0,0-1 0,0 1 0,-1 0 0,1-1 0,0 1 1,-1-1-1,1 1 0,0-1 0,-1 0 0,1 1 0,0-1 0,-1 0 0,1 0 0,-1 0 0,1 0 0,0 0 0,-1-1 0,1 1 0,-1 0 0,1-1 0,0 1 0,-2-1 0,-3-1 19,1-1 1,0 1 0,0-1-1,0 0 1,0 0-1,0 0 1,1-1 0,0 0-1,-8-8 1,6 4-32,0 0 0,0-1 0,1 0 0,0 0 0,1 0 0,0 0 0,1-1 0,0 0 0,0 1 0,1-1 0,0 0 0,1 0 0,0 0 0,0-1 0,2-18 0,1 14 0,1-1 0,1 1 0,0 0 0,0 0 0,2 0 0,0 1 0,0 0 0,2 0 0,14-22 0,115-135 0,-96 124 0,-1-2 0,-3-1 0,40-71 0,-73 113 0,0 1 0,0-1 0,0 0 0,-1 0 0,-1-1 0,1 1 0,-1 0 0,0-1 0,-1 0 0,0 1 0,-1-1 0,0 0 0,-1-12 0,1 19 0,0 1 0,-1 0 0,1 0 0,0-1 0,-1 1 0,0 0 0,1 0 0,-1-1 0,0 1 0,1 0 0,-1 0 0,0 0 0,0 0 0,0 0 0,0 0 0,0 0 0,0 1 0,0-1 0,0 0 0,0 0 0,-1 1 0,1-1 0,0 1 0,-2-1 0,-1 0 0,1 1 0,0-1 0,0 1 0,0 0 0,-1 0 0,1 0 0,0 1 0,0-1 0,0 1 0,-4 1 0,-2 1 0,1 0 0,0 1 0,0-1 0,0 2 0,0-1 0,-11 10 0,5-1 0,1 0 0,0 0 0,1 2 0,-17 26 0,24-33 0,0 1 0,0 0 0,1 0 0,0 0 0,1 1 0,0-1 0,1 1 0,0 0 0,0 0 0,0 14 0,2-21-198,0 0 0,1 0 1,-1 0-1,1 0 0,0 0 0,0 0 0,0 0 0,0 0 1,0-1-1,1 1 0,-1 0 0,1-1 0,0 1 1,0-1-1,0 1 0,0-1 0,0 0 0,0 0 0,1 0 1,-1 0-1,1 0 0,-1-1 0,1 1 0,0-1 1,0 1-1,4 0 0,3 2-1299,1-1-1,0 0 1,0 0-1,0-1 1,1-1-1,12 0 1,21 0-11411</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39.790"/>
    </inkml:context>
    <inkml:brush xml:id="br0">
      <inkml:brushProperty name="width" value="0.025" units="cm"/>
      <inkml:brushProperty name="height" value="0.025" units="cm"/>
    </inkml:brush>
  </inkml:definitions>
  <inkml:trace contextRef="#ctx0" brushRef="#br0">25 1 17008,'0'0'15759,"-25"49"-16560,37-49-4260,3 0-6341</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49.869"/>
    </inkml:context>
    <inkml:brush xml:id="br0">
      <inkml:brushProperty name="width" value="0.025" units="cm"/>
      <inkml:brushProperty name="height" value="0.025" units="cm"/>
    </inkml:brush>
  </inkml:definitions>
  <inkml:trace contextRef="#ctx0" brushRef="#br0">18 89 12684,'0'0'3812,"3"-8"-1923,7-22-627,-1 7 3541,-27 102-4291,12-61-425,1 0-1,2 1 1,-1 0-1,1 23 1,2-39-77,1-1 1,0 1-1,0 0 0,1-1 1,-1 1-1,0-1 1,1 1-1,0-1 1,-1 0-1,1 1 0,0-1 1,0 1-1,0-1 1,1 0-1,-1 0 1,1 0-1,-1 0 0,3 2 1,-3-3 27,1 0-1,0 0 1,0 0 0,1 0 0,-1 0 0,0-1 0,0 1-1,0-1 1,0 1 0,1-1 0,-1 0 0,0 0 0,0 0-1,1 0 1,-1 0 0,0-1 0,0 1 0,0-1 0,1 1-1,-1-1 1,3-1 0,2-2 209,1 1 0,-1-1 0,0-1-1,0 0 1,0 0 0,-1 0 0,0-1 0,0 0 0,0 0-1,-1 0 1,0-1 0,5-7 0,0-1 70,-2 1-1,0-1 1,0 0 0,-2 0-1,6-19 1,-5-13 432,-9 37-408,-5 31-198,2 10-143,1 1 0,1-1 0,1 1 0,3 32 0,-1-61 0,0 0 0,0-1 0,0 1 0,0-1 0,0 1 0,1-1 0,-1 1 0,1-1 0,-1 1 0,1-1 0,0 0 0,0 1 0,0-1 0,0 0 0,1 0 0,-1 1 0,0-1 0,1 0 0,0 0 0,-1-1 0,1 1 0,0 0 0,0 0 0,0-1 0,0 0 0,0 1 0,1-1 0,-1 0 0,0 0 0,1 0 0,-1 0 0,5 1 0,-3-2 0,0 0 0,1-1 0,-1 1 0,0-1 0,0 0 0,0 0 0,0 0 0,0 0 0,0-1 0,0 0 0,-1 0 0,1 0 0,-1 0 0,1 0 0,-1-1 0,0 1 0,0-1 0,0 0 0,4-5 0,1-1 0,-1-1 0,1 0 0,-2 0 0,1 0 0,-2-1 0,1 0 0,-2 0 0,1-1 0,-1 0 0,-1 1 0,0-1 0,-1 0 0,0 0 0,-1-1 0,0-16 0,-1 28 0,0 1 0,0-1 0,0 1 0,0-1 0,0 1 0,0-1 0,0 1 0,0-1 0,0 1 0,0-1 0,0 1 0,0-1 0,0 1 0,0-1 0,0 0 0,0 1 0,0-1 0,-1 1 0,1-1 0,0 1 0,0 0 0,-1-1 0,1 1 0,0-1 0,-1 1 0,1-1 0,-1 1 0,1 0 0,0-1 0,-1 1 0,1 0 0,-1-1 0,1 1 0,-1 0 0,1 0 0,-1-1 0,1 1 0,-1 0 0,1 0 0,-1 0 0,1 0 0,-1 0 0,1 0 0,-1 0 0,0 0 0,0 0 0,-21 15 0,13-8 0,13-24 0,-1 10 0,-2 4 0,-1 0 0,1 0 0,0 0 0,0 0 0,1 0 0,-1 0 0,0 1 0,1-1 0,0 0 0,-1 1 0,1 0 0,0-1 0,5-3 0,-1 55 0,-3-29 0,-3-15 0,0 0 0,1 1 0,-1-1 0,1 0 0,0 0 0,0 0 0,1 0 0,0 0 0,0 0 0,0 0 0,0 0 0,1-1 0,6 9 0,-8-12 0,0 0 0,1-1 0,-1 1 0,0-1 0,1 1 0,-1-1 0,1 0 0,-1 1 0,1-1 0,-1 0 0,0 0 0,1 0 0,-1 0 0,1 0 0,-1 0 0,1-1 0,-1 1 0,1 0 0,-1-1 0,0 1 0,2-2 0,30-22 0,15-39 0,-30 32 0,-7 15 0,-19 47 0,2-9 0,0 0 0,1 0 0,1 1 0,-1 35 0,5-58 0,0 1 0,0 0 0,0-1 0,0 1 0,0 0 0,0-1 0,0 1 0,0 0 0,1-1 0,-1 1 0,0 0 0,0-1 0,1 1 0,-1-1 0,0 1 0,1-1 0,-1 1 0,0-1 0,1 1 0,-1-1 0,1 1 0,-1-1 0,1 1 0,-1-1 0,1 1 0,-1-1 0,1 0 0,0 0 0,0 1 0,23-2 0,-19-1 0,0 1 0,0-1 0,0-1 0,0 1 0,-1-1 0,1 1 0,4-5 0,4-6 0,-1-1 0,0 0 0,-1-1 0,12-21 0,-18 28 0,-1-1 0,1 0 0,-1 0 0,-1-1 0,0 1 0,0-1 0,-1 0 0,0 0 0,1-14 0,-25 51 0,16-17 0,1 1 0,0-1 0,0 1 0,1 0 0,0 0 0,1 1 0,-3 21 0,6-31 0,0 1 0,0-1 0,0 1 0,0-1 0,0 1 0,0-1 0,1 0 0,-1 1 0,1-1 0,-1 1 0,1-1 0,0 0 0,0 1 0,0-1 0,1 0 0,-1 0 0,0 0 0,1 0 0,-1 0 0,1 0 0,0 0 0,0-1 0,-1 1 0,1 0 0,0-1 0,1 0 0,-1 1 0,0-1 0,0 0 0,0 0 0,1 0 0,-1 0 0,1-1 0,-1 1 0,0-1 0,1 1 0,-1-1 0,1 0 0,-1 0 0,1 0 0,4-1 0,-5 1-162,0 0 0,0 0 0,0 0-1,-1 0 1,1 0 0,0-1 0,0 1 0,0-1 0,-1 1 0,1-1 0,0 0-1,0 1 1,-1-1 0,1 0 0,-1 0 0,1 0 0,-1-1 0,1 1 0,-1 0-1,0 0 1,1-1 0,-1 1 0,0-1 0,0 1 0,0-1 0,0 1-1,0-1 1,0 0 0,0-1 0,1-5-1602,0 0 0,-1 0 0,0-1-1,-1 1 1,0-13 0,0 18 1118,0-33-13880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0.195"/>
    </inkml:context>
    <inkml:brush xml:id="br0">
      <inkml:brushProperty name="width" value="0.025" units="cm"/>
      <inkml:brushProperty name="height" value="0.025" units="cm"/>
    </inkml:brush>
  </inkml:definitions>
  <inkml:trace contextRef="#ctx0" brushRef="#br0">17 27 10858,'-8'-10'8841,"2"3"-5734,4 0 96,2 5-801,0 1-1409,5 1-1089,7 1-32,5 8-1506,2 5-2562,2 1-2210,3 3-7879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105"/>
    </inkml:context>
    <inkml:brush xml:id="br0">
      <inkml:brushProperty name="width" value="0.025" units="cm"/>
      <inkml:brushProperty name="height" value="0.025" units="cm"/>
    </inkml:brush>
  </inkml:definitions>
  <inkml:trace contextRef="#ctx0" brushRef="#br0">1 166 8584,'0'0'14510,"10"7"-13208,-4-2-1079,-3-3-154,0 1 0,0-1 0,-1 0 1,1 0-1,1 0 0,-1 0 0,0 0 1,0-1-1,1 0 0,-1 1 0,0-1 1,1 0-1,-1-1 0,1 1 0,0-1 1,-1 1-1,1-1 0,-1 0 0,1-1 1,0 1-1,-1 0 0,6-3 0,5-2 161,-1-2 0,0 0 0,-1 0-1,1-1 1,-1-1 0,15-14 0,-23 20-139,1-1 1,-1 0-1,0 0 1,-1 0-1,1 0 1,-1-1-1,0 1 1,0-1-1,0 0 1,0 0-1,-1 0 1,0 0-1,0-1 0,0 1 1,-1 0-1,0-1 1,0 1-1,0-1 1,-1-10-1,0 15-78,-1-1-1,0 1 1,1-1-1,-1 1 1,0-1-1,0 1 1,0 0-1,0-1 1,0 1-1,0 0 1,0 0-1,0 0 1,0 0-1,-1 0 1,1 0-1,0 0 1,-1 0-1,1 0 1,-1 1-1,1-1 1,-1 0-1,1 1 1,-1-1-1,1 1 1,-1 0-1,0 0 1,1-1-1,-1 1 1,1 0-1,-1 0 1,0 1-1,1-1 1,-1 0-1,0 0 1,1 1-1,-2 0 1,-4 0-54,1 0-1,-1 1 1,1 0 0,-1 0 0,1 0 0,0 1 0,-10 6 0,4 1 32,0 0 1,1 1 0,0 0-1,1 1 1,0 1 0,0-1-1,-7 15 1,12-19 14,0 1 0,1-1 0,0 1 0,1-1 0,-1 1-1,2 0 1,-1 0 0,1 0 0,1 1 0,0-1 0,0 0 0,0 1 0,2 9 0,-1-18-12,0 0 1,1 0 0,-1 0-1,0 0 1,1-1-1,-1 1 1,0 0-1,1 0 1,0 0-1,-1 0 1,1-1 0,-1 1-1,1 0 1,0 0-1,-1-1 1,1 1-1,0 0 1,0-1 0,0 1-1,0-1 1,-1 1-1,1-1 1,0 0-1,2 1 1,30 1-30,-23-3 49,1-1 0,-1 0 0,1-1-1,10-4 1,2-5-84,-1-1 0,0 0 0,-1-2 0,-1-1 0,0 0-1,18-21 1,-38 37 61,1 0 0,-1-1 0,0 1 0,0 0 0,0 0 0,0 0 0,1-1 0,-1 1-1,0 0 1,0 0 0,0 0 0,1 0 0,-1 0 0,0 0 0,0-1 0,1 1 0,-1 0 0,0 0-1,0 0 1,1 0 0,-1 0 0,0 0 0,0 0 0,1 0 0,-1 0 0,0 0 0,0 0 0,1 0-1,-1 0 1,0 0 0,0 0 0,1 1 0,-1-1 0,0 0 0,0 0 0,1 0 0,-1 1 0,5 11-187,-3 25 157,-1-29 112,-1-1-47,0-1 0,0 1 0,1-1 0,0 1 0,1-1 0,-1 0 0,1 0 0,0 1 0,1-1-1,4 9 1,-5-13-10,1 0 0,-1 0 0,0 0-1,1 0 1,-1 0 0,1-1-1,0 1 1,-1-1 0,1 0 0,0 0-1,0 0 1,0 0 0,0 0-1,0-1 1,0 1 0,0-1-1,0 0 1,0 0 0,0 0 0,0 0-1,0 0 1,0-1 0,0 1-1,6-3 1,8-2-21,-1 0 0,1-1 0,-1-1 0,0-1 0,-1 0 0,19-14 0,-20 12-223,1 1 1,0 1-1,0 0 1,1 1-1,0 1 1,26-7-1,-41 13 236,0-1 1,0 1-1,0 0 1,0-1-1,0 1 1,0 0-1,1 0 0,-1 0 1,0 0-1,0 0 1,0 0-1,0 1 1,0-1-1,0 0 0,0 0 1,0 1-1,0-1 1,0 0-1,0 1 1,0-1-1,0 1 0,0 0 1,0-1-1,-1 1 1,1 0-1,0-1 1,0 1-1,-1 0 0,1 0 1,0 0-1,-1 0 1,1 1-1,2 34 1543,-2-8-940,0-27-600,-1 0 0,0-1 1,1 1-1,-1 0 0,1-1 1,0 1-1,-1-1 1,1 1-1,-1-1 0,1 1 1,0-1-1,-1 1 0,1-1 1,0 0-1,0 1 1,-1-1-1,1 0 0,0 0 1,0 0-1,-1 1 1,1-1-1,0 0 0,0 0 1,0 0-1,-1 0 0,1 0 1,0 0-1,0-1 1,0 1-1,-1 0 0,1 0 1,0 0-1,0-1 0,-1 1 1,1 0-1,0-1 1,-1 1-1,1-1 0,0 1 1,-1-1-1,2 0 0,30-19 339,-26 16-339,-1-1-159,0 0-1,1 1 0,-1 0 0,1 1 1,0-1-1,0 1 0,0 0 1,0 0-1,1 1 0,-1 0 1,1 0-1,8-1 0,-14 4 135,0 0 1,1 0-1,-1 0 0,0 1 1,0-1-1,0 0 0,0 1 1,0-1-1,0 1 0,0-1 0,0 1 1,-1 0-1,1-1 0,0 1 1,-1 0-1,0-1 0,1 1 1,-1 0-1,0 0 0,0-1 0,0 1 1,0 0-1,0 0 0,-1 2 1,-3 29-2171,-4-22-3997</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0.757"/>
    </inkml:context>
    <inkml:brush xml:id="br0">
      <inkml:brushProperty name="width" value="0.025" units="cm"/>
      <inkml:brushProperty name="height" value="0.025" units="cm"/>
    </inkml:brush>
  </inkml:definitions>
  <inkml:trace contextRef="#ctx0" brushRef="#br0">97 191 6406,'0'0'14916,"-7"9"-12957,-8 13-593,2-1 0,-16 34 1,23-43-1056,1 1 0,0 0 0,1 0 0,0 0 0,1 1 0,1-1 0,-2 20 0,4-32-297,0 0 0,0-1 1,1 1-1,-1 0 0,0-1 0,0 1 0,0 0 0,1-1 0,-1 1 0,0-1 0,1 1 0,-1-1 0,1 1 0,-1 0 1,1-1-1,-1 0 0,1 1 0,-1-1 0,1 1 0,-1-1 0,1 1 0,-1-1 0,1 0 0,0 0 0,-1 1 1,1-1-1,0 0 0,-1 0 0,1 0 0,0 1 0,-1-1 0,1 0 0,0 0 0,-1 0 0,1 0 0,0 0 0,-1 0 1,1-1-1,0 1 0,-1 0 0,1 0 0,0 0 0,-1-1 0,1 1 0,-1 0 0,1-1 0,0 1 0,-1 0 1,1-1-1,-1 1 0,1-1 0,35-20 855,-10-2-761,-2-1 0,0-1 0,-2-1 0,-1-1 0,-1-1 0,-1-1 0,-1 0 1,-2-1-1,-1-1 0,-2-1 0,14-44 0,-23 50-108,-4 26 0,0 1 0,0-1 0,0 0 0,0 1 0,-1-1 0,1 0 0,0 0 0,0 1 0,0-1 0,-1 0 0,1 0 0,0 1 0,0-1 0,-1 0 0,1 0 0,0 0 0,-1 1 0,1-1 0,0 0 0,-1 0 0,1 0 0,0 0 0,-1 0 0,1 0 0,0 0 0,-1 0 0,1 0 0,0 0 0,-1 0 0,1 0 0,0 0 0,-1 0 0,1 0 0,0 0 0,-1 0 0,1 0 0,0 0 0,-1 0 0,1-1 0,0 1 0,-1 0 0,1 0 0,0 0 0,0-1 0,-1 1 0,1 0 0,0 0 0,0-1 0,0 1 0,-1 0 0,1 0 0,0-1 0,0 1 0,0 0 0,0-1 0,-1 1 0,1 0 0,0-1 0,0 1 0,0 0 0,0-1 0,0 1 0,0 0 0,0-1 0,0 1 0,0 0 0,0-1 0,0 1 0,-20 22 0,1 1 0,1 0 0,1 2 0,1 0 0,-15 32 0,15-29 0,11-20 0,-1 2 0,0-1 0,0 1 0,1 0 0,1 1 0,-1-1 0,2 1 0,-1 0 0,2 0 0,-1 0 0,2 0 0,-2 13 0,4-22 0,0-1 0,-1 0 0,1 0 0,0 0 0,0 0 0,0 0 0,0 0 0,0 0 0,0 0 0,0 0 0,0 0 0,1-1 0,-1 1 0,0 0 0,0-1 0,1 1 0,-1-1 0,0 1 0,1-1 0,-1 0 0,1 1 0,-1-1 0,0 0 0,1 0 0,-1 0 0,1 0 0,-1 0 0,0-1 0,1 1 0,-1 0 0,0-1 0,2 0 0,49-10 0,-37 4 0,0-1 0,0 0 0,-1-1 0,0-1 0,-1 0 0,0-1 0,0 0 0,-1-1 0,-1 0 0,12-17 0,-25 30 0,-1 1 0,1-1 0,0 1 0,0 0 0,0 0 0,0 0 0,0 0 0,0 0 0,0 0 0,0 1 0,1-1 0,-1 0 0,1 1 0,0 0 0,0-1 0,0 1 0,0 0 0,0-1 0,1 1 0,-2 4 0,6-5 0,-1 0 0,0-1 0,0 1 0,1-1 0,-1 0 0,1 0 0,-1 0 0,1-1 0,0 1 0,-1-1 0,1 0 0,6-1 0,0 2 0,7 1 0,1 0 0,0 1 0,0 1 0,-1 1 0,0 1 0,0 0 0,0 1 0,-1 1 0,22 13 0,-38-21 0,1 1 0,-1-1 0,1 1 0,-1-1 0,1 1 0,0-1 0,-1 0 0,1 1 0,-1-1 0,1 0 0,0 0 0,0 0 0,-1 1 0,1-1 0,0 0 0,-1 0 0,1 0 0,0 0 0,-1 0 0,1 0 0,0 0 0,0 0 0,-1-1 0,1 1 0,0 0 0,-1 0 0,1-1 0,0 1 0,-1 0 0,1-1 0,-1 1 0,1 0 0,0-1 0,-1 1 0,1-1 0,-1 1 0,1-1 0,-1 1 0,0-1 0,1 0 0,-1 1 0,1-1 0,-1 1 0,0-1 0,0 0 0,1 1 0,-1-1 0,0 0 0,0 1 0,0-1 0,0 0 0,1 0 0,-2-1 0,5-48 0,-5 38 0,2-13 0,-2 0 0,-1 0 0,-1 0 0,-1 0 0,-1 1 0,-13-38 0,18 62 0,0-1 0,0 1 0,0 0 0,0-1 0,0 1 0,0-1 0,0 1 0,0 0 0,1-1 0,-1 1 0,0 0 0,0-1 0,0 1 0,0 0 0,1-1 0,-1 1 0,0 0 0,0 0 0,1-1 0,-1 1 0,0 0 0,0 0 0,1-1 0,-1 1 0,0 0 0,1 0 0,-1 0 0,0 0 0,1-1 0,-1 1 0,0 0 0,1 0 0,-1 0 0,0 0 0,1 0 0,-1 0 0,0 0 0,1 0 0,-1 0 0,1 0 0,-1 0 0,1 0 0,18 0 0,-17 0 0,73 1-2045,49 0-9309,-83-4-4779</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1.647"/>
    </inkml:context>
    <inkml:brush xml:id="br0">
      <inkml:brushProperty name="width" value="0.025" units="cm"/>
      <inkml:brushProperty name="height" value="0.025" units="cm"/>
    </inkml:brush>
  </inkml:definitions>
  <inkml:trace contextRef="#ctx0" brushRef="#br0">0 46 3171,'0'0'512,"49"-20"-447,-23 8-130,0-2-2561</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2.220"/>
    </inkml:context>
    <inkml:brush xml:id="br0">
      <inkml:brushProperty name="width" value="0.025" units="cm"/>
      <inkml:brushProperty name="height" value="0.025" units="cm"/>
    </inkml:brush>
  </inkml:definitions>
  <inkml:trace contextRef="#ctx0" brushRef="#br0">261 176 4132,'0'0'6566,"6"-10"-4569,18-37 825,-21 39-1504,0 0 0,-1 0 0,0 1 0,0-1 0,-1-1 0,0-11 0,-1 18-1040,1-1 0,-1 1-1,0 0 1,-1 0-1,1 0 1,0 0-1,0 0 1,-1 0-1,1 0 1,-1 0-1,0 0 1,0 0 0,0 0-1,0 0 1,0 1-1,0-1 1,0 0-1,0 1 1,-2-3-1,0 3-123,0-1 0,0 1-1,0 0 1,1 0 0,-1 0-1,0 0 1,0 0 0,0 1-1,-1 0 1,1-1 0,0 1-1,-5 1 1,2-1-129,-1 1-1,1 1 1,0-1-1,1 1 1,-1 0 0,0 0-1,0 1 1,1 0 0,-1 0-1,1 0 1,0 0 0,0 1-1,0 0 1,-5 6 0,-9 8 27,-31 41 1,40-46-53,0 0 0,1 0 0,0 1 0,1 0 0,1 0 0,0 1 0,1 0 0,1 0 0,0 1 0,1-1 0,1 1 0,0 0 0,1 0 0,1 0 0,0 0 0,3 23 0,-2-36 0,1 1 0,0-1 0,0 0 0,0 1 0,0-1 0,1 0 0,-1 0 0,1 0 0,0 0 0,-1 0 0,2 0 0,-1-1 0,0 1 0,0-1 0,1 1 0,0-1 0,-1 0 0,1 0 0,0 0 0,0 0 0,0-1 0,0 1 0,0-1 0,0 1 0,1-1 0,-1 0 0,0-1 0,1 1 0,-1 0 0,1-1 0,-1 0 0,0 0 0,1 0 0,-1 0 0,5-1 0,1 0 0,0 0 0,1-1 0,-1 0 0,0 0 0,0-1 0,-1 0 0,1 0 0,0-1 0,-1 0 0,0-1 0,15-11 0,-12 6 0,0 0 0,-1-1 0,0 0 0,-1-1 0,11-18 0,-16 24 0,-1 0 0,0 0 0,0 0 0,-1-1 0,1 1 0,-2-1 0,1 0 0,-1 0 0,0 1 0,0-1 0,-1 0 0,1 0 0,-3-13 0,2 19 0,0 1 0,0-1 0,0 0 0,0 0 0,0 0 0,-1 0 0,1 1 0,0-1 0,0 0 0,-1 0 0,1 0 0,0 1 0,-1-1 0,1 0 0,-1 0 0,1 1 0,-1-1 0,0 1 0,1-1 0,-1 0 0,1 1 0,-1-1 0,0 1 0,0-1 0,1 1 0,-1 0 0,0-1 0,0 1 0,1 0 0,-1-1 0,0 1 0,0 0 0,0 0 0,0 0 0,1 0 0,-1 0 0,0 0 0,0 0 0,0 0 0,0 0 0,1 0 0,-1 0 0,0 1 0,0-1 0,0 0 0,0 1 0,1-1 0,-1 0 0,0 1 0,1-1 0,-1 1 0,-1 0 0,-1 1 0,0 0 0,1 0 0,-1 0 0,0 0 0,1 0 0,-1 1 0,1-1 0,0 1 0,-1 0 0,1 0 0,-2 4 0,4-7 0,-1 1 0,1-1 0,0 0 0,0 1 0,-1-1 0,1 1 0,0-1 0,0 1 0,0-1 0,0 0 0,-1 1 0,1-1 0,0 1 0,0-1 0,0 1 0,0-1 0,0 1 0,0-1 0,0 1 0,0-1 0,0 1 0,0-1 0,0 0 0,1 1 0,-1-1 0,0 1 0,0-1 0,0 1 0,1-1 0,-1 0 0,0 1 0,0-1 0,1 1 0,-1-1 0,0 0 0,1 1 0,-1-1 0,0 0 0,1 1 0,20-7 0,20-20 0,-18 4 0,-18 17 0,0 0 0,0 1 0,0-1 0,0 1 0,1 0 0,-1 0 0,1 0 0,0 1 0,0 0 0,0 0 0,12-3 0,-17 6 0,0 0 0,0 0 0,-1 0 0,1 1 0,0-1 0,0 0 0,0 0 0,-1 1 0,1-1 0,0 0 0,-1 1 0,1-1 0,0 0 0,-1 1 0,1-1 0,0 1 0,-1-1 0,1 1 0,-1 0 0,1-1 0,-1 1 0,1-1 0,-1 1 0,0 0 0,1 0 0,-1-1 0,0 1 0,1 0 0,-1-1 0,0 1 0,0 0 0,0 0 0,1 0 0,-1-1 0,0 1 0,0 1 0,0 37 0,0-28 0,-2 17 16,0-1 1,-9 34-1,6-34-98,1 0 0,-1 33-1,5-60-2,0 1 0,0-1 0,0 1 0,0-1 0,0 1 0,0-1 0,0 0 0,0 1 0,0-1 0,0 1 0,0-1 0,0 0 0,0 1 0,0-1 0,1 1 0,-1-1 0,0 0 0,0 1 0,0-1 0,1 1-1,-1-1 1,0 0 0,0 1 0,1-1 0,-1 0 0,0 0 0,1 1 0,-1-1 0,0 0 0,1 0 0,-1 1 0,0-1 0,1 0 0,-1 0 0,1 0 0,-1 1 0,17-9-3044,12-21-2276,-4-6-750</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2.563"/>
    </inkml:context>
    <inkml:brush xml:id="br0">
      <inkml:brushProperty name="width" value="0.025" units="cm"/>
      <inkml:brushProperty name="height" value="0.025" units="cm"/>
    </inkml:brush>
  </inkml:definitions>
  <inkml:trace contextRef="#ctx0" brushRef="#br0">37 0 18193,'0'0'10826,"-17"77"-9480,11-40-385,-1 4-417,2 2-352,4-1-160,1-4 32,0-6-928,0-6-1090,0-10-1089,0-10 256,0-13-5797,0-14-705</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2.933"/>
    </inkml:context>
    <inkml:brush xml:id="br0">
      <inkml:brushProperty name="width" value="0.025" units="cm"/>
      <inkml:brushProperty name="height" value="0.025" units="cm"/>
    </inkml:brush>
  </inkml:definitions>
  <inkml:trace contextRef="#ctx0" brushRef="#br0">1 104 15663,'0'-9'2861,"-1"3"-2296,1 1 0,1 0 0,-1-1-1,1 1 1,0 0 0,0-1 0,0 1 0,3-6 0,-2 8-311,-1 1-1,1-1 1,0 1 0,0 0 0,0-1 0,0 1 0,0 0 0,0 0 0,0 0 0,1 1-1,-1-1 1,1 1 0,0-1 0,-1 1 0,1 0 0,0 0 0,0 0 0,-1 0 0,1 0-1,5 0 1,4-1-102,0 1 0,0 0 0,0 1 0,0 0 0,0 1 0,0 0 0,0 1-1,0 0 1,0 1 0,0 0 0,-1 1 0,1 0 0,-1 1 0,12 7 0,-17-8-95,0-1 0,-1 1 1,0 0-1,1 1 0,-2-1 1,1 1-1,0 0 1,-1 0-1,0 1 0,0-1 1,-1 1-1,1 0 1,-1 0-1,0 0 0,-1 0 1,1 0-1,-1 1 1,-1-1-1,1 1 0,-1-1 1,0 1-1,-1 0 0,0-1 1,0 1-1,0 0 1,-3 13-1,1-11-57,-1 1 0,-1-1 0,0 0 0,0 0 0,-1 0 0,0-1 0,0 1 0,-1-1 0,0 0 0,-9 8 0,4-4 0,0-2 0,-1 1 0,0-1 0,0-1 0,-27 16 0,71-8 0,24 11-1284,-43-20 14,0-1 1,1 0-1,-1-2 0,1 1 1,1-2-1,-1 1 1,1-2-1,26 3 0,-6-5-10746</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3.259"/>
    </inkml:context>
    <inkml:brush xml:id="br0">
      <inkml:brushProperty name="width" value="0.025" units="cm"/>
      <inkml:brushProperty name="height" value="0.025" units="cm"/>
    </inkml:brush>
  </inkml:definitions>
  <inkml:trace contextRef="#ctx0" brushRef="#br0">222 1 13613,'0'0'17387,"-11"4"-15882,-12 7-1452,0 2-1,1 0 0,0 2 1,-28 24-1,49-39-52,1 1 0,-1-1 0,0 1 0,0-1 0,1 1 0,-1 0 0,1-1 0,-1 1 0,0 0 0,1-1 0,-1 1 0,1 0 0,0 0 0,-1 0 0,1-1 0,0 1 0,-1 0 0,1 0 0,0 0 0,0 0 0,0 0 0,0-1 0,0 1 0,0 0 0,0 0 0,0 0 0,0 1 0,1-1 0,0 1 0,0-1 0,0 0 0,0 0 0,0 0 0,0 0 0,0 0 0,0 0 0,0 0 0,0-1 0,1 1 0,-1 0 0,0-1 0,1 1 0,0 0 0,55 11 0,-55-11 0,29 2 0,-16-2 0,0 0 0,0 2 0,0 0 0,0 0 0,14 6 0,-26-7 0,1-1 0,-1 1 0,0-1 0,0 1 0,0 0 0,-1 0 0,1 0 0,0 1 0,-1-1 0,1 1 0,-1-1 0,0 1 0,0 0 0,0 0 0,0 0 0,0 0 0,-1 0 0,1 0 0,-1 1 0,0-1 0,0 0 0,0 1 0,-1-1 0,1 1 0,-1-1 0,0 1 0,0 3 0,0-1 0,-1 0 0,0 0 0,0 0 0,0 0 0,-1 0 0,0-1 0,0 1 0,-1 0 0,1-1 0,-1 1 0,0-1 0,-1 0 0,1 0 0,-1 0 0,0-1 0,0 1 0,-1-1 0,1 0 0,-1 0 0,0-1 0,0 1 0,0-1 0,-1 0 0,1-1 0,-1 1 0,-5 1 0,-4 2 0,0-1 0,0-1 0,0-1 0,0 0 0,0-1 0,-1 0 0,1-1 0,-1-1 0,-20-2 0,32 2-68,1-1 1,-1 0-1,1 0 1,-1 0-1,1 0 0,0 0 1,-1-1-1,1 1 1,0-1-1,0 0 1,0 0-1,0 0 0,-3-3 1,5 4-123,0 0 1,1 0 0,-1 0 0,0 0-1,1 0 1,-1-1 0,1 1-1,0 0 1,-1 0 0,1 0 0,0 0-1,-1-1 1,1 1 0,0 0-1,0 0 1,0 0 0,0-1 0,0 1-1,1 0 1,-1 0 0,0 0-1,0-1 1,1 1 0,-1 0 0,1 0-1,-1 0 1,1 0 0,0 0-1,-1 0 1,1 0 0,0 0 0,0 0-1,-1 0 1,1 0 0,0 0-1,0 1 1,0-1 0,0 0 0,0 1-1,2-2 1,20-16-18362</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3.849"/>
    </inkml:context>
    <inkml:brush xml:id="br0">
      <inkml:brushProperty name="width" value="0.025" units="cm"/>
      <inkml:brushProperty name="height" value="0.025" units="cm"/>
    </inkml:brush>
  </inkml:definitions>
  <inkml:trace contextRef="#ctx0" brushRef="#br0">1 81 17360,'0'0'2627,"61"0"-1730,-16-6 128,14-4-289,10-3 33,4 3-449,-2-3-255,1 4-65,-11 0-545,-10 4-384,-17 0-320,-13 4-737,-17 1-256,-29 1-5830,-14 7 1314</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4.192"/>
    </inkml:context>
    <inkml:brush xml:id="br0">
      <inkml:brushProperty name="width" value="0.025" units="cm"/>
      <inkml:brushProperty name="height" value="0.025" units="cm"/>
    </inkml:brush>
  </inkml:definitions>
  <inkml:trace contextRef="#ctx0" brushRef="#br0">74 0 12300,'0'0'2306,"-56"27"480,42-18-479,11-3-578,3-4-319,22-2-129,10 0-256,11 0-417,11 0-415,6-1-161,5-2 0,-1 0-257,-3 3-1760,-6-4-1987,-8-2-2082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4.537"/>
    </inkml:context>
    <inkml:brush xml:id="br0">
      <inkml:brushProperty name="width" value="0.025" units="cm"/>
      <inkml:brushProperty name="height" value="0.025" units="cm"/>
    </inkml:brush>
  </inkml:definitions>
  <inkml:trace contextRef="#ctx0" brushRef="#br0">0 7 20019,'0'0'2792,"11"-2"-2296,2 0-252,0 1-1,0 0 1,1 1-1,-1 0 1,0 1-1,0 1 0,0 0 1,0 1-1,13 4 1,6 3-142,2-1-52,-1 1 1,0 2-1,53 27 1,-84-38-21,1 1 0,-1-1-1,0 0 1,1 1 0,-1 0 0,0 0 0,0-1-1,0 1 1,0 0 0,0 1 0,-1-1 0,1 0-1,-1 1 1,1-1 0,-1 0 0,0 1 0,0 0-1,0-1 1,0 1 0,0-1 0,-1 1-1,1 0 1,-1 0 0,0 0 0,0-1 0,0 1-1,0 0 1,0 0 0,0-1 0,-1 1 0,1 0-1,-1 0 1,0-1 0,0 1 0,0-1 0,0 1-1,-1-1 1,1 1 0,0-1 0,-4 4 0,-8 11 135,0-2 1,-1 1 0,0-2 0,-26 21 0,19-17-210,-83 79-199,37-31-4890,40-37-1817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5.566"/>
    </inkml:context>
    <inkml:brush xml:id="br0">
      <inkml:brushProperty name="width" value="0.025" units="cm"/>
      <inkml:brushProperty name="height" value="0.025" units="cm"/>
    </inkml:brush>
  </inkml:definitions>
  <inkml:trace contextRef="#ctx0" brushRef="#br0">149 275 12684,'0'0'7629,"9"-7"-5387,27-20-107,-35 27-1993,-1 0-1,1-1 1,-1 1-1,1 0 1,-1 0-1,1-1 1,-1 1-1,1 0 1,-1-1-1,1 1 1,-1-1-1,0 1 1,1-1-1,-1 1 1,0-1-1,1 1 1,-1-1-1,0 1 1,1-1-1,-1 1 1,0-1-1,0 1 1,0-1-1,0 1 1,1-1-1,-1 0 1,0 1-1,0-1 1,0 0-1,-16-2 1208,-25 10-777,28 0-396,-1 0 1,1 1 0,0 0-1,1 1 1,-12 10 0,19-14-112,-1 0 1,1 0-1,0 0 1,0 1-1,1 0 1,-1 0-1,1 0 1,1 1-1,-1-1 1,1 1-1,0 0 1,-2 9-1,5-15-65,-1 0 0,1 0 0,0 0 0,0 0 0,0 0 0,0 0 0,0 1 0,0-1 0,1 0 0,-1 0 0,0 0 0,0 0 0,1 0 0,-1 0 0,0 0 0,1 0 0,-1-1 0,1 1 0,0 0 0,-1 0 0,1 0 0,0 0 0,-1-1 0,1 1 0,0 0 0,0 0 0,0-1 0,0 1 0,-1-1 0,1 1 0,0-1 0,0 1 0,0-1 0,0 0 0,0 1 0,0-1 0,0 0 0,0 0 0,0 0 0,1 0 0,-1 0 0,0 0 0,0 0 0,0 0 0,0 0 0,0 0 0,0 0 0,0-1 0,0 1 0,1-1 0,5 0 0,0-1 0,-1 1 0,1-1 0,0-1 0,-1 1 0,11-6 0,2-6 0,0 0 0,-2-1 0,1-1 0,-2-1 0,0 0 0,-1-1 0,-1-1 0,12-21 0,-9 11 0,0-1 0,-2 0 0,-2-2 0,19-61 0,-44 139 0,3 0 0,1 1 0,3 0 0,1 86 0,4-129-249,1 0-1,0 0 1,0 0 0,1 0-1,-1-1 1,1 1-1,0 0 1,0-1 0,0 0-1,0 1 1,0-1 0,4 3-1,-6-5 85,1 0 0,0-1 0,-1 1-1,1 0 1,0-1 0,0 1 0,0-1-1,0 1 1,0-1 0,0 1 0,-1-1-1,1 1 1,0-1 0,0 0 0,0 0-1,0 1 1,0-1 0,0 0 0,1 0-1,-1 0 1,0 0 0,0 0 0,0-1-1,0 1 1,0 0 0,0 0 0,0-1-1,0 1 1,-1 0 0,1-1 0,0 1-1,0-1 1,0 1 0,0-1 0,0 0-1,-1 1 1,1-1 0,0 0 0,0 1-1,-1-1 1,1 0 0,-1 0 0,1 0-1,0 0 1,-1 0 0,0 1 0,1-1-1,-1 0 1,1-1 0,10-21-11809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449"/>
    </inkml:context>
    <inkml:brush xml:id="br0">
      <inkml:brushProperty name="width" value="0.025" units="cm"/>
      <inkml:brushProperty name="height" value="0.025" units="cm"/>
    </inkml:brush>
  </inkml:definitions>
  <inkml:trace contextRef="#ctx0" brushRef="#br0">1 1 18802,'0'0'3395</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6.082"/>
    </inkml:context>
    <inkml:brush xml:id="br0">
      <inkml:brushProperty name="width" value="0.025" units="cm"/>
      <inkml:brushProperty name="height" value="0.025" units="cm"/>
    </inkml:brush>
  </inkml:definitions>
  <inkml:trace contextRef="#ctx0" brushRef="#br0">165 0 22229,'0'0'4805,"-10"5"-3385,-1 2-1156,1 0 1,-1 1 0,1 0-1,1 1 1,0 0 0,0 0-1,0 1 1,1 0 0,1 1 0,0 0-1,-11 21 1,12-18-170,0 0-1,1 0 1,0 1 0,1 0 0,1 0-1,0 0 1,1 0 0,1 0 0,0 1-1,1-1 1,3 23 0,-3-36-95,0 1 0,1-1 0,0 1 0,-1-1 0,1 1 0,0-1 0,0 0 0,0 0 0,0 1 0,1-1 0,-1 0 0,0 0 0,1 0 0,0 0 0,-1-1 0,1 1 0,0 0 0,0-1 0,0 1 0,0-1 0,0 1 0,1-1 0,-1 0 0,0 0 0,0 0 0,1 0 0,-1-1 0,1 1 0,-1-1 0,1 1 0,-1-1 0,1 0 0,-1 0 0,1 0 0,-1 0 0,1 0 0,-1-1 0,0 1 0,4-2 0,0 1 0,0-1 0,-1 0 0,1 0 0,0 0 0,-1-1 0,0 1 0,1-2 0,-1 1 0,-1 0 0,1-1 0,0 0 0,-1 0 0,0 0 0,0-1 0,5-6 0,-7 8 0,0 1 0,0-1 0,-1 0 0,1 0 0,-1 0 0,0 0 0,0 0 0,0 0 0,0 0 0,0 0 0,-1 0 0,0 0 0,1-1 0,-1 1 0,0 0 0,-1 0 0,1 0 0,0-1 0,-1 1 0,-1-6 0,0 7 0,0 1 0,1-1 0,-1 0 0,0 0 0,0 1 0,0-1 0,0 1 0,0 0 0,0-1 0,0 1 0,0 0 0,-1 0 0,1 0 0,0 1 0,-1-1 0,1 1 0,-1-1 0,1 1 0,-1 0 0,1 0 0,0 0 0,-1 0 0,1 0 0,-1 0 0,1 1 0,-4 0 0,3 0 0,-1-1 0,1 1 0,0 0 0,0 0 0,0 1 0,0-1 0,0 1 0,0-1 0,0 1 0,0 0 0,0 0 0,1 0 0,-1 0 0,1 1 0,0-1 0,0 1 0,0-1 0,0 1 0,0 0 0,0 0 0,1 0 0,-1 0 0,1 0 0,0 0 0,0 0 0,0 0 0,-1 5 0,3-7 0,-1 0 0,1 0 0,0 0 0,-1 0 0,1-1 0,0 1 0,-1 0 0,1 0 0,0 0 0,0-1 0,0 1 0,0 0 0,0-1 0,0 1 0,0-1 0,0 1 0,0-1 0,0 1 0,0-1 0,0 0 0,1 0 0,-1 0 0,0 1 0,0-1 0,0 0 0,0 0 0,0 0 0,1-1 0,1 1 0,38-3 0,-25-2 0,-1 0 0,0 0 0,-1-2 0,1 0 0,-1 0 0,0-2 0,-1 0 0,23-19 0,-36 28 0,0-1 0,1 1 0,-1 0 0,0 0 0,0 0 0,0 0 0,0 0 0,0 0 0,0 0 0,0 0 0,1-1 0,-1 1 0,0 0 0,0 0 0,0 0 0,0 0 0,0 0 0,1 0 0,-1 0 0,0 0 0,0 0 0,0 0 0,0 0 0,0 0 0,1 0 0,-1 0 0,0 0 0,0 0 0,0 0 0,0 0 0,0 0 0,1 0 0,-1 0 0,0 0 0,0 1 0,0-1 0,0 0 0,0 0 0,0 0 0,0 0 0,1 0 0,-1 0 0,0 0 0,0 0 0,0 1 0,0-1 0,0 0 0,0 0 0,0 0 0,0 0 0,0 0 0,0 0 0,0 1 0,0-1 0,0 0 0,0 0 0,0 0 0,0 0 0,0 0 0,0 1 0,0-1 0,0 0 0,0 0 0,0 0 0,0 0 0,0 0 0,0 1 0,0-1 0,-3 20 0,-9 21 0,7-25-651,1 0-1,0 0 1,2 0 0,-1 0 0,1 28-1</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6.485"/>
    </inkml:context>
    <inkml:brush xml:id="br0">
      <inkml:brushProperty name="width" value="0.025" units="cm"/>
      <inkml:brushProperty name="height" value="0.025" units="cm"/>
    </inkml:brush>
  </inkml:definitions>
  <inkml:trace contextRef="#ctx0" brushRef="#br0">0 57 15663,'0'0'9459,"13"4"-7227,12 3-1596,0-2 0,0-1 0,1 0 1,-1-2-1,48-3 0,302-37 216,123-5-108,-409 43-1817,-88 0-251,-37 1-9764,15-1 2856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7.137"/>
    </inkml:context>
    <inkml:brush xml:id="br0">
      <inkml:brushProperty name="width" value="0.025" units="cm"/>
      <inkml:brushProperty name="height" value="0.025" units="cm"/>
    </inkml:brush>
  </inkml:definitions>
  <inkml:trace contextRef="#ctx0" brushRef="#br0">211 303 6086,'0'0'13170,"4"-9"-9754,9-31-426,-13 39-2878,0 0 0,0 0-1,0 0 1,0 0 0,0 0 0,-1 0 0,1 1 0,0-1 0,0 0 0,-1 0 0,1 0 0,0 0 0,-1 0 0,1 0 0,-1 0 0,1 1 0,-1-1 0,1 0 0,-1 0 0,0 1 0,1-1 0,-1 0 0,0 1 0,0-1 0,0 1-1,1-1 1,-1 1 0,0-1 0,0 1 0,0 0 0,0-1 0,0 1 0,0 0 0,0 0 0,0 0 0,1-1 0,-1 1 0,-2 1 0,-42-3 515,38 2-399,-1 1-150,-1 0 0,1 1 1,0 0-1,0 0 0,0 0 1,1 1-1,-1 1 0,1-1 1,-1 1-1,1 1 0,0-1 1,-7 7-1,10-8-46,1-1 0,0 1 0,-1 0 0,1-1 0,0 1 0,1 1 0,-1-1 0,1 0 1,-1 1-1,1-1 0,0 1 0,0-1 0,1 1 0,-1 0 0,1 0 0,0 0 0,0 0 0,0 0 0,0 0 0,1 0 1,-1 1-1,1-1 0,0 0 0,1 0 0,-1 0 0,1 5 0,0-8-32,0 0 0,0 0 0,-1 0 0,1-1 0,0 1 0,0 0 0,0-1 0,0 1 0,0 0 0,0-1 0,0 1 0,0-1 0,0 1 0,0-1 0,0 0 0,0 1 0,0-1 0,1 0 0,-1 0 0,0 0 0,0 0 0,0 0 0,0 0 0,0 0 0,0 0 0,2-1 0,32-6 0,-21 1 0,1 0 0,-2-2 0,1 1 0,-1-2 0,0 1 0,-1-2 0,0 0 0,17-18 0,-8 4 0,0 0 0,-2 0 0,21-37 0,-28 41 0,0-1 0,-2 0 0,0 0 0,-1-1 0,5-24 0,-65 211 0,47-144 0,1 0 0,1 0 0,1 0 0,2 39 0,-1-59-110,0 0 0,0 0 0,0 0 0,0 0-1,0 0 1,1 0 0,-1 0 0,0 0 0,1 0 0,-1 0 0,0 0 0,1 0-1,-1 0 1,1 0 0,-1 0 0,1-1 0,0 1 0,-1 0 0,1 0 0,0-1-1,0 1 1,-1 0 0,1-1 0,0 1 0,0-1 0,0 1 0,0-1 0,0 0 0,0 1-1,0-1 1,0 0 0,0 1 0,0-1 0,0 0 0,0 0 0,0 0 0,0 0-1,0 0 1,0 0 0,0 0 0,0 0 0,0-1 0,-1 1 0,3-1 0,0 0-598,0 0 0,0 0 0,-1 0 0,1-1 0,0 1 0,0-1 0,-1 0 0,0 0 0,1 0 0,-1 0 0,0 0 0,0 0 0,2-3 0,10-19-10818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7.637"/>
    </inkml:context>
    <inkml:brush xml:id="br0">
      <inkml:brushProperty name="width" value="0.025" units="cm"/>
      <inkml:brushProperty name="height" value="0.025" units="cm"/>
    </inkml:brush>
  </inkml:definitions>
  <inkml:trace contextRef="#ctx0" brushRef="#br0">32 35 20948,'0'0'5018,"-1"14"-2974,-12 136 365,-4 71-61,34-251-2348,-5-6 0,0 0 0,-3 0 0,-1-1 0,-1 0 0,-3 0 0,0 0 0,-3-1 0,-4-54 0,0 89 0,-1 10 0,-3 13 0,6-16 0,1-1 0,-1 1 0,1-1 0,0 1 0,0 0 0,1-1 0,-1 1 0,1-1 0,-1 0 0,1 1 0,0-1 0,0 1 0,1-1 0,-1 0 0,1 0 0,0 0 0,2 5 0,-1-6 0,0 0 0,0-1 0,1 1 0,-1 0 0,0-1 0,0 0 0,1 0 0,-1 0 0,1 0 0,-1 0 0,1-1 0,-1 1 0,1-1 0,-1 0 0,1 0 0,-1-1 0,1 1 0,3-1 0,-2 0 0,0-1 0,0 1 0,0-1 0,0 0 0,0 0 0,0-1 0,0 1 0,-1-1 0,1 0 0,-1 0 0,0 0 0,0-1 0,0 0 0,-1 0 0,1 0 0,3-5 0,18-18 0,-24 28 0,-1-1 0,0 1 0,1-1 0,-1 1 0,1-1 0,-1 1 0,0-1 0,0 1 0,1-1 0,-1 1 0,0-1 0,0 1 0,1-1 0,-1 1 0,0 0 0,0-1 0,0 1 0,0-1 0,0 1 0,0-1 0,0 1 0,0 0 0,0-1 0,0 1 0,-1 0 0,-2 32 0,-10 44 0,8-57 0,1 0 0,1 0 0,0 0 0,2 1 0,1-1 0,0 1 0,4 23 0,2-29-1089,3-9-2691,3-5-5701</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8.367"/>
    </inkml:context>
    <inkml:brush xml:id="br0">
      <inkml:brushProperty name="width" value="0.025" units="cm"/>
      <inkml:brushProperty name="height" value="0.025" units="cm"/>
    </inkml:brush>
  </inkml:definitions>
  <inkml:trace contextRef="#ctx0" brushRef="#br0">1 1 16143,'0'0'9001,"49"29"-6535,-9-23-960,9-1-706,5-4-383,1-1-257,-2 0-96,-2 0-96,-8-1-897,-8-4-929,-8-1-1505,-15-1-1986</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6:08.695"/>
    </inkml:context>
    <inkml:brush xml:id="br0">
      <inkml:brushProperty name="width" value="0.025" units="cm"/>
      <inkml:brushProperty name="height" value="0.025" units="cm"/>
    </inkml:brush>
  </inkml:definitions>
  <inkml:trace contextRef="#ctx0" brushRef="#br0">0 31 18674,'0'0'3267,"48"19"-993,-1-18-416,9-1-65,6 0-1056,2 0-385,-3-6-320,-7-1-608,-5-2-2435,-10-4-3619,-6-2-7464</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5.857"/>
    </inkml:context>
    <inkml:brush xml:id="br0">
      <inkml:brushProperty name="width" value="0.025" units="cm"/>
      <inkml:brushProperty name="height" value="0.025" units="cm"/>
    </inkml:brush>
  </inkml:definitions>
  <inkml:trace contextRef="#ctx0" brushRef="#br0">544 8 6182,'0'0'10308,"-11"-3"-8856,7 2-1349,-2 0 0,1 0 0,0 0 1,0 1-1,0-1 0,0 1 0,0 1 0,0-1 0,-1 1 0,1 0 0,0 0 0,0 0 0,0 0 0,0 1 0,1 0 0,-1 0 0,0 1 0,1-1 0,-1 1 0,1 0 0,0 0 0,-7 7 1,-16 14 56,2 2 0,0 1 0,2 1 1,1 1-1,1 1 0,1 1 1,2 0-1,-21 52 0,-5 26 381,-37 149 1,60-184-287,-22 147-1,40-195-201,1-1 0,2 1-1,0 0 1,2-1-1,1 1 1,0-1-1,2 1 1,1-1 0,16 40-1,-7-33 30,2-1 0,25 35 0,21 37 649,-60-94-566,1-1 0,-1 1 0,-1 0 0,1 1 0,-1-1 1,-1 0-1,0 1 0,-1-1 0,1 1 0,-3 17 0,-3 8 108,-16 56 0,0 11-1242,18-69-1245,3-21-7876,0-26 3550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6.230"/>
    </inkml:context>
    <inkml:brush xml:id="br0">
      <inkml:brushProperty name="width" value="0.025" units="cm"/>
      <inkml:brushProperty name="height" value="0.025" units="cm"/>
    </inkml:brush>
  </inkml:definitions>
  <inkml:trace contextRef="#ctx0" brushRef="#br0">0 0 11691,'0'11'1335,"1"10"-362,1-1 0,0 0 1,2 1-1,0-2 0,10 30 1,-11-43-772,30 83 1654,4-3 0,75 130 1,-111-214-1740,0 0 0,0 0 0,0 0 0,1-1 0,-1 1 1,1 0-1,-1 0 0,1-1 0,-1 1 0,1-1 0,0 0 1,0 1-1,0-1 0,0 0 0,0 0 0,0 0 0,0 0 0,0-1 1,0 1-1,1 0 0,-1-1 0,0 0 0,0 1 0,4-1 1,-3-1 12,1 0 1,-1 0-1,0 0 1,0-1-1,0 1 1,0-1 0,0 0-1,0 0 1,-1 0-1,1 0 1,-1 0-1,1 0 1,-1-1 0,0 1-1,4-6 1,27-41 450,-2-2 0,-3-1 1,34-84-1,13-26-520,-70 153-194,0 1-1,0 0 1,1 0 0,11-12 0,14-9-7016,-20 19-389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7.321"/>
    </inkml:context>
    <inkml:brush xml:id="br0">
      <inkml:brushProperty name="width" value="0.025" units="cm"/>
      <inkml:brushProperty name="height" value="0.025" units="cm"/>
    </inkml:brush>
  </inkml:definitions>
  <inkml:trace contextRef="#ctx0" brushRef="#br0">284 69 16111,'0'0'1805,"0"-9"-305,2-27 10,-2 35-1418,0 0-1,-1 0 1,1 0-1,0 0 1,-1 0-1,1 0 0,0 0 1,-1 0-1,1 0 1,-1 0-1,0 0 1,1 0-1,-1 0 0,0 0 1,0 0-1,1 0 1,-1 1-1,0-1 1,0 0-1,0 1 0,0-1 1,0 0-1,0 1 1,0 0-1,0-1 0,0 1 1,0-1-1,0 1 1,-1 0-1,1 0 1,0 0-1,0 0 0,0 0 1,0 0-1,0 0 1,-1 0-1,0 0 1,-41 9 848,33-4-778,0 1 0,1 0 0,-1 0 0,1 1 0,1 1 0,-1-1-1,1 1 1,1 1 0,-1-1 0,-8 15 0,2-1 303,0 1 0,2 0 0,-14 36 0,17-36-193,2 1 0,0 0 0,1 0 0,2 1 0,-3 42-1,7-59-255,-1 0-1,1-1 0,0 1 0,1 0 0,0 0 0,0-1 0,1 1 1,0-1-1,0 1 0,1-1 0,0 0 0,0 1 0,1-2 0,-1 1 1,2 0-1,-1-1 0,1 0 0,0 0 0,0 0 0,0 0 0,13 9 1,-11-11-3,0-1 1,0 0-1,0 0 0,0-1 1,1 1-1,-1-1 1,1-1-1,0 0 1,-1 0-1,1 0 1,0-1-1,0 0 0,0-1 1,-1 0-1,1 0 1,0 0-1,-1-1 1,1 0-1,-1-1 1,0 0-1,0 0 0,0 0 1,0-1-1,13-9 1,-9 6 19,-1-1 1,1-1-1,-1 0 1,-1 0 0,0-1-1,0 0 1,-1 0-1,0-1 1,-1 0-1,0-1 1,-1 1 0,0-1-1,8-25 1,-11 24 57,0-1 0,-1 1 0,0-1 1,-1 0-1,-2-20 0,1 30-59,-1-1 1,1 1-1,-1 0 0,0 0 1,0 0-1,-1 0 0,1 0 1,-1 0-1,-4-6 1,5 9-27,0-1 1,-1 0 0,1 1 0,0 0 0,-1-1 0,0 1-1,1 0 1,-1 0 0,0 0 0,1 0 0,-1 0 0,0 0-1,0 0 1,0 1 0,0-1 0,0 1 0,0-1 0,0 1-1,0 0 1,-4 0 0,4 0-7,0 0 0,1 1 0,-1 0 0,0-1 0,0 1 0,0 0 0,0 0 0,1 0 0,-1 0 0,0 1 0,-2 1 0,4-2 0,-1-1 0,1 0 0,-1 1 0,1-1 0,-1 0 0,1 1 0,-1-1 0,1 1 0,-1-1 0,1 1 0,0-1 0,-1 1 0,1-1 0,0 1 0,-1-1 0,1 1 0,0-1 0,0 1 0,0 0 0,-1-1 0,1 1 0,0-1 0,0 1 0,0 0 0,0-1 0,0 1 0,0 0 0,0-1 0,0 1 0,1-1 0,-1 1 0,0 0 0,0-1 0,0 1 0,1-1 0,-1 1 0,0-1 0,1 1 0,0 0 0,0 0 0,0-1 0,1 1 0,-1-1 0,0 1 0,1-1 0,-1 0 0,1 0 0,-1 0 0,0 0 0,1 0 0,-1 0 0,1 0 0,-1 0 0,0 0 0,1-1 0,-1 1 0,0-1 0,3 0 0,25-12 0,-28 13 0,41-24-120,-29 16 29,0 1 1,1 0-1,-1 0 1,1 1 0,0 1-1,1 1 1,21-5 0,-34 9 80,-1 0 1,1 0 0,0 0-1,-1 1 1,1-1 0,0 0-1,-1 1 1,1-1 0,-1 1-1,1-1 1,-1 1 0,1 0-1,-1 0 1,1 0 0,-1 0-1,0 0 1,1 0 0,-1 0 0,0 0-1,0 0 1,0 1 0,0-1-1,0 0 1,0 1 0,0-1-1,0 1 1,-1-1 0,1 1-1,0-1 1,-1 1 0,1 0-1,-1-1 1,0 1 0,0 0-1,1-1 1,-1 3 0,1 9 33,0 1 1,-1 0 0,-2 21 0,1-18 34,-1 8 38,-10 43 0,7-51-203,2 1 0,0-1-1,1 1 1,1-1 0,1 25 0,0-42-7,0 1-1,0-1 1,0 0 0,1 1 0,-1-1 0,0 0 0,0 0 0,1 1 0,-1-1 0,0 0 0,0 0 0,1 0 0,-1 1 0,0-1 0,1 0 0,-1 0 0,0 0 0,0 0-1,1 1 1,-1-1 0,0 0 0,1 0 0,-1 0 0,1 0 0,-1 0 0,0 0 0,1 0 0,-1 0 0,0 0 0,1 0 0,-1 0 0,0 0 0,1-1 0,-1 1-1,0 0 1,1 0 0,-1 0 0,0 0 0,0 0 0,1-1 0,-1 1 0,0 0 0,1 0 0,-1 0 0,0-1 0,0 1 0,1 0 0,-1-1 0,0 1 0,0 0-1,0 0 1,0-1 0,1 1 0,14-15-5467,-1-13-6757</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7.678"/>
    </inkml:context>
    <inkml:brush xml:id="br0">
      <inkml:brushProperty name="width" value="0.025" units="cm"/>
      <inkml:brushProperty name="height" value="0.025" units="cm"/>
    </inkml:brush>
  </inkml:definitions>
  <inkml:trace contextRef="#ctx0" brushRef="#br0">95 1 18578,'0'0'6849,"1"14"-5072,-6 216 2798,3-189-4881,2-1 0,1 1 0,2 0 0,2-1 0,12 50 0,-17-90 97,0 0 0,0 0 0,0 0 0,0 0 0,0 0 0,0-1 0,-1 1-1,1 0 1,0 0 0,0 0 0,0 0 0,0 0 0,-1 0 0,1 0 0,0 0 0,0 0 0,0 0 0,0 0 0,-1 0 0,1 0 0,0 0 0,0 0 0,0 0-1,0 0 1,-1 0 0,1 0 0,0 0 0,0 0 0,0 0 0,0 0 0,-1 0 0,1 0 0,0 1 0,0-1 0,0 0 0,0 0 0,0 0 0,-1 0 0,1 0-1,0 0 1,0 1 0,0-1 0,0 0 0,0 0 0,0 0 0,0 0 0,0 0 0,0 1 0,0-1 0,-1 0 0,1 0 0,0 0 0,0 1 0,0-1-1,0 0 1,-23-24-4934,-26-37-881,14 14 590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7.806"/>
    </inkml:context>
    <inkml:brush xml:id="br0">
      <inkml:brushProperty name="width" value="0.025" units="cm"/>
      <inkml:brushProperty name="height" value="0.025" units="cm"/>
    </inkml:brush>
  </inkml:definitions>
  <inkml:trace contextRef="#ctx0" brushRef="#br0">103 255 16271,'0'0'8787,"8"-7"-6342,11-9-1957,0-1-1,-2-1 0,17-21 0,-30 33-471,1 1-1,-1-1 1,0 0-1,0-1 0,-1 1 1,0 0-1,0-1 1,0 0-1,-1 0 0,0 0 1,-1 0-1,1 0 1,-1 0-1,0 0 0,-1 0 1,0-1-1,-1-8 0,1 14 2,-1 0 1,0 1-1,0-1 0,1 1 0,-1-1 0,0 1 0,0-1 0,0 1 0,0 0 0,-1 0 0,1-1 0,0 1 0,-1 0 0,1 0 0,0 0 0,-1 0 0,1 0 0,-1 1 0,0-1 0,1 0 0,-1 1 0,0-1 0,1 1 0,-1-1 0,0 1 0,1 0 0,-1 0 0,0 0 0,0 0 0,1 0 0,-1 0 0,0 0 0,0 1 0,-1 0 0,-3-1 31,0 2-1,0-1 0,0 1 0,0 0 0,0 0 0,0 0 0,1 1 0,-9 4 0,1 4 129,0 0 0,1 1 1,0 0-1,0 1 0,-18 28 0,25-34-107,1 0-1,-1 1 1,1-1 0,1 1-1,-1 0 1,1 0 0,1 0-1,0 0 1,0 1-1,0-1 1,1 1 0,0-1-1,1 17 1,1-24-68,-1 1-1,1-1 1,-1 0 0,1 1 0,0-1-1,0 0 1,0 1 0,0-1 0,0 0-1,0 0 1,0 0 0,0 0 0,0 0-1,0 0 1,0 0 0,1 0-1,-1 0 1,0-1 0,1 1 0,-1 0-1,1-1 1,-1 1 0,1-1 0,-1 0-1,1 1 1,-1-1 0,3 0 0,48 3-57,-41-3 6,9-1-1110,-1 0 0,28-5 1,-35 4-832,-1-1 0,0 0 1,0-1-1,-1 0 1,17-9-1,7-9-6972</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8.007"/>
    </inkml:context>
    <inkml:brush xml:id="br0">
      <inkml:brushProperty name="width" value="0.025" units="cm"/>
      <inkml:brushProperty name="height" value="0.025" units="cm"/>
    </inkml:brush>
  </inkml:definitions>
  <inkml:trace contextRef="#ctx0" brushRef="#br0">71 271 3812,'-6'-10'1558,"-40"-84"7453,42 84-8105,1 0 0,0 0-1,0 0 1,1 0 0,1 0 0,-1 0 0,2-1 0,0-10-1,0 18-721,1 1 0,0-1 0,0 0 0,0 0-1,0 1 1,0-1 0,1 0 0,-1 1 0,1 0 0,-1-1-1,1 1 1,0 0 0,0 0 0,0 0 0,0 0-1,1 0 1,-1 0 0,0 1 0,1-1 0,-1 1 0,1 0-1,0-1 1,-1 1 0,1 0 0,0 1 0,0-1-1,5 0 1,9-3 124,1 1 0,0 2 0,21-1 0,-34 2-201,37-1 198,1 2 0,63 10 0,-92-9-289,0 0 0,-1 2-1,0-1 1,0 2 0,0 0 0,0 0 0,-1 1 0,0 1 0,0 0 0,0 0 0,19 18-1,-28-22 20,-1 0 0,1-1 0,-1 1 0,0 0 0,0 0 0,0 0-1,-1 0 1,1 1 0,-1-1 0,0 0 0,1 1 0,-2-1-1,1 0 1,0 1 0,-1 0 0,1-1 0,-1 1 0,0-1 0,0 1-1,-1-1 1,1 1 0,-1-1 0,1 1 0,-1-1 0,0 1 0,0-1-1,-1 0 1,1 1 0,-4 4 0,-4 7 254,-2 0 0,0 0-1,0-1 1,-22 21 0,8-9-136,12-12-153,-21 24 0,32-36 0,1 0 0,-1 0 0,1 0 0,-1 1 0,1-1 0,0 0 0,0 1 0,0-1 0,0 1 0,0 0 0,1-1 0,-1 1 0,1 0 0,0 2 0,0-4 0,0 0 0,1 0 0,-1-1 0,0 1 0,1 0 0,-1-1 0,1 1 0,-1-1 0,1 1 0,-1 0 0,1-1 0,0 1 0,-1-1 0,1 0 0,0 1 0,-1-1 0,1 1 0,0-1 0,0 0 0,-1 0 0,1 1 0,0-1 0,0 0 0,-1 0 0,3 0 0,24 2 0,-22-2 0,130 1-7368,-75-1 2554,-28 0-3696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8.383"/>
    </inkml:context>
    <inkml:brush xml:id="br0">
      <inkml:brushProperty name="width" value="0.025" units="cm"/>
      <inkml:brushProperty name="height" value="0.025" units="cm"/>
    </inkml:brush>
  </inkml:definitions>
  <inkml:trace contextRef="#ctx0" brushRef="#br0">0 0 20595,'0'0'4212,"2"10"-2759,45 196 3404,9 44-4515,-50-228 1424,2 2-7257,-7-20 447,-4-12 183,-5-10 1697,-8-14-3045</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7:58.723"/>
    </inkml:context>
    <inkml:brush xml:id="br0">
      <inkml:brushProperty name="width" value="0.025" units="cm"/>
      <inkml:brushProperty name="height" value="0.025" units="cm"/>
    </inkml:brush>
  </inkml:definitions>
  <inkml:trace contextRef="#ctx0" brushRef="#br0">1 171 14350,'0'0'7238,"9"-54"-5572,27 47 224,15 3-289,15 0-640,14 1-192,11-2-160,6-1-65,-2 1-224,-2-4-95,-7 4-193,-8-5-1153,-11-4-1762,-12-6-3427,-5-4-10538</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24.969"/>
    </inkml:context>
    <inkml:brush xml:id="br0">
      <inkml:brushProperty name="width" value="0.025" units="cm"/>
      <inkml:brushProperty name="height" value="0.025" units="cm"/>
    </inkml:brush>
  </inkml:definitions>
  <inkml:trace contextRef="#ctx0" brushRef="#br0">2919 150 9449,'-16'-5'870,"-171"-45"638,-236-31 0,352 73-1521,-1 4 0,1 3 0,0 3 0,-1 3 0,-96 19 0,-343 105 2446,413-99-2081,1 5 0,2 3 1,1 5-1,3 3 0,2 5 1,-114 85-1,142-91-373,2 3 1,3 3-1,-87 100 1,123-126 21,1 1 1,1 0-1,2 2 1,0 0-1,2 1 1,1 0-1,2 1 1,1 1-1,1 0 1,1 0-1,-4 48 1,9-31 7,1 0 1,3 0 0,2 0-1,3 0 1,1 0 0,24 83-1,-7-60-2,2-2 1,4 0-1,65 110 0,-46-103 165,3-2 0,4-2 0,2-2 0,123 111 0,-58-76 90,251 162-1,-309-227-310,2-3 1,141 57 0,-157-77 17,1-1 1,1-3 0,0-2 0,0-2 0,56 1 0,-46-7 26,0-4 0,0-2 1,0-3-1,-1-2 0,0-3 1,0-3-1,-1-3 0,-1-2 1,-1-3-1,-1-2 0,-1-3 1,73-47-1,-60 25 113,-2-3-1,-2-3 1,107-117 0,146-216 189,-249 297-305,-23 32 18,11-12 9,-3-3 0,86-152 0,-129 202 0,-1-1 0,0-1 1,-2 1-1,-1-2 0,-1 1 0,-2-1 0,0 0 0,-2 0 1,-1 0-1,-1-1 0,-1 1 0,-2 0 0,0-1 0,-9-34 1,2 33 101,-1 0 1,-1 0-1,-1 1 1,-2 1 0,-1 0-1,-1 1 1,-1 0-1,-27-30 1,0 5 96,-3 3 1,-93-75-1,69 70-71,-2 4-1,-2 2 1,-2 4-1,-2 3 1,-2 3-1,-1 5 1,-130-34-1,109 41-137,0 5 0,-2 5 0,0 4-1,-1 5 1,-206 15 0,226 4-979,1 4 0,1 4 0,-81 31 0,33-9-3302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16.316"/>
    </inkml:context>
    <inkml:brush xml:id="br0">
      <inkml:brushProperty name="width" value="0.025" units="cm"/>
      <inkml:brushProperty name="height" value="0.025" units="cm"/>
    </inkml:brush>
  </inkml:definitions>
  <inkml:trace contextRef="#ctx0" brushRef="#br0">5970 292 14125,'-9'0'1794,"-4"1"-1656,-73 1 539,77-3-591,0 1 1,-1-2-1,1 1 0,0-1 1,0-1-1,0 1 0,-15-8 0,0-2-7,-1 1-1,-1 1 0,0 2 0,-41-10 0,-114-9 807,79 14 199,-484-99 437,448 87-1287,-267-12-1,-143 36 312,489 2-537,-806 65 202,8 70-9,304-20-426,401-75 428,-232 95 1,322-109-177,1 3 0,1 3 0,1 2-1,3 3 1,-57 48 0,83-59 0,1 1-1,1 1 1,2 1 0,1 2-1,1 0 1,2 2-1,1 0 1,2 1-1,-29 74 1,25-37-39,3 2 1,3 0-1,3 1 1,4 0 0,3 1-1,5 139 1,5-183 22,0 0 0,2-1 0,1 1 0,2-1 0,1-1 0,2 0 0,0 0 0,2-1 0,17 28 0,-8-22-10,2 0 1,1-2-1,2-1 0,1-1 0,1-1 1,41 32-1,-6-15-5,2-3 0,1-2 0,2-4 0,2-3 0,2-3-1,141 43 1,-99-45 16,236 30 0,125-24-7,-381-30-7,955 32 31,0-82 65,75-78-57,-864 100-60,566-78-135,-748 85 102,0-4 1,-2-3-1,149-65 0,-197 73 56,0-1-1,-1-2 1,-1-1-1,-1-1 1,0-1-1,-1-2 1,-2 0-1,0-1 0,-1-2 1,-2 0-1,0-1 1,27-50-1,-30 42 15,-1 0 0,-2-2 0,-2 0 0,-1 0 0,-2-1 0,-1-1 0,-2 1 0,-1-1 0,-3 0 0,-1 0 0,-1 0-1,-3 0 1,0 0 0,-3 0 0,-1 1 0,-2 0 0,-14-37 0,4 21-16,-3 0 0,-2 2-1,-3 0 1,-1 2 0,-3 1-1,-1 2 1,-3 1 0,-2 2 0,-1 1-1,-2 2 1,-2 1 0,-2 3-1,-49-32 1,-3 11 34,-2 3 1,-3 5-1,-161-54 0,72 44 221,-221-38 0,264 70-68,-214-10-1,265 34-388,0 5-1,0 3 1,-130 25 0,-236 90-7286,217-44-2535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18.322"/>
    </inkml:context>
    <inkml:brush xml:id="br0">
      <inkml:brushProperty name="width" value="0.025" units="cm"/>
      <inkml:brushProperty name="height" value="0.025" units="cm"/>
    </inkml:brush>
  </inkml:definitions>
  <inkml:trace contextRef="#ctx0" brushRef="#br0">839 399 13613,'-24'14'244,"1"1"0,0 1 0,1 1 0,1 1 0,0 1 0,2 1 0,0 1 0,1 0 0,1 1 0,1 1 0,2 1 0,0 0 0,-14 35 0,-31 87 219,-48 184-1,60-174-410,-33 91-31,-101 358 189,154-490 433,5 1 0,5 1 0,-2 159 0,18-203-544,4 0 1,3-1-1,3 0 1,21 81-1,-24-127-105,2 1 0,1-2 0,1 1 0,1-1 0,1-1-1,1 0 1,1-1 0,2 0 0,0-1 0,1-1 0,1 0 0,1-2 0,1 0 0,27 20 0,-33-30 0,0 0 1,0-1-1,1-1 0,0 0 1,1-1-1,0-1 1,0 0-1,0-1 1,0-1-1,1 0 0,-1-1 1,1-1-1,-1-1 1,33-3-1,-25-1 11,0-1-1,0-1 1,-1-1 0,0-1-1,-1-1 1,0-1 0,0-1-1,-1 0 1,34-26-1,0-8 42,-1-1 0,-3-3-1,-2-2 1,84-114 0,-44 34-6,83-164 1,-60 77 99,-9-6-1,96-305 1,-152 369-30,-6-2-1,-8-2 0,-7-1 1,7-220-1,-32 340-39,3-41 649,-17-167-1,10 229-567,-1 0 0,-1 0-1,-1 1 1,-1 0 0,-1 0-1,-1 1 1,-1 0 0,-1 0-1,-1 1 1,-1 1 0,-27-34-1,30 43-140,1 2-1,-2-1 0,1 1 1,-2 1-1,1 0 0,-1 0 1,0 1-1,0 1 0,-1 0 1,0 0-1,0 2 0,-18-5 1,12 6-25,1 0 0,0 2-1,-1 0 1,1 1 0,0 0 0,-1 2 0,1 0 0,-26 7 0,-1 5-65,0 2 0,1 2-1,1 2 1,1 2 0,1 1-1,-56 42 1,13 0-461,2 2-1,-84 93 1,-127 171-4231,142-149-347</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42.782"/>
    </inkml:context>
    <inkml:brush xml:id="br0">
      <inkml:brushProperty name="width" value="0.025" units="cm"/>
      <inkml:brushProperty name="height" value="0.025" units="cm"/>
    </inkml:brush>
  </inkml:definitions>
  <inkml:trace contextRef="#ctx0" brushRef="#br0">10581 126 10154,'-10'-8'971,"-9"-6"-801,-1 0-1,0 1 1,-1 2-1,0 0 1,-1 1-1,0 1 1,-1 1-1,0 0 1,0 2-1,0 1 1,-44-3-1,16 8 86,1 3 1,-1 2-1,-60 14 1,-150 48-333,35-7-94,83-32 142,-145 8 0,-147-11 1000,-562 93 547,140-8-1547,-1241-99 1610,112-51-1234,1189 92-366,-82 1 59,779-54-24,-18 0-13,-121 14 0,204-9 28,0 1-1,0 2 1,1 2 0,0 1-1,1 1 1,0 2-1,-61 34 1,79-35-28,-1-1 1,1 2-1,1 0 1,1 1 0,-1 1-1,2-1 1,0 2-1,1 0 1,1 0-1,0 1 1,2 1-1,-1-1 1,2 1-1,-10 38 1,0 16 1,3 0 1,-6 117-1,17-156-5,-3 32-20,3-1-1,8 103 1,-3-144 13,2 0 0,0 0 0,2 0 0,0 0 0,2-1 0,0 0 0,2 0 0,0-1 0,1-1 0,22 30-1,19 15 7,3-2 0,3-3 0,2-2 0,91 66 0,-95-86-7,2-2 0,2-3 0,1-3-1,1-2 1,2-2 0,94 23 0,410 62 63,-476-97-48,546 58-63,-481-66 30,1-7 1,168-23-1,-125-1 20,630-52-4,-203 85 23,285-10 1,-47-38-33,406-27 38,-34 40 262,-413 22-253,-704 1-44,196-31-1,-278 28 12,-2-2 0,1-1 0,-1-2-1,-1-1 1,0-2 0,-1-2 0,-1-1-1,0-1 1,38-30 0,-59 38 29,0 0 1,-1-1-1,-1 0 0,0-1 1,0 0-1,9-16 1,-15 19 225,0 1 1,0-1 0,-1 0 0,0 0 0,-1 0 0,0-1 0,-1 1 0,0-1 0,-1 0 0,0-16 0,-5-44 295,-3 0 0,-29-121 1,11 66-542,0-19-20,-45-221 19,51 291 32,-3 2-1,-55-128 1,64 177 127,0 1 0,-1 0 1,-1 0-1,-1 2 0,-21-23 0,-2 6 135,-64-50 0,-5-12-300,88 78-2,0 1-1,-2 1 1,0 1-1,-1 1 1,-1 1-1,-1 2 1,-36-19-1,57 32-116,0 0 0,0 1 0,0-1-1,-1 1 1,1 0 0,0 0 0,-1 0-1,1 0 1,0 1 0,-1 0 0,1 0-1,-1 0 1,1 0 0,0 1 0,-1 0-1,1 0 1,0 0 0,0 0 0,-1 1-1,1 0 1,0-1 0,0 1 0,1 1-1,-1-1 1,0 1 0,1-1-1,-1 1 1,1 0 0,0 0 0,0 1-1,0-1 1,1 0 0,-1 1 0,-2 5-1,-15 25-4773,3-15-4031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49.939"/>
    </inkml:context>
    <inkml:brush xml:id="br0">
      <inkml:brushProperty name="width" value="0.025" units="cm"/>
      <inkml:brushProperty name="height" value="0.025" units="cm"/>
    </inkml:brush>
  </inkml:definitions>
  <inkml:trace contextRef="#ctx0" brushRef="#br0">201 56 7751,'0'0'12183,"-1"-8"-9744,-4-25-170,4 32-2182,1 0 0,-1 0 0,1 0 0,-1 0 1,0 0-1,1 1 0,-1-1 0,0 0 0,0 0 0,1 1 0,-1-1 0,0 0 1,0 1-1,0-1 0,0 1 0,0-1 0,0 1 0,0 0 0,0-1 0,0 1 0,0 0 1,0 0-1,0-1 0,0 1 0,0 0 0,-1 0 0,1 0 0,0 1 0,0-1 1,0 0-1,0 0 0,0 0 0,0 1 0,-1 0 0,-33 13 355,19-4-253,1 0 0,1 2 0,0-1 0,0 2 0,1 0-1,1 1 1,-12 16 0,23-29-191,1 0 0,0-1 0,-1 1 0,1-1 1,-1 1-1,1 0 0,0-1 0,0 1 0,-1 0 0,1-1 0,0 1 0,0 0 0,0 0 1,0-1-1,0 1 0,0 0 0,0-1 0,0 1 0,0 0 0,0 0 0,0-1 0,1 1 1,-1 0-1,0-1 0,0 1 0,1 0 0,-1-1 0,0 1 0,1 0 0,-1-1 0,1 1 1,-1-1-1,1 1 0,-1-1 0,1 1 0,-1-1 0,1 1 0,-1-1 0,1 1 0,0-1 1,-1 0-1,1 1 0,0-1 0,-1 0 0,1 0 0,0 0 0,-1 1 0,1-1 0,0 0 1,-1 0-1,1 0 0,1 0 0,49 4 56,-35-4-51,-3 1 7,-1 0-1,0 1 0,1 1 0,-1 0 1,0 0-1,23 11 0,-31-12-10,-1 0 0,1 0-1,0 1 1,-1-1-1,1 1 1,-1 0 0,0 0-1,0 0 1,0 0 0,0 1-1,-1-1 1,1 1-1,-1 0 1,0 0 0,0 0-1,0 0 1,-1 0 0,0 0-1,1 0 1,-1 0-1,0 1 1,-1-1 0,1 6-1,-1-1 101,-1 0-1,0 0 0,0 0 0,-1-1 0,0 1 0,0-1 1,-1 1-1,0-1 0,-1 0 0,1 0 0,-2 0 0,1-1 1,-1 1-1,0-1 0,-8 8 0,0-1 125,1-1 1,-2-1-1,0-1 0,0 0 0,-1 0 1,-25 13-1,37-23-234,0 1-1,0-1 1,0 1-1,0-1 1,0 0-1,-1 0 1,1-1-1,0 1 1,0-1-1,-1 1 1,-4-1 0,7 0-19,1-1 0,-1 1 0,0-1 0,0 1-1,0 0 1,0-1 0,0 1 0,0-1 0,0 0 0,1 1 0,-1-1 0,0 0 0,1 0 0,-1 1 0,0-1 0,1 0 0,-1 0 0,1 0 0,-1 0 0,1 0 0,-1 0 0,1 1 0,0-1 0,0 0 0,-1 0 0,1 0 0,0 0 0,0 0 0,0 0 0,0-1 0,0 1 0,0 0 0,0 0 0,0 0 0,1 0 0,-1 0 0,0 1 0,1-3 0,2-8-1356,0 0 0,0 1 0,1-1 0,0 0-1,7-10 1,-10 20 1178,24-49-7031</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0.547"/>
    </inkml:context>
    <inkml:brush xml:id="br0">
      <inkml:brushProperty name="width" value="0.025" units="cm"/>
      <inkml:brushProperty name="height" value="0.025" units="cm"/>
    </inkml:brush>
  </inkml:definitions>
  <inkml:trace contextRef="#ctx0" brushRef="#br0">25 1 7015,'0'0'14755,"0"8"-13164,-10 104 2566,-3 77-1139,12-167-2696,1 34 867,1-50-679,1-33-300,-1-23-210,-1 32 0,0 1 0,2-1 0,3-23 0,-4 46 0,0 0 0,0 0 0,1-1 0,-1 1 0,1 0 0,0-1 0,0 1 0,1-1 0,-1 0 0,1 0 0,0 0 0,0 0 0,0 0 0,1 0 0,0-1 0,-1 0 0,7 5 0,-4-6 0,0 0 0,-1 0 0,1-1 0,0 0 0,1 0 0,-1 0 0,0 0 0,0-1 0,0 0 0,0-1 0,0 1 0,1-1 0,-1 0 0,0-1 0,-1 1 0,1-1 0,0 0 0,0-1 0,-1 1 0,1-1 0,8-7 0,-7 6 0,0 0 0,0-1 0,-1 0 0,0 0 0,0 0 0,0-1 0,0 0 0,-1 0 0,0-1 0,-1 1 0,8-14 0,-17 40 0,1 0 0,1 0 0,1 1 0,0 31 0,2-51 0,0 0 0,0-1 0,0 1 0,0 0 0,0-1 0,0 1 0,0 0 0,1 0 0,-1-1 0,0 1 0,0 0 0,1-1 0,-1 1 0,0-1 0,1 1 0,-1 0 0,0-1 0,1 1 0,-1-1 0,1 1 0,-1-1 0,1 1 0,-1-1 0,1 0 0,0 1 0,-1-1 0,1 1 0,-1-1 0,1 0 0,0 0 0,-1 1 0,2-1 0,26-6 0,22-27 0,-29 12 0,-2-1 0,18-24 0,1-3 0,-38 49 0,0 0 0,0 0 0,1 0 0,-1 0 0,0 1 0,0-1 0,1 0 0,-1 0 0,0 0 0,1 0 0,-1 0 0,0 1 0,0-1 0,0 0 0,1 0 0,-1 0 0,0 1 0,0-1 0,0 0 0,1 0 0,-1 1 0,0-1 0,0 0 0,0 0 0,0 1 0,0-1 0,0 0 0,0 1 0,0-1 0,0 0 0,0 0 0,0 1 0,0-1 0,0 0 0,0 1 0,0-1 0,0 0 0,0 0 0,0 1 0,0-1 0,0 0 0,0 1 0,0-1 0,0 0 0,-1 1 0,2 19 0,-1-19 0,-15 128 0,15-129-7,0 0-1,0 1 1,0-1 0,0 0-1,0 0 1,1 0 0,-1 1-1,0-1 1,0 0 0,0 0 0,0 0-1,0 1 1,1-1 0,-1 0-1,0 0 1,0 0 0,0 0-1,1 0 1,-1 0 0,0 0-1,0 1 1,1-1 0,-1 0-1,0 0 1,0 0 0,1 0 0,-1 0-1,0 0 1,0 0 0,0 0-1,1 0 1,-1 0 0,0 0-1,0 0 1,1 0 0,-1-1-1,0 1 1,0 0 0,1 0-1,-1 0 1,0 0 0,0 0-1,0 0 1,1 0 0,-1-1 0,0 1-1,0 0 1,0 0 0,0-1-1,12-6-1943,-9 3 557,0-1 0,0 1 0,0-1 0,-1 0 0,0 0 0,0 0 0,3-9 0,3-18-8871</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0.904"/>
    </inkml:context>
    <inkml:brush xml:id="br0">
      <inkml:brushProperty name="width" value="0.025" units="cm"/>
      <inkml:brushProperty name="height" value="0.025" units="cm"/>
    </inkml:brush>
  </inkml:definitions>
  <inkml:trace contextRef="#ctx0" brushRef="#br0">5 0 9225,'0'0'15406,"-4"59"-15406,26-50-320,6-3-1922,4-1-1538,-1-5-2177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146"/>
    </inkml:context>
    <inkml:brush xml:id="br0">
      <inkml:brushProperty name="width" value="0.025" units="cm"/>
      <inkml:brushProperty name="height" value="0.025" units="cm"/>
    </inkml:brush>
  </inkml:definitions>
  <inkml:trace contextRef="#ctx0" brushRef="#br0">99 0 16464,'0'0'13169,"-9"10"-12774,-26 30-266,34-39-150,0 0 1,0 0 0,0 0 0,0 0 0,1 0 0,-1 0 0,0 1 0,0-1 0,1 0 0,-1 0 0,1 1 0,0-1 0,-1 1 0,1-1 0,0 0 0,0 1 0,-1-1 0,1 1 0,0-1-1,1 1 1,-1-1 0,0 0 0,0 1 0,1-1 0,-1 1 0,0-1 0,1 0 0,-1 1 0,1-1 0,0 0 0,0 0 0,-1 0 0,1 1 0,0-1 0,0 0 0,0 0 0,0 0-1,0 0 1,2 1 0,3 2-428,0 0-1,1-1 1,0 1-1,0-1 1,12 3-1,-9-2-392,-1-1 358,47 22-1832,-54-24 2472,0 0 0,0 0 0,0 0 0,0 1 0,0-1 0,-1 0 0,1 1 1,0-1-1,-1 1 0,0-1 0,1 1 0,-1 0 0,0 0 0,0-1 0,0 1 0,0 0 0,0 0 0,0 0 0,0 0 0,-1 0 0,1 1 0,-1-1 0,1 2 0,-2-1 5,0-1-1,0 0 0,0 1 0,0-1 1,0 0-1,-1 0 0,1 0 1,-1 0-1,1 0 0,-1 0 0,0 0 1,0-1-1,1 1 0,-1 0 0,-1-1 1,1 0-1,0 1 0,0-1 1,-3 1-1,-51 21 2492,48-20-2558,8-3-96,-53 16-2351,50-15 1731,-1 0 1,1-1 0,0 1-1,0-1 1,0 0-1,-1 0 1,1 0 0,0 0-1,0 0 1,-1-1 0,1 1-1,0-1 1,0 0-1,-6-3 1,-1-8-17797</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1.309"/>
    </inkml:context>
    <inkml:brush xml:id="br0">
      <inkml:brushProperty name="width" value="0.025" units="cm"/>
      <inkml:brushProperty name="height" value="0.025" units="cm"/>
    </inkml:brush>
  </inkml:definitions>
  <inkml:trace contextRef="#ctx0" brushRef="#br0">131 1 11691,'0'0'8590,"0"12"-5879,-14 228 4203,15-204-6775,1-16-144,-2 0 1,0 0-1,-2 0 1,-3 23 0,4-39 65,0 0 1,0-1-1,0 1 1,0 0 0,-1-1-1,1 1 1,-1-1-1,0 1 1,0-1 0,0 0-1,0 0 1,-1 0-1,1 0 1,-1 0 0,0 0-1,0-1 1,0 0-1,0 1 1,0-1 0,0 0-1,-1 0 1,1-1-1,-1 1 1,1-1 0,-1 1-1,0-1 1,-5 1-1,8-2-34,0 0 0,0 0 0,0 0 0,-1 0 0,1 0 0,0 0 0,0 0 0,0 0 0,0 0 0,-1-1 0,1 1 0,0 0 0,0-1 0,0 1 0,0-1 0,0 1 0,0-1 0,0 0 0,0 1 0,0-1 0,0 0 0,0 0 0,0 1-1,0-1 1,-1-2 0,1 0-12,0 1 0,-1-1 0,1 0-1,0 0 1,0 0 0,1 1-1,-1-1 1,1 0 0,-1 0 0,1-4-1,0-3-23,1 1-1,-1 0 0,2 0 1,-1 0-1,1-1 0,4-10 1,4 1-5,1 0 0,0 1 1,1 0-1,1 1 0,1 0 1,0 1-1,25-20 0,-23 21 28,0-1-1,-1 0 0,0-1 1,-2 0-1,0-1 0,21-39 1,-32 46 46,-11 19 20,-10 20 20,0 16-100,15-19 0,4-24 0,0-1 0,0 1 0,0-1 0,1 1 0,-1-1 0,0 1 0,0-1 0,0 1 0,0-1 0,0 0 0,0 1 0,1-1 0,-1 1 0,0-1 0,0 0 0,1 1 0,-1-1 0,0 0 0,1 1 0,-1-1 0,0 0 0,1 1 0,-1-1 0,0 0 0,1 0 0,-1 1 0,1-1 0,-1 0 0,0 0 0,1 0 0,-1 1 0,1-1 0,-1 0 0,1 0 0,0 0 0,14-1 0,0 0 0,0-1 0,0 0 0,-1-2 0,20-5 0,-20 4 0,0 1 0,0 1 0,1 0 0,-1 1 0,1 0 0,19 1 0,-32 2 0,0-1 0,0 1 0,0-1 0,0 1 0,0 0 0,-1 0 0,1 0 0,0 0 0,0 0 0,-1 0 0,1 0 0,-1 0 0,1 1 0,-1-1 0,1 1 0,-1-1 0,0 1 0,0 0 0,0-1 0,0 1 0,0 0 0,0 0 0,0 0 0,1 3 0,-2-3 0,1 0 0,-1 0 0,1-1 0,0 1 0,0 0 0,0-1 0,0 1 0,0-1 0,0 1 0,0-1 0,0 1 0,1-1 0,-1 1 0,0-1 0,1 0 0,-1 0 0,1 0 0,0 0 0,-1 0 0,1 0 0,0-1 0,0 1 0,3 1 0,3-3 0,0 1 0,0-1 0,0 0 0,0-1 0,0 0 0,0 0 0,0-1 0,-1 0 0,1 0 0,-1 0 0,10-7 0,-8 5 0,-1 0 0,1 1 0,0 0 0,0 1 0,1 0 0,-1 0 0,13-1 0,-21 4-1,0 0 0,0 1 0,0-1 0,0 1 0,0 0 0,0-1 0,0 1 0,-1 0 0,1-1 0,0 1 0,0 0 0,-1 0 0,1 0 0,0 0 0,-1 0 0,1-1 0,-1 1 0,0 0 0,1 0 0,-1 0 0,1 1 0,-1-1 0,0 0 0,0 0 0,0 0 1,0 0-1,0 0 0,0 0 0,0 0 0,0 0 0,0 0 0,0 0 0,-1 2 0,1 0-284,0 1 1,0-1-1,-1 1 1,1 0 0,-1-1-1,0 1 1,0-1-1,0 1 1,-3 5 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2.554"/>
    </inkml:context>
    <inkml:brush xml:id="br0">
      <inkml:brushProperty name="width" value="0.025" units="cm"/>
      <inkml:brushProperty name="height" value="0.025" units="cm"/>
    </inkml:brush>
  </inkml:definitions>
  <inkml:trace contextRef="#ctx0" brushRef="#br0">0 247 8680,'0'0'10778,"9"-4"-8194,-7 2-2559,7-2 879,-1-1-1,0 0 0,0 0 0,10-10 0,-16 13-700,-1 1 0,1-1 0,0 1 0,-1-1 0,1 0 1,-1 0-1,0 0 0,1 0 0,-1 0 0,0 0 0,0 0 0,-1 0 0,1 0 1,0 0-1,-1 0 0,1-1 0,-1 1 0,1 0 0,-1 0 0,0-1 0,0 1 1,0 0-1,-1-1 0,1 1 0,0 0 0,-1 0 0,0-1 0,-1-3 0,2 5-194,-1 1-1,1-1 0,-1 0 1,0 1-1,1-1 0,-1 0 1,0 1-1,1-1 0,-1 1 1,0-1-1,1 1 0,-1 0 1,0-1-1,0 1 0,0 0 1,1-1-1,-1 1 0,0 0 0,0 0 1,0 0-1,0 0 0,0 0 1,1 0-1,-1 0 0,0 0 1,0 0-1,0 0 0,0 0 1,0 0-1,1 1 0,-1-1 1,0 0-1,0 1 0,1-1 1,-1 1-1,0-1 0,-1 2 1,-1-1-20,1 1 0,-1-1 0,1 1 0,-1 0 1,1 0-1,0 0 0,0 0 0,0 1 0,-3 3 1,3-2 1,0-1 0,1 1 1,-1 0-1,1 0 0,0 0 1,0 0-1,0 1 1,0-1-1,1 0 0,-1 0 1,1 0-1,1 6 0,-1-9 7,1 1 0,-1-1 0,1 1 0,-1-1-1,1 0 1,-1 1 0,1-1 0,0 0-1,0 1 1,0-1 0,0 0 0,0 0 0,0 0-1,0 0 1,0 0 0,0 0 0,0 0-1,1 0 1,-1-1 0,0 1 0,1 0 0,-1-1-1,0 1 1,1-1 0,-1 1 0,1-1-1,-1 0 1,1 0 0,-1 1 0,1-1 0,-1 0-1,1 0 1,-1-1 0,1 1 0,1-1-1,8 0 13,0-2 0,-1 0 0,0 0 0,0-1 0,0 0 0,0-1 0,-1 0 0,1 0-1,-1-1 1,-1 0 0,10-8 0,14-14 62,39-43-1,-62 61-69,0 1 1,0-1-1,-1-1 0,0 0 0,-1 0 1,7-14-1,-46 58-141,18-14 147,-3 3 25,1 2-1,1 0 1,-13 29 0,28-53-33,0 1 0,1-1 0,-1 0 0,0 1 0,0-1 0,0 1 0,0-1 0,1 0 0,-1 1 0,0-1 0,0 1 0,1-1 0,-1 0 0,0 0 0,1 1 0,-1-1 0,0 0 0,1 1 0,-1-1 0,0 0 0,1 0 0,-1 0 0,1 1 0,-1-1 0,0 0 0,1 0 0,-1 0 0,1 0 0,-1 0 0,0 0 0,1 0 0,-1 0 0,1 0 0,-1 0 0,1 0 0,-1 0 0,1 0 0,-1 0 0,1 0 0,20-1 0,-20 1 0,71 1 0,-69-2 0,0 0 0,0 0 0,-1-1 0,1 1 0,0 0 0,-1-1 0,1 1 0,-1-1 0,0 0 0,0 0 0,1 0 0,-1 0 0,0 0 0,-1-1 0,1 1 0,2-4 0,-2 2 0,1 1 0,0-1 0,-1 0 0,0-1 0,0 1 0,0 0 0,0-1 0,-1 1 0,2-9 0,-4 13 0,0-1 0,0 1 0,0 0 0,0-1 0,0 1 0,0 0 0,0 0 0,0 0 0,0 0 0,0 0 0,1 0 0,-1 0 0,0 1 0,0-1 0,0 0 0,0 0 0,0 1 0,0-1 0,0 1 0,0-1 0,0 1 0,-1 0 0,-5 5 0,1 1 0,-1 0 0,1 0 0,1 0 0,-1 1 0,1-1 0,1 1 0,-1 0 0,1 1 0,1-1 0,-1 1 0,2 0 0,-1 0 0,-1 13 0,4-21 0,0 0 0,1 0 0,-1 0 0,1 0 0,-1 0 0,1 0 0,0-1 0,-1 1 0,1 0 0,0 0 0,-1-1 0,1 1 0,0 0 0,0-1 0,0 1 0,0-1 0,0 1 0,-1-1 0,1 1 0,0-1 0,0 0 0,0 1 0,0-1 0,0 0 0,0 0 0,0 0 0,0 0 0,0 0 0,0 0 0,0 0 0,0 0 0,2-1 0,43-1 0,-38 1 0,36-5 0,-23 3 0,1 0 0,-1 1 0,1 1 0,-1 1 0,0 1 0,26 5 0,-44-5 0,0 1 0,0-1 0,0 1 0,-1 0 0,1-1 0,-1 1 0,1 0 0,-1 1 0,0-1 0,4 4 0,1 1 0,-10-23 0,-6-15 0,2 12 0,2 0 0,0 0 0,1 0 0,-2-28 0,33 45 0,-25 2-2,50 0-4502,-17 0-3930</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2.945"/>
    </inkml:context>
    <inkml:brush xml:id="br0">
      <inkml:brushProperty name="width" value="0.025" units="cm"/>
      <inkml:brushProperty name="height" value="0.025" units="cm"/>
    </inkml:brush>
  </inkml:definitions>
  <inkml:trace contextRef="#ctx0" brushRef="#br0">1 0 9641,'3'17'12780,"-3"7"-11082,0 5 31,0 10 417,0 3-1281,0-1-224,2 0-481,3-2-128,7-7-384,-4-4-1058,0-6-768,-6-3-256,-2-6-1185,-2-4-1186,-18-5-4804</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3.286"/>
    </inkml:context>
    <inkml:brush xml:id="br0">
      <inkml:brushProperty name="width" value="0.025" units="cm"/>
      <inkml:brushProperty name="height" value="0.025" units="cm"/>
    </inkml:brush>
  </inkml:definitions>
  <inkml:trace contextRef="#ctx0" brushRef="#br0">0 119 14574,'0'0'11403,"72"1"-9321,-32-12-673,6-1-576,5-1-289,0 0-352,-2 2-128,-7 1-256,-11 2-1185,-6 1-1730,-15-1-1505,-10-4-1474,0-2-5157</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3.657"/>
    </inkml:context>
    <inkml:brush xml:id="br0">
      <inkml:brushProperty name="width" value="0.025" units="cm"/>
      <inkml:brushProperty name="height" value="0.025" units="cm"/>
    </inkml:brush>
  </inkml:definitions>
  <inkml:trace contextRef="#ctx0" brushRef="#br0">1 65 16560,'0'0'9449,"64"-53"-9417,-18 48-257,3 1-2433,-1 1-2403,-3 3-4068</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4.077"/>
    </inkml:context>
    <inkml:brush xml:id="br0">
      <inkml:brushProperty name="width" value="0.025" units="cm"/>
      <inkml:brushProperty name="height" value="0.025" units="cm"/>
    </inkml:brush>
  </inkml:definitions>
  <inkml:trace contextRef="#ctx0" brushRef="#br0">10 107 16560,'-2'10'2573,"1"3"-1770,-2 5 716,1 0 0,1 1 0,1-1-1,2 24 1,-1-41-1483,-1 1 1,1-1-1,0 1 1,-1-1-1,1 1 1,0-1-1,0 1 1,0-1-1,0 0 0,0 0 1,0 1-1,0-1 1,1 0-1,-1 0 1,0 0-1,1 0 1,-1 0-1,1-1 0,-1 1 1,1 0-1,-1-1 1,1 1-1,-1-1 1,1 1-1,-1-1 1,1 0-1,0 0 0,-1 0 1,1 0-1,0 0 1,-1 0-1,1 0 1,0 0-1,-1-1 1,1 1-1,2-2 0,2 1 120,1-1 0,-1 1-1,0-2 1,0 1 0,0-1-1,0 0 1,0 0 0,5-4-1,1-4 63,34-24 6,-44 34-230,-1-1 0,1 1-1,0 0 1,1 0 0,-1 0-1,0 0 1,0 0-1,0 0 1,1 1 0,-1-1-1,0 1 1,0-1 0,1 1-1,-1 0 1,0 0 0,1 0-1,-1 0 1,0 0 0,3 1-1,-4 0 3,0 0 1,0 0-1,0 0 0,0 0 0,-1 0 1,1 0-1,0 0 0,-1 0 0,1 0 0,-1 0 1,1 0-1,-1 1 0,0-1 0,1 0 0,-1 0 1,0 0-1,0 1 0,0-1 0,0 2 1,0 32 83,-1-25-26,1-7-84,0 0 1,0 1-1,0-1 1,0 0-1,1 1 1,-1-1-1,1 0 1,0 0-1,0 0 1,0 0-1,0 0 1,1 0-1,-1 0 1,1 0-1,0 0 1,0 0-1,0-1 1,0 1-1,4 3 1,-3-5-214,-1 1 1,1-1-1,0 0 1,-1 0-1,1-1 1,0 1-1,0-1 0,0 1 1,-1-1-1,1 0 1,0 0-1,0 0 1,0 0-1,0-1 1,0 1-1,-1-1 0,1 0 1,0 0-1,0 0 1,-1 0-1,1 0 1,0 0-1,3-3 1,5-3-1378,0-1 0,0 0 0,-1 0 1,0-1-1,-1 0 0,0 0 0,0-1 1,11-17-1,12-27-2079,-15 15 5052,-6 1 4856,-11 38-5996,0 0 0,0-1-1,1 1 1,-1 0-1,0-1 1,0 1-1,1 0 1,-1-1-1,0 1 1,0-1-1,0 1 1,0 0-1,0-1 1,0 1 0,0-1-1,0 1 1,0 0-1,0-1 1,0 1-1,0-1 1,0 1-1,0-1 1,0 1-1,0 0 1,0-1-1,0 1 1,0-1 0,-1 1-1,1 0 1,0-1-1,0 1 1,-1 0-1,1-1 1,0 1-1,0 0 1,-1-1-1,1 1 1,0 0-1,-1 0 1,1-1-1,0 1 1,-1 0 0,1 0-1,-1-1 1,-18 15 2726,-18 31-1600,32-37-1130,-32 52 1681,35-55-1763,0-1-1,0 1 1,0 0 0,0-1-1,1 1 1,0 0 0,0 0-1,1 0 1,-1 0 0,1 0 0,0 8-1,1-12-121,-1 0-1,1-1 0,-1 1 0,1 0 0,-1-1 1,1 1-1,-1 0 0,1-1 0,-1 1 0,1-1 1,0 1-1,-1-1 0,1 1 0,0-1 0,0 0 1,-1 1-1,1-1 0,0 0 0,0 0 0,0 0 1,-1 1-1,1-1 0,0 0 0,0 0 0,0 0 1,-1 0-1,1 0 0,0 0 0,1-1 0,25-3 249,-19 1-181,0-1 0,-1 0-1,1 0 1,-1-1-1,0 0 1,0-1-1,0 1 1,-1-1 0,0 0-1,9-12 1,4-7 233,24-42 1,-6-4-306,-18 35 0,-14 28 0,-6 11 0,-16 46 0,10-31 0,0 1 0,0 0 0,2 0 0,1 0 0,0 0 0,1 1 0,1-1 0,1 38 0,2-56 0,-1 0 0,1 1 0,-1-1 0,1 1 0,-1-1 0,1 0 0,0 0 0,-1 1 0,1-1 0,0 0 0,0 0 0,0 0 0,0 0 0,0 0 0,0 0 0,1 0 0,-1 0 0,0 0 0,0-1 0,1 1 0,-1 0 0,0-1 0,1 1 0,-1-1 0,0 1 0,1-1 0,-1 0 0,1 0 0,-1 0 0,1 0 0,-1 0 0,1 0 0,-1 0 0,1 0 0,-1 0 0,3-1 0,1 0 0,0 0 0,0 0 0,0 0 0,-1-1 0,1 1 0,0-1 0,0 0 0,-1-1 0,6-3 0,5-8 0,-1 0 0,0-1 0,-1 0 0,-1-1 0,16-28 0,-12 19 0,-25 61 0,1-18 0,-20 49 0,27-62 0,-1-1 0,1 1 0,0 0 0,0-1 0,1 1 0,-1 0 0,1 0 0,0 0 0,0-1 0,1 1 0,1 8 0,-2-12 0,1-1 0,-1 1 0,1 0 0,0-1 0,-1 1 0,1 0 0,0-1 0,-1 1 0,1-1 0,0 1 0,0-1 0,-1 0 0,1 1 0,0-1 0,0 0 0,0 1 0,0-1 0,0 0 0,-1 0 0,1 0 0,0 0 0,0 0 0,0 0 0,0 0 0,0 0 0,0 0 0,-1 0 0,1-1 0,0 1 0,0 0 0,1-1 0,28-12 0,19-36-2863,-37 32 453,0 0 0,-1 0 0,10-22 1,-4 2-7158</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5.388"/>
    </inkml:context>
    <inkml:brush xml:id="br0">
      <inkml:brushProperty name="width" value="0.025" units="cm"/>
      <inkml:brushProperty name="height" value="0.025" units="cm"/>
    </inkml:brush>
  </inkml:definitions>
  <inkml:trace contextRef="#ctx0" brushRef="#br0">138 10 15887,'0'0'12273,"0"9"-11424,-2 20-363,-2 1-1,-1-1 1,-1-1 0,-1 1 0,-21 50 0,-8 34 357,20-48-843,3 0 0,-7 108 0,20-202 0,0 1 0,0 0 0,6-37 0,-3 54 0,-1 1 0,1-1 0,0 1 0,1 0 0,0 0 0,1 1 0,0-1 0,1 1 0,10-15 0,67-68 0,40-37 0,-108 111 0,0-1 0,-1-1 0,-1 0 0,-1-1 0,13-28 0,-24 48 0,-1-1 0,1 1 0,0-1 0,-1 1 0,1-1 0,-1 1 0,1-1 0,-1 1 0,0-1 0,1 0 0,-1 1 0,0-1 0,0 1 0,0-1 0,-1-1 0,1 3 0,-1-1 0,1 1 0,-1 0 0,1 0 0,-1 0 0,1 0 0,-1 0 0,0 0 0,1 0 0,-1 1 0,1-1 0,-1 0 0,1 0 0,-1 0 0,1 0 0,-1 1 0,1-1 0,-1 0 0,1 0 0,-1 1 0,1-1 0,-1 1 0,1-1 0,0 0 0,-1 1 0,0 0 0,-36 39 0,16-8 0,1 1 0,2 1 0,1 0 0,2 2 0,1-1 0,2 2 0,1 0 0,2 0 0,2 1 0,2 0 0,1 0 0,1 44 0,25-122 0,-2-30 0,13-79 0,-24 103 0,-9 48 0,1 0 0,-1 0 0,0 0 0,1 0 0,0 0 0,-1 0 0,1-1 0,0 1 0,0 0 0,0 0 0,0 0 0,0-1 0,1 1 0,-1-1 0,0 1 0,1-1 0,-1 1 0,3 1 0,0 0 0,0 0 0,0 1 0,0-1 0,0-1 0,1 1 0,7 3 0,-5-4 0,0 0 0,0-1 0,0 0 0,0 0 0,0-1 0,0 0 0,12-1 0,-16 1 0,-1 0 0,1-1 0,-1 1 0,1-1 0,-1 0 0,0 1 0,1-1 0,-1 0 0,0 0 0,1-1 0,-1 1 0,0 0 0,0-1 0,0 0 0,0 1 0,0-1 0,-1 0 0,1 0 0,0 0 0,-1 0 0,1 0 0,-1 0 0,0 0 0,1-3 0,-24 30 0,20-23 0,1 0 0,-1 1 0,1-1 0,0 0 0,0 1 0,0-1 0,0 1 0,0 0 0,0-1 0,1 1 0,-1 0 0,1 0 0,0-1 0,0 1 0,0 0 0,0 0 0,0-1 0,1 4 0,0-4 0,1-1 0,-1 1 0,0-1 0,0 1 0,1-1 0,-1 1 0,1-1 0,0 0 0,-1 0 0,1 0 0,0 0 0,-1 0 0,1 0 0,0-1 0,0 1 0,0 0 0,0-1 0,0 1 0,0-1 0,0 0 0,0 0 0,0 0 0,0 0 0,0 0 0,2-1 0,37 2 0,0-2 0,-1-1 0,1-3 0,48-11 0,-61 1 0,13-6 0,-40 21 0,1-1 0,-1 1 0,0 0 0,1 0 0,-1 0 0,0 0 0,1 0 0,-1 0 0,0 0 0,1 0 0,-1 0 0,0 1 0,0-1 0,1 0 0,-1 1 0,0-1 0,0 1 0,0-1 0,1 1 0,-1 0 0,0 0 0,0-1 0,0 1 0,0 0 0,0 0 0,0 0 0,-1 0 0,1 0 0,1 2 0,0 0-238,1 0 0,-1-1 0,1 1 0,0 0 0,0-1 1,0 0-1,0 0 0,0 0 0,0 0 0,0 0 0,1 0 0,-1-1 0,1 0 0,-1 0 0,1 0 0,0 0 0,0 0 1,-1-1-1,1 1 0,0-1 0,0 0 0,-1 0 0,1-1 0,0 1 0,5-2 0,-2 0-207,0 1 1,-1-1-1,1-1 0,-1 1 1,1-1-1,-1 0 0,0 0 1,0-1-1,-1 0 0,1 0 0,-1 0 1,0-1-1,6-6 0,-6 6 869,-1 0 0,1 1-1,-1 0 1,1 0 0,0 0-1,1 0 1,-1 1 0,1 0-1,0 0 1,-1 0 0,1 1 0,11-3-1,-3 2 606,0 0-1,0 1 0,0 1 1,23 1-1,-36 0-1014,0 0 0,1 0-1,-1 0 1,0 0 0,1 0 0,-1 0-1,0 0 1,0 1 0,1-1-1,-1 1 1,0-1 0,0 1 0,0-1-1,0 1 1,1-1 0,-1 1-1,0 0 1,0 0 0,0 0-1,0 0 1,-1-1 0,1 1 0,0 0-1,0 1 1,0 0 0,0 0 28,0 0 1,-1 1 0,0-1-1,1 0 1,-1 0-1,0 0 1,0 1 0,0-1-1,0 0 1,-1 0-1,1 0 1,-1 1 0,0 2-1,-2 3 74,0 0-1,-1 0 1,0-1-1,0 0 1,-1 1-1,-9 11 1,-1-5-116,11-11 0,0 1 0,0 0 0,0 0 0,0 0 0,0 0 0,1 1 0,0 0 0,0-1 0,0 1 0,-2 6 0,6-11 0,-1 1 0,1 0 0,0-1 0,0 1 0,0-1 0,0 1 0,0-1 0,0 1 0,0-1 0,0 1 0,0-1 0,0 0 0,0 0 0,0 0 0,0 1 0,0-1 0,0 0 0,0 0 0,0 0 0,2-1 0,33 1 0,-29 0 0,12 0 0,52-2 0,-65 2 0,-1-1 0,0 0 0,0 0 0,0 0 0,0-1 0,0 1 0,0-1 0,-1 0 0,1-1 0,7-4 0,-11 6-95,-1 1 1,0 0-1,0 0 0,1-1 1,-1 1-1,0 0 0,1-1 1,-1 1-1,0-1 0,0 1 1,0 0-1,1-1 0,-1 1 1,0-1-1,0 1 0,0 0 1,0-1-1,0 1 1,0-1-1,0 1 0,0-1 1,0 1-1,0 0 0,0-1 1,0 1-1,0-1 0,0 1 1,0 0-1,0-1 0,-1 1 1,1-1-1,0 1 0,0 0 1,0-1-1,-1 1 0,1-1 1,0 1-1,-1 0 0,1 0 1,0-1-1,0 1 0,-1 0 1,1-1-1,-1 1 0,1 0 1,0 0-1,-1 0 0,1-1 1,-1 1-1,1 0 0,0 0 1,-1 0-1,1 0 1,-1 0-1,1 0 0,-1 0 1,-29-9-9642,28 8 8670,-30-5-8361</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5.716"/>
    </inkml:context>
    <inkml:brush xml:id="br0">
      <inkml:brushProperty name="width" value="0.025" units="cm"/>
      <inkml:brushProperty name="height" value="0.025" units="cm"/>
    </inkml:brush>
  </inkml:definitions>
  <inkml:trace contextRef="#ctx0" brushRef="#br0">1222 471 9289,'-32'-5'7719,"5"3"-2978,14 0-1122,10 0 1186,24 2-3620,9-2 224,7-1-1409,6 0 0,0 0 0,-2-1 0,-7-4 0,-6 6 0,-12-5 0,-11 1-1153,-5-2-3299,-16-5-3556</inkml:trace>
  <inkml:trace contextRef="#ctx0" brushRef="#br0" timeOffset="1">0 0 18770,'0'0'8776</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6.337"/>
    </inkml:context>
    <inkml:brush xml:id="br0">
      <inkml:brushProperty name="width" value="0.025" units="cm"/>
      <inkml:brushProperty name="height" value="0.025" units="cm"/>
    </inkml:brush>
  </inkml:definitions>
  <inkml:trace contextRef="#ctx0" brushRef="#br0">32 42 12620,'0'0'11344,"9"-8"-8013,25-23-1212,-34 31-2101,0 0-1,1-1 0,-1 1 0,0 0 0,0 0 0,0 0 0,1 0 0,-1 0 0,0-1 0,0 1 0,1 0 0,-1 0 0,0 0 0,0 0 0,1 0 0,-1 0 0,0 0 0,0 0 0,1 0 0,-1 0 1,0 0-1,0 0 0,1 0 0,-1 0 0,0 0 0,0 0 0,1 0 0,-1 0 0,0 0 0,0 0 0,1 1 0,-1-1 0,0 0 0,0 0 0,0 0 0,1 0 0,-1 1 0,0-1 0,0 0 0,0 0 0,1 0 1,-1 0-1,0 1 0,0-1 0,0 0 0,0 0 0,0 1 0,0-1 0,0 0 0,0 0 0,1 1 0,-1-1 0,0 0 0,0 0 0,0 1 0,0-1 0,0 0 0,0 0 0,0 1 0,0 18 279,0-17-125,-3 44 143,-2 0-1,-2-1 1,-21 77-1,14-69-8,-13 102-1,27-155-304,-1 1 0,1-1 0,0 1 0,0-1 0,0 1 0,0-1 0,0 1 0,0-1 0,0 1 0,0-1 0,0 1 0,0-1 0,0 1 0,0 0 0,0-1 0,0 1 0,0-1 0,1 1 0,-1-1 0,0 0 0,0 1 0,1-1 0,-1 1 0,0-1 0,1 1 0,-1-1 0,0 0 0,1 1 0,-1-1 0,1 0 0,-1 1 0,0-1 0,1 0 0,-1 1 0,1-1 0,-1 0 0,1 0 0,-1 0 0,1 0 0,-1 1 0,1-1 0,-1 0 0,1 0 0,-1 0 0,1 0 0,-1 0 0,1 0 0,-1 0 0,1 0 0,-1 0 0,1-1 0,-1 1 0,1 0 0,-1 0 0,2-1 0,28-16 0,-8 0 0,-1-2 0,-1 0 0,0-2 0,21-29 0,59-99 0,-92 135 4,-2 6-171,-1 0 0,0 0 0,0-1 0,-1 0 0,0 0 0,-1 0 0,0 0 0,0 0 0,2-20 0,-14 28-11973,-6 8-735</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7.999"/>
    </inkml:context>
    <inkml:brush xml:id="br0">
      <inkml:brushProperty name="width" value="0.025" units="cm"/>
      <inkml:brushProperty name="height" value="0.025" units="cm"/>
    </inkml:brush>
  </inkml:definitions>
  <inkml:trace contextRef="#ctx0" brushRef="#br0">1 149 18546,'0'0'6528,"2"9"-3704,0-1-2520,0 0-1,1 0 0,0 0 0,1-1 0,-1 1 0,1-1 0,6 8 0,-7-11-284,0 0-1,0-1 0,0 1 1,0-1-1,1 0 0,-1 0 1,1 0-1,0 0 0,0 0 0,0-1 1,0 0-1,1 0 0,-1 0 1,0 0-1,1-1 0,-1 0 1,7 1-1,-5-2-1,1 0 0,-1-1 1,0 0-1,1 0 0,-1-1 0,0 1 0,0-1 1,0-1-1,0 1 0,0-1 0,0 0 1,-1-1-1,1 1 0,-1-1 0,0 0 0,0 0 1,-1-1-1,1 0 0,5-7 0,-1 1 78,1-1-1,-2 0 1,0-1-1,0 0 0,-1 0 1,-1-1-1,8-21 1,-32 79 553,4-13-654,-12 45-1,24-71 31,1 0 0,0 0 1,0 1-1,0-1 0,1 0 0,0 1 0,0 5 0,0-11-18,1 1 0,-1 0 0,0 0 0,0-1 0,0 1-1,1 0 1,-1-1 0,0 1 0,1 0 0,-1-1-1,1 1 1,-1 0 0,1-1 0,-1 1 0,1-1-1,-1 1 1,1-1 0,-1 1 0,1-1 0,0 0-1,1 1 1,-1 0-2,1-1 0,-1 0 0,1 0 0,0 1 0,-1-1-1,1 0 1,0-1 0,-1 1 0,1 0 0,0 0 0,-1-1-1,1 1 1,-1-1 0,3 0 0,6-4-4,0-1 0,1 0 0,-2 0 0,1-1 0,-1 0 0,0-1 0,0 0 0,9-11 0,7-11 0,26-37 0,-49 63 0,8-9 0,-1-1 0,0 0 0,12-30 0,-51 82 0,18-17 0,-44 84 0,51-94 0,1 1 0,0 0 0,0 0 0,1 0 0,1 0 0,0 0 0,-1 17 0,3-28 0,0 0 0,0 0 0,0 0 0,1 0 0,-1 0 0,0 0 0,0-1 0,0 1 0,1 0 0,-1 0 0,1 0 0,-1 0 0,0 0 0,1-1 0,-1 1 0,1 0 0,0 0 0,-1-1 0,1 1 0,0 0 0,-1-1 0,1 1 0,0-1 0,0 1 0,-1-1 0,1 1 0,0-1 0,2 1 0,0 0 0,0-1 0,0 1 0,1-1 0,-1 1 0,0-1 0,1 0 0,-1 0 0,6-2 0,-1 1 0,1-1 0,-1 0 0,0-1 0,0 0 0,0 0 0,9-5 0,0-5 0,-1-1 0,0 0 0,25-31 0,-32 32 0,1 2 0,1-1 0,0 2 0,0-1 0,1 1 0,1 1 0,-1 0 0,22-10 0,-33 18 0,0 1 0,0-1 0,0 1 0,0 0 0,0-1 0,0 1 0,0 0 0,0-1 0,0 1 0,0 0 0,0 0 0,0 0 0,0 0 0,0 0 0,0 0 0,1 1 0,-1-1 0,0 0 0,0 0 0,0 1 0,0-1 0,0 1 0,0-1 0,0 1 0,0-1 0,-1 1 0,3 1 0,-2 0 0,1 0 0,-1 0 0,0 0 0,0 1 0,0-1 0,0 0 0,0 0 0,0 1 0,-1-1 0,1 1 0,0 4 0,0 10 0,-1-1 0,0 0 0,-4 17 0,4-27 0,-1 1 0,-1-1 0,0 1 0,0 0 0,0-1 0,-7 12 0,-8 28 0,18-46 0,0 0 0,0 0 0,0 0 0,0-1 0,0 1 0,0 0 0,0-1 0,-1 1 0,1-1 0,0 1 0,0-1 0,0 1 0,-1-1 0,1 1 0,0-1 0,0 0 0,-1 1 0,2-3 0,6-7 0,-1 0 0,0-1 0,-1 0 0,0-1 0,-1 0 0,0 1 0,-1-1 0,4-20 0,-3 6 0,-1 0 0,-1 0 0,-1-31 0,-1 56 0,-1 1 0,1-1 0,0 1 0,0-1 0,1 1 0,-1-1 0,0 1 0,0 0 0,0-1 0,0 1 0,0 0 0,0 0 0,0 0 0,1 0 0,-1 0 0,0 0 0,0 0 0,0 0 0,0 0 0,0 1 0,0-1 0,1 0 0,-1 1 0,0-1 0,1 2 0,5-1 0,131-4 0,-138 3 0,1 1 0,-1-1 0,1 1 0,-1 0 0,1-1 0,-1 1 0,0 0 0,1-1 0,-1 1 0,0 0 0,0 0 0,0-1 0,0 1 0,1 0 0,-1 0 0,0-1 0,0 1 0,0 0 0,0 0 0,-1-1 0,1 1 0,0 0 0,0 0 0,0-1 0,-1 1 0,1 0 0,0 0 0,-1-1 0,1 1 0,0 0 0,-1-1 0,0 2 0,-12 25 0,10-21 0,1-4 0,1 0 0,0 0 0,-1 0 0,1 0 0,0 0 0,0 0 0,0 0 0,0 1 0,0-1 0,0 0 0,1 1 0,-1-1 0,1 0 0,0 1 0,0-1 0,0 1 0,0 3 0,2-4 0,1 0 0,-1 0 0,1-1 0,0 0 0,-1 1 0,1-1 0,0 0 0,0 0 0,-1 0 0,1-1 0,0 1 0,0-1 0,0 1 0,0-1 0,0 0 0,0 0 0,0-1 0,3 0 0,-3-3 0,-2 2 0,0-1 0,0 1 0,1 0 0,-1 0 0,0 1 0,1-1 0,-1 0 0,1 0 0,-1 1 0,1-1 0,0 1 0,0-1 0,0 1 0,0 0 0,4-2 0,-5 6 0,0-1 0,0 1 0,-1 0 0,1 0 0,-1-1 0,1 1 0,-1 0 0,0 0 0,0 0 0,0 0 0,-1 0 0,0 4 0,-3 21 0,-5 48 0,9-75 0,0-1 0,0 1 0,0-1 0,0 1 0,0-1 0,1 0 0,-1 1 0,0-1 0,0 1 0,0-1 0,1 1 0,-1-1 0,0 0 0,0 1 0,1-1 0,-1 1 0,0-1 0,1 0 0,-1 1 0,1-1 0,-1 0 0,0 0 0,1 1 0,-1-1 0,1 0 0,-1 0 0,0 0 0,1 0 0,-1 1 0,1-1 0,-1 0 0,1 0 0,-1 0 0,1 0 0,-1 0 0,1 0 0,-1 0 0,1 0 0,-1 0 0,1 0 0,-1-1 0,1 1 0,-1 0 0,0 0 0,1 0 0,-1 0 0,1-1 0,-1 1 0,1 0 0,-1-1 0,0 1 0,1 0 0,-1-1 0,1 1 0,23-18 0,-7-5 0,-1 0 0,-2-1 0,0-1 0,-2 0 0,-1-1 0,-1 0 0,11-45 0,-21 73 0,0 0 0,-1-1 0,1 1 0,0 0 0,0-1 0,0 1 0,0 0 0,0-1 0,1 1 0,-1-1 0,0 1 0,1 0 0,-1-1 0,1 1 0,-1-1 0,1 1 0,0-1 0,0 1 0,0-1 0,0 0 0,0 1 0,0-1 0,0 0 0,0 0 0,0 0 0,1 0 0,-1 0 0,0 0 0,1 0 0,2 1 0,10 2 0,0 0 0,1-1 0,0 0 0,-1-2 0,1 1 0,0-2 0,0 0 0,22-3 0,-31 2 0,0 0 0,1-1 0,-1 0 0,0 0 0,0 0 0,0 0 0,-1-1 0,1 0 0,-1 0 0,6-4 0,-8 4 0,-1 1 0,1-1 0,-1 1 0,0-1 0,0 0 0,0 0 0,0 0 0,0 0 0,-1 0 0,1 0 0,-1 0 0,0-1 0,0 1 0,0-1 0,0 1 0,0 0 0,-1-1 0,0 1 0,0-5 0,0 7 0,0 0 0,0 1 0,0-1 0,0 0 0,-1 0 0,1 0 0,0 1 0,-1-1 0,1 0 0,-1 0 0,1 0 0,-1 1 0,1-1 0,-1 0 0,1 1 0,-1-1 0,0 1 0,1-1 0,-1 1 0,0-1 0,0 1 0,1-1 0,-1 1 0,0-1 0,0 1 0,0 0 0,1 0 0,-1-1 0,0 1 0,0 0 0,0 0 0,0 0 0,0 0 0,1 0 0,-1 0 0,0 0 0,0 0 0,0 0 0,0 1 0,0-1 0,1 0 0,-2 1 0,-2 0 0,0 0 0,-1 0 0,1 0 0,0 0 0,0 1 0,1 0 0,-1 0 0,-4 2 0,2 2 0,0 0 0,0 0 0,1 0 0,0 1 0,0-1 0,1 1 0,0 0 0,0 1 0,0-1 0,1 1 0,0 0 0,0-1 0,1 1 0,0 0 0,1 1 0,0-1 0,0 0 0,0 0 0,1 0 0,1 1 0,2 15 0,-2-20 5,0-1-1,1 0 1,0 1-1,0-1 1,0 0-1,0 0 1,0 0-1,1 0 1,-1 0-1,1-1 1,0 1-1,0-1 1,0 0-1,0 1 1,0-1-1,0-1 1,1 1-1,-1 0 1,0-1 0,1 0-1,0 0 1,-1 0-1,1 0 1,0 0-1,6 0 1,13 1-134,0 0 1,45-4-1,-53 1-83,4-1-3178,-5-4-4431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8.894"/>
    </inkml:context>
    <inkml:brush xml:id="br0">
      <inkml:brushProperty name="width" value="0.025" units="cm"/>
      <inkml:brushProperty name="height" value="0.025" units="cm"/>
    </inkml:brush>
  </inkml:definitions>
  <inkml:trace contextRef="#ctx0" brushRef="#br0">117 58 14189,'2'-8'3988,"2"-2"-2781,-2 7-729,0 0 0,-1 0-1,0-1 1,0 1 0,0-1 0,0 1-1,0-1 1,-1 0 0,1-4 0,-14 26 2137,-7 21-2301,2 1-1,1 0 0,2 1 0,2 1 0,2 0 0,2 1 1,2 0-1,-3 61 0,9-102-306,1 0 0,0 0 0,0 0 0,0 0 1,0 0-1,0 0 0,1 0 0,-1 0 0,1 0 0,-1 0 0,1 0 0,0 0 1,-1-1-1,1 1 0,0 0 0,0 0 0,0-1 0,1 1 0,-1 0 0,0-1 0,1 1 1,-1-1-1,1 0 0,-1 1 0,1-1 0,-1 0 0,1 0 0,0 0 0,0 0 1,0 0-1,-1 0 0,1-1 0,0 1 0,0-1 0,0 1 0,0-1 0,0 0 1,0 0-1,0 0 0,3 0 0,3-1 27,0 0 1,0 0-1,0-1 0,-1 0 1,1-1-1,0 1 0,-1-2 1,0 1-1,8-5 0,8-7-76,0 0-1,-2-1 0,0-2 0,-1 0 1,0-1-1,-2 0 0,0-2 1,-1 0-1,-2-1 0,0-1 0,-1 0 1,21-50-1,-146 266 390,101-173-67,3-11-56,1 1 0,1 0 0,0 0 0,0 1 0,1 0 0,0-1 0,1 1 0,0 1 0,1-1 0,-1 13 0,3-24-224,1 1 0,-1 0 0,1 0 0,0-1 0,-1 1 0,1 0 0,0-1 0,-1 1 0,1-1 0,0 1 0,0-1 0,0 1 0,0-1 0,0 1 0,-1-1 0,1 0 0,0 0 0,0 1 0,0-1 0,0 0 0,0 0 0,0 0 0,0 0 0,0 0 0,0 0 0,0 0 0,0-1 0,0 1 0,0 0 0,0 0 0,-1-1 0,1 1 0,2-1 0,34-11 0,-13 1-54,-1-2 0,41-28 0,-47 29 10,0 0 0,1 1 0,0 1 0,0 1 0,1 0 0,23-6 0,-41 15 45,0-1 0,-1 1 0,1 0 0,0 0 0,0 0 0,-1 0 0,1 0 0,0-1 0,-1 2 0,1-1 0,0 0 0,0 0 0,-1 0 0,1 0 0,0 0 0,-1 0 0,1 1 0,0-1 0,-1 0 0,1 1 0,0-1 0,-1 0 0,1 1 0,-1-1 0,1 1 0,0-1 0,-1 1 0,0-1 1,1 1-1,-1 0 0,1-1 0,-1 1 0,1-1 0,-1 1 0,0 0 0,1 0 0,-1 2 17,1 1 0,0-1 1,-1 1-1,0-1 1,0 1-1,0-1 0,0 0 1,-1 6-1,-18 61 249,13-56-267,4-10 0,1 0 0,-1 1 0,0-1 0,1 0 0,0 1 0,0-1 0,0 8 0,1-12 0,0 0 0,0 1 0,0-1 0,1 0 0,-1 0 0,0 1 0,0-1 0,1 0 0,-1 1 0,0-1 0,1 0 0,-1 0 0,0 0 0,1 1 0,-1-1 0,0 0 0,1 0 0,-1 0 0,0 0 0,1 0 0,-1 0 0,1 0 0,-1 0 0,0 0 0,1 0 0,-1 0 0,1 0 0,-1 0 0,0 0 0,1 0 0,-1 0 0,0 0 0,1 0 0,-1 0 0,0 0 0,1-1 0,15-4 0,-5 0 0,-2 0 0,1-1 0,-1 0 0,12-10 0,-15 10 0,0 1 0,1 0 0,0 0 0,-1 1 0,2 0 0,-1 0 0,0 0 0,1 1 0,0 0 0,9-2 0,-16 5 1,-1 0 0,0 0 1,1 0-1,-1 0 0,0 0 0,1 0 0,-1 0 0,1 1 1,-1-1-1,0 0 0,1 0 0,-1 0 0,0 0 0,1 0 1,-1 0-1,1 1 0,-1-1 0,0 0 0,0 0 1,1 1-1,-1-1 0,0 0 0,1 0 0,-1 1 0,0-1 1,0 0-1,0 1 0,1-1 0,-1 0 0,0 1 0,0-1 1,0 0-1,0 1 0,1-1 0,-1 1 0,0-1 0,-1 23 52,-11 21-388,11-40 184,0 3-4161</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8.950"/>
    </inkml:context>
    <inkml:brush xml:id="br0">
      <inkml:brushProperty name="width" value="0.025" units="cm"/>
      <inkml:brushProperty name="height" value="0.025" units="cm"/>
    </inkml:brush>
  </inkml:definitions>
  <inkml:trace contextRef="#ctx0" brushRef="#br0">1 19 16111,'0'0'5349,"80"-18"-4228,-24 18-352,12 0-481,4 0-127,-1 5-129,-2 0-577,-12-1-608,-9 3-705,-21-3-640,-14-2-1730</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7:59.323"/>
    </inkml:context>
    <inkml:brush xml:id="br0">
      <inkml:brushProperty name="width" value="0.025" units="cm"/>
      <inkml:brushProperty name="height" value="0.025" units="cm"/>
    </inkml:brush>
  </inkml:definitions>
  <inkml:trace contextRef="#ctx0" brushRef="#br0">0 95 20467,'0'0'3908,"72"-4"-2627,-16-5-832,10-1-417,9-7-2435,4-6-3874,1-8-11116</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1.321"/>
    </inkml:context>
    <inkml:brush xml:id="br0">
      <inkml:brushProperty name="width" value="0.025" units="cm"/>
      <inkml:brushProperty name="height" value="0.025" units="cm"/>
    </inkml:brush>
  </inkml:definitions>
  <inkml:trace contextRef="#ctx0" brushRef="#br0">0 7 24023,'0'0'8744,"70"46"-8744,-32-47 0,-2-13-1698,-7-2-3683,-6-6-7014</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2.118"/>
    </inkml:context>
    <inkml:brush xml:id="br0">
      <inkml:brushProperty name="width" value="0.025" units="cm"/>
      <inkml:brushProperty name="height" value="0.025" units="cm"/>
    </inkml:brush>
  </inkml:definitions>
  <inkml:trace contextRef="#ctx0" brushRef="#br0">1 89 6054,'0'0'8797,"2"-11"-3987,0-2-3422,-1 7-681,0 1 0,0 0-1,0-1 1,1 1 0,0 0-1,0 0 1,5-9 0,-7 13-616,0 1 0,0 0 1,0 0-1,0-1 1,0 1-1,0 0 0,1 0 1,-1-1-1,0 1 0,0 0 1,0 0-1,0 0 1,0 0-1,1-1 0,-1 1 1,0 0-1,0 0 1,0 0-1,0 0 0,1-1 1,-1 1-1,0 0 0,0 0 1,1 0-1,-1 0 1,0 0-1,0 0 0,1 0 1,-1 0-1,0 0 0,0 0 1,0 0-1,1 0 1,-1 0-1,0 0 0,0 0 1,1 0-1,-1 0 1,0 0-1,0 0 0,1 0 1,6 11 1154,0 16-704,3 38-326,3 94 0,-11-108-210,-2-50-6,0 0 0,0 1 0,0-1 0,0 0 0,0 0 0,0 0 0,0 0 0,0 0 0,0 0 0,1 0 0,-1 0 0,0 0 0,1 0 0,-1 0 0,1 0 0,-1 0 0,1 0 0,-1 0 0,1 0 0,0 0 0,-1 0 0,1-1 0,0 1 0,0 0 0,1 0 0,-1-1 0,0 0 0,0 0 0,0 0 0,1-1 0,-1 1 0,0 0 0,0-1 0,0 1 0,0-1 0,0 1 0,0-1 0,0 1 0,0-1 0,0 0 0,0 0 0,0 1 0,0-1 0,1-2 0,42-56 0,-39 51 0,44-61 0,-21 31 0,-1 0 0,-3-2 0,21-45 0,-49 99-1437,-8 15-6490,-1-11-198</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2.600"/>
    </inkml:context>
    <inkml:brush xml:id="br0">
      <inkml:brushProperty name="width" value="0.025" units="cm"/>
      <inkml:brushProperty name="height" value="0.025" units="cm"/>
    </inkml:brush>
  </inkml:definitions>
  <inkml:trace contextRef="#ctx0" brushRef="#br0">57 252 19250,'0'0'10181,"8"-9"-8025,-6 6-2013,38-54 715,-38 54-848,0-1-1,0 1 1,0-1-1,-1 0 0,1 1 1,-1-1-1,0 0 1,-1 0-1,1 0 0,-1 0 1,1 0-1,-1 0 1,0 0-1,0 0 0,-1 1 1,1-1-1,-1 0 1,-1-5-1,1 8-9,0 0 0,1 0 0,-1 0 0,0 1 0,1-1 0,-1 0 0,0 0 0,0 1 0,0-1 0,0 0 0,1 1 0,-1-1 0,0 1 0,0-1 0,0 1 0,0-1 0,-1 1 0,1 0 0,0 0 0,0-1 0,0 1 0,0 0 0,0 0 0,0 0 0,0 0 0,0 0 0,0 0 0,0 1 0,-1-1 0,1 0 0,0 0 0,0 1 0,0-1 0,0 1 0,-1 0 0,-2 1 0,-1 0 0,1 0 0,0 0 0,0 0 0,0 1 0,1 0 0,-5 3 0,4-1 0,-1-1 0,1 0 0,0 1 0,1 0 0,-1 0 0,1 0 0,0 1 0,0-1 0,1 1 0,-1-1 0,1 1 0,1 0 0,-1 0 0,0 6 0,2-11 0,0 0 0,1-1 0,-1 1 0,1 0 0,-1-1 0,1 1 0,-1-1 0,1 1 0,-1-1 0,1 1 0,-1-1 0,1 1 0,0-1 0,-1 1 0,1-1 0,0 0 0,-1 1 0,1-1 0,0 0 0,-1 0 0,1 0 0,0 1 0,0-1 0,-1 0 0,1 0 0,0 0 0,0 0 0,-1 0 0,1 0 0,0-1 0,0 1 0,-1 0 0,1 0 0,0 0 0,-1-1 0,2 0 0,31-7 0,-15 0 0,-4 2 0,-1 1 0,1 0 0,0 0 0,16-1 0,-27 5 0,-1 1 0,1-1 0,-1 1 0,1 0 0,0 0 0,-1 0 0,1 0 0,0 1 0,-1-1 0,1 1 0,-1-1 0,1 1 0,-1 0 0,1 0 0,-1 0 0,1 0 0,-1 1 0,0-1 0,0 0 0,0 1 0,0 0 0,0 0 0,0-1 0,0 1 0,0 0 0,-1 0 0,1 1 0,2 3 0,12 48 0,-7-15 0,-2-56 0,-2-16 0,7-153 0,-11 184-180,0 0 1,-1 0-1,1 0 0,0 1 0,0-1 1,0 0-1,0 1 0,0-1 1,0 1-1,0-1 0,0 1 0,1 0 1,-1 0-1,1-1 0,-1 1 1,1 0-1,-1 0 0,1 0 0,0 0 1,-1 1-1,1-1 0,0 0 1,0 1-1,0-1 0,-1 1 1,1 0-1,0-1 0,0 1 0,2 0 1,28-11-5368,-11-2-3886</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2.957"/>
    </inkml:context>
    <inkml:brush xml:id="br0">
      <inkml:brushProperty name="width" value="0.025" units="cm"/>
      <inkml:brushProperty name="height" value="0.025" units="cm"/>
    </inkml:brush>
  </inkml:definitions>
  <inkml:trace contextRef="#ctx0" brushRef="#br0">77 0 13485,'0'0'11114,"-5"14"-8994,-13 40-608,3 1 0,2 1 0,-12 108 0,25-162-1512,0-1 0,0 1 0,0-1 0,0 1 0,0-1 0,0 1 0,0-1 0,0 0 0,1 1 0,-1-1 0,1 1 0,-1-1 0,1 1 0,-1-1 0,1 0 0,0 0 0,0 1 0,-1-1 0,2 1 0,-1-1 0,0-1 0,0 1 0,0-1 0,0 0 0,0 1 0,0-1 0,0 0 0,0 0 0,-1 0 0,1 0 0,0 0 0,0 0 0,0 0 0,0 0 0,0 0 0,0 0 0,0-1 0,0 1 0,0 0 0,0 0 0,1-2 0,5-1 0,-1-1 0,1 0 0,-1-1 0,0 1 0,-1-1 0,6-6 0,24-28 0,-25 26 0,0 1 0,1 1 0,0 0 0,1 0 0,0 1 0,0 0 0,17-9 0,-28 19 0,0-1 0,-1 1 0,1 0 0,0-1 0,0 1 0,0 0 0,-1-1 0,1 1 0,0 0 0,0 0 0,0 0 0,0-1 0,0 1 0,-1 0 0,1 0 0,0 1 0,0-1 0,0 0 0,0 0 0,0 0 0,-1 0 0,1 1 0,0-1 0,0 0 0,0 1 0,-1-1 0,1 1 0,0-1 0,0 1 0,0 0 0,0 1 0,0 0 0,0 0 0,0 0 0,0 0 0,-1 0 0,1 0 0,0 0 0,-1 0 0,0 0 0,0 0 0,0 0 0,0 3 0,0 7 0,-2 0 0,1-1 0,-7 21 0,-22 63 0,64-138-2258,39-53-9721,-46 67 5749</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4.188"/>
    </inkml:context>
    <inkml:brush xml:id="br0">
      <inkml:brushProperty name="width" value="0.025" units="cm"/>
      <inkml:brushProperty name="height" value="0.025" units="cm"/>
    </inkml:brush>
  </inkml:definitions>
  <inkml:trace contextRef="#ctx0" brushRef="#br0">85 228 11243,'0'0'6395,"-6"11"-1884,-14 29-1259,8-19-1779,1 0 0,0 1 0,2 0 1,-7 24-1,16-46-1473,0 1 0,0-1 0,0 1 0,0-1 0,0 0 0,0 1 0,0-1 0,0 0 0,0 1 0,0-1 0,0 1 0,1-1 0,-1 0 0,0 1 0,0-1 0,0 0 0,0 1 0,0-1 0,1 0 0,-1 1 0,0-1 0,0 0 0,1 1 0,-1-1 0,0 0 0,0 0 0,1 1 0,-1-1 0,0 0 0,1 0 0,-1 0 0,0 1 0,1-1 0,-1 0 0,1 0 0,-1 0 0,0 0 0,1 0 0,-1 0 0,0 0 0,1 0 0,-1 0 0,1 0 0,-1 0 0,0 0 0,1 0 0,-1 0 0,0 0 0,1 0 0,0-1 0,14-3 0,-7 0 0,-1-1 0,0 0 0,0-1 0,-1 0 0,0 0 0,0 0 0,0-1 0,-1 1 0,9-15 0,-1-1 0,-2 0 0,14-37 0,-44 147 0,15-73 0,1-6 0,1 1 0,0-1 0,0 0 0,0 0 0,1 1 0,1-1 0,0 1 0,0-1 0,2 15 0,-1-23 0,-1 0 0,1 0 0,0 0 0,-1 0 0,1 0 0,0 0 0,-1 0 0,1-1 0,0 1 0,0 0 0,0 0 0,0-1 0,0 1 0,0 0 0,0-1 0,0 1 0,0-1 0,0 0 0,0 1 0,0-1 0,0 0 0,0 0 0,0 1 0,0-1 0,1 0 0,-1 0 0,0 0 0,0 0 0,0-1 0,0 1 0,0 0 0,1 0 0,-1-1 0,0 1 0,0 0 0,0-1 0,1 0 0,3-1 0,1 0 0,-1 0 0,0-1 0,0 0 0,0 0 0,5-4 0,12-14 0,0 0 0,-1-2 0,-2 0 0,0-2 0,-1 0 0,-2 0 0,-1-2 0,0 0 0,-2-1 0,17-54 0,-29 80 0,0 1 0,-1-1 0,1 0 0,-1 1 0,1-1 0,-1 0 0,0 1 0,0-1 0,1 0 0,-1 0 0,-1 1 0,1-1 0,0 0 0,0 0 0,-1 1 0,1-1 0,-1-2 0,0 4 0,0 0 0,0 0 0,1 0 0,-1 1 0,0-1 0,0 0 0,0 0 0,1 0 0,-1 1 0,0-1 0,0 0 0,1 1 0,-1-1 0,0 0 0,1 1 0,-1-1 0,0 1 0,1-1 0,-1 1 0,1 0 0,-1-1 0,1 1 0,-2 1 0,-40 51 0,20-19 0,-30 58 0,47-81 0,0 1 0,1 0 0,0 0 0,0 0 0,1 0 0,1 0 0,0 0 0,1 1 0,1 20 0,0-31 0,0-1 0,0 1 0,0-1 0,0 1 0,1-1 0,-1 1 0,1-1 0,-1 0 0,1 1 0,0-1 0,-1 0 0,1 1 0,0-1 0,0 0 0,0 0 0,0 0 0,0 0 0,0 0 0,0 0 0,0 0 0,1 0 0,-1 0 0,0 0 0,2 0 0,1 0 0,-1 0 0,1 0 0,-1 0 0,1-1 0,-1 1 0,1-1 0,0 0 0,-1 0 0,8-1 0,-1-1 0,0 0 0,0 0 0,-1-1 0,1-1 0,0 1 0,12-9 0,-7 2 0,-2-1 0,1 0 0,-2-1 0,0-1 0,0 0 0,-1-1 0,0 0 0,-2 0 0,1-1 0,-2-1 0,9-19 0,5-20 0,29-110 0,-46 143 0,-47 113 0,24-29 0,3 0 0,2 2 0,3-1 0,2 1 0,2 80 0,9-137 0,3-15 0,5-19 0,-3-5 0,-1 0 0,1-34 0,-4 34 0,1 0 0,11-37 0,-16 68 0,0 0 0,0 0 0,0 0 0,0 1 0,1-1 0,-1 0 0,0 0 0,1 1 0,-1-1 0,1 0 0,-1 0 0,1 1 0,-1-1 0,1 0 0,-1 1 0,1-1 0,0 1 0,-1-1 0,1 1 0,0-1 0,-1 1 0,1-1 0,0 1 0,0-1 0,0 1 0,-1 0 0,1 0 0,0-1 0,0 1 0,0 0 0,1 0 0,0 0 0,0 1 0,0 0 0,0 0 0,0-1 0,0 1 0,0 0 0,0 1 0,0-1 0,-1 0 0,1 0 0,0 1 0,1 2 0,3 1 0,-2 0 0,1 1 0,-1 0 0,0 0 0,0 0 0,0 0 0,3 9 0,-5 33 0,-1-10 0,-1-37 0,0-1 0,0 1 0,1-1 0,-1 1 0,0-1 0,0 1 0,0-1 0,0 1 0,1-1 0,-1 1 0,0-1 0,0 0 0,1 1 0,-1-1 0,0 1 0,1-1 0,-1 0 0,0 1 0,1-1 0,-1 0 0,1 1 0,-1-1 0,0 0 0,1 0 0,-1 1 0,1-1 0,-1 0 0,1 0 0,-1 0 0,1 0 0,-1 0 0,2 1 0,19-8 0,14-16 0,78-90 0,-113 113 0,0 0 0,0 0 0,0 0 0,0 0 0,0 0 0,0 0 0,0 0 0,1 0 0,-1 0 0,0-1 0,0 1 0,0 0 0,0 0 0,0 0 0,0 0 0,0 0 0,0 0 0,0 0 0,0 0 0,1 0 0,-1 0 0,0 0 0,0 0 0,0 0 0,0 0 0,0 0 0,0 0 0,0 0 0,0 0 0,1 0 0,-1 0 0,0 0 0,0 0 0,0 0 0,0 0 0,0 0 0,0 0 0,0 0 0,0 0 0,1 0 0,-1 0 0,0 0 0,0 0 0,0 0 0,0 0 0,0 1 0,0-1 0,0 0 0,0 0 0,0 0 0,0 0 0,0 0 0,0 0 0,1 0 0,-1 0 0,0 0 0,0 0 0,0 1 0,0-1 0,0 0 0,0 0 0,0 0 0,0 0 0,0 0 0,0 0 0,0 0 0,0 1 0,-2 12 0,-4 13 0,5-23 0,-4 9 0,1 0 0,1 0 0,0 0 0,0 1 0,1 0 0,1-1 0,0 15 0,1-26 0,0-1 0,0 0 0,0 1 0,0-1 0,0 0 0,0 1 0,0-1 0,0 0 0,0 0 0,0 1 0,0-1 0,1 0 0,-1 1 0,0-1 0,0 0 0,0 0 0,0 0 0,1 1 0,-1-1 0,0 0 0,0 0 0,1 1 0,-1-1 0,0 0 0,0 0 0,1 0 0,-1 0 0,0 0 0,0 0 0,1 1 0,-1-1 0,0 0 0,1 0 0,-1 0 0,0 0 0,1 0 0,-1 0 0,16-6 0,9-13 0,20-33 0,-27 30 0,37-34 0,-55 56 0,0-1 0,1 0 0,-1 1 0,0-1 0,1 1 0,-1-1 0,1 1 0,-1-1 0,1 1 0,-1 0 0,1-1 0,-1 1 0,1 0 0,0-1 0,-1 1 0,1 0 0,0 0 0,-1-1 0,1 1 0,-1 0 0,1 0 0,0 0 0,-1 0 0,1 0 0,0 0 0,-1 0 0,1 0 0,0 0 0,-1 0 0,1 0 0,0 1 0,0-1 0,1 22 0,-17 33 0,8-36 0,-1 1 0,1 0 0,1 0 0,0 1 0,2-1 0,-3 39 0,7-59 0,0 0 0,0 0 0,0 1 0,0-1 0,0 0 0,0 1 0,1-1 0,-1 0 0,0 0 0,0 1 0,0-1 0,1 0 0,-1 0 0,0 0 0,0 1 0,1-1 0,-1 0 0,0 0 0,1 0 0,-1 0 0,0 1 0,0-1 0,1 0 0,-1 0 0,0 0 0,1 0 0,-1 0 0,0 0 0,1 0 0,-1 0 0,0 0 0,1 0 0,-1 0 0,0 0 0,1 0 0,-1 0 0,0 0 0,1-1 0,-1 1 0,0 0 0,0 0 0,1 0 0,-1 0 0,0-1 0,0 1 0,1 0 0,-1 0 0,0 0 0,0-1 0,1 1 0,-1 0 0,0 0 0,0-1 0,0 1 0,0 0 0,1-1 0,-1 1 0,0-1 0,16-15 0,-12 9-584,-1 0 0,0-1 0,-1 1 0,0-1 1,2-11-1,-1-41-10150,-3 19-7796</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4.544"/>
    </inkml:context>
    <inkml:brush xml:id="br0">
      <inkml:brushProperty name="width" value="0.025" units="cm"/>
      <inkml:brushProperty name="height" value="0.025" units="cm"/>
    </inkml:brush>
  </inkml:definitions>
  <inkml:trace contextRef="#ctx0" brushRef="#br0">8 1 23734,'-5'0'5061,"3"0"-1313,2 1-3524,0 9-224,8 1 0,4 3 0,6 3 0,2 1-3139,3-1-3395,3 1-3492</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4.888"/>
    </inkml:context>
    <inkml:brush xml:id="br0">
      <inkml:brushProperty name="width" value="0.025" units="cm"/>
      <inkml:brushProperty name="height" value="0.025" units="cm"/>
    </inkml:brush>
  </inkml:definitions>
  <inkml:trace contextRef="#ctx0" brushRef="#br0">1111 248 7944,'0'0'21940,"-2"7"-21635,0-4-272,-6 26 150,8-27-176,0-1-1,0 0 0,-1 0 0,1 0 1,0 0-1,1 0 0,-1 0 1,0 0-1,0 0 0,0 0 1,1 0-1,-1 0 0,0 0 0,1 0 1,-1 0-1,1 0 0,-1 0 1,1 0-1,-1 0 0,1-1 1,0 1-1,-1 0 0,1 0 0,0-1 1,0 1-1,0 0 0,0-1 1,-1 1-1,3 0 0,13 6-153,0 1-1,0 0 0,0 1 1,27 22-1,-40-29 136,0 1 1,-1-1-1,1 1 1,-1-1 0,0 1-1,0 0 1,0 0-1,0 0 1,0 0-1,-1 0 1,0 1-1,1-1 1,-1 0-1,1 4 1,-2-4 76,0 0 0,-1-1 0,1 1 0,0-1 0,-1 1-1,1-1 1,-1 1 0,0-1 0,0 1 0,0-1 0,0 0 0,0 1 0,-1-1 0,1 0 0,-1 0 0,1 0 0,-1 0-1,0 0 1,0 0 0,0 0 0,-4 2 0,-2 2 83,0 0 0,0-1-1,0 0 1,-1 0 0,0-1-1,0 0 1,0 0 0,-1-1 0,1-1-1,-1 1 1,1-2 0,-1 1 0,-18-1-1,20-1-547,0-1 0,0 1 0,0-2 0,0 1 0,0-1 0,1-1-1,-1 1 1,1-1 0,0 0 0,0-1 0,-9-6 0,-26-21-8601</inkml:trace>
  <inkml:trace contextRef="#ctx0" brushRef="#br0" timeOffset="1">1 18 19474,'0'0'12748,"77"-18"-12203,-36 18-545,5 0 0,8 0-2691,2 0-6373</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5.791"/>
    </inkml:context>
    <inkml:brush xml:id="br0">
      <inkml:brushProperty name="width" value="0.025" units="cm"/>
      <inkml:brushProperty name="height" value="0.025" units="cm"/>
    </inkml:brush>
  </inkml:definitions>
  <inkml:trace contextRef="#ctx0" brushRef="#br0">183 298 5477,'0'0'10997,"-9"-1"-6075,2 0-4502,1 0-1,-1 0 0,0 1 1,0-1-1,0 2 0,0-1 1,0 1-1,0 0 0,0 1 1,1-1-1,-1 1 0,0 1 1,1-1-1,0 1 0,-1 0 1,1 1-1,0-1 0,1 1 1,-7 5-1,8-5-370,1-1 0,0 0 0,0 1 0,0 0 0,0 0 1,1 0-1,-1 0 0,1 0 0,0 0 0,0 1 0,1-1 0,-1 1 0,1-1 0,-1 8 1,2-12-43,1 1 0,-1-1 1,1 1-1,0-1 0,-1 1 1,1-1-1,0 0 0,-1 0 1,1 1-1,0-1 0,0 0 1,-1 0-1,1 0 0,0 0 1,0 0-1,-1 1 0,1-2 1,0 1-1,0 0 0,-1 0 1,1 0-1,0 0 0,0 0 1,-1-1-1,1 1 0,0 0 1,-1 0-1,1-1 0,0 1 1,-1-1-1,2 0 0,9-5 166,1-1 0,-1 0 0,0-1 0,0-1 0,-1 1 0,10-13 0,57-66 444,-71 79-619,80-105 140,-75 97-130,-1-1 0,0 0 0,-1-1 1,-1 0-1,6-21 0,-59 144-8,33-70 0,1 1 0,2 0 0,1 1 0,2 0 0,-2 72 0,8-107 0,0 1 0,0-1 0,0 1 0,1-1 0,-1 0 0,0 1 0,1-1 0,-1 0 0,1 0 0,0 1 0,0-1 0,0 0 0,0 0 0,0 0 0,1 0 0,-1 0 0,1 0 0,-1 0 0,1 0 0,3 2 0,-3-3 0,0 0 0,0 0 0,1 0 0,-1-1 0,0 1 0,1-1 0,-1 0 0,0 1 0,1-1 0,-1 0 0,0 0 0,1-1 0,-1 1 0,0 0 0,1-1 0,-1 1 0,3-2 0,4-2 0,0 0 0,0 0 0,0 0 0,-1-2 0,0 1 0,0-1 0,0 0 0,12-13 0,-1-2 0,-1-1 0,21-34 0,-34 48 0,0-1 0,0 0 0,-1 0 0,0-1 0,0 1 0,-1-1 0,-1 0 0,1 0 0,-2 1 0,2-12 0,-3 20 0,-1 1 0,1 0 0,0-1 0,0 1 0,0 0 0,0-1 0,0 1 0,0 0 0,0-1 0,0 1 0,-1 0 0,1-1 0,0 1 0,0 0 0,0 0 0,-1-1 0,1 1 0,0 0 0,0 0 0,-1 0 0,1-1 0,0 1 0,0 0 0,-1 0 0,1 0 0,0 0 0,-1-1 0,1 1 0,0 0 0,-1 0 0,1 0 0,0 0 0,-1 0 0,1 0 0,0 0 0,-1 0 0,1 0 0,0 0 0,-1 0 0,1 0 0,0 0 0,-1 0 0,1 0 0,0 1 0,-1-1 0,1 0 0,0 0 0,0 0 0,-1 0 0,1 1 0,0-1 0,-1 0 0,1 0 0,0 1 0,0-1 0,0 0 0,-1 0 0,1 1 0,0-1 0,0 1 0,-19 15 0,6 0 0,0 1 0,-18 34 0,27-42 0,0-1 0,0 1 0,0 0 0,1 0 0,1 1 0,-1-1 0,2 1 0,-2 14 0,3-23 0,0 0 0,0 0 0,1 0 0,-1 0 0,0 0 0,1 0 0,-1 0 0,1 0 0,-1 0 0,1 0 0,-1-1 0,1 1 0,-1 0 0,1 0 0,0-1 0,0 1 0,-1 0 0,1-1 0,0 1 0,0-1 0,0 1 0,0-1 0,-1 1 0,1-1 0,0 0 0,0 1 0,0-1 0,0 0 0,0 0 0,0 0 0,0 0 0,0 1 0,2-2 0,41 1 0,-33-1 0,122-14 0,-74 8 0,63-1 0,-123 4 0,-1 0 0,1 0 0,-1 1 0,1-1 0,-1 0 0,0 1 0,-1 0 0,-3-5 0,5 6 0,-4-5 0,-5-6 0,1 0 0,1-1 0,0 1 0,0-1 0,2-1 0,0 0 0,0 1 0,-3-19 0,9 32-57,1 1-1,-1-1 1,1 0 0,-1 1-1,1-1 1,0 1 0,-1-1 0,1 1-1,0-1 1,-1 1 0,1-1-1,0 1 1,0 0 0,-1-1-1,1 1 1,0 0 0,0-1-1,0 1 1,-1 0 0,1 0 0,0 0-1,0 0 1,0 0 0,0 0-1,-1 0 1,1 0 0,0 0-1,0 0 1,0 1 0,-1-1-1,3 1 1,2-1-1499,18 0-5400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39.923"/>
    </inkml:context>
    <inkml:brush xml:id="br0">
      <inkml:brushProperty name="width" value="0.025" units="cm"/>
      <inkml:brushProperty name="height" value="0.025" units="cm"/>
    </inkml:brush>
  </inkml:definitions>
  <inkml:trace contextRef="#ctx0" brushRef="#br0">156 1 15791,'0'0'4564,"-6"11"-1553,-27 63 123,4 2-1,-28 108 1,49-155-3134,1 0 0,1 0 0,2 0 0,0 35 0,3-63 0,1-1 0,0 0 0,0 0 0,0 1 0,0-1 0,0 0 0,0 1 0,0-1 0,0 0 0,-1 0 0,1 1 0,0-1 0,0 0 0,1 1 0,-1-1 0,0 0 0,0 0 0,0 1 0,0-1 0,0 0 0,0 1 0,0-1 0,0 0 0,0 0 0,1 1 0,-1-1 0,0 0 0,0 0 0,0 1 0,1-1 0,-1 0 0,0 0 0,0 0 0,0 1 0,1-1 0,-1 0 0,0 0 0,1 0 0,-1 0 0,0 0 0,0 0 0,1 1 0,-1-1 0,0 0 0,1 0 0,-1 0 0,0 0 0,0 0 0,1 0 0,-1 0 0,0 0 0,1 0 0,-1 0 0,0 0 0,0-1 0,1 1 0,-1 0 0,0 0 0,1 0 0,-1 0 0,0 0 0,0 0 0,1-1 0,-1 1 0,0 0 0,0 0 0,0 0 0,1-1 0,-1 1 0,12-13 0,-5 1 0,0 0 0,-1-1 0,9-24 0,-14 31 0,1 1 0,-1 0 0,1 0 0,-1-1 0,-1 1 0,1 0 0,-1-1 0,0 1 0,0-1 0,-1 1 0,0 0 0,0-1 0,-2-6 0,3 11 0,-1 0 0,0 0 0,1 0 0,-1 0 0,0 0 0,0 0 0,1 0 0,-1 0 0,0 0 0,0 0 0,0 1 0,0-1 0,0 0 0,0 1 0,0-1 0,-1 0 0,1 1 0,0 0 0,0-1 0,0 1 0,-1 0 0,1-1 0,0 1 0,0 0 0,0 0 0,-1 0 0,1 0 0,0 0 0,0 1 0,-1-1 0,1 0 0,0 0 0,0 1 0,0-1 0,-1 1 0,1-1 0,0 1 0,0-1 0,0 1 0,0 0 0,0 0 0,0-1 0,0 1 0,0 0 0,1 0 0,-1 0 0,0 0 0,0 0 0,1 0 0,-1 0 0,0 0 0,1 0 0,-1 1 0,1-1 0,0 0 0,-1 0 0,1 0 0,0 1 0,0-1 0,0 0 0,0 2 0,-1-2 0,1 0 0,0 0-1,0 1 1,0-1 0,0 0 0,0 0-1,1 0 1,-1 0 0,0 0 0,0 1 0,1-1-1,-1 0 1,1 0 0,-1 0 0,1 0-1,-1 0 1,1 0 0,0 0 0,-1 0-1,1-1 1,0 1 0,0 0 0,0 0 0,-1 0-1,1-1 1,0 1 0,0-1 0,0 1-1,0-1 1,2 1 0,1 1-1,0-1-1,1 0 1,-1-1-1,0 1 1,1-1-1,-1 0 1,1 0-1,6-1 1,4-1 2,0 0 0,-1-2-1,1 0 1,17-7 0,-29 10 1,70-37 16,-69 36-18,1-1-1,-1 0 1,0 0 0,0 0 0,-1-1-1,1 1 1,-1-1 0,0 0 0,1 0-1,-2 0 1,1 0 0,0 0 0,-1-1-1,2-4 1,-4 9 0,0-1 0,0 1 0,0 0 0,0 0 0,0 0 0,0-1 0,0 1 0,0 0 0,0 0 0,0 0 0,0 0 0,0-1 0,0 1 0,0 0 0,0 0 0,0 0 0,0-1 0,0 1 0,-1 0 0,1 0 0,0 0 0,0 0 0,0 0 0,0-1 0,0 1 0,0 0 0,-1 0 0,1 0 0,0 0 0,0 0 0,0 0 0,0 0 0,-1 0 0,1 0 0,0 0 0,0-1 0,0 1 0,-1 0 0,1 0 0,0 0 0,0 0 0,0 0 0,0 0 0,-1 0 0,1 0 0,0 1 0,0-1 0,0 0 0,-1 0 0,1 0 0,0 0 0,0 0 0,0 0 0,0 0 0,-1 0 0,1 0 0,0 0 0,0 1 0,0-1 0,0 0 0,0 0 0,0 0 0,-1 0 0,1 0 0,0 1 0,0-1 0,-13 13 0,0 0 0,1 1 0,1 0 0,0 1 0,1 0 0,0 1 0,1 0 0,-6 18 0,14-32 0,0-1 0,0 0 0,1 1 0,-1-1 0,0 1 0,1 0 0,0-1 0,-1 1 0,1-1 0,0 1 0,0 0 0,0-1 0,0 1 0,0 0 0,0-1 0,0 1 0,0-1 0,1 1 0,-1 0 0,1 1 0,0-2 0,0-1 0,0 1 0,0 0 0,0-1 0,0 1 0,0-1 0,0 1 0,0-1 0,0 0 0,0 1 0,0-1 0,0 0 0,0 0 0,0 1 0,0-1 0,0 0 0,0 0 0,0 0 0,0 0 0,1-1 0,-1 1 0,1 0 0,13-4 0,-1 0 0,0-1 0,21-11 0,-14 7 0,-4 3 0,71-23 0,-79 26 0,0 1 0,0 0 0,0 1 0,0 0 0,0 1 0,0 0 0,15 1 0,-23 0 0,0 0 0,0-1 0,0 1 0,0 0 0,0 0 0,-1 0 0,1 0 0,0 0 0,0 0 0,-1 0 0,1 0 0,-1 0 0,1 0 0,-1 0 0,1 0 0,-1 0 0,1 0 0,-1 0 0,0 1 0,0-1 0,0 0 0,1 0 0,-1 0 0,0 1 0,-1-1 0,1 2 0,-2 34 0,2-36 0,-19 69 0,2-8 0,26-109 0,-3 34 0,0 1 0,0-1 0,1 1 0,1 1 0,0-1 0,1 1 0,0 1 0,0 0 0,17-14 0,-17 18 0,0 0 0,0 1 0,0 0 0,1 0 0,0 1 0,0 0 0,0 1 0,1 0 0,-1 0 0,1 2 0,-1-1 0,22 0 0,-18 2 0,-8-1 0,1 1 0,-1 0 0,0 0 0,1 1 0,-1 0 0,0 0 0,7 2 0,-11-2 0,0 0 0,-1 0 0,1 0 0,0 0 0,-1 0 0,1 1 0,-1-1 0,0 0 0,1 1 0,-1-1 0,0 1 0,0-1 0,0 1 0,0 0 0,0 0 0,0-1 0,0 1 0,-1 0 0,1 0 0,-1 0 0,1 0 0,-1 0 0,0 0 0,0 0 0,0 0 0,0-1 0,0 5 0,0 5 0,-1-8 0,1 0 0,0 1 0,0-1 0,0 0 0,1 1 0,-1-1 0,1 0 0,-1 0 0,3 6 0,9-5 0,12-14 0,9-7 0,-32 17 0,-1 0 0,0 0 0,1 0 0,-1 0 0,0 0 0,0 0 0,1 0 0,-1 0 0,0 0 0,1 1 0,-1-1 0,0 0 0,0 0 0,1 0 0,-1 0 0,0 1 0,0-1 0,0 0 0,1 0 0,-1 1 0,0-1 0,0 0 0,0 0 0,0 1 0,0-1 0,0 0 0,1 1 0,-1-1 0,0 0 0,0 0 0,0 1 0,0-1 0,0 0 0,0 1 0,0-1 0,0 0 0,0 1 0,0-1 0,0 0 0,0 0 0,-1 1 0,1-1 0,0 0 0,0 1 0,0-1 0,0 0 0,0 0 0,-1 1 0,1-1 0,-5 15 0,4-12-58,-13 15-3366,-3-5-4299</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6.556"/>
    </inkml:context>
    <inkml:brush xml:id="br0">
      <inkml:brushProperty name="width" value="0.025" units="cm"/>
      <inkml:brushProperty name="height" value="0.025" units="cm"/>
    </inkml:brush>
  </inkml:definitions>
  <inkml:trace contextRef="#ctx0" brushRef="#br0">245 83 6022,'0'0'7196,"4"-9"-3123,1-1-3048,-3 7-624,0 0-1,0-1 0,-1 1 1,1-1-1,-1 1 0,0-1 1,0 0-1,0 1 1,0-1-1,-1 0 0,1-6 1,-2 10-215,1-1 1,-1 0-1,1 0 1,-1 0-1,1 0 1,-1 0-1,0 1 1,1-1-1,-1 0 1,0 0-1,0 1 1,0-1-1,1 1 1,-1-1-1,0 1 1,0-1-1,0 1 1,0-1-1,0 1 1,0 0-1,0-1 1,0 1-1,0 0 1,0 0-1,0 0 0,0 0 1,0 0-1,0 0 1,0 0-1,-2 0 1,-36 4 1617,30-1-1713,1 1-1,0 0 0,0 0 0,0 0 0,0 1 0,1 0 1,0 1-1,0 0 0,0 0 0,1 0 0,-1 1 1,2 0-1,-9 12 0,0 2 109,1 1 1,1 0-1,-15 38 1,22-46-210,0 0-1,0 0 1,2 1-1,-5 27 1,8-40 9,0 0 1,-1 0-1,1 1 0,0-1 1,0 0-1,0 0 0,0 0 0,1 1 1,-1-1-1,1 0 0,-1 0 1,1 0-1,0 0 0,0 0 1,0 0-1,0 0 0,0 0 1,0 0-1,0 0 0,1 0 1,-1-1-1,1 1 0,-1 0 1,1-1-1,-1 1 0,1-1 1,0 0-1,0 0 0,0 0 0,0 0 1,0 0-1,0 0 0,0 0 1,0 0-1,0-1 0,1 1 1,-1-1-1,0 0 0,0 0 1,3 0-1,4 0 5,0-1 0,0 0-1,0-1 1,0 1 0,0-2 0,0 0 0,-1 0-1,1 0 1,-1-1 0,0 0 0,0-1 0,0 0-1,-1 0 1,1-1 0,-1 0 0,-1 0 0,1 0 0,-1-1-1,0 0 1,9-14 0,-14 19-4,0 1 0,0-1 0,-1 1 0,1 0 0,0-1 0,-1 0 0,1 1 0,-1-1 0,1 1 0,-1-1 0,0 1 0,1-1 0,-1 0 0,0 1 0,0-1 0,-1 0 0,1-2 0,-1 3 0,1 1 0,-1-1 0,1 0 0,-1 1 0,1-1 0,-1 1 0,1-1 0,-1 1 0,1 0 0,-1-1 0,0 1 0,1-1 0,-1 1 0,0 0 0,1 0 0,-1-1 0,0 1 0,0 0 0,1 0 0,-1 0 0,0 0 0,0 0 0,1 0 0,-1 0 0,0 0 0,0 0 0,-4 1 0,1 0 0,0 0 0,1 0 0,-1 0 0,0 0 0,0 1 0,0 0 0,1 0 0,-1 0 0,1 0 0,0 1 0,-6 3 0,3 1 0,1 0 0,-1 0 0,1 0 0,0 1 0,0 0 0,1 0 0,-5 13 0,10-21 0,0 0 0,0 0 0,-1 0 0,1 0 0,0 0 0,0-1 0,0 1 0,0 0 0,0-1 0,0 1 0,-1-1 0,1 1 0,0-1 0,0 1 0,-1-1 0,1 1 0,0-1 0,0-1 0,45-41 0,-31 27 0,0 2 0,1-1 0,0 2 0,1 0 0,27-14 0,-43 26-2,0 0 0,0 1 0,0 0 1,-1-1-1,1 1 0,0-1 0,0 1 0,0 0 0,0 0 1,0-1-1,0 1 0,0 0 0,0 0 0,0 0 0,0 0 0,0 0 1,0 0-1,0 0 0,0 1 0,-1-1 0,1 0 0,0 0 1,0 1-1,0-1 0,0 1 0,0-1 0,0 1 0,-1-1 0,1 1 1,0-1-1,0 1 0,-1 0 0,2 0 0,-1 2-15,1 0 0,-1 0-1,0 0 1,0 0 0,0 0-1,-1 0 1,1 0-1,-1 0 1,1 0 0,-1 5-1,-1 8-177,0 0-1,-1 0 1,-5 19-1,-7 14-1355,8-30-4453,4-12 651,7-22-1459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7.382"/>
    </inkml:context>
    <inkml:brush xml:id="br0">
      <inkml:brushProperty name="width" value="0.025" units="cm"/>
      <inkml:brushProperty name="height" value="0.025" units="cm"/>
    </inkml:brush>
  </inkml:definitions>
  <inkml:trace contextRef="#ctx0" brushRef="#br0">82 29 17617,'0'0'5423,"-1"9"-3122,-7 27-845,-2-1-1,-1 0 0,-26 55 0,22-55-523,36-101-600,-17 47-263,2 0-1,0 0 0,1 0 0,15-26 0,-22 45-68,0-1 0,0 1 0,0-1 0,1 1 0,-1 0 0,0 0 0,1-1 0,-1 1 0,0 0 0,1-1 0,-1 1 0,0 0 0,1 0 0,-1 0 0,1-1 0,-1 1 0,0 0 0,1 0 0,-1 0 0,1 0 0,-1 0 0,0 0 0,1 0 0,-1 0 0,1 0 0,-1 0 0,1 0 0,-1 0 0,0 0 0,1 0 0,-1 0 0,1 0 0,-1 1 0,0-1 0,1 0 0,-1 0 0,1 0 0,-1 1 0,0-1 0,1 0 0,-1 0 0,0 1 0,0-1 0,1 0 0,-1 1 0,0-1 0,0 0 0,1 1 0,-1-1 0,0 0 0,0 1 0,0-1 0,1 1 0,16 32 0,-9-17 0,-6-13 0,-1 0 0,1-1 0,1 1 0,-1-1 0,0 1 0,1-1 0,-1 0 0,1 0 0,-1 0 0,1 0 0,0-1 0,0 1 0,0-1 0,0 0 0,0 0 0,0 0 0,0 0 0,6 1 0,-3-2 0,-1 0 0,0 0 0,0-1 0,0 0 0,1 0 0,-1 0 0,0 0 0,0-1 0,0 0 0,9-4 0,-4 0 0,0-1 0,0 0 0,0 0 0,-1 0 0,0-1 0,-1-1 0,1 0 0,-2 0 0,13-18 0,-20 27 0,2-3 0,1-1 0,-1 1 0,0-1 0,-1 1 0,1-1 0,0 0 0,-1 0 0,0 0 0,0 0 0,0 0 0,-1 0 0,1-8 0,-2 12 0,-1 0 0,1 0 0,-1 0 0,1 0 0,-1 0 0,1 0 0,-1 1 0,1-1 0,0 0 0,-1 1 0,1-1 0,-1 1 0,1 0 0,0-1 0,0 1 0,-1 0 0,1 0 0,-2 1 0,-14 13 0,2-1 0,-1 2 0,2 0 0,0 1 0,1 0 0,1 1 0,-11 22 0,22-39 0,1 0 0,-1 0 0,1 0 0,-1 0 0,1 0 0,0 0 0,-1 0 0,1 0 0,0 0 0,0 0 0,0 0 0,0 1 0,0-1 0,0 0 0,0 0 0,0 0 0,1 0 0,-1 0 0,0 0 0,1 0 0,-1 1 0,0-1 0,1 0 0,-1 0 0,1 0 0,0-1 0,1 3 0,0-1 0,0 0 0,0-1 0,1 1 0,-1-1 0,1 1 0,-1-1 0,1 0 0,0 0 0,-1 0 0,1 0 0,3 0 0,-1 0 0,1 0 0,-1 0 0,0 0 0,0-1 0,0 0 0,1 0 0,-1-1 0,0 1 0,0-1 0,0 0 0,0-1 0,9-2 0,6-11 0,-1-1 0,26-28 0,-33 30 0,1 1 0,0 1 0,1 0 0,1 1 0,30-19 0,-44 30 0,0-1 0,0 1 0,-1-1 0,1 1 0,0-1 0,0 1 0,0 0 0,0-1 0,0 1 0,0 0 0,0 0 0,-1 0 0,1 0 0,0-1 0,0 2 0,0-1 0,0 0 0,0 0 0,0 0 0,0 0 0,0 0 0,0 1 0,0-1 0,0 0 0,0 1 0,-1-1 0,1 1 0,0-1 0,0 1 0,0 0 0,0 1 0,0 0 0,0-1 0,0 1 0,0 0 0,-1 0 0,1 0 0,-1 0 0,1 0 0,-1 0 0,0 0 0,0 0 0,0 0 0,0 3 0,-1 8 0,-1 0 0,-1-1 0,-4 19 0,-5 3 0,7-22 0,0 0 0,1 1 0,1-1 0,0 1 0,-1 21 0,4-34 0,0 0 0,0 0 0,0 1 0,1-1 0,-1 0 0,0 0 0,0 0 0,0 0 0,1 0 0,-1 0 0,0 0 0,0 1 0,0-1 0,1 0 0,-1 0 0,0 0 0,0 0 0,1 0 0,-1 0 0,0 0 0,0 0 0,0 0 0,1 0 0,-1 0 0,0 0 0,0 0 0,1-1 0,-1 1 0,0 0 0,0 0 0,0 0 0,1 0 0,-1 0 0,0 0 0,0 0 0,0-1 0,1 1 0,-1 0 0,0 0 0,0 0 0,0-1 0,0 1 0,0 0 0,0 0 0,1 0 0,-1-1 0,0 1 0,0 0 0,0 0 0,0 0 0,0-1 0,12-11 0,56-86 0,-46 64 0,27-33 0,-49 66 0,0 1 0,0 0 0,0 0 0,0 0 0,0-1 0,0 1 0,1 0 0,-1 0 0,0 0 0,0 0 0,0-1 0,0 1 0,0 0 0,0 0 0,1 0 0,-1 0 0,0 0 0,0-1 0,0 1 0,0 0 0,1 0 0,-1 0 0,0 0 0,0 0 0,0 0 0,1 0 0,-1 0 0,0 0 0,0 0 0,0 0 0,1 0 0,-1 0 0,0 0 0,0 0 0,0 0 0,1 0 0,-1 0 0,0 0 0,0 0 0,0 0 0,1 0 0,-1 0 0,0 0 0,0 0 0,0 0 0,0 0 0,1 1 0,-1-1 0,0 0 0,0 0 0,0 0 0,0 0 0,1 0 0,-1 1 0,0-1 0,0 0 0,0 0 0,2 19 0,-7 24 0,-1-23-1306,-10 37-9629,15-48 2100</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7.741"/>
    </inkml:context>
    <inkml:brush xml:id="br0">
      <inkml:brushProperty name="width" value="0.025" units="cm"/>
      <inkml:brushProperty name="height" value="0.025" units="cm"/>
    </inkml:brush>
  </inkml:definitions>
  <inkml:trace contextRef="#ctx0" brushRef="#br0">13 25 24183,'0'0'7244,"9"-4"-6107,-7 3-1065,37-16 109,-38 17-182,0-1 0,0 1-1,0 0 1,0-1 0,0 1 0,0 0 0,0-1-1,0 1 1,0 0 0,1 0 0,-1 0-1,0 0 1,0 0 0,0 0 0,0 0 0,0 1-1,0-1 1,0 0 0,0 1 0,0-1-1,0 0 1,0 1 0,0-1 0,0 1 0,0 0-1,0-1 1,0 1 0,0 0 0,0-1-1,-1 1 1,1 0 0,0 0 0,-1 0 0,1 0-1,0 0 1,-1 0 0,1 0 0,-1 0-1,0 0 1,1 1 0,0 2 1,-1 0 0,0 0 0,0 0 0,0 0 0,0 0 0,0 0 0,-1 0 0,0 0 0,0 0 0,0 0 0,0 0 0,-1 0 0,-3 6 0,-33 43 0,32-47 0,0 1 0,0 0 0,1 0 0,0 0 0,1 1 0,0 0 0,0 0 0,-6 16 0,10-23 0,0-1 0,0 1 0,0 0 0,0-1 0,0 1 0,0 0 0,0-1 0,0 1 0,0 0 0,0 0 0,1-1 0,-1 1 0,0-1 0,0 1 0,1 0 0,-1-1 0,0 1 0,1 0 0,-1-1 0,1 1 0,-1-1 0,0 1 0,1-1 0,-1 1 0,1-1 0,0 1 0,-1-1 0,1 0 0,-1 1 0,1-1 0,0 1 0,31 5 0,39-9 0,-67 3 0,-1-1-36,36-5-4195,-38 5 3884,0 1 1,0 0-1,0-1 1,0 1 0,0-1-1,0 1 1,1-1 0,-1 1-1,0-1 1,0 0 0,-1 1-1,1-1 1,0 0 0,0 0-1,0 0 1,0 0 0,-1 0-1,1 0 1,0 0 0,-1 0-1,1 0 1,-1 0 0,1 0-1,-1 0 1,0 0-1,1-1 1,-1-1 0,0-7-15221</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8.067"/>
    </inkml:context>
    <inkml:brush xml:id="br0">
      <inkml:brushProperty name="width" value="0.025" units="cm"/>
      <inkml:brushProperty name="height" value="0.025" units="cm"/>
    </inkml:brush>
  </inkml:definitions>
  <inkml:trace contextRef="#ctx0" brushRef="#br0">0 66 16592,'0'0'16175,"59"-38"-16175,-27 34 0,1 1 0,-1 3 0,-3-4 0,-6-2-3427,-2-4-8360</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8.753"/>
    </inkml:context>
    <inkml:brush xml:id="br0">
      <inkml:brushProperty name="width" value="0.025" units="cm"/>
      <inkml:brushProperty name="height" value="0.025" units="cm"/>
    </inkml:brush>
  </inkml:definitions>
  <inkml:trace contextRef="#ctx0" brushRef="#br0">41 46 6438,'0'0'23179,"-4"12"-22714,-1 0-363,-19 51 208,22-58-291,1 1-1,-1-1 0,1 1 1,0-1-1,1 1 0,-1 0 1,1-1-1,0 1 0,1-1 0,0 9 1,0-14-6,-1 1 1,1-1 0,-1 1-1,0-1 1,1 1 0,-1-1-1,1 1 1,0-1 0,-1 1-1,1-1 1,-1 0 0,1 1-1,0-1 1,-1 0-1,1 0 1,0 1 0,-1-1-1,1 0 1,0 0 0,-1 0-1,1 0 1,0 0 0,-1 0-1,1 0 1,0 0 0,-1 0-1,1 0 1,0 0 0,-1-1-1,1 1 1,0 0 0,-1 0-1,2-1 1,22-10 718,-10 1-646,-1-1 1,0 0 0,0-1 0,-1-1 0,-1 0 0,0-1 0,-1 0 0,9-17 0,28-36 6,-44 94-93,-19 53 0,11-61 0,1-1 0,1 1 0,-2 29 0,5-47 0,0 0 0,0 0 0,0 0 0,0-1 0,0 1 0,0 0 0,0 0 0,1-1 0,-1 1 0,0 0 0,0 0 0,1 0 0,-1-1 0,0 1 0,1 0 0,-1-1 0,0 1 0,1 0 0,-1-1 0,1 1 0,-1-1 0,1 1 0,0-1 0,-1 1 0,1-1 0,0 1 0,-1-1 0,1 1 0,0-1 0,-1 0 0,1 1 0,0-1 0,0 0 0,-1 0 0,1 0 0,0 0 0,0 1 0,-1-1 0,1 0 0,0 0 0,0 0 0,0-1 0,-1 1 0,1 0 0,0 0 0,0 0 0,-1 0 0,1-1 0,0 1 0,0 0 0,-1-1 0,1 1 0,0-1 0,-1 1 0,1-1 0,0 0 0,5-2 0,0-1 0,0 1 0,0-1 0,-1 0 0,7-7 0,1-3 0,-1 0 0,0-1 0,-2 0 0,1-1 0,-2 0 0,12-27 0,-46 143 0,23-91 0,1-1 0,0 1 0,0 0 0,1 0 0,1 13 0,-1-21 0,0 0 0,0 1 0,0-1 0,0 0 0,1 0 0,-1 1 0,0-1 0,1 0 0,-1 0 0,1 0 0,0 0 0,-1 0 0,1 0 0,0 0 0,0 0 0,-1 0 0,1 0 0,0 0 0,0 0 0,0-1 0,0 1 0,0 0 0,0-1 0,0 1 0,0-1 0,1 1 0,-1-1 0,0 1 0,0-1 0,0 0 0,0 1 0,1-1 0,-1 0 0,0 0 0,0 0 0,1 0 0,-1 0 0,0 0 0,0 0 0,1-1 0,-1 1 0,0 0 0,0-1 0,0 1 0,0-1 0,0 1 0,1-1 0,0-1 0,5-1 0,0-2 0,-1 1 0,1-1 0,-1 0 0,0 0 0,0 0 0,-1-1 0,1 0 0,-1 0 0,7-14 0,3-2 0,20-48 0,-22 41 0,-5 11 0,-16 47 0,1-6 0,1 0 0,1 1 0,1 0 0,-1 41 0,5-65-82,0 1 1,0 0-1,1-1 0,-1 1 1,0-1-1,0 1 0,1 0 1,-1-1-1,0 1 0,1-1 1,-1 1-1,0-1 0,1 1 1,-1-1-1,1 1 0,-1-1 1,1 1-1,-1-1 0,1 1 1,-1-1-1,1 0 0,0 1 1,-1-1-1,1 0 0,0 0 1,-1 0-1,1 1 0,0-1 1,-1 0-1,1 0 0,0 0 1,-1 0-1,1 0 0,0 0 1,-1 0-1,1 0 0,0 0 1,-1-1-1,1 1 0,-1 0 1,1 0-1,0 0 0,-1-1 1,1 1-1,-1 0 0,2-2 1,31-14-10644,-15-1-7127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9.274"/>
    </inkml:context>
    <inkml:brush xml:id="br0">
      <inkml:brushProperty name="width" value="0.025" units="cm"/>
      <inkml:brushProperty name="height" value="0.025" units="cm"/>
    </inkml:brush>
  </inkml:definitions>
  <inkml:trace contextRef="#ctx0" brushRef="#br0">103 1 13068,'0'0'14873,"-4"11"-13576,-14 39-665,-4 6 334,2 2-1,-19 96 1,41-126-966,-2-28 0,0 0 0,1 1 0,-1-1 0,0 0 0,0 1 0,1-1 0,-1 0 0,0 1 0,1-1 0,-1 0 0,0 0 0,1 0 0,-1 1 0,1-1 0,-1 0 0,0 0 0,1 0 0,-1 0 0,1 0 0,-1 0 0,1 0 0,-1 1 0,0-1 0,1 0 0,-1-1 0,1 1 0,-1 0 0,1 0 0,-1 0 0,0 0 0,2 0 0,3-3 0,-1 1 0,1-1 0,0 0 0,-1-1 0,1 1 0,5-7 0,13-12 0,42-35 0,-60 53 0,0 1 0,0 0 0,0 0 0,0 0 0,0 1 0,0 0 0,1 0 0,-1 0 0,1 1 0,0-1 0,-1 1 0,7 0 0,-11 1 0,-1 0 0,1 0 0,0 0 0,-1 0 0,1 1 0,0-1 0,-1 0 0,1 0 0,0 0 0,-1 1 0,1-1 0,-1 0 0,1 1 0,0-1 0,-1 1 0,1-1 0,-1 0 0,1 1 0,-1-1 0,1 1 0,-1-1 0,0 1 0,1 0 0,-1-1 0,0 1 0,1-1 0,-1 1 0,0 0 0,1 0 0,0 26 0,-15 24 0,6-37 0,-1-1 0,-1 0 0,-16 17 0,-1 2 0,26-32 0,1 1 0,0-1 0,-1 0 0,1 0 0,0 0 0,0 1 0,-1-1 0,1 0 0,0 0 0,0 1 0,0-1 0,0 0 0,-1 1 0,1-1 0,0 0 0,0 1 0,0-1 0,0 0 0,0 0 0,0 1 0,0-1 0,0 0 0,0 1 0,0-1 0,0 0 0,0 1 0,0-1 0,0 0 0,0 1 0,0-1 0,0 0 0,0 1 0,0-1 0,0 0 0,1 1 0,-1-1 0,0 0 0,0 0 0,0 1 0,1-1 0,-1 0 0,0 0 0,1 1 0,17 1 0,25-11 0,-40 8-28,38-20-3776,-39 19 3203,1 0 0,-1 0 0,0 1 0,0-2 0,0 1 0,0 0 0,0 0 0,-1 0 0,1-1 0,-1 1 0,1-1 0,-1 0 0,2-5 0,1-9-11624</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09.609"/>
    </inkml:context>
    <inkml:brush xml:id="br0">
      <inkml:brushProperty name="width" value="0.025" units="cm"/>
      <inkml:brushProperty name="height" value="0.025" units="cm"/>
    </inkml:brush>
  </inkml:definitions>
  <inkml:trace contextRef="#ctx0" brushRef="#br0">1 21 20852,'0'0'11915,"70"-20"-11915,-39 20 0,5 0 0,5 0-1794,-3 0-2530,0 5-3395</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10.047"/>
    </inkml:context>
    <inkml:brush xml:id="br0">
      <inkml:brushProperty name="width" value="0.025" units="cm"/>
      <inkml:brushProperty name="height" value="0.025" units="cm"/>
    </inkml:brush>
  </inkml:definitions>
  <inkml:trace contextRef="#ctx0" brushRef="#br0">1 128 22229,'0'0'8515,"9"1"-8264,-6-1-182,1 0 1,0 0-1,-1 0 1,1 0 0,0-1-1,0 1 1,-1-1-1,1 0 1,-1 0 0,1 0-1,-1-1 1,1 1-1,4-4 1,-1 0 44,-1 0 0,0 0 0,0-1 0,0 0 0,-1 0 0,8-12 0,19-33-114,-23 37 0,-25 47 0,0-3 0,8-15 0,-1 0 0,2 1 0,0 0 0,1 0 0,1 0 0,0 1 0,-4 33 0,9-49 0,0 0 0,-1-1 0,1 1 0,0 0 0,0 0 0,1 0 0,-1-1 0,0 1 0,0 0 0,0 0 0,0-1 0,1 1 0,-1 0 0,0 0 0,1-1 0,-1 1 0,0 0 0,1-1 0,-1 1 0,1 0 0,-1-1 0,1 1 0,0-1 0,-1 1 0,1-1 0,0 1 0,-1-1 0,1 1 0,0-1 0,1 1 0,0-1 0,0 0 0,0 1 0,0-1 0,1 0 0,-1 0 0,0-1 0,0 1 0,0 0 0,1-1 0,-1 1 0,2-2 0,51-27 0,95-92 0,-150 121 0,1-1 0,-1 1 0,0 0 0,1-1 0,-1 1 0,0 0 0,1-1 0,-1 1 0,0 0 0,1 0 0,-1-1 0,0 1 0,1 0 0,-1 0 0,1 0 0,-1 0 0,1 0 0,-1-1 0,0 1 0,1 0 0,-1 0 0,1 0 0,-1 0 0,1 0 0,-1 0 0,0 0 0,1 1 0,-1-1 0,1 0 0,-1 0 0,1 0 0,-1 0 0,0 0 0,1 1 0,-1-1 0,1 0 0,-1 0 0,0 1 0,1-1 0,-1 0 0,0 1 0,0-1 0,1 1 0,-1 23 0,-16 31 0,12-45 0,-11 44 0,15-54 0,0 0 0,1 0 0,-1 0 0,0-1 0,0 1 0,0 0 0,1 0 0,-1 0 0,0 0 0,0 0 0,1 0 0,-1-1 0,0 1 0,0 0 0,1 0 0,-1 0 0,0 0 0,0 0 0,1 0 0,-1 0 0,0 0 0,0 0 0,1 0 0,-1 0 0,0 0 0,0 0 0,0 0 0,1 1 0,-1-1 0,0 0 0,0 0 0,1 0 0,-1 0 0,0 0 0,0 0 0,0 1 0,1-1 0,-1 0 0,0 0 0,0 0 0,0 0 0,0 1 0,1-1 0,-1 0 0,0 0 0,0 1 0,0-1 0,0 0 0,0 0 0,0 1 0,0-1 0,0 0 0,0 0 0,0 1 0,0-1 0,0 0 0,0 0 0,0 1 0,0-1 0,0 0 0,0 0 0,0 0 0,0 1 0,0-1 0,0 0 0,13-12 0,-1 0 0,-1-1 0,0-1 0,13-19 0,19-25 0,-42 58 0,-1 0 0,0 0 0,1 0 0,-1 0 0,0 0 0,0 0 0,1 0 0,-1 0 0,0 0 0,1 1 0,-1-1 0,0 0 0,0 0 0,0 0 0,1 0 0,-1 1 0,0-1 0,0 0 0,1 0 0,-1 1 0,0-1 0,0 0 0,0 0 0,0 1 0,0-1 0,0 0 0,1 1 0,-1-1 0,0 0 0,0 0 0,0 1 0,0-1 0,0 0 0,0 1 0,0-1 0,0 0 0,0 1 0,0-1 0,0 0 0,0 0 0,-1 1 0,1-1 0,0 0 0,0 1 0,0-1 0,0 0 0,-1 1 0,1 18 0,-21 50-1270,16-56-620,1 0 0,0 0 0,0 0 0,-1 20 1</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8:59.970"/>
    </inkml:context>
    <inkml:brush xml:id="br0">
      <inkml:brushProperty name="width" value="0.025" units="cm"/>
      <inkml:brushProperty name="height" value="0.025" units="cm"/>
    </inkml:brush>
  </inkml:definitions>
  <inkml:trace contextRef="#ctx0" brushRef="#br0">479 32 19763,'0'0'4575,"-12"-6"-2963,8 4-1507,-2-2 17,-1 1-1,1 0 1,0 0 0,-1 1-1,0 0 1,0 0-1,1 0 1,-1 1 0,0 0-1,0 1 1,0-1-1,0 1 1,-1 0 0,1 1-1,0 0 1,-12 3 0,-5 6-21,-1 2 1,2 1 0,-1 1 0,2 1 0,0 0 0,1 2-1,0 1 1,2 0 0,0 2 0,1 0 0,1 1 0,-26 42 0,37-52-66,0 1 0,2 0 1,-1 0-1,1 0 1,1 1-1,0-1 1,1 1-1,1 0 1,-1 21-1,2-31-35,0 1 0,0 0 0,0 0 0,1 0 0,-1-1-1,1 1 1,0 0 0,0-1 0,0 1 0,1-1 0,-1 1-1,1-1 1,0 1 0,0-1 0,0 0 0,0 0 0,1 0-1,-1 0 1,1-1 0,-1 1 0,1 0 0,0-1 0,0 0 0,1 0-1,-1 0 1,0 0 0,1 0 0,-1-1 0,1 0 0,-1 1-1,1-1 1,-1 0 0,1-1 0,0 1 0,5 0 0,2-1 30,-1-1 0,0 1 1,1-2-1,-1 1 0,0-1 1,1-1-1,-1 0 1,0 0-1,16-9 0,-20 10 5,-1-1 0,1-1-1,-1 1 1,1-1 0,-1 0-1,0 0 1,0 0 0,-1-1-1,0 0 1,1 0 0,-1 0-1,-1 0 1,1 0 0,-1-1-1,0 0 1,0 0-1,1-6 1,-3 11-14,-1-1 0,1 1 0,-1-1 0,1 1 0,-1-1 0,0 0 0,0 1 0,0-1 0,0 1 0,0-1 0,0 1 0,0-1 0,-1 1 0,1-1 0,0 1 0,-1-1 0,0 1 1,1-1-1,-1 1 0,0-1 0,1 1 0,-1 0 0,0 0 0,0-1 0,0 1 0,0 0 0,0 0 0,-1 0 0,1 0 0,0 0 0,0 0 0,-1 0 0,1 1 0,0-1 0,-1 0 0,1 1 0,-1-1 0,1 1 0,-1-1 0,1 1 0,-1 0 0,1 0 0,-1 0 0,1 0 0,-1 0 0,0 0 0,1 0 0,-1 0 0,-2 1 0,1-1 10,0 0 1,0 1-1,0-1 0,0 1 0,0 0 0,0 0 0,0 0 1,1 0-1,-1 0 0,0 0 0,0 1 0,1-1 0,-1 1 1,1 0-1,0 0 0,-1 0 0,1 0 0,0 0 1,0 1-1,0-1 0,1 0 0,-1 1 0,0 0 0,1-1 1,0 1-1,-2 3 0,3-6-32,1 1 0,-1-1 0,0 0 0,0 1 0,1-1 0,-1 1 0,0-1 0,0 1 0,1-1 0,-1 0 0,0 1 0,1-1 0,-1 0 0,1 1 0,-1-1 0,1 0 0,-1 1 0,0-1 0,1 0 0,-1 0 0,1 0 0,-1 1 0,1-1 0,-1 0 0,1 0 0,-1 0 0,1 0 0,-1 0 0,1 0 0,-1 0 0,1 0 0,-1 0 0,1 0 0,-1 0 0,2-1 0,22 0 0,-24 1 0,11-3 0,-1 0 0,1 0 0,-1 0 0,1-2 0,15-8 0,-15 8 0,-1 0 0,1 0 0,0 1 0,15-4 0,-25 8 0,0 0 0,0 0 0,0 0 0,1 0 0,-1 0 0,0 0 0,0 0 0,0 0 0,0 1 0,0-1 0,0 0 0,0 1 0,0-1 0,0 1 0,0-1 0,0 1 0,0-1 0,0 1 0,-1 0 0,1-1 0,0 1 0,0 0 0,0 0 0,-1 0 0,1-1 0,-1 1 0,1 0 0,0 0 0,-1 0 0,0 0 0,1 0 0,-1 0 0,0 0 0,1 0 0,-1 0 0,0 1 0,0-1 0,0 0 0,0 0 0,0 1 0,-1 56 0,0-43 0,-13 63 4,10-63-9,1 1 0,0-1 0,-1 23 0,4-37-47,0-1 1,0 0-1,0 0 0,0 1 0,0-1 1,0 0-1,0 0 0,0 1 1,0-1-1,0 0 0,0 0 1,0 1-1,0-1 0,0 0 0,0 0 1,0 1-1,0-1 0,0 0 1,0 0-1,0 1 0,0-1 1,0 0-1,0 0 0,1 1 0,-1-1 1,0 0-1,0 0 0,0 0 1,0 1-1,1-1 0,-1 0 1,0 0-1,0 0 0,0 0 0,1 1 1,-1-1-1,0 0 0,0 0 1,1 0-1,-1 0 0,0 0 1,0 0-1,1 0 0,-1 0 0,0 0 1,0 0-1,1 0 0,-1 0 1,0 0-1,0 0 0,1 0 1,-1 0-1,0 0 0,0 0 1,1 0-1,-1 0 0,0 0 0,0 0 1,1 0-1,-1-1 0,0 1 1,0 0-1,14-13-5585,3-13-4799</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0.702"/>
    </inkml:context>
    <inkml:brush xml:id="br0">
      <inkml:brushProperty name="width" value="0.025" units="cm"/>
      <inkml:brushProperty name="height" value="0.025" units="cm"/>
    </inkml:brush>
  </inkml:definitions>
  <inkml:trace contextRef="#ctx0" brushRef="#br0">24 142 15471,'0'0'8733,"12"3"-7238,-3-1-1317,-1 0 0,0-1 0,0 0 1,0 0-1,0-1 0,1 0 0,-1 0 0,0-1 0,0 0 1,1 0-1,-1-1 0,0 0 0,0-1 0,-1 0 1,10-4-1,-1-2 220,0-1 1,25-20-1,-38 28-320,0 0 0,0-1-1,-1 1 1,1 0 0,-1-1-1,1 0 1,-1 0 0,0 1-1,0-1 1,0 0 0,0-1-1,-1 1 1,1 0 0,-1 0-1,0-1 1,0 1-1,0-1 1,0 1 0,-1-1-1,1 1 1,-1-7 0,-1 9-67,1 0 0,-1 0 0,0 1 1,1-1-1,-1 0 0,0 1 0,1-1 1,-1 1-1,0-1 0,0 1 0,0-1 1,0 1-1,0-1 0,0 1 0,1 0 1,-1-1-1,0 1 0,0 0 0,0 0 1,0 0-1,0 0 0,0 0 0,0 0 1,0 0-1,-2 0 0,-27 3-42,21-1 32,-1 1 0,1 0 0,0 1-1,-1 0 1,2 1 0,-1-1 0,0 2-1,1-1 1,0 1 0,-12 12 0,2-1 2,0 1 0,2 1 0,-16 22 1,27-33 6,-1 0 0,2 1 0,-1-1 0,1 1 0,1 0 0,-1 0 0,-1 10 1,5-17-8,-1 0 1,0-1 0,1 1-1,0 0 1,0 0 0,-1 0 0,1 0-1,0 0 1,1 0 0,-1 0-1,0 0 1,0 0 0,1 0 0,-1 0-1,1 0 1,0-1 0,0 1-1,-1 0 1,1 0 0,0-1 0,1 1-1,-1 0 1,0-1 0,0 1 0,1-1-1,-1 0 1,0 1 0,1-1-1,0 0 1,-1 0 0,1 0 0,0 0-1,-1 0 1,1 0 0,0 0-1,0-1 1,0 1 0,0-1 0,2 1-1,15 2-121,0-1 0,1-1 0,-1 0 0,0-2-1,0 0 1,22-5 0,11-6-3041,-5-4-3665,-17 2-2225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0.656"/>
    </inkml:context>
    <inkml:brush xml:id="br0">
      <inkml:brushProperty name="width" value="0.025" units="cm"/>
      <inkml:brushProperty name="height" value="0.025" units="cm"/>
    </inkml:brush>
  </inkml:definitions>
  <inkml:trace contextRef="#ctx0" brushRef="#br0">30 103 8456,'-3'4'11641,"10"-1"-4696,24 0-2807,23-5-6116,-37-1 3557,-9 0-1532,1 0-1,-1-1 1,1 0 0,-1 0-1,11-9 1,-16 11-29,1 0 1,-1 0 0,-1-1-1,1 0 1,0 1-1,0-1 1,-1 0-1,0 0 1,1-1-1,-1 1 1,-1 0-1,1-1 1,0 1 0,-1-1-1,2-5 1,-3 8-18,0 0 0,0 0 0,0 0 1,0 0-1,0 0 0,0 0 0,-1 0 1,1 1-1,0-1 0,-1 0 0,1 0 1,0 0-1,-1 0 0,1 0 0,-1 1 1,0-1-1,1 0 0,-1 0 0,1 1 0,-1-1 1,0 1-1,0-1 0,1 0 0,-1 1 1,0-1-1,0 1 0,0 0 0,0-1 1,1 1-1,-1 0 0,0-1 0,0 1 1,0 0-1,0 0 0,0 0 0,0 0 1,0 0-1,0 0 0,-1 0 0,-43 3-141,37-1 127,-1 1-1,1 0 1,0 1 0,0 0-1,0 0 1,1 0-1,0 1 1,-1 0 0,1 1-1,1-1 1,-1 1 0,1 1-1,-9 12 1,8-11 25,1 0 0,1 0 0,-1 1 0,2 0 0,-1 1 0,1-1 0,0 1 0,1-1 0,0 1 0,1 0 0,-2 16 0,4-24-6,-1 0 1,1 0-1,0 0 0,1-1 0,-1 1 1,0 0-1,0 0 0,1-1 0,-1 1 0,1 0 1,-1-1-1,1 1 0,0 0 0,0-1 1,0 1-1,0-1 0,0 1 0,0-1 0,0 0 1,0 1-1,1-1 0,2 2 0,-1-1 6,0-1-1,0 1 0,0-1 0,0 0 1,0 0-1,1 0 0,-1 0 1,0-1-1,1 0 0,-1 1 0,5-1 1,3-1-27,0 0 0,-1-1 1,1 0-1,-1 0 1,1-1-1,17-8 0,-15 5-814,-1-1 0,0-1 0,0 0 0,20-19 0,-22 18-1155,-1-1-1,0-1 1,0 0-1,-1 0 0,7-14 1,10-26-11698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1.839"/>
    </inkml:context>
    <inkml:brush xml:id="br0">
      <inkml:brushProperty name="width" value="0.025" units="cm"/>
      <inkml:brushProperty name="height" value="0.025" units="cm"/>
    </inkml:brush>
  </inkml:definitions>
  <inkml:trace contextRef="#ctx0" brushRef="#br0">88 0 16816,'0'0'10468,"-10"13"-10147,2-2-110,-1 0 0,1 0 0,1 1 0,0 0 0,0 1 0,1-1 0,1 1 0,0 0 0,1 0 0,0 1 1,1 0-1,-1 19 0,4-32-185,0 0 0,0 0 0,0 0 0,0 0 0,0 0 1,0 0-1,1 0 0,-1 0 0,0-1 0,1 1 0,-1 0 0,0 0 1,1 0-1,-1 0 0,1-1 0,0 1 0,-1 0 0,1-1 0,-1 1 1,1 0-1,0-1 0,0 1 0,-1-1 0,1 1 0,0-1 0,0 1 1,1 0-1,31 2 617,-25-4-528,0 0 1,0-1-1,0 0 1,0 0-1,-1-1 1,9-3-1,-3-1-95,-1-1-1,1 1 1,-1-2-1,-1 0 1,0 0 0,0-1-1,-1 0 1,0-1-1,-1 0 1,0-1-1,8-13 1,-24 41-20,2-1 0,0 2 0,0-1 0,2 0 0,0 1 0,1 0 0,0-1 0,2 26 0,0-40 0,0 0 0,1 0 0,-1 1 0,1-1 0,-1 0 0,1 0 0,0 0 0,0 0 0,0 0 0,0 0 0,0 0 0,0 0 0,0 0 0,1 0 0,-1-1 0,1 1 0,-1 0 0,1-1 0,0 0 0,-1 1 0,1-1 0,0 0 0,0 0 0,0 0 0,0 0 0,0 0 0,0 0 0,1 0 0,-1-1 0,0 1 0,0-1 0,0 0 0,1 0 0,-1 0 0,0 0 0,0 0 0,5-1 0,-1 1 0,0-1 0,0 0 0,0 0 0,0-1 0,0 0 0,0 0 0,-1 0 0,1-1 0,-1 0 0,1 0 0,-1 0 0,9-8 0,-8 5 0,-1 1 0,0-1 0,0-1 0,0 1 0,-1-1 0,1 0 0,-2 1 0,1-2 0,-1 1 0,0 0 0,0-1 0,-1 1 0,0-1 0,-1 0 0,1 0 0,-2 0 0,1 0 0,-1 0 0,-1-9 0,1 16 0,0 1 0,0-1 0,0 1 0,0-1 0,0 1 0,-1-1 0,1 1 0,0 0 0,0-1 0,-1 1 0,1-1 0,0 1 0,-1 0 0,1-1 0,0 1 0,-1 0 0,1-1 0,0 1 0,-1 0 0,1 0 0,-1-1 0,1 1 0,0 0 0,-1 0 0,1 0 0,-1 0 0,1-1 0,-1 1 0,1 0 0,-1 0 0,1 0 0,-1 0 0,1 0 0,-1 0 0,1 0 0,-1 0 0,1 1 0,-1-1 0,1 0 0,0 0 0,-1 0 0,1 0 0,-1 1 0,1-1 0,-1 0 0,1 0 0,-1 1 0,1-1 0,-1 1 0,1-1 0,0 0 0,-1 0 0,1 1 0,0-1 0,-1 0 0,1 0 0,0 0 0,-1 1 0,1-1 0,0 0 0,-1 0 0,1 0 0,-1 0 0,1 0 0,0 0 0,-1 0 0,1 0 0,-1 0 0,1 0 0,0 0 0,-1 0 0,1 0 0,-1 0 0,1-1 0,0 1 0,-1 0 0,1 0 0,0 0 0,-1 0 0,1-1 0,0 1 0,-1 0 0,1 0 0,0-1 0,0 1 0,-1 0 0,1-1 0,0 1 0,0 0 0,-1-1 0,1 1 0,0 0 0,0-1 0,0 1 0,0 0 0,0-1 0,-1 1 0,1-1 0,0 1 0,0 0 0,0-1 0,0 1 0,0-1 0,0 1 0,0 0 0,0-1 0,1 1 0,-1-1 0,0 1 0,-2-12 0,-1 23 0,3-10 0,0 0 0,0 0 0,0 0 0,0 0 0,0 0 0,0 0 0,1 1 0,-1-1 0,0 0 0,1 0 0,-1 0 0,0 0 0,1-1 0,-1 1 0,1 0 0,0 0 0,-1 0 0,1 0 0,0 0 0,-1-1 0,1 1 0,0 0 0,0 0 0,0-1 0,0 1 0,-1-1 0,1 1 0,0-1 0,0 1 0,0-1 0,0 0 0,0 1 0,0-1 0,0 0 0,1 0 0,1 0 0,1 1 0,1-1 0,0 0 0,0 0 0,-1-1 0,1 0 0,-1 0 0,1 0 0,0 0 0,-1 0 0,0-1 0,1 0 0,-1 0 0,0 0 0,0-1 0,0 1 0,0-1 0,0 0 0,-1 0 0,1 0 0,-1-1 0,0 1 0,0-1 0,0 0 0,2-4 0,-9 21 0,1-1 0,0 0 0,1 0 0,-1 25 0,4-36 0,-1 0 0,0 0 0,1 0 0,-1-1 0,0 1 0,1 0 0,-1 0 0,1-1 0,-1 1 0,1 0 0,0 0 0,-1-1 0,1 1 0,0-1 0,0 1 0,-1-1 0,1 1 0,0-1 0,0 1 0,0-1 0,-1 0 0,1 1 0,0-1 0,0 0 0,0 0 0,0 0 0,0 0 0,0 1 0,0-1 0,-1 0 0,1-1 0,0 1 0,0 0 0,0 0 0,0 0 0,0 0 0,0-1 0,0 1 0,-1 0 0,2-2 0,40-11 0,-12-2 0,-20 8 0,1 1 0,1 1 0,-1 0 0,1 0 0,-1 1 0,1 1 0,1 0 0,13-2 0,-25 6 0,0-1 0,0 0 0,0 1 0,0-1 0,0 1 0,0-1 0,0 1 0,0 0 0,0 0 0,0-1 0,-1 1 0,1 0 0,0 0 0,0 0 0,-1-1 0,1 1 0,-1 0 0,1 0 0,-1 0 0,1 0 0,-1 0 0,0 0 0,1 1 0,-1-1 0,0 0 0,0 0 0,0 0 0,0 0 0,0 0 0,0 2 0,0 45 0,0-36 0,0-11 0,-1-1 0,1 1 0,0 0 0,0 0 0,0 0 0,1 0 0,-1 0 0,0 0 0,0 0 0,0 0 0,1 0 0,-1 0 0,0 0 0,1 0 0,-1-1 0,1 1 0,-1 0 0,1 0 0,0-1 0,-1 1 0,1 0 0,0 0 0,-1-1 0,1 1 0,0-1 0,0 1 0,-1-1 0,2 1 0,0 0 0,0-1 0,1 0 0,-1 0 0,0 1 0,0-1 0,0-1 0,0 1 0,0 0 0,0 0 0,0-1 0,1 1 0,2-2 0,10-5 0,-1 1 0,26-17 0,-28 15 0,-4 4 0,-3 0 0,0 1 0,0 0 0,1 0 0,-1 0 0,0 0 0,1 1 0,0 0 0,-1 1 0,1-1 0,0 1 0,0 0 0,0 0 0,11 1 0,-16 1 0,0 0 0,0 0 0,0 0 0,0 0 0,-1 0 0,1 0 0,0 0 0,-1 0 0,1 1 0,0-1 0,-1 0 0,0 0 0,1 1 0,-1-1 0,0 0 0,0 1 0,1-1 0,-1 0 0,0 1 0,0-1 0,-1 1 0,1-1 0,0 0 0,0 1 0,-1-1 0,0 2 0,-8 35 0,5-33-7997,4-15 1516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2.217"/>
    </inkml:context>
    <inkml:brush xml:id="br0">
      <inkml:brushProperty name="width" value="0.025" units="cm"/>
      <inkml:brushProperty name="height" value="0.025" units="cm"/>
    </inkml:brush>
  </inkml:definitions>
  <inkml:trace contextRef="#ctx0" brushRef="#br0">0 0 14350,'0'0'9384,"0"2"-7750,0 6-1154,0 4 97,11 0-417,2 5-128,-1 0-1121,3 2-1922,-4-2-1825,-1-3-1923</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2.546"/>
    </inkml:context>
    <inkml:brush xml:id="br0">
      <inkml:brushProperty name="width" value="0.025" units="cm"/>
      <inkml:brushProperty name="height" value="0.025" units="cm"/>
    </inkml:brush>
  </inkml:definitions>
  <inkml:trace contextRef="#ctx0" brushRef="#br0">0 1 2210,'0'0'20991,"1"9"-19518,3 27-101,-4-35-1284,0 0-1,1 0 1,-1 0-1,1 0 1,-1 0-1,1 0 1,-1 0 0,1 0-1,-1-1 1,1 1-1,0 0 1,-1 0-1,1-1 1,0 1-1,0 0 1,0-1 0,0 1-1,-1-1 1,1 1-1,0-1 1,0 1-1,0-1 1,0 0 0,0 0-1,0 1 1,2-1-1,26 0 811,-22-1-562,3 0-185,-1-1 0,0 0 1,0 0-1,0-1 0,14-7 0,-16 7-158,-1 0 0,1 0 0,-1 0 0,1 1 0,0 0 0,0 1 0,0 0 0,0 0-1,0 0 1,0 1 0,10 0 0,-16 1 10,-1 0 0,1 0 0,0-1 0,0 1 1,-1 0-1,1 0 0,0 0 0,-1 0 0,1 0 0,-1 0 0,1 1 0,-1-1 0,1 0 0,-1 0 0,0 0 0,0 0 0,0 0 0,0 1 1,0-1-1,0 0 0,0 0 0,0 2 0,-1 36 831,1-29-458,0-7-410,3 27 477,6-24-2389,8-15-3617,0-9-4766</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3.276"/>
    </inkml:context>
    <inkml:brush xml:id="br0">
      <inkml:brushProperty name="width" value="0.025" units="cm"/>
      <inkml:brushProperty name="height" value="0.025" units="cm"/>
    </inkml:brush>
  </inkml:definitions>
  <inkml:trace contextRef="#ctx0" brushRef="#br0">1 1 11307,'0'0'13863,"0"12"-13094,1 88 699,-1-99-1433,0 0 0,0 1 0,1-1-1,-1 0 1,0 0 0,1 0 0,-1 0 0,1 0-1,-1 0 1,1 0 0,-1 0 0,1-1-1,0 1 1,-1 0 0,1 0 0,0 0 0,0-1-1,0 1 1,-1 0 0,1-1 0,0 1 0,0-1-1,0 1 1,0-1 0,0 1 0,0-1-1,0 0 1,0 1 0,0-1 0,1 0 0,-1 0-1,0 0 1,0 0 0,0 0 0,0 0-1,0 0 1,0 0 0,0 0 0,0-1 0,0 1-1,0 0 1,2-1 0,4-1 175,0 1 0,0-1-1,0 0 1,-1-1 0,10-4 0,41-30 374,-41 25-524,1 1-1,35-17 1,-52 28-67,1 0 1,-1 0-1,1-1 0,-1 1 0,1 0 0,-1 0 1,1 0-1,-1 0 0,1 0 0,-1 0 0,1 0 0,0 0 1,-1 0-1,1 0 0,-1 0 0,1 0 0,-1 0 1,1 0-1,-1 0 0,1 1 0,-1-1 0,1 0 0,-1 0 1,1 1-1,-1-1 0,1 0 0,-1 1 0,1-1 1,-1 0-1,0 1 0,1 0 0,6 21 28,-7 39 283,0-45-245,4 12 11,-4-27-44,0-1 1,1 1 0,-1-1 0,0 1-1,1-1 1,-1 1 0,1-1 0,-1 1-1,0-1 1,1 1 0,-1-1 0,1 1-1,-1-1 1,1 0 0,-1 1 0,1-1-1,0 0 1,-1 0 0,1 1 0,-1-1-1,1 0 1,0 0 0,0 0-1,2 0 45,0-1 0,1 0 0,-1 1 0,0-2 0,0 1 0,0 0 0,0 0 0,0-1 0,-1 0 0,1 0-1,0 0 1,4-4 0,36-30-20,-26 20-53,0 2-1,24-15 0,-41 28-9,0 1 0,1-1 1,-1 1-1,0 0 0,1-1 0,-1 1 1,1 0-1,-1-1 0,1 1 0,-1 0 1,1-1-1,-1 1 0,1 0 0,-1 0 1,1 0-1,-1 0 0,1-1 0,-1 1 1,1 0-1,-1 0 0,1 0 0,-1 0 1,1 0-1,-1 0 0,1 0 0,0 1 0,-1-1 1,1 0-1,-1 0 0,1 0 0,-1 0 1,1 1-1,-1-1 0,1 0 0,-1 0 1,0 1-1,1-1 0,-1 0 0,1 1 1,-1-1-1,0 1 0,1-1 0,-1 0 1,0 1-1,1-1 0,-1 1 0,0-1 0,0 1 1,1 0-1,-1 35-1320,0-32 1182,-1-1 1,1 0-1,0 0 1,0 0-1,0 1 0,0-1 1,1 0-1,-1 0 0,1 0 1,1 4-1,-1-6-152,0-1 1,0 1-1,0 0 0,0-1 1,1 1-1,-1-1 0,0 1 0,0-1 1,0 0-1,1 0 0,-1 1 1,0-1-1,0 0 0,1 0 1,-1 0-1,0 0 0,0 0 1,1-1-1,-1 1 0,0 0 1,0 0-1,1-1 0,-1 1 0,1-2 1,32-12-6358,-33 13 6089,32-16-8735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3.634"/>
    </inkml:context>
    <inkml:brush xml:id="br0">
      <inkml:brushProperty name="width" value="0.025" units="cm"/>
      <inkml:brushProperty name="height" value="0.025" units="cm"/>
    </inkml:brush>
  </inkml:definitions>
  <inkml:trace contextRef="#ctx0" brushRef="#br0">222 7 17168,'0'0'2968,"-12"2"-10,-4 2-2332,1 1-1,-1 0 1,1 1 0,0 1 0,0 0 0,1 1 0,0 1-1,0 0 1,1 1 0,0 0 0,1 1 0,-18 20 0,29-30-619,0 0 0,1-1 0,-1 1 0,1 0 0,-1-1 0,1 1 0,-1 0 1,1 0-1,-1 0 0,1 0 0,0-1 0,0 1 0,-1 0 0,1 0 0,0 0 1,0 0-1,0 0 0,0 0 0,0 0 0,0-1 0,0 1 0,0 0 1,0 0-1,1 1 0,-1-1-4,1-1 0,0 1 1,-1-1-1,1 1 0,0-1 1,0 1-1,-1-1 0,1 0 0,0 1 1,0-1-1,0 0 0,0 1 1,-1-1-1,1 0 0,0 0 0,0 0 1,0 0-1,0 0 0,1 0 1,47-10 232,-35 2-189,1 0 0,-1 0 0,-1-1 1,0-1-1,0 0 0,0-1 0,-2-1 0,1 1 0,-2-2 1,1 0-1,12-21 0,-22 32-122,-2 8-1,0 0 1,0 0-1,-1 0 0,0-1 0,0 1 1,0 0-1,0-1 0,-1 0 0,-3 5 1,-14 35 111,19-44-80,0 1-1,1-1 0,-1 0 0,1 1 1,0-1-1,-1 1 0,1-1 0,0 1 0,0-1 1,0 1-1,0-1 0,0 1 0,0-1 1,0 1-1,1-1 0,-1 1 0,0-1 0,1 1 1,0-1-1,-1 1 0,1-1 0,0 0 1,-1 1-1,1-1 0,0 0 0,0 0 0,0 0 1,0 1-1,0-1 0,2 1 0,0-1-271,1 0-1,-1-1 0,0 0 1,0 0-1,0 0 1,0 0-1,0 0 0,0 0 1,0-1-1,0 1 0,0-1 1,0 0-1,0 0 1,0 0-1,3-2 0,65-37-12586,-31 13 2285</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3.992"/>
    </inkml:context>
    <inkml:brush xml:id="br0">
      <inkml:brushProperty name="width" value="0.025" units="cm"/>
      <inkml:brushProperty name="height" value="0.025" units="cm"/>
    </inkml:brush>
  </inkml:definitions>
  <inkml:trace contextRef="#ctx0" brushRef="#br0">247 0 10922,'0'0'14729,"-11"12"-12711,-178 194 2130,188-205-4265,1 0 1,-1 0-1,1 0 1,-1 0-1,0 0 1,0-1 0,1 1-1,-1 0 1,0 0-1,0 0 1,0-1-1,0 1 1,0 0-1,0-1 1,0 1-1,0-1 1,0 1-1,0-1 1,0 0 0,0 1-1,0-1 1,0 0-1,0 0 1,-1 0-1,1 0 1,0 0-1,0 0 1,0 0-1,0 0 1,-2 0-1,2-2-468,0 1 0,-1-1 0,1 1-1,0-1 1,0 0 0,0 0 0,0 1-1,0-1 1,1 0 0,-1 0 0,1 0 0,-1 0-1,1 0 1,-1 0 0,1 0 0,0-2-1,-3-20-6781</inkml:trace>
  <inkml:trace contextRef="#ctx0" brushRef="#br0" timeOffset="1">8 52 16912,'0'0'11115,"67"56"-10219,-36-39-575,3-2-225,3-2-160,-1-1-929,-5-2-2242,-5-5-2787,-8-1-2786</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4.330"/>
    </inkml:context>
    <inkml:brush xml:id="br0">
      <inkml:brushProperty name="width" value="0.025" units="cm"/>
      <inkml:brushProperty name="height" value="0.025" units="cm"/>
    </inkml:brush>
  </inkml:definitions>
  <inkml:trace contextRef="#ctx0" brushRef="#br0">13 0 18802,'0'0'9641,"-7"70"-8296,4-46-576,0-2-513,3 0-160,0-4-352,0-4-1378,0-8-2017,0-2-2371</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4.658"/>
    </inkml:context>
    <inkml:brush xml:id="br0">
      <inkml:brushProperty name="width" value="0.025" units="cm"/>
      <inkml:brushProperty name="height" value="0.025" units="cm"/>
    </inkml:brush>
  </inkml:definitions>
  <inkml:trace contextRef="#ctx0" brushRef="#br0">0 1 22677,'0'0'5382,"17"17"-23351</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06.615"/>
    </inkml:context>
    <inkml:brush xml:id="br0">
      <inkml:brushProperty name="width" value="0.025" units="cm"/>
      <inkml:brushProperty name="height" value="0.025" units="cm"/>
    </inkml:brush>
  </inkml:definitions>
  <inkml:trace contextRef="#ctx0" brushRef="#br0">1 84 10346,'0'0'13404,"2"12"-12571,16 133 2354,-18-144-3146,1-1 0,-1 1 0,0-1 1,0 1-1,0 0 0,0-1 0,0 1 0,1 0 0,-1-1 0,0 1 0,0-1 0,1 1 0,-1-1 0,0 1 0,1 0 0,-1-1 0,1 0 0,-1 1 0,1-1 1,-1 1-1,1-1 0,-1 1 0,1-1 0,-1 0 0,1 1 0,0-1 0,-1 0 0,1 0 0,-1 0 0,1 1 0,0-1 0,-1 0 0,1 0 0,0 0 0,-1 0 1,1 0-1,0 0 0,-1 0 0,1 0 0,-1 0 0,1 0 0,0-1 0,-1 1 0,1 0 0,0 0 0,-1-1 0,1 1 0,-1 0 0,1-1 0,-1 1 0,1 0 1,-1-1-1,1 1 0,-1-1 0,1 1 0,-1-1 0,1 0 0,34-30 1029,-32 28-1046,28-31 114,-23 24-114,0 0 1,1 0 0,1 1-1,16-13 1,-26 22-27,1 0-1,-1 0 1,0-1 0,0 1-1,1 0 1,-1 0 0,0 0-1,1-1 1,-1 1-1,1 0 1,-1 0 0,0 0-1,1 0 1,-1 0 0,0 0-1,1 0 1,-1 0-1,1 0 1,-1 0 0,0 0-1,1 0 1,-1 0 0,0 0-1,1 0 1,-1 0 0,1 1-1,-1-1 1,0 0-1,1 0 1,-1 0 0,0 0-1,0 1 1,1-1 0,-1 0-1,1 1 1,4 17-16,-4 29 99,-1-38-43,0 50 144,2-59-122,1-1 0,-1 1 0,1-1-1,0 1 1,-1-1 0,1 0 0,-1 0 0,0 0 0,1 0 0,-1 0 0,0-1 0,3-1 0,45-38 152,-33 26-188,0 1-1,31-18 1,-48 31-24,0 1 0,0 0 0,1 0 0,-1 0 0,0 0 0,0 0 0,1 0 0,-1-1 0,0 1 0,1 0 0,-1 0 0,0 0 0,0 0 0,1 0 0,-1 0 0,0 0 0,1 0 0,-1 0 0,0 0 0,0 1 0,1-1 0,-1 0 0,0 0 0,1 0 0,-1 0 0,0 0 0,0 0 0,1 1 0,-1-1 0,0 0 0,0 0 0,0 0 0,1 1 0,-1-1 0,0 0 0,0 0 0,0 1 0,1-1 0,-1 0 0,0 0 0,0 1 0,0 0 0,4 21 0,-5 37 0,0-41 0,1-18 0,0 0 0,0 1 0,1-1 0,-1 0 0,0 0 0,0 1 0,1-1 0,-1 0 0,0 0 0,1 1 0,-1-1 0,0 0 0,1 0 0,-1 0 0,1 1 0,-1-1 0,0 0 0,1 0 0,-1 0 0,1 0 0,-1 0 0,0 0 0,1 0 0,-1 0 0,1 0 0,-1 0 0,0 0 0,1 0 0,-1 0 0,1 0 0,-1-1 0,0 1 0,1 0 0,-1 0 0,0 0 0,1 0 0,-1-1 0,0 1 0,1-1 0,17-7 0,-1-3 0,-1-1 0,-1-1 0,26-26 0,28-24 0,-69 63 0,1-1 0,-1 1 0,0 0 0,0 0 0,0 0 0,1-1 0,-1 1 0,0 0 0,0 0 0,0 0 0,1 0 0,-1 0 0,0-1 0,1 1 0,-1 0 0,0 0 0,0 0 0,1 0 0,-1 0 0,0 0 0,0 0 0,1 0 0,-1 0 0,0 0 0,1 0 0,-1 0 0,0 0 0,0 0 0,1 0 0,-1 0 0,0 1 0,0-1 0,1 0 0,-1 0 0,0 0 0,0 0 0,1 0 0,-1 1 0,0-1 0,0 0 0,0 0 0,0 0 0,1 1 0,-1-1 0,0 0 0,0 0 0,0 1 0,0-1 0,0 0 0,1 0 0,-1 1 0,0-1 0,0 0 0,0 0 0,0 1 0,0 25 0,-11 26 0,9-22 0,2-29 0,0 0 0,0 0 0,1-1 0,-1 1 0,1 0 0,-1 0 0,1-1 0,-1 1 0,1 0 0,-1-1 0,1 1 0,-1 0 0,1-1 0,0 1 0,-1-1 0,1 1 0,0-1 0,0 1 0,-1-1 0,2 1 0,4 0 0,-1 0 0,1 0 0,0-1 0,-1 0 0,1 0 0,-1 0 0,10-2 0,-14 2 0,21-3-110,0-1 0,38-11 0,-50 11 72,1 0 0,-1 0 0,1 0 0,-1-2-1,-1 1 1,1-1 0,12-10 0,-20 13 75,1 1 0,-1-1 1,0 0-1,0 0 1,0 1-1,0-1 0,0-1 1,-1 1-1,0 0 0,1 0 1,-1-1-1,0 1 1,0 0-1,-1-1 0,1 1 1,-1-6-1,0 9-37,0-1 0,0 1 0,0 0 0,-1-1 0,1 1 0,0-1 0,0 1 0,-1 0 0,1-1 0,0 1 0,0 0 0,-1-1 0,1 1 0,0 0 0,-1 0 0,1-1 0,-1 1 0,1 0 0,0 0 0,-1 0 0,1-1 0,-1 1 0,1 0 0,0 0 0,-1 0 0,1 0 0,-1 0 0,1 0 0,-1 0 0,1 0 0,-1 0 0,1 0 0,0 0 0,-1 0 0,1 0 0,-1 0 0,1 1 0,-1-1 0,1 0 0,0 0 0,-1 0 0,1 1 0,0-1 0,-1 0 0,1 0 0,0 1 0,-1-1 0,-18 10 0,19-9 0,-1-1 0,0 1 0,0 0 0,1-1 0,-1 1 0,0 0 0,1 0 0,-1 0 0,1 0 0,-1-1 0,1 1 0,-1 0 0,1 0 0,-1 0 0,1 0 0,0 0 0,0 0 0,-1 0 0,1 0 0,0 0 0,0 0 0,0 0 0,0 2 0,1-2 0,0-1 0,-1 1 0,1 0 0,0 0 0,0-1 0,-1 1 0,1 0 0,0-1 0,0 1 0,0-1 0,0 1 0,0-1 0,0 0 0,-1 1 0,1-1 0,0 0 0,0 1 0,0-1 0,2 0 0,64 0 0,-50-1 0,35 3 0,67 11 0,-116-54 0,-8-42 0,48 90 0,-17-1-1495,-1 0 1,48 2-1,-66-8 1231,0 1 0,0-2 0,0 1 1,-1-1-1,1 0 0,0 0 0,-1-1 1,1 0-1,-1 0 0,1 0 0,-1-1 0,0 0 1,0 0-1,0-1 0,-1 0 0,7-4 1,5-6 500,-8 16 333,-7 29 724,-3-8-993,3 6-89,2 1 1,2-1 0,1 0-1,0 0 1,18 40 0,-12-35-5,-1 1 0,-3 0 0,9 53-1,-17-78 45,0 1 0,-1-1 0,0 0 0,-1 0 0,0 0 0,0 1 0,-1-1 0,-1 0 0,0-1 0,0 1-1,-1 0 1,0-1 0,0 0 0,-1 0 0,-1 0 0,-10 13 0,14-19-243,0 0 0,0 0 0,0 0 1,-1-1-1,1 1 0,-1-1 0,0 0 0,1 0 0,-1 0 1,0 0-1,0 0 0,-1 0 0,1-1 0,0 0 0,0 1 1,-1-1-1,1-1 0,-1 1 0,1 0 0,-1-1 1,1 0-1,-1 1 0,-3-2 0,3 0-11,0 0 0,1-1 0,-1 0 0,1 1 0,0-1-1,-1 0 1,1-1 0,0 1 0,0-1 0,1 1 0,-1-1 0,0 0 0,1 0 0,-1 0 0,1 0-1,0 0 1,0-1 0,1 1 0,-1-1 0,-2-6 0,0-1 2,0 0 0,1 0 0,0 0 0,0-1 0,1 1 0,1-1 0,0 1 0,1-1 0,0 0 0,0 1 0,2-1 0,-1 1 0,1-1 0,1 1 0,0 0 0,1 0 0,0 0 0,0 0 0,1 1 0,1 0 0,-1 0 0,2 0 0,0 0 0,0 1 0,0 0 0,1 1 0,0 0 0,1 0 0,0 1 0,0 0 0,14-8 0,26-13-2184,71-29 0,-45 24-4696,29-17-14191</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0.038"/>
    </inkml:context>
    <inkml:brush xml:id="br0">
      <inkml:brushProperty name="width" value="0.025" units="cm"/>
      <inkml:brushProperty name="height" value="0.025" units="cm"/>
    </inkml:brush>
  </inkml:definitions>
  <inkml:trace contextRef="#ctx0" brushRef="#br0">1 0 18417,'0'0'8254,"1"11"-6952,0 220 886,-4-101-4472,3-127 1235,0 6-1313,13-5-10989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342"/>
    </inkml:context>
    <inkml:brush xml:id="br0">
      <inkml:brushProperty name="width" value="0.025" units="cm"/>
      <inkml:brushProperty name="height" value="0.025" units="cm"/>
    </inkml:brush>
  </inkml:definitions>
  <inkml:trace contextRef="#ctx0" brushRef="#br0">144 1 16432,'-9'10'1489,"-9"10"212,1 2 0,0 0 1,-22 42-1,32-51-1211,0 1 1,2-1 0,-1 1 0,2 0 0,0 0-1,0 1 1,2-1 0,0 1 0,-1 27-1,3-39-467,0 0 0,1 0 0,-1 0 0,0 0 0,1 0 0,0 0 0,0 0 0,0-1 0,0 1 0,0 0 0,0-1 0,1 1 0,-1-1 0,1 1 0,0-1 0,0 1 0,-1-1 0,2 0 0,-1 0 0,0 0 0,3 1 0,-1 0-2,1-1 0,-1 0 1,1-1-1,0 1 1,-1-1-1,1 0 1,0 0-1,0 0 1,0-1-1,0 1 0,7-2 1,7 0-190,0-2 0,-1 0 0,1-1 0,-1-1 0,26-11 0,-23 7-160,24-12 24,-42 20 319,-1 1 1,1-1-1,-1 0 0,0 0 1,1 1-1,-1 0 1,1-1-1,-1 1 0,1 0 1,0 0-1,-1 0 1,1 1-1,4 0 0,-6 0 32,0 0-1,-1 1 1,1-1 0,0 0-1,-1 0 1,1 1-1,-1-1 1,0 0-1,1 1 1,-1-1-1,0 1 1,0-1-1,0 0 1,0 1-1,0-1 1,0 1-1,0-1 1,0 0-1,0 1 1,-1 1-1,-6 30 659,6-32-664,0 1 1,0 0-1,1-1 0,-1 1 0,1 0 1,-1 0-1,1 0 0,-1-1 0,1 1 1,0 0-1,0 0 0,0 0 0,0 0 1,0 0-1,0 0 0,1-1 0,-1 1 1,1 0-1,-1 0 0,1 0 0,0-1 1,-1 1-1,1 0 0,0-1 0,2 3 1,0-3-50,0 0 0,-1 0 1,1-1-1,0 1 0,0-1 0,0 0 1,0 0-1,0 0 0,0 0 1,-1 0-1,1-1 0,0 1 1,0-1-1,0 0 0,-1 0 1,1 0-1,3-1 0,29-12-1048,-25 10 613,0-1 0,0 2 0,1-1-1,-1 1 1,1 1 0,-1 0 0,1 1 0,0 0 0,16 0-1,-26 2 515,0-1 0,0 1 0,0-1 0,0 1-1,0 0 1,-1 0 0,1-1 0,0 1 0,0 0 0,-1 0-1,1 0 1,0 0 0,-1 0 0,1 0 0,-1 0-1,1 0 1,-1 0 0,0 0 0,1 0 0,-1 0 0,0 0-1,0 0 1,0 0 0,0 0 0,0 1 0,0-1-1,0 0 1,0 0 0,0 0 0,-1 0 0,1 2 0,-9 44 2416,7-40-2217,1-5-242,1-1 1,-1 1-1,1-1 1,-1 0-1,1 1 1,0-1-1,-1 1 1,1 0-1,0-1 1,0 1 0,0-1-1,0 1 1,1-1-1,-1 1 1,0-1-1,1 1 1,-1-1-1,0 1 1,1-1-1,0 0 1,-1 1-1,1-1 1,0 0-1,0 1 1,0-1-1,0 0 1,0 0-1,0 0 1,0 0-1,0 0 1,0 0 0,1 0-1,-1 0 1,2 1-1,2-1 44,1 0 0,0 0-1,0-1 1,0 1 0,-1-1 0,1-1-1,0 1 1,7-2 0,5-2-196,0 0 0,-1-1-1,0-1 1,0-1 0,0-1 0,17-10 0,-17 8-29,0 2 0,1 0 0,0 1 0,37-10 0,-55 17 159,0 0-1,1 0 0,-1 0 0,0 0 0,0 0 0,1-1 1,-1 1-1,0 0 0,1 0 0,-1 0 0,0 0 0,1 0 0,-1 0 1,0 1-1,0-1 0,1 0 0,-1 0 0,0 0 0,0 0 0,1 0 1,-1 0-1,0 0 0,0 1 0,1-1 0,-1 0 0,0 0 1,0 0-1,1 0 0,-1 1 0,0-1 0,0 0 0,0 0 0,0 1 1,1-1-1,-1 0 0,0 0 0,0 1 0,0-1 0,0 1 1,-3 13 468,-16 21 423,16-31-841,2-4-56,0 1 0,1 0 0,-1-1 0,1 1 0,-1-1 0,1 1 0,-1 0 0,1 0 0,0-1 0,-1 1 0,1 0 0,0-1 0,0 1 0,-1 0 0,1 0 0,0 0 0,0-1 0,0 1 0,0 0 0,0 0 0,0 0 0,0-1 0,0 1 0,0 0 0,0 0 0,1 0 0,-1-1 0,0 1 0,0 0 0,1 0 0,-1-1 0,1 1 0,0 0 0,0 0 0,1 0 0,0-1 0,-1 0 0,1 1 0,0-1 0,-1 0 0,1 0 0,0 0 0,0 0 0,-1 0 0,1 0 0,0 0 0,-1-1 0,3 0 0,59-20 0,-44 12-347,-9 4-141,1 0-1,-1 1 1,1 0-1,0 1 1,0 0-1,0 1 1,13-1-1,-25 5 562,0 0 0,1 1 0,-1-1 0,0 0 0,0 0 0,-1 0 0,1 0 0,0 0 0,-1 0 0,1 0 0,-2 2 0,1-3-488,-22 25 1727,15-10-2880,9-5-5523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0.379"/>
    </inkml:context>
    <inkml:brush xml:id="br0">
      <inkml:brushProperty name="width" value="0.025" units="cm"/>
      <inkml:brushProperty name="height" value="0.025" units="cm"/>
    </inkml:brush>
  </inkml:definitions>
  <inkml:trace contextRef="#ctx0" brushRef="#br0">20 0 19314,'0'0'6166,"0"9"-5221,-10 160 1750,3-98-3335,5 108 0,2-177 447,0-1 0,0 1 0,0-1 1,1 0-1,-1 0 0,1 1 0,-1-1 1,1 0-1,-1 0 0,1 1 0,0-1 1,-1 0-1,1 0 0,0 0 0,0 0 0,0 0 1,0 0-1,2 1 0,-3-2-134,1 1 1,-1-1-1,1 0 0,0 0 0,-1 0 1,1 1-1,-1-1 0,1 0 0,0 0 0,-1 0 1,1 0-1,0 0 0,-1 0 0,1 0 1,0 0-1,-1 0 0,1-1 0,-1 1 1,1 0-1,0 0 0,-1-1 0,1 1 0,-1 0 1,1 0-1,-1-1 0,1 1 0,0-1 1,9-13-10410</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0.752"/>
    </inkml:context>
    <inkml:brush xml:id="br0">
      <inkml:brushProperty name="width" value="0.025" units="cm"/>
      <inkml:brushProperty name="height" value="0.025" units="cm"/>
    </inkml:brush>
  </inkml:definitions>
  <inkml:trace contextRef="#ctx0" brushRef="#br0">1 1 15278,'0'0'11916,"61"2"-9802,-2 3-961,19-1-288,12-2-161,9-2-479,2 0-129,-10 0-609,-14 0-1249,-19 0-480,-17 0-1858,-16 0-2177,-10-10-8361</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6.195"/>
    </inkml:context>
    <inkml:brush xml:id="br0">
      <inkml:brushProperty name="width" value="0.025" units="cm"/>
      <inkml:brushProperty name="height" value="0.025" units="cm"/>
    </inkml:brush>
  </inkml:definitions>
  <inkml:trace contextRef="#ctx0" brushRef="#br0">221 24 6790,'0'0'21167,"-12"-6"-20494,5 3-564,5 1-84,0 0-1,-1 1 1,1 0 0,0-1-1,-1 1 1,1 0-1,-1 0 1,1 0-1,-1 1 1,1-1 0,-1 1-1,1-1 1,-1 1-1,0 0 1,1 0-1,-1 0 1,0 0 0,1 0-1,-1 1 1,0-1-1,1 1 1,-1 0-1,1 0 1,-1 0 0,1 0-1,-1 0 1,1 0-1,-3 3 1,-7 6 100,1 2-1,0-1 1,0 1 0,2 1-1,-1 0 1,1 1 0,1-1-1,1 2 1,0-1 0,1 1-1,0 0 1,1 0 0,1 0-1,0 1 1,1 0 0,-1 19-1,4-33-123,0 0 0,0 0 0,0 0 1,0 0-1,1 0 0,-1 0 0,1 0 0,-1 0 0,1 0 0,0-1 0,-1 1 0,1 0 0,0 0 1,0-1-1,0 1 0,0 0 0,1-1 0,-1 1 0,0-1 0,1 0 0,-1 1 0,1-1 0,-1 0 0,3 1 1,0 0 10,0 0 0,0-1 1,0 0-1,0 0 0,0 0 1,0-1-1,0 1 0,0-1 1,0 0-1,0 0 0,6-1 1,-1-1 19,1 1 0,-1-1 0,0-1 0,1 0 0,-1 0 0,0 0 0,-1-2 0,1 1 1,14-10-1,-21 12-16,0 1 1,-1-1 0,1 0 0,0 1 0,0-1-1,-1 0 1,1 0 0,-1 0 0,0 0 0,0 0 0,1-1-1,-1 1 1,-1 0 0,1-1 0,0 1 0,0 0-1,-1-1 1,0 1 0,1-1 0,-1 1 0,0-3-1,-1 3-5,1 1-1,-1-1 0,0 1 1,1 0-1,-1-1 0,0 1 0,0 0 1,0-1-1,0 1 0,0 0 1,0 0-1,-1 0 0,1 0 1,0 0-1,-1 0 0,1 0 0,0 1 1,-1-1-1,1 0 0,-1 1 1,1-1-1,-1 1 0,1-1 1,-1 1-1,1 0 0,-1 0 0,0 0 1,1 0-1,-1 0 0,1 0 1,-3 0-1,-1 0-10,-1 0 0,1 0 0,-1 1 0,1-1 0,0 1 0,-1 0 0,1 0 0,0 1 0,0 0 0,0 0 0,0 0 0,0 0 0,0 1 0,1 0 0,-1 0 0,1 0 0,0 0 0,0 1 0,0 0 0,-4 5 0,33-9 0,-10-5 0,-1-1 0,-1-1 0,1 0 0,15-12 0,-17 11 0,0 0 0,1 1 0,-1 1 0,1 0 0,17-5 0,-30 12 0,1-1 0,-1 1 0,1-1 0,-1 1 0,1-1 0,-1 1 0,1 0 0,-1-1 0,0 1 0,1-1 0,-1 1 0,0 0 0,0 0 0,0-1 0,1 1 0,-1 0 0,0-1 0,0 1 0,0 0 0,0 0 0,0-1 0,0 1 0,-1 0 0,1-1 0,0 2 0,-1 19 0,-19 44 24,15-54-42,1 0-1,0 1 0,1-1 0,1 1 1,-1 0-1,1 14 0,14-24-5559,-1-3-2606</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8.187"/>
    </inkml:context>
    <inkml:brush xml:id="br0">
      <inkml:brushProperty name="width" value="0.025" units="cm"/>
      <inkml:brushProperty name="height" value="0.025" units="cm"/>
    </inkml:brush>
  </inkml:definitions>
  <inkml:trace contextRef="#ctx0" brushRef="#br0">1 32 9033,'0'-3'7559,"0"-1"-5029,0 1-32,6 0-576,9 0-96,6 1-224,8-2-289,8 2-577,5-1-287,2 0-257,1 3-128,-3-1-192,-5 1-1249,-8 0-1058,-12 0-1120,-8 0-1442</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39:18.529"/>
    </inkml:context>
    <inkml:brush xml:id="br0">
      <inkml:brushProperty name="width" value="0.025" units="cm"/>
      <inkml:brushProperty name="height" value="0.025" units="cm"/>
    </inkml:brush>
  </inkml:definitions>
  <inkml:trace contextRef="#ctx0" brushRef="#br0">0 8 13549,'0'0'8136,"48"0"-6951,-16-3 256,6 1-384,2-1-641,-1 3-384,-1 0-288,-6 0-1441,-7 0-2339,-4 0-2979</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28.562"/>
    </inkml:context>
    <inkml:brush xml:id="br0">
      <inkml:brushProperty name="width" value="0.025" units="cm"/>
      <inkml:brushProperty name="height" value="0.025" units="cm"/>
    </inkml:brush>
  </inkml:definitions>
  <inkml:trace contextRef="#ctx0" brushRef="#br0">162 0 5221,'0'0'6951,"-52"30"-6919,43-20-64,-1-2 32,-3-1 64,1 1 576,-3 1 257,-2-4-705,1 0-736,-2-2-4517</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29.230"/>
    </inkml:context>
    <inkml:brush xml:id="br0">
      <inkml:brushProperty name="width" value="0.025" units="cm"/>
      <inkml:brushProperty name="height" value="0.025" units="cm"/>
    </inkml:brush>
  </inkml:definitions>
  <inkml:trace contextRef="#ctx0" brushRef="#br0">1 84 416,'0'0'11168,"2"-9"-7164,-1 1-3116,9-32 1749,2 13 6068,-13 31-8331,0 0-1,1-1 1,0 1-1,-1 0 1,1-1 0,0 1-1,1 0 1,0 5-1,0 6 157,-12 172 231,0-20-465,10 48-296,3-286 0,3 0 0,4 0 0,2 1 0,32-106 0,-41 169 0,0-1 0,1 1 0,0-1 0,0 1 0,1 0 0,0 0 0,0 0 0,1 1 0,0-1 0,0 1 0,0 0 0,7-5 0,-6 7 0,0 0 0,0 1 0,0 0 0,0 0 0,1 0 0,-1 1 0,1 0 0,-1 0 0,1 1 0,0-1 0,0 2 0,0-1 0,11 1 0,-11 0 0,-1 0 0,1 0 0,-1 1 0,1-1 0,-1 2 0,1-1 0,-1 1 0,9 3 0,-12-4 0,-1 1 0,0-1 0,0 1 0,0-1 0,-1 1 0,1 0 0,0 0 0,0-1 0,-1 1 0,1 1 0,-1-1 0,0 0 0,0 0 0,0 0 0,0 1 0,0-1 0,0 0 0,0 1 0,-1-1 0,0 1 0,1-1 0,-1 1 0,0-1 0,0 1 0,0 2 0,-1 4 0,0 0 0,0-1 0,-1 1 0,-1 0 0,1-1 0,-1 1 0,0-1 0,-1 0 0,0 0 0,0 0 0,-1-1 0,0 0 0,0 1 0,-1-2 0,0 1 0,0-1 0,-11 9 0,10-9 0,1-1 0,-1 0 0,0 0 0,0-1 0,-1 0 0,1-1 0,-1 1 0,1-1 0,-1-1 0,0 0 0,0 0 0,-1 0 0,1-1 0,0 0 0,0-1 0,-1 1 0,1-2 0,0 1 0,-12-3 0,20 3-8,-1 0 0,0 0 0,0 0 0,0 0 0,1 0 0,-1-1-1,0 1 1,0 0 0,1 0 0,-1 0 0,0-1 0,0 1 0,1-1 0,-1 1 0,0 0 0,1-1 0,-1 1 0,1-1 0,-1 1-1,0-1 1,1 0 0,-1 1 0,1-1 0,-1 1 0,1-1 0,0 0 0,-1 0 0,1 1 0,0-1 0,-1 0 0,1 1 0,0-1-1,0 0 1,0 0 0,0 0 0,0 1 0,0-2 0,0 1-69,1 0-1,0 0 0,-1 0 1,1 0-1,0 0 1,0 0-1,0 0 1,0 1-1,0-1 1,0 0-1,0 1 1,0-1-1,0 1 1,0-1-1,0 1 1,0-1-1,0 1 1,0-1-1,1 1 1,-1 0-1,0 0 1,0 0-1,2 0 1,52-5-9944,-22 3 2318</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29.952"/>
    </inkml:context>
    <inkml:brush xml:id="br0">
      <inkml:brushProperty name="width" value="0.025" units="cm"/>
      <inkml:brushProperty name="height" value="0.025" units="cm"/>
    </inkml:brush>
  </inkml:definitions>
  <inkml:trace contextRef="#ctx0" brushRef="#br0">189 52 9801,'0'0'14996,"6"-8"-12749,14-25-288,-20 33-1910,0-1-1,0 1 0,0 0 1,0-1-1,0 1 0,0-1 1,0 1-1,0-1 0,0 1 0,-1 0 1,1-1-1,0 1 0,0 0 1,0-1-1,-1 1 0,1-1 0,0 1 1,0 0-1,-1 0 0,1-1 1,0 1-1,-1 0 0,1 0 1,0-1-1,-1 1 0,1 0 0,-1 0 1,1 0-1,0-1 0,-1 1 1,1 0-1,-1 0 0,1 0 0,0 0 1,-1 0-1,1 0 0,-1 0 1,1 0-1,-1 0 0,1 0 1,0 0-1,-1 0 0,1 0 0,-1 0 1,1 1-1,0-1 0,-1 0 1,-23 1 1396,15 2-1445,-1-1 0,1 2 0,0-1 0,0 1 0,0 1 0,0-1 0,1 2 0,-1-1 0,1 1 0,1 0 0,-1 1 0,1 0 0,0 0 0,1 0 0,0 1 0,0 0 0,0 0 0,1 1 0,0 0 0,1 0 0,0 0 0,1 0 0,-1 0 0,2 1 0,-1-1 0,2 1 0,-1 0 0,0 12 0,2-20 0,1 1 0,-1-1 0,0 0 0,1 0 0,-1 0 0,1 0 0,0 0 0,0 0 0,0 0 0,0 0 0,0 0 0,0 0 0,0 0 0,0-1 0,1 1 0,-1 0 0,1-1 0,-1 1 0,1-1 0,2 2 0,0-1 0,0 0 0,0 0 0,0 0 0,1-1 0,-1 1 0,0-1 0,1 0 0,-1 0 0,8 0 0,-4-1 0,-1 0 0,0 0 0,0-1 0,0 1 0,0-1 0,0-1 0,0 0 0,-1 0 0,1 0 0,0-1 0,-1 1 0,12-8 0,-13 6 0,-1 1 0,0-1 0,0 0 0,0 0 0,0 0 0,-1 0 0,0-1 0,1 1 0,-2-1 0,1 0 0,-1 0 0,1 0 0,-1 0 0,-1-1 0,1 1 0,-1-1 0,0 1 0,1-9 0,-2 14 0,0-1 0,0 1 0,-1 0 0,1-1 0,0 1 0,0 0 0,-1 0 0,1-1 0,0 1 0,0 0 0,-1 0 0,1 0 0,0 0 0,-1-1 0,1 1 0,0 0 0,0 0 0,-1 0 0,1 0 0,0 0 0,-1 0 0,1 0 0,0 0 0,-1 0 0,1 0 0,0 0 0,-1 0 0,1 0 0,0 0 0,-1 0 0,1 0 0,0 0 0,-1 0 0,1 0 0,0 1 0,-1-1 0,1 0 0,0 0 0,0 0 0,-1 0 0,1 1 0,-15 10 0,36-12 0,-2-9 0,-16 9 0,-1-1 0,1 1 0,-1-1 0,1 1 0,-1 0 0,1 0 0,0 0 0,0 1 0,-1-1 0,5 0 0,-6 3 0,-1 1 0,1-1 0,0 1 0,-1-1 0,1 0 0,-1 1 0,0-1 0,0 1 0,0-1 0,0 1 0,-1 3 0,1-1 0,-10 150 0,10-154-12,0-1 0,0 0-1,0 1 1,0-1 0,0 0 0,0 1 0,0-1 0,0 0-1,0 1 1,0-1 0,0 0 0,0 0 0,1 1 0,-1-1-1,0 0 1,0 1 0,0-1 0,0 0 0,1 0-1,-1 1 1,0-1 0,0 0 0,1 0 0,-1 0 0,0 0-1,0 1 1,1-1 0,-1 0 0,0 0 0,1 0 0,-1 0-1,0 0 1,1 0 0,-1 0 0,0 1 0,1-1-1,-1 0 1,0 0 0,1 0 0,-1-1 0,0 1 0,0 0-1,1 0 1,-1 0 0,0 0 0,1 0 0,-1 0-1,0 0 1,1 0 0,-1-1 0,0 1 0,0 0 0,1 0-1,-1 0 1,0-1 0,18-12-4137,-1-8-4889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0.297"/>
    </inkml:context>
    <inkml:brush xml:id="br0">
      <inkml:brushProperty name="width" value="0.025" units="cm"/>
      <inkml:brushProperty name="height" value="0.025" units="cm"/>
    </inkml:brush>
  </inkml:definitions>
  <inkml:trace contextRef="#ctx0" brushRef="#br0">0 0 21300,'0'0'11467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1.560"/>
    </inkml:context>
    <inkml:brush xml:id="br0">
      <inkml:brushProperty name="width" value="0.025" units="cm"/>
      <inkml:brushProperty name="height" value="0.025" units="cm"/>
    </inkml:brush>
  </inkml:definitions>
  <inkml:trace contextRef="#ctx0" brushRef="#br0">325 23 12332,'0'0'14840,"-9"-5"-13697,4 3-1048,0-1 1,0 1-1,0 0 1,-1 0-1,1 0 0,0 1 1,-1 0-1,1 0 1,-1 0-1,1 1 1,-1-1-1,1 1 1,-1 1-1,1-1 1,-1 1-1,1 0 0,-1 0 1,1 1-1,0 0 1,-1-1-1,1 2 1,0-1-1,0 1 1,-7 5-1,-3 4 20,0 0 0,1 2-1,0 0 1,1 0 0,1 1 0,0 1-1,2 0 1,-1 0 0,2 1 0,0 1 0,1 0-1,1 0 1,1 0 0,0 1 0,1 0-1,1 0 1,-2 29 0,7-42-115,-1 0 0,1 0 0,0 0 0,1 0 0,-1 0 0,1 0 0,0 0 0,1-1 0,-1 1 0,1-1 0,1 0 0,-1 1 0,0-1 0,1-1 0,0 1 0,0-1 0,1 1 0,-1-1 0,1 0 0,0-1 0,0 1 0,0-1 0,6 3 0,-2-2 0,0 0 0,0 0 0,0 0 0,0-1 0,1-1 0,-1 0 0,1 0 0,0-1 0,0 0 0,-1 0 0,1-1 0,0-1 0,19-2 0,-25 2 0,-1 0 0,1-1 0,-1 1 0,1-1 0,-1 1 0,0-1 0,1 0 0,-1 0 0,0 0 0,-1-1 0,1 1 0,0-1 0,-1 0 0,1 0 0,-1 1 0,0-1 0,0-1 0,0 1 0,0 0 0,0 0 0,-1-1 0,1 1 0,-1-1 0,0 0 0,0 1 0,-1-1 0,1 0 0,-1 1 0,0-1 0,0 0 0,0 0 0,0 1 0,0-1 0,-2-4 0,0 6 0,0 0 0,0 0 0,0-1 0,0 1 0,0 0 0,0 1 0,-1-1 0,1 0 0,-1 1 0,1-1 0,-1 1 0,0 0 0,1 0 0,-1 0 0,0 0 0,0 0 0,0 1 0,0-1 0,0 1 0,0 0 0,0 0 0,0 0 0,-4 1 0,1-1 0,0 0 0,1 0 0,-1 1 0,0 0 0,1 0 0,-1 1 0,0-1 0,1 1 0,0 0 0,-1 1 0,-5 3 0,11-6 0,0 0 0,-1 0 0,1 0 0,0 0 0,0 0 0,-1 0 0,1 1 0,0-1 0,0 0 0,0 0 0,-1 0 0,1 0 0,0 1 0,0-1 0,0 0 0,0 0 0,-1 0 0,1 1 0,0-1 0,0 0 0,0 0 0,0 1 0,0-1 0,0 0 0,0 0 0,0 1 0,0-1 0,0 0 0,0 0 0,0 1 0,0-1 0,0 0 0,0 0 0,0 1 0,0-1 0,0 0 0,0 0 0,0 1 0,0-1 0,0 0 0,0 0 0,0 0 0,0 1 0,1-1 0,-1 0 0,0 0 0,0 0 0,0 1 0,0-1 0,1 0 0,-1 0 0,0 0 0,0 0 0,1 1 0,-1-1 0,0 0 0,24 4 0,29-6 0,-36-2 0,1-1 0,-1 0 0,22-11 0,-21 8 0,1 1 0,26-7 0,-44 14 0,-1 1 0,1-1 0,-1 0 0,1 1 0,-1-1 0,1 0 0,-1 1 0,1-1 0,-1 1 0,0-1 0,1 1 0,-1-1 0,0 1 0,1-1 0,-1 1 0,0-1 0,1 1 0,-1 0 0,0-1 0,0 1 0,0-1 0,0 1 0,0 0 0,0-1 0,0 1 0,0-1 0,0 1 0,0 0 0,0-1 0,0 1 0,0-1 0,-1 2 0,-1 24 0,-23 54 63,20-67-104,0 0-1,0 0 1,1 0-1,1 1 1,0 0 0,1-1-1,1 1 1,0 25-1,5-24-2712,6-5-5136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1.905"/>
    </inkml:context>
    <inkml:brush xml:id="br0">
      <inkml:brushProperty name="width" value="0.025" units="cm"/>
      <inkml:brushProperty name="height" value="0.025" units="cm"/>
    </inkml:brush>
  </inkml:definitions>
  <inkml:trace contextRef="#ctx0" brushRef="#br0">0 95 12844,'0'0'14537,"9"3"-13395,-5-1-1089,1 0-1,0 0 1,0 0-1,0-1 1,0 0 0,0 0-1,0 0 1,0-1-1,0 0 1,0 0-1,0 0 1,0 0 0,0-1-1,0 0 1,0 0-1,0 0 1,0-1 0,0 0-1,0 1 1,-1-2-1,1 1 1,-1 0 0,0-1-1,1 0 1,-1 0-1,6-6 1,-7 6 25,0 1 0,-1-1 0,1 0 0,-1 0 1,1 0-1,-1 0 0,0-1 0,0 1 0,0 0 0,-1-1 0,1 0 0,-1 1 0,0-1 1,0 0-1,0 0 0,0 1 0,-1-1 0,1-5 0,-2 9-45,0-1-1,1 0 1,-1 1 0,1-1-1,-1 1 1,0-1 0,0 1-1,1 0 1,-1-1 0,0 1-1,0 0 1,0-1 0,1 1-1,-1 0 1,0 0-1,0 0 1,0 0 0,0 0-1,1-1 1,-1 2 0,0-1-1,0 0 1,0 0 0,0 0-1,0 0 1,1 0 0,-2 1-1,-24 7 394,18-5-426,1 2 0,0-1 0,1 1 0,-1 0 0,1 1 0,0-1 0,0 1 0,0 1 0,1-1 0,0 1 0,0 0 0,1 0 0,0 0 0,0 0 0,1 1 0,0 0 0,0 0 0,0 0 0,1 0 0,-1 12 0,3-18 0,0-1 0,0 0 0,0 0 0,0 0 0,0 1 0,1-1 0,-1 0 0,0 0 0,1 0 0,-1 1 0,1-1 0,-1 0 0,1 0 0,0 0 0,-1 0 0,1 0 0,0 0 0,0 0 0,0 0 0,0 0 0,0-1 0,0 1 0,0 0 0,0-1 0,0 1 0,1 0 0,2 1 0,-1-1 0,1 0 0,0-1 0,-1 1 0,1-1 0,0 1 0,-1-1 0,1 0 0,4-1 0,4 0 0,0-1 0,0-1 0,-1 0 0,22-8 0,32-25-666,-50 27 443,-1 0 0,1 1 0,1 1 0,-1 0 1,1 1-1,19-4 0,-34 10 231,-1 0 0,0 0-1,0-1 1,0 1 0,1 0 0,-1 0 0,0 0-1,0 0 1,0 0 0,1 0 0,-1 0 0,0 1-1,0-1 1,0 0 0,0 0 0,1 0 0,-1 0 0,0 0-1,0 0 1,0 0 0,1 0 0,-1 0 0,0 0-1,0 1 1,0-1 0,0 0 0,0 0 0,1 0 0,-1 0-1,0 0 1,0 1 0,0-1 0,0 0 0,0 0-1,0 0 1,0 0 0,0 1 0,0-1 0,0 0-1,0 0 1,0 0 0,0 1 0,0-1 0,0 0 0,0 0-1,0 0 1,0 1 0,0-1 0,0 0 0,0 0-1,0 1 1,-6 15 751,-11 12 302,4-14-1061,-18 26 0,29-38 0,1 0 0,-1 0 0,1 0 0,0 0 0,0 1 0,0-1 0,0 0 0,1 0 0,-1 1 0,0-1 0,1 1 0,0-1 0,-1 0 0,1 1 0,1 3 0,-1-5 0,1 0 0,0-1 0,0 1 0,0-1 0,0 1 0,0-1 0,-1 1 0,1-1 0,0 0 0,0 1 0,0-1 0,0 0 0,0 0 0,0 0 0,0 0 0,0 0 0,0 0 0,0 0 0,0 0 0,0 0 0,0 0 0,1-1 0,25-3 0,86-34-2157,-92 28 1463,1 2-1,0 0 0,1 2 0,-1 0 1,1 1-1,40-2 0,-62 7 752,0 0 1,0 0-1,0 0 1,0 0-1,0 0 0,0 0 1,0 1-1,0-1 1,0 0-1,-1 0 1,1 1-1,0-1 0,0 1 1,0-1-1,0 1 1,0-1-1,0 1 0,-1-1 1,1 1-1,0 0 1,0 0-1,-1-1 0,1 1 1,-1 0-1,1 0 1,0 0-1,-1-1 0,0 1 1,1 0-1,-1 0 1,1 0-1,-1 0 1,0 0-1,0 0 0,0 0 1,0 0-1,1 0 1,-1 0-1,0 0 0,-1 0 1,1 0-1,0 0 1,0 0-1,0 0 0,-1 0 1,1 0-1,0 0 1,-1 0-1,0 1 0,-25 55 3794,20-48-3552,4-3-519,-1 1 1,1-1-1,-1 0 1,2 1-1,-1 0 1,0 7-1,0 22-4537,2-26-6598</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1.217"/>
    </inkml:context>
    <inkml:brush xml:id="br0">
      <inkml:brushProperty name="width" value="0.025" units="cm"/>
      <inkml:brushProperty name="height" value="0.025" units="cm"/>
    </inkml:brush>
  </inkml:definitions>
  <inkml:trace contextRef="#ctx0" brushRef="#br0">1 416 11115,'0'0'2813,"11"1"-2488,9-2-118,1 0-1,-1-1 1,0-1-1,1-1 1,-1-1-1,27-10 1,130-60 129,-33 13-270,-104 47-59,1 3 1,0 0-1,1 3 1,0 2 0,0 1-1,48 0 1,-1 0 677,0-4 0,147-35-1,-151 26-536,0 3 0,169-9 0,-96 22 2301,173 7-947,-218 9-1379,-48-4 216,67-1-1,-89-8 450,76-10 0,-102 6-1061,1 0-1,27-10 1,-36 11-591,-1-1-1,0 0 1,0 0-1,-1-1 1,1 0-1,9-9 1,2-6-10422</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2.087"/>
    </inkml:context>
    <inkml:brush xml:id="br0">
      <inkml:brushProperty name="width" value="0.025" units="cm"/>
      <inkml:brushProperty name="height" value="0.025" units="cm"/>
    </inkml:brush>
  </inkml:definitions>
  <inkml:trace contextRef="#ctx0" brushRef="#br0">1 0 10218,'0'0'17921,"1"14"-17270,3 145-427,-5-158-303,1-1-1,0 0 1,0 0 0,0 1-1,0-1 1,0 0 0,-1 1-1,1-1 1,0 0 0,0 0 0,0 1-1,0-1 1,0 0 0,0 1-1,0-1 1,0 0 0,0 1-1,0-1 1,0 0 0,0 1-1,0-1 1,1 0 0,-1 1-1,0-1 1,0 0 0,0 0-1,0 1 1,0-1 0,1 0-1,-1 0 1,0 1 0,0-1-1,0 0 1,1 0 0,-1 1-1,0-1 1,0 0 0,1 0-1,-1 0 1,0 0 0,1 1-1,-1-1 1,0 0 0,0 0-1,1 0 1,-1 0 0,0 0-1,1 0 1,-1 0 0,0 0-1,1 0 1,-1 0 0,0 0-1,1 0 1,-1 0 0,0 0-1,1 0 1,-1 0 0,1-1-308,0 0 0,0 0 0,0 0 0,-1 0 0,1 1 0,0-1 0,-1 0 0,1 0 0,-1 0 0,1 0 0,-1 0 0,1-1 0,-1 1 0,0 0 0,1 0 0,-1-2 0,0-19-6189</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2.413"/>
    </inkml:context>
    <inkml:brush xml:id="br0">
      <inkml:brushProperty name="width" value="0.025" units="cm"/>
      <inkml:brushProperty name="height" value="0.025" units="cm"/>
    </inkml:brush>
  </inkml:definitions>
  <inkml:trace contextRef="#ctx0" brushRef="#br0">1 14 13325,'0'0'12972,"70"-2"-12364,-44-1-415,5-2-129,-3 4 0,-2-1-449,-7 2-992,-7 0-737,-5 0-833,-7 4-896,0 5-1923,-16-2-4163</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2.770"/>
    </inkml:context>
    <inkml:brush xml:id="br0">
      <inkml:brushProperty name="width" value="0.025" units="cm"/>
      <inkml:brushProperty name="height" value="0.025" units="cm"/>
    </inkml:brush>
  </inkml:definitions>
  <inkml:trace contextRef="#ctx0" brushRef="#br0">28 0 10410,'0'0'11819,"48"26"-11018,-24-26-289,-1-3-352,-1-1-96,-2-1-736,-7 3-866,-5 2-1761</inkml:trace>
  <inkml:trace contextRef="#ctx0" brushRef="#br0" timeOffset="1">1 182 13869,'0'0'8873,"54"-13"-10731,-36 2-2723,2-2-4483</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3.114"/>
    </inkml:context>
    <inkml:brush xml:id="br0">
      <inkml:brushProperty name="width" value="0.025" units="cm"/>
      <inkml:brushProperty name="height" value="0.025" units="cm"/>
    </inkml:brush>
  </inkml:definitions>
  <inkml:trace contextRef="#ctx0" brushRef="#br0">1 180 6406,'0'0'8771,"10"-5"-6449,-4 1-2141,0 0 252,1 0-1,-1 0 1,0 1-1,1 0 0,0 0 1,-1 1-1,1 0 1,0 0-1,0 1 1,1-1-1,-1 2 1,12-1-1,-18 1-348,1 1-1,-1-1 1,1 1-1,-1-1 1,0 1-1,1 0 1,-1 0-1,0 0 1,0-1-1,1 1 1,-1 0 0,0 1-1,0-1 1,0 0-1,0 0 1,0 0-1,-1 1 1,1-1-1,0 0 1,-1 1-1,2 1 1,1 12 3673,-11-27-95,-5-10-3475,6 0-168,4 10-12,16 19-92,-10-5-21,0 0 0,0-1 0,1 1 1,-1 0-1,1-1 0,-1 0 0,1 0 0,-1 0 0,1 0 0,0-1 1,-1 1-1,1-1 0,0 0 0,0 0 0,-1-1 0,1 1 1,0-1-1,-1 1 0,1-1 0,-1 0 0,1-1 0,-1 1 0,1 0 1,-1-1-1,0 0 0,0 0 0,0 0 0,0 0 0,4-4 0,1 0-824,0-1 0,-1 0-1,-1 0 1,10-12 0,12-31-12420,-24 39 6773</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3.501"/>
    </inkml:context>
    <inkml:brush xml:id="br0">
      <inkml:brushProperty name="width" value="0.025" units="cm"/>
      <inkml:brushProperty name="height" value="0.025" units="cm"/>
    </inkml:brush>
  </inkml:definitions>
  <inkml:trace contextRef="#ctx0" brushRef="#br0">4 0 9641,'0'0'17168,"0"13"-16084,0-10-1018,-3 54 998,7 99 0,-3-154-1209,-1-1-1,0 0 1,1 1 0,-1-1-1,0 1 1,1-1-1,0 0 1,-1 1 0,1-1-1,0 0 1,0 0 0,0 1-1,-1-1 1,1 0-1,0 0 1,1 0 0,-1 0-1,0 0 1,0 0 0,2 0-1,-2 0-261,0-1 0,0 0 0,0 1 0,0-1 0,0 0 0,0 0 0,0 0 0,0 0 0,0 0 0,0 0 0,1 0 0,-1 0 0,0 0 0,0-1 0,0 1 0,0 0 0,0-1 0,0 1 0,0-1 0,0 1 0,0-1 0,0 1 0,-1-1 0,1 0 0,0 0-1,0 1 1,0-1 0,0-1 0,11-14-7744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3.829"/>
    </inkml:context>
    <inkml:brush xml:id="br0">
      <inkml:brushProperty name="width" value="0.025" units="cm"/>
      <inkml:brushProperty name="height" value="0.025" units="cm"/>
    </inkml:brush>
  </inkml:definitions>
  <inkml:trace contextRef="#ctx0" brushRef="#br0">22 13 11531,'0'0'15209,"-3"11"-15022,2-9-143,-12 41 183,12-41-151,0 1-1,0 0 1,1 0-1,-1 0 1,1 0-1,0 0 1,0 0-1,0 0 1,0 0-1,0 0 1,1 0-1,-1-1 1,1 1-1,1 4 1,-1-6-16,1 0 1,-1 0-1,0 0 1,0-1-1,0 1 1,0 0 0,1-1-1,-1 1 1,0-1-1,1 0 1,-1 1-1,0-1 1,1 0-1,-1 0 1,0 1-1,1-1 1,-1 0-1,0-1 1,1 1 0,-1 0-1,1 0 1,-1 0-1,0-1 1,1 1-1,-1-1 1,0 1-1,2-2 1,32-19 801,-31 18-780,-1 0 0,1-1 1,-1 0-1,0 0 0,0 0 1,0 0-1,-1-1 0,1 1 0,-1-1 1,0 1-1,0-1 0,-1 0 0,0 1 1,1-1-1,-1 0 0,0-8 1,-1 12-71,-1 0 1,1 0 0,0 0 0,-1 0 0,1 0-1,0 0 1,-1 1 0,1-1 0,-1 0-1,0 0 1,1 1 0,-1-1 0,1 0 0,-1 1-1,0-1 1,0 1 0,1-1 0,-1 0 0,0 1-1,0 0 1,0-1 0,0 1 0,1 0 0,-1-1-1,0 1 1,0 0 0,0 0 0,0 0 0,0-1-1,0 1 1,0 0 0,0 0 0,0 1-1,0-1 1,0 0 0,0 0 0,1 0 0,-1 1-1,0-1 1,0 0 0,0 1 0,-1 0 0,-1-1-124,1 1 0,-1 0 1,0 0-1,1 0 0,-1 0 0,1 0 1,-1 0-1,1 1 0,-1-1 1,1 1-1,0 0 0,0 0 1,0-1-1,-4 5 0,6-5-81,0-1-1,-1 1 0,1-1 1,0 1-1,-1-1 0,1 1 1,0-1-1,0 0 1,-1 1-1,1 0 0,0-1 1,0 1-1,0-1 1,0 1-1,0-1 0,0 1 1,0-1-1,0 1 0,0-1 1,0 1-1,0-1 1,0 1-1,0 0 0,0-1 1,0 1-1,1-1 1,-1 1-1,0-1 0,0 1 1,0-1-1,1 1 0,-1-1 1,0 0-1,1 1 1,-1-1-1,1 1 0,-1-1 1,1 1-1,24-2-4866,28-18-3707,-26 7 3886,-2 0 594</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4.203"/>
    </inkml:context>
    <inkml:brush xml:id="br0">
      <inkml:brushProperty name="width" value="0.025" units="cm"/>
      <inkml:brushProperty name="height" value="0.025" units="cm"/>
    </inkml:brush>
  </inkml:definitions>
  <inkml:trace contextRef="#ctx0" brushRef="#br0">299 123 6694,'0'0'20308,"-6"8"-19123,-2 1-850,6-6-254,-1 0 0,1 0 0,-1 0 0,1 0 0,0 0 0,0 0 0,1 1 0,-1-1 0,1 0 1,-1 1-1,-1 7 0,5-8-64,-1-1 0,0 1 0,1 0 0,0 0 0,0-1 0,0 1 0,0-1 0,0 1 0,0-1 0,0 0 0,1 0 0,-1 0 0,4 2 0,12 12-394,-17-15 365,-1 0 1,1 0 0,0 0-1,0 0 1,-1 0-1,1 0 1,-1 0 0,1 0-1,0 0 1,-1 0 0,0 0-1,1 1 1,-1-1-1,0 0 1,0 0 0,0 0-1,1 1 1,-1-1-1,0 0 1,-1 0 0,1 1-1,0-1 1,0 0 0,0 0-1,-1 0 1,0 2-1,0-2 29,0 0 0,0 0 0,-1 1 0,1-1 0,0 0 0,-1 0 0,1 0-1,-1-1 1,1 1 0,-1 0 0,1 0 0,-1-1 0,0 1 0,1-1 0,-1 0 0,-2 1-1,-3 0-49,1 0 0,-1-1-1,0 0 1,0 0 0,0-1-1,0 0 1,0 0 0,-10-3-1,13 2-373,0 0-1,-1 0 0,1-1 0,0 1 1,1-1-1,-1 0 0,0 0 0,-3-4 0,-23-34-7287,11 6-2288</inkml:trace>
  <inkml:trace contextRef="#ctx0" brushRef="#br0" timeOffset="1">0 38 7687,'0'0'16560,"51"0"-14446,-16 0-609,3-1-1216,2-8-962,-4-2-3907,-4-6-7432</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4.067"/>
    </inkml:context>
    <inkml:brush xml:id="br0">
      <inkml:brushProperty name="width" value="0.025" units="cm"/>
      <inkml:brushProperty name="height" value="0.025" units="cm"/>
    </inkml:brush>
  </inkml:definitions>
  <inkml:trace contextRef="#ctx0" brushRef="#br0">177 0 6534,'0'0'18967,"-6"5"-18684,-7 6-99,0 1-1,0 1 0,1 0 1,1 1-1,0 0 0,1 1 0,1 0 1,0 1-1,1 0 0,-9 26 1,7-16-119,2 1 0,0 0 0,2 0 0,1 1 0,2 0 0,-1 35 0,3-58-119,1 1 0,1-1-1,-1 0 1,1 1 0,0-1-1,0 0 1,0 0 0,1 0 0,-1 0-1,1 0 1,1 0 0,-1 0-1,1 0 1,0-1 0,0 1 0,0-1-1,0 0 1,1 0 0,0 0-1,6 4 1,-5-4-416,1-1 0,0 0 0,0 0 0,0 0 0,0-1 0,1 0 0,-1 0 0,1 0 0,-1-1 0,11 0 0,15 0-3923,0-2-2430</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4.488"/>
    </inkml:context>
    <inkml:brush xml:id="br0">
      <inkml:brushProperty name="width" value="0.025" units="cm"/>
      <inkml:brushProperty name="height" value="0.025" units="cm"/>
    </inkml:brush>
  </inkml:definitions>
  <inkml:trace contextRef="#ctx0" brushRef="#br0">78 0 6406,'0'0'19234,"-1"12"-18075,-8 45-166,-24 82 1,1-5-446,31-133-533,1 1 0,0-1-1,-1 0 1,1 0-1,0 0 1,-1 0 0,1 1-1,0-1 1,0 0-1,0 0 1,0 0-1,0 1 1,0-1 0,1 0-1,-1 0 1,0 0-1,1 1 1,-1-1 0,1 0-1,-1 0 1,1 0-1,-1 0 1,1 0 0,0 0-1,-1 0 1,1 0-1,0 0 1,0 0-1,2 1 1,0-1-54,0 0 0,1-1 0,-1 1 0,1-1 0,-1 1 1,1-1-1,-1 0 0,7-1 0,9 0-801,31-6-7053,-46 6 6390,11-2-4519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8:42.836"/>
    </inkml:context>
    <inkml:brush xml:id="br0">
      <inkml:brushProperty name="width" value="0.025" units="cm"/>
      <inkml:brushProperty name="height" value="0.025" units="cm"/>
    </inkml:brush>
  </inkml:definitions>
  <inkml:trace contextRef="#ctx0" brushRef="#br0">0 92 8488,'0'0'5280,"14"-1"-4992,623-34 1207,-146 23 550,61 0-1106,-187 14-1015,769-15 2202,1090-1-1432,-1668 24-653,781 28 516,-1270-34-508,1275 34 222,-1118-52 842,299-57 0,-500 64-830,-36 4-152,-42 1-830,53 2 600,-101 0-5128,49 0-132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1.629"/>
    </inkml:context>
    <inkml:brush xml:id="br0">
      <inkml:brushProperty name="width" value="0.025" units="cm"/>
      <inkml:brushProperty name="height" value="0.025" units="cm"/>
    </inkml:brush>
  </inkml:definitions>
  <inkml:trace contextRef="#ctx0" brushRef="#br0">157 0 17104,'0'0'3929,"-6"11"-1906,-21 35-267,2 1 0,-30 83 0,45-100-1121,1 0 0,2 1-1,1 0 1,1 0 0,2 1-1,0 37 1,3-63-683,0-1 0,1 0 1,0 0-1,0 0 0,0 0 0,1 0 1,-1 0-1,1 0 0,0 0 0,1-1 1,-1 1-1,1-1 0,3 5 0,-4-7-56,0 0 1,0 1-1,1-1 0,-1 0 0,1 0 0,-1-1 0,1 1 0,-1 0 0,1-1 0,0 0 0,0 1 0,0-1 0,0 0 0,0-1 0,0 1 1,0 0-1,0-1 0,0 0 0,0 0 0,0 0 0,0 0 0,6-1 0,-7 1-406,-1-1-1,1 1 1,0-1-1,-1 1 1,1-1-1,-1 0 1,1 0-1,-1 0 1,1 0-1,-1 0 1,0 0-1,1 0 1,-1 0-1,0 0 1,0-1-1,0 1 1,0-1-1,0 1 1,0-1-1,0 1 1,0-1-1,0 1 1,0-4 0,9-28-13840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135"/>
    </inkml:context>
    <inkml:brush xml:id="br0">
      <inkml:brushProperty name="width" value="0.025" units="cm"/>
      <inkml:brushProperty name="height" value="0.025" units="cm"/>
    </inkml:brush>
  </inkml:definitions>
  <inkml:trace contextRef="#ctx0" brushRef="#br0">1 0 17136,'0'0'4645,"49"5"-4357,-10-5 1121,14 0 225,11 0-641,8-2-257,2 2-479,-5 0-225,-2 0-481,-12 1-864,-11 4-737,-15-4-544,-14-1-2275</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5.138"/>
    </inkml:context>
    <inkml:brush xml:id="br0">
      <inkml:brushProperty name="width" value="0.025" units="cm"/>
      <inkml:brushProperty name="height" value="0.025" units="cm"/>
    </inkml:brush>
  </inkml:definitions>
  <inkml:trace contextRef="#ctx0" brushRef="#br0">144 20 13004,'0'0'12796,"-11"-4"-12230,-33-10-325,42 13-212,-1 1 0,0 0 1,1 0-1,-1 0 1,0 0-1,1 0 1,-1 1-1,0-1 1,1 1-1,-1 0 1,0 0-1,1 0 0,-1 0 1,1 0-1,0 0 1,-1 1-1,1-1 1,0 1-1,0 0 1,0-1-1,0 1 1,0 0-1,0 0 1,0 1-1,-2 3 0,1-2 19,0 1 0,0 0 0,1-1 0,-1 1 0,1 0-1,0 0 1,0 0 0,1 1 0,0-1 0,-1 10-1,2-13-37,0-1-1,0 1 0,0 0 0,0 0 0,1-1 1,-1 1-1,1 0 0,-1 0 0,1-1 0,0 1 0,0 0 1,-1-1-1,1 1 0,0-1 0,1 1 0,-1-1 1,0 0-1,0 1 0,0-1 0,1 0 0,-1 0 1,1 0-1,-1 0 0,1 0 0,-1 0 0,1 0 1,0-1-1,-1 1 0,1 0 0,3 0 0,4 1 110,1-1 0,-1 0 0,1 0 0,15-1 0,-14 0 32,-12 0-113,1-1 0,-1 1 0,0 0 0,0 0 0,1 0 1,-1 0-1,0 0 0,1-1 0,-1 1 0,0 0 0,1-1 0,-1 1 1,1 0-1,-1-1 0,1 1 0,-1-1 0,0 1 0,1-1 0,0 1 1,-1-1-1,1 1 0,-1-1 0,1 1 0,0-1 0,-1 0 0,1 1 1,0-1-1,-1 0 0,1 1 0,0-1 0,0 0 0,0 1 0,0-1 1,0 0-1,0 1 0,0-1 0,0 0 0,0 0 0,0 1 0,0-1 1,0 0-1,0 1 0,1-1 0,-1 0 0,0 1 0,0-1 0,1 0 1,-1 1-1,0-1 0,1 1 0,-1-1 0,1 1 0,-1-1 0,1 1 1,-1-1-1,1 1 0,-1-1 0,1 1 0,0-1 0,-1 1 0,1 0 1,-1-1-1,1 1 0,0 0 0,-1 0 0,1 0 0,0-1 0,0 1 1,-47 1-60,44-1 15,0 0 1,1 1 0,-1-1-1,1 0 1,-1 1-1,1-1 1,0 1 0,-1 0-1,1-1 1,-1 1 0,1 0-1,0 0 1,0 0 0,-1 0-1,1 0 1,0 0 0,0 0-1,0 1 1,0-1 0,0 0-1,0 0 1,1 1-1,-1-1 1,0 1 0,1-1-1,-1 1 1,0 1 0,2-2 0,-1 0 1,1-1-1,-1 1 0,0-1 1,1 1-1,0-1 1,-1 1-1,1-1 1,-1 1-1,1-1 0,0 0 1,-1 1-1,1-1 1,0 0-1,-1 1 1,1-1-1,0 0 0,-1 0 1,1 0-1,0 0 1,0 0-1,-1 1 1,1-1-1,0-1 0,0 1 1,-1 0-1,1 0 1,1 0-1,24-2 52,-18 1-56,-1-1 0,1 0-1,-1 0 1,1-1-1,-1 0 1,0 0 0,0-1-1,9-6 1,14-7-110,-29 18 90,-1 0-1,1 0 0,-1-1 0,1 1 0,-1 0 0,1 0 0,-1 0 0,1 0 0,-1 0 0,0 0 0,0-1 0,1 1 1,-1 0-1,0 0 0,0 0 0,0 0 0,0 0 0,0 0 0,0 0 0,0 0 0,-1 0 0,1 2 0,-2 27-2,-3-5-5,3-20-197,1 0 0,-1 0 0,1 0 0,0 1 0,1-1 0,0 0 0,-1 0 0,2 1 0,-1-1 0,2 7 0,10-11-6668,-1-6 1441</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5.482"/>
    </inkml:context>
    <inkml:brush xml:id="br0">
      <inkml:brushProperty name="width" value="0.025" units="cm"/>
      <inkml:brushProperty name="height" value="0.025" units="cm"/>
    </inkml:brush>
  </inkml:definitions>
  <inkml:trace contextRef="#ctx0" brushRef="#br0">0 0 11179,'0'0'8488,"42"51"-7111,-27-19-224,0 7-352,-2 4-289,-3 7-31,-5 7-65,-5 7-224,0 4-96,0 9-32,-4 3-256,-9 1-1249,-5-5-865,-5-7-1890</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9.567"/>
    </inkml:context>
    <inkml:brush xml:id="br0">
      <inkml:brushProperty name="width" value="0.025" units="cm"/>
      <inkml:brushProperty name="height" value="0.025" units="cm"/>
    </inkml:brush>
  </inkml:definitions>
  <inkml:trace contextRef="#ctx0" brushRef="#br0">1 1 8104,'0'0'16554,"1"13"-15406,1 242 571,-3-203-2579,1-52 813,0 0 0,0 0 0,0 0-1,0 1 1,0-1 0,0 0 0,0 0 0,0 0 0,0 0-1,0 1 1,0-1 0,1 0 0,-1 0 0,0 0-1,0 0 1,0 1 0,0-1 0,0 0 0,0 0-1,0 0 1,0 0 0,0 0 0,1 1 0,-1-1-1,0 0 1,0 0 0,0 0 0,0 0 0,0 0 0,1 0-1,-1 0 1,0 0 0,0 1 0,0-1 0,0 0-1,1 0 1,-1 0 0,0 0 0,0 0 0,0 0-1,0 0 1,1 0 0,-1 0 0,0 0 0,0 0-1,0 0 1,1 0 0,-1 0 0,0-1 0,0 1 0,0 0-1,0 0 1,1 0 0,-1 0 0,0 0 0,0 0-1,0 0 1,0 0 0,0-1 0,0 1 0,1 0-1,-1 0 1,0 0 0,0 0 0,0 0 0,0-1 0,0 1-1,0 0 1,0 0 0,11-12-2479,0-12-1804,1-9-1158</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19.909"/>
    </inkml:context>
    <inkml:brush xml:id="br0">
      <inkml:brushProperty name="width" value="0.025" units="cm"/>
      <inkml:brushProperty name="height" value="0.025" units="cm"/>
    </inkml:brush>
  </inkml:definitions>
  <inkml:trace contextRef="#ctx0" brushRef="#br0">30 1 384,'0'0'22448,"-2"11"-20467,1-2-1665,-11 64 1466,-2 86 1,13-150-1896,2 33-198,-1-41 136,0 1-1,0-1 1,0 0 0,0 0-1,0 1 1,0-1-1,1 0 1,-1 0-1,0 0 1,1 1-1,-1-1 1,1 0-1,-1 0 1,1 0-1,0 0 1,0 0 0,-1 0-1,1 0 1,0 0-1,0 0 1,0 0-1,0-1 1,0 1-1,2 1 1,-1-6-5025,-4-15 465,-8-3-2263</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0.269"/>
    </inkml:context>
    <inkml:brush xml:id="br0">
      <inkml:brushProperty name="width" value="0.025" units="cm"/>
      <inkml:brushProperty name="height" value="0.025" units="cm"/>
    </inkml:brush>
  </inkml:definitions>
  <inkml:trace contextRef="#ctx0" brushRef="#br0">0 6 11531,'0'0'13485,"58"14"-12364,-4-14-609,7 0-320,5 0-96,-4 0-960,-7-6-2147,-12-1-1954,-12 0-4900</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0.610"/>
    </inkml:context>
    <inkml:brush xml:id="br0">
      <inkml:brushProperty name="width" value="0.025" units="cm"/>
      <inkml:brushProperty name="height" value="0.025" units="cm"/>
    </inkml:brush>
  </inkml:definitions>
  <inkml:trace contextRef="#ctx0" brushRef="#br0">0 0 17424,'0'0'3257,"4"10"-2435,1 7-206,0 0 0,-1 0 0,-1 0-1,-1 0 1,-1 1 0,0-1 0,-1 0 0,-1 1 0,-1-1 0,-5 25-1,4-30-817,-6 27 154,10-15-5302</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1.845"/>
    </inkml:context>
    <inkml:brush xml:id="br0">
      <inkml:brushProperty name="width" value="0.025" units="cm"/>
      <inkml:brushProperty name="height" value="0.025" units="cm"/>
    </inkml:brush>
  </inkml:definitions>
  <inkml:trace contextRef="#ctx0" brushRef="#br0">219 46 17873,'0'-2'333,"0"0"1,0 0-1,0 0 0,0 0 1,-1 0-1,1 0 1,-1 0-1,1 1 0,-1-1 1,1 0-1,-1 0 0,0 0 1,0 1-1,0-1 1,0 0-1,0 1 0,0-1 1,0 1-1,-1 0 0,1-1 1,-1 1-1,-1-2 1,1 2-187,0 1 0,0-1 0,-1 0 0,1 1-1,0-1 1,-1 1 0,1-1 0,0 1 0,-1 0 0,1 0 0,0 0 0,-1 1 0,1-1 0,0 0 0,-1 1 0,1 0 0,0-1 0,0 1 0,-4 2 0,-2 1-96,0 1 0,0 0-1,0 1 1,1-1 0,0 2-1,0-1 1,1 1-1,0 0 1,0 0 0,-9 14-1,4-2 149,0 0-1,1 0 1,-11 33-1,18-45-157,1-1 1,0 1-1,1 0 0,-1 0 0,1 0 1,1 0-1,-1 0 0,1 0 1,2 10-1,-2-15-26,1 0 1,-1 1-1,1-1 1,0 0-1,0 0 1,0 0-1,0 0 1,0 0-1,0 0 0,0 0 1,1 0-1,-1 0 1,1 0-1,0-1 1,-1 1-1,1-1 0,0 1 1,0-1-1,0 0 1,0 1-1,0-1 1,0 0-1,0 0 0,1-1 1,-1 1-1,0 0 1,0-1-1,1 1 1,-1-1-1,4 0 0,2 1 54,0-1-1,0 0 1,-1 0-1,1-1 0,0 0 1,0-1-1,-1 1 1,1-1-1,-1-1 0,10-4 1,-13 6-45,-1-1 1,0 0-1,0 0 0,0 0 1,0 0-1,-1 0 0,1-1 1,-1 1-1,1-1 0,-1 0 1,0 0-1,0 1 0,0-2 1,0 1-1,0 0 1,-1 0-1,1 0 0,-1-1 1,0 1-1,0-1 0,-1 1 1,1-1-1,0 1 0,-1-7 1,0 9-23,0 1 0,0-1 0,0 1 0,0-1 0,0 1 0,-1-1 0,1 0 1,0 1-1,0-1 0,0 1 0,-1-1 0,1 1 0,0-1 0,0 1 0,-1-1 0,1 1 0,-1 0 1,1-1-1,0 1 0,-1-1 0,1 1 0,-1 0 0,1-1 0,-1 1 0,1 0 0,-1 0 0,1-1 1,-1 1-1,1 0 0,-1 0 0,1 0 0,-2-1 0,-24 3-49,-22 15 25,24 6 197,23-15-108,18-6-32,-7-5-7,-1 1 0,1-1 0,-1-1-1,0 0 1,11-6 0,-13 6-71,1 0 0,0 0 0,-1 1 1,2 0-1,-1 0 0,0 1 0,12-2 0,-20 5 24,1 0 0,0-1 0,-1 1 0,1 0 0,-1-1 0,1 1 0,-1 0 0,1 0 0,-1 0 0,0-1 0,1 1 0,-1 0 0,0 0 0,1 0 0,-1 0 0,0 0 0,0 0 0,0 0 0,0 0 0,0-1 0,0 1-1,0 0 1,0 0 0,-1 1 0,0 27-65,1-29 84,-2 10-242,1-1 1,-2 1 0,1-1 0,-7 14-1,-9 13-5876</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2.220"/>
    </inkml:context>
    <inkml:brush xml:id="br0">
      <inkml:brushProperty name="width" value="0.025" units="cm"/>
      <inkml:brushProperty name="height" value="0.025" units="cm"/>
    </inkml:brush>
  </inkml:definitions>
  <inkml:trace contextRef="#ctx0" brushRef="#br0">114 1 16624,'0'0'10244,"-1"12"-8984,-5 22-645,-1-2 1,-1 1 0,-24 57-1,20-60-524,2-1-1,0 2 1,2-1-1,1 1 1,2 1 0,-3 43-1,8-73-182,0 1-1,0-1 1,1 1-1,-1-1 1,1 0 0,-1 1-1,1-1 1,0 0-1,0 1 1,0-1-1,0 0 1,0 0-1,0 0 1,1 0 0,-1 0-1,1 0 1,-1 0-1,1 0 1,0-1-1,0 1 1,0 0 0,0-1-1,0 0 1,0 1-1,0-1 1,4 1-1,0 0-764,-1 0 0,1-1-1,0 0 1,0 0 0,0 0 0,0-1-1,0 0 1,0 0 0,-1 0 0,10-3-1,20-7-7486</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2.563"/>
    </inkml:context>
    <inkml:brush xml:id="br0">
      <inkml:brushProperty name="width" value="0.025" units="cm"/>
      <inkml:brushProperty name="height" value="0.025" units="cm"/>
    </inkml:brush>
  </inkml:definitions>
  <inkml:trace contextRef="#ctx0" brushRef="#br0">148 0 13901,'0'0'11600,"-5"13"-9806,-127 289 3678,130-298-5472,0 0 0,1 0 0,-1 0 0,1 0 0,0 1 0,1-1 0,-1 0 0,1 1 0,0 5 0,0-9 0,1 0 0,-1 1 0,1-1 0,-1 0 0,1 0 0,0 0 0,-1 0 0,1 0 0,0 0 0,0 0 0,0 0 0,0 0 0,0 0 0,0-1 0,0 1 0,0 0 0,0 0 0,0-1 0,0 1 0,0-1 0,1 1 0,-1-1 0,0 0 0,0 1 0,1-1 0,-1 0 0,0 0 0,0 0 0,1 0 0,-1 0 0,0 0 0,1 0 0,0-1 0,19 1-1741,-1-1 0,31-6 1,-45 6 930,0-1 0,1 1-1,-1-1 1,0 0 0,0-1 0,0 1 0,0-1 0,0 0 0,-1-1 0,1 1 0,-1-1 0,5-5-1,-5 1-12551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3.243"/>
    </inkml:context>
    <inkml:brush xml:id="br0">
      <inkml:brushProperty name="width" value="0.025" units="cm"/>
      <inkml:brushProperty name="height" value="0.025" units="cm"/>
    </inkml:brush>
  </inkml:definitions>
  <inkml:trace contextRef="#ctx0" brushRef="#br0">164 44 18097,'0'0'7805,"-2"-4"-7901,0 1 349,1 2-108,1 1 0,-1-1-1,0 1 1,1-1 0,-1 0 0,1 1 0,-1-1 0,1 0 0,-1 1 0,1-1 0,-1 0 0,1 0-1,0 0 1,0 1 0,-1-1 0,1 0 0,0 0 0,0 0 0,0 0 0,0 1 0,0-1 0,0 0-1,0 0 1,0 0 0,0 0 0,0 1 0,0-1 0,1 0 0,-1 0 0,0 0 0,1 1 0,-1-1 0,0 0-1,1 0 1,-1 1 0,1-1 0,-1 0 0,1 1 0,-1-1 0,1 0 0,0 1 0,-1-1 0,1 1-1,0-1 1,1 0 0,-5 0-141,-1 1-1,1-1 1,-1 1 0,1 0-1,-1 0 1,1 0-1,-1 0 1,1 1-1,-1-1 1,1 1-1,-5 1 1,-1 5-4,0-1 0,0 2 0,0-1 0,1 1 0,0 0 0,1 1 0,-1 0 0,-10 18 0,14-20 0,0-1 0,0 1 0,1 1 0,0-1 0,0 0 0,0 1 0,1 0 0,0-1 0,1 1 0,0 0 0,0 0 0,1 0 0,0 12 0,1-19 0,0 1 0,-1-1 0,1 1 0,0 0 0,0-1 0,0 0 0,0 1 0,1-1 0,-1 0 0,0 1 0,0-1 0,1 0 0,-1 0 0,1 0 0,-1 0 0,1 0 0,-1 0 0,1-1 0,0 1 0,-1 0 0,1-1 0,0 1 0,-1-1 0,1 0 0,0 0 0,0 0 0,2 0 0,57 2 0,-50-3 0,22-5 0,-31 5 0,-1 1 0,0-1 0,0 1 0,0-1 0,0 1 0,0-1 0,0 1 0,0-1 0,0 0 0,0 0 0,0 1 0,-1-1 0,1 0 0,0 0 0,0 0 0,-1 0 0,1 0 0,-1 0 0,1 0 0,-1 0 0,1 0 0,-1 0 0,1-1 0,-1 1 0,0-2 0,-44 2 0,9 3 0,26-1 0,27-5 0,10-4 0,-21 6 0,1 0 0,-1 0 0,0 0 0,0 1 0,10 0 0,-17 1 0,1 0 0,-1 1 0,1-1 0,-1 0 0,1 1 0,-1-1 0,1 1 0,-1-1 0,1 0 0,-1 1 0,1-1 0,-1 1 0,0-1 0,1 1 0,-1 0 0,0-1 0,0 1 0,1-1 0,-1 1 0,0 0 0,0-1 0,0 1 0,0-1 0,0 1 0,0 0 0,0-1 0,0 1 0,0 0 0,0-1 0,0 1 0,-1 22 0,1-21 0,-15 61-75,16-62-195,-1-1 0,1 0-1,-1 1 1,1-1 0,0 0-1,-1 1 1,1-1 0,-1 0 0,1 0-1,0 0 1,-1 0 0,1 1-1,0-1 1,-1 0 0,1 0-1,0 0 1,-1 0 0,1-1 0,0 1-1,-1 0 1,1 0 0,0 0-1,-1 0 1,1-1 0,0 1-1,-1 0 1,1-1 0,-1 1 0,2-1-1,14-12-6759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464"/>
    </inkml:context>
    <inkml:brush xml:id="br0">
      <inkml:brushProperty name="width" value="0.025" units="cm"/>
      <inkml:brushProperty name="height" value="0.025" units="cm"/>
    </inkml:brush>
  </inkml:definitions>
  <inkml:trace contextRef="#ctx0" brushRef="#br0">1 1 17168,'0'0'3118,"10"2"-2104,160 23 1835,-49-10-2335,-116-14-497,1-1-1,-1 1 1,0 1-1,0-1 0,0 1 1,0 0-1,0 0 1,-1 1-1,1-1 0,0 1 1,-1 0-1,0 0 1,5 4-1,-8-4 77,1-1-1,0 1 0,-1-1 1,1 1-1,-1 0 1,0-1-1,0 1 1,0 0-1,0 0 1,0 0-1,0 0 1,-1 0-1,0 0 0,0 0 1,1 0-1,-2 0 1,1 0-1,0 0 1,-1 0-1,1 0 1,-1 0-1,0 0 1,0 0-1,-2 5 0,-8 11 298,0-1 0,-1 0-1,0 0 1,-2-2-1,0 1 1,0-2-1,-2 0 1,-17 14 0,-32 33 59,64-61-519,-1 0 0,1 0-1,0 0 1,0 0 0,0 0-1,0 0 1,0 0 0,1 0 0,-1 0-1,0 1 1,0-1 0,1 0-1,-1 0 1,1 1 0,-1-1 0,1 1-1,0-1 1,-1 0 0,1 1-1,0-1 1,0 1 0,0 2 0,1-4-254,1 1 0,-1 0 1,0-1-1,0 1 1,1-1-1,-1 0 1,0 1-1,1-1 1,-1 0-1,0 0 1,1 0-1,-1 0 0,0 0 1,1 0-1,-1 0 1,0 0-1,1 0 1,-1-1-1,0 1 1,1-1-1,-1 1 1,0-1-1,0 1 0,2-2 1,33-16-8448</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3.584"/>
    </inkml:context>
    <inkml:brush xml:id="br0">
      <inkml:brushProperty name="width" value="0.025" units="cm"/>
      <inkml:brushProperty name="height" value="0.025" units="cm"/>
    </inkml:brush>
  </inkml:definitions>
  <inkml:trace contextRef="#ctx0" brushRef="#br0">103 0 12876,'0'0'9401,"-2"12"-7527,2 4-1210,-1 0-1,2 0 1,0 1 0,1-1 0,5 19-1,1 0 60,-1 0-1,-2 1 0,-1 0 1,-2 0-1,-1 0 0,-5 39 0,0-52-865,0 1-1,-1-1 0,-1-1 0,-10 26 1,9-31-658,-1-1 1,-1 1 0,0-1-1,-1-1 1,-22 27 0,18-29-5046,5-7-2909</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3.928"/>
    </inkml:context>
    <inkml:brush xml:id="br0">
      <inkml:brushProperty name="width" value="0.025" units="cm"/>
      <inkml:brushProperty name="height" value="0.025" units="cm"/>
    </inkml:brush>
  </inkml:definitions>
  <inkml:trace contextRef="#ctx0" brushRef="#br0">1 8 19635,'0'0'10730,"67"0"-10442,-25-4-288,5 1-320,-1 3-897,-5 0-1378,-12 0-1697,-8 0-961,-15 6-4516</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4.285"/>
    </inkml:context>
    <inkml:brush xml:id="br0">
      <inkml:brushProperty name="width" value="0.025" units="cm"/>
      <inkml:brushProperty name="height" value="0.025" units="cm"/>
    </inkml:brush>
  </inkml:definitions>
  <inkml:trace contextRef="#ctx0" brushRef="#br0">1 43 18546,'0'0'11819,"71"-6"-11691,-24 0-96,2-1-545,0 2-1088,-5 0-1762,-6 0-1890,-3-4-4709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3:24.628"/>
    </inkml:context>
    <inkml:brush xml:id="br0">
      <inkml:brushProperty name="width" value="0.025" units="cm"/>
      <inkml:brushProperty name="height" value="0.025" units="cm"/>
    </inkml:brush>
  </inkml:definitions>
  <inkml:trace contextRef="#ctx0" brushRef="#br0">148 54 21140,'0'0'4879,"-11"0"-3229,7-1-1534,0 1-1,0 0 1,0 0 0,0 1 0,0-1-1,0 1 1,0 0 0,0 0-1,0 0 1,0 0 0,0 1 0,1 0-1,-1-1 1,1 1 0,-1 1 0,1-1-1,0 0 1,-1 1 0,1 0 0,1 0-1,-1 0 1,0 0 0,1 0 0,-5 7-1,1-1 22,0 1-1,1 0 0,0 0 0,1 0 1,0 1-1,0 0 0,1 0 0,-3 20 1,5-27-105,1 0 1,0 0 0,0-1-1,0 1 1,0 0-1,1 0 1,0 0 0,-1-1-1,1 1 1,1 0-1,-1-1 1,0 1 0,1-1-1,0 0 1,0 1-1,0-1 1,0 0 0,0 0-1,1 0 1,-1 0 0,1-1-1,0 1 1,0-1-1,0 1 1,0-1 0,0 0-1,1 0 1,-1-1-1,5 3 1,5 0-33,0 0 0,-1-1 0,2 0 0,-1-1 0,0-1 0,0 0 0,0-1 0,1 0 0,-1-1 0,0 0 0,0-1 0,0-1 0,0 0 0,0-1 0,0 0 0,16-9 0,-15 7 0,-1 0 0,0-1 0,0-1 0,-1 0 0,0-1 0,-1 0 0,0-1 0,0 0 0,-1-1 0,0 0 0,-1-1 0,0 0 0,-1 0 0,11-22 0,-17 30 0,0 0 0,-1 0 0,1-1 0,-1 1 0,0 0 0,0-1 0,0 1 0,0 0 0,-1-1 0,0 1 0,0-1 0,0 1 0,-1-1 0,1 1 0,-1 0 0,-3-9 0,3 10 0,-1-1 0,-1 1 0,1 1 0,0-1 0,-1 0 0,1 1 0,-1-1 0,0 1 0,1 0 0,-1-1 0,0 1 0,-1 1 0,1-1 0,0 0 0,-1 1 0,1 0 0,0 0 0,-1 0 0,1 0 0,-8 0 0,-4-2-354,0 2 0,0 0 0,-1 0 0,1 2-1,-16 2 1,16-1-694,0 1 0,0 0 0,1 2 0,0 0 0,-15 7 0,10-2-8732</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8.537"/>
    </inkml:context>
    <inkml:brush xml:id="br0">
      <inkml:brushProperty name="width" value="0.025" units="cm"/>
      <inkml:brushProperty name="height" value="0.025" units="cm"/>
    </inkml:brush>
  </inkml:definitions>
  <inkml:trace contextRef="#ctx0" brushRef="#br0">217 57 7655,'0'0'12086,"4"-8"-9454,0 0-1724,6-12 5,-7 0 3336,-21 25-2247,8 1-1867,1 2 1,1-1 0,0 2 0,0-1-1,0 1 1,1 0 0,0 0-1,-6 13 1,-42 85 965,35-61-1101,-26 88 0,40-112 0,1 1 0,1-1 0,2 1 0,0 0 0,1 0 0,3 32 0,-1-49-215,-1-1 0,1 0 0,0-1 1,0 1-1,1 0 0,0 0 0,0 0 0,0-1 0,0 1 0,1-1 0,-1 0 1,1 0-1,0 0 0,1 0 0,-1 0 0,1 0 0,6 5 0,-4-6-366,0 0-1,-1 0 0,1 0 1,1 0-1,-1-1 0,0 0 0,0 0 1,1-1-1,-1 0 0,1 0 1,0-1-1,-1 1 0,9-2 1,22-1-9445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8.944"/>
    </inkml:context>
    <inkml:brush xml:id="br0">
      <inkml:brushProperty name="width" value="0.025" units="cm"/>
      <inkml:brushProperty name="height" value="0.025" units="cm"/>
    </inkml:brush>
  </inkml:definitions>
  <inkml:trace contextRef="#ctx0" brushRef="#br0">168 1 16816,'0'0'14344,"0"10"-13607,-1 10-660,-1 0-1,-1 1 1,-1-1 0,-1 0 0,-1-1-1,0 1 1,-11 21 0,-76 136 176,82-157-250,8-16-3,1 1 0,-1-1 0,1 1 0,0 0 0,1-1 0,-1 1 0,1 0 0,0 0 0,0 0 0,0 0 0,0 7 0,2-11 0,0 0 0,0-1 0,0 1 0,1 0 0,-1 0 0,0 0 0,0-1 0,0 1 0,1-1 0,-1 1 0,0-1 0,1 1 0,-1-1 0,0 0 0,1 0 0,-1 0 0,1 1 0,-1-1 0,0-1 0,1 1 0,-1 0 0,2 0 0,37-3 0,-10-5-1883,0-1 0,29-14 1,-26 10-1417,-14 6-5723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39.630"/>
    </inkml:context>
    <inkml:brush xml:id="br0">
      <inkml:brushProperty name="width" value="0.025" units="cm"/>
      <inkml:brushProperty name="height" value="0.025" units="cm"/>
    </inkml:brush>
  </inkml:definitions>
  <inkml:trace contextRef="#ctx0" brushRef="#br0">170 12 11563,'0'0'20190,"-9"-3"-19923,6 1-254,0 1 0,0 0 0,0 0 1,0 0-1,0 1 0,0-1 1,0 0-1,0 1 0,0 0 0,0 0 1,-6 0-1,6 2 14,-1-1 1,1 1-1,0-1 1,0 1-1,0 0 1,0 0 0,0 0-1,0 1 1,0-1-1,0 1 1,1-1-1,0 1 1,-4 5-1,-8 10 26,2-1-1,-16 30 1,25-41-50,0 0 1,0 0-1,1 0 1,-1 0-1,2 0 1,-1 1-1,1-1 1,0 1-1,0-1 1,0 1-1,1-1 1,1 13-1,0-17-3,0-1 0,0 0 0,0 1 0,0-1 0,1 1 0,-1-1 0,0 0 0,0 0 0,1 0 0,-1 0 0,1 0 0,-1 0 0,1 0 0,-1 0 0,1-1 0,0 1 0,-1-1 0,1 1 0,0-1 0,0 0 0,-1 1 0,1-1 0,0 0 0,0 0 0,3-1 0,48-3 0,-10-14 0,-41 18 0,0-1 0,0 0 0,0 0 0,0 0 0,0-1 0,0 1 0,-1 0 0,1-1 0,-1 1 0,1-1 0,-1 1 0,1-1 0,-1 0 0,0 1 0,0-1 0,0 0 0,0 0 0,0 0 0,1-4 0,-6 6 0,0-1 0,0 1 0,0 0 0,1 0 0,-1 0 0,0 0 0,0 0 0,0 1 0,-5 1 0,-30 15 0,36-13 0,23-14 0,19-13 0,-30 16 0,1 1 0,0 0 0,18-7 0,-27 13 0,-1 1 0,1 0 0,-1-1 0,1 1 0,-1-1 0,1 1 0,-1 0 0,1-1 0,-1 1 0,0 0 0,1-1 0,-1 1 0,0 0 0,0 0 0,1-1 0,-1 1 0,0 0 0,0 0 0,0 0 0,0-1 0,0 1 0,0 0 0,0 0 0,0-1 0,0 1 0,0 0 0,-1 0 0,1 0 0,-1 0 0,-2 30 0,-21 61-4095,26-102-2925</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1.134"/>
    </inkml:context>
    <inkml:brush xml:id="br0">
      <inkml:brushProperty name="width" value="0.025" units="cm"/>
      <inkml:brushProperty name="height" value="0.025" units="cm"/>
    </inkml:brush>
  </inkml:definitions>
  <inkml:trace contextRef="#ctx0" brushRef="#br0">34 0 23734,'0'0'6054,"-14"56"-4709,7-31-672,2 2-513,0-3-96,3-1-160,2-5-352,0-4-705,0-6-513</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1.555"/>
    </inkml:context>
    <inkml:brush xml:id="br0">
      <inkml:brushProperty name="width" value="0.025" units="cm"/>
      <inkml:brushProperty name="height" value="0.025" units="cm"/>
    </inkml:brush>
  </inkml:definitions>
  <inkml:trace contextRef="#ctx0" brushRef="#br0">8 0 11307,'0'0'19533,"2"9"-19015,2 30-306,-1 0 1,-2 1 0,-2-1-1,-6 51 1,-2 59 133,9-149-346,0 0 0,0 0 0,0 1 0,0-1 0,0 0 0,0 0 0,0 0 0,0 1 0,0-1 0,1 0 0,-1 0 0,0 0 0,0 0 0,0 0 0,0 1 0,1-1 0,-1 0 0,0 0 0,0 0 0,0 0 0,0 0 0,1 0 0,-1 0 0,0 0 0,0 1 0,1-1 0,-1 0 0,0 0 0,0 0 0,0 0 0,1 0 0,-1 0 0,0 0 0,0 0 0,0 0 0,1-1 0,-1 1 0,0 0 0,0 0 0,1 0 0,-1 0 0,0 0 0,0 0 0,0 0 0,0 0 0,1-1 0,-1 1 0,0 0 0,0 0 0,0 0 0,0 0 0,1-1 0,11-7 0,8-15 0,0 0 0,-2-1 0,-1-1 0,25-47 0,-14 24 0,-13 25 53,-9 16-113,-1-1 1,0 0-1,0 0 1,-1-1 0,0 0-1,5-15 1,-15 29-8055,-5 5 191</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1.882"/>
    </inkml:context>
    <inkml:brush xml:id="br0">
      <inkml:brushProperty name="width" value="0.025" units="cm"/>
      <inkml:brushProperty name="height" value="0.025" units="cm"/>
    </inkml:brush>
  </inkml:definitions>
  <inkml:trace contextRef="#ctx0" brushRef="#br0">0 1 14894,'0'0'15759,"38"48"-13773,-24-41-1858,-1 0-128,2 1 0,-1-1-1185,-4 0-4549,-1 1-7526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5.928"/>
    </inkml:context>
    <inkml:brush xml:id="br0">
      <inkml:brushProperty name="width" value="0.025" units="cm"/>
      <inkml:brushProperty name="height" value="0.025" units="cm"/>
    </inkml:brush>
  </inkml:definitions>
  <inkml:trace contextRef="#ctx0" brushRef="#br0">35 0 17713,'0'0'5600,"-3"12"-3267,-3 11-1142,0 0-209,0-1 0,1 1 0,1-1 0,2 1 1,-1 37-1,4-57-981,0-1 0,0 1 1,0-1-1,0 1 1,0-1-1,0 0 1,0 1-1,1-1 0,-1 0 1,1 0-1,0 0 1,0 0-1,-1 0 0,1-1 1,0 1-1,1 0 1,-1-1-1,0 0 1,0 1-1,1-1 0,-1 0 1,0 0-1,1 0 1,-1 0-1,1-1 0,0 1 1,-1-1-1,1 0 1,-1 1-1,1-1 1,0 0-1,4-1 0,5 1-2,0-1-1,0-1 1,0 0-1,-1 0 1,23-9-1,-5-2 2,0-1 0,-1-1 0,31-24 0,15-8 0,-74 47 0,1 0 0,-1 0 0,0 1 0,0-1 0,1 0 0,-1 0 0,0 1 0,0-1 0,1 0 0,-1 0 0,0 1 0,0-1 0,0 0 0,1 1 0,-1-1 0,0 0 0,0 1 0,0-1 0,0 0 0,0 1 0,0-1 0,1 0 0,-1 1 0,0-1 0,0 0 0,0 1 0,0-1 0,-1 0 0,1 1 0,0-1 0,0 1 0,0-1 0,0 0 0,0 1 0,0-1 0,0 0 0,-1 1 0,1-1 0,0 0 0,0 0 0,0 1 0,-1-1 0,-4 19 0,-3-3 0,5-11 0,0 0 0,1 1 0,-1-1 0,1 0 0,0 1 0,1 0 0,-1-1 0,1 1 0,0 0 0,0 0 0,1-1 0,0 1 0,0 7 0,1-12 0,0 0 0,0-1 0,0 1 0,-1 0 0,1 0 0,0-1 0,1 1 0,-1 0 0,0-1 0,0 1 0,0-1 0,0 0 0,0 1 0,1-1 0,-1 0 0,0 0 0,0 0 0,0 0 0,1 0 0,-1 0 0,0 0 0,2 0 0,29-4 0,-7-4 0,-1 0 0,0-2 0,45-25 0,-49 24 0,1 0 0,0 1 0,1 1 0,0 1 0,30-6 0,-52 13 0,1 1 0,0 0 0,0 0 0,0-1 0,0 1 0,-1 0 0,1 0 0,0 0 0,0 0 0,0 0 0,0 0 0,0 1 0,-1-1 0,1 0 0,0 0 0,0 0 0,0 1 0,-1-1 0,1 1 0,0-1 0,0 0 0,-1 1 0,1-1 0,0 1 0,-1 0 0,1-1 0,0 1 0,-1-1 0,1 1 0,-1 0 0,1 0 0,-1-1 0,0 1 0,1 0 0,-1 0 0,1-1 0,-1 1 0,0 0 0,0 0 0,0 0 0,0 0 0,1-1 0,-1 1 0,0 0 0,0 0 0,0 0 0,-1 0 0,1 0 0,0-1 0,0 1 0,0 0 0,-1 0 0,1 0 0,0 0 0,-1 0 0,-25 63 0,15-38 0,10-23 0,0 0 0,0 0 0,0 0 0,0 0 0,1 1 0,0-1 0,-1 0 0,2 6 0,-1-8 0,0 0 0,0 0 0,1 0 0,-1 0 0,1-1 0,-1 1 0,1 0 0,-1 0 0,1-1 0,-1 1 0,1 0 0,0 0 0,-1-1 0,1 1 0,0-1 0,0 1 0,0-1 0,-1 1 0,1-1 0,0 1 0,0-1 0,0 0 0,0 0 0,0 1 0,0-1 0,0 0 0,-1 0 0,1 0 0,0 0 0,0 0 0,0 0 0,0 0 0,1 0 0,0 0 4,3 0-153,0 0 0,0 0-1,0-1 1,0 1 0,0-1-1,0 0 1,0-1-1,9-3 1,17-14-6551</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4.191"/>
    </inkml:context>
    <inkml:brush xml:id="br0">
      <inkml:brushProperty name="width" value="0.025" units="cm"/>
      <inkml:brushProperty name="height" value="0.025" units="cm"/>
    </inkml:brush>
  </inkml:definitions>
  <inkml:trace contextRef="#ctx0" brushRef="#br0">115 2 4452,'0'0'25299,"-10"0"-24627,6 0-630,0-1-24,1 1-1,0 0 1,-1 0-1,1 0 1,0 0-1,-1 1 1,1-1-1,0 1 1,-1 0-1,1 0 1,0 0-1,0 0 1,0 1-1,0-1 1,0 1-1,0 0 1,0 0-1,1 0 0,-1 0 1,1 0-1,-1 1 1,1-1-1,0 1 1,0-1-1,-2 4 1,0 2 60,1-1 0,0 0-1,0 1 1,1 0 0,0-1 0,0 1 0,0 0-1,1 0 1,1 0 0,0 16 0,0-21-57,0 0-1,1 0 1,-1-1 0,1 1 0,0 0 0,0 0 0,0 0-1,0-1 1,0 1 0,0 0 0,1-1 0,-1 1-1,1-1 1,0 0 0,0 1 0,0-1 0,0 0-1,0 0 1,0 0 0,1-1 0,-1 1 0,1 0 0,-1-1-1,1 1 1,0-1 0,-1 0 0,1 0 0,0 0-1,0-1 1,0 1 0,-1 0 0,5-1 0,-1 1 2,0-1 1,0 0-1,1 0 1,-1-1-1,0 0 1,0 0-1,12-4 1,-16 5-19,0-1 0,0 0-1,1 0 1,-1 0 0,0 0 0,0 0 0,0 0 0,0-1-1,-1 1 1,1-1 0,0 1 0,0-1 0,-1 0 0,1 0-1,-1 0 1,0 0 0,1 0 0,-1 0 0,0 0 0,0 0-1,0 0 1,-1 0 0,2-5 0,-2 6-5,0 1 0,0 0 0,0-1 0,0 1 0,0-1 0,0 1 0,0 0 0,0-1 0,0 1 0,0-1 0,0 1 0,-1 0 0,1-1 0,0 1 0,0 0 0,0-1 0,0 1 0,-1 0 0,1-1 0,0 1 0,0 0 0,-1-1 0,1 1 0,0 0 0,-1 0 0,1-1 0,0 1 0,-1 0 0,1 0 0,0 0 0,-1-1 0,1 1 0,-1 0 0,1 0 0,0 0 0,-2 0 0,-20 1 0,-20 11 0,13 8 0,20-14 0,20-14 0,7-6 0,-13 10 0,-1-1 0,1 1 0,0 1 0,0-1 0,1 1 0,-1 0 0,0 0 0,1 0 0,0 1 0,0 0 0,0 0 0,7-1 0,-12 3 0,0 1 0,-1 0 0,1-1 0,0 1 0,0 0 0,-1 0 0,1-1 0,-1 1 0,1 0 0,-1 0 0,1 0 0,-1 0 0,1 0 0,-1 0 0,0 0 0,1 0 0,-1 0 0,0 0 0,0 0 0,0 0 0,0 0 0,0 0 0,0 0 0,0 0 0,0 1 0,-1 39 0,1-32 0,-10 61-4073,10-84-2712</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5.064"/>
    </inkml:context>
    <inkml:brush xml:id="br0">
      <inkml:brushProperty name="width" value="0.025" units="cm"/>
      <inkml:brushProperty name="height" value="0.025" units="cm"/>
    </inkml:brush>
  </inkml:definitions>
  <inkml:trace contextRef="#ctx0" brushRef="#br0">59 38 16720,'0'0'13458,"11"0"-12604,-9 0-840,74 0 846,148-18 1,-249 20-861,1-1 0,-39-2 0,-9-1 0,-116 4 0,283-1 0,107-3 0,-261 10 0,-1-2 0,-67-3 0,126-3-53,1 0-1,0 0 1,0 1 0,-1-1-1,1 0 1,0 0 0,-1 0-1,1 0 1,0 0 0,-1 0-1,1 0 1,0 0 0,-1 0-1,1 0 1,0 0-1,-1 0 1,1 0 0,0 0-1,-1 0 1,1 0 0,0 0-1,-1 0 1,1-1 0,0 1-1,0 0 1,-1 0 0,1 0-1,0 0 1,-1-1 0,1 1-1,0 0 1,0 0 0,0-1-1,-1 1 1,1 0 0,0 0-1,0-1 1,0 1 0,0 0-1,-1-1 1,1 1 0,0 0-1,0-1 1,0 1 0,0 0-1,0-1 1,0 1-1,0 0 1,0-1 0,0 1-1,0 0 1,0-1 0,0 1-1,0 0 1,0-1 0,0 1-1,0 0 1,1 0 0,-1-1-1,0 1 1,0 0 0,0-1-1,0 1 1,1 0 0,-1 0-1,0-1 1,19-14-9591,0 5-5036</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45.623"/>
    </inkml:context>
    <inkml:brush xml:id="br0">
      <inkml:brushProperty name="width" value="0.025" units="cm"/>
      <inkml:brushProperty name="height" value="0.025" units="cm"/>
    </inkml:brush>
  </inkml:definitions>
  <inkml:trace contextRef="#ctx0" brushRef="#br0">42 0 10570,'0'0'13250,"7"9"-11718,8 10-801,-1 0 1,-1 1-1,0 1 0,-2-1 1,0 2-1,-2 0 0,0 0 1,5 25-1,-6-1-580,-3 1 0,-2 0-1,-2 0 1,-2 0-1,-2-1 1,-2 1 0,-14 53-1,8-51-1188,-3-1 0,-2-1 0,-36 76 0,25-76-5784,0-11-4965</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34.212"/>
    </inkml:context>
    <inkml:brush xml:id="br0">
      <inkml:brushProperty name="width" value="0.025" units="cm"/>
      <inkml:brushProperty name="height" value="0.025" units="cm"/>
    </inkml:brush>
  </inkml:definitions>
  <inkml:trace contextRef="#ctx0" brushRef="#br0">105 1 2883,'0'0'10762,"-9"6"-8680,-3 1-1390,-26 19 2187,38-26-2814,0 0 0,0 0 0,0 0 0,0 0 0,-1 1 0,1-1 0,0 0 0,0 0 0,0 0 0,0 0 0,0 0 0,0 0 0,0 0 0,0 0 0,0 0 0,0 0 0,0 0 0,0 1-1,-1-1 1,1 0 0,0 0 0,0 0 0,0 0 0,0 0 0,0 0 0,0 0 0,0 0 0,0 1 0,0-1 0,0 0 0,0 0 0,0 0 0,0 0 0,0 0 0,0 0 0,0 0 0,0 0 0,0 1 0,0-1 0,1 0 0,-1 0 0,0 0-1,0 0 1,0 0 0,0 0 0,0 0 0,0 0 0,0 0 0,0 0 0,0 1 0,0-1 0,0 0 0,0 0 0,1 0 0,-1 0 0,0 0 0,0 0 0,0 0 0,0 0 0,0 0 0,0 0 0,0 0 0,0 0 0,1 0 0,-1 0 0,0 0 0,0 0-1,14 0 1036,15-4-419,-24 3-546,2-2 90,0 0 1,0 1 0,0 0 0,0 0 0,1 1-1,-1 0 1,0 0 0,0 1 0,1 0 0,-1 0 0,0 0-1,1 1 1,-1 0 0,0 1 0,10 3 0,-9-1-227,0-1 0,0 0 0,0-1 1,0 0-1,1 0 0,-1 0 0,0-1 1,1 0-1,-1-1 0,1 0 0,-1 0 1,1-1-1,13-3 0,-8-4 91,-26 3 144,-27 2-62,20 4-125,0 1-1,1 1 1,-1 1-1,1 0 0,-20 8 1,13-4 201,-45 8 0,88-18-241,5-1-26,0 0 1,34-11-1,-33 6-319,1-2 0,44-25 0,-69 35 341,0 0 0,0 0-1,0 0 1,-1 0 0,1 0 0,0 0 0,0 0-1,0 0 1,0 0 0,0 0 0,-1 0-1,1 0 1,0 0 0,0 0 0,0 0-1,0 0 1,0 0 0,-1 0 0,1 0-1,0 0 1,0 0 0,0 0 0,0 0 0,0 0-1,0 0 1,-1-1 0,1 1 0,0 0-1,0 0 1,0 0 0,0 0 0,0 0-1,0 0 1,0 0 0,0 0 0,-1-1 0,1 1-1,0 0 1,0 0 0,0 0 0,0 0-1,0 0 1,0 0 0,0-1 0,0 1-1,0 0 1,0 0 0,0 0 0,0 0-1,0 0 1,0-1 0,0 1 0,0 0 0,0 0-1,0 0 1,0 0 0,0 0 0,0-1-1,0 1 1,0 0 0,1 0 0,-1 0-1,0 0 1,0 0 0,0-1 0,-25 0 100,-28 3 86,17 6 299,-62 22 0,-12 3 335,129-40-2455,5-1-14,-16 6-2838,0 2-3411,-17 0-3455</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0:59.861"/>
    </inkml:context>
    <inkml:brush xml:id="br0">
      <inkml:brushProperty name="width" value="0.025" units="cm"/>
      <inkml:brushProperty name="height" value="0.025" units="cm"/>
    </inkml:brush>
  </inkml:definitions>
  <inkml:trace contextRef="#ctx0" brushRef="#br0">0 1 18449,'0'0'4997,"51"7"-4837,-21-7-64,9 0-192,4 0-1057,-1 0-2050,-7-7-3908</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0.780"/>
    </inkml:context>
    <inkml:brush xml:id="br0">
      <inkml:brushProperty name="width" value="0.025" units="cm"/>
      <inkml:brushProperty name="height" value="0.025" units="cm"/>
    </inkml:brush>
  </inkml:definitions>
  <inkml:trace contextRef="#ctx0" brushRef="#br0">25 365 6438,'0'0'10415,"-6"-9"-9678,2 4-648,3 4-41,-1 0 1,1-1 0,0 1-1,0 0 1,0 0-1,0-1 1,0 1-1,0 0 1,0-1 0,1 1-1,-1-1 1,0 1-1,1-1 1,-1 0-1,1 1 1,0-1 0,0 0-1,-1 1 1,1-1-1,0 1 1,0-1-1,1 0 1,-1 1 0,0-1-1,0 0 1,1 1-1,-1-1 1,1 1-1,-1-1 1,1 1 0,0-1-1,0 1 1,0-1-1,-1 1 1,1 0-1,0-1 1,1 1 0,-1 0-1,0 0 1,0 0-1,1 0 1,-1 0-1,3-2 1,31-22 139,1 2-1,2 1 1,0 1-1,1 3 1,1 1-1,0 2 1,77-18-1,-106 30-200,1 0 0,0 1 0,-1 0-1,1 1 1,0 1 0,0 0 0,0 0 0,0 1-1,0 0 1,-1 1 0,1 1 0,0 0 0,-1 0 0,0 1-1,0 1 1,19 10 0,-30-15 16,32 21 282,1-2 0,39 16 0,-58-30-96,-1 0 0,1-1 0,0-1 1,-1 0-1,1-1 0,1-1 0,-1 0 0,0-1 0,16-1 0,-8-3 27,0 0 0,0-1 0,0-2 1,-1 0-1,0-1 0,-1-1 0,26-15 0,10-9 257,62-49 0,-94 59-353,-19 18-355,-1 1 0,0 0-1,1 0 1,0 0-1,10-6 1,1 13-11460,-12-2 7791,1 2-2678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1.152"/>
    </inkml:context>
    <inkml:brush xml:id="br0">
      <inkml:brushProperty name="width" value="0.025" units="cm"/>
      <inkml:brushProperty name="height" value="0.025" units="cm"/>
    </inkml:brush>
  </inkml:definitions>
  <inkml:trace contextRef="#ctx0" brushRef="#br0">0 1 10730,'0'0'8296,"13"4"-7079,19 6-424,1-1 0,0-2-1,62 5 1,-13-9-658,-1-3 0,1-4 0,89-16-1,-130 15 91,0 1-1,0 3 0,0 1 0,1 2 0,-1 2 1,0 1-1,62 17 0,-84-16-419,27 4 273,-20-11-4205</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1.729"/>
    </inkml:context>
    <inkml:brush xml:id="br0">
      <inkml:brushProperty name="width" value="0.025" units="cm"/>
      <inkml:brushProperty name="height" value="0.025" units="cm"/>
    </inkml:brush>
  </inkml:definitions>
  <inkml:trace contextRef="#ctx0" brushRef="#br0">1 103 7399,'0'0'7954,"1"-8"-6304,3-26-33,-4 34-1546,0-1 0,0 1 1,0-1-1,0 1 0,0-1 0,0 1 0,0-1 0,0 1 0,1 0 0,-1-1 0,0 1 0,0-1 0,0 1 1,0-1-1,1 1 0,-1 0 0,0-1 0,1 1 0,-1-1 0,0 1 0,1 0 0,-1-1 0,0 1 0,1 0 1,-1 0-1,0-1 0,1 1 0,-1 0 0,1 0 0,-1-1 0,1 1 0,-1 0 0,1 0 0,-1 0 0,1 0 1,-1 0-1,0 0 0,1 0 0,-1 0 0,1 0 0,-1 0 0,1 0 0,-1 0 0,1 0 0,-1 0 0,1 0 0,-1 1 1,1-1-1,-1 0 0,0 0 0,1 1 0,-1-1 0,1 0 0,-1 0 0,0 1 0,1-1 0,-1 0 0,0 1 1,1 0-1,2 13 341,0 0 0,-1 0 0,-1 1 1,0-1-1,-1 0 0,-3 25 1,1 8-246,0 39-49,2-86-116,1 1-1,-1-1 1,0 1 0,0-1 0,0 1 0,1 0 0,-1-1 0,0 1 0,1-1 0,-1 1 0,0-1 0,1 0-1,-1 1 1,1-1 0,-1 1 0,1-1 0,-1 0 0,1 1 0,-1-1 0,1 0 0,-1 1 0,1-1 0,-1 0-1,1 0 1,-1 0 0,1 1 0,-1-1 0,1 0 0,0 0 0,-1 0 0,1 0 0,-1 0 0,1 0 0,0 0-1,-1 0 1,1-1 0,-1 1 0,1 0 0,0 0 0,-1 0 0,2-1 0,26-10 569,-8-3-188,1 0 0,-2-2 0,0 0 0,29-32 0,57-83-195,-101 125-228,0 2-121,-1 0 0,0-1-1,0 1 1,-1 0 0,1-1 0,-1 0-1,0 1 1,0-1 0,0 0 0,-1 0-1,2-6 1,-4 10-262,0 1-1,0 0 1,0-1 0,0 1 0,0 0-1,0 0 1,0 0 0,0 0-1,0 0 1,0 0 0,0 0-1,0 0 1,0 0 0,0 0 0,0 0-1,-1 1 1,-21 6-7942</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2.055"/>
    </inkml:context>
    <inkml:brush xml:id="br0">
      <inkml:brushProperty name="width" value="0.025" units="cm"/>
      <inkml:brushProperty name="height" value="0.025" units="cm"/>
    </inkml:brush>
  </inkml:definitions>
  <inkml:trace contextRef="#ctx0" brushRef="#br0">0 1 10858,'0'0'11275,"63"46"-11179,-34-41-929,0-2-3010,5-3-3268</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2.414"/>
    </inkml:context>
    <inkml:brush xml:id="br0">
      <inkml:brushProperty name="width" value="0.025" units="cm"/>
      <inkml:brushProperty name="height" value="0.025" units="cm"/>
    </inkml:brush>
  </inkml:definitions>
  <inkml:trace contextRef="#ctx0" brushRef="#br0">120 1 14894,'0'0'2344,"-11"4"-1154,4-2-1047,1 1-1,0 0 1,0 0-1,0 0 1,0 1-1,0 0 1,0 0-1,1 1 1,0 0-1,0-1 1,0 2-1,1-1 1,0 0-1,0 1 1,0 0-1,1 0 0,-1 0 1,1 0-1,1 1 1,-1-1-1,1 1 1,0 0-1,1 0 1,0-1-1,-1 14 1,2-19-112,0 0 1,1 1-1,-1-1 1,0 0-1,1 0 1,-1 0-1,1 1 1,-1-1-1,1 0 1,0 0-1,-1 0 1,1 0-1,0 0 1,0 0-1,0 0 1,0-1-1,0 1 1,-1 0-1,2 0 1,-1-1-1,0 1 1,0 0-1,0-1 1,0 1-1,0-1 1,0 1-1,1-1 1,-1 0-1,0 0 1,0 1-1,1-1 1,-1 0-1,0 0 1,0 0-1,1 0 0,-1-1 1,0 1-1,0 0 1,3-1-1,0 0 181,0 1 0,0-1 0,0 0 0,0 0-1,0-1 1,0 1 0,0-1 0,-1 0 0,1 0-1,0 0 1,5-4 0,-6 2-25,0-1 0,1 1 0,-2 0 0,1-1 0,0 1 0,-1-1 0,0 0 0,0 0 0,0 0 0,1-10 0,-2 14-194,-1-1 1,0 1-1,1-1 0,-1 1 1,0 0-1,0-1 1,0 1-1,0-1 0,0 1 1,-1-1-1,1 1 0,0 0 1,-1-1-1,1 1 1,0 0-1,-1-1 0,0 1 1,1 0-1,-1 0 0,0-1 1,0 1-1,0 0 1,1 0-1,-1 0 0,0 0 1,-1 0-1,1 0 1,0 0-1,0 1 0,0-1 1,0 0-1,-1 0 0,1 1 1,0-1-1,-1 1 1,1 0-1,0-1 0,-1 1 1,1 0-1,-1-1 0,1 1 1,-3 0-1,-12 3-2506,12-1-1815,11-1-3020,10-1-1076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6.724"/>
    </inkml:context>
    <inkml:brush xml:id="br0">
      <inkml:brushProperty name="width" value="0.025" units="cm"/>
      <inkml:brushProperty name="height" value="0.025" units="cm"/>
    </inkml:brush>
  </inkml:definitions>
  <inkml:trace contextRef="#ctx0" brushRef="#br0">278 96 13389,'2'-9'5557,"0"2"-4970,4-34 2604,-6 40-3053,0-1 0,0 1 0,0-1-1,-1 1 1,1-1 0,0 1 0,-1-1-1,1 1 1,-1-1 0,1 1 0,-1 0-1,0-1 1,0 1 0,1 0-1,-1 0 1,0-1 0,0 1 0,0 0-1,0 0 1,-1 0 0,1 0 0,0 0-1,0 1 1,0-1 0,-1 0-1,1 0 1,0 1 0,-2-1 0,-6-1-1,1 1-1,0 0 1,0 0 0,-1 1 0,1 0 0,0 1 0,-1 0 0,1 0 0,0 0 0,0 1-1,0 1 1,0-1 0,0 1 0,0 1 0,1-1 0,0 1 0,-1 1 0,1-1 0,1 1-1,-12 10 1,11-9-119,-1 1 0,1 0 0,0 0 1,1 1-1,-1-1 0,1 1 0,1 1 0,0-1 0,0 1 0,1 0 0,0 0 0,0 1 0,1-1 0,0 1 0,1 0 0,-3 19 0,5-28-10,0 1-1,0-1 0,0 0 0,0 0 1,1 0-1,-1 0 0,0 1 1,0-1-1,1 0 0,-1 0 0,1 0 1,-1 0-1,1 0 0,-1 0 1,1 0-1,0 0 0,0 0 0,-1 0 1,1 0-1,0 0 0,0-1 1,0 1-1,0 0 0,0 0 0,0-1 1,0 1-1,1 0 0,1 0 9,0 0 0,0-1-1,1 1 1,-1-1-1,0 1 1,0-1 0,1 0-1,-1 0 1,0-1 0,4 0-1,2 0 24,1-2-1,-1 1 1,0-1 0,0 0-1,0-1 1,12-7-1,2-7 29,-1 0 0,-1-2 1,-1 0-1,-1-1 0,-1-1 0,26-40 0,-28 40-56,-23 33-42,0 2 1,1-1 0,-8 24 0,1-3 49,4-13 27,1-1 0,0 1 0,2 1-1,0-1 1,1 1 0,-2 24 0,7-43-84,0 0 0,0-1 0,0 1 0,0 0 0,1-1 0,-1 1 0,0-1 0,1 1 0,-1-1 0,1 1 0,-1 0 0,1-1 0,0 0 0,0 1 0,0-1 1,0 1-1,0-1 0,0 0 0,0 0 0,0 0 0,0 0 0,1 1 0,-1-1 0,0-1 0,1 1 0,-1 0 0,1 0 0,-1-1 0,1 1 0,-1 0 0,1-1 0,-1 0 1,1 1-1,-1-1 0,1 0 0,0 0 0,-1 0 0,1 0 0,0 0 0,-1 0 0,1 0 0,1-1 0,5 0-712,-1 0-1,0 0 0,1-1 1,-1 0-1,0 0 1,0-1-1,0 0 1,8-5-1,25-22-6157</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2.755"/>
    </inkml:context>
    <inkml:brush xml:id="br0">
      <inkml:brushProperty name="width" value="0.025" units="cm"/>
      <inkml:brushProperty name="height" value="0.025" units="cm"/>
    </inkml:brush>
  </inkml:definitions>
  <inkml:trace contextRef="#ctx0" brushRef="#br0">149 0 11307,'0'0'7110,"-11"5"-5316,10-5-1776,-71 34 1942,66-32-1843,1 1-1,0 1 1,0-1-1,0 1 1,0 0-1,1 0 1,0 0-1,0 0 1,0 1-1,0 0 0,0-1 1,1 2-1,-4 6 1,44-11-432,-15-1 60,-13-1 67,1 1-1,-1-1 1,0 2-1,1-1 1,-1 2 0,1-1-1,-1 1 1,0 0-1,0 1 1,16 7-1,-24-9 220,0-1-1,0 0 1,-1 1-1,1-1 0,0 1 1,-1-1-1,1 0 1,-1 1-1,1 0 1,0-1-1,-1 1 0,1-1 1,-1 1-1,1 0 1,-1-1-1,0 1 0,1 0 1,-1-1-1,0 1 1,1 0-1,-1 0 1,0 0-1,0-1 0,0 1 1,0 0-1,0 0 1,0-1-1,0 1 0,0 1 1,-1 0 74,1-1 0,-1 1 0,0-1 0,0 1 0,0-1 0,0 0 0,0 0 0,0 0 0,-1 1 1,1-1-1,0 0 0,-1 0 0,-1 1 0,-49 20 1366,43-20-1596,-1 1 0,0-1-1,0-1 1,0 0 0,1 0 0,-16-1 0,25 0-9,-1 0-1,1 0 1,0-1-1,-1 1 0,1 0 1,0 0-1,0 0 1,-1 0-1,1-1 1,0 1-1,-1 0 0,1 0 1,0-1-1,0 1 1,0 0-1,-1-1 1,1 1-1,0 0 1,0-1-1,0 1 0,0 0 1,-1-1-1,1 1 1,0 0-1,0-1 1,0 1-1,0 0 0,0-1 1,0 1-1,0 0 1,0-1-1,0 1 1,0-1-1,0 1 1,0 0-1,0-1 0,1 1 1,-1-3-1191,0-12-5631</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03.149"/>
    </inkml:context>
    <inkml:brush xml:id="br0">
      <inkml:brushProperty name="width" value="0.025" units="cm"/>
      <inkml:brushProperty name="height" value="0.025" units="cm"/>
    </inkml:brush>
  </inkml:definitions>
  <inkml:trace contextRef="#ctx0" brushRef="#br0">127 1 17457,'0'0'2701,"-9"11"-1057,-8 10-688,2 2-1,-25 45 1,33-53-690,0 0 0,1 0 0,1 1 1,0-1-1,2 1 0,-1 0 0,0 22 1,2-22-374,1-11 9,1 1 0,-1 0 0,1 0 0,0 0 0,0-1 0,1 1 0,-1 0 0,1 0 0,1 0 0,3 10 0,-5-16 95,0 1 0,0-1 0,0 0 0,1 1 0,-1-1 1,0 0-1,0 0 0,1 0 0,-1 1 0,0-1 0,1 0 1,-1 0-1,0 0 0,1 1 0,-1-1 0,0 0 0,1 0 0,-1 0 1,0 0-1,1 0 0,-1 0 0,0 0 0,1 0 0,-1 0 1,0 0-1,1 0 0,-1 0 0,0 0 0,1 0 0,-1 0 1,1 0-1,-1 0 0,0 0 0,1-1 0,-1 1 0,10-13 94,0-21-43,-9 33-63,9-105-543,-9 88 398,-1 18 143,0 0 1,0 0 0,0 0 0,0 0-1,0 0 1,0 0 0,0 0 0,0 0 0,0 0-1,0 0 1,1 2 17,-1 0 0,1 1-1,-1-1 1,1 0 0,0 1 0,0-1-1,0 0 1,0 0 0,1 0 0,-1 0 0,0 0-1,1 0 1,-1 0 0,1 0 0,0 0-1,0-1 1,0 1 0,0-1 0,0 1-1,4 1 1,-1 0-14,1 0 0,0-1 0,0 1 0,1-1 0,-1-1 0,0 1-1,1-1 1,8 1 0,-9-2 39,-1 0-1,1 0 1,0 0 0,-1-1-1,1 0 1,-1 0-1,1 0 1,-1-1 0,10-3-1,-13 4 23,0 0-1,0 0 0,0-1 1,0 1-1,0 0 1,-1-1-1,1 1 0,0-1 1,-1 1-1,1-1 1,-1 0-1,0 0 0,0 0 1,1 1-1,-1-1 1,0-1-1,0 1 1,-1 0-1,1 0 0,0 0 1,-1 0-1,1 0 1,-1-4-1,0 6-21,0-1-1,0 1 1,0 0-1,0-1 1,0 1 0,0-1-1,0 1 1,0-1-1,0 1 1,0 0 0,0-1-1,0 1 1,0-1-1,0 1 1,0 0 0,0-1-1,-1 1 1,1 0-1,0-1 1,0 1 0,-1 0-1,1-1 1,0 1-1,0 0 1,-1-1 0,1 1-1,0 0 1,-1 0-1,1-1 1,0 1 0,-1 0-1,1 0 1,-1 0-1,1 0 1,0-1 0,-1 1-1,1 0 1,-1 0-1,1 0 1,0 0 0,-1 0-1,1 0 1,-1 0-1,1 0 1,0 0 0,-1 0-1,1 0 1,-1 0 0,1 1-1,0-1 1,-1 0-1,1 0 1,-1 0 0,1 0-1,0 1 1,-1-1-1,1 0 1,0 0 0,-1 1-1,1-1 1,0 0-1,0 1 1,-1-1 0,1 0-1,0 1 1,-24 20 222,19-13-169,1-1 0,0 0-1,0 1 1,1 0 0,-3 8 0,4 14 61,2-29-136,0 0-1,1 0 1,-1-1-1,0 1 1,0 0-1,1 0 1,-1-1-1,1 1 1,-1 0-1,1-1 1,-1 1-1,1 0 1,-1-1-1,1 1 1,0-1-1,-1 1 1,1-1 0,0 1-1,-1-1 1,1 1-1,0-1 1,-1 0-1,1 1 1,0-1-1,0 0 1,0 0-1,-1 1 1,2-1-1,9 0 40,-1 0-1,0-1 0,0 0 1,1 0-1,-1-1 1,0-1-1,0 1 1,-1-2-1,1 1 0,-1-1 1,1-1-1,10-7 1,48-18-872,-68 30 826,0 0 0,0 0 0,0 0 0,0 0 0,0 0 0,0 0 0,0 0 0,1 0 0,-1 0 0,0 0 0,0 0 0,0 0 0,0 0 0,0 0 0,0 0 0,0 0 0,1 0 0,-1 0 0,0 0 0,0 0 0,0 0 0,0 0 0,0 0 0,0 0 0,0 0 0,1 0 0,-1 0 0,0 0 0,0 0 0,0 0 0,0 0 0,0 0 0,0 0 0,0 0 0,0 0 0,0 1 0,1-1 0,-1 0 0,0 0 0,0 0 0,0 0 0,0 0 0,0 0 0,0 0 0,0 0 0,0 1 0,0-1 0,0 0 0,0 0 0,0 0 0,0 0 0,0 0 0,0 0 0,0 1 0,0-1 0,0 0 0,0 0 0,0 0 0,0 0 0,0 0 0,0 0 0,-5 13 181,-1 8 266,6-21-437,0 0-1,0 1 1,-1-1-1,1 0 1,0 1-1,0-1 1,0 1-1,0-1 1,0 0-1,0 1 1,1-1-1,-1 0 1,0 1-1,0-1 1,0 0-1,0 1 1,0-1-1,0 0 1,1 1-1,-1-1 1,0 0-1,0 1 1,0-1-1,1 0 1,-1 0-1,0 1 1,0-1-1,1 0 1,-1 0-1,0 1 1,1-1-1,-1 0 1,0 0-1,1 0 1,-1 0-1,0 0 1,1 1-1,-1-1 1,0 0-1,1 0 1,0 0 0,8 0 59,0-1 1,0 0 0,-1 0 0,1 0 0,0-1-1,0-1 1,8-3 0,31-6-1338,-48 12 1202,1-1 1,-1 1 0,0 0-1,0 0 1,1 0-1,-1 0 1,0 0 0,1 0-1,-1 0 1,0 0-1,1 1 1,-1-1-1,0 0 1,0 0 0,1 0-1,-1 0 1,0 0-1,0 0 1,1 0 0,-1 1-1,0-1 1,0 0-1,1 0 1,-1 0 0,0 1-1,0-1 1,0 0-1,1 0 1,-1 1-1,0-1 1,0 0 0,0 0-1,0 1 1,0-1-1,0 0 1,0 0 0,1 1-1,-1-1 1,0 0-1,0 1 1,0-1-1,0 0 1,0 1 0,0-1-1,0 0 1,0 0-1,-1 1 1,1-1 0,0 0-1,0 1 1,0-1-1,0 0 1,0 0 0,0 1-1,0-1 1,-1 0-1,1 0 1,0 1-1,0-1 1,0 0 0,-1 0-1,1 0 1,0 1-1,-1-1 1,-10 17-2820,1-8-2045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5.466"/>
    </inkml:context>
    <inkml:brush xml:id="br0">
      <inkml:brushProperty name="width" value="0.025" units="cm"/>
      <inkml:brushProperty name="height" value="0.025" units="cm"/>
    </inkml:brush>
  </inkml:definitions>
  <inkml:trace contextRef="#ctx0" brushRef="#br0">1 36 15214,'0'0'13624,"1"8"-13160,2 88 511,-4-70-474,1 1-1,7 53 1,-7-80-491,0 1 0,0 0 0,0 0-1,0 0 1,1-1 0,-1 1-1,0 0 1,0 0 0,1-1 0,-1 1-1,0 0 1,1-1 0,-1 1-1,1 0 1,-1-1 0,1 1 0,-1-1-1,1 1 1,-1-1 0,1 1-1,0-1 1,-1 1 0,1-1 0,0 1-1,-1-1 1,1 0 0,0 1-1,-1-1 1,1 0 0,0 0 0,0 0-1,-1 0 1,1 1 0,0-1-1,0 0 1,0 0 0,-1 0 0,1 0-1,0-1 1,0 1 0,-1 0 0,1 0-1,0 0 1,0-1 0,-1 1-1,1 0 1,0-1 0,-1 1 0,1 0-1,0-1 1,-1 1 0,1-1-1,-1 1 1,1-1 0,-1 0 0,2 0-1,32-35 425,-1-12-434,28-53 0,-30 47 0,-27 98 0,-18 36 0,10-67 0,1 0 0,0 1 0,1-1 0,1 1 0,0 0 0,1 0 0,0-1 0,2 17 0,-1-30 0,-1 1 0,0-1 0,0 1 0,1-1 0,-1 0 0,0 1 0,1-1 0,-1 1 0,0-1 0,1 0 0,-1 1 0,1-1 0,-1 0 0,0 0 0,1 1 0,-1-1 0,1 0 0,-1 0 0,1 0 0,-1 1 0,1-1 0,-1 0 0,1 0 0,-1 0 0,1 0 0,-1 0 0,1 0 0,-1 0 0,1 0 0,-1 0 0,1 0 0,-1 0 0,1-1 0,-1 1 0,1 0 0,-1 0 0,1 0 0,-1-1 0,0 1 0,2-1 0,18-11 0,-1-8 0,-2 0 0,1-2 0,-2 0 0,-1-1 0,-1-1 0,17-38 0,-19 39 0,1-6 0,15-23 0,-25 102-411,-5-32-4467,-1-7-4802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6.197"/>
    </inkml:context>
    <inkml:brush xml:id="br0">
      <inkml:brushProperty name="width" value="0.025" units="cm"/>
      <inkml:brushProperty name="height" value="0.025" units="cm"/>
    </inkml:brush>
  </inkml:definitions>
  <inkml:trace contextRef="#ctx0" brushRef="#br0">160 91 10890,'0'0'5718,"6"-10"-3295,27-47 1869,-33 56-4086,1 1-1,-1-1 0,0 1 1,1-1-1,-1 0 0,0 1 1,1-1-1,-1 0 0,0 1 0,0-1 1,1 0-1,-1 1 0,0-1 1,0 0-1,0 1 0,0-1 1,0 0-1,0 1 0,0-1 1,0 0-1,0 0 0,0 1 0,-1-1 1,1 0-1,0 1 0,0-1 1,-1 0-1,1 1 0,0-1 1,-1 1-1,1-1 0,-1 0 1,0 0-84,-1 1 0,1 0 1,0-1-1,-1 1 1,1 0-1,-1 0 1,1 0-1,0 0 1,-1 0-1,1 0 0,-1 1 1,1-1-1,0 0 1,-3 1-1,-46 22 16,35-12-57,1 0-1,0 1 1,0 0-1,-18 23 1,28-30-65,0 0 0,1 0 1,-1 0-1,1 0 0,0 0 0,0 1 0,1 0 0,0-1 1,0 1-1,0 0 0,1 0 0,-1 0 0,1 0 0,1 0 1,-1 1-1,1-1 0,1 9 0,0-13-16,-1 0 0,1 0 0,0 0 0,0 0 0,0-1 0,0 1 0,0 0 0,0 0 0,0-1 0,1 1 0,-1 0 0,0-1 0,1 1 0,0-1 0,-1 0 0,1 0 0,0 1 0,0-1 0,-1 0 0,4 1 0,0 0 0,0-1 0,-1 1 0,1-1 0,0 0 0,0 0 0,0-1 0,0 1 0,0-1 0,5-1 0,-6 1 0,0 0 0,0-1 0,0 0 0,0 0 0,-1 0 0,1 0 0,0 0 0,-1-1 0,1 0 0,-1 0 0,5-3 0,-6 4 0,-1 0 0,0 0 0,0 0 0,1-1 0,-1 1 0,0 0 0,0-1 0,0 1 0,-1-1 0,1 1 0,0-1 0,0 1 0,-1-1 0,1 0 0,-1 1 0,0-1 0,1 0 0,-1 1 0,0-1 0,0 0 0,0 0 0,0 1 0,0-1 0,0 0 0,-1-2 0,0 4 0,0-1 0,0 0 0,0 1 0,-1-1 0,1 1 0,0-1 0,0 1 0,0-1 0,-1 1 0,1 0 0,0-1 0,0 1 0,-1 0 0,1 0 0,0 0 0,-1 0 0,0 1 0,1-2 0,0 1 0,0 0 0,0 0 0,0 0 0,0 0 0,1 0 0,-1 0 0,0 0 0,0 0 0,0 0 0,0 1 0,0-1 0,1 0 0,-1 0 0,0 1 0,0-1 0,0 1 0,1-1 0,-1 1 0,0-1 0,1 1 0,-1-1 0,0 1 0,1 0 0,-1-1 0,0 2 0,3-2 0,0 1 0,0-1 0,-1 0 0,1 0 0,0 0 0,0 0 0,0 0 0,0-1 0,0 1 0,0-1 0,0 1 0,-1-1 0,1 1 0,3-3 0,74-47 0,-79 52 0,1-1 0,0 1 0,0 0 0,-1-1 0,1 1 0,-1 0 0,0 0 0,1 0 0,-1-1 0,0 1 0,0 0 0,0 0 0,0 0 0,-1 3 0,-1 7 0,-1 0 0,0-1 0,-9 22 0,8-21 0,-1-1 0,2 2 0,-4 18 0,7-31-6,0 0 1,-1 0-1,1 0 1,0 0-1,0 1 1,0-1-1,0 0 0,0 0 1,0 0-1,0 1 1,0-1-1,0 0 1,0 0-1,-1 0 0,1 1 1,0-1-1,0 0 1,0 0-1,0 0 1,1 1-1,-1-1 1,0 0-1,0 0 0,0 0 1,0 0-1,0 1 1,0-1-1,0 0 1,0 0-1,0 0 0,0 1 1,0-1-1,1 0 1,-1 0-1,0 0 1,0 0-1,0 0 0,0 1 1,0-1-1,1 0 1,-1 0-1,0 0 1,0 0-1,0 0 0,1 0 1,-1 0-1,0 0 1,0 0-1,0 0 1,0 0-1,1 0 0,-1 0 1,0 1-1,0-2 1,0 1-1,1 0 1,-1 0-1,0 0 0,0 0 1,0 0-1,1 0 1,-1 0-1,0 0 1,0 0-1,0 0 1,1 0-1,7-6-2157,4-11-3624,0-4-3603</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6.571"/>
    </inkml:context>
    <inkml:brush xml:id="br0">
      <inkml:brushProperty name="width" value="0.025" units="cm"/>
      <inkml:brushProperty name="height" value="0.025" units="cm"/>
    </inkml:brush>
  </inkml:definitions>
  <inkml:trace contextRef="#ctx0" brushRef="#br0">1 24 27642,'0'0'5125,"48"-17"-15150,-43 10 608</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6.897"/>
    </inkml:context>
    <inkml:brush xml:id="br0">
      <inkml:brushProperty name="width" value="0.025" units="cm"/>
      <inkml:brushProperty name="height" value="0.025" units="cm"/>
    </inkml:brush>
  </inkml:definitions>
  <inkml:trace contextRef="#ctx0" brushRef="#br0">103 4 19410,'0'0'13213,"7"-1"-13090,-6 1-123,0-1 1,-1 1 0,1 0-1,0-1 1,0 1 0,0 0-1,-1 0 1,1 0 0,0 0-1,0-1 1,0 1 0,0 0 0,0 1-1,-1-1 1,1 0 0,0 0-1,0 0 1,0 0 0,0 1-1,-1-1 1,1 0 0,0 1-1,0-1 1,-1 1 0,1-1-1,0 1 1,-1-1 0,1 1-1,0-1 1,-1 1 0,1 0 0,-1-1-1,1 1 1,-1 0 0,1-1-1,-1 1 1,1 0 0,-1 1-1,0 3 0,0 0-1,-1 0 1,0 0-1,0 0 0,0 0 1,-1-1-1,0 1 1,-2 5-1,-47 105 1,-17 45 0,67-156 0,0 0 0,0 0 0,0-1 0,0 1 0,0 0 0,1 0 0,-1 0 0,1 5 0,1-8 0,-1 0 0,0 0 0,1 0 0,-1-1 0,1 1 0,-1 0 0,1 0 0,-1 0 0,1-1 0,0 1 0,-1 0 0,1-1 0,0 1 0,0 0 0,-1-1 0,1 1 0,0-1 0,0 0 0,0 1 0,0-1 0,0 1 0,-1-1 0,1 0 0,0 0 0,0 0 0,0 1 0,0-1 0,0 0 0,0 0 0,0 0 0,0 0 0,0-1 0,0 1 0,0 0 0,0 0 0,1-1 0,6-1-439,1 0-1,0-1 1,-1 0-1,0 0 1,0-1 0,0 0-1,0-1 1,10-7-1,-11 7-480,-1 0-1,1 1 0,0 0 0,0 0 1,1 1-1,-1 0 0,1 0 1,-1 1-1,1 0 0,14-2 0</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47.504"/>
    </inkml:context>
    <inkml:brush xml:id="br0">
      <inkml:brushProperty name="width" value="0.025" units="cm"/>
      <inkml:brushProperty name="height" value="0.025" units="cm"/>
    </inkml:brush>
  </inkml:definitions>
  <inkml:trace contextRef="#ctx0" brushRef="#br0">209 1 13485,'0'0'16858,"-10"-1"-16836,4 1-5,1 0 1,-1 1 0,0-1 0,0 1-1,1 0 1,-1 1 0,1-1-1,-1 1 1,1 0 0,0 1-1,0-1 1,0 1 0,0 0 0,0 0-1,0 0 1,1 1 0,0 0-1,-7 7 1,-2 1 263,1 2 1,1-1-1,-19 29 0,26-35-195,0 0-1,1 0 1,0 1-1,0-1 1,0 1-1,1-1 1,0 1-1,1 0 1,0 0-1,-1 15 1,2-21-86,0 0 0,1-1 0,-1 1 0,0 0 0,1-1 0,-1 1 0,1 0 0,-1-1 0,1 1 0,0 0 0,0-1 0,0 1 0,0-1 0,0 0 0,0 1 0,0-1 0,0 0 0,0 1 0,1-1 0,-1 0 0,0 0 0,1 0 0,2 1 0,0 0 0,1 0 0,-1-1 0,0 0 0,1 1 0,-1-2 0,1 1 0,-1-1 0,1 1 0,6-1 0,-4-1 0,0 1 0,-1-1 0,1 0 0,0 0 0,-1 0 0,1-1 0,-1 0 0,0-1 0,0 0 0,1 1 0,-2-2 0,1 1 0,7-6 0,-12 8 0,0 1 0,-1-1 0,1 1 0,-1-1 0,1 1 0,-1-1 0,1 0 0,-1 1 0,1-1 0,-1 0 0,1 1 0,-1-1 0,0 0 0,0 1 0,1-1 0,-1 0 0,0 0 0,0 1 0,0-1 0,0 0 0,0 0 0,0 0 0,0 1 0,0-1 0,0 0 0,0 0 0,0 1 0,0-1 0,-1 0 0,1 0 0,0 1 0,0-1 0,-1 0 0,1 1 0,-1-2 0,-1 0 0,0 1 0,0-1 0,0 1 0,-1 0 0,1 0 0,0 0 0,0 0 0,-1 0 0,1 1 0,0-1 0,-5 0 0,2 0 0,1 0 0,-1 1 0,1-1 0,-1 1 0,1 0 0,-1 0 0,1 1 0,-1-1 0,1 1 0,-1 0 0,1 0 0,0 1 0,-6 1 0,11 4 0,10-6 0,13-3 0,-14-2 0,0 0 0,0 0 0,-1-1 0,17-11 0,28-13 0,-54 30 0,1-1 0,-1 0 0,0 0 0,1 1 0,-1-1 0,0 0 0,1 1 0,-1-1 0,0 1 0,1-1 0,-1 0 0,0 1 0,0-1 0,1 1 0,-1-1 0,0 1 0,0-1 0,0 1 0,0-1 0,1 0 0,-1 1 0,0-1 0,0 1 0,0-1 0,0 1 0,0-1 0,0 1 0,-1-1 0,1 1 0,0-1 0,0 2 0,-1 18 0,-2-6 0,0-1 0,-1 0 0,-9 23 0,8-26 0,1 1 0,0 0 0,1 0 0,0 0 0,1 0 0,-1 17 0,3-27-28,0-1 0,0 0 0,0 0 0,0 1 0,0-1 0,0 0 0,0 0 0,1 1 0,-1-1 0,0 0 0,0 0 0,0 1 0,1-1 0,-1 0 0,0 0 1,0 1-1,0-1 0,1 0 0,-1 0 0,0 0 0,0 0 0,1 0 0,-1 1 0,0-1 0,1 0 0,-1 0 0,0 0 0,1 0 0,-1 0 0,0 0 0,0 0 0,1 0 0,-1 0 0,0 0 0,1 0 0,-1 0 0,0 0 0,1 0 0,-1 0 0,0 0 0,0-1 0,1 1 0,-1 0 0,0 0 0,0 0 0,1-1 0,9-3-4102,3-10-5800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2.618"/>
    </inkml:context>
    <inkml:brush xml:id="br0">
      <inkml:brushProperty name="width" value="0.025" units="cm"/>
      <inkml:brushProperty name="height" value="0.025" units="cm"/>
    </inkml:brush>
  </inkml:definitions>
  <inkml:trace contextRef="#ctx0" brushRef="#br0">0 37 8904,'0'0'22998,"57"-14"-22133,-27 8-865,3-2 0,-1 1 0,-4 6 0,-2 1 0,-1 3 0,-9 14-1057,-7-2-3171,-5-4-3940</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3.443"/>
    </inkml:context>
    <inkml:brush xml:id="br0">
      <inkml:brushProperty name="width" value="0.025" units="cm"/>
      <inkml:brushProperty name="height" value="0.025" units="cm"/>
    </inkml:brush>
  </inkml:definitions>
  <inkml:trace contextRef="#ctx0" brushRef="#br0">6 205 9033,'0'0'20024,"-2"-8"-18775,1 5-1180,0 1-1,1-1 1,-1 1 0,1-1-1,-1 1 1,1 0 0,0-1-1,0 1 1,0-1 0,1 1-1,-1-1 1,1 1 0,-1-1-1,1 1 1,0-1 0,0 1-1,0 0 1,0 0 0,2-4-1,-1 3-25,1 1 0,-1 0-1,1-1 1,0 1 0,-1 0-1,1 1 1,0-1-1,0 0 1,0 1 0,0-1-1,0 1 1,0 0 0,1 0-1,-1 1 1,0-1 0,1 1-1,-1-1 1,0 1-1,4 0 1,-5 0-42,-1 0-1,0 0 1,0 0 0,0 0-1,0 0 1,0 1-1,1-1 1,-1 0 0,0 0-1,0 1 1,0-1 0,0 1-1,0-1 1,0 1-1,0 0 1,0-1 0,0 1-1,0 0 1,0-1-1,0 1 1,-1 0 0,1 0-1,0 0 1,-1 0 0,1 0-1,0 0 1,0 2-1,0 1 5,0 0-1,0-1 0,0 1 0,-1 0 1,1 0-1,-1 0 0,0 0 0,-1 7 1,-2 10 14,-1-1 0,-9 29 0,11-43-20,11-34 5,1-1 19,-2-1 1,0-1 0,-3 1 0,5-53 0,12 76-24,8-7-1367,-25 11 588,0 1-1,0-1 1,0 1 0,0 0-1,0 0 1,1 0-1,-1 1 1,1 0 0,9-1-1</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4.142"/>
    </inkml:context>
    <inkml:brush xml:id="br0">
      <inkml:brushProperty name="width" value="0.025" units="cm"/>
      <inkml:brushProperty name="height" value="0.025" units="cm"/>
    </inkml:brush>
  </inkml:definitions>
  <inkml:trace contextRef="#ctx0" brushRef="#br0">164 20 14286,'0'0'16597,"-8"-5"-16539,6 3-55,0 0-1,-1 1 1,1-1-1,-1 1 1,1 0-1,-1 0 1,1 0 0,-1 0-1,0 0 1,1 1-1,-1-1 1,0 1-1,-3 0 1,2 0 2,1 1-1,0 0 1,0 0 0,0 1 0,0-1 0,0 0-1,0 1 1,0 0 0,1 0 0,-1 0-1,0 0 1,1 0 0,0 1 0,0-1 0,-3 4-1,-3 2 57,2 0 0,-1 0 1,1 1-1,0 0 0,1 0 0,0 1 0,0-1 0,1 1 0,0 0 0,1 0 0,0 1 0,1-1 0,0 1 0,0-1 0,1 15 0,1-23-53,1-1-1,0 0 1,0 1-1,-1-1 0,1 1 1,0-1-1,0 0 1,0 0-1,0 1 1,1-1-1,-1 0 0,0 0 1,0 0-1,1 0 1,-1-1-1,0 1 0,1 0 1,-1 0-1,1-1 1,-1 1-1,1-1 1,0 0-1,-1 1 0,1-1 1,-1 0-1,1 0 1,0 0-1,-1 0 1,1 0-1,-1 0 0,1 0 1,-1-1-1,4 0 1,0 1 37,0-1 0,1 0 0,-1 0 1,0 0-1,0-1 0,0 1 0,0-1 1,-1 0-1,9-5 0,-12 6-44,1 0 1,-1 0-1,0 0 0,0 1 0,0-1 1,0 0-1,1 0 0,-2-1 1,1 1-1,0 0 0,0 0 0,0 0 1,0-1-1,-1 1 0,1 0 1,-1-1-1,1 1 0,-1-1 0,1 1 1,-1 0-1,0-1 0,0 1 1,1-1-1,-1 1 0,0-1 1,-1 1-1,1-1 0,0 1 0,0-1 1,-1-1-1,0 2-1,-1-1-1,1 1 1,-1-1-1,0 1 1,1 0 0,-1 0-1,0 0 1,0 0 0,0 0-1,1 0 1,-1 1-1,0-1 1,0 0 0,0 1-1,0 0 1,0-1 0,0 1-1,0 0 1,-1 0-1,-1 0 1,-17 0 0,31-1 0,35-5 0,-36 2 0,-3 2 0,0 0 0,0 0 0,0 1 0,1-1 0,-1 1 0,0 1 0,7-1 0,-12 6 0,0-1 0,0 1 0,0-1 0,0 1 0,-1 0 0,0-1 0,0 1 0,0 0 0,-1 7 0,1-12 0,-16 76-2957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070"/>
    </inkml:context>
    <inkml:brush xml:id="br0">
      <inkml:brushProperty name="width" value="0.025" units="cm"/>
      <inkml:brushProperty name="height" value="0.025" units="cm"/>
    </inkml:brush>
  </inkml:definitions>
  <inkml:trace contextRef="#ctx0" brushRef="#br0">303 0 13229,'0'0'7366,"-31"50"-3938,-2-11 543,-8 6-1280,-4 6-705,5-2-1890,2-4-96,10-6 0,6-10 0,8-9 0,6-9 0,6-8 0,2-7-2178,0-15-2979,2-11-2626,2-9-9129</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4.747"/>
    </inkml:context>
    <inkml:brush xml:id="br0">
      <inkml:brushProperty name="width" value="0.025" units="cm"/>
      <inkml:brushProperty name="height" value="0.025" units="cm"/>
    </inkml:brush>
  </inkml:definitions>
  <inkml:trace contextRef="#ctx0" brushRef="#br0">68 0 13389,'0'0'15022,"-1"11"-14275,-4 27 118,-20 74 0,15-77-395,2 1 0,1 1-1,-4 59 1,11-96-470,0 1 0,0-1 0,0 1 0,0-1 0,0 1 0,0-1 0,0 1 0,0-1 0,0 1 0,0-1 0,0 1 0,1-1 0,-1 1 0,0-1 0,0 1 0,0-1 0,1 1 0,-1-1 0,0 0 0,1 1 0,-1-1 0,0 1 0,1-1 0,-1 0 0,0 1 0,1-1 0,-1 0 0,1 1 0,-1-1 0,1 0 0,-1 0 0,1 0 0,-1 1 0,1-1 0,21-6 0,17-22 0,-9 3 0,-1-2 0,-1-2 0,-2 0 0,-1-2 0,29-45 0,-50 72-1473,-5 4 1333,1 0-1,0 0 1,0-1 0,0 1 0,0 0-1,0 0 1,0 0 0,-1 0 0,1 0-1,0 0 1,0 0 0,0 0 0,0 0-1,0 0 1,0 0 0,0-1 0,-1 1-1,1 0 1,0 0 0,0 0 0,0 0-1,0 0 1,0 0 0,0 0 0,0-1-1,0 1 1,0 0 0,0 0 0,0 0-1,0 0 1,0 0 0,0-1 0,0 1-1,0 0 1,0 0 0,0 0 0,0 0-1,0 0 1,0-1 0,0 1 0,0 0-1,0 0 1,0 0 0,0 0 0,0 0-1,0 0 1,0-1 0,0 1 0,1 0-1,-1 0 1,0 0 0,0 0 0,0 0-1,0 0 1,0 0 0,0 0 0,0-1-1,1 1 1,-1 0 0,0 0 0,0 0-1,0 0 1,0 0 0,0 0 0,1 0-1,-1 0 1,0 0 0,0 0 0,0 0-1,-7 0-8811</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5.089"/>
    </inkml:context>
    <inkml:brush xml:id="br0">
      <inkml:brushProperty name="width" value="0.025" units="cm"/>
      <inkml:brushProperty name="height" value="0.025" units="cm"/>
    </inkml:brush>
  </inkml:definitions>
  <inkml:trace contextRef="#ctx0" brushRef="#br0">0 1 15759,'0'0'11050,"10"62"-9416,0-46-897,2-1-513,1 0-160,1 2-320,-4-1-1730,1-6-2883,-1-4-4324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6.041"/>
    </inkml:context>
    <inkml:brush xml:id="br0">
      <inkml:brushProperty name="width" value="0.025" units="cm"/>
      <inkml:brushProperty name="height" value="0.025" units="cm"/>
    </inkml:brush>
  </inkml:definitions>
  <inkml:trace contextRef="#ctx0" brushRef="#br0">163 1 12556,'0'0'17013,"-12"0"-16959,7 0-50,0 0 1,-1 0 0,1 0-1,0 1 1,0 0 0,0 0-1,0 0 1,0 1-1,0-1 1,1 1 0,-1 1-1,0-1 1,1 0 0,0 1-1,-1 0 1,1 0 0,0 0-1,1 1 1,-1-1 0,0 1-1,1 0 1,-4 6-1,1-3 68,1 0-1,1 0 0,-1 0 0,1 1 0,0-1 1,1 1-1,0 0 0,0 0 0,1 0 0,0 1 0,-1 10 1,3-19-40,1 1 1,-1 0 0,0-1-1,1 1 1,-1 0 0,1-1 0,-1 1-1,1-1 1,-1 1 0,1-1-1,-1 1 1,1-1 0,-1 1 0,1-1-1,0 1 1,-1-1 0,1 0-1,0 1 1,-1-1 0,1 0-1,0 0 1,0 1 0,-1-1 0,1 0-1,0 0 1,0 0 0,-1 0-1,1 0 1,1 0 0,31 0 538,-25 0-479,45-9 229,-50 9-306,1-1-1,-1 0 1,0 0-1,-1 0 1,1 0-1,0-1 1,0 1-1,0-1 1,-1 0-1,1 0 1,-1 0-1,1 0 1,-1 0 0,4-5-1,-12 6-14,1-1 0,0 1 0,-1 0 0,1 1 0,-1-1 0,1 1 0,-1 0 0,-8 1 0,11-1 0,7-3 0,18-6 0,35-7 0,-56 16 0,0 1 0,0 0 0,-1 0 0,1 0 0,0 0 0,-1 0 0,1 0 0,0 0 0,-1 0 0,1 0 0,-1 0 0,0 0 0,1 1 0,-1-1 0,0 0 0,0 0 0,0 0 0,0 0 0,0 1 0,0-1 0,0 0 0,0 0 0,-1 2 0,0 33 0,-23 39-6641,25-91-843</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1:56.810"/>
    </inkml:context>
    <inkml:brush xml:id="br0">
      <inkml:brushProperty name="width" value="0.025" units="cm"/>
      <inkml:brushProperty name="height" value="0.025" units="cm"/>
    </inkml:brush>
  </inkml:definitions>
  <inkml:trace contextRef="#ctx0" brushRef="#br0">23 113 5862,'0'0'22570,"14"-2"-20910,70-5-992,-1 3-1,122 10 0,-197-4-980,-13-1 151,-35 1 152,-61-4 282,24-7-15,-93-6 372,615 16-1729,-603 15 1647,-8 1 6,150-17-564,5 1-148,-1 0 0,0-2-1,0 1 1,0-1-1,0-1 1,-13-3 0,23 4 58,0 0 0,0 0 0,0 1 0,0-1 0,0-1 0,1 1 0,-1 0 0,0 0 0,1-1 0,-1 1 0,1 0 0,-1-1 0,1 0 0,0 1 0,0-1 0,0 0 0,-1-2 0,1 1-108,0 0 1,0 0 0,1 0-1,-1 0 1,1 0-1,0 0 1,0 0 0,0-1-1,1 1 1,-1 0 0,1 0-1,-1 0 1,1 0 0,2-5-1,14-27-10793</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5.025"/>
    </inkml:context>
    <inkml:brush xml:id="br0">
      <inkml:brushProperty name="width" value="0.025" units="cm"/>
      <inkml:brushProperty name="height" value="0.025" units="cm"/>
    </inkml:brush>
  </inkml:definitions>
  <inkml:trace contextRef="#ctx0" brushRef="#br0">1083 78 5862,'0'0'4003,"-9"-3"-1990,-19-3-1304,13 3-350,1-1-1,-1 0 1,1 0-1,0-2 1,0 1-1,-20-14 1,28 16-187,-1 0 0,1 0 0,-1 0 0,0 0 0,1 1 0,-1 0 0,0 1 0,0 0 0,0 0 0,-1 0 0,1 1 0,0 0 0,-10 1 0,-13 2-309,-53 13 0,67-12 272,-70 14 5,-112 30 122,173-40-221,-1 2-1,2 1 1,-1 1-1,2 0 1,-37 28 0,35-22 43,2 1 1,0 1-1,2 1 1,0 1-1,-23 31 1,35-40-89,1 0 0,1 1 1,0 0-1,0 0 0,2 0 1,-1 1-1,2-1 0,0 1 0,1 1 1,0-1-1,2 0 0,-1 20 1,2-9 11,1-1 0,1 1 0,1 0 0,1-1 0,12 39 0,-11-50-16,0-1 1,2 0-1,-1 0 1,1-1-1,1 0 1,0 0-1,1 0 0,0-1 1,1-1-1,0 0 1,19 15-1,-1-5 28,0-1-1,1-2 0,1-1 1,1-1-1,0-2 1,1-1-1,0-1 1,38 7-1,-31-10 25,0-2 1,1-2-1,0-2 1,0-1-1,0-2 0,64-9 1,-55-1 238,-1-1 1,0-3-1,-1-2 1,-1-2-1,0-1 1,-2-3-1,0-2 1,-2-1-1,62-52 1,-86 63 220,-1-2 0,-1 0 0,-1-1 0,0-1 0,-1 0 0,-1-1 0,14-30 0,-19 35-289,-2 0-1,0-1 1,-1 1 0,0-1 0,-1-1-1,-1 1 1,-1 0 0,0-1-1,-1 0 1,-1 1 0,-2-23-1,-1 29-191,1 0 0,-1 1-1,-1-1 1,0 1-1,0 0 1,-1 0 0,0 0-1,-1 1 1,0 0-1,0 0 1,-1 0-1,0 1 1,0 0 0,0 0-1,-1 1 1,-9-6-1,-11-7-19,-1 1 0,0 1 0,-47-18 0,-106-28-1900,58 30-3394,72 19 1487,-6-3-4156</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7.111"/>
    </inkml:context>
    <inkml:brush xml:id="br0">
      <inkml:brushProperty name="width" value="0.025" units="cm"/>
      <inkml:brushProperty name="height" value="0.025" units="cm"/>
    </inkml:brush>
  </inkml:definitions>
  <inkml:trace contextRef="#ctx0" brushRef="#br0">142 125 1826,'0'0'2792,"8"-8"-422,-1 1-825,34-37 6255,-39 41-6940,1 0 0,-1 0 0,0-1 0,0 1 0,0 0 0,0-1 0,-1 1 0,0-1 0,1 0 0,-1 1 0,-1-1 0,1 0 0,0 0 0,-1-5 0,0 9-800,0-1 0,0 1 0,-1-1 0,1 1 0,0 0 0,-1-1 0,1 1 0,0-1 0,-1 1 0,1 0 0,0-1 0,-1 1 0,1 0 0,-1 0 0,1-1 0,0 1 0,-1 0 0,1 0 0,-1 0 0,1-1 0,-1 1 0,1 0 1,-1 0-1,1 0 0,-1 0 0,1 0 0,-1 0 0,1 0 0,-1 0 0,1 0 0,-1 0 0,1 0 0,-1 0 0,1 1 0,-1-1 0,0 0 0,-20 8 233,14 0-252,-1 0 0,1 0 0,0 0 0,1 1-1,0 0 1,0 0 0,1 0 0,-4 11 0,-31 83 505,39-99-509,-5 13-31,0 0 0,1 1 1,1-1-1,1 1 0,1 0 0,0 0 1,1 0-1,1 0 0,1-1 1,3 21-1,19 2-6,-22-39 0,0 1 0,0-1 0,0 1 0,0-1 0,0 0 0,0 0 0,0 0 0,0 0 0,0 0 0,1 0 0,-1 0 0,0 0 0,1 0 0,-1 0 0,1-1 0,-1 1 0,1 0 0,-1-1 0,1 0 0,-1 1 0,1-1 0,-1 0 0,1 0 0,0 1 0,-1-1 0,3-1 0,-3-2 0,-1-1 0,0 0 0,0 1 0,0-1 0,0 1 0,0-1 0,-1 0 0,0-3 0,-6-9 0,0 1 0,0-1 0,-2 1 0,0 1 0,0 0 0,-1 0 0,-1 1 0,-1 0 0,-23-21 0,79 31 0,-31 3 0,0-1 0,0-1 0,0 0 0,-1-1 0,1 0 0,-1-1 0,1 0 0,-1-1 0,22-12 0,-25 12 0,-1-1 0,0 1 0,0-2 0,0 1 0,-1-1 0,1 0 0,-2-1 0,1 0 0,-1 0 0,0 0 0,-1 0 0,0-1 0,6-14 0,-22 51 0,2 0 0,0 0 0,2 1 0,1 0 0,-3 52 0,9-80 0,0 0 0,0 1 0,0-1 0,0 0 0,0 0 0,0 0 0,0 0 0,0 0 0,1 1 0,-1-1 0,0 0 0,1 0 0,-1 0 0,1 0 0,-1 0 0,1 0 0,0 0 0,-1 0 0,1 0 0,0 0 0,0-1 0,-1 1 0,1 0 0,0 0 0,0-1 0,0 1 0,0 0 0,2 0 0,0 0 0,-1-1 0,1 0 0,-1 0 0,1 0 0,0 0 0,-1 0 0,1 0 0,-1 0 0,1-1 0,-1 0 0,1 1 0,3-2 0,3-2 0,0 0 0,0-1 0,0 0 0,0 0 0,15-13 0,-21 15-422,0 0-1,0 0 1,-1-1 0,1 0-1,-1 1 1,1-1 0,-1 0-1,2-5 1,-3 6-366,0 0 1,0 0-1,0-1 1,-1 1-1,1 0 0,-1 0 1,0 0-1,0-1 1,0 1-1,0 0 0,0 0 1,-2-5-1,-6-9-15056</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7.486"/>
    </inkml:context>
    <inkml:brush xml:id="br0">
      <inkml:brushProperty name="width" value="0.025" units="cm"/>
      <inkml:brushProperty name="height" value="0.025" units="cm"/>
    </inkml:brush>
  </inkml:definitions>
  <inkml:trace contextRef="#ctx0" brushRef="#br0">0 1 22998,'0'0'9160</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07.825"/>
    </inkml:context>
    <inkml:brush xml:id="br0">
      <inkml:brushProperty name="width" value="0.025" units="cm"/>
      <inkml:brushProperty name="height" value="0.025" units="cm"/>
    </inkml:brush>
  </inkml:definitions>
  <inkml:trace contextRef="#ctx0" brushRef="#br0">219 0 15150,'0'0'16576,"-7"13"-16410,-30 50-11,-49 64 0,22-50-2409,64-76 2103,-9 5-2361,4-11-5341,2-9-80</inkml:trace>
  <inkml:trace contextRef="#ctx0" brushRef="#br0" timeOffset="1">1 68 18642,'0'0'10057,"53"9"-9000,-20 4-544,6 8-417,6-2-96,3 4-417,-4 0-2882,-1-2-2306,-2-5-11115</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0.887"/>
    </inkml:context>
    <inkml:brush xml:id="br0">
      <inkml:brushProperty name="width" value="0.025" units="cm"/>
      <inkml:brushProperty name="height" value="0.025" units="cm"/>
    </inkml:brush>
  </inkml:definitions>
  <inkml:trace contextRef="#ctx0" brushRef="#br0">0 41 5605,'1'-7'-672,"1"0"768,-1-2-1153,-1 1-1057,0-1 256</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1.567"/>
    </inkml:context>
    <inkml:brush xml:id="br0">
      <inkml:brushProperty name="width" value="0.025" units="cm"/>
      <inkml:brushProperty name="height" value="0.025" units="cm"/>
    </inkml:brush>
  </inkml:definitions>
  <inkml:trace contextRef="#ctx0" brushRef="#br0">354 74 2114,'0'0'6796,"-3"-8"-5483,2 4-1164,0 1 0,-1-1-1,1 1 1,-1-1 0,0 1 0,0 0 0,0-1-1,0 1 1,0 0 0,-1 0 0,1 1-1,-1-1 1,0 0 0,0 1 0,0 0 0,0 0-1,0 0 1,-1 0 0,1 0 0,0 1 0,-1-1-1,0 1 1,1 0 0,-1 0 0,0 0-1,1 0 1,-1 1 0,0 0 0,0 0 0,-6 0-1,2 1-128,0 0-1,0 1 0,0 0 1,0 0-1,0 1 1,1 0-1,0 0 0,-1 1 1,1 0-1,0 0 0,1 1 1,-1 0-1,1 0 0,0 0 1,-6 7-1,-6 6-31,1 2 0,1-1 0,-20 35 0,29-41 240,0 0 1,1 1-1,1-1 0,1 1 1,-1 1-1,2-1 0,-3 29 1,0 109 1127,6-125-1475,2-2 8,1-1 1,1 0-1,1 0 0,1 0 0,1 0 1,1-1-1,1 0 0,2-1 0,0 0 0,1-1 1,18 26-1,-22-37 148,1-1 0,0 0-1,1-1 1,-1 0 0,1 0 0,1-1-1,0 0 1,0-1 0,0 0 0,1-1 0,16 5-1,-11-4-73,1-1-1,0-1 0,1 0 0,-1-2 0,1 0 0,-1-1 1,22-1-1,-30-2 184,-1 0 1,0-1 0,0 1-1,1-2 1,-2 1 0,1-1-1,0-1 1,-1 1-1,0-2 1,0 1 0,0-1-1,7-7 1,0-1 486,1-1 0,-2-1 0,0 0 0,16-26 0,-21 27-477,-1-1 0,-1 0 0,0-1 0,-1 1 0,0-1-1,-2 0 1,0-1 0,-1 1 0,0-1 0,-2 0 0,0 1 0,-1-1 0,-3-25-1,-2 7-34,-2 1-1,-1-1 0,-1 2 1,-2-1-1,-26-53 0,31 76-136,1 0 0,-2 0-1,0 1 1,0 0 0,-1 1-1,0-1 1,-1 1 0,0 1-1,-1 0 1,0 0 0,0 1-1,-1 0 1,0 1 0,-19-9-1,16 10-372,0 0-1,-1 2 0,0 0 0,0 1 0,0 0 1,0 1-1,-27 0 0,-13 2-2722,0 0-1394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7.423"/>
    </inkml:context>
    <inkml:brush xml:id="br0">
      <inkml:brushProperty name="width" value="0.025" units="cm"/>
      <inkml:brushProperty name="height" value="0.025" units="cm"/>
    </inkml:brush>
  </inkml:definitions>
  <inkml:trace contextRef="#ctx0" brushRef="#br0">1 0 18578,'0'0'8968,"63"70"-6982,-21-44-256,5 0-834,5 1-671,2 2-161,3-4-1057,-9-2-2274,-12-3-1154,-6-4-14156</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0.976"/>
    </inkml:context>
    <inkml:brush xml:id="br0">
      <inkml:brushProperty name="width" value="0.025" units="cm"/>
      <inkml:brushProperty name="height" value="0.025" units="cm"/>
    </inkml:brush>
  </inkml:definitions>
  <inkml:trace contextRef="#ctx0" brushRef="#br0">0 1 12780,'0'0'16138,"2"8"-15140,4 92 582,-6-65-945,8 50 1,-8-84-636,0 1 0,0-1 0,1 0 0,-1 0 0,0 0 0,0 0 0,1 1 0,-1-1 0,1 0 0,-1 0 0,1 0 0,0 0 0,-1 0 0,1 0 0,0 0 0,0-1 0,-1 1 0,1 0 0,0 0 0,0 0 0,0-1 0,0 1 0,0 0 0,0-1 0,0 1 0,0-1 0,2 1 0,-1-1 0,0 0 0,1 0 0,-1 0 0,0 0 0,1-1 0,-1 1 0,1-1 0,-1 1 0,0-1 0,0 0 0,0 0 0,4-2 0,7-5 0,0 0 0,0-1 0,13-13 0,-22 18 0,14-12 0,-1 0 0,18-25 0,-29 34 0,0-1 0,0 0 0,-1-1 0,0 1 0,-1-1 0,0 0 0,0 0 0,3-12 0,-7 21-181,0-1 0,0 1 1,0-1-1,0 1 0,1-1 0,-1 0 1,0 1-1,0-1 0,0 1 0,0-1 1,0 1-1,0-1 0,0 1 0,0-1 0,-1 1 1,1-1-1,0 1 0,0-1 0,0 1 1,-1-1-1,1 1 0,0-1 0,0 1 1,-1 0-1,1-1 0,0 1 0,-1-1 0,1 1 1,0 0-1,-1-1 0,1 1 0,-1 0 1,1-1-1,-1 1 0,1 0 0,-1 0 1,0-1-1,-21 3-11533,8 3 221</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1.333"/>
    </inkml:context>
    <inkml:brush xml:id="br0">
      <inkml:brushProperty name="width" value="0.025" units="cm"/>
      <inkml:brushProperty name="height" value="0.025" units="cm"/>
    </inkml:brush>
  </inkml:definitions>
  <inkml:trace contextRef="#ctx0" brushRef="#br0">9 0 11627,'0'0'9513,"-9"57"-7111,9-46-480,9-2-224,0 0-609,3 0-673,5-3-320,-1-1-256,0-3-2018,-2-2-2659,-3 0-3939</inkml:trace>
  <inkml:trace contextRef="#ctx0" brushRef="#br0" timeOffset="1">224 108 15567,'0'0'17200,"5"7"-18193</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6.675"/>
    </inkml:context>
    <inkml:brush xml:id="br0">
      <inkml:brushProperty name="width" value="0.025" units="cm"/>
      <inkml:brushProperty name="height" value="0.025" units="cm"/>
    </inkml:brush>
  </inkml:definitions>
  <inkml:trace contextRef="#ctx0" brushRef="#br0">1 0 9257,'0'0'13154,"10"4"-12557,16 2-454,0-1-1,0-1 0,0-1 1,0-1-1,38-3 0,-31 0-1519,-1 2 0,0 1 0,1 1-1,33 8 1,-26 3 1356,-31-11 236,0 0 0,0 0 0,0-1 0,0 0 0,0 0 0,18 0 0,-8-3-159,1-1 0,-1-1 0,0-1 0,20-7 0,-25 7 22,1 0 1,-1 0 0,1 1-1,0 1 1,0 1 0,0 0-1,0 0 1,24 4 0,-4 11 1250,-31-11-1142,1-1 0,-1 0 0,0 0-1,1 0 1,-1-1 0,1 0 0,0 1 0,7-1 0,18-1 201,0-1 1,0-2-1,35-7 1,0-3-2425,1 0-5234,-44 8-647</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7.265"/>
    </inkml:context>
    <inkml:brush xml:id="br0">
      <inkml:brushProperty name="width" value="0.025" units="cm"/>
      <inkml:brushProperty name="height" value="0.025" units="cm"/>
    </inkml:brush>
  </inkml:definitions>
  <inkml:trace contextRef="#ctx0" brushRef="#br0">1 5 5093,'0'0'22031,"0"13"-21379,1 7-498,4 67 458,-5-78-446,2 1 0,-1-1 0,1 0-1,1 0 1,0 0 0,0 0 0,6 11-1,-8-19-130,-1 0 1,1 0-1,0 0 0,0 0 0,0 0 1,0 0-1,0 0 0,0-1 0,0 1 0,0 0 1,0-1-1,0 1 0,1 0 0,-1-1 0,0 1 1,0-1-1,1 0 0,-1 1 0,0-1 1,0 0-1,1 0 0,-1 0 0,0 0 0,1 0 1,-1 0-1,0 0 0,1 0 0,-1-1 1,0 1-1,0 0 0,1-1 0,-1 1 0,0-1 1,0 1-1,0-1 0,1 0 0,-1 0 0,0 1 1,0-1-1,0 0 0,0 0 0,-1 0 1,2-1-1,6-5 235,-2 0-1,1 0 1,-1-1 0,8-10 0,-4 3-270,-1 0 0,0 0 0,-1-1 0,0 0 0,-1-1 0,-1 0 0,-1 1 0,4-20 0,-11 40-2276,2-4 1906,-1 1 0,1-1 0,-1 0 0,1 1 0,0-1 0,0 0 0,-1 1 0,1-1 0,0 0 0,-1 1 0,1-1 0,0 1-1,0-1 1,0 0 0,0 1 0,-1-1 0,1 1 0,0-1 0,0 1 0,0-1 0,0 0 0,0 1 0,0-1 0,0 1 0,0-1 0,0 1 0,0-1-1,0 1 1,1-1 0,-1 0 0,0 1 0,0-1 0,0 1 0,0-1 0,1 0 0,-1 1 0,0-1 0,1 1 0,-1-1 0,0 0 0,0 1 0,1-1-1,-1 0 1,1 0 0,-1 1 0,0-1 0,1 0 0,-1 0 0,0 0 0,1 1 0,-1-1 0,1 0 0,-1 0 0,1 0 0,9 0-8999</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7.872"/>
    </inkml:context>
    <inkml:brush xml:id="br0">
      <inkml:brushProperty name="width" value="0.025" units="cm"/>
      <inkml:brushProperty name="height" value="0.025" units="cm"/>
    </inkml:brush>
  </inkml:definitions>
  <inkml:trace contextRef="#ctx0" brushRef="#br0">104 43 12524,'0'0'15070,"-10"2"-15027,4 0-8,0 0 1,0 0-1,0 0 1,0 1-1,0 0 0,0 0 1,1 0-1,-7 6 1,9-7 49,0 0 0,0 1 0,1 0 0,-1-1-1,1 1 1,0 0 0,0 1 0,0-1 0,0 0 0,0 0 0,1 1 0,-1-1 0,1 1 0,0 0 0,0-1 0,0 1 0,1 0 0,-1-1 0,1 5 0,0-7-67,0 0 0,1-1 0,-1 1 0,1 0 1,-1-1-1,1 1 0,-1 0 0,1-1 0,-1 1 0,1-1 0,-1 1 1,1-1-1,0 1 0,-1-1 0,1 1 0,0-1 0,0 0 1,-1 1-1,1-1 0,0 0 0,0 0 0,-1 0 0,1 1 1,0-1-1,0 0 0,0 0 0,-1 0 0,1 0 0,0 0 1,0-1-1,0 1 0,-1 0 0,1 0 0,1-1 0,31-5 532,17-13-102,-43 15-462,-1 1 0,1-1-1,1 1 1,-1 1-1,0 0 1,1 0 0,-1 0-1,1 1 1,-1 0 0,1 0-1,0 1 1,13 1-1,-20 0 18,0 0 0,0 0 0,0 0 0,0 0 0,0 0 0,0 0 0,0 1 0,0-1 0,0 0 0,-1 1 0,1-1 0,-1 0 0,1 1 0,-1-1 0,1 1 0,-1-1 0,0 1 0,0-1 0,0 1 0,0-1 0,0 1 0,0-1 0,0 3 0,1 13 128,0-17-119,-1 0 0,0 0 0,0 0 1,0 0-1,0 1 0,0-1 0,0 0 0,1 0 0,-1 0 0,0 0 0,0 0 0,0 0 0,0 0 0,0 0 0,1 1 0,-1-1 0,0 0 0,0 0 0,0 0 0,1 0 0,-1 0 0,0 0 1,0 0-1,0 0 0,0 0 0,1 0 0,-1 0 0,0 0 0,0 0 0,0 0 0,0 0 0,1-1 0,-1 1 0,0 0 0,0 0 0,0 0 0,0 0 0,1 0 0,-1 0 0,0 0 1,0 0-1,0-1 0,0 1 0,0 0 0,0 0 0,1 0 0,-1 0 0,0 0 0,0-1 0,0 1 0,0 0 0,0 0 0,0 0 0,0 0 0,0-1 0,0 1 0,0 0 0,0 0 0,0 0 1,0-1-1,0 1 0,6-11 703,-2-2-715,-1-1 0,0 1 0,-1-1 0,0 1 0,-1-24 0,4 40 0,-1-1 0,1 0 0,0 0 0,0-1 0,1 1 0,-1-1 0,0 0 0,11 0 0,-12-1 0,-1-1 0,1 1 0,0-1 0,0 0 0,-1 0 0,1 0 0,0 0 0,-1-1 0,1 1 0,-1-1 0,0 0 0,1 0 0,-1 0 0,0-1 0,0 1 0,0-1 0,-1 1 0,1-1 0,-1 0 0,1 0 0,-1 0 0,0-1 0,2-4 0,-14 34 0,-10 43 0,17-60 0,-1 33-2418,10-28 70,-5-14 2248,0 0 0,-1 0 0,1 0 0,0 0-1,0 0 1,-1 0 0,1 0 0,0 0 0,0-1-1,-1 1 1,1 0 0,0-1 0,-1 1-1,1 0 1,0-1 0,-1 1 0,1-1 0,-1 1-1,1-1 1,-1 1 0,1-1 0,-1 1 0,1-1-1,0-1 1,10-13-6503,-2-6-4250</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8.197"/>
    </inkml:context>
    <inkml:brush xml:id="br0">
      <inkml:brushProperty name="width" value="0.025" units="cm"/>
      <inkml:brushProperty name="height" value="0.025" units="cm"/>
    </inkml:brush>
  </inkml:definitions>
  <inkml:trace contextRef="#ctx0" brushRef="#br0">0 1 17264,'0'0'11627</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8.541"/>
    </inkml:context>
    <inkml:brush xml:id="br0">
      <inkml:brushProperty name="width" value="0.025" units="cm"/>
      <inkml:brushProperty name="height" value="0.025" units="cm"/>
    </inkml:brush>
  </inkml:definitions>
  <inkml:trace contextRef="#ctx0" brushRef="#br0">123 11 11307,'0'0'8771,"-10"6"-6433,6-4-2236,-60 40 2907,60-40-2884,1 1-1,-1 0 0,1-1 1,0 2-1,0-1 0,0 0 0,1 0 1,-1 1-1,1 0 0,-1-1 1,1 1-1,1 0 0,-1 0 1,0 0-1,1 0 0,0 1 1,-1 5-1,2-10-117,0 1 1,1-1-1,-1 1 1,1-1-1,-1 1 0,0-1 1,1 1-1,-1-1 1,1 0-1,-1 1 0,1-1 1,-1 0-1,1 1 1,-1-1-1,1 0 0,-1 0 1,1 0-1,0 1 1,-1-1-1,1 0 0,-1 0 1,1 0-1,-1 0 1,1 0-1,0 0 0,-1 0 1,1 0-1,-1 0 1,1 0-1,0 0 0,-1-1 1,1 1-1,-1 0 1,1 0-1,0-1 0,25-7 314,-15 0-266,0 0-1,0 0 0,0-1 1,-1 0-1,-1-1 0,0 0 1,0-1-1,-1 0 0,0 0 1,10-21-1,-38 69 289,13-27-340,1 0 1,0 1 0,1 0-1,0 0 1,1 0 0,0 1-1,0-1 1,1 1-1,-2 21 1,5-33-57,0 0-1,0 1 0,0-1 1,1 0-1,-1 1 1,0-1-1,0 0 1,0 1-1,0-1 1,0 0-1,0 1 1,1-1-1,-1 0 0,0 0 1,0 1-1,1-1 1,-1 0-1,0 0 1,0 0-1,1 1 1,-1-1-1,0 0 1,0 0-1,1 0 0,-1 0 1,0 1-1,1-1 1,-1 0-1,0 0 1,1 0-1,-1 0 1,0 0-1,1 0 1,-1 0-1,0 0 0,1 0 1,-1 0-1,0 0 1,1 0-1,-1 0 1,0 0-1,0 0 1,1-1-1,-1 1 1,0 0-1,1 0 0,-1 0 1,0 0-1,0-1 1,1 1-1,-1 0 1,0 0-1,0 0 1,1-1-1,-1 1 1,18-14-3536,-3-5-1680,1-4-2307</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8.884"/>
    </inkml:context>
    <inkml:brush xml:id="br0">
      <inkml:brushProperty name="width" value="0.025" units="cm"/>
      <inkml:brushProperty name="height" value="0.025" units="cm"/>
    </inkml:brush>
  </inkml:definitions>
  <inkml:trace contextRef="#ctx0" brushRef="#br0">109 1 17392,'0'0'6567,"-9"5"-4491,1 1-1830,1 0-1,-1 0 1,1 0 0,0 1-1,0 0 1,1 0-1,0 1 1,1 0-1,-1 0 1,1 0 0,1 0-1,0 1 1,0 0-1,0 0 1,1 0-1,1 1 1,-4 16-1,6-25-239,0 1-1,-1-1 0,1 1 0,0-1 0,0 1 0,0-1 1,0 1-1,0-1 0,0 0 0,1 1 0,-1-1 0,0 1 1,1-1-1,-1 0 0,1 1 0,-1-1 0,1 0 0,0 1 1,0-1-1,-1 0 0,1 0 0,0 0 0,0 1 0,0-1 1,0 0-1,0-1 0,1 1 0,-1 0 0,0 0 0,0 0 1,2 0-1,0 0-31,0-1 0,0 0 1,0 0-1,0 0 0,0 0 1,0-1-1,0 1 0,0-1 1,-1 0-1,1 0 0,0 0 1,0 0-1,-1 0 0,1 0 1,3-3-1,-4 2-54,0 1 1,0 0 0,-1 0-1,1 1 1,0-1-1,0 0 1,0 1 0,0-1-1,0 1 1,0 0-1,0-1 1,2 1 0,-3 0 78,-1 0 0,1 0 0,-1 1 0,1-1 0,-1 0 0,1 0 0,-1 0 0,1 1 1,-1-1-1,1 0 0,-1 1 0,1-1 0,-1 0 0,1 1 0,-1-1 0,0 1 0,1-1 1,-1 0-1,0 1 0,1-1 0,-1 1 0,0-1 0,0 1 0,1-1 0,-1 1 1,0-1-1,0 2 0,1 1 73,-1 1 1,-1-1-1,1 1 1,0-1-1,-1 1 1,1-1-1,-1 0 0,0 1 1,0-1-1,-1 0 1,1 0-1,-1 0 1,-2 4-1,4-6-46,-25 37 499,24-36-498,-1 0 0,1-1 0,-1 1 0,1 0 0,-1-1 0,0 1 0,1-1 0,-1 1 0,0-1-1,0 0 1,0 0 0,0 0 0,0 0 0,0 0 0,-1 0 0,-3 1 0,3-25-1881,5-5-5372,3 17 2053,0 2-2237</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9.213"/>
    </inkml:context>
    <inkml:brush xml:id="br0">
      <inkml:brushProperty name="width" value="0.025" units="cm"/>
      <inkml:brushProperty name="height" value="0.025" units="cm"/>
    </inkml:brush>
  </inkml:definitions>
  <inkml:trace contextRef="#ctx0" brushRef="#br0">69 0 13613,'0'0'12107,"-5"9"-11156,-8 22 120,1-1 1,1 2-1,-8 40 1,13-33-4185,4-1-4413</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19.570"/>
    </inkml:context>
    <inkml:brush xml:id="br0">
      <inkml:brushProperty name="width" value="0.025" units="cm"/>
      <inkml:brushProperty name="height" value="0.025" units="cm"/>
    </inkml:brush>
  </inkml:definitions>
  <inkml:trace contextRef="#ctx0" brushRef="#br0">1 38 12011,'0'0'13987,"9"5"-13144,28 15 86,-35-19-811,0 0 0,0-1 0,0 0 0,0 1 0,0-1 0,1 0 0,-1 0 0,0 0 0,0 0 0,0-1 0,0 1 0,0 0 0,0-1 0,0 0 0,0 1 0,0-1 0,-1 0 0,1 0 0,0 0 0,0 0 0,-1 0 0,1 0 0,0-1 0,-1 1 0,1 0 0,0-3 0,0 3-79,-1 0 0,0 0 0,1-1-1,-1 1 1,0 0 0,0-1 0,0 1 0,0-1 0,0 0 0,0 1-1,-1-1 1,1 0 0,-1 1 0,1-1 0,-1 0 0,1 0 0,-1 1-1,0-1 1,0 0 0,0 0 0,0 0 0,0 1 0,0-1 0,-1 0-1,0-2 1,1 3-44,-1 1 0,1 0 0,-1-1 0,0 1 0,1 0-1,-1 0 1,0-1 0,1 1 0,-1 0 0,0 0 0,1 0 0,-1 0-1,0 0 1,1 0 0,-1 0 0,0 0 0,1 0 0,-1 0 0,0 0-1,1 0 1,-1 1 0,0-1 0,1 0 0,-1 0 0,0 1 0,1-1-1,-1 1 1,1-1 0,-1 0 0,1 1 0,-1-1 0,1 1 0,-1 0-1,-18 15-70,14-11 88,1 0 1,0 1-1,0-1 0,0 1 0,1 0 0,0-1 0,0 2 0,1-1 0,-1 0 0,1 0 0,0 1 1,1-1-1,0 1 0,-1 9 0,4-15 25,0 0 1,0-1 0,0 1-1,-1-1 1,1 1 0,0-1-1,0 1 1,0-1 0,0 0-1,0 0 1,0 0 0,0 0-1,0 0 1,0-1 0,0 1-1,0 0 1,0-1 0,2 0-1,4-3-5,-1 1-1,0-1 0,0 0 1,0-1-1,8-6 1,-11 7-74,1 0 0,-1 1 0,1-1 0,0 1 0,0 0 0,0 1 0,1-1 0,-1 1 0,1 0 0,-1 0 0,1 1 0,6-2 0,-11 41-135,-7-3 813,10-36-352,0-4-2244,-2-1-5557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8.230"/>
    </inkml:context>
    <inkml:brush xml:id="br0">
      <inkml:brushProperty name="width" value="0.025" units="cm"/>
      <inkml:brushProperty name="height" value="0.025" units="cm"/>
    </inkml:brush>
  </inkml:definitions>
  <inkml:trace contextRef="#ctx0" brushRef="#br0">473 39 7527,'0'0'9134,"-7"-7"-4959,3 4-3934,0 0 0,1 0 0,-1 0 0,0 0 0,-1 1 0,1-1 0,0 1 0,-1 0 0,1 1 1,-1-1-1,1 1 0,-1 0 0,0 0 0,0 0 0,1 1 0,-1-1 0,0 1 0,0 0 0,0 1 0,1-1 0,-1 1 0,0 0 1,0 0-1,-7 4 0,-7 3 30,1 2 0,0 0-1,1 1 1,0 1 0,0 0 0,-19 20 0,2 1 163,-49 63 1,67-76-77,1 1-1,-17 32 1,28-46-283,1 0-1,0 0 1,0 1 0,0-1 0,1 1-1,0-1 1,1 1 0,0 0 0,0 0-1,0 0 1,1-1 0,1 10 0,-1-15-70,1 0 1,-1 1-1,1-1 1,0 0-1,0 0 1,0 0-1,0 0 1,0 0 0,0 0-1,0 0 1,1 0-1,-1 0 1,0-1-1,1 1 1,0 0-1,-1-1 1,1 1 0,0-1-1,3 2 1,-1-1 9,1 0 0,0 0 0,0 0 1,0-1-1,-1 0 0,1 0 1,0 0-1,9 0 0,-2-1 19,1 0 0,-1-1 0,0-1 0,1 0 0,-1 0 0,19-7-1,-14 2 13,0-1-1,-1-1 0,19-12 0,-29 18-26,-1-1 0,0 1-1,-1-1 1,1 0 0,-1-1 0,1 1-1,-1-1 1,0 0 0,-1 0 0,0 0-1,1 0 1,-1-1 0,3-8 0,-6 14-18,0 0 0,0-1 0,0 1 0,0-1 0,1 1 0,-1 0 1,0-1-1,0 1 0,0-1 0,0 1 0,0 0 0,0-1 0,0 1 1,0-1-1,0 1 0,-1 0 0,1-1 0,0 1 0,0-1 1,0 1-1,0 0 0,-1-1 0,1 1 0,0 0 0,0-1 0,0 1 1,-1 0-1,1-1 0,0 1 0,-1 0 0,1 0 0,0-1 1,-1 1-1,1 0 0,0 0 0,-1 0 0,1-1 0,0 1 0,-1 0 1,1 0-1,-1 0 0,-24 2 53,-21 17 9,-9 17-63,31-21 0,60-46 0,8-8-51,-25 21 0,0 0-1,1 2 1,30-18 0,-50 34 44,1-1 0,-1 1 0,0 0 0,1-1 0,-1 1 0,1 0 0,-1 0 0,1-1 0,-1 1 0,1 0 0,-1 0 0,1 0 0,-1 0 0,1 0 0,-1 0 0,1-1 0,-1 1 0,1 0 0,-1 1 0,1-1 0,-1 0 0,1 0 0,-1 0 1,1 0-1,-1 0 0,1 0 0,-1 1 0,0-1 0,1 0 0,-1 0 0,1 1 0,-1-1 0,1 0 0,-1 1 0,1-1 0,2 22-101,-13 28 114,-16 11 56,20-50-177,0 0 0,1 0 0,0 1 0,1-1-1,1 1 1,0 0 0,-3 20 0,6-32 0,1 0-1,-1 0 1,0 0-1,0-1 1,0 1 0,0 0-1,0 0 1,0 0-1,0 0 1,0 0 0,1 0-1,-1 0 1,0-1 0,0 1-1,0 0 1,0 0-1,0 0 1,1 0 0,-1 0-1,0 0 1,0 0-1,0 0 1,0 0 0,0 0-1,1 0 1,-1 0 0,0 0-1,0 0 1,0 0-1,0 0 1,1 0 0,-1 0-1,0 0 1,0 0-1,0 0 1,0 0 0,1 0-1,-1 0 1,0 0 0,0 0-1,0 1 1,0-1-1,0 0 1,0 0 0,1 0-1,-1 0 1,0 0-1,0 0 1,0 1 0,0-1-1,0 0 1,0 0 0,0 0-1,0 0 1,0 0-1,0 1 1,0-1 0,0 0-1,0 0 1,1 0-1,-1 0 1,0 0 0,0 1-1,0-1 1,0 0 0,-1 0-1,1 0 1,0 0-1,0 1 1,12-11-8854</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0.069"/>
    </inkml:context>
    <inkml:brush xml:id="br0">
      <inkml:brushProperty name="width" value="0.025" units="cm"/>
      <inkml:brushProperty name="height" value="0.025" units="cm"/>
    </inkml:brush>
  </inkml:definitions>
  <inkml:trace contextRef="#ctx0" brushRef="#br0">22 0 10666,'0'0'16341,"-1"12"-15460,-5 49 191,-8 134 1545,14-194-2609,0-1 0,0 1 0,0 0 0,0-1 1,0 1-1,0 0 0,0-1 0,0 1 1,0 0-1,0-1 0,0 1 0,1 0 1,-1-1-1,0 1 0,0-1 0,1 1 0,-1-1 1,0 1-1,1 0 0,-1-1 0,1 0 1,-1 1-1,1-1 0,-1 1 0,1-1 1,-1 1-1,1-1 0,-1 0 0,1 1 0,0-1 1,-1 0-1,2 1 0,23-6 392,20-24 119,27-42-519,-64 62 0,-1 0 0,0 0 0,0-1 0,-1 1 0,-1-2 0,8-17 0,-13 28-56,0 0 0,1 0 0,-1 0 0,0 0 0,0-1 0,0 1 0,0 0 1,0 0-1,0 0 0,0 0 0,0-1 0,0 1 0,0 0 0,0 0 0,0 0 0,0 0 0,0-1 0,0 1 0,0 0 0,0 0 0,-1 0 0,1 0 1,0-1-1,0 1 0,0 0 0,0 0 0,0 0 0,0 0 0,0 0 0,0-1 0,-1 1 0,1 0 0,0 0 0,0 0 0,0 0 0,0 0 0,0 0 1,-1 0-1,1 0 0,0-1 0,0 1 0,0 0 0,-1 0 0,1 0 0,0 0 0,0 0 0,0 0 0,0 0 0,-1 0 0,1 0 0,0 0 0,0 0 1,0 0-1,0 0 0,-1 1 0,-10 2-6992,-1 2-1798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0.397"/>
    </inkml:context>
    <inkml:brush xml:id="br0">
      <inkml:brushProperty name="width" value="0.025" units="cm"/>
      <inkml:brushProperty name="height" value="0.025" units="cm"/>
    </inkml:brush>
  </inkml:definitions>
  <inkml:trace contextRef="#ctx0" brushRef="#br0">0 0 11499,'0'0'16079,"16"50"-14413,-4-42-1186,3 2-416,5 3-993,1-4-3427,0-2-2466</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2:22.252"/>
    </inkml:context>
    <inkml:brush xml:id="br0">
      <inkml:brushProperty name="width" value="0.025" units="cm"/>
      <inkml:brushProperty name="height" value="0.025" units="cm"/>
    </inkml:brush>
  </inkml:definitions>
  <inkml:trace contextRef="#ctx0" brushRef="#br0">0 59 6502,'0'0'25325,"5"-2"-24865,-1 0-325,-3 2-126,-1 0-1,1-1 0,-1 1 0,1 0 0,-1 0 1,1-1-1,-1 1 0,1 0 0,0 0 0,-1 0 1,1 0-1,-1 0 0,1 0 0,0 0 0,-1 0 1,1 0-1,-1 0 0,1 0 0,0 0 1,-1 0-1,1 0 0,-1 0 0,1 1 0,-1-1 1,1 0-1,-1 0 0,1 1 0,-1-1 0,1 0 1,-1 1-1,1-1 0,-1 1 0,1-1 0,-1 0 1,0 1-1,1-1 0,-1 1 0,0-1 0,1 1 1,-1 0-1,0 0 0,1-1-8,0 0 0,-1 1 0,1-1 0,-1 0 0,1 1 0,-1-1 0,1 0 0,0 0 0,-1 0 0,1 1 0,0-1 0,-1 0 0,1 0 0,0 0 0,-1 0 0,1 0 0,0 0 0,-1 0 0,1 0 0,0-1 0,-1 1 0,1 0 0,-1 0 0,1 0 0,0-1 0,-1 1 0,1 0 0,-1-1 0,1 1 0,-1 0 0,1-1 0,-1 1 0,1-1 0,-1 1 0,1-1 0,-1 1 0,0-1 0,1 0 0,22-23 0,-21 22 0,24-29 0,-23 56-59,-7 10-689,1-7-2036,2-10-2647</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1.943"/>
    </inkml:context>
    <inkml:brush xml:id="br0">
      <inkml:brushProperty name="width" value="0.025" units="cm"/>
      <inkml:brushProperty name="height" value="0.025" units="cm"/>
    </inkml:brush>
  </inkml:definitions>
  <inkml:trace contextRef="#ctx0" brushRef="#br0">0 67 4869,'0'0'64,"78"-16"64,-25-3-160,6-12-2050</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5.482"/>
    </inkml:context>
    <inkml:brush xml:id="br0">
      <inkml:brushProperty name="width" value="0.025" units="cm"/>
      <inkml:brushProperty name="height" value="0.025" units="cm"/>
    </inkml:brush>
  </inkml:definitions>
  <inkml:trace contextRef="#ctx0" brushRef="#br0">0 1 10154,'0'0'19463,"9"1"-18683,90 0 442,-11-2-2110,-34 6-3685,-53-5 4210,0 0 0,0 0 0,0 1 0,0-1 0,-1 0 0,1 0 0,0 0 0,0 1 0,-1-1 0,1 1 0,0-1 0,0 0 0,-1 1 0,1-1 0,0 1 0,-1 0 0,1-1 0,-1 1 0,1-1 0,-1 1 0,1 0 0,-1-1 0,1 2 0,0 6-5584</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5.839"/>
    </inkml:context>
    <inkml:brush xml:id="br0">
      <inkml:brushProperty name="width" value="0.025" units="cm"/>
      <inkml:brushProperty name="height" value="0.025" units="cm"/>
    </inkml:brush>
  </inkml:definitions>
  <inkml:trace contextRef="#ctx0" brushRef="#br0">0 33 13933,'0'0'9898,"70"4"-8265,-24-7-640,3-3-705,4-3-224,-1 2-864,-8 1-3204,-5 0-4132</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6.304"/>
    </inkml:context>
    <inkml:brush xml:id="br0">
      <inkml:brushProperty name="width" value="0.025" units="cm"/>
      <inkml:brushProperty name="height" value="0.025" units="cm"/>
    </inkml:brush>
  </inkml:definitions>
  <inkml:trace contextRef="#ctx0" brushRef="#br0">37 1 18802,'0'0'2135,"-1"11"-389,-10 166 3560,17 107-4217,-4-261-1099,1 17 706,-1 0 1,-2 0 0,-9 64-1,1-74-83,2-21-397,1-22-132,-1-38-84,4-1 0,1 1 0,3-1 0,1 1 0,22-100 0,-16 112 0,1 1 0,19-44 0,-25 72 0,0 1 0,0 0 0,1 0 0,1 0 0,-1 0 0,1 1 0,1 0 0,0 0 0,0 1 0,0 0 0,1 0 0,0 1 0,17-11 0,-23 15-3,1 1 0,-1 0 0,1 0 0,0 0 0,-1 0 0,1 0 0,0 0 0,0 1 0,0 0 0,-1-1 0,1 1 0,0 0 0,0 0 0,0 0 0,0 1 0,0-1 0,-1 1 0,1 0 1,0-1-1,0 1 0,2 2 0,-3-2 0,0 1 1,0 0-1,0-1 1,0 1-1,0 0 1,-1 0-1,1 1 1,-1-1-1,1 0 1,-1 0-1,0 1 1,0-1-1,0 1 1,0-1-1,0 1 1,-1-1-1,1 1 1,-1-1-1,1 1 1,-1 0-1,0-1 1,0 4-1,0-1 7,-1 0 0,1 0 0,-1 0 1,1 0-1,-2 0 0,1 0 0,0 0 0,-1 0 0,0-1 0,0 1 0,0-1 0,-1 1 0,0-1 1,1 0-1,-2 0 0,1 0 0,0 0 0,-1-1 0,1 1 0,-1-1 0,0 0 0,0 0 0,-1 0 0,1-1 1,0 0-1,-1 1 0,0-2 0,1 1 0,-11 2 0,-33 4-4,45-7 0,0-1 0,0 0 0,0 0 0,0 0 0,0 0 0,0 0 0,0 0 0,0-1 0,0 0 0,0 0 0,0 1 0,1-2 0,-5-1 0,7 3-56,-1 0-1,1-1 1,-1 1-1,1 0 1,0-1-1,0 1 1,-1-1-1,1 1 1,0-1-1,0 1 1,-1-1-1,1 1 1,0-1-1,0 1 1,0-1-1,0 1 1,0-1-1,0 1 1,-1-1-1,1 1 1,1-1-1,-1 1 1,0-1-1,0 1 1,0-1-1,0 1 1,0-1-1,0 1 1,0-1-1,1 1 1,-1-1-1,0 1 1,0-1-1,1 1 1,-1 0-1,0-1 1,1 1-1,-1-1 1,1 1-1,-1 0 1,0-1-1,1 1 1,-1 0-1,1 0 1,-1-1-1,1 1 1,-1 0-1,1 0 1,-1 0-1,1-1 1,-1 1-1,1 0 1,-1 0-1,1 0 1,0 0-1,37-11-6415,-33 10 4956,27-7-5878</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6.955"/>
    </inkml:context>
    <inkml:brush xml:id="br0">
      <inkml:brushProperty name="width" value="0.025" units="cm"/>
      <inkml:brushProperty name="height" value="0.025" units="cm"/>
    </inkml:brush>
  </inkml:definitions>
  <inkml:trace contextRef="#ctx0" brushRef="#br0">222 66 9577,'0'0'8638,"1"-9"-5168,3-39 2354,-5 47-5720,1 1 0,-1-1 1,0 0-1,1 0 0,-1 1 1,0-1-1,0 1 0,0-1 1,1 1-1,-1-1 0,0 1 0,0 0 1,0-1-1,0 1 0,0 0 1,0 0-1,0-1 0,0 1 1,0 0-1,0 0 0,0 0 1,0 0-1,0 0 0,0 0 1,0 1-1,0-1 0,0 0 0,0 0 1,1 1-1,-3 0 0,-33 9 1921,15 2-2025,1 0 0,0 2 0,-27 23 0,42-34 0,1 0 0,0 1 0,0 0 0,0 0 0,0 0 0,1 1 0,0-1 0,0 1 0,0 0 0,0 0 0,1 0 0,0 0 0,0 0 0,0 0 0,1 1 0,-1-1 0,1 1 0,1-1 0,-1 1 0,1-1 0,0 7 0,1-8 0,1-1 0,-1 0 0,1 0 0,0 0 0,0 0 0,0 0 0,0-1 0,0 1 0,1-1 0,-1 1 0,1-1 0,0 0 0,0 0 0,0 0 0,0 0 0,0 0 0,0-1 0,0 1 0,0-1 0,1 0 0,4 1 0,4 2 0,1-1 0,0 0 0,0-1 0,18 1 0,-21-3 0,0 0 0,0 0 0,0-1 0,20-3 0,-28 3 0,-1 1 0,1-1 0,0 0 0,0 1 0,0-1 0,0 0 0,0 0 0,-1 0 0,1 0 0,0 0 0,-1 0 0,1-1 0,-1 1 0,0-1 0,1 1 0,-1-1 0,0 1 0,0-1 0,0 0 0,0 1 0,0-1 0,0 0 0,0 0 0,-1 0 0,1 0 0,-1 0 0,1 0 0,-1 0 0,0 0 0,0 0 0,1 0 0,-2-2 0,0 2 0,1 1 0,-1 0 0,0-1 0,-1 1 0,1 0 0,0 0 0,0 0 0,0 0 0,-1 0 0,1 0 0,-1 0 0,1 0 0,-1 0 0,1 1 0,-1-1 0,1 1 0,-1-1 0,1 1 0,-1-1 0,0 1 0,1 0 0,-1 0 0,0 0 0,1 0 0,-1 0 0,-2 0 0,1 0 0,0 0 0,0 0 0,0 0 0,0 0 0,0 0 0,0 1 0,0-1 0,0 1 0,0 0 0,0 0 0,0 0 0,0 0 0,0 0 0,-3 2 0,9 2 0,11-3 0,14-4 0,6-8 0,-28 8 0,0-1 0,0 1 0,1 1 0,-1-1 0,0 1 0,13 0 0,-17 6 0,-1 1 0,0 0 0,0-1 0,-1 1 0,0 0 0,0-1 0,0 1 0,-1 7 0,-12 29 0,11-38 0,0 0 0,0 0 0,1 0 0,-1 0 0,1 1 0,0-1 0,0 1 0,1-1 0,-1 1 0,1-1 0,0 1 0,1 8 0,1-13-51,-1 1 1,0-1-1,0 0 1,1 0-1,-1 0 0,0 0 1,0 0-1,1 0 1,-1 0-1,0 0 0,0 0 1,0-1-1,1 1 1,-1-1-1,0 1 0,0 0 1,0-1-1,0 0 1,0 1-1,1-1 0,-1 0 1,1 0-1,11-16-7492,2-7-8061</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17.468"/>
    </inkml:context>
    <inkml:brush xml:id="br0">
      <inkml:brushProperty name="width" value="0.025" units="cm"/>
      <inkml:brushProperty name="height" value="0.025" units="cm"/>
    </inkml:brush>
  </inkml:definitions>
  <inkml:trace contextRef="#ctx0" brushRef="#br0">1 10 16752,'0'0'16015,"66"-9"-38148</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5.172"/>
    </inkml:context>
    <inkml:brush xml:id="br0">
      <inkml:brushProperty name="width" value="0.025" units="cm"/>
      <inkml:brushProperty name="height" value="0.025" units="cm"/>
    </inkml:brush>
  </inkml:definitions>
  <inkml:trace contextRef="#ctx0" brushRef="#br0">237 16 5926,'0'0'17808,"-10"-3"-15688,-34-9-535,41 12-1516,0 1-1,0-1 1,0 1-1,0 0 1,0 0-1,0 0 1,1 0-1,-1 0 0,0 0 1,1 1-1,-1 0 1,1-1-1,0 1 1,-1 0-1,1 0 1,0 0-1,0 0 1,0 1-1,1-1 1,-1 0-1,0 1 0,1 0 1,0-1-1,-1 1 1,0 4-1,-3 2-17,-13 20 49,3 0-1,0 1 0,2 0 0,1 1 0,1 0 1,2 1-1,2 1 0,0-1 0,2 1 0,2 0 1,1 54-1,2-83-82,0 0 1,0 0-1,1-1 1,-1 1 0,1 0-1,0 0 1,0 0-1,1-1 1,-1 1-1,1 0 1,0-1-1,0 1 1,0-1-1,0 0 1,0 0-1,1 0 1,0 0 0,-1 0-1,1 0 1,0-1-1,0 1 1,1-1-1,-1 0 1,0 0-1,1 0 1,-1-1-1,1 1 1,0-1-1,-1 0 1,1 0 0,0 0-1,0 0 1,0-1-1,0 1 1,0-1-1,0 0 1,0 0-1,-1 0 1,1-1-1,0 0 1,0 0 0,0 0-1,0 0 1,-1 0-1,1-1 1,0 1-1,-1-1 1,0 0-1,1 0 1,-1 0-1,0-1 1,0 1-1,0-1 1,0 0 0,3-4-1,-1 2 53,0-1-1,0 0 1,-1-1 0,1 1-1,-1-1 1,-1 0 0,0 0 0,0 0-1,0 0 1,-1 0 0,0-1-1,0 1 1,0-1 0,-1 0-1,-1 1 1,1-1 0,-1 0-1,-2-13 1,2 19-70,-1 1 0,1-1 0,0 1 0,-1 0 0,0-1 0,1 1 0,-1 0 0,0 0 0,0-1 0,1 1 0,-1 0 0,0 0 0,0 0 0,0 0 0,0 0 0,-1 0 0,1 0 0,0 0 0,0 1 0,-1-1 0,1 0 0,0 1 0,-1-1 0,1 1 0,0-1 0,-1 1 0,1 0 0,-1 0 0,1 0 0,-1-1 0,1 1 0,0 0 0,-1 1 0,1-1 0,-1 0 0,1 0 0,-2 1 0,-2 0 0,1 0 0,0 0 0,0 0 0,0 1 0,0 0 0,0-1 0,0 1 0,0 1 0,0-1 0,1 0 0,-5 5 0,4-4 0,1 0 0,0 1 0,0-1 0,0 1 0,1 0 0,-1 0 0,1 0 0,0 0 0,0 0 0,0 0 0,0 1 0,1-1 0,0 0 0,0 1 0,0-1 0,0 10 0,1-14 0,1 1 0,-1-1 0,1 1 0,-1-1 0,1 1 0,0 0 0,-1-1 0,1 0 0,0 1 0,-1-1 0,1 1 0,0-1 0,-1 0 0,1 0 0,0 1 0,0-1 0,-1 0 0,1 0 0,0 0 0,0 0 0,-1 0 0,1 0 0,0 0 0,0 0 0,-1 0 0,1 0 0,0 0 0,1-1 0,24-4 0,-14-1 0,1-1 0,-1 0 0,0-1 0,0-1 0,-1 0 0,0 0 0,17-21 0,9-6 0,-37 36 0,0 0 0,0 1 0,0-1 0,0 0 0,0 0 0,0 0 0,0 1 0,0-1 0,0 0 0,0 0 0,0 0 0,0 1 0,0-1 0,0 0 0,0 0 0,0 1 0,0-1 0,0 0 0,0 0 0,0 0 0,0 1 0,0-1 0,0 0 0,0 0 0,0 0 0,0 1 0,0-1 0,0 0 0,1 0 0,-1 0 0,0 0 0,0 1 0,0-1 0,0 0 0,1 0 0,-1 0 0,0 0 0,0 0 0,0 0 0,1 1 0,-1-1 0,0 0 0,0 0 0,0 0 0,1 0 0,-1 0 0,0 0 0,0 0 0,0 0 0,1 0 0,-1 0 0,0 0 0,0 0 0,0 0 0,1 0 0,-1 0 0,0 0 0,0 0 0,1-1 0,-1 1 0,0 0 0,0 1 0,-5 21 15,0 0 0,-14 31 0,13-37-49,0 0 0,1 1 0,0 0 0,2 0 1,0 0-1,-1 20 0,4-37-64,0 0 1,0 0 0,0 1-1,0-1 1,0 0-1,0 0 1,0 0-1,0 1 1,0-1-1,1 0 1,-1 0 0,0 0-1,0 1 1,0-1-1,0 0 1,0 0-1,1 0 1,-1 0 0,0 0-1,0 0 1,0 1-1,0-1 1,1 0-1,-1 0 1,0 0-1,0 0 1,0 0 0,1 0-1,-1 0 1,0 0-1,0 0 1,0 0-1,1 0 1,-1 0 0,0 0-1,0 0 1,1 0-1,-1 0 1,0 0-1,0 0 1,0 0-1,1 0 1,-1 0 0,0 0-1,0-1 1,0 1-1,0 0 1,1 0-1,-1 0 1,0 0 0,0 0-1,0-1 1,12-7-5683,1-9-3039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412"/>
    </inkml:context>
    <inkml:brush xml:id="br0">
      <inkml:brushProperty name="width" value="0.025" units="cm"/>
      <inkml:brushProperty name="height" value="0.025" units="cm"/>
    </inkml:brush>
  </inkml:definitions>
  <inkml:trace contextRef="#ctx0" brushRef="#br0">79 140 22133,'-11'5'2941,"-37"14"-522,29-6 20,19-12-2413,0-1-1,0 0 1,0 1-1,0-1 0,0 0 1,1 1-1,-1-1 1,0 0-1,0 1 0,0-1 1,1 0-1,-1 0 1,0 1-1,0-1 0,1 0 1,-1 0-1,0 0 1,1 1-1,-1-1 0,0 0 1,1 0-1,-1 0 1,0 0-1,1 0 0,-1 0 1,0 1-1,1-1 1,-1 0-1,0 0 0,1 0 1,-1 0-1,1 0 1,38 1 93,-37-1-52,20-2-55,0-1-1,0-1 1,0-1-1,-1 0 1,0-2-1,0-1 1,0 0-1,-1-2 1,0 0-1,-1-1 1,0-1-1,34-28 1,-25 1 25,-27 38-38,-1 0 1,1 1-1,-1-1 0,0 0 1,1 0-1,-1 1 0,0-1 1,0 0-1,1 0 0,-1 1 1,0-1-1,0 0 0,0 0 1,0 0-1,0 0 0,0 1 1,0-1-1,-1 0 0,1 0 1,0-1-1,-1 2-3,0 0 1,0-1-1,0 1 0,1 0 0,-1-1 1,0 1-1,0 0 0,0 0 1,0 0-1,0 0 0,0-1 1,0 1-1,1 1 0,-1-1 0,0 0 1,0 0-1,0 0 0,0 0 1,0 1-1,0-1 0,1 0 0,-1 1 1,0-1-1,-1 1 0,-3 2-1,-1-1 0,1 2 0,0-1 0,0 0-1,0 1 1,0 0 0,1 0 0,0 1 0,-6 6 0,-35 50 178,35-47-92,2-3 58,1 0 0,-1 0 0,2 1-1,-1 0 1,2 1 0,0-1 0,0 1 0,1 0-1,1 0 1,-3 21 0,6-33-139,0 1 0,0-1 0,0 1 0,1-1 0,-1 0 0,1 1 0,-1-1 0,1 0 0,-1 0 0,1 1 0,0-1 0,0 0 0,0 0 0,-1 0 0,1 0 0,0 0 0,0 0 0,1 0 0,-1 0 0,0 0 0,0 0 0,0-1 0,0 1 0,1 0 0,-1-1 0,0 1 0,1-1 0,-1 1 0,0-1 0,1 0 0,-1 0 0,1 1 0,-1-1 0,1 0 0,-1 0 0,0-1 0,4 1 0,3 0 0,0-1 0,0 0 0,1-1 0,-1 1 0,12-5 0,-4-1-72,0-1 0,-1 0 0,0-1 0,-1-1 0,0 0 0,0-1 0,-1-1-1,0 0 1,12-16 0,-8 8-48,0-2 0,-2 0 0,0 0 0,-2-1 0,14-32 0,-74 126 339,34-46 7,-15 44 1,25-62-160,1 1 1,0 0-1,0 0 1,1 0-1,0 0 1,0 1-1,1-1 1,0 0-1,1 0 1,2 13-1,-3-19-66,1-1 0,0 1 0,0 0 0,0 0 0,0-1 0,0 1 0,0-1 0,0 1 0,0-1 0,1 1 0,-1-1 0,1 0 0,-1 1 0,1-1 0,-1 0 0,1 0 0,0 0-1,-1 0 1,1-1 0,0 1 0,0 0 0,0-1 0,0 1 0,0-1 0,-1 0 0,1 1 0,0-1 0,0 0 0,0 0 0,0 0 0,0-1 0,0 1 0,0 0 0,3-2 0,3 1-2,-1-1 0,1 0 0,-1-1 0,0 1 1,0-1-1,0-1 0,10-5 0,-1-5-18,0-1 0,-1-1 0,-1 0 0,0-1 0,19-29 1,22-49-88,-63 113 114,-1-1 18,1 1 0,0 0 1,1 1-1,1 0 1,1 0-1,1 0 1,-3 38-1,7-56-26,-1 1 0,1-1 0,0 1 0,1-1 0,-1 1 0,0-1 0,0 1 0,0-1 0,1 0 0,-1 1 0,1-1 0,-1 1 0,1-1 0,0 0 0,0 1 0,-1-1 0,1 0 0,0 0 0,0 1 0,0-1 0,0 0 0,0 0 0,1 0 0,-1 0 0,0-1 0,0 1 0,1 0 0,-1 0 0,0-1 0,1 1 0,-1-1 0,0 1 0,1-1 0,-1 0 0,1 1 0,-1-1 0,1 0 0,-1 0 0,1 0 0,-1 0 0,1 0 0,-1 0 0,1-1 0,2 0 0,2 0 0,0 0 0,-1-1 0,1 0 0,-1 0 0,1-1 0,-1 1 0,0-1 0,0 0 0,0-1 0,6-4 0,-1-3 0,0-2 0,0 1 0,-1-1 0,-1 0 0,0-1 0,-1 0 0,0 0 0,-1-1 0,-1 0 0,-1 0 0,0 0 0,0 0 0,-2-1 0,0 1 0,0-31 0,-2 46 0,0 0 0,0-1 0,1 1 0,-1 0 0,0-1 0,0 1 0,0 0 0,0-1 0,0 1 0,0 0 0,0-1 0,0 1 0,0 0 0,0-1 0,0 1 0,0 0 0,-1-1 0,1 1 0,0 0 0,0-1 0,0 1 0,0 0 0,0 0 0,-1-1 0,1 1 0,0 0 0,0-1 0,0 1 0,-1 0 0,1 0 0,0 0 0,-1-1 0,1 1 0,0 0 0,0 0 0,-1 0 0,1 0 0,0-1 0,-1 1 0,1 0 0,0 0 0,-1 0 0,1 0 0,0 0 0,-1 0 0,1 0 0,0 0 0,-1 0 0,1 0 0,0 0 0,-1 0 0,1 0 0,0 0 0,-1 1 0,1-1 0,0 0 0,-1 0 0,1 0 0,0 0 0,0 1 0,-1-1 0,1 0 0,-1 1 0,-15 16 0,14-13 0,0 1 0,0 0 0,0 0 0,1 0 0,-1 0 0,1 0 0,0 0 0,1 0 0,-1 0 0,1 1 0,0-1 0,0 0 0,2 6 0,-2-9 0,1 1 0,0-1 0,-1 0 0,1 0 0,0 0 0,0 1 0,1-1 0,-1 0 0,0 0 0,1-1 0,-1 1 0,1 0 0,0 0 0,-1-1 0,1 1 0,0-1 0,0 1 0,0-1 0,0 0 0,0 0 0,0 0 0,0 0 0,1 0 0,-1 0 0,0-1 0,1 1 0,-1-1 0,0 1 0,4-1 0,0 0 0,0 1 0,-1-2 0,1 1 0,-1-1 0,1 1 0,-1-1 0,1-1 0,-1 1 0,0-1 0,1 0 0,-1 0 0,0-1 0,0 1 0,5-5 0,3-3 0,-1-1 0,0 0 0,16-20 0,-20 22 0,-12 33 0,1-16 0,-2 0 0,1 0 0,1 0 0,0 1 0,0 0 0,0-1 0,1 1 0,0 0 0,1 0 0,0 0 0,1 13 0,0-21 0,1 0 0,-1 0 0,1 0 0,0 1 0,0-2 0,0 1 0,0 0 0,-1 0 0,1 0 0,0 0 0,1 0 0,-1-1 0,0 1 0,0 0 0,0-1 0,0 1 0,0-1 0,1 0 0,-1 1 0,0-1 0,0 0 0,1 0 0,-1 1 0,0-1 0,1 0 0,-1 0 0,0-1 0,0 1 0,3-1 0,41-6 0,-23-1 0,0-1 0,27-17 0,-31 16 0,1 1 0,-1 0 0,37-10 0,-55 18 0,0 1 0,1 0 0,-1 0 0,1 0 0,-1-1 0,1 1 0,-1 0 0,1 0 0,0 0 0,-1 0 0,1 0 0,-1 0 0,1 0 0,-1 0 0,1 0 0,-1 0 0,1 0 0,-1 0 0,1 0 0,-1 1 0,1-1 0,-1 0 0,1 0 0,-1 1 0,1-1 0,-1 0 0,1 0 0,-1 1 0,0-1 0,1 0 0,-1 1 0,0-1 0,1 1 0,-1-1 0,0 1 0,1-1 0,-1 0 0,0 1 0,0-1 0,1 1 0,-1-1 0,0 1 0,0-1 0,0 1 0,0 0 0,0-1 0,0 1 0,0-1 0,0 1 0,0-1 0,0 1 0,0-1 0,0 1 0,0-1 0,0 1 0,-1-1 0,1 1 0,0-1 0,0 1 0,-1 0 0,-18 44 0,8-20 0,11-24 0,0 0 0,0-1 0,0 1 0,1 0 0,-1-1 0,0 1 0,0-1 0,1 1 0,-1-1 0,1 1 0,-1-1 0,0 1 0,1-1 0,-1 1 0,1-1 0,-1 1 0,1-1 0,-1 0 0,1 1 0,-1-1 0,1 0 0,0 1 0,-1-1 0,1 0 0,0 0 0,-1 1 0,1-1 0,-1 0 0,1 0 0,0 0 0,-1 0 0,1 0 0,0 0 0,-1 0 0,1 0 0,0 0 0,-1-1 0,1 1 0,0 0 0,-1 0 0,1 0 0,0-1 0,34-8 0,-9-1 0,-14 5 0,1 0 0,0 0 0,0 2 0,0-1 0,22-1 0,-34 5-50,-1 0 1,0 0-1,1 0 1,-1 0-1,0 0 0,1 0 1,-1 0-1,0 0 1,1 0-1,-1 0 0,1 0 1,-1 0-1,0 0 1,1 0-1,-1 1 0,0-1 1,0 0-1,1 0 1,-1 0-1,0 1 1,1-1-1,-1 0 0,0 0 1,0 1-1,1-1 1,-1 0-1,0 1 0,0-1 1,0 0-1,0 1 1,1-1-1,-1 0 0,0 1 1,0-1-1,0 0 1,0 1-1,0 0 0,0-1-253,0 1 0,0 0 0,0-1 0,0 1 0,0 0 0,0-1 0,0 1 0,0 0 0,0-1 0,-1 1 0,1 0 0,0-1 0,0 1 0,-1-1 0,1 1 0,-1 0 0,1-1 0,0 1 0,-1-1 0,1 1 0,-1-1 0,1 1 0,-1-1 0,0 1 0</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5.512"/>
    </inkml:context>
    <inkml:brush xml:id="br0">
      <inkml:brushProperty name="width" value="0.025" units="cm"/>
      <inkml:brushProperty name="height" value="0.025" units="cm"/>
    </inkml:brush>
  </inkml:definitions>
  <inkml:trace contextRef="#ctx0" brushRef="#br0">16 0 14830,'0'0'11841,"0"9"-10251,-3 102 2076,-6 67-3061,5-99-989,4-46 292,1-21-2882,1-35-19766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5.843"/>
    </inkml:context>
    <inkml:brush xml:id="br0">
      <inkml:brushProperty name="width" value="0.025" units="cm"/>
      <inkml:brushProperty name="height" value="0.025" units="cm"/>
    </inkml:brush>
  </inkml:definitions>
  <inkml:trace contextRef="#ctx0" brushRef="#br0">10 120 16143,'0'0'6017,"-2"-9"-3375,0 5-2493,1 2-23,1 0 1,-1 0-1,0 0 0,0 0 0,1 0 0,-1 0 0,1 0 1,0 0-1,0 0 0,-1 0 0,1 0 0,0 0 0,1 0 1,-1 0-1,0 0 0,1 0 0,-1 0 0,1 0 0,-1 0 1,1 1-1,0-1 0,0 0 0,0 0 0,0 0 0,0 1 1,0-1-1,1 0 0,-1 1 0,0 0 0,1-1 0,0 1 0,-1 0 1,1-1-1,-1 1 0,1 0 0,0 0 0,3-1 0,13-6 97,1 1 0,-1 1 0,1 1 0,0 1-1,1 0 1,-1 1 0,1 1 0,-1 1-1,1 1 1,26 3 0,-41-2-217,-1 0 0,1 0-1,0 1 1,-1-1 0,1 1 0,-1 0 0,0 0 0,0 1 0,0-1 0,0 1 0,0 0-1,0 0 1,-1 0 0,1 1 0,-1-1 0,0 1 0,5 8 0,-6-10 9,-1 1 0,1-1 1,-1 1-1,0 0 0,0 0 1,0 0-1,0 0 0,0 0 1,0 0-1,-1 0 0,0 0 0,1 0 1,-1 0-1,0 0 0,-1 0 1,1 0-1,0 0 0,-1 0 1,0 0-1,0 0 0,0 0 1,0 0-1,0 0 0,0 0 0,-1-1 1,1 1-1,-1 0 0,-3 3 1,-6 4-15,0 0 1,-1 0-1,1-1 1,-2-1-1,0 0 1,0-1-1,0 0 1,0-1-1,-1 0 1,0-1-1,-1-1 1,1 0-1,-24 2 1,38-6-18,0 0 0,0 0 0,0 0 0,1 0 0,-1 0 0,0 0 0,0 0 0,0-1 0,1 1 0,-1 0 0,0 0 0,0 0 0,0 0 0,0-1 0,1 1 0,-1 0 0,0 0 0,0 0 0,0-1 0,0 1 1,0 0-1,0 0 0,0 0 0,0-1 0,0 1 0,0 0 0,0 0 0,0-1 0,0 1 0,0 0 0,0 0 0,0 0 0,0-1 0,0 1 0,0 0 0,0 0 0,0-1 0,0 1 0,0 0 0,0 0 0,0 0 0,0-1 0,0 1 0,-1 0 0,1 0 0,0 0 0,0 0 0,0-1 0,0 1 0,-1 0 0,1 0 0,0 0 0,0 0 0,0 0 0,-1-1 0,1 1 0,0 0 0,0 0 0,0 0 0,-1 0 0,1 0 0,0 0 1,0 0-1,-1 0 0,1 0 0,0 0 0,0 0 0,-1 0 0,13-11-3761,10-5-3227,4-1-3406</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6.248"/>
    </inkml:context>
    <inkml:brush xml:id="br0">
      <inkml:brushProperty name="width" value="0.025" units="cm"/>
      <inkml:brushProperty name="height" value="0.025" units="cm"/>
    </inkml:brush>
  </inkml:definitions>
  <inkml:trace contextRef="#ctx0" brushRef="#br0">83 1 15118,'0'0'11403,"8"1"-9668,-6-1-1657,0 0 0,-1 0 0,1 0 0,0 1 0,-1-1 0,1 0 0,-1 1 0,1 0 0,0-1 0,-1 1 0,1 0 0,-1 0 0,0 0 0,1 0 0,-1 0 0,0 0 0,1 0 0,-1 0 0,0 0 0,0 1-1,0-1 1,0 0 0,0 1 0,1 1 0,-1 3 138,0 0 1,0 0-1,0 1 0,0-1 0,-1 0 0,0 1 0,-1 7 0,-3 13-113,-1-1 0,-1 0-1,-1 0 1,-1-1 0,-1 0 0,-23 42-1,15-30-45,-20 62 0,36-98-57,0 0 0,1 0 0,-1 0 0,1 1 0,-1-1 0,1 0 0,-1 0 0,1 1 0,0-1 0,0 0 0,0 0 0,0 1 0,0-1 0,0 0 0,0 0 0,0 1 0,0-1 0,0 0 0,1 1 0,-1-1 0,0 0 0,1 0 0,-1 0 0,1 0 0,0 1 0,-1-1 0,1 0 0,0 0 0,0 0 0,0 0 0,0 0 0,-1-1 0,1 1 0,0 0 0,1 0 0,1 1 0,2-1 0,0-1 0,0 1 0,0-1 0,1 0 0,-1 0 0,0-1 0,0 1 0,6-3 0,37-7-511,75-27 0,-119 35 359,19-8-6121,-6-1-6139</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27.292"/>
    </inkml:context>
    <inkml:brush xml:id="br0">
      <inkml:brushProperty name="width" value="0.025" units="cm"/>
      <inkml:brushProperty name="height" value="0.025" units="cm"/>
    </inkml:brush>
  </inkml:definitions>
  <inkml:trace contextRef="#ctx0" brushRef="#br0">187 2 6086,'0'0'23099,"-9"-1"-22394,5 1-671,0 0 1,0 0-1,0 0 1,0 0-1,0 1 1,0 0-1,0 0 1,0 0-1,0 0 1,0 1-1,1 0 1,-1 0-1,0-1 1,1 2-1,-1-1 1,1 0-1,0 1 1,0 0-1,0 0 1,0 0-1,0 0 1,1 0-1,0 0 0,-1 1 1,-2 4-1,-9 13 235,1 1 0,0 0-1,-12 31 1,21-42-187,0-1 1,1 1-1,0 0 0,1 0 1,0 0-1,0 0 0,2 0 1,-1 0-1,1 0 1,2 12-1,-2-20-82,1-1 0,-1 0 0,1 0 0,-1 0 0,1 0 0,0-1 0,0 1 0,0 0 0,0 0 0,0 0 0,1-1 0,-1 1 0,0 0 0,1-1 0,-1 1 0,1-1 0,0 0 0,-1 0 0,1 1 0,3 0 0,0 0 0,0 0 0,-1-1 0,1 1 0,0-1 0,0 0 0,0-1 0,0 1 0,9-1 0,-5 0 0,-1-1 0,1 0 0,0-1 0,0 0 0,-1 0 0,1 0 0,-1-1 0,0-1 0,15-7 0,-21 10 0,0-1 0,0 1 0,0-1 0,0 1 0,0-1 0,-1 1 0,1-1 0,-1 0 0,1 0 0,-1 0 0,0 0 0,1 0 0,-1 0 0,0 0 0,0 0 0,-1 0 0,1 0 0,0-1 0,-1 1 0,1 0 0,-1-1 0,0 1 0,0 0 0,0-1 0,0-2 0,-1 3 0,0 1 0,1-1 0,-1 0 0,-1 0 0,1 0 0,0 1 0,0-1 0,-1 0 0,1 1 0,0-1 0,-1 1 0,0 0 0,1-1 0,-1 1 0,0 0 0,0 0 0,1 0 0,-1 0 0,0 0 0,0 1 0,0-1 0,0 1 0,0-1 0,0 1 0,0 0 0,-1-1 0,-1 1 0,3 0 0,-4-1 0,0 0 0,-1 1 0,1-1 0,-1 1 0,1 0 0,0 1 0,-1-1 0,1 1 0,0 0 0,-1 1 0,1-1 0,0 1 0,0 0 0,-7 4 0,43-14 0,-2-11 0,-25 15 0,1 0 0,0 0 0,0 1 0,1-1 0,-1 1 0,1 1 0,-1-1 0,1 1 0,0 0 0,8-2 0,-13 7 0,0 0 0,-1 0 0,1 1 0,-1-1 0,1 0 0,-1 0 0,0 1 0,0-1 0,-1 4 0,1-3 0,-10 49 0,8-48 0,0 1 0,0-1 0,1 1 0,0 0 0,0 0 0,0 0 0,1-1 0,0 1 0,0 0 0,0 0 0,1 0 0,2 7 0,8-5-1057,0-8-2386,7-3-4965</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47.394"/>
    </inkml:context>
    <inkml:brush xml:id="br0">
      <inkml:brushProperty name="width" value="0.025" units="cm"/>
      <inkml:brushProperty name="height" value="0.025" units="cm"/>
    </inkml:brush>
  </inkml:definitions>
  <inkml:trace contextRef="#ctx0" brushRef="#br0">0 2 9001,'0'0'21866,"10"0"-20751,84-1 518,-14 0-4003,-31 1-7586</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48.047"/>
    </inkml:context>
    <inkml:brush xml:id="br0">
      <inkml:brushProperty name="width" value="0.025" units="cm"/>
      <inkml:brushProperty name="height" value="0.025" units="cm"/>
    </inkml:brush>
  </inkml:definitions>
  <inkml:trace contextRef="#ctx0" brushRef="#br0">24 1 19026,'0'0'11237,"-2"10"-10356,-5 17-610,2 1-1,1-1 1,1 1-1,1 0 1,3 47-1,-1-74-270,0 0 0,0 0 0,0-1 0,1 1 0,-1 0 0,0 0 0,0-1 0,1 1 0,-1 0 0,0 0 0,1-1 0,-1 1 0,0 0 0,1-1 0,-1 1 0,1 0 0,-1-1 0,1 1 0,0-1 0,-1 1 0,1-1 0,-1 1 0,1-1 0,0 0 0,-1 1 0,1-1 0,0 0 0,0 1 0,-1-1 0,2 0 0,0 0 0,0 0 0,0 0 0,0-1 0,-1 1 0,1-1 0,0 0 0,0 1 0,-1-1 0,1 0 0,-1 0 0,1 0 0,2-2 0,35-36 0,45-107 0,-83 176 0,-6 4 0,1-6 0,-3 48 0,7-75 0,0 0 0,0-1 0,1 1 0,-1 0 0,0-1 0,0 1 0,1 0 0,-1-1 0,0 1 0,1 0 0,-1-1 0,0 1 0,1-1 0,-1 1 0,1-1 0,-1 1 0,1-1 0,-1 1 0,1-1 0,-1 1 0,1-1 0,0 0 0,-1 1 0,1-1 0,0 0 0,-1 0 0,1 1 0,0-1 0,-1 0 0,1 0 0,0 0 0,-1 0 0,1 0 0,0 0 0,-1 0 0,1 0 0,0 0 0,-1 0 0,1 0 0,0-1 0,-1 1 0,1 0 0,0 0 0,-1-1 0,1 1 0,0 0 0,-1-1 0,1 0 0,34-17 0,-22 5 0,1 0 0,-2-1 0,0 0 0,-1-1 0,0-1 0,-1 0 0,-1 0 0,0-1 0,8-23 0,-17 35-1028,3-4-8167</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48.799"/>
    </inkml:context>
    <inkml:brush xml:id="br0">
      <inkml:brushProperty name="width" value="0.025" units="cm"/>
      <inkml:brushProperty name="height" value="0.025" units="cm"/>
    </inkml:brush>
  </inkml:definitions>
  <inkml:trace contextRef="#ctx0" brushRef="#br0">217 88 11979,'0'0'6903,"5"-9"-3657,0 1-2268,-2 5-652,-1 1-1,0-1 1,-1 0-1,1 0 1,0 0-1,-1 0 1,0 0-1,0-1 1,0 1 0,0 0-1,0 0 1,-1-1-1,1-5 1,-1 8-242,0 0 1,-1 0-1,1 0 1,-1-1-1,1 1 1,-1 0-1,0 0 1,0 0-1,1 0 1,-1 0 0,0 0-1,0 0 1,0 0-1,0 1 1,0-1-1,0 0 1,0 0-1,0 1 1,0-1-1,0 1 1,0-1 0,-1 1-1,1-1 1,0 1-1,0 0 1,-1 0-1,1-1 1,0 1-1,0 0 1,-1 0 0,1 0-1,0 0 1,0 0-1,-1 1 1,1-1-1,-2 1 1,-3-1 197,0 1 0,0 0 0,0 0 0,0 1 1,0 0-1,-10 4 0,2 3-282,1 0 0,-1 1 0,2 1 0,-1 0 0,2 0 0,-1 2 0,-10 14 0,17-20 0,0 0 0,0 0 0,1 1 0,0-1 0,0 1 0,1 0 0,0 0 0,0 1 0,1-1 0,0 0 0,0 1 0,1-1 0,0 1 0,1 0 0,0 10 0,1-16 0,0 0 0,0-1 0,0 1 0,0 0 0,0-1 0,0 1 0,1-1 0,-1 0 0,1 1 0,0-1 0,-1 0 0,1 0 0,0 0 0,0 0 0,1 0 0,-1-1 0,0 1 0,1 0 0,-1-1 0,1 0 0,-1 0 0,1 0 0,-1 0 0,1 0 0,0 0 0,5 0 0,4 1 0,1 0 0,-1-1 0,0 0 0,22-2 0,-31 0 0,-1 0 0,1 1 0,-1-1 0,0 0 0,1-1 0,-1 1 0,0 0 0,0-1 0,1 1 0,-1-1 0,0 1 0,-1-1 0,1 0 0,0 0 0,0 0 0,-1 0 0,1 0 0,-1-1 0,0 1 0,0 0 0,0-1 0,1-2 0,-1 4 0,0-1 0,-1 1 0,1 0 0,-1 0 0,0-1 0,1 1 0,-1 0 0,0-1 0,0 1 0,0 0 0,0-1 0,0 1 0,0 0 0,0-1 0,0 1 0,0 0 0,-1-1 0,1 1 0,0 0 0,-1 0 0,1-1 0,-1 1 0,0 0 0,1 0 0,-1 0 0,0 0 0,0 0 0,0 0 0,0 0 0,0 0 0,0 0 0,0 0 0,0 0 0,0 0 0,0 1 0,0-1 0,0 0 0,-1 1 0,1-1 0,0 1 0,0 0 0,-3-1 0,-3 0 0,0 0 0,0 0 0,0 1 0,0 0 0,-9 2 0,14-2 0,1 0 0,-1 0 0,1 0 0,-1 1 0,1-1 0,-1 0 0,1 1 0,-1-1 0,1 1 0,-1 0 0,1-1 0,0 1 0,-1 0 0,1 0 0,0 0 0,0 0 0,0 0 0,0 0 0,0 0 0,0 0 0,0 1 0,0-1 0,0 0 0,0 1 0,1-1 0,-1 0 0,0 1 0,1-1 0,-1 1 0,1 1 0,0-2 0,1-1 0,0 1 0,0 0 0,-1-1 0,1 1 0,0 0 0,0-1 0,0 1 0,0-1 0,-1 0 0,1 1 0,0-1 0,0 1 0,0-1 0,0 0 0,0 0 0,0 0 0,0 0 0,0 0 0,0 0 0,0 0 0,0 0 0,0 0 0,0 0 0,2-1 0,29-1 0,-11-4 0,-1-1 0,0-1 0,0-1 0,-1 0 0,35-24 0,-49 35 0,-8 9 0,-4 11 0,-9 5 0,9-14 0,0-1 0,0 1 0,1 0 0,1 1 0,0-1 0,-4 20 0,9-33-4,0 0 0,0 1 0,0-1 0,0 0 0,0 1 0,0-1 0,0 0 0,0 1 0,0-1 0,0 0 0,0 0 0,0 1 0,0-1 0,0 0 0,0 1 0,0-1 0,0 0 0,0 0 0,0 1-1,0-1 1,1 0 0,-1 0 0,0 1 0,0-1 0,0 0 0,0 0 0,1 1 0,-1-1 0,0 0 0,0 0 0,1 0 0,-1 1 0,0-1 0,0 0 0,1 0 0,-1 0 0,0 0 0,0 0 0,1 0 0,-1 0 0,0 1 0,1-1 0,-1 0 0,0 0 0,1 0 0,-1 0 0,0 0 0,0 0 0,1-1 0,-1 1 0,0 0 0,1 0 0,-1 0 0,0 0 0,0 0 0,1 0 0,-1 0 0,0-1 0,0 1-1,1 0 1,-1 0 0,0 0 0,1-1 0,13-8-4153,3-11-7027</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7.048"/>
    </inkml:context>
    <inkml:brush xml:id="br0">
      <inkml:brushProperty name="width" value="0.025" units="cm"/>
      <inkml:brushProperty name="height" value="0.025" units="cm"/>
    </inkml:brush>
  </inkml:definitions>
  <inkml:trace contextRef="#ctx0" brushRef="#br0">1 1 12684,'0'0'9449,"56"33"-8584,-9-31-64,5 0-161,10-2-512,-2 0-352,-1 0-2242,-14 0-1442,-13 0-2498</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7.436"/>
    </inkml:context>
    <inkml:brush xml:id="br0">
      <inkml:brushProperty name="width" value="0.025" units="cm"/>
      <inkml:brushProperty name="height" value="0.025" units="cm"/>
    </inkml:brush>
  </inkml:definitions>
  <inkml:trace contextRef="#ctx0" brushRef="#br0">1 33 12396,'0'0'12427,"92"23"-12042,-35-32-225,3 3-224,-3-2-1890,-4-2-1793,-11 1-2467,-12-4-7175</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7.762"/>
    </inkml:context>
    <inkml:brush xml:id="br0">
      <inkml:brushProperty name="width" value="0.025" units="cm"/>
      <inkml:brushProperty name="height" value="0.025" units="cm"/>
    </inkml:brush>
  </inkml:definitions>
  <inkml:trace contextRef="#ctx0" brushRef="#br0">0 7 16560,'0'0'2188,"9"0"-1088,6-2-765,103-3 1885,-109 5-2142,1 0-1,-1 1 0,1 1 1,-1-1-1,1 1 0,-1 1 1,0 0-1,0 0 0,0 0 1,12 8-1,-19-10-33,0 1 1,0 0-1,0-1 1,0 1-1,0 0 1,-1 0-1,1 0 1,-1 0-1,1 0 1,-1 1-1,0-1 1,0 0-1,0 0 1,0 1-1,0-1 1,0 1-1,-1-1 1,1 1-1,-1-1 1,0 1-1,1 0 1,-1-1-1,0 1 1,-1-1-1,1 1 1,0-1-1,-1 1 1,0-1-1,1 1 1,-1-1-1,0 1 1,0-1-1,0 0 1,-1 1-1,-2 3 1,-4 6 489,-1 0 1,0 0 0,-1-1 0,-18 18 0,12-14-573,-72 67 2020,29-32-7807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49.739"/>
    </inkml:context>
    <inkml:brush xml:id="br0">
      <inkml:brushProperty name="width" value="0.025" units="cm"/>
      <inkml:brushProperty name="height" value="0.025" units="cm"/>
    </inkml:brush>
  </inkml:definitions>
  <inkml:trace contextRef="#ctx0" brushRef="#br0">0 1 18546,'0'0'2082,"5"2"-1922,13 8-641,-1 3-2818,2 1-7175</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8.401"/>
    </inkml:context>
    <inkml:brush xml:id="br0">
      <inkml:brushProperty name="width" value="0.025" units="cm"/>
      <inkml:brushProperty name="height" value="0.025" units="cm"/>
    </inkml:brush>
  </inkml:definitions>
  <inkml:trace contextRef="#ctx0" brushRef="#br0">25 26 16335,'0'0'10496,"1"15"-9701,-13 255 1458,-1-1 523,16-335-2757,3 0-1,2 0 1,4 1 0,2 1-1,45-124 1,-57 184-19,0-1 0,0 1 0,0-1 0,1 1 0,0 0 0,0 0 0,0 0 0,0 1 0,0-1 0,1 1 0,-1-1 0,1 1 0,0 0 0,7-3 0,-8 5 0,0 0 0,0 0 0,0 1 0,0-1 0,0 1 0,0 0 0,0 0 0,0 0 0,0 0 0,0 0 0,0 1 0,0-1 0,0 1 0,0 0 0,-1 0 0,1 0 0,0 0 0,0 1 0,-1-1 0,1 1 0,-1 0 0,1-1 0,-1 1 0,4 4 0,4 3 0,0 0 0,0 1 0,13 18 0,-19-24 0,-1 1 0,-1-1 0,1 1 0,0 0 0,-1-1 0,0 1 0,0 0 0,-1 0 0,0 0 0,1 0 0,-2 1 0,2 8 0,-3-12 0,0 0 0,0 1 0,0-1 0,0 0 0,0 0 0,0 1 0,-1-1 0,1 0 0,-1 0 0,1-1 0,-1 1 0,0 0 0,0 0 0,0-1 0,0 1 0,0-1 0,0 0 0,0 0 0,-1 1 0,1-1 0,0-1 0,0 1 0,-1 0 0,-3 0 0,-63 14 0,-4-13-4173,58-2 423,53 3 708,-12-1-1992,1 0-1420</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4:58.945"/>
    </inkml:context>
    <inkml:brush xml:id="br0">
      <inkml:brushProperty name="width" value="0.025" units="cm"/>
      <inkml:brushProperty name="height" value="0.025" units="cm"/>
    </inkml:brush>
  </inkml:definitions>
  <inkml:trace contextRef="#ctx0" brushRef="#br0">191 18 13837,'0'0'13165,"-10"-4"-11292,6 2-1742,0 0 0,-1 0 0,1 0-1,0 1 1,0 0 0,-1 0 0,1 0 0,-1 0-1,1 1 1,-1-1 0,1 1 0,-1 0 0,1 1-1,0-1 1,-1 1 0,1 0 0,-1 0 0,1 0-1,0 1 1,0 0 0,-1-1 0,1 1 0,1 1-1,-1-1 1,0 1 0,0-1 0,-5 7-1,3-4-117,1 0-1,0 0 0,0 1 0,1 0 0,0 0 0,0 0 0,0 0 0,1 1 0,0-1 0,0 1 0,1 0 0,0 0 1,0 0-1,0 0 0,1 0 0,0 1 0,0-1 0,1 11 0,1-15-12,0-1 0,0 0 0,0 0 0,0 0 0,0 0 0,0 0 0,0 0 0,0-1 0,1 1 0,-1 0 0,1 0 0,0-1 0,-1 1 0,1-1 0,0 0 0,0 0 0,0 1 0,0-1 0,0 0 0,0 0 0,0-1 0,0 1 0,0 0 0,0-1 0,1 1 0,-1-1 0,0 0 0,0 0 0,1 0 0,3 0 0,6 1 0,1-1 0,-1-1 0,1 0 0,15-3 0,25-17 0,-50 20 0,-1-1 0,1 1 0,0-1 0,0 0 0,-1 0 0,1 0 0,-1 0 0,0 0 0,1 0 0,-1-1 0,0 1 0,0-1 0,-1 0 0,1 1 0,2-6 0,-5 8 0,-1-1 0,1 0 0,0 1 0,0-1 0,0 1 0,0 0 0,-1-1 0,1 1 0,0 0 0,0 0 0,-1 0 0,1 0 0,0 0 0,-1 0 0,1 0 0,0 0 0,0 0 0,-2 1 0,-4 2 0,1-1 0,-1 1 0,1 1 0,0-1 0,0 1 0,0 0 0,1 0 0,-9 8 0,55-25 0,-19 0 0,-12 7 0,-1 1 0,1 0 0,0 0 0,0 1 0,0 0 0,0 1 0,13-3 0,-22 7 0,-1-1 0,1 1 0,0 0 0,0 0 0,-1 0 0,1-1 0,0 1 0,-1 0 0,1 0 0,-1 0 0,1 0 0,-1 0 0,0 0 0,1 0 0,-1 0 0,0 0 0,0 0 0,1 1 0,-1-1 0,0 0 0,0 0 0,0 0 0,-1 0 0,1 0 0,0 0 0,0 0 0,0 0 0,-1 2 0,-5 36 0,-9 5 0,11-33 0,-1 1 0,2 0 0,0 0 0,0 0 0,-1 22 0,4-34-16,0 0 1,0 1-1,0-1 1,0 0-1,0 1 0,0-1 1,0 0-1,0 1 1,1-1-1,-1 0 1,0 0-1,0 1 0,0-1 1,0 0-1,1 1 1,-1-1-1,0 0 0,0 0 1,0 1-1,1-1 1,-1 0-1,0 0 1,0 0-1,1 1 0,-1-1 1,0 0-1,1 0 1,-1 0-1,0 0 0,1 0 1,-1 0-1,0 1 1,1-1-1,-1 0 1,0 0-1,1 0 0,-1 0 1,0 0-1,1 0 1,-1 0-1,0-1 0,1 1 1,-1 0-1,0 0 1,1 0-1,-1 0 0,0 0 1,0 0-1,1 0 1,-1-1-1,0 1 1,1 0-1,-1 0 0,0-1 1,1 1-1,16-13-5229,-2-7-6126</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0.786"/>
    </inkml:context>
    <inkml:brush xml:id="br0">
      <inkml:brushProperty name="width" value="0.025" units="cm"/>
      <inkml:brushProperty name="height" value="0.025" units="cm"/>
    </inkml:brush>
  </inkml:definitions>
  <inkml:trace contextRef="#ctx0" brushRef="#br0">1 1 26841,'0'0'2531</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1.348"/>
    </inkml:context>
    <inkml:brush xml:id="br0">
      <inkml:brushProperty name="width" value="0.025" units="cm"/>
      <inkml:brushProperty name="height" value="0.025" units="cm"/>
    </inkml:brush>
  </inkml:definitions>
  <inkml:trace contextRef="#ctx0" brushRef="#br0">298 5 9865,'0'0'11126,"-11"-2"-7555,5 1-3374,-1 0-1,1 1 1,0-1 0,-1 1-1,1 1 1,-1-1 0,1 1-1,0 0 1,-1 1 0,1-1-1,0 1 1,0 0 0,0 1-1,0 0 1,0 0 0,1 0-1,-1 0 1,-9 9 0,1 1 6,-1 0 0,2 2 0,0-1 0,0 2 0,2 0 1,0 0-1,1 1 0,0 0 0,1 1 0,1 0 0,1 0 0,1 1 0,0-1 1,1 2-1,2-1 0,0 0 0,0 1 0,2-1 0,1 22 0,0-36-197,1 0 0,-1 0-1,1-1 1,0 1 0,0 0-1,0-1 1,1 1 0,0-1-1,0 1 1,0-1 0,0 0-1,1 1 1,0-1 0,-1-1-1,2 1 1,-1 0 0,0-1-1,1 1 1,-1-1 0,1 0-1,0 0 1,0-1 0,0 1-1,1-1 1,-1 0 0,0 0-1,1 0 1,-1-1 0,1 1-1,0-1 1,0 0 0,-1-1-1,1 1 1,0-1 0,0 0-1,0 0 1,-1 0 0,1-1-1,6-1 1,-4 1 0,-1 0-1,0 0 1,-1 0 0,1-1-1,0 0 1,0 0-1,-1-1 1,1 0-1,-1 0 1,0 0 0,0 0-1,0-1 1,0 0-1,0 0 1,-1 0 0,0 0-1,0-1 1,0 0-1,0 0 1,-1 0 0,0 0-1,0 0 1,0-1-1,-1 1 1,0-1 0,0 0-1,0 0 1,0 0-1,-1 0 1,0 0-1,0-8 1,-1 13-6,0-1 0,0 1 0,-1-1 0,1 0 0,0 1 0,0-1 0,-1 1 0,1-1 0,-1 1 0,1 0 0,-1-1 0,0 1 0,0-1 0,1 1 0,-1 0 0,0 0 0,0 0 0,0-1 0,-1 1 0,1 0 0,0 0 0,0 0 0,0 0 0,-2 0 0,-1-1 0,1 1 0,0 0 0,0 0 0,-1 1 0,1-1 0,0 1 0,-1 0 0,1-1 0,0 1 0,-7 1 0,1 1 0,1-1 0,0 1 0,0 0 0,0 1 0,0 0 0,0 0 0,0 0 0,-10 8 0,16-10 0,0 1 0,0-1 0,0 1 0,0-1 0,0 1 0,1 0 0,-1 0 0,1 0 0,-1 0 0,1 0 0,0 0 0,0 0 0,0 0 0,0 0 0,0 0 0,0 1 0,-1 3 0,3-6 0,-1 1 0,0-1 0,0 1 0,0-1 0,0 1 0,0-1 0,1 1 0,-1-1 0,0 1 0,0-1 0,1 0 0,-1 1 0,0-1 0,0 0 0,1 1 0,-1-1 0,1 0 0,-1 1 0,0-1 0,1 0 0,-1 1 0,1-1 0,-1 0 0,0 0 0,1 0 0,-1 1 0,1-1 0,-1 0 0,1 0 0,29-3 0,-12-4 0,0-1 0,0 0 0,-1-2 0,0 0 0,0-1 0,16-14 0,38-24 0,-71 49 0,1 0 0,-1-1 0,1 1 0,-1-1 0,1 1 0,-1 0 0,1-1 0,-1 1 0,1 0 0,-1 0 0,1-1 0,-1 1 0,1 0 0,-1 0 0,1 0 0,0 0 0,-1 0 0,1 0 0,-1 0 0,1 0 0,0 0 0,-1 0 0,1 0 0,-1 0 0,1 0 0,-1 0 0,1 1 0,0-1 0,-1 0 0,1 0 0,-1 1 0,1-1 0,-1 0 0,1 1 0,0 22 0,-21 38 0,17-53 0,-7 19 5,5-14-16,0 1 1,1 0-1,-5 26 1,9-40-62,0 0 1,-1 0 0,1 1-1,0-1 1,0 0 0,0 0 0,0 1-1,0-1 1,0 0 0,0 0-1,0 1 1,0-1 0,0 0 0,0 0-1,0 1 1,0-1 0,0 0-1,0 0 1,0 1 0,1-1 0,-1 0-1,0 0 1,0 0 0,0 1-1,0-1 1,0 0 0,0 0 0,1 1-1,-1-1 1,0 0 0,0 0-1,0 0 1,1 0 0,-1 0 0,0 1-1,0-1 1,1 0 0,-1 0-1,0 0 1,0 0 0,0 0 0,1 0-1,-1 0 1,0 0 0,0 0-1,1 0 1,-1 0 0,16-7-3255,10-17-3657,-5-4-3240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1.690"/>
    </inkml:context>
    <inkml:brush xml:id="br0">
      <inkml:brushProperty name="width" value="0.025" units="cm"/>
      <inkml:brushProperty name="height" value="0.025" units="cm"/>
    </inkml:brush>
  </inkml:definitions>
  <inkml:trace contextRef="#ctx0" brushRef="#br0">65 1 20371,'0'0'6502,"-37"65"-3907,26-29-673,2 4-673,3 4-1121,4 1-128,2-3 0,0-3-641,5-8-1280,2-7-962,-1-6 0,0-10 897,-4-8-640</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2.034"/>
    </inkml:context>
    <inkml:brush xml:id="br0">
      <inkml:brushProperty name="width" value="0.025" units="cm"/>
      <inkml:brushProperty name="height" value="0.025" units="cm"/>
    </inkml:brush>
  </inkml:definitions>
  <inkml:trace contextRef="#ctx0" brushRef="#br0">6 91 16303,'0'0'3508,"-2"-9"-129,-1-31-406,3 38-2849,0 1-1,0 0 1,0-1-1,1 1 1,-1 0-1,0 0 0,1-1 1,-1 1-1,1 0 1,0 0-1,-1 0 0,1 0 1,0 0-1,0 0 1,0 0-1,-1 0 1,1 0-1,0 0 0,0 0 1,0 0-1,1 1 1,-1-1-1,0 0 0,0 1 1,0-1-1,2 0 1,33-6 985,-29 6-842,21-2 60,1 1 0,-1 1 0,28 4 0,-41-2-300,-1 1 1,1 0-1,-1 2 0,0 0 1,0 0-1,0 1 0,20 11 1,-32-16-25,-1 1 1,1-1-1,-1 1 1,0 0-1,1-1 0,-1 1 1,0 0-1,1 0 1,-1 0-1,0 0 1,0 0-1,0 0 1,0 1-1,0-1 1,0 0-1,0 0 1,-1 1-1,1-1 0,0 1 1,-1-1-1,1 0 1,-1 1-1,1-1 1,-1 1-1,0-1 1,0 1-1,1 0 1,-1-1-1,0 1 1,0-1-1,-1 1 1,1-1-1,0 1 0,0-1 1,-1 1-1,1-1 1,-1 1-1,0-1 1,1 1-1,-1-1 1,0 0-1,0 1 1,1-1-1,-1 0 1,0 0-1,0 0 0,-1 0 1,1 0-1,0 0 1,0 0-1,-2 1 1,-6 6 33,-1 0 1,0-1 0,0-1-1,-23 11 1,19-9-73,-1-1 1,0-1-1,0-1 0,-1 0 0,0 0 1,0-2-1,-25 3 0,40-6-163,1 0 0,0 0 0,-1 0 0,1 0 0,-1-1-1,1 1 1,0 0 0,-1 0 0,1 0 0,0-1-1,0 1 1,-1 0 0,1-1 0,0 1 0,-1 0 0,1 0-1,0-1 1,0 1 0,0 0 0,-1-1 0,1 1 0,0 0-1,0-1 1,0 1 0,0-1 0,0 1 0,0 0-1,0-1 1,0 1 0,0-1 0,0 1 0,0 0 0,0-1-1,0 1 1,0 0 0,0-1 0,0 1 0,0-1 0,0 1-1,0 0 1,1-1 0,-1 1 0,0-1 0,1-1-1957,4-20-16449</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2.455"/>
    </inkml:context>
    <inkml:brush xml:id="br0">
      <inkml:brushProperty name="width" value="0.025" units="cm"/>
      <inkml:brushProperty name="height" value="0.025" units="cm"/>
    </inkml:brush>
  </inkml:definitions>
  <inkml:trace contextRef="#ctx0" brushRef="#br0">114 1 18193,'0'0'8344,"0"11"-6027,-4 22-1787,-1 0 0,-1 0 0,-2 0 0,-2-1 0,-17 43 0,-17 55 203,42-121-733,-6 34 0,8-42 0,0 0 0,0-1 0,1 1 0,-1 0 0,0 0 0,0 0 0,1 0 0,-1 0 0,0 0 0,1 0 0,-1 0 0,1-1 0,-1 1 0,1 0 0,0 0 0,-1-1 0,1 1 0,0 0 0,0-1 0,-1 1 0,1-1 0,0 1 0,0-1 0,0 1 0,0-1 0,-1 1 0,1-1 0,0 0 0,0 1 0,0-1 0,0 0 0,0 0 0,0 0 0,0 0 0,0 0 0,0 0 0,2 0 0,25-1-857,0-2-1,-1 0 1,29-8-1,81-30-7553,-109 29-3514</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3.062"/>
    </inkml:context>
    <inkml:brush xml:id="br0">
      <inkml:brushProperty name="width" value="0.025" units="cm"/>
      <inkml:brushProperty name="height" value="0.025" units="cm"/>
    </inkml:brush>
  </inkml:definitions>
  <inkml:trace contextRef="#ctx0" brushRef="#br0">134 3 20467,'0'0'2675,"-8"-1"-230,4 1-2304,1 0 42,0-1-1,0 1 0,0 0 1,0 0-1,0 0 0,1 0 0,-1 0 1,0 1-1,0-1 0,0 1 1,0 0-1,1 0 0,-1 0 0,0 0 1,1 0-1,-1 1 0,1-1 0,-1 1 1,1 0-1,0-1 0,0 1 1,-1 0-1,1 0 0,1 1 0,-1-1 1,0 0-1,0 1 0,1-1 0,0 1 1,-2 3-1,-5 10-56,1 1 0,0-1 1,2 1-1,0 0 0,1 1 0,0-1 0,1 1 0,2-1 1,-1 1-1,3 31 0,0-47-126,-1 0 0,0 0 0,0 0 0,1-1 0,0 1 0,-1 0 0,1 0 0,0 0 0,0-1 0,-1 1 0,2 0 0,-1-1 0,0 1 0,0-1 0,0 1 0,1-1 0,-1 1 0,1-1 0,-1 0 0,1 0 0,-1 0 0,1 0 0,0 0 0,-1 0 0,1 0 0,0-1 0,0 1 0,0 0 0,0-1 0,-1 0 0,1 1 0,0-1 0,0 0 0,0 0 0,0 0 0,0 0 0,0 0 0,0-1 0,0 1 0,0-1 0,3 0 0,-2 0 0,0 0 0,0 0 0,0 0 0,0 0 0,0-1 0,-1 1 0,1-1 0,0 0 0,-1 0 0,1 1 0,-1-2 0,0 1 0,1 0 0,-1 0 0,0-1 0,-1 1 0,1-1 0,0 0 0,-1 1 0,1-1 0,-1 0 0,0 0 0,0 0 0,0 0 0,0 0 0,0-4 0,-1 4 0,0 1 0,0-1 0,0 1 0,0-1 0,-1 1 0,1-1 0,-1 1 0,0-1 0,0 1 0,0-1 0,0 1 0,0 0 0,0 0 0,-1-1 0,1 1 0,-1 0 0,0 0 0,1 0 0,-1 1 0,0-1 0,0 0 0,0 1 0,0-1 0,0 1 0,-1-1 0,1 1 0,0 0 0,-1 0 0,1 0 0,-1 1 0,1-1 0,-1 0 0,1 1 0,-1 0 0,1-1 0,-1 1 0,1 0 0,-1 0 0,0 1 0,1-1 0,-1 1 0,1-1 0,-1 1 0,-3 1 0,5-2 0,0 1 0,0-1 0,0 0 0,0 0 0,0 0 0,0 1 0,0-1 0,0 1 0,1-1 0,-1 1 0,0-1 0,0 1 0,0-1 0,1 1 0,-1 0 0,0-1 0,1 1 0,-1 0 0,1-1 0,-1 1 0,1 0 0,-1 0 0,0 1 0,1-1 0,0-1 0,1 1 0,-1 0 0,0-1 0,0 1 0,1-1 0,-1 1 0,0-1 0,1 1 0,-1-1 0,1 0 0,-1 1 0,1-1 0,-1 1 0,1-1 0,-1 0 0,1 1 0,-1-1 0,1 0 0,-1 0 0,1 1 0,-1-1 0,1 0 0,0 0 0,-1 0 0,1 0 0,-1 0 0,1 0 0,0 0 0,-1 0 0,1 0 0,-1 0 0,1 0 0,0 0 0,0 0 0,14-1 0,0-1 0,0 0 0,0-1 0,0-1 0,26-9 0,-8 2 0,-33 11 0,0 0 0,0-1 0,0 1 0,1 0 0,-1 0 0,0 0 0,0 0 0,0 0 0,1 0 0,-1 0 0,0 0 0,0 0 0,1 0 0,-1 0 0,0 0 0,0 0 0,1 0 0,-1 0 0,0 0 0,0 0 0,0 0 0,1 0 0,-1 0 0,0 1 0,0-1 0,1 0 0,-1 0 0,0 0 0,0 0 0,0 0 0,0 1 0,1-1 0,-1 0 0,0 0 0,0 0 0,0 0 0,0 1 0,0-1 0,0 0 0,1 0 0,-1 1 0,0-1 0,0 0 0,0 0 0,0 0 0,0 1 0,-3 15 0,-11 17 0,14-32 0,-7 12 0,4-7 0,-1 0 0,2-1 0,-1 1 0,1 0 0,0 0 0,0 0 0,0 1 0,0 9 0,2-16-72,0 1-1,1-1 1,-1 1 0,0-1-1,1 1 1,-1-1 0,1 1-1,-1-1 1,1 1 0,-1-1-1,1 1 1,-1-1 0,1 0-1,-1 1 1,1-1 0,0 0-1,-1 1 1,1-1 0,-1 0-1,1 0 1,0 0 0,-1 0-1,1 0 1,0 0 0,-1 1-1,1-2 1,0 1 0,0 0-1,15 1-5421,-13-1 3274,9 0-14233</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3.529"/>
    </inkml:context>
    <inkml:brush xml:id="br0">
      <inkml:brushProperty name="width" value="0.025" units="cm"/>
      <inkml:brushProperty name="height" value="0.025" units="cm"/>
    </inkml:brush>
  </inkml:definitions>
  <inkml:trace contextRef="#ctx0" brushRef="#br0">0 0 18193,'0'0'10891,"63"36"-9738,-20-34-449,4-2-447,4 0-161,-1-1-225,-9-6-1568,-5-1-1634,-14-1-1282,-11 4-3074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3.903"/>
    </inkml:context>
    <inkml:brush xml:id="br0">
      <inkml:brushProperty name="width" value="0.025" units="cm"/>
      <inkml:brushProperty name="height" value="0.025" units="cm"/>
    </inkml:brush>
  </inkml:definitions>
  <inkml:trace contextRef="#ctx0" brushRef="#br0">0 17 16976,'0'0'8392,"58"6"-6214,-10-6-608,6 0-674,4 0-639,-5-2-225,-2-4-705,-9 0-2658,-12-2-3395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102"/>
    </inkml:context>
    <inkml:brush xml:id="br0">
      <inkml:brushProperty name="width" value="0.025" units="cm"/>
      <inkml:brushProperty name="height" value="0.025" units="cm"/>
    </inkml:brush>
  </inkml:definitions>
  <inkml:trace contextRef="#ctx0" brushRef="#br0">1 0 18481,'0'0'12957,"0"9"-12135,3 29-470,-3-36-354,1-1 0,-1 1 0,1-1 0,-1 0 1,1 1-1,0-1 0,-1 1 0,1-1 0,0 0 0,0 0 0,0 0 0,0 1 0,0-1 0,0 0 0,1 0 0,-1 0 0,0 0 1,0-1-1,1 1 0,-1 0 0,0 0 0,1-1 0,-1 1 0,1-1 0,-1 1 0,1-1 0,-1 0 0,1 0 0,-1 0 0,1 1 0,-1-1 1,1-1-1,0 1 0,-1 0 0,2-1 0,4 1-138,-1-1 1,1 0-1,-1-1 1,0 1-1,1-1 0,6-4 1,16-10-481,-21 11 658,0 0 1,0 1-1,0 0 1,0 1-1,0-1 1,1 1-1,0 1 1,-1 0-1,12-1 1,-19 3-8,-1 0-1,1 1 1,-1-1 0,1 1-1,-1-1 1,1 1 0,-1 0 0,1-1-1,-1 1 1,0-1 0,1 1-1,-1 0 1,0-1 0,0 1-1,1 0 1,-1-1 0,0 1-1,0 0 1,0 0 0,0-1 0,0 1-1,0 0 1,0-1 0,0 1-1,0 0 1,0 0 0,0-1-1,-1 2 1,-3 23 515,-3-5-546,6-16 0,-1-1 0,1 0 0,0 1 0,0-1 0,0 1 0,0-1 0,1 1 0,0-1 0,-1 1 0,1-1 0,0 1 0,1 3 0,3-6-397,-1 0-1,1-1 1,0 0-1,-1 0 1,1 0 0,-1 0-1,1-1 1,4 0-1,43-25-10839,-21 8 4238</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4.556"/>
    </inkml:context>
    <inkml:brush xml:id="br0">
      <inkml:brushProperty name="width" value="0.025" units="cm"/>
      <inkml:brushProperty name="height" value="0.025" units="cm"/>
    </inkml:brush>
  </inkml:definitions>
  <inkml:trace contextRef="#ctx0" brushRef="#br0">1 93 9321,'0'0'21572,"9"9"-20872,-6-6-639,1 1 1,1 1 1,-1 0-1,1 0 0,-1 0 1,-1 0-1,1 1 0,-1 0 1,0 0-1,0-1 0,0 2 1,-1-1-1,0 0 0,1 9 1,2 39 95,-4-34-130,1-1-1,5 27 0,-7-45-27,0 0 0,1 1 0,-1-1 0,1 0 0,-1 0 0,1 1 0,-1-1 0,1 0 0,-1 0 0,1 0 0,0 0 0,0 0 0,0 0 0,-1 0 0,1 0 0,0 0 0,0 0 0,0 0 0,1-1 0,-1 1 0,0 0 0,0-1 0,0 1 0,0-1 0,1 1 0,-1-1 0,0 0 0,0 1 0,1-1 0,-1 0 0,0 0 0,1 0 0,-1 0 0,0 0 0,1 0 0,-1 0 0,0-1 0,0 1 0,1 0 0,-1-1 0,0 1 0,0-1 0,0 1 0,1-1 0,-1 0 0,2-1 0,6-3 0,0-1 0,0 0 0,0 0 0,9-11 0,30-30 0,-3-2 0,67-95 0,-106 140 0,-6 15 0,-6 14 0,-3 1 0,-26 83 0,32-98 0,1 0 0,0 0 0,1 1 0,0-1 0,1 0 0,0 1 0,4 20 0,-4-30 0,0-1 0,1 0 0,-1 0 0,0 1 0,1-1 0,-1 0 0,1 0 0,-1 1 0,1-1 0,0 0 0,0 0 0,-1 0 0,1 0 0,0 0 0,0 0 0,0 0 0,0 0 0,0 0 0,0-1 0,0 1 0,0 0 0,1-1 0,-1 1 0,0-1 0,3 2 0,-1-2 0,0 0 0,-1 0 0,1 0 0,0 0 0,0 0 0,0-1 0,0 1 0,0-1 0,0 0 0,0 1 0,3-3 0,4-1 0,0-1 0,-1-1 0,1 1 0,-1-2 0,12-9 0,-2-3 0,-1-1 0,-1 0 0,0-1 0,-2-1 0,0 0 0,-1-2 0,-2 1 0,0-1 0,-2-1 0,0 0 0,-2-1 0,5-27 0,-15 63-2220,-5 21-6626,4-12-1452</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5.214"/>
    </inkml:context>
    <inkml:brush xml:id="br0">
      <inkml:brushProperty name="width" value="0.025" units="cm"/>
      <inkml:brushProperty name="height" value="0.025" units="cm"/>
    </inkml:brush>
  </inkml:definitions>
  <inkml:trace contextRef="#ctx0" brushRef="#br0">227 141 14574,'0'0'3539,"7"-9"6,-4 3-3220,2 0 517,-1 0 0,1 0-1,-2-1 1,1 0 0,-1 0-1,0 0 1,0 0 0,-1 0 0,0-1-1,0 1 1,0-13 0,-2 18-823,0 1 0,-1-1 0,0 1 0,1-1 0,-1 1 0,0-1 0,0 1 0,0-1 0,0 1 1,0 0-1,0-1 0,0 1 0,0 0 0,0 0 0,-1 0 0,1 0 0,0 0 0,-1 0 0,1 0 0,-1 0 1,1 1-1,-1-1 0,0 1 0,1-1 0,-1 1 0,1-1 0,-1 1 0,0 0 0,1 0 0,-1 0 0,0 0 1,-2 0-1,-6 0-9,1 0 1,0 0 0,0 1-1,-18 3 1,17 0-11,0 0 0,0 1 0,0 0 0,1 1 0,0 0 0,0 0 0,0 1 0,1 1 0,0-1 0,0 1 0,1 0 0,0 1 0,0 0 0,1 0 0,0 0 0,1 1 0,0-1 0,1 2 0,0-1 0,0 0 0,1 1 0,0-1 0,1 1 0,0 0 0,0 21 0,2-30 0,0 0 0,1-1 0,-1 1 0,0 0 0,1-1 0,-1 1 0,1 0 0,0-1 0,0 1 0,-1-1 0,1 1 0,0-1 0,0 0 0,0 1 0,1-1 0,-1 0 0,0 1 0,0-1 0,1 0 0,-1 0 0,3 1 0,0 0 0,-1-1 0,1 1 0,0-1 0,1 0 0,-1 0 0,0 0 0,0 0 0,8 0 0,-1-1 0,0-1 0,1 0 0,-1 0 0,0-1 0,0-1 0,12-3 0,-16 3 0,53-22 0,-56 23 0,0 0 0,-1 0 0,1 0 0,-1-1 0,1 1 0,-1-1 0,0 0 0,0 0 0,0 0 0,0 0 0,-1-1 0,4-5 0,-9 9 0,-1 0 0,1 0 0,-1 0 0,1 1 0,-1-1 0,1 1 0,0 0 0,-1 0 0,-4 2 0,-5 3 0,1 1 0,1 0 0,-1 0 0,-18 17 0,44-33 0,0 0 0,1 0 0,0 1 0,31-11 0,-45 19 0,0-1 0,0 1 0,0-1 0,0 1 0,0-1 0,0 1 0,-1 0 0,1-1 0,0 1 0,0 0 0,0 0 0,0 0 0,0-1 0,0 1 0,0 0 0,0 1 0,0-1 0,0 0 0,0 0 0,0 0 0,0 0 0,0 1 0,0-1 0,0 1 0,0-1 0,0 0 0,0 1 0,0 0 0,0-1 0,-1 1 0,1-1 0,0 1 0,0 0 0,-1 0 0,1-1 0,-1 1 0,2 1 0,-1 3 0,-1-1 0,1 1 0,-1-1 0,1 1 0,-1-1 0,-1 1 0,0 6 0,1-8 0,-3 18 0,-2 0 0,0-1 0,-8 23 0,6-22 0,9-20-769,2-6-5701,6-8-9097</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6.494"/>
    </inkml:context>
    <inkml:brush xml:id="br0">
      <inkml:brushProperty name="width" value="0.025" units="cm"/>
      <inkml:brushProperty name="height" value="0.025" units="cm"/>
    </inkml:brush>
  </inkml:definitions>
  <inkml:trace contextRef="#ctx0" brushRef="#br0">1 21 5573,'0'0'18909,"9"-5"-17014,-7 3-1781,0 0 1,0 1-1,0-1 1,1 1-1,-1 0 0,0 0 1,1 0-1,-1 0 1,1 0-1,-1 0 0,1 1 1,0-1-1,3 1 1,-4 1-30,0 0 1,-1 0-1,1 0 1,0 0 0,0 0-1,-1 1 1,1-1 0,0 1-1,-1-1 1,0 1 0,1 0-1,-1-1 1,0 1-1,0 0 1,0 0 0,0 0-1,0 0 1,0 0 0,0 0-1,-1 0 1,1 0 0,-1 0-1,1 2 1,7 28 601,-6-20-576,1 0 1,1 0-1,0 0 1,0 0-1,10 17 1,-12-27-101,-1 0 0,0 0 0,1 0 0,-1-1 0,1 1-1,0 0 1,-1-1 0,1 1 0,0-1 0,0 0 0,0 0 0,0 0 0,0 0 0,0 0 0,0 0 0,0 0 0,1-1 0,-1 1 0,0-1 0,0 1 0,1-1 0,-1 0 0,0 0 0,1 0 0,-1 0 0,0 0 0,0-1 0,1 1 0,-1-1 0,0 1 0,0-1 0,0 0 0,1 0-1,-1 0 1,0 0 0,2-2 0,9-6 34,0 1-1,-1-2 0,-1 0 0,1 0 0,-2-1 1,14-16-1,12-13 4,-36 40-52,0 0 0,0-1 0,1 1 0,-1-1 0,0 1 0,0 0 0,1 0 0,-1-1 0,0 1 0,1 0 0,-1-1 0,0 1 0,1 0 0,-1 0 0,0 0 0,1-1 0,-1 1 0,1 0 0,-1 0 0,0 0 0,1 0 0,-1 0 0,1 0 0,-1 0 0,0 0 0,1 0 0,-1 0 0,1 0 0,-1 0 0,0 0 0,1 0 0,-1 0 0,1 0 0,-1 0 0,0 1 0,1-1 0,-1 0 0,1 0-1,-1 0 1,0 1 0,1-1 0,-1 0 0,7 24 147,-8 45 403,1-56-475,0-9-65,-1 0-3,1 0 1,0 0-1,0 0 1,1 1-1,-1-1 1,1 0-1,2 7 1,-2-10-5,-1 0 1,1 0 0,0 0 0,0-1 0,-1 1 0,1 0-1,0-1 1,0 1 0,0 0 0,0-1 0,0 1-1,0-1 1,0 0 0,0 1 0,0-1 0,0 0 0,0 1-1,0-1 1,0 0 0,0 0 0,0 0 0,0 0-1,0 0 1,0 0 0,0 0 0,0 0 0,0-1 0,0 1-1,0 0 1,0-1 0,0 1 0,0-1 0,0 1-1,0-1 1,2 0 0,8-5 0,-1 0 0,1 0 0,-1-1 0,0 0 0,17-18 0,-20 18 0,0 1 0,0-1 0,1 1 0,0 1 0,0-1 0,0 1 0,0 1 0,1-1 0,0 1 0,0 1 0,17-5 0,-25 8-136,0 0-1,1-1 1,-1 1-1,0 0 1,1 0 0,-1 0-1,0 0 1,1 1 0,-1-1-1,0 0 1,0 0-1,1 1 1,-1-1 0,0 1-1,0-1 1,0 1 0,1 0-1,-1-1 1,0 1-1,0 0 1,0 0 0,0 0-1,0 0 1,0 0-1,-1 0 1,1 0 0,0 0-1,0 0 1,-1 0 0,1 0-1,-1 0 1,1 1-1,-1-1 1,1 2 0,1 4-1313,-1 0-1,-1 0 1,1 0 0,-1 0 0,-1 9 0,1-1-805</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6.834"/>
    </inkml:context>
    <inkml:brush xml:id="br0">
      <inkml:brushProperty name="width" value="0.025" units="cm"/>
      <inkml:brushProperty name="height" value="0.025" units="cm"/>
    </inkml:brush>
  </inkml:definitions>
  <inkml:trace contextRef="#ctx0" brushRef="#br0">0 12 16688,'0'0'12235,"58"-12"-19570,-35 15-2049</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7.163"/>
    </inkml:context>
    <inkml:brush xml:id="br0">
      <inkml:brushProperty name="width" value="0.025" units="cm"/>
      <inkml:brushProperty name="height" value="0.025" units="cm"/>
    </inkml:brush>
  </inkml:definitions>
  <inkml:trace contextRef="#ctx0" brushRef="#br0">136 3 13613,'0'0'9379,"-8"-1"-6725,5 0-2490,0 1 1,0 0-1,1 0 1,-1 0-1,0 0 1,0 0-1,0 0 1,0 1-1,0-1 1,1 1-1,-1 0 1,0 0-1,1 0 1,-5 3-1,3-1-33,0 0 1,0 0-1,0 1 0,1-1 0,-1 1 0,1 0 1,0 0-1,0 0 0,-4 9 0,0 1 55,1 0 0,0 0-1,1 0 1,0 1 0,1 0-1,1 0 1,0 0 0,1 0-1,1 0 1,1 0 0,0 1 0,0-1-1,4 16 1,-4-28-175,1 0 0,0 0 0,0 0 0,0 0 0,0-1-1,0 1 1,0 0 0,1 0 0,-1-1 0,1 1 0,0-1 0,0 1 0,0-1 0,0 0 0,0 0 0,0 0 0,1 0 0,-1 0-1,1-1 1,-1 1 0,1 0 0,0-1 0,-1 0 0,1 0 0,0 0 0,0 0 0,0 0 0,0-1 0,0 1 0,0-1 0,0 0-1,0 0 1,0 0 0,0 0 0,0 0 0,0-1 0,4 0 0,1-1 14,0 0 0,0-1 0,0 0 1,0 0-1,0-1 0,-1 0 0,1 0 0,-1-1 0,0 0 1,-1 0-1,1 0 0,7-9 0,-6 4-25,0-1 0,0 0 0,-1 0 0,-1-1 0,0 0 0,9-25 0,-12 29 0,-1-1 0,0 0 0,0 1 0,0-1 0,-1 0 0,-1 0 0,0 1 0,0-1 0,0 0 0,-1 0 0,-3-13 0,2 19-46,1 0 0,0 0 0,-1 1 0,0-1 1,0 0-1,1 1 0,-2-1 0,1 1 0,0 0 0,0-1 0,-1 1 0,1 0 0,-1 0 1,0 1-1,1-1 0,-1 1 0,0-1 0,0 1 0,0 0 0,0 0 0,0 0 0,0 0 1,-1 1-1,1-1 0,0 1 0,0 0 0,0 0 0,-1 0 0,1 0 0,0 1 0,0-1 0,0 1 1,0 0-1,0 0 0,0 0 0,0 0 0,0 0 0,0 1 0,0-1 0,0 1 0,1 0 1,-1 0-1,1 0 0,-1 0 0,1 0 0,0 0 0,0 1 0,0-1 0,0 1 0,0 0 1,1 0-1,-1-1 0,1 1 0,-1 0 0,1 0 0,-1 5 0,1 9-4338,2-1-3510,1-6-2452</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7.537"/>
    </inkml:context>
    <inkml:brush xml:id="br0">
      <inkml:brushProperty name="width" value="0.025" units="cm"/>
      <inkml:brushProperty name="height" value="0.025" units="cm"/>
    </inkml:brush>
  </inkml:definitions>
  <inkml:trace contextRef="#ctx0" brushRef="#br0">52 1 17200,'0'0'2477,"-1"13"278,-19 97 1389,9-61-2545,3 0 1,-4 67-1,17 30-206,-3-157-1393,0 1 0,1 0 0,0-1 0,5-10 0,3-13 0,9-36 0,-5 11 0,4 0 0,26-59 0,-42 113 0,0 0 0,0 0 0,1 0 0,-1 0 0,1 1 0,6-7 0,-9 10 0,0 0 0,0 0 0,0 1 0,0-1 0,0 0 0,0 0 0,0 0 0,0 1 0,0-1 0,0 1 0,1-1 0,-1 1 0,0-1 0,0 1 0,1 0 0,-1-1 0,0 1 0,0 0 0,1 0 0,-1 0 0,0 0 0,1 0 0,-1 0 0,0 0 0,1 1 0,-1-1 0,0 0 0,0 1 0,0-1 0,1 1 0,-1-1 0,0 1 0,0 0 0,0-1 0,0 1 0,1 1 0,-1-1 0,0 1 0,1-1 0,-1 1 0,-1 0 0,1-1 0,0 1 0,0 0 0,0 0 0,-1-1 0,1 1 0,-1 0 0,0 0 0,1 0 0,-1 0 0,0 0 0,0-1 0,0 1 0,0 0 0,-1 0 0,1 0 0,0 0 0,-1 0 0,0-1 0,1 1 0,-1 0 0,0 0 0,0-1 0,0 1 0,0 0 0,0-1 0,0 1 0,0-1 0,-3 3 0,-2 3 0,-1 1 0,0-1 0,-1 0 0,-13 10 0,-10 4 0,0-1 0,-37 17 0,82-48-2118,16-18-5197,-1-3 252</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08.703"/>
    </inkml:context>
    <inkml:brush xml:id="br0">
      <inkml:brushProperty name="width" value="0.025" units="cm"/>
      <inkml:brushProperty name="height" value="0.025" units="cm"/>
    </inkml:brush>
  </inkml:definitions>
  <inkml:trace contextRef="#ctx0" brushRef="#br0">68 24 19154,'0'0'8317,"-3"9"-6939,-14 46-725,3 1 0,3 0 0,1 1 0,4 0 0,0 76 0,8-129-653,4-10 0,4-10 0,-4-1 0,-1-1 0,-1 1 0,0-1 0,1-28 0,-5 48 0,0 0 0,0 0 0,0 0 0,0 0 0,1 0 0,-1 0 0,1 0 0,0 0 0,-1-1 0,1 1 0,0 0 0,0 0 0,0 0 0,0-1 0,0 1 0,0 0 0,1-1 0,-1 1 0,1-1 0,-1 0 0,1 1 0,2 0 0,0 1 0,0-1 0,1-1 0,-1 1 0,1-1 0,-1 1 0,1-1 0,-1 0 0,1-1 0,7 1 0,5-1 0,1-1 0,-1-1 0,0-1 0,25-6 0,7-7 0,-32 10 0,0 1 0,0 0 0,22-3 0,-39 8 0,1 0 0,-1 0 0,0 0 0,0 0 0,1 0 0,-1 0 0,0 1 0,1-1 0,-1 0 0,0 0 0,0 0 0,1 0 0,-1 0 0,0 1 0,0-1 0,1 0 0,-1 0 0,0 0 0,0 1 0,1-1 0,-1 0 0,0 0 0,0 1 0,0-1 0,0 0 0,0 0 0,1 1 0,-1-1 0,0 0 0,0 1 0,0-1 0,0 0 0,0 0 0,0 1 0,0-1 0,0 0 0,0 1 0,-2 20 0,-7 16 0,8-36 0,1-1 0,0 0 0,0 0 0,0 1 0,0-1 0,0 0 0,-1 0 0,1 1 0,0-1 0,0 0 0,0 0 0,0 1 0,0-1 0,0 0 0,0 1 0,0-1 0,0 0 0,0 0 0,0 1 0,0-1 0,0 0 0,0 0 0,0 1 0,0-1 0,1 0 0,-1 0 0,0 1 0,0-1 0,0 0 0,0 0 0,0 1 0,1-1 0,-1 0 0,0 0 0,0 0 0,0 1 0,1-1 0,-1 0 0,12-2 0,15-14 0,-26 15 0,4-1 0,3-5-6,1 1 1,1 0-1,-1 1 0,1 0 0,0 0 0,0 1 0,1 1 0,-1-1 1,1 2-1,19-3 0,-30 5-3,0 0 0,0 0 0,1 0 0,-1 0 0,0 0 0,1 0 1,-1 0-1,0 0 0,0 0 0,0 1 0,1-1 0,-1 0 0,0 0 0,0 0 0,1 0 0,-1 1 0,0-1 0,0 0 1,0 0-1,0 0 0,1 1 0,-1-1 0,0 0 0,0 0 0,0 1 0,0-1 0,0 0 0,0 0 0,0 1 0,0-1 0,0 0 1,0 0-1,0 1 0,0-1 0,0 0 0,0 1 0,0-1 0,0 0 0,0 0 0,0 1 0,0-1 0,0 0 0,-5 19-194,1-3-689,5-16 821,-1 0-1,1 1 0,-1-1 0,1 0 0,-1 0 1,0 0-1,1 0 0,-1 0 0,1 0 1,-1 0-1,1 0 0,-1 0 0,1 0 0,-1 0 1,1 0-1,-1-1 0,0 1 0,1 0 1,-1 0-1,1 0 0,-1-1 0,0 1 1,1 0-1,-1 0 0,1-1 0,-1 1 0,0 0 1,0-1-1,1 1 0,-1 0 0,0-1 1,1 1-1,-1-1 0,0 1 0,1-1 0,4-4 233,19-18-12368,-15 8 12541,0-5 1795,4-8 446,-10 23 793,-3 11 2531,-2 1-5633,0-1 1,0 1 0,-1-1 0,0 1 0,0-1 0,-5 7 0,13-24-1852,-1 0-1,1-1 1,-2 0 0,0 0 0,0 0-1,-1 0 1,1-23 0,-3 28 1108,5-37-2245,4-44-787,-4 58 6750,1 1 3945,-6 29-7043,0 1 0,0-1 1,0 0-1,0 0 0,0 0 1,0 0-1,1 0 0,-1 1 1,0-1-1,0 0 0,0 0 1,0 0-1,1 0 0,-1 0 0,0 0 1,0 0-1,0 0 0,0 0 1,1 0-1,-1 0 0,0 0 1,0 0-1,0 0 0,1 0 1,-1 0-1,0 0 0,0 0 0,0 0 1,1 0-1,-1 0 0,0 0 1,0 0-1,0 0 0,0 0 1,1 0-1,-1 0 0,0 0 1,0-1-1,0 1 0,0 0 0,0 0 1,1 0-1,-1 0 0,0 0 1,0-1-1,4 21 605,-2 264 561,-3-146-995,1-136-451,0-1 0,0 1 0,-1 0 1,1 0-1,0 0 0,0 0 0,-1 0 0,1 0 0,-1-1 1,0 1-1,0 0 0,1 0 0,-1-1 0,-2 3 0,-5-4-1603,0-16 259,5 9 816,-29-97-3711,7 0 7415,25 102-2913,-1 1 1,1-1-1,-1 1 0,1-1 1,0 0-1,0 1 0,0-1 1,0 0-1,0 1 1,0-1-1,0 1 0,0-1 1,0 0-1,1 1 0,-1-1 1,1 1-1,-1-1 1,1 1-1,0-1 0,0 1 1,-1-1-1,1 1 1,0 0-1,0-1 0,0 1 1,2-2-1,1 2 230,-1 0 0,1 0 0,-1 0 0,1 1 0,0-1 1,-1 1-1,1 0 0,0 0 0,6 1 0,8-1-53,93 4-2125,1-1-6200,-71-3-8431</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1.382"/>
    </inkml:context>
    <inkml:brush xml:id="br0">
      <inkml:brushProperty name="width" value="0.025" units="cm"/>
      <inkml:brushProperty name="height" value="0.025" units="cm"/>
    </inkml:brush>
  </inkml:definitions>
  <inkml:trace contextRef="#ctx0" brushRef="#br0">130 571 13132,'-9'14'577,"-8"16"-526,1 1 0,2 1 1,1 0-1,-11 42 0,11-10-1,3 1 1,-3 113-1,18 131 87,-5-305-137,1 13-4,-1 1-32,1 0 0,0 0 1,2 0-1,5 21 0,-7-36 22,0 1-1,0-1 1,0 0-1,0 0 1,1 1 0,-1-1-1,1 0 1,0 0-1,0-1 1,0 1-1,0 0 1,1-1 0,-1 1-1,1-1 1,-1 0-1,1 1 1,0-1-1,0-1 1,0 1 0,0 0-1,0-1 1,1 0-1,-1 1 1,0-1 0,1 0-1,-1-1 1,7 2-1,20-2-190,1-2-1,-1 0 1,30-7 0,39-4 177,24 12-86,0 5 0,177 29-1,112 5-2750,9-56 1075,-1-32 3996,311-19 2428,-641 68-4260,0 3 0,116 19-1,78 14 2162,-238-33-1960,0-2 1,0-2 0,0-3 0,55-11-1,313-96 824,-244 60-1380,322-53-1,-304 95 765,-1 0 530,-161 7-1096,0-1 1,0-2-1,-1 0 1,0-2-1,25-11 1,-48 18-177,0 0 0,0 1 1,-1-1-1,1 0 0,0-1 0,-1 1 0,1 0 1,0 0-1,-1-1 0,1 1 0,-1-1 0,0 1 1,0-1-1,1 0 0,-1 1 0,0-1 0,0 0 1,-1 0-1,2-3 0,-2-38 1487,-2 13-1665,4-132 459,-9-228-1421,3 348 969,-2 0 1,-2 1-1,-1-1 0,-3 2 1,-1 0-1,-2 0 0,-22-41 0,28 67 124,-1 0 0,0 1 0,-1 0 0,0 1 0,-1 0 0,0 1 0,-1 0 0,0 1-1,-1 1 1,0 0 0,0 0 0,-1 2 0,0 0 0,-1 0 0,1 2 0,-1 0 0,-1 0 0,1 2-1,0 0 1,-28-1 0,36 5-105,0-1-1,0 2 1,1-1-1,-1 1 0,1 1 1,-1-1-1,-7 5 1,6-4-32,0 1 0,0-1 0,0 0 0,-17 2 0,-381 2-1822,193-9 1208,-577 63 1242,336-16-266,-476-13-7,-246 24 174,910-15 325,228-32-1075,0 2 0,1 1 0,0 2-1,-58 30 1,84-37-2359</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2.474"/>
    </inkml:context>
    <inkml:brush xml:id="br0">
      <inkml:brushProperty name="width" value="0.025" units="cm"/>
      <inkml:brushProperty name="height" value="0.025" units="cm"/>
    </inkml:brush>
  </inkml:definitions>
  <inkml:trace contextRef="#ctx0" brushRef="#br0">65 58 17104,'0'-8'2381,"-1"-26"427,-4 22 645,-3 15-1791,-4 15-579,4 4-971,1 2 1,0-1-1,2 1 0,1-1 1,-1 31-1,3-1-59,6 69-1,-3-112-44,0 0 0,1 0 0,0-1-1,0 1 1,1-1 0,1 1 0,0-1 0,6 12-1,-8-18 28,-1-1 0,1 1 0,-1-1-1,1 1 1,0-1 0,0 0 0,0 0-1,1 0 1,-1 0 0,0 0 0,1-1-1,-1 1 1,1-1 0,0 1 0,-1-1 0,1 0-1,0 0 1,0 0 0,0 0 0,-1-1-1,1 1 1,0-1 0,0 0 0,0 0-1,0 0 1,0 0 0,0 0 0,0-1-1,0 1 1,0-1 0,0 0 0,4-1 0,2-3 97,1 0 0,-1 0 0,-1-1 0,1 0 0,-1 0 1,0-1-1,-1 0 0,1 0 0,9-14 0,2-4 40,31-52 0,-37 53-124,0-1 0,-2 0 0,0-1 0,-2 0 0,8-40 0,-26 109-359,0-4 322,-5 45 1,12-64-2,0-1-13,1 0 1,0 0-1,2 0 1,3 26-1,-4-42 14,1 0 0,-1 0 0,1 1-1,0-1 1,-1 0 0,2-1 0,-1 1-1,0 0 1,1 0 0,-1 0 0,1-1-1,0 1 1,-1-1 0,1 1 0,1-1 0,-1 0-1,0 0 1,1 0 0,-1 0 0,1 0-1,-1 0 1,1-1 0,0 1 0,0-1-1,-1 0 1,1 0 0,0 0 0,0 0-1,0 0 1,1-1 0,-1 1 0,0-1-1,5 0 1,-2-1-1,1 0 1,0-1-1,-1 0 0,1 0 1,-1 0-1,0-1 0,0 0 1,0-1-1,0 1 0,0-1 0,-1 0 1,1 0-1,-1-1 0,0 1 1,-1-1-1,1 0 0,4-7 1,10-13 10,-1-1 1,18-36 0,-22 37-22,-2-1 0,0 0 0,11-41 0,-19 52 0,-1 1 0,0-1 0,-1 0 0,0 0 0,-2 0 0,1 0 0,-2 0 0,-3-22 0,4 36 0,0 0 0,0 0 0,0 0 0,0 0 0,0 0 0,0 0 0,-1 0 0,1 0 0,0 0 0,-1 0 0,1 0 0,-1 0 0,1 0 0,-1 0 0,1 0 0,-1 1 0,0-1 0,1 0 0,-1 0 0,0 1 0,0-1 0,1 0 0,-1 1 0,0-1 0,0 0 0,0 1 0,0-1 0,0 1 0,0 0 0,0-1 0,0 1 0,0 0 0,0 0 0,0 0 0,0-1 0,0 1 0,0 0 0,0 0 0,0 0 0,0 1 0,-1-1 0,1 0 0,0 0 0,-1 1 0,-1 0 0,0 1 0,0-1 0,0 1 0,1 0 0,-1 0 0,1 0 0,-1 0 0,1 0 0,0 1 0,-1-1 0,1 1 0,0-1 0,-1 4 0,-14 36-3656,3 25-8351,13-49 476</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3.206"/>
    </inkml:context>
    <inkml:brush xml:id="br0">
      <inkml:brushProperty name="width" value="0.025" units="cm"/>
      <inkml:brushProperty name="height" value="0.025" units="cm"/>
    </inkml:brush>
  </inkml:definitions>
  <inkml:trace contextRef="#ctx0" brushRef="#br0">1 441 16816,'0'0'8216,"9"0"-5894,-4 0-2137,0-1 0,-1 1 0,1-1 0,-1 0 0,1-1 0,-1 1 0,1-1 0,-1 0 0,0 0 1,0 0-1,0-1 0,0 1 0,0-1 0,0 0 0,-1 0 0,1 0 0,-1 0 0,0-1 0,0 0 0,0 1 0,-1-1 0,1 0 0,-1 0 0,0-1 0,0 1 1,2-6-1,-2 5-138,0-1-1,-1 0 1,1 1 0,-1-1 0,0 0 0,0-6 0,-1 11-45,1 0-1,-1 1 1,0-1 0,0 0 0,-1 0-1,1 0 1,0 0 0,0 1-1,0-1 1,-1 0 0,1 0 0,0 1-1,-1-1 1,1 0 0,0 0 0,-1 1-1,1-1 1,-1 0 0,1 1-1,-1-1 1,1 1 0,-1-1 0,0 0-1,1 1 1,-1 0 0,0-1 0,0 1-1,1-1 1,-1 1 0,0 0-1,0-1 1,1 1 0,-1 0 0,0 0-1,0 0 1,0 0 0,1 0 0,-1-1-1,0 2 1,0-1 0,0 0-1,0 0 1,1 0 0,-1 0 0,0 0-1,0 1 1,0-1 0,1 0 0,-1 1-1,-1 0 1,-2 0-2,1 1 0,0 0 0,-1 1 0,1-1 0,0 0 0,0 1 0,0 0 0,1-1 0,-1 1 0,0 0 0,1 1 0,0-1 0,0 0 0,0 1 0,0-1 0,1 1 0,-2 3 0,0-1 0,1-1 0,0 1 0,1-1 0,-1 1 0,1 0 0,0 0 0,1-1 0,0 1 0,-1 0 0,3 11 0,-2-16 0,1 0 0,-1 0 0,1-1 0,0 1 0,0 0 0,-1-1 0,1 1 0,0 0 0,0-1 0,0 1 0,0-1 0,0 1 0,0-1 0,0 1 0,0-1 0,0 0 0,0 0 0,0 1 0,0-1 0,0 0 0,0 0 0,0 0 0,0 0 0,2 0 0,31-2 0,-30 2 0,146-5-2909,-145 4 2901,-1 0 0,1 0 1,-1 0-1,0-1 1,0 1-1,0-1 0,0 0 1,0 0-1,0-1 1,0 1-1,-1-1 0,1 0 1,-1 0-1,1 0 1,-1 0-1,0-1 0,-1 1 1,4-5-1,8-12-80,22-42 0,-33 56 56,14-29-54,-1-2 0,-1 0-1,-2 0 1,-2-1 0,12-74-1,-28 147 36,-5 25 366,2 0 1,3 1 0,6 112 0,9-131-316,-10-40 3,0-1 1,1 1 0,-1-1 0,1 1-1,0-1 1,-1 0 0,1 0-1,0 1 1,0-1 0,-1 0 0,1 0-1,0 0 1,0 0 0,1 0-1,-1 0 1,0 0 0,0 0 0,0 0-1,1 0 1,-1-1 0,0 1-1,1 0 1,-1-1 0,0 1 0,2-1-1,-2 0-3,0-1 0,-1 1-1,1-1 1,0 1 0,-1-1-1,1 0 1,-1 1-1,1-1 1,-1 0 0,1 0-1,-1 1 1,1-1 0,-1 0-1,0 0 1,1 0 0,-1 1-1,0-1 1,0 0-1,0 0 1,0 0 0,0 0-1,0 0 1,0 1 0,0-1-1,0 0 1,0-2 0,-2-27 15,-2 20 85,0-1 0,0 0 1,-1 1-1,-1 0 0,0 0 1,0 1-1,-1-1 0,0 1 1,0 1-1,-18-16 0,-23-32 1060,48 56-1155,-1 0-1,1-1 1,-1 1-1,1-1 1,0 1-1,-1-1 1,1 1-1,0-1 0,-1 1 1,1-1-1,0 1 1,0-1-1,-1 0 1,1 1-1,0-1 1,0 1-1,0-1 1,0 0-1,0 1 1,0-1-1,0 1 1,0-1-1,0 0 1,0 1-1,0-1 1,1 1-1,-1-1 1,0 0-1,0 1 1,1-1-1,-1 1 1,0-1-1,0 1 0,1-1 1,0 0-1,23-5 84,43 10-545,-61-3 286,17 2-686,61 7-4464,2-6-6342,-50-4 2156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123"/>
    </inkml:context>
    <inkml:brush xml:id="br0">
      <inkml:brushProperty name="width" value="0.025" units="cm"/>
      <inkml:brushProperty name="height" value="0.025" units="cm"/>
    </inkml:brush>
  </inkml:definitions>
  <inkml:trace contextRef="#ctx0" brushRef="#br0">1 62 17969,'0'0'3571,"5"10"-1649,-3-6-1806,1 0 0,-1 0 0,1 0 0,-1-1 0,1 1 0,0-1 0,1 1 0,-1-1 0,0 0 0,1 0 0,0-1 0,0 1 0,0-1-1,0 0 1,0 0 0,0 0 0,0 0 0,1-1 0,-1 1 0,1-1 0,-1-1 0,1 1 0,-1 0 0,7-1 0,-6 0 5,11 1 22,0 0-1,-1-2 1,1 0-1,21-4 1,-34 5-55,0-1 0,0 1 0,0-1-1,-1 0 1,1 0 0,0 0 0,0-1 0,-1 1 0,1-1 0,-1 1-1,1-1 1,-1 0 0,0 0 0,1 0 0,-1 0 0,0 0 0,0-1 0,-1 1-1,1 0 1,0-1 0,-1 0 0,0 1 0,1-1 0,-1 0 0,0 0-1,0 1 1,-1-1 0,1 0 0,0-6 0,-1 7-47,0 0-1,0 1 1,-1-1 0,1 0 0,-1 0-1,1 1 1,-1-1 0,1 0 0,-1 1-1,0-1 1,0 0 0,0 1 0,0-1-1,0 1 1,0 0 0,0-1 0,-1 1-1,1 0 1,0 0 0,-1 0 0,1 0-1,-1 0 1,1 0 0,-1 0 0,1 0-1,-1 0 1,0 1 0,1-1 0,-1 1-1,0-1 1,0 1 0,1 0 0,-1 0-1,0-1 1,0 1 0,0 1 0,1-1-1,-4 0 1,-2 0-56,1 1 0,0-1 0,-1 1 1,1 0-1,0 1 0,0-1 0,0 1 0,0 0 0,0 1 0,-6 3 0,4 0 1,0 1-1,0 0 0,1 1 0,0-1 1,0 2-1,1-1 0,0 1 1,-8 14-1,11-16 66,-1 0 0,1 0-1,0 0 1,1 0 0,-1 0 0,2 1 0,-1-1 0,1 1-1,0 0 1,0-1 0,1 1 0,1 10 0,-1-17-39,1 1-1,-1-1 1,0 1 0,1-1 0,-1 0 0,1 1 0,0-1 0,-1 0-1,1 0 1,0 1 0,0-1 0,0 0 0,0 0 0,0 0-1,0 0 1,0 0 0,0 0 0,0-1 0,1 1 0,-1 0 0,0 0-1,3 0 1,0 1 27,0-1 0,1 0 0,-1-1 0,0 1 0,1-1 0,-1 0 0,8 0-1,0-1 26,-1-1 0,0 0 0,0-1-1,0 0 1,15-6 0,0-6-62,0 0-1,-1-2 1,-1-1-1,0-1 1,-2 0 0,0-2-1,-1-1 1,-1-1-1,33-49 1,-49 71-2,-4 9 0,-3 14 0,-10 17 0,-13 48 0,24-80 0,1 0 0,0 1 0,0-1 0,1 1 0,0-1 0,0 1 0,1-1 0,0 0 0,3 12 0,-4-18 0,1 0 0,0 0 0,0 0 0,0 0 0,0 0 0,0 0 0,0 0 0,0 0 0,0 0 0,0 0 0,0 0 0,0 0 0,1-1 0,-1 1 0,0-1 0,1 1 0,-1-1 0,0 1 0,1-1 0,-1 0 0,1 1 0,-1-1 0,0 0 0,1 0 0,-1 0 0,1 0 0,-1-1 0,0 1 0,1 0 0,-1 0 0,2-1 0,4-1 0,-1 1 0,0-1 0,0 0 0,0 0 0,10-6 0,4-6 0,-1-1 0,-1-1 0,0 0 0,-1-2 0,-1 0 0,-1-1 0,0 0 0,-2-1 0,0-1 0,17-37 0,-41 124 0,6-49 2,-1 1-12,1 1 0,0-1 1,2 1-1,0 0 0,1 0 1,0 0-1,2 0 0,2 26 1,11-72-6937,-8-7 434,-2-10-2078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6:50.476"/>
    </inkml:context>
    <inkml:brush xml:id="br0">
      <inkml:brushProperty name="width" value="0.025" units="cm"/>
      <inkml:brushProperty name="height" value="0.025" units="cm"/>
    </inkml:brush>
  </inkml:definitions>
  <inkml:trace contextRef="#ctx0" brushRef="#br0">186 7 1954,'0'0'29163,"-1"0"-29128,1-1 0,0 1-1,-1-1 1,1 1-1,-1-1 1,1 1 0,-1 0-1,1-1 1,-1 1-1,0 0 1,1-1-1,-1 1 1,1 0 0,-1 0-1,0-1 1,1 1-1,-1 0 1,0 0 0,1 0-1,-1 0 1,0 0-1,-1 0 1,-1 2 0,0-1 0,0 1 0,0 0 0,0 0 0,0 0 0,0 0 0,0 1 0,1-1 0,-1 1 0,1 0-1,0 0 1,0-1 0,0 2 0,0-1 0,0 0 0,1 0 0,-1 0 0,1 1 0,-1 3 0,2-6-70,0 0 1,1 0-1,-1 0 0,1 0 0,0-1 0,-1 1 1,1 0-1,-1 0 0,1-1 0,0 1 1,0 0-1,-1-1 0,1 1 0,0-1 0,0 1 1,0-1-1,0 1 0,0-1 0,0 0 1,0 1-1,0-1 0,0 0 0,1 0 0,34 8-1534,-24-6 583,34 6-2457,-31-6 2975,0 0 0,-1 1-1,1 0 1,-1 1 0,0 1 0,25 12-1,-39-17 558,1 0-1,-1 1 0,1-1 1,-1 1-1,1-1 0,-1 0 0,0 1 1,1-1-1,-1 1 0,1 0 1,-1-1-1,0 1 0,0-1 1,1 1-1,-1-1 0,0 1 1,0 0-1,0-1 0,1 1 1,-1 0-1,0-1 0,0 1 0,0 0 1,0-1-1,0 1 0,0-1 1,-1 1-1,1 0 0,0-1 1,0 1-1,0 0 0,-1-1 1,1 1-1,0-1 0,0 1 1,-1-1-1,1 1 0,-1-1 0,1 1 1,0-1-1,-1 1 0,1-1 1,-1 1-1,1-1 0,-1 1 1,1-1-1,-1 0 0,0 0 1,1 1-1,-1-1 0,1 0 1,-1 0-1,-1 1 0,-38 19 5194,35-18-5067,-30 12-630,0-2 1,-56 13-1,62-19-2831,-54 2 1,44-7-15189</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4.230"/>
    </inkml:context>
    <inkml:brush xml:id="br0">
      <inkml:brushProperty name="width" value="0.025" units="cm"/>
      <inkml:brushProperty name="height" value="0.025" units="cm"/>
    </inkml:brush>
  </inkml:definitions>
  <inkml:trace contextRef="#ctx0" brushRef="#br0">121 67 10826,'0'0'8328,"-4"-9"-4308,-12-29-1020,15 37-2895,1 0-1,0 0 0,0 0 1,-1 0-1,1 0 1,-1 0-1,1 1 0,-1-1 1,1 0-1,-1 0 1,1 0-1,-1 0 0,0 1 1,0-1-1,1 0 1,-1 0-1,0 1 0,0-1 1,0 1-1,0-1 1,0 1-1,0-1 0,0 1 1,0 0-1,1-1 1,-2 1-1,1 0 0,0 0 1,0 0-1,0-1 1,0 1-1,0 0 1,0 0-1,0 1 0,0-1 1,0 0-1,0 0 1,0 0-1,0 1 0,0-1 1,0 1-1,0-1 1,0 0-1,1 1 0,-1 0 1,0-1-1,0 1 1,0 0-1,0-1 0,1 1 1,-2 1-1,-3 3-85,1 0 0,0 1-1,-1-1 1,2 1 0,-5 7-1,3-4-27,1 0 1,0 0-1,1 0 0,0 0 0,0 1 0,1-1 0,0 1 0,-1 13 0,57-12-396,-48-8 388,-1 0 1,0 1 0,0 0 0,0 0-1,-1 0 1,1 0 0,-1 1 0,0 0-1,0 0 1,-1 0 0,1 0 0,-1 0-1,0 1 1,-1 0 0,1-1 0,-1 1-1,0 0 1,-1 0 0,1 0 0,-1 1-1,0 9 1,1 4 107,0 1 0,-2-1-1,-1 0 1,0 0 0,-6 30-1,0-24 136,0-1-1,-2-1 0,0 1 0,-2-2 0,-22 38 0,33-59-225,-1-1 0,0 0 0,1 0 0,-1 0 0,0 1 0,0-1 0,0 0 0,0 0 0,0 0 0,0 0 0,0 0 0,0-1 0,0 1 0,0 0 0,-3 1 0,4-2 0,-1 0 0,1-1 0,-1 1 0,1 0 0,-1 0 0,1 0 0,0 0 0,-1-1 0,1 1 0,-1 0 0,1 0 0,0-1 0,-1 1 0,1 0 0,0-1 0,-1 1 0,1 0 0,0-1 0,0 1 0,-1-1 0,1 1 0,0 0 0,0-1 0,0 1 0,-1-1 0,1 1 0,0-1 0,0 1 0,0-1 0,-5-46 0,6 12 0,2 0 0,1 1 0,1 0 0,2 0 0,19-55 0,-18 67 0,1 0 0,0 1 0,2 0 0,1 0 0,0 1 0,1 1 0,2 0 0,0 1 0,22-21 0,-37 38 0,1 0 0,0 0 0,0 0 0,-1 0 0,1 0 0,0 0 0,0 1 0,0-1 0,0 0 0,0 1 0,0-1 0,0 1 0,0-1 0,0 1 0,0-1 0,0 1 0,0 0 0,0 0 0,0-1 0,0 1 0,1 0 0,-1 0 0,0 0 0,0 0 0,0 0 0,0 0 0,2 1 0,-2 0 0,0 1 0,0-1 0,0 0 0,-1 0 0,1 1 0,0-1 0,-1 1 0,1-1 0,-1 1 0,0-1 0,1 1 0,-1-1 0,0 1 0,0-1 0,0 1 0,0-1 0,0 3 0,-12 68 0,0-23 0,30-71 0,-5-8 0,-2 0 0,13-55 0,-24 88 0,1 0 0,-1 0 0,1 0 0,0 0 0,0-1 0,0 1 0,0 0 0,1 0 0,-1-1 0,1 1 0,-1-1 0,1 1 0,0-1 0,0 0 0,0 0 0,0 0 0,1 0 0,-1 0 0,1 0 0,-1-1 0,1 1 0,-1-1 0,1 1 0,0-1 0,0 0 0,-1 0 0,1-1 0,0 1 0,0 0 0,0-1 0,0 0 0,0 0 0,0 0 0,0 0 0,4-1 0,3 1 0,-1-1 0,0-1 0,0 1 0,0-2 0,0 1 0,0-1 0,0 0 0,-1-1 0,1 0 0,9-7 0,-4 0 0,-10 8 0,-1 0 0,1 0 0,0 0 0,0 0 0,0 1 0,8-4 0,-11 51 0,-2-23 0,1-16 0,-1 1 0,1-1 0,0 1 0,1-1 0,-1 1 0,3 7 0,-3-14 0,1 1 0,0 0 0,-1 0 0,1-1 0,0 1 0,0 0 0,-1-1 0,1 1 0,0-1 0,0 1 0,0-1 0,0 1 0,0-1 0,0 0 0,0 1 0,0-1 0,0 0 0,0 0 0,0 0 0,0 0 0,0 0 0,0 0 0,0 0 0,0 0 0,0 0 0,0 0 0,0 0 0,0-1 0,0 1 0,0 0 0,2-2 0,31-12 0,2-9-882,-28 17 278,0 0 0,1 1 1,-1-1-1,1 2 1,1-1-1,-1 1 1,0 1-1,1 0 0,0 0 1,17-3-1</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4.572"/>
    </inkml:context>
    <inkml:brush xml:id="br0">
      <inkml:brushProperty name="width" value="0.025" units="cm"/>
      <inkml:brushProperty name="height" value="0.025" units="cm"/>
    </inkml:brush>
  </inkml:definitions>
  <inkml:trace contextRef="#ctx0" brushRef="#br0">0 19 15727,'0'0'7725,"11"-4"-5083,-4 2-2372,-1-1 130,1 1 1,0 0-1,0 0 0,-1 1 0,1 0 1,12 0-1,-18 1-358,1 0 0,0 0 0,-1 1 0,1-1 0,0 0 0,0 1 0,-1 0 0,1-1 0,-1 1 1,1 0-1,-1 0 0,1 0 0,-1 0 0,1 0 0,-1 0 0,0 0 0,1 0 0,-1 1 0,0-1 0,0 0 0,0 1 0,0-1 0,0 1 0,-1-1 1,1 1-1,0 0 0,-1-1 0,1 1 0,-1 0 0,1-1 0,-1 1 0,0 0 0,0-1 0,0 1 0,0 0 0,0 2 0,-1 9 71,0 0 0,-1-1-1,0 0 1,-1 1-1,0-1 1,-1 0 0,0-1-1,-1 1 1,-1-1 0,-7 13-1,6-11 3,0 1 0,0 0 1,2 1-1,0-1 0,0 1 0,-2 16 0,7-31-115,0 0 0,0 1 0,0-1 0,0 0 0,0 1 0,0-1 0,0 1 0,0-1 0,0 0 0,1 1 0,-1-1 0,0 0 0,0 1 0,0-1 0,0 0 0,0 1 0,1-1 0,-1 0 0,0 0 0,0 1 0,1-1 0,-1 0 0,0 0 0,0 1 0,1-1 0,-1 0 0,0 0 0,1 0 0,-1 1 0,0-1 0,1 0 0,-1 0 0,0 0 0,1 0 0,-1 0 0,1 0 0,20-1 0,19-10 0,0-7-2518,20-14-5908,-48 23 728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4.897"/>
    </inkml:context>
    <inkml:brush xml:id="br0">
      <inkml:brushProperty name="width" value="0.025" units="cm"/>
      <inkml:brushProperty name="height" value="0.025" units="cm"/>
    </inkml:brush>
  </inkml:definitions>
  <inkml:trace contextRef="#ctx0" brushRef="#br0">1 93 18193,'0'0'10602,"75"-43"-10249,-40 35-289,2 0-128,-2-2-1602,-4 0-3747,-3-4-9513</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5.408"/>
    </inkml:context>
    <inkml:brush xml:id="br0">
      <inkml:brushProperty name="width" value="0.025" units="cm"/>
      <inkml:brushProperty name="height" value="0.025" units="cm"/>
    </inkml:brush>
  </inkml:definitions>
  <inkml:trace contextRef="#ctx0" brushRef="#br0">23 1 17392,'0'0'6166,"1"10"-4554,6 110 812,-6 0 0,-21 183-1,13-246-2097,24-88-326,0-28 0,-3-2 0,10-91 0,15-68 0,-37 213 0,0 1 0,0 0 0,1-1 0,0 1 0,0 0 0,8-9 0,-11 14 0,1-1 0,0 1 0,0 0 0,0 0 0,0-1 0,0 1 0,1 0 0,-1 0 0,0 0 0,0 0 0,1 1 0,-1-1 0,0 0 0,1 0 0,-1 1 0,1-1 0,-1 1 0,1-1 0,0 1 0,-1 0 0,1 0 0,-1-1 0,1 1 0,-1 0 0,1 0 0,0 1 0,-1-1 0,1 0 0,-1 0 0,1 1 0,-1-1 0,1 1 0,-1 0 0,3 1 0,-3-1 0,1 0 0,-1 1 0,0-1 0,0 1 0,0-1 0,0 1 0,0 0 0,0-1 0,0 1 0,0 0 0,-1 0 0,1 0 0,-1 0 0,1 0 0,-1-1 0,0 1 0,0 0 0,0 0 0,0 0 0,0 0 0,0 0 0,0 0 0,-1 0 0,1 0 0,-1 0 0,1-1 0,-1 1 0,-1 2 0,0 4 0,-1-1 0,-1 1 0,1-1 0,-1 0 0,-7 10 0,-7 6 0,-35 33 0,46-50 0,1 0 0,-1 0 0,0-1 0,-1 0 0,1 0 0,-1 0 0,0-1 0,0 0 0,-16 4 0,24-8-10,0 0 0,-1 1 0,1-1 0,0 0-1,-1 0 1,1 0 0,0 0 0,-1 0 0,1 0 0,-1 0 0,1 0 0,0 0 0,-1 0-1,1 0 1,0 0 0,-1 0 0,1 0 0,-1 0 0,1 0 0,0 0 0,-1 0 0,1 0-1,0-1 1,-1 1 0,1 0 0,0 0 0,-1 0 0,1-1 0,0 1 0,0 0-1,-1 0 1,1-1 0,0 1 0,0 0 0,-1-1 0,1 1 0,0 0 0,0-1 0,0 1-1,0 0 1,-1-1 0,1 1 0,0 0 0,0-1 0,0 1 0,0-1 0,0 1 0,0 0-1,0-1 1,0 1 0,0 0 0,0-1 0,0 1 0,0-1 0,0 1 0,1 0 0,-1-1-1,0 1 1,0 0 0,0-1 0,0 1 0,1 0 0,-1-1 0,16-23-2135,-2 11-511,0 0 0,1 1 0,28-16 0,-29 19 745,28-18-4799</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5.750"/>
    </inkml:context>
    <inkml:brush xml:id="br0">
      <inkml:brushProperty name="width" value="0.025" units="cm"/>
      <inkml:brushProperty name="height" value="0.025" units="cm"/>
    </inkml:brush>
  </inkml:definitions>
  <inkml:trace contextRef="#ctx0" brushRef="#br0">72 19 14798,'0'0'7928,"-3"11"-5446,-12 26-682,4-11-656,1 0 0,1 1 1,2 0-1,-8 48 1,15-74-1144,0 0 0,-1 0-1,1-1 1,0 1 0,0 0 0,0 0 0,0 0 0,0 0 0,0-1 0,0 1 0,0 0 0,0 0 0,0 0 0,1 0 0,-1-1 0,0 1 0,1 0 0,-1 0 0,0-1 0,1 1 0,-1 0 0,1-1 0,-1 1 0,1 0-1,-1-1 1,1 1 0,0 0 0,-1-1 0,1 1 0,0-1 0,-1 0 0,1 1 0,0-1 0,-1 1 0,1-1 0,0 0 0,0 0 0,0 1 0,-1-1 0,1 0 0,0 0 0,0 0 0,0 0 0,0 0 0,-1 0-1,1 0 1,0 0 0,1-1 0,1 1-1,0-1-1,0-1 0,0 1 0,0 0 1,-1-1-1,1 1 0,0-1 1,-1 0-1,1 0 0,-1 0 0,0 0 1,3-3-1,2-4 1,-1-1 0,0 0 0,-1 0 0,0-1 0,-1 1 0,0-1 0,0 0 0,-1-1 0,2-14 0,-4 21 0,0-1 0,0 1 0,-1-1 0,1 1 0,-1-1 0,-1 1 0,1-1 0,-1 1 0,0-1 0,0 1 0,0 0 0,-1-1 0,0 1 0,0 0 0,0 0 0,0 0 0,-1 0 0,0 1 0,0-1 0,-1 1 0,-4-6 0,7 9-31,1 0 1,-1 1-1,1-1 0,-1 0 1,1 1-1,-1-1 1,1 1-1,-1-1 0,0 1 1,1-1-1,-1 1 0,0-1 1,0 1-1,1 0 1,-1-1-1,0 1 0,0 0 1,0-1-1,1 1 0,-1 0 1,0 0-1,0 0 1,0 0-1,1 0 0,-1 0 1,0 0-1,0 0 0,0 0 1,0 0-1,1 1 1,-1-1-1,0 0 0,0 1 1,1-1-1,-1 0 0,0 1 1,0-1-1,1 1 1,-1-1-1,0 1 0,1-1 1,-1 1-1,1-1 0,-1 1 1,1 0-1,-1-1 1,1 1-1,-1 0 0,1 0 1,0-1-1,-1 1 0,1 0 1,0 0-1,-1-1 1,1 1-1,0 0 0,0 1 1,0 0-81,-1 0 1,1 0-1,0 0 1,0 0-1,1 0 1,-1 0-1,0 0 1,1 0-1,-1 0 0,1 0 1,-1 0-1,1 0 1,0 0-1,0-1 1,0 1-1,0 0 1,0-1-1,0 1 1,1 0-1,-1-1 1,0 1-1,1-1 1,-1 0-1,1 1 1,2 0-1,10 3-1497,1 0-1,0-2 1,0 0-1,0 0 1,0-1-1,0-1 1,1-1-1,28-2 1,-28 1-737,27-1-5684</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6.683"/>
    </inkml:context>
    <inkml:brush xml:id="br0">
      <inkml:brushProperty name="width" value="0.025" units="cm"/>
      <inkml:brushProperty name="height" value="0.025" units="cm"/>
    </inkml:brush>
  </inkml:definitions>
  <inkml:trace contextRef="#ctx0" brushRef="#br0">174 268 8360,'0'0'13495,"-9"-3"-11071,6 1-2293,0 1 1,0-1-1,-1 1 1,1 1-1,0-1 1,-1 0-1,1 1 0,-1-1 1,1 1-1,-1 0 1,1 0-1,-1 1 1,1-1-1,0 1 1,-1-1-1,1 1 0,0 0 1,-1 1-1,1-1 1,0 0-1,0 1 1,0 0-1,0 0 0,0-1 1,0 2-1,1-1 1,-1 0-1,-2 4 1,-1-1 109,0 0 0,0 1 0,0 0 0,1 0 0,0 1 1,1 0-1,-1-1 0,1 1 0,0 1 0,1-1 0,0 1 1,0-1-1,1 1 0,0 0 0,0 0 0,-1 15 0,3-21-231,1-1-1,-1 0 0,1 1 1,-1-1-1,1 0 0,0 0 1,-1 0-1,1 0 0,0 1 1,0-1-1,0 0 0,0 0 0,0-1 1,0 1-1,0 0 0,0 0 1,1 0-1,-1-1 0,0 1 1,0-1-1,1 1 0,-1-1 1,0 1-1,1-1 0,-1 0 0,0 1 1,1-1-1,-1 0 0,1 0 1,-1 0-1,0 0 0,1 0 1,-1-1-1,1 1 0,-1 0 0,3-2 1,2 2 19,1-1 0,-1-1 0,0 1 0,0-1 0,0 0 0,0-1 0,6-2 0,-3-2-29,0 1 0,-1-1 0,0-1 0,0 1 0,-1-1 0,0-1 0,-1 1 0,9-15 0,-12 18 0,0-1 0,0 0 0,0-1 0,-1 1 0,0 0 0,0-1 0,0 1 0,-1-1 0,0 1 0,-1-1 0,1 0 0,-1 1 0,0-1 0,-3-13 0,3 19-10,0 0 1,0 0-1,-1 0 0,1 1 1,0-1-1,-1 0 1,1 0-1,-1 0 0,1 0 1,-1 0-1,1 0 0,-1 1 1,0-1-1,1 0 0,-1 0 1,0 1-1,0-1 1,1 1-1,-1-1 0,0 0 1,0 1-1,0 0 0,0-1 1,0 1-1,0-1 0,0 1 1,0 0-1,1 0 0,-1 0 1,0-1-1,0 1 1,0 0-1,0 0 0,0 0 1,0 1-1,0-1 0,0 0 1,0 0-1,0 0 0,0 1 1,0-1-1,0 0 1,0 1-1,-1 0 0,-1 0-34,1 0-1,-1 1 0,1-1 1,0 1-1,-1-1 1,1 1-1,0 0 0,0 0 1,0 0-1,0 0 0,0 0 1,1 0-1,-1 0 0,1 1 1,-2 3-1,2-5-127,0 1-1,0 0 0,1 0 0,-1 0 1,1 0-1,-1 0 0,1 0 0,0 0 1,0 0-1,0 0 0,0 0 0,0 0 1,0 0-1,0 0 0,1 0 0,-1 0 1,1-1-1,0 1 0,-1 0 0,1 0 1,0 0-1,0 0 0,2 2 0,0-2-142,-1 0 0,0-1 0,0 1-1,1-1 1,-1 0 0,1 0-1,-1 0 1,1 0 0,-1 0-1,1-1 1,0 1 0,-1-1 0,1 0-1,0 0 1,3 0 0,6 0-785,0-1 1,-1-1 0,1 0-1,-1-1 1,0 0 0,0 0 0,15-8-1,-13 4 348,1-1 0,-2 0 0,15-12 0,1-11 2922,-26 29-1463,-1 0 1,0 0 0,1-1 0,-1 1 0,0-1 0,0 1-1,-1-1 1,1 1 0,0-1 0,-1 1 0,1-5-1,-7 6 2511,-17 13-1743,14-2-901,0 0 0,0 1 0,1 0 1,1 0-1,-12 25 0,16-30-389,0 0 1,0 1-1,1-1 0,0 0 0,0 1 1,1 0-1,0-1 0,0 1 1,0 0-1,1 0 0,0-1 1,0 1-1,1 0 0,1 7 0,-1-13-173,0 1 0,0-1 0,-1 0 0,1 0-1,0 0 1,1 0 0,-1 0 0,0 0 0,0 0-1,0 0 1,1 0 0,-1 0 0,0-1-1,1 1 1,-1 0 0,0-1 0,1 0 0,-1 1-1,1-1 1,-1 0 0,1 1 0,-1-1 0,1 0-1,-1 0 1,1 0 0,-1 0 0,1-1-1,-1 1 1,3-1 0,2 0 15,0 0 1,0 0-1,0-1 0,-1 1 0,1-2 1,8-3-1,-1-3-25,-1 0 0,0-1 0,-1 0 0,0-1 0,0-1 0,-2 1 0,1-1 0,-1-1 0,8-16 0,-5 8-3,-1-2 1,-1 1-1,-1-1 0,-2 0 1,6-25-1,-9 30 1,-1-1 0,0-37 0,-3 57-3,0-1 1,0 0-1,0 0 0,-1 0 0,1 0 1,0 1-1,0-1 0,0 0 1,-1 0-1,1 0 0,0 0 0,0 0 1,0 0-1,-1 0 0,1 0 1,0 0-1,0 0 0,0 0 0,-1 0 1,1 0-1,0 0 0,0 0 1,-1 0-1,1 0 0,0 0 0,0 0 1,-1 0-1,1 0 0,0 0 1,0 0-1,0 0 0,-1 0 0,1 0 1,0 0-1,0-1 0,0 1 1,0 0-1,-1 0 0,1 0 0,0 0 1,0-1-1,0 1 0,0 0 1,0 0-1,-1 0 0,1-1 0,0 1 1,0 0-1,0 0 0,0 0 1,0-1-1,0 1 0,0 0 0,0 0 1,0-1-1,0 1 0,0 0 1,0-1-1,-12 20-125,-7 20 208,-16 47 0,30-72-64,1 1 0,0-1 0,2 1 0,-1 0 0,2 0 0,0 0 0,1 16 0,0-30-16,0 1 0,0-1 0,0 1 0,1-1 0,-1 1 0,0-1 0,1 1 0,0-1 0,-1 1 0,1-1 0,0 0 0,-1 1 0,1-1 0,0 0 0,0 0 0,0 0 0,0 0 0,0 1 0,0-1 0,1-1 0,-1 1 0,0 0 0,2 1 0,0-1 0,0 0 0,0 0 0,1 0 0,-1-1 0,0 1 0,0-1 0,0 0 0,1 1 0,-1-2 0,5 1 0,0-2 0,0 1 0,0-1 0,0 0 0,0-1 0,0 1 0,-1-2 0,1 1 0,8-6 0,-8 3 0,-1 1 0,0-1 0,0-1 0,0 1 0,-1-1 0,0 0 0,0-1 0,0 1 0,-1-1 0,0 0 0,-1 0 0,7-17 0,-20 30 0,-4 10 0,8-5 0,0 0 0,0 1 0,1-1 0,0 1 0,1 0 0,0 0 0,0 0 0,1 0 0,0 17 0,2-28 0,0 1 0,0 0 0,0-1 0,1 1 0,-1 0 0,0-1 0,0 1 0,1-1 0,-1 1 0,0-1 0,1 1 0,-1 0 0,0-1 0,1 1 0,-1-1 0,1 0 0,-1 1 0,1-1 0,-1 1 0,1-1 0,-1 0 0,1 1 0,-1-1 0,1 0 0,0 0 0,-1 1 0,1-1 0,-1 0 0,1 0 0,0 0 0,-1 0 0,1 0 0,0 0 0,-1 0 0,1 0 0,0 0 0,-1 0 0,1 0 0,0 0 0,-1 0 0,1 0 0,-1-1 0,2 0 0,30-11 0,-14-2 0,-1 0 0,0-1 0,-2-1 0,1 0 0,-2-1 0,0-1 0,13-22 0,-31 89 0,1-33 0,0-1 0,1 1 0,-1 26 0,3-41 0,0 0 1,0 0-1,1-1 0,-1 1 1,0 0-1,0-1 0,1 1 0,-1 0 1,0-1-1,1 1 0,-1 0 1,0-1-1,1 1 0,-1-1 1,1 1-1,-1-1 0,1 1 0,0-1 1,-1 1-1,1-1 0,-1 1 1,1-1-1,0 0 0,-1 1 1,1-1-1,0 0 0,-1 0 1,1 0-1,0 1 0,0-1 0,-1 0 1,1 0-1,0 0 0,0 0 1,-1 0-1,1 0 0,0 0 1,-1 0-1,1-1 0,0 1 0,0 0 1,-1 0-1,1-1 0,0 1 1,-1 0-1,1-1 0,0 0 1,34-16-75,1-24-3556,-6-6-5781,-18 18 1851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7.165"/>
    </inkml:context>
    <inkml:brush xml:id="br0">
      <inkml:brushProperty name="width" value="0.025" units="cm"/>
      <inkml:brushProperty name="height" value="0.025" units="cm"/>
    </inkml:brush>
  </inkml:definitions>
  <inkml:trace contextRef="#ctx0" brushRef="#br0">79 18 11499,'8'-18'10932,"-4"24"-5778,-6 32-4013,-4-9-601,-2-1 0,-20 50 0,19-58-237,1 0 0,1 0-1,1 0 1,1 1-1,1-1 1,0 1-1,0 31 1,4-51-303,0 0-1,0 0 1,0-1 0,0 1 0,0 0-1,0 0 1,0-1 0,1 1 0,-1 0-1,0 0 1,0-1 0,1 1-1,-1 0 1,1 0 0,-1-1 0,0 1-1,1 0 1,-1-1 0,1 1-1,-1-1 1,1 1 0,0-1 0,-1 1-1,1-1 1,-1 1 0,1-1 0,0 1-1,1 0 1,23-4-20,-17 0 10,-1 0-1,0-1 1,-1 0-1,13-9 1,-12 7-54,-1 0 0,-1 0 0,1-1-1,-1 0 1,0 0 0,-1 0 0,1-1 0,-1 1 0,-1-1 0,5-13 0,-1-6-384,8-53 1,-10 47-761,-2 27-2106,-1 15 3084,3 7-928,-1-15-2018,0-11-3061,1-2 1523</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7.557"/>
    </inkml:context>
    <inkml:brush xml:id="br0">
      <inkml:brushProperty name="width" value="0.025" units="cm"/>
      <inkml:brushProperty name="height" value="0.025" units="cm"/>
    </inkml:brush>
  </inkml:definitions>
  <inkml:trace contextRef="#ctx0" brushRef="#br0">57 1 10122,'0'0'12481,"-2"7"-11552,-6 16-44,2-1 0,0 1 0,2 0 0,-3 29 0,7 38-1162,12-119 1275,-11 19-1266,-1-31 1069,-8 30-3567,-9 19-5203,6 0 896</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7.947"/>
    </inkml:context>
    <inkml:brush xml:id="br0">
      <inkml:brushProperty name="width" value="0.025" units="cm"/>
      <inkml:brushProperty name="height" value="0.025" units="cm"/>
    </inkml:brush>
  </inkml:definitions>
  <inkml:trace contextRef="#ctx0" brushRef="#br0">0 1 6951,'0'0'22725,"8"3"-21081,-4 0-1563,1 0-1,-1 0 0,0 0 1,0 1-1,0-1 1,0 1-1,-1 0 0,1 0 1,-1 0-1,0 1 0,-1-1 1,1 1-1,-1-1 1,1 1-1,-1 0 0,-1 0 1,3 10-1,-3-12-82,25 57-526,-25-58 444,0 1 0,0-1-1,1 0 1,-1 0 0,1 0 0,-1 0 0,1 0 0,0-1-1,0 1 1,0 0 0,0-1 0,0 1 0,0-1-1,0 0 1,0 0 0,1 0 0,-1 0 0,1 0-1,-1 0 1,0-1 0,1 1 0,2-1 0,-5 0-29,1 1-212,-1-1 0,1 0 0,-1 0 0,1 0 0,-1 0 0,1 0 1,-1 0-1,0-1 0,1 1 0,-1 0 0,1 0 0,-1 0 0,0 0 0,1 0 0,-1-1 0,1 1 0,-1 0 1,0 0-1,1-1 0,-1 1 0,0 0 0,1 0 0,-1-1 0,0 1 0,1 0 0,-1-1 0,0 1 0,0-1 1,1 0-1,6-10-8201</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8.384"/>
    </inkml:context>
    <inkml:brush xml:id="br0">
      <inkml:brushProperty name="width" value="0.025" units="cm"/>
      <inkml:brushProperty name="height" value="0.025" units="cm"/>
    </inkml:brush>
  </inkml:definitions>
  <inkml:trace contextRef="#ctx0" brushRef="#br0">82 0 18417,'0'0'7207,"0"9"-5733,-3 348 2455,3-345-3989,1 0 0,0 1 1,1-1-1,6 23 1,6-3-4608,-20-47-6627,-18-12 11367,15 16 300,-7-8 1942,-22-31 3349,36 47-4966,1 0 0,-1 0 0,1 1 0,0-2 0,0 1 0,0 0 0,0 0 0,1 0 0,-1-5 0,1 7-601,1 0 1,-1 0 0,1 0 0,0 0-1,-1 0 1,1 0 0,0 0 0,0 0-1,0 0 1,0 1 0,0-1 0,0 0-1,-1 1 1,2-1 0,-1 1 0,0-1-1,0 1 1,0-1 0,0 1 0,0 0-1,0-1 1,0 1 0,0 0 0,2 0-1,37-7-69,-32 6 10,38-5-1663,0 0-4262,-13 0-1955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351"/>
    </inkml:context>
    <inkml:brush xml:id="br0">
      <inkml:brushProperty name="width" value="0.025" units="cm"/>
      <inkml:brushProperty name="height" value="0.025" units="cm"/>
    </inkml:brush>
  </inkml:definitions>
  <inkml:trace contextRef="#ctx0" brushRef="#br0">1 1 13933,'0'0'16736,"13"2"-15711,-6-1-995,165 22 491,184 2 1,-325-24-1682,-63-1-1555,-30 2-1818,-55 10-7078,52-5 208</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8.821"/>
    </inkml:context>
    <inkml:brush xml:id="br0">
      <inkml:brushProperty name="width" value="0.025" units="cm"/>
      <inkml:brushProperty name="height" value="0.025" units="cm"/>
    </inkml:brush>
  </inkml:definitions>
  <inkml:trace contextRef="#ctx0" brushRef="#br0">0 1 20820,'0'0'9064,"65"10"-7526,-7-10-738,6 0-575,3-4-193,-5 2-192,-11 2-1058,-13 0-1440,-14 0-1858,-18 0-2275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9.149"/>
    </inkml:context>
    <inkml:brush xml:id="br0">
      <inkml:brushProperty name="width" value="0.025" units="cm"/>
      <inkml:brushProperty name="height" value="0.025" units="cm"/>
    </inkml:brush>
  </inkml:definitions>
  <inkml:trace contextRef="#ctx0" brushRef="#br0">0 76 18193,'0'0'7880,"56"4"-6407,-11-14-576,12-1-545,6-2-352,4-1-1441,-6-3-4164,-3 3-6823</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9.568"/>
    </inkml:context>
    <inkml:brush xml:id="br0">
      <inkml:brushProperty name="width" value="0.025" units="cm"/>
      <inkml:brushProperty name="height" value="0.025" units="cm"/>
    </inkml:brush>
  </inkml:definitions>
  <inkml:trace contextRef="#ctx0" brushRef="#br0">72 0 13421,'0'0'15150,"5"12"-14050,-2-6-971,0 1 0,-1-1 1,1 1-1,-1 0 0,-1 0 0,0 0 1,0 1-1,0-1 0,-1 0 0,0 0 1,0 0-1,-1 1 0,-2 11 0,-8 18 160,-17 40 0,18-55-188,2 0 0,0 0 1,1 1-1,1 0 0,2 1 1,-4 31-1,9-54-100,-1 1 0,1-1-1,-1 0 1,1 0 0,0 0 0,-1 0-1,1 0 1,0 0 0,0 0 0,0 0-1,0 0 1,0-1 0,0 1 0,0 0 0,0 0-1,0-1 1,0 1 0,0-1 0,0 1-1,0-1 1,0 1 0,1-1 0,-1 0-1,0 0 1,0 1 0,0-1 0,1 0 0,-1 0-1,0 0 1,0 0 0,3-1 0,48-1-350,-46 2 214,65-14-3300,-2-12-3802,-25 4-210</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19.912"/>
    </inkml:context>
    <inkml:brush xml:id="br0">
      <inkml:brushProperty name="width" value="0.025" units="cm"/>
      <inkml:brushProperty name="height" value="0.025" units="cm"/>
    </inkml:brush>
  </inkml:definitions>
  <inkml:trace contextRef="#ctx0" brushRef="#br0">149 27 19314,'-8'1'3182,"2"0"-2818,1 1 1,0-1-1,-1 1 1,1 0-1,0 1 0,0-1 1,0 1-1,0 0 1,1 0-1,-1 0 1,1 1-1,0-1 0,0 1 1,0 0-1,0 0 1,1 1-1,-1-1 0,-2 7 1,-4 5 132,2 0 1,0 1-1,-7 21 1,13-31-385,0 0 0,0 0 0,1 0 0,-1 0 0,2 0 0,-1 0 0,1 0 1,0 0-1,1 0 0,-1 1 0,3 8 0,-2-14-113,0 1 0,1-1 0,-1 0 0,1 0 0,-1 0 0,1 0 0,-1 0 0,1-1 0,0 1 0,0 0 0,0-1 0,0 1 0,0-1 0,0 0 0,1 0 0,-1 1 0,0-2 0,1 1 0,-1 0 0,0 0 0,1-1 0,-1 1 0,1-1 0,-1 0 0,1 0 0,-1 0 0,6 0 0,-1 0 0,1-1 0,-1 0 0,1 0 0,-1 0 0,0-1 0,0 0 0,1-1 0,9-4 0,-8 2 0,0-1 0,-1-1 0,0 1 0,0-1 0,0 0 0,-1-1 0,0 0 0,0 0 0,-1-1 0,7-11 0,-10 14 0,1 0 0,-2 0 0,1-1 0,-1 1 0,1-1 0,-2 1 0,1-1 0,-1 0 0,0 1 0,0-1 0,-1 0 0,0 0 0,0 0 0,-1 0 0,0 1 0,0-1 0,-2-7 0,0 9 0,1 0 0,-1 0 0,0 1 0,-1-1 0,1 1 0,-1 0 0,1 0 0,-1 1 0,0-1 0,-1 1 0,1-1 0,-1 2 0,1-1 0,-1 0 0,0 1 0,0 0 0,0 0 0,0 0 0,-1 1 0,1-1 0,0 1 0,-1 0 0,1 1 0,0 0 0,-1 0 0,1 0 0,-1 0 0,-5 2 0,9-1-250,0-1-1,0 1 1,0 1-1,0-1 1,0 0-1,0 0 1,1 1-1,-1-1 1,0 1-1,1-1 1,-1 1-1,1 0 1,0 0-1,0-1 1,-2 4-1,2-3-20,0-1-1,1 0 1,-1 0-1,0 0 1,1 0-1,-1 0 0,1 1 1,0-1-1,-1 0 1,1 0-1,0 1 1,0-1-1,0 0 1,-1 0-1,1 1 1,1-1-1,-1 0 0,0 0 1,0 1-1,0-1 1,1 0-1,-1 0 1,1 1-1,-1-1 1,1 0-1,-1 0 1,2 2-1,10 2-8040</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0.660"/>
    </inkml:context>
    <inkml:brush xml:id="br0">
      <inkml:brushProperty name="width" value="0.025" units="cm"/>
      <inkml:brushProperty name="height" value="0.025" units="cm"/>
    </inkml:brush>
  </inkml:definitions>
  <inkml:trace contextRef="#ctx0" brushRef="#br0">84 0 15727,'0'0'13090,"1"15"-11943,-5 55-523,-2 0-1,-26 117 1,-10 86 308,42-246-932,3-28 0,0-15 0,-1-8-5121,-1 7-1994,1 8-252</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2.509"/>
    </inkml:context>
    <inkml:brush xml:id="br0">
      <inkml:brushProperty name="width" value="0.025" units="cm"/>
      <inkml:brushProperty name="height" value="0.025" units="cm"/>
    </inkml:brush>
  </inkml:definitions>
  <inkml:trace contextRef="#ctx0" brushRef="#br0">214 163 7143,'0'0'11024,"-11"-4"-6903,3 1-3652,0 0 1,0 1-1,-1 0 1,1 0-1,-1 1 1,1 0-1,-13 0 1,16 1-341,0 1 0,1-1-1,-1 1 1,0 0 0,1 1 0,-1-1 0,1 1-1,-1 0 1,1 0 0,0 0 0,0 1-1,0-1 1,0 1 0,0 0 0,0 0 0,1 1-1,0-1 1,-4 5 0,1 0-23,1 0 0,0 0 0,0 1 0,-6 15 0,9-20-22,1-1 0,-1 1 0,1-1 0,0 1 0,1 0 0,-1-1 0,1 1 0,-1 0 0,1-1 0,0 1 0,0 0 0,1 0 0,-1-1 0,1 1 0,2 6 0,-2-9-64,0 0-1,0 0 1,0 0 0,0 0 0,0 0 0,1 0 0,-1 0 0,0 0 0,1 0 0,-1-1-1,0 1 1,1-1 0,-1 1 0,1-1 0,-1 1 0,1-1 0,-1 0 0,1 0-1,-1 0 1,1 0 0,-1 0 0,1 0 0,-1 0 0,1 0 0,-1-1 0,1 1 0,-1-1-1,1 1 1,-1-1 0,1 1 0,-1-1 0,0 0 0,1 0 0,1-1 0,47-31 458,-27 12-344,-1-1 0,-1 0-1,24-35 1,-37 45-103,0 0 0,-1 0 0,0 0 0,-1-1-1,0 0 1,-1 0 0,-1 0 0,0-1 0,3-22 0,-6 36-30,-1-1 0,0 1 0,0 0 0,0 0 1,0 0-1,0-1 0,0 1 0,0 0 1,0 0-1,1 0 0,-1-1 0,0 1 0,0 0 1,0 0-1,0-1 0,0 1 0,0 0 1,0 0-1,0 0 0,0-1 0,-1 1 0,1 0 1,0 0-1,0-1 0,0 1 0,0 0 0,0 0 1,0 0-1,0-1 0,0 1 0,-1 0 1,1 0-1,0 0 0,0 0 0,0-1 0,0 1 1,-1 0-1,1 0 0,0 0 0,0 0 0,0 0 1,-1 0-1,1 0 0,0-1 0,0 1 1,0 0-1,-1 0 0,1 0 0,0 0 0,0 0 1,-1 0-1,-11 11-102,-9 20-27,12-11 151,1 0 1,1 1-1,1 0 0,1 1 1,1-1-1,1 1 0,1 0 1,0 0-1,2 0 0,4 38 0,-4-58-19,0 0 0,0 0-1,1 0 1,-1 0-1,0 0 1,1 0 0,0 0-1,-1 0 1,1 0-1,0 0 1,0-1 0,0 1-1,0 0 1,0 0 0,1-1-1,-1 1 1,0-1-1,1 1 1,-1-1 0,1 0-1,0 1 1,-1-1-1,1 0 1,0 0 0,0 0-1,0 0 1,0-1-1,-1 1 1,1 0 0,0-1-1,0 1 1,1-1-1,-1 0 1,0 0 0,0 0-1,0 0 1,0 0 0,0 0-1,0 0 1,0-1-1,0 1 1,0-1 0,2 0-1,2-1 7,0-1-1,-1 1 1,0-1 0,1-1-1,-1 1 1,0 0 0,0-1-1,-1 0 1,1 0-1,-1-1 1,0 1 0,0-1-1,5-8 1,-6 6-10,1 0 0,-1 0 0,0 0 0,-1 0 0,1-1 0,-1 1 0,-1-1 0,0 1 0,0-1 0,0 0 0,-1 0 0,-1-11 0,1 19 0,0-1 0,0 1 0,0 0 0,0-1 0,0 1 0,0 0 0,0-1 0,0 1 0,-1 0 0,1-1 0,0 1 0,0 0 0,0 0 0,-1-1 0,1 1 0,0 0 0,0 0 0,-1-1 0,1 1 0,0 0 0,0 0 0,-1 0 0,1-1 0,0 1 0,-1 0 0,1 0 0,0 0 0,-1 0 0,1 0 0,0 0 0,-1 0 0,1 0 0,0 0 0,-1 0 0,1 0 0,0 0 0,-1 0 0,1 0 0,0 0 0,-1 0 0,1 0 0,0 0 0,-1 0 0,1 0 0,0 1 0,-1-1 0,1 0 0,0 0 0,0 0 0,-1 1 0,1-1 0,0 0 0,0 0 0,-1 1 0,1-1 0,0 0 0,0 0 0,0 1 0,-1-1 0,1 0 0,0 1 0,0-1 0,0 0 0,0 1 0,0 0 0,-15 19 0,11-11 0,0 1 0,1 0 0,0 0 0,1 0 0,-2 10 0,4-18 0,-1 0 0,1 0 0,0-1 0,0 1 0,0 0 0,0 0 0,0-1 0,0 1 0,0 0 0,1 0 0,-1-1 0,1 1 0,-1 0 0,1-1 0,-1 1 0,1 0 0,0-1 0,0 1 0,0-1 0,0 0 0,0 1 0,0-1 0,0 0 0,1 1 0,-1-1 0,0 0 0,1 0 0,-1 0 0,1 0 0,-1 0 0,1 0 0,-1-1 0,1 1 0,0 0 0,-1-1 0,4 1 0,17 1-30,1-2 1,-1-1-1,0 0 0,1-2 1,-1 0-1,24-8 0,-10 4 46,-35 6-10,0 0 1,-1 0-1,1 0 0,0-1 1,-1 1-1,1 0 1,-1 0-1,0-1 0,1 1 1,-1 0-1,0-1 1,0 1-1,0 0 1,0 0-1,0-1 0,0 1 1,0 0-1,0-1 1,-1-1-1,-3-29 58,-20-24-64,3 11 0,21 45 2,0 0 0,1-1 0,-1 1 0,0-1 0,0 1 0,0 0 0,1-1 0,-1 1 0,0-1 0,0 1 0,1 0 0,-1-1 0,0 1 0,1 0 0,-1 0 0,0-1-1,1 1 1,-1 0 0,0 0 0,1-1 0,-1 1 0,0 0 0,1 0 0,-1 0 0,1 0 0,-1 0 0,1-1 0,-1 1 0,0 0 0,1 0 0,-1 0 0,1 0 0,-1 0 0,1 1 0,-1-1 0,0 0 0,1 0 0,25 0-163,-19 0-73,27 0-2573,2 0-3958,10 0-5924</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4.486"/>
    </inkml:context>
    <inkml:brush xml:id="br0">
      <inkml:brushProperty name="width" value="0.025" units="cm"/>
      <inkml:brushProperty name="height" value="0.025" units="cm"/>
    </inkml:brush>
  </inkml:definitions>
  <inkml:trace contextRef="#ctx0" brushRef="#br0">1 644 14029,'0'0'14798,"9"-13"-13351,80-98-396,-55 72-690,-1-1-1,-2-2 1,50-89-1,-70 89-360,-13 37 0,-7 24 0,-5 22 0,2 1 0,2 0 0,-7 62 0,-1 134 0,18-224 0,-1 46 0,-23-131 0,20 57 0,0-1 0,2 1 0,0-1 0,0 0 0,1 0 0,1 1 0,3-28 0,-2 38 0,-1 1 0,1-1 0,0 1 0,0 0 0,0-1 0,1 1 0,-1 0 0,1 0 0,-1 0 0,1 0 0,0 0 0,0 0 0,1 1 0,-1-1 0,1 0 0,-1 1 0,1 0 0,0 0 0,-1 0 0,1 0 0,0 0 0,0 0 0,1 1 0,-1 0 0,0-1 0,1 1 0,-1 0 0,0 1 0,1-1 0,-1 1 0,1-1 0,-1 1 0,1 0 0,-1 0 0,1 1 0,-1-1 0,1 1 0,5 1 0,-4-1 0,0 1 0,0 0 0,0 0 0,0 0 0,0 0 0,0 1 0,-1 0 0,0 0 0,1 0 0,-1 0 0,0 1 0,0-1 0,-1 1 0,1 0 0,-1 0 0,0 1 0,0-1 0,4 9 0,-3-6 0,-1 0 0,0 0 0,0 0 0,-1 1 0,0-1 0,0 1 0,0 0 0,-1 0 0,-1 0 0,1-1 0,-1 1 0,-1 9 0,1-18 0,0 1 0,-1 0 0,1 0 0,0 0 0,0 0 0,0-1 0,0 1 0,-1 0 0,1 0 0,0 0 0,0 0 0,0 0 0,-1 0 0,1 0 0,0 0 0,0 0 0,-1-1 0,1 1 0,0 0 0,0 0 0,0 0 0,-1 0 0,1 0 0,0 0 0,0 1 0,-1-1 0,1 0 0,0 0 0,0 0 0,0 0 0,-1 0 0,1 0 0,0 0 0,0 0 0,0 0 0,-1 1 0,1-1 0,0 0 0,0 0 0,0 0 0,0 0 0,-1 1 0,1-1 0,0 0 0,0 0 0,0 0 0,0 1 0,0-1 0,0 0 0,0 0 0,0 0 0,0 1 0,-1-1 0,1 0 0,0 0 0,0 0 0,0 1 0,0-1 0,0 0 0,0 0 0,1 1 0,-1-1 0,0 0 0,0 0 0,0 0 0,0 1 0,0-1 0,0 0 0,0 1 0,-7-18 0,6-92 0,2 79 0,-1 1 0,-2-1 0,-4-29 0,8 63 0,-1-1 0,2 1 0,-1-1 0,0 0 0,1 0 0,-1 0 0,1 0 0,0 0 0,0-1 0,0 1 0,7 3 0,-2-1 0,0 0 0,0 0 0,1-1 0,13 6 0,-14-8 0,0-1 0,1 1 0,-1-1 0,0-1 0,1 1 0,-1-2 0,0 1 0,1-1 0,-1 0 0,0-1 0,0 0 0,1 0 0,-2-1 0,1 0 0,0 0 0,0-1 0,-1 0 0,0 0 0,0-1 0,0 0 0,12-11 0,-12 8 0,1 1 0,-1-1 0,0-1 0,-1 0 0,1 0 0,-2 0 0,0 0 0,0-1 0,0 0 0,-1 0 0,-1 0 0,0-1 0,0 1 0,-1-1 0,0 0 0,0-16 0,-2 26 0,0 0 0,0 0 0,0-1 0,0 1 0,0 0 0,0 0 0,0 0 0,0-1 0,0 1 0,-1 0 0,1 0 0,0 0 0,-1 0 0,1 0 0,-1-1 0,1 1 0,-1 0 0,0 0 0,1 0 0,-1 1 0,0-1 0,0 0 0,0 0 0,0 0 0,1 0 0,-1 1 0,0-1 0,-1 0 0,1 1 0,0-1 0,0 1 0,0-1 0,-2 1 0,2 0 0,-1 0 0,0 0 0,0 0 0,0 1 0,1-1 0,-1 1 0,0-1 0,0 1 0,1 0 0,-1-1 0,1 1 0,-1 0 0,0 0 0,1 0 0,0 1 0,-1-1 0,1 0 0,0 0 0,-1 1 0,1-1 0,0 1 0,-1 1 0,-11 18 0,2 0 0,0 1 0,1 1 0,1 0 0,1 0 0,1 1 0,1 0 0,1 0 0,1 0 0,1 0 0,1 47 0,2-69 0,1 0 0,-1 0 0,0 0 0,0 0 0,1 0 0,-1 0 0,1 0 0,0 0 0,-1 0 0,1-1 0,0 1 0,0 0 0,0 0 0,0-1 0,1 1 0,-1-1 0,0 1 0,1-1 0,-1 1 0,1-1 0,-1 0 0,3 2 0,-1-2 0,0 0 0,0 0 0,0 0 0,0 0 0,1 0 0,-1-1 0,0 0 0,1 1 0,-1-1 0,0 0 0,0-1 0,5 0 0,1 0 0,0-1 0,-1 0 0,0-1 0,1 0 0,-1-1 0,0 1 0,-1-1 0,1-1 0,10-7 0,-10 5 0,-1-1 0,0 0 0,0 0 0,0 0 0,-1-1 0,0 0 0,-1 0 0,0-1 0,0 1 0,-1-1 0,-1 0 0,1-1 0,-2 1 0,1 0 0,-1-1 0,-1 1 0,0-1 0,-1-12 0,0 22 0,0 0 0,0 0 0,0 0 0,0 1 0,0-1 0,0 0 0,0 0 0,-1 0 0,1 0 0,0 0 0,0 1 0,-1-1 0,1 0 0,-1 0 0,1 1 0,-1-1 0,1 0 0,-1 1 0,0-1 0,1 0 0,-1 1 0,0-1 0,1 1 0,-1-1 0,0 1 0,1-1 0,-1 1 0,0 0 0,0-1 0,0 1 0,0 0 0,1 0 0,-1-1 0,0 1 0,0 0 0,0 0 0,0 0 0,0 0 0,0 0 0,1 0 0,-1 0 0,0 1 0,0-1 0,0 0 0,-1 1 0,-1 0 0,0 0 0,0 0 0,0 0 0,0 1 0,1-1 0,-1 1 0,1 0 0,-1 0 0,1 0 0,0 0 0,-4 4 0,1 1 0,1-1 0,0 1 0,1 0 0,0 0 0,0 0 0,1 0 0,-1 0 0,1 1 0,1-1 0,0 1 0,0 0 0,0-1 0,1 1 0,0 0 0,2 13 0,-2-20 0,1 1 0,-1-1 0,1 1 0,0 0 0,-1-1 0,1 0 0,0 1 0,0-1 0,0 1 0,0-1 0,0 0 0,0 0 0,0 0 0,0 1 0,1-1 0,-1 0 0,0 0 0,1-1 0,-1 1 0,1 0 0,1 0 0,1 1 0,1-1 0,-1 0 0,1 0 0,-1 0 0,1-1 0,-1 1 0,9-2 0,-3 1 0,0-1 0,0-1 0,-1 0 0,1 0 0,0-1 0,15-7 0,-11 2 0,-1 0 0,1-1 0,-2-1 0,1 0 0,-1-1 0,14-17 0,-20 22 0,-1 0 0,0 0 0,-1 0 0,0-1 0,0 0 0,0 0 0,-1 0 0,0 0 0,0-1 0,-1 1 0,1-1 0,-2 0 0,1 0 0,0-14 0,-2 22 0,0-1 0,0 1 0,-1-1 0,1 1 0,0-1 0,0 0 0,0 1 0,0-1 0,-1 1 0,1-1 0,0 1 0,-1-1 0,1 1 0,0-1 0,-1 1 0,1 0 0,0-1 0,-1 1 0,1-1 0,-1 1 0,1 0 0,-1-1 0,1 1 0,-1 0 0,1 0 0,-1 0 0,1-1 0,-1 1 0,1 0 0,-1 0 0,0 0 0,1 0 0,-1 0 0,1 0 0,-1 0 0,1 0 0,-1 0 0,0 0 0,1 0 0,-1 0 0,1 0 0,-1 0 0,1 1 0,-1-1 0,1 0 0,-1 0 0,1 1 0,-1-1 0,1 0 0,-1 1 0,1-1 0,-1 1 0,-27 19 0,19-9 0,2 1 0,-1-1 0,1 1 0,1 1 0,0-1 0,1 1 0,0 0 0,1 1 0,1-1 0,0 0 0,1 1 0,-2 27 0,4-39 0,0-1 0,0 1 0,0 0 0,1-1 0,-1 1 0,0-1 0,1 1 0,-1-1 0,1 1 0,0-1 0,-1 0 0,1 1 0,0-1 0,0 0 0,0 1 0,0-1 0,0 0 0,0 0 0,0 0 0,0 0 0,0 0 0,0 0 0,1 0 0,-1 0 0,0-1 0,1 1 0,-1 0 0,1-1 0,-1 1 0,1-1 0,-1 1 0,1-1 0,-1 0 0,1 0 0,-1 0 0,1 0 0,0 0 0,-1 0 0,1 0 0,-1 0 0,4-1 0,1 0 0,-1 0 0,1 0 0,0-1 0,0 0 0,-1 0 0,1 0 0,-1-1 0,1 1 0,-1-1 0,5-4 0,-3 1 0,0-1 0,-1 1 0,0-1 0,-1 0 0,1 0 0,-1-1 0,-1 1 0,1-1 0,-1 0 0,-1-1 0,0 1 0,0-1 0,0 1 0,-1-1 0,0 0 0,-1 0 0,0 0 0,0-14 0,-3 21 0,-3 9 0,-4 13 0,2 2 0,1 1 0,1 1 0,1-1 0,1 1 0,0 25 0,3-48 1,0-1-1,0 1 1,0 0-1,0 0 1,0 0-1,1 0 1,-1 0-1,0 0 1,0 0-1,1 0 1,-1 0-1,0 0 1,1 0-1,-1-1 1,1 1 0,-1 0-1,1 0 1,-1-1-1,1 1 1,0 0-1,-1-1 1,1 1-1,0 0 1,0-1-1,-1 1 1,1-1-1,0 1 1,0-1 0,0 1-1,0-1 1,0 0-1,0 0 1,-1 1-1,1-1 1,0 0-1,0 0 1,0 0-1,0 0 1,0 0-1,0 0 1,0 0-1,0 0 1,0 0 0,0-1-1,0 1 1,0 0-1,0-1 1,-1 1-1,3-1 1,2-1-20,1 0 0,0-1-1,-1 0 1,0 1 0,0-2 0,9-6 0,0-4-1341,0-1 1,-1-1-1,-1 0 0,-1 0 0,0-2 1,-1 1-1,-1-1 0,-1 0 0,0-1 0,-1 0 1,6-31-1,13-89-2979,-12 6 4999,-13 123-352,1-2 1885,0-7 3121,-2 17-1950,-2 10 307,-12 70-2358,3 1 1,4 0-1,5 127 0,5-180-1313,1 0 0,1 0 0,1 0 0,2-1 0,12 29 0,-34-117-43,-6 11 15,-3 2 0,-1 0 0,-56-83 0,80 133 30,0-1 0,-1 1 0,1 0 0,0-1 0,-1 1-1,1-1 1,0 1 0,-1 0 0,1-1 0,0 1 0,0-1 0,0 1 0,0-1 0,-1 1-1,1-1 1,0 1 0,0-1 0,0 1 0,0-1 0,0 1 0,0-1 0,0 0-1,0 1 1,0-1 0,1 1 0,-1-1 0,0 1 0,0-1 0,0 1 0,0 0 0,1-2-1,17-3 46,30 10 0,-43-4-46,55 11-1773,-37-7-675,-1-1 0,44 3 0,-60-7-3815</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4.842"/>
    </inkml:context>
    <inkml:brush xml:id="br0">
      <inkml:brushProperty name="width" value="0.025" units="cm"/>
      <inkml:brushProperty name="height" value="0.025" units="cm"/>
    </inkml:brush>
  </inkml:definitions>
  <inkml:trace contextRef="#ctx0" brushRef="#br0">24 1 20307,'-16'0'3716,"9"0"1024,7 5-4516,6 6-160,11-3-224,-4-3-3299,2-5-6054</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5.877"/>
    </inkml:context>
    <inkml:brush xml:id="br0">
      <inkml:brushProperty name="width" value="0.025" units="cm"/>
      <inkml:brushProperty name="height" value="0.025" units="cm"/>
    </inkml:brush>
  </inkml:definitions>
  <inkml:trace contextRef="#ctx0" brushRef="#br0">0 159 11082,'0'0'17900,"8"-9"-16272,13-15-916,49-43-1,-63 61-659,1-1 1,-1 2-1,1-1 1,1 1-1,-1 1 1,1-1-1,-1 1 0,1 1 1,0 0-1,1 0 1,-1 0-1,0 1 1,11 0-1,-19 2-52,0 0 0,1 0 0,-1 0 0,0 0 0,0 0 0,0 0 0,0 1 0,1-1 0,-1 1 0,0-1 0,0 1 0,0-1 0,0 1 0,0-1 0,0 1 0,0 0 0,0 0 0,0-1 0,0 1 0,0 0 0,-1 0 0,1 0 0,0 0 0,-1 0 0,1 0 0,0 0 0,0 2 0,0 0 0,0 1 0,0 0 0,-1 0 0,1-1 0,-1 1 0,0 0 0,0 0 0,-1 7 0,-1 4 0,-1-1 0,0 1 0,-10 25 0,0-14-653,10-20 239,-1 0 1,1 0-1,0 0 1,1 1-1,0-1 1,0 1-1,-2 11 1,4-17 90,1-1 1,-1 1-1,0 0 0,1-1 1,-1 1-1,1-1 0,-1 1 1,1-1-1,-1 1 1,1-1-1,-1 1 0,1-1 1,-1 1-1,1-1 0,0 0 1,-1 1-1,1-1 1,0 0-1,-1 1 0,1-1 1,0 0-1,-1 0 0,1 0 1,0 0-1,0 0 1,-1 0-1,1 0 0,0 0 1,-1 0-1,1 0 0,0 0 1,0 0-1,-1 0 0,1-1 1,0 1-1,5-1-3031,7 1-7056</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6.265"/>
    </inkml:context>
    <inkml:brush xml:id="br0">
      <inkml:brushProperty name="width" value="0.025" units="cm"/>
      <inkml:brushProperty name="height" value="0.025" units="cm"/>
    </inkml:brush>
  </inkml:definitions>
  <inkml:trace contextRef="#ctx0" brushRef="#br0">28 13 12139,'0'0'15129,"-1"11"-13901,-9 47 64,5-32-630,0 0 0,2 0 0,0 46 0,3-71-656,0-1-1,1 1 1,-1-1-1,0 0 1,1 1-1,-1-1 1,1 0-1,-1 1 1,1-1-1,-1 0 1,1 1-1,-1-1 1,1 0 0,-1 0-1,1 0 1,-1 1-1,1-1 1,-1 0-1,1 0 1,-1 0-1,1 0 1,0 0-1,-1 0 1,1 0-1,-1 0 1,1 0 0,-1 0-1,1-1 1,-1 1-1,1 0 1,-1 0-1,1 0 1,-1-1-1,1 1 1,-1 0-1,1-1 1,-1 1-1,1 0 1,0-1 0,22-12 103,13-15-109,56-57 0,22-17 0,-114 102 0,0-1 0,1 1 0,-1 0 0,0-1 0,1 1 0,-1-1 0,0 1 0,1 0 0,-1 0 0,1-1 0,-1 1 0,1 0 0,-1 0 0,1-1 0,-1 1 0,1 0 0,-1 0 0,1 0 0,-1 0 0,1 0 0,-1 0 0,1 0 0,-1 0 0,1 0 0,-1 0 0,1 0 0,-1 0 0,1 0 0,-1 0 0,1 0 0,-1 0 0,1 1 0,-1-1 0,1 0 0,-1 0 0,1 1 0,-1-1 0,0 0 0,1 1 0,0 0 0,2 25 0,-13 37 0,4-38-504,1-7-2208,1 0-1,1 0 0,-2 31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7.690"/>
    </inkml:context>
    <inkml:brush xml:id="br0">
      <inkml:brushProperty name="width" value="0.025" units="cm"/>
      <inkml:brushProperty name="height" value="0.025" units="cm"/>
    </inkml:brush>
  </inkml:definitions>
  <inkml:trace contextRef="#ctx0" brushRef="#br0">57 1 12492,'0'0'4740,"-56"19"-576,61-19-1922,21 0-192,15 0 192,9-2-960,13-3-706,5-2-223,-2 2-193,-3 4-96,-6 1-32,-7 0-256,-13 0-994,-8 8-1824,-7-2-2243,-10-5-3236</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6.826"/>
    </inkml:context>
    <inkml:brush xml:id="br0">
      <inkml:brushProperty name="width" value="0.025" units="cm"/>
      <inkml:brushProperty name="height" value="0.025" units="cm"/>
    </inkml:brush>
  </inkml:definitions>
  <inkml:trace contextRef="#ctx0" brushRef="#br0">1 1 21813,'0'0'7271,"9"69"-6727,-9-15-192,0 7-191,0 2-97,0-4-96,0-6-1218,0-12-2465,2-10-2915,-2-12-5862</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0:45:27.200"/>
    </inkml:context>
    <inkml:brush xml:id="br0">
      <inkml:brushProperty name="width" value="0.025" units="cm"/>
      <inkml:brushProperty name="height" value="0.025" units="cm"/>
    </inkml:brush>
  </inkml:definitions>
  <inkml:trace contextRef="#ctx0" brushRef="#br0">35 0 20243,'0'0'1698,"-18"61"-289,10-33 929,1 3-128,5-4-1409,2-5-641,0-3-256,3-13-3619,5-6-4485</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8:31.186"/>
    </inkml:context>
    <inkml:brush xml:id="br0">
      <inkml:brushProperty name="width" value="0.025" units="cm"/>
      <inkml:brushProperty name="height" value="0.025" units="cm"/>
    </inkml:brush>
  </inkml:definitions>
  <inkml:trace contextRef="#ctx0" brushRef="#br0">1432 363 3972,'0'0'1591,"-4"-9"1916,-6-8-2713,0 0 0,0 1 0,-26-28 0,30 36-603,0-1 0,1 0 1,0 0-1,1 0 0,0-1 0,0 0 0,-2-10 0,2 7 471,0 0 0,-2 0 0,-9-19 0,13 29-527,-1 0-1,1 0 1,0 0-1,-1 0 1,1 0-1,-1 1 1,0-1-1,0 1 1,0 0-1,0 0 1,0 0-1,-1 0 1,1 0-1,-1 1 1,1-1-1,-1 1 1,-4-1 0,-8 0-137,-1 0 1,1 1-1,0 1 1,0 0-1,0 2 1,0 0-1,0 0 1,-23 8 0,-15 7-71,-54 24 0,80-29 122,-52 21 715,1 4 0,-130 83 0,168-92-421,2 2 0,1 1 0,2 2 0,1 1 0,2 2 0,-43 59 0,46-52-221,2 2-1,1 1 1,2 2 0,3 0 0,2 1-1,-18 65 1,32-92-78,1-1 0,1 1 0,1 0-1,1 0 1,1 0 0,1 1 0,1-1-1,1 0 1,1 0 0,1 0 0,0 0 0,2-1-1,1 0 1,0 0 0,2 0 0,0-1 0,18 28-1,-9-23-31,0-2 0,2 0 0,1-1 0,1-1 0,0-2 0,1 0 0,2-1 0,0-1 0,0-1 0,2-2 0,0 0 0,0-2 0,58 17 0,-24-13 15,1-3 1,0-3-1,0-2 1,1-3-1,107-6 1,-110-3 163,-1-3 0,0-2 0,0-4 0,-1-1 1,-1-3-1,0-3 0,-2-2 0,0-3 0,67-41 1,-93 47 35,-1-2 1,-1-2 0,-2 0 0,0-1 0,-1-2-1,-1 0 1,-2-2 0,0 0 0,-2-1 0,-2-1 0,0-1-1,-2 0 1,18-55 0,-13 19 131,-2-1 1,-4-1-1,-2-1 0,-4 0 0,0-119 1,-8 144-357,-2-1 1,-2 1-1,-2-1 1,-2 2-1,-28-88 1,29 114-7,0 1 1,-2 0 0,1 0 0,-2 1 0,0 0 0,-2 1-1,-18-21 1,21 27-2,0 1 0,-1 0 0,0 1 0,0 0 0,-1 0 0,0 1 0,0 0 0,0 1 0,-1 1 0,0-1 0,0 2 0,-17-4 0,6 4-174,-1 1 0,1 1 0,-1 1 0,1 1 0,-1 1 0,1 1 0,-39 10 0,-8 7-2662,-76 35 0,52-18-2318,8-7-5643</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9:00.710"/>
    </inkml:context>
    <inkml:brush xml:id="br0">
      <inkml:brushProperty name="width" value="0.025" units="cm"/>
      <inkml:brushProperty name="height" value="0.025" units="cm"/>
    </inkml:brush>
  </inkml:definitions>
  <inkml:trace contextRef="#ctx0" brushRef="#br0">0 236 9769,'0'0'5376,"10"1"-6145,91 12 1745,109-2 1,115-13 894,-309 2-1953,69-7 263,0-4-1,-1-3 0,119-37 1,-109 26-78,1 3 0,119-10 0,-31 27-86,-61 4-157,-123 1 138,1 0 0,0 0 1,0-1-1,-1 1 0,1 0 0,0 0 1,0-1-1,-1 1 0,1 0 0,0-1 0,0 1 1,0 0-1,-1-1 0,1 1 0,0 0 1,0-1-1,0 1 0,0-1 0,0 1 0,0 0 1,0-1-1,0 1 0,0-1 0,0 1 1,0 0-1,0-1 0,0 1 0,0 0 0,0-1 1,0 1-1,1-1 0,-1 1 0,0 0 1,0-1-1,0 1 0,1 0 0,-1 0 0,0-1 1,0 1-1,1 0 0,-1-1 0,0 1 1,1 0-1,-1 0 0,0 0 0,1-1 0,-1 1 1,0 0-1,1 0 0,-1 0 0,0 0 1,1 0-1,-1-1 0,0 1 0,1 0 0,-1 0 1,1 0-1,-1 0 0,0 0 0,1 0 1,0 1-1,-29-20 187,4 8-153,-1 2 0,0 0 0,-1 2 1,0 0-1,0 2 0,0 1 0,-1 1 0,1 2 1,-47 2-1,-20 8 105,-135 30 0,-1 1 89,12-33 29,24-2-150,161-2-104,2 1 1,-1 2 0,0 1-1,-35 13 1,22-1 117,-81 48 0,24-12-58,101-55-70,0 1 0,0-1 0,-1 0 0,1 0 0,0 0 0,0 0 0,0 0 0,-1 0 0,1 0 0,0 0 0,0 0 0,0 0 0,-1 0 0,1 0 0,0 0 0,0 0 0,0 0 0,-1 0 0,1 0 0,0 0 0,0 0 0,0 0 0,-1 0 0,1 0 0,0 0 0,0 0 0,0-1 0,0 1 0,-1 0 0,1 0 0,0 0 0,0 0 0,0 0 0,0 0 0,0-1 0,-1 1 0,1 0 0,0 0 0,0 0 0,0-1 0,0 1 0,0 0 0,0 0 0,0 0 0,0 0 0,0-1 0,0 1 0,0 0 0,0 0 0,0 0 0,0-1 0,0 1 0,0 0 0,0 0 0,0 0 0,0-1 0,0 1 0,0 0 0,0 0 0,0 0 0,0-1 0,0 1 0,0 0 0,1 0 0,-1 0 0,0 0 0,0-1 0,6-15-318,-3 11 48,1-1 0,0 0 0,1 1 0,-1 0 0,1 0 0,0 0 0,0 1 0,1-1 0,-1 1 0,1 1 0,12-7 0,13 0-3340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9:05.211"/>
    </inkml:context>
    <inkml:brush xml:id="br0">
      <inkml:brushProperty name="width" value="0.025" units="cm"/>
      <inkml:brushProperty name="height" value="0.025" units="cm"/>
    </inkml:brush>
  </inkml:definitions>
  <inkml:trace contextRef="#ctx0" brushRef="#br0">279 111 7015,'0'0'4964,"-11"4"-3864,4-1-1072,0 0 0,0 0 0,0 1 0,1-1 1,-1 2-1,1-1 0,0 1 0,0 0 0,1 0 0,-1 1 0,1-1 0,0 1 0,1 0 0,-1 1 0,1-1 1,1 1-1,-1 0 0,-4 13 0,0 13 349,1 0 1,2 1 0,2 0-1,0-1 1,6 69-1,-2-5-48,-13 84 372,-67 329 0,52-364 1,19-98-492,2 0 0,0 86 0,6-130-169,1 1-1,0 0 1,-1 0 0,2-1 0,-1 1 0,0 0 0,1-1 0,0 0 0,0 1 0,0-1 0,1 0 0,-1 0 0,1 0 0,0 0-1,0 0 1,0-1 0,1 1 0,-1-1 0,1 0 0,0 0 0,0-1 0,0 1 0,0-1 0,0 1 0,5 0 0,12 6 218,1-2 0,0-1 0,-1 0 0,27 2 1,-22-4-69,-2 1-120,363 52 403,-338-53-487,0-3 1,0-1-1,0-3 1,0-2 0,93-21-1,62-40 51,25-6 20,-183 60-17,1 3 1,1 1-1,51 0 1,262 7 2347,-6 1-2451,-249-5 44,140-25-1,-45-9 13,-57 9 15,2 6 0,152-5 0,-192 29 7,149 20 0,-144-10-2,1-5 0,0-4 0,0-6 0,196-33 0,-124 7 12,363-13 1,-545 44-3,-1 0-1,0 0 1,1 0 0,-1 0-1,0 0 1,0 0 0,1-1-1,-1 1 1,0 0 0,0-1-1,0 1 1,1-1 0,-1 0-1,0 1 1,0-1 0,0 0-1,0 1 1,0-1 0,0 0-1,0 0 1,0 0 0,0 0 0,-1 0-1,1 0 1,0 0 0,-1 0-1,2-2 1,4-36 1200,0-3-554,16-3-681,2 1 0,40-58 0,19-32-9,-54 78 1,-2-3 1,-3 0 0,-3-1 0,-2-1-1,-3-1 1,16-125 0,-31 175 37,0 0 0,-1-1 0,0 1 1,-1 0-1,-2-14 0,1 20-12,0 0 0,0 0-1,-1 0 1,0 0 0,0 1 0,0-1 0,0 1 0,-1 0 0,0 0-1,0 0 1,-6-5 0,-47-51-668,34 35 445,-1 1 0,-32-25 0,46 43 203,0 0-1,-1 0 0,0 1 0,0 0 0,0 1 1,0 0-1,-1 1 0,0 1 0,-24-5 0,-42 1 33,-1 4 0,-131 12-1,138-5 33,-1063-3 362,486-13 188,373 14-546,-604-22 83,579 0-138,-500 29 0,438 8-171,361-17 158,-4 1-298,1-1-1,-1 0 0,0 0 1,0-1-1,1 1 0,-1-1 1,0 0-1,1-1 1,-1 1-1,1-1 0,-1 0 1,1-1-1,0 1 0,-5-4 1,-18-23-5914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36.765"/>
    </inkml:context>
    <inkml:brush xml:id="br0">
      <inkml:brushProperty name="width" value="0.025" units="cm"/>
      <inkml:brushProperty name="height" value="0.025" units="cm"/>
    </inkml:brush>
  </inkml:definitions>
  <inkml:trace contextRef="#ctx0" brushRef="#br0">72 3183 1089,'-2'23'3532,"1"-18"-3677,1-1 0,-1 1 0,-1 0 0,1-1 1,-1 1-1,1 0 0,-1-1 0,-1 0 0,1 1 0,0-1 1,-6 6-1,-3-6 2157,10-4-1990,1 0-1,-1 0 1,1 0-1,-1 0 1,1 0-1,0 0 1,-1 0-1,1 0 1,-1 0-1,1 0 1,-1 1-1,1-1 1,-1 0 0,1 0-1,0 1 1,-1-1-1,1 0 1,-1 0-1,1 1 1,0-1-1,-1 0 1,1 1-1,0-1 1,-1 1-1,1-1 1,0 0-1,0 1 1,0-1 0,-1 1-1,1 0 1,-18 23 1406,14-25-915,10-16-330,16-27 5903,-17 42-2488,4-14-2556,-1-11-1086,-7 10 557,1 1-1,1-1 0,0 1 1,0 0-1,12-29 0,-13 41-580,9-29 583,2 0-1,1 1 1,2 0-1,27-41 1,11-21-267,-44 74-77,0 0-1,2 1 0,0 0 1,1 1-1,20-22 1,181-196 837,118-95 316,-264 267-942,-29 28 159,55-65-1,-43 41-226,3 1-1,3 3 1,112-85 0,297-198 550,-305 218-715,-98 71 67,1 3-1,93-51 1,199-89 371,-227 131-500,-75 35-5,97-55 0,-102 50-82,2 2 0,0 3 0,95-26 0,-92 30 0,199-46 0,-184 48 0,21 0 0,-61 11 0,0 0 0,43-14 0,136-39 0,128-24 0,-205 52 0,177-31 0,-262 53 0,-37 6 0,1 0 0,0-1 0,-1 0 0,0 0 0,1-1 0,-1 0 0,0 0 0,9-6 0,15-1 0,-36-1-4121,-7-6-3801</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1.698"/>
    </inkml:context>
    <inkml:brush xml:id="br0">
      <inkml:brushProperty name="width" value="0.025" units="cm"/>
      <inkml:brushProperty name="height" value="0.025" units="cm"/>
    </inkml:brush>
  </inkml:definitions>
  <inkml:trace contextRef="#ctx0" brushRef="#br0">50 28 3716,'0'0'19223,"-1"-6"-18582,-3-15 869,2 20 459,1 19-1028,-14 173 629,0 2-1154,4-41-219,21-392 1292,1-6-1873,-11 246 352,1 5-49,0 1 53,0-1-1,-1 1 1,0-1 0,0 1 0,0 0 0,-2 9 0,0 1 23,-3 175 125,-3 53 214,7-199 696,5-58-1794,1-7-6250,-2 7-1426</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2:35.174"/>
    </inkml:context>
    <inkml:brush xml:id="br0">
      <inkml:brushProperty name="width" value="0.025" units="cm"/>
      <inkml:brushProperty name="height" value="0.025" units="cm"/>
    </inkml:brush>
  </inkml:definitions>
  <inkml:trace contextRef="#ctx0" brushRef="#br0">1651 323 9353,'0'0'918,"0"-10"-480,7-104 48,-6 111-470,-1 1 1,0-1 0,-1 1 0,1 0-1,0-1 1,-1 1 0,1 0 0,-1-1-1,0 1 1,1 0 0,-1 0 0,0-1-1,-1 1 1,1 0 0,0 0 0,-1 0-1,-2-3 1,0 1-6,-1-1 0,0 1-1,0 0 1,-1 0 0,1 0-1,-9-3 1,-10-4 172,1 2-1,-38-10 1,53 16-18,-77-20 306,0 4 0,-2 4 1,1 3-1,-2 4 0,1 4 0,-109 9 1,167-1-239,1 1 1,0 2-1,0 0 0,1 2 1,0 1-1,0 2 1,-34 19-1,1 5-211,-103 81 0,126-87-19,1 1 0,1 2 0,2 1 0,1 1 0,2 2 0,-30 49 0,56-79-7,0-1-1,1 1 1,0-1 0,0 1-1,1 0 1,0 0 0,0 0-1,0 0 1,1 1 0,0-1-1,1 0 1,0 1-1,0-1 1,2 12 0,0-10 17,1-1 0,0 1 0,0-1 0,1 1 0,0-1 0,0-1 0,1 1 0,0-1 0,1 1 0,0-1 0,10 9 0,4 3-6,1-1-1,0-1 1,2-2-1,0 0 1,0-1 0,1-1-1,1-1 1,0-2 0,1 0-1,0-2 1,0 0-1,33 4 1,19-2-5,1-2-1,153-7 1,-154-6-3,0-3 0,114-27 1,145-65-9,-306 90 30,-1-2 1,0-1-1,-1-1 1,35-23-1,-57 32-2,0-1 0,0 1 0,0-2 0,-1 1 0,1-1 0,-2 0 0,1 0 0,8-15 0,-11 17-3,-1 0 0,0 0-1,-1 0 1,1 0 0,-1 0-1,0-1 1,0 1 0,-1 0-1,1-1 1,-1 1 0,0-1-1,-1 1 1,1 0 0,-1-1-1,0 1 1,-3-7 0,0 3 0,0 0 0,-1 0 0,0 0 0,0 0 1,-1 1-1,0 0 0,0 0 0,-1 1 0,0 0 1,-14-11-1,-9-5 135,-45-27 0,30 22 320,-2 2 0,-97-38-1,117 55-369,0 1-1,0 1 1,-1 2-1,1 0 0,-1 2 1,-1 1-1,-38 3 0,-78 20-1649,28-1-3473,6-11-4400</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4:15.297"/>
    </inkml:context>
    <inkml:brush xml:id="br0">
      <inkml:brushProperty name="width" value="0.025" units="cm"/>
      <inkml:brushProperty name="height" value="0.025" units="cm"/>
    </inkml:brush>
  </inkml:definitions>
  <inkml:trace contextRef="#ctx0" brushRef="#br0">240 295 7687,'0'0'769,"-2"-10"-491,-8-52-45,9 27 9837,1 73-9782,-2 38-75,-3 1 1,-4-1 0,-27 115-1,-24 42-64,-45 224 716,104-455-853,-2 15 38,1-1 0,0 1 0,1-1-1,1 1 1,3 27 0,-3-40-54,1-1 0,0 1 0,0-1 1,0 0-1,1 1 0,-1-1 0,1 0 0,0 0 0,0 1 0,0-1 0,0-1 1,0 1-1,1 0 0,-1-1 0,1 1 0,0-1 0,0 0 0,0 0 1,0 0-1,0 0 0,0 0 0,1-1 0,-1 1 0,0-1 0,1 0 0,-1 0 1,1 0-1,-1-1 0,1 1 0,0-1 0,4 0 0,132 3 229,-88-4-124,-1 3 0,62 9 1,70 27-48,-98-18-26,1-4 0,115 7 1,298-44 260,-79-2-114,352 70 6,-87 0-36,-679-47-145,411 15 137,-290-5-45,160 35-1,-166-20 4,136 10-1,-208-31-84,0-3 1,0-2-1,-1-2 0,1-2 1,86-21-1,48-31 147,55-14 455,-234 70-608,-1-1 0,0 1 0,0-1 0,0 0 0,0 0 0,0 0 0,0 0 0,-1-1 0,1 1 0,0-1 0,-1 1 0,0-1 0,0 0 0,0 0 0,0 0 0,0 0 0,2-5 0,24-68 100,-17 43-83,147-320-22,-19 44 1,-100 211 3,32-122 0,-61 176 67,-1-1-1,-2 1 1,1-86-1,-9 126-61,1 0 0,-1 1-1,0-1 1,-1 0 0,1 1 0,0 0-1,-1-1 1,0 1 0,0 0 0,0 0 0,0 0-1,-1 0 1,1 0 0,-1 0 0,-5-4-1,-1-1 57,-1 0 0,0 1-1,-16-10 1,-7 1-50,-1 1-1,0 2 1,0 1 0,-39-7-1,-150-22 35,182 34-47,-534-43 403,-4 50 73,550 1-471,-726 40 287,2 38-198,-13 0 333,290-52-115,-311 39-1464,746-59 293,-96 13-6062,68-18-3281</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4:44.636"/>
    </inkml:context>
    <inkml:brush xml:id="br0">
      <inkml:brushProperty name="width" value="0.025" units="cm"/>
      <inkml:brushProperty name="height" value="0.025" units="cm"/>
    </inkml:brush>
  </inkml:definitions>
  <inkml:trace contextRef="#ctx0" brushRef="#br0">23 102 4260,'0'0'16261,"-5"0"-15781,-13 2 429,36 6 718,42 6-266,-21-11-650,73-3 0,-86-2-426,1 1 0,-1 1 0,0 1 0,0 2 0,0 0 0,33 10 0,-22-1-85,1 2-45,1-3-1,55 10 1,-79-19-127,-1-1 0,0 0 0,1-2 0,0 1 0,-1-2 0,0 0 0,1 0 0,-1-1-1,0-1 1,19-8 0,-15 5 39,0 1 0,0 0 0,0 2 0,1 0 0,0 1 0,0 1 0,26 0 0,-9 4 78,-1 1 0,70 16 1,-79-14-107,0-2 0,0 0 0,0-2 0,0-1 0,0-1 0,0-2 0,-1 0 0,1-1 0,29-10 0,121-15 548,-17 4-272,-109 17-144,77-5 0,-88 11 21,0-1 0,0-3 0,63-16 0,-72 14-162,0 1 0,46-5 0,-20 5-13,-27 0-17,19-3 0,-48 13-442,0-1 0,1 1 1,-1 0-1,0-1 0,0 1 0,-1-1 1,1 1-1,0-1 0,-1 1 0,0-1 1,-1 4-1,-6-1-5601,-4-3-3529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7:38.080"/>
    </inkml:context>
    <inkml:brush xml:id="br0">
      <inkml:brushProperty name="width" value="0.025" units="cm"/>
      <inkml:brushProperty name="height" value="0.025" units="cm"/>
    </inkml:brush>
  </inkml:definitions>
  <inkml:trace contextRef="#ctx0" brushRef="#br0">403 65 15278,'0'0'4666,"-1"-8"-2397,1 7-2252,0-1 136,1 0-1,-1 0 1,0 0-1,-1 0 1,1-1 0,0 1-1,-1 0 1,1 0-1,-1 0 1,1 0-1,-1 0 1,0 0-1,0 0 1,0 0-1,0 1 1,0-1-1,0 0 1,-1 0-1,1 1 1,-1-1-1,1 1 1,-1-1 0,1 1-1,-1 0 1,0 0-1,0 0 1,1-1-1,-1 2 1,0-1-1,0 0 1,0 0-1,0 1 1,0-1-1,0 1 1,-1-1-1,1 1 1,-2 0 0,-10-1-35,1 1 0,0 1 1,0 0-1,0 0 1,0 1-1,0 1 1,0 1-1,0-1 1,1 2-1,0 0 0,0 0 1,0 1-1,0 1 1,1 0-1,0 0 1,1 1-1,-1 1 1,2 0-1,-16 16 0,14-12 24,1 0 0,0 1 0,1 0 0,0 0 0,1 1 0,1 0 0,0 0 0,1 1-1,1 0 1,1 0 0,0 1 0,1-1 0,0 1 0,1-1 0,1 20 0,1-30-136,1-1-1,-1 1 1,1-1 0,0 1 0,0-1 0,1 0 0,0 1 0,0-1 0,0 0 0,0 0 0,1 0 0,0-1 0,0 1 0,0-1 0,1 1 0,4 4 0,-2-4-3,1 0-1,-1 0 1,1 0-1,1-1 1,-1 0-1,0 0 1,1-1-1,0 0 1,14 3-1,7 0-6,1-2 0,-1-2 0,1 0-1,-1-2 1,33-4 0,-33 2 4,1-3 0,-1 0 0,0-2 0,44-16 0,-55 16 0,0 0 0,0-2 0,-1 0 0,-1-1 0,0-1 0,0 0 0,-1-2 0,15-14 0,-26 23 0,0 0 0,0-1 0,0 1 0,-1-1 0,1 0 0,-1 0 0,-1 0 0,1 0 0,-1-1 0,0 1 0,0-1 0,0 0 0,-1 1 0,0-1 0,0 0 0,0 0 0,-1 0 0,0 1 0,0-1 0,-1-6 0,-1 5 0,0 0 0,0 1 0,-1-1 0,0 1 0,0-1 0,0 1 0,-1 0 0,0 0 0,0 1 0,0-1 0,-1 1 0,0 0 0,0 0 0,0 0 0,-1 1 0,-8-5 0,-5-3-37,-1 0 0,-1 2-1,0 0 1,-1 2 0,1 0 0,-1 2-1,-1 0 1,-30-4 0,-17 3-1656,-100 2 0,96 5-6790</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4:51.828"/>
    </inkml:context>
    <inkml:brush xml:id="br0">
      <inkml:brushProperty name="width" value="0.025" units="cm"/>
      <inkml:brushProperty name="height" value="0.025" units="cm"/>
    </inkml:brush>
  </inkml:definitions>
  <inkml:trace contextRef="#ctx0" brushRef="#br0">11 109 6246,'0'0'19090,"4"-9"-18578,-3 6-482,0 1-1,1-1 0,0 0 1,0 0-1,0 1 1,0-1-1,0 1 0,0 0 1,0 0-1,1-1 0,0 2 1,-1-1-1,4-2 0,-1 2 16,1 0 1,0 0-1,0 0 0,0 1 0,0 0 0,0 0 0,0 1 0,8 0 0,50-1 176,-34 2-137,0-1-1,1-1 0,-1-2 0,0-1 0,0-1 0,0-1 0,47-18 0,-53 14 453,-26 12 1366,-42 17-400,18-9-1387,-2-2-1,1-1 1,-1-1-1,-56 5 1,27-9 4,-86-6 1,124 1-61,-5-1 199,23 6-213,14 5-151,0-2-212,0 0 1,0-1-1,1 0 1,-1-1-1,1-1 1,0 0-1,0-1 1,0-1-1,14-1 0,-13 0-1208,-1-1-1,0 0 0,1-1 0,-1-1 0,14-6 0,35-17-8990</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4:52.418"/>
    </inkml:context>
    <inkml:brush xml:id="br0">
      <inkml:brushProperty name="width" value="0.025" units="cm"/>
      <inkml:brushProperty name="height" value="0.025" units="cm"/>
    </inkml:brush>
  </inkml:definitions>
  <inkml:trace contextRef="#ctx0" brushRef="#br0">1 115 17681,'10'0'272,"123"1"1920,-1-7 1,261-44-1,-315 31-2076,81-15 199,-139 31-204,0 1 1,0 0-1,0 2 1,0 1-1,37 5 1,-51-5-15,0 1 1,0 0-1,-1 0 1,1 1 0,0 0-1,-1 0 1,6 4-1,-8-6-193,-1 1-1,0 0 0,0-1 0,0 1 1,0 0-1,0 0 0,0 0 1,0 1-1,-1-1 0,1 0 0,-1 1 1,1-1-1,-1 1 0,0-1 0,0 1 1,0-1-1,-1 1 0,2 4 1,-4 3-3620,-9-2-3016</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08.822"/>
    </inkml:context>
    <inkml:brush xml:id="br0">
      <inkml:brushProperty name="width" value="0.025" units="cm"/>
      <inkml:brushProperty name="height" value="0.025" units="cm"/>
    </inkml:brush>
  </inkml:definitions>
  <inkml:trace contextRef="#ctx0" brushRef="#br0">1 1 11018,'0'44'6492,"0"-26"-6074,2 0 0,0 0 0,1-1 0,0 1 0,2-1 0,0 0 0,1 0 0,1 0 0,14 25 0,-16-29-226,0 0 0,-1 1 0,0-1 0,-1 1 0,2 17 0,8 34 172,21 80 1904,-25-101-1779,1-1-1,2 1 1,20 45 0,100 211 680,-47-124-924,62 149 1277,16 33-1197,-94-216-239,71 124 702,-40-81-284,23 44-196,38 75 83,-2-8-391,-63-123 0,-42-80 0,4-2 0,76 92 0,155 152 0,-280-326 0,109 125 0,111 120 0,-165-186 0,225 228 0,-103-123 0,159 159 0,-303-288 0,705 690 0,-458-472 0,105 87 0,156 45 0,-339-242 0,101 64 0,-100-89 0,371 199 0,-328-211 0,64 32 0,514 210 0,-343-157 0,-287-120 0,372 93 0,230-4 0,-542-118 0,447 50 0,-214-37 0,-32 10 0,-150-39 0,-281-26 192,-31-8-230,-1-1-1,0 1 1,0-1-1,0 1 1,0-1 0,1 1-1,-1 0 1,0 0-1,0-1 1,0 1-1,-1 0 1,1 0 0,0 0-1,0 0 1,0 0-1,-1 0 1,1 0-1,0 1 1,-1-1-1,1 0 1,-1 0 0,0 0-1,1 0 1,-1 2-1,-2 3-4797,-12 1-4741</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37.155"/>
    </inkml:context>
    <inkml:brush xml:id="br0">
      <inkml:brushProperty name="width" value="0.025" units="cm"/>
      <inkml:brushProperty name="height" value="0.025" units="cm"/>
    </inkml:brush>
  </inkml:definitions>
  <inkml:trace contextRef="#ctx0" brushRef="#br0">0 63 8680,'0'0'9764,"10"-7"-7885,-1 0-1281,0 0-1,1 1 0,0 0 1,1 1-1,-1 0 1,1 1-1,0 0 1,0 1-1,0 0 0,21-2 1,3 5-81,0 2 0,0 1 0,0 2 0,44 11 0,-40-7-468,0-1 1,78 3-1,-84-11 76,-30-1-16,-9 2-22,-9 0-56,-420 56 621,365-45-177,32-3-74,35-6-304,24-2-168,43-6 160,63-13-1,51-4-78,-150 19-71,-20 1 65,-1 1 0,1 0-1,0 1 1,0 0 0,0 0 0,0 1-1,0 0 1,10 2 0,-18-3-6,0 0 0,1 0 0,-1 0 0,0 0 0,0 1 0,1-1 0,-1 0 0,0 0 0,0 0 0,0 0 0,1 0 0,-1 0 0,0 0 0,0 1 0,0-1 0,1 0 0,-1 0 0,0 0 0,0 1 0,0-1 0,0 0 0,1 0 0,-1 0 0,0 1 0,0-1 0,0 0 0,0 0 0,0 1 0,0-1 0,0 0 0,0 0 0,0 1 0,0-1 0,0 0 0,0 0 0,0 1 0,0-1 0,0 0 0,0 0 0,0 1 0,-10 5 55,-18 0 88,-51-4 147,-80-8-1,-33-1 99,190 7-386,0 0 0,0 0 0,0 1 0,0-1 0,0 0 0,0 0 0,0 1 0,0 0 0,0-1 0,0 1 0,1 0 0,-1 0 0,0 0 0,0 0 0,1 0 0,-1 0 0,1 0 0,-1 0 0,1 1 0,-1-1 0,1 1 0,-2 2 0,3-3 0,-1 1 0,1-1 0,0 0 0,0 0 0,0 0 0,0 0 0,0 1 0,1-1 0,-1 0 0,0 0 0,0 0 0,1 0 0,-1 1 0,1-1 0,-1 0 0,1 0 0,0 0 0,-1 0 0,1 0 0,0 0 0,0 0 0,-1-1 0,1 1 0,0 0 0,0 0 0,0-1 0,0 1 0,0 0 0,0-1 0,0 1 0,0-1 0,0 1 0,1-1 0,-1 0 0,0 1 0,0-1 0,2 0 0,16 6 2,0-1 0,0 0-1,1-2 1,-1 0 0,30-1 0,101-6-53,-147 4 48,45-5-314,1-1-1,-1-2 0,80-26 1,-111 25 440,-30 5-39,-41 3-29,48 1-61,-87 6 343,0 5 0,-142 35 0,177-34-291,44-9-20,9-3-55,1 1 1,0 0-1,-1 0 0,1 0 0,0 0 0,-1 0 0,1 1 0,0 0 0,0 0 0,0 0 1,-6 5-1,10-7-323,0 0 176,0 0 0,0 0 0,1 0 0,-1 0 0,0 0 0,0 0 1,0 0-1,0 0 0,0 0 0,0 0 0,0 0 0,1 0 0,-1 0 0,0 0 0,0 0 0,0 0 0,0 0 1,0 0-1,0 0 0,0 0 0,1 0 0,15-8-10240</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45.923"/>
    </inkml:context>
    <inkml:brush xml:id="br0">
      <inkml:brushProperty name="width" value="0.025" units="cm"/>
      <inkml:brushProperty name="height" value="0.025" units="cm"/>
    </inkml:brush>
  </inkml:definitions>
  <inkml:trace contextRef="#ctx0" brushRef="#br0">138 100 4164,'0'0'769,"-46"-50"-545,29 38-256,1 2-449,0 2-95,3 1 544,1 4 64,2-2 64,2 0-128</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53.688"/>
    </inkml:context>
    <inkml:brush xml:id="br0">
      <inkml:brushProperty name="width" value="0.025" units="cm"/>
      <inkml:brushProperty name="height" value="0.025" units="cm"/>
    </inkml:brush>
  </inkml:definitions>
  <inkml:trace contextRef="#ctx0" brushRef="#br0">569 201 2498,'4'-9'3577,"-3"6"-3420,24-75 2956,-23 73-2804,-1-1-1,0 1 1,0-1 0,0 0-1,-1 1 1,0-1 0,0 1-1,0-1 1,-1 0 0,1 1-1,-1-1 1,-1 1 0,-3-10-1,3 12-128,0 1-1,0 0 0,0 0 1,0 1-1,-1-1 1,1 0-1,-1 1 0,1 0 1,-1-1-1,1 1 0,-1 0 1,0 0-1,0 0 1,1 1-1,-1-1 0,0 1 1,0 0-1,0-1 1,0 1-1,0 0 0,-3 1 1,-6 0 156,1 0 0,-1 0 0,-23 7 0,3 4-87,1 2 0,0 1 0,1 2 0,1 0 0,0 2 0,2 2 0,0 0 1,-40 43-1,50-46-143,0 1 0,2 1 0,0 1-1,2 0 1,0 1 0,1 0 0,1 1 0,2 0 0,0 1 0,1 0 0,2 0 0,0 1 0,1 0 0,2 0 0,1 0 0,0 0-1,2 0 1,5 43 0,-2-53-135,0 0 0,1 0-1,0 0 1,1-1 0,1 0-1,0 0 1,1 0 0,0-1-1,1 0 1,1 0 0,0-1-1,1 0 1,0 0 0,1-2-1,0 1 1,0-1 0,1-1-1,1 0 1,0 0 0,0-1-1,27 11 1,-20-10 44,1-1 0,0-1 0,0-1 0,1-1-1,0 0 1,0-2 0,0-1 0,0 0 0,0-2 0,0 0 0,0-2 0,0 0 0,0-2 0,36-10 0,-36 6 215,-1-2 0,-1 0 0,0-2 0,0 0 0,-1-1 0,-1 0 0,0-2 0,-1 0 0,0-1 0,20-27 1,-14 14 119,0-1 0,-2-1 1,-2-2-1,-1 0 1,23-58-1,-30 59-243,-1-1 0,-1-1 0,-2 1 0,-2-2-1,2-38 1,-6 58-44,0-1 0,-2 1 0,0-1 0,0 1 0,-2-1 0,0 1-1,0 0 1,-2 0 0,0 0 0,0 1 0,-2-1 0,1 2 0,-15-22 0,16 28-57,0 1 1,-1 0-1,0 0 1,0 1-1,0-1 1,-1 1 0,0 1-1,0-1 1,0 1-1,0 1 1,-1-1-1,1 1 1,-13-3-1,8 3 46,0 1-1,0 1 0,0 0 1,-1 0-1,1 2 1,0-1-1,0 1 0,-15 4 1,1 1-583,-1 1 0,-46 20 0,-37 27-5541,66-31-836</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58.924"/>
    </inkml:context>
    <inkml:brush xml:id="br0">
      <inkml:brushProperty name="width" value="0.025" units="cm"/>
      <inkml:brushProperty name="height" value="0.025" units="cm"/>
    </inkml:brush>
  </inkml:definitions>
  <inkml:trace contextRef="#ctx0" brushRef="#br0">1 82 13357,'0'0'8883,"0"10"-7928,0-2-842,0 27 480,2 1 1,1-1-1,1 0 1,11 41 0,-7-114 2598,-5-201-1329,-13 204-1491,1 30-122,2 22-322,-2 90 31,8-61 81,1-36 10,1-13 24,20-147 582,-35 388-869,31-296 533,-9 8-320,3-62 0,-18 308 0,33-260 0,10-96 0,-56 284-1378,9-67-1277,3-1 1,-1 63-1</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6:16.131"/>
    </inkml:context>
    <inkml:brush xml:id="br0">
      <inkml:brushProperty name="width" value="0.025" units="cm"/>
      <inkml:brushProperty name="height" value="0.025" units="cm"/>
    </inkml:brush>
  </inkml:definitions>
  <inkml:trace contextRef="#ctx0" brushRef="#br0">36 1 17553,'0'0'2786,"-1"12"-1489,-1 329 5094,2-339-5564,0-5-48,1-83 493,1 24-611,-11-114 1,9 176-657,-1 0 0,1 0 0,0 0 0,0 0 0,0 0 0,0 0 0,0 0-1,0 0 1,0 0 0,0 0 0,0 0 0,0 0 0,0 0 0,0 0 0,0 0 0,0 0 0,-1 0 0,1 0 0,0 0 0,0 0 0,0 0 0,0 0 0,0 0 0,0 0 0,0 0 0,0 0 0,0 0 0,0 0 0,0 0-1,0 0 1,0 0 0,0 0 0,-1 0 0,1 0 0,0 0 0,0 0 0,0 0 0,0 0 0,0 0 0,0 0 0,0 0 0,0 0 0,0 0 0,0-1 0,0 1 0,0 0 0,-4 13 164,-1 21-32,-10 258-137,29-413 0,-5 60 0,0-67 0,-23 284 0,5-101 0,5-26 0,14-67 0,-7 26 22,-3 8-42,1 1 1,0-1-1,-1 0 0,1 0 1,1 1-1,-1-1 1,1 1-1,-1-1 0,1 1 1,0-1-1,3-2 0,-5 6-195,1 1 0,-1-1 0,1 1 0,0 0 0,-1-1 0,1 1 0,-1-1 0,1 1 0,-1 0 0,0 0 0,1-1 0,-1 1 0,0 0 0,1 0 0,-1-1 0,0 1 0,0 0 0,0 0 0,0 0 0,0-1 0,0 1 0,0 0 0,0 0 0,0 1 0,3 27-7029,-3 6-8462</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6:19.103"/>
    </inkml:context>
    <inkml:brush xml:id="br0">
      <inkml:brushProperty name="width" value="0.025" units="cm"/>
      <inkml:brushProperty name="height" value="0.025" units="cm"/>
    </inkml:brush>
  </inkml:definitions>
  <inkml:trace contextRef="#ctx0" brushRef="#br0">19 18 10154,'0'-1'457,"-1"0"0,1 0 1,0 0-1,-1 0 0,1 0 1,-1 0-1,0 0 0,1 0 1,-1 0-1,0 0 0,1 0 1,-1 0-1,0 1 0,0-1 1,0 0-1,0 1 0,0-1 1,0 0-1,-1 0 0,-1 18 3059,12 36-3179,-7-50-282,-2-1 15,0 0 0,1 0 0,-1 0 0,1-1 0,-1 1 0,1 0 1,0 0-1,0-1 0,0 1 0,0-1 0,0 1 0,0-1 1,0 1-1,1-1 0,-1 1 0,1-1 0,-1 0 0,4 2 1,-6-50 4370,1 47-4431,0 0 1,0 1-1,0-1 0,0 0 0,0 1 0,-1-1 1,1 0-1,0 1 0,0-1 0,0 0 1,-1 1-1,1-1 0,0 0 0,0 0 1,-1 1-1,1-1 0,0 0 0,0 0 1,-1 0-1,1 1 0,0-1 0,-1 0 1,1 0-1,0 0 0,-1 0 0,1 0 0,0 0 1,-1 0-1,1 1 0,0-1 0,-1 0 1,1 0-1,0 0 0,-1-1 0,1 1 1,-1 0-1,1 0 0,0 0 0,-1 0 1,1 0-1,0 0 0,-1 0 0,1-1 0,0 1 1,0 0-1,-1 0 0,1 0 0,0-1 1,-1 1-1,1 0 0,0 0 0,0-1 1,-1 1-1,1 0 0,0-1 0,0 1 1,0 0-1,0 0 0,-1-1 0,1 1 0,0 0 1,0-1-1,0 1 0,0-1 0,-9 30-200,7 71 110,14-144 2333,-10-24-1431,-1 49-591,-1 48-147,1 7-120,2 1 0,1-1 0,13 52 0,-19-102 61,1-1 0,0 1 0,1-1-1,2-20 1,0-8-5,-1 28-20,2 20 0,6 34 0,0-1 0,-8-74 0,-1 22 0,-1 0 0,-1 0 0,-1 1 0,0-1 0,0 1 0,-2 0 0,-6-16 0,11 29 0,0 0 0,0 0 0,0 1 0,0-1 0,0 0 0,0 1 0,0-1 0,-1 0 0,1 0 0,0 1 0,0-1 0,0 0 0,0 0 0,0 0 0,0 1 0,-1-1 0,1 0 0,0 0 0,0 0 0,0 1 0,-1-1 0,1 0 0,0 0 0,0 0 0,-1 0 0,1 0 0,0 1 0,0-1 0,-1 0 0,1 0 0,0 0 0,0 0 0,-1 0 0,1 0 0,0 0 0,0 0 0,-1 0 0,1 0 0,0 0 0,-1 0 0,1 0 0,0 0 0,0 0 0,-1 0 0,1 0 0,0-1 0,0 1 0,-1 0 0,1 0 0,0 0 0,0 0 0,0 0 0,-1-1 0,1 1 0,0 0 0,0-1 0,-2 31 0,2-28 0,0 50 0,0-48 0,0-34 0,0-2 0,22 85-6134,-16-25 1116,-2-3-4137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6:23.223"/>
    </inkml:context>
    <inkml:brush xml:id="br0">
      <inkml:brushProperty name="width" value="0.025" units="cm"/>
      <inkml:brushProperty name="height" value="0.025" units="cm"/>
    </inkml:brush>
  </inkml:definitions>
  <inkml:trace contextRef="#ctx0" brushRef="#br0">27 0 9257,'0'0'14995,"-5"20"-13719,-16 299-251,21-313-897,3-69 74,7-217 2559,-22 674-2772,34-538 142,-12 93 279,6-90 0,-16 142-418,-5 161-1232,2-136-1502,-1 0-1,-8 28 0,5-36-3919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2.742"/>
    </inkml:context>
    <inkml:brush xml:id="br0">
      <inkml:brushProperty name="width" value="0.025" units="cm"/>
      <inkml:brushProperty name="height" value="0.025" units="cm"/>
    </inkml:brush>
  </inkml:definitions>
  <inkml:trace contextRef="#ctx0" brushRef="#br0">1 151 12236,'0'0'13869,"113"-7"-12684,-28-12-641,17-1-287,10 1-225,1 0 32,-4 5-32,-6 3-513,-12 4-800,-14 1-929,-16-1-1057,-19-3-1858,-17-1-6246</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6:55.589"/>
    </inkml:context>
    <inkml:brush xml:id="br0">
      <inkml:brushProperty name="width" value="0.025" units="cm"/>
      <inkml:brushProperty name="height" value="0.025" units="cm"/>
    </inkml:brush>
  </inkml:definitions>
  <inkml:trace contextRef="#ctx0" brushRef="#br0">17 148 4036,'0'0'15529,"3"-7"-13676,8-25 948,-11 12 913,0 19-3607,0 1-1,-1-1 0,1 1 1,0 0-1,-1-1 1,1 1-1,0 0 0,-1-1 1,1 1-1,-1 0 0,1-1 1,-1 1-1,1 0 1,-1 0-1,1 0 0,-1-1 1,1 1-1,-1 0 0,1 0 1,-1 0-1,1 0 1,-1 0-1,1 0 0,-1 0 1,1 0-1,-1 0 1,1 0-1,-1 0 0,1 1 1,-1-1-1,1 0 0,-1 0 1,1 0-1,-2 1 1,1 0-92,0 1 1,-1-1 0,1 1 0,0-1-1,0 1 1,0 0 0,0-1 0,0 1 0,1 0-1,-1 0 1,0 0 0,1 0 0,-1-1-1,1 1 1,0 0 0,-1 0 0,1 0-1,1 4 1,1 37-38,-2-43 30,1 1-1,-1-1 1,0 1-1,0-1 0,0 0 1,1 1-1,-1-1 1,0 1-1,1-1 1,-1 1-1,0-1 0,1 0 1,-1 1-1,0-1 1,1 0-1,-1 1 1,1-1-1,-1 0 0,1 0 1,-1 1-1,0-1 1,1 0-1,-1 0 1,1 0-1,-1 0 1,1 0-1,-1 0 0,1 1 1,-1-1-1,1 0 1,-1 0-1,1-1 1,-1 1-1,1 0 0,-1 0 1,1 0-1,-1 0 1,1 0-1,-1 0 1,1-1-1,-1 1 0,1 0 1,-1 0-1,1-1 1,-1 1-1,0 0 1,1-1-1,-1 1 1,0 0-1,1-1 0,-1 1 1,0-1-1,1 1 1,-1 0-1,0-1 1,16-25 408,-14 19-416,0 1 0,0-1 0,-1 0 0,0 1 0,0-1 0,-1 0 0,0 0 0,0 1 0,-2-10 0,-4 12 0,-1 13 0,0 13 0,8 15 0,-1-37 0,0-1 0,0 1 0,0 0 0,1 0 0,-1 0 0,0 0 0,0 0 0,0 0 0,0 0 0,0 0 0,0 0 0,0 0 0,0 0 0,0 0 0,0 0 0,0 0 0,0 0 0,1 0 0,-1 0 0,0 0 0,0 0 0,0 0 0,0 0 0,0 0 0,0 0 0,0 0 0,0 0 0,0 0 0,0 0 0,1 0 0,-1 0 0,0 0 0,0 0 0,0 0 0,0 0 0,0 0 0,0 0 0,0 0 0,0 0 0,0 0 0,0 0 0,0 0 0,0 0 0,1 0 0,-1 0 0,0 0 0,0 0 0,0 0 0,0 1 0,0-1 0,0 0 0,0 0 0,0 0 0,0 0 0,0 0 0,0 0 0,0 0 0,0 0 0,0 0 0,0 0 0,0 1 0,5-23 0,0-29 0,-23 73 0,13-10 0,1 0 0,0 0 0,1 1 0,0-1 0,1 1 0,0 0 0,0 18 0,3-31 0,-1 1 0,0-1 0,0 0 0,0 1 0,0-1 0,1 0 0,-1 1 0,0-1 0,0 0 0,1 0 0,-1 1 0,0-1 0,1 0 0,-1 1 0,0-1 0,1 0 0,-1 0 0,0 0 0,1 0 0,-1 1 0,0-1 0,1 0 0,-1 0 0,1 0 0,-1 0 0,0 0 0,1 0 0,-1 0 0,1 0 0,-1 0 0,0 0 0,1 0 0,-1 0 0,1 0 0,-1 0 0,0 0 0,1-1 0,-1 1 0,0 0 0,1 0 0,-1 0 0,1-1 0,-1 1 0,0 0 0,0 0 0,1-1 0,-1 1 0,0 0 0,1-1 0,-1 1 0,0 0 0,0-1 0,21-14 0,-17 10 0,1 0 0,-1 0 0,0 0 0,0-1 0,0 1 0,-1-1 0,0 0 0,0 0 0,0 0 0,-1-1 0,0 1 0,2-12 0,-4 18 0,0 0 0,0 0 0,0-1 0,0 1 0,0 0 0,0 0 0,0 0 0,0 0 0,0-1 0,0 1 0,0 0 0,0 0 0,0 0 0,0 0 0,0 0 0,0-1 0,0 1 0,0 0 0,0 0 0,0 0 0,0 0 0,-1 0 0,1-1 0,0 1 0,0 0 0,0 0 0,0 0 0,0 0 0,-1 0 0,1 0 0,0 0 0,0 0 0,0 0 0,0 0 0,0 0 0,-1 0 0,1-1 0,0 1 0,0 0 0,0 0 0,0 0 0,-1 0 0,1 0 0,0 0 0,0 0 0,0 1 0,0-1 0,-1 0 0,-10 6 0,-7 10 0,14-10 0,0 0 0,0 0 0,0 1 0,1-1 0,0 1 0,1 0 0,-1 0 0,-1 13 0,5-20 0,1-1 0,0 1 0,0-1 0,0 0 0,-1 0 0,1 1 0,0-1 0,-1 0 0,1-1 0,-1 1 0,4-3 0,12-15 0,28-37 0,-44 54 0,-23 51 0,14-29 0,8-17 0,2-8 0,5-9 0,1 0 0,0 1 0,12-14 0,-4 6 0,-24 61 0,8-39 0,-1 0 0,1 1 0,-1-1 0,0 0 0,1 0 0,-1 1 0,0-1 0,0 0 0,0 0 0,0 0 0,0 0 0,0 0 0,0 0 0,0 0 0,0-1 0,-1 1 0,-1 1 0,2-2 0,0 0 0,1-1 0,-1 1 0,1 0 0,-1-1 0,0 1 0,1 0 0,-1-1 0,1 1 0,-1 0 0,1-1 0,-1 1 0,1-1 0,-1 1 0,1-1 0,0 1 0,-1-1 0,1 1 0,0-1 0,-1 0 0,1 1 0,0-1 0,0 0 0,0 1 0,-1-1 0,1 1 0,0-1 0,0 0 0,0 1 0,0-1 0,0 0 0,0 1 0,0-1 0,1 0 0,-1 1 0,0-1 0,0 0 0,5-32 0,-5 32 0,0 0 0,0 0 0,0-1 0,0 1 0,1 0 0,-1 0 0,1 0 0,-1 0 0,1 0 0,-1 0 0,1 0 0,-1 0 0,1 0 0,0 0 0,-1 1 0,1-1 0,0 0 0,0 0 0,0 0 0,0 1 0,0-1 0,0 1 0,0-1 0,0 1 0,0-1 0,2 0 0,-2 47 0,-3-22 0,2-24 0,0 0 0,0 0 0,0 0 0,0 0 0,0 0 0,0 0 0,0 0 0,0 0 0,0 0 0,0-1 0,0 1 0,0 0 0,0 0 0,0 0 0,0 0 0,0 0 0,0 0 0,0 0 0,0 0 0,-1 0 0,1 0 0,0 0 0,0 0 0,0-1 0,0 1 0,0 0 0,0 0 0,0 0 0,0 0 0,0 0 0,0 0 0,0 0 0,-1 0 0,1 0 0,0 0 0,0 0 0,0 0 0,0 0 0,0 0 0,0 0 0,0 0 0,0 0 0,0 0 0,0 0 0,-1 0 0,1 0 0,0 0 0,0 0 0,0 0 0,0 0 0,0 0 0,0 0 0,-1-3 0,1-1 0,0 0 0,0 0 0,0 0 0,1 1 0,-1-1 0,1 0 0,0 0 0,0 1 0,2-5 0,6-6 0,-11 34 0,-11 34 0,8-45 0,7-29 0,10-34 0,-7 45 0,-9 30 0,-11 36 0,18-87 0,-3 27 0,-1 0 0,1 1 0,0-1 0,0 0 0,0 0 0,1 0 0,-1 0 0,0 1 0,1-1 0,0 0 0,0 1 0,0-1 0,0 0 0,0 1 0,0-1 0,1 1 0,-1-1 0,1 1 0,0 0 0,2-2 0,-3 46 0,-2-13 0,1-22 0,1-25 0,0 10 0,0 0 0,1 1 0,0-1 0,0 0 0,4-10 0,-6 22 0,2 7 0,1-16 0,2-20 0,-4 24 0,-1 1 0,0-1 0,0 0 0,0 0 0,0 1 0,0-1 0,1 0 0,-1 1 0,0-1 0,1 0 0,-1 1 0,0-1 0,1 1 0,-1-1 0,1 0 0,-1 1 0,1-1 0,-1 1 0,1-1 0,-1 1 0,1 0 0,-1-1 0,1 1 0,0-1 0,-1 1 0,1 0 0,0 0 0,1-1 0,-1 7 0,-1-12 0,0 5 0,-1-27 0,1 28 0,0 0 0,0 0 0,0 1 0,0-1 0,0 0 0,-1 0 0,1 0 0,0 0 0,0 1 0,0-1 0,0 0 0,0 0 0,0 0 0,1 0 0,-1 1 0,0-1 0,0 0 0,0 0 0,0 0 0,0 0 0,0 0 0,0 1 0,0-1 0,0 0 0,0 0 0,0 0 0,1 0 0,-1 0 0,0 0 0,0 1 0,0-1 0,0 0 0,0 0 0,0 0 0,1 0 0,-1 0 0,0 0 0,0 0 0,0 0 0,0 0 0,1 0 0,-1 0 0,0 0 0,0 0 0,0 0 0,0 0 0,1 0 0,-1 0 0,0 0 0,0 0 0,0 0 0,0 0 0,0 0 0,1 0 0,-1 0 0,0 0 0,0 0 0,0 0 0,0 0 0,1 0 0,-1 0 0,0-1 0,0 1 0,0 0 0,0 0 0,0 0 0,0 0 0,1 0 0,-1 0 0,0 0 0,0 1 0,0-1 0,0 1 0,0-1 0,0 0 0,0 1 0,0-1 0,0 1 0,0-1 0,0 1 0,-1-1 0,1 0 0,0 1 0,0-1 0,0 1 0,0-1 0,-1 0 0,1 1 0,0-1 0,0 0 0,-1 1 0,1-1 0,0 0 0,-1 1 0,1-1 0,0 0 0,-1 0 0,1 1 0,0-1 0,-1 0 0,1 0 0,0 0 0,-1 0 0,1 0 0,-1 1 0,1-1 0,-1 0 0,1 0 0,0 0 0,-1 0 0,1 0 0,-1 0 0,1 0 0,-1 0 0,1 0 0,0 0 0,-1-1 0,0 1 0,-2 14-408,3-6 336,-12 5 45,11-12 43,-5 12 11,6-13-27,0 0 1,0 1 0,0-1 0,0 0 0,0 1 0,0-1 0,-1 0 0,1 1-1,0-1 1,0 0 0,0 1 0,-1-1 0,1 0 0,0 0 0,0 1-1,-1-1 1,1 0 0,0 0 0,0 0 0,-1 1 0,1-1 0,0 0 0,-1 0-1,1 0 1,0 0 0,-1 0 0,1 0 0,0 0 0,-1 0 0,1 0 0,0 0-1,-1 0 1,1 0 0,0 0 0,-1 0 0,1 0 0,0 0 0,-1 0-1,1 0 1,0 0 0,-1 0 0,0-1 0,1 2-15,0-1 0,-1 1-1,1 0 1,0-1 0,-1 1 0,1-1-1,0 1 1,0 0 0,-1-1 0,1 1 0,0 0-1,0-1 1,0 1 0,0 0 0,0 0 0,0-1-1,0 1 1,0 0 0,1-1 0,-1 1-1,0 0 1,0-1 0,0 1 0,1 1 0,0-2 4,-1 0 1,0 1 0,0-1 0,0 0 0,1 1 0,-1-1-1,0 1 1,0-1 0,0 0 0,0 1 0,0-1 0,0 1-1,0-1 1,0 0 0,0 1 0,0-1 0,0 1 0,0-1-1,0 0 1,0 1 0,0-1 0,0 1 0,0-1 0,0 0-1,0 1 1,-1-1 0,1 1 0,0-1 0,0 0 0,-1 1-1,1-1 1,0 0 0,0 1 0,-1-1 0,1 0 0,0 0-1,-1 1 1,1-1 0,0 0 0,-1 0 0,1 0 0,-1 1-1,1-1 1,0 0 0,-1 0 0,1 0 0,-1 0 0,1 0-1,0 0 1,-1 0 0,1 0 0,-1 0 0,1 0 0,0 0-1,-1 0 1,1 0 0,-1 0 0,1 0 0,0 0 0,-1 0-1,0-1 1,1 1-17,0 0-65,-2 0 86,1 1 5,-7 1-2079,1-3-5662,1-1 755,1 2-680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7:00.829"/>
    </inkml:context>
    <inkml:brush xml:id="br0">
      <inkml:brushProperty name="width" value="0.025" units="cm"/>
      <inkml:brushProperty name="height" value="0.025" units="cm"/>
    </inkml:brush>
  </inkml:definitions>
  <inkml:trace contextRef="#ctx0" brushRef="#br0">996 231 13485,'0'-10'2146,"0"-6"-1441,0 0 0,-1 0 0,-1 0 1,-1 0-1,0 0 0,-6-16 0,7 26-570,0 1 1,0 0-1,0 0 0,-1 0 1,0 0-1,0 1 0,-1-1 1,1 1-1,-1 0 0,0 0 1,0 0-1,0 1 0,-1-1 0,1 1 1,-1 0-1,0 0 0,0 0 1,0 1-1,0 0 0,0 0 1,-1 0-1,1 1 0,-9-2 1,-11 0-126,-1 1 1,0 2 0,0 0 0,0 2 0,1 1 0,-1 0 0,1 2 0,0 2-1,-27 9 1,3 2-126,2 2 0,0 2-1,-70 45 1,90-48 338,1 1-1,1 2 0,1 0 1,1 2-1,1 0 0,1 1 1,1 2-1,1 0 0,1 1 1,2 1-1,1 0 0,1 1 1,2 0-1,1 1 1,1 1-1,2 0 0,1 0 1,1 1-1,2-1 0,2 1 1,0 0-1,7 62 0,-2-74-230,2-1-1,0 1 0,1-1 0,1-1 0,0 1 0,2-1 0,0-1 0,2 0 1,0 0-1,1-1 0,0 0 0,1-1 0,1 0 0,1-1 0,0-1 0,22 16 1,-22-18-2,1-1 0,0 0 0,1-2 1,0 1-1,1-2 0,-1 0 1,2-2-1,-1 0 0,1-1 0,0 0 1,0-2-1,0 0 0,0-1 1,1-1-1,-1-1 0,1-1 0,32-5 1,-34 1 25,0-1 0,-1-1 0,1 0 0,-2-2 0,1 0 0,-1 0 0,-1-2 0,0 0 0,14-13 0,1-3 32,-2-1 0,-1-1 0,28-40 0,-26 27 177,-1-1 1,-3-2-1,-1 0 0,-3-2 1,-2 0-1,-1-1 1,-3-1-1,-2-1 0,-2 0 1,-3 0-1,-1-1 0,-3 0 1,-3-67-1,-1 104-144,-1 0-1,-1 0 1,0 1-1,-1-1 1,-1 0-1,0 1 1,-1 0-1,-8-18 1,8 24-63,1 0-1,-1 0 1,0 0 0,0 1 0,-1 0-1,0 0 1,0 0 0,0 1 0,-1-1-1,1 2 1,-1-1 0,-1 1 0,1 0-1,-1 1 1,-11-5 0,-3 2-12,0 1 1,-1 1-1,1 0 0,-1 2 0,0 1 1,0 1-1,0 1 0,0 0 0,-43 10 1,14 1-86,1 3 1,0 1 0,-54 27-1,-92 58-5724,118-54-2332</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6.145"/>
    </inkml:context>
    <inkml:brush xml:id="br0">
      <inkml:brushProperty name="width" value="0.025" units="cm"/>
      <inkml:brushProperty name="height" value="0.025" units="cm"/>
    </inkml:brush>
  </inkml:definitions>
  <inkml:trace contextRef="#ctx0" brushRef="#br0">1 1 7079,'0'0'24049,"1"11"-23083,3 175 736,-5-107-3684,0-25-7245,1-75 2111</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7.033"/>
    </inkml:context>
    <inkml:brush xml:id="br0">
      <inkml:brushProperty name="width" value="0.025" units="cm"/>
      <inkml:brushProperty name="height" value="0.025" units="cm"/>
    </inkml:brush>
  </inkml:definitions>
  <inkml:trace contextRef="#ctx0" brushRef="#br0">1 172 18385,'0'0'10538,"2"-11"-9753,-1 7-710,-1-1-18,1 1 0,-1 0 0,1-1 0,1 1 0,-1 0 0,0 0 0,1 0 0,0 0 0,0 0 0,0 0 0,1 0 0,-1 1 0,1-1 0,0 1 0,0 0 0,0 0 0,0 0 0,5-3 1,11-6 89,0 1 1,0 0-1,1 2 1,1 1-1,-1 0 1,39-8 0,-49 14-140,0 0 0,0 1 0,0 0 0,1 1 0,-1 0 0,0 1 0,0 0 0,0 0 0,0 1 0,0 0 0,0 1 0,0 0 0,-1 1 0,0 0 0,1 0 0,15 11 0,-23-13-5,6 3 62,-1 0-1,1 1 1,-2 0-1,1 0 1,10 13-1,-16-17-55,0-1 0,0 1 0,0-1 0,-1 1 0,1-1 0,0 1 0,-1 0 0,1-1 0,-1 1 0,0 0 0,1-1 0,-1 1 0,0 0 0,0 0 0,0-1 0,0 1 0,0 0 0,-1-1 0,1 1 0,0 0 0,-1-1 0,0 1 0,1 0-1,-1-1 1,0 1 0,1-1 0,-1 1 0,0-1 0,0 1 0,-1-1 0,1 0 0,0 0 0,0 1 0,0-1 0,-1 0 0,1 0 0,-3 1 0,-15 13-9,0-1 0,-34 19 0,44-29 0,0 1 0,-1-1 0,1-1 0,-1 0 0,0 0 0,0-1 0,0 0 0,-19 1 0,40-11-2892,3-3-4300,5 2-1718</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7.828"/>
    </inkml:context>
    <inkml:brush xml:id="br0">
      <inkml:brushProperty name="width" value="0.025" units="cm"/>
      <inkml:brushProperty name="height" value="0.025" units="cm"/>
    </inkml:brush>
  </inkml:definitions>
  <inkml:trace contextRef="#ctx0" brushRef="#br0">199 63 6983,'0'0'16383,"2"-9"-13836,6-27-700,-8 35-1775,0 0 1,0 0 0,0 1 0,0-1 0,0 0 0,-1 0-1,1 1 1,0-1 0,-1 0 0,1 1 0,0-1 0,-1 0 0,1 1-1,-1-1 1,1 1 0,-1-1 0,1 0 0,-1 1 0,0-1-1,1 1 1,-1 0 0,1-1 0,-1 1 0,0-1 0,1 1-1,-1 0 1,0 0 0,0-1 0,1 1 0,-1 0 0,0 0 0,0 0-1,1 0 1,-1 0 0,0 0 0,0 0 0,1 0 0,-1 0-1,0 0 1,0 1 0,-31 2 176,24-1-210,1 1 0,-1 0 0,1 1 1,0 0-1,0 0 0,0 0 1,0 1-1,1 0 0,0 0 0,0 1 1,0 0-1,-5 7 0,3-4 110,1 1 0,0-1 0,0 1 0,1 0 0,1 1 0,0 0 1,-7 20-1,11-29-147,0 0 1,1 0-1,-1 0 1,0 0-1,1 1 0,0-1 1,-1 0-1,1 0 1,0 1-1,0-1 1,1 0-1,-1 0 1,0 1-1,1-1 1,-1 0-1,1 0 1,0 0-1,-1 1 1,1-1-1,0 0 1,0 0-1,1 0 1,-1-1-1,0 1 1,1 0-1,-1 0 1,1-1-1,-1 1 0,1-1 1,0 1-1,0-1 1,0 0-1,-1 0 1,4 2-1,1-1-3,-1-1 0,1 0-1,0 0 1,0 0 0,-1-1-1,1 0 1,0 0 0,0 0-1,0-1 1,0 0 0,-1 0-1,11-3 1,21-12 1,-36 15 0,1 0 0,-1 0 0,1 0 0,-1 0 0,0 0 0,0 0 0,0 0 0,1-1 0,-1 1 0,0-1 0,0 1 0,-1 0 0,1-1 0,0 1 0,0-1 0,-1 0 0,1 1 0,-1-1 0,1 0 0,-1 1 0,0-3 0,0 3 0,-1 1 0,0-1 0,0 0 0,0 1 0,0-1 0,0 0 0,0 1 0,0-1 0,0 1 0,0 0 0,0-1 0,0 1 0,0 0 0,0 0 0,0-1 0,0 1 0,0 0 0,-1 0 0,1 0 0,0 0 0,0 0 0,0 1 0,0-1 0,0 0 0,-1 1 0,-1-1 0,0 0 0,0 1 0,0-1 0,0 1 0,0 0 0,1-1 0,-1 1 0,0 1 0,0-1 0,-2 2 0,30-8 0,1-10 0,-21 11 0,0 1 0,0 0 0,1 0 0,0 0 0,-1 0 0,1 1 0,0 0 0,0 0 0,0 1 0,1 0 0,-1 0 0,9 0 0,-14 2 0,0 0 0,1 0 0,-1 0 0,0 0 0,0 0 0,0 0 0,0 1 0,0-1 0,0 0 0,-1 1 0,1-1 0,0 0 0,-1 1 0,1-1 0,-1 1 0,1-1 0,-1 1 0,0 0 0,0-1 0,1 1 0,-1-1 0,0 1 0,-1-1 0,1 1 0,0 2 0,-3 42 0,3-46 0,-14 51-1631,6-31-386,7-20 1920,1 0 0,0-1 1,0 1-1,0 0 1,0 0-1,0 0 1,0 0-1,0 0 0,0 0 1,0 0-1,0 0 1,0 0-1,0 0 1,-1 0-1,1 0 1,0 0-1,0 0 0,0 0 1,0 0-1,0 0 1,0 0-1,0 0 1,0 0-1,0 0 1,0 0-1,-1 0 0,1 0 1,0 0-1,4-17-7515</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8.172"/>
    </inkml:context>
    <inkml:brush xml:id="br0">
      <inkml:brushProperty name="width" value="0.025" units="cm"/>
      <inkml:brushProperty name="height" value="0.025" units="cm"/>
    </inkml:brush>
  </inkml:definitions>
  <inkml:trace contextRef="#ctx0" brushRef="#br0">1 0 11307,'0'0'21460</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9.279"/>
    </inkml:context>
    <inkml:brush xml:id="br0">
      <inkml:brushProperty name="width" value="0.025" units="cm"/>
      <inkml:brushProperty name="height" value="0.025" units="cm"/>
    </inkml:brush>
  </inkml:definitions>
  <inkml:trace contextRef="#ctx0" brushRef="#br0">228 62 5701,'0'0'14072,"4"-9"-10879,14-28-674,-18 36-2441,0 1-1,0 0 1,0-1-1,0 1 0,1 0 1,-1-1-1,0 1 0,0-1 1,0 1-1,0 0 0,0-1 1,0 1-1,0 0 1,0-1-1,0 1 0,0-1 1,0 1-1,0 0 0,0-1 1,0 1-1,0 0 0,-1-1 1,1 1-1,0-1 1,0 1-1,0 0 0,0-1 1,-1 1-1,1 0 0,0 0 1,0-1-1,-1 1 0,1 0 1,0 0-1,-1-1 1,-16-1 889,-16 9-620,23-2-295,1 1 0,-1 0 0,1 0-1,1 1 1,-1 0 0,1 1 0,1 0 0,-1 0-1,1 0 1,-8 14 0,-3 6 207,2 1-1,-16 35 1,26-52-187,1 1 1,1-1 0,0 1 0,0 0 0,1 0-1,-1 22 1,3-32-70,1 1 1,0-1-1,0 0 0,0 0 1,1 0-1,-1 0 0,1 0 0,0 0 1,0-1-1,0 1 0,0 0 1,0 0-1,0 0 0,1-1 0,-1 1 1,1-1-1,0 1 0,0-1 1,0 0-1,0 1 0,0-1 0,0 0 1,1 0-1,-1-1 0,1 1 1,-1 0-1,1-1 0,0 0 0,0 1 1,-1-1-1,1 0 0,0-1 1,0 1-1,3 0 0,5 1 75,0 0 1,-1-1-1,1-1 0,0 0 0,0 0 1,-1-1-1,15-3 0,-22 4-60,-1-1 1,1 1-1,0-1 0,0 0 1,-1 0-1,1 0 0,0 0 1,-1-1-1,1 1 0,-1-1 1,0 0-1,1 1 0,-1-1 0,0 0 1,0 0-1,0-1 0,0 1 1,-1 0-1,1 0 0,-1-1 1,1 1-1,-1-1 0,0 0 1,0 1-1,0-1 0,0 0 0,0 0 1,-1 1-1,1-1 0,-1 0 1,0-4-1,0 6-18,0 1 0,0-1 0,0 0 0,0 0 0,0 0 0,0 1 0,0-1 0,0 0 0,0 0 0,-1 0 0,1 1 0,0-1 0,-1 0 0,1 1 0,0-1 0,-1 0 0,1 1 0,-1-1 0,1 0 0,-1 1 0,0-1 0,1 1 0,-1-1 0,1 1 0,-1-1 0,0 1 0,1-1 0,-1 1 0,-1-1 0,-25-1 0,-1 0 0,53-27 0,-18 21 0,-3 3 0,0 0 0,0 0 0,0 1 0,0-1 0,1 1 0,0 0 0,0 1 0,0-1 0,0 1 0,0 0 0,1 0 0,-1 1 0,7-3 0,-10 6 0,-1-1 0,0 0 0,0 0 0,1 1 0,-1-1 0,0 1 0,0-1 0,0 1 0,0 0 0,0-1 0,0 1 0,0 0 0,0 0 0,0 0 0,0 0 0,0 0 0,-1 0 0,1 0 0,0 0 0,-1 0 0,1 0 0,-1 0 0,1 0 0,-1 0 0,1 0 0,-1 1 0,0-1 0,1 0 0,-1 0 0,0 1 0,0-1 0,0 0 0,0 3 0,2 51 0,-2-49 0,-1 32 0,0-23 0,0 0 0,1 0 0,3 23 0,-1-38-161,-1 0 0,0 0 0,0 0 0,1 0 0,-1-1 0,0 1 0,0 0 0,0-1 0,1 1 0,-1-1 1,0 0-1,0 1 0,0-1 0,0 0 0,0 1 0,0-1 0,0 0 0,0 0 0,1-1 0,10-19-4377,-1-5-2215</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9.641"/>
    </inkml:context>
    <inkml:brush xml:id="br0">
      <inkml:brushProperty name="width" value="0.025" units="cm"/>
      <inkml:brushProperty name="height" value="0.025" units="cm"/>
    </inkml:brush>
  </inkml:definitions>
  <inkml:trace contextRef="#ctx0" brushRef="#br0">37 0 23158,'0'0'4804,"-18"53"-2561,10-25-994,4 3-513,1 4-575,0-2-97,3 1-64,0-4-385,0-1-447,0-5-354,0-4-31,0-5-384,0-10-1026</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19.969"/>
    </inkml:context>
    <inkml:brush xml:id="br0">
      <inkml:brushProperty name="width" value="0.025" units="cm"/>
      <inkml:brushProperty name="height" value="0.025" units="cm"/>
    </inkml:brush>
  </inkml:definitions>
  <inkml:trace contextRef="#ctx0" brushRef="#br0">1 79 18962,'0'0'8808,"8"-6"-7772,7-3-689,1 0 0,0 2 0,0 0 0,1 1 0,-1 0-1,1 1 1,25-3 0,2 1-222,-1 3 0,48 0 0,-89 4-117,-1-1 0,1 1 1,-1 0-1,1 0 1,-1 0-1,1 0 1,-1 1-1,1-1 1,-1 0-1,1 1 1,-1-1-1,1 1 1,-1-1-1,0 1 0,1-1 1,-1 1-1,0 0 1,1 0-1,-1 0 1,0 0-1,0 0 1,0 0-1,0 0 1,0 0-1,0 0 1,0 0-1,0 1 1,0-1-1,-1 0 0,1 1 1,-1-1-1,1 1 1,-1-1-1,1 1 1,-1-1-1,0 0 1,1 1-1,-1 0 1,0-1-1,0 1 1,0-1-1,0 1 0,0-1 1,-1 1-1,1-1 1,-1 2-1,0 2 22,-1 0-1,1 0 1,-1 0-1,0-1 1,0 1 0,-1-1-1,1 0 1,-1 1-1,0-1 1,0 0-1,-1-1 1,1 1-1,-5 3 1,0-1-30,0-1 0,-1 0 0,0-1 0,1 1 0,-2-2 0,1 1 0,0-2 0,-1 1 0,1-1 0,-1 0 0,0-1 0,1 0 0,-1-1 0,0 0 0,-15-2 0,25 2-33,0 0 0,-1 0 0,1 1 1,-1-1-1,1 0 0,0 0 0,-1 0 0,1 0 0,0 0 0,-1 0 1,1 0-1,0-1 0,-1 1 0,1 0 0,0 0 0,-1 0 1,1 0-1,0 0 0,-1-1 0,1 1 0,0 0 0,-1 0 0,1 0 1,0-1-1,-1 1 0,1 0 0,0 0 0,0-1 0,0 1 0,-1 0 1,1-1-1,0 1 0,0 0 0,0-1 0,0 1 0,-1 0 1,1-1-1,12-9-3261,27-9-6721,-36 18 8194,23-10-13127</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20.315"/>
    </inkml:context>
    <inkml:brush xml:id="br0">
      <inkml:brushProperty name="width" value="0.025" units="cm"/>
      <inkml:brushProperty name="height" value="0.025" units="cm"/>
    </inkml:brush>
  </inkml:definitions>
  <inkml:trace contextRef="#ctx0" brushRef="#br0">136 0 17264,'0'0'14323,"-2"11"-13495,-109 336-475,97-306-354,6-6 1,8-35 0,1 1 0,-1 0 0,0 0 0,1 0 0,-1-1 0,1 1 0,0 0 0,-1-1 0,1 1 0,-1 0 0,1-1 0,0 1 0,0-1 0,-1 1 0,1-1 0,0 1 0,0-1 0,0 1 0,-1-1 0,1 0 0,0 0 0,0 1 0,0-1 0,0 0 0,0 0 0,0 0 0,-1 0 0,1 0 0,0 0 0,0 0 0,0 0 0,1-1 0,14-1-571,-1 0 0,0-1 1,0-1-1,0 0 0,0-1 0,-1-1 1,16-8-1,14-4-3287,-28 12-6520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068"/>
    </inkml:context>
    <inkml:brush xml:id="br0">
      <inkml:brushProperty name="width" value="0.025" units="cm"/>
      <inkml:brushProperty name="height" value="0.025" units="cm"/>
    </inkml:brush>
  </inkml:definitions>
  <inkml:trace contextRef="#ctx0" brushRef="#br0">0 28 15246,'0'0'1319,"14"-3"154,28-6-428,1 2 0,0 3 0,0 1 0,1 2-1,-1 2 1,65 9 0,-103-9-1014,1 0 1,-1 1-1,0-1 0,0 1 1,1 0-1,-1 0 0,-1 0 1,1 1-1,0 0 1,0 0-1,-1 0 0,0 1 1,0-1-1,0 1 0,0 0 1,0 0-1,-1 1 0,5 6 1,-6-6 52,0 0 1,0 1-1,-1-1 0,1 0 1,-1 1-1,-1 0 1,1-1-1,-1 1 0,0-1 1,0 1-1,0 0 1,-1-1-1,0 1 0,0-1 1,-1 1-1,1-1 1,-1 1-1,-3 5 0,-3 6 215,0 0-1,-2-1 0,1 0 0,-2 0 0,0-1 0,-18 18 0,-88 76 929,84-82-1379,2 0 1,2 3-1,-36 43 0,57-61-3745</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5:21.422"/>
    </inkml:context>
    <inkml:brush xml:id="br0">
      <inkml:brushProperty name="width" value="0.025" units="cm"/>
      <inkml:brushProperty name="height" value="0.025" units="cm"/>
    </inkml:brush>
  </inkml:definitions>
  <inkml:trace contextRef="#ctx0" brushRef="#br0">187 55 10762,'0'0'14270,"1"-8"-11703,4-27-581,-5 35-1937,0-1 0,0 1 0,0-1-1,0 1 1,0-1 0,-1 1 0,1-1 0,0 1-1,0-1 1,-1 1 0,1-1 0,0 1 0,-1-1-1,1 1 1,0-1 0,-1 1 0,1 0 0,0-1-1,-1 1 1,1 0 0,-1-1 0,1 1-1,-1 0 1,1 0 0,-1-1 0,1 1 0,-1 0-1,1 0 1,-1 0 0,1 0 0,-1 0 0,1 0-1,-1 0 1,1 0 0,-1 0 0,1 0-1,-1 0 1,0 0 0,0 0 0,-18 3 241,12 0-245,2 1-1,-1-1 1,0 1-1,0 0 1,1 0-1,0 1 1,0 0-1,0-1 1,1 2-1,0-1 1,-5 7-1,-38 66 362,41-68-406,0 0 0,1 1 0,0 0 0,1 0 0,0 0 0,0 1 0,1-1 0,1 1 0,0 0 0,1 0 0,0 0 0,1 13 0,0-23 0,1 0 0,-1 0 0,1 0 0,0-1 0,-1 1 0,1 0 0,0-1 0,0 1 0,0 0 0,0-1 0,1 1 0,-1-1 0,0 0 0,1 1 0,-1-1 0,1 0 0,-1 0 0,1 0 0,1 1 0,2 1 0,1-1 0,-1 0 0,0-1 0,0 1 0,1-1 0,8 1 0,5 0 0,0-2 0,35-3 0,-51 2 0,0 1 0,-1-1 0,1 0 0,0 0 0,0 0 0,-1 0 0,1 0 0,-1-1 0,1 1 0,-1-1 0,0 1 0,1-1 0,-1 0 0,0 0 0,0 0 0,0 0 0,0-1 0,-1 1 0,3-4 0,-3 5 0,-1 0 0,1-1 0,-1 1 0,0 0 0,1 0 0,-1 0 0,0 0 0,0-1 0,0 1 0,0 0 0,0 0 0,0 0 0,0-1 0,0 1 0,0 0 0,0 0 0,-1 0 0,1-1 0,-1 1 0,1 0 0,-1 0 0,1 0 0,-1 0 0,1 0 0,-1 0 0,0 0 0,0 0 0,1 0 0,-1 0 0,0 1 0,0-1 0,0 0 0,0 0 0,0 1 0,0-1 0,0 1 0,0-1 0,0 1 0,-1-1 0,1 1 0,0-1 0,0 1 0,0 0 0,-1 0 0,1 0 0,-2 0 0,-87-4 0,100 2 0,0-1 0,0 0 0,0 0 0,0-1 0,-1 0 0,1-1 0,16-11 0,19-8 0,-45 23 0,1 1 0,-1 0 0,1 0 0,-1 0 0,0 0 0,1 0 0,-1-1 0,1 1 0,-1 0 0,1 0 0,-1 0 0,1 0 0,-1 0 0,1 0 0,-1 0 0,1 1 0,-1-1 0,1 0 0,-1 0 0,1 0 0,-1 0 0,1 1 0,-1-1 0,0 0 0,1 0 0,-1 1 0,1-1 0,-1 0 0,0 1 0,1-1 0,-1 0 0,0 1 0,1-1 0,-1 1 0,0-1 0,0 0 0,1 1 0,-1-1 0,0 1 0,0 0 0,5 30 0,-9 35 0,-10-14 248,10-41-523,1 1 0,0 0 0,1 0 0,-2 21 1</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0.285"/>
    </inkml:context>
    <inkml:brush xml:id="br0">
      <inkml:brushProperty name="width" value="0.025" units="cm"/>
      <inkml:brushProperty name="height" value="0.025" units="cm"/>
    </inkml:brush>
  </inkml:definitions>
  <inkml:trace contextRef="#ctx0" brushRef="#br0">12054 307 3619,'0'0'2018,"6"-10"-1553,9-12 260,0 0 0,38-39 0,-4 22-3439,-34 24-1320,-1-17 7619,-12 26-2820,0 1 0,0 0 0,1 0 0,-1 0 0,1 0 0,4-5 0,-5 6-63,1 1 1,-1 0 0,0-1 0,0 0 0,0 1 0,-1-1 0,0 0 0,1 0 0,-1 0-1,0 0 1,-1 0 0,1 0 0,-1 0 0,0-7 1927,2 56 2046,-4-14-4126,-2 0 0,-1-1 0,-1 1 0,-2-1 0,-15 37 0,9-26 376,-14 72 0,24-95-926,-1 0 0,-1 0 0,-1 0 0,-10 18 0,0 2 0,-5 7 0,17-37 0,0 0 0,1 0 0,0 1 0,1 0 0,0 0 0,0-1 0,1 2 0,0-1 0,0 0 0,0 10 0,1-15 0,0 0 0,-1 0 0,0 0 0,0 0 0,0 0 0,0-1 0,0 1 0,-5 4 0,-9 17 0,-36 105 0,50-124 0,-1 0 0,0-1 0,-1 1 0,1-1 0,-1 0 0,0 0 0,-1 0 0,-6 6 0,6-7 0,0 1 0,1 0 0,-1 0 0,1 0 0,0 1 0,1-1 0,-1 1 0,-3 9 0,-10 28 0,-39 71 0,-3 7 0,-34 58 0,9-22 0,37-66 0,-4-2 0,-87 114 0,68-103 0,-15 12 0,-152 155 0,113-134 0,-95 94 0,-33 39 0,-354 354 0,-225 205 0,476-498 0,108-107 0,-363 348 0,55-53 0,242-248 0,143-123 0,-557 403 0,37-113 0,668-422 0,-693 337 0,458-235 0,-250 86 0,-12-33 0,109-37 0,-521 119 0,120-110 0,325-52 0,226-35 0,185-41 0,0-4 0,-94-2 0,151-1-1320,43-17-4572,11-15-5442</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3.159"/>
    </inkml:context>
    <inkml:brush xml:id="br0">
      <inkml:brushProperty name="width" value="0.025" units="cm"/>
      <inkml:brushProperty name="height" value="0.025" units="cm"/>
    </inkml:brush>
  </inkml:definitions>
  <inkml:trace contextRef="#ctx0" brushRef="#br0">0 1 16624,'0'0'12748,"5"11"-11510,0 3-1006,0 1 0,-1 0 0,-1 1 0,0-1-1,-1 0 1,0 24 0,-4 12-343,0 36 380,13-35-6192,-15-67-10680</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3.488"/>
    </inkml:context>
    <inkml:brush xml:id="br0">
      <inkml:brushProperty name="width" value="0.025" units="cm"/>
      <inkml:brushProperty name="height" value="0.025" units="cm"/>
    </inkml:brush>
  </inkml:definitions>
  <inkml:trace contextRef="#ctx0" brushRef="#br0">16 175 13261,'0'0'3106,"-3"-9"167,-9-31 26,12 37-3059,-1 1-1,1-1 1,0 1 0,0-1-1,0 1 1,1-1 0,-1 1-1,0-1 1,1 1 0,0-1-1,0 1 1,0-1-1,0 1 1,0 0 0,0-1-1,0 1 1,1 0 0,-1 0-1,1 0 1,-1 0 0,1 0-1,0 0 1,0 1 0,0-1-1,0 1 1,0-1 0,3-1-1,6-3 42,0 0 0,1 0 0,21-7 0,-29 11-123,20-5-91,0 0 1,0 2-1,0 1 1,1 0 0,0 2-1,-1 1 1,1 1 0,28 4-1,-49-3-41,1 0 0,-1 0 1,1 0-1,-1 1 0,1-1 0,-1 1 0,0 1 0,0-1 0,0 0 0,0 1 1,0 0-1,0 0 0,-1 0 0,0 0 0,1 1 0,-1-1 0,0 1 0,-1 0 1,1 0-1,-1 0 0,0 0 0,0 0 0,0 1 0,0-1 0,-1 0 0,1 1 1,-1 0-1,-1-1 0,1 1 0,0 0 0,-1-1 0,0 1 0,0 0 0,-1-1 1,1 1-1,-1 0 0,0-1 0,0 1 0,-1-1 0,1 1 0,-1-1 0,0 0 1,0 1-1,0-1 0,-1 0 0,-5 6 0,0-1-26,0-2 0,0 1 0,-1-1 0,0 0 0,-1-1 0,1 0 0,-1-1 0,0 0 0,0 0 0,-1-1 0,0 0 0,1-1 0,-1 0 0,0-1 0,-1 0 0,1-1 0,-21 0 0,31-1-17,1 0 0,-1-1 0,0 1 0,0 0 0,1 0 1,-1 0-1,0-1 0,1 1 0,-1 0 0,0-1 0,1 1 0,-1-1 0,1 1 0,-1 0 0,1-1 1,-1 1-1,1-1 0,-1 0 0,1 1 0,-1-1 0,1 1 0,0-1 0,-1 0 0,1 1 0,0-1 0,-1 0 1,1 1-1,0-1 0,0 0 0,0 0 0,0 1 0,0-1 0,0 0 0,0 0 0,0 1 0,0-1 0,0 0 1,0 1-1,0-1 0,0 0 0,1 0 0,0-2-390,-1 0-1,1 0 1,0 0 0,0 0-1,1 0 1,-1 0 0,1 1-1,-1-1 1,3-2 0,15-13-8263</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4.132"/>
    </inkml:context>
    <inkml:brush xml:id="br0">
      <inkml:brushProperty name="width" value="0.025" units="cm"/>
      <inkml:brushProperty name="height" value="0.025" units="cm"/>
    </inkml:brush>
  </inkml:definitions>
  <inkml:trace contextRef="#ctx0" brushRef="#br0">16 105 16239,'0'0'14302,"1"9"-12402,1 50-1791,-2 0-1,-11 88 1,12-153-109,10-71 0,4-150 0,-15 227 0,0-1 0,0 1 0,0 0 0,0-1 0,1 1 0,-1 0 0,0-1 0,0 1 0,0 0 0,0-1 0,0 1 0,0 0 0,0-1 0,0 1 0,0 0 0,0-1 0,0 1 0,0 0 0,-1-1 0,1 1 0,0 0 0,0-1 0,0 1 0,0 0 0,0 0 0,-1-1 0,1 1 0,0 0 0,0 0 0,-1-1 0,1 1 0,0 0 0,0 0 0,-1-1 0,1 1 0,0 0 0,0 0 0,-1 0 0,1 0 0,0 0 0,-1-1 0,1 1 0,0 0 0,-1 0 0,1 0 0,0 0 0,-1 0 0,1 0 0,0 0 0,-1 0 0,1 0 0,0 0 0,-1 0 0,1 0 0,0 0 0,-1 1 0,1-1 0,0 0 0,-1 0 0,1 0 0,-14 17 0,12-12 0,1 0 0,-1 0 0,1 0 0,0 0 0,0 0 0,0 0 0,1 1 0,-1-1 0,1 0 0,2 10 0,-2-14 0,0 0 0,1 0 0,-1 1 0,1-1 0,-1 0 0,1 0 0,-1 0 0,1 0 0,0 0 0,0 0 0,-1 0 0,1-1 0,0 1 0,0 0 0,0 0 0,0-1 0,0 1 0,0 0 0,0-1 0,1 1 0,1 0 0,-1 0 0,1-1 0,0 0 0,-1 1 0,1-1 0,0 0 0,-1 0 0,1-1 0,0 1 0,-1 0 0,1-1 0,4-1 0,1-2 0,1 0 0,-1-1 0,0 0 0,0-1 0,0 1 0,0-1 0,-1-1 0,0 1 0,-1-1 0,0-1 0,0 1 0,0-1 0,5-11 0,35-37 0,-46 56 0,0-1 0,0 1 0,1 0 0,-1-1 0,0 1 0,1-1 0,-1 1 0,0 0 0,1 0 0,-1-1 0,1 1 0,-1 0 0,0 0 0,1-1 0,-1 1 0,1 0 0,-1 0 0,1 0 0,-1 0 0,1 0 0,-1-1 0,1 1 0,-1 0 0,1 0 0,-1 0 0,1 0 0,-1 1 0,1-1 0,-1 0 0,1 0 0,0 0 0,5 15 0,-4 33 0,-2-40 0,-2 30 0,-9 53 0,5-55 0,-2 55 0,8-91 0,0 0 1,0 0-1,0 1 1,0-1-1,0 0 1,0 0-1,0 0 1,0 1-1,1-1 1,-1 0-1,0 0 1,0 0-1,0 0 1,0 0-1,0 1 1,0-1-1,0 0 1,0 0-1,0 0 1,0 0-1,1 0 1,-1 1-1,0-1 1,0 0-1,0 0 1,0 0-1,0 0 1,1 0-1,-1 0 1,0 0-1,0 0 1,0 1-1,0-1 1,1 0-1,-1 0 1,0 0-1,0 0 1,0 0-1,0 0 1,1 0-1,-1 0 1,0 0-1,0 0 1,0 0-1,0 0 1,1 0-1,-1-1 1,0 1-1,0 0 1,0 0-1,0 0 1,1 0-1,-1 0 1,0 0-1,0 0 1,0 0-1,0 0 1,0-1-1,1 1 1,-1 0-1,0 0 1,0 0-1,0 0 1,0 0-1,0-1 0,0 1 1,0 0-1,10-11-166,3-15-2008,-3-4-4909,0-9-6525</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4.695"/>
    </inkml:context>
    <inkml:brush xml:id="br0">
      <inkml:brushProperty name="width" value="0.025" units="cm"/>
      <inkml:brushProperty name="height" value="0.025" units="cm"/>
    </inkml:brush>
  </inkml:definitions>
  <inkml:trace contextRef="#ctx0" brushRef="#br0">182 79 23382,'0'0'3305,"3"-10"-407,12-51-36,-15 61-2858,0 0 1,0 0 0,0-1-1,0 1 1,0 0-1,0 0 1,0-1 0,0 1-1,0 0 1,0 0 0,0 0-1,0-1 1,0 1-1,0 0 1,0 0 0,0-1-1,0 1 1,0 0 0,0 0-1,0 0 1,0-1-1,-1 1 1,1 0 0,0 0-1,0 0 1,0-1 0,0 1-1,0 0 1,-1 0-1,1 0 1,0 0 0,0 0-1,0-1 1,0 1 0,-1 0-1,1 0 1,0 0-1,0 0 1,-1 0 0,1 0-1,0 0 1,-12 3 89,-11 12-62,5 2-32,2 1 0,0 0 0,1 2 0,1-1 0,1 2 0,-17 33 0,23-40 0,1 1 0,0 0 0,1 0 0,1 0 0,1 1 0,0 0 0,0 0 0,2 0 0,0 0 0,3 30 0,-2-44 0,0 1 0,1-1 0,0 1 0,-1-1 0,1 0 0,0 0 0,0 1 0,0-1 0,1 0 0,-1 0 0,0 0 0,1 0 0,-1 0 0,1-1 0,0 1 0,0 0 0,-1-1 0,1 1 0,0-1 0,1 0 0,-1 1 0,0-1 0,0 0 0,0 0 0,1-1 0,-1 1 0,0 0 0,1-1 0,-1 1 0,0-1 0,1 0 0,-1 0 0,1 0 0,-1 0 0,1 0 0,3-1 0,-2 0 0,-1 1 0,1-1 0,0 0 0,-1 0 0,1 0 0,-1 0 0,0-1 0,1 1 0,-1-1 0,0 0 0,0 0 0,0 0 0,0-1 0,0 1 0,0 0 0,-1-1 0,1 0 0,-1 0 0,0 0 0,0 0 0,0 0 0,0 0 0,0 0 0,1-6 0,-2 6 0,0-1 0,-1 1 0,1 0 0,-1-1 0,0 1 0,0-1 0,0 1 0,0-1 0,-1 1 0,-1-6 0,2 8 0,-1 0 0,1 0 0,0 1 0,-1-1 0,0 0 0,1 0 0,-1 0 0,1 1 0,-1-1 0,0 0 0,0 0 0,1 1 0,-1-1 0,0 1 0,0-1 0,0 1 0,0-1 0,0 1 0,0-1 0,0 1 0,1 0 0,-1 0 0,0-1 0,0 1 0,0 0 0,0 0 0,0 0 0,0 0 0,0 0 0,0 0 0,0 0 0,0 1 0,0-1 0,0 0 0,0 0 0,0 1 0,0-1 0,0 1 0,0-1 0,-1 1 0,0 0 0,0 0 0,1 0 0,-1 1 0,1-1 0,-1 0 0,1 0 0,-1 1 0,1-1 0,0 1 0,-1-1 0,1 1 0,0 0 0,0-1 0,0 1 0,0 0 0,1 0 0,-1 0 0,0 0 0,1-1 0,-1 1 0,1 4 0,0-6 0,1 1 0,-1-1 0,1 1 0,0-1 0,-1 1 0,1-1 0,0 0 0,-1 1 0,1-1 0,0 0 0,-1 1 0,1-1 0,0 0 0,0 0 0,0 0 0,-1 0 0,1 0 0,0 0 0,0 0 0,-1 0 0,1 0 0,0 0 0,0 0 0,-1 0 0,1-1 0,1 1 0,23-6 0,-9-1 0,1-2 0,-1 0 0,0-1 0,-1-1 0,25-21 0,-4 3 0,-35 28 0,-1 1 0,0-1 0,1 1 0,-1-1 0,1 1 0,-1-1 0,1 1 0,-1 0 0,1-1 0,-1 1 0,1 0 0,-1-1 0,1 1 0,-1 0 0,1-1 0,0 1 0,-1 0 0,1 0 0,0 0 0,-1 0 0,1 0 0,0 0 0,-1 0 0,1 0 0,-1 0 0,1 0 0,0 0 0,-1 0 0,1 0 0,0 0 0,-1 1 0,1-1 0,-1 0 0,1 0 0,1 1 0,0 24 0,-18 34 0,3-30 0,-8 24 0,21-52-3,0-1 0,0 0 1,0 0-1,0 0 0,0 1 0,0-1 0,0 0 0,0 0 1,1 0-1,-1 1 0,0-1 0,0 0 0,0 0 1,0 0-1,0 0 0,0 1 0,0-1 0,1 0 1,-1 0-1,0 0 0,0 0 0,0 0 0,0 1 0,1-1 1,-1 0-1,0 0 0,0 0 0,0 0 0,1 0 1,-1 0-1,0 0 0,0 0 0,0 0 0,1 0 0,-1 0 1,0 0-1,0 0 0,1 0 0,-1 0 0,0 0 1,0 0-1,0 0 0,1 0 0,-1 0 0,0 0 1,0 0-1,0 0 0,0-1 0,1 1 0,-1 0 0,0 0 1,0 0-1,0 0 0,0 0 0,1 0 0,-1-1 1,0 1-1,0 0 0,0 0 0,0 0 0,0-1 1,0 1-1,1 0 0,13-11-1787,6-11-3431,3-4-3635</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5.037"/>
    </inkml:context>
    <inkml:brush xml:id="br0">
      <inkml:brushProperty name="width" value="0.025" units="cm"/>
      <inkml:brushProperty name="height" value="0.025" units="cm"/>
    </inkml:brush>
  </inkml:definitions>
  <inkml:trace contextRef="#ctx0" brushRef="#br0">64 1 20916,'0'0'11531,"-13"58"-11211,-1-27-320,2 2 0,3 3 0,3-2 0,3-1 0,1-6 0,2 1 0,0-7 0,-1-4 0,1-6-352,0-3-1762,-3-7-1762</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5.366"/>
    </inkml:context>
    <inkml:brush xml:id="br0">
      <inkml:brushProperty name="width" value="0.025" units="cm"/>
      <inkml:brushProperty name="height" value="0.025" units="cm"/>
    </inkml:brush>
  </inkml:definitions>
  <inkml:trace contextRef="#ctx0" brushRef="#br0">6 94 19891,'0'0'4121,"-1"-10"-240,-4-31-1457,5 40-2373,0-1 1,1 1 0,-1-1 0,0 1-1,0-1 1,1 1 0,-1 0-1,1-1 1,-1 1 0,1 0 0,0-1-1,-1 1 1,1 0 0,0 0 0,0-1-1,0 1 1,0 0 0,0 0-1,0 0 1,0 0 0,0 0 0,1 1-1,-1-1 1,0 0 0,0 0 0,1 1-1,-1-1 1,0 1 0,3-1 0,41-6 824,-40 6-854,12 0-22,0 1 0,1 0 0,-1 1 0,-1 1 0,1 0 0,23 7 0,-36-8 0,-1-1 0,0 1 0,0 0 0,0 1 0,0-1 0,0 0 0,0 1 0,0 0 0,-1-1 0,1 1 0,-1 0 0,1 1 0,-1-1 0,1 0 0,-1 1 0,0-1 0,0 1 0,-1 0 0,1-1 0,0 1 0,-1 0 0,0 0 0,1 0 0,-1 0 0,0 1 0,-1-1 0,1 0 0,-1 0 0,1 0 0,-1 1 0,0-1 0,0 0 0,0 0 0,-1 1 0,1-1 0,-1 0 0,0 0 0,0 0 0,0 1 0,0-1 0,-2 3 0,-1 2 0,0-1 0,-1 1 0,1-1 0,-2 0 0,1 0 0,-1-1 0,0 1 0,-10 7 0,13-11 0,0 0 0,0-1 0,0 1 0,-1-1 0,1 0 0,-1 0 0,1 0 0,-1 0 0,0 0 0,1-1 0,-1 0 0,0 0 0,0 0 0,0 0 0,0 0 0,0-1 0,0 0 0,0 0 0,0 0 0,-5-1 0,8 0-50,0 1 0,0-1 0,0 0 0,1 0 0,-1 0 0,0 0 0,0 0 0,1 0 1,-1 0-1,1 0 0,-1 0 0,1 0 0,-1-1 0,1 1 0,0 0 0,-1 0 0,1 0 0,0 0 0,0-1 0,0 1 0,0 0 0,0 0 0,0 0 0,0-1 0,1-1 0,-1 0-524,1 1 0,-1-1 0,1 0-1,-1 0 1,1 0 0,0 0 0,0 1-1,0-1 1,3-4 0,11-6-10162</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5.785"/>
    </inkml:context>
    <inkml:brush xml:id="br0">
      <inkml:brushProperty name="width" value="0.025" units="cm"/>
      <inkml:brushProperty name="height" value="0.025" units="cm"/>
    </inkml:brush>
  </inkml:definitions>
  <inkml:trace contextRef="#ctx0" brushRef="#br0">87 0 14990,'0'0'17168,"4"14"-16623,0-4-504,-1-5-40,-1 1 1,0 0-1,0-1 1,-1 1-1,0 0 1,0 0-1,0 0 1,0 0-1,-1 0 0,0 1 1,0-1-1,-1 0 1,0 0-1,0 0 1,-2 6-1,-11 21-1,-22 40 0,21-45 0,-23 60 0,38-88 0,0 1 0,0-1 0,0 1 0,1 0 0,-1-1 0,0 1 0,0-1 0,0 1 0,1-1 0,-1 1 0,0-1 0,0 1 0,1-1 0,-1 1 0,1-1 0,-1 0 0,0 1 0,1-1 0,-1 0 0,1 1 0,-1-1 0,1 0 0,-1 1 0,1-1 0,-1 0 0,1 0 0,-1 1 0,1-1 0,-1 0 0,1 0 0,-1 0 0,1 0 0,0 0 0,-1 0 0,1 0 0,-1 0 0,1 0 0,-1 0 0,1 0 0,0 0 0,-1 0 0,1-1 0,0 1 0,32-4 0,-33 4 0,41-7-562,0-2-1,72-26 1,-103 30-5652,-3-2-3374</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16.423"/>
    </inkml:context>
    <inkml:brush xml:id="br0">
      <inkml:brushProperty name="width" value="0.025" units="cm"/>
      <inkml:brushProperty name="height" value="0.025" units="cm"/>
    </inkml:brush>
  </inkml:definitions>
  <inkml:trace contextRef="#ctx0" brushRef="#br0">90 1 13645,'0'0'16447,"0"11"-14562,-3 18-1758,-1 1 1,-1 0-1,-2-1 0,0 0 1,-16 35-1,-17 69-101,41-127-26,5-10 0,5-11 0,5-12 0,-1-1 0,-1 0 0,-2-1 0,-1 0 0,-1-1 0,-1-1 0,-2 1 0,4-36 0,-11 67 0,0-1 0,0 0 0,0 0 0,-1 0 0,1 0 0,0 1 0,0-1 0,0 0 0,0 0 0,0 0 0,-1 0 0,1 1 0,0-1 0,0 0 0,0 0 0,0 0 0,-1 0 0,1 0 0,0 0 0,0 0 0,-1 1 0,1-1 0,0 0 0,0 0 0,0 0 0,-1 0 0,1 0 0,0 0 0,0 0 0,0 0 0,-1 0 0,1 0 0,0 0 0,0 0 0,-1-1 0,1 1 0,0 0 0,0 0 0,0 0 0,-1 0 0,1 0 0,0 0 0,0 0 0,0-1 0,0 1 0,-1 0 0,1 0 0,0 0 0,0 0 0,0-1 0,0 1 0,0 0 0,0 0 0,-1 0 0,1-1 0,0 1 0,0 0 0,0 0 0,0 0 0,0-1 0,0 1 0,0 0 0,0 0 0,0 0 0,0-1 0,-12 15 0,7-8 0,1 1 0,0 0 0,0 0 0,1 1 0,0-1 0,0 1 0,1 0 0,0 0 0,0-1 0,0 17 0,2-23 0,0-1 0,0 0 0,1 0 0,-1 1 0,0-1 0,0 0 0,1 0 0,-1 1 0,0-1 0,1 0 0,-1 0 0,0 0 0,1 0 0,-1 1 0,0-1 0,1 0 0,-1 0 0,0 0 0,1 0 0,-1 0 0,0 0 0,1 0 0,-1 0 0,1 0 0,-1 0 0,0 0 0,1 0 0,-1 0 0,0-1 0,1 1 0,-1 0 0,0 0 0,1 0 0,-1 0 0,0-1 0,1 1 0,14-7 0,-1-3 0,-1-1 0,-1 0 0,0-1 0,0-1 0,-1 0 0,11-17 0,10-11 0,-31 45 0,-1 1 0,1-1 0,0 1 0,0-1 0,0 0 0,3 7 0,11-12 0,16 3 0,-30-2 0,0 1 0,0-1 0,0 1 0,-1-1 0,1 1 0,0 0 0,0-1 0,0 1 0,-1 0 0,1-1 0,0 1 0,-1 0 0,1 0 0,0 0 0,-1 0 0,0-1 0,1 1 0,-1 0 0,1 0 0,-1 0 0,0 0 0,0 0 0,1 0 0,-1 0 0,0 0 0,0 0 0,0 0 0,0 2 0,-1 17 0,-1 1 0,-1-1 0,-1 0 0,-9 32 0,7-31 0,0-1 0,2 0 0,1 1 0,-1 24 0,4-45-1,0 1-1,-1-1 1,1 0-1,0 1 1,0-1-1,0 0 1,0 1 0,0-1-1,1 0 1,-1 1-1,0-1 1,0 0-1,0 0 1,0 1-1,0-1 1,0 0 0,0 1-1,1-1 1,-1 0-1,0 0 1,0 1-1,0-1 1,0 0 0,1 0-1,-1 1 1,0-1-1,0 0 1,1 0-1,-1 0 1,0 0-1,1 1 1,-1-1 0,0 0-1,0 0 1,1 0-1,-1 0 1,0 0-1,1 0 1,13-5-732,11-16-6149,-4-6-9822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3.818"/>
    </inkml:context>
    <inkml:brush xml:id="br0">
      <inkml:brushProperty name="width" value="0.025" units="cm"/>
      <inkml:brushProperty name="height" value="0.025" units="cm"/>
    </inkml:brush>
  </inkml:definitions>
  <inkml:trace contextRef="#ctx0" brushRef="#br0">91 3 17264,'0'0'2931,"0"12"-2280,-5 48 886,-3-1-1,-22 84 0,14-80-827,4 0 1,-7 94-1,19-152-612,0 1 0,0-1 1,0 0-1,1 1 0,-1-1 0,2 1 0,-1-1 0,0 0 0,4 7 0,-4-10-49,0-1 0,0 1 0,0-1 1,0 0-1,0 0 0,0 1 0,1-1 1,-1 0-1,0 0 0,1 0 0,-1-1 1,1 1-1,-1 0 0,1 0 0,0-1 1,-1 1-1,1-1 0,-1 0 0,1 1 1,0-1-1,-1 0 0,1 0 0,0 0 0,0 0 1,-1 0-1,1 0 0,0-1 0,-1 1 1,1 0-1,0-1 0,-1 1 0,1-1 1,2-1-1,11-6 173,0 0 0,0-1 0,-1 0-1,0-2 1,-1 1 0,0-1 0,-1-1 0,0-1 0,11-14 0,-9 11-81,267-351 88,-198 250-232,-83 116-179,1 0 0,-1 0 0,0 0-1,1 0 1,-1 0 0,1 1 0,-1-1 0,1 0 0,0 0 0,-1 1-1,1-1 1,0 0 0,-1 1 0,1-1 0,0 1 0,0-1-1,-1 1 1,1-1 0,0 1 0,0-1 0,0 1 0,0 0 0,0 0-1,0-1 1,1 1 0,-2 1-226,0 0-1,0 1 1,-1-1-1,1 0 1,0 0-1,0 0 1,-1 0 0,1 0-1,0 0 1,-1 0-1,1 0 1,-1 0-1,0 0 1,1 0-1,-1 0 1,0 0-1,1 0 1,-1 0 0,-1 0-1,-15 16-7683</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1.184"/>
    </inkml:context>
    <inkml:brush xml:id="br0">
      <inkml:brushProperty name="width" value="0.025" units="cm"/>
      <inkml:brushProperty name="height" value="0.025" units="cm"/>
    </inkml:brush>
  </inkml:definitions>
  <inkml:trace contextRef="#ctx0" brushRef="#br0">0 1 8008,'4'0'16459,"-3"0"-15696,-1 7-12293,0-2 11849,0 13-10911</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2.476"/>
    </inkml:context>
    <inkml:brush xml:id="br0">
      <inkml:brushProperty name="width" value="0.025" units="cm"/>
      <inkml:brushProperty name="height" value="0.025" units="cm"/>
    </inkml:brush>
  </inkml:definitions>
  <inkml:trace contextRef="#ctx0" brushRef="#br0">0 0 9929,'0'0'11852,"11"18"-21461</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1.700"/>
    </inkml:context>
    <inkml:brush xml:id="br0">
      <inkml:brushProperty name="width" value="0.025" units="cm"/>
      <inkml:brushProperty name="height" value="0.025" units="cm"/>
    </inkml:brush>
  </inkml:definitions>
  <inkml:trace contextRef="#ctx0" brushRef="#br0">9 0 2498,'0'0'23703,"0"9"-23671,0-7-32,0-1-545,0 1-992,0 1-1154,-8-1-8808</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4.047"/>
    </inkml:context>
    <inkml:brush xml:id="br0">
      <inkml:brushProperty name="width" value="0.025" units="cm"/>
      <inkml:brushProperty name="height" value="0.025" units="cm"/>
    </inkml:brush>
  </inkml:definitions>
  <inkml:trace contextRef="#ctx0" brushRef="#br0">0 1 5926,'0'0'8616,"18"50"-12588,-17-36-2338</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4.558"/>
    </inkml:context>
    <inkml:brush xml:id="br0">
      <inkml:brushProperty name="width" value="0.025" units="cm"/>
      <inkml:brushProperty name="height" value="0.025" units="cm"/>
    </inkml:brush>
  </inkml:definitions>
  <inkml:trace contextRef="#ctx0" brushRef="#br0">1 1 15278,'0'0'5269,"1"0"-5666,-1 0 400,1 0 1,0 0-1,-1 1 0,1-1 0,0 0 0,-1 0 1,1 1-1,0-1 0,-1 1 0,1-1 0,-1 0 1,1 1-1,-1-1 0,1 1 0,-1-1 1,1 1-1,-1 0 0,1 0 0,10 38-1813,-8-32 534,0-1 0,0 0 0,1 0 1,0 0-1,0 0 0,8 7 0,1 0-3550</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4.885"/>
    </inkml:context>
    <inkml:brush xml:id="br0">
      <inkml:brushProperty name="width" value="0.025" units="cm"/>
      <inkml:brushProperty name="height" value="0.025" units="cm"/>
    </inkml:brush>
  </inkml:definitions>
  <inkml:trace contextRef="#ctx0" brushRef="#br0">0 0 14029,'0'0'3716,"56"34"-4933,-47-29-1730,3 1-2562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5.243"/>
    </inkml:context>
    <inkml:brush xml:id="br0">
      <inkml:brushProperty name="width" value="0.025" units="cm"/>
      <inkml:brushProperty name="height" value="0.025" units="cm"/>
    </inkml:brush>
  </inkml:definitions>
  <inkml:trace contextRef="#ctx0" brushRef="#br0">1 1 9257,'0'0'3107,"60"27"-2659,-37-24-480,-5-3-2434</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5.587"/>
    </inkml:context>
    <inkml:brush xml:id="br0">
      <inkml:brushProperty name="width" value="0.025" units="cm"/>
      <inkml:brushProperty name="height" value="0.025" units="cm"/>
    </inkml:brush>
  </inkml:definitions>
  <inkml:trace contextRef="#ctx0" brushRef="#br0">1 1 20083,'0'0'-192</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8.605"/>
    </inkml:context>
    <inkml:brush xml:id="br0">
      <inkml:brushProperty name="width" value="0.025" units="cm"/>
      <inkml:brushProperty name="height" value="0.025" units="cm"/>
    </inkml:brush>
  </inkml:definitions>
  <inkml:trace contextRef="#ctx0" brushRef="#br0">1 1 8072,'0'0'11338,"31"22"-20050,-31-14 801</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8.949"/>
    </inkml:context>
    <inkml:brush xml:id="br0">
      <inkml:brushProperty name="width" value="0.025" units="cm"/>
      <inkml:brushProperty name="height" value="0.025" units="cm"/>
    </inkml:brush>
  </inkml:definitions>
  <inkml:trace contextRef="#ctx0" brushRef="#br0">18 0 15310,'0'0'4421,"-18"44"-17554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192"/>
    </inkml:context>
    <inkml:brush xml:id="br0">
      <inkml:brushProperty name="width" value="0.025" units="cm"/>
      <inkml:brushProperty name="height" value="0.025" units="cm"/>
    </inkml:brush>
  </inkml:definitions>
  <inkml:trace contextRef="#ctx0" brushRef="#br0">20 0 16784,'0'0'1986,"-20"83"64,20-42 576,0-3-1409,12-6-640,15-5-417,8-10-320,7-13-2146,9-4-1410,2-21-1345,-4-12-1697</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8:59.308"/>
    </inkml:context>
    <inkml:brush xml:id="br0">
      <inkml:brushProperty name="width" value="0.025" units="cm"/>
      <inkml:brushProperty name="height" value="0.025" units="cm"/>
    </inkml:brush>
  </inkml:definitions>
  <inkml:trace contextRef="#ctx0" brushRef="#br0">161 1 18193,'0'0'929,"-59"31"-833,59-28-256,0-1-1121,0 2-1858</inkml:trace>
  <inkml:trace contextRef="#ctx0" brushRef="#br0" timeOffset="1">51 293 21204,'0'0'288,"-50"45"-8231</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8.974"/>
    </inkml:context>
    <inkml:brush xml:id="br0">
      <inkml:brushProperty name="width" value="0.025" units="cm"/>
      <inkml:brushProperty name="height" value="0.025" units="cm"/>
    </inkml:brush>
  </inkml:definitions>
  <inkml:trace contextRef="#ctx0" brushRef="#br0">0 1 10314,'0'0'4484,"59"7"-9961</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9.315"/>
    </inkml:context>
    <inkml:brush xml:id="br0">
      <inkml:brushProperty name="width" value="0.025" units="cm"/>
      <inkml:brushProperty name="height" value="0.025" units="cm"/>
    </inkml:brush>
  </inkml:definitions>
  <inkml:trace contextRef="#ctx0" brushRef="#br0">1 23 14157,'0'0'2595,"56"0"-2275,-20 0 65,6 0-225,10 0-160,5 0-449,7 0-1152,0 0-3396</inkml:trace>
  <inkml:trace contextRef="#ctx0" brushRef="#br0" timeOffset="1">856 14 9129,'0'0'3107,"62"0"-3011,-26 0-64,3 0 64,4-1-160,4 1 128,3-1-64,4 1 32,-2-2-513,1 1-383,-2-2 127,-4 1 96,-3 0-31,-5 1-1442,1 1-2275</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9.694"/>
    </inkml:context>
    <inkml:brush xml:id="br0">
      <inkml:brushProperty name="width" value="0.025" units="cm"/>
      <inkml:brushProperty name="height" value="0.025" units="cm"/>
    </inkml:brush>
  </inkml:definitions>
  <inkml:trace contextRef="#ctx0" brushRef="#br0">0 18 6374,'0'0'2851,"92"5"-513,-47-5 0,-3 0-512,2 0-129,2 0-864,1 0-480,7 0-289,2 0-32,4 0-257,3 0-1216,3 0-1666,2-5-1697</inkml:trace>
  <inkml:trace contextRef="#ctx0" brushRef="#br0" timeOffset="1">1368 1 8808,'0'0'5830,"71"0"-5574,-30 0 225,2 0-417,2 0-64,2 0-641,-1 0-1089,8 0-7590</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50.035"/>
    </inkml:context>
    <inkml:brush xml:id="br0">
      <inkml:brushProperty name="width" value="0.025" units="cm"/>
      <inkml:brushProperty name="height" value="0.025" units="cm"/>
    </inkml:brush>
  </inkml:definitions>
  <inkml:trace contextRef="#ctx0" brushRef="#br0">0 51 769,'0'0'15695,"12"-3"-11676,65-12-3677,0 4 0,134-2-1,-43 8-1147,59 1 2200,-149 10-1042,-16-2-1305,-20-3-4191,-22-1-5474</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50.909"/>
    </inkml:context>
    <inkml:brush xml:id="br0">
      <inkml:brushProperty name="width" value="0.025" units="cm"/>
      <inkml:brushProperty name="height" value="0.025" units="cm"/>
    </inkml:brush>
  </inkml:definitions>
  <inkml:trace contextRef="#ctx0" brushRef="#br0">1 0 15471,'0'0'2306,"6"70"-1025,3-30-640,1 6-481,3 8-96,-4 5-32,2 7 0,-3 5-96,0 1-641,-5 1-1953,-3-4-4805</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51.237"/>
    </inkml:context>
    <inkml:brush xml:id="br0">
      <inkml:brushProperty name="width" value="0.025" units="cm"/>
      <inkml:brushProperty name="height" value="0.025" units="cm"/>
    </inkml:brush>
  </inkml:definitions>
  <inkml:trace contextRef="#ctx0" brushRef="#br0">33 1 16752,'-14'67'2338,"2"-3"-672,5 3-1026,7-12-640,0-6-2210,0-6-1890,3-9-3171</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51.609"/>
    </inkml:context>
    <inkml:brush xml:id="br0">
      <inkml:brushProperty name="width" value="0.025" units="cm"/>
      <inkml:brushProperty name="height" value="0.025" units="cm"/>
    </inkml:brush>
  </inkml:definitions>
  <inkml:trace contextRef="#ctx0" brushRef="#br0">14 1 9673,'-3'15'764,"-3"39"-3360,1 1 1,6 100 0,12-14 1517,-4-71 4121,2-1 3482,-6-4 2910,-7-1-4377,0 21-3943,3-73-1763,0 0 1,1 0 0,0 0-1,1 0 1,5 13-1,-8-45-20326</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57.490"/>
    </inkml:context>
    <inkml:brush xml:id="br0">
      <inkml:brushProperty name="width" value="0.025" units="cm"/>
      <inkml:brushProperty name="height" value="0.025" units="cm"/>
    </inkml:brush>
  </inkml:definitions>
  <inkml:trace contextRef="#ctx0" brushRef="#br0">54 13 6086,'9'-12'22124,"-7"18"-15522,-1 7-8695,-1 1 2099,-1 1 1,0-1 0,-1 1-1,-1-1 1,0 1-1,-1-1 1,-1 0-1,-9 21 1,5-14-11,2 0 1,-9 37-1,16-57 4,0-1 0,0 1 0,0 0 0,0-1 0,0 1 0,0 0 0,0-1 0,0 1 0,1 0 0,-1-1 0,0 1 0,0-1 0,0 1 0,1-1 0,-1 1 0,0 0 0,1-1 0,-1 1 0,1-1 0,-1 1 0,1-1 0,-1 0 0,1 1 0,-1-1 0,1 1 0,-1-1 0,1 0 0,-1 1 0,1-1 0,0 0 0,-1 0 0,2 1 0,31 3 0,35-10 0,96-39 0,-163 36-2137,-1-15-5931,0 19 4644,0-6-6617</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38.666"/>
    </inkml:context>
    <inkml:brush xml:id="br0">
      <inkml:brushProperty name="width" value="0.025" units="cm"/>
      <inkml:brushProperty name="height" value="0.025" units="cm"/>
    </inkml:brush>
  </inkml:definitions>
  <inkml:trace contextRef="#ctx0" brushRef="#br0">2 71 9993,'0'0'5328,"0"-8"-2125,-1-46 2189,1 54-5306,0 0 1,0-1-1,0 1 1,0 0-1,0 0 1,0-1-1,0 1 1,0 0-1,0 0 1,0-1-1,0 1 1,0 0-1,0 0 1,0-1-1,0 1 1,0 0-1,0 0 1,0-1-1,0 1 1,0 0-1,1 0 1,-1-1-1,0 1 1,0 0-1,0 0 1,0 0-1,0-1 1,1 1-1,-1 0 0,0 0 1,0 0-1,0 0 1,1-1-1,-1 1 1,0 0-1,0 0 1,1 0-1,-1 0 1,0 0-1,0 0 1,0 0-1,1 0 1,-1 0-1,0 0 1,1 0-1,-1 0 1,0 0-1,0 0 1,1 0-1,-1 0 1,0 0-1,0 0 1,1 0-1,-1 0 1,0 0-1,1 0 0,9 14 863,1 23-261,-3 0 1,9 74 0,-12-64-297,16 61 0,-21-105-389,0-1 0,1 0 0,-1 1 1,1-1-1,0 0 0,-1 1 0,1-1 0,0 0 0,1 0 0,-1 0 0,0 0 0,0 0 0,1 0 0,0 0 0,-1-1 1,1 1-1,0-1 0,-1 1 0,1-1 0,0 1 0,0-1 0,0 0 0,1 0 0,-1 0 0,0 0 0,0 0 0,0-1 1,5 2-1,-3-3-2,-1 1 1,1-1 0,-1 0 0,1 0 0,-1 0 0,1 0 0,-1-1-1,1 0 1,-1 1 0,0-1 0,0 0 0,0-1 0,0 1 0,0 0-1,-1-1 1,1 0 0,3-4 0,15-22-2,-1 0 0,-1-1 0,19-42 0,-14 27 0,-17 40 0,-3 15 0,-1 26 0,-3-27 0,2 18 0,-2-15 0,1 0 0,0-1 0,1 1 0,0 0 0,1-1 0,0 1 0,8 19 0,-10-30 0,0 0 0,0 0 0,0 1 0,0-1 0,-1 0 0,1 0 0,1 0 0,-1-1 0,0 1 0,0 0 0,0 0 0,0-1 0,1 1 0,-1 0 0,0-1 0,0 1 0,1-1 0,-1 0 0,0 1 0,1-1 0,-1 0 0,1 0 0,-1 0 0,0 0 0,1 0 0,-1 0 0,1 0 0,-1 0 0,0-1 0,1 1 0,-1-1 0,0 1 0,1-1 0,-1 1 0,0-1 0,0 0 0,1 1 0,0-3 0,5-1 0,-1 0 0,0-1 0,0 1 0,-1-2 0,9-9 0,6-11 0,-2-1 0,-2 0 0,0-1 0,-2-1 0,-1-1 0,-1 0 0,-1 0 0,7-37 0,-18 72-2758,0-3-1531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535"/>
    </inkml:context>
    <inkml:brush xml:id="br0">
      <inkml:brushProperty name="width" value="0.025" units="cm"/>
      <inkml:brushProperty name="height" value="0.025" units="cm"/>
    </inkml:brush>
  </inkml:definitions>
  <inkml:trace contextRef="#ctx0" brushRef="#br0">166 1 2659,'0'0'19485,"-11"8"-18754,-14 11-468,2 1-1,0 1 1,1 1 0,-33 44-1,54-66-256,1 1-1,-1-1 1,1 1-1,-1-1 1,1 1 0,-1-1-1,1 1 1,0 0-1,-1-1 1,1 1-1,0 0 1,-1-1 0,1 1-1,0 0 1,0 0-1,0-1 1,0 1-1,0 0 1,0 0 0,0-1-1,0 1 1,0 0-1,0-1 1,0 1-1,0 0 1,0 0 0,1 1-1,17-1 140,29-18 115,-15 1-204,10-6 230,62-21-1,-91 38-22,0 1 0,0 1 0,0 0 0,1 1 0,-1 0 0,1 1-1,-1 1 1,1 0 0,21 3 0,-30-1-196,0-1 0,-1 1 0,1 0 0,-1 1 1,1-1-1,-1 1 0,0 0 0,0 0 0,0 0 0,-1 0 0,1 1 0,-1-1 0,0 1 0,0 0 0,5 8 0,-6-8-12,1 0 0,-1 0 0,1-1-1,0 1 1,0-1 0,0 1-1,0-1 1,0 0 0,1-1-1,-1 1 1,1-1 0,0 1 0,0-1-1,0 0 1,0 0 0,0-1-1,0 1 1,0-1 0,8 1 0,3-2 12,0-2 1,1 1-1,-1-2 1,0 0 0,0-1-1,0-1 1,-1 0-1,23-12 1,-22 10-374,0 0 0,1 1-1,0 1 1,0 1 0,0 0-1,1 1 1,21-2 0,-37 5 152,0 0 1,0 1-1,0-1 0,1 0 1,-1 0-1,0 1 0,0-1 1,0 0-1,0 1 1,0-1-1,0 1 0,0-1 1,0 1-1,0 0 0,0-1 1,-1 1-1,1 0 1,0 0-1,0 0 0,0-1 1,-1 1-1,1 0 0,-1 0 1,1 0-1,-1 0 1,1 0-1,-1 0 0,1 0 1,-1 2-1,1-2-202,-1 0 1,1 0-1,-1 0 0,1 1 1,-1-1-1,1 0 0,0 0 0,-1 0 1,1 0-1,0 0 0,0 0 0,0 0 1,0 0-1,0-1 0,0 1 1,0 0-1,0 0 0,0-1 0,3 2 1,8-1-4882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39.341"/>
    </inkml:context>
    <inkml:brush xml:id="br0">
      <inkml:brushProperty name="width" value="0.025" units="cm"/>
      <inkml:brushProperty name="height" value="0.025" units="cm"/>
    </inkml:brush>
  </inkml:definitions>
  <inkml:trace contextRef="#ctx0" brushRef="#br0">271 0 16912,'0'0'14035,"-6"12"-13582,-152 253 914,170-308-1367,-2 22 0,-1-1 0,-1-1 0,-1 0 0,-1 0 0,4-26 0,-10 58 0,-2 4 0,1-1 0,1 1 0,0-1 0,0 1 0,1-1 0,1 1 0,0-1 0,1 0 0,1 0 0,-1 0 0,2 0 0,0-1 0,8 16 0,-6-16 0,2 5 0,1-1 0,1-1 0,20 24 0,-27-41 0,-3-9 0,-4-14 0,-2 11 0,-2-1 0,1 1 0,-2 1 0,0-1 0,-1 1 0,0 1 0,-1-1 0,-23-22 0,17 20 0,-1 1 0,0 0 0,-1 2 0,0 0 0,-1 1 0,-22-11 0,9 12 0,85 34 0,-17-16 0,0-1 0,38 0 0,-42-4 0,1 1 0,-1 1 0,32 10 0,-44-6-1682,5 1-5695</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2.614"/>
    </inkml:context>
    <inkml:brush xml:id="br0">
      <inkml:brushProperty name="width" value="0.025" units="cm"/>
      <inkml:brushProperty name="height" value="0.025" units="cm"/>
    </inkml:brush>
  </inkml:definitions>
  <inkml:trace contextRef="#ctx0" brushRef="#br0">0 1 19923,'0'10'987,"0"27"-361,13 382 2555,125 1203-2797,-135-1592-726,0-3-1014,-1 0 0,-2 33 1,-6-41-2516,-14-14-1900</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2.957"/>
    </inkml:context>
    <inkml:brush xml:id="br0">
      <inkml:brushProperty name="width" value="0.025" units="cm"/>
      <inkml:brushProperty name="height" value="0.025" units="cm"/>
    </inkml:brush>
  </inkml:definitions>
  <inkml:trace contextRef="#ctx0" brushRef="#br0">2 0 9417,'0'0'10223,"0"10"-8638,-1 23-1003,1 0 0,2-1-1,2 1 1,11 52-1,47 136 762,-51-187-1355,70 211 557,-58-187 119,2-2-1,37 63 1,-38-89 284,-23-29-928,-1 0 0,1-1 0,-1 1 0,1-1 0,0 1 0,-1-1 0,1 0 0,0 1 0,-1-1 0,1 0 0,0 1 0,0-1 0,-1 0 0,1 0 0,0 0 0,0 0 0,0 1 0,-1-1 0,1 0 0,0 0 0,0-1 0,0 1 0,-1 0 0,1 0 0,0 0-1,0 0 1,-1-1 0,1 1 0,0 0 0,0-1 0,-1 1 0,1-1 0,0 1 0,-1 0 0,1-1 0,-1 0 0,1 1 0,-1-1 0,1 1 0,-1-1 0,1 0 0,-1 1 0,1-1 0,-1 0 0,0 1 0,1-1 0,-1 0 0,1-1 0,7-18 296,-1-1-1,-1 0 1,-1-1-1,-1 1 1,3-38-1,1-2 55,19-91-135,46-149-1,-8 112-7781,-41 129-1326</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4.624"/>
    </inkml:context>
    <inkml:brush xml:id="br0">
      <inkml:brushProperty name="width" value="0.025" units="cm"/>
      <inkml:brushProperty name="height" value="0.025" units="cm"/>
    </inkml:brush>
  </inkml:definitions>
  <inkml:trace contextRef="#ctx0" brushRef="#br0">76 45 17040,'0'0'870,"3"-8"780,12-27 907,-11 34-72,0 12-1578,0 14-98,-3 24-447,-1 1 0,-3-1 0,-9 51 0,-37 141-275,18-103 498,20-68-319,11-70-277,0 0 0,0 0-1,0 0 1,0-1 0,0 1 0,0 0-1,0 0 1,0 0 0,0 0-1,0 0 1,0 0 0,0 0-1,0 0 1,0 0 0,1 0-1,-1 0 1,0 0 0,0 0-1,0 0 1,0 0 0,0 0-1,0 0 1,0 0 0,0 0-1,0 0 1,0 0 0,0 0-1,0 0 1,1 0 0,-1 0-1,0 0 1,0 0 0,0 0-1,0 0 1,0 0 0,0 0-1,0 0 1,0 0 0,0 0-1,0 0 1,0 0 0,0 0-1,0 0 1,0 0 0,1 0-1,-1 0 1,0 0 0,6-11-390,15-37-185,-2-2 1,24-101 0,2-111-542,-34 100 1364,-11 155 361,0 8 313,-1 316-652,6-242 190,2-1 0,22 91 0,-28-159-370,13 40 356,-14-45-419,0 0 0,1 1 0,-1-1 0,1 0-1,-1 0 1,1 1 0,0-1 0,0 0-1,-1 0 1,1 0 0,0 0 0,0 0 0,0 0-1,0 0 1,0 0 0,0-1 0,0 1-1,0 0 1,1-1 0,-1 1 0,0 0 0,0-1-1,1 0 1,-1 1 0,0-1 0,0 0-1,1 1 1,1-1 0,-2-1 35,0-1 0,0 1-1,-1 0 1,1 0 0,0-1 0,-1 1 0,1-1 0,-1 1 0,1-1-1,-1 1 1,0 0 0,0-1 0,1 1 0,-1-1 0,0 0-1,0 1 1,-1-1 0,1-2 0,-3-33 739,-1 26-623,0 0 1,-1 0-1,0 0 0,0 1 0,-10-14 0,-20-40 105,34 59-264,-1 1 0,1-1 1,0 1-1,0-1 0,0 0 1,0 1-1,1-1 0,0 0 1,0 0-1,0 1 0,0-1 1,2-7-1,0 8-16,0-1-1,0 1 1,1-1-1,-1 1 1,1 0 0,0 0-1,0 0 1,0 1 0,1-1-1,-1 1 1,1-1 0,0 1-1,0 1 1,0-1 0,0 0-1,0 1 1,1 0-1,-1 0 1,1 0 0,9-2-1,-4 1-20,1 0 0,0 1 0,0 0 0,0 1 0,1 0 0,-1 0-1,0 2 1,14 1 0,-20-1 43,0 1 1,0-1-1,0 1 0,0 1 0,0-1 1,0 1-1,-1 0 0,0 0 0,1 0 1,-1 1-1,0-1 0,0 1 0,-1 0 0,1 0 1,-1 0-1,0 1 0,0-1 0,0 1 1,-1 0-1,1 0 0,-1 0 0,0 0 1,-1 0-1,1 0 0,0 8 0,2 4 84,-1 1-1,-1-1 0,-1 0 0,0 21 0,-1-36-88,-6-43-9,-2 1 0,-1 0 0,-2 0 0,-32-74 0,32 98 0,8 22 0,3-4 0,1 0 0,-1 0 0,1 0 0,-1 1 0,1-1 0,0 0 0,0 0 0,-1 0 0,2 0 0,-1 0 0,0-1 0,0 1 0,1 0 0,1 2 0,0-2-127,-1 0 0,1 1 0,0-1 1,1 0-1,-1-1 0,0 1 0,1 0 0,-1-1 0,0 0 0,1 0 1,0 0-1,-1 0 0,1 0 0,0-1 0,-1 0 0,1 0 0,0 0 0,-1 0 1,1 0-1,0-1 0,-1 1 0,1-1 0,-1 0 0,1 0 0,-1-1 1,1 1-1,-1-1 0,0 0 0,1 1 0,-1-1 0,0-1 0,0 1 1,-1 0-1,1-1 0,3-3 0,2-2-703,0 0 0,-1-1 0,0 0 0,0 0-1,-1-1 1,0 0 0,-1 0 0,0 0 0,-1-1 0,5-14 0,0-20-10328</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5.032"/>
    </inkml:context>
    <inkml:brush xml:id="br0">
      <inkml:brushProperty name="width" value="0.025" units="cm"/>
      <inkml:brushProperty name="height" value="0.025" units="cm"/>
    </inkml:brush>
  </inkml:definitions>
  <inkml:trace contextRef="#ctx0" brushRef="#br0">1 0 21044,'0'0'2989,"0"11"-239,0 38-2002,3 0 0,2 0 0,2 0 0,2-1 0,2 0 0,2 0 0,29 66 0,-42-113-748,0-1 0,1 1 0,-1 0 0,0 0 0,1 0 0,-1 0 0,0 0 0,1-1 0,0 1 0,-1 0 0,1 0 0,-1 0 0,1-1 0,0 1 0,-1-1 0,1 1 0,0 0 0,0-1 0,-1 1 0,1-1 0,0 1 0,0-1 0,0 0 0,0 1 0,0-1 0,0 0 0,-1 0 0,1 0 0,0 1 0,0-1 0,0 0 0,0 0 0,0 0 0,0-1 0,0 1 0,0 0 0,0 0 0,0 0 0,0-1 0,0 1 0,-1 0 0,2-1 0,4-3 0,-1 0 0,1-1 0,-1 1 0,0-1 0,5-7 0,14-11 0,-21 21 0,-1 0 0,1 1 0,-1-1 0,1 1 0,0 0 0,0 0 0,-1 0 0,1 0 0,0 0 0,0 1 0,0-1 0,0 1 0,0 0 0,0 0 0,0 0 0,0 0 0,0 1 0,0-1 0,0 1 0,0-1 0,0 1 0,0 0 0,-1 0 0,1 1 0,0-1 0,-1 1 0,1-1 0,-1 1 0,1 0 0,-1 0 0,0 0 0,0 0 0,1 0 0,1 3 0,-2-2 0,1 1 0,0 0 0,-1 1 0,1-1 0,-1 0 0,0 0 0,-1 1 0,1-1 0,-1 1 0,0 0 0,0-1 0,0 1 0,-1 0 0,0 0 0,1 0 0,-2-1 0,1 1 0,-1 0 0,1 0 0,-1-1 0,-2 7 0,0-7 0,1 1 0,-1-1 0,0 0 0,0 0 0,-1 0 0,1 0 0,-1 0 0,0-1 0,0 0 0,0 0 0,0 0 0,-1 0 0,1 0 0,-1-1 0,1 0 0,-9 3 0,-1-1 0,1 1 0,-1-2 0,0 0 0,-26 2 0,36-4-214,-1-1 1,1 0-1,0-1 0,0 1 0,-1-1 1,1 1-1,0-1 0,0 0 0,0-1 1,0 1-1,0-1 0,-7-3 0,10 3 62,-1 1 0,1 0 0,0 0 0,0-1 0,0 1 0,0-1-1,0 1 1,0-1 0,0 1 0,0-1 0,1 0 0,-1 0 0,0 1-1,1-1 1,0 0 0,-1 0 0,1 1 0,0-1 0,0 0-1,0 0 1,0 0 0,0 1 0,1-1 0,-1 0 0,0 0 0,1 1-1,-1-1 1,1 0 0,0 0 0,-1 1 0,1-1 0,0 1 0,0-1-1,2-1 1,1-3-1547,0 1 0,0 0 0,0 0 0,1 0 0,0 0 0,9-6-1,12-8-6553</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5.777"/>
    </inkml:context>
    <inkml:brush xml:id="br0">
      <inkml:brushProperty name="width" value="0.025" units="cm"/>
      <inkml:brushProperty name="height" value="0.025" units="cm"/>
    </inkml:brush>
  </inkml:definitions>
  <inkml:trace contextRef="#ctx0" brushRef="#br0">0 709 13837,'0'0'12241,"10"-8"-9679,-8 5-2515,4-1 170,-1 0 1,0-1 0,-1 0 0,1 0-1,-1 0 1,0-1 0,0 1 0,0-1-1,-1 0 1,0 0 0,0 0-1,0-1 1,-1 1 0,0-1 0,0 1-1,1-11 1,-3 16-209,0-1-1,0 0 1,0 1 0,1-1 0,-1 1-1,-1-1 1,1 1 0,0-1 0,0 1-1,-1-1 1,1 1 0,0-1-1,-1 1 1,0-1 0,1 1 0,-1-1-1,0 1 1,0 0 0,0-1 0,0 1-1,0 0 1,0 0 0,-2-2 0,2 3-5,0 0 1,0 0 0,0 0 0,-1 1 0,1-1 0,0 0 0,0 1 0,0-1 0,0 0 0,0 1 0,0 0 0,0-1 0,0 1 0,0-1 0,0 1 0,1 0 0,-1 0 0,0 0 0,0-1 0,1 1 0,-1 0 0,0 0 0,1 0 0,-1 0 0,1 0 0,-1 0 0,1 0 0,-1 0 0,1 0 0,0 0 0,0 1 0,-1-1 0,1 1 0,-5 13-5,0 0 0,1 0 0,0 0 0,2 1 0,0-1 0,0 1 0,1 0 0,1-1 0,4 30 0,-4-44 0,0 1 0,0 0 0,0-1 0,1 1 0,-1 0 0,0-1 0,1 1 0,0 0 0,-1-1 0,1 1 0,0-1 0,0 1 0,-1-1 0,1 0 0,0 1 0,1-1 0,-1 0 0,0 0 0,0 1 0,0-1 0,1 0 0,-1 0 0,1 0 0,-1-1 0,1 1 0,-1 0 0,1-1 0,-1 1 0,1 0 0,0-1 0,-1 0 0,1 1 0,0-1 0,-1 0 0,1 0 0,0 0 0,-1 0 0,1 0 0,0-1 0,-1 1 0,3-1 0,0 0 0,0-1 0,0 0 0,0 0 0,0-1 0,0 1 0,0-1 0,-1 1 0,1-1 0,-1 0 0,0-1 0,0 1 0,0 0 0,0-1 0,3-6 0,2-8 0,0-1 0,-1 0 0,-1 0 0,-1-1 0,-1 0 0,0 0 0,0-25 0,-5 88 0,0-17 0,1 0 0,4 33 0,-4-58 0,0 0 0,0 0 0,0 0 0,0 0 0,0 0 0,1 0 0,-1 0 0,0 0 0,0 0 0,1 0 0,-1 0 0,1 0 0,-1 0 0,1 0 0,-1 0 0,1 0 0,0 0 0,-1 0 0,1-1 0,0 1 0,0 0 0,-1-1 0,1 1 0,0 0 0,2 0 0,-2-1 0,0 0 0,0 0 0,0-1 0,0 1 0,1-1 0,-1 1 0,0 0 0,0-1 0,0 0 0,0 1 0,0-1 0,0 0 0,0 1 0,-1-1 0,1 0 0,0 0 0,0 0 0,1-1 0,30-51 0,-10 2 0,-3-1 0,-2 0 0,13-65 0,16-171 0,-29 162 0,-28 196 0,3 0 0,3 0 0,9 140 0,1-188 0,0-1 0,2-1 0,0 1 0,1-1 0,1-1 0,1 1 0,1-1 0,19 25 0,4 10 0,-93-173 0,-66-70 0,119 180 0,6 9 0,0 0 0,-1-1 0,1 1 0,0-1 0,0 1 0,-1-1 0,1 1 0,0 0 0,0-1 0,0 1 0,0-1 0,0 1 0,-1-1 0,1 1 0,0-1 0,0 1 0,0-1 0,0 1 0,1-1 0,-1 1 0,0-1 0,0 1 0,0-1 0,0 1 0,0-1 0,1 1 0,-1-1 0,0 1 0,0-1 0,1 1 0,-1 0 0,0-1 0,1 1 0,-1-1 0,0 1 0,1 0 0,-1 0 0,1-1 0,-1 1 0,1 0 0,-1-1 0,0 1 0,1 0 0,-1 0 0,1 0 0,-1 0 0,1 0 0,-1-1 0,1 1 0,-1 0 0,1 0 0,-1 0 0,1 0 0,-1 0 0,1 1 0,-1-1 0,2 0 0,41-1 0,-30 1 0,-4 0-153,51-5-4384,-58 5 4179,0-1-1,0 1 1,0-1-1,0 1 1,0-1-1,0 0 1,0 0-1,0 1 1,0-2 0,0 1-1,0 0 1,0 0-1,-1 0 1,1-1-1,-1 1 1,1-1 0,-1 0-1,1 1 1,-1-1-1,0 0 1,0 0-1,0 1 1,2-4-1,-2-13-12164</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6.118"/>
    </inkml:context>
    <inkml:brush xml:id="br0">
      <inkml:brushProperty name="width" value="0.025" units="cm"/>
      <inkml:brushProperty name="height" value="0.025" units="cm"/>
    </inkml:brush>
  </inkml:definitions>
  <inkml:trace contextRef="#ctx0" brushRef="#br0">0 0 19282,'0'0'9353,"75"20"-19923</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6.474"/>
    </inkml:context>
    <inkml:brush xml:id="br0">
      <inkml:brushProperty name="width" value="0.025" units="cm"/>
      <inkml:brushProperty name="height" value="0.025" units="cm"/>
    </inkml:brush>
  </inkml:definitions>
  <inkml:trace contextRef="#ctx0" brushRef="#br0">118 1 23126,'0'0'8178,"-9"11"-7462,3-4-792,-11 14-339,1 0 0,1 1 1,-13 27-1,31-45-181,10-7 382,16-7-38,-26 9 118,19-7-155,0 0 0,0 1-1,1 2 1,-1 0 0,40-3 0,-61 8 369,-1 1 1,1-1-1,0 0 0,0 0 1,-1 0-1,1 1 0,0-1 1,-1 1-1,1-1 1,0 0-1,-1 1 0,1-1 1,0 1-1,-1-1 0,1 1 1,-1 0-1,1-1 1,-1 1-1,1-1 0,-1 1 1,0 0-1,1-1 0,-1 1 1,0 0-1,1 0 1,-1-1-1,0 1 0,0 0 1,0 0-1,0 0 0,1-1 1,-1 1-1,0 0 0,-1 0 1,1-1-1,0 1 1,0 0-1,0 1 0,-9 34 1291,0-19-1295,-1 0 0,0-1-1,-1 0 1,-1-1 0,-1 0-1,0-1 1,0 0 0,-2-1-1,0-1 1,0 0-1,-32 18 1,44-29-111,0 1 1,0-1-1,0 0 0,-1 0 1,1 0-1,0 0 0,-1 0 0,1-1 1,-6 1-1,7-1-109,1-1 0,0 1 0,0 0 0,-1 0 0,1-1 0,0 1 0,0-1 0,0 1 0,0-1 1,0 0-1,-1 1 0,1-1 0,0 0 0,0 0 0,1 1 0,-1-1 0,0 0 0,0 0 0,0 0 0,0 0 0,1 0 0,-1 0 0,1-1 0,-1 1 0,1 0 0,-1 0 0,0-2 1,-4-22-10214</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9.017"/>
    </inkml:context>
    <inkml:brush xml:id="br0">
      <inkml:brushProperty name="width" value="0.025" units="cm"/>
      <inkml:brushProperty name="height" value="0.025" units="cm"/>
    </inkml:brush>
  </inkml:definitions>
  <inkml:trace contextRef="#ctx0" brushRef="#br0">0 154 16656,'0'0'11408,"2"10"-10693,2 5-571,0 0 1,1-1-1,1 1 0,0-1 0,1 0 0,0 0 0,1-1 0,20 25 0,-28-37-122,1-1-1,-1 1 0,1 0 1,0-1-1,-1 1 0,1-1 1,0 0-1,0 1 0,-1-1 1,1 1-1,0-1 0,0 0 1,0 0-1,-1 1 0,1-1 1,0 0-1,0 0 0,0 0 0,0 0 1,-1 0-1,1 0 0,0 0 1,0 0-1,0-1 0,0 1 1,0 0-1,-1 0 0,1-1 1,0 1-1,0 0 0,-1-1 1,1 1-1,0-1 0,0 1 1,-1-1-1,1 1 0,-1-1 1,1 1-1,0-1 0,-1 0 0,1 1 1,-1-1-1,1 0 0,-1 0 1,0 1-1,1-1 0,-1 0 1,0 0-1,1-1 0,17-47 1132,-16 42-1033,14-58 147,-12 44-239,0 0 1,12-29-1,-16 50-28,0 0 0,0 0 0,0 0 0,0-1 0,0 1 0,0 0 0,0 0 0,0 0 0,1 0 0,-1-1 0,0 1 0,0 0 0,0 0 0,0 0 0,0 0 0,0-1 0,0 1 0,0 0 0,0 0 0,0 0 0,1 0 0,-1 0 0,0 0 0,0-1 0,0 1 0,0 0 0,0 0 0,1 0 0,-1 0 0,0 0 0,0 0 0,0 0 0,0 0 0,0 0 0,1 0 0,-1 0 0,0 0 0,0 0 0,0 0 0,1 0 0,-1 0 0,0 0 0,0 0 0,0 0 0,0 0 0,1 0 0,-1 0 0,0 0 0,0 0 0,0 0 0,0 0 0,0 0 0,1 0 0,-1 0 0,0 1 0,6 13 0,4 28 0,-9-36 0,3 23 0,-3-20 0,0 0 0,1 0 0,0 0 0,0 0 0,5 12 0,-6-20 0,-1-1 0,0 0 0,0 0 0,0 1 0,0-1 0,0 0 0,0 0 0,0 1 0,1-1 0,-1 0 0,0 0 0,0 1 0,0-1 0,1 0 0,-1 0 0,0 0 0,0 0 0,0 1 0,1-1 0,-1 0 0,0 0 0,0 0 0,1 0 0,-1 0 0,0 0 0,0 0 0,1 0 0,-1 1 0,0-1 0,1 0 0,-1 0 0,0 0 0,0 0 0,1-1 0,-1 1 0,0 0 0,1 0 0,-1 0 0,0 0 0,0 0 0,1 0 0,-1 0 0,0 0 0,1-1 0,9-14 0,3-21 0,-13 36 0,17-60 0,-9 27 0,21-55 0,-29 87 0,1 0 0,-1 0 0,0 0 0,0 0 0,0 1 0,1-1 0,-1 0 0,0 0 0,1 0 0,-1 0 0,1 1 0,-1-1 0,1 0 0,0 1 0,-1-1 0,1 0 0,0 1 0,-1-1 0,1 0 0,0 1 0,0 0 0,-1-1 0,1 1 0,0-1 0,0 1 0,0 0 0,0-1 0,-1 1 0,1 0 0,0 0 0,1 0 0,0 1 0,-1 0 0,1 0 0,-1 0 0,0 0 0,0 0 0,0 1 0,0-1 0,0 0 0,0 1 0,0-1 0,0 1 0,0-1 0,-1 1 0,2 3 0,17 66 0,-19-68 0,13 74 0,-10-80-184,-1-1-1,1 1 1,-1-1-1,0 0 1,-1 0-1,1 1 1,0-1-1,1-8 1,16-54-12046,-7 29-241</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9.552"/>
    </inkml:context>
    <inkml:brush xml:id="br0">
      <inkml:brushProperty name="width" value="0.025" units="cm"/>
      <inkml:brushProperty name="height" value="0.025" units="cm"/>
    </inkml:brush>
  </inkml:definitions>
  <inkml:trace contextRef="#ctx0" brushRef="#br0">64 380 5285,'0'0'23857,"-8"1"-23254,6 0-577,-1-1-1,1 1 0,0 0 0,0-1 1,0 1-1,-1 0 0,1 0 0,0 0 1,0 1-1,0-1 0,0 0 0,0 1 1,1-1-1,-1 1 0,0 0 0,-2 3 1,2-1 23,0 0 1,0 1 0,0 0 0,1-1 0,0 1 0,0 0 0,0 0 0,0 0 0,0 6 0,0 4 90,-1-7-20,1 0 0,1 0 0,-1 0 0,1 0 0,1 0 0,-1 0 0,4 16 0,-4-24-114,1 0 0,-1 1-1,0-1 1,0 0 0,0 1 0,0-1-1,1 0 1,-1 1 0,0-1-1,0 0 1,1 0 0,-1 1 0,0-1-1,0 0 1,1 0 0,-1 0 0,0 1-1,1-1 1,-1 0 0,0 0 0,1 0-1,-1 0 1,0 0 0,1 0 0,-1 1-1,1-1 1,-1 0 0,0 0 0,1 0-1,-1 0 1,0 0 0,1-1 0,-1 1-1,1 0 1,-1 0 0,0 0 0,1 0-1,12-14 330,5-19 105,6-40-440,-18 51 0,1 1 0,11-23 0,-18 43 0,0 0 0,1 0 0,-1 0 0,0 1 0,1-1 0,-1 0 0,1 0 0,-1 1 0,1-1 0,-1 0 0,1 1 0,0-1 0,-1 0 0,1 1 0,0-1 0,-1 1 0,1-1 0,0 1 0,0 0 0,-1-1 0,1 1 0,0 0 0,1-1 0,10 12 0,3 30 0,-7-1 0,-7-29 0,1-1 0,0 0 0,0 0 0,1 0 0,0 0 0,7 12 0,-10-21 0,0-1 0,0 0 0,0 0 0,0 1 0,0-1 0,1 0 0,-1 0 0,0 1 0,0-1 0,0 0 0,0 0 0,0 0 0,0 1 0,1-1 0,-1 0 0,0 0 0,0 0 0,0 0 0,0 1 0,1-1 0,-1 0 0,0 0 0,0 0 0,1 0 0,-1 0 0,0 0 0,0 0 0,0 0 0,1 1 0,-1-1 0,0 0 0,0 0 0,1 0 0,-1 0 0,0 0 0,0 0 0,1 0 0,-1-1 0,0 1 0,0 0 0,1 0 0,-1 0 0,0 0 0,0 0 0,0 0 0,1 0 0,-1 0 0,0-1 0,0 1 0,0 0 0,1 0 0,-1 0 0,7-18 0,-1-23 0,-4 19 0,2-66 0,-4 80 0,0 0 0,-1 0 0,1 0 0,-2 1 0,1-1 0,-1 0 0,-1 0 0,-3-9 0,6 18-18,1 0 0,-1 0 0,1 0 0,-1 0-1,1 0 1,0-1 0,-1 1 0,1 0 0,0 0 0,0-1 0,0 1 0,-1-1 0,1 1 0,0-1-1,0 1 1,0-1 0,0 1 0,0-1 0,0 0 0,0 1 0,0-1 0,0 0 0,0 0-1,0 0 1,0 0 0,0 0 0,0 0 0,0 0 0,2-1 0,1 0-140,0 0 1,-1 0 0,1-1-1,0 0 1,-1 0 0,1 0-1,-1 0 1,5-4 0,3-4-886,0 0 1,0-1 0,17-22 0,-20 21-937,-1-1 0,1 0 0,-2 0 0,0-1 0,-1 1 0,0-1 0,-1-1 0,-1 1 0,3-16 0,-2-13 63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4.925"/>
    </inkml:context>
    <inkml:brush xml:id="br0">
      <inkml:brushProperty name="width" value="0.025" units="cm"/>
      <inkml:brushProperty name="height" value="0.025" units="cm"/>
    </inkml:brush>
  </inkml:definitions>
  <inkml:trace contextRef="#ctx0" brushRef="#br0">161 0 12588,'0'0'6716,"-6"14"-5526,-17 42-1044,2 1 1,3 1-1,2 0 1,3 2-1,3-1 1,-3 67-1,12-119-105,1 23 312,-1 0 1,-2 0-1,-1 0 0,-1-1 1,-1 0-1,-14 38 0,21-92 1717,-1 5-1631,11-31-375,3 0-1,2 1 1,2 1-1,2 1 0,2 0 1,2 2-1,40-58 1,-53 88-74,0 0 1,2 0-1,0 1 1,0 1-1,25-20 1,-34 30-27,0 1-1,0 0 1,0 0 0,0 1 0,1-1-1,-1 1 1,1 0 0,0 0 0,0 0-1,0 1 1,0 0 0,0 0 0,0 0-1,0 0 1,0 1 0,0 0 0,0 0-1,0 1 1,0-1 0,0 1-1,0 0 1,0 0 0,0 1 0,0-1-1,0 1 1,7 4 0,-10-5 63,0 0 0,1 0 1,-1 0-1,0 1 0,0-1 0,0 1 1,0-1-1,0 1 0,-1 0 0,1 0 1,0 0-1,-1 0 0,1 0 0,-1 0 1,0 0-1,0 0 0,0 1 0,0-1 1,0 0-1,0 1 0,0-1 0,-1 1 1,0-1-1,1 1 0,-1-1 0,0 1 1,0-1-1,0 1 0,-1 3 0,0-2 229,-1 0 0,0 0 0,0-1 0,0 1 0,0-1 0,0 1 0,-1-1 0,1 0 0,-1 0-1,0 0 1,0 0 0,0-1 0,-1 1 0,1-1 0,-1 1 0,1-1 0,-5 1 0,-1 1-51,0 0 1,-1-1 0,1 0 0,-1-1-1,0 0 1,0-1 0,-18 1-1,27-1-258,-1-1 0,0 0-1,0 0 1,0 0-1,1 0 1,-1 0 0,0 0-1,0-1 1,1 1-1,-1 0 1,0-1 0,0 0-1,1 1 1,-1-1-1,1 0 1,-1 0-1,0 0 1,1 0 0,0 0-1,-1 0 1,1 0-1,0 0 1,-1-1 0,1 1-1,0 0 1,0-1-1,0 1 1,0-1 0,0 1-1,1-1 1,-1 0-1,0 1 1,1-1-1,-1 0 1,1 0 0,-1 1-1,1-1 1,0 0-1,0 0 1,0 0 0,0 1-1,0-1 1,0 0-1,1 0 1,-1 1 0,0-1-1,1 0 1,0 0-1,-1 1 1,2-3-1,0 1-567,0 0 0,1 0-1,-1 1 1,0-1 0,1 1-1,0 0 1,-1 0 0,1 0-1,0 0 1,0 0-1,0 0 1,0 1 0,0-1-1,1 1 1,-1 0 0,0 0-1,1 0 1,-1 1 0,5-1-1,-5 0-3,31-6-6432</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49.908"/>
    </inkml:context>
    <inkml:brush xml:id="br0">
      <inkml:brushProperty name="width" value="0.025" units="cm"/>
      <inkml:brushProperty name="height" value="0.025" units="cm"/>
    </inkml:brush>
  </inkml:definitions>
  <inkml:trace contextRef="#ctx0" brushRef="#br0">17 55 4100,'0'-22'1730,"-4"-11"15363,-1 62-13586,0 29-1668,2 68-1,4-104-1458,1 1 0,1-1 0,1 0 0,0 0 0,2 0 0,10 24 0,-16-44-380,1-1 0,-1 1 0,1-1 0,-1 1 0,1-1 0,0 1 0,0-1 0,-1 0 0,1 1 0,0-1 0,0 0 0,1 0 0,-1 1 0,0-1 0,0 0 0,1 0 0,-1-1 0,0 1 0,1 0 0,1 1 0,-2-2 0,0 0 0,0-1 0,0 1 0,0 0 0,1 0 0,-1-1 0,0 1 0,0-1 0,-1 1 0,1-1 0,0 1 0,0-1 0,0 1 0,0-1 0,0 0 0,-1 0 0,1 1 0,0-1 0,0 0 0,-1 0 0,1 0 0,0-1 0,5-7 0,-1-1 0,0-1 0,-1 1 0,4-14 0,0-11 0,-1-1 0,-2 0 0,-1 0 0,-2 0 0,-3-37 0,1 51 0,-3 84-6240,-1 28-6621,4-64 3039</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0.344"/>
    </inkml:context>
    <inkml:brush xml:id="br0">
      <inkml:brushProperty name="width" value="0.025" units="cm"/>
      <inkml:brushProperty name="height" value="0.025" units="cm"/>
    </inkml:brush>
  </inkml:definitions>
  <inkml:trace contextRef="#ctx0" brushRef="#br0">1 464 7495,'0'0'12946,"8"4"-11745,-6-3-1146,0 0 0,-1 0 1,1 0-1,0 0 0,0-1 0,0 1 1,1-1-1,-1 1 0,0-1 0,0 0 1,0 1-1,0-1 0,0 0 0,3-1 1,-3 0-35,0-1 0,0 1 0,0-1 1,-1 1-1,1-1 0,0 0 1,-1 1-1,0-1 0,1 0 0,-1 0 1,0 0-1,0 0 0,0 0 1,0-1-1,0 1 0,-1 0 0,1 0 1,0-4-1,7-27-648,-2-1 0,-1 0 0,-1-1 0,-2-44 0,6-55-1452,-5 114 2675,0 0-1,11-26 2062,-14 46-2535,0 0-1,0 0 0,0 0 0,0 0 1,0 0-1,0 0 0,1 0 1,-1 0-1,0 0 0,0 0 0,0 0 1,0 0-1,0 0 0,0 0 0,0 0 1,2 0 2303,-2 0-2304,0-1 1,3 18 2101,2 29-2070,-4-39 607,1 8-657,4 43 907,14 59 0,-16-100-855,0-1-1,1 0 0,1 0 1,1 0-1,0-1 1,1 1-1,1-2 1,13 18-1,-20-31-544,-5-11-519,-10-15-894,-51-47 806,13 15 4882,51 56-3877,-1 1 0,1-1-1,-1 0 1,1 0 0,0 1-1,-1-1 1,1 0 0,0 0-1,-1 1 1,1-1 0,0 0-1,0 0 1,0 1 0,-1-1-1,1 0 1,0 0 0,0 0-1,0 0 1,1 1 0,-1-1-1,0 0 1,0 0 0,0 0-1,1 1 1,-1-1 0,1-1-1,18-19 53,36-8-111,-51 27 49,19-9-124,3 0-2862,40-24 0,-40 17-7021</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3.323"/>
    </inkml:context>
    <inkml:brush xml:id="br0">
      <inkml:brushProperty name="width" value="0.025" units="cm"/>
      <inkml:brushProperty name="height" value="0.025" units="cm"/>
    </inkml:brush>
  </inkml:definitions>
  <inkml:trace contextRef="#ctx0" brushRef="#br0">84 338 19699,'0'0'2909,"-7"-10"177,-25-30-412,32 39-2629,-1 0-1,0 0 0,0 0 1,0 0-1,1 0 1,-1 0-1,0 0 1,0 0-1,0 1 1,0-1-1,0 0 0,-1 1 1,1-1-1,0 1 1,0-1-1,0 1 1,-1-1-1,1 1 0,0 0 1,0-1-1,-1 1 1,-1 0-1,2 1 1,0-1 0,0 1 0,0-1 0,1 1 0,-1 0 0,0 0-1,0-1 1,1 1 0,-1 0 0,0 0 0,1 0 0,-1 0 0,1 0 0,-1 0 0,1-1-1,-1 1 1,1 0 0,0 0 0,-1 1 0,1 0 0,-5 55 1029,5-54-1059,0 1-14,0 1 0,0-1 1,0 0-1,0 1 0,1-1 0,-1 0 1,1 0-1,0 0 0,0 0 1,1 1-1,-1-1 0,1-1 0,0 1 1,0 0-1,1 0 0,-1-1 1,1 1-1,-1-1 0,1 0 1,0 0-1,0 0 0,1 0 0,-1 0 1,0-1-1,1 0 0,0 1 1,0-1-1,6 2 0,3 5 28,0 0 0,-1 0-1,0 1 1,0 1 0,-1 0 0,0 1-1,-1 0 1,-1 0 0,0 1 0,11 21-1,-6-8 28,-1 1-1,-1 0 0,-2 1 0,12 48 1,-18-57 3,-1 1 1,0 0-1,-2 0 1,0 0 0,-4 35-1,2-50-40,0 0 0,0 0 0,0 0 0,-1-1 0,1 1 0,-1 0 0,0-1 0,0 1 0,-1-1-1,0 1 1,1-1 0,-6 5 0,5-7-14,1 0 0,-1 0 0,1 0 0,-1-1 0,0 1-1,1-1 1,-1 0 0,0 0 0,0 0 0,0 0 0,0 0 0,0-1-1,0 1 1,0-1 0,-1 0 0,1 0 0,0 0 0,0 0 0,0-1-1,0 1 1,0-1 0,-3-1 0,2 1-5,0-1 0,0 1 0,1-1 0,-1 0 0,1 0 0,0-1 0,-1 1 0,1-1 0,0 0 0,0 1 0,1-1 0,-1-1 0,1 1 0,-1 0 0,1-1 0,0 1 0,0-1 0,0 1 0,1-1 0,-2-6 0,-2-6 0,0 0 0,2 0 0,-4-30 0,5 7 0,1 0 0,2 0 0,10-66 0,34-111 0,-26 139 0,-3-1 0,6-86 0,-21 152 0,-1-43 0,0 54 0,0 0 0,0-1 0,0 1 0,0-1 0,-1 1 0,1 0 0,0-1 0,-1 1 0,1 0 0,-1-1 0,0 1 0,1 0 0,-1 0 0,0-1 0,0 1 0,0 0 0,0 0 0,0 0 0,0 0 0,0 0 0,0 0 0,0 0 0,0 1 0,0-1 0,-1 0 0,1 1 0,0-1 0,-1 1 0,-1-1 0,1 1 0,0 0 0,0 1 0,1-1 0,-1 1 0,1-1 0,-1 1 0,1 0 0,-1 0 0,1 0 0,-1 0 0,1 0 0,-1 0 0,1 0 0,0 0 0,0 0 0,0 1 0,0-1 0,0 1 0,0-1 0,0 0 0,0 1 0,0 0 0,1-1 0,-1 1 0,1-1 0,-1 4 0,-15 50 0,15-51 0,-6 29 0,2-1 0,1 1 0,1 0 0,2 0 0,6 63 0,-4-90 0,0-1 0,0 0 0,0 0 0,1 0 0,0-1 0,0 1 0,0 0 0,1-1 0,0 1 0,-1-1 0,1 0 0,1 1 0,-1-2 0,1 1 0,-1 0 0,8 4 0,-9-6 0,1 0 0,0-1 0,0 0 0,-1 0 0,1 0 0,0 0 0,0 0 0,0 0 0,0-1 0,0 1 0,0-1 0,0 0 0,1 0 0,-1 0 0,0 0 0,0-1 0,0 1 0,0-1 0,0 1 0,0-1 0,0 0 0,0-1 0,-1 1 0,1 0 0,0-1 0,-1 0 0,1 1 0,4-5 0,2-3 0,0 0 0,-1-1 0,0 0 0,0 0 0,-1-1 0,0 1 0,-1-2 0,0 1 0,-1-1 0,-1 0 0,1 0 0,-2 0 0,0-1 0,0 1 0,-1-1 0,-1 0 0,0 1 0,-1-20 0,-2 31 0,-3 6 0,-2 9 0,3 5 0,1 0 0,0-1 0,2 1 0,0 0 0,3 33 0,-2-51 0,0-1 0,0 1 0,0-1 0,0 1 0,0-1 0,0 1 0,0-1 0,0 1 0,0-1 0,0 1 0,0-1 0,0 1 0,0-1 0,0 1 0,1-1 0,-1 1 0,0-1 0,0 1 0,1-1 0,-1 0 0,0 1 0,1-1 0,-1 1 0,0-1 0,1 0 0,-1 1 0,0-1 0,1 0 0,-1 1 0,1-1 0,-1 0 0,1 0 0,-1 0 0,1 1 0,-1-1 0,1 0 0,-1 0 0,1 0 0,-1 0 0,1 0 0,-1 0 0,1 0 0,-1 0 0,1 0 0,-1 0 0,1 0 0,-1 0 0,1 0 0,-1 0 0,1-1 0,-1 1 0,1 0 0,-1 0 0,1-1 0,-1 1 0,1 0 0,-1 0 0,0-1 0,1 1 0,-1 0 0,0-1 0,1 1 0,-1-1 0,24-27 0,-12 0 0,-2-1 0,-1 0 0,-1 0 0,-1 0 0,-2-1 0,3-43 0,-4 62 0,1 32 0,3 35 0,-6-19 0,-3-28 0,1 0 0,0 0 0,1 0 0,0-1 0,1 1 0,-1 0 0,2-1 0,-1 1 0,1-1 0,6 13 0,-9-21 1,1 1 0,-1-1 1,0 0-1,0 1 0,1-1 0,-1 0 0,0 1 1,0-1-1,1 0 0,-1 1 0,0-1 0,1 0 0,-1 1 1,0-1-1,1 0 0,-1 0 0,1 0 0,-1 0 1,0 1-1,1-1 0,-1 0 0,1 0 0,-1 0 1,1 0-1,-1 0 0,0 0 0,1 0 0,-1 0 0,1 0 1,-1 0-1,1 0 0,-1 0 0,0 0 0,1 0 1,0-1-1,10-14 41,-1-24-469,-6 11-2128,-4-1-3553,0 25 4959,0-33-10798</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3.650"/>
    </inkml:context>
    <inkml:brush xml:id="br0">
      <inkml:brushProperty name="width" value="0.025" units="cm"/>
      <inkml:brushProperty name="height" value="0.025" units="cm"/>
    </inkml:brush>
  </inkml:definitions>
  <inkml:trace contextRef="#ctx0" brushRef="#br0">1 0 22709,'0'0'7047</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3.991"/>
    </inkml:context>
    <inkml:brush xml:id="br0">
      <inkml:brushProperty name="width" value="0.025" units="cm"/>
      <inkml:brushProperty name="height" value="0.025" units="cm"/>
    </inkml:brush>
  </inkml:definitions>
  <inkml:trace contextRef="#ctx0" brushRef="#br0">76 332 16111,'0'0'2253,"0"10"272,-1 29-882,-1-11-353,1 0-1,2 1 1,6 44-1,-7-72-1266,0 0-1,0 0 0,0 0 1,1 0-1,-1 0 1,0 0-1,1 0 1,-1 0-1,1-1 1,-1 1-1,1 0 0,-1 0 1,1 0-1,-1-1 1,1 1-1,0 0 1,-1 0-1,1-1 0,0 1 1,0-1-1,1 2 1,-2-2 38,1 0-1,0 0 1,-1-1 0,1 1 0,0 0 0,-1 0 0,1 0-1,0 0 1,-1-1 0,1 1 0,0 0 0,-1 0 0,1-1 0,0 1-1,-1-1 1,1 1 0,-1 0 0,1-1 0,-1 1 0,1-1 0,0 0-1,2-3 239,0 0 0,0 0 0,-1-1 0,1 1-1,-1 0 1,3-10 0,2-19-203,-1 0 0,-2 0 0,-1-1 0,-1 1 0,-2-1 0,-2 0 1,-1 1-1,-2-1 0,0 1 0,-3 0 0,-21-60 0,27 87-96,-1 0 0,0 0 0,0 1 0,0-1 0,-7-8 0,10 14 0,0-1 0,-1 0 0,1 1 0,-1-1 0,1 1 0,-1-1 0,0 1 0,1-1 0,-1 1 0,1-1 0,-1 1 0,0-1 0,1 1 0,-1 0 0,0-1 0,0 1 0,1 0 0,-1 0 0,0 0 0,0 0 0,1-1 0,-1 1 0,0 0 0,0 0 0,0 0 0,1 1 0,-1-1 0,0 0 0,0 0 0,1 0 0,-1 1 0,0-1 0,0 0 0,1 0 0,-1 1 0,0-1 0,1 1 0,-1-1 0,1 1 0,-1-1 0,0 1 0,1-1 0,-1 1 0,1-1 0,-1 1 0,1 0 0,0-1 0,-1 1 0,1 0 0,0-1 0,-1 1 0,1 0 0,0 0 0,-1 1 0,-5 10 0,0 1 0,0 1 0,2-1 0,-1 1 0,2 0 0,0 0 0,0 0 0,1 0 0,1 0 0,1 0 0,0 1 0,3 19 0,-2-29 0,0 0 0,1 0 0,-1 0 0,1 0 0,1-1 0,-1 1 0,1-1 0,-1 0 0,1 1 0,1-1 0,4 5 0,49 37 0,-50-42 0,1 1 0,-1 0 0,0 1 0,0 0 0,-1 0 0,1 0 0,-1 0 0,-1 1 0,1 0 0,-1 1 0,-1-1 0,1 1 0,4 10 0,-1 41-4426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4.335"/>
    </inkml:context>
    <inkml:brush xml:id="br0">
      <inkml:brushProperty name="width" value="0.025" units="cm"/>
      <inkml:brushProperty name="height" value="0.025" units="cm"/>
    </inkml:brush>
  </inkml:definitions>
  <inkml:trace contextRef="#ctx0" brushRef="#br0">1 186 18578,'0'0'14189,"70"-45"-14189,-27 19 0,0-2 0,1 1 0,-10 2-2787,-8 6-4516,-11 4-10666</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6.125"/>
    </inkml:context>
    <inkml:brush xml:id="br0">
      <inkml:brushProperty name="width" value="0.025" units="cm"/>
      <inkml:brushProperty name="height" value="0.025" units="cm"/>
    </inkml:brush>
  </inkml:definitions>
  <inkml:trace contextRef="#ctx0" brushRef="#br0">58 471 18289,'0'0'2579,"-1"-10"5,1 9-2350,-2-45 2400,2 45-2497,0-1-1,0 0 1,0 1-1,0-1 1,0 1-1,-1-1 0,1 0 1,-1 1-1,1-1 1,-1 1-1,1-1 0,-1 1 1,0-1-1,0 1 1,0 0-1,0-1 0,0 1 1,0 0-1,0 0 1,0 0-1,0 0 1,-1 0-1,1 0 0,0 0 1,-1 0-1,1 0 1,-1 1-1,1-1 0,-4 0 1,4 1-127,0 1 0,0 0-1,-1-1 1,1 1 0,0 0 0,0 0 0,0 0 0,0 0 0,0 0 0,0 1 0,1-1 0,-1 0 0,0 0-1,0 0 1,1 1 0,-1-1 0,1 0 0,-1 1 0,1-1 0,0 1 0,-1-1 0,1 0 0,0 1 0,0-1-1,0 3 1,-4 46 16,4-44-26,-2 21-4,0-1-13,2 0-1,0 0 1,5 33-1,-4-52 15,0 0 0,1-1 0,0 1 0,0 0 0,1-1 0,0 1 0,0-1 0,0 0 0,1 0 0,0 0 0,0 0 0,0-1 0,1 1 0,-1-1 0,1-1 0,1 1 0,6 4 0,-1-1 12,0 1 0,0 0 1,-1 0-1,0 1 0,-1 0 1,0 1-1,0-1 0,-1 2 1,-1-1-1,0 1 0,0 1 1,-1-1-1,5 17 0,-5-8 10,-1 0-1,0 1 0,-2 0 1,0 0-1,-1 0 0,-2 0 1,-3 35-1,3-51-2,-1-1-1,-1 1 0,1-1 1,-1 1-1,0-1 0,0 0 1,-1 0-1,1 0 0,-1 0 1,0 0-1,-1-1 0,-3 5 1,6-8 8,0 0 1,0 1-1,0-1 1,0 0-1,-1 0 1,1 0 0,0 0-1,-1-1 1,1 1-1,0 0 1,-1 0-1,1-1 1,-1 1-1,1-1 1,-1 1 0,1-1-1,-1 0 1,1 0-1,-1 0 1,0 0-1,1 0 1,-1 0 0,1 0-1,-1 0 1,0 0-1,1-1 1,-1 1-1,1-1 1,-1 1-1,1-1 1,0 1 0,-1-1-1,1 0 1,-1 0-1,1 0 1,0 0-1,0 0 1,0 0-1,-1 0 1,1 0 0,0 0-1,0-1 1,1 1-1,-1 0 1,-1-3-1,-4-6 1,1 0-1,0 0 1,0 0-1,1-1 1,1 0-1,0 0 1,0 0-1,1 0 1,1 0 0,-1-18-1,1-2 48,2 0 0,7-52 0,3 34-53,2 0 0,2 1 1,25-52-1,22-73 5,-55 151-23,-2-1 0,-1 0 0,0 0 0,-2 0 0,-1-41 0,-1 65-1,0-1 0,-1 0 0,1 1 0,0-1 0,0 0 0,-1 0 0,1 1 0,0-1 0,-1 0 0,1 0 0,0 1 0,-1-1 0,1 0 0,0 0 0,-1 0 0,1 0 0,0 1 0,-1-1 0,1 0 0,0 0 0,-1 0 0,1 0 0,-1 0 0,1 0 0,0 0 0,-1 0 0,1 0 0,0 0 0,-1 0 0,1 0 0,-1-1 0,1 1 0,0 0 0,-1 0 0,1 0 0,0 0 0,-1-1 0,1 1 0,0 0 0,-1 0 0,1-1 0,0 1 0,0 0 0,-1 0 0,1-1 0,0 1 0,0 0 0,-1-1 0,1 1 0,0 0 0,0-1 0,0 1 0,0 0 0,0-1 0,0 1 0,-1-1 0,1 1 0,0 0 0,0-1 0,0 1 0,0-1 0,-17 31 0,10-2 0,1 0 0,2 1 0,1 0 0,1 0 0,2 31 0,0-58 0,-1 0 0,1 0 0,0 0 0,1 0 0,-1 0 0,0 0 0,1 1 0,-1-1 0,1 0 0,0 0 0,-1 0 0,1 0 0,0-1 0,0 1 0,1 0 0,-1 0 0,0 0 0,0-1 0,1 1 0,-1-1 0,1 1 0,0-1 0,-1 1 0,1-1 0,3 2 0,-3-3 0,1 1 0,-1-1 0,0 1 0,0-1 0,1 0 0,-1 0 0,0 0 0,0-1 0,1 1 0,-1 0 0,0-1 0,0 1 0,0-1 0,0 0 0,0 0 0,1 0 0,-1 0 0,-1 0 0,1 0 0,0 0 0,0-1 0,0 1 0,-1-1 0,1 1 0,1-3 0,9-10 0,-1 0 0,-1 0 0,0-1 0,-1-1 0,-1 0 0,0 0 0,-1 0 0,-1-1 0,8-33 0,-7 18 0,-1 1 0,-2-2 0,1-40 0,-7 132 0,0-33 0,2 1 0,0-1 0,2 0 0,8 43 0,-10-68 0,0 1 0,1-1 0,-1 1 0,1-1 0,-1 1 0,1-1 0,-1 1 0,1-1 0,0 0 0,0 1 0,0-1 0,0 0 0,0 0 0,0 1 0,0-1 0,3 2 0,-4-3 0,1 0 0,0 0 0,-1 0 0,1 0 0,0 0 0,0 0 0,-1 0 0,1 0 0,0 0 0,-1 0 0,1 0 0,0 0 0,0 0 0,-1 0 0,1-1 0,0 1 0,-1 0 0,1-1 0,0 1 0,-1 0 0,1-1 0,-1 1 0,1-1 0,0 0 0,3-3 0,0-1 0,0 0 0,-1 1 0,0-1 0,0 0 0,0 0 0,3-7 0,5-18 0,0-1 0,-2 0 0,-2 0 0,0 0 0,-2-1 0,1-46 0,13 214 0,-17-117 0,-1-3 0,1 0 0,0 0 0,1 0 0,1 0 0,0-1 0,10 24 0,-13-38 0,-1 0 0,1 1 0,-1-1 0,1 0 0,0 0 0,-1 0 0,1 0 0,0 0 0,0 0 0,0 0 0,0 0 0,0 0 0,0 0 0,0-1 0,0 1 0,0 0 0,0-1 0,1 1 0,-1 0 0,0-1 0,0 0 0,1 1 0,-1-1 0,0 0 0,3 1 0,-2-2 0,0 1 0,0-1 0,-1 0 0,1 0 0,0 1 0,0-1 0,0 0 0,-1-1 0,1 1 0,-1 0 0,1 0 0,-1-1 0,1 1 0,-1-1 0,1-1 0,5-6 0,-1 0 0,0 0 0,0-1 0,7-19 0,-1-11 0,-2 1 0,-2-1 0,-1-1 0,1-63 0,-8 210 0,0-106 0,0 0 0,1-1 0,-1 1 0,0 0 0,0 0 0,0-1 0,0 1 0,0 0 0,1 0 0,-1-1 0,0 1 0,0 0 0,0 0 0,1-1 0,-1 1 0,0 0 0,0 0 0,1 0 0,-1-1 0,0 1 0,0 0 0,1 0 0,-1 0 0,0 0 0,1 0 0,-1 0 0,0 0 0,1 0 0,-1 0 0,0-1 0,1 1 0,-1 1 0,0-1 0,1 0 0,-1 0 0,0 0 0,0 0 0,1 0 0,-1 0 0,0 0 0,1 0 0,-1 0 0,0 1 0,0-1 0,1 0 0,-1 0 0,0 0 0,0 0 0,1 1 0,-1-1 0,0 0 0,0 0 0,0 1 0,1-1 0,-1 0 0,0 1 0,0-1 0,0 0 0,0 0 0,0 1 0,1-1 0,-1 0 0,0 1 0,0-1 0,0 0 0,0 1 0,0-1 0,0 0 0,0 1 0,18-22 0,-4-1 0,-1-1 0,-1 0 0,-1-1 0,-1-1 0,-1 0 0,7-28 0,-18 67 0,2 0 0,0 0 0,1 16 0,1 8 0,-3-2 0,-1-26 0,2 1 0,-1-1 0,1 0 0,1 0 0,0 0 0,0 0 0,1 1 0,5 14 0,-7-24 0,1 0 0,-1 1 0,1-1 0,-1 0 0,1 0 0,0 0 0,0 0 0,-1 0 0,1 0 0,0 0 0,0 0 0,0 0 0,0 0 0,0 0 0,0 0 0,1-1 0,-1 1 0,0 0 0,0-1 0,0 1 0,1-1 0,-1 1 0,0-1 0,1 0 0,1 1 0,-1-2 0,0 1 0,0-1 0,0 1 0,0-1 0,-1 0 0,1 1 0,0-1 0,0 0 0,0 0 0,-1 0 0,1-1 0,0 1 0,-1 0 0,3-3 0,2-3 0,0 0 0,-1 0 0,0 0 0,0-1 0,-1 1 0,5-12 0,0-19-1694,-10-1-3995,-7 20-3552</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6.467"/>
    </inkml:context>
    <inkml:brush xml:id="br0">
      <inkml:brushProperty name="width" value="0.025" units="cm"/>
      <inkml:brushProperty name="height" value="0.025" units="cm"/>
    </inkml:brush>
  </inkml:definitions>
  <inkml:trace contextRef="#ctx0" brushRef="#br0">2 2 23350,'-1'-2'7944,"11"3"-7912,2 5 0,1 2-705,-1 0-1921,-1-2-2691,-2 4-3139</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6.840"/>
    </inkml:context>
    <inkml:brush xml:id="br0">
      <inkml:brushProperty name="width" value="0.025" units="cm"/>
      <inkml:brushProperty name="height" value="0.025" units="cm"/>
    </inkml:brush>
  </inkml:definitions>
  <inkml:trace contextRef="#ctx0" brushRef="#br0">21 353 16143,'0'0'5157,"0"11"-1548,-16 196 2706,15-205-6304,1 0-1,0 0 1,0 0 0,0 0-1,1 0 1,-1 0-1,0 0 1,1 0 0,-1 0-1,1 0 1,0-1-1,0 1 1,0 0 0,0 0-1,0 0 1,0-1-1,0 1 1,0-1-1,1 1 1,-1-1 0,0 1-1,1-1 1,0 0-1,2 3 1,-2-4 12,0 0-1,-1 0 1,1 1 0,0-1-1,-1 0 1,1 0 0,0 0-1,0-1 1,-1 1 0,1 0-1,-1-1 1,1 1 0,0-1-1,-1 1 1,1-1 0,-1 0-1,1 0 1,-1 0 0,1 0-1,-1 0 1,0 0 0,0 0-1,1 0 1,-1 0 0,0 0-1,0-1 1,0 1 0,0-1-1,1-2 1,8-12 32,-1-1 1,-1 0-1,0-1 1,-2 0-1,0 0 0,0 0 1,4-35-1,7-135 100,-15 151-155,0 19 0,-1-1 0,0 0 0,-1 0 0,-1 1 0,-1-1 0,-1 0 0,-6-22 0,9 40 0,-1 0 0,1-1 0,0 1 0,-1 0 0,0 0 0,1 0 0,-1 0 0,0 0 0,1 0 0,-1 0 0,0 0 0,0 0 0,0 0 0,0 0 0,0 0 0,0 0 0,0 1 0,0-1 0,0 0 0,0 1 0,0-1 0,-1 1 0,1-1 0,0 1 0,-2-1 0,1 1 0,0 1 0,1-1 0,-1 1 0,0-1 0,1 1 0,-1 0 0,0-1 0,1 1 0,-1 0 0,1 0 0,-1 0 0,1 0 0,0 1 0,-1-1 0,-1 2 0,-4 6 0,0 1 0,0-1 0,1 1 0,-6 13 0,0 1 0,-16 52 0,24-66 0,2 1 0,-1 0 0,2 0 0,-1-1 0,2 1 0,-1 0 0,3 20 0,-2-30 0,0 0 0,1 0 0,-1 0 0,0 0 0,1 0 0,-1 0 0,1 0 0,-1 0 0,1 0 0,-1 0 0,1 0 0,0-1 0,-1 1 0,1 0 0,0 0 0,0-1 0,0 1 0,-1-1 0,1 1 0,0 0 0,0-1 0,0 0 0,0 1 0,2 0 0,31 1 0,-22-3 0,0-1 0,0-1 0,17-5 0,-28 7 0,11-4 0,0 1 0,0 0 0,0 1 0,0 0 0,23-2 0,-32 5 0,-1 0 0,1 0 0,-1 0 0,1 1 0,-1-1 0,1 1 0,-1 0 0,1 0 0,-1-1 0,1 2 0,-1-1 0,0 0 0,1 0 0,-1 1 0,0-1 0,0 1 0,0 0 0,0-1 0,-1 1 0,1 0 0,0 0 0,-1 0 0,1 0 0,-1 1 0,0-1 0,1 0 0,-1 1 0,0-1 0,-1 0 0,1 1 0,0-1 0,-1 1 0,1 0 0,-1 2 0,8 143-278,-8-148 192,0 0 0,0 0 0,0-1-1,1 1 1,-1 0 0,0 0-1,0 0 1,0 0 0,1 0-1,-1-1 1,0 1 0,0 0 0,0 0-1,1 0 1,-1 0 0,0 0-1,0 0 1,0 0 0,1 0 0,-1 0-1,0 0 1,0 0 0,1 0-1,-1 0 1,0 0 0,0 0-1,1 0 1,-1 0 0,0 0 0,0 0-1,0 0 1,1 0 0,-1 0-1,0 1 1,0-1 0,0 0 0,1 0-1,-1 0 1,0 0 0,0 0-1,0 1 1,1-1 0,-1 0-1,0 0 1,0 0 0,0 1 0,0-1-1,0 0 1,0 0 0,0 0-1,1 1 1,-1-1 0,0 0 0,0 0-1,0 1 1,0-1 0,0 0-1,0 0 1,0 0 0,0 1-1,0-1 1,0 0 0,0 0 0,0 1-1,-1-1 1,1 0 0,0 1-1,9-19-4801,-1-16-461,0-8-1010</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57.167"/>
    </inkml:context>
    <inkml:brush xml:id="br0">
      <inkml:brushProperty name="width" value="0.025" units="cm"/>
      <inkml:brushProperty name="height" value="0.025" units="cm"/>
    </inkml:brush>
  </inkml:definitions>
  <inkml:trace contextRef="#ctx0" brushRef="#br0">18 261 3331,'1'-52'4039,"3"-74"3326,5 44 2777,-6 90-4401,5 64-4777,-1-15-559,1 1 0,21 69 0,-24-109-420,1 0 0,0-1-1,2 1 1,0-2-1,1 1 1,0-1-1,1 0 1,1-1-1,1 0 1,0-1 0,16 15-1,-10-16-2580,-21-19-2906,-14-12 420,4 7 5658,-22-15-432,17 15 1080,1-1 1,1 0-1,0-2 1,1 0 0,0 0-1,1-2 1,-23-31-1,35 44-1180,1 0 0,-1 1 0,1-1 0,0 0 0,-1 0 0,1 0-1,1 0 1,-1 0 0,0 0 0,1 0 0,0 0 0,-1 0 0,1 0-1,0 0 1,1 0 0,-1 0 0,0 0 0,1 0 0,0 0 0,0 0-1,0 0 1,0 0 0,0 0 0,0 1 0,1-1 0,0 0 0,-1 1 0,1-1-1,0 1 1,0-1 0,0 1 0,0 0 0,1 0 0,-1 0 0,1 0-1,-1 1 1,4-3 0,11-4 136,0-1 0,0 2 0,1 1 1,0 0-1,19-3 0,-6 0-109,43-14-380,-25 5-2735,13-8-6543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464"/>
    </inkml:context>
    <inkml:brush xml:id="br0">
      <inkml:brushProperty name="width" value="0.025" units="cm"/>
      <inkml:brushProperty name="height" value="0.025" units="cm"/>
    </inkml:brush>
  </inkml:definitions>
  <inkml:trace contextRef="#ctx0" brushRef="#br0">11 1 6598,'0'0'26169,"-10"3"-42953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268"/>
    </inkml:context>
    <inkml:brush xml:id="br0">
      <inkml:brushProperty name="width" value="0.025" units="cm"/>
      <inkml:brushProperty name="height" value="0.025" units="cm"/>
    </inkml:brush>
  </inkml:definitions>
  <inkml:trace contextRef="#ctx0" brushRef="#br0">153 2 14510,'0'0'11088,"-10"-1"-9487,5 0-1503,-1 2 0,0-1 0,1 0 0,-1 1 0,0 0 0,1 1 1,-1-1-1,1 1 0,-1 0 0,1 0 0,0 1 0,0-1 0,0 1 0,0 0 0,1 1 0,-1-1 0,1 1 0,0 0 0,0 0 0,0 0 0,0 1 1,1-1-1,0 1 0,0 0 0,0 0 0,-3 8 0,4-9-94,0 0 1,0 0-1,0 0 0,1 0 0,-1 0 1,1 1-1,1-1 0,-1 0 1,0 1-1,1-1 0,0 0 1,0 1-1,0-1 0,1 0 1,-1 1-1,1-1 0,0 0 0,3 8 1,-2-9-16,0 0 1,0 0 0,0-1 0,1 1-1,-1-1 1,1 1 0,-1-1-1,1 0 1,0 0 0,0 0-1,0 0 1,0-1 0,0 1-1,1-1 1,-1 0 0,0 0 0,1 0-1,-1 0 1,1 0 0,-1-1-1,1 0 1,-1 0 0,6 0-1,0 0 25,1-1-1,-1 0 0,0 0 0,0-1 0,1 0 0,-1-1 0,0 0 1,-1-1-1,1 1 0,0-2 0,-1 1 0,0-1 0,0 0 1,7-7-1,11-11 366,-1-1 0,34-41 1,-26 27 489,-45 117-175,11-66-871,0 52 133,1-62-425,1 1 1,-1-1-1,1 0 1,0 1-1,0-1 1,0 0 0,0 0-1,1 1 1,1 2-1,11 7-6994</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16.201"/>
    </inkml:context>
    <inkml:brush xml:id="br0">
      <inkml:brushProperty name="width" value="0.025" units="cm"/>
      <inkml:brushProperty name="height" value="0.025" units="cm"/>
    </inkml:brush>
  </inkml:definitions>
  <inkml:trace contextRef="#ctx0" brushRef="#br0">1 159 15471,'0'0'3475,"12"1"-3251,6-1-113,-1 0 0,1-1 0,0-1 0,22-6 0,-12 3 291,1 0-1,0 2 1,0 0-1,46 4 1,117 20 1048,28 0 553,50-9-886,-209-6-895,1 3 0,80 23 1,-89-16-188,1-2 0,1-3 0,-1-2 0,2-3 1,-1-2-1,0-2 0,1-3 0,-1-3 1,105-19-1,-71 1 14,1 4 1,1 3-1,110-3 0,132 39 89,-239-11-107,0-3 0,0-5 0,134-14 0,268-35 212,-346 36-54,266-55-65,-59 5 452,-198 38 3278,-238 24-5194,71-3-4420,7-12-5269</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19.359"/>
    </inkml:context>
    <inkml:brush xml:id="br0">
      <inkml:brushProperty name="width" value="0.025" units="cm"/>
      <inkml:brushProperty name="height" value="0.025" units="cm"/>
    </inkml:brush>
  </inkml:definitions>
  <inkml:trace contextRef="#ctx0" brushRef="#br0">261 44 10570,'0'0'7031,"8"-6"-3748,2-3-2537,-7 5-379,0 1 0,0-1 1,1 1-1,0 1 0,-1-1 1,1 0-1,0 1 0,6-3 1,-10 5-297,1 1 0,-1-1 0,0 0 0,1 1 0,-1-1 0,0 0 0,1 1 1,-1-1-1,0 0 0,0 1 0,1-1 0,-1 1 0,0-1 0,0 1 0,0-1 1,0 0-1,0 1 0,0-1 0,0 1 0,0-1 0,0 1 0,0-1 0,0 1 1,0-1-1,0 1 0,0-1 0,0 0 0,0 1 0,0-1 0,0 1 0,-1-1 1,1 1-1,0 0 0,-5 21 217,-13 12-20,-1-1-1,-1-1 1,-2-1 0,-1 0-1,-38 37 1,46-51-91,-122 137-81,167-189-7007,61-78-3490,-40 41 851</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19.712"/>
    </inkml:context>
    <inkml:brush xml:id="br0">
      <inkml:brushProperty name="width" value="0.025" units="cm"/>
      <inkml:brushProperty name="height" value="0.025" units="cm"/>
    </inkml:brush>
  </inkml:definitions>
  <inkml:trace contextRef="#ctx0" brushRef="#br0">96 1 12620,'-15'28'8518,"-3"12"-3723,5-7-4194,1 0 1,2 1 0,1 0-1,2 1 1,-3 35 0,9-66-596,1 1 0,0-1 0,0 0 0,0 0 1,1 0-1,0 1 0,-1-1 0,1 0 1,1 0-1,-1 0 0,1 0 0,-1 0 0,1-1 1,0 1-1,1 0 0,-1-1 0,6 7 0,-4-7-163,1 1-1,0-1 0,0 0 1,0 0-1,0-1 0,1 1 1,-1-1-1,1 0 0,-1-1 1,1 0-1,0 1 0,6-1 1,-3 3-7678,-18-3 2387,1-1 4653,-18 0-6678</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0.057"/>
    </inkml:context>
    <inkml:brush xml:id="br0">
      <inkml:brushProperty name="width" value="0.025" units="cm"/>
      <inkml:brushProperty name="height" value="0.025" units="cm"/>
    </inkml:brush>
  </inkml:definitions>
  <inkml:trace contextRef="#ctx0" brushRef="#br0">0 58 11979,'0'0'18162,"39"-9"-17650,-2 6-384,5-4-352,-2 0-1346,-6 0-1120,-5 0-1602,-11-2-1698,-8 1-6374</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0.698"/>
    </inkml:context>
    <inkml:brush xml:id="br0">
      <inkml:brushProperty name="width" value="0.025" units="cm"/>
      <inkml:brushProperty name="height" value="0.025" units="cm"/>
    </inkml:brush>
  </inkml:definitions>
  <inkml:trace contextRef="#ctx0" brushRef="#br0">1 210 18385,'0'0'11659,"0"11"-11087,2 9-408,0 20 379,-4 61-1,3-182 360,0 78-902,1-9 0,-1 0 0,0-1 0,0 1 0,-3-24 0,1 52 0,1-15 0,0 0 0,-1 0 0,1 0 0,0 0 0,0 0 0,-1 0 0,1 0 0,0 0 0,0 0 0,0-1 0,0 1 0,0 0 0,0 0 0,1 0 0,-1 0 0,0 0 0,0 0 0,1 0 0,-1 0 0,0 0 0,1 0 0,-1-1 0,1 1 0,-1 0 0,1 0 0,0-1 0,-1 1 0,1 0 0,0 0 0,-1-1 0,1 1 0,0-1 0,0 1 0,-1-1 0,1 1 0,0-1 0,0 1 0,0-1 0,0 0 0,0 0 0,0 1 0,0-1 0,0 0 0,0 0 0,-1 0 0,1 0 0,2 0 0,5 0 0,0 0 0,0 0 0,0-1 0,0 0 0,0-1 0,0 1 0,0-2 0,-1 1 0,1-1 0,-1 0 0,1 0 0,-1-1 0,0 0 0,0-1 0,-1 1 0,0-1 0,1-1 0,-2 1 0,1-1 0,0 0 0,6-10 0,-2 3 0,-1 0 0,-1 0 0,0-1 0,-1 0 0,-1 0 0,0-1 0,-1 0 0,0 0 0,-1 0 0,2-20 0,-6 35 0,0 0 0,0 0 0,0 0 0,0 1 0,-1-1 0,1 0 0,0 0 0,0 0 0,0 0 0,0 0 0,-1 0 0,1 0 0,0 0 0,0 1 0,0-1 0,-1 0 0,1 0 0,0 0 0,0 0 0,0 0 0,-1 0 0,1 0 0,0 0 0,0 0 0,0 0 0,-1 0 0,1 0 0,0 0 0,0-1 0,0 1 0,-1 0 0,1 0 0,0 0 0,0 0 0,0 0 0,0 0 0,-1 0 0,1 0 0,0-1 0,0 1 0,0 0 0,0 0 0,0 0 0,0 0 0,-1-1 0,1 1 0,0 0 0,0 0 0,0 0 0,0 0 0,0-1 0,0 1 0,0 0 0,0 0 0,0 0 0,0-1 0,0 1 0,0 0 0,0 0 0,0 0 0,0-1 0,0 1 0,0 0 0,0-1 0,-10 11 0,-1 4 0,1 0 0,0 0 0,1 1 0,0 1 0,1-1 0,1 1 0,1 1 0,0-1 0,1 1 0,1 0 0,0 0 0,1 1 0,1-1 0,1 32 0,1 108 0,0-157 0,0 0 0,-1 0 0,1 0 0,0 1 0,0-1 0,0 0 0,0 0 0,0 0 0,0 1 0,1-1 0,-1 0 0,0 0 0,0 0 0,0 1 0,0-1 0,0 0 0,0 0 0,0 0 0,0 1 0,0-1 0,0 0 0,1 0 0,-1 0 0,0 0 0,0 1 0,0-1 0,0 0 0,1 0 0,-1 0 0,0 0 0,0 0 0,0 0 0,0 0 0,1 0 0,-1 1 0,0-1 0,0 0 0,0 0 0,1 0 0,-1 0 0,0 0 0,0 0 0,1 0 0,-1 0 0,0 0 0,0 0 0,0 0 0,1 0 0,-1-1 0,0 1 0,0 0 0,0 0 0,1 0 0,-1 0 0,0 0 0,0 0 0,0 0 0,0 0 0,1-1 0,-1 1 0,0 0 0,9-7 0,39-47 0,-34 36 0,1 1 0,1 1 0,19-16 0,-33 30 0,0 0 0,0 1 0,0-1 0,1 1 0,-1 0 0,0-1 0,1 1 0,-1 0 0,0 1 0,1-1 0,-1 0 0,1 1 0,-1-1 0,1 1 0,0 0 0,-1 0 0,1 0 0,-1 0 0,1 0 0,-1 0 0,1 1 0,-1 0 0,1-1 0,-1 1 0,1 0 0,-1 0 0,0 0 0,1 0 0,-1 1 0,0-1 0,0 1 0,0-1 0,0 1 0,0 0 0,0-1 0,0 1 0,-1 0 0,1 0 0,-1 0 0,2 3 0,-1-2 0,0 0 0,-1 0 0,1 0 0,-1 1 0,0-1 0,0 0 0,0 1 0,0-1 0,-1 1 0,1-1 0,-1 1 0,0-1 0,0 1 0,0-1 0,0 1 0,-1-1 0,0 1 0,1-1 0,-1 0 0,0 1 0,-1-1 0,1 0 0,0 0 0,-1 0 0,0 0 0,0 0 0,0 0 0,0 0 0,-4 3 0,2-2 0,-1 0 0,0-1 0,0 0 0,0 1 0,0-2 0,0 1 0,-1-1 0,1 0 0,-1 0 0,0 0 0,0-1 0,0 0 0,1 0 0,-1 0 0,0-1 0,0 0 0,0 0 0,-8-2 0,9 2 0,1-1 0,0 0 0,0 0 0,0-1 0,0 1 0,0-1 0,1 0 0,-1 0 0,0 0 0,1 0 0,0-1 0,-1 1 0,1-1 0,0 0 0,0 0 0,0 0 0,1-1 0,-1 1 0,1-1 0,0 1 0,0-1 0,0 0 0,0 0 0,1 0 0,0 1 0,-2-9 0,3 12-126,-1-1 0,1 0-1,0 1 1,0-1 0,0 0 0,0 1-1,0-1 1,0 0 0,0 0 0,0 1-1,0-1 1,0 0 0,0 1 0,0-1-1,0 0 1,1 1 0,-1-1 0,0 0-1,0 1 1,1-1 0,-1 1 0,0-1-1,1 1 1,-1-1 0,1 1 0,-1-1 0,1 1-1,-1-1 1,1 1 0,-1-1 0,1 1-1,0 0 1,-1-1 0,1 1 0,-1 0-1,1-1 1,0 1 0,-1 0 0,2 0-1,31 0-9660,-20 1 6110,14 0-6925</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1.525"/>
    </inkml:context>
    <inkml:brush xml:id="br0">
      <inkml:brushProperty name="width" value="0.025" units="cm"/>
      <inkml:brushProperty name="height" value="0.025" units="cm"/>
    </inkml:brush>
  </inkml:definitions>
  <inkml:trace contextRef="#ctx0" brushRef="#br0">0 317 15855,'0'0'16335,"11"-3"-15811,-1 1-504,8-1-9,0-1 1,-1-1 0,30-12-1,-43 15-11,-1 1-1,1-1 1,0 0-1,-1 0 1,1 0-1,-1-1 0,0 1 1,0-1-1,0 0 1,0 0-1,0 0 1,0 0-1,-1 0 1,1-1-1,-1 1 1,0-1-1,0 1 1,-1-1-1,1 0 1,-1 0-1,1 0 1,-1 0-1,0 0 1,0-7-1,-1 11 1,0-1 0,0 1 0,0 0 0,0-1 0,0 1 0,0 0 0,0-1 0,0 1 0,0 0 0,-1-1 0,1 1 0,0 0 0,0-1 0,0 1 0,0 0 0,-1-1 0,1 1 0,0 0 0,0 0 0,0-1 0,-1 1 0,1 0 0,0 0 0,-1-1 0,1 1 0,0 0 0,-1 0 0,1 0 0,0 0 0,-1-1 0,1 1 0,0 0 0,-1 0 0,1 0 0,-1 0 0,-17 3 0,-15 15 0,19-6 0,-1 1 0,-17 20 0,28-28 0,0 0 0,1 0 0,-1 0 0,1 1 0,0 0 0,0-1 0,1 1 0,-1 0 0,1 0 0,1 0 0,-2 8 0,3-14 0,0 1 0,0-1 0,0 1 0,0-1 0,0 1 0,0-1 0,0 1 0,0-1 0,0 1 0,0-1 0,0 1 0,1 0 0,-1-1 0,0 1 0,0-1 0,1 0 0,-1 1 0,0-1 0,1 1 0,-1-1 0,0 1 0,1-1 0,-1 0 0,1 1 0,-1-1 0,0 0 0,1 1 0,-1-1 0,1 0 0,-1 0 0,2 1 0,22 0 0,22-13 0,-31 3 0,-1-1 0,24-20 0,-27 20 0,1 1 0,0 0 0,0 1 0,15-8 0,-27 17 0,1 1 0,-1-1 0,0 0 0,0 1 0,0-1 0,0 1 0,0-1 0,0 0 0,0 1 0,0-1 0,-1 0 0,1 1 0,0-1 0,-2 2 0,-18 32 0,17-30 0,0-1 0,0 0 0,0 1 0,0 0 0,1 0 0,0 0 0,0 0 0,0 0 0,1 0 0,-1 0 0,1 1 0,0-1 0,0 8 0,4-12 0,-1 0 0,1 0 0,-1 0 0,1-1 0,-1 1 0,1-1 0,0 1 0,-1-1 0,1 0 0,-1 0 0,1 0 0,0-1 0,-1 1 0,1 0 0,2-2 0,6-1-5,0 0 0,-1-1 0,0-1 0,0 0 1,0 0-1,0-1 0,-1 0 0,0-1 0,0 0 0,-1 0 0,11-12 0,2-4-174,-1-1-1,32-49 0,-34 46-662,-2-1 0,0-1 0,22-59 0,-37 74 1874,-9 17 113,-10 18-146,13-8-922,0 1 1,1 0-1,0 0 1,1 0-1,1 0 0,0 0 1,1 0-1,0 1 1,1-1-1,1 1 0,4 26 1,5 12-328,23 77 0,-21-83-1311,-18-75 1513,0 1-1,-2-1 1,-2 1 0,0 1-1,-2 0 1,0 0-1,-23-32 1,-1-7 675,36 64-618,0 1-1,0 0 1,0 0-1,-1 0 0,1-1 1,0 1-1,0 0 1,0 0-1,0-1 0,0 1 1,0 0-1,0 0 0,0-1 1,0 1-1,0 0 1,0 0-1,0-1 0,0 1 1,0 0-1,0 0 1,0-1-1,0 1 0,0 0 1,0 0-1,0-1 1,0 1-1,0 0 0,0 0 1,1 0-1,-1-1 1,0 1-1,0 0 0,0 0 1,0 0-1,1-1 0,-1 1 1,0 0-1,0 0 1,0 0-1,1 0 0,-1-1 1,0 1-1,0 0 1,0 0-1,1 0 0,-1 0 1,19-1 532,24 10 201,-42-8-738,18 4-189,5 2-1465,1-1 0,-1-2 0,39 4 0,-59-9-3758</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1.852"/>
    </inkml:context>
    <inkml:brush xml:id="br0">
      <inkml:brushProperty name="width" value="0.025" units="cm"/>
      <inkml:brushProperty name="height" value="0.025" units="cm"/>
    </inkml:brush>
  </inkml:definitions>
  <inkml:trace contextRef="#ctx0" brushRef="#br0">0 19 9673,'0'0'19699,"60"-18"-44971</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2.355"/>
    </inkml:context>
    <inkml:brush xml:id="br0">
      <inkml:brushProperty name="width" value="0.025" units="cm"/>
      <inkml:brushProperty name="height" value="0.025" units="cm"/>
    </inkml:brush>
  </inkml:definitions>
  <inkml:trace contextRef="#ctx0" brushRef="#br0">34 120 12107,'0'0'6834,"-6"-10"-3679,-18-33-791,24 42-2233,-1-1 0,0 0-1,1 1 1,-1-1 0,1 0-1,0 0 1,0 1 0,-1-1-1,1 0 1,0 0-1,0 0 1,1 1 0,-1-1-1,0 0 1,1 0 0,-1 0-1,1 1 1,-1-1-1,1 0 1,0 1 0,0-1-1,0 1 1,0-1 0,0 1-1,0-1 1,0 1 0,0 0-1,0-1 1,1 1-1,-1 0 1,1 0 0,-1 0-1,1 0 1,-1 0 0,1 0-1,-1 0 1,1 1 0,0-1-1,0 1 1,-1-1-1,5 0 1,-1-1-31,0 1 0,0 0-1,1 0 1,-1 0 0,0 0 0,1 1-1,-1 0 1,1 0 0,-1 0 0,1 1-1,9 2 1,-13-1-97,0-1 0,0 1 0,0 0-1,-1 0 1,1 0 0,-1 0 0,1 0-1,-1 1 1,0-1 0,0 0 0,0 1 0,0-1-1,0 0 1,0 1 0,-1-1 0,1 1 0,-1-1-1,0 1 1,0 0 0,0 4 0,-3 56 24,-14 9-52,13-55-22,0-1 1,0 1 0,2 0 0,-2 18-1,5-34 54,-1 0-1,0 0 1,1 0-1,-1 0 0,0 0 1,1 0-1,-1-1 1,1 1-1,-1 0 1,1 0-1,0 0 0,-1 0 1,1-1-1,0 1 1,0 0-1,-1 0 1,1-1-1,0 1 1,0-1-1,0 1 0,0-1 1,0 1-1,0-1 1,0 1-1,0-1 1,0 0-1,0 0 0,0 0 1,0 1-1,0-1 1,0 0-1,0 0 1,0 0-1,0 0 0,0-1 1,0 1-1,0 0 1,0 0-1,0-1 1,1 1-1,48-14 905,-28 4-849,-1-1 0,0-1 0,0-1-1,-1-1 1,-1 0 0,0-2 0,-2 0 0,1-1 0,25-33 0,-41 48-89,-1 0 0,0 0-1,1 0 1,-1 1 0,0-2 0,0 1 0,0 0 0,0 0-1,-1 0 1,1 0 0,0 0 0,-1-1 0,0 1 0,1 0-1,-1 0 1,0-1 0,0 1 0,-1 0 0,1 0 0,0-1-1,-1 1 1,1 0 0,-1 0 0,0-1 0,1 1 0,-1 0-1,0 0 1,0 0 0,-1 0 0,1 0 0,0 1 0,-1-1-1,1 0 1,-1 0 0,1 1 0,-1-1 0,0 1 0,0 0-1,0-1 1,0 1 0,-2-1 0,0 0-58,-1 0 1,1 0-1,0 1 0,-1 0 1,0 0-1,1 0 0,-1 0 0,0 0 1,1 1-1,-1 0 0,0 0 1,0 1-1,1-1 0,-1 1 1,0 0-1,1 0 0,-1 0 1,1 1-1,-6 2 0,8-3-168,0 1 0,1-1 0,-1 0 0,1 0 0,0 1 0,-1-1-1,1 1 1,0-1 0,0 1 0,0-1 0,-2 4 0,3-4-15,0 0 0,-1-1 1,1 1-1,0 0 0,0-1 1,0 1-1,-1 0 0,1 0 1,0-1-1,0 1 0,0 0 1,0-1-1,0 1 0,0 0 1,1 0-1,-1-1 0,0 1 1,0 0-1,0-1 1,1 1-1,-1 0 0,0-1 1,1 1-1,-1 0 0,1-1 1,-1 1-1,0-1 0,1 1 1,-1-1-1,1 1 0,0-1 1,-1 1-1,1-1 0,-1 1 1,2 0-1,17 4-7158</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3.037"/>
    </inkml:context>
    <inkml:brush xml:id="br0">
      <inkml:brushProperty name="width" value="0.025" units="cm"/>
      <inkml:brushProperty name="height" value="0.025" units="cm"/>
    </inkml:brush>
  </inkml:definitions>
  <inkml:trace contextRef="#ctx0" brushRef="#br0">108 280 17713,'0'0'12865,"-9"-7"-12432,-31-22-327,39 29-106,0-1 0,0 1-1,0 0 1,0 0-1,0-1 1,0 1-1,0 0 1,0 0-1,1 0 1,-1 0-1,0 0 1,0 0 0,0 1-1,0-1 1,0 0-1,0 0 1,0 1-1,0-1 1,0 1-1,1-1 1,-1 0-1,0 1 1,0 0 0,0-1-1,1 1 1,-1-1-1,0 1 1,1 0-1,-1 0 1,0-1-1,1 1 1,-1 1-1,-15 29 3,14-27 1,0 1 13,0 0 1,0 0 0,0 0-1,1 0 1,0 0-1,0 0 1,0 1 0,1-1-1,-1 9 1,2-13-1,-1 1 1,0-1-1,1 1 0,-1-1 1,1 0-1,-1 1 1,1-1-1,0 0 1,0 1-1,-1-1 0,1 0 1,0 0-1,0 0 1,0 0-1,0 0 0,1 0 1,-1 0-1,0 0 1,0 0-1,0-1 1,1 1-1,-1 0 0,0-1 1,1 1-1,-1-1 1,1 1-1,-1-1 1,1 0-1,-1 0 0,1 1 1,-1-1-1,0 0 1,1 0-1,-1-1 1,1 1-1,-1 0 0,3-1 1,2 0 13,0 0 1,0-1 0,0 0-1,0 0 1,0 0 0,-1-1-1,1 1 1,-1-1-1,0-1 1,1 1 0,-2-1-1,1 0 1,0 0 0,-1 0-1,0-1 1,0 1-1,6-10 1,-5 7-6,0 0-1,-1 0 1,0 0-1,-1-1 1,1 0-1,-1 1 1,-1-1-1,0 0 1,0 0-1,0-1 1,-1 1-1,0-15 1,-1 23-25,0-1 0,0 0 0,0 0 0,0 1 0,0-1 0,0 0 0,0 0 0,0 1 0,0-1 0,-1 0 0,1 1 0,0-1 0,0 0 0,-1 0 0,1 1 0,-1-1 0,1 1 0,-1-1 0,1 0 0,-1 1 0,1-1 0,-1 1 0,1-1 0,-1 1 0,1-1 0,-1 1 0,0 0 0,1-1 0,-1 1 0,0 0 0,0 0 0,1-1 0,-1 1 0,0 0 0,1 0 0,-1 0 0,0 0 0,0 0 0,0 0 0,1 0 0,-1 0 0,0 0 0,0 0 0,1 0 0,-1 0 0,0 1 0,1-1 0,-1 0 0,0 1 0,1-1 0,-2 1 0,-1 0 0,0 1 0,0-1 0,1 1 0,-1 0 0,0-1 0,1 1 0,-1 1 0,1-1 0,0 0 0,0 0 0,-3 4 0,3-1-446,-1-1-1,1 0 1,1 0-1,-1 1 1,1-1-1,-1 1 1,1 0 0,1-1-1,-1 1 1,1 0-1,-1 0 1,1-1 0,1 6-1,-1-9 209,1 1 0,-1-1 0,0 0 0,1 0 0,-1 0 1,1 1-1,-1-1 0,1 0 0,0 0 0,0 0 0,-1 0 0,1 0 0,0 0 0,0 0 0,0 0 0,0 0 0,0-1 0,0 1 1,2 1-1,0-1 29,-1-1 0,0 1 0,1-1 0,-1 1 0,1-1 0,-1 0 1,0 0-1,1 0 0,-1 0 0,1 0 0,-1-1 0,1 1 0,-1-1 0,3-1 1,1 0-368,-1 0-1,0 0 1,1 0 0,-1-1 0,0 0 0,-1 0 0,1-1 0,5-4 0,-3 1 277,0 0 0,0-1 1,-1 0-1,6-10 0,4-10 1717,-1 0-1,10-32 0,-9 22 1335,-10 25-1923,-4 7-343,0 0 0,1 0 1,0 0-1,0 1 0,0-1 1,1 1-1,5-6 0,-8 28 577,-5 1-712,-1-1 0,0 1 1,-2-1-1,0-1 0,-18 31 1,16-33 107,1 0 1,1 1 0,0 0 0,1 0-1,1 1 1,0-1 0,1 1 0,-2 18 0,6-33-447,0 0 1,-1 1 0,1-1-1,0 0 1,0 0 0,0 0-1,0 0 1,1 0 0,-1 0-1,0 0 1,0 0 0,1 0-1,-1 0 1,0 0 0,1 0-1,-1 0 1,1 0 0,0 0 0,-1 0-1,1 0 1,0 0 0,-1-1-1,1 1 1,0 0 0,0 0-1,0-1 1,0 1 0,1 0-1,1 0 8,-1-1 0,0 1 0,1-1 0,-1 0 0,1 0 0,-1 0 0,0 0 0,1 0 0,-1 0 0,0-1 0,1 1 0,3-2 0,4-2 59,0 0 1,-1-1 0,1 1-1,-1-2 1,10-6 0,-1-4-32,-1-1-1,0 0 1,-1-2 0,-1 0 0,-1 0 0,0-2 0,-2 1 0,0-2 0,-1 0-1,-2 0 1,0 0 0,9-40 0,-52 156-49,23-71 0,1 2 0,1-1 0,1 1 0,1 0 0,2 1 0,-4 31 0,9-55-63,0 0 0,0 0 1,0 0-1,0 1 0,0-1 0,1 0 1,-1 0-1,1 0 0,0 0 0,-1 0 0,1 0 1,0 0-1,0 0 0,0 0 0,0 0 1,0-1-1,1 1 0,-1 0 0,1-1 0,-1 1 1,1-1-1,-1 1 0,1-1 0,2 2 1,0-2-495,1 1 1,-1 0 0,0-1 0,0 0 0,1 0 0,-1-1-1,1 1 1,-1-1 0,1 0 0,8 0 0,7-3-10783</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4.812"/>
    </inkml:context>
    <inkml:brush xml:id="br0">
      <inkml:brushProperty name="width" value="0.025" units="cm"/>
      <inkml:brushProperty name="height" value="0.025" units="cm"/>
    </inkml:brush>
  </inkml:definitions>
  <inkml:trace contextRef="#ctx0" brushRef="#br0">291 103 6086,'3'-7'1855,"-1"0"1,1-1 0,-1 1 0,-1-1-1,1 1 1,-1-1 0,0-13-1,-1 20-1678,0 0 0,0-1 0,-1 1 0,1-1 0,0 1-1,0 0 1,-1-1 0,1 1 0,-1-1 0,1 1 0,-1 0 0,1 0-1,-1-1 1,0 1 0,0 0 0,0 0 0,1 0 0,-1 0 0,-2-2-1,1 3-103,1-1-1,-1 1 1,1-1 0,-1 1-1,0 0 1,1 0-1,-1 0 1,0 0-1,1 0 1,-1 0-1,1 0 1,-1 0-1,0 1 1,1-1-1,-1 1 1,1-1 0,-1 1-1,1 0 1,-1-1-1,1 1 1,-1 0-1,0 1 1,-3 2 14,1-1 1,0 1-1,0 0 1,0 0-1,1 0 1,-1 0-1,1 1 1,0-1-1,0 1 1,1 0-1,-1 0 1,1 0-1,-3 9 1,-17 74 1271,16-49-637,1-1 0,1 76 1,4-92-679,2 0 0,1-1 1,1 1-1,0-1 0,2 1 0,14 34 1,-15-44-25,-1-6 2,-2 1 0,1-1 0,-1 0 0,1 1 1,-2-1-1,1 1 0,0 8 0,-2-15 0,0 1 0,0 0 1,-1-1-1,1 1 0,0-1 0,-1 1 0,1-1 0,-1 1 1,1-1-1,-1 1 0,1-1 0,-1 1 0,1-1 0,-1 0 1,1 1-1,-1-1 0,1 0 0,-1 0 0,0 1 0,1-1 1,-1 0-1,1 0 0,-1 0 0,0 0 0,1 1 0,-1-1 0,0 0 1,1 0-1,-1 0 0,0-1 0,1 1 0,-1 0 0,1 0 1,-1 0-1,0 0 0,1-1 0,-1 1 0,1 0 0,-1 0 1,0-1-1,0 0 0,-28-11 382,4-8-398,0-1 0,2-1 0,0-1 1,2-1-1,-37-53 0,58 76-6,-1 1 0,0-1 0,1 0 0,-1 0 0,1 0 0,-1 0 0,1 0 0,-1 1 0,1-1 0,0 0 0,-1 0 0,1 0 0,0 0 0,0 0 0,0 0 0,0 0 0,0 0 0,0 0 0,0 0 0,0 0 0,0 0 0,0 0 0,0 0 0,1 0 0,-1 0 0,0 0 0,1 0 0,-1 0 0,1 0 0,-1 0 0,1 1 0,0-1 0,-1 0 0,1 0 0,0 1 0,-1-1 0,1 0 0,0 1 0,0-1 0,-1 0 0,1 1 0,0-1 0,0 1 0,0 0 0,1-1 0,7-2 0,0 0 0,0 0 0,0 1 0,12-1 0,-4 0 0,44-9-889,-27 6-875,0-1 1,-1-2-1,48-19 0,-77 27 858,0-1 0,-1 0 0,1 0 0,-1 0 0,0 0 0,0-1 0,0 1 0,0-1 0,0 0 0,4-5 0,5-12-7545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5.940"/>
    </inkml:context>
    <inkml:brush xml:id="br0">
      <inkml:brushProperty name="width" value="0.025" units="cm"/>
      <inkml:brushProperty name="height" value="0.025" units="cm"/>
    </inkml:brush>
  </inkml:definitions>
  <inkml:trace contextRef="#ctx0" brushRef="#br0">165 0 18353,'0'0'3369,"-7"13"-1992,-30 63 1233,-31 95-1,56-135-2004,1 1 1,2 1-1,1-1 1,3 1-1,-2 51 0,7-87-583,-1-1-1,1 1 1,0 0-1,0 0 1,1-1-1,-1 1 1,0 0 0,1 0-1,-1-1 1,1 1-1,-1 0 1,1-1-1,0 1 1,0-1-1,0 1 1,0-1-1,0 1 1,0-1 0,0 1-1,2 0 1,-2-1-11,0-1 1,0 0 0,1 0 0,-1 0-1,0 0 1,0 0 0,1 0 0,-1 0-1,0 0 1,0 0 0,0-1 0,1 1-1,-1 0 1,0-1 0,0 1 0,0-1-1,0 1 1,0-1 0,0 0 0,0 1-1,0-1 1,0 0 0,0 0 0,0 0-1,0 0 1,-1 0 0,1 0 0,0 0 0,-1 0-1,2-2 1,9-14-12,-1-1 0,0 0 0,-2-1 0,0 1 0,10-40 0,-10 32 0,-2-1 0,4-37 0,-10 95 0,-1-19 0,0 0 0,1 0 0,1 0 0,0 1 0,1-1 0,4 16 0,-5-25 0,0 0 0,0-1 0,1 1 0,-1-1 0,1 1 0,0-1 0,0 1 0,0-1 0,0 0 0,0 0 0,0 0 0,1 0 0,-1 0 0,0-1 0,1 1 0,0-1 0,-1 1 0,1-1 0,0 0 0,0 0 0,0 0 0,-1-1 0,1 1 0,0-1 0,0 1 0,0-1 0,0 0 0,0 0 0,0 0 0,0-1 0,4 0 0,1-1 0,0 1 0,-1-1 0,1-1 0,-1 0 0,1 0 0,-1 0 0,0-1 0,0 0 0,-1 0 0,1-1 0,-1 1 0,0-2 0,0 1 0,6-9 0,9-10 0,-1-1 0,18-30 0,-34 54 0,-2 12 0,-3 12 0,-10 31 0,-4 32 0,14-78 0,1-1 0,-1 1 0,2 0 0,-1-1 0,1 1 0,0-1 0,0 1 0,5 12 0,-5-18-116,0 0 0,0 0 0,1 0 0,-1-1 0,0 1 0,1 0 0,-1-1 0,1 1 0,-1 0 0,1-1 0,0 0 0,-1 1 0,1-1 0,0 0 0,0 0 0,0 0 0,0 0 0,0-1 0,0 1 0,0 0 0,1-1 0,-1 0 0,0 1 0,0-1 0,0 0 0,3 0 0,-2 0-201,0 0 0,0-1 0,0 1 0,0-1 0,0 1 0,0-1 0,0 0 0,-1 0 0,1 0 0,0 0 0,0-1 0,-1 1 0,1-1 0,-1 0 0,0 0 0,1 0 0,-1 0 0,3-4 0,14-25-6031</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25.153"/>
    </inkml:context>
    <inkml:brush xml:id="br0">
      <inkml:brushProperty name="width" value="0.025" units="cm"/>
      <inkml:brushProperty name="height" value="0.025" units="cm"/>
    </inkml:brush>
  </inkml:definitions>
  <inkml:trace contextRef="#ctx0" brushRef="#br0">32 1 15214,'0'0'10821,"0"14"-8952,-2 49-257,-10 68 1,-4 74-1043,15-189-958,1 37 1172,0-51-972,0-1 0,0 0 0,0 0 0,0 1 0,0-1 0,0 0-1,1 0 1,-1 1 0,0-1 0,1 0 0,-1 0 0,1 0 0,-1 1 0,1-1 0,0 0 0,-1 0 0,1 0 0,0 0 0,0 0 0,0 0 0,0-1-1,0 1 1,0 0 0,0 0 0,0-1 0,0 1 0,0 0 0,0-1 0,0 1 0,2 0 0,4-3-5054,-1-5-2905</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1.513"/>
    </inkml:context>
    <inkml:brush xml:id="br0">
      <inkml:brushProperty name="width" value="0.025" units="cm"/>
      <inkml:brushProperty name="height" value="0.025" units="cm"/>
    </inkml:brush>
  </inkml:definitions>
  <inkml:trace contextRef="#ctx0" brushRef="#br0">17 100 9513,'0'0'19010,"7"4"-17526,-2-2-1374,0 0 1,-1 0-1,1-1 1,0 0-1,-1 1 0,1-2 1,0 1-1,0-1 1,0 1-1,0-1 0,0-1 1,0 1-1,0-1 1,0 0-1,-1 0 0,1 0 1,0-1-1,0 1 1,-1-1-1,1 0 0,-1-1 1,0 1-1,0-1 1,6-4-1,27-25-110,-36 31 0,1-1 0,-1 1 0,0-1 0,0 1 0,0-1 0,0 1 0,0-1 0,0 0 0,0 0 0,-1 1 0,1-1 0,0 0 0,-1 0 0,0 0 0,1 0 0,-1 0 0,0 1 0,0-1 0,0 0 0,0 0 0,-1 0 0,1 0 0,-1-2 0,0 3 0,0 0 0,0 0 0,0 0 0,0 0 0,0 0 0,0 0 0,0 0 0,0 1 0,-1-1 0,1 0 0,0 1 0,-1-1 0,1 1 0,0-1 0,-1 1 0,1 0 0,0 0 0,-1 0 0,1-1 0,-1 1 0,1 0 0,0 1 0,-1-1 0,1 0 0,-1 0 0,1 1 0,0-1 0,-1 0 0,1 1 0,0 0 0,-2 0 0,-42 21 0,34-13 0,1 0 0,0 1 0,1 0 0,-1 0 0,2 1 0,0 1 0,-7 12 0,11-17 0,0 0 0,0 0 0,1 0 0,0 1 0,1-1 0,0 1 0,0 0 0,1 0 0,-1 0 0,2 0 0,-1 0 0,1 0 0,2 13 0,-2-20 1,1 1 1,0-1-1,-1 0 1,1 0-1,0 0 1,0 1-1,0-1 1,0 0-1,0 0 1,0 0-1,0 0 0,0 0 1,0-1-1,0 1 1,0 0-1,1 0 1,-1-1-1,0 1 1,1-1-1,-1 1 1,0-1-1,1 0 1,-1 1-1,1-1 0,-1 0 1,0 0-1,1 0 1,-1 0-1,1 0 1,-1 0-1,1 0 1,0-1-1,6 0-41,0 0 0,-1 0 0,1-1 0,-1 0 0,8-3 0,-2-1-898,-1 0 0,1-1 1,13-11-1,33-29-8716,-22 10-644</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1.857"/>
    </inkml:context>
    <inkml:brush xml:id="br0">
      <inkml:brushProperty name="width" value="0.025" units="cm"/>
      <inkml:brushProperty name="height" value="0.025" units="cm"/>
    </inkml:brush>
  </inkml:definitions>
  <inkml:trace contextRef="#ctx0" brushRef="#br0">167 1 13933,'0'0'5445,"-3"8"-1985,-15 30-506,-1 0 0,-34 51 1,-1 1-2850,42-73-1779,12-17 1543,0 0 0,-1 0 0,1 0 0,0 0 0,0 1 0,0-1 1,0 0-1,0 0 0,0 0 0,-1 0 0,1 0 0,0 0 0,0 0 0,0 0 0,0 0 0,0 0 0,-1 0 0,1 0 0,0 0 0,0 0 0,0 0 1,0 0-1,-1 0 0,1 0 0,0 0 0,0 0 0,0 0 0,0 0 0,0 0 0,-1 0 0,1 0 0,0 0 0,0-1 0,0 1 0,0 0 0,0 0 1,0 0-1,-1 0 0,1 0 0,0 0 0,0 0 0,0-1 0,0 1 0,0 0 0,0 0 0,0 0 0,0 0 0,0 0 0,0-1 0,0 1 0,-2-35-12054,5 11 4503</inkml:trace>
  <inkml:trace contextRef="#ctx0" brushRef="#br0" timeOffset="1">17 123 10314,'0'0'14285,"52"18"-13740,-36 0-257,2 0-192,1-4-96,0-1-1281,3-5-1634,-3-3-1985,1-5-3076</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2.199"/>
    </inkml:context>
    <inkml:brush xml:id="br0">
      <inkml:brushProperty name="width" value="0.025" units="cm"/>
      <inkml:brushProperty name="height" value="0.025" units="cm"/>
    </inkml:brush>
  </inkml:definitions>
  <inkml:trace contextRef="#ctx0" brushRef="#br0">11 1 15887,'0'0'12428,"-10"66"-11595,9-41-385,1 0-384,0-7 32,0-1-512,1-6-1058,6-3-1184,-1-8-1474,1 0-3203</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2.557"/>
    </inkml:context>
    <inkml:brush xml:id="br0">
      <inkml:brushProperty name="width" value="0.025" units="cm"/>
      <inkml:brushProperty name="height" value="0.025" units="cm"/>
    </inkml:brush>
  </inkml:definitions>
  <inkml:trace contextRef="#ctx0" brushRef="#br0">89 1 17777,'0'0'6854,"-3"11"-4921,-5 35-484,2 1 1,2-1-1,2 59 0,2-5-1059,0-99-390,0-1 1,1 1-1,-1-1 1,0 1-1,0-1 0,0 1 1,1-1-1,-1 1 1,0-1-1,1 1 0,-1-1 1,0 1-1,1-1 1,-1 0-1,0 1 0,1-1 1,-1 0-1,1 1 1,-1-1-1,1 0 0,-1 0 1,1 1-1,-1-1 1,1 0-1,-1 0 0,1 0 1,-1 0-1,1 1 1,-1-1-1,1 0 0,0 0 1,-1 0-1,1 0 1,-1 0-1,1 0 0,-1-1 1,1 1-1,-1 0 1,1 0-1,-1 0 0,1 0 1,-1-1-1,1 1 1,-1 0-1,1-1 0,-1 1 1,1 0-1,-1-1 1,1 1-1,25-17-4,-16 8-68,-5 4-34,-1 0-1,1 1 1,0 0-1,1 0 0,-1 0 1,1 0-1,0 1 0,0 0 1,0 0-1,0 1 1,0-1-1,1 1 0,6-1 1,-12 4 103,0-1-1,0 1 1,0 0 0,0-1-1,0 1 1,0 0 0,0-1-1,0 1 1,0 0 0,0 0-1,0 0 1,-1 0 0,1 0-1,0 0 1,-1 0 0,1 0 0,-1 0-1,1 1 1,-1-1 0,1 0-1,-1 0 1,0 0 0,0 1-1,1-1 1,-1 0 0,0 0-1,0 1 1,0-1 0,-1 0-1,1 0 1,0 2 0,-6 44 611,3-38-554,0-1 0,-1 1-1,0-1 1,-1 0 0,0 0 0,0 0 0,0-1 0,-1 0 0,0 0 0,-1 0 0,-11 9 0,13-12-28,-1 1 0,0-1 0,0-1 0,-1 1 0,1-1 0,-1 0 0,1 0-1,-1-1 1,0 1 0,0-2 0,0 1 0,-1-1 0,1 0 0,0-1 0,-8 1 0,13-2-115,0 1 0,1 0-1,-1 0 1,1-1 0,-1 1 0,1-1 0,-1 1 0,1-1-1,-1 0 1,1 1 0,0-1 0,-1 0 0,1 0 0,0 0-1,0 0 1,-1 0 0,1 0 0,0-1 0,0 1 0,0 0-1,0 0 1,1-1 0,-1 1 0,0-1 0,1 1 0,-1-1-1,0 1 1,1-1 0,0 1 0,-1-1 0,1 1 0,0-1-1,0 0 1,0 1 0,0-1 0,0 1 0,1-3-1,-1 1-282,0-1 1,1 1-1,-1 0 0,1 0 0,0 0 0,0 0 0,0 0 0,1 0 0,-1 0 0,1 0 0,-1 0 0,1 1 0,0-1 0,0 0 0,0 1 0,0 0 0,6-5 0,14-4-6680</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2.990"/>
    </inkml:context>
    <inkml:brush xml:id="br0">
      <inkml:brushProperty name="width" value="0.025" units="cm"/>
      <inkml:brushProperty name="height" value="0.025" units="cm"/>
    </inkml:brush>
  </inkml:definitions>
  <inkml:trace contextRef="#ctx0" brushRef="#br0">1 448 6726,'0'0'19320,"8"4"-19032,-4-2-314,37 13 687,-40-14-519,1-1 0,0 0 0,0 1 0,0-1 0,0 0-1,0 0 1,0 0 0,0 0 0,-1 0 0,1 0 0,0-1 0,0 1 0,0-1 0,0 1 0,0-1 0,-1 0 0,1 0 0,0 0 0,-1 1 0,1-2 0,0 1 0,-1 0-1,3-3 1,1-2 29,-1 0 0,1 0 0,-2-1 0,1 0 0,-1 0-1,0 0 1,0 0 0,0 0 0,-1-1 0,-1 1 0,1-1-1,-1 0 1,0-8 0,-1 15-171,0 1 0,1 0 0,-1-1 0,0 1 0,0 0 0,0-1 0,0 1 0,0 0 0,0-1 0,0 1 0,0 0 0,0-1 0,-1 1 0,1 0 0,0-1 0,0 1 0,0 0 0,0-1 0,0 1 0,0 0 0,-1-1 0,1 1 0,0 0 0,0-1 0,-1 1 0,1 0 0,0 0 0,0-1 0,-1 1 0,1 0 0,0 0 0,-1 0 0,1 0 0,0-1 0,-1 1 0,1 0 0,0 0 0,-1 0 0,1 0 0,-1 0 0,-15 8 0,-12 23 0,22-21 0,-1 0 0,2 1 0,-1 0 0,1 1 0,1-1 0,0 1 0,1 0 0,0 0 0,1 0 0,0 0 0,0 17 0,2-28 0,0 0 0,0 1 0,0-1 0,0 0 0,0 0 0,0 0 0,1 0 0,-1 0 0,0 0 0,1 0 0,-1 0 0,0 0 0,1 0 0,0 0 0,-1 0 0,1 0 0,-1 0 0,1 0 0,0 0 0,0 0 0,-1 0 0,1-1 0,0 1 0,0 0 0,0-1 0,0 1 0,0-1 0,0 1 0,2 0 0,0 0 0,0-1 0,0 1 0,1-1 0,-1 0 0,0 0 0,0 0 0,1-1 0,-1 1 0,0-1 0,5-1 0,4-2 0,0 0 0,0-1 0,-1-1 0,18-11 0,1-5 0,-2-1 0,0-2 0,-2-1 0,-1-1 0,-1-1 0,21-31 0,-29 35 0,-1 0 0,-1-1 0,-1-1 0,-1 0 0,-2 0 0,0-1 0,-2 0 0,7-38 0,-15 63 0,1 0 0,-1 0 0,0-1 0,1 1 0,-1 0 0,0-1 0,0 1 0,-1 0 0,1-1 0,0 1 0,-1 0 0,0 0 0,1-1 0,-2-2 0,1 5 0,1-1 0,-1 1 0,0-1 0,1 1 0,-1 0 0,1-1 0,-1 1 0,0 0 0,1-1 0,-1 1 0,0 0 0,1 0 0,-1-1 0,0 1 0,1 0 0,-1 0 0,0 0 0,1 0 0,-1 0 0,0 0 0,0 0 0,1 0 0,-1 1 0,0-1 0,1 0 0,-1 0 0,0 0 0,1 1 0,-2-1 0,-5 4 0,0 1 0,0-1 0,1 1 0,0 0 0,-1 0 0,-7 10 0,-2 2 0,1 1 0,1 1 0,0 0 0,2 1 0,0 1 0,-12 29 0,19-40 0,1 1 0,0 0 0,1-1 0,1 1 0,-1 0 0,2 1 0,-1-1 0,2 0 0,0 0 0,0 1 0,1-1 0,0 0 0,0 0 0,2 0 0,4 16 0,-3-19-59,1 0 0,0-1 0,0 0 0,0 0 0,1 0 0,0-1 0,1 0 0,-1 0 0,1 0 0,0-1 0,0 0 0,1 0 0,-1-1 0,1 0 1,0-1-1,1 1 0,-1-1 0,0-1 0,1 0 0,-1 0 0,17 1 0,-3-3-6427</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4.628"/>
    </inkml:context>
    <inkml:brush xml:id="br0">
      <inkml:brushProperty name="width" value="0.025" units="cm"/>
      <inkml:brushProperty name="height" value="0.025" units="cm"/>
    </inkml:brush>
  </inkml:definitions>
  <inkml:trace contextRef="#ctx0" brushRef="#br0">0 13 7527,'0'0'18033,"82"12"-16656,-28-12-768,13-4-481,0-4-160,-1 2-961,-7 2-833,-13 2-1120,-17 2-802,-19 0-1249</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4.971"/>
    </inkml:context>
    <inkml:brush xml:id="br0">
      <inkml:brushProperty name="width" value="0.025" units="cm"/>
      <inkml:brushProperty name="height" value="0.025" units="cm"/>
    </inkml:brush>
  </inkml:definitions>
  <inkml:trace contextRef="#ctx0" brushRef="#br0">1 52 15791,'0'0'10218,"94"17"-8873,-40-18-993,11-8-256,1-3-1089,-4-2-2338,-6-1-1730,-8-3-2690</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5.329"/>
    </inkml:context>
    <inkml:brush xml:id="br0">
      <inkml:brushProperty name="width" value="0.025" units="cm"/>
      <inkml:brushProperty name="height" value="0.025" units="cm"/>
    </inkml:brush>
  </inkml:definitions>
  <inkml:trace contextRef="#ctx0" brushRef="#br0">123 1 13453,'0'0'3833,"9"4"-2253,22 9-357,49 24 1741,-74-34-2730,1 1 0,-1 0 1,1 0-1,-1 0 0,0 1 0,-1 0 0,1 0 0,8 12 0,-12-15-180,-1 1 1,0-1 0,0 1-1,0-1 1,0 1-1,0-1 1,-1 1 0,1 0-1,-1-1 1,0 1-1,0 0 1,0-1 0,0 1-1,0 0 1,0-1 0,-1 1-1,1-1 1,-1 1-1,0 0 1,1-1 0,-1 1-1,-1-1 1,1 0-1,0 1 1,0-1 0,-1 0-1,0 0 1,1 0-1,-1 0 1,0 0 0,-4 3-1,-6 6 462,-1 0 0,-1-1 0,0-1-1,-15 8 1,12-7-433,3-2-359,-81 46 507,62-38-2847,2-4-3296,13-8-6788</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5.917"/>
    </inkml:context>
    <inkml:brush xml:id="br0">
      <inkml:brushProperty name="width" value="0.025" units="cm"/>
      <inkml:brushProperty name="height" value="0.025" units="cm"/>
    </inkml:brush>
  </inkml:definitions>
  <inkml:trace contextRef="#ctx0" brushRef="#br0">4 0 13869,'0'0'12983,"0"16"-11371,-2 42-632,0-20-301,5 72 0,-3-107-648,1 0-1,-1-1 1,1 1-1,0 0 0,0-1 1,0 1-1,0-1 1,0 1-1,1-1 0,-1 0 1,1 0-1,-1 1 1,1-1-1,0 0 0,0 0 1,0-1-1,0 1 1,0 0-1,1-1 0,-1 1 1,0-1-1,1 0 1,-1 0-1,1 0 0,-1 0 1,1 0-1,0 0 1,-1-1-1,1 1 0,0-1 1,-1 0-1,1 0 1,0 0-1,0 0 0,4-1 1,2 0 56,-1 0 0,1 0 0,0-1 0,0-1 0,-1 1 0,1-2 0,-1 1 0,0-1 0,14-8 0,4-9-87,-1-1 0,42-46 0,-44 44 0,-8 13 0,-8 18 0,-7 35 0,0-5 0,1-36 0,0 0 0,0-1 0,-1 1 0,1-1 0,0 1 0,0-1 0,0 1 0,0-1 0,-1 0 0,1 0 0,0 1 0,0-1 0,0 0 0,0 0 0,0 0 0,0 0 0,0 0 0,0 0 0,0 0 0,0 0 0,0 0 0,-1 0 0,1-1 0,0 1 0,0 0 0,0-1 0,0 1 0,0 0 0,0-1 0,-1 1 0,1-1 0,0 0 0,0 1 0,1-2 0,29-20 0,-3-1 0,40-31 0,-62 51 0,0-1 0,0 1 0,0 0 0,0 0 0,0 1 0,1 0 0,-1 0 0,1 1 0,-1-1 0,10 1 0,-15 1 0,0 0 0,0 0 0,0 1 0,0-1 0,0 1 0,0-1 0,0 1 0,0-1 0,0 1 0,0-1 0,0 1 0,0 0 0,0 0 0,-1 0 0,1-1 0,0 1 0,0 0 0,-1 0 0,1 0 0,-1 0 0,1 0 0,-1 0 0,1 0 0,-1 0 0,1 0 0,-1 0 0,0 1 0,0-1 0,0 0 0,0 0 0,1 0 0,-2 0 0,1 2 0,0 50 0,0-37 0,-1-5 0,5 27 0,6-31 0,11-14 0,15-22 0,-32 24 0,0 0 0,1 1 0,-1 0 0,1 0 0,0 0 0,1 1 0,-1 0 0,0 0 0,1 0 0,0 1 0,-1-1 0,1 1 0,0 1 0,8-2 0,-10 6-2375,-5 3-6338,-5-6-346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282"/>
    </inkml:context>
    <inkml:brush xml:id="br0">
      <inkml:brushProperty name="width" value="0.025" units="cm"/>
      <inkml:brushProperty name="height" value="0.025" units="cm"/>
    </inkml:brush>
  </inkml:definitions>
  <inkml:trace contextRef="#ctx0" brushRef="#br0">1 33 11018,'0'0'19155,"16"-29"-34178,-4 26 4742</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6.308"/>
    </inkml:context>
    <inkml:brush xml:id="br0">
      <inkml:brushProperty name="width" value="0.025" units="cm"/>
      <inkml:brushProperty name="height" value="0.025" units="cm"/>
    </inkml:brush>
  </inkml:definitions>
  <inkml:trace contextRef="#ctx0" brushRef="#br0">13 1 19891,'0'0'6758,"-11"49"-6630,9-31-1121,2-6-3267</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7.117"/>
    </inkml:context>
    <inkml:brush xml:id="br0">
      <inkml:brushProperty name="width" value="0.025" units="cm"/>
      <inkml:brushProperty name="height" value="0.025" units="cm"/>
    </inkml:brush>
  </inkml:definitions>
  <inkml:trace contextRef="#ctx0" brushRef="#br0">451 67 13325,'0'0'4964,"-3"-9"-1275,2 6-3367,-1-1 0,1 1 0,-1-1 0,0 1 1,0 0-1,0 0 0,0 0 0,-1 0 0,1 0 0,-1 0 0,0 1 0,1 0 0,-1-1 0,-5-2 0,4 3-149,-1 0 0,1 1-1,-1-1 1,0 1-1,1 0 1,-1 1 0,0-1-1,1 1 1,-1-1-1,0 2 1,0-1 0,0 0-1,1 1 1,-7 1-1,-1 2-144,1 0 0,-1 0-1,1 1 1,0 0 0,0 1-1,0 1 1,1 0 0,0 0-1,0 1 1,-9 9 0,-4 5 100,1 2 0,-33 44 0,43-51 16,0 0 0,0 0 1,2 1-1,0 0 0,1 1 0,1 0 0,1 1 0,0 0 0,2 0 1,0 0-1,1 0 0,-1 28 0,5-45-140,0 0 0,0 1 0,1-1 1,0 0-1,-1 1 0,1-1 0,0 0 0,0 1 1,1-1-1,-1 0 0,1 0 0,-1 0 0,1 0 1,0 0-1,0-1 0,0 1 0,1-1 0,-1 1 0,1-1 1,-1 0-1,1 0 0,0 0 0,0 0 0,0 0 1,0-1-1,0 1 0,0-1 0,0 0 0,0 0 0,1 0 1,-1 0-1,0 0 0,1-1 0,4 0 0,2 1 23,0 0 0,0-1 0,0-1 0,0 0 0,0 0 0,-1-1 0,1 0 0,0-1 0,-1 0 0,0 0 0,11-6 0,-7 2 22,-1 0 0,0-1 0,15-13 0,-24 18-40,1 0 1,-1 0-1,0-1 0,1 1 1,-2-1-1,1 0 0,0 0 1,-1 0-1,0-1 0,0 1 1,0 0-1,0-1 0,-1 1 1,1-6-1,-1 9-9,-1 0 0,0 0 0,0 1 0,0-1 0,0 0 0,0 0 0,0 0 0,0 0 0,0 0 0,0 0 0,0 0 0,-1 0 0,1 1 0,0-1 0,0 0 0,-1 0 0,1 0 0,-1 0 0,1 1 0,-1-1 0,1 0 0,-1 0 0,1 1 0,-1-1 0,0 0 0,1 1 0,-1-1 0,0 1 0,0-1 0,-1 0 0,0 0 0,-1 1 0,1-1 0,-1 1 0,0-1 0,1 1 0,-1 0 0,1 0 0,-1 0 0,0 1 0,1-1 0,-3 1 0,-3 1 0,1 0 0,0 0 0,0 1 0,0 0 0,0 0 0,0 0 0,-7 6 0,8-4 0,0 0 0,1 0 0,0 1 0,0-1 0,1 1 0,0 1 0,-7 10 0,11-17 0,0 0 0,0 1 0,0-1 0,0 0 0,0 0 0,0 1 0,0-1 0,-1 0 0,1 0 0,0 1 0,0-1 0,0 0 0,0 0 0,0 1 0,0-1 0,0 0 0,0 0 0,0 1 0,0-1 0,1 0 0,-1 0 0,0 1 0,0-1 0,0 0 0,0 0 0,0 1 0,0-1 0,0 0 0,1 0 0,-1 0 0,0 1 0,0-1 0,0 0 0,1 0 0,-1 0 0,0 1 0,0-1 0,0 0 0,1 0 0,-1 0 0,0 0 0,0 0 0,1 0 0,-1 0 0,0 0 0,0 0 0,1 1 0,-1-1 0,0 0 0,0 0 0,1 0 0,-1 0 0,0-1 0,0 1 0,1 0 0,-1 0 0,13-2 0,-12 2 0,16-10 0,1 0 0,-1-1 0,-1 0 0,0-2 0,22-21 0,37-28 0,-74 61 0,-1 1 0,1-1 0,0 0 0,0 1 0,-1-1 0,1 1 0,0-1 0,0 1 0,0-1 0,0 1 0,0 0 0,0-1 0,0 1 0,-1 0 0,1 0 0,0-1 0,0 1 0,0 0 0,0 0 0,0 0 0,0 0 0,0 1 0,0-1 0,0 0 0,0 0 0,0 0 0,0 1 0,0-1 0,0 0 0,0 1 0,-1-1 0,1 1 0,1 0 0,-1 1 0,0 0 0,1 0 0,-2 1 0,1-1 0,0 0 0,0 1 0,-1-1 0,1 0 0,-1 1 0,1-1 0,-1 1 0,0 4 0,-1 11 0,-1 0 0,-6 29 0,-15 25 8,17-56-16,1-1 1,0 1-1,1 0 1,0 0-1,-1 27 1,23-56-2038,-6-3-829,0 0 0,14-24 1,2-12-5450</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37.647"/>
    </inkml:context>
    <inkml:brush xml:id="br0">
      <inkml:brushProperty name="width" value="0.025" units="cm"/>
      <inkml:brushProperty name="height" value="0.025" units="cm"/>
    </inkml:brush>
  </inkml:definitions>
  <inkml:trace contextRef="#ctx0" brushRef="#br0">213 1 17969,'-10'10'3155,"-22"25"-411,1 1 1,-38 59-1,59-81-2532,1 1-1,1 0 1,1 1 0,0 0-1,1 0 1,0 0 0,1 1-1,1 0 1,1 0 0,1 0-1,-1 19 1,3-34-201,0 0 0,1 0 0,-1-1 0,1 1 0,-1 0 0,1 0-1,0 0 1,0 0 0,0-1 0,0 1 0,0 0 0,0-1 0,0 1 0,1-1 0,-1 1 0,0-1 0,1 0 0,-1 1 0,1-1 0,0 0 0,-1 0 0,1 0 0,0 0 0,0 0 0,-1-1-1,1 1 1,0-1 0,0 1 0,0-1 0,0 1 0,3-1 0,10 2 106,-1-1 0,1-1 0,19-1 0,-13 0-65,20-4-52,-40 5 0,0-1 0,0 1 0,0 0 0,0-1 0,0 1 0,0 0 0,-1-1 0,1 1 0,0-1 0,0 1 0,0-1 0,-1 0 0,1 1 0,0-1 0,0 0 0,-1 0 0,1 1 0,-1-1 0,1 0 0,-1 0 0,1 0 0,-1 0 0,0 0 0,1 0 0,-1 0 0,0 0 0,1 0 0,-1 0 0,0 0 0,0 0 0,0 0 0,0 0 0,0 1 0,0-1 0,0 0 0,-1 0 0,1 0 0,-1-1 0,1 0 0,-1 1 0,0 0 0,0 1 0,0-1 0,0 0 0,0 0 0,0 0 0,0 0 0,0 1 0,0-1 0,0 0 0,0 1 0,-1-1 0,1 1 0,0 0 0,0-1 0,-1 1 0,1 0 0,0 0 0,-1 0 0,-1 0 0,-35-1 0,31 1 0,-5-1 0,-30 1 0,41 0 0,0 0 0,0 0 0,0 0 0,0 0 0,0 0 0,0 0 0,0 0 0,0 0 0,0 1 0,0-1 0,0 0 0,0 1 0,0-1 0,0 0 0,0 1 0,0 0 0,0-1 0,1 1 0,-1-1 0,0 1 0,0 0 0,1 0 0,-1-1 0,0 1 0,1 0 0,-1 0 0,0 2 0,6-2 0,1 0 0,0 0 0,0 0 0,0-1 0,0 1 0,0-1 0,7-2 0,-10 2 0,17-1 0,-1-2 0,1-1 0,-1 0 0,0-1 0,0-1 0,-1-1 0,1-1 0,-2 0 0,1-2 0,-1 0 0,18-14 0,-34 24 0,-1 0 0,0 0 0,0 1 0,1-1 0,-1 0 0,0 0 0,0 0 0,1 0 0,-1 1 0,0-1 0,0 0 0,0 0 0,0 0 0,1 1 0,-1-1 0,0 0 0,0 0 0,0 1 0,0-1 0,0 0 0,0 0 0,0 1 0,0-1 0,1 0 0,-1 0 0,0 1 0,0-1 0,0 0 0,0 0 0,0 1 0,0-1 0,-1 0 0,1 0 0,0 1 0,0-1 0,0 0 0,0 0 0,0 1 0,0-1 0,0 0 0,0 0 0,-1 1 0,1-1 0,0 0 0,0 0 0,0 0 0,-1 1 0,1-1 0,-5 17 0,-5 5 9,3-10-37,0 1-1,1 1 1,1-1-1,0 1 1,1 0-1,0 0 1,1 0-1,1 0 1,0 1-1,1 24 1,1-25-2668,0-2-5002</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1.108"/>
    </inkml:context>
    <inkml:brush xml:id="br0">
      <inkml:brushProperty name="width" value="0.025" units="cm"/>
      <inkml:brushProperty name="height" value="0.025" units="cm"/>
    </inkml:brush>
  </inkml:definitions>
  <inkml:trace contextRef="#ctx0" brushRef="#br0">12 1 16976,'0'0'9673,"8"49"-7719,-8-15-865,0 4-448,-7-2-321,1-3-288,2-6 0,2-5-32,2-10-288,0-10-545,2-2-961,5-14-960,1-14-2211,-3-7-3075</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1.451"/>
    </inkml:context>
    <inkml:brush xml:id="br0">
      <inkml:brushProperty name="width" value="0.025" units="cm"/>
      <inkml:brushProperty name="height" value="0.025" units="cm"/>
    </inkml:brush>
  </inkml:definitions>
  <inkml:trace contextRef="#ctx0" brushRef="#br0">5 11 15759,'0'0'13997,"-4"-10"-17264,15 10-1377,0 0-2179</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2.637"/>
    </inkml:context>
    <inkml:brush xml:id="br0">
      <inkml:brushProperty name="width" value="0.025" units="cm"/>
      <inkml:brushProperty name="height" value="0.025" units="cm"/>
    </inkml:brush>
  </inkml:definitions>
  <inkml:trace contextRef="#ctx0" brushRef="#br0">114 298 8104,'0'0'6512,"7"-11"-2935,4-6-2289,18-29 2082,-12 13 2676,-17 32-5992,0 1 0,0 0 1,0 0-1,0-1 0,0 1 1,-1 0-1,1 0 0,0 0 1,0-1-1,0 1 0,0 0 1,-1 0-1,1 0 0,0 0 1,0 0-1,0-1 0,-1 1 1,1 0-1,0 0 0,0 0 1,0 0-1,-1 0 0,1 0 1,0 0-1,0 0 0,-1 0 1,1 0-1,0 0 0,0 0 1,-1 0-1,1 0 0,0 0 1,0 0-1,-1 0 0,1 0 1,0 0-1,0 0 0,0 0 1,-1 0-1,1 0 0,0 1 1,0-1-1,0 0 0,-1 0 1,1 0-1,0 0 0,0 0 1,0 1-1,0-1 0,-1 0 1,1 1-1,-15 6 14,1 4-39,1 1-1,1 0 1,0 1-1,0 0 1,1 1 0,1 0-1,1 1 1,0 0-1,1 0 1,0 1-1,1 0 1,1 0 0,1 1-1,0 0 1,1 0-1,-3 30 1,7-46-28,0 0-1,0-1 1,0 1 0,0 0-1,0-1 1,0 1-1,0-1 1,0 1 0,0 0-1,0-1 1,1 1 0,-1 0-1,0-1 1,0 1 0,1-1-1,-1 1 1,1-1 0,-1 1-1,0-1 1,1 1 0,-1-1-1,1 1 1,-1-1 0,1 1-1,-1-1 1,1 0 0,-1 1-1,1-1 1,-1 0 0,1 0-1,0 1 1,-1-1 0,1 0-1,1 0 1,27-5 56,26-26 87,-33 14-114,0-1-1,-2-2 1,0 0 0,-1 0-1,-1-2 1,-1 0 0,-1-2-1,14-27 1,-101 253-30,45-121 0,-57 204 0,40-127 0,42-152 0,1-4 0,0-1 0,-1 0 0,1 0 0,0 0 0,0 1 0,0-1 0,-1 0 0,1 0 0,-1 0 0,1 0 0,-1 0 0,1 1 0,-1-1 0,0 0 0,1 0 0,-1-1 0,0 1 0,0 0 0,0 0 0,1 0 0,-1 0 0,0-1 0,0 1 0,0 0 0,-2 0 0,2-2 0,1-1 0,-1 1 0,1 0 0,-1 0 0,1-1 0,-1 1 0,1-1 0,0 1 0,0 0 0,0-1 0,0 1 0,0-1 0,0 1 0,0 0 0,0-2 0,1-2 0,-1-25 0,1-1 0,2 1 0,2-1 0,0 1 0,2 0 0,1 1 0,2 0 0,0 0 0,2 1 0,18-30 0,4 3 0,3 2 0,85-95 0,-56 71 0,-87 104 0,-27 41 0,42-58 0,0 0 0,1 0 0,0 0 0,1 1 0,-1 0 0,2 0 0,0 0 0,-3 19 0,6-30 0,0 1 0,0 0 0,0-1 0,0 1 0,0-1 0,0 1 0,0 0 0,1-1 0,-1 1 0,0-1 0,0 1 0,0-1 0,1 1 0,-1 0 0,0-1 0,0 1 0,1-1 0,-1 1 0,1-1 0,-1 0 0,0 1 0,1-1 0,-1 1 0,1-1 0,-1 0 0,1 1 0,-1-1 0,1 0 0,-1 1 0,1-1 0,1 0 0,23 0 0,25-19 0,-33 8 0,-1-2 0,-1 1 0,0-2 0,0 0 0,-1-1 0,-1 0 0,-1-1 0,19-31 0,-6 3 0,-2-2 0,23-61 0,-153 319 0,101-200 0,1 1 0,1-1 0,0 1 0,0-1 0,1 1 0,1 0 0,-1 15 0,3-27 0,0 0 0,0 0 0,0 0 0,0-1 0,0 1 0,1 0 0,-1 0 0,0 0 0,0 0 0,1 0 0,-1-1 0,0 1 0,1 0 0,-1 0 0,1 0 0,-1-1 0,1 1 0,-1 0 0,1-1 0,0 1 0,-1 0 0,1-1 0,0 1 0,-1-1 0,1 1 0,0-1 0,0 0 0,-1 1 0,1-1 0,0 0 0,0 1 0,0-1 0,0 0 0,0 0 0,-1 0 0,1 0 0,0 1 0,0-1 0,0-1 0,0 1 0,0 0 0,0 0 0,-1 0 0,1 0 0,0-1 0,0 1 0,0 0 0,1-1 0,3-1 0,1 0 0,-1 0 0,0-1 0,0 1 0,0-1 0,9-7 0,8-9 0,-1-2 0,-1-1 0,-1 0 0,-1-2 0,-1 0 0,-2-1 0,16-30 0,-3-3 0,-2-2 0,19-72 0,-84 235 0,20-58 0,-20 70 0,30-68 0,1-1 0,3 1 0,1 0 0,3 49 0,1-93 0,0 0 0,1-1 0,-1 1 0,1 0 0,-1 0 0,1-1 0,0 1 0,0-1 0,0 1 0,2 4 0,-3-7 0,0 0 0,0 0 0,0 0 0,1 1 0,-1-1 0,0 0 0,0 0 0,0 0 0,0 0 0,0 0 0,0 0 0,0 0 0,1 0 0,-1 1 0,0-1 0,0 0 0,0 0 0,0 0 0,0 0 0,0 0 0,1 0 0,-1 0 0,0 0 0,0 0 0,0 0 0,0 0 0,0 0 0,1 0 0,-1 0 0,0 0 0,0 0 0,0 0 0,0 0 0,0 0 0,1 0 0,-1 0 0,0-1 0,0 1 0,0 0 0,0 0 0,0 0 0,0 0 0,1 0 0,-1 0 0,0 0 0,0 0 0,0 0 0,0-1 0,0 1 0,0 0 0,0 0 0,4-20 0,-3-16 0,-1 0 0,-2 0 0,-2 1 0,-1-1 0,-1 1 0,-2 0 0,-16-42 0,23 76 0,1 0 0,-1 1 0,1-1 0,-1 0 0,1 0 0,0 1 0,0-1 0,-1 0 0,1 0 0,0 0 0,0 0 0,0 1 0,0-1 0,0 0 0,0 0 0,0 0 0,0 0 0,0 1 0,0-1 0,0 0 0,1 0 0,-1 0 0,0 0 0,1 1 0,-1-1 0,0 0 0,1 0 0,-1 1 0,2-2 0,23 0 0,-10 2 0,5 1-477,33 0-2922,-51-1 3128,0 0 1,0-1 0,0 1-1,0 0 1,0-1 0,0 1-1,0-1 1,0 1-1,0-1 1,0 0 0,0 0-1,-1 0 1,1 0 0,0 0-1,-1 0 1,1-1 0,-1 1-1,1 0 1,2-4 0,-1-12-8096</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2.965"/>
    </inkml:context>
    <inkml:brush xml:id="br0">
      <inkml:brushProperty name="width" value="0.025" units="cm"/>
      <inkml:brushProperty name="height" value="0.025" units="cm"/>
    </inkml:brush>
  </inkml:definitions>
  <inkml:trace contextRef="#ctx0" brushRef="#br0">49 3 19026,'-21'-2'3459,"4"2"-960,8 1 127,8 11-2370,1 1-768,0-1-3716,0-2-8424</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3.451"/>
    </inkml:context>
    <inkml:brush xml:id="br0">
      <inkml:brushProperty name="width" value="0.025" units="cm"/>
      <inkml:brushProperty name="height" value="0.025" units="cm"/>
    </inkml:brush>
  </inkml:definitions>
  <inkml:trace contextRef="#ctx0" brushRef="#br0">1 134 11082,'10'-42'4069,"-6"25"-1557,1-1-1,0 1 1,11-23-1,-15 72 1440,1-8-3444,-20 387 2605,18-411-3112,0 1 0,0-1 0,0 0 0,0 0 0,0 0 0,-1 1 0,1-1 0,0 0 0,0 0 0,0 1 0,0-1 0,0 0 0,0 0 0,1 1 0,-1-1 0,0 0 0,0 0 0,0 0 0,0 1 0,0-1 0,0 0 0,0 0 0,0 0 0,0 1 0,1-1 0,-1 0 0,0 0 0,0 0 0,0 1 0,0-1 0,1 0 0,-1 0 0,0 0 0,0 0 0,0 0 0,1 0 0,-1 1 0,0-1 0,0 0 0,0 0 0,1 0 0,-1 0 0,0 0 0,0 0 0,1 0 0,10-9 0,10-18 0,130-237 0,-87 146 0,-64 117 0,1 1 0,-1-1 0,0 0 0,1 0 0,-1 1 0,0-1 0,1 0 0,-1 1 0,1-1 0,-1 0 0,1 1 0,-1-1 0,1 1 0,0-1 0,-1 1 0,1-1 0,0 1 0,-1-1 0,1 1 0,0 0 0,-1-1 0,2 1 0,4 14 0,-7 42 0,0-45 0,-2 31 0,-9 43 0,5-45 0,-1 48 0,7-87 0,1-1 0,0 1 0,0-1 0,0 0 0,0 1 0,0-1 0,0 0 0,0 1 0,0-1 0,0 1 0,0-1 0,0 0 0,0 1 0,0-1 0,0 0 0,1 1 0,-1-1 0,0 0 0,0 1 0,0-1 0,0 0 0,1 1 0,-1-1 0,0 0 0,0 1 0,1-1 0,-1 0 0,0 0 0,1 1 0,-1-1 0,0 0 0,1 0 0,-1 0 0,0 1 0,1-1 0,-1 0 0,0 0 0,1 0 0,-1 0 0,1 0 0,17-8 0,16-23 0,10-18 0,-2-1 0,-2-2 0,-3-1 0,49-94 0,-89 156-211,3-6-364,-1 1 0,0-1 0,-1 1 0,1-1 0,0 0 0,-1 0 0,0 1 0,-4 4 0,-7 1-8549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4.383"/>
    </inkml:context>
    <inkml:brush xml:id="br0">
      <inkml:brushProperty name="width" value="0.025" units="cm"/>
      <inkml:brushProperty name="height" value="0.025" units="cm"/>
    </inkml:brush>
  </inkml:definitions>
  <inkml:trace contextRef="#ctx0" brushRef="#br0">131 60 5029,'0'0'5765,"9"-8"-918,27-23-1980,-36 30-2531,1 1 0,0-1 0,-1 1 0,1-1-1,0 0 1,-1 1 0,1-1 0,-1 0 0,1 1 0,-1-1-1,1 0 1,-1 1 0,0-1 0,1 0 0,-1 0 0,0 0 0,0 1-1,1-1 1,-1 0 0,0 0 0,0-1 0,-12-1 2258,-20 11-1505,22-2-910,1 1 0,0 1 0,1 0 0,0 0 0,0 0 0,1 1 0,0 1-1,1-1 1,0 1 0,0 0 0,-5 13 0,2-3-65,1 0 0,1 0-1,1 1 1,1 0 0,-3 23-1,7-40-110,1 1 0,-1 0 0,1-1-1,0 1 1,0-1 0,0 1 0,1-1-1,0 1 1,0-1 0,0 1 0,0-1-1,3 5 1,-4-8 0,1 0 0,0 0 0,0 0 0,-1 0 0,1 0-1,0 0 1,0 0 0,0 0 0,0-1 0,0 1 0,0-1 0,0 1 0,1 0 0,-1-1 0,0 0 0,0 1 0,0-1-1,2 1 1,1-1 13,-1 0 0,0 0 0,0 0 0,1-1 0,-1 1 0,0-1 0,0 0 0,0 0 0,6-2 0,2-2-5,1-1 0,-1 0-1,-1-1 1,1 0 0,-1-1-1,0 0 1,8-10 0,-11 12-9,-1-1 0,0 0-1,0 0 1,-1 0 0,0-1 0,0 1 0,-1-1 0,0-1 0,0 1 0,4-16 0,-8 24-2,1-1 0,-1 1 0,0-1 0,0 1 0,0-1 0,0 1 0,0-1 0,0 0 0,0 1 0,0-1 0,0 1 0,0-1 0,0 0 0,0 1 0,0-1 0,0 1 0,-1-1 0,1 1 0,0-1 0,0 1 0,-1-1 0,1 1 0,0-1 0,-1 1 0,1-1 0,0 1 0,-1-1 0,1 1 0,-1 0 0,1-1 0,-1 1 0,1 0 0,-1-1 0,0 1 0,-22 2 0,16 0 0,1 0 0,-1 1 0,1 0 0,0 1 0,-8 4 0,8-2 0,0 0 0,0 0 0,1 0 0,0 1 0,0 0 0,0 0 0,1 0 0,0 0 0,0 1 0,1 0 0,-3 10 0,8-19 0,0 1 0,0-1 0,0 1 0,0-1 0,1 0 0,-2 0 0,1 0 0,0 0 0,0 0 0,0 0 0,0 0 0,1-2 0,54-50 0,-41 36 0,1 1 0,1 1 0,0 0 0,32-19 0,-50 34 0,1-1 0,0 1 0,-1-1 0,1 1 0,0 0 0,-1-1 0,1 1 0,0 0 0,-1 0 0,1-1 0,0 1 0,0 0 0,-1 0 0,1 0 0,0 0 0,0 0 0,-1 0 0,1 0 0,0 0 0,-1 0 0,1 1 0,0-1 0,0 0 0,-1 0 0,1 1 0,0-1 0,-1 0 0,1 1 0,0-1 0,-1 1 0,1-1 0,-1 0 0,2 2 0,-1 0 0,0 0 0,0 0 0,0 0 0,-1 0 0,1 0 0,0 1 0,-1-1 0,0 0 0,1 0 0,-1 1 0,0 2 0,-7 61 0,-3-26 0,-1 0 0,-21 49 0,54-107-2338,-6-4-3150,-1-4-3470</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4.758"/>
    </inkml:context>
    <inkml:brush xml:id="br0">
      <inkml:brushProperty name="width" value="0.025" units="cm"/>
      <inkml:brushProperty name="height" value="0.025" units="cm"/>
    </inkml:brush>
  </inkml:definitions>
  <inkml:trace contextRef="#ctx0" brushRef="#br0">1 32 22485,'0'0'8168,"55"3"-6663,-17-3-896,1-4-609,5-5 0,-6-2 0,-7 4 0,-2 3 0,-13 4-288,-8 0-1794,-4 11-545,-4 3-1409,-3 0-2241,-13-1-4358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623"/>
    </inkml:context>
    <inkml:brush xml:id="br0">
      <inkml:brushProperty name="width" value="0.025" units="cm"/>
      <inkml:brushProperty name="height" value="0.025" units="cm"/>
    </inkml:brush>
  </inkml:definitions>
  <inkml:trace contextRef="#ctx0" brushRef="#br0">96 0 16111,'0'0'2435,"-3"14"629,-33 100 1596,-8 24-222,40-122-4294,1 0 0,0 0 0,2 0 0,0 1 0,0-1-1,4 28 1,-3-42-137,1 1 0,-1 0 0,1 0 0,0 0-1,-1-1 1,1 1 0,1 0 0,-1-1 0,0 1-1,1-1 1,-1 1 0,1-1 0,0 0 0,0 1-1,-1-1 1,2 0 0,-1 0 0,0 0-1,0-1 1,1 1 0,-1-1 0,1 1 0,4 1-1,3 0-220,0 0-1,0-1 0,1 0 1,-1-1-1,15 0 0,-18-1 37,1 0 0,0 1 0,0-1 0,-1 2 0,1-1 0,-1 1 0,1 0 0,-1 0 0,0 1 0,0 0 0,10 6 0,-12-5 223,-1 0 1,0 1-1,0 0 1,0 0-1,-1 0 1,1 0 0,-1 0-1,0 1 1,-1-1-1,1 1 1,-1 0-1,0 0 1,1 9 0,-1-5 119,0 1 0,-2-1 0,1 0 0,-1 0 0,0 0 1,-1 1-1,0-1 0,-4 13 0,4-16-57,-1-1-1,0 0 0,0 0 1,-1 0-1,0-1 0,0 1 1,0-1-1,-1 1 0,1-1 1,-1 0-1,0 0 0,-1-1 1,-5 6-1,6-8-76,1 1 0,-1-1 1,0 0-1,0 0 0,0-1 0,0 1 0,0-1 0,0 0 1,0 0-1,-1 0 0,1-1 0,0 1 0,-1-1 1,1 0-1,0 0 0,-1-1 0,1 1 0,0-1 0,0 0 1,-1 0-1,-3-2 0,4 1-263,0-1 0,-1 1 0,1-1 0,0 0 0,1 0-1,-1 0 1,1-1 0,-1 1 0,1-1 0,0 0 0,0 0 0,1 0 0,-1 0 0,1-1 0,0 1 0,0 0 0,0-1-1,1 0 1,-2-6 0,1 5-328,0 0 0,1 0-1,0 0 1,0-1 0,0 1-1,1 0 1,0-1-1,0 1 1,1 0 0,0-1-1,0 1 1,0 0 0,1 0-1,4-10 1,11-5-8270</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5.115"/>
    </inkml:context>
    <inkml:brush xml:id="br0">
      <inkml:brushProperty name="width" value="0.025" units="cm"/>
      <inkml:brushProperty name="height" value="0.025" units="cm"/>
    </inkml:brush>
  </inkml:definitions>
  <inkml:trace contextRef="#ctx0" brushRef="#br0">1 10 16303,'0'0'13581,"51"9"-11819,-10-9-641,5-6-1121,-2 0 0,-4 1 0,-6 3 0,-5 2 0,-2 0-1986,-6 0-3427,-8 0-4997</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5.549"/>
    </inkml:context>
    <inkml:brush xml:id="br0">
      <inkml:brushProperty name="width" value="0.025" units="cm"/>
      <inkml:brushProperty name="height" value="0.025" units="cm"/>
    </inkml:brush>
  </inkml:definitions>
  <inkml:trace contextRef="#ctx0" brushRef="#br0">30 0 12332,'0'0'16314,"-1"14"-15839,-9 77 295,-8 145-318,18-233-434,-1-1-1,1 1 0,0-1 0,1 1 1,-1-1-1,0 1 0,1-1 0,-1 1 1,1-1-1,0 0 0,0 1 0,0-1 1,0 0-1,0 0 0,1 1 0,-1-1 1,0 0-1,1 0 0,0-1 0,-1 1 1,4 2-1,-3-3 45,0 0 1,0-1-1,0 1 1,0-1-1,0 0 1,0 0-1,0 0 1,1 0-1,-1 0 1,0 0-1,0 0 0,0-1 1,0 1-1,0-1 1,0 1-1,0-1 1,0 0-1,0 0 1,0 0-1,-1 0 1,1 0-1,0 0 0,-1 0 1,1-1-1,0 1 1,1-3-1,23-22 14,-1-1-1,-2-1 0,-1-1 1,27-45-1,18-24-94,-67 97 19,0 1 0,1-1 0,-1 1 0,0-1 0,0 1 0,0-1 0,1 1 0,-1-1 0,0 1 0,1-1 0,-1 1 0,0 0 0,1-1 0,-1 1 0,1 0 0,-1-1 0,0 1 0,1 0 0,-1-1 0,1 1 0,-1 0 0,1 0 0,-1-1 0,1 1 0,0 0 0,-1 0 0,1 0 0,-1 0 0,1 0 0,-1 0 0,1 0 0,-1 0 0,1 0 0,-1 0 0,2 0 0,1 21 0,-12 34 0,-20 34 0,21-67 0,0 0 0,1 0 0,-4 30 0,11-52 0,0 1 0,0-1 0,0 0 0,0 0 0,0 1 0,0-1 0,0 0 0,0 0 0,0 1 0,0-1 0,0 0 0,0 0 0,1 0 0,-1 1 0,0-1 0,0 0 0,0 0 0,0 0 0,0 1 0,1-1 0,-1 0 0,0 0 0,0 0 0,0 1 0,1-1 0,-1 0 0,0 0 0,0 0 0,0 0 0,1 0 0,-1 0 0,0 0 0,0 0 0,1 0 0,-1 1 0,0-1 0,0 0 0,1 0 0,-1 0 0,0 0 0,0 0 0,1-1 0,-1 1 0,0 0 0,0 0 0,1 0 0,-1 0 0,0 0 0,0 0 0,1 0 0,-1 0 0,0 0 0,0-1 0,0 1 0,1 0 0,-1 0 0,0 0 0,0 0 0,0-1 0,0 1 0,1 0 0,-1 0 0,0 0 0,0-1 0,17-12 0,19-22 0,-2-1 0,-2-2 0,-1-1 0,-2-2 0,39-70 0,-60 92-1840,-8 10-3943</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9:46.594"/>
    </inkml:context>
    <inkml:brush xml:id="br0">
      <inkml:brushProperty name="width" value="0.025" units="cm"/>
      <inkml:brushProperty name="height" value="0.025" units="cm"/>
    </inkml:brush>
  </inkml:definitions>
  <inkml:trace contextRef="#ctx0" brushRef="#br0">21 111 12011,'0'0'18493,"3"10"-17762,0 4-674,0 0 0,-1 0 0,-1 0 0,0 1 0,-1-1 0,0 0-1,-1 1 1,-1-1 0,0 0 0,-1 0 0,-7 21 0,-5 3 696,19-82-657,17-28-96,-11 43 0,-2 0 0,-1-1 0,-1 0 0,2-37 0,-8 68 0,-1-1 0,1 0 0,0 0 0,0 0 0,0 0 0,-1 1 0,1-1 0,0 0 0,-1 0 0,1 0 0,0 0 0,0 0 0,-1 0 0,1 0 0,0 0 0,-1 0 0,1 0 0,0 0 0,0 0 0,-1 0 0,1 0 0,0 0 0,-1 0 0,1 0 0,0 0 0,0 0 0,-1 0 0,1 0 0,0-1 0,0 1 0,-1 0 0,1 0 0,0 0 0,0 0 0,-1-1 0,1 1 0,0 0 0,0 0 0,0 0 0,0-1 0,-1 1 0,1 0 0,0 0 0,0-1 0,0 1 0,0 0 0,0-1 0,-1 1 0,-4 12 0,0 0 0,0 0 0,1 1 0,1-1 0,0 1 0,1 0 0,0 0 0,1-1 0,0 1 0,1 0 0,1 15 0,0-26 0,-1-1 0,0 1 0,0-1 0,1 1 0,-1 0 0,1-1 0,-1 1 0,1-1 0,-1 1 0,1-1 0,0 1 0,0-1 0,0 0 0,0 1 0,0-1 0,0 0 0,0 0 0,1 0 0,-1 0 0,0 0 0,0 0 0,1 0 0,-1 0 0,1 0 0,-1-1 0,1 1 0,-1-1 0,1 1 0,-1-1 0,1 1 0,0-1 0,-1 0 0,1 0 0,0 0 0,-1 0 0,1 0 0,-1 0 0,1 0 0,0-1 0,-1 1 0,1 0 0,-1-1 0,4-1 0,3 0 0,0-1 0,0 0 0,0 0 0,0-1 0,0 0 0,0-1 0,7-5 0,12-14 0,-1-1 0,-1-2 0,22-31 0,13-13 0,-60 71 0,0 0 0,0-1 0,1 1 0,-1 0 0,0 0 0,0 0 0,0-1 0,0 1 0,0 0 0,1 0 0,-1 0 0,0-1 0,0 1 0,0 0 0,0 0 0,1 0 0,-1 0 0,0 0 0,0 0 0,1-1 0,-1 1 0,0 0 0,0 0 0,0 0 0,1 0 0,-1 0 0,0 0 0,0 0 0,1 0 0,-1 0 0,0 0 0,0 0 0,1 0 0,-1 0 0,0 0 0,0 0 0,1 0 0,-1 0 0,0 0 0,0 1 0,1-1 0,-1 0 0,0 0 0,0 0 0,0 0 0,1 0 0,-1 1 0,0-1 0,0 0 0,0 0 0,0 0 0,0 1 0,1-1 0,-1 0 0,0 0 0,0 0 0,0 1 0,3 23 0,-7 32 0,-13 33 222,10-58-567,1 0-1,2 0 1,1 0-1,1 34 1,4-47-6542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17.823"/>
    </inkml:context>
    <inkml:brush xml:id="br0">
      <inkml:brushProperty name="width" value="0.025" units="cm"/>
      <inkml:brushProperty name="height" value="0.025" units="cm"/>
    </inkml:brush>
  </inkml:definitions>
  <inkml:trace contextRef="#ctx0" brushRef="#br0">3561 343 4869,'-10'-6'9128,"-51"-36"-7569,16 9-993,-1 2 0,-1 2 0,-1 2 0,-2 3-1,-55-20 1,38 26-317,-1 3 1,-1 3-1,-88-4 0,-216 10 140,199 6-248,-151-8 458,-230 2 660,468 11-1061,1 4-1,0 4 1,0 3 0,-134 45 0,111-22-94,3 4-1,1 5 1,-97 62 0,174-94 26,2 1 0,0 2 0,1 0 1,1 2-1,-25 27 0,39-36-114,0 0-1,1 1 1,0 0-1,1 0 0,1 1 1,0 0-1,0 1 1,2-1-1,0 1 1,0 0-1,2 1 1,-3 19-1,3-7-18,2-1-1,0 1 1,2 0-1,2 0 1,0 0 0,2-1-1,0 1 1,2-1-1,2-1 1,15 36 0,-10-32 8,3-1 0,0 0 1,1-1-1,2-1 0,1-1 1,1 0-1,1-2 0,36 29 1,-2-9 1,2-3 0,2-2 1,2-3-1,1-2 0,1-4 1,87 29-1,-16-17-17,2-5 0,171 22 0,-128-38 23,1-7 1,0-9-1,1-7 0,260-37 0,-140-11 160,539-160-1,-679 159-110,174-81-1,-279 106-45,-2-4-1,0-2 0,-2-2 0,-2-3 0,-1-1 0,60-61 1,-91 77-7,0 0 0,-1-1 0,-1-1 0,-1-1 1,-1-1-1,-2 0 0,0-1 0,-2 0 0,16-53 0,-25 66 79,0 0 0,0 0 0,-1 0 0,-1-1 0,-1 1 0,0-1 0,-1 1 0,0-1 0,-1 1 0,-1 0 0,0 0-1,-1 0 1,0 0 0,-1 0 0,-1 1 0,0 0 0,-1 0 0,0 0 0,-1 1 0,0 0 0,-1 1 0,-13-13 0,-4-1 84,-1 2 0,-1 1 0,-1 1 0,0 1 0,-2 2 0,-1 1 0,-43-17 0,-7 3 226,-161-37 0,71 34-209,-2 8 0,-192-4 0,-357 25-2173,513 7 49,-72-2-4343,14 0-7687</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27.171"/>
    </inkml:context>
    <inkml:brush xml:id="br0">
      <inkml:brushProperty name="width" value="0.025" units="cm"/>
      <inkml:brushProperty name="height" value="0.025" units="cm"/>
    </inkml:brush>
  </inkml:definitions>
  <inkml:trace contextRef="#ctx0" brushRef="#br0">1 205 13837,'0'0'2616,"10"-6"-2440,21-9 336,1 2-1,0 1 1,0 1 0,48-8-1,151-19-133,34 21 651,-179 15-826,-1-4 1,124-23-1,-69-8-32,-226 47 363,-90 28 411,-3-8 0,-355 15-1,485-46-561,42 1-359,34 1-193,-24-1 150,124 3-404,0-5-1,186-28 1,-152-2-676,-81 14 455,147-14 0,-424 51 2293,-252 58-1,49-5-604,398-72-1048,-26 4-109,1-1 1,-51 0-1,77-3 54,1 0-1,-1 0 1,1 0 0,-1 0-1,1 0 1,0 0 0,-1 0-1,1 0 1,-1 0 0,1 0-1,-1 0 1,1 0 0,0 0-1,-1-1 1,1 1 0,-1 0-1,1 0 1,0 0 0,-1-1-1,1 1 1,-1 0 0,1 0-1,0-1 1,-1 1 0,1 0-1,0-1 1,0 1 0,-1 0-1,1-1 1,0 1 0,0 0-1,-1-1 1,1 1 0,0-1 0,0 1-1,0 0 1,0-1 0,0 1-1,0-1 1,-1 0 0,14-18-2347,24-11-1762,3 6-273,3 0-1042</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02.640"/>
    </inkml:context>
    <inkml:brush xml:id="br0">
      <inkml:brushProperty name="width" value="0.025" units="cm"/>
      <inkml:brushProperty name="height" value="0.025" units="cm"/>
    </inkml:brush>
  </inkml:definitions>
  <inkml:trace contextRef="#ctx0" brushRef="#br0">226 284 4324,'0'0'6828,"0"-9"-5013,-3-27-272,3 36-1480,0 0 1,0 0-1,0 0 1,0 0-1,0 0 1,-1 0-1,1 0 1,0 0-1,0 0 1,0 1-1,-1-1 1,1 0-1,0 0 1,0 0-1,0 0 1,-1 0-1,1 0 1,0 0-1,0 0 1,0 0-1,-1 0 1,1 0-1,0-1 1,0 1-1,0 0 1,0 0-1,-1 0 1,1 0-1,0 0 1,0 0-1,0 0 1,0 0-1,-1-1 1,1 1-1,0 0 1,0 0-1,0 0 1,0 0-1,0 0 1,0-1-1,-1 1 1,1 0-1,0 0 1,0 0-1,0 0 1,0-1-1,0 1 1,0 0-1,0-1 1,-6 15 92,-9 51 517,-10 98 0,1 2-578,-47 93 32,15-68 750,51-170-764,0 1 0,2-1-1,0 1 1,1 0 0,1 0 0,4 37 0,-2-49-98,1 0 1,0 1 0,1-1 0,0 0-1,0 0 1,1-1 0,0 1 0,0-1-1,1 0 1,0 0 0,1 0-1,0-1 1,0 0 0,1 0 0,-1 0-1,1-1 1,9 6 0,0-1-3,0-2 0,1 0 0,0-1 0,0-1 1,1-1-1,0 0 0,0-1 0,0-1 0,1 0 0,20 0 0,28 0 64,97-8 0,-135 3-49,319-27 288,31-2 8,477 34-356,-699 4 93,0-8 1,0-6-1,166-30 1,538-40 1593,2 61 122,-713 24-1708,-102-4 81,0-3 0,93-6-1,-132 3-109,0-1-1,0-1 1,0 0-1,0 0 1,-1 0-1,0-1 1,1-1-1,-1 1 1,14-12-1,3-5 491,34-37-1,-38 36-172,41-33-1,-14 19-260,0-2 0,-3-1 0,55-62-1,-86 85-72,-1-1-1,-1-1 1,0 0 0,-2-1-1,0 0 1,-1 0-1,-1-1 1,-1 0 0,0-1-1,-2 1 1,0-1 0,-1-1-1,0-21 1,-2 17 94,-1 0 0,-2 1 1,0-1-1,-2 1 0,-8-37 0,8 52-140,0 0 0,-1 0 1,0 0-1,-1 1 0,0-1 0,0 1 0,-1 0 0,0 0 0,0 1 0,-1 0 0,-1 0 0,1 0 0,-1 1 0,0 0 0,-16-9 0,-38-19 12,-2 3 1,-1 3-1,-1 3 0,-2 2 0,0 4 0,-1 2 1,-98-11-1,-507-14 1,605 41 10,-334-10 2,-570 1-15,342 78-67,260-20 102,-115 14-42,369-40 4,1 4-1,-123 46 0,207-56 461,17-10-5303,26-27-3276,10-12-4768</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09.047"/>
    </inkml:context>
    <inkml:brush xml:id="br0">
      <inkml:brushProperty name="width" value="0.025" units="cm"/>
      <inkml:brushProperty name="height" value="0.025" units="cm"/>
    </inkml:brush>
  </inkml:definitions>
  <inkml:trace contextRef="#ctx0" brushRef="#br0">0 1519 1537,'0'0'6118,"11"-2"-5733,109-16-37,-30 4 335,144-6-1,66 23-576,444-14 60,-26-29 837,0 54 39,875 21 1366,-1562-36-2363,136-7-53,-142 5 229,-1-1 0,1 0 0,-1-2 0,37-14 0,-57 18-114,0 0 0,0 0-1,-1 0 1,1 0 0,0-1 0,-1 0-1,0 0 1,0 0 0,0 0 0,0 0-1,0-1 1,-1 1 0,4-6 0,19-54 426,-21 50-575,0 0 1,1 1 0,10-19 0,25-43-38,-3-1-1,45-136 1,4-9 451,-78 204-267,-1-1 0,-1 0 0,0 0 0,-1-1 0,-1 1 0,-1-1 0,0 0 0,-1 0 0,-1-1 0,-1 1 0,0 0 0,-2 0 0,0 0 0,-4-18-1,4-3-98,3 38-25,-1-1 0,1 0 0,-1 0 0,0 0 0,1 0 0,-1 0 0,0 0 0,0 0-1,0 0 1,-1 1 0,1-1 0,0 0 0,-1 0 0,1 0 0,-1 0 0,0 0 0,0 1 0,1-1 0,-1 0 0,0 1 0,-1-1 0,1 0-1,0 1 1,0 0 0,-1-1 0,1 1 0,0 0 0,-1-1 0,0 1 0,1 0 0,-1 0 0,0 0 0,1 0 0,-3 0 0,-304-89-1007,73 25-1541,116 32 2448,-1 5 0,-1 5 0,-159-8 0,-373 15-64,556 16 180,-840 57-766,290-7-154,-60-35 998,-152 8 602,758-9-1472,112-14-2104</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9:23.384"/>
    </inkml:context>
    <inkml:brush xml:id="br0">
      <inkml:brushProperty name="width" value="0.025" units="cm"/>
      <inkml:brushProperty name="height" value="0.025" units="cm"/>
    </inkml:brush>
  </inkml:definitions>
  <inkml:trace contextRef="#ctx0" brushRef="#br0">295 1 10858,'0'0'8921,"-7"14"-8275,-16 46 316,1 1 1,4 0 0,2 2-1,3 0 1,-8 110-1,8 347 560,13-396-1079,-2 119 468,-40 297-1,0-272-123,11-94-380,-13 322 0,76 14 709,-31-498-1068,4 100-32,-22-145-3123,8 2-1681,1-7-1859</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9:24.706"/>
    </inkml:context>
    <inkml:brush xml:id="br0">
      <inkml:brushProperty name="width" value="0.025" units="cm"/>
      <inkml:brushProperty name="height" value="0.025" units="cm"/>
    </inkml:brush>
  </inkml:definitions>
  <inkml:trace contextRef="#ctx0" brushRef="#br0">0 266 11755,'0'0'7714,"13"-6"-7682,-7 4-30,3-3 1,1 1 0,0 0 1,0 1-1,0 0 1,1 1-1,-1 0 0,1 0 1,13 0-1,786-21 1951,474-49-879,19-1-340,245 53 1005,-66 51 1559,-1482-31-3332,0 0-1,0-1 0,0 1 1,0 0-1,0 0 1,0-1-1,0 1 1,0 0-1,0-1 1,0 1-1,0 0 1,0 0-1,0-1 0,0 1 1,0 0-1,0 0 1,0-1-1,0 1 1,0 0-1,0 0 1,-1-1-1,1 1 0,0 0 1,0 0-1,0 0 1,0-1-1,0 1 1,-1 0-1,1 0 1,0 0-1,0-1 0,0 1 1,-1 0-1,1 0 1,0 0-1,0 0 1,-1 0-1,1 0 1,0 0-1,0-1 1,-1 1-1,1 0 0,0 0 1,0 0-1,-1 0 1,1 0-1,0 0 1,-1 0-1,-15-10-1242,-76-21-5984,92 31 7164,-1 0 0,1 0 0,-1-1 0,1 1 0,-1 0 0,1 0 0,-1-1 0,1 1 0,-1 0 1,1 0-1,-1-1 0,1 1 0,-1-1 0,1 1 0,0 0 0,-1-1 0,1 1 0,0-1 0,-1 1 0,1-1 0,0 1 0,0-1 0,0 1 1,-1-1-1,1 1 0,0-1 0,0 0 0,0 1 0,0-1 0,0 1 0,0-1 0,0 0 0,0-8-6662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9:25.233"/>
    </inkml:context>
    <inkml:brush xml:id="br0">
      <inkml:brushProperty name="width" value="0.025" units="cm"/>
      <inkml:brushProperty name="height" value="0.025" units="cm"/>
    </inkml:brush>
  </inkml:definitions>
  <inkml:trace contextRef="#ctx0" brushRef="#br0">113 56 2402,'0'0'12727,"-7"-9"-10768,-19-28-186,15 27 4634,9 18-4598,12 17-1217,3-15-459,0 0 0,0-1 0,1 0 0,1-1 0,-1-1 1,1-1-1,27 9 0,118 23-54,-93-25-6,-66-13-71,8 2-3,-1 0 0,0 0 0,0 1 0,15 7 1,-22-10-1,0 1 0,-1-1 0,1 1 0,0-1 0,0 1 1,0 0-1,-1-1 0,1 1 0,0 0 0,-1 0 1,1 0-1,-1-1 0,1 1 0,-1 0 0,1 0 0,-1 0 1,1 0-1,-1 0 0,0 0 0,1 2 0,-2-2 1,1 1 0,0-1-1,-1 0 1,1 1 0,-1-1-1,1 1 1,-1-1-1,0 0 1,0 1 0,0-1-1,0 0 1,0 0 0,0 0-1,0 1 1,0-1-1,0 0 1,0-1 0,-3 3-1,-37 25 515,-1-2 0,-1-1 0,-68 27-1,62-31 105,1 3-1,-82 54 1,125-75-614,3-2-54,1 0-1,-1 0 1,0 0-1,1 1 1,-1-1 0,1 0-1,-1 1 1,1-1 0,-1 1-1,1-1 1,0 1-1,0-1 1,0 1 0,0 0-1,0 0 1,0 0 0,0-1-1,1 1 1,-1 3-1,1-4-150,0-1 0,1 0-1,-1 1 1,0-1 0,1 0-1,-1 1 1,0-1-1,1 0 1,-1 0 0,1 0-1,-1 1 1,1-1 0,-1 0-1,0 0 1,1 0-1,-1 0 1,1 0 0,-1 0-1,1 0 1,-1 0-1,1 0 1,-1 0 0,1 0-1,-1 0 1,0 0 0,1 0-1,-1 0 1,1-1-1,-1 1 1,1 0 0,-1 0-1,0 0 1,1-1 0,-1 1-1,1-1 1,17-13-6344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6.982"/>
    </inkml:context>
    <inkml:brush xml:id="br0">
      <inkml:brushProperty name="width" value="0.025" units="cm"/>
      <inkml:brushProperty name="height" value="0.025" units="cm"/>
    </inkml:brush>
  </inkml:definitions>
  <inkml:trace contextRef="#ctx0" brushRef="#br0">31 466 13164,'0'0'11403,"-6"8"-8595,-18 26-1025,24-34-1762,0 0 0,0 1 1,0-1-1,0 0 0,0 1 0,-1-1 0,1 0 0,0 1 0,0-1 0,0 0 0,0 1 0,0-1 0,0 0 1,0 1-1,0-1 0,0 0 0,0 1 0,0-1 0,1 0 0,-1 1 0,0-1 0,0 0 0,0 1 1,0-1-1,0 0 0,1 1 0,-1-1 0,0 0 0,0 0 0,0 1 0,1-1 0,-1 0 0,0 0 0,1 1 1,-1-1-1,0 0 0,0 0 0,1 0 0,-1 0 0,0 1 0,1-1 0,-1 0 0,0 0 0,1 0 1,-1 0-1,0 0 0,1 0 0,0 0 0,19 1 311,-16-1-198,13 0-53,0 0 1,0-2-1,0 0 0,-1-1 0,1-1 0,0 0 0,-1-1 1,21-10-1,-30 12-86,0 0 1,-1-1-1,0 1 0,0-1 1,0 0-1,0 0 1,-1-1-1,1 0 0,-1 0 1,0 0-1,-1-1 1,1 1-1,-1-1 0,0 0 1,-1 0-1,1-1 1,-1 1-1,0-1 0,-1 0 1,0 0-1,0 1 1,1-12-1,-2 17 4,-1 0 0,0 0 0,0 0 0,1 0 0,-1 0 0,0 0 0,0 0-1,0 0 1,0 0 0,-1 0 0,1 0 0,0 0 0,0 0 0,-1 0 0,1 0 0,0 0 0,-1 0 0,1 0 0,-1 0 0,1 0 0,-1 1 0,1-1 0,-1 0 0,0 0 0,0 0-1,1 1 1,-1-1 0,0 0 0,0 1 0,0-1 0,0 1 0,0-1 0,1 1 0,-1-1 0,0 1 0,0 0 0,0 0 0,0-1 0,0 1 0,0 0 0,0 0 0,-1 0-1,1 0 1,0 0 0,0 0 0,0 0 0,0 0 0,0 1 0,0-1 0,-1 1 0,-3 0-16,-1 1 0,1 0 0,0 0-1,0 0 1,0 0 0,0 1 0,0 0 0,-5 5 0,-2 3 35,0 0 1,1 1 0,1 1-1,0-1 1,0 2 0,-9 17-1,14-22 51,1-1 1,0 2-1,0-1 0,1 0 0,0 1 0,1-1 1,0 1-1,1 0 0,0 0 0,0 0 0,1 15 1,1-22-58,-1-1 1,1 1 0,0 0-1,0-1 1,0 1 0,0 0-1,0-1 1,1 1 0,-1-1-1,1 0 1,0 1 0,-1-1-1,1 0 1,0 0 0,0 0-1,0 0 1,1 0-1,-1-1 1,0 1 0,1-1-1,-1 1 1,1-1 0,0 0-1,-1 0 1,1 0 0,0 0-1,-1-1 1,1 1 0,0-1-1,0 1 1,0-1 0,3 0-1,5 0 28,0 0-1,0 0 0,0-1 0,0-1 0,0 0 1,0 0-1,12-5 0,0-2-39,0-2 0,-1 0 0,-1-2 0,0 0 0,0-1 0,-2-2 0,0 0 0,26-27 0,-9 3 0,-1-2 0,53-84 0,-68 96 0,-1-2 0,-1 0 0,-2-2 0,-1 1 0,18-60 0,-33 93 0,0-1 0,0 1 0,1 0 0,-1-1 0,0 1 0,0-1 0,0 1 0,0-1 0,0 1 0,0 0 0,1-1 0,-1 1 0,0-1 0,0 1 0,0-1 0,0 1 0,-1-1 0,1 1 0,0-1 0,0 1 0,0 0 0,0-1 0,0 1 0,-1-1 0,1 1 0,0 0 0,0-1 0,0 1 0,-1-1 0,1 1 0,0 0 0,-1-1 0,1 1 0,0 0 0,-1 0 0,1-1 0,0 1 0,-1 0 0,1 0 0,-1-1 0,1 1 0,-1 0 0,0 0 0,-23 10 0,-22 28 0,17-10 0,2 0 0,1 2 0,1 1 0,-21 35 0,37-52 0,2-1 0,-1 2 0,2-1 0,0 1 0,1 0 0,0 0 0,1 0 0,1 0 0,0 1 0,1 0 0,1 0 0,0-1 0,2 20 0,1-28-126,-1 0 1,1 0-1,0 0 1,1-1-1,0 1 0,0-1 1,0 1-1,1-1 0,-1 0 1,2 0-1,-1-1 1,1 1-1,0-1 0,0 0 1,6 5-1,-6-6-321,-1 0 0,1-1 0,0 0-1,0 0 1,0 0 0,1 0 0,-1-1 0,1 0 0,-1 0-1,1-1 1,0 1 0,0-1 0,0-1 0,-1 1 0,1-1 0,0 0-1,0 0 1,12-2 0,15-11-16369</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29:26.585"/>
    </inkml:context>
    <inkml:brush xml:id="br0">
      <inkml:brushProperty name="width" value="0.025" units="cm"/>
      <inkml:brushProperty name="height" value="0.025" units="cm"/>
    </inkml:brush>
  </inkml:definitions>
  <inkml:trace contextRef="#ctx0" brushRef="#br0">32 655 11403,'0'0'2936,"-5"8"-1783,3-3-892,-19 33 809,20-36-779,1 0 1,-1 0 0,1-1 0,-1 1 0,1 0 0,-1 0 0,1 0 0,0 0-1,0 0 1,0 0 0,0 0 0,1 4 0,19-15 1123,-3-9-1055,0-1 0,-1-1 0,-1 0 0,0-2 0,-2 1 0,11-26 0,1 3 18,242-426 2169,-262 461-2497,-4 7-32,0-1 1,0 1-1,1-1 0,-1 1 0,1-1 0,-1 1 1,1 0-1,0 0 0,0 0 0,0 0 0,0 0 1,0 0-1,1 0 0,-1 1 0,3-2 0,-3 5-5,-1 1 0,1-1-1,-1 1 1,0-1 0,0 1-1,0-1 1,0 1 0,0 0-1,0 0 1,-1 0 0,0-1 0,1 1-1,-1 3 1,1 1 39,7 28-62,1-1 0,2 1 1,2-2-1,1 0 0,1 0 0,22 32 1,32 41-6046,-46-72-495</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0.121"/>
    </inkml:context>
    <inkml:brush xml:id="br0">
      <inkml:brushProperty name="width" value="0.025" units="cm"/>
      <inkml:brushProperty name="height" value="0.025" units="cm"/>
    </inkml:brush>
  </inkml:definitions>
  <inkml:trace contextRef="#ctx0" brushRef="#br0">29 67 7271,'0'0'12246,"8"-8"-9155,3-7-1748,7-7 234,5 1 2891,-23 21-4451,0 0-1,0 0 0,0 0 0,0 0 0,1 0 1,-1 0-1,0 0 0,0 0 0,0 0 0,0 0 1,1 0-1,-1 0 0,0 0 0,0 0 0,0 0 1,1 0-1,-1 0 0,0 0 0,0 0 1,0 0-1,0 1 0,1-1 0,-1 0 0,0 0 1,0 0-1,0 0 0,0 0 0,0 0 0,0 1 1,1-1-1,-1 0 0,0 0 0,0 0 0,0 0 1,0 0-1,0 1 0,0-1 0,0 0 1,0 0-1,0 0 0,0 0 0,0 1 0,0-1 1,0 0-1,0 0 0,0 0 0,0 1 0,0-1 1,0 0-1,0 0 0,0 1 0,2 19 891,-4 22 114,-2-28-1021,0-1 0,-1 0 0,0 0 0,-1 0 0,0 0 0,-12 16 0,9-15 0,1-1 0,1 1 0,0 1 0,-8 25 0,16-39 0,-1-1 0,0 1 0,1-1 0,-1 0 0,1 1 0,0-1 0,-1 1 0,1-1 0,-1 0 0,1 0 0,-1 1 0,1-1 0,0 0 0,-1 0 0,1 0 0,0 1 0,-1-1 0,1 0 0,0 0 0,-1 0 0,1 0 0,0 0 0,-1 0 0,1-1 0,0 1 0,-1 0 0,2 0 0,18-2 0,19-4 0,1 1 0,-1 3 0,1 1 0,46 5 0,-86-4-12,0-1 0,0 1 0,1 0 0,-1 0 1,0 0-1,0-1 0,0 1 0,0 0 0,0 0 0,1-1 0,-1 1 0,0 0 1,0 0-1,0-1 0,0 1 0,0 0 0,0 0 0,0-1 0,0 1 0,0 0 0,0 0 1,0-1-1,0 1 0,0 0 0,0-1 0,0 1 0,0 0 0,0 0 0,-1-1 1,1 1-1,0 0 0,0 0 0,0 0 0,0-1 0,0 1 0,-1 0 0,1 0 0,0 0 1,0-1-1,0 1 0,-1 0 0,1 0 0,0 0 0,0 0 0,-1 0 0,1-1 1,0 1-1,0 0 0,-1 0 0,1 0 0,-1 0 0,-10-12-4393,-5-1-5722</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2.240"/>
    </inkml:context>
    <inkml:brush xml:id="br0">
      <inkml:brushProperty name="width" value="0.025" units="cm"/>
      <inkml:brushProperty name="height" value="0.025" units="cm"/>
    </inkml:brush>
  </inkml:definitions>
  <inkml:trace contextRef="#ctx0" brushRef="#br0">1 103 14798,'0'55'11344,"8"116"-7132,-8-168-4164,0 0 0,1 0 0,-1 0-1,1 0 1,0 0 0,0-1 0,0 1 0,0 0 0,1 0-1,-1-1 1,1 1 0,-1-1 0,4 4 0,-4-5-30,0 0 0,0-1 0,0 1-1,1 0 1,-1-1 0,0 1 0,0-1 0,1 0 0,-1 1 0,0-1 0,1 0 0,-1 0 0,0 0 0,1 1 0,-1-2 0,0 1 0,1 0-1,-1 0 1,0 0 0,1 0 0,-1-1 0,0 1 0,0-1 0,1 1 0,-1-1 0,0 0 0,0 1 0,0-1 0,0 0 0,0 0 0,0 1-1,0-1 1,0 0 0,1-2 0,14-13 86,-2 0 0,0-1 0,-1-1-1,0-1 1,-2 0 0,0 0 0,-1-1 0,10-31-1,23-39 79,-43 90-182,0 0 0,0 0 0,0 0 0,0 0 0,0 1 0,0-1 0,0 0 0,0 0 0,0 0 0,0 0 0,0 0 0,0 0 0,1 1 0,-1-1 0,0 0 0,0 0 0,0 0 0,0 0 0,0 0 0,0 0 0,0 0 0,0 0 0,1 0 0,-1 0 0,0 0 0,0 1 0,0-1 0,0 0 0,0 0 0,0 0 0,1 0 0,-1 0 0,0 0 0,0 0 0,0 0 0,0 0 0,0 0 0,0 0 0,1 0 0,-1 0 0,0 0 0,0 0 0,0 0 0,0-1 0,0 1 0,0 0 0,1 0 0,-1 0 0,0 0 0,0 0 0,0 0 0,0 0 0,0 0 0,0 0 0,0 0 0,0-1 0,0 1 0,1 0 0,-1 0 0,0 0 0,0 0 0,0 0 0,0 0 0,0-1 0,3 21 0,-1 25 0,-2 70 0,0-114 0,0-1 0,0 1 0,0-1 0,0 1 0,0-1 0,0 1 0,0-1 0,0 0 0,0 1 0,0-1 0,0 1 0,1-1 0,-1 1 0,0-1 0,0 1 0,0-1 0,1 0 0,-1 1 0,0-1 0,1 1 0,-1-1 0,0 0 0,1 1 0,-1-1 0,0 0 0,1 0 0,-1 1 0,1-1 0,-1 0 0,1 0 0,-1 0 0,0 1 0,1-1 0,-1 0 0,1 0 0,21-4 0,19-18 0,-31 15 0,1 0 0,-1-1 0,-1 0 0,1 0 0,-1-1 0,-1 0 0,0-1 0,0 0 0,-1 0 0,0-1 0,-1 0 0,0 0 0,0 0 0,-2-1 0,5-12 0,11-56 0,-33 93-2787,0-2-5893</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3.785"/>
    </inkml:context>
    <inkml:brush xml:id="br0">
      <inkml:brushProperty name="width" value="0.025" units="cm"/>
      <inkml:brushProperty name="height" value="0.025" units="cm"/>
    </inkml:brush>
  </inkml:definitions>
  <inkml:trace contextRef="#ctx0" brushRef="#br0">1 45 18674,'6'0'10730,"-2"-6"-7879,-1-2-2339,4-1-512,-2 2 0,-1 0 0,2 2 0,-3 3 0,-2 2 0,-1 6-3171,0 4-1409,0-4-2467</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4.186"/>
    </inkml:context>
    <inkml:brush xml:id="br0">
      <inkml:brushProperty name="width" value="0.025" units="cm"/>
      <inkml:brushProperty name="height" value="0.025" units="cm"/>
    </inkml:brush>
  </inkml:definitions>
  <inkml:trace contextRef="#ctx0" brushRef="#br0">62 47 10250,'0'0'12929,"3"-8"-10553,11-26-33,-14 34-2323,0 0 0,0 0 0,0 0 0,0 0-1,0-1 1,0 1 0,0 0 0,0 0 0,0 0 0,0 0-1,0 0 1,0 0 0,0-1 0,0 1 0,0 0-1,0 0 1,0 0 0,0 0 0,0 0 0,0 0-1,1-1 1,-1 1 0,0 0 0,0 0 0,0 0 0,0 0-1,0 0 1,0 0 0,0 0 0,0 0 0,0-1-1,1 1 1,-1 0 0,0 0 0,0 0 0,0 0 0,0 0-1,0 0 1,0 0 0,1 0 0,-1 0 0,0 0-1,0 0 1,0 0 0,0 0 0,0 0 0,1 0-1,-1 0 1,0 0 0,0 0 0,0 0 0,0 0 0,0 0-1,0 0 1,1 0 0,-1 0 0,0 0 0,0 0-1,0 1 1,0-1 0,0 0 0,0 0 0,0 0-1,1 0 1,1 14 395,-1 18 162,-5-10-37,-1 0 0,-11 29 0,-6 28 429,6-9-969,9-46 0,1 0 0,2 0 0,-3 40 0,17-66 0,22-14 0,89-39 0,-107 49 0,1 2 0,0 0 0,0 0 0,0 2 0,0 0 0,26 0 0,-40 2-69,0-1 1,0 1-1,-1 0 1,1 0-1,0 0 1,0 0-1,-1 0 0,1 0 1,0 1-1,-1-1 1,1 0-1,0 0 0,0 0 1,-1 1-1,1-1 1,0 0-1,-1 1 1,1-1-1,0 0 0,-1 1 1,1-1-1,-1 1 1,1-1-1,-1 1 1,1 0-1,-1-1 0,1 1 1,-1-1-1,1 1 1,-1 0-1,0-1 1,0 1-1,1 0 0,-1 0 1,0-1-1,0 1 1,0 0-1,1 0 0</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6.017"/>
    </inkml:context>
    <inkml:brush xml:id="br0">
      <inkml:brushProperty name="width" value="0.025" units="cm"/>
      <inkml:brushProperty name="height" value="0.025" units="cm"/>
    </inkml:brush>
  </inkml:definitions>
  <inkml:trace contextRef="#ctx0" brushRef="#br0">0 3601 6758,'0'0'14083,"4"-8"-12882,13-22-877,2 1 0,0 1-1,2 1 1,1 1 0,1 1-1,1 1 1,38-29 0,212-140-570,-210 151 401,283-200-163,-146 98 133,470-341 94,-44 22 763,-435 331-612,92-66-73,394-266 1380,-576 401-1570,191-107 122,70-45-149,-149 83-37,-49 33 27,220-121 1589,-371 213-1429,1-1 0,-1 0-1,0-1 1,-1 0-1,16-14 1,-29 22-330,0 1 0,0 0 0,1-1 0,-1 1 0,0-1 0,0 1 0,0 0 0,0-1 0,0 1 0,0-1 0,0 1 0,0 0 1,0-1-1,0 1 0,0-1 0,0 1 0,0 0 0,0-1 0,0 1 0,-1-1 0,1 1 0,0 0 0,0-1 0,0 1 0,0-1 0,-1 1 0,1 0 0,0 0 0,-1-1 1,1 1-1,0 0 0,0-1 0,-1 1 0,1 0 0,0 0 0,-1-1 0,1 1 0,-1 0 0,1 0 0,0 0 0,-1 0 0,0-1 0,-17-9-6455</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6.965"/>
    </inkml:context>
    <inkml:brush xml:id="br0">
      <inkml:brushProperty name="width" value="0.025" units="cm"/>
      <inkml:brushProperty name="height" value="0.025" units="cm"/>
    </inkml:brush>
  </inkml:definitions>
  <inkml:trace contextRef="#ctx0" brushRef="#br0">24 37 18610,'0'0'10132,"1"13"-9331,-2 32-582,-9 61 1,-3 50 659,13-155-865,0-1 0,-1 1 0,1-1 0,0 1 0,0-1-1,0 1 1,0-1 0,0 1 0,1-1 0,-1 1 0,0-1 0,0 1 0,0-1 0,0 1-1,0-1 1,1 1 0,-1-1 0,0 1 0,1-1 0,-1 0 0,0 1 0,0-1-1,1 1 1,-1-1 0,1 0 0,-1 1 0,0-1 0,1 0 0,-1 0 0,1 1-1,-1-1 1,1 0 0,-1 0 0,1 0 0,-1 1 0,1-1 0,0 0 0,22-8 615,19-24 120,42-60-749,105-148 0,-196 244-2806,-13 7-7339,-1 0 162</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7.305"/>
    </inkml:context>
    <inkml:brush xml:id="br0">
      <inkml:brushProperty name="width" value="0.025" units="cm"/>
      <inkml:brushProperty name="height" value="0.025" units="cm"/>
    </inkml:brush>
  </inkml:definitions>
  <inkml:trace contextRef="#ctx0" brushRef="#br0">4 1 16912,'0'0'8872,"-3"58"-6245,6-44-1122,7-3-1024,2 1-417,3-3-705,1-4-1377,5-5-1729,-1 0-1154,-1-2-3395</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7.649"/>
    </inkml:context>
    <inkml:brush xml:id="br0">
      <inkml:brushProperty name="width" value="0.025" units="cm"/>
      <inkml:brushProperty name="height" value="0.025" units="cm"/>
    </inkml:brush>
  </inkml:definitions>
  <inkml:trace contextRef="#ctx0" brushRef="#br0">114 48 19058,'0'0'4596,"-9"4"-3154,-2 2-1200,1 1 0,0-1 0,0 2 0,-13 12 0,19-17-99,0 1 0,1-1 0,0 1 0,-1 0 0,1 0 0,1 1-1,-1-1 1,1 1 0,0-1 0,0 1 0,0 0 0,0-1 0,1 1 0,0 0 0,-1 10-1,2-15-110,0 1 0,0-1-1,0 1 1,1-1 0,-1 1-1,0-1 1,0 1 0,1-1-1,-1 1 1,1-1 0,-1 1-1,0-1 1,1 1 0,-1-1 0,1 0-1,-1 1 1,1-1 0,-1 0-1,1 1 1,-1-1 0,1 0-1,-1 0 1,1 0 0,0 1-1,-1-1 1,1 0 0,-1 0-1,1 0 1,-1 0 0,1 0-1,0 0 1,-1 0 0,1 0-1,-1 0 1,1 0 0,0-1-1,-1 1 1,1 0 0,-1 0-1,1-1 1,-1 1 0,1 0-1,-1 0 1,1-1 0,27-13 1233,-19 6-1130,-1 0-1,0-1 1,0 0-1,-1 0 1,0-1 0,5-11-1,-9 16-98,0 0 0,0 0 1,-1 0-1,0 0 0,0-1 0,-1 1 0,1-1 0,-1 0 0,0 1 0,-1-1 0,1 0 1,-1 0-1,0 1 0,-2-9 0,2 13-36,0 1 0,-1-1 0,1 1 0,0 0 0,-1-1 0,1 1 0,0 0 0,-1-1 0,1 1 0,0 0 0,-1-1 0,1 1 0,-1 0 0,1 0 0,-1 0 0,1-1 0,-1 1 0,1 0 0,-1 0 0,1 0 0,-1 0 0,1 0 0,-1 0 0,1 0 0,-1 0 0,1 0 0,-1 0 0,1 0 0,0 0 0,-1 0 0,1 0 0,-1 1 0,1-1 0,-1 0 0,1 0 0,-1 1 0,1-1 0,0 0 0,-1 0 0,1 1 0,-1-1 0,1 0 0,0 1 0,-1 0 0,-18 14 0,18-14-427,0 1 1,0 0-1,0 0 0,-1-1 1,2 1-1,-1 0 0,0 0 1,0 0-1,1 0 0,-1 0 1,1 0-1,-1 0 0,1 0 1,0 0-1,0 2 1,0-3 178,0 0 0,1 0 0,-1-1 0,0 1 0,1 0 0,-1-1 0,1 1 0,-1 0 0,1-1 0,-1 1 0,1-1 0,-1 1 0,1-1 0,0 1 0,-1-1 0,1 1 1,0-1-1,-1 0 0,1 1 0,0-1 0,-1 0 0,1 0 0,0 1 0,0-1 0,-1 0 0,1 0 0,0 0 0,0 0 0,0 0 0,-1 0 0,1 0 0,0 0 0,0 0 1,-1-1-1,1 1 0,0 0 0,0 0 0,-1-1 0,1 1 0,1-1 0,21-9-7551</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8.022"/>
    </inkml:context>
    <inkml:brush xml:id="br0">
      <inkml:brushProperty name="width" value="0.025" units="cm"/>
      <inkml:brushProperty name="height" value="0.025" units="cm"/>
    </inkml:brush>
  </inkml:definitions>
  <inkml:trace contextRef="#ctx0" brushRef="#br0">77 0 2787,'0'0'16682,"-8"9"-13740,-1 2-2154,-1 0 302,0 1 1,1 0-1,0 0 1,-12 25-1,24-32 405,11-6-983,19-8-615,-28 7 222,11-2-501,-1 2-1,1-1 0,-1 2 0,1 0 0,0 1 0,22 3 0,-37-3 384,0 0 0,0 0 0,0 1 0,0-1 0,0 1-1,0-1 1,0 1 0,0-1 0,0 1 0,0-1 0,-1 1-1,1 0 1,0-1 0,0 1 0,-1 0 0,1 0-1,-1 0 1,1-1 0,0 1 0,-1 0 0,0 0 0,1 0-1,-1 0 1,1 0 0,-1 0 0,0 0 0,0 0-1,0 0 1,1 0 0,-1 0 0,0 0 0,0 0 0,-1 0-1,1 0 1,0 0 0,0 0 0,0 0 0,-1 0-1,1 0 1,-1 1 0,0 3 108,0-1 0,-1 0 0,1 0 0,-1 0 0,0 0 0,0 0 0,0 0 0,-3 3 0,-1-1 112,1 0 0,-1 0 0,0 0 0,0-1 0,-1 0 0,0 0 0,0-1 0,0 1 0,0-2 0,-1 1 1,1-1-1,-1 0 0,0 0 0,0-1 0,0 0 0,-10 0 0,18-2-346,-1 0-1,0-1 1,0 1 0,1 0 0,-1-1-1,0 1 1,1 0 0,-1-1 0,0 1-1,1-1 1,-1 1 0,1-1 0,-1 0-1,1 1 1,-1-1 0,1 0 0,-1 1-1,1-1 1,0 0 0,-1 1 0,1-1-1,0 0 1,0 0 0,-1 1-1,1-1 1,0 0 0,0 0 0,0 0-1,0 1 1,0-1 0,0 0 0,0 0-1,0 0 1,1 0 0,3-34-7582,8 6 324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291"/>
    </inkml:context>
    <inkml:brush xml:id="br0">
      <inkml:brushProperty name="width" value="0.025" units="cm"/>
      <inkml:brushProperty name="height" value="0.025" units="cm"/>
    </inkml:brush>
  </inkml:definitions>
  <inkml:trace contextRef="#ctx0" brushRef="#br0">0 347 16656,'0'0'12097,"2"8"-10998,1 23 230,-2 55 0,-1-53-1072,0-31-257,-1 0 0,1 0 0,0 0 0,0 0 0,1 0 0,-1 0 0,0 0 0,1 0 0,-1 0 0,1 0 0,-1 0 0,1-1 0,0 1 0,0 0 0,0 0 0,0-1 0,0 1 0,0-1 0,1 1 0,-1-1 0,0 1 0,1-1 0,-1 0 0,1 1 0,-1-1 0,1 0 0,0 0 0,2 1 0,0-1 0,-1-1 0,1 0 0,-1 1 0,0-1 0,1 0 0,-1-1 0,1 1 0,-1 0 0,1-1 0,-1 0 0,0 0 0,1 0 0,-1 0 0,0-1 0,0 1 0,4-3 0,4-3 0,0-1 0,-1 0 0,0 0 0,0-1 0,-1 0 0,0-1 0,0 0 0,7-13 0,8-13 0,20-43 0,-44 79 0,0 0 0,0 0 0,0 0 0,0 1 0,0-1 0,0 0 0,0 0 0,0 0 0,0 0 0,0 0 0,0 0 0,0 0 0,0 0 0,0 1 0,0-1 0,0 0 0,0 0 0,0 0 0,0 0 0,0 0 0,0 0 0,0 0 0,0 0 0,0 1 0,0-1 0,0 0 0,0 0 0,0 0 0,0 0 0,0 0 0,0 0 0,0 0 0,0 0 0,0 0 0,1 0 0,-1 1 0,0-1 0,0 0 0,0 0 0,0 0 0,0 0 0,0 0 0,0 0 0,0 0 0,0 0 0,1 0 0,-1 0 0,0 0 0,0 0 0,0 0 0,0 0 0,0 0 0,0 0 0,0 0 0,1 0 0,-1 0 0,0 0 0,0 0 0,0 0 0,0 0 0,0 0 0,0 0 0,0-1 0,2 21 0,-1 23 0,-3-17 0,0-17 0,1 0 0,1 0 0,0 0 0,0 1 0,1-1 0,2 13 0,-3-20 0,1-1 0,-1 0 0,1 1 0,0-1 0,-1 1 0,1-1 0,0 0 0,0 0 0,0 1 0,0-1 0,0 0 0,0 0 0,0 0 0,0 0 0,1 0 0,-1 0 0,3 1 0,-2-1 0,1 0 0,0-1 0,-1 1 0,1-1 0,-1 0 0,1 0 0,0 0 0,-1 0 0,1 0 0,0 0 0,-1-1 0,1 1 0,4-3 0,3-1 0,-1 0 0,0-1 0,0 0 0,0 0 0,-1-1 0,1 0 0,-2-1 0,1 1 0,-1-2 0,0 1 0,0-1 0,6-10 0,11-17 0,30-55 0,-51 84 0,-5 49 0,-6-9 0,3-17 0,1 1 0,1 0 0,0-1 0,1 1 0,1 36 0,2-52 0,-1-1 0,0 1 0,1-1 0,-1 1 0,1-1 0,0 1 0,0-1 0,-1 0 0,1 1 0,0-1 0,0 0 0,0 0 0,0 0 0,0 1 0,0-1 0,1 0 0,-1 0 0,0-1 0,1 1 0,-1 0 0,0 0 0,1-1 0,-1 1 0,1 0 0,-1-1 0,1 0 0,-1 1 0,1-1 0,-1 0 0,1 0 0,-1 0 0,1 0 0,0 0 0,-1 0 0,1 0 0,-1 0 0,3-2 0,2 2 0,0-2 0,0 1 0,0-1 0,-1 1 0,1-1 0,0-1 0,-1 1 0,9-6 0,-2-3 0,0 0 0,-1 0 0,-1-1 0,1 0 0,-2-1 0,0 0 0,0 0 0,-1-1 0,6-15 0,10-16 0,-29 96 0,4-47 0,-1 7 0,-1 0 0,2 1 0,0-1 0,0 1 0,2 21 0,-1-31 0,0 0 0,1 0 0,-1 0 0,1 0 0,0-1 0,-1 1 0,1 0 0,0 0 0,0 0 0,0-1 0,0 1 0,1 0 0,-1-1 0,0 1 0,1-1 0,-1 0 0,1 1 0,0-1 0,-1 0 0,1 0 0,0 0 0,0 0 0,-1 0 0,1 0 0,0-1 0,0 1 0,0-1 0,0 1 0,0-1 0,0 0 0,0 1 0,0-1 0,0 0 0,0 0 0,0-1 0,0 1 0,0 0 0,0-1 0,0 1 0,3-2 0,4-1 0,1 0 0,-1 0 0,0-1 0,0 0 0,0-1 0,-1 0 0,1-1 0,-1 1 0,-1-1 0,1-1 0,-1 0 0,0 0 0,0 0 0,5-10 0,3-3 0,-1 0 0,-1-1 0,0-1 0,13-35 0,-11 16 0,-1-2 0,-2 0 0,-2 0 0,8-89 0,-47 252 0,25-82 0,0-1 0,3 1 0,1 0 0,8 59 0,-5-81 0,0 0 0,0 0 0,2-1 0,0 1 0,0-1 0,2 0 0,0-1 0,0 1 0,2-1 0,0-1 0,0 0 0,1 0 0,14 14 0,-7-18 0,-9-19 0,-7-29 0,-2 32 0,-1-5-177,0 1 0,0-1 0,-1 0 1,-1 1-1,0 0 0,-1 0 0,0 0 0,0 0 0,-1 1 1,-1 0-1,0 0 0,0 1 0,-9-9 0,-5-4-211,0 1 1,-2 0-1,0 2 0,-27-17 0,50 36 434,0 0 1,0 0-1,0 0 0,0 0 0,-1 0 0,1 0 1,0 0-1,0-1 0,0 1 0,0 0 0,0 0 1,-1 0-1,1 0 0,0 0 0,0 0 0,0 0 1,0-1-1,0 1 0,0 0 0,0 0 0,-1 0 1,1 0-1,0 0 0,0-1 0,0 1 1,0 0-1,0 0 0,0 0 0,0 0 0,0-1 1,0 1-1,0 0 0,0 0 0,0 0 0,0 0 1,0-1-1,0 1 0,0 0 0,0 0 0,0 0 1,0 0-1,1-1 0,-1 1 0,0 0 0,0 0 1,0 0-1,0 0 0,0 0 0,0 0 0,0-1 1,1 1-1,-1 0 0,0 0 0,0 0 0,0 0 1,16-6 694,25 1-670,-37 4 154,231-12-946,-228 14-67,12-3-858,-11-4-2998,-7-5-3102</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18.475"/>
    </inkml:context>
    <inkml:brush xml:id="br0">
      <inkml:brushProperty name="width" value="0.025" units="cm"/>
      <inkml:brushProperty name="height" value="0.025" units="cm"/>
    </inkml:brush>
  </inkml:definitions>
  <inkml:trace contextRef="#ctx0" brushRef="#br0">35 0 11851,'0'0'12978,"-1"8"-9770,-11 66-1252,3-27-569,-4 91 0,15-101-1387,2-26 0,2-26 0,-4 5 0,0-1 0,0 0 0,-2-1 0,1 1 0,-1 0 0,-1 0 0,-2-16 0,4 29 0,1 0 0,-1 0 0,0 0 0,1-1 0,-1 1 0,1-1 0,0 1 0,0-1 0,-1 1 0,1-1 0,0 0 0,0 0 0,0 0 0,0 0 0,0 0 0,0 0 0,1-1 0,-1 1 0,0-1 0,0 1 0,0-1 0,1 0 0,-1 0 0,0 0 0,0 0 0,1 0 0,-1-1 0,0 1 0,0-1 0,3 0 0,1 0 0,0 0 0,-1-1 0,1 1 0,-1-1 0,0 0 0,0 0 0,0-1 0,0 1 0,0-1 0,0 0 0,0-1 0,-1 1 0,5-5 0,-6 4 0,0 0 0,0 1 0,-1-1 0,1 0 0,-1 0 0,0-1 0,0 1 0,-1 0 0,1-1 0,-1 1 0,0-1 0,1-8 0,-2 12 0,0 1 0,0 0 0,0-1 0,0 1 0,0 0 0,0-1 0,0 1 0,0 0 0,0 0 0,0-1 0,0 1 0,0 0 0,0-1 0,0 1 0,0 0 0,0-1 0,-1 1 0,1 0 0,0 0 0,0-1 0,0 1 0,0 0 0,-1 0 0,1-1 0,0 1 0,0 0 0,-1 0 0,1 0 0,0-1 0,0 1 0,-1 0 0,1 0 0,0 0 0,-1 0 0,1 0 0,0-1 0,-1 1 0,1 0 0,0 0 0,-1 0 0,1 0 0,0 0 0,0 0 0,-1 0 0,1 0 0,0 0 0,-1 0 0,1 1 0,0-1 0,-1 0 0,1 0 0,0 0 0,-1 0 0,1 0 0,0 0 0,0 1 0,-1-1 0,-12 9 0,8-4 0,0 1 0,0 0 0,1 0 0,0 0 0,0 1 0,0 0 0,1-1 0,0 1 0,0 1 0,0-1 0,1 0 0,0 0 0,1 1 0,-1 13 0,2-20 0,0-1 0,0 1 0,0-1 0,0 1 0,0-1 0,0 1 0,0-1 0,1 1 0,-1-1 0,0 1 0,0-1 0,0 0 0,1 1 0,-1-1 0,0 1 0,1-1 0,-1 0 0,0 1 0,1-1 0,-1 0 0,1 1 0,-1-1 0,0 0 0,1 0 0,-1 1 0,1-1 0,-1 0 0,1 0 0,-1 0 0,1 1 0,-1-1 0,2 0 0,23-1 0,20-13 0,-16-2 0,-23 12 0,0 0 0,0 0 0,0 1 0,0 0 0,1 1 0,-1-1 0,1 1 0,0 0 0,7 0 0,-13 2 0,0 1 0,0 0 0,0-1 0,0 1 0,0 0 0,-1 0 0,1 0 0,0 0 0,-1-1 0,1 1 0,-1 0 0,1 0 0,-1 0 0,1 0 0,-1 0 0,0 1 0,1-1 0,-1 0 0,0 0 0,0 0 0,0 0 0,0 0 0,0 0 0,0 0 0,0 1 0,0 0 0,-1 44 0,1-37 0,2-8 0,0 0 0,-1 0 0,1-1 0,0 1 0,0-1 0,0 1 0,0-1 0,0 0 0,1 0 0,-1 0 0,0 0 0,0 0 0,0 0 0,0-1 0,0 1 0,3-1 0,7-4 0,1 1 0,-1-2 0,0 0 0,-1 0 0,17-12 0,-20 12 0,1 0 0,-1 0 0,1 1 0,0 1 0,0-1 0,1 1 0,-1 1 0,1 0 0,0 0 0,19-2 0,-28 5 0,0 1 0,-1-1 0,1 1 0,-1-1 0,1 0 0,-1 1 0,0-1 0,1 1 0,-1-1 0,1 1 0,-1-1 0,0 1 0,1 0 0,-1-1 0,0 1 0,0-1 0,1 1 0,-1 0 0,0-1 0,0 1 0,0 0 0,0-1 0,0 1 0,0-1 0,0 1 0,0 0 0,0-1 0,0 1 0,0 0 0,-1-1 0,1 1 0,0 0 0,0-1 0,0 1 0,-1-1 0,1 1 0,-1 0 0,-9 26 0,-7 13 0,17-34-1281,6-4-5125</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3.848"/>
    </inkml:context>
    <inkml:brush xml:id="br0">
      <inkml:brushProperty name="width" value="0.025" units="cm"/>
      <inkml:brushProperty name="height" value="0.025" units="cm"/>
    </inkml:brush>
  </inkml:definitions>
  <inkml:trace contextRef="#ctx0" brushRef="#br0">8 1 2018,'-5'14'320,"2"0"-800,3 1-161,0-1 641,0-4-929</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4.187"/>
    </inkml:context>
    <inkml:brush xml:id="br0">
      <inkml:brushProperty name="width" value="0.025" units="cm"/>
      <inkml:brushProperty name="height" value="0.025" units="cm"/>
    </inkml:brush>
  </inkml:definitions>
  <inkml:trace contextRef="#ctx0" brushRef="#br0">1 152 2883,'0'0'7207,"45"-52"-7207,-41 44-97,1-2-1344,1 0-1410,-1-1-448</inkml:trace>
  <inkml:trace contextRef="#ctx0" brushRef="#br0" timeOffset="1">79 5 6118,'0'0'5509,"2"-4"-10025,1 4-1922</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5.113"/>
    </inkml:context>
    <inkml:brush xml:id="br0">
      <inkml:brushProperty name="width" value="0.025" units="cm"/>
      <inkml:brushProperty name="height" value="0.025" units="cm"/>
    </inkml:brush>
  </inkml:definitions>
  <inkml:trace contextRef="#ctx0" brushRef="#br0">48 57 6374,'0'0'22037,"6"14"-19848,-3 3-1998,-2 0 0,0 0 1,-1 0-1,-1 0 0,-1 0 1,0 0-1,-1 0 1,-1 0-1,-8 22 0,-3 22 63,0 29-254,10-149 0,5 16 0,2 1 0,8-43 0,-8 72 0,0 0 0,2 0 0,-1 1 0,2-1 0,-1 1 0,2-1 0,0 2 0,0-1 0,1 1 0,15-20 0,-20 29 0,1-1 0,-1 0 0,1 1 0,0-1 0,0 1 0,0 0 0,0 0 0,0 0 0,0 1 0,1-1 0,-1 1 0,1 0 0,-1-1 0,1 2 0,-1-1 0,1 0 0,0 1 0,-1-1 0,1 1 0,0 0 0,-1 0 0,1 1 0,-1-1 0,1 1 0,0 0 0,-1 0 0,1 0 0,4 2 0,-4-1 0,-1 0 0,1 1 0,-1-1 0,1 1 0,-1-1 0,0 1 0,0 0 0,0 1 0,0-1 0,-1 0 0,1 1 0,-1-1 0,0 1 0,0 0 0,0 0 0,-1 0 0,1 0 0,-1 0 0,0 0 0,0 0 0,0 0 0,-1 1 0,1 7 0,-1-9 0,0 1 0,0-1 0,0 1 0,-1-1 0,1 0 0,-1 1 0,0-1 0,0 1 0,0-1 0,0 0 0,-1 0 0,1 0 0,-1 0 0,0 0 0,0 0 0,-2 3 0,1-3 0,-1-1 0,1 1 0,-1-1 0,0 0 0,1 0 0,-1 0 0,0 0 0,0-1 0,0 1 0,-1-1 0,1 0 0,0 0 0,-5 0 0,5-1 0,-9 2 0,1 0 0,-1-1 0,-18-2 0,29 2 0,0-1 0,1 0 0,-1 0 0,0-1 0,1 1 0,-1 0 0,0 0 0,1-1 0,-1 1 0,0-1 0,1 0 0,-1 1 0,1-1 0,-1 0 0,1 0 0,0 0 0,-1 0 0,1 0 0,0 0 0,-1 0 0,1 0 0,0-1 0,0 1 0,0 0 0,0-1 0,0 1 0,1-1 0,-1 1 0,0-1 0,1 1 0,-1-1 0,1 0 0,-1 1 0,1-4 0,22 2-1468,-4 4-2562,-16-1 2652,16 0-10067</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6.368"/>
    </inkml:context>
    <inkml:brush xml:id="br0">
      <inkml:brushProperty name="width" value="0.025" units="cm"/>
      <inkml:brushProperty name="height" value="0.025" units="cm"/>
    </inkml:brush>
  </inkml:definitions>
  <inkml:trace contextRef="#ctx0" brushRef="#br0">1 0 13965,'0'0'18199,"4"8"-17681,5 13-1541,-2-4 1792,1 0-1,19 32 1,-23-44-1190,-1-1 0,1 0 0,0 1 0,0-1 0,0-1 1,6 5-1,-8-6-336,1-1 0,-1 1 1,1-1-1,-1 0 0,1 0 0,0 0 1,-1 0-1,1 0 0,0-1 1,0 1-1,-1-1 0,1 0 0,4 0 1,7-2-7658</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6.724"/>
    </inkml:context>
    <inkml:brush xml:id="br0">
      <inkml:brushProperty name="width" value="0.025" units="cm"/>
      <inkml:brushProperty name="height" value="0.025" units="cm"/>
    </inkml:brush>
  </inkml:definitions>
  <inkml:trace contextRef="#ctx0" brushRef="#br0">209 1 21460,'0'0'4746,"-8"7"-2659,-6 7-1638,1 0 0,0 1 0,1 1 0,1 0 0,0 0 0,-14 30 0,-50 124 157,67-151-554,5-11-66,0-1-1,0 1 0,1-1 0,0 1 0,0 0 0,0 0 1,1 0-1,0 15 0,2-23-96,-1 1 0,0 0 0,0-1-1,1 1 1,-1-1 0,1 1 0,-1-1 0,0 1 0,1-1 0,-1 1 0,1-1-1,-1 1 1,1-1 0,-1 0 0,1 1 0,0-1 0,-1 0 0,1 1 0,-1-1-1,1 0 1,0 0 0,-1 0 0,1 0 0,0 0 0,-1 1 0,1-1 0,0 0 0,-1 0-1,2-1 1,21-1-7483,-7-5 46</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7.067"/>
    </inkml:context>
    <inkml:brush xml:id="br0">
      <inkml:brushProperty name="width" value="0.025" units="cm"/>
      <inkml:brushProperty name="height" value="0.025" units="cm"/>
    </inkml:brush>
  </inkml:definitions>
  <inkml:trace contextRef="#ctx0" brushRef="#br0">175 0 9577,'0'0'21156,"-5"10"-20606,-42 68-146,27-50-224,2 2 0,1 0 0,1 0 0,2 2 0,-19 61 0,32-91-210,0-1 1,1 1-1,-1 0 1,0 0-1,1 0 1,0 0-1,0 0 1,-1 0-1,1 0 0,0 0 1,1 0-1,-1 0 1,0 0-1,1 0 1,-1 0-1,1 0 1,-1 0-1,1 0 1,0 0-1,0 0 0,0 0 1,0-1-1,0 1 1,0 0-1,1-1 1,-1 1-1,2 1 1,2-1-201,0 0 0,0-1 1,0 0-1,0 0 1,-1 0-1,1-1 1,0 1-1,0-1 1,0-1-1,7 0 0,-7 1-813,1 0 0,0-1 0,0 0 0,-1-1 0,1 1 0,-1-1 0,1 0 0,-1 0-1,7-4 1,18-13-7018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7.423"/>
    </inkml:context>
    <inkml:brush xml:id="br0">
      <inkml:brushProperty name="width" value="0.025" units="cm"/>
      <inkml:brushProperty name="height" value="0.025" units="cm"/>
    </inkml:brush>
  </inkml:definitions>
  <inkml:trace contextRef="#ctx0" brushRef="#br0">135 1 14638,'0'0'17766,"-9"10"-17440,-11 15-293,3-7-33,2 0 1,0 1 0,1 1 0,1 0-1,-17 37 1,30-56-1,-1-1 0,1 1 0,0 0 0,0-1 0,0 1 0,-1 0 0,1-1 0,0 1 0,0 0 0,0-1 0,0 1 0,0 0 0,0 0 0,0-1 0,1 1 0,-1 0 0,0-1 0,0 1 0,0 0 0,1-1 0,-1 1 0,0-1 0,1 1 0,-1 0 0,1-1 0,-1 1 0,0-1 0,1 1 0,-1-1 0,2 1 0,23 3 0,40-18 0,-51 10 0,29-2-3370,-40 6 2780,-1 0 0,1 1 0,-1-1-1,1 1 1,-1 0 0,1-1 0,-1 1 0,1 1 0,-1-1-1,0 0 1,1 0 0,-1 1 0,3 2 0</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0:47.781"/>
    </inkml:context>
    <inkml:brush xml:id="br0">
      <inkml:brushProperty name="width" value="0.025" units="cm"/>
      <inkml:brushProperty name="height" value="0.025" units="cm"/>
    </inkml:brush>
  </inkml:definitions>
  <inkml:trace contextRef="#ctx0" brushRef="#br0">166 0 22069,'0'0'9572,"7"10"-8611,-6-8-943,8 10-5,-1 0 1,-1 0-1,0 1 0,-1-1 1,0 2-1,-1-1 0,0 0 1,-1 1-1,-1 0 1,4 26-1,-8-29 5,-1 0-1,0 0 1,0 0-1,-1 0 1,0-1-1,-1 1 1,0-1-1,-1 0 1,0 0 0,-1-1-1,0 1 1,-13 15-1,4-7-245,-1 0 0,-1 0 0,-1-2-1,-37 27 1,24-26-6066,4-7-7831</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02.588"/>
    </inkml:context>
    <inkml:brush xml:id="br0">
      <inkml:brushProperty name="width" value="0.025" units="cm"/>
      <inkml:brushProperty name="height" value="0.025" units="cm"/>
    </inkml:brush>
  </inkml:definitions>
  <inkml:trace contextRef="#ctx0" brushRef="#br0">41 60 5221,'0'0'13389,"0"-8"-12647,1-4-306,1-6-389,-2-4 7573,-3 26-4208,-8 18-2884,7-4-468,-3 8 127,1-1 1,1 1-1,2-1 1,0 1-1,2 0 1,1 28-1,0-53-187,0 1 0,0 0 0,0-1 0,0 1 0,0-1 0,1 1 0,-1-1 0,0 1 0,1 0 0,-1-1 0,1 1 0,-1-1 0,1 0 0,0 1 0,0-1 0,0 1 0,0-1 0,0 0 0,0 0 0,0 0 0,0 0 0,0 1 0,0-1 0,1-1 0,-1 1 0,0 0 0,1 0 0,-1 0 0,1-1 0,-1 1 0,1-1 0,-1 1 0,1-1 0,-1 0 0,1 1 0,-1-1 0,1 0 0,0 0 0,-1 0 0,1 0 0,-1 0 0,1-1 0,-1 1 0,3-1 0,1 0 0,0-1 0,0 0 0,-1-1 0,1 1 0,0-1 0,-1 0 0,1 0 0,-1 0 0,0-1 0,0 1 0,6-9 0,42-73 0,-49 127 0,-11 39 0,8-81 0,0 0 0,0 1 0,0-1 0,0 1 0,0-1 0,0 0 0,0 1 0,0-1 0,0 0 0,0 1 0,0-1 0,0 0 0,1 1 0,-1-1 0,0 0 0,0 1 0,0-1 0,1 0 0,-1 1 0,0-1 0,0 0 0,1 0 0,-1 1 0,0-1 0,0 0 0,1 0 0,-1 1 0,0-1 0,1 0 0,-1 0 0,0 0 0,1 0 0,-1 0 0,0 1 0,1-1 0,-1 0 0,1 0 0,-1 0 0,0 0 0,1 0 0,-1 0 0,0 0 0,1 0 0,-1 0 0,1-1 0,-1 1 0,0 0 0,1 0 0,-1 0 0,15-7 0,-15 7 0,33-27 0,-30 23 0,1 0 0,0 0 0,1 1 0,-1-1 0,1 1 0,-1 0 0,1 0 0,0 0 0,0 1 0,0 0 0,0 0 0,1 0 0,-1 0 0,9 0 0,-13 2 0,0 0 0,1 1 0,-1-1 0,0 0 0,0 1 0,0 0 0,1-1 0,-1 1 0,0 0 0,0-1 0,0 1 0,0 0 0,0 0 0,0 0 0,0 0 0,-1 0 0,1 0 0,0 0 0,-1 0 0,1 1 0,0-1 0,-1 0 0,1 0 0,-1 0 0,0 1 0,1-1 0,-1 0 0,0 1 0,0 0 0,6 49 0,-5-35 0,-1-15 0,0 0 0,0 0 0,0 0 0,0 0 0,0 1 0,1-1 0,-1 0 0,0 0 0,1 0 0,-1 0 0,1 0 0,-1 0 0,1 0 0,-1 0 0,1 0 0,0 0 0,-1 0 0,1 0 0,0 0 0,0-1 0,1 2 0,-1-2 0,0 1 0,0-1 0,0 0 0,0 0 0,0 0 0,0 0 0,0 0 0,0 0 0,0-1 0,0 1 0,0 0 0,0 0 0,0-1 0,-1 1 0,1 0 0,0-1 0,0 1 0,0-1 0,0 1 0,0-2 0,8-5 0,0 0 0,-1-1 0,13-15 0,-8 9 0,26-19 0,-37 32 0,0-1 0,1 1 0,-1 0 0,1 0 0,-1 0 0,1 0 0,-1 0 0,1 0 0,0 1 0,-1-1 0,1 1 0,0 0 0,0 0 0,-1 0 0,1 0 0,3 1 0,-4 0 0,-1 0 0,0 0 0,1 0 0,-1 0 0,0 1 0,1-1 0,-1 0 0,0 1 0,0-1 0,0 1 0,0 0 0,0-1 0,-1 1 0,1 0 0,0-1 0,-1 1 0,0 0 0,1 0 0,-1-1 0,0 1 0,0 0 0,0 0 0,0 0 0,0 2 0,4 17 0,-4-21 0,0 1 0,0-1 0,1 0 0,-1 1 0,0-1 0,1 0 0,-1 1 0,0-1 0,1 0 0,-1 0 0,0 1 0,1-1 0,-1 0 0,0 0 0,1 0 0,-1 1 0,1-1 0,-1 0 0,0 0 0,1 0 0,-1 0 0,1 0 0,-1 0 0,1 0 0,-1 0 0,1 0 0,-1 0 0,0 0 0,1 0 0,-1 0 0,1 0 0,-1-1 0,0 1 0,1 0 0,-1 0 0,1 0 0,-1-1 0,0 1 0,1 0 0,-1 0 0,0-1 0,1 1 0,-1 0 0,1-1 0,18-16 0,-17 14 0,1 0 0,-1 0 0,1 1 0,0-1 0,0 1 0,0 0 0,0-1 0,0 1 0,0 1 0,0-1 0,1 0 0,-1 1 0,1 0 0,-1 0 0,1 0 0,0 0 0,-1 0 0,8 0 0,-11 2 3,1-1-1,-1 0 1,1 0 0,-1 1-1,1-1 1,-1 0 0,1 1-1,-1-1 1,1 0 0,-1 1-1,1-1 1,-1 1 0,0-1-1,1 1 1,-1-1 0,1 1-1,-1-1 1,0 1 0,0-1-1,1 1 1,-1-1 0,0 1-1,0 0 1,0-1 0,0 1-1,0-1 1,0 1 0,0 1-1,0 24-18,1-6-461,0-20-68,-1 0 1,1 0 0,0 0-1,-1 0 1,1 0 0,0 0-1,0 0 1,-1 0 0,1 0-1,0 0 1,-1 0 0,1-1-1,0 1 1,-1 0 0,1 0-1,0-1 1,-1 1 0,1 0-1,0-1 1,-1 1 0,1-1-1,-1 1 1,1-1 0,-1 1-1,1-1 1,-1 1 0,1-2 0,12-14-12338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8.618"/>
    </inkml:context>
    <inkml:brush xml:id="br0">
      <inkml:brushProperty name="width" value="0.025" units="cm"/>
      <inkml:brushProperty name="height" value="0.025" units="cm"/>
    </inkml:brush>
  </inkml:definitions>
  <inkml:trace contextRef="#ctx0" brushRef="#br0">0 7 20724,'0'0'8071,"60"-7"-18320</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02.935"/>
    </inkml:context>
    <inkml:brush xml:id="br0">
      <inkml:brushProperty name="width" value="0.025" units="cm"/>
      <inkml:brushProperty name="height" value="0.025" units="cm"/>
    </inkml:brush>
  </inkml:definitions>
  <inkml:trace contextRef="#ctx0" brushRef="#br0">87 0 19955,'0'0'11205,"-10"8"-10532,5-4-548,-38 31 402,40-33-509,1 1-1,-1-1 1,1 1 0,0 0-1,0 0 1,0 0-1,0 0 1,0 0 0,0 0-1,1 1 1,-1-1 0,1 1-1,0-1 1,0 1-1,0 3 1,5-6-18,0 0 0,0 0 0,0 0 0,0 0 0,0-1 0,0 0 0,0 0 0,0 0 0,7-1 0,-5 1 0,10-1-131,18 1-512,-33 0 631,-1 0 0,1 0 0,0 0 0,0 1 0,-1-1 0,1 0 0,0 0 0,0 1 0,-1-1 1,1 0-1,0 1 0,-1-1 0,1 0 0,-1 1 0,1-1 0,0 1 0,-1 0 0,1-1 0,-1 1 0,1-1 0,-1 1 0,0 0 0,1-1 0,-1 1 1,0 0-1,1-1 0,-1 1 0,0 0 0,0 0 0,1-1 0,-1 1 0,0 0 0,0 1 0,-1 4 66,0 1 0,0-1 0,-1 0 0,0 0 0,0 0 0,0 0 0,-1 0 0,0 0 0,0-1 0,-6 8 0,8-11-34,0 0-1,0 0 1,-1 0-1,1 0 1,-1 0-1,1 0 1,-1 0-1,0-1 1,0 1-1,0-1 1,0 1-1,0-1 1,0 0 0,0 1-1,0-1 1,-1 0-1,1 0 1,0-1-1,-1 1 1,1-1-1,0 1 1,-1-1-1,1 0 1,-1 1-1,1-1 1,-1 0-1,1-1 1,-1 1-1,-4-1 1,6 0-155,0 0 0,0 1-1,1-1 1,-1 0 0,0 1 0,0-1 0,0 0 0,1 0-1,-1 0 1,0 1 0,1-1 0,-1 0 0,0 0 0,1 0-1,0 0 1,-1-2 0,-2-30-7817,5 25 361</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03.322"/>
    </inkml:context>
    <inkml:brush xml:id="br0">
      <inkml:brushProperty name="width" value="0.025" units="cm"/>
      <inkml:brushProperty name="height" value="0.025" units="cm"/>
    </inkml:brush>
  </inkml:definitions>
  <inkml:trace contextRef="#ctx0" brushRef="#br0">94 58 20820,'0'0'11595,"-8"3"-11553,3-2-30,0 1 0,0 0 0,0 1 0,0-1 0,1 1 0,-1 0 0,1 0 0,0 0 0,0 1-1,0 0 1,0-1 0,1 2 0,-1-1 0,1 0 0,0 0 0,0 1 0,1 0 0,-1-1 0,1 1 0,0 0-1,0 0 1,1 0 0,0 1 0,0-1 0,-1 6 0,2-10-12,0-1 0,0 1 0,0-1 0,1 1 0,-1-1 0,0 1 0,0-1 0,0 0 0,1 1 0,-1-1 0,0 1 0,0-1 0,1 0 0,-1 1 0,0-1 0,1 0 0,-1 1 0,0-1 0,1 0 0,-1 1 0,1-1 0,-1 0 0,0 0 0,1 1 0,-1-1 0,1 0 0,-1 0 0,1 0 0,-1 0 0,1 0 0,-1 0 0,1 0 0,-1 0 0,1 0 0,-1 0 0,1 0 0,-1 0 0,1 0 0,-1 0 0,0 0 0,1 0 0,-1 0 0,1-1 0,-1 1 0,1 0 0,-1 0 0,1-1 0,0 1 0,24-14 0,-12 1 0,0-1 0,-1-1 0,0 0 0,-2-1 0,1 0 0,-2 0 0,14-34 0,-20 45 0,-9 51 0,-1-26 0,1-4 0,0 0 0,2 1 0,0 0 0,0 0 0,-1 24 0,6-41 0,-1 1-1,1-1 1,-1 1-1,1-1 1,-1 1-1,1-1 1,-1 1-1,1-1 1,0 0-1,-1 1 1,1-1-1,0 0 1,-1 1-1,1-1 1,0 0-1,-1 0 1,1 0-1,0 0 1,-1 0-1,1 1 1,0-1-1,0 0 1,-1-1-1,1 1 1,0 0-1,-1 0 1,1 0-1,0 0 1,-1 0-1,1-1 1,0 1-1,-1 0 1,1-1-1,0 0 1,28-9-1131,-5-5-2745,0-3-3565,-1-1-4053</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03.806"/>
    </inkml:context>
    <inkml:brush xml:id="br0">
      <inkml:brushProperty name="width" value="0.025" units="cm"/>
      <inkml:brushProperty name="height" value="0.025" units="cm"/>
    </inkml:brush>
  </inkml:definitions>
  <inkml:trace contextRef="#ctx0" brushRef="#br0">69 1 7431,'0'0'23617,"-6"9"-22138,-3 6-1457,0 0-1,2 1 1,0 0 0,0 0 0,2 1 0,0-1 0,1 1-1,0 0 1,2 1 0,-1 21 0,3-37-22,0 0 0,0 0 0,0 0 0,0 0 0,0 1 0,1-1 0,-1 0 0,1 0 0,-1-1 0,1 1 0,0 0 0,0 0 0,0 0 0,0 0 0,0-1 0,0 1 0,1 0 0,-1-1 0,3 3 0,-3-4 0,0 1 0,1 0 0,-1-1 0,0 1 0,1-1 0,-1 0 0,1 0 0,-1 1 0,1-1 0,-1 0 0,1 0 0,-1 0 0,1 0 0,-1-1 0,1 1 0,-1 0 0,1-1 0,-1 1 0,0 0 0,1-1 0,-1 0 0,0 1 0,1-1 0,-1 0 0,0 0 0,0 0 0,0 0 0,2-1 0,38-24 0,-39 25 0,0-1 0,0 1 0,0 1 0,0-1 0,0 0 0,0 0 0,0 1 0,1-1 0,-1 1 0,0 0 0,0-1 0,0 1 0,1 0 0,-1 0 0,0 1 0,0-1 0,1 0 0,-1 1 0,4 1 0,-5-1 0,0 1 0,0 0 0,0 0 0,0 0 0,0 0 0,0 0 0,-1 0 0,1 0 0,-1 0 0,1 0 0,-1 0 0,0 0 0,0 0 0,0 0 0,0 0 0,0 0 0,-1 4 0,-6 37 0,-29 11 0,71-61 0,-21 2-281,3-3-2821,1 2-1,37-10 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04.148"/>
    </inkml:context>
    <inkml:brush xml:id="br0">
      <inkml:brushProperty name="width" value="0.025" units="cm"/>
      <inkml:brushProperty name="height" value="0.025" units="cm"/>
    </inkml:brush>
  </inkml:definitions>
  <inkml:trace contextRef="#ctx0" brushRef="#br0">0 69 12524,'0'0'20243,"74"-14"-20243,-36 13 0,7-4 0,4 0 0,-4-4 0,-1-5-3267,0-6-12172</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4.859"/>
    </inkml:context>
    <inkml:brush xml:id="br0">
      <inkml:brushProperty name="width" value="0.025" units="cm"/>
      <inkml:brushProperty name="height" value="0.025" units="cm"/>
    </inkml:brush>
  </inkml:definitions>
  <inkml:trace contextRef="#ctx0" brushRef="#br0">23 1 12396,'0'0'6603,"0"8"-6256,-10 199 1480,-2-20 1850,12-186-3610,0 0 0,0 0 0,0 0-1,0-1 1,0 1 0,0 0 0,0 0-1,0 0 1,0 0 0,0-1 0,0 1 0,0 0-1,1 0 1,-1 0 0,0-1 0,1 1 0,-1 0-1,1 0 1,-1-1 0,0 1 0,1 0-1,-1-1 1,1 1 0,0-1 0,-1 1 0,1 0-1,0-1 1,-1 1 0,1-1 0,1 1 0,-1-1 6,1 0 0,-1-1 0,1 1 0,-1 0 0,1 0 0,-1-1 1,1 1-1,-1-1 0,0 0 0,1 1 0,-1-1 0,0 0 0,1 0 1,-1 0-1,2-1 0,50-51 1012,-46 45-825,74-79 186,74-105-1,-185 221-6710,-11 11-2647,19-20 2250</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5.205"/>
    </inkml:context>
    <inkml:brush xml:id="br0">
      <inkml:brushProperty name="width" value="0.025" units="cm"/>
      <inkml:brushProperty name="height" value="0.025" units="cm"/>
    </inkml:brush>
  </inkml:definitions>
  <inkml:trace contextRef="#ctx0" brushRef="#br0">1 1 14189,'0'0'4613,"0"56"-3268,0-33 96,0 0-31,10 0-353,5 0-769,6-4-224,5-7-865,5-8-1729,0-4-673,5-7-801,-3-13-3043</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5.579"/>
    </inkml:context>
    <inkml:brush xml:id="br0">
      <inkml:brushProperty name="width" value="0.025" units="cm"/>
      <inkml:brushProperty name="height" value="0.025" units="cm"/>
    </inkml:brush>
  </inkml:definitions>
  <inkml:trace contextRef="#ctx0" brushRef="#br0">135 56 12844,'0'0'6678,"-9"0"-4996,5 0-1631,-1 0 0,1 0 0,0 1-1,-1 0 1,1 0 0,0 0 0,-1 0 0,1 0-1,0 1 1,0 0 0,0 0 0,1 0 0,-1 1 0,0-1-1,1 1 1,-1 0 0,1 0 0,0 0 0,0 0-1,0 0 1,1 1 0,-1-1 0,1 1 0,-4 6 0,1 1 16,-1 0 0,2 0 0,-1 0 1,-3 18-1,7-25-60,0 0 0,1-1 0,-1 1 0,1 0 0,0 0 0,0-1 0,0 1 0,2 6 0,-2-9-5,0 0-1,1 0 1,-1 0-1,1 0 1,-1 0-1,1 1 1,0-1-1,-1 0 1,1 0-1,0-1 0,0 1 1,-1 0-1,1 0 1,0 0-1,0 0 1,0-1-1,0 1 1,0 0-1,0-1 1,1 1-1,-1-1 1,0 1-1,0-1 0,0 0 1,2 1-1,6 0 76,0-1-1,-1 0 1,1-1-1,0 0 1,0 0-1,-1-1 1,1 0-1,-1 0 1,1-1 0,-1 0-1,0-1 1,0 0-1,0 0 1,-1 0-1,0-1 1,13-11-1,-5 4 2,0-1 0,-1 0 0,-1-1 0,-1-1 0,0 0 0,18-29 0,-27 38-35,0 1 0,-1-1 0,1 0 0,-2 1 0,1-1 0,2-12 0,-4 18-30,0-1 1,0 0 0,0 0 0,0 1-1,0-1 1,0 0 0,0 0-1,0 1 1,-1-1 0,1 0 0,0 0-1,0 1 1,0-1 0,-1 0-1,1 1 1,0-1 0,-1 0 0,1 1-1,-1-1 1,1 1 0,-1-1-1,1 1 1,-2-2 0,1 2-4,0 0 0,-1-1-1,1 1 1,0 0 0,0 0 0,-1 0 0,1 0 0,0 0 0,-1 0-1,1 0 1,0 1 0,-1-1 0,1 0 0,0 1 0,0-1 0,-1 1-1,1 0 1,-2 1 0,-5 3 2,-1 0 0,1 1-1,1 0 1,-1 1 0,1 0-1,0 0 1,1 0 0,-11 16-1,-39 71 162,53-88-154,1-3-7,-1 1-1,1-1 1,1 1 0,-1 0-1,0-1 1,1 1 0,0 0-1,0 0 1,0 0 0,0 0-1,1 0 1,-1 6 0,2-10-50,-1 1 1,1-1 0,-1 1-1,1-1 1,-1 1 0,1-1-1,0 0 1,-1 1 0,1-1 0,0 0-1,-1 1 1,1-1 0,-1 0-1,1 0 1,0 0 0,0 0-1,-1 1 1,1-1 0,0 0-1,-1 0 1,1 0 0,0-1-1,-1 1 1,1 0 0,0 0 0,-1 0-1,1 0 1,0-1 0,-1 1-1,1 0 1,0-1 0,-1 1-1,1 0 1,-1-1 0,1 1-1,-1-1 1,2 0 0,23-13-1743,6-13-1802,1-7-1698</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5.921"/>
    </inkml:context>
    <inkml:brush xml:id="br0">
      <inkml:brushProperty name="width" value="0.025" units="cm"/>
      <inkml:brushProperty name="height" value="0.025" units="cm"/>
    </inkml:brush>
  </inkml:definitions>
  <inkml:trace contextRef="#ctx0" brushRef="#br0">26 0 13741,'0'0'7623,"6"5"-7591,-1-2-19,1 0-1,0-1 1,0 1-1,0-1 1,0 0-1,1-1 0,-1 0 1,0 1-1,1-2 1,-1 1-1,9-1 1,-13 0 50,1 0 1,-1 1 0,1-1 0,-1 1-1,1 0 1,-1-1 0,1 1-1,-1 1 1,0-1 0,1 0-1,-1 0 1,0 1 0,0-1 0,0 1-1,0 0 1,0-1 0,0 1-1,-1 0 1,1 0 0,-1 0 0,1 1-1,-1-1 1,0 0 0,0 0-1,1 1 1,-2-1 0,1 1 0,0-1-1,0 1 1,-1-1 0,0 1-1,1-1 1,-1 6 0,0-2 210,1-1 0,-1 1 1,0-1-1,-1 1 0,1-1 1,-1 1-1,0-1 0,-1 1 1,1-1-1,-1 0 1,0 0-1,0 0 0,-1 0 1,1 0-1,-6 6 0,3-5-27,-1 0 0,-1 0 0,1 0 0,-1-1-1,0 0 1,0 0 0,0-1 0,-1 0 0,0 0-1,0-1 1,0 0 0,0 0 0,0-1 0,0 0 0,-1-1-1,-12 2 1,21-3-315,-1-1-1,1 1 0,-1 0 1,1 0-1,-1-1 1,1 1-1,0 0 1,-1-1-1,1 1 0,-1 0 1,1-1-1,0 1 1,-1 0-1,1-1 0,0 1 1,0-1-1,-1 1 1,1-1-1,0 1 1,0 0-1,0-1 0,0 1 1,-1-1-1,1 1 1,0-1-1,0 1 0,0-1 1,0 1-1,0-1 1,0 1-1,0-1 0,0 1 1,1-1-1,-1 1 1,0-1-1,0 1 1,0-1-1,0 1 0,1-2 1,7-22-3152,35-62-8199,-11 31 2077</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6.293"/>
    </inkml:context>
    <inkml:brush xml:id="br0">
      <inkml:brushProperty name="width" value="0.025" units="cm"/>
      <inkml:brushProperty name="height" value="0.025" units="cm"/>
    </inkml:brush>
  </inkml:definitions>
  <inkml:trace contextRef="#ctx0" brushRef="#br0">84 1 18802,'0'0'4596,"-6"12"-2925,-9 20-1167,2 2-1,2-1 1,1 2-1,1-1 1,2 1 0,2 1-1,1-1 1,1 38-1,3-52-489,3 38 63,-3-59-74,0 0-1,0-1 1,0 1 0,0-1-1,0 1 1,0 0 0,1-1 0,-1 1-1,0 0 1,0-1 0,0 1-1,0 0 1,1 0 0,-1-1-1,0 1 1,0 0 0,1-1-1,-1 1 1,0 0 0,1 0-1,-1 0 1,0-1 0,1 1-1,-1 0 1,0 0 0,1 0-1,-1 0 1,0 0 0,1 0-1,-1-1 1,1 1 0,-1 0-1,0 0 1,1 0 0,-1 0-1,0 0 1,1 1 0,-1-1-1,0 0 1,1 0 0,-1 0-1,1 0 1,-1 0 0,0 0 0,1 1-1,-1-1 1,0 0 0,1 0-1,-1 0 1,0 1 0,0-1-1,1 0 1,-1 0 0,0 1-1,0-1 1,1 0 0,-1 1-1,0-1 1,0 0 0,0 1-1,0-1 1,0 0 0,1 1-1,-1-1 1,0 0 0,0 1-1,0-1 1,0 1 0,0 0-1,16-28 172,-16 26-172,24-49-253,-11 22-363,0 2 0,21-30 0,-37 95 348,-1-17 389,2-15-91,1 0 1,-1 0 0,1 0-1,1 0 1,-1 0-1,1 0 1,0 0-1,3 13 1,-3-20-29,1 1 0,0 0 1,0 0-1,-1 0 0,1 0 0,0 0 0,0-1 0,0 1 1,0 0-1,0-1 0,0 1 0,0-1 0,0 1 1,0-1-1,0 1 0,0-1 0,0 0 0,0 1 1,1-1-1,-1 0 0,0 0 0,0 0 0,0 0 1,0 0-1,0 0 0,1 0 0,-1-1 0,0 1 1,0 0-1,0 0 0,0-1 0,0 1 0,0-1 1,0 1-1,0-1 0,0 0 0,2 0 0,37-24 253,-29 15-207,-1 0-1,-1-1 0,0 0 1,0 0-1,-1-1 1,0-1-1,6-13 0,-23 43 91,0 1-1,2 1 1,0 0-1,1 0 1,1 0-1,1 0 1,-3 27-1,7-45-118,0-1 1,0 1-1,0-1 0,0 1 1,0 0-1,1-1 0,-1 1 1,0-1-1,0 1 0,1-1 1,-1 1-1,0-1 0,1 1 0,-1-1 1,0 1-1,1-1 0,-1 1 1,1-1-1,-1 0 0,1 1 1,-1-1-1,0 0 0,1 1 1,0-1-1,-1 0 0,1 0 1,-1 1-1,1-1 0,-1 0 1,1 0-1,-1 0 0,1 0 0,0 0 1,-1 0-1,1 0 0,-1 0 1,1 0-1,0 0 0,-1 0 1,1 0-1,-1 0 0,1 0 1,-1-1-1,1 1 0,0 0 1,-1 0-1,1-1 0,-1 1 0,1 0 1,-1-1-1,1 1 0,-1-1 1,0 1-1,1-1 0,30-18 553,3-8-247,-24 17-312,0 2 1,1-1-1,-1 1 0,2 1 0,-1 0 1,1 1-1,0 0 0,24-8 0,-35 13-19,0 1 0,0 0 0,0 0 0,0 0 0,0 0 0,0 0 0,0 0 0,0 0 0,0 0 0,0 0 0,0 0 0,0 0 1,0 1-1,0-1 0,-1 0 0,1 1 0,0-1 0,0 1 0,0-1 0,0 1 0,-1-1 0,1 1 0,0-1 0,0 1 0,-1 0 0,1 0 0,0-1 0,-1 1 0,1 0 0,-1 0 0,1 0 0,-1-1 0,1 1 0,-1 0 0,0 0 0,0 0 0,1 0 0,-1 0 0,0 2 0,0 49 160,-1-47-93,0 0 0,1-1 0,0 1 1,0 0-1,0 0 0,0 0 0,3 8 0,0-14-62,0-1 1,1 1-1,-1-1 1,0 0-1,0 0 1,0 0-1,0-1 1,0 1-1,-1-1 1,4-3-1,7-7 0,-7 5-3,1 1-1,0 0 1,0 0-1,0 1 1,1 0-1,0 1 1,1-1-1,12-5 1,-21 11-38,1 0 1,-1-1-1,0 1 1,1 0-1,-1 0 1,1 0-1,-1 0 0,1 0 1,-1 0-1,1 0 1,-1 0-1,1 0 1,-1 0-1,1 0 1,-1 0-1,1 0 1,-1 0-1,1 1 1,-1-1-1,1 0 1,-1 0-1,1 0 1,-1 1-1,0-1 1,1 0-1,-1 1 1,1-1-1,-1 0 1,0 1-1,1-1 1,-1 0-1,0 1 0,0-1 1,1 1-1,-1-1 1,0 0-1,0 1 1,1 0-1,-1 27-1067,-15 25-2634,-2-24-1117,-4-5-2579</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7.252"/>
    </inkml:context>
    <inkml:brush xml:id="br0">
      <inkml:brushProperty name="width" value="0.025" units="cm"/>
      <inkml:brushProperty name="height" value="0.025" units="cm"/>
    </inkml:brush>
  </inkml:definitions>
  <inkml:trace contextRef="#ctx0" brushRef="#br0">97 1 14606,'0'0'7020,"-10"8"-6502,6-5-444,0 1 1,-1 0 1,0 0 0,1 1-1,0-1 1,0 1-1,0 0 1,1 0-1,0 0 1,0 0-1,0 1 1,0-1-1,1 1 1,-2 7-1,-7 35 1359,3 1-1,2-1 0,1 65 1,4-111-1427,1 0 1,0-1 0,0 1-1,0 0 1,0-1-1,0 1 1,1 0-1,-1-1 1,0 1 0,1 0-1,-1-1 1,1 1-1,0-1 1,-1 1-1,1-1 1,0 1 0,0-1-1,0 0 1,0 1-1,0-1 1,0 0-1,1 0 1,-1 1 0,0-1-1,1 0 1,-1 0-1,1-1 1,-1 1 0,1 0-1,-1 0 1,1-1-1,-1 1 1,1-1-1,0 1 1,-1-1 0,1 0-1,0 0 1,-1 0-1,1 0 1,0 0-1,-1 0 1,1 0 0,0 0-1,1-1 1,5-1 32,-1 1 1,1-1-1,-1-1 0,0 0 1,0 0-1,0 0 1,0-1-1,11-7 0,17-19 119,-2-1 0,0-1 0,49-66 0,-87 135-453,-14 22 564,13-43-99,0 0 1,1 1-1,1-1 0,1 1 0,-2 25 0,5-42-160,0 1 0,0-1 0,0 0-1,0 1 1,0-1 0,0 1 0,0-1-1,0 1 1,1-1 0,-1 1 0,0-1-1,0 0 1,0 1 0,1-1 0,-1 1-1,0-1 1,0 0 0,1 1 0,-1-1-1,0 0 1,1 0 0,-1 1 0,0-1-1,1 0 1,-1 1 0,0-1 0,1 0-1,-1 0 1,1 0 0,-1 0 0,1 1-1,-1-1 1,0 0 0,1 0-1,-1 0 1,1 0 0,-1 0 0,1 0-1,-1 0 1,1 0 0,-1 0 0,0 0-1,1 0 1,-1-1 0,1 1 0,-1 0-1,1 0 1,-1 0 0,25-11 183,43-42 216,-59 44-405,0 0 1,1 1-1,0 0 1,1 0-1,0 1 1,0 1-1,0 0 0,1 0 1,0 1-1,17-4 1,-28 9-5,0-1 0,1 1 1,-1 0-1,0 0 0,0 0 1,1 0-1,-1 1 0,0-1 0,0 0 1,0 0-1,1 1 0,-1-1 1,0 1-1,0-1 0,0 1 1,0-1-1,0 1 0,0 0 0,0-1 1,0 1-1,0 0 0,0 0 1,0 0-1,0 0 0,-1 0 1,1 0-1,0 0 0,-1 0 0,1 0 1,0 0-1,-1 0 0,0 1 1,1-1-1,-1 0 0,0 0 1,1 0-1,-1 2 0,2 9 28,-1-1-1,-1 0 0,0 20 1,-1-25-21,1 0 1,-1 0 0,2 0 0,-1 0-1,1 0 1,1 8 0,-1-14-9,-1 0 0,0 1 0,0-1 0,0 0 0,1 1 0,-1-1 0,0 0 0,1 0 0,-1 1 0,0-1 0,0 0 0,1 0 0,-1 0 0,0 0 0,1 1 0,-1-1 0,1 0 0,-1 0 0,0 0 0,1 0 0,-1 0 0,0 0 0,1 0 0,-1 0 0,1 0 0,-1 0 0,0 0 0,1 0 0,-1 0 0,0 0 0,1 0 0,-1 0 0,0-1 0,1 1 0,-1 0 0,0 0 0,1 0 0,-1-1 0,0 1 0,1 0 0,-1 0 0,1-1 0,14-12 0,-14 11 0,35-37 0,-27 27 0,0 1 0,1 0 0,1 0 0,0 1 0,0 0 0,1 1 0,0 1 0,0 0 0,18-8 0,-30 15 0,1 1 0,0-1 0,0 1 0,0-1 0,0 1 0,0 0 0,-1 0 0,1-1 0,0 1 0,0 0 0,0 0 0,0 0 0,0 0 0,0 0 0,0 0 0,0 0 0,0 0 0,0 0 0,0 1 0,-1-1 0,1 0 0,0 1 0,0-1 0,0 0 0,0 1 0,0-1 0,-1 1 0,1-1 0,0 1 0,-1 0 0,1-1 0,0 1 0,-1 0 0,1-1 0,0 1 0,-1 0 0,1 0 0,-1 0 0,0-1 0,1 1 0,-1 0 0,0 0 0,1 0 0,-1 1 0,1 6 0,0 0 0,-1 0 0,0 0 0,-2 15 0,1 24 0,5-48-525,0 0 0,0 0 0,-1-1-1,1 1 1,-1-1 0,1 0 0,4-3 0,69-46-14839,-50 33 6518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39.912"/>
    </inkml:context>
    <inkml:brush xml:id="br0">
      <inkml:brushProperty name="width" value="0.025" units="cm"/>
      <inkml:brushProperty name="height" value="0.025" units="cm"/>
    </inkml:brush>
  </inkml:definitions>
  <inkml:trace contextRef="#ctx0" brushRef="#br0">0 263 15695,'0'0'6048,"11"6"-4404,-6-3-1506,0 1 0,1-1-1,-1-1 1,1 1 0,-1-1-1,1 0 1,0 0 0,0-1-1,0 1 1,0-1-1,0-1 1,0 1 0,0-1-1,0 0 1,0 0 0,1-1-1,-1 0 1,0 0 0,0 0-1,-1-1 1,1 0 0,6-2-1,2-3 32,0-1-1,0 0 1,-1-1 0,0 0-1,0-1 1,-1-1-1,12-12 1,-19 18-83,0-1 0,0 0 0,-1 0-1,0 0 1,0-1 0,0 1 0,-1-1 0,0 0 0,0 0-1,0 0 1,-1-1 0,0 1 0,-1-1 0,0 1-1,0-1 1,0-14 0,-2 19-72,1 0 0,0 0 0,-1 0 0,0 0 0,0 0 0,0 0 1,0 0-1,-1 0 0,1 0 0,-1 0 0,1 1 0,-1-1 0,0 1 0,0-1 0,0 1 0,-1 0 0,1-1 0,0 1 0,-1 0 0,1 1 0,-1-1 0,0 0 0,0 1 1,0 0-1,0-1 0,0 1 0,0 0 0,0 0 0,0 1 0,0-1 0,0 1 0,0 0 0,0-1 0,-6 2 0,2-1-26,-1 0 0,1 1 0,0 0 0,0 0-1,-1 0 1,1 1 0,0 0 0,0 1 0,1 0 0,-1 0-1,0 0 1,1 1 0,0 0 0,-8 6 0,2 3 15,0 0 0,2 1 1,0 0-1,0 1 0,1 0 1,1 0-1,1 1 0,0 0 1,1 0-1,1 1 0,0 0 1,1 0-1,1 0 0,0 0 1,1 25-1,1-37 4,1-1 0,0 0 0,0 0 0,1 1 0,-1-1 0,1 0 0,0 0 0,0 0 0,1 0 0,-1 0 0,1 0 0,0 0 0,0 0 1,0-1-1,0 1 0,0 0 0,1-1 0,5 5 0,-3-4 19,-1-1 0,1 0-1,0 0 1,1-1 0,-1 0 0,0 0 0,1 0 0,-1-1 0,1 1 0,0-1 0,-1 0 0,1-1 0,9 0 0,0 0 25,0-2 0,0 0 0,0 0 1,0-1-1,-1-1 0,1-1 0,-1 0 0,0-1 1,-1 0-1,1-1 0,-1-1 0,-1 0 1,1 0-1,15-16 0,-17 15-35,-1 0 0,0-1 0,-1 0 0,0-1 0,0 0 0,-1-1 0,-1 1 0,0-1 0,-1-1 0,0 1 0,0-1 0,-2 0 0,0-1 0,0 1 1,3-27-1,-7 40-18,0-1 1,1 0 0,-1 1-1,0-1 1,0 1 0,0-1-1,0 0 1,0 1-1,0-1 1,0 0 0,0 1-1,0-1 1,-1 1 0,1-1-1,0 0 1,0 1 0,0-1-1,-1 1 1,1-1 0,0 1-1,-1-1 1,1 1 0,0-1-1,-1 1 1,1-1 0,-1 1-1,1-1 1,0 1 0,-1 0-1,0-1 1,0 1-13,0 0 0,0 1 0,0-1 1,0 0-1,0 1 0,0-1 0,0 1 0,0-1 0,0 1 1,0-1-1,0 1 0,1 0 0,-1 0 0,0-1 1,0 1-1,1 0 0,-1 0 0,-1 2 0,-14 22 98,1 1 0,1 1 1,1 0-1,1 1 0,1 0 0,2 1 0,-6 31 0,13-53 4,1 0 0,0 1 0,0-1 0,0 0 0,1 1 0,0-1 0,2 14 1,-2-19-75,1 0 1,0 0-1,-1 0 0,1-1 1,0 1-1,1 0 1,-1 0-1,0-1 1,0 1-1,1 0 1,-1-1-1,1 1 1,-1-1-1,1 0 1,0 1-1,-1-1 0,1 0 1,0 0-1,0 0 1,0-1-1,0 1 1,0 0-1,0-1 1,0 1-1,0-1 1,0 1-1,0-1 1,0 0-1,0 0 1,3 0-1,9-1-14,-1 0 0,1-1 0,-1 0 0,0-1 0,0-1 0,0 0 0,0-1 0,0 0 0,-1-1 0,0 0 0,0-1 0,-1 0 0,19-15 0,-6 2 0,-1 0 0,-1-1 0,-1-1 0,-1-1 0,19-28 0,-3-6 0,-36 57 0,0 0 0,0 1 0,0-1 0,0 0 0,0 0 0,0 0 0,0 0 0,0 1 0,0-1 0,1 0 0,-1 0 0,0 0 0,0 0 0,0 1 0,0-1 0,0 0 0,0 0 0,1 0 0,-1 0 0,0 0 0,0 0 0,0 1 0,0-1 0,1 0 0,-1 0 0,0 0 0,0 0 0,0 0 0,0 0 0,1 0 0,-1 0 0,0 0 0,0 0 0,0 0 0,1 0 0,-1 0 0,0 0 0,0 0 0,0 0 0,0 0 0,1 0 0,-1 0 0,0 0 0,0 0 0,0-1 0,1 1 0,-3 21 0,-13 36 0,10-41 0,1 0 0,0 0 0,1 1 0,-1 29 0,4-45 0,1 0 0,-1 0 0,0 0 0,0 0 0,1 0 0,-1 0 0,1 0 0,-1 0 0,1-1 0,-1 1 0,1 0 0,0 0 0,-1 0 0,1-1 0,0 1 0,-1 0 0,1-1 0,0 1 0,0-1 0,0 1 0,0-1 0,0 1 0,0-1 0,0 1 0,0-1 0,-1 0 0,1 1 0,0-1 0,0 0 0,1 0 0,-1 0 0,0 0 0,0 0 0,0 0 0,0 0 0,0 0 0,0-1 0,0 1 0,0 0 0,0 0 0,-1-1 0,3 0 0,46-18 0,-21 0 0,0-1 0,40-40 0,21-15 0,-88 74 0,0 0 0,0 0 0,0 0 0,0 0 0,0 1 0,0-1 0,0 0 0,0 0 0,1 1 0,-1-1 0,0 1 0,0-1 0,1 1 0,-1-1 0,0 1 0,1 0 0,-1 0 0,0 0 0,1 0 0,-1 0 0,1 0 0,-1 0 0,0 0 0,1 0 0,-1 1 0,3 0 0,-3 0 0,0 1 0,0-1 0,0 1 0,0-1 0,0 1 0,-1-1 0,1 1 0,0 0 0,-1-1 0,1 1 0,-1 0 0,0-1 0,1 1 0,-1 0 0,0 0 0,0 0 0,-1 2 0,1 9 0,-2 1 0,0 0 0,0 0 0,-5 14 0,-9 9-1159,12-29 217,0 1 1,1 0-1,0-1 0,0 1 0,1 0 0,-2 12 1,4-33-6330</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8.309"/>
    </inkml:context>
    <inkml:brush xml:id="br0">
      <inkml:brushProperty name="width" value="0.025" units="cm"/>
      <inkml:brushProperty name="height" value="0.025" units="cm"/>
    </inkml:brush>
  </inkml:definitions>
  <inkml:trace contextRef="#ctx0" brushRef="#br0">81 180 12236,'0'0'15710,"-9"2"-14647,6-2-1047,-1 0 0,1 1 0,0 0 0,-1 0 0,1 0 0,0 0 0,0 1 0,0-1 0,0 1 0,0 0 0,0-1 0,0 1 0,1 1 0,-1-1 0,1 0 0,-1 1 0,1-1 0,0 1 0,0 0 0,0-1 0,0 1 0,1 0 0,-1 0 0,1 1 0,-1-1 0,1 0 0,0 0 0,1 1 0,-1-1 0,0 0 0,1 5 0,3-7-72,0 0-1,0 0 0,0 0 0,0 0 1,0 0-1,0-1 0,0 0 0,1 1 1,-1-1-1,0 0 0,0 0 0,0-1 1,5 0-1,-5 1 24,136-8 129,-136 13 606,-10 6-98,-9 7 279,-62 35 865,69-48-1753,1-1 0,-1 0 0,1 0 0,-1-1 0,0 0 0,-1 0 0,-16 1 0,27-5-268,-1 0 0,0 0 0,1 0 1,-1 0-1,1 0 0,-1 0 0,1 0 0,-1 0 1,1 0-1,0 0 0,0 0 0,-1 0 0,1 0 0,0 1 1,0-1-1,0 0 0,0 0 0,2 0 0,34-24-5882,1 2 0,65-28-1,-7 4 2580,-85 39 10266,-15 8 1411,-9 5-2581,1 2-6575,6-1 1413,-1 0 0,0 0 0,1 1 0,0-1 0,1 1 0,-1 1 0,1-1 0,1 1 0,0 0 1,0 0-1,0 0 0,-4 16 0,8-24-354,0 1 0,0-1 1,0 1-1,0-1 0,1 1 1,-1-1-1,0 1 0,0-1 1,1 1-1,-1-1 0,0 0 1,1 1-1,-1-1 0,0 0 1,1 1-1,-1-1 0,0 0 1,1 1-1,-1-1 0,1 0 1,-1 0-1,1 1 0,-1-1 1,0 0-1,1 0 0,-1 0 1,1 0-1,-1 0 0,1 0 1,-1 0-1,1 0 0,-1 0 1,1 0-1,-1 0 0,1 0 1,-1 0-1,1 0 0,-1 0 1,1 0-1,-1 0 0,1-1 1,-1 1-1,1 0 0,-1 0 1,0 0-1,1-1 0,-1 1 1,1-1-1,26-10 168,-7-3-452,0 0 0,-1-1-1,-1-1 1,0-1 0,24-31 0,-57 70 387,0 0 0,-11 24 0,21-37 93,1 1 0,0 0 0,0-1 0,1 1 0,0 1 0,1-1 0,-3 20 0,5-29-193,0-1 1,0 1-1,0-1 0,0 1 0,0 0 0,0-1 0,1 1 0,-1-1 0,0 1 0,0-1 0,0 1 0,0-1 0,1 1 0,-1-1 0,0 1 0,1-1 0,-1 0 1,0 1-1,1-1 0,-1 1 0,0-1 0,1 0 0,-1 1 0,1-1 0,-1 0 0,1 0 0,-1 1 0,1-1 0,-1 0 0,1 0 0,-1 1 0,1-1 0,-1 0 1,1 0-1,-1 0 0,1 0 0,-1 0 0,1 0 0,-1 0 0,1 0 0,-1 0 0,1 0 0,-1 0 0,1 0 0,-1-1 0,1 1 0,-1 0 0,1 0 1,-1 0-1,1-1 0,-1 1 0,1-1 0,28-16 126,-13 0-672,-1-1 1,0 0 0,-2-1 0,0-1 0,0 0 0,17-41-1,-14 23-128,11-44 0,-7 3 2678,-20 78-1115,-7 29 327,3-18-1181,0 0 1,1 0 0,0 1-1,1-1 1,0 1-1,1-1 1,0 1-1,1-1 1,1 19-1,-1-24-43,1 0-1,0 0 1,0 0-1,0-1 1,1 1-1,-1 0 1,1-1-1,0 1 0,1-1 1,-1 1-1,1-1 1,0 0-1,0 0 1,0 0-1,0-1 1,1 1-1,-1-1 0,1 0 1,0 0-1,0 0 1,0 0-1,7 3 1,-9-6-2,0 1 1,-1 0 0,1 0-1,-1-1 1,1 1 0,0 0-1,-1 1 1,0-1 0,1 0-1,-1 0 1,0 1 0,0-1 0,1 0-1,-1 1 1,0-1 0,0 1-1,-1-1 1,1 1 0,0 0-1,0-1 1,-1 1 0,1 0-1,-1 0 1,0-1 0,1 1-1,-1 0 1,0 0 0,0 0-1,0 0 1,0-1 0,0 1-1,-1 0 1,1 0 0,0 0 0,-1-1-1,0 1 1,0 2 0,-4 7 75,-1 0 1,0 0-1,0 0 1,-14 16-1,5-7 139,21-26-220,0-1-1,0 1 1,1 0 0,0 0 0,0 1-1,0 0 1,0 0 0,1 1 0,0 0-1,0 0 1,0 1 0,15-4 0,-10 2-2136,-1 0 1,1-1 0,21-12 0,-23 7-2593,-5-1-1947</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18.637"/>
    </inkml:context>
    <inkml:brush xml:id="br0">
      <inkml:brushProperty name="width" value="0.025" units="cm"/>
      <inkml:brushProperty name="height" value="0.025" units="cm"/>
    </inkml:brush>
  </inkml:definitions>
  <inkml:trace contextRef="#ctx0" brushRef="#br0">3 124 14510,'-3'-5'5381,"3"-6"-1922,13 0-1665,19-4-961,14-2-193,10-1-480,4-5-672,-5-1-4805</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32.171"/>
    </inkml:context>
    <inkml:brush xml:id="br0">
      <inkml:brushProperty name="width" value="0.025" units="cm"/>
      <inkml:brushProperty name="height" value="0.025" units="cm"/>
    </inkml:brush>
  </inkml:definitions>
  <inkml:trace contextRef="#ctx0" brushRef="#br0">1 253 10762,'0'0'12620,"68"-45"-11915,-35 17-417,6 0-192,0 0-64,3 1-64,-1 3-1185,1 0-1762,-3 1-1409,-4-2-2563</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32.515"/>
    </inkml:context>
    <inkml:brush xml:id="br0">
      <inkml:brushProperty name="width" value="0.025" units="cm"/>
      <inkml:brushProperty name="height" value="0.025" units="cm"/>
    </inkml:brush>
  </inkml:definitions>
  <inkml:trace contextRef="#ctx0" brushRef="#br0">0 388 15022,'0'0'5862,"63"-47"-6887,-31 23-1698,1-1-1729,0-1-1345,-1 2 2369</inkml:trace>
  <inkml:trace contextRef="#ctx0" brushRef="#br0" timeOffset="1">291 181 7687,'0'0'7527,"49"-22"-6245,-28 8-321,5-2-513,1-4-288,2 2 32,2-2-160,-1 3-352,2 0-1666,-5 4-736,0 1-161,-2 0-2787</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32.854"/>
    </inkml:context>
    <inkml:brush xml:id="br0">
      <inkml:brushProperty name="width" value="0.025" units="cm"/>
      <inkml:brushProperty name="height" value="0.025" units="cm"/>
    </inkml:brush>
  </inkml:definitions>
  <inkml:trace contextRef="#ctx0" brushRef="#br0">1 549 3555,'0'0'7020,"10"-7"-5562,50-33 26,183-109-1228,-208 131-4799,-14 5 502</inkml:trace>
  <inkml:trace contextRef="#ctx0" brushRef="#br0" timeOffset="1">502 246 4452,'0'0'8830,"9"-5"-7512,145-96 5,-63 40-2502,2 4-3342,-77 47 800,2-1-1115</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33.197"/>
    </inkml:context>
    <inkml:brush xml:id="br0">
      <inkml:brushProperty name="width" value="0.025" units="cm"/>
      <inkml:brushProperty name="height" value="0.025" units="cm"/>
    </inkml:brush>
  </inkml:definitions>
  <inkml:trace contextRef="#ctx0" brushRef="#br0">1 489 545,'0'0'15758,"8"-9"-14572,8-8-1338,1 1 1,1 1 0,0 1 0,1 0-1,28-14 1,116-62-2298,-95 49-3163,-35 19 7</inkml:trace>
  <inkml:trace contextRef="#ctx0" brushRef="#br0" timeOffset="1">665 69 11115,'0'0'8712,"51"-40"-8296,-39 34-288,-3-1-96,-1 2-320,-4-1-1281,-4 1-2307</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34.228"/>
    </inkml:context>
    <inkml:brush xml:id="br0">
      <inkml:brushProperty name="width" value="0.025" units="cm"/>
      <inkml:brushProperty name="height" value="0.025" units="cm"/>
    </inkml:brush>
  </inkml:definitions>
  <inkml:trace contextRef="#ctx0" brushRef="#br0">35 125 9417,'0'0'16944,"-5"-3"-16432,5 3-499,-1-1 0,1 0-1,-1 1 1,1-1-1,-1 1 1,1-1 0,-1 1-1,1 0 1,-1-1-1,0 1 1,1 0-1,-1-1 1,0 1 0,1 0-1,-1 0 1,0-1-1,0 1 1,1 0 0,-1 0-1,0 0 1,1 0-1,-1 0 1,0 0-1,0 0 1,1 0 0,-1 0-1,0 1 1,0-1-1,1 0 1,-1 0 0,0 1-1,1-1 1,-1 0-1,1 1 1,-2 0-1,1 2 29,0 0-1,0 1 1,0-1-1,1 1 1,-1 0-1,1-1 0,0 1 1,0 6-1,0-9-30,0 0 1,0 0-1,1 0 0,-1 0 1,0 0-1,0 0 0,1 0 0,-1 1 1,0-1-1,1 0 0,-1 0 1,1 0-1,-1 0 0,1-1 0,0 1 1,-1 0-1,1 0 0,0 0 0,0 0 1,0-1-1,0 1 0,-1 0 1,1-1-1,0 1 0,0-1 0,0 1 1,0-1-1,0 1 0,1-1 1,-1 0-1,0 1 0,0-1 0,0 0 1,0 0-1,0 0 0,0 0 0,0 0 1,0 0-1,1 0 0,-1 0 1,0 0-1,0-1 0,0 1 0,0 0 1,2-2-1,1 1 79,0 0 0,0 0 0,0-1 1,0 1-1,0-1 0,0 0 0,0 0 0,0-1 0,-1 1 1,1-1-1,2-3 0,-1 0 114,0 0 0,-1-1 1,0 1-1,-1-1 0,1 0 0,-1 0 1,-1 0-1,1-1 0,-1 1 0,0-1 1,-1 1-1,0-1 0,1-15 0,-2 23-199,0-1-1,0 1 0,0-1 0,0 1 0,0-1 0,0 1 0,0-1 1,0 1-1,0-1 0,0 0 0,0 1 0,0-1 0,-1 1 1,1-1-1,0 1 0,0-1 0,0 1 0,-1-1 0,1 1 1,0-1-1,-1 1 0,1 0 0,0-1 0,-1 1 0,1-1 1,0 1-1,-1 0 0,1-1 0,-1 1 0,1 0 0,-1 0 1,1-1-1,-1 1 0,1 0 0,-1 0 0,1 0 0,-1 0 1,1-1-1,-1 1 0,1 0 0,-1 0 0,0 0 0,1 0 0,-1 0 1,1 0-1,-1 0 0,1 1 0,-1-1 0,1 0 0,-1 0 1,1 0-1,-1 0 0,1 1 0,-1-1 0,1 0 0,-1 1 1,1-1-1,-1 0 0,1 1 0,0-1 0,-1 0 0,0 1 1,-26 26-214,22-17 201,0 1 0,0-1 0,1 1 1,1 0-1,0 0 0,0 0 1,1 1-1,0-1 0,1 1 0,1 18 1,0-30 10,0 1 0,0-1 1,0 0-1,1 1 0,-1-1 0,0 0 1,0 1-1,0-1 0,0 0 1,1 0-1,-1 1 0,0-1 1,0 0-1,1 0 0,-1 0 1,0 1-1,1-1 0,-1 0 1,0 0-1,0 0 0,1 0 1,-1 0-1,0 1 0,1-1 1,-1 0-1,0 0 0,1 0 0,-1 0 1,0 0-1,1 0 0,-1 0 1,0 0-1,1 0 0,-1 0 1,0 0-1,1-1 0,-1 1 1,0 0-1,1 0 0,-1 0 1,0 0-1,1 0 0,-1-1 1,15-7 268,-7 0-243,-1 0 1,0-1-1,-1 0 0,0 0 0,0 0 0,-1-1 0,0 1 0,-1-1 0,0-1 0,0 1 1,-1-1-1,0 1 0,-1-1 0,1-20 0,-3 31-28,0 0 0,0-1 0,-1 1 0,1 0 0,0 0 0,-1-1 0,1 1 0,0 0 0,-1 0 0,1 0 0,0 0 0,-1 0 0,1 0 0,0-1 0,-1 1 0,1 0 0,0 0 0,-1 0 0,1 0 0,0 0 0,-1 0 0,1 0 0,0 0 0,-1 1 0,1-1 0,0 0 0,-1 0 0,1 0 0,0 0 0,-1 0 0,1 0 0,0 1 0,-1-1 0,1 0 0,0 0 0,0 0 0,-1 1 0,1-1 0,-14 9 0,7-2 0,-1 1 0,2 0 0,-1 0 0,1 1 0,1 0 0,-1 0 0,1 0 0,-3 11 0,8-20 0,0 1 0,0-1 0,0 0 0,0 0 0,0 0 0,0 1 0,0-1 0,0 0 0,0 0 0,0 1 0,0-1 0,0 0 0,0 0 0,0 0 0,0 1 0,1-1 0,-1 0 0,0 0 0,0 0 0,0 1 0,0-1 0,1 0 0,-1 0 0,0 0 0,0 0 0,0 0 0,1 1 0,-1-1 0,0 0 0,0 0 0,0 0 0,1 0 0,-1 0 0,0 0 0,0 0 0,1 0 0,-1 0 0,0 0 0,0 0 0,0 0 0,1 0 0,-1 0 0,0 0 0,0 0 0,1 0 0,-1 0 0,0 0 0,0 0 0,1 0 0,-1-1 0,0 1 0,0 0 0,0 0 0,0 0 0,1 0 0,-1 0 0,0-1 0,0 1 0,0 0 0,0 0 0,1-1 0,12-5 0,45-38 0,-54 41 0,0-1 0,0 0 0,-1 0 0,1 0 0,-1-1 0,0 1 0,0-1 0,-1 0 0,1 0 0,-1 0 0,2-7 0,-3 12 0,-1 0 0,0-1 0,0 1 0,0-1 0,0 1 0,0 0 0,0-1 0,0 1 0,0-1 0,0 1 0,0 0 0,0-1 0,0 1 0,0-1 0,0 1 0,0 0 0,0-1 0,-1 1 0,1-1 0,0 1 0,0 0 0,0-1 0,-1 1 0,1 0 0,0-1 0,0 1 0,-1 0 0,1 0 0,0-1 0,-1 1 0,1 0 0,0 0 0,-1-1 0,1 1 0,0 0 0,-1 0 0,0 0 0,-19 1 0,-20 16 0,33-12 0,0 0 0,0 1 0,1 0 0,0 0 0,0 0 0,0 1 0,1 0 0,0 0 0,0 1 0,1-1 0,0 1 0,-4 12 0,8-20 0,-1 0 0,1 1 0,0-1 0,0 0 0,0 1 0,0-1 0,0 0 0,0 0 0,0 1 0,0-1 0,0 0 0,0 1 0,1-1 0,-1 0 0,0 1 0,0-1 0,0 0 0,0 1 0,0-1 0,1 0 0,-1 0 0,0 1 0,0-1 0,0 0 0,1 0 0,-1 1 0,0-1 0,0 0 0,1 0 0,-1 0 0,0 0 0,0 1 0,1-1 0,-1 0 0,0 0 0,1 0 0,-1 0 0,0 0 0,1 0 0,-1 0 0,0 0 0,1 0 0,-1 0 0,0 0 0,0 0 0,1 0 0,-1 0 0,0 0 0,1 0 0,-1 0 0,0 0 0,1 0 0,-1 0 0,0-1 0,0 1 0,1 0 0,-1 0 0,0 0 0,1-1 0,-1 1 0,10-7 0,0 1 0,-1-2 0,0 1 0,-1-1 0,1 0 0,-2-1 0,1 0 0,-1-1 0,0 1 0,9-19 0,-16 27 0,1 1 0,-1-1 0,0 1 0,1 0 0,-1-1 0,0 1 0,0-1 0,1 1 0,-1-1 0,0 1 0,0-1 0,0 1 0,0-1 0,1 0 0,-1 1 0,0-1 0,0 1 0,0-1 0,0 1 0,0-1 0,0 1 0,-1-1 0,1 1 0,0-1 0,0 1 0,0-1 0,0 1 0,-1-1 0,1 1 0,0-1 0,0 1 0,-1-1 0,0 0 0,-17 4 0,-22 21 0,-1 24 21,39-46-27,1 1 0,-1-1 1,0 1-1,1 0 0,0 0 0,-1 0 0,1 0 0,0 0 0,0 0 0,1 0 0,-1 0 0,1 0 0,0 0 0,-1 0 0,1 0 0,0 1 1,1 3-1,0-6-134,-1-1-1,1 1 1,-1 0 0,1-1 0,0 1 0,-1-1 0,1 1 0,0-1 0,-1 1 0,1-1 0,0 1 0,0-1 0,-1 0 0,1 1 0,0-1 0,0 0 0,-1 0 0,1 0 0,0 0 0,0 1-1,0-1 1,0 0 0,-1 0 0,1-1 0,0 1 0,0 0 0,0 0 0,0 0 0,-1 0 0,1-1 0,0 1 0,0 0 0,0-1 0,22-12-7569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4.611"/>
    </inkml:context>
    <inkml:brush xml:id="br0">
      <inkml:brushProperty name="width" value="0.025" units="cm"/>
      <inkml:brushProperty name="height" value="0.025" units="cm"/>
    </inkml:brush>
  </inkml:definitions>
  <inkml:trace contextRef="#ctx0" brushRef="#br0">1 1 16848,'0'0'8899,"0"12"-7986,0 0-651,0 90 891,19 157 0,-10-234-250,-5-15-2712,-2-3-6628,-4-16 3777,-9-5-2269</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4.951"/>
    </inkml:context>
    <inkml:brush xml:id="br0">
      <inkml:brushProperty name="width" value="0.025" units="cm"/>
      <inkml:brushProperty name="height" value="0.025" units="cm"/>
    </inkml:brush>
  </inkml:definitions>
  <inkml:trace contextRef="#ctx0" brushRef="#br0">20 84 5669,'0'0'6476,"-3"9"-2980,-1-1-2962,1 1-1,1-1 0,0 1 0,0 0 0,1 0 0,0 0 0,0 0 0,1-1 0,0 1 0,0 0 0,1 0 0,1 0 0,-1 0 0,1 0 0,1-1 0,0 1 0,0-1 0,1 0 0,6 12 0,-6-15-99,0 0-1,0 0 1,0 0-1,1-1 1,0 1 0,0-1-1,8 5 1,-11-8-340,0 0 1,-1 0 0,1 0 0,0 0-1,0-1 1,0 1 0,-1-1 0,1 1 0,0-1-1,0 0 1,0 0 0,0 0 0,0 0-1,0 0 1,0 0 0,-1 0 0,1 0-1,0-1 1,0 1 0,0-1 0,0 0-1,-1 1 1,1-1 0,0 0 0,-1 0-1,1 0 1,0 0 0,-1 0 0,1-1 0,1-1-1,20-25-171,-2 0-1,-1-2 0,-1 0 0,-1-1 0,-2-1 1,19-51-1,-27 56-3798,0 3-4041</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5.483"/>
    </inkml:context>
    <inkml:brush xml:id="br0">
      <inkml:brushProperty name="width" value="0.025" units="cm"/>
      <inkml:brushProperty name="height" value="0.025" units="cm"/>
    </inkml:brush>
  </inkml:definitions>
  <inkml:trace contextRef="#ctx0" brushRef="#br0">1 0 7527,'0'0'18257,"31"53"-17616,-21-15-353,0 1-192,-2 2-64,2-4 0,-2-5-32,0-5-640,-1-8-417,-1-5-545,-4-10-1248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256"/>
    </inkml:context>
    <inkml:brush xml:id="br0">
      <inkml:brushProperty name="width" value="0.025" units="cm"/>
      <inkml:brushProperty name="height" value="0.025" units="cm"/>
    </inkml:brush>
  </inkml:definitions>
  <inkml:trace contextRef="#ctx0" brushRef="#br0">31 0 20499,'0'0'1762,"-31"53"-9129</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5.857"/>
    </inkml:context>
    <inkml:brush xml:id="br0">
      <inkml:brushProperty name="width" value="0.025" units="cm"/>
      <inkml:brushProperty name="height" value="0.025" units="cm"/>
    </inkml:brush>
  </inkml:definitions>
  <inkml:trace contextRef="#ctx0" brushRef="#br0">1 125 18449,'0'0'8713,"78"-34"-8137,-34 15-416,5-3-96,-5 5 1,-6-1-610,-7 9-2370,-13 4-2370,-6 5-3779</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6.185"/>
    </inkml:context>
    <inkml:brush xml:id="br0">
      <inkml:brushProperty name="width" value="0.025" units="cm"/>
      <inkml:brushProperty name="height" value="0.025" units="cm"/>
    </inkml:brush>
  </inkml:definitions>
  <inkml:trace contextRef="#ctx0" brushRef="#br0">68 0 15278,'0'0'10805,"-8"8"-10655,3-4-121,0 0 1,1 0-1,-1 1 1,1 0 0,0 0-1,0 0 1,0 1-1,1-1 1,0 1-1,0 0 1,1 0-1,-1 0 1,1 0-1,-2 10 1,2-5 312,1-1 1,0 1-1,0-1 1,1 1-1,2 18 1,-2-28-298,1 1 0,-1 0 0,1-1 0,-1 1 0,1-1 0,-1 1 0,1-1 0,0 1 0,0-1 1,0 0-1,0 1 0,0-1 0,0 0 0,0 1 0,0-1 0,0 0 0,1 0 0,1 1 0,-1-1-28,0-1 0,0 1 0,0-1 1,0 1-1,1-1 0,-1 0 0,0 0 0,0 0 0,0 0 0,0 0 0,1-1 0,-1 1 0,0-1 0,0 1 0,0-1 0,0 0 0,0 1 0,2-3 0,7-3 125,0-1 1,-1 0-1,0-1 0,0 0 1,-1-1-1,0 0 1,-1 0-1,11-16 0,15-14 349,-26 38-479,-4 13 89,-1 27 264,-2-27-165,-1-5-152,7 28 188,3-28-149,8-18-52,11-25-275,14-16-697,-41 50 847,1 0-1,-1 0 0,1 0 1,-1 0-1,1 0 1,0 1-1,0-1 0,-1 1 1,1-1-1,0 1 1,1 0-1,-1 0 0,0 1 1,0-1-1,0 1 0,6-1 1,6 9-6867,-8-2 189,0-2-2350</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6.697"/>
    </inkml:context>
    <inkml:brush xml:id="br0">
      <inkml:brushProperty name="width" value="0.025" units="cm"/>
      <inkml:brushProperty name="height" value="0.025" units="cm"/>
    </inkml:brush>
  </inkml:definitions>
  <inkml:trace contextRef="#ctx0" brushRef="#br0">11 37 6470,'0'0'15951,"-2"8"-15294,0 3-695,-4 51 2798,6-58-2683,0-1-1,1 1 0,-1 0 1,1 0-1,0-1 0,0 1 1,0-1-1,1 1 0,-1-1 1,1 1-1,0-1 0,0 0 0,0 0 1,0 0-1,1 0 0,2 3 1,6 4-192,-1 0 0,0 1 0,0 0 1,-1 1-1,11 20 0,-17-27 116,0 1 1,0 0-1,-1 1 1,0-1-1,0 0 1,-1 1-1,1-1 0,-2 1 1,1-1-1,-1 1 1,1-1-1,-2 1 0,1 0 1,-3 11-1,2-16 104,1-1 0,0 1 0,-1 0 0,0 0 0,1-1 0,-1 1 0,0-1 0,0 1 0,0-1 0,0 1 0,0-1 0,0 1 0,0-1 0,-1 0 0,1 0 0,0 0 0,-1 1 0,1-1 0,-1-1 0,1 1 0,-4 1 0,4-2-38,0 1-1,0-1 1,0 0-1,0 0 1,0 0-1,0-1 1,0 1-1,0 0 1,0 0-1,0 0 1,0-1-1,0 1 1,0-1-1,0 1 1,0-1-1,0 1 1,1-1-1,-1 1 1,0-1-1,0 0 1,0 1-1,1-1 1,-1 0-1,0 0 1,1 1-1,-1-1 1,1 0-1,-1 0 1,1 0-1,-1 0 1,1 0-1,0 0 0,-1 0 1,1 0-1,0 0 1,0 0-1,0-2 1,-4-11-49,2 0 0,0-1 0,1 1 0,0-1 0,1 0 0,0 1 0,2-1 0,-1 1 0,2-1 0,5-18 0,6-6-313,0 1-1,29-51 0,-45 93 387,0 0 0,0 0 0,0 1-1,1-1 1,0 1 0,0-1 0,0 1-1,0-1 1,1 1 0,0 5 0,0-9-82,1-1 1,0 1-1,-1-1 1,1 1-1,0 0 1,0-1 0,0 1-1,0-1 1,-1 0-1,1 1 1,0-1-1,0 0 1,0 0 0,0 1-1,0-1 1,0 0-1,0 0 1,0 0-1,0 0 1,0 0 0,0 0-1,0 0 1,-1-1-1,1 1 1,0 0-1,0 0 1,0-1 0,1 0-1,28-8 151,8-15-38,-33 19-166,1 1 1,-1 0-1,1 1 1,0-1-1,0 1 1,0 0-1,0 1 1,0-1-1,1 1 1,-1 0-1,9-1 1,-1 11-1499,-13-7 1270,-1 0 1,1 0-1,0-1 0,0 1 1,0 0-1,0-1 1,-1 1-1,1 0 0,0-1 1,0 1-1,0-1 1,0 0-1,0 1 0,1-1 1,-1 0-1,0 0 1,0 1-1,0-1 1,0 0-1,0 0 0,0 0 1,0 0-1,0 0 1,1-1-1,-1 1 0,0 0 1,0 0-1,0-1 1,0 1-1,2-2 0,12-13-4575,3-6-1196</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7.227"/>
    </inkml:context>
    <inkml:brush xml:id="br0">
      <inkml:brushProperty name="width" value="0.025" units="cm"/>
      <inkml:brushProperty name="height" value="0.025" units="cm"/>
    </inkml:brush>
  </inkml:definitions>
  <inkml:trace contextRef="#ctx0" brushRef="#br0">14 45 4164,'0'0'3278,"1"-10"1008,-1 1-4250,1-16 6762,-10 56-1044,6-16-5202,1 0-1,1 0 0,0 0 0,1 0 0,1 0 1,0 0-1,6 25 0,1-9-209,2 0-1,19 45 1,-29-75-318,0 0 0,1 0 1,-1 0-1,0 1 0,1-1 1,-1 0-1,1 0 0,-1 0 1,1 0-1,0 0 0,-1 0 1,1 0-1,0 0 0,0 0 0,0 0 1,0-1-1,0 1 0,-1 0 1,1 0-1,1-1 0,1 2 1,-3-3 24,1 0 0,0 1 1,-1-1-1,1 0 0,0 0 1,-1 0-1,1 0 1,-1 0-1,1 0 0,-1 0 1,0 0-1,1 0 0,-1 0 1,0 0-1,0 0 1,0 0-1,0 0 0,0-2 1,2-67 1458,-2 65-1473,0-3-35,0 0 0,-1-1 0,0 1 0,-1 0 0,0 0 0,0-1 0,0 1 0,-6-11 0,10 37 0,-3-16 0,1 0 0,0 0 0,0 0 0,0 0 0,0 0 0,0 0 0,1 0 0,-1-1 0,1 1 0,-1 0 0,1 0 0,0 0 0,-1 0 0,1 0 0,0-1 0,0 1 0,2 2 0,-1-2 0,0 0 0,0 0 0,0 0 0,1 0 0,-1 0 0,1-1 0,-1 1 0,1-1 0,-1 0 0,1 0 0,0 1 0,0-2 0,0 1 0,0 0 0,-1-1 0,1 1 0,0-1 0,0 0 0,0 0 0,0 0 0,0 0 0,0 0 0,0-1 0,0 1 0,0-1 0,0 0 0,0 0 0,-1 0 0,4-2 0,0 0 0,0-1 0,0 1 0,-1-1 0,0-1 0,0 1 0,0-1 0,0 0 0,-1 0 0,1 0 0,-1 0 0,5-11 0,10-27 0,-9 19 0,-17 52 0,2-12 0,1-5 0,0 0 0,1 0 0,0 0 0,1 0 0,1 1 0,0-1 0,0 1 0,1-1 0,1 18 0,0-29 1,-1 1 1,0 0-1,0-1 1,1 1-1,-1-1 1,0 1-1,1-1 1,-1 1-1,0-1 0,1 1 1,-1-1-1,1 0 1,-1 1-1,1-1 1,-1 1-1,1-1 0,-1 0 1,1 0-1,-1 1 1,1-1-1,-1 0 1,1 0-1,-1 0 1,1 1-1,0-1 0,-1 0 1,1 0-1,-1 0 1,1 0-1,0 0 1,-1 0-1,1 0 0,-1 0 1,1-1-1,0 1 1,-1 0-1,1 0 1,-1 0-1,1-1 1,-1 1-1,1 0 0,-1 0 1,1-1-1,-1 1 1,1-1-1,-1 1 1,1 0-1,-1-1 0,1 1 1,-1-1-1,1 0 1,21-24-376,-7-26-7447,-10 17 534</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7.569"/>
    </inkml:context>
    <inkml:brush xml:id="br0">
      <inkml:brushProperty name="width" value="0.025" units="cm"/>
      <inkml:brushProperty name="height" value="0.025" units="cm"/>
    </inkml:brush>
  </inkml:definitions>
  <inkml:trace contextRef="#ctx0" brushRef="#br0">1 0 9673,'0'0'17617,"66"45"-27418,-43-42 256</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7.898"/>
    </inkml:context>
    <inkml:brush xml:id="br0">
      <inkml:brushProperty name="width" value="0.025" units="cm"/>
      <inkml:brushProperty name="height" value="0.025" units="cm"/>
    </inkml:brush>
  </inkml:definitions>
  <inkml:trace contextRef="#ctx0" brushRef="#br0">51 266 3619,'0'0'16651,"-6"11"-13379,2-2-2858,-2 3 479,-1 1-1,2 0 1,0 0-1,1 0 1,0 1-1,0-1 1,-1 24-1,5-36-883,0 0 0,0-1 0,0 1-1,0-1 1,0 1 0,0-1 0,0 1 0,0-1-1,0 1 1,0 0 0,0-1 0,0 1 0,1-1 0,-1 1-1,0-1 1,0 1 0,1-1 0,-1 1 0,0-1-1,1 0 1,-1 1 0,1-1 0,-1 1 0,0-1-1,1 0 1,-1 1 0,1-1 0,-1 0 0,1 1 0,-1-1-1,1 0 1,0 0 0,20-4 144,-16 2-117,1-1 1,-1 0-1,0-1 1,-1 1-1,1-1 1,4-4-1,6-12 29,-1-1-1,-1 0 0,21-45 0,-17 31-6,-26 52 17,0 1 0,1 1 0,1-1-1,1 1 1,0 1 0,1-1 0,-2 23-1,7-42-72,0 1-1,0 0 0,0 0 1,0 0-1,0-1 0,0 1 1,0 0-1,0 0 0,0 0 1,0 0-1,0-1 0,1 1 1,-1 0-1,0 0 0,1-1 1,-1 1-1,0 0 0,1 0 1,-1-1-1,1 1 0,-1 0 1,1-1-1,-1 1 0,1-1 1,0 1-1,-1 0 0,1-1 1,0 0-1,-1 1 0,1-1 1,0 1-1,-1-1 0,1 0 1,0 1-1,0-1 0,0 0 1,-1 0-1,1 0 0,0 0 1,0 0-1,0 0 0,0 0 1,-1 0-1,1 0 0,0 0 1,0 0-1,0 0 0,-1 0 1,1-1-1,0 1 0,0 0 1,0-1-1,-1 1 0,2-1 1,3-1-4,1-1-1,-1 0 1,0 0 0,0 0 0,-1 0 0,8-7 0,16-20 2,-1-2 0,-2 0 0,-1-2 0,-2 0 0,-2-2 0,-1 0 0,28-73 0,-38 67 0,-14 28 0,4 14 0,1 0 0,-1 0 0,0 0 0,0 0 0,0 0 0,0 0 0,0 0 0,0 0 0,0 1 0,1-1 0,-1 0 0,0 1 0,0-1 0,0 0 0,0 1 0,1-1 0,-1 1 0,0-1 0,1 1 0,-1-1 0,-1 2 0,-7 6 0,1 1 0,-1 1 0,1-1 0,1 1 0,0 1 0,0-1 0,1 1 0,0 1 0,1-1 0,1 1 0,0-1 0,0 1 0,1 1 0,0-1 0,1 0 0,0 18 0,2-28-11,0 1 1,0-1-1,1 1 0,-1-1 0,1 0 1,0 1-1,-1-1 0,1 0 1,0 0-1,0 1 0,1-1 0,-1 0 1,0 0-1,1 0 0,-1-1 1,1 1-1,0 0 0,2 2 0,2 0-113,-1 0-1,1 0 1,0-1-1,0 0 1,0 0-1,11 3 0,3 0-1205,0-2 0,1 0 1,31 2-1,-24-5-9251</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8.636"/>
    </inkml:context>
    <inkml:brush xml:id="br0">
      <inkml:brushProperty name="width" value="0.025" units="cm"/>
      <inkml:brushProperty name="height" value="0.025" units="cm"/>
    </inkml:brush>
  </inkml:definitions>
  <inkml:trace contextRef="#ctx0" brushRef="#br0">1 1 6342,'0'0'20366,"1"13"-19106,1 89 129,-4-64-1001,3 0 1,1 1-1,1-1 1,17 71-1,-4-74 161,-15-34-532,-1 0-1,0-1 1,0 1 0,1 0 0,-1-1-1,1 1 1,-1-1 0,0 1 0,1-1-1,-1 1 1,1-1 0,-1 1 0,1-1-1,-1 1 1,1-1 0,0 0 0,-1 1-1,1-1 1,0 0 0,-1 1 0,1-1-1,0 0 1,-1 0 0,1 0 0,0 1-1,-1-1 1,1 0 0,0 0 0,-1 0-1,1 0 1,0 0 0,0-1 0,-1 1-1,1 0 1,0 0 0,-1 0 0,1 0-1,0-1 1,-1 1 0,1 0 0,0-1-1,-1 1 1,1-1 0,-1 1 0,1 0-1,-1-1 1,1 1 0,-1-1 0,1 0-1,-1 1 1,1-1 0,5-8-9,-1 0 1,0-1-1,0 1 1,-1-1-1,0 0 1,4-18-1,12-69-17,-16 73 7,1-24 2,-4 37 0,0-1 0,0 1 0,1 0 0,0 0 0,1 0 0,8-21 0,-11 32 0,0-1 0,1 1 0,-1-1 0,0 1 0,0-1 0,1 0 0,-1 1 0,1-1 0,-1 1 0,0 0 0,1-1 0,-1 1 0,1-1 0,-1 1 0,1 0 0,-1-1 0,1 1 0,0 0 0,-1-1 0,1 1 0,-1 0 0,1 0 0,0 0 0,-1 0 0,1 0 0,-1-1 0,1 1 0,0 0 0,-1 0 0,1 1 0,0-1 0,-1 0 0,1 0 0,-1 0 0,1 0 0,0 0 0,-1 1 0,1-1 0,-1 0 0,1 0 0,-1 1 0,1-1 0,-1 0 0,1 1 0,-1-1 0,1 1 0,-1-1 0,1 1 0,1 1 0,-1 0 0,0-1 0,1 1 0,-1 0 0,0 0 0,0 0 0,0-1 0,0 1 0,0 0 0,-1 0 0,1 1 0,0-1 0,-1 3 0,1 0 0,-1 0 0,-1 0 0,1 0 0,-1 0 0,1 0 0,-2 0 0,1 0 0,0 0 0,-1 0 0,0-1 0,0 1 0,0-1 0,-1 1 0,0-1 0,0 0 0,0 0 0,0 0 0,0 0 0,-1 0 0,0-1 0,1 0 0,-2 0 0,1 0 0,0 0 0,0 0 0,-1-1 0,1 0 0,-1 0 0,0 0 0,0-1 0,0 1 0,0-1 0,0 0 0,-9 0 0,14-1 0,-1 0-1,1 0 1,-1 0-1,1 0 1,0 0-1,-1 0 1,1 0-1,-1 0 1,1 0-1,0 0 1,-1 0-1,1-1 1,-1 1-1,1 0 1,0 0-1,-1 0 1,1-1-1,0 1 1,-1 0-1,1 0 1,0-1-1,-1 1 1,1 0-1,0-1 1,0 1-1,0 0 1,-1-1-1,1 1 1,0 0-1,0-1 1,0 1 0,0-1-1,-1 1 1,1 0-1,0-1 1,0 1-1,0-1 1,0 1-1,0 0 1,0-1-1,0 1 1,0-1-1,0 1 1,0 0-1,1-1 1,-1 1-1,0-1 1,0 1-1,0 0 1,0-1-1,1 1 1,-1 0-1,0-1 1,0 1-1,1 0 1,-1-1-1,1 1 1,16-23-821,46-18-6730,-18 16-391,-44 25 7682,26-14-5687</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9.012"/>
    </inkml:context>
    <inkml:brush xml:id="br0">
      <inkml:brushProperty name="width" value="0.025" units="cm"/>
      <inkml:brushProperty name="height" value="0.025" units="cm"/>
    </inkml:brush>
  </inkml:definitions>
  <inkml:trace contextRef="#ctx0" brushRef="#br0">1 150 4740,'0'0'24792,"1"9"-24194,-1 3-445,0-8-109,0 0-1,1 1 1,-1-1 0,1 1-1,0-1 1,0 0-1,2 5 1,-3-8-40,1 0 1,-1-1 0,1 1-1,0 0 1,-1-1 0,1 1-1,0-1 1,-1 1 0,1-1-1,0 0 1,0 1 0,0-1-1,-1 0 1,1 1 0,0-1-1,0 0 1,0 0 0,0 0-1,0 0 1,-1 1 0,1-1-1,0-1 1,0 1 0,0 0-1,0 0 1,0 0 0,0 0-1,-1-1 1,1 1 0,0 0-1,1-1 1,26-11 257,13-26 237,-35 31-463,0 1-1,0 0 1,0 1 0,0-1-1,1 1 1,0 1 0,11-7-1,-18 11-47,1 0 1,-1 0-1,1-1 0,0 1 0,-1 0 0,1 0 0,-1 0 0,1 0 0,-1 0 0,1-1 0,0 1 0,-1 0 0,1 1 0,-1-1 0,1 0 0,0 0 0,-1 0 0,1 0 0,-1 0 0,1 0 0,-1 1 0,1-1 0,-1 0 0,1 1 1,-1-1-1,1 0 0,-1 1 0,1-1 0,-1 0 0,1 1 0,-1-1 0,0 1 0,1 0 0,8 23-258,2 4-506,-10-27 716,-1 0-1,1-1 1,0 1 0,-1-1-1,1 1 1,0-1 0,0 0-1,-1 1 1,1-1 0,0 0-1,0 1 1,0-1 0,0 0-1,-1 0 1,1 0 0,0 0-1,0 0 1,0 0 0,0 0-1,0 0 1,0 0 0,-1 0-1,1 0 1,0 0 0,0-1 0,0 1-1,0 0 1,-1-1 0,1 1-1,0-1 1,0 1 0,1-1-1,5-6-603,0 1-1,-1-1 1,0 0 0,0-1-1,0 1 1,-1-1 0,0 0-1,0-1 1,4-12 0,3-1-2078,5-8-1507,-2-4-1116</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1:49.632"/>
    </inkml:context>
    <inkml:brush xml:id="br0">
      <inkml:brushProperty name="width" value="0.025" units="cm"/>
      <inkml:brushProperty name="height" value="0.025" units="cm"/>
    </inkml:brush>
  </inkml:definitions>
  <inkml:trace contextRef="#ctx0" brushRef="#br0">53 111 12172,'0'0'11125,"-7"11"-9615,1 1-1237,0 0 0,0 1 0,1 0 0,1 0-1,0 1 1,1-1 0,0 1 0,1 0 0,0 15-1,0 2-210,1-20-52,0-1 0,0 1 0,1-1 0,0 1 0,1-1 0,1 1 0,-1-1-1,1 1 1,1-1 0,5 13 0,-7-22 2,-1 0 0,1-1 0,-1 1 0,1-1-1,0 1 1,0-1 0,-1 1 0,1-1 0,0 1 0,0-1 0,0 0-1,0 1 1,-1-1 0,1 0 0,0 0 0,0 0 0,0 1 0,0-1-1,0 0 1,0 0 0,0 0 0,-1-1 0,1 1 0,0 0 0,0 0-1,0 0 1,0-1 0,0 1 0,-1 0 0,1-1 0,0 1 0,0-1-1,0 1 1,-1-1 0,1 1 0,0-1 0,-1 1 0,1-1 0,0 0-1,-1 1 1,1-1 0,-1 0 0,1 0 0,0-1 0,28-37 333,-26 36-364,5-13 83,5-3-321,-9 22 77,-3 12 35,-1-9 190,0-1-14,0-1 0,0 0 0,0 1 0,1-1 0,-1 1 0,1-1-1,2 5 1,-3-9-26,0 1-1,0 0 1,1-1-1,-1 1 0,0-1 1,1 1-1,-1-1 1,1 0-1,-1 1 0,0-1 1,1 1-1,-1-1 1,1 0-1,-1 1 0,1-1 1,-1 0-1,1 1 0,0-1 1,-1 0-1,1 0 1,-1 0-1,1 1 0,0-1 1,22-9 93,-14 2 52,-1 0-1,0 0 0,0-1 1,-1 0-1,0-1 0,0 0 0,8-15 1,35-74 1725,-24 36-1299,29-109 1,-58 186-577,-31 138 0,31-136 0,1 1 0,1-1 0,1 1 0,1-1 0,0 1 0,1-1 0,5 20 0,-5-29 0,1 0 0,0 0 0,1 0 0,7 12 0,-10-18 0,1 1 0,0 0 0,0 0 0,0-1 0,0 0 0,0 1 0,1-1 0,-1 0 0,1 0 0,-1 0 0,1 0 0,0 0 0,0-1 0,0 0 0,3 2 0,-6-3 0,1 0 0,-1-1 0,0 1 0,0 0 0,1 0 0,-1-1 0,0 1 0,0 0 0,1 0 0,-1-1 0,0 1 0,0 0 0,0-1 0,0 1 0,1 0 0,-1-1 0,0 1 0,0-1 0,0 1 0,0 0 0,0-1 0,0 1 0,0 0 0,0-1 0,0 1 0,0 0 0,0-1 0,0 1 0,0-1 0,0 1 0,-1 0 0,1-1 0,0 1 0,0 0 0,0-1 0,0 1 0,-1 0 0,1 0 0,0-1 0,-1 1 0,-5-16 0,-6-1 0,-2 0 0,0 2 0,-1 0 0,-20-16 0,-28-30 0,62 61 0,1-1 0,-1 1 0,0-1 0,1 0 0,-1 1 0,1-1 0,-1 0 0,1 1 0,-1-1 0,1 0 0,0 0 0,-1 1 0,1-1 0,0 0 0,-1 0 0,1 0 0,0 1 0,0-1 0,0 0 0,0 0 0,0 0 0,0 0 0,0 0 0,0 1 0,0-1 0,0 0 0,1 0 0,-1 0 0,0 0 0,0 1 0,1-1 0,-1 0 0,1 0 0,-1 1 0,0-1 0,1 0 0,0 1 0,-1-1 0,1 0 0,-1 1 0,1-1 0,0 1 0,-1-1 0,1 1 0,0-1 0,0 0 0,45-15 0,-37 13 0,152-33-1452,-55 15-2156,-2-9-3301,-44 5-13825</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18.119"/>
    </inkml:context>
    <inkml:brush xml:id="br0">
      <inkml:brushProperty name="width" value="0.025" units="cm"/>
      <inkml:brushProperty name="height" value="0.025" units="cm"/>
    </inkml:brush>
  </inkml:definitions>
  <inkml:trace contextRef="#ctx0" brushRef="#br0">77 72 5221,'0'0'6604,"2"-11"-3951,12-49 833,-14 115 634,1 2-3334,-32 201 1969,-1 11-1934,22 60 86,-6 74 1331,14-377-2054,0 1-1026,14-51-3193,3-18-3188,-8 21 1463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0.756"/>
    </inkml:context>
    <inkml:brush xml:id="br0">
      <inkml:brushProperty name="width" value="0.025" units="cm"/>
      <inkml:brushProperty name="height" value="0.025" units="cm"/>
    </inkml:brush>
  </inkml:definitions>
  <inkml:trace contextRef="#ctx0" brushRef="#br0">1 180 16239,'0'0'5926,"10"2"-3428,-3 0-2184,1-1-1,-1 0 0,0 0 1,1-1-1,-1 0 0,1 0 0,-1-1 1,0 1-1,1-2 0,-1 1 1,0-1-1,0 0 0,0-1 0,0 1 1,9-6-1,-6 2-67,-1 0 0,0-1 0,0 0-1,0 0 1,-1-1 0,7-8 0,-11 12-174,-1-1 0,0 1 0,0-1 0,0 0-1,0 1 1,-1-1 0,0-1 0,0 1 0,0 0 0,-1 0 0,0-1 0,0 1 0,1-11 0,-2 14-64,0 1-1,0 0 1,0 0 0,0 0 0,0 0-1,0 0 1,-1 0 0,1 0-1,0 0 1,0 0 0,-1 0 0,1 0-1,-1 0 1,1 0 0,-1 0-1,1 0 1,-1 0 0,1 0-1,-1 1 1,0-1 0,1 0 0,-1 0-1,0 1 1,0-1 0,0 0-1,0 1 1,0-1 0,-1 0 0,-1 0-12,1 1 0,-1 0 1,1 0-1,0 0 1,-1 0-1,1 0 0,-1 0 1,1 0-1,0 1 1,-1 0-1,1-1 1,-3 2-1,-3 1-18,0 1 1,0 0 0,1 0-1,0 0 1,0 1-1,-12 10 1,5 1 21,0 1 1,1 0 0,1 0 0,-11 22 0,19-31-7,0-1 0,1 1 0,-1 0 0,2 0 0,-1 0 0,1 0 0,0 0 0,1 0 0,0 0 0,0 1 0,1-1 0,0 1 0,1 11 0,0-18 6,0 0 0,0 0 0,0 0 1,0-1-1,0 1 0,1 0 0,-1-1 1,0 1-1,1-1 0,-1 1 0,1-1 1,0 0-1,-1 0 0,1 0 0,0 0 1,0 0-1,0 0 0,0 0 0,-1-1 0,1 1 1,0 0-1,0-1 0,0 0 0,0 1 1,1-1-1,-1 0 0,0 0 0,2-1 1,5 2 10,0-2 0,0 1 1,0-1-1,0-1 0,11-3 0,5-4-23,-1-1 1,0-2-1,-1-1 0,33-23 0,-24 15-14,39-19-1,-69 39 32,-1 0-1,1 0 0,-1 0 1,1 0-1,-1 0 0,1 1 1,0-1-1,-1 1 0,1-1 1,0 1-1,-1-1 0,1 1 1,0 0-1,0 0 0,-1 0 1,1 0-1,0 0 0,0 0 1,-1 0-1,1 1 0,0-1 1,-1 1-1,1-1 0,0 1 1,1 0-1,-1 2 12,-1-1 0,0 0 0,0 0 0,0 1 0,0-1-1,0 1 1,0-1 0,-1 1 0,1-1 0,-1 1 0,0-1 0,0 5 0,0-3-5,0-1 0,1 1 0,-1 0 0,1 0 1,0-1-1,0 1 0,0 0 0,0-1 0,1 1 1,-1-1-1,4 6 0,-3-7-11,1-1 0,-1 1 0,0-1 0,0 0 0,1 0 0,-1 1 0,0-2 0,1 1 0,-1 0 0,1 0 0,0-1 0,-1 1 0,1-1 0,-1 0 0,1 0 0,0 0 0,2 0 0,49-8 0,-30 0 0,0-1 0,23-11 0,-31 12 0,1 0 0,0 2 0,0 0 0,1 0 0,34-4 0,-51 10 0,0 0 0,1 0 0,-1 1 0,1-1 0,-1 0 0,0 1 0,0 0 0,1-1 0,-1 1 0,0 0 0,0-1 0,1 1 0,-1 0 0,0 0 0,0 0 0,0 0 0,0 0 0,0 0 0,0 0 0,-1 0 0,1 0 0,0 1 0,-1-1 0,1 0 0,0 1 0,-1-1 0,0 0 0,1 1 0,-1-1 0,0 0 0,1 1 0,-1-1 0,0 1 0,0-1 0,0 1 0,-1-1 0,1 2 0,-4 70 0,1-53 0,3-19 0,0 0 0,0 1 0,0-1 0,0 0 0,0 1 0,0-1 0,0 0 0,0 1 0,0-1 0,1 0 0,-1 1 0,0-1 0,1 0 0,-1 0 0,1 0 0,-1 1 0,1-1 0,0 0 0,0 0 0,-1 0 0,1 0 0,0 0 0,0 0 0,0 0 0,0 0 0,2 1 0,0-2 0,-1 1 0,0 0 0,1-1 0,-1 0 0,0 0 0,1 1 0,-1-1 0,1-1 0,-1 1 0,1 0 0,-1-1 0,0 1 0,1-1 0,3-1 0,4-3 0,-1 1 0,0-1 0,0-1 0,14-10 0,-18 11 0,0 1 0,1 0 0,-1 0 0,1 0 0,0 1 0,0 0 0,0 0 0,1 0 0,-1 1 0,1 0 0,-1 0 0,1 1 0,0-1 0,11 1 0,-17 2 0,-1-1 0,1 1 0,0 0 0,0 0 0,0 0 0,-1 0 0,1 0 0,-1 0 0,1 0 0,-1 0 0,1 1 0,-1-1 0,0 0 0,1 0 0,-1 0 0,0 0 0,0 1 0,0-1 0,0 0 0,0 0 0,0 1 0,0-1 0,-1 2 0,-2 33 0,3-33-4,-8 29-1329,-1-14-2439</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18.572"/>
    </inkml:context>
    <inkml:brush xml:id="br0">
      <inkml:brushProperty name="width" value="0.025" units="cm"/>
      <inkml:brushProperty name="height" value="0.025" units="cm"/>
    </inkml:brush>
  </inkml:definitions>
  <inkml:trace contextRef="#ctx0" brushRef="#br0">0 175 15791,'0'0'7586,"8"7"-6647,-2-3-849,-1 0 0,1-1 1,0 0-1,0 0 0,0 0 0,0 0 0,1-1 0,-1 0 0,1 0 0,0-1 0,-1 0 0,1 0 0,0-1 0,9 0 0,18-1 90,60-12-1,-41 5-90,460-32-55,3 36-207,127-4 435,-424-10 301,263-55 1,-476 72-799,27-8-1600,-22-1-1927,-8-6-3800,-5 4-67</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18.915"/>
    </inkml:context>
    <inkml:brush xml:id="br0">
      <inkml:brushProperty name="width" value="0.025" units="cm"/>
      <inkml:brushProperty name="height" value="0.025" units="cm"/>
    </inkml:brush>
  </inkml:definitions>
  <inkml:trace contextRef="#ctx0" brushRef="#br0">1 26 5445,'0'0'16133,"9"-4"-15060,7-1-892,1 0 1,-1 2 0,1 0-1,0 0 1,0 2 0,1 0-1,-1 1 1,22 2 0,-24 0-84,0 0 0,0 0 1,0 1-1,-1 1 1,1 1-1,-1 0 0,0 1 1,0 0-1,0 1 1,16 12-1,-27-17-52,0 0 0,-1 0 0,1 0 0,-1 1 0,1-1 0,-1 1 0,0 0 0,0 0 0,0 0 0,0 0-1,0 0 1,-1 0 0,1 0 0,-1 0 0,0 1 0,0-1 0,0 0 0,-1 1 0,1-1 0,-1 6 0,0-4 136,-1 1-1,0-1 1,0 1 0,-1-1 0,0 0-1,0 0 1,0 0 0,0 0-1,-1 0 1,0 0 0,-6 7-1,-8 9 563,-1-2 0,-1 0 0,-1-1 0,-27 18 0,42-32-690,-44 35 302,21-15-875,-1-2 0,-44 25-1,62-43-4823</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19.539"/>
    </inkml:context>
    <inkml:brush xml:id="br0">
      <inkml:brushProperty name="width" value="0.025" units="cm"/>
      <inkml:brushProperty name="height" value="0.025" units="cm"/>
    </inkml:brush>
  </inkml:definitions>
  <inkml:trace contextRef="#ctx0" brushRef="#br0">23 514 12492,'0'0'1276,"-4"9"266,-1 1-876,3-7-425,0 0 1,1 0-1,-1 1 0,1-1 0,-1 0 1,1 1-1,0 0 0,1-1 0,-1 1 1,1-1-1,-1 5 0,1-7-154,1-1 1,-1 1-1,0-1 0,1 0 0,-1 1 1,1-1-1,-1 0 0,1 1 0,-1-1 0,0 0 1,1 0-1,-1 1 0,1-1 0,-1 0 0,1 0 1,-1 0-1,1 0 0,-1 0 0,1 0 1,0 1-1,-1-1 0,1 0 0,-1-1 0,1 1 1,-1 0-1,1 0 0,-1 0 0,1 0 1,-1 0-1,1 0 0,-1-1 0,1 1 0,-1 0 1,1-1-1,21-6 1008,3-12-386,0 0 0,-2-2 0,0 0 0,-1-2 1,29-40-1,-41 52-565,23-31 135,-1-1 0,-2-2 0,-1-1 0,-3-1 1,-2-2-1,26-76 0,-51 132-253,1 0 0,0 0 1,0-1-1,0 1 1,1 0-1,0 0 0,3 12 1,0 2-9,0 0 67,0-1-1,1 1 1,1-1-1,1 0 1,1 0-1,16 30 1,-16-38-328,1 0 0,-1 0 0,2-1-1,10 12 1,-9-13-1085,0-1 0,1 0-1,0 0 1,18 9 0,-7-8-5826</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0.335"/>
    </inkml:context>
    <inkml:brush xml:id="br0">
      <inkml:brushProperty name="width" value="0.025" units="cm"/>
      <inkml:brushProperty name="height" value="0.025" units="cm"/>
    </inkml:brush>
  </inkml:definitions>
  <inkml:trace contextRef="#ctx0" brushRef="#br0">170 1 0,'0'0'26703,"-1"15"-25828,-3 12-758,-1-1-1,-1 1 1,-1-1-1,-2 0 1,-12 27-1,0-9-86,11-19-10,-2-1 0,0-1-1,-2 0 1,-24 32 0,38-55-49,0 0 0,0 0 1,0 0-1,0 0 0,0 1 1,0-1-1,-1 0 1,1 0-1,0 0 0,0 0 1,0 0-1,0 0 0,0 0 1,0 0-1,0 0 1,-1 0-1,1 0 0,0 0 1,0 0-1,0 0 0,0 1 1,0-1-1,0 0 1,-1 0-1,1 0 0,0 0 1,0 0-1,0-1 0,0 1 1,0 0-1,0 0 1,-1 0-1,1 0 0,0 0 1,0 0-1,0 0 0,0 0 1,0 0-1,0 0 1,-1 0-1,1 0 0,0 0 1,0 0-1,0-1 0,0 1 1,0 0-1,0 0 1,0 0-1,0 0 0,0 0 1,0 0-1,0 0 0,0-1 1,0 1-1,-1 0 0,1 0 1,0 0-1,0 0 1,0-1-1,-2-14-1516,1-25-1902,1 35 2613,0-44-5572,1-4-3342</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0.677"/>
    </inkml:context>
    <inkml:brush xml:id="br0">
      <inkml:brushProperty name="width" value="0.025" units="cm"/>
      <inkml:brushProperty name="height" value="0.025" units="cm"/>
    </inkml:brush>
  </inkml:definitions>
  <inkml:trace contextRef="#ctx0" brushRef="#br0">3 0 14446,'0'0'5157,"-2"65"-2851,12-46-416,8-4-33,8 0 33,6-1-897,7-5-737,5-4-192,6-1-1953,-5-4-2596,-11 0-2882,-5 0-3779</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1.022"/>
    </inkml:context>
    <inkml:brush xml:id="br0">
      <inkml:brushProperty name="width" value="0.025" units="cm"/>
      <inkml:brushProperty name="height" value="0.025" units="cm"/>
    </inkml:brush>
  </inkml:definitions>
  <inkml:trace contextRef="#ctx0" brushRef="#br0">0 56 12620,'0'0'8755,"9"-8"-6625,-1 1-1700,0 1 1,1 0 0,-1 1-1,1 0 1,17-7-1,-25 11-406,1 0 0,0 0-1,0 1 1,0-1 0,0 0 0,1 1 0,-1-1-1,0 1 1,0 0 0,0 0 0,0 0 0,0 0-1,0 0 1,1 0 0,-1 1 0,0-1-1,0 1 1,0-1 0,0 1 0,0 0 0,0 0-1,0 0 1,0 0 0,-1 0 0,1 0-1,0 0 1,-1 1 0,1-1 0,0 1 0,-1-1-1,0 1 1,1 0 0,-1-1 0,0 1 0,0 0-1,0 0 1,0 0 0,0 0 0,0 0-1,-1 0 1,2 3 0,-1 0-7,0 0 0,0 1 0,0-1 0,0 1 0,-1-1 0,0 1 1,0-1-1,-1 1 0,0-1 0,1 1 0,-2-1 0,1 1 0,-1-1 0,-3 9 0,-4 2 491,1-1 0,-2 0 0,-14 17 0,-14 22 1320,37-53-1822,0 0 1,0 0 0,0 0-1,1 0 1,-1 0-1,0 0 1,1 0-1,-1 0 1,1 0 0,-1 0-1,1 1 1,-1-1-1,1 0 1,0 0-1,-1 1 1,1-1 0,0 0-1,0 0 1,0 1-1,0-1 1,0 0-1,1 0 1,-1 1-1,0-1 1,0 0 0,1 0-1,-1 0 1,1 1-1,-1-1 1,1 0-1,-1 0 1,1 0 0,0 0-1,0 0 1,-1 0-1,1 0 1,0 0-1,0 0 1,0-1 0,0 1-1,0 0 1,0 0-1,0-1 1,0 1-1,1-1 1,-1 1 0,0-1-1,0 1 1,3-1-1,6 2-814,1 0-1,-1-1 0,1 0 1,19-2-1,-20 0-387,45-1-6166</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1.381"/>
    </inkml:context>
    <inkml:brush xml:id="br0">
      <inkml:brushProperty name="width" value="0.025" units="cm"/>
      <inkml:brushProperty name="height" value="0.025" units="cm"/>
    </inkml:brush>
  </inkml:definitions>
  <inkml:trace contextRef="#ctx0" brushRef="#br0">294 1 21813,'0'0'3043,"-29"67"-1058,5-29-1184,-4 4-449,-5 3 129,-1-3-97,1-2-224,6-8 65,2-8 159,6-10-224,3-7-96,5-7-32,5 0-865,0-18-1761,5-7-1538,-1-9-1761,2-3-4998</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1.720"/>
    </inkml:context>
    <inkml:brush xml:id="br0">
      <inkml:brushProperty name="width" value="0.025" units="cm"/>
      <inkml:brushProperty name="height" value="0.025" units="cm"/>
    </inkml:brush>
  </inkml:definitions>
  <inkml:trace contextRef="#ctx0" brushRef="#br0">0 1 13068,'0'0'9129,"48"5"-6374,-19 0-770,-1 0-479,5 3-449,2 0-481,-1 1-383,-2 2-129,-6-2-64,-1 3-801,-7 0-1057,-3-2-1473,-7-3-1794,-2-2-3427</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2.079"/>
    </inkml:context>
    <inkml:brush xml:id="br0">
      <inkml:brushProperty name="width" value="0.025" units="cm"/>
      <inkml:brushProperty name="height" value="0.025" units="cm"/>
    </inkml:brush>
  </inkml:definitions>
  <inkml:trace contextRef="#ctx0" brushRef="#br0">0 239 19218,'0'0'8776,"10"-4"-7238,3-3-1380,1-1-1,-1 0 1,-1-1 0,0-1 0,0 0-1,-1 0 1,0-1 0,10-14 0,77-111-169,-99 158 130,-8 17-19,2-11-481,0-1 0,2 1 0,0 1 0,1 40-1,5-58-5047,6-10-5071</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3.144"/>
    </inkml:context>
    <inkml:brush xml:id="br0">
      <inkml:brushProperty name="width" value="0.025" units="cm"/>
      <inkml:brushProperty name="height" value="0.025" units="cm"/>
    </inkml:brush>
  </inkml:definitions>
  <inkml:trace contextRef="#ctx0" brushRef="#br0">1 1 12139,'3'8'1644,"1"1"0,0-1 0,0 0 0,1 0-1,0-1 1,7 9 0,1-1-687,1-1 1,20 17-1,-7-10-965,1-1-1,0-1 0,32 14 1,-1-4 13,-18-10 450,0 2 0,-2 1 0,43 33 0,89 86 125,144 107 970,-99-115-706,-133-79 117,-19-11-438,-64-43-523,0 0 1,0 0-1,0 0 0,1 0 1,-1 1-1,0-1 0,0 0 0,0 0 1,0 0-1,0 0 0,0 0 1,1 0-1,-1 0 0,0 0 1,0 1-1,0-1 0,0 0 1,0 0-1,0 0 0,0 0 0,0 0 1,0 1-1,1-1 0,-1 0 1,0 0-1,0 0 0,0 0 1,0 0-1,0 1 0,0-1 1,0 0-1,0 0 0,0 0 0,0 0 1,0 1-1,0-1 0,-1 0 1,1 0-1,0 0 0,0 0 1,0 1-1,0-1 0,0 0 1,0 0-1,0 0 0,0 0 1,0 0-1,0 0 0,-1 1 0,1-1 1,0 0-1,0 0 0,0 0 1,0 0-1,0 0 0,-1 0 1,1 0-1,0 0 0,0 0 1,0 0-1,0 0 0,0 0 0,-1 0 1,1 0-1,0 0 0,0 0 1,0 0-1,-1 0 0,-13 0-2861,-6-18-5830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2.982"/>
    </inkml:context>
    <inkml:brush xml:id="br0">
      <inkml:brushProperty name="width" value="0.025" units="cm"/>
      <inkml:brushProperty name="height" value="0.025" units="cm"/>
    </inkml:brush>
  </inkml:definitions>
  <inkml:trace contextRef="#ctx0" brushRef="#br0">161 389 19282,'0'0'3481,"5"-9"352,23-43 1356,-39 56-4207,-10 18-982,1 1 0,1 0 0,1 2 0,-23 39 0,31-46 0,1 1 0,0 0 0,1 0 0,1 0 0,1 1 0,1 0 0,-4 33 0,8-50 0,1 0 0,0 0 0,0 0 0,0-1 0,0 1 0,1 0 0,-1 0 0,1 0 0,0 0 0,-1-1 0,1 1 0,0 0 0,1-1 0,-1 1 0,0-1 0,1 1 0,0-1 0,-1 0 0,1 1 0,0-1 0,0 0 0,0 0 0,0 0 0,1-1 0,-1 1 0,0 0 0,1-1 0,-1 0 0,1 1 0,0-1 0,-1 0 0,1 0 0,0-1 0,0 1 0,-1 0 0,1-1 0,0 0 0,0 0 0,0 0 0,4 0 0,6 0 0,0-1 0,0 0 0,0-1 0,0-1 0,-1 0 0,1 0 0,22-11 0,-2-2 0,-1-2 0,-1-1 0,-1-1 0,-1-2 0,43-40 0,-30 19 0,-2-1 0,57-81 0,-79 99 0,0-2 0,21-48 0,-34 65 0,-1-1 0,0 1 0,0-1 0,-1 0 0,-1 0 0,0 0 0,-1 0 0,0-1 0,-1-23 0,-1 32 0,0 0 0,0 0 0,0 0 0,0 0 0,0 0 0,-1 1 0,0-1 0,1 1 0,-1-1 0,-1 1 0,1-1 0,0 1 0,-1 0 0,0 0 0,1 0 0,-1 1 0,-1-1 0,1 1 0,0-1 0,0 1 0,-1 0 0,1 0 0,-1 1 0,0-1 0,0 1 0,1 0 0,-1 0 0,0 0 0,0 0 0,0 1 0,-7-1 0,2 1 0,-1 0 0,1 0 0,-1 1 0,1 0 0,0 1 0,-1 0 0,1 0 0,0 1 0,0 0 0,0 0 0,1 1 0,-13 8 0,8-3 0,-1 2 0,1 0 0,1 0 0,0 1 0,-18 24 0,25-30 0,1 0 0,0 0 0,0 0 0,1 0 0,0 1 0,0-1 0,1 1 0,-1 0 0,1 0 0,1 0 0,-1 0 0,1 0 0,1 0 0,-1 0 0,1 0 0,1 9 0,0-13 0,-1-1 0,1 0 0,0 0 0,0 0 0,0 1 0,0-1 0,1 0 0,-1 0 0,0-1 0,1 1 0,-1 0 0,1 0 0,0-1 0,0 1 0,0-1 0,0 0 0,-1 1 0,2-1 0,-1 0 0,0 0 0,0 0 0,0 0 0,0-1 0,1 1 0,-1 0 0,3-1 0,8 2 0,0 0 0,0-1 0,20-1 0,-21 0 0,129-16 0,-140 16 0,1 0 0,0 1 0,0-1 0,-1 1 0,1-1 0,-1 1 0,1-1 0,0 1 0,-1 0 0,1 0 0,-1 0 0,0 0 0,1 0 0,-1 0 0,0 0 0,0 1 0,1-1 0,-1 0 0,0 1 0,0-1 0,0 0 0,-1 1 0,1-1 0,0 1 0,-1 0 0,1-1 0,-1 1 0,1 0 0,-1-1 0,0 1 0,1 3 0,1 8 0,-1 0 0,-1 0 0,0 16 0,-1-14 0,-16 194 0,18-206 0,1 1-3858,1-10-5785,4-8 2100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1.580"/>
    </inkml:context>
    <inkml:brush xml:id="br0">
      <inkml:brushProperty name="width" value="0.025" units="cm"/>
      <inkml:brushProperty name="height" value="0.025" units="cm"/>
    </inkml:brush>
  </inkml:definitions>
  <inkml:trace contextRef="#ctx0" brushRef="#br0">72 96 13837,'0'0'16821,"0"16"-15769,0 6-847,-1 0 0,-1 0 0,-1 0 0,-9 31 0,11-51-203,-12 38 4,2-1 0,2 2 0,1-1 0,-3 58 0,11-98-6,0 1 0,-1-1 0,1 1 0,0-1 0,0 0 0,0 1 0,0-1 0,0 1 0,0-1 0,0 1 0,1-1 0,-1 0 0,0 1 0,0-1 0,0 1 0,0-1 0,0 0 0,1 1 0,-1-1 0,0 0 0,0 1 0,1-1 0,-1 0 0,0 1 0,1-1 0,-1 0 0,0 1 0,1-1 0,-1 0 0,0 0 0,1 0 0,-1 1 0,0-1 0,1 0 0,-1 0 0,1 0 0,-1 0 0,0 0 0,1 0 0,-1 1 0,1-1 0,-1 0 0,1 0 0,-1-1 0,0 1 0,1 0 0,-1 0 0,1 0 0,-1 0 0,1 0 0,-1 0 0,0 0 0,1-1 0,-1 1 0,0 0 0,1 0 0,-1-1 0,0 1 0,1 0 0,-1 0 0,0-1 0,1 1 0,-1 0 0,0-1 0,0 1 0,1 0 0,-1-1 0,0 1 0,0-1 0,24-26 0,-15 7 0,0-1 0,-1 1 0,-2-2 0,0 1 0,-1-1 0,4-37 0,-2-135 0,-7 161 0,0 23 0,-2-31 0,2 40 0,0-1 0,0 1 0,0-1 0,0 1 0,-1 0 0,1-1 0,0 1 0,-1 0 0,1-1 0,-1 1 0,0 0 0,1 0 0,-1-1 0,0 1 0,0 0 0,0 0 0,0 0 0,0 0 0,0 0 0,0 0 0,0 1 0,0-1 0,-2-1 0,2 2 0,0 1 0,0-1 0,0 0 0,0 1 0,0-1 0,1 0 0,-1 1 0,0-1 0,0 1 0,0-1 0,0 1 0,0 0 0,1-1 0,-1 1 0,0 0 0,0 0 0,1-1 0,-1 1 0,1 0 0,-1 0 0,1 0 0,-1 0 0,1 0 0,-1 0 0,1 0 0,0 0 0,0 0 0,-1 0 0,1 1 0,-11 39 0,10-36 0,-2 10 0,0 0 0,1 0 0,0 0 0,1 1 0,1-1 0,1 0 0,0 1 0,6 29 0,-6-41 0,1 1 0,-1-1 0,1 0 0,0 0 0,0 0 0,1 0 0,-1 0 0,1-1 0,-1 1 0,1-1 0,1 1 0,-1-1 0,0 0 0,6 4 0,-5-5 0,1 0 0,0 0 0,0 0 0,0 0 0,0-1 0,0 0 0,0 0 0,0 0 0,0-1 0,0 0 0,0 1 0,1-2 0,-1 1 0,0-1 0,7-1 0,-3-1 0,-1 0 0,1-1 0,-1 0 0,0 0 0,0-1 0,0 0 0,-1 0 0,1-1 0,-1 0 0,-1 0 0,1-1 0,-1 0 0,0 0 0,-1 0 0,1-1 0,-2 0 0,6-10 0,1-2 0,0-2 0,-2 1 0,8-29 0,-58 173 0,-5 16 0,42-120 0,0 0 0,1 0 0,1 0 0,1 0 0,1 30 0,0-46-213,1 0 0,-1 0 1,1-1-1,-1 1 0,1 0 0,0 0 1,0-1-1,0 1 0,0-1 0,0 1 0,1-1 1,-1 1-1,5 3 0,-4-4-368,1 1-1,0-1 0,0-1 1,0 1-1,0 0 1,0-1-1,0 1 1,1-1-1,-1 0 0,0 0 1,1 0-1,-1-1 1,1 1-1,-1-1 1,1 0-1,4 0 0,24 0-8941</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4.578"/>
    </inkml:context>
    <inkml:brush xml:id="br0">
      <inkml:brushProperty name="width" value="0.025" units="cm"/>
      <inkml:brushProperty name="height" value="0.025" units="cm"/>
    </inkml:brush>
  </inkml:definitions>
  <inkml:trace contextRef="#ctx0" brushRef="#br0">6 0 7911,'-4'6'5422,"3"10"-3607,3 16-435,57 234 6398,-21-110-5461,42 111-1629,-33-122-400,19 34 265,-27-80 485,-20-45 290,-16-39-1255,2 0 1,0-1-1,1 0 1,0 0-1,1 0 0,0-1 1,1 1-1,1-2 1,0 1-1,20 19 1,9 3 214,1-1 0,2-2 0,2-2 1,82 45-1,-113-71-288,1 0 0,0-1 0,0 0 0,0-1 0,0 0 0,0-1 0,18-1 0,-19 0 0,0 0 0,0 1 0,1 0 0,-2 0 0,1 2 0,0-1 0,0 2 0,21 8 0,54 43 0,-62-37 0,46 24 0,-61-38 0,1 1 0,-1-1 0,1-1 0,0 0 0,0-1 0,0 0 0,0 0 0,16-1 0,8 0 0,1 1 0,-1 1 0,51 13 0,-84-16-56,-1 1 0,0-1 0,1 1 1,-1-1-1,1 0 0,-1 0 0,1 1 0,-1-1 0,1 0 0,-1 0 0,1 0 1,-1-1-1,1 1 0,-1 0 0,1 0 0,-1-1 0,0 1 0,1-1 0,-1 1 1,0-1-1,1 0 0,-1 0 0,0 1 0,1-1 0,-1 0 0,0 0 1,0 0-1,1-1 0,-1-1-253,0 1-1,-1-1 1,1 0 0,-1 1 0,1-1 0,-1 1 0,0-1 0,0 0-1,0 1 1,0-1 0,-1 0 0,1 1 0,-1-1 0,0 1-1,1-1 1,-3-3 0,-5-13-8350</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5.485"/>
    </inkml:context>
    <inkml:brush xml:id="br0">
      <inkml:brushProperty name="width" value="0.025" units="cm"/>
      <inkml:brushProperty name="height" value="0.025" units="cm"/>
    </inkml:brush>
  </inkml:definitions>
  <inkml:trace contextRef="#ctx0" brushRef="#br0">91 81 12876,'-9'-2'8474,"4"7"-3374,4 16-1716,8 11-3480,-2-16 2794,-4-18-2680,-1 0 1,1 0-1,-1 0 1,1 0-1,-1 0 0,0 0 1,0 0-1,0 0 0,0 0 1,0 1-1,0-1 1,0 0-1,-1 0 0,1 0 1,-1 0-1,0 0 1,0-2-1,-1 1-18,0 0 0,0 0 0,0 0 0,-1 0 0,1 0 0,-1 0 0,1 1 0,-1-1 0,0 1 0,0 0 0,0 0 0,0 0 0,0 0 0,-1 1 0,1-1 0,0 1 0,-1 0 0,1 0 0,-1 0 0,0 0 0,1 1 0,-1-1 0,-3 1 0,6 1 0,0 0 0,0-1 0,0 1 0,0 0 0,1 0 0,-1 0 0,0 0 0,0 0 0,1 0 0,-1 0 0,1 0 0,-1 0 0,1 1 0,-1-1 0,1 0 0,0 0 0,-1 0 0,1 0 0,0 1 0,0-1 0,0 0 0,0 0 0,0 3 0,2 36 0,-2-34 0,10 46 0,-10-50 0,0 0 0,1-1 0,0 1 0,-1 0 0,1-1 0,0 1 0,-1 0 0,1-1 0,0 1 0,0-1 0,0 0 0,1 1 0,-1-1 0,0 0 0,0 0 0,1 0 0,-1 1 0,1-1 0,-1-1 0,1 1 0,-1 0 0,1 0 0,0-1 0,-1 1 0,1 0 0,2-1 0,-2 0 0,-1-1 0,1 1 0,-1-1 0,1 0 0,0 1 0,-1-1 0,1 0 0,-1 0 0,0 0 0,1-1 0,-1 1 0,0 0 0,0 0 0,0-1 0,1 1 0,-2-1 0,1 1 0,0-1 0,0 1 0,0-1 0,-1 1 0,1-1 0,0 0 0,0-3 0,11-48 0,-11 49 0,3-17 0,-2 0 0,0-1 0,-1 1 0,-3-28 0,0 43 0,0 12 0,-1 13 0,2 28 0,0-14 0,6 57 0,-1-83 0,1-21 0,2-25 0,2-92 0,-13 126 0,-6 10 0,-6 11 0,10-9 0,1 1 0,0 0 0,0 1 0,1-1 0,1 1 0,-1 0 0,1 0 0,1 0 0,-1 0 0,2 0 0,-1 1 0,1-1 0,1 0 0,0 16 0,10-63 0,-2 15 0,-2-7 0,4-56 0,-11 96-601,1 1-1,1-1 1,0 1-1,0-1 1,1 0-1,1 1 1,-1-1-1,9 19 1,4-2-7086</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7.235"/>
    </inkml:context>
    <inkml:brush xml:id="br0">
      <inkml:brushProperty name="width" value="0.025" units="cm"/>
      <inkml:brushProperty name="height" value="0.025" units="cm"/>
    </inkml:brush>
  </inkml:definitions>
  <inkml:trace contextRef="#ctx0" brushRef="#br0">0 177 15503,'0'0'4580,"60"-55"-3491,-29 47-384,13 0-129,6 1-159,5-1-257,3 3-96,0-4-32,-5 1-160,-6-2-577,-8-3-448,-12-5-1409,-13 4-2179,-14 1-4804</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7.593"/>
    </inkml:context>
    <inkml:brush xml:id="br0">
      <inkml:brushProperty name="width" value="0.025" units="cm"/>
      <inkml:brushProperty name="height" value="0.025" units="cm"/>
    </inkml:brush>
  </inkml:definitions>
  <inkml:trace contextRef="#ctx0" brushRef="#br0">307 0 17040,'0'0'2685,"1"12"-2498,-1-5-170,0 1 1,0-1-1,0 0 0,-1 1 0,0-1 0,0 0 1,-1 0-1,0 0 0,0 0 0,-1 0 0,0-1 1,0 1-1,0-1 0,-1 1 0,0-1 0,0 0 1,-7 7-1,-4 1 259,0-1-1,0 0 1,-1-1 0,-1-1 0,0 0 0,0-2 0,-1 0-1,0 0 1,-1-2 0,0 0 0,-33 7 0,51-14-242,0 0 0,0 0 0,0 0 0,0 0 0,0 0 0,0 0 1,0 0-1,0 1 0,0-1 0,0 0 0,0 1 0,0-1 1,0 1-1,0-1 0,0 1 0,0 0 0,0-1 0,1 1 0,-1 0 1,0 0-1,0-1 0,1 1 0,-1 0 0,1 0 0,-1 0 0,1 0 1,-1 0-1,1 0 0,-1 0 0,1 0 0,-1 1 0,2 0-20,0 0-1,0 0 1,0-1-1,0 1 1,0 0-1,0-1 1,0 1-1,1-1 1,-1 1-1,1-1 1,-1 0-1,1 0 1,-1 0-1,4 2 1,10 6-17,0-1 0,28 10 0,-4-4-100,1-2-1,51 8 1,-73-17-1094,0-2 0,0 0 1,0 0-1,26-4 0,1-7-4707</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29.905"/>
    </inkml:context>
    <inkml:brush xml:id="br0">
      <inkml:brushProperty name="width" value="0.025" units="cm"/>
      <inkml:brushProperty name="height" value="0.025" units="cm"/>
    </inkml:brush>
  </inkml:definitions>
  <inkml:trace contextRef="#ctx0" brushRef="#br0">56 2 10570,'7'12'6427,"-2"24"-6057,-4-27 654,13 81-253,3 152 1,-17-242-813,0 1 1,0 0 0,0-1 0,0 1 0,0 0 0,0-1 0,0 1 0,-1 0 0,1-1 0,0 1-1,0 0 1,0-1 0,-1 1 0,1-1 0,0 1 0,-1 0 0,1-1 0,-1 1 0,1-1 0,-1 1-1,1-1 1,-1 0 0,1 1 0,-1-1 0,1 1 0,-1-1 0,1 0 0,-1 1 0,0-1 0,1 0-1,-1 0 1,1 1 0,-1-1 0,0 0 0,1 0 0,-1 0 0,0 0 0,0 0 0,-1 0-109,1 0 0,-1 0 0,1-1 0,0 1 0,-1 0 0,1-1 0,-1 1 0,1-1 1,0 1-1,-1-1 0,1 0 0,0 0 0,0 1 0,0-1 0,0 0 0,-1 0 0,0-2 1,-6-9-204,1 0 1,1 0-1,0 0 1,1 0-1,0-1 1,1 0 0,1 0-1,0 0 1,-2-19-1,2 6 638,1-1 0,1 1 0,5-52 0,-3 73 94,1-1 0,-1 1 0,1 0 0,0 0 0,1 1 0,-1-1 0,1 0 0,0 1 0,0-1 0,0 1 0,0 0 0,1 0 0,0 0 0,0 1 0,0-1 0,6-3 0,-8 5-294,1 0 1,-1 1 0,1-1 0,-1 1 0,1 0-1,0-1 1,-1 1 0,1 1 0,0-1 0,0 0-1,0 1 1,0-1 0,0 1 0,0 0 0,0 0-1,-1 0 1,1 0 0,0 0 0,0 1-1,0-1 1,0 1 0,0 0 0,0 0 0,-1 0-1,1 0 1,0 1 0,-1-1 0,1 1 0,-1-1-1,4 4 1,-4-4-72,-1 0-1,0 0 0,1 0 1,-1 0-1,0 1 0,0-1 1,1 0-1,-1 0 0,0 1 1,0-1-1,0 1 0,-1-1 1,1 1-1,0-1 0,-1 1 1,1-1-1,0 1 0,-1 0 1,0-1-1,1 1 0,-1 0 1,0-1-1,0 1 0,0 0 1,0 0-1,0-1 0,-1 1 1,1 0-1,0-1 0,-1 1 1,1 0-1,-1-1 0,0 1 1,1-1-1,-1 1 0,0-1 1,0 1-1,0-1 0,0 0 1,0 1-1,0-1 0,-1 0 1,1 0-1,0 0 0,-1 0 1,-1 1-1,-3 2 276,-1 0 0,1 0-1,-1-1 1,0 0 0,-1-1 0,1 0-1,0 0 1,-1 0 0,-7 0 0,-6-1 1205,10-3-3956,33-3-10037,3 5 3733</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0.262"/>
    </inkml:context>
    <inkml:brush xml:id="br0">
      <inkml:brushProperty name="width" value="0.025" units="cm"/>
      <inkml:brushProperty name="height" value="0.025" units="cm"/>
    </inkml:brush>
  </inkml:definitions>
  <inkml:trace contextRef="#ctx0" brushRef="#br0">1 216 15663,'0'0'9486,"11"-9"-8941,11-11-285,-1-1 0,0-2 0,-2 0 0,0 0 0,-2-2 0,25-46 0,-50 94 95,0 1-1,-6 38 1,8-33-266,2-4-1002,0 0 0,0 48 1,8-63-1044,-2-7-805,2-23-13422</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0.606"/>
    </inkml:context>
    <inkml:brush xml:id="br0">
      <inkml:brushProperty name="width" value="0.025" units="cm"/>
      <inkml:brushProperty name="height" value="0.025" units="cm"/>
    </inkml:brush>
  </inkml:definitions>
  <inkml:trace contextRef="#ctx0" brushRef="#br0">0 110 13549,'0'0'5509,"82"-6"-3523,-31-7 288,9-2-384,4 1-385,-1 0-736,-3 3-609,-6-1-128,-9 6-384,-11-1-1378,-10 2-992,-6 2-1827,-8 0-3747</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0.932"/>
    </inkml:context>
    <inkml:brush xml:id="br0">
      <inkml:brushProperty name="width" value="0.025" units="cm"/>
      <inkml:brushProperty name="height" value="0.025" units="cm"/>
    </inkml:brush>
  </inkml:definitions>
  <inkml:trace contextRef="#ctx0" brushRef="#br0">0 0 14542,'0'0'6790,"0"67"-4932,0-36-481,2 3-864,10 1-353,-2-1-128,4-5 0,-3-2-320,0-6-289,-4-5 65,-4-7 159,-3-2-544,0-5-448,-3-2-865,-7 0-1794,-3 0-1729</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1.290"/>
    </inkml:context>
    <inkml:brush xml:id="br0">
      <inkml:brushProperty name="width" value="0.025" units="cm"/>
      <inkml:brushProperty name="height" value="0.025" units="cm"/>
    </inkml:brush>
  </inkml:definitions>
  <inkml:trace contextRef="#ctx0" brushRef="#br0">2 85 10442,'0'-9'4062,"-1"-1"-3294,1 6-125,0-1 1,-1 1-1,2 0 1,-1-1 0,0 1-1,1 0 1,1-6-1,-1 9-507,-1-1-1,1 1 0,0-1 0,0 1 0,0-1 1,0 1-1,0 0 0,0-1 0,0 1 0,0 0 1,1 0-1,-1 0 0,0 0 0,1 0 0,-1 0 1,1 0-1,-1 1 0,1-1 0,-1 0 0,1 1 1,0-1-1,-1 1 0,1 0 0,0-1 0,-1 1 1,3 0-1,7 0-38,1-1 0,0 2-1,-1 0 1,1 0 0,0 1 0,-1 0 0,21 8 0,-27-9-107,-1 1 1,0 0 0,1 0 0,-1 0-1,0 0 1,0 0 0,0 1-1,0 0 1,-1 0 0,1 0-1,-1 0 1,0 0 0,0 1-1,0 0 1,0-1 0,0 1-1,-1 0 1,0 0 0,0 0-1,0 1 1,0-1 0,1 8-1,-3-10 76,0-1 0,0 1-1,0 0 1,0 0 0,0-1 0,0 1-1,-1 0 1,1 0 0,-1-1 0,1 1-1,-1 0 1,0-1 0,0 1-1,0-1 1,0 1 0,0-1 0,0 1-1,0-1 1,0 0 0,0 0 0,-1 1-1,1-1 1,0 0 0,-1 0-1,1 0 1,-1 0 0,0-1 0,1 1-1,-1 0 1,1-1 0,-1 1-1,0-1 1,0 1 0,1-1 0,-1 0-1,-2 0 1,-10 3 691,-1-2-1,0 0 1,-20-1-1,20 0-512,10 0-157,0-1 0,-1 1 0,1-1 1,0 0-1,-1 0 0,-5-3 0,10 4-164,-1-1-1,1 1 1,-1-1-1,1 1 1,0-1-1,0 0 0,0 0 1,-1 1-1,1-1 1,0 0-1,0 0 1,0 0-1,0 0 0,0-1 1,0 1-1,1 0 1,-1 0-1,0 0 1,1-1-1,-1 1 0,1 0 1,-1-1-1,1 1 1,-1-1-1,1 1 1,0 0-1,0-1 0,0-2 1,0 3-224,1 0 1,0 0-1,-1 0 1,1 0-1,0 0 1,0 0-1,0 0 1,0 0-1,0 1 1,0-1-1,0 0 1,0 0 0,0 1-1,0-1 1,0 1-1,0-1 1,0 1-1,1-1 1,-1 1-1,0 0 1,0-1-1,1 1 1,-1 0-1,0 0 1,3 0-1,43-2-5924,-38 2 3634,17-1-4573</inkml:trace>
  <inkml:trace contextRef="#ctx0" brushRef="#br0" timeOffset="1">332 108 8488,'0'0'18919,"8"0"-18065,25 2-507,-33-1-338,1-1-1,0 0 1,-1 1-1,1-1 1,-1 0 0,1 1-1,-1-1 1,1 1-1,-1-1 1,1 1-1,-1-1 1,1 1-1,-1-1 1,1 1-1,-1 0 1,0-1-1,0 1 1,1 0-1,-1-1 1,0 1-1,0 0 1,0-1-1,1 1 1,-1 0-1,0-1 1,0 1-1,0 0 1,0-1-1,0 1 1,-1 0-1,1 0 1,0-1 0,0 1-1,0 0 1,0-1-1,-1 1 1,1-1-1,0 1 1,-1 0-1,1-1 1,-1 1-1,0 0 1,-14 26 585,15-27-583,-17 21 564,14-18-436,0 0 1,0 0-1,0 0 1,1 1 0,-1-1-1,1 1 1,0-1-1,0 1 1,0 0-1,0 0 1,0 0 0,1 0-1,0 0 1,0 0-1,-1 6 1,3-9-134,0 0 0,-1 0 0,1 0 1,0 0-1,-1 0 0,1 0 0,0-1 0,0 1 0,0 0 0,0 0 1,0-1-1,0 1 0,0-1 0,0 1 0,0-1 0,0 1 0,0-1 1,0 0-1,0 1 0,0-1 0,0 0 0,1 0 0,-1 0 1,0 0-1,2 0 0,39 1 17,-34-1-57,20 0-549,14 0-2556,-14-1-3111,2 1-8083</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2.980"/>
    </inkml:context>
    <inkml:brush xml:id="br0">
      <inkml:brushProperty name="width" value="0.025" units="cm"/>
      <inkml:brushProperty name="height" value="0.025" units="cm"/>
    </inkml:brush>
  </inkml:definitions>
  <inkml:trace contextRef="#ctx0" brushRef="#br0">0 76 13741,'0'0'8328,"53"-9"-7463,-17-4-481,4 0-320,5 2-448,-1-1-2723,-8 2-1986,-12 3-1922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2.716"/>
    </inkml:context>
    <inkml:brush xml:id="br0">
      <inkml:brushProperty name="width" value="0.025" units="cm"/>
      <inkml:brushProperty name="height" value="0.025" units="cm"/>
    </inkml:brush>
  </inkml:definitions>
  <inkml:trace contextRef="#ctx0" brushRef="#br0">136 412 17072,'0'0'3193,"-9"0"-759,1-1-1935,-1 1 1,1 1-1,-1-1 1,1 1-1,-1 1 1,1 0-1,0 0 1,0 0-1,0 1 1,0 0 0,0 1-1,0 0 1,-6 4-1,13-7-475,1-1 0,-1 1 0,1-1-1,0 0 1,-1 1 0,1-1 0,0 1 0,-1-1 0,1 1-1,0-1 1,0 1 0,-1-1 0,1 1 0,0 0-1,0-1 1,0 1 0,0-1 0,0 1 0,0-1 0,0 1-1,0 0 1,0-1 0,0 1 0,0-1 0,0 1 0,0-1-1,0 1 1,0 0 0,0-1 0,1 1 0,-1-1-1,0 1 1,1-1 0,-1 1 0,0-1 0,1 1 0,-1-1-1,0 0 1,1 1 0,-1-1 0,1 1 0,-1-1 0,1 0-1,-1 1 1,1-1 0,-1 0 0,1 0 0,-1 1-1,1-1 1,-1 0 0,1 0 0,-1 0 0,1 0 0,1 0-1,32 11 33,-32-11-13,30 6 48,-7-1-74,0 1 0,25 9 0,-44-13-10,0 0-1,0 1 0,0-1 0,-1 2 1,0-1-1,1 0 0,-1 1 0,0 0 1,-1 0-1,1 1 0,-1-1 0,0 1 1,6 8-1,-10-13 7,0 1-1,0-1 1,0 0-1,0 0 1,0 0 0,1 1-1,-1-1 1,0 0-1,0 0 1,0 0 0,0 0-1,1 1 1,-1-1-1,0 0 1,0 0 0,0 0-1,1 0 1,-1 0-1,0 0 1,0 0 0,1 1-1,-1-1 1,0 0-1,0 0 1,1 0 0,-1 0-1,0 0 1,0 0 0,0 0-1,1 0 1,-1 0-1,0 0 1,0-1 0,1 1-1,-1 0 1,0 0-1,0 0 1,1 0 0,-1 0-1,0 0 1,0 0-1,0 0 1,1-1 0,-1 1-1,0 0 1,0 0-1,0 0 1,0-1 0,1 1-1,-1 0 1,0 0-1,0 0 1,0-1 0,0 1-1,0 0 1,0 0-1,0 0 1,0-1 0,0 1-1,0 0 1,0 0-1,0-1 1,6-15 629,-3 0-642,-1 0 0,0 0 0,-1 0 0,-1 0 0,0 0 0,-1 0 0,-1 0 0,0 0 0,-2 0 0,-9-30 0,59 62-2440,-35-13 1556,1 0 0,0-1 0,0 0 0,0-1 0,0-1 0,0 0 0,1 0 0,-1-1 0,0 0 0,0-1 0,0-1 0,-1 0 0,15-6 0,-18 6 318,0-1 0,-1-1-1,1 1 1,-1-1 0,1-1-1,-1 1 1,11-13 0,-12 11 629,1-2 0,-1 1 1,-1 0-1,0-1 1,0 0-1,0 0 0,4-15 1,-1-5 713,0 0-1,-3 0 1,0-1 0,-2 1 0,0-40-1,-5 66 1793,-4 8-1811,-3 9-396,-10 24 60,3 1 0,1 0-1,1 1 1,3 0 0,1 1-1,2 0 1,2 1 0,1 0 0,3 69-1,2-105-411,0-1-1,0 1 0,1 0 1,0-1-1,0 1 0,0-1 1,1 0-1,0 1 1,0-1-1,0 0 0,1 0 1,0 0-1,0 0 0,0-1 1,5 7-1,-6-9 40,1 0 0,-1-1 0,0 1 0,1-1 0,-1 1 0,1-1 0,0 0 0,-1 0 0,1 0 0,0-1 0,-1 1 0,1 0 0,0-1 0,0 0 0,0 0 0,0 0 0,-1 0 0,1 0 0,0 0 0,0-1 0,0 1 0,-1-1 0,1 0 0,0 0 0,-1 0 0,1 0 0,-1-1 0,1 1 0,-1-1 0,1 1 0,-1-1 0,3-3 0,12-8 135,-1-2 0,0 0 0,-1 0 0,-1-1 0,0-1-1,-1-1 1,-1 0 0,16-34 0,-6 8-223,-3-2 0,23-82 0,-37 112-53,-1 0 0,-1 0 0,-1 0 1,1-24-1,-3 40 93,0 0 1,0 0 0,0 1-1,-1-1 1,1 0 0,0 0-1,0 0 1,0 0 0,0 0-1,-1 0 1,1 0 0,0 0-1,0 1 1,0-1 0,-1 0-1,1 0 1,0 0-1,0 0 1,0 0 0,-1 0-1,1 0 1,0 0 0,0 0-1,0 0 1,0 0 0,-1 0-1,1 0 1,0-1 0,0 1-1,0 0 1,-1 0 0,1 0-1,0 0 1,0 0 0,0 0-1,0 0 1,-1 0-1,1-1 1,0 1 0,0 0-1,0 0 1,0 0 0,0 0-1,0-1 1,-1 1 0,1 0-1,0 0 1,0 0 0,0 0-1,0-1 1,0 1 0,0 0-1,0 0 1,0-1 0,-10 18 152,-2 12 14,3 1 0,0-1 0,2 1 0,1 1 0,2-1 0,0 1-1,3 0 1,2 45 0,-2-73-153,1-1 0,0 1 1,0 0-1,1-1 0,-1 1 0,1-1 0,-1 1 1,1-1-1,0 1 0,0-1 0,0 1 0,0-1 1,0 1-1,0-1 0,1 0 0,-1 0 1,1 0-1,-1 0 0,1 0 0,0 0 0,0 0 1,0-1-1,0 1 0,0 0 0,0-1 0,1 0 1,-1 0-1,0 1 0,1-1 0,2 0 0,-1 0 28,0-1-1,0 0 0,0 0 1,0 0-1,0 0 1,0 0-1,-1-1 0,1 0 1,0 0-1,0 0 0,0 0 1,-1-1-1,1 0 0,-1 1 1,1-1-1,-1 0 1,0-1-1,1 1 0,3-4 1,7-9-21,0 0 0,-1 0 0,-1-2 0,0 1 0,-1-1 0,-1-1 0,-1 0 0,0 0 0,-2-1 0,0 0 0,-1-1 0,0 1 0,-2-1 0,-1 0 0,2-21 0,-10 20-22,-7 18 0,9 4 0,0 0 0,1 1 0,-1-1 0,1 1 0,0-1 0,-1 1 0,1 0 0,0 0 0,0 0 0,0 0 0,-3 5 0,-7 10-227,2 1-1,-1 1 1,2 0-1,1 0 1,0 1-1,2 0 1,0 1-1,-3 21 1,2 8-771,1 0 1,3 63 0,3-113 761,0 1 1,0-1 0,0 1 0,0 0 0,0-1 0,0 1-1,0-1 1,0 1 0,0 0 0,0-1 0,0 1-1,0-1 1,0 1 0,-1-1 0,1 1 0,0-1 0,0 1-1,-1-1 1,1 1 0,0-1 0,-1 1 0,1-1 0,-1 1-1,1-1 1,0 1 0,-1-1 0,1 0 0,-1 1 0,1-1-1,-2 1 1,-16-7-3239,-22-28 977,36 30 1937,-12-11 279,-96-98 4139,100 99-2779,0-1 0,1 0 0,1 0 0,0-1 1,2 0-1,-11-26 0,18 40-992,0 1 1,0-1-1,0 1 0,1-1 0,-1 0 1,1 1-1,-1-1 0,1 0 0,0 0 1,-1 0-1,1 1 0,0-1 0,0 0 1,0 0-1,1 1 0,-1-1 0,0 0 1,1 0-1,-1 1 0,1-1 0,-1 0 1,1 1-1,0-1 0,0 0 0,-1 1 1,1-1-1,1 1 0,-1-1 0,0 1 1,0 0-1,0 0 0,1-1 0,-1 1 1,0 0-1,1 0 0,-1 0 0,1 0 1,0 1-1,-1-1 0,1 0 0,2 0 1,7-1 544,0 0 1,0 1-1,0 0 1,0 1-1,19 2 1,-9-1-363,10 2-666,1 1 1,60 16-1,-61-12-1242,1-1 0,58 5-1,-51-11-7858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3.323"/>
    </inkml:context>
    <inkml:brush xml:id="br0">
      <inkml:brushProperty name="width" value="0.025" units="cm"/>
      <inkml:brushProperty name="height" value="0.025" units="cm"/>
    </inkml:brush>
  </inkml:definitions>
  <inkml:trace contextRef="#ctx0" brushRef="#br0">0 51 17104,'0'0'6150,"48"27"-5413,-4-27-417,6-7-224,6-12-897,-2-4-2113,-4-6-3717</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4.146"/>
    </inkml:context>
    <inkml:brush xml:id="br0">
      <inkml:brushProperty name="width" value="0.025" units="cm"/>
      <inkml:brushProperty name="height" value="0.025" units="cm"/>
    </inkml:brush>
  </inkml:definitions>
  <inkml:trace contextRef="#ctx0" brushRef="#br0">230 250 14510,'0'0'4052,"2"-8"-2189,0-1-1734,-1 5 118,0 0 0,0 0 0,0 0 0,0 0 0,-1 0 0,0 0 0,1 0 0,-2-6 0,1 8-174,-1 1 1,0 0-1,1-1 1,-1 1-1,0 0 0,0-1 1,1 1-1,-1 0 1,0 0-1,0 0 1,0-1-1,-1 1 0,1 0 1,0 1-1,0-1 1,-1 0-1,1 0 1,0 0-1,-1 1 0,1-1 1,-1 1-1,1-1 1,0 1-1,-1 0 0,1-1 1,-1 1-1,1 0 1,-1 0-1,0 0 1,-2 0-1,-6 0 257,-1 0-1,0 1 1,0 0 0,1 0-1,-1 2 1,1-1-1,-1 1 1,1 0 0,0 1-1,-11 6 1,16-8-294,1 1 0,0-1 1,0 1-1,0 0 0,0 0 0,0 0 1,1 1-1,-1-1 0,1 1 0,0 0 1,0 0-1,0 0 0,0 0 0,1 1 1,0-1-1,0 1 0,0-1 1,1 1-1,-1 0 0,1-1 0,0 1 1,0 0-1,1 0 0,-1 6 0,1-10-37,0 0-1,0 0 1,1 0-1,-1 1 1,0-1-1,0 0 0,1 0 1,-1 0-1,0 0 1,1 0-1,-1 0 1,1 0-1,-1 0 0,1 0 1,0 0-1,-1-1 1,1 1-1,0 0 1,0 0-1,0-1 1,-1 1-1,1 0 0,0-1 1,0 1-1,0-1 1,0 1-1,2 0 1,1 0 9,0 0 0,-1 0 1,1-1-1,0 0 1,0 1-1,-1-1 1,1-1-1,6 0 0,1-1 42,-1 0 0,1-1 0,-1 0 0,1 0-1,12-8 1,-13 6 59,-1 0 0,-1-1-1,1 0 1,-1 0-1,0-1 1,0 0 0,-1 0-1,0-1 1,0 0-1,-1 0 1,0-1 0,-1 0-1,1 0 1,-2 0 0,1-1-1,-1 1 1,-1-1-1,0 0 1,0 0 0,-1 0-1,0-1 1,-1 1-1,0-1 1,-1 1 0,-1-16-1,1 23-107,-1 0 1,0 0-1,1 0 0,-1 0 0,-1 0 0,1 0 0,0 0 1,-1 0-1,1 0 0,-1 1 0,0-1 0,0 1 0,0-1 0,0 1 1,0 0-1,-1 0 0,1 0 0,-1 0 0,1 0 0,-1 1 0,0-1 1,1 1-1,-1-1 0,0 1 0,0 0 0,0 0 0,0 1 1,-5-2-1,3 2-2,-1-1 1,1 1-1,-1 0 1,1 0 0,-1 1-1,1-1 1,-1 1-1,1 0 1,-1 1-1,1 0 1,0 0 0,0 0-1,0 0 1,0 1-1,-6 3 1,-25 18 36,16-12-121,1 2 0,-25 21 0,50-34-5826,5-1 1733,7 0-3803</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4.866"/>
    </inkml:context>
    <inkml:brush xml:id="br0">
      <inkml:brushProperty name="width" value="0.025" units="cm"/>
      <inkml:brushProperty name="height" value="0.025" units="cm"/>
    </inkml:brush>
  </inkml:definitions>
  <inkml:trace contextRef="#ctx0" brushRef="#br0">34 22 12075,'0'0'10362,"-3"8"-9860,-4 11-275,1 0 0,1 1 0,1-1 0,1 1-1,-2 21 1,5-40-218,0 0 0,0-1 0,0 1 0,0-1 0,0 1 0,0 0 0,0-1 1,0 1-1,0-1 0,0 1 0,1 0 0,-1-1 0,0 1 0,0-1 0,1 1 0,-1-1 0,0 1 0,1-1 0,-1 1 0,0-1 0,1 1 0,-1-1 0,1 1 0,-1-1 0,1 1 0,-1-1 0,1 0 0,-1 1 0,1-1 0,-1 0 0,2 1 0,19-6 1039,-15 3-655,-1-1 0,0 0 0,0-1 0,0 1 0,9-9-1,-2-5 190,0 0 0,-1-1 0,0 0 0,-2 0 0,0-1 0,8-27 0,-17 115-625,-6 23 150,6-91-106,0-1 1,0 0-1,0 1 1,0-1-1,0 1 0,0-1 1,0 1-1,0-1 1,0 1-1,0-1 1,1 1-1,-1-1 1,0 1-1,0-1 1,0 1-1,1-1 0,-1 0 1,0 1-1,0-1 1,1 1-1,-1-1 1,0 0-1,1 1 1,-1-1-1,1 0 1,-1 1-1,0-1 0,1 0 1,-1 0-1,1 0 1,-1 1-1,1-1 1,0 0-1,18-4-394,1-8-2280,-6 2-4117,1-6-6278</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38.287"/>
    </inkml:context>
    <inkml:brush xml:id="br0">
      <inkml:brushProperty name="width" value="0.025" units="cm"/>
      <inkml:brushProperty name="height" value="0.025" units="cm"/>
    </inkml:brush>
  </inkml:definitions>
  <inkml:trace contextRef="#ctx0" brushRef="#br0">1 151 8680,'0'7'10209,"4"-12"-4810,4-7-4858,33-45 2976,20-26-938,-61 83-2582,0 0 0,1 0 0,-1 0-1,0 0 1,0 0 0,1 0 0,-1 0-1,0 0 1,0 0 0,1 0 0,-1 0 0,0 1-1,0-1 1,1 0 0,-1 0 0,0 0-1,0 0 1,0 1 0,1-1 0,-1 0 0,0 0-1,0 0 1,0 1 0,0-1 0,0 0-1,0 0 1,1 1 0,-1-1 0,0 0-1,0 0 1,0 1 0,0-1 0,0 0 0,0 0-1,0 1 1,0-1 0,0 0 0,0 0-1,0 1 1,0-1 0,0 0 0,0 1 0,0-1-1,-1 0 1,1 0 0,0 0 0,0 1-1,0-1 1,0 20-110,0-18 123,0 151-1313,4-146-1042,6-14-230,5-15-5098,-7-4-6084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40.203"/>
    </inkml:context>
    <inkml:brush xml:id="br0">
      <inkml:brushProperty name="width" value="0.025" units="cm"/>
      <inkml:brushProperty name="height" value="0.025" units="cm"/>
    </inkml:brush>
  </inkml:definitions>
  <inkml:trace contextRef="#ctx0" brushRef="#br0">1 295 12812,'60'-10'9649,"47"-26"-8012,-43 14-730,372-111 1146,-140 53-5665,-268 76 2398,-1 0-1255,-12-2-4071</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40.797"/>
    </inkml:context>
    <inkml:brush xml:id="br0">
      <inkml:brushProperty name="width" value="0.025" units="cm"/>
      <inkml:brushProperty name="height" value="0.025" units="cm"/>
    </inkml:brush>
  </inkml:definitions>
  <inkml:trace contextRef="#ctx0" brushRef="#br0">235 216 11979,'0'0'12524,"-12"-5"-12412,6 1-102,4 3-7,-1-1 0,1 1 0,0-1 0,-1 1 0,1 0 0,-1 0 0,1 0-1,-1 0 1,1 0 0,-1 1 0,0-1 0,1 1 0,-1-1 0,0 1 0,0 0-1,1 0 1,-1 1 0,0-1 0,1 0 0,-1 1 0,0 0 0,1-1 0,-1 1 0,1 0-1,-1 0 1,1 1 0,-4 1 0,-5 7 124,1 1 0,0 0 0,1 0 0,1 1-1,0 0 1,-7 15 0,11-21-31,1 0 1,0 0-1,0 1 0,1-1 1,0 1-1,0 0 0,1 0 1,-1 0-1,1 0 0,1 0 1,0 0-1,0 0 0,0 0 1,2 11-1,-1-17-70,-1 0 0,1 0 0,0 0-1,-1 0 1,1 0 0,0 0 0,-1 0 0,1 0 0,0-1 0,0 1 0,0 0 0,0 0 0,0-1-1,0 1 1,0-1 0,0 1 0,0-1 0,0 1 0,0-1 0,0 0 0,0 0 0,0 1 0,0-1-1,0 0 1,0 0 0,1 0 0,-1 0 0,0 0 0,0 0 0,0 0 0,0-1 0,0 1-1,0 0 1,0-1 0,0 1 0,0-1 0,1 1 0,0-1 0,3-1 160,0 0 0,0-1 0,0 1 0,0-1 0,0 0-1,6-6 1,2-3-41,-2 0-1,0-1 0,0 0 0,-1-1 0,-1-1 0,0 1 0,-1-1 1,-1-1-1,0 1 0,-1-1 0,-1-1 0,0 1 0,-1-1 0,-1 1 0,-1-1 1,0 0-1,-1-29 0,-1 42-142,-1 0 1,1 0 0,-1 0-1,1 0 1,-1 0 0,0 0-1,-1 0 1,1 0-1,-1 0 1,1 1 0,-1-1-1,-1 0 1,1 1-1,0 0 1,-1-1 0,1 1-1,-1 0 1,0 0-1,0 0 1,0 1 0,-1-1-1,1 1 1,-1 0-1,1 0 1,-1 0 0,0 0-1,1 1 1,-1-1 0,0 1-1,0 0 1,-5-1-1,2 2-26,0-1-1,0 1 1,0 0-1,0 0 1,0 1-1,0 0 1,0 0-1,0 1 1,0 0-1,0 0 1,0 0-1,1 1 1,0 0-1,-1 1 1,1-1-1,0 1 1,-8 7-1,11-8-191,-28 29-776,30-31 512,0 1-1,0 0 0,0 0 0,0 0 1,1 0-1,-1 0 0,0 0 0,1 0 0,0 0 1,-1 0-1,1 3 0,0-5 299,0 1 1,0-1-1,0 0 1,0 0-1,0 0 1,0 1-1,0-1 1,0 0-1,0 0 1,0 0-1,0 1 1,0-1-1,0 0 1,0 0-1,0 0 1,1 1-1,-1-1 1,0 0-1,0 0 1,0 0-1,0 0 1,0 0-1,0 1 1,1-1-1,-1 0 1,0 0-1,0 0 1,0 0-1,0 0 1,1 0-1,-1 0 1,0 0-1,0 1 1,0-1-1,1 0 1,-1 0-1,0 0 1,0 0-1,0 0 1,1 0-1,-1 0 1,0 0-1,0 0 1,0 0-1,1-1 1,0 2-673,8-1-6962</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41.451"/>
    </inkml:context>
    <inkml:brush xml:id="br0">
      <inkml:brushProperty name="width" value="0.025" units="cm"/>
      <inkml:brushProperty name="height" value="0.025" units="cm"/>
    </inkml:brush>
  </inkml:definitions>
  <inkml:trace contextRef="#ctx0" brushRef="#br0">1 77 10890,'0'0'4746,"6"-9"-2370,-6 8-2354,3-4 296,0 0 1,0 1 0,0 0 0,0 0-1,0 0 1,1 0 0,0 0 0,0 0-1,0 1 1,0 0 0,0 0 0,1 0-1,0 0 1,-1 1 0,1 0 0,0 0-1,0 0 1,0 1 0,0-1 0,9 0-1,-13 2-310,-1 0 0,1 0-1,-1 0 1,1 0-1,-1 0 1,1 0-1,-1 0 1,1 0-1,-1 0 1,1 1-1,-1-1 1,1 0 0,-1 0-1,1 0 1,-1 1-1,0-1 1,1 0-1,-1 1 1,1-1-1,-1 0 1,0 1 0,1-1-1,-1 1 1,0-1-1,0 0 1,1 1-1,-1-1 1,0 1-1,0-1 1,1 1 0,-1-1-1,0 1 1,-2 21 72,-15 17 28,-67 60 170,84-99-263,0 0 0,-1 0 0,1 1 1,0-1-1,0 0 0,-1 1 0,1-1 1,0 0-1,0 1 0,0-1 0,0 0 1,-1 1-1,1-1 0,0 1 0,0-1 1,0 0-1,0 1 0,0-1 0,0 0 0,0 1 1,0-1-1,0 1 0,0-1 0,0 0 1,1 1-1,-1-1 0,0 0 0,0 1 1,0-1-1,0 0 0,0 1 0,1-1 1,-1 0-1,0 1 0,0-1 0,1 0 0,-1 1 1,0-1-1,1 0 0,-1 0 0,0 0 1,0 1-1,1-1 0,-1 0 0,1 0 1,26 4 270,30-9-56,14-20-1272,-26 2-3254,-15 5-2805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3:42.104"/>
    </inkml:context>
    <inkml:brush xml:id="br0">
      <inkml:brushProperty name="width" value="0.025" units="cm"/>
      <inkml:brushProperty name="height" value="0.025" units="cm"/>
    </inkml:brush>
  </inkml:definitions>
  <inkml:trace contextRef="#ctx0" brushRef="#br0">4 55 15855,'0'0'4885,"0"12"-3327,-1-1-1219,0-1-82,0 0 1,1 0 0,0 0 0,0 0 0,1 0-1,0-1 1,1 1 0,4 17 0,-5-26-222,0 1 0,0-1 0,0 0 0,0 0-1,0 0 1,0 1 0,0-1 0,0 0 0,1-1 0,-1 1 0,0 0 0,1 0 0,-1 0 0,0-1-1,1 1 1,-1-1 0,1 1 0,-1-1 0,1 0 0,-1 1 0,1-1 0,-1 0 0,1 0 0,-1 0-1,1 0 1,-1 0 0,1 0 0,-1-1 0,1 1 0,-1-1 0,1 1 0,-1-1 0,1 1 0,-1-1-1,0 0 1,1 1 0,-1-1 0,0 0 0,0 0 0,1 0 0,1-2 0,5-4 265,1 0 1,-1-1 0,0 1-1,8-13 1,-4 4 107,0-1 1,-2 0-1,0-1 0,-1 0 1,12-36-1,-35 116-267,10-50-133,1 1 0,0-1-1,1 1 1,0 0-1,1 0 1,0 15 0,1-26-85,1-1 0,-1 1 0,0-1 0,0 0 1,1 1-1,-1-1 0,1 1 0,0-1 0,-1 0 1,1 0-1,0 1 0,0-1 0,-1 0 0,1 0 1,0 0-1,0 0 0,0 0 0,1 0 0,-1 0 1,0 0-1,0 0 0,0 0 0,1-1 0,-1 1 1,0-1-1,1 1 0,-1-1 0,3 1 0,0 0-753,1 0 0,-1-1-1,1 0 1,0 1 0,-1-2-1,1 1 1,0 0 0,4-2-1,22-9-8320</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04.274"/>
    </inkml:context>
    <inkml:brush xml:id="br0">
      <inkml:brushProperty name="width" value="0.025" units="cm"/>
      <inkml:brushProperty name="height" value="0.025" units="cm"/>
    </inkml:brush>
  </inkml:definitions>
  <inkml:trace contextRef="#ctx0" brushRef="#br0">1 35 15855,'0'0'11750,"10"-6"-10458,-7 5-1138,38-20 570,-38 20-600,-1 0 0,1 0 0,-1 0 0,1 0 1,0 1-1,-1-1 0,1 1 0,0-1 0,0 1 1,-1 0-1,1 0 0,0 0 0,0 1 1,-1-1-1,1 1 0,4 1 0,-6-1-96,0 0-1,0 1 0,0-1 1,0 0-1,-1 1 1,1-1-1,0 1 1,-1-1-1,0 1 0,1-1 1,-1 1-1,0-1 1,0 1-1,1-1 1,-1 1-1,0-1 0,-1 1 1,1 0-1,-1 2 1,-5 31 304,0-25-332,-1 1 0,1-1 0,-1-1 0,-12 13 0,6-6 0,13-16 0,0 0 0,0 0 0,0 0 0,0 0 0,0 0 0,0 0 0,0 0 0,1 0 0,-1 0 0,0 0 0,0 0 0,0 0 0,0 0 0,0 0 0,0 1 0,0-1 0,0 0 0,0 0 0,0 0 0,0 0 0,1 0 0,-1 0 0,0 0 0,0 0 0,0 0 0,0 0 0,0 0 0,0 0 0,0 0 0,0 1 0,0-1 0,0 0 0,0 0 0,0 0 0,0 0 0,15-8-706,0 0 1,1 1-1,-1 1 0,28-7 0,-23 8-1753,1 2-1,-1 1 0,32-1 1,-40 3-13386</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04.928"/>
    </inkml:context>
    <inkml:brush xml:id="br0">
      <inkml:brushProperty name="width" value="0.025" units="cm"/>
      <inkml:brushProperty name="height" value="0.025" units="cm"/>
    </inkml:brush>
  </inkml:definitions>
  <inkml:trace contextRef="#ctx0" brushRef="#br0">0 158 3043,'0'0'26585,"10"-5"-24834,7-9-1553,0-1 1,-1 0-1,-1-1 0,-1-1 0,0 0 1,20-33-1,-26 42-198,-4 10 0,-3 27 0,-11 40 0,9-59 0,-7 31 0,-3 75 0,11-116-13,0 1 0,0-1 0,0 1 0,0-1 0,-1 0 0,1 1 0,0-1 0,0 1 0,1-1 0,-1 1 0,0-1 0,0 0 0,0 1-1,0-1 1,0 1 0,0-1 0,0 0 0,1 1 0,-1-1 0,0 1 0,0-1 0,1 0 0,-1 1 0,0-1 0,0 0 0,1 1 0,-1-1 0,0 0 0,1 0 0,-1 1 0,0-1 0,1 0 0,-1 0 0,1 0 0,-1 0 0,0 1 0,1-1 0,-1 0 0,1 0 0,-1 0-1,1 0 1,-1 0 0,0 0 0,1 0 0,-1 0 0,1 0 0,-1 0 0,0 0 0,1 0 0,-1-1 0,1 1 0,-1 0 0,0 0 0,1 0 0,0-1 0,20-14-3960,-4-7-4424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418"/>
    </inkml:context>
    <inkml:brush xml:id="br0">
      <inkml:brushProperty name="width" value="0.025" units="cm"/>
      <inkml:brushProperty name="height" value="0.025" units="cm"/>
    </inkml:brush>
  </inkml:definitions>
  <inkml:trace contextRef="#ctx0" brushRef="#br0">54 31 14638,'5'-31'9311,"-17"49"-5053,-16 50-2543,23-50-1491,0 0 1,2 1-1,-3 33 1,6-47-190,0 0 0,1-1 1,-1 1-1,1 0 0,0 0 1,0-1-1,0 1 0,1 0 0,2 4 1,-3-7-16,0 0 0,0 0 0,0-1 0,1 1 0,-1 0 0,1 0 0,0-1 0,-1 1 0,1-1 0,0 0 0,0 1 0,0-1 0,0 0 0,0 0 0,0 0 0,0 0 0,0-1 0,0 1 0,0 0 0,3-1 0,3 1 17,1 0 0,-1-1 0,1 0 0,-1-1 1,1 1-1,-1-2 0,1 1 0,-1-1 1,0-1-1,1 1 0,-1-2 0,-1 1 0,1-1 1,0 0-1,-1 0 0,11-9 0,7-7 99,-1-1-1,-1-2 0,20-25 1,-40 45-136,-3 3 0,0-1 0,1 1 0,-1-1 0,0 1 0,0-1 0,1 1 0,-1 0 0,0-1 0,1 1 0,-1 0 0,0-1 0,1 1 0,-1 0 0,1-1 0,-1 1 0,1 0 0,-1 0 0,0-1 0,1 1 0,-1 0 0,1 0 0,-1 0 0,1 0 0,-1 0 0,1 0 0,-1 0 0,1 0 0,-1 0 0,1 0 0,-1 0 0,1 0 0,-1 0 0,1 0 0,-1 0 0,1 0 0,0 1 0,6 20 0,-7 48 0,-1-50 0,0 2 0,1-14 0,-1 1 0,1-1 0,1 1 0,-1-1 0,1 1 0,3 10 0,-3-17 0,-1 1 0,1-1 0,0 1 0,0-1 0,-1 0 0,1 1 0,1-1 0,-1 0 0,0 0 0,0 1 0,0-1 0,0 0 0,1 0 0,-1 0 0,1 0 0,-1-1 0,1 1 0,-1 0 0,1-1 0,-1 1 0,1-1 0,-1 1 0,1-1 0,0 0 0,-1 1 0,1-1 0,0 0 0,-1 0 0,1 0 0,0-1 0,-1 1 0,1 0 0,-1-1 0,4 0 0,0-1-10,1 0-1,-1 0 1,0 0-1,1-1 1,-1 0 0,0 0-1,-1-1 1,1 1-1,0-1 1,-1 0-1,0 0 1,0-1 0,0 1-1,-1-1 1,1 1-1,-1-1 1,0-1 0,-1 1-1,5-10 1,-1 0-272,0 0 1,-1-1 0,-1 0-1,-1 1 1,0-1-1,1-17 1,-3 9-5025,1 4-2424</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20.661"/>
    </inkml:context>
    <inkml:brush xml:id="br0">
      <inkml:brushProperty name="width" value="0.025" units="cm"/>
      <inkml:brushProperty name="height" value="0.025" units="cm"/>
    </inkml:brush>
  </inkml:definitions>
  <inkml:trace contextRef="#ctx0" brushRef="#br0">1189 230 4324,'0'0'2755,"-7"-8"-172,-100-156 1304,104 160-3772,0-1 0,-1 1 0,0 0 0,0 0 0,0 0 0,0 1 0,0-1-1,-1 1 1,1 0 0,-1 1 0,0-1 0,0 1 0,0 0 0,-9-3 0,5 3-29,-1 0 0,1 1 1,0 0-1,-1 1 0,1 0 0,-1 1 0,-17 2 0,-5 5-171,0 2 0,0 0 0,-51 26-1,83-36 85,-274 141-2588,187-88 3809,-84 67 0,154-105-1092,0 0 0,1 1 0,0 0 0,2 2 0,0-1 0,1 2 0,0 0 1,2 0-1,0 1 0,1 1 0,1 0 0,2 0 0,0 0 0,1 1 0,0 0 1,2 1-1,1-1 0,1 1 0,1 35 0,3-7-117,2 1-1,2 0 1,2-1 0,3-1-1,29 86 1,-35-122 86,6 23-406,3-1-1,0 0 1,22 36-1,-31-64 244,0 1 0,0-1-1,1 0 1,0-1 0,1 1 0,-1-1 0,2 0-1,-1-1 1,1 0 0,0 0 0,0 0 0,0-1-1,1-1 1,0 1 0,0-1 0,0-1-1,14 4 1,1-3 77,1-1-1,0-1 1,0-2 0,0 0-1,-1-1 1,1-2-1,25-6 1,169-52 31,-147 39-169,46-15-739,195-87 1,-270 102 1233,-2-1 1,0-2-1,-2-1 1,0-3 0,-2-1-1,-1-1 1,51-59-1,-56 51 591,0-1-1,-3-1 0,-1-2 1,-3 0-1,23-55 0,-38 78-576,-2-1 0,0 0 0,-1-1 0,-1 0 1,-1 0-1,-2 0 0,0 0 0,-1 0 0,-1-1 0,0 1 0,-2 0 0,-1 0 0,-11-43 0,9 52-288,0-1 0,-1 1 0,0 0 0,-1 0 0,0 1 0,-1 0 0,-1 0 0,0 1 0,0 0 0,-1 1 0,0 0 0,-13-10 0,7 9 13,-1 0-1,0 1 1,-1 1-1,0 0 1,0 2-1,-1 0 1,-37-9-1,11 9-669,0 1 0,0 3 0,-1 1 1,1 3-1,0 1 0,0 2 0,-45 11 0,-20 6-3654,3-6-2131</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6:28.347"/>
    </inkml:context>
    <inkml:brush xml:id="br0">
      <inkml:brushProperty name="width" value="0.025" units="cm"/>
      <inkml:brushProperty name="height" value="0.025" units="cm"/>
    </inkml:brush>
  </inkml:definitions>
  <inkml:trace contextRef="#ctx0" brushRef="#br0">27 0 7687,'0'0'13869,"-3"9"-13393,-5 25 5,2 0 0,2 0 0,-1 70 1,5-10-2957,0-43-1727,0-20-4590</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36:29.605"/>
    </inkml:context>
    <inkml:brush xml:id="br0">
      <inkml:brushProperty name="width" value="0.025" units="cm"/>
      <inkml:brushProperty name="height" value="0.025" units="cm"/>
    </inkml:brush>
  </inkml:definitions>
  <inkml:trace contextRef="#ctx0" brushRef="#br0">40 25 12043,'0'0'15711,"-2"2"-14942,-3 7-634,0 1 0,0 0-1,1 0 1,0 1 0,1-1 0,0 1-1,1 0 1,0 0 0,-1 19 0,2 3-112,5 67-1,-4-94-6,0 0-1,1-1 1,0 1 0,0-1-1,1 1 1,-1-1-1,1 1 1,0-1-1,1 0 1,-1 0 0,5 6-1,-6-11 21,-1 0-1,0 0 0,1 0 1,-1 0-1,1 0 1,-1 0-1,1 0 0,-1 0 1,0 0-1,1 0 1,-1 0-1,1 0 0,-1 0 1,0-1-1,1 1 1,-1 0-1,0 0 0,1-1 1,-1 1-1,0 0 1,1 0-1,-1-1 1,0 1-1,1 0 0,-1-1 1,0 1-1,0 0 1,0-1-1,1 1 0,-1-1 1,0 1-1,0 0 1,0-1-1,0 1 0,0-1 1,0 1-1,0 0 1,1-1-1,-1 1 0,-1-1 1,6-24 576,-4 22-514,7-81 153,-2-117 0,-6 194-251,-11 67 0,9-25 0,-1 87 0,4-108 0,0 0 0,0 0 0,2 0 0,0 0 0,0-1 0,7 18 0,-10-30 0,0-1 0,0 1 0,1 0 0,-1-1 0,0 1 0,0 0 0,1-1 0,-1 1 0,0 0 0,1-1 0,-1 1 0,1-1 0,-1 1 0,1 0 0,-1-1 0,1 1 0,-1-1 0,1 1 0,-1-1 0,1 0 0,0 1 0,-1-1 0,1 0 0,-1 1 0,1-1 0,0 0 0,0 0 0,-1 1 0,2-1 0,9-16 0,0-33 0,-7-2 0,-2 0 0,-5-55 0,-9 60 0,-1 30 0,13 15 0,-1 1 0,0 0 0,1 0 0,-1 0 0,0 0 0,1 0 0,-1 0 0,0 0 0,1 0 0,-1 1 0,1-1 0,-1 0 0,0 0 0,1 0 0,-1 1 0,0-1 0,1 0 0,-1 1 0,1-1 0,-1 0 0,1 1 0,-1-1 0,1 1 0,-1-1 0,1 1 0,-1-1 0,1 1 0,0-1 0,-1 1 0,1 0 0,-3 5 0,0 0 0,0 0 0,1 0 0,-1 0 0,2 1 0,-1-1 0,1 1 0,0-1 0,0 1 0,0 10 0,5 69 0,-2-72 0,0 0 0,1 0 0,7 19 0,-9-31 0,-1 0 0,1 1 0,0-1 0,-1 1 0,1-1 0,0 0 0,1 0 0,-1 0 0,0 1 0,1-1 0,-1 0 0,1-1 0,-1 1 0,1 0 0,0 0 0,0-1 0,0 1 0,0-1 0,0 1 0,0-1 0,1 0 0,-1 0 0,0 0 0,0 0 0,1-1 0,-1 1 0,5 0 0,-5-1 0,0-1 0,0 0 0,0 0 0,0 0 0,-1 0 0,1 0 0,0-1 0,0 1 0,-1 0 0,1-1 0,0 1 0,-1-1 0,1 0 0,-1 1 0,0-1 0,0 0 0,0 0 0,0 0 0,0 0 0,0 0 0,1-4 0,14-51 0,-14 48 0,5-19 0,-3-1 0,0 0 0,-2 0 0,-1 0 0,-3-35 0,2 63 0,0 0 0,1 1 0,-1-1 0,0 0 0,0 1 0,0-1 0,0 0 0,0 1 0,0-1 0,-1 0 0,1 1 0,0-1 0,0 0 0,0 1 0,-1-1 0,1 0 0,0 1 0,-1-1 0,1 1 0,0-1 0,-1 1 0,1-1 0,-1 0 0,1 1 0,-1 0 0,1-1 0,-1 1 0,1-1 0,-1 1 0,1 0 0,-1-1 0,0 1 0,1 0 0,-1 0 0,0-1 0,1 1 0,-1 0 0,0 0 0,1 0 0,-1 0 0,-1 0 0,1 0 0,-1 1 0,1 0 0,-1 0 0,1 0 0,0 0 0,-1 0 0,1 0 0,0 0 0,0 0 0,0 0 0,0 0 0,0 0 0,0 1 0,0-1 0,0 1 0,1-1 0,-2 2 0,-6 21-110,1 0 0,1 0 0,1 1 0,1 0 0,1 0 0,2 0 0,0 0 0,2 0 0,5 38 0,6-26-4977,4-12-4741</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01.379"/>
    </inkml:context>
    <inkml:brush xml:id="br0">
      <inkml:brushProperty name="width" value="0.025" units="cm"/>
      <inkml:brushProperty name="height" value="0.025" units="cm"/>
    </inkml:brush>
  </inkml:definitions>
  <inkml:trace contextRef="#ctx0" brushRef="#br0">243 5 9641,'2'-4'19608,"-17"12"-16321,-10 10-6472,13-9 4930,-181 178-74,231-232-3603,-2-2-1,43-74 1,-78 120 1894,-10 25 556,-2-5-79,1 1 1,-11 31-1,18-43-262,1-1 0,0 1 0,0 0 1,0 0-1,1 0 0,0 0 0,1 0 0,0 0 1,0 0-1,2 11 0,-2-18-154,0-1-1,1 1 1,-1-1-1,0 1 1,0 0-1,0-1 1,0 1-1,1-1 1,-1 1-1,0-1 1,1 1 0,-1-1-1,0 1 1,1-1-1,-1 1 1,0-1-1,1 1 1,-1-1-1,1 0 1,-1 1-1,1-1 1,-1 0 0,1 1-1,-1-1 1,1 0-1,0 0 1,-1 1-1,1-1 1,-1 0-1,1 0 1,-1 0-1,1 0 1,0 0-1,-1 0 1,1 0 0,0 0-1,-1 0 1,1 0-1,-1 0 1,1 0-1,-1 0 1,1-1-1,0 1 1,-1 0-1,1 0 1,-1-1 0,1 1-1,-1 0 1,1-1-1,-1 1 1,1-1-1,1 0 23,0-1-1,0 1 0,0-1 1,-1 1-1,1-1 1,-1 0-1,1 1 0,-1-1 1,0 0-1,1 0 1,-1 0-1,0 0 0,1-3 1,0-4-24,-1 1 1,1-1 0,-1 1 0,-1-1-1,0 0 1,-1-12 0,1 20-20,0-1 1,-1 0 0,1 1-1,-1-1 1,1 0-1,-1 1 1,0-1-1,1 1 1,-1-1-1,0 1 1,0-1-1,0 1 1,0 0-1,0-1 1,0 1 0,-1 0-1,1 0 1,0 0-1,-1 0 1,1 0-1,-1 0 1,1 0-1,-1 0 1,1 1-1,-1-1 1,1 1-1,-1-1 1,0 1 0,1-1-1,-1 1 1,0 0-1,1 0 1,-1 0-1,0 0 1,0 0-1,1 0 1,-1 0-1,0 1 1,1-1-1,-3 2 1,2-2-10,0 1 0,1 0 0,-1 0 0,0 0 0,1 0 1,-1 0-1,1 0 0,-1 1 0,1-1 0,0 0 0,0 1 0,-1-1 0,1 1 0,0-1 0,0 1 0,0 0 0,1-1 1,-1 1-1,0 0 0,1 0 0,-1 3 0,-1-2-16,1 1-1,0 0 1,1 0 0,-1 0 0,1 0 0,0 0-1,0 0 1,0 0 0,1 7 0,0-11 4,-1 1 0,1 0 0,-1 0 0,1 0 0,0-1 0,-1 1 0,1 0 0,0 0 0,0-1 0,-1 1 0,1-1 0,0 1 0,0-1 0,0 1 0,0-1 0,0 1 0,0-1 0,0 0 0,0 0 0,0 1 0,-1-1 0,1 0 0,0 0 0,0 0 0,0 0 0,0 0 0,0 0 0,0 0 0,0-1 0,0 1 0,0 0 0,0 0 0,0-1 1,0 1-1,1-1 0,0 0 19,-1 1 0,1-1 0,-1 1 0,1-1 0,-1 0-1,1 1 1,-1-1 0,0 0 0,1 0 0,-1 0 0,0 0 0,0 0 0,1-1 0,-1 1 0,0 0 0,0 0 0,0-1 0,-1 1 0,1-1 0,0 1 0,0-1 0,0-2 0,-1-2-21,0 0 0,0 1-1,0-1 1,-1 0 0,0 1-1,0-1 1,0 0-1,-1 1 1,0-1 0,0 1-1,0 0 1,-1 0 0,0 0-1,0 0 1,0 0 0,-1 0-1,1 1 1,-1 0 0,0 0-1,0 0 1,-1 0 0,1 0-1,-1 1 1,-5-3-1,9 5 19,1 1-1,0-1 1,-1 1-1,1 0 0,-1-1 1,1 1-1,-1 0 1,1-1-1,-1 1 0,1 0 1,-1 0-1,1 0 0,-1-1 1,1 1-1,-1 0 1,1 0-1,-1 0 0,0 0 1,1 0-1,-1 0 0,1 0 1,-1 0-1,1 0 1,-1 0-1,1 1 0,-1-1 1,1 0-1,-1 0 0,1 0 1,-1 1-1,1-1 1,-1 0-1,1 0 0,-1 1 1,1-1-1,-1 0 0,1 1 1,0-1-1,-1 1 1,1-1-1,0 1 0,-1-1 1,1 1-1,0-1 0,-1 0 1,1 1-1,0 0 1,0-1-1,0 1 0,0-1 1,-1 1-1,1-1 0,0 1 1,0-1-1,0 1 1,0-1-1,0 1 0,0 0 1,0-1-1,1 2 0,-1 1 11,1 0-1,-1 0 0,1 0 0,0 0 0,0 1 0,0-1 0,1 0 0,-1-1 0,2 4 0,3 0 25,-1-1 0,1 0-1,-1 0 1,1-1 0,1 0 0,-1 0-1,1 0 1,0-1 0,-1 1 0,1-2-1,1 1 1,8 1 0,-8-2-19,0 1 0,0 0 0,-1 0 0,1 0 0,-1 1 0,1 0 0,-1 1 0,10 8-1,-6 11-513,-11-23 165,0 0 1,0-1 0,1 1 0,-1 0 0,0-1 0,0 1 0,0 0 0,0 0 0,-1-1 0,1 1 0,0 0 0,0-1 0,0 1 0,0 0 0,-1-1 0,1 1 0,0 0 0,-1-1 0,1 1 0,0-1 0,-2 2 0,-6 1-7682</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03.625"/>
    </inkml:context>
    <inkml:brush xml:id="br0">
      <inkml:brushProperty name="width" value="0.025" units="cm"/>
      <inkml:brushProperty name="height" value="0.025" units="cm"/>
    </inkml:brush>
  </inkml:definitions>
  <inkml:trace contextRef="#ctx0" brushRef="#br0">195 1 13453,'0'0'15273,"-12"3"-15060,0 0-1,0 2-1,0 0 1,0 0-1,1 1 1,-1 1-1,1 0 1,1 0-1,-1 1 1,1 0-1,1 1 1,0 0-1,-15 18 1,21-22-150,-1 1 1,1 0 0,0 0 0,0 0-1,1 0 1,-1 0 0,1 1 0,1-1-1,-2 9 1,3-13-58,-1 0 0,1 0-1,0-1 1,0 1 0,0 0 0,1-1-1,-1 1 1,0 0 0,1 0 0,-1-1-1,1 1 1,-1-1 0,1 1-1,0 0 1,-1-1 0,1 1 0,0-1-1,0 0 1,0 1 0,0-1 0,1 0-1,-1 0 1,0 1 0,1-1 0,-1 0-1,0 0 1,1 0 0,-1-1-1,1 1 1,-1 0 0,1-1 0,0 1-1,-1 0 1,1-1 0,0 0 0,-1 1-1,1-1 1,0 0 0,2 0-1,4 0 13,0 0 0,0 0 0,1-1-1,-1 0 1,0 0 0,0-1 0,0 0-1,8-4 1,-13 6-13,-1-1 0,1 0 1,0-1-1,-1 1 0,1 0 0,-1-1 0,1 1 0,-1-1 0,0 0 0,1 0 0,-1 0 0,0 0 1,0 0-1,0-1 0,-1 1 0,1 0 0,-1-1 0,1 0 0,-1 1 0,0-1 0,0 0 1,0 1-1,0-1 0,0 0 0,-1 0 0,1-3 0,-1 5-4,-1 0 0,0 0 0,1 0 0,-1 0 0,0 0 0,1 1 0,-1-1 0,0 0 0,0 1 0,0-1 0,1 0 0,-1 1 0,0-1 0,0 1 0,0 0 0,0-1 0,0 1 0,0 0 0,0-1 0,0 1 0,0 0 0,0 0 0,0 0 0,0 0 0,0 0 0,-1 0 0,1 0 0,0 0 0,-2 1 0,-34 4 0,34-4 0,0 1 0,1-1 0,-1 1 0,1-1 0,0 1 0,-1 0 0,1 0 0,0 0 0,0 0 0,-2 4 0,3 3 0,20-9 0,-10-3 0,0-1 0,-1 0 0,1 0 0,0-1 0,8-7 0,-11 8 0,0 0 0,0 0 0,0 0 0,1 1 0,0-1 0,-1 2 0,1-1 0,0 1 0,0 0 0,14-2 0,-20 5 0,-1 0 0,1-1 0,-1 1 0,0 0 0,1-1 0,-1 1 0,0 0 0,1 0 0,-1-1 0,0 1 0,0 0 0,1 0 0,-1-1 0,0 1 0,0 0 0,0 0 0,0 0 0,0-1 0,0 1 0,0 0 0,-1 0 0,1 0 0,0-1 0,-1 2 0,-3 22 0,-22 24 132,22-44-183,1 1 0,-1 0 0,1 0 0,1 0 0,-1 0 0,1 0 0,0 1 0,0-1 0,0 1 0,1-1 0,-1 1 1,2 0-1,-1-1 0,1 1 0,0 10 0,3-9-4113,4-2-3673</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04.948"/>
    </inkml:context>
    <inkml:brush xml:id="br0">
      <inkml:brushProperty name="width" value="0.025" units="cm"/>
      <inkml:brushProperty name="height" value="0.025" units="cm"/>
    </inkml:brush>
  </inkml:definitions>
  <inkml:trace contextRef="#ctx0" brushRef="#br0">1 1 13100,'0'0'3518,"8"7"-2434,8 8-576,-1-1 0,2-1 0,0-1 0,0 0 0,1-1 0,1-1-1,0-1 1,0 0 0,1-1 0,-1-2 0,2 0 0,-1-1 0,30 4 0,-1-7-99,0-2 1,0-2-1,87-14 0,140-49-136,-242 56-251,33-6 335,1 3 0,1 2 0,92 0 0,209 24 644,-338-11-776,-1 1 0,-1 1 0,1 2-1,-1 1 1,0 1 0,-1 2 0,0 1 0,48 27 0,-49-24-60,-1 0 0,2-2 1,0-1-1,0-2 1,44 11-1,-54-13-51,-19-8-106,0 1 0,1-1 0,-1 0 0,0 0 1,0 1-1,0-1 0,0 0 0,0 0 0,0 0 0,0 1 1,0-1-1,0 0 0,0 0 0,0 1 0,0-1 0,0 0 1,0 1-1,0-1 0,0 0 0,0 0 0,0 0 0,0 1 0,0-1 1,0 0-1,0 0 0,-1 1 0,1-1 0,0 0 0,0 0 1,0 0-1,0 1 0,-1-1 0,1 0 0,0 0 0,0 0 1,0 0-1,-1 1 0,1-1 0,-15 4-1639,-4-8-4104,4-11-4146</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06.847"/>
    </inkml:context>
    <inkml:brush xml:id="br0">
      <inkml:brushProperty name="width" value="0.025" units="cm"/>
      <inkml:brushProperty name="height" value="0.025" units="cm"/>
    </inkml:brush>
  </inkml:definitions>
  <inkml:trace contextRef="#ctx0" brushRef="#br0">0 89 10346,'0'0'6422,"10"-1"-5344,59-1 390,2 0 126,93-15-1,11-10-1276,201-5 0,180 25 371,-464 7-259,-7 4 133,0 5 0,106 23 0,57 8-203,173 18 1199,-365-46-1087,0 3 1,-1 3 0,-1 1 0,-1 3-1,70 40 1,-111-54-312,1-1 0,0 0 0,0-1 1,1 0-1,-1-1 0,1 0 0,1-2 0,-1 1 0,1-2 1,-1 0-1,1 0 0,25-2 0,-33 0-2843,9 1-11204</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07.421"/>
    </inkml:context>
    <inkml:brush xml:id="br0">
      <inkml:brushProperty name="width" value="0.025" units="cm"/>
      <inkml:brushProperty name="height" value="0.025" units="cm"/>
    </inkml:brush>
  </inkml:definitions>
  <inkml:trace contextRef="#ctx0" brushRef="#br0">1 485 15150,'0'0'11174,"9"5"-9509,4 0-1511,-1-1 0,0 0 0,1-1 0,0-1-1,0 0 1,0 0 0,0-2 0,0 1 0,0-2 0,22-2-1,-5-3-137,-1-1-1,-1-2 0,0 0 0,0-2 0,-1-1 0,0-1 0,-1-2 0,28-19 0,-34 19 190,-1 1 0,-1-2 0,0-1 1,-1 0-1,-1-1 0,0-1 0,-2 0 0,0-1 0,-1-1 0,15-32 0,-23 40-100,-1-1-1,0 0 1,-1 0-1,2-29 1,5-22 66,-14 67-1962,-2-1-4343,6-1 5758,-9 0-11310</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09.183"/>
    </inkml:context>
    <inkml:brush xml:id="br0">
      <inkml:brushProperty name="width" value="0.025" units="cm"/>
      <inkml:brushProperty name="height" value="0.025" units="cm"/>
    </inkml:brush>
  </inkml:definitions>
  <inkml:trace contextRef="#ctx0" brushRef="#br0">45 0 17457,'0'0'8183,"3"12"-6859,0-3-1169,-1 1 0,0-1 0,-1 1-1,0-1 1,0 1 0,-1 0 0,0-1 0,-1 1-1,0 0 1,-1-1 0,0 1 0,-4 12 0,-12 16 22,14-30 39,0 0 1,0 1-1,1-1 1,0 1-1,0-1 0,1 1 1,0 0-1,-1 11 0,3-19-177,1-1 0,-1 1 0,1 0-1,-1-1 1,1 1 0,-1 0-1,1-1 1,0 1 0,-1-1-1,1 1 1,0-1 0,-1 1 0,1-1-1,0 0 1,0 1 0,-1-1-1,1 0 1,0 1 0,0-1 0,0 0-1,-1 0 1,1 0 0,0 0-1,0 0 1,0 0 0,0 0-1,0 0 1,1 0 0,33-1 382,-28 1-336,52-7 357,-21 3-2007,-12 2-3190,-14 0-2393,-1-2-5061</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10.390"/>
    </inkml:context>
    <inkml:brush xml:id="br0">
      <inkml:brushProperty name="width" value="0.025" units="cm"/>
      <inkml:brushProperty name="height" value="0.025" units="cm"/>
    </inkml:brush>
  </inkml:definitions>
  <inkml:trace contextRef="#ctx0" brushRef="#br0">191 1 11403,'0'0'17686,"-10"11"-17361,-165 173 2660,175-184-2980,0 0 0,0 0 0,0 0 0,0 0 0,0 0 0,0 0 0,0 0 0,0-1 0,0 1 0,-1 0 1,1 0-1,0 0 0,0 0 0,0 0 0,0 0 0,0 0 0,0 0 0,0 0 0,0-1 0,0 1 0,0 0 0,-1 0 0,1 0 1,0 0-1,0 0 0,0 0 0,0 0 0,0 0 0,0 0 0,0 0 0,-1 0 0,1 0 0,0 0 0,0 0 0,0 0 1,0 0-1,0 0 0,0 0 0,-1 0 0,1 0 0,0 0 0,0 0 0,0 0 0,0 0 0,0 0 0,0 0 0,0 0 0,-1 0 1,1 1-1,0-1 0,0 0 0,0 0 0,0 0 0,0 0 0,0 0 0,0 0 0,0 0 0,0 0 0,0 0 0,0 1 1,0-1-1,0 0 0,-1 0 0,1 0 0,0 0 0,0 0 0,0 1 0,3-17 45,10-18-291,-6 20-20,-4 7 120,0 0-1,1 0 1,-1 0-1,1 0 1,1 1-1,-1-1 1,1 1-1,0 0 1,8-6-1,-13 12 139,0 0 1,0 0-1,1 0 0,-1 0 1,0 0-1,0 0 0,1 0 0,-1 0 1,0 0-1,0 0 0,1 0 1,-1 0-1,0 0 0,0 0 1,1 0-1,-1 0 0,0 0 0,0 0 1,0 0-1,1 0 0,-1 0 1,0 1-1,0-1 0,0 0 0,1 0 1,-1 0-1,0 0 0,0 1 1,0-1-1,1 0 0,-1 0 0,0 0 1,0 1-1,0-1 0,0 0 1,0 0-1,0 0 0,0 1 0,0-1 1,0 0-1,1 0 0,-1 1 1,4 19-199,-3 22-108,-1-39 305,0 29 9,-1-6 27,1-1 0,6 39 1,-1-53 462,-1-18 136,1-19-166,-4 11-436,0-1 1,-1 1-1,-1 0 1,-1-1 0,-4-17-1,5 28-30,0-1 1,-1 1-1,0 0 0,0 0 0,-1 0 0,1 0 0,-1 0 0,0 1 0,0-1 0,-1 1 0,1 0 0,-1 0 0,0 0 0,0 0 0,0 1 0,-1-1 1,1 1-1,-7-3 0,10 5 3,0 1 0,1-1 0,-1 1-1,0 0 1,0-1 0,1 1 0,-1-1 0,0 1 0,0 0 0,0 0 0,0 0 0,0-1 0,1 1 0,-1 0 0,0 0 0,0 0 0,0 0 0,0 0 0,0 1 0,0-1 0,-1 0 0,2 14-36,20 17 14,-4-20-618,0-1 0,1-1 0,35 14-1,19 1-7656,-41-15 1660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3.764"/>
    </inkml:context>
    <inkml:brush xml:id="br0">
      <inkml:brushProperty name="width" value="0.025" units="cm"/>
      <inkml:brushProperty name="height" value="0.025" units="cm"/>
    </inkml:brush>
  </inkml:definitions>
  <inkml:trace contextRef="#ctx0" brushRef="#br0">152 1 10858,'0'0'12887,"-7"13"-11841,-10 31-107,1 0-1,3 1 1,1 1-1,-8 61 1,14-26 124,6-58-951,-2 0 0,0 0 0,-2 1 0,0-2 0,-11 32 0,15-53-216,-1 0 1,1 0-1,0-1 1,-1 1 0,1 0-1,-1 0 1,1-1-1,0 1 1,-1 0-1,0-1 1,1 1-1,-1-1 1,1 1-1,-1-1 1,0 1-1,1-1 1,-1 1-1,0-1 1,1 0-1,-1 1 1,-1-1 0,-12 1-8955,7-1 63</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10.999"/>
    </inkml:context>
    <inkml:brush xml:id="br0">
      <inkml:brushProperty name="width" value="0.025" units="cm"/>
      <inkml:brushProperty name="height" value="0.025" units="cm"/>
    </inkml:brush>
  </inkml:definitions>
  <inkml:trace contextRef="#ctx0" brushRef="#br0">270 1 12844,'0'0'7127,"-12"-1"-4687,3 1-2033,0 0 1,-1 1 0,1 0 0,0 0 0,0 1 0,0 0 0,0 1-1,0 0 1,0 0 0,1 1 0,-1 0 0,1 0 0,0 1-1,-9 7 1,4-1-5,-1 0-1,2 1 1,0 0-1,0 1 1,-12 19-1,20-27-340,1 0-1,0 0 0,0 1 0,0-1 0,0 1 0,1-1 0,0 1 0,1 0 1,-1 0-1,1 0 0,0 0 0,0 0 0,1 1 0,0-1 0,0 0 1,1 0-1,-1 0 0,3 9 0,-1-12-47,-1-1-1,1 1 1,0 0-1,0-1 1,0 1-1,1-1 1,-1 0-1,0 0 1,1 0-1,0 0 1,-1 0-1,1-1 1,0 1-1,0-1 1,0 1-1,0-1 1,0 0-1,0 0 1,0-1-1,1 1 1,-1-1-1,0 1 1,6-1-1,4 1 52,0-1-1,0 0 0,0 0 1,22-5-1,-33 5-63,0-1 0,0 1 1,0-1-1,0 1 0,0-1 0,0 0 1,0 0-1,-1 0 0,1 0 0,0 0 1,-1 0-1,3-2 0,-4 2-1,1 1 0,-1-1 0,1 0 1,-1 1-1,1-1 0,-1 0 0,0 1 0,0-1 1,1 0-1,-1 1 0,0-1 0,0 0 0,0 0 0,0 1 1,0-1-1,0 0 0,0 0 0,0 1 0,0-1 0,0 0 1,0 1-1,0-1 0,-1-1 0,0 0 0,0 0 0,0 1-1,0-1 1,-1 0 0,1 0 0,-1 1 0,1-1-1,-1 0 1,0 1 0,1 0 0,-1-1 0,0 1-1,0 0 1,0 0 0,0 0 0,0 0 0,0 0-1,-1 1 1,-2-2 0,-68-3 0,89 6 0,-1-2 0,1 0 0,-1-1 0,0 0 0,0-1 0,0-1 0,0-1 0,0 0 0,-1 0 0,0-2 0,15-8 0,-29 15 0,1 0 0,-1 0 0,0 0 0,1 1 0,-1-1 0,0 0 0,1 0 0,-1 0 0,0 1 0,1-1 0,-1 0 0,0 0 0,0 1 0,1-1 0,-1 0 0,0 0 0,0 1 0,0-1 0,1 0 0,-1 1 0,0-1 0,0 0 0,0 1 0,0-1 0,0 1 0,1-1 0,-1 0 0,0 1 0,0-1 0,0 0 0,0 1 0,0-1 0,0 1 0,-1-1 0,1 0 0,0 1 0,0-1 0,0 0 0,0 1 0,0-1 0,0 0 0,-1 1 0,-1 19 0,-9 13 0,8-25 0,1-1 0,-1 0 0,1 1 0,1-1 0,-1 1 0,1 8 0,1-16-75,0 1 0,0-1 0,0 0 0,0 0 0,1 1 0,-1-1 0,0 0 0,0 0 0,0 1 0,1-1 0,-1 0 0,0 0 0,0 0 0,1 1-1,-1-1 1,0 0 0,0 0 0,1 0 0,-1 0 0,0 0 0,1 0 0,-1 1 0,0-1 0,1 0 0,-1 0 0,0 0 0,0 0 0,1 0 0,-1 0 0,0 0 0,1 0 0,-1 0 0,0-1 0,1 1 0,0 0 0,12-4-8648,-1-7-6630</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13.490"/>
    </inkml:context>
    <inkml:brush xml:id="br0">
      <inkml:brushProperty name="width" value="0.025" units="cm"/>
      <inkml:brushProperty name="height" value="0.025" units="cm"/>
    </inkml:brush>
  </inkml:definitions>
  <inkml:trace contextRef="#ctx0" brushRef="#br0">11 0 8264,'-11'1'2558,"13"3"-787,26 13 83,51 17-211,-20-16-1233,2-3-1,-1-2 1,67 4 0,189 2-42,225-1 2189,-479-16-2314,-1-3 0,1-2 0,88-17 0,-64 6 748,169-7 0,88 28-459,-11 34 1185,-220-23-1150,184 6 0,104-40 1921,5-1-358,-260 16-1847,171 4-134,-270 4-111,-26 3-6,-20-10-29,0 1 0,1-1 1,-1 1-1,0-1 1,0 0-1,0 1 0,0-1 1,0 1-1,1-1 0,-1 1 1,0-1-1,0 1 0,0-1 1,0 1-1,0-1 1,-1 1-1,1-1 0,0 1 1,0-1-1,0 1 0,0-1 1,0 0-1,-1 1 0,1-1 1,0 1-1,0-1 1,-1 1-1,1-1 0,0 0 1,-1 1-1,1-1 0,0 0 1,-1 1-1,1-1 0,-1 0 1,1 0-1,-1 1 0,-4 2-43,-1 1-1,1-1 1,-1-1-1,0 1 1,0-1-1,0 0 1,-7 1-1,-7 2-3528,4-4-5013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14.334"/>
    </inkml:context>
    <inkml:brush xml:id="br0">
      <inkml:brushProperty name="width" value="0.025" units="cm"/>
      <inkml:brushProperty name="height" value="0.025" units="cm"/>
    </inkml:brush>
  </inkml:definitions>
  <inkml:trace contextRef="#ctx0" brushRef="#br0">63 289 10954,'0'0'2622,"-9"-5"-1854,-29-19-640,36 23-119,1 0 0,0 0 0,-1-1 0,1 1-1,0 0 1,0-1 0,0 1 0,0-1 0,1 1 0,-1-1-1,0 1 1,0-1 0,1 1 0,-1-1 0,1 0 0,0 1-1,-1-1 1,1 0 0,0 1 0,0-1 0,0 0 0,0 0-1,0 1 1,1-1 0,-1 0 0,0 1 0,1-1 0,0-2-1,1 0 539,-1 0-1,1 0 0,0 0 1,0 0-1,1 0 0,-1 1 1,1-1-1,3-3 0,1 1-198,0 1-1,0 0 0,0 0 0,1 0 1,0 1-1,0 0 0,17-5 1,66-16-229,-59 18 202,87-20 920,216-18-1,126 28-1100,-323 14-398,-50-1 1103,1 4 1,0 4-1,99 18 0,-63-4-71,208 6 0,-191-18-309,-80 0 202,119 29 1,-115-20-615,84 9 0,323-12 603,-381-12-607,-75 0-49,0-1 0,1 0 0,-1-2 0,0 0 0,30-10 0,-42 12 0,0-1 0,0-1 0,-1 1 0,1-1 0,-1 1 0,1-1 0,-1-1 0,0 1 0,0 0 0,4-6 0,-6 6 0,0 0 0,-1 0 0,1 1 0,-1-1 0,1 0 0,-1 0 0,0 0 0,0-1 0,0 1 0,-1 0 0,1 0 0,-1 0 0,0 0 0,0-1 0,0 1 0,0 0 0,0 0 0,-2-4 0,1 4-179,0 1 0,0 0 0,0 0 0,0 0 0,-1 0 0,1 0 1,-1 0-1,1 0 0,-1 0 0,0 0 0,0 1 0,0-1 0,0 1 0,0-1 0,0 1 0,0 0 0,0 0 0,0 0 0,-4-1 1,-2-2-1438,-16-8-5746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16.248"/>
    </inkml:context>
    <inkml:brush xml:id="br0">
      <inkml:brushProperty name="width" value="0.025" units="cm"/>
      <inkml:brushProperty name="height" value="0.025" units="cm"/>
    </inkml:brush>
  </inkml:definitions>
  <inkml:trace contextRef="#ctx0" brushRef="#br0">0 12 21236,'0'0'8648,"60"-5"-7783,-36 3-641,3-1-160,-1 1-64,-1 2-256,-5 0-833,-3 0-1345,-4 0-1826,-4 1-2435</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16.607"/>
    </inkml:context>
    <inkml:brush xml:id="br0">
      <inkml:brushProperty name="width" value="0.025" units="cm"/>
      <inkml:brushProperty name="height" value="0.025" units="cm"/>
    </inkml:brush>
  </inkml:definitions>
  <inkml:trace contextRef="#ctx0" brushRef="#br0">131 1 19538,'0'0'12183,"-6"11"-11308,-110 216-704,114-225-171,1-1 0,0 1 0,0 0 0,1 0 0,-1 0 0,0 0 0,1-1 0,-1 1 0,1 0 0,-1 0 0,1 0 0,0 0 0,0 0 0,0 0 0,0 0 0,0 0 0,1 0 0,-1 0 0,1 0 0,-1 0 0,1 0 0,-1 0 0,1 0 0,0 0 0,1 1 0,0-1 0,1 0 0,-1 0 0,0 0 0,1 0 0,-1-1 0,1 1 0,0-1 0,-1 0 0,1 0 0,0 0 0,0 0 0,0 0 0,0-1 0,6 1 0,3 0 0,1 0 0,0-1 0,0-1 0,0 0 0,0-1 0,23-7 0,-29 7-188,22-9-3813,-3-4-4398</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1.394"/>
    </inkml:context>
    <inkml:brush xml:id="br0">
      <inkml:brushProperty name="width" value="0.025" units="cm"/>
      <inkml:brushProperty name="height" value="0.025" units="cm"/>
    </inkml:brush>
  </inkml:definitions>
  <inkml:trace contextRef="#ctx0" brushRef="#br0">123 1 17328,'0'0'13218,"5"9"-12721,-3-5-424,0 0 1,0 0 0,0 0 0,0 1 0,0-1-1,-1 0 1,0 1 0,0-1 0,0 0-1,-1 1 1,1-1 0,-1 1 0,0 0-1,0-1 1,-1 1 0,1-1 0,-1 1 0,0-1-1,0 0 1,-1 1 0,-3 7 0,-17 27-12,-27 39 1,-8 10-87,57-87 24,-1 0 0,1-1 0,-1 1 0,1 0 0,-1-1 0,1 1 0,-1 0 0,1 0 0,0-1 0,0 1 0,-1 0 0,1 0 0,0 0 0,0-1 0,0 1 0,0 0 0,0 0 0,0 0 0,0 0 0,0-1 0,0 1 0,0 0 0,0 0 0,0 0 0,1-1 0,-1 1 0,0 0 0,1 0 0,-1-1 0,0 1 0,1 0 0,0 1 0,1-2 0,0 1 0,-1 0 0,1-1 0,0 1 0,0-1 0,0 1 0,-1-1 0,1 0 0,0 1 0,0-1 0,0 0 0,0-1 0,3 1 0,7-2 0,0 0 0,0-1 0,17-6 0,24-13 5,-17 6-26,72-20 0,-97 31-2377,-5-6-6292,-6 2-588</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1.736"/>
    </inkml:context>
    <inkml:brush xml:id="br0">
      <inkml:brushProperty name="width" value="0.025" units="cm"/>
      <inkml:brushProperty name="height" value="0.025" units="cm"/>
    </inkml:brush>
  </inkml:definitions>
  <inkml:trace contextRef="#ctx0" brushRef="#br0">0 22 18065,'0'0'14702,"58"-21"-14702,-28 21 0,2 0 0,2 0 0,-1 0 0,1 0-448,-4 0-3108,-3 0-4964</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3.336"/>
    </inkml:context>
    <inkml:brush xml:id="br0">
      <inkml:brushProperty name="width" value="0.025" units="cm"/>
      <inkml:brushProperty name="height" value="0.025" units="cm"/>
    </inkml:brush>
  </inkml:definitions>
  <inkml:trace contextRef="#ctx0" brushRef="#br0">157 60 12684,'0'0'16357,"-10"13"-15669,-42 49-60,-40 51 239,90-108-1196,4-5 117,13-12 37,20-22 96,-3-4-199,-1-1 1,48-87-1,-76 122 262,-20 52 37,-12 5 79,20-39 105,1 1-1,1 0 1,-8 19 0,15-34-202,0 1 0,0 0 1,0-1-1,0 1 1,0-1-1,0 1 0,0-1 1,0 1-1,-1-1 1,1 1-1,0-1 0,0 1 1,0-1-1,-1 1 1,1-1-1,0 1 0,-1-1 1,1 1-1,0-1 1,-1 0-1,1 1 0,-1-1 1,1 0-1,0 1 1,-1-1-1,1 0 0,-1 1 1,0-1-1,-8-14 132,3 0-171,-11-23-14,8 17 47,0 1-1,-1 0 1,-18-25-1,36 53 27,1-1 1,0-1-1,0 1 0,1-2 0,-1 1 1,2-1-1,-1-1 0,1 0 0,-1 0 1,16 4-1,30 15-891,-4 9-3623,-47-27-2850</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4.161"/>
    </inkml:context>
    <inkml:brush xml:id="br0">
      <inkml:brushProperty name="width" value="0.025" units="cm"/>
      <inkml:brushProperty name="height" value="0.025" units="cm"/>
    </inkml:brush>
  </inkml:definitions>
  <inkml:trace contextRef="#ctx0" brushRef="#br0">178 5 10122,'0'0'17723,"-9"-2"-17467,6 1-229,0 0-1,0 1 1,0 0 0,0-1-1,0 1 1,0 1-1,0-1 1,0 0 0,0 1-1,0-1 1,0 1-1,0 0 1,-5 2 0,3 0 37,-1 0 0,1 1 0,0 0 1,0 0-1,0 0 0,1 1 0,-7 6 0,-3 6 302,0 0 0,-11 20 0,22-33-312,0 0-1,1 1 0,0-1 0,-1 0 0,2 1 0,-1-1 1,0 1-1,1 0 0,0 0 0,0-1 0,1 1 0,-1 0 0,1 0 1,0 0-1,1 8 0,0-11-47,0-1 0,0 0 0,1 1-1,-1-1 1,0 0 0,0 0 0,1 1 0,-1-1 0,1 0 0,-1 0-1,1-1 1,0 1 0,-1 0 0,1-1 0,0 1 0,-1 0 0,1-1-1,0 0 1,0 0 0,0 1 0,-1-1 0,1 0 0,0 0 0,0 0 0,3-1-1,46-7 355,-11-15 368,-39 23-710,0-1 1,0 0-1,0 1 1,0-1-1,0 0 1,0 0-1,0 0 1,0 1-1,0-1 1,0 0-1,0 0 0,0 0 1,-1-1-1,1 1 1,0 0-1,-1 0 1,1 0-1,-1 0 1,1-1-1,-1 1 1,0 0-1,0 0 1,1-1-1,-1 1 1,0 0-1,0-1 1,0 1-1,0 0 1,0-1-1,-1 1 1,1-2-1,-2 2-18,0 0 0,0 0 0,1 0 0,-1 1 0,0-1 0,0 0 0,0 1 0,0-1 0,0 1 0,0 0 0,0 0 0,0 0 0,0 0 0,0 0 0,0 0 0,0 0 0,0 1 0,0-1 0,0 1 0,0-1 0,0 1 0,-2 1 0,-9 3 0,34-13 0,3-3 0,-17 7 0,0 1 0,0 0 0,0 0 0,0 0 0,1 1 0,-1 0 0,1 0 0,0 1 0,0 0 0,9 0 0,-16 1 0,0 1 0,0-1 0,0 1 0,0-1 0,0 1 0,0 0 0,0-1 0,-1 1 0,1 0 0,0-1 0,0 1 0,-1 0 0,1 0 0,-1 0 0,1 0 0,-1 0 0,1 0 0,-1 0 0,1 0 0,-1 0 0,0 0 0,1 0 0,-1 0 0,0 0 0,0 0 0,0 0 0,0 0 0,0 2 0,-1 39 0,1-33 0,-7 42-139,7-50-608,2-24-8222,0 5 246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4.505"/>
    </inkml:context>
    <inkml:brush xml:id="br0">
      <inkml:brushProperty name="width" value="0.025" units="cm"/>
      <inkml:brushProperty name="height" value="0.025" units="cm"/>
    </inkml:brush>
  </inkml:definitions>
  <inkml:trace contextRef="#ctx0" brushRef="#br0">1 0 15567,'0'0'15631,"50"14"-15215,-24-14-160,-2 0-192,0 0-32,-5-2-865,-7 0-1024,-9 2-1635,-13 3-7014,-10 7-2978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4.899"/>
    </inkml:context>
    <inkml:brush xml:id="br0">
      <inkml:brushProperty name="width" value="0.025" units="cm"/>
      <inkml:brushProperty name="height" value="0.025" units="cm"/>
    </inkml:brush>
  </inkml:definitions>
  <inkml:trace contextRef="#ctx0" brushRef="#br0">18 449 10666,'6'-10'1377,"-3"5"-1166,54-80 2226,-16 42 1088,-36 39-2526,0 0 0,0 0 0,1 1-1,-1 0 1,1 0 0,9-4 0,-15 7-922,0 0 1,0 0-1,0 0 1,0 0 0,1 0-1,-1 0 1,0 0-1,0 0 1,0 0-1,0 0 1,1 0-1,-1 0 1,0 0-1,0 0 1,0 0 0,0 0-1,0 0 1,1 0-1,-1 0 1,0 0-1,0 0 1,0 0-1,0 0 1,1 0-1,-1 0 1,0 0 0,0 0-1,0 0 1,0 0-1,0 0 1,0 1-1,1-1 1,-1 0-1,0 0 1,0 0-1,0 0 1,0 0-1,0 0 1,0 1 0,0-1-1,0 0 1,0 0-1,0 0 1,1 0-1,-1 0 1,0 1-1,0-1 1,0 0-1,0 0 1,0 0 0,0 1-1,-4 12 1376,-11 17-773,14-29-375,-31 57-27,3-8-8,2 2 1,-40 107-1,66-158-270,1 0 0,0 0 0,-1 0 0,1 0 0,0-1 0,0 1 0,-1 0 0,1 0 0,0 0 0,0 0 0,0 0 0,0 0 0,0 0 0,0 0 0,1 0 0,-1 0 0,0 0 0,0 0 0,1 0 0,0 2 0,0-3 0,-1 0 0,1 1 0,-1-1 0,1 0 0,0 0 0,-1 1 0,1-1 0,0 0 0,-1 0 0,1 0 0,-1 0 0,1 0 0,0 0 0,-1 0 0,1 0 0,0 0 0,-1 0 0,1-1 0,0 1 0,-1 0 0,1 0 0,1-1 0,36-23 0,-3-8 0,-1-2 0,31-41 0,25-26 0,-90 101 0,0 0 0,0-1 0,1 1 0,-1 0 0,0-1 0,0 1 0,0 0 0,1-1 0,-1 1 0,0 0 0,1-1 0,-1 1 0,0 0 0,0 0 0,1-1 0,-1 1 0,1 0 0,-1 0 0,0 0 0,1 0 0,-1-1 0,0 1 0,1 0 0,-1 0 0,1 0 0,-1 0 0,0 0 0,1 0 0,-1 0 0,1 0 0,-1 0 0,0 0 0,1 0 0,-1 0 0,1 1 0,-1-1 0,0 0 0,1 0 0,-1 0 0,0 0 0,1 1 0,-1-1 0,0 0 0,1 0 0,-1 1 0,0-1 0,1 1 0,3 25 0,-12 38 0,2-38 0,1 0 0,-1 48 0,6-74 1,0 1 0,-1 0 0,1 0 0,0-1 0,0 1 0,1 0 0,-1 0 0,0-1 0,0 1 0,0 0 0,0 0 0,1-1 0,-1 1 0,0 0 0,1-1 0,-1 1-1,0 0 1,1-1 0,-1 1 0,1-1 0,-1 1 0,1 0 0,-1-1 0,1 1 0,-1-1 0,1 0 0,0 1 0,-1-1 0,1 1 0,1-1 0,-1 0 1,1 1 1,0-1-1,0 0 0,0 0 1,-1-1-1,1 1 0,0 0 1,0-1-1,-1 1 0,1-1 0,0 1 1,2-2-1,3-2-52,0 0 0,0 0 0,-1 0 0,1-1 0,7-7 0,2-6-1268,-1-1 0,0 0 0,-2-1 0,0-1-1,-1 0 1,13-33 0,39-141-10686,-35 96 9270,6 4 4560,-29 81-1262,5-4 5549,-5 15-414,-9 20-3549,-35 101 1531,23-74-2497,-19 85 0,27-85-868,3 0 0,1 1 1,6 69-1,-4-113-309,1 0-1,0 0 1,0 1 0,0-1-1,0 0 1,0 0 0,0 0-1,0 0 1,0 0 0,1 0 0,-1 0-1,0 0 1,0 0 0,1 0-1,-1 0 1,1 0 0,-1-1 0,1 1-1,-1 0 1,1 0 0,0 0-1,-1 0 1,1-1 0,0 1-1,0 0 1,-1-1 0,1 1 0,0 0-1,0-1 1,0 1 0,0-1-1,0 0 1,0 1 0,0-1-1,0 0 1,0 1 0,0-1 0,0 0-1,0 0 1,0 0 0,2 0-1,-1-1 10,0 0-1,1 0 0,-1 0 0,0 0 0,0 0 0,0-1 0,0 1 1,0-1-1,0 0 0,0 1 0,0-1 0,-1 0 0,1 0 1,-1 0-1,1 0 0,1-3 0,6-13-65,-1-1 0,-1 0-1,0-1 1,-2 0 0,0 1 0,-1-2 0,-1 1 0,-1 0-1,0-27 1,-5 75-314,2-25 371,1 0 0,-1 0 0,0 0 0,1 0-1,-1 0 1,1 0 0,0 0 0,0 0 0,0 0 0,1 0 0,-1 0 0,1 0 0,-1 0 0,1 0 0,0 0 0,0 0 0,0 0 0,1-1 0,-1 1-1,1 0 1,0-1 0,-1 1 0,1-1 0,0 0 0,0 1 0,1-1 0,-1 0 0,0 0 0,1 0 0,4 2 0,-3-2 6,-1 0 1,0 0-1,1-1 1,-1 1 0,1-1-1,0 0 1,-1 0-1,1 0 1,0-1-1,0 1 1,0-1 0,-1 0-1,1 0 1,0 0-1,0-1 1,0 1-1,-1-1 1,1 0 0,0 0-1,-1 0 1,1-1-1,-1 1 1,1-1-1,-1 0 1,0 0-1,1 0 1,-1 0 0,0-1-1,0 1 1,-1-1-1,1 0 1,-1 0-1,1 0 1,-1 0 0,0 0-1,0 0 1,0 0-1,0-1 1,-1 1-1,1-1 1,-1 0 0,0 1-1,0-1 1,0 0-1,-1 1 1,0-1-1,1-5 1,-1 9-14,0 0 0,0 0 0,-1 1 0,1-1 0,0 0 0,0 0 0,0 0 0,0 0 0,0 0 0,-1 0 0,1 0 0,0 1 0,0-1 0,0 0 0,0 0 0,0 0 0,-1 0 0,1 0 0,0 0 0,0 0 0,0 0 0,0 0 0,-1 0 0,1 0 0,0 0 0,0 0 0,0 0 0,0 0 0,-1 0 0,1 0 0,0 0 0,0-1 0,0 1 0,0 0 0,-1 0 0,1 0 0,0 0 0,0 0 0,0 0 0,0 0 0,0 0 0,0-1 0,-1 1 0,1 0 0,0 0 0,0 0 0,0 0 0,0 0 0,0-1 0,0 1 0,0 0 0,0 0 0,0 0 0,0 0 0,0-1 0,0 1 0,-8 12 0,4-4 0,0 0 0,1 0 0,0 0 0,0 1 0,1-1 0,1 1 0,-1 0 0,1 0 0,1-1 0,0 1 0,1 14 0,-1-19 0,1 0 0,0 0 0,0-1 0,0 1 0,0 0 0,1 0 0,0-1 0,-1 1 0,2-1 0,-1 1 0,0-1 0,0 0 0,1 0 0,0 0 0,0 0 0,-1 0 0,2-1 0,-1 1 0,0-1 0,0 0 0,1 0 0,-1 0 0,1 0 0,0-1 0,-1 1 0,1-1 0,6 1 0,-2 0 0,1 0 0,-1-1 0,0 0 0,1-1 0,-1 1 0,0-2 0,1 1 0,-1-1 0,0 0 0,0-1 0,1 0 0,-1 0 0,-1-1 0,1 0 0,11-6 0,-14 5 0,0 1 0,0-1 0,0 0 0,-1-1 0,1 1 0,-1-1 0,0 0 0,-1 0 0,1 0 0,-1 0 0,0-1 0,0 1 0,-1-1 0,1 0 0,-1 0 0,-1 0 0,1 0 0,-1 0 0,0 0 0,0 0 0,-1-9 0,0-21 0,-2 0 0,-7-40 0,3 30 0,7 46 0,-1-1 0,0 1 0,1-1 0,-1 1 0,1-1 0,-1 1 0,0-1 0,1 1 0,-1 0 0,1-1 0,-1 1 0,1 0 0,0 0 0,-1-1 0,1 1 0,-1 0 0,1 0 0,-1 0 0,1 0 0,0 0 0,-1-1 0,1 1 0,0 0 0,-1 0 0,1 1 0,-1-1 0,1 0 0,0 0 0,-1 0 0,1 0 0,0 1 0,22 2 0,-22-3 0,13 3 2,49 10-1255,-1-3-1,96 3 1,-109-13-7545</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4.878"/>
    </inkml:context>
    <inkml:brush xml:id="br0">
      <inkml:brushProperty name="width" value="0.025" units="cm"/>
      <inkml:brushProperty name="height" value="0.025" units="cm"/>
    </inkml:brush>
  </inkml:definitions>
  <inkml:trace contextRef="#ctx0" brushRef="#br0">0 12 18642,'0'0'9737,"74"0"-8008,-43 0-319,2 0-385,0 0-801,-2 0-224,-6 0-737,-2-1-2017,-4-3-3460,-4-2-6214</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5.235"/>
    </inkml:context>
    <inkml:brush xml:id="br0">
      <inkml:brushProperty name="width" value="0.025" units="cm"/>
      <inkml:brushProperty name="height" value="0.025" units="cm"/>
    </inkml:brush>
  </inkml:definitions>
  <inkml:trace contextRef="#ctx0" brushRef="#br0">53 0 12684,'0'0'18989,"4"9"-18066,-2-4-912,-1 1 0,1-1-1,-1 1 1,0 0 0,0 0-1,-1 0 1,0 0 0,0-1-1,0 1 1,-1 0 0,1 0-1,-2 0 1,1 0 0,0-1-1,-4 7 1,-14 34-11,13-34 0,0 1 0,1-1 0,1 1 0,0 0 0,1 0 0,0 1 0,-1 16 0,4-29 0,0 0 0,0 0 0,0 0 0,0 0 0,1 0 0,-1 0 0,0-1 0,1 1 0,-1 0 0,0 0 0,1 0 0,-1 0 0,1-1 0,-1 1 0,1 0 0,0-1 0,-1 1 0,1 0 0,0-1 0,0 1 0,-1-1 0,1 1 0,0-1 0,0 1 0,1 0 0,30 6 0,-20-7 0,-1 0 0,1 0 0,18-4 0,23-14-1850,-48 15 1173,1 1-1,-1-1 0,0 0 1,0 0-1,0 0 0,0-1 1,6-5-1</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6.183"/>
    </inkml:context>
    <inkml:brush xml:id="br0">
      <inkml:brushProperty name="width" value="0.025" units="cm"/>
      <inkml:brushProperty name="height" value="0.025" units="cm"/>
    </inkml:brush>
  </inkml:definitions>
  <inkml:trace contextRef="#ctx0" brushRef="#br0">234 0 15855,'0'0'13261,"-8"9"-12482,-8 8-615,-37 42 1190,-98 82 0,151-141-1354,0 0 0,0 0 0,0 0 0,0 0 0,0 0 0,0-1 0,0 1 0,0 0 0,0 0 0,0 0 0,0 0 0,0 0 0,0-1 0,0 1 0,0 0 0,0 0 0,0 0 0,0 0 0,-1 0 0,1-1 0,0 1 0,0 0 0,0 0 0,0 0 0,0 0 0,0 0 0,0 0 0,0 0 0,-1-1 0,1 1 0,0 0 0,0 0 0,0 0 0,0 0 0,0 0 0,0 0 0,-1 0 0,1 0 0,0 0 0,0 0 0,0 0 0,0 0 0,-1 0 0,1 0 0,0 0 0,0 0 0,0 0 0,0 0 0,0 0 0,-1 0 0,1 0 0,0 0 0,0 0 0,0 0 0,0 0 0,0 0 0,-1 0 0,1 0 0,0 1 0,4-13 0,13-17 0,2 2 0,43-51 0,-59 81 0,-2 11 0,-5 16 0,-1 8 0,-1 74 0,15-163 0,-9 43 0,-1-1 0,0 1 0,-1 0 0,0-1 0,0 1 0,0 0 0,-1 0 0,-1 0 0,1 0 0,-1 1 0,0 0 0,-1-1 0,0 1 0,0 1 0,-1-1 0,1 1 0,-10-8 0,24 35 0,4-9-717,1 0-1,0-1 1,1 0-1,22 12 1,67 28-9021,-85-42-5700</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0:26.769"/>
    </inkml:context>
    <inkml:brush xml:id="br0">
      <inkml:brushProperty name="width" value="0.025" units="cm"/>
      <inkml:brushProperty name="height" value="0.025" units="cm"/>
    </inkml:brush>
  </inkml:definitions>
  <inkml:trace contextRef="#ctx0" brushRef="#br0">27 13 12268,'0'0'19656,"0"9"-18941,-25 156-587,34-221-128,-6 45 0,-1 0 0,0 0 0,-1 0 0,0 0 0,-1 0 0,0-1 0,0 1 0,-4-15 0,4 26 0,0 0 0,0 0 0,0-1 0,-1 1 0,1 0 0,0 0 0,0 0 0,0 0 0,-1 0 0,1 0 0,0 0 0,0 0 0,0 0 0,-1 0 0,1 0 0,0 0 0,0 0 0,-1 0 0,1 0 0,0 0 0,0 0 0,0 0 0,-1 0 0,1 0 0,0 0 0,0 1 0,0-1 0,-1 0 0,1 0 0,0 0 0,0 0 0,0 0 0,-1 1 0,1-1 0,0 0 0,0 0 0,0 0 0,0 0 0,0 1 0,0-1 0,-1 0 0,1 0 0,0 0 0,0 1 0,0-1 0,0 0 0,0 0 0,0 1 0,0-1 0,0 0 0,0 0 0,0 0 0,0 1 0,0-1 0,0 0 0,0 0 0,0 1 0,-6 14 0,6-13 0,0-1 0,-1 1 0,1-1 0,0 1 0,0-1 0,0 0 0,0 1 0,0-1 0,0 1 0,1-1 0,-1 0 0,0 1 0,1-1 0,-1 1 0,1-1 0,-1 0 0,1 0 0,0 1 0,0-1 0,0 0 0,-1 0 0,1 0 0,0 0 0,0 0 0,0 0 0,0 0 0,1 0 0,1 1 0,0-1 0,0 0 0,0 0 0,1-1 0,-1 1 0,0-1 0,1 0 0,-1 0 0,0 0 0,0 0 0,1 0 0,-1-1 0,4-1 0,6-1 0,0-1 0,0-1 0,-1 0 0,1 0 0,16-12 0,22-20 0,-51 37 0,1 0 0,-1 0 0,0 0 0,1 0 0,-1 0 0,0 0 0,1 0 0,-1 0 0,0 0 0,0 0 0,1 1 0,-1-1 0,0 0 0,1 0 0,-1 0 0,0 0 0,0 0 0,1 1 0,-1-1 0,0 0 0,0 0 0,1 0 0,-1 1 0,0-1 0,0 0 0,0 0 0,1 1 0,-1-1 0,0 0 0,0 0 0,0 1 0,0-1 0,0 0 0,0 1 0,1-1 0,-1 0 0,0 1 0,0-1 0,0 0 0,0 1 0,0-1 0,0 0 0,0 0 0,0 1 0,-1-1 0,1 0 0,0 1 0,0-1 0,0 0 0,0 1 0,0-1 0,0 0 0,-1 0 0,1 1 0,0-1 0,-3 19 0,-1-1 0,-1 1 0,-8 19 0,8-27 0,1 1 0,0 0 0,1 0 0,0 0 0,1 0 0,0 1 0,1-1 0,0 1 0,1-1 0,2 20 0,-2-31-60,0 0 0,1 0 0,-1 0 0,0 0-1,1 0 1,-1 0 0,1 0 0,-1 0 0,1-1 0,-1 1 0,1 0 0,0 0-1,-1-1 1,1 1 0,0 0 0,0-1 0,-1 1 0,1 0 0,0-1 0,0 1 0,1 0-1,14-2-4109,-1-6-5872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25.842"/>
    </inkml:context>
    <inkml:brush xml:id="br0">
      <inkml:brushProperty name="width" value="0.025" units="cm"/>
      <inkml:brushProperty name="height" value="0.025" units="cm"/>
    </inkml:brush>
  </inkml:definitions>
  <inkml:trace contextRef="#ctx0" brushRef="#br0">957 128 8904,'-9'-5'2872,"1"1"-2579,-1-1 0,0 1 0,0 1 0,0 0 0,0 0 0,0 1 0,-1 0 0,1 0 0,-1 1 0,1 0 0,-1 1 0,1 0 0,-1 1 0,1 0 0,-14 3 0,10 2-260,-1 0 1,1 1-1,0 1 1,0 0-1,1 1 1,0 1-1,-16 15 1,-72 87-72,79-87 64,-227 291-814,199-244 691,2 2 0,-58 129 0,85-151 260,2 0-1,3 1 0,1 1 0,4 0 0,-9 108 1,17-95-15,2-1 0,4 0 0,2 1 0,23 103 0,-17-125-119,0-1 0,3 0 0,2 0 0,2-2 0,1 0 0,3-2 1,38 54-1,-49-79-28,0 0 1,1-1-1,1-1 0,0 0 1,1-1-1,0 0 1,1-1-1,0-1 1,18 8-1,-21-13 1,0 0 1,0-1-1,1 0 0,-1-1 0,1 0 0,0-2 0,0 1 1,0-2-1,0 0 0,0 0 0,0-1 0,0-1 0,21-5 1,-13 0 149,-1-1 1,0-1-1,0 0 0,-1-2 1,0 0-1,-1-1 1,0-1-1,-1-1 0,16-16 1,12-15 342,79-98 0,-62 58-313,-4-2 1,-4-4-1,-4-1 0,-4-3 1,-4-1-1,-4-2 0,-5-2 1,-4-2-1,-5 0 0,-4-2 1,-4 0-1,2-112 0,-17 172-130,-2 0-1,-3-1 0,-1 1 1,-2 0-1,-2 0 0,-2 1 0,-20-54 1,23 79 12,-1 0 1,0 1 0,-1-1-1,-1 2 1,0 0-1,-2 0 1,0 1 0,0 0-1,-1 1 1,-1 0 0,-1 1-1,0 1 1,0 0-1,-1 1 1,-1 1 0,1 0-1,-2 2 1,1 0 0,-22-7-1,18 9-51,0 1 0,-1 1 0,0 1-1,0 0 1,0 2 0,0 1 0,0 0-1,-28 5 1,18 1-87,1 1 0,0 1 0,0 2 0,1 1 0,-29 15 0,-18 17-1047,3 2 1,1 4 0,-81 71 0,-35 39-3396</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50.893"/>
    </inkml:context>
    <inkml:brush xml:id="br0">
      <inkml:brushProperty name="width" value="0.025" units="cm"/>
      <inkml:brushProperty name="height" value="0.025" units="cm"/>
    </inkml:brush>
  </inkml:definitions>
  <inkml:trace contextRef="#ctx0" brushRef="#br0">156 93 12172,'0'0'13116,"-4"12"-11349,-43 138 1854,-14 98-2544,59-237-1012,-9 37 494,10-46-538,1 0-1,-1 0 1,1 0-1,-1 0 1,0-1 0,1 1-1,-1 0 1,0 0-1,0-1 1,0 1-1,-1-1 1,1 1-1,0-1 1,-1 0-1,1 1 1,0-1-1,-1 0 1,-3 2-1,4-5-20,0 0 0,0 0 0,1 0 0,-1 0 0,0 0 0,0 0 0,1 0 0,0 0 0,-1 0 0,1 0 0,0 0 0,0 0 0,0-1 0,0 1 0,0 0 0,1-4 0,0-1 0,2-70 0,18-100 0,-10 99 0,3-102 0,-15 189 0,-2 11 0,2 0 0,0 0 0,1 0 0,1 0 0,4 21 0,-4-36 0,0-1 0,0 1 0,0 0 0,1 0 0,0-1 0,0 1 0,0-1 0,1 0 0,-1 0 0,1 0 0,0 0 0,0 0 0,5 4 0,-5-6 0,1 0 0,-1 0 0,0 0 0,1 0 0,-1-1 0,1 0 0,-1 0 0,1 0 0,0 0 0,0 0 0,-1-1 0,1 1 0,0-1 0,0 0 0,-1 0 0,1-1 0,0 1 0,0-1 0,-1 0 0,6-2 0,4-1 0,-1-1 0,1-1 0,-2 0 0,1 0 0,-1-1 0,0-1 0,0 0 0,10-10 0,78-81 0,-81 80 0,6-9 0,-16 19 0,0-1 0,0 2 0,15-13 0,-23 22 0,1-1 0,-1 1 0,0 0 0,1-1 0,-1 1 0,1 0 0,-1-1 0,0 1 0,1 0 0,-1-1 0,0 1 0,0 0 0,0 0 0,0-1 0,0 1 0,0 0 0,1 0 0,-2-1 0,1 1 0,0 0 0,0-1 0,0 1 0,0 0 0,0 0 0,-1 0 0,-4 33 0,-2-1 0,-2 0 0,-21 55 0,-5 18 0,26-74 0,1 0 0,2 1 0,2 0 0,-1 61 0,5-92-171,0 1 0,0-1 1,1 1-1,-1-1 0,1 1 0,-1-1 0,1 1 0,0-1 1,0 0-1,2 4 0,-2-6 36,-1 1 0,1 0 0,-1-1 0,1 1 0,-1-1 0,1 1 0,0-1 0,-1 1 0,1-1 0,0 1 1,-1-1-1,1 0 0,0 1 0,0-1 0,-1 0 0,1 0 0,0 1 0,0-1 0,0 0 0,-1 0 0,1 0 0,0 0 0,0 0 0,0 0 0,-1 0 0,1 0 0,0-1 0,0 1 1,0 0-1,-1 0 0,1-1 0,0 1 0,-1 0 0,1-1 0,1 0 0,13-13-6869</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52.218"/>
    </inkml:context>
    <inkml:brush xml:id="br0">
      <inkml:brushProperty name="width" value="0.025" units="cm"/>
      <inkml:brushProperty name="height" value="0.025" units="cm"/>
    </inkml:brush>
  </inkml:definitions>
  <inkml:trace contextRef="#ctx0" brushRef="#br0">171 0 15054,'0'0'13122,"-1"11"-12855,1-3-179,-1-1 1,-1 0-1,1 0 1,-1-1-1,-1 1 0,1 0 1,-1-1-1,0 1 1,0-1-1,-1 0 0,0 0 1,0 0-1,0 0 1,-1-1-1,-10 10 1,2-3 217,0 2 332,0-2 1,-1 0 0,-25 17 0,39-28-638,0-1 1,0 0-1,-1 0 0,1 1 1,0-1-1,0 0 1,0 0-1,-1 1 0,1-1 1,0 0-1,0 0 0,0 0 1,-1 1-1,1-1 0,0 0 1,-1 0-1,1 0 1,0 0-1,0 0 0,-1 0 1,1 1-1,0-1 0,-1 0 1,1 0-1,0 0 0,-1 0 1,1 0-1,0 0 1,0 0-1,-1 0 0,1 0 1,0-1-1,-1 1 0,1 0 1,0 0-1,-1 0 0,1 0 1,0 0-1,0 0 1,-1-1-1,1 1 0,0 0 1,-1 0-1,3-6-13,36-61 12,-30 56 0,-1 0 0,0-1 0,0 0 0,-2 0 0,1 0 0,3-17 0,-8 28 0,-1 1 0,0 0 0,0 0 0,0 0 0,0 0 0,0 0 0,0-1 0,0 1 0,1 0 0,-1 0 0,0 0 0,0 0 0,0-1 0,0 1 0,0 0 0,0 0 0,0 0 0,0-1 0,0 1 0,0 0 0,0 0 0,0 0 0,0 0 0,0-1 0,0 1 0,0 0 0,0 0 0,0 0 0,0 0 0,-1-1 0,1 1 0,0 0 0,0 0 0,0 0 0,0 0 0,0-1 0,0 1 0,0 0 0,-1 0 0,1 0 0,0 0 0,0 0 0,0 0 0,0 0 0,-1-1 0,1 1 0,0 0 0,0 0 0,0 0 0,0 0 0,-1 0 0,1 0 0,0 0 0,0 0 0,0 0 0,-1 0 0,1 0 0,0 0 0,0 0 0,0 0 0,0 0 0,-1 0 0,1 0 0,0 0 0,0 1 0,0-1 0,0 0 0,-1 0 0,1 0 0,-9 6 0,9-5 0,-5 5 0,0 0 0,1 1 0,0 0 0,0 0 0,0 0 0,1 1 0,0-1 0,1 1 0,0-1 0,0 1 0,0 0 0,1 0 0,1 0 0,-1 14 0,1-18 0,0 0 0,0 0 0,0 0 0,0-1 0,0 1 0,1 0 0,0 0 0,0 0 0,0-1 0,0 1 0,1 0 0,-1-1 0,1 1 0,0-1 0,0 0 0,0 0 0,1 1 0,-1-1 0,1-1 0,-1 1 0,1 0 0,0-1 0,0 1 0,0-1 0,1 0 0,-1 0 0,0 0 0,1 0 0,-1-1 0,1 0 0,0 1 0,4 0 0,-7-2 0,-1 0 0,1 0 0,-1 0 0,1 0 0,-1 0 0,0 0 0,1 0 0,-1 0 0,1 0 0,-1 0 0,1 0 0,-1 0 0,0 0 0,1 0 0,-1-1 0,1 1 0,-1 0 0,0 0 0,1 0 0,-1-1 0,1 1 0,-1 0 0,0-1 0,1 1 0,-1 0 0,0-1 0,0 1 0,1 0 0,-1-1 0,0 1 0,0 0 0,1-1 0,-1 1 0,0-1 0,0 1 0,0-1 0,-1-21 0,-17-19 0,3 20 0,-1 2 0,-2 0 0,0 1 0,-22-18 0,71 41 0,94 43-3427,-2 4-5894,-101-42-6054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52.607"/>
    </inkml:context>
    <inkml:brush xml:id="br0">
      <inkml:brushProperty name="width" value="0.025" units="cm"/>
      <inkml:brushProperty name="height" value="0.025" units="cm"/>
    </inkml:brush>
  </inkml:definitions>
  <inkml:trace contextRef="#ctx0" brushRef="#br0">1 44 23574,'0'0'7015,"52"0"-6342,-1-8-33,6-1-512,3 0-96,-2 1-192,-8-1-577,-13 9-736,-14 0-1378,-10 0-448,-13 9 192,-3 5 833,-17 1-3107,-4 0-4484</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52.937"/>
    </inkml:context>
    <inkml:brush xml:id="br0">
      <inkml:brushProperty name="width" value="0.025" units="cm"/>
      <inkml:brushProperty name="height" value="0.025" units="cm"/>
    </inkml:brush>
  </inkml:definitions>
  <inkml:trace contextRef="#ctx0" brushRef="#br0">0 19 17424,'0'0'6503,"75"3"-4517,-33-3-257,5 0-800,-1-3-705,2-2-192,-11 1-1089,-1 1-2818,-8-3-4710</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0.109"/>
    </inkml:context>
    <inkml:brush xml:id="br0">
      <inkml:brushProperty name="width" value="0.025" units="cm"/>
      <inkml:brushProperty name="height" value="0.025" units="cm"/>
    </inkml:brush>
  </inkml:definitions>
  <inkml:trace contextRef="#ctx0" brushRef="#br0">1 1 1986,'0'5'320,"5"-3"-128,3 1 545,1-3 352,-3 0-608,2 0-353,-5 0-609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5.728"/>
    </inkml:context>
    <inkml:brush xml:id="br0">
      <inkml:brushProperty name="width" value="0.025" units="cm"/>
      <inkml:brushProperty name="height" value="0.025" units="cm"/>
    </inkml:brush>
  </inkml:definitions>
  <inkml:trace contextRef="#ctx0" brushRef="#br0">25 231 15727,'0'0'5984,"-6"-10"-3907,2 4-1804,3 5-214,-1-1 1,1 0-1,-1 0 0,1 0 0,0-1 0,0 1 0,0 0 0,0 0 1,0-1-1,1 1 0,-1 0 0,1-1 0,-1 1 0,1 0 0,0-1 1,0 1-1,0-1 0,0 1 0,0-1 0,1 1 0,-1 0 0,1-1 1,-1 1-1,1 0 0,0-1 0,0 1 0,0 0 0,0 0 1,0 0-1,1 0 0,-1 0 0,1 0 0,-1 0 0,3-2 0,12-11 128,1 1 0,0 0 0,0 1 0,2 1 0,-1 1-1,2 1 1,-1 0 0,1 1 0,0 2 0,1 0 0,27-5 0,-46 11-191,0 1 1,0 0 0,1-1-1,-1 1 1,0 0 0,0 1-1,0-1 1,1 0 0,-1 1-1,0-1 1,0 1 0,0-1-1,0 1 1,0 0 0,0 0-1,0 0 1,0 0 0,0 1-1,0-1 1,-1 0 0,1 1-1,0-1 1,-1 1 0,1 0-1,-1-1 1,0 1 0,1 0-1,-1 0 1,0 0 0,0 0-1,0 0 1,-1 0 0,1 0-1,0 0 1,-1 0 0,1 0-1,-1 1 1,1 2 0,0 10 16,0 0 1,-1 0-1,-1 0 1,-4 24 0,3-23 37,-9 63 141,4-32-107,-2 70 1,8-115-66,1 1 0,0 0 0,0 0 1,0-1-1,0 1 0,0 0 0,0 0 0,1-1 0,-1 1 1,1 0-1,0-1 0,0 1 0,0-1 0,0 1 0,0-1 1,1 1-1,-1-1 0,1 0 0,0 0 0,-1 0 0,1 0 1,0 0-1,0 0 0,0 0 0,0-1 0,1 1 0,-1 0 1,0-1-1,1 0 0,-1 0 0,1 0 0,-1 0 0,1 0 1,0 0-1,-1-1 0,1 1 0,0-1 0,-1 0 0,1 0 1,0 0-1,0 0 0,-1 0 0,1 0 0,5-2 0,2 0 95,1-1 0,-1 0 0,0 0 0,0-1 0,0 0 0,0-1 0,-1 0 0,0-1 0,0 0-1,0 0 1,-1-1 0,0 0 0,0 0 0,-1-1 0,0 0 0,11-15 0,-9 10-16,1-1 0,-2 0 0,0 0 0,-1 0 0,0-1 0,-1 0 0,-1 0 0,-1-1 0,0 0 0,3-24 0,-6 34-96,-1 0-1,0 1 1,0-1-1,0 0 1,-1 1-1,1-1 1,-2 1-1,1-1 1,0 1-1,-1-1 1,0 1 0,-1 0-1,1 0 1,-1 0-1,0 0 1,0 0-1,0 1 1,-1-1-1,1 1 1,-1 0-1,0 0 1,0 0-1,-1 1 1,1-1-1,-1 1 1,0 0-1,0 0 1,0 1-1,0 0 1,0-1-1,-1 2 1,1-1-1,-1 1 1,1 0 0,-11-1-1,15 1-41,-1 1 1,0 0-1,0 0 0,1 0 0,-1 0 1,0 0-1,0 0 0,0 1 1,1-1-1,-1 0 0,0 1 0,1 0 1,-1-1-1,0 1 0,1 0 1,-1 0-1,1 0 0,-1 0 0,1 0 1,0 0-1,-2 2 0,2-2-69,0 0-1,1 1 1,-1-1 0,1 1-1,-1-1 1,1 1 0,-1 0-1,1-1 1,0 1 0,0-1-1,0 1 1,0 0-1,0-1 1,0 1 0,1-1-1,-1 1 1,0 0 0,2 2-1,-1 1-257,1 0 0,1 0 0,-1 0-1,1 0 1,0-1 0,0 1 0,0-1 0,1 1 0,0-1-1,-1 0 1,1 0 0,7 4 0,-1-3-1134,-1 0 0,1 0-1,1-1 1,-1 0 0,1-1 0,20 3 0,25 0-7810</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1.527"/>
    </inkml:context>
    <inkml:brush xml:id="br0">
      <inkml:brushProperty name="width" value="0.025" units="cm"/>
      <inkml:brushProperty name="height" value="0.025" units="cm"/>
    </inkml:brush>
  </inkml:definitions>
  <inkml:trace contextRef="#ctx0" brushRef="#br0">138 116 1634,'0'0'1911,"1"-10"-288,-1 7-989,4-34 879,-3 22 2257,-1-1 17351,2 9-20660,-1 4-381,-1 8-60,-16 62-20,-39 106 0,33-107 0,-32 96 0,57-209 0,1 0 0,14-60 0,-8 60 0,-3-1 0,2-63 0,-9 104 0,0 9 0,2 23 0,-1-21 0,-1-1 0,0 0 0,1 1 0,0-1 0,0 0 0,0 1 0,0-1 0,1 0 0,-1 0 0,1 0 0,0 0 0,0 0 0,0 0 0,0-1 0,0 1 0,0-1 0,1 1 0,4 2 0,-1-3 0,0 0 0,0-1 0,0 0 0,0 0 0,1 0 0,-1-1 0,1 0 0,-1 0 0,0 0 0,1-1 0,-1 0 0,0-1 0,0 1 0,0-1 0,0 0 0,0-1 0,0 1 0,0-1 0,6-5 0,7-3 0,-1-1 0,0-1 0,-1-1 0,19-19 0,29-37 0,-63 103 0,-12 10 0,-1-1 0,-30 71 0,26-78 0,2 0 0,2 0 0,1 2 0,-9 62 0,19-99 0,-1 25 0,4-18 0,5-15 0,2-15-1072,-5 6-2458,0-11-5129</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2.757"/>
    </inkml:context>
    <inkml:brush xml:id="br0">
      <inkml:brushProperty name="width" value="0.025" units="cm"/>
      <inkml:brushProperty name="height" value="0.025" units="cm"/>
    </inkml:brush>
  </inkml:definitions>
  <inkml:trace contextRef="#ctx0" brushRef="#br0">91 155 4356,'9'-10'1570,"-4"5"-947,69-74 7391,-24 18 4558,-87 113-11633,3 1-1,2 2 1,3 1 0,2 1-1,-28 87 1,51-132-936,1 0-1,0 0 1,1 0 0,1 0-1,0 0 1,0 0 0,1 1-1,1-1 1,4 24 0,-4-31-8,1-1 0,-1 1 0,1-1 1,0 1-1,1-1 0,-1 0 0,1 0 1,0 0-1,0 0 0,0-1 0,0 1 1,1-1-1,0 0 0,-1 0 0,1 0 0,0 0 1,0 0-1,1-1 0,-1 0 0,1 0 1,-1 0-1,1-1 0,-1 1 0,1-1 1,0 0-1,0-1 0,6 1 0,27 1-1680,-13-4-2966,0-6-4377</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3.583"/>
    </inkml:context>
    <inkml:brush xml:id="br0">
      <inkml:brushProperty name="width" value="0.025" units="cm"/>
      <inkml:brushProperty name="height" value="0.025" units="cm"/>
    </inkml:brush>
  </inkml:definitions>
  <inkml:trace contextRef="#ctx0" brushRef="#br0">176 0 5733,'0'0'23831,"3"10"-22379,-2-4-1364,0 1-1,0-1 1,0 1-1,-1 0 1,0-1-1,0 1 1,-1-1-1,0 1 1,0-1 0,0 1-1,-1-1 1,0 0-1,0 1 1,-1-1-1,1 0 1,-1 0-1,-1-1 1,1 1-1,-6 5 1,-13 21-88,-1-1 0,-34 34 0,10-13 0,69-48 0,20-6 0,0-2 0,51-12 0,-51 7 0,1 3 0,53-2 0,-80 6-2133,-6-11-4147,-10 1-3724</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4.561"/>
    </inkml:context>
    <inkml:brush xml:id="br0">
      <inkml:brushProperty name="width" value="0.025" units="cm"/>
      <inkml:brushProperty name="height" value="0.025" units="cm"/>
    </inkml:brush>
  </inkml:definitions>
  <inkml:trace contextRef="#ctx0" brushRef="#br0">114 61 11627,'0'0'17739,"-1"9"-17199,-11 30 17,-2 0 0,-2 0 1,-1-1-1,-37 59 0,63-136-482,23-39-75,33-88 0,-69 181 0,1 1 0,1 0 0,0 0 0,1 0 0,1 21 0,1-36 0,-1 0 0,0 0 0,1-1 0,-1 1 0,0 0 0,1 0 0,-1 0 0,1 0 0,0 0 0,-1 0 0,1-1 0,0 1 0,-1 0 0,1-1 0,0 1 0,0 0 0,0-1 0,-1 1 0,1-1 0,0 1 0,0-1 0,0 1 0,0-1 0,0 0 0,0 0 0,0 1 0,0-1 0,0 0 0,0 0 0,0 0 0,0 0 0,0 0 0,0 0 0,0 0 0,2-1 0,1 1 0,1-1 0,0 0 0,0 0 0,-1 0 0,1-1 0,8-3 0,3-5 0,-1-1 0,0-1 0,0 0 0,-1-1 0,21-24 0,32-28 0,-67 65 0,0-1 0,0 1 0,0 0 0,0 0 0,1 0 0,-1 0 0,0 0 0,0 1 0,0-1 0,1 0 0,-1 0 0,0 0 0,0 0 0,0 0 0,1 0 0,-1 0 0,0 0 0,0 0 0,0 0 0,0 0 0,0 1 0,1-1 0,-1 0 0,0 0 0,0 0 0,0 0 0,0 0 0,0 1 0,0-1 0,0 0 0,1 0 0,-1 0 0,0 0 0,0 1 0,0-1 0,0 0 0,0 0 0,0 0 0,0 1 0,0-1 0,0 0 0,0 0 0,0 0 0,0 1 0,0-1 0,0 0 0,0 0 0,0 0 0,0 0 0,-1 1 0,1-1 0,0 0 0,0 0 0,0 0 0,-1 12 0,-7 16 0,-2 0 0,-1-1 0,-27 47 0,-11 25 0,50-109-5452,0-2-3002,-1-7-8870</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5.543"/>
    </inkml:context>
    <inkml:brush xml:id="br0">
      <inkml:brushProperty name="width" value="0.025" units="cm"/>
      <inkml:brushProperty name="height" value="0.025" units="cm"/>
    </inkml:brush>
  </inkml:definitions>
  <inkml:trace contextRef="#ctx0" brushRef="#br0">227 1 12011,'0'0'14222,"-5"12"-13005,-9 14-584,0 0 1,-2-1-1,-1-1 0,0 0 0,-2-1 1,-1-1-1,-36 30 0,56-51-628,-1 0 1,1-1-1,-1 1 0,0 0 1,0-1-1,1 1 0,-1 0 0,0-1 1,0 1-1,0-1 0,1 1 1,-1-1-1,0 0 0,0 1 0,0-1 1,0 0-1,0 0 0,0 0 1,0 1-1,0-1 0,0 0 0,0 0 1,0 0-1,0-1 0,0 1 1,-1 0-1,1-1-1,0 0 0,1 0 0,-1 0 0,1 0 0,0-1 0,-1 1-1,1 0 1,0 0 0,0 0 0,-1 0 0,1 0 0,0 0 0,0-1 0,0 1 0,1 0 0,-1 0 0,0 0 0,1-2 0,16-53 29,-3 26-33,2 1 0,20-28 0,-35 57 0,-1 1 0,1-1 0,-1 0 0,1 1 0,-1-1 0,1 0 0,-1 1 0,0-1 0,1 1 0,-1-1 0,0 1 0,1-1 0,-1 1 0,0-1 0,0 1 0,1 0 0,-1-1 0,0 1 0,0-1 0,0 1 0,0 0 0,0-1 0,0 1 0,0-1 0,0 1 0,0-1 0,0 1 0,0 0 0,0-1 0,0 1 0,-1 0 0,3 26 0,-5 33 0,1-41 0,1 0 0,1 0 0,1 0 0,5 33 0,-6-50 0,0 0 0,1-1 0,0 1 0,-1 0 0,1 0 0,0-1 0,0 1 0,0 0 0,0-1 0,0 1 0,0-1 0,0 1 0,0-1 0,1 1 0,-1-1 0,1 0 0,-1 0 0,1 0 0,-1 0 0,1 0 0,0 0 0,-1 0 0,1 0 0,0-1 0,0 1 0,0-1 0,0 1 0,-1-1 0,5 0 0,-5-3 0,0 0 0,0 0 0,0 0 0,-1 0 0,1 0 0,-1 0 0,1 0 0,-1-1 0,0 1 0,0 0 0,-1 0 0,0-4 0,0 0 0,-1 0 0,0 0 0,0 1 0,-1-1 0,0 1 0,0 0 0,0-1 0,-1 1 0,0 1 0,0-1 0,-1 0 0,-8-7 0,-67-60 0,72 67 0,-14-12 0,50 51 0,-1-12 0,53 30 0,9 6 0,-120-66 0,11-2 0,-1-1 0,2-1 0,0 0 0,0-2 0,1 0 0,1-1 0,-30-36 0,47 51 0,0 1 0,1 0 0,-1 0 0,0-1 0,0 1 0,0 0 0,0 0 0,0-1 0,0 1 0,0 0 0,0 0 0,0 0 0,1-1 0,-1 1 0,0 0 0,0 0 0,0 0 0,0-1 0,1 1 0,-1 0 0,0 0 0,0 0 0,0 0 0,1 0 0,-1-1 0,0 1 0,0 0 0,0 0 0,1 0 0,-1 0 0,0 0 0,0 0 0,1 0 0,-1 0 0,0 0 0,0 0 0,1 0 0,-1 0 0,0 0 0,0 0 0,1 0 0,-1 0 0,0 0 0,0 0 0,1 0 0,-1 1 0,0-1 0,0 0 0,0 0 0,1 0 0,-1 0 0,0 1 0,89 34-2182,-64-24 76,0-1-1,0-1 1,38 8 0,-13-9-7818</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2:05.917"/>
    </inkml:context>
    <inkml:brush xml:id="br0">
      <inkml:brushProperty name="width" value="0.025" units="cm"/>
      <inkml:brushProperty name="height" value="0.025" units="cm"/>
    </inkml:brush>
  </inkml:definitions>
  <inkml:trace contextRef="#ctx0" brushRef="#br0">286 1 10378,'0'0'15321,"0"9"-13832,14 96 1235,3 55-1075,-17-123-1632,-2 1 0,-2-1 1,-1 0-1,-2 0 1,-2 0-1,-1-1 1,-2 0-1,-1-1 0,-2 0 1,-1-2-1,-2 1 1,-1-2-1,-2-1 1,-27 33-1,2-15-2701,11-25-3862,-2-10-9288</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0.344"/>
    </inkml:context>
    <inkml:brush xml:id="br0">
      <inkml:brushProperty name="width" value="0.025" units="cm"/>
      <inkml:brushProperty name="height" value="0.025" units="cm"/>
    </inkml:brush>
  </inkml:definitions>
  <inkml:trace contextRef="#ctx0" brushRef="#br0">295 105 5509,'0'0'5323,"10"-9"-1987,30-28-144,-38 35-2774,0 0-1,0 0 0,0 0 0,-1 0 1,1 0-1,0 0 0,-1 0 0,0 0 1,0-1-1,1 1 0,-1 0 0,-1-1 1,2-4-1,-2 6-265,0 1 0,0-1 1,0 0-1,0 0 0,0 0 0,0 1 0,-1-1 1,1 0-1,0 0 0,-1 1 0,1-1 1,0 0-1,-1 1 0,1-1 0,-1 0 0,1 1 1,-1-1-1,0 1 0,1-1 0,-1 0 1,1 1-1,-1 0 0,0-1 0,1 1 1,-1-1-1,0 1 0,-1-1 0,-3 0 83,1 0 0,-1 0 0,0 0 0,-1 0 1,1 1-1,0 0 0,0 0 0,0 0 0,-9 2 0,3 1-198,-1 1 0,1 0-1,0 1 1,0 0 0,1 0 0,0 1 0,0 1 0,-17 14-1,5-3 35,2 2 0,-30 36 0,38-41-5,0 2 0,2-1 0,0 1 0,0 1 0,-10 29 0,17-39-37,1 0 1,-1 0 0,1 1-1,0-1 1,1 1 0,0 0-1,1-1 1,-1 1 0,2 0-1,-1-1 1,1 1 0,0-1 0,1 1-1,0-1 1,4 10 0,-4-14-12,0 0 0,1-1 1,-1 1-1,1-1 1,0 0-1,0 1 1,0-1-1,1-1 1,-1 1-1,1 0 0,-1-1 1,1 0-1,7 4 1,-3-3 47,0 0-1,0 0 1,1 0 0,-1-1 0,1-1 0,-1 1-1,12-1 1,-14 0-23,-1-1 1,1-1-1,-1 1 0,1-1 0,-1 0 1,1 0-1,-1 0 0,0-1 0,1 0 0,-1 0 1,7-4-1,-10 4-33,1 1 0,-1-1 0,0 0 0,0 0 1,0 0-1,0 0 0,0 0 0,0-1 0,-1 1 1,1-1-1,-1 1 0,1-1 0,-1 1 0,0-1 1,0 0-1,0 0 0,-1 1 0,1-1 0,0 0 0,-1 0 1,0 0-1,0-3 0,0 5-10,0 0 0,0 0 0,0 0 0,-1 0 0,1 0 0,0 0 0,-1 0 0,1 0 0,0 0 0,-1 0 0,1 1 0,-1-1 0,0 0 0,1 0 0,-1 1 0,0-1 0,1 0 0,-1 1 0,0-1 0,0 0 0,1 1 0,-1-1 0,0 1 0,0 0 0,0-1 0,-1 0 0,-35-5 0,-18 8 0,55-2 0,12-3 0,0-1 0,-1 0 0,1-1 0,-1 0 0,0-1 0,-1 0 0,15-11 0,-16 10 0,0 1 0,1 0 0,-1 1 0,1 0 0,0 0 0,0 1 0,1 0 0,-1 1 0,1 0 0,13-2 0,-23 6 0,0-1 0,0 1 0,0 0 0,0-1 0,0 1 0,0 0 0,0 0 0,0 0 0,0 0 0,0 0 0,-1 0 0,1 0 0,0 0 0,-1 0 0,1 0 0,-1 0 0,1 0 0,-1 0 0,1 0 0,-1 1 0,0-1 0,0 0 0,0 0 0,1 1 0,-1-1 0,0 0 0,-1 0 0,1 0 0,0 1 0,-1 1 0,-2 45 0,0-32 0,-1 0 0,-1-1 0,-8 20 0,8-22 0,0 0 0,0-1 0,2 1 0,-1 1 0,0 16 0,3-30-5,1 0 0,0 0 0,0 0-1,0 0 1,0 1 0,0-1 0,0 0 0,1 0 0,-1 0-1,0 0 1,0 0 0,0 0 0,0 0 0,0 0 0,0 1-1,0-1 1,0 0 0,0 0 0,0 0 0,0 0 0,0 0-1,0 0 1,0 0 0,0 0 0,1 0 0,-1 1 0,0-1-1,0 0 1,0 0 0,0 0 0,0 0 0,0 0 0,0 0-1,0 0 1,1 0 0,-1 0 0,0 0 0,0 0 0,0 0-1,0 0 1,0 0 0,0 0 0,1 0 0,-1 0 0,0 0-1,0 0 1,0 0 0,0 0 0,0 0 0,0 0 0,0 0-1,0 0 1,1-1 0,-1 1 0,0 0 0,0 0 0,0 0-1,0 0 1,0 0 0,0 0 0,0 0 0,0 0 0,0 0-1,0 0 1,1-1 0,11-9-1069,9-16-3575,2-13-3252</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0.968"/>
    </inkml:context>
    <inkml:brush xml:id="br0">
      <inkml:brushProperty name="width" value="0.025" units="cm"/>
      <inkml:brushProperty name="height" value="0.025" units="cm"/>
    </inkml:brush>
  </inkml:definitions>
  <inkml:trace contextRef="#ctx0" brushRef="#br0">259 1 9033,'0'0'21396,"2"12"-21081,-1-5-244,0-2-12,0-1-1,0 1 1,-1-1-1,1 1 1,-1 0 0,0-1-1,-1 1 1,1 0 0,-1-1-1,0 1 1,0-1-1,0 1 1,0-1 0,-1 0-1,0 0 1,-4 8-1,-106 126 721,45-60-602,67-78-177,-1 1 0,1-1 0,0 1 0,0-1 0,0 0 0,-1 1 0,1-1 0,0 1 0,0-1 0,-1 0 0,1 1 0,0-1 0,-1 0 0,1 0 0,0 1 0,-1-1 0,1 0 0,0 0 0,-1 1 0,1-1 0,-1 0 0,1 0 0,0 0 0,-1 0 0,1 0 0,-1 0 0,1 1 0,-1-1 0,1 0 0,-1 0 0,0-1 0,0-13 0,11-30 0,-9 40 0,35-161-256,-35 179 227,0 1-1,1 0 1,1 0 0,0-1 0,1 0-1,10 27 1,-11-33 61,1-1 0,0 1-1,0 0 1,0-1 0,1 0 0,0 0 0,1 0-1,-1-1 1,1 0 0,1 0 0,-1 0-1,1-1 1,9 6 0,-6-9-16,-11-8-12,-11-10-8,-55-32 4,48 37 0,0-2 0,1 0 0,1-1 0,0-1 0,2 0 0,-23-28 0,38 43 0,0 0 0,0 0 0,-1 0 0,1-1 0,0 1 0,0 0 0,0 0 0,0 0 0,0 0 0,0-1 0,0 1 0,0 0 0,0 0 0,0 0 0,0-1 0,0 1 0,0 0 0,0 0 0,0 0 0,0-1 0,0 1 0,0 0 0,0 0 0,0 0 0,0 0 0,0-1 0,0 1 0,1 0 0,-1 0 0,0 0 0,0 0 0,0-1 0,0 1 0,0 0 0,1 0 0,-1 0 0,0 0 0,0 0 0,0 0 0,0 0 0,0-1 0,1 1 0,-1 0 0,0 0 0,0 0 0,0 0 0,1 0 0,-1 0 0,0 0 0,0 0 0,0 0 0,1 0 0,-1 0 0,0 0 0,0 0 0,22 0 0,21 7 0,-9 2-280,85 23-4589,1-6-4967,-83-21-7946</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1.323"/>
    </inkml:context>
    <inkml:brush xml:id="br0">
      <inkml:brushProperty name="width" value="0.025" units="cm"/>
      <inkml:brushProperty name="height" value="0.025" units="cm"/>
    </inkml:brush>
  </inkml:definitions>
  <inkml:trace contextRef="#ctx0" brushRef="#br0">1 0 19506,'0'0'12204,"75"28"-11147,-32-26-1057,7 0 0,-2-1 0,-6-1 0,-6 0-897,-8 0-1249,-12 3-1409,-8-1-193,-22 2-9833</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1.666"/>
    </inkml:context>
    <inkml:brush xml:id="br0">
      <inkml:brushProperty name="width" value="0.025" units="cm"/>
      <inkml:brushProperty name="height" value="0.025" units="cm"/>
    </inkml:brush>
  </inkml:definitions>
  <inkml:trace contextRef="#ctx0" brushRef="#br0">0 5 16400,'0'0'8327,"57"20"-5860,-7-20-513,7 0-1090,6 0-607,-1-5-161,-6 1 0,-10 1-449,-8-1-2209,-10 0-4132,-2 0-9674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056"/>
    </inkml:context>
    <inkml:brush xml:id="br0">
      <inkml:brushProperty name="width" value="0.025" units="cm"/>
      <inkml:brushProperty name="height" value="0.025" units="cm"/>
    </inkml:brush>
  </inkml:definitions>
  <inkml:trace contextRef="#ctx0" brushRef="#br0">192 95 17489,'-8'-2'2028,"-2"0"-1427,0 0-1,1 0 1,-1 1-1,0 0 1,0 1 0,-13 1-1,18-1-386,0 1 1,1 0-1,-1 0 0,0 1 1,0 0-1,1-1 0,-1 1 1,1 1-1,-1-1 0,1 1 1,0 0-1,0 0 0,0 0 1,1 0-1,-1 1 0,-4 5 1,5-6-116,1 1 0,-1-1 1,1 0-1,0 1 0,0-1 1,0 1-1,1 0 1,0 0-1,-1 0 0,1-1 1,0 1-1,1 0 0,-1 0 1,1 1-1,0 4 1,0-7-76,0 0 1,1 0 0,0 0-1,-1 0 1,1-1 0,0 1-1,0 0 1,0-1 0,0 1-1,0-1 1,0 1 0,1-1-1,-1 1 1,0-1 0,1 0-1,-1 0 1,1 1 0,-1-1-1,1 0 1,0 0 0,0-1-1,-1 1 1,1 0 0,0-1-1,0 1 1,0-1 0,0 1-1,-1-1 1,1 0 0,0 0 0,0 0-1,0 0 1,2 0 0,3 0 42,-1 0 1,1 0-1,-1 0 1,1-1 0,-1 0-1,0 0 1,0-1-1,1 0 1,-1 0 0,0 0-1,0-1 1,-1 0 0,1 0-1,-1 0 1,1-1-1,-1 0 1,0 0 0,0 0-1,-1 0 1,1-1 0,-1 0-1,0 0 1,0 0-1,-1 0 1,1-1 0,-1 0-1,0 1 1,-1-1-1,0 0 1,0 0 0,0-1-1,0 1 1,-1 0 0,0-1-1,0-12 1,-1 16-184,-1-1 0,1 0 0,-1 1 0,0-1 0,0 0 0,0 1 0,0-1 0,-1 1 0,0 0 0,1-1-1,-1 1 1,-1 0 0,1 0 0,0 0 0,-1 0 0,1 1 0,-1-1 0,0 1 0,0-1 0,0 1 0,0 0 0,0 0 0,0 0 0,-1 1 0,1-1 0,-1 1 0,1 0 0,-1 0 0,1 0 0,-1 0 0,0 0 0,1 1 0,-8 0 0,10 0-7,0 0 1,0 0-1,0 0 0,0 0 1,0 0-1,0 1 1,0-1-1,1 0 1,-1 1-1,0-1 0,0 1 1,0-1-1,0 0 1,1 1-1,-1 0 1,0-1-1,0 1 0,1 0 1,-1-1-1,0 1 1,1 0-1,-1-1 1,1 1-1,-1 0 0,1 0 1,-1 0-1,1 0 1,0 0-1,-1-1 1,1 1-1,0 0 0,0 0 1,0 0-1,0 0 1,0 0-1,0 0 1,0 0-1,0 2 0,0-2-191,0 1-1,0 0 1,1-1-1,-1 1 0,0 0 1,1-1-1,0 1 1,-1 0-1,1-1 0,0 1 1,-1-1-1,1 1 1,0-1-1,0 0 0,0 1 1,1-1-1,-1 0 0,0 0 1,0 0-1,1 0 1,2 2-1,19 3-4575</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3.471"/>
    </inkml:context>
    <inkml:brush xml:id="br0">
      <inkml:brushProperty name="width" value="0.025" units="cm"/>
      <inkml:brushProperty name="height" value="0.025" units="cm"/>
    </inkml:brush>
  </inkml:definitions>
  <inkml:trace contextRef="#ctx0" brushRef="#br0">309 70 14478,'0'0'3801,"1"-9"-881,0 7-2660,-1-1 1,0 0-1,0 1 1,0-1 0,0 0-1,0 1 1,0-1-1,-1 0 1,1 1 0,-1-1-1,0 0 1,1 1-1,-1-1 1,-3-3 0,2 4-111,0 1 1,0-1 0,0 0 0,0 1-1,-1-1 1,1 1 0,0 0 0,-1 0-1,0 0 1,1 0 0,-1 1 0,1-1-1,-1 1 1,0-1 0,1 1 0,-1 0-1,0 0 1,0 0 0,-2 1 0,-4-1-104,1 2 0,-1 0 1,1 0-1,0 0 1,-1 1-1,1 0 0,0 0 1,1 1-1,-1 1 1,1-1-1,0 1 0,0 0 1,0 0-1,0 1 0,1 0 1,0 0-1,1 1 1,-1 0-1,-4 8 0,-4 4 333,1 1-1,2 1 1,0 0-1,1 0 1,-14 44-1,20-51-296,0 0 0,1 0 1,0 1-1,1 0 0,1-1 0,0 1 0,2 15 1,-1-26-79,1-1-1,-1 1 1,1-1 0,0 1 0,0-1 0,0 1 0,1-1 0,-1 0 0,1 1 0,0-1 0,0 0 0,0 0 0,0 0-1,0-1 1,1 1 0,-1 0 0,1-1 0,0 0 0,-1 1 0,1-1 0,0 0 0,1-1 0,-1 1 0,0 0 0,0-1-1,1 0 1,-1 0 0,1 0 0,-1 0 0,1 0 0,-1-1 0,1 1 0,4-1 0,2 0 40,0 0 1,0 0-1,-1-1 0,1 0 1,-1-1-1,19-5 0,-25 7-37,-1-1-1,0 0 0,0 1 1,0-1-1,0 0 0,0 0 0,0 0 1,0-1-1,0 1 0,0 0 1,-1-1-1,1 1 0,-1-1 0,1 0 1,-1 1-1,1-1 0,-1 0 1,0 0-1,0 0 0,0 0 0,0 0 1,0 0-1,0 0 0,-1 0 1,1 0-1,-1-1 0,1 1 0,-1 0 1,0 0-1,0-1 0,0 1 1,0 0-1,0 0 0,0 0 0,-1-1 1,0-2-1,-1 1-7,0 1 0,0 0 0,0 0 0,0 0 0,-1 0 0,0 0 0,1 1 0,-1-1 0,0 1 0,0 0 0,0-1 0,0 1 0,-1 1 0,1-1 0,-1 0 0,1 1 0,-1 0 0,1 0 0,-5-1 0,-58-12 0,63 13 0,8 2 0,-3-1 0,37 0 0,1-1 0,-1-2 0,-1-1 0,1-3 0,41-11 0,-79 18 0,-1 1 0,0-1 0,1 1 0,-1-1 0,1 1 0,-1-1 0,0 1 0,0-1 0,1 1 0,-1 0 0,0-1 0,0 1 0,0-1 0,0 1 0,0 0 0,0-1 0,0 1 0,0-1 0,0 1 0,0 0 0,0-1 0,0 1 0,0-1 0,0 1 0,-1 0 0,1-1 0,-1 2 0,-3 20 0,-18 37 0,16-46 0,1 0 0,0 1 0,0-1 0,2 1 0,0 0 0,-2 24 0,4-38-33,1 1 0,0-1 0,0 0 0,0 1 0,0-1 0,0 0 0,0 1 0,0-1 0,1 0 0,-1 1 0,0-1 0,0 0 0,0 1 1,0-1-1,0 0 0,0 1 0,1-1 0,-1 0 0,0 0 0,0 1 0,0-1 0,1 0 0,-1 0 0,0 1 0,0-1 0,1 0 0,-1 0 0,0 0 0,0 1 0,1-1 0,-1 0 0,1 0 0,7 1-3604,-7-1 3440,6 0-9167</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4.671"/>
    </inkml:context>
    <inkml:brush xml:id="br0">
      <inkml:brushProperty name="width" value="0.025" units="cm"/>
      <inkml:brushProperty name="height" value="0.025" units="cm"/>
    </inkml:brush>
  </inkml:definitions>
  <inkml:trace contextRef="#ctx0" brushRef="#br0">249 0 11275,'0'0'17905,"-7"8"-17414,-36 47 351,-72 115 0,103-149-701,0 1 0,1 0 1,2 0-1,0 1 0,2 1 0,0-1 0,2 1 1,0 1-1,-1 36 0,6-57-179,0-1 1,0 0-1,1 1 0,0-1 1,-1 1-1,1-1 0,0 0 1,1 0-1,-1 0 0,1 0 0,-1 0 1,1 0-1,0 0 0,0 0 1,0-1-1,0 1 0,1-1 1,-1 1-1,1-1 0,0 0 1,-1 0-1,1 0 0,0 0 1,0-1-1,0 1 0,0-1 1,0 1-1,1-1 0,-1 0 1,0-1-1,1 1 0,-1-1 0,7 1 1,7 1-577,0-1 0,0-1 0,0-1 0,0 0 0,28-7 0,10-7-7041,-4-5-7591</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6.444"/>
    </inkml:context>
    <inkml:brush xml:id="br0">
      <inkml:brushProperty name="width" value="0.025" units="cm"/>
      <inkml:brushProperty name="height" value="0.025" units="cm"/>
    </inkml:brush>
  </inkml:definitions>
  <inkml:trace contextRef="#ctx0" brushRef="#br0">1 81 6246,'0'0'6950,"20"-55"-8007,-18 44-2242,1-4-5093</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6.802"/>
    </inkml:context>
    <inkml:brush xml:id="br0">
      <inkml:brushProperty name="width" value="0.025" units="cm"/>
      <inkml:brushProperty name="height" value="0.025" units="cm"/>
    </inkml:brush>
  </inkml:definitions>
  <inkml:trace contextRef="#ctx0" brushRef="#br0">131 0 12876,'0'0'9855,"1"10"-7704,-1 11-1119,-1-1 0,0 1 0,-1-1 1,-1 1-1,-12 38 0,-4-13-317,-33 61 0,17-39-453,34-67-262,1-1 0,0 1 0,-1-1 0,1 1 0,0-1 0,-1 1 0,1 0 0,0-1 0,0 1 0,0-1 0,0 1 0,-1 0 0,1-1 0,0 1 0,0-1 0,0 1 0,0 0 0,0-1 0,0 1 0,1-1 0,-1 1 0,0 0 0,0-1 0,0 1 0,0-1 0,1 1 0,-1 0 0,0-1 0,1 1 0,17 1 0,33-17 0,-44 12 0,3-1 0,28-11 0,-1 1 0,2 3 0,-1 1 0,2 1 0,74-5 0,-111 16-3892,-8-16-20178</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7.794"/>
    </inkml:context>
    <inkml:brush xml:id="br0">
      <inkml:brushProperty name="width" value="0.025" units="cm"/>
      <inkml:brushProperty name="height" value="0.025" units="cm"/>
    </inkml:brush>
  </inkml:definitions>
  <inkml:trace contextRef="#ctx0" brushRef="#br0">226 20 13389,'0'0'16106,"-12"-5"-15701,5 2-355,4 1-35,0 1 0,0-1 0,-1 1 0,1 0 0,0 0 0,0 0 0,-1 0 0,1 1 0,0-1 0,-1 1 0,1 0 1,-1 0-1,1 0 0,0 0 0,-1 1 0,1-1 0,-1 1 0,1 0 0,0 0 0,0 0 0,0 0 0,-1 1 0,-3 2 0,-4 4 115,1 0-1,0 1 0,1 1 0,0-1 1,1 1-1,0 1 0,0-1 0,1 1 1,1 1-1,0-1 0,0 1 0,1 0 1,1 1-1,0-1 0,0 1 0,1 0 1,1-1-1,-1 22 0,3-32-129,0-1 0,0 1 0,0 0 0,1 0 0,-1 0 0,1-1 0,-1 1 0,1 0 0,0-1 0,0 1 0,-1 0 0,1-1 0,0 1 0,0-1 0,1 1 0,-1-1 0,0 0 0,0 0 0,1 1 0,-1-1 0,1 0 0,-1 0 0,2 1 0,2 0 0,-1-1 0,0 1 0,1-1 0,-1 0 0,1 0 0,-1 0 0,1 0 0,0-1 0,4 0 0,3 0 0,0-1 0,-1 0 0,1-1 0,-1 0 0,1-1 0,18-8 0,-24 9 0,-1-1 0,0 0 0,0-1 0,-1 1 0,1-1 0,3-4 0,-7 8 0,-1-1 0,1 1 0,-1-1 0,0 1 0,1 0 0,-1-1 0,0 1 0,1-1 0,-1 0 0,0 1 0,1-1 0,-1 1 0,0-1 0,0 1 0,0-1 0,0 1 0,0-1 0,1 0 0,-1 1 0,0-1 0,0 1 0,-1-1 0,1 0 0,0 0 0,-1 0 0,0 0 0,1 1 0,-1-1 0,0 0 0,0 1 0,0-1 0,0 1 0,0-1 0,0 1 0,0 0 0,0-1 0,0 1 0,0 0 0,0 0 0,-1 0 0,1 0 0,0 0 0,0 0 0,-2 0 0,-14-1 0,11 0 0,0 0 0,0 1 0,0 0 0,-1 0 0,1 0 0,0 1 0,0-1 0,0 2 0,0-1 0,0 1 0,1-1 0,-12 6 0,46-12 0,4-14 0,-28 15 0,0 1 0,0-1 0,0 1 0,1 0 0,-1 0 0,1 1 0,0 0 0,0 0 0,0 0 0,0 0 0,0 1 0,0 0 0,10 0 0,-15 4 0,0-1 0,0 0 0,0 1 0,0-1 0,0 1 0,-1-1 0,1 1 0,-1-1 0,0 1 0,1 0 0,-1-1 0,0 1 0,-1 0 0,1-1 0,-1 5 0,1 0 0,-19 91-2739</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8.838"/>
    </inkml:context>
    <inkml:brush xml:id="br0">
      <inkml:brushProperty name="width" value="0.025" units="cm"/>
      <inkml:brushProperty name="height" value="0.025" units="cm"/>
    </inkml:brush>
  </inkml:definitions>
  <inkml:trace contextRef="#ctx0" brushRef="#br0">260 0 6342,'0'0'21946,"-8"10"-20190,-36 49-662,-75 92 535,119-150-1629,-1 0 0,0 0 0,1 0 0,-1 0 0,0 0 0,0-1 0,0 1 0,0 0 0,1 0 0,-1-1 0,-1 1 0,1-1 0,0 1 0,0-1 0,0 1 0,0-1 0,0 1 0,0-1 0,0 0 0,-1 0 0,1 0 0,-2 1 0,2-2 0,1 0 0,-1 1 0,1-1 0,-1 0 0,0 0 0,1 1 0,0-1 0,-1 0 0,1 0 0,-1 0 0,1 0 0,0 1 0,0-1 0,-1 0 0,1 0 0,0 0 0,0 0 0,0 0 0,0 0 0,0 0 0,1-1 0,-1-6 0,1-1 0,0 1 0,1 0 0,5-16 0,-5 17-10,15-29-156,-16 34 158,-1 1 0,1-1 0,0 1 0,0-1-1,0 1 1,0 0 0,0-1 0,0 1 0,0 0 0,0 0-1,0 0 1,0 0 0,1 0 0,-1 0 0,0 0 0,1 0-1,-1 1 1,3-2 0,-3 3-1,0 1 0,0-1 0,-1 0-1,1 1 1,0-1 0,-1 0 0,1 1 0,-1-1 0,1 1 0,-1-1-1,0 1 1,1-1 0,-1 1 0,0-1 0,0 1 0,0-1 0,-1 3-1,1 1-1,2 9 18,10 80 266,-11-88-254,1 1 0,0-1 0,0 0 0,0 0 0,1 0 0,0 0-1,0 0 1,1 0 0,-1-1 0,1 0 0,9 10 0,-10-17-19,-6-10 0,-7-13 0,-37-45 0,-34-56 0,88 138 0,1-1 0,-1 0 0,2 0 0,0-1 0,0 0 0,1 0 0,0-1 0,0 0 0,1-1 0,0 0 0,1-1 0,0 0 0,0-1 0,0 0 0,1-1 0,-1 0 0,20 3 0,-39-10-167,0-1-1,1 0 1,-1 0-1,1-1 1,0 0-1,0 0 1,1-1-1,-1 1 1,-6-8-1,-4-2-159,-11-10 99,-34-25 117,57 45 112,-1 1 0,0 0 1,0 0-1,0 0 0,-1 1 0,1 0 1,-1 0-1,1 0 0,-1 1 0,-6-1 0,12 1 2,0 1-1,-1 0 0,1 0 0,0 1 0,0-1 0,-1 0 0,1 0 0,0 0 0,0 0 0,-1 0 1,1 0-1,0 0 0,0 0 0,-1 0 0,1 1 0,0-1 0,0 0 0,-1 0 0,1 0 1,0 0-1,0 1 0,0-1 0,0 0 0,-1 0 0,1 0 0,0 1 0,0-1 0,0 0 0,0 0 1,0 1-1,0-1 0,0 0 0,0 0 0,-1 1 0,1-1 0,0 0 0,0 1 0,0-1 0,0 0 1,0 0-1,1 1 0,-1-1 0,0 0 0,0 0 0,0 1 0,0-1 0,0 0 0,0 0 1,0 1-1,0-1 0,0 0 0,1 0 0,-1 0 0,0 1 0,0-1 0,0 0 0,1 0 0,-1 0 1,0 1-1,0-1 0,0 0 0,1 0 0,-1 0 0,0 0 0,13 15 75,-2-8 1,-1-1 0,1 0 1,0 0-1,0-2 0,1 1 0,-1-1 1,20 3-1,29 4-1032,-4-5-3934,-27-3-1619</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49.194"/>
    </inkml:context>
    <inkml:brush xml:id="br0">
      <inkml:brushProperty name="width" value="0.025" units="cm"/>
      <inkml:brushProperty name="height" value="0.025" units="cm"/>
    </inkml:brush>
  </inkml:definitions>
  <inkml:trace contextRef="#ctx0" brushRef="#br0">206 1 19955,'0'0'4169,"1"9"-2615,27 140 2748,-13-84-3856,-3 1-1,-3 0 0,-3 1 0,-3 69 0,-5-121-363,0 0-1,-2 0 0,1 0 1,-2 0-1,0 0 1,-1-1-1,0 0 0,-1 0 1,-1 0-1,-18 24 0,19-29-322,0 0 1,-1 0-1,0 0 0,-1-1 0,0 0 0,0-1 1,0 0-1,-1 0 0,0-1 0,-1-1 0,1 1 1,-1-2-1,0 1 0,-22 4 0,8-8-6015,6-3-4838</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2.243"/>
    </inkml:context>
    <inkml:brush xml:id="br0">
      <inkml:brushProperty name="width" value="0.025" units="cm"/>
      <inkml:brushProperty name="height" value="0.025" units="cm"/>
    </inkml:brush>
  </inkml:definitions>
  <inkml:trace contextRef="#ctx0" brushRef="#br0">0 0 11082,'0'0'18023,"11"5"-17057,5 0-712,0 0 0,1 0-1,-1-2 1,30 3 0,85 0 31,-39-3-382,-51-2-433,-27-1-512,0 0-1,-1 1 0,1 0 0,17 4 0,-31-4 788,-1-1 0,1 1-1,0-1 1,0 1-1,-1-1 1,1 0 0,0 1-1,-1-1 1,1 0 0,0 1-1,-1-1 1,1 0-1,0 1 1,-1-1 0,1 0-1,-1 0 1,1 0 0,-1 1-1,1-1 1,0 0-1,-1 0 1,1 0 0,-1 0-1,1 0 1,-1 0-1,1 0 1,-1 0 0,1 0-1,-1 0 1,0 0 0,-29 5-6178</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2.586"/>
    </inkml:context>
    <inkml:brush xml:id="br0">
      <inkml:brushProperty name="width" value="0.025" units="cm"/>
      <inkml:brushProperty name="height" value="0.025" units="cm"/>
    </inkml:brush>
  </inkml:definitions>
  <inkml:trace contextRef="#ctx0" brushRef="#br0">1 33 12107,'0'0'14030,"70"34"-12525,-13-34-608,9-8-577,5-2-256,0 0-224,-4-1-2370,-6-1-2403,-10-3-3203</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2.917"/>
    </inkml:context>
    <inkml:brush xml:id="br0">
      <inkml:brushProperty name="width" value="0.025" units="cm"/>
      <inkml:brushProperty name="height" value="0.025" units="cm"/>
    </inkml:brush>
  </inkml:definitions>
  <inkml:trace contextRef="#ctx0" brushRef="#br0">44 1 15471,'0'0'4356,"13"0"-3438,31 4 585,63 13-1,-88-13-1159,0 1-1,0 1 1,0 0-1,0 2 1,-1 0-1,24 15 0,-39-21-305,-1-1-1,0 1 0,0-1 0,0 1 0,0 0 1,0 0-1,0 0 0,0 0 0,0 0 0,-1 1 1,1-1-1,-1 0 0,0 1 0,0-1 0,0 1 1,0-1-1,0 1 0,0-1 0,-1 1 0,1 3 1,-1-2 87,0 0 1,-1 0 0,0-1 0,0 1 0,0-1 0,0 1 0,0-1 0,-1 1 0,1-1 0,-1 0 0,0 1-1,0-1 1,-3 3 0,-8 9 530,-1 0-1,-1-1 1,0-1-1,-24 16 1,29-22-506,-224 161-1350,212-154-4393,10-12-4250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440"/>
    </inkml:context>
    <inkml:brush xml:id="br0">
      <inkml:brushProperty name="width" value="0.025" units="cm"/>
      <inkml:brushProperty name="height" value="0.025" units="cm"/>
    </inkml:brush>
  </inkml:definitions>
  <inkml:trace contextRef="#ctx0" brushRef="#br0">112 1 13613,'0'0'1799,"-8"12"838,-7 13-1975,1 0 0,2 0 0,1 1 0,0 1 0,2 0 0,-10 52 0,19-75-570,-11 93 2191,10-90-2128,1 1-1,0-1 0,0 1 1,1-1-1,0 0 0,0 0 1,1 1-1,0-1 0,0 0 1,5 10-1,-5-15-140,-1 1 0,1-1 0,-1 0 0,1-1 0,0 1 0,0 0 0,0 0 1,0-1-1,0 1 0,0-1 0,0 0 0,0 1 0,1-1 0,-1 0 0,0 0 0,1-1 0,-1 1 0,1 0 0,-1-1 0,1 0 0,-1 1 0,1-1 0,-1 0 1,1 0-1,0 0 0,-1-1 0,1 1 0,-1-1 0,1 1 0,-1-1 0,0 0 0,1 0 0,-1 0 0,0 0 0,4-2 0,3-3 18,1 1 1,-1-2-1,0 1 0,-1-1 0,1 0 0,12-16 0,-5 3-97,0-2-1,-2 0 1,-1 0-1,0-1 0,-2-1 1,-1 0-1,-1 0 1,-1-1-1,-1 0 0,-1-1 1,-1 1-1,-1-1 1,0-37-1,-6 93 653,-10 55 0,-2 19 449,14-97-1035,-1 18 570,0 1 1,2-1-1,8 48 0,-8-67-694,0 0 0,1 0 0,0 0-1,1 0 1,-1 0 0,1-1 0,0 1 0,1-1 0,4 7-1,-5-10-221,-1 1 0,1-1 0,0 1 0,0-1 0,0 0 0,0 0 0,0-1 0,0 1 0,0 0 0,1-1 0,-1 0 0,0 0 0,1 0 0,-1 0 0,1 0-1,0-1 1,4 1 0,18-2-8479</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4.657"/>
    </inkml:context>
    <inkml:brush xml:id="br0">
      <inkml:brushProperty name="width" value="0.025" units="cm"/>
      <inkml:brushProperty name="height" value="0.025" units="cm"/>
    </inkml:brush>
  </inkml:definitions>
  <inkml:trace contextRef="#ctx0" brushRef="#br0">237 295 10314,'0'0'5221,"2"-9"-1671,0 0-2444,6-24 862,-10 6 2896,2 27-4812,0 0 0,0 0 0,0-1 0,0 1 0,-1 0 0,1 0 0,0 0 0,0-1-1,-1 1 1,1 0 0,0 0 0,0 0 0,-1-1 0,1 1 0,0 0 0,-1 0 0,1 0 0,0 0 0,0 0 0,-1 0 0,1 0 0,0 0 0,-1 0 0,1 0 0,0 0 0,-1 0 0,1 0 0,0 0 0,-1 0-1,1 0 1,0 0 0,-1 0 0,1 0 0,0 0 0,0 1 0,-1-1 0,1 0 0,0 0 0,0 0 0,-1 0 0,1 1 0,0-1 0,0 0 0,-1 0 0,1 1 0,0-1 0,0 0 0,0 0 0,-1 1-1,-11 12 112,0 8-96,1 0 1,1 1-1,1 0 0,0 0 1,2 1-1,1 0 0,1 0 1,1 1-1,1-1 0,1 1 1,0 0-1,5 43 0,3-28-37,-2-20 4,-2 1 0,0-1 0,-1 1 0,-2 35 0,1-51-8,-1 1 0,0-1 1,0 1-1,0-1 0,-1 1 0,0-1 0,1 0 1,-1 0-1,-1 0 0,1 0 0,-1 0 0,1 0 1,-1-1-1,0 1 0,0-1 0,-1 0 0,1 0 1,-1 0-1,1 0 0,-1-1 0,0 1 0,0-1 1,0 0-1,0 0 0,-9 2 0,11-3-10,0 0 0,0 0 0,-1 0-1,1 0 1,0-1 0,0 1 0,-1-1-1,1 0 1,0 1 0,-1-1 0,1 0 0,0 0-1,-1 0 1,1-1 0,0 1 0,-1-1-1,1 1 1,0-1 0,0 0 0,-1 0 0,1 1-1,0-2 1,0 1 0,0 0 0,0 0-1,0-1 1,1 1 0,-1-1 0,0 1 0,0-1-1,1 0 1,0 0 0,-1 0 0,1 0-1,0 0 1,0 0 0,0 0 0,0 0 0,0 0-1,0 0 1,0-1 0,1 1 0,0 0-1,-1-3 1,0-2 21,1 0 0,0 0 0,0 0 0,0 0 0,1 0 0,0 0 0,1 0 0,-1 0 0,2 1 0,-1-1 0,0 0 0,1 1 0,7-12 0,31-33-35,1 3 1,3 2-1,92-75 0,-10 8-91,-111 98-44,22-20-155,35-44 0,-64 69 270,-1 0 0,-1-1 0,0 1 0,0-1 0,-1-1 0,-1 1 0,0-1 0,0 0 0,-1 0-1,2-13 1,-5 23 16,-1 1 0,0 0-1,1 0 1,-1 0-1,0-1 1,0 1-1,0 0 1,0 0-1,0-1 1,0 1 0,0 0-1,0 0 1,-1-1-1,1 1 1,0 0-1,-1 0 1,1 0-1,-1-1 1,1 1 0,-1 0-1,1 0 1,-1 0-1,0 0 1,0 0-1,0 0 1,1 0-1,-1 1 1,0-1 0,0 0-1,0 0 1,0 1-1,0-1 1,-1 0-1,1 1 1,0-1 0,0 1-1,0-1 1,0 1-1,-1 0 1,1 0-1,0-1 1,0 1-1,-1 0 1,1 0 0,0 0-1,-3 1 1,-2-1-24,0 1 0,0 1 0,0-1 0,0 1 1,1 0-1,-1 0 0,0 1 0,-8 5 0,-2 3 23,0 1-1,2 0 0,-1 1 0,1 0 0,1 2 1,-22 30-1,27-34 45,1 0 0,1 0 0,-1 1 0,2 0-1,0 0 1,0 0 0,1 1 0,1-1 0,0 1 0,1 0 0,-2 15 0,4-26-35,0 0 0,0 0-1,0 0 1,1 0 0,-1 0 0,0 0 0,1 0-1,-1 0 1,1 0 0,0 0 0,0 0 0,-1 0 0,1 0-1,1 0 1,-1-1 0,0 1 0,0 0 0,1-1 0,-1 1-1,1-1 1,-1 1 0,1-1 0,3 2 0,-1-1 8,0 0 0,0 0 0,1-1 1,-1 0-1,1 0 0,-1 0 1,1 0-1,-1-1 0,1 0 0,7 0 1,5-2 22,1 0 1,-1-2 0,1 0 0,29-11 0,-23 5 13,-1-1 0,0-2 0,0 0 1,29-24-1,-64 74-190,8-29 163,0 0 1,1 1-1,0-1 0,1 1 0,-1 0 1,2 0-1,-1 0 0,1 0 0,1 0 1,0 11-1,0-18-24,1-1 0,0 1 0,0-1 0,0 0 0,0 1 0,0-1 0,0 0 0,0 0 0,0 1 0,0-1 0,0 0 0,1 0 0,-1 0 0,1-1 0,-1 1 0,0 0 0,1 0 0,-1-1 0,1 1 0,0-1 0,-1 1 0,1-1 0,-1 0 0,1 0 0,0 1 0,-1-1 0,1 0 0,0 0 0,1-1 0,6 1 0,-1 0 0,0-1 0,0 0 0,15-4 0,-6-2 0,-1-1 0,0 0 0,0-1 0,-1-1 0,0 0 0,0-1 0,-1-1 0,-1 0 0,0-1 0,-1 0 0,0-1 0,14-22 0,-34 48 0,1 1 0,0 0 0,0 1 0,1-1 0,1 1 0,1 0 0,-5 23 0,10-36 2,1 0 1,0-1-1,-1 1 0,1 0 1,0 0-1,0-1 0,0 1 1,0-1-1,0 0 0,-1 1 1,1-1-1,0 0 0,0 0 1,0 0-1,3-1 0,35-1-188,-24-4-1554,-2-5-3540,-1-6-3150</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5.059"/>
    </inkml:context>
    <inkml:brush xml:id="br0">
      <inkml:brushProperty name="width" value="0.025" units="cm"/>
      <inkml:brushProperty name="height" value="0.025" units="cm"/>
    </inkml:brush>
  </inkml:definitions>
  <inkml:trace contextRef="#ctx0" brushRef="#br0">1 0 25304,'0'0'7303,"35"55"-7623,-5-46-2787,0-3-4036,-1 0-5093</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5.385"/>
    </inkml:context>
    <inkml:brush xml:id="br0">
      <inkml:brushProperty name="width" value="0.025" units="cm"/>
      <inkml:brushProperty name="height" value="0.025" units="cm"/>
    </inkml:brush>
  </inkml:definitions>
  <inkml:trace contextRef="#ctx0" brushRef="#br0">82 313 21428,'-8'7'2285,"6"-5"-2200,-41 42 3601,40-40-3370,0 0 1,0 1-1,0-1 1,0 1 0,1-1-1,0 1 1,0 0-1,0 0 1,1 0 0,-1 0-1,0 10 1,2-14-308,-1 0 0,1-1 0,1 1 1,-1 0-1,0 0 0,0 0 0,0 0 0,0 0 0,1 0 0,-1 0 1,0 0-1,1-1 0,-1 1 0,0 0 0,1 0 0,-1 0 0,1-1 1,0 1-1,-1 0 0,1-1 0,0 1 0,-1 0 0,1-1 0,0 1 1,0-1-1,-1 1 0,1-1 0,1 1 0,1 0 8,0 0-1,0-1 1,0 1-1,0-1 1,0 1-1,0-1 1,0 0-1,0 0 1,4-1-1,1 0 19,0 0 0,0-1-1,0 0 1,0 0-1,0-1 1,10-5 0,-4-1-7,-1-1 1,-1 0 0,1 0 0,-2-2 0,1 1 0,-2-1 0,0-1 0,0 0-1,-1 0 1,0-1 0,-1 0 0,8-23 0,-7 13 23,0 0 0,-2-1-1,-1 0 1,-1 0 0,-1-1 0,-2 1 0,1-28 0,-3 51-51,0 1 0,0-1 0,0 1 0,0-1 0,0 1 0,0-1 0,-1 1 0,1-1 0,0 1 0,-1-1 0,1 1 0,-1 0 1,1-1-1,-1 1 0,0 0 0,0-1 0,1 1 0,-1 0 0,-2-2 0,2 3-1,0-1 0,1 1 1,-1 0-1,0-1 0,0 1 0,0 0 1,0 0-1,0 0 0,0 0 0,0 0 1,0 0-1,0 0 0,0 0 0,0 0 1,0 0-1,0 1 0,0-1 0,0 0 1,0 1-1,0-1 0,-1 1 0,-5 3-1,0 1 1,0-1-1,1 2 0,-1-1 0,-7 9 0,-6 7 1,-33 44 0,48-58 0,0 0 0,0 0 0,1 0 0,1 1 0,-1 0 0,1 0 0,0 0 0,1 0 0,0 0 0,0 0 0,-1 12 0,4-17-21,-1-1 1,1 1-1,-1 0 0,1-1 1,0 1-1,0 0 0,0-1 1,0 1-1,1-1 0,-1 0 1,1 1-1,-1-1 0,1 0 1,0 0-1,0 0 0,0 0 1,0 0-1,0-1 0,0 1 1,0 0-1,1-1 0,-1 0 1,5 3-1,9 2-347,-1 0 0,32 8 1,-23-7-95,-9-2-596,0 0-1,0 1 0,15 8 0,-26-11 390,1-1-1,-1 1 1,0 0-1,0 1 1,0-1-1,0 1 1,-1 0 0,1 0-1,-1 0 1,0 0-1,0 1 1,-1-1-1,3 6 1,2 3-4499,0-4-2599</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6.411"/>
    </inkml:context>
    <inkml:brush xml:id="br0">
      <inkml:brushProperty name="width" value="0.025" units="cm"/>
      <inkml:brushProperty name="height" value="0.025" units="cm"/>
    </inkml:brush>
  </inkml:definitions>
  <inkml:trace contextRef="#ctx0" brushRef="#br0">150 66 15246,'0'0'9802,"-9"5"-7437,0-1-1828,0 1 1,0 0-1,1 0 1,0 1 0,-12 11-1,17-13-404,-1 0 0,1 0 0,0 0 0,0 0 1,0 0-1,0 1 0,1-1 0,0 1 0,0 0 0,0-1 0,1 1 0,-1 0 0,1 0 0,1 0 0,-2 9 0,2-7-176,1-1 0,0 1 0,0-1 0,0 0 0,1 1 0,-1-1 0,2 0 0,-1 0 0,1 0 0,0 0 0,0 0 0,5 6 0,6 7-278,1 0 0,19 17 0,11 14-25,-43-46 374,0-1 1,0 0 0,0 1-1,0 0 1,-1-1 0,1 1-1,-1 0 1,0 0 0,0-1 0,0 1-1,-1 0 1,1 0 0,-1 0-1,0 0 1,0 0 0,0 0-1,-1 0 1,1 0 0,-1 0-1,0 0 1,0 0 0,-1-1 0,1 1-1,-1 0 1,0-1 0,0 1-1,0-1 1,0 1 0,0-1-1,-1 0 1,-3 4 0,1-2 27,0 0 0,0 0-1,0 0 1,-1-1 0,1 1 0,-1-2 0,0 1 0,-1 0 0,1-1 0,-1 0 0,1-1 0,-1 1-1,0-1 1,0-1 0,0 1 0,-13 0 0,18-2-56,0 0 0,0 0 0,1-1 0,-1 1 0,0 0 0,0-1 0,1 0 0,-1 1 0,0-1 0,1 0 0,-1 0 0,1 0 0,-1 0 0,1 0 0,-1 0 0,1 0 0,0 0 0,-1-1 0,1 1 0,0-1 0,0 1 0,-1-3 0,-1-1 0,1 1 0,0-1 0,1 0 0,-1 0 0,1 0 0,0 0 0,0-1 0,0-4 0,0-2 0,1 0 0,0 0 0,1-1 0,1 1 0,0 0 0,5-17 0,-2 16 0,0 1 0,2 0 0,-1 0 0,2 0 0,-1 1 0,1 0 0,1 1 0,0 0 0,13-11 0,12-8 0,57-35 0,-59 43 0,-1-1 0,38-36 0,-103 71 0,29-9 0,0-1 0,0 1 0,0 0 0,1 0 0,-1 1 0,1 0 0,0-1 0,0 1 0,0 1 0,1-1 0,0 0 0,0 1 0,0 0 0,1-1 0,0 1 0,0 0 0,0 0 0,-1 12 0,4-17 0,-1 0 0,1-1 0,-1 1 0,1 0 0,-1 0 0,1 0 0,0-1 0,-1 1 0,1 0 0,0 0 0,0-1 0,0 1 0,0-1 0,0 1 0,-1-1 0,1 1 0,0-1 0,0 0 0,0 1 0,0-1 0,0 0 0,0 0 0,0 0 0,0 1 0,0-1 0,0 0 0,0-1 0,0 1 0,0 0 0,2 0 0,34-3 0,-25 0 0,0 0 0,-1-1 0,0-1 0,0 0 0,0 0 0,-1-1 0,0-1 0,0 1 0,10-11 0,7-6 0,42-47 0,-75 79 0,1 0 0,1 0 0,-1 1 0,2 0 0,-1-1 0,1 1 0,1 1 0,-1-1 0,2 0 0,0 0 0,0 1 0,1 12 0,1-21 0,0-1 0,0 1 0,0-1 0,0 1 0,0-1 0,0 0 0,1 1 0,-1-1 0,0 0 0,1 0 0,-1 0 0,1 0 0,0 0 0,-1 0 0,1 0 0,0-1 0,-1 1 0,1-1 0,0 1 0,0-1 0,0 0 0,-1 1 0,1-1 0,0 0 0,0 0 0,0 0 0,0 0 0,-1-1 0,4 0 0,3 0 0,0 0 0,0 0 0,0-1 0,-1 0 0,14-5 0,-5-3 0,1 0 0,-2-1 0,1 0 0,-2-1 0,0-1 0,0-1 0,-1 0 0,-1 0 0,21-33 0,-42 62 0,2-5 0,0-1 0,1 1 0,1 0 0,0 0 0,0 1 0,1 0 0,-5 21 0,8-30 0,1 1 0,-1-1 0,1 1 0,-1-1 0,1 0 0,0 1 0,0-1 0,0 1 0,1-1 0,-1 1 0,0-1 0,1 0 0,0 1 0,-1-1 0,1 0 0,0 1 0,0-1 0,1 0 0,-1 0 0,0 0 0,1 0 0,-1 0 0,3 2 0,-1-2 0,1 0 0,-1-1 0,1 1 0,0-1 0,-1 0 0,1 0 0,0 0 0,0-1 0,-1 1 0,1-1 0,0 0 0,0 0 0,7-1 0,-3-1 0,-1 1 0,1-1 0,-1-1 0,0 1 0,0-1 0,0 0 0,-1-1 0,1 0 0,-1 0 0,0 0 0,0-1 0,0 0 0,0 0 0,-1 0 0,7-9 0,-6 7 0,-1 1 0,0-1 0,0 0 0,0-1 0,-1 1 0,0-1 0,-1 0 0,0 0 0,0 0 0,-1 0 0,0-1 0,0 1 0,1-12 0,-3 20 0,0 1 0,0-1 0,0 0 0,0 0 0,-1 0 0,1 1 0,0-1 0,0 0 0,0 0 0,0 0 0,0 0 0,0 1 0,0-1 0,0 0 0,-1 0 0,1 0 0,0 0 0,0 0 0,0 1 0,0-1 0,0 0 0,-1 0 0,1 0 0,0 0 0,0 0 0,0 0 0,-1 0 0,1 0 0,0 0 0,0 0 0,0 0 0,-1 0 0,1 0 0,0 0 0,0 0 0,0 0 0,0 0 0,-1 0 0,1 0 0,0 0 0,0 0 0,0 0 0,-1 0 0,1 0 0,0 0 0,0 0 0,0 0 0,0 0 0,-1-1 0,1 1 0,0 0 0,0 0 0,0 0 0,0 0 0,0 0 0,-1-1 0,1 1 0,0 0 0,0 0 0,0 0 0,0 0 0,0-1 0,0 1 0,0 0 0,0 0 0,0 0 0,0-1 0,-9 20 0,9-18 0,0-1 0,0 1 0,0 0 0,0 0 0,0 0 0,1 0 0,-1-1 0,0 1 0,1 0 0,-1 0 0,0 0 0,1-1 0,-1 1 0,1 0 0,-1-1 0,1 1 0,-1 0 0,1-1 0,0 1 0,-1-1 0,1 1 0,0-1 0,0 1 0,-1-1 0,1 1 0,0-1 0,0 0 0,0 1 0,33 2 0,-26-4 0,1 0 0,-1 0 0,0-1 0,1 0 0,13-6 0,-10 1 0,-1-1 0,0 0 0,16-15 0,25-19 0,-77 88 0,24-46 0,-34 68 0,33-64 0,0 0 0,1 0 0,0 1 0,-1-1 0,1 0 0,1 0 0,-1 1 0,1-1 0,-1 1 0,1-1 0,1 0 0,-1 1 0,1-1 0,-1 1 0,3 4 0,-3-8 2,1 0 0,0 0 0,-1 0-1,1 0 1,0 0 0,0 0 0,0 0 0,-1-1 0,1 1-1,0 0 1,0-1 0,0 1 0,0-1 0,0 1 0,0-1 0,0 1-1,0-1 1,1 0 0,-1 1 0,0-1 0,0 0 0,0 0-1,0 0 1,0 0 0,1 0 0,-1 0 0,0 0 0,0-1 0,0 1-1,0 0 1,0 0 0,0-1 0,0 1 0,0-1 0,0 1 0,0-1-1,0 0 1,2 0 0,1-2-47,0 1 0,1-1 0,-1 0 0,0 0 0,-1 0 0,1 0 0,5-7 0,9-22-2781,-5-4-3402,-2-10-4289</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6.974"/>
    </inkml:context>
    <inkml:brush xml:id="br0">
      <inkml:brushProperty name="width" value="0.025" units="cm"/>
      <inkml:brushProperty name="height" value="0.025" units="cm"/>
    </inkml:brush>
  </inkml:definitions>
  <inkml:trace contextRef="#ctx0" brushRef="#br0">19 7 20531,'-3'4'1047,"1"0"-1,-1 0 0,1 0 0,0 1 0,1-1 1,-1 1-1,-1 6 0,3-8-664,0 0-1,-1 1 0,1-1 1,0 0-1,1 0 1,-1 1-1,0-1 1,1 0-1,1 4 1,0-2-542,0-1 0,0 0 1,0 0-1,1 0 1,-1 0-1,1 0 0,0 0 1,1-1-1,-1 1 0,0-1 1,1 0-1,0 0 0,7 4 1,-3-2-996,1 0 0,0-1 0,1 0 1,-1 0-1,1-1 0,-1-1 0,1 1 1,0-2-1,0 1 0,0-1 0,0-1 0,0 0 1,0 0-1,13 0 11509,-27 8-4375,-18 50-3891,21-55-2086,0 0-1,0 0 1,1 1-1,-1-1 1,1 0 0,0 0-1,0 1 1,0-1-1,0 0 1,1 0 0,-1 1-1,1-1 1,0 0-1,0 0 1,0 0 0,0 0-1,0 0 1,1 0-1,-1 0 1,1 0 0,0-1-1,0 1 1,0-1-1,4 5 1,-3-5-2,1 0-1,-1 0 1,1 0 0,-1-1-1,1 1 1,0-1-1,0 0 1,-1 0 0,1 0-1,0-1 1,0 1 0,0-1-1,0 0 1,0 0 0,0-1-1,0 1 1,0-1-1,-1 1 1,1-1 0,0 0-1,4-2 1,-2 0 0,0 0 0,-1-1 0,1 1 0,-1-1 0,1-1 0,-1 1 0,0 0 0,-1-1 0,1 0 0,-1 0 0,0-1 0,0 1 0,-1-1 0,0 0 0,4-7 0,1-4 0,-1 0 0,-1 0 0,0-1 0,4-23 0,-8 29 0,0 1 0,-1-1 0,-1 0 0,1 1 0,-2-1 0,-2-20 0,2 30 0,1 0 0,-1 0 0,1 0 0,-1 0 0,0 1 0,0-1 0,1 0 0,-1 0 0,-1 0 0,1 1 0,0-1 0,0 1 0,-1-1 0,1 1 0,-1-1 0,1 1 0,-1 0 0,-2-2 0,1 2 0,1 1 0,-1-1 0,1 1 0,-1 0 0,1-1 0,-1 1 0,1 1 0,-1-1 0,1 0 0,-1 0 0,1 1 0,-1 0 0,1-1 0,-1 1 0,1 0 0,0 0 0,-1 0 0,1 1 0,-3 1 0,-2 2 0,0 0 0,0 0 0,0 0 0,1 1 0,0 1 0,0-1 0,0 1 0,1 0 0,0 0 0,0 0 0,1 1 0,0-1 0,0 1 0,1 0 0,0 1 0,1-1 0,-1 0 0,1 1 0,1-1 0,0 1 0,0 0 0,1-1 0,0 11 0,1-17-147,0 0 0,0 1 0,0-1 0,0 0 0,0 0 0,1 1 0,-1-1 0,0 0 1,1 0-1,0 0 0,0-1 0,-1 1 0,1 0 0,0-1 0,0 1 0,0-1 0,1 0 0,-1 1 0,0-1 0,0 0 0,5 1 0,58 16-5136,-44-14 4083,14 10-1040,-34-14 2301,0 0 0,-1 0 0,1 1 0,0-1-1,-1 0 1,1 0 0,0 1 0,-1-1 0,1 1 0,0-1 0,-1 0 0,1 1 0,-1-1 0,1 1 0,-1-1-1,1 1 1,-1-1 0,1 1 0,-1 0 0,1-1 0,-1 1 0,0 0 0,0-1 0,1 1 0,-1 0-1,0-1 1,0 1 0,1 0 0,-1 0 0,0-1 0,0 1 0,0 0 0,0-1 0,0 1 0,0 0 0,-1 0-1,1-1 1,0 1 0,0 0 0,0-1 0,-1 1 0,1 0 0,0-1 0,-1 1 0,1 0 0,0-1 0,-2 2-1,2-2-158,0 0 0,0 0-1,0 0 1,-1 0-1,1-1 1,0 1 0,0 0-1,0 0 1,0 0-1,-1 0 1,1 0 0,0-1-1,0 1 1,0 0-1,0 0 1,0 0 0,0 0-1,0-1 1,0 1-1,-1 0 1,1 0-1,0 0 1,0 0 0,0-1-1,0 1 1,0 0-1,0 0 1,0-1 0,0 1-1,0 0 1,0 0-1,0 0 1,0-1 0,0 1-1,0 0 1,0 0-1,1 0 1,-1 0 0,0-1-1,0 1 1,0 0-1,0 0 1,0 0 0,0 0-1,0-1 1,1 1-1,-1 0 1,0 0 0,0 0-1,0 0 1,0 0-1,1-1 1,8-15-6858</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7.447"/>
    </inkml:context>
    <inkml:brush xml:id="br0">
      <inkml:brushProperty name="width" value="0.025" units="cm"/>
      <inkml:brushProperty name="height" value="0.025" units="cm"/>
    </inkml:brush>
  </inkml:definitions>
  <inkml:trace contextRef="#ctx0" brushRef="#br0">1 1 12780,'0'0'13437,"3"8"-11200,4 20-1487,-1-1 1,-2 1 0,2 47-1,-2-32-94,7 44-1,-8-72-655,-2-7 0,1 0 0,0 0 0,0 0 0,0 0 0,1 0 0,0 0 0,9 14 0,-12-22 0,0 0 0,0 0 0,0 1 0,0-1 0,0 0 0,0 0 0,0 0 0,1 0 0,-1 1 0,0-1 0,0 0 0,0 0 0,0 0 0,1 0 0,-1 0 0,0 0 0,0 0 0,0 0 0,1 1 0,-1-1 0,0 0 0,0 0 0,0 0 0,1 0 0,-1 0 0,0 0 0,0 0 0,0 0 0,1 0 0,-1 0 0,0 0 0,0 0 0,1 0 0,-1-1 0,0 1 0,0 0 0,0 0 0,0 0 0,1 0 0,-1 0 0,0 0 0,0-1 0,5-10 0,-1-14 0,-2-5 0,0 14 0,-1 0 0,0 0 0,-1 0 0,-5-31 0,5 66 0,-1-17 0,1 0 0,0 0 0,-1-1 0,1 1 0,0 0 0,0 0 0,0 0 0,0 0 0,0 0 0,1-1 0,-1 1 0,0 0 0,1 0 0,0 0 0,-1-1 0,1 1 0,0 0 0,0-1 0,0 1 0,0-1 0,0 1 0,0-1 0,0 1 0,1-1 0,-1 0 0,2 2 0,2 0 0,0-1 0,0 0 0,0 0 0,0 0 0,0 0 0,0-1 0,1 0 0,-1 0 0,1-1 0,-1 1 0,0-1 0,1 0 0,-1 0 0,1-1 0,-1 0 0,0 0 0,1 0 0,-1-1 0,0 1 0,0-1 0,0-1 0,0 1 0,0-1 0,-1 1 0,1-1 0,-1-1 0,0 1 0,0 0 0,7-9 0,-28 72 0,16-53 9,-1-1 0,1 1-1,0 0 1,0-1 0,1 1 0,0 9-1,0-15-15,0 0-1,0 0 1,1 1-1,-1-1 1,0 0-1,1 0 1,-1 0-1,0 1 1,1-1 0,-1 0-1,1 0 1,0 0-1,-1 0 1,1 0-1,0 0 1,0 0-1,0 0 1,-1 0-1,1 0 1,0-1-1,0 1 1,0 0-1,0-1 1,0 1-1,1 0 1,-1-1-1,0 1 1,0-1-1,0 0 1,0 1-1,1-1 1,-1 0-1,0 0 1,0 0-1,1 0 1,-1 0-1,0 0 1,0 0-1,1 0 1,0-1-1,1 0-482,-1 0 0,0 0 0,0 0 0,0 0 0,0-1 0,0 1 0,0-1 0,0 1-1,0-1 1,-1 0 0,1 0 0,-1 0 0,1 0 0,-1 0 0,0 0 0,0 0 0,0 0 0,0-1-1,0 1 1,0 0 0,-1-1 0,1 1 0,0-4 0,-1 6 380,8-32-9040</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7.825"/>
    </inkml:context>
    <inkml:brush xml:id="br0">
      <inkml:brushProperty name="width" value="0.025" units="cm"/>
      <inkml:brushProperty name="height" value="0.025" units="cm"/>
    </inkml:brush>
  </inkml:definitions>
  <inkml:trace contextRef="#ctx0" brushRef="#br0">1 0 12139,'0'0'19347,"8"66"-19219,2-47-384,5-2-1090,1-2-1408,2-3-1730,-2-6-1826,1-3-993</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18.153"/>
    </inkml:context>
    <inkml:brush xml:id="br0">
      <inkml:brushProperty name="width" value="0.025" units="cm"/>
      <inkml:brushProperty name="height" value="0.025" units="cm"/>
    </inkml:brush>
  </inkml:definitions>
  <inkml:trace contextRef="#ctx0" brushRef="#br0">167 1 7399,'0'0'20462,"-10"8"-19010,2-3-1298,1 1 1,1 0-1,-1 0 0,1 1 0,0 0 0,0 0 1,1 0-1,0 1 0,0 0 0,1 0 0,0 0 1,1 0-1,-1 1 0,2-1 0,-1 1 1,1 0-1,-2 16 0,9 175-2279,-6-195 2249,0 1 0,-1-1-1,0 0 1,0 0 0,-1 1-1,0-1 1,0-1 0,0 1-1,0 0 1,0-1 0,-1 1-1,0-1 1,0 0 0,0-1-1,-1 1 1,1-1 0,-7 4-1,10-7-116,1 0 0,-1 0-1,1 0 1,-1 0-1,1 0 1,-1 0 0,1 0-1,-1 0 1,1 0-1,-1 0 1,1-1 0,-1 1-1,1 0 1,0 0-1,-1 0 1,1-1-1,-1 1 1,1 0 0,0-1-1,-1 1 1,1 0-1,0-1 1,-1 1 0,1-1-1,0 1 1,-1 0-1,1-1 1,0 1-1,0-1 1,0 1 0,0-1-1,-1 1 1,1-1-1,0 1 1,0-1 0,0 1-1,0-1 1,0 1-1,0-1 1,0 1 0,0-1-1,0 1 1,0-1-1,0 1 1,1-1 0,-2-34 246,1 29-233,0-6-35,1 0 0,0 1 1,1-1-1,0 1 0,1 0 0,0 0 1,1 0-1,0 0 0,0 0 0,1 1 1,1 0-1,0 0 0,0 0 0,1 1 1,0-1-1,1 2 0,16-16 0,-1 6 7,1 1 0,0 0 0,1 2 0,1 1-1,53-21 1,-60 23 179,-36 10-76,-34 8-46,44-4-49,0 1 0,-1 1 0,1-1 0,1 1 0,-1 1 0,1-1 0,-1 1 0,1 0 0,-10 11 0,15-14 0,0-1 0,-1 1 0,1-1 0,0 1 0,-1-1 0,1 1 0,0 0 0,0-1 0,1 1 0,-1 0 0,0 0 0,0 0 0,1 0 0,-1 0 0,1 0 0,0 0 0,0 0 0,-1 0 0,1 0 0,1 0 0,-1 0 0,0 0 0,0 0 0,1-1 0,-1 1 0,1 0 0,-1 0 0,1 0 0,0 0 0,0 0 0,0-1 0,0 1 0,0 0 0,0-1 0,0 1 0,1-1 0,-1 1 0,1-1 0,-1 0 0,1 1 0,-1-1 0,1 0 0,2 1 0,4 3-201,0-1 0,0 0 0,0-1 0,1 0 0,0 0 0,-1-1 0,1 0 0,12 1 0,42 1-5074,-16-4-6955</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1.211"/>
    </inkml:context>
    <inkml:brush xml:id="br0">
      <inkml:brushProperty name="width" value="0.025" units="cm"/>
      <inkml:brushProperty name="height" value="0.025" units="cm"/>
    </inkml:brush>
  </inkml:definitions>
  <inkml:trace contextRef="#ctx0" brushRef="#br0">0 0 8392,'0'0'21652,"5"77"-20915,-4-40-320,0 4-289,-1 0-64,2-5-32,-1 0-32,1-7-32,1-4-353,-3-5-479,0-6-1443,0-7-1761,-12-7-7879</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1.558"/>
    </inkml:context>
    <inkml:brush xml:id="br0">
      <inkml:brushProperty name="width" value="0.025" units="cm"/>
      <inkml:brushProperty name="height" value="0.025" units="cm"/>
    </inkml:brush>
  </inkml:definitions>
  <inkml:trace contextRef="#ctx0" brushRef="#br0">18 160 10730,'0'0'7314,"-4"-9"-3060,-9-30-1024,13 37-3092,0 0 0,-1 1 0,1-1 0,1 0 0,-1 0 0,0 0 0,0 1 0,1-1 0,-1 0 0,1 0 0,-1 1-1,1-1 1,0 0 0,-1 1 0,1-1 0,0 1 0,0-1 0,0 1 0,0-1 0,1 1 0,-1 0 0,0-1 0,1 1 0,-1 0 0,1 0 0,-1 0 0,1 0 0,1-1 0,50-21 667,-44 20-507,23-8 25,48-11 1,-69 20-307,0 0 0,0 0 0,0 1 0,0 1 0,0 0 0,1 0 0,-1 1 0,15 4 0,-24-5-6,1 1 0,-1 0 0,0 0 0,1 0-1,-1 0 1,0 0 0,0 0 0,0 1 0,0-1-1,0 1 1,0-1 0,0 1 0,-1 0-1,1-1 1,-1 1 0,1 0 0,-1 0 0,0 0-1,1 1 1,0 2 0,-1-1 30,0 0 1,0 0 0,0 0-1,0 1 1,-1-1-1,0 0 1,0 1-1,0-1 1,0 0-1,-3 9 1,2-6 8,-1 1 0,-1 0 0,1-1 0,-1 1 0,-1-1 0,1 0 0,-1 0 1,0 0-1,-1-1 0,0 1 0,0-1 0,-6 6 0,7-9-50,1-1 0,-1 1 0,0-1 0,1 0 0,-1 0 0,0 0 0,0-1 0,0 1 0,-1-1 0,1 0 0,0 0 0,0-1 0,-9 1 0,13-1-21,0 0 0,0 0 0,0 0 0,0 0 0,-1 0 0,1 0 0,0 0 1,0 0-1,0 0 0,-1 0 0,1 0 0,0 0 0,0 0 0,0 0 0,0 0 0,-1 0 0,1 0 0,0 0 0,0 0 0,0 0 0,0-1 1,-1 1-1,1 0 0,0 0 0,0 0 0,0 0 0,0 0 0,0 0 0,0-1 0,0 1 0,-1 0 0,1 0 0,0 0 0,0 0 0,0-1 1,0 1-1,0 0 0,0 0 0,0 0 0,0 0 0,0-1 0,0 1 0,0 0 0,0 0 0,0 0 0,0-1 0,0 1 0,6-11-2655,13-8-5665,3 5-2026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6.924"/>
    </inkml:context>
    <inkml:brush xml:id="br0">
      <inkml:brushProperty name="width" value="0.025" units="cm"/>
      <inkml:brushProperty name="height" value="0.025" units="cm"/>
    </inkml:brush>
  </inkml:definitions>
  <inkml:trace contextRef="#ctx0" brushRef="#br0">1 52 15375,'0'0'4932,"4"15"-3186,7 45-105,-2 1 1,-4 0 0,-1 71-1,-4 15 1087,-1-146-2710,1 1 0,0 0 0,0-1-1,0 1 1,0-1 0,0 1 0,0-1 0,1 1 0,-1 0 0,0-1 0,1 1-1,0-1 1,-1 1 0,1-1 0,0 0 0,-1 1 0,1-1 0,0 0 0,0 1-1,0-1 1,0 0 0,2 2 0,-2-3 5,1 0 1,-1 1-1,1-1 0,-1 0 1,0 0-1,1 0 1,-1 0-1,1 0 0,-1 0 1,0 0-1,1-1 0,-1 1 1,0 0-1,1-1 0,-1 1 1,0-1-1,1 1 0,-1-1 1,2-1-1,6-5 67,0 1 1,0-1-1,-1-1 0,1 1 1,6-11-1,13-18-87,-1-1 0,-2-2 1,-1 0-1,19-47 0,57-176-596,-98 256-759,-10 28-25867</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2.103"/>
    </inkml:context>
    <inkml:brush xml:id="br0">
      <inkml:brushProperty name="width" value="0.025" units="cm"/>
      <inkml:brushProperty name="height" value="0.025" units="cm"/>
    </inkml:brush>
  </inkml:definitions>
  <inkml:trace contextRef="#ctx0" brushRef="#br0">62 23 18321,'0'0'5552,"-4"11"-1169,-7 12-3041,4-10-990,0 1 0,0 1 0,2-1 1,0 1-1,0 0 0,2 0 0,0 0 0,-2 19 0,5-33-352,0-1 0,0 0 0,0 0 0,0 1 0,0-1 0,1 0 0,-1 0 0,0 1 0,0-1 0,0 0 0,0 0 0,0 1 0,0-1 0,0 0 0,0 0 0,1 1 0,-1-1 0,0 0 0,0 0 0,0 0 0,0 1 0,1-1 0,-1 0 0,0 0 0,0 0 0,1 0 0,-1 0 0,0 1 0,0-1 0,0 0 0,1 0 0,-1 0 0,0 0 0,1 0 0,-1 0 0,0 0 0,0 0 0,1 0 0,-1 0 0,0 0 0,14-6 0,9-13 0,-20 11 0,1 0 0,-1 1 0,-1-1 0,0 0 0,0-1 0,-1 1 0,0 0 0,0 0 0,0-1 0,-1 1 0,-1 0 0,0-1 0,-1-8 0,-6 7-993,9 11 863,0 0 0,0-1 0,0 1 0,0 0 1,0-1-1,0 1 0,1-1 0,-1 1 0,0-1 0,0 1 0,1-1 0,-1 0 0,0 0 0,0 0 1,1 1-1,-1-1 0,3-1 0,16 2-3900,1 0 0,40-6 0,-37 1 1760,1-1 0,-1-1-1,0-1 1,34-15 16025,-66 24-8584,-19 13-3513,16-6-1087,1 1 1,1 0 0,-17 22 0,24-29-494,0 0-1,0 0 1,0 0 0,0 1-1,1-1 1,-1 0 0,1 1-1,0-1 1,0 1 0,0-1-1,0 1 1,0 0 0,1-1-1,0 1 1,0 0 0,0 0-1,0-1 1,1 1 0,-1 0-1,2 4 1,-1-7-78,0 0 0,1 1 0,-1-1 0,0 0 0,1 0 0,-1 0 0,1 0 0,-1 0 0,1 0 0,-1-1 0,1 1 0,0 0 0,-1-1 0,1 1 0,0-1 0,-1 1 0,1-1 0,0 0 0,0 0 0,0 0 0,-1 0 0,1 0 0,3-1 0,0 1 0,0-1 0,1 1 0,-1-1 0,0 0 0,0-1 0,10-3 0,-11 3 0,-1-1 0,1 1 0,0-1 0,-1 0 0,0 0 0,0 0 0,0-1 0,0 1 0,0-1 0,-1 1 0,1-1 0,-1 0 0,0 0 0,0 0 0,0 0 0,-1-1 0,0 1 0,0 0 0,0-1 0,0 1 0,0-1 0,-1 1 0,0 0 0,0-1 0,0 1 0,-1-1 0,-1-7 0,2 9 0,-1 0 0,0 0 0,0 0 0,0 0 0,-1 0 0,1 0 0,-1 0 0,0 0 0,1 0 0,-1 1 0,-1-1 0,1 1 0,0-1 0,0 1 0,-1 0 0,1 0 0,-1 0 0,0 0 0,0 0 0,0 1 0,0-1 0,0 1 0,0 0 0,0 0 0,0 0 0,0 0 0,-1 0 0,1 1 0,0-1 0,0 1 0,-1 0 0,1 0 0,0 1 0,-1-1 0,1 0 0,0 1 0,-4 1 0,6-2-59,0 0 1,1 0-1,-1 1 0,0-1 1,0 0-1,1 0 1,-1 1-1,0-1 0,0 1 1,1-1-1,-1 0 0,0 1 1,1-1-1,-1 1 1,1 0-1,-1-1 0,1 1 1,-1-1-1,1 1 0,-1 0 1,1-1-1,-1 1 0,1 0 1,0 0-1,-1-1 1,1 1-1,0 0 0,0 0 1,0 0-1,0-1 0,0 1 1,0 0-1,0 0 0,0 0 1,0-1-1,0 1 1,0 0-1,0 0 0,0 0 1,0-1-1,1 1 0,-1 0 1,0 0-1,1 0 1,0 1-274,0 0 1,0 0 0,1 0 0,-1 0-1,0 0 1,1 0 0,-1 0 0,1-1-1,0 1 1,-1 0 0,1-1 0,0 0-1,0 1 1,3 1 0,26 4-5194,8-4-2451</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2.756"/>
    </inkml:context>
    <inkml:brush xml:id="br0">
      <inkml:brushProperty name="width" value="0.025" units="cm"/>
      <inkml:brushProperty name="height" value="0.025" units="cm"/>
    </inkml:brush>
  </inkml:definitions>
  <inkml:trace contextRef="#ctx0" brushRef="#br0">192 145 16816,'0'0'7271,"-12"1"-4687,5 0-2341,-1-1 1,1 1-1,-1 1 1,1 0-1,0 0 1,-1 0 0,1 1-1,0 0 1,0 0-1,1 1 1,-1 0-1,1 0 1,-1 0-1,1 1 1,-5 5 0,1 0 93,1 1 0,-1 0 0,-8 15 0,16-23-290,0 0 0,0 0 0,0 1 1,1-1-1,-1 1 0,1-1 1,0 1-1,0 0 0,0-1 1,0 1-1,1 0 0,-1 0 0,1 0 1,0-1-1,0 1 0,1 0 1,0 5-1,0-7-47,0-1 0,0 0 0,0 0 0,0 0 0,0 0 0,0 1 0,0-1 0,0 0 0,1-1 0,-1 1 0,0 0 0,1 0 0,-1-1 0,1 1 0,-1 0 0,0-1 0,1 0 0,-1 1 0,1-1 0,-1 0 0,1 1 0,0-1 0,-1 0 0,1 0 0,-1-1 0,1 1 0,-1 0 0,3-1 0,45-11 0,-37 5 0,0 0 0,-1 0 0,0-1 0,0-1 0,-1 0 0,0 0 0,-1-1 0,0-1 0,0 1 0,-1-1 0,9-17 0,0-1 0,-2 0 0,-2-2 0,17-48 0,-24 54 0,-6 16 0,-4 10 0,-4 6 0,8-7 0,-13 16 0,1 1 0,1 0 0,0 1 0,1 0 0,2 1 0,-1 0 0,2 0 0,1 1 0,0 0 0,1 0 0,2 0 0,-2 21 0,4-39 0,1 0 0,0-1 0,0 1 0,0 0 0,1-1 0,-1 1 0,0 0 0,1-1 0,-1 1 0,1 0 0,-1-1 0,1 1 0,0-1 0,-1 1 0,1-1 0,0 1 0,0-1 0,0 0 0,0 1 0,1-1 0,-1 0 0,0 0 0,0 0 0,3 2 0,-1-2 0,0 0 0,0 0 0,0 0 0,0-1 0,0 1 0,1-1 0,-1 1 0,0-1 0,0 0 0,0-1 0,0 1 0,5-1 0,2-1 0,-1-1 0,1 0 0,-1 0 0,0-1 0,0 0 0,0 0 0,-1-1 0,9-6 0,-10 6 0,-1 0 0,0-1 0,0 0 0,0 0 0,-1-1 0,0 1 0,0-1 0,-1 0 0,0 0 0,4-9 0,-8 6 0,-5 14 0,5-4 0,-7 8 0,0 1 0,0 0 0,1 1 0,0 0 0,0 0 0,2 0 0,-1 0 0,1 1 0,-4 15 0,8-25 0,0 0 0,0 0 0,-1 0 0,1 0 0,0 0 0,0 0 0,0 0 0,0 0 0,1 0 0,-1-1 0,0 1 0,0 0 0,0 0 0,1 0 0,-1 0 0,0 0 0,1 0 0,-1-1 0,1 1 0,-1 0 0,1 0 0,0-1 0,-1 1 0,1 0 0,0-1 0,-1 1 0,1 0 0,0-1 0,0 1 0,-1-1 0,2 1 0,1 0 0,0 0 0,0-1 0,0 1 0,0-1 0,0 1 0,0-1 0,0 0 0,0 0 0,0-1 0,3 0 0,4 0 0,0-2 0,0 1 0,0-1 0,19-9 0,-16 3 0,0-1 0,0 0 0,-1 0 0,0-2 0,-1 1 0,13-18 0,18-18 0,-44 89 0,-1-30 0,1-3 0,0 1 0,0 0 0,1 0 0,-1 11 0,2-20 0,0 1 0,0-1 0,0 1 0,0-1 0,0 0 0,1 1 0,-1-1 0,0 1 0,1-1 0,-1 1 0,1-1 0,-1 0 0,1 1 0,0-1 0,0 0 0,-1 0 0,1 1 0,0-1 0,0 0 0,0 0 0,0 0 0,0 0 0,1 0 0,-1 0 0,0-1 0,0 1 0,1 0 0,-1-1 0,0 1 0,1 0 0,-1-1 0,0 0 0,1 1 0,2-1 0,0 1-382,0-1-1,1 0 1,-1 0 0,1 0-1,-1 0 1,0-1 0,1 0-1,-1 0 1,0 0 0,1 0 0,-1-1-1,0 1 1,0-1 0,7-5-1,-5 2-765,0 0 0,0 0-1,0-1 1,-1 0 0,0 0 0,0 0-1,6-12 1,12-21-6320</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3.647"/>
    </inkml:context>
    <inkml:brush xml:id="br0">
      <inkml:brushProperty name="width" value="0.025" units="cm"/>
      <inkml:brushProperty name="height" value="0.025" units="cm"/>
    </inkml:brush>
  </inkml:definitions>
  <inkml:trace contextRef="#ctx0" brushRef="#br0">87 1 9769,'0'0'18605,"-8"12"-16321,3-3-2073,-1 1 0,1-1 0,1 1 0,0 1 0,0-1 0,1 0-1,0 1 1,1 0 0,-2 20 0,3 26-211,-3 0 0,-2 0 0,-15 59 0,15-77 0,6-39 0,0 0 0,0 0 0,0 0 0,0 0 0,0 0 0,0-1 0,0 1 0,1 0 0,-1 0 0,0 0 0,0 0 0,0 0 0,0 0 0,1 0 0,-1 0 0,0 0 0,0 0 0,0-1 0,1 1 0,-1 0 0,0 0 0,0 0 0,0 0 0,0 0 0,1 0 0,-1 0 0,0 0 0,0 1 0,0-1 0,1 0 0,-1 0 0,0 0 0,0 0 0,0 0 0,0 0 0,1 0 0,-1 0 0,0 0 0,0 0 0,0 1 0,0-1 0,0 0 0,1 0 0,-1 0 0,0 0 0,0 0 0,0 1 0,0-1 0,0 0 0,0 0 0,0 0 0,0 0 0,0 1 0,0-1 0,0 0 0,1 0 0,-1 0 0,9-14 0,0 0 0,0 0 0,-2-1 0,0-1 0,0 1 0,-1-1 0,-1 0 0,3-20 0,19-49 0,-22 75 0,-1 11 0,1 21 0,-4 46 0,-1-59 0,-1-7-111,1 0 0,0 1 0,0-1-1,0 1 1,0-1 0,0 0 0,0 1 0,1-1 0,-1 1 0,1-1-1,0 0 1,0 0 0,-1 1 0,2-1 0,-1 0 0,0 0 0,0 0-1,1 0 1,-1 0 0,1 0 0,-1 0 0,1-1 0,0 1 0,0 0 0,-1-1-1,1 0 1,1 1 0,-1-1 0,0 0 0,0 0 0,0 0 0,0 0-1,1 0 1,-1-1 0,0 1 0,1-1 0,-1 0 0,1 1 0,2-1-1,2-1-219,-1 0 0,1 0 0,-1 0 0,0-1 0,0 0 0,0 0 0,0-1 0,0 1 0,0-1 0,0-1 0,-1 1 0,0-1 0,0 0 0,5-4-1,4-7 2,-1 1 0,-1-2 0,0 0 0,-2 0 0,18-33 0,32-96 3032,-36 83 783,-38 102-2834,1 0-1,2 2 1,2-1 0,2 1-1,2 0 1,1 1-1,3 45 1,1-85-651,0 0 0,1 0 0,-1-1 0,1 1 0,-1 0 0,1-1 0,0 1 0,0 0 0,0-1 0,1 1 0,-1-1 0,2 3 0,8-2 0,0-19 0,-7 2 0,0 0 0,-1 0 0,-1 0 0,0-1 0,-1 1 0,0-1 0,-1 0 0,-1 1 0,-3-18 0,-4 18 0,-2 17 0,8-1 0,1-1 0,0 1 0,0-1 0,0 1 0,0 0 0,0-1 0,0 1 0,1 0 0,-1 0 0,1 0 0,-1 0 0,1 0 0,-1-1 0,1 3 0,0-1 0,-1 0 0,1-1 0,0 1 0,1 0 0,-1-1 0,0 1 0,1 0 0,-1-1 0,1 1 0,0-1 0,0 1 0,0-1 0,0 1 0,0-1 0,1 1 0,-1-1 0,1 0 0,-1 0 0,1 0 0,0 0 0,0 0 0,0 0 0,0-1 0,0 1 0,0 0 0,1-1 0,-1 0 0,0 1 0,1-1 0,-1 0 0,1 0 0,-1-1 0,1 1 0,-1 0 0,1-1 0,0 0 0,-1 1 0,1-1 0,4-1 0,2 2 0,-1-1 0,1 0 0,-1 0 0,1-1 0,-1 0 0,0-1 0,1 0 0,-1 0 0,0-1 0,0 0 0,0 0 0,-1-1 0,11-6 0,-8 3 0,-1-1 0,0 1 0,0-2 0,-1 1 0,0-1 0,0 0 0,-1-1 0,11-19 0,-40 103 0,19-65 0,0 1 0,1-1 0,0 1 0,0 0 0,1-1 0,1 1 0,0 0 0,1 14 0,-1-23 4,1 0 0,-1 0 0,0 0 0,1 0 0,-1-1 1,1 1-1,-1 0 0,1 0 0,-1-1 0,1 1 0,-1 0 0,1-1 0,0 1 0,0 0 0,-1-1 0,1 1 1,0-1-1,0 1 0,-1-1 0,1 0 0,0 1 0,0-1 0,0 0 0,0 0 0,0 1 0,0-1 1,-1 0-1,1 0 0,0 0 0,0 0 0,0 0 0,0 0 0,0 0 0,0-1 0,0 1 0,0 0 0,0 0 1,-1-1-1,1 1 0,0 0 0,0-1 0,0 1 0,0-1 0,3-1-94,-1 1 0,0-1 0,1 0 0,-1 0 0,0 0 0,0 0 0,0 0-1,-1-1 1,5-4 0,-2-1-1698,-1-1 0,0 1-1,0-1 1,-1 0 0,3-10-1,3-22-6939</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3.991"/>
    </inkml:context>
    <inkml:brush xml:id="br0">
      <inkml:brushProperty name="width" value="0.025" units="cm"/>
      <inkml:brushProperty name="height" value="0.025" units="cm"/>
    </inkml:brush>
  </inkml:definitions>
  <inkml:trace contextRef="#ctx0" brushRef="#br0">37 0 10154,'0'0'20627,"-36"51"-20371,36-30-384,8 1-1569,6-3-2371,3 0-2114,4-1-8744</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4.337"/>
    </inkml:context>
    <inkml:brush xml:id="br0">
      <inkml:brushProperty name="width" value="0.025" units="cm"/>
      <inkml:brushProperty name="height" value="0.025" units="cm"/>
    </inkml:brush>
  </inkml:definitions>
  <inkml:trace contextRef="#ctx0" brushRef="#br0">34 4 20339,'0'0'10533,"-3"11"-8910,-27 66-1351,30-77-272,0 1 0,0-1 0,0 0 0,0 0 0,0 1 0,0-1 0,0 0 0,0 0 0,0 1 0,0-1 0,0 0 0,0 0 0,0 1 0,0-1 0,0 0 0,0 0 0,1 1 0,-1-1 0,0 0 0,0 0 0,0 0 0,0 1 0,0-1 0,1 0 0,-1 0 0,0 0 0,0 0 0,0 1 0,1-1 0,-1 0 0,0 0 0,0 0 0,1 0 0,-1 0 0,0 0 0,0 0 0,1 1 0,-1-1 0,0 0 0,0 0 0,1 0 0,-1 0 0,0 0 0,0 0 0,1 0 0,-1 0 0,0-1 0,0 1 0,1 0 0,-1 0 0,13-3 0,-13 3 0,10-5-75,0-1-1,-1 0 1,1 0-1,13-14 1,-18 15 49,0 0 1,1 0 0,-1 1-1,1-1 1,0 1-1,1 1 1,-1-1 0,1 1-1,-1 0 1,1 0-1,0 1 1,0 0 0,0 0-1,11-1 1,-17 3 34,-1 0-1,1 0 1,0 0 0,-1 0-1,1 0 1,-1 0-1,1 1 1,-1-1 0,1 0-1,-1 0 1,1 0 0,-1 1-1,1-1 1,-1 0 0,0 0-1,1 1 1,-1-1 0,1 0-1,-1 1 1,0-1-1,1 0 1,-1 1 0,0-1-1,1 1 1,-1-1 0,0 1-1,0-1 1,1 1 0,-1-1-1,0 1 1,0-1 0,0 2-1,1 21 221,0 8-49,-1-31-178,1 1 0,-1 0 0,0 0 0,1 0 0,-1-1 0,1 1 1,-1 0-1,1 0 0,-1-1 0,1 1 0,-1 0 0,1-1 1,0 1-1,-1-1 0,1 1 0,0-1 0,0 1 0,-1-1 0,1 1 1,0-1-1,0 0 0,0 1 0,0-1 0,-1 0 0,1 0 0,0 0 1,0 1-1,0-1 0,1 0 0,31-2-3433,14-13-8571,-18 1-271</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4.724"/>
    </inkml:context>
    <inkml:brush xml:id="br0">
      <inkml:brushProperty name="width" value="0.025" units="cm"/>
      <inkml:brushProperty name="height" value="0.025" units="cm"/>
    </inkml:brush>
  </inkml:definitions>
  <inkml:trace contextRef="#ctx0" brushRef="#br0">72 0 16239,'0'0'15978,"-8"5"-15802,3-2-172,0 0-1,1 0 0,-1 0 1,1 1-1,0-1 1,-4 6-1,7-8-51,0 0-1,1 0 1,-1-1-1,0 1 1,1 0-1,-1 0 1,1 1 0,-1-1-1,1 0 1,0 0-1,-1 0 1,1 0-1,0 0 1,0 0 0,-1 0-1,1 1 1,0-1-1,0 0 1,1 0-1,-1 0 1,0 0 0,0 0-1,0 1 1,1-1-1,-1 0 1,1 0-1,-1 0 1,1 0 0,-1 0-1,1 0 1,-1 0-1,1 0 1,0 0-1,0 0 1,-1-1 0,1 1-1,0 0 1,0 0-1,0-1 1,0 1-1,0-1 1,0 1 0,0 0-1,0-1 1,0 0-1,0 1 1,3-1-1,52 22-2359,-44-19 2418,-1 1 0,1 1 0,-1 0 0,1 0 0,11 9 0,-22-14 32,-1 0 1,0 1 0,0-1 0,0 0-1,1 0 1,-1 0 0,0 0 0,0 1-1,0-1 1,0 0 0,0 0 0,1 1-1,-1-1 1,0 0 0,0 0 0,0 0 0,0 1-1,0-1 1,0 0 0,0 0 0,0 1-1,0-1 1,0 0 0,0 0 0,0 1-1,0-1 1,0 0 0,0 1 0,0-1-1,0 0 1,0 0 0,0 0 0,0 1-1,-1-1 1,1 0 0,0 0 0,0 1-1,0-1 1,0 0 0,-1 0 0,1 0 0,0 0-1,0 1 1,0-1 0,-1 0 0,1 0-1,0 0 1,0 0 0,0 0 0,-1 1-1,1-1 1,0 0 0,0 0 0,-1 0-1,1 0 1,0 0 0,0 0 0,-1 0-1,1 0 1,0 0 0,-1 0 0,-18 4 2292,18-3-2298,-35 4-331,-1-2 1,-39-1-1,69-3-5866</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5.485"/>
    </inkml:context>
    <inkml:brush xml:id="br0">
      <inkml:brushProperty name="width" value="0.025" units="cm"/>
      <inkml:brushProperty name="height" value="0.025" units="cm"/>
    </inkml:brush>
  </inkml:definitions>
  <inkml:trace contextRef="#ctx0" brushRef="#br0">1 24 10122,'0'0'19223,"0"11"-18871,0 178 2718,0-189-3070,0 1 0,0-1 0,0 0 0,1 1 0,-1-1 0,0 0 0,1 1 0,-1-1 0,0 0 0,1 0 0,-1 1 0,0-1 0,1 0 0,-1 0 0,0 0 0,1 1 0,-1-1 0,1 0 0,-1 0 0,0 0 0,1 0 0,-1 0 0,1 0 0,-1 0 0,1 0 0,-1 0 0,0 0 0,1 0 0,-1 0 0,1 0 0,-1 0 0,0-1 0,1 1 0,-1 0 0,1 0 0,-1 0 0,0-1 0,1 1 0,-1 0 0,1-1 0,19-8 0,-4-4 0,-1-1 0,0 0 0,22-27 0,-23 23 0,2 2 0,30-27 0,-46 42 0,1 1 0,-1 0 0,1-1 0,-1 1 0,0 0 0,1-1 0,-1 1 0,1 0 0,-1 0 0,1-1 0,-1 1 0,1 0 0,-1 0 0,1 0 0,-1 0 0,1 0 0,-1-1 0,1 1 0,-1 0 0,1 0 0,-1 0 0,1 0 0,-1 0 0,1 1 0,-1-1 0,1 0 0,-1 0 0,1 0 0,-1 0 0,1 1 0,-1-1 0,0 0 0,1 0 0,-1 1 0,1-1 0,7 22 0,-8 38 0,-1-50 0,-8 78 0,9-87 0,0 0 0,0-1 0,0 1 0,0 0 0,0 0 0,0 0 0,0-1 0,1 1 0,-1 0 0,0 0 0,1 0 0,-1-1 0,0 1 0,1 0 0,-1-1 0,1 1 0,-1 0 0,1-1 0,0 1 0,-1-1 0,1 1 0,-1-1 0,1 1 0,0-1 0,-1 1 0,1-1 0,1 1 0,26 1 0,-22-3 0,-1 0 0,0 0 0,0-1 0,0 1 0,0-1 0,0 0 0,0-1 0,7-3 0,-4-2 0,1-1 0,-2 0 0,1 0 0,-1 0 0,0-1 0,-1 0 0,-1-1 0,1 1 0,3-13 0,4-14 0,11-53 0,-24 87 0,-12 115 0,10-102 0,0 0 0,1 0 0,1 1 0,-1-1 0,1 0 0,3 16 0,-2-23 0,-1-1 0,1 0 0,0 0 0,0 1 0,0-1 0,0 0 0,0 0 0,0 0 0,1 0 0,-1 0 0,1 0 0,-1-1 0,1 1 0,0 0 0,0-1 0,0 0 0,0 1 0,0-1 0,0 0 0,0 0 0,0 0 0,0 0 0,0 0 0,1 0 0,-1-1 0,0 1 0,1-1 0,-1 1 0,0-1 0,1 0 0,-1 0 0,1 0 0,2-1 0,-3 1-190,0-1-1,0 0 1,0 1 0,0-1-1,0 0 1,0 0 0,0 0-1,0 0 1,-1 0-1,1 0 1,0-1 0,-1 1-1,1-1 1,-1 1 0,1-1-1,-1 1 1,0-1 0,0 0-1,1 0 1,-1 1 0,-1-1-1,1 0 1,0 0 0,0 0-1,-1 0 1,1-4-1,10-58-8031,-11 23 1725</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5.859"/>
    </inkml:context>
    <inkml:brush xml:id="br0">
      <inkml:brushProperty name="width" value="0.025" units="cm"/>
      <inkml:brushProperty name="height" value="0.025" units="cm"/>
    </inkml:brush>
  </inkml:definitions>
  <inkml:trace contextRef="#ctx0" brushRef="#br0">1 1 12460,'0'0'17713</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6.251"/>
    </inkml:context>
    <inkml:brush xml:id="br0">
      <inkml:brushProperty name="width" value="0.025" units="cm"/>
      <inkml:brushProperty name="height" value="0.025" units="cm"/>
    </inkml:brush>
  </inkml:definitions>
  <inkml:trace contextRef="#ctx0" brushRef="#br0">0 139 6566,'0'0'16667,"6"-9"-12909,-4 5-3544,1 0 0,-1 0 0,1 0 0,0 0 0,0 1-1,0-1 1,1 1 0,-1 0 0,1 0 0,0 0 0,-1 0 0,1 1 0,1 0 0,-1 0 0,0 0 0,0 0 0,1 0 0,-1 1 0,1 0-1,-1 0 1,1 0 0,0 1 0,-1-1 0,1 1 0,0 0 0,6 1 0,-9-1-214,-1 1 0,1-1 0,-1 0 0,0 1 0,1-1 0,-1 1 0,0 0 0,1-1 0,-1 1 0,0 0 0,0 0 0,0 0 0,0 0 0,0 0 0,0 0 0,0 0 0,0 0 0,0 0 0,0 0 0,-1 1 0,1-1 0,0 2 0,1 1 0,-1 0 0,1 1 0,-1-1 0,0 1 0,-1-1 0,1 1 0,-1 5 0,0 6 0,-2 0 0,1 0 0,-6 17 0,4-16 0,-2 1 0,1 0 0,1 0 0,0 23 0,3-40 0,0 0 0,1 0 0,-1 1 0,1-1 0,-1 0 0,1 0 0,-1 0 0,1 0 0,0 0 0,0 0 0,-1 0 0,1 0 0,0 0 0,0 0 0,0 0 0,0 0 0,0-1 0,0 1 0,0 0 0,0-1 0,0 1 0,1-1 0,-1 1 0,0-1 0,0 0 0,0 1 0,1-1 0,-1 0 0,0 0 0,1 0 0,-1 0 0,0 0 0,0 0 0,1 0 0,-1 0 0,0-1 0,0 1 0,3-1 0,3 0 0,0 0 0,1-1 0,-1 0 0,0 0 0,12-5 0,-9 1 0,0 0 0,0-1 0,0 0 0,-1 0 0,0-1 0,0 0 0,-1 0 0,0-1 0,-1-1 0,0 1 0,0-1 0,-1 0 0,0-1 0,-1 1 0,0-1 0,-1 0 0,0 0 0,0-1 0,-1 1 0,-1-1 0,2-23 0,-4 35 0,0 1 0,-1-1 0,1 0 0,0 0 0,0 0 0,0 0 0,-1 0 0,1 0 0,0 1 0,0-1 0,0 0 0,-1 0 0,1 0 0,0 0 0,0 0 0,-1 0 0,1 0 0,0 0 0,0 0 0,0 0 0,-1 0 0,1 0 0,0 0 0,0 0 0,-1-1 0,1 1 0,0 0 0,0 0 0,0 0 0,-1 0 0,1 0 0,0 0 0,0 0 0,0-1 0,0 1 0,-1 0 0,1 0 0,0 0 0,0 0 0,0-1 0,0 1 0,0 0 0,0 0 0,-1 0 0,1-1 0,0 1 0,0 0 0,0 0 0,0-1 0,0 1 0,0 0 0,0 0 0,0 0 0,0-1 0,0 1 0,0 0 0,0 0 0,0-1 0,0 1 0,0 0 0,0 0 0,1-1 0,-11 20 0,10-17 0,0 0 0,-1 0 0,1-1 0,0 1 0,0 0 0,0 0 0,0 0 0,1 0 0,-1 0 0,0 0 0,1 0 0,-1 0 0,1-1 0,0 1 0,-1 0 0,1 0 0,0-1 0,0 1 0,0-1 0,1 1 0,-1-1 0,0 1 0,0-1 0,1 1 0,-1-1 0,1 0 0,2 2 0,1-1 0,1-1 0,0 1 0,-1-1 0,1 0 0,0 0 0,0-1 0,0 1 0,7-2 0,-1 1 0,1-2 0,-1 0 0,0 0 0,0-1 0,0-1 0,0 1 0,-1-2 0,1 0 0,-1 0 0,0-1 0,-1-1 0,0 0 0,0 0 0,0-1 0,0 0 0,-2-1 0,1 0 0,-1 0 0,0-1 0,-1 0 0,11-19 0,-17 29 0,-1-1 0,1 0 0,-1 1 0,0-1 0,1 0 0,-1 0 0,0 0 0,1 1 0,-1-1 0,0 0 0,0 0 0,0 0 0,0 0 0,0 1 0,0-1 0,0 0 0,0 0 0,0 0 0,0 0 0,0 1 0,-1-1 0,1 0 0,0 0 0,-1 0 0,0 0 0,1 0 0,-1 1 0,0-1 0,0 1 0,0 0 0,0 0 0,0-1 0,0 1 0,1 0 0,-1 0 0,0 0 0,0 0 0,0 0 0,0 0 0,0 0 0,0 0 0,0 1 0,0-1 0,-1 1 0,-41 20 0,30-10 0,0 0 0,1 1 0,0 0 0,1 1 0,-14 21 0,20-28 0,1 1 0,0 0 0,0-1 0,1 1 0,0 1 0,1-1 0,-1 0 0,1 1 0,1 0 0,-1-1 0,1 1 0,1 0 0,-1-1 0,2 11 0,0-16 2,-1 1 0,1-1 0,1 0-1,-1 0 1,0 0 0,0 0 0,1 0 0,-1 0 0,1 0-1,0 0 1,0-1 0,-1 1 0,1 0 0,0-1 0,0 0-1,0 1 1,1-1 0,-1 0 0,0 0 0,0 0 0,1-1-1,-1 1 1,0 0 0,1-1 0,-1 0 0,1 1 0,-1-1 0,5 0-1,7 0-67,0 1-1,-1-2 0,26-3 0,-28 1-811,-1 1 0,-1-1 0,1-1 0,14-7 0,35-24-11937,-23 10-1476</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1:36.857"/>
    </inkml:context>
    <inkml:brush xml:id="br0">
      <inkml:brushProperty name="width" value="0.025" units="cm"/>
      <inkml:brushProperty name="height" value="0.025" units="cm"/>
    </inkml:brush>
  </inkml:definitions>
  <inkml:trace contextRef="#ctx0" brushRef="#br0">163 12 14542,'0'0'9273,"-11"2"-4538,-5 2-3996,1 0 0,-1 1 1,-22 10-1,33-13-679,1 0 0,0 0 0,0 0 0,0 0 0,0 1 0,1-1 0,-1 1 0,1 0 0,-1 0 0,1 0 0,0 1 0,0-1 0,1 1 0,-1 0 0,1-1 0,0 1 0,-1 0 0,2 1 0,-1-1 0,-2 9 0,4-12-60,0 0 0,1 0 0,-1 1 0,0-1 0,0 0 0,1 0 0,-1 0 0,1 0 0,-1 1 0,1-1 0,0 0 0,0 0 0,-1 0 0,1 0 0,0 0 0,0-1 0,0 1 0,0 0 0,0 0 0,0 0 0,0-1 0,0 1 0,0-1 0,0 1 0,0-1 0,0 1 0,1-1 0,-1 1 0,0-1 0,0 0 0,0 0 0,1 0 0,-1 0 0,0 0 0,2 0 0,54 0 0,-50 0 0,2-2 0,0 1 0,-1-2 0,1 1 0,-1-1 0,1 0 0,-1-1 0,0 1 0,0-2 0,-1 1 0,1-1 0,10-10 0,-7 7 0,-2-1 0,1 0 0,-1-1 0,-1 0 0,0 0 0,0-1 0,8-15 0,-38 63 0,-18 37 0,37-67 0,1-1 0,0 1 0,0 0 0,1-1 0,-1 1 0,1 0 0,1 0 0,0 0 0,0 0 0,1 10 0,-1-16 0,0 1 0,1-1 0,-1 0 0,0 0 0,1 0 0,-1 0 0,1 1 0,0-1 0,-1 0 0,1 0 0,0 0 0,0 0 0,0-1 0,-1 1 0,1 0 0,0 0 0,0 0 0,0-1 0,0 1 0,0 0 0,1-1 0,-1 1 0,2 0 0,1 0 0,0 0 0,0 0 0,1-1 0,-1 1 0,0-1 0,0 0 0,7-1 0,-1 0 0,1 0 0,-1-2 0,1 1 0,-1-1 0,12-5 0,-7 0 0,0 0 0,0-1 0,-1-1 0,0 0 0,-1-1 0,0-1 0,-1 0 0,-1 0 0,1-1 0,-2 0 0,16-26 0,-62 80 0,36-41 0,-34 65 0,32-61 0,0 0 0,1 0 0,-1 0 0,1 0 0,0 0 0,0 0 0,1 0 0,-1 1 0,1-1 0,0 0 0,0 0 0,0 1 0,1-1 0,1 8 0,-1-11 0,0 0 0,0 0 0,0 0 0,0 0 0,1 0 0,-1 0 0,0-1 0,0 1 0,0 0 0,1-1 0,-1 1 0,0-1 0,1 1 0,-1-1 0,1 0 0,-1 0 0,0 1 0,1-1 0,-1 0 0,1 0 0,-1 0 0,0 0 0,1-1 0,-1 1 0,1 0 0,-1-1 0,0 1 0,1-1 0,-1 1 0,2-2 0,41-18 0,-12-5 0,-1-3 0,-2 0 0,46-57 0,-50 56 0,-25 29 0,0 0 0,0 0 0,0 0 0,0 0 0,1 0 0,-1 1 0,0-1 0,0 0 0,0 0 0,0 0 0,0 0 0,0 0 0,0 1 0,0-1 0,0 0 0,0 0 0,0 0 0,0 0 0,1 0 0,-1 0 0,0 0 0,0 1 0,0-1 0,0 0 0,0 0 0,0 0 0,1 0 0,-1 0 0,0 0 0,0 0 0,0 0 0,0 0 0,1 0 0,-1 0 0,0 0 0,0 0 0,0 0 0,0 0 0,0 0 0,1 0 0,-1 0 0,0 0 0,0 0 0,0 0 0,0 0 0,0 0 0,1 0 0,-1-1 0,-4 17 0,0-7 0,-2 4 0,1 0 0,-1 1 0,2 0 0,0 0 0,1 0 0,0 0 0,1 0 0,1 1 0,0 17 0,1-30-27,0 0 1,1 0-1,-1 0 1,1 0-1,-1 0 1,1 0-1,0-1 1,-1 1-1,1 0 1,0 0-1,0-1 1,0 1-1,1 0 1,-1-1-1,0 1 0,1-1 1,-1 1-1,1-1 1,-1 0-1,1 0 1,0 0-1,-1 0 1,1 0-1,3 2 1,1-2-709,0 1 1,0-1 0,1 1 0,-1-2 0,0 1-1,10-1 1,19 0-11368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267"/>
    </inkml:context>
    <inkml:brush xml:id="br0">
      <inkml:brushProperty name="width" value="0.025" units="cm"/>
      <inkml:brushProperty name="height" value="0.025" units="cm"/>
    </inkml:brush>
  </inkml:definitions>
  <inkml:trace contextRef="#ctx0" brushRef="#br0">0 1 16560,'0'0'2114,"0"75"-705,13-44 1474,7-6-1666,6-6-769,6-7-223,5-8-225,5-4-1730,1-2-1954,-1-20-1088,-2-5 127</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3.777"/>
    </inkml:context>
    <inkml:brush xml:id="br0">
      <inkml:brushProperty name="width" value="0.025" units="cm"/>
      <inkml:brushProperty name="height" value="0.025" units="cm"/>
    </inkml:brush>
  </inkml:definitions>
  <inkml:trace contextRef="#ctx0" brushRef="#br0">0 0 14734,'24'2'7002,"3"3"-3430,62 21-3724,-34-9 626,-24-9-775,102 25 106,-111-29-2851,-1-1-1,26-1 0,-29-2-1800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4.152"/>
    </inkml:context>
    <inkml:brush xml:id="br0">
      <inkml:brushProperty name="width" value="0.025" units="cm"/>
      <inkml:brushProperty name="height" value="0.025" units="cm"/>
    </inkml:brush>
  </inkml:definitions>
  <inkml:trace contextRef="#ctx0" brushRef="#br0">68 3 13869,'0'0'7420,"12"0"-6010,8-2-980,86 1 499,-96 2-898,-1-1 0,0 1 0,0 1 1,1 0-1,-1 0 0,-1 1 0,1 0 0,0 0 1,13 8-1,-20-9 13,-1-1 0,1 0 0,-1 1 0,1-1 0,-1 0 0,0 1 0,1 0 0,-1-1 0,0 1 0,0 0 0,0 0-1,-1-1 1,1 1 0,0 0 0,-1 0 0,1 0 0,-1 0 0,0 0 0,1 0 0,-1 0 0,0 0 0,0 0 0,0 0 0,0 0 0,-1 0 0,1 0 0,-1 0 0,1 0 0,-1 0 0,1-1 0,-1 1 0,0 0 0,0 0 0,0-1 0,0 1 0,0 0 0,-3 2 0,-4 7 535,0-1-1,-1 1 1,-1-2-1,-11 11 1,-101 79 2279,60-51-3280,4 1-3290,46-40-2641,5-7-3389</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6.554"/>
    </inkml:context>
    <inkml:brush xml:id="br0">
      <inkml:brushProperty name="width" value="0.025" units="cm"/>
      <inkml:brushProperty name="height" value="0.025" units="cm"/>
    </inkml:brush>
  </inkml:definitions>
  <inkml:trace contextRef="#ctx0" brushRef="#br0">19 11 19538,'7'-10'5619,"-3"10"-1935,2 25-639,-6 56-3879,0-64 1700,-3 222-2120,-12-249-6983,-3-10 1697</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6.899"/>
    </inkml:context>
    <inkml:brush xml:id="br0">
      <inkml:brushProperty name="width" value="0.025" units="cm"/>
      <inkml:brushProperty name="height" value="0.025" units="cm"/>
    </inkml:brush>
  </inkml:definitions>
  <inkml:trace contextRef="#ctx0" brushRef="#br0">0 85 13357,'0'0'16848,"75"-37"-15343,-30 29-448,7-1-1057,1 1 0,-2 0 0,-2 2 0,-8 1 0,-7 1 0,-8 4-705,-8 0-1857,-9 4-1634,-9 5-1153,0 5-1217</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7.239"/>
    </inkml:context>
    <inkml:brush xml:id="br0">
      <inkml:brushProperty name="width" value="0.025" units="cm"/>
      <inkml:brushProperty name="height" value="0.025" units="cm"/>
    </inkml:brush>
  </inkml:definitions>
  <inkml:trace contextRef="#ctx0" brushRef="#br0">1 76 17424,'0'0'8392,"50"3"-5413,-9-15-1217,13-2-833,2-3-545,2 3-320,-4 1-32,-4 6-833,-11 5-1473,-12 2-2979,-9 0-1793,-7 0-5510</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7.584"/>
    </inkml:context>
    <inkml:brush xml:id="br0">
      <inkml:brushProperty name="width" value="0.025" units="cm"/>
      <inkml:brushProperty name="height" value="0.025" units="cm"/>
    </inkml:brush>
  </inkml:definitions>
  <inkml:trace contextRef="#ctx0" brushRef="#br0">0 0 10474,'0'0'11531,"1"9"-9214,-1-5-2197,0 0 1,0 0 0,1 0 0,-1-1 0,1 1-1,0 0 1,0 0 0,0-1 0,1 1 0,-1 0-1,1-1 1,0 0 0,0 1 0,0-1 0,1 0-1,-1 0 1,1 0 0,-1 0 0,1 0 0,0-1-1,0 1 1,0-1 0,0 0 0,1 0 0,-1 0-1,1 0 1,-1-1 0,1 0 0,0 1 0,-1-1-1,1 0 1,0-1 0,0 1 0,4 0 0,-4-1-41,1 0 0,-1 0 0,0-1 0,0 1 0,0-1 1,1 0-1,-1 0 0,0 0 0,0-1 0,0 1 0,-1-1 1,1 0-1,0 0 0,-1 0 0,1-1 0,-1 1 0,1-1 0,-1 0 1,0 0-1,0 0 0,4-7 0,6-3-66,-12 12-62,-1 41-245,0-38 305,-1 0 0,1 0 1,0-1-1,0 1 1,0 0-1,0 0 0,0 0 1,1 0-1,-1-1 0,0 1 1,1 0-1,-1 0 1,1-1-1,0 1 0,0-1 1,0 1-1,0 0 0,0-1 1,0 1-1,0-1 1,0 0-1,0 1 0,0-1 1,2 1-1,2 0 23,-1-1 0,1-1-1,-1 1 1,1-1 0,-1 1-1,1-1 1,-1-1 0,1 1 0,5-2-1,41-8 13,-41 6-168,0 2-1,0 0 1,0 0-1,14 0 1,-23 3 184,0 0 0,0 0 0,0 0 0,0 0 0,-1 0 0,1 0 0,0 0 0,-1 1 0,1-1 0,-1 0 0,1 0 0,-1 1 0,1-1 0,-1 0-1,0 1 1,0-1 0,0 0 0,0 1 0,0-1 0,0 3 0,0 5 873,-1-27-509,1 15-592,1 1 0,-1-1 1,0 0-1,1 1 0,-1-1 0,1 1 0,0-1 0,0 1 1,0-1-1,0 1 0,1-1 0,-1 1 0,1 0 1,-1 0-1,1 0 0,0 0 0,0 0 0,-1 0 1,1 0-1,1 0 0,-1 1 0,0-1 0,5-1 0,-3 0-355,0 1 0,-1-1 0,1 0 0,-1 0-1,1-1 1,-1 1 0,0-1 0,4-5 0,-2-6-7077,-4-3-5349</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7.941"/>
    </inkml:context>
    <inkml:brush xml:id="br0">
      <inkml:brushProperty name="width" value="0.025" units="cm"/>
      <inkml:brushProperty name="height" value="0.025" units="cm"/>
    </inkml:brush>
  </inkml:definitions>
  <inkml:trace contextRef="#ctx0" brushRef="#br0">0 68 18385,'0'0'7175,"59"-48"-5894,-23 40-864,8 4-353,-4 1-481,2 1-4067,-4 0-9385</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8.283"/>
    </inkml:context>
    <inkml:brush xml:id="br0">
      <inkml:brushProperty name="width" value="0.025" units="cm"/>
      <inkml:brushProperty name="height" value="0.025" units="cm"/>
    </inkml:brush>
  </inkml:definitions>
  <inkml:trace contextRef="#ctx0" brushRef="#br0">17 1 15951,'0'0'7725,"-1"12"-5841,-4 37-116,-6 85 1653,11-133-3403,1 1 0,0 0-1,-1-1 1,1 1 0,0-1-1,-1 1 1,1-1 0,0 1-1,0-1 1,0 1 0,0-1 0,1 0-1,-1 0 1,0 1 0,0-1-1,1 0 1,-1 0 0,1 0 0,-1-1-1,1 1 1,-1 0 0,1 0-1,0-1 1,-1 1 0,1-1 0,0 1-1,-1-1 1,1 0 0,0 0-1,0 0 1,-1 0 0,4 0 0,75-2 34,-56 0-438,-18 2 282,0-1 0,0 1 1,1 1-1,-1-1 0,0 1 0,0 0 0,0 1 1,0 0-1,7 2 0,-12-3 108,1 0 0,0 0 0,-1 0 1,1 1-1,-1-1 0,0 0 0,1 1 0,-1-1 0,0 1 1,0 0-1,0-1 0,0 1 0,0 0 0,-1 0 0,1-1 0,0 1 1,-1 0-1,1 0 0,-1 0 0,0 0 0,1 0 0,-1 0 0,0 0 1,0 0-1,-1 0 0,1-1 0,0 1 0,0 0 0,-1 0 1,0 0-1,1 0 0,-1 0 0,-1 2 0,0 0 65,0 0 0,-1 0 0,1 0 0,-1 0 0,0 0 0,0-1 0,0 0 0,0 1 0,0-1 0,-1 0 0,0-1 0,1 1 0,-1-1 0,0 1-1,0-1 1,-1 0 0,1-1 0,0 1 0,0-1 0,-7 2 0,-5 1 174,0-1 1,0-1-1,-1 0 0,-19 0 0,35-2-410,-1 0 0,1 0 0,-1 0 0,1 0 0,0-1 0,-1 1 0,1 0 0,0 0 0,-1-1 0,1 1 1,0-1-1,0 0 0,-1 1 0,1-1 0,0 0 0,0 0 0,0 1 0,0-1 0,0 0 0,0 0 0,0 0 0,-1-2 0,1 2-241,1-1 0,-1 1 0,1 0-1,0-1 1,-1 1 0,1-1 0,0 1 0,0-1 0,0 1-1,0-1 1,0 1 0,0 0 0,0-1 0,1 1 0,-1-1-1,1 1 1,-1-1 0,1 1 0,-1 0 0,1-1 0,-1 1-1,1 0 1,0 0 0,0 0 0,0-1 0,0 1 0,0 0-1,0 0 1,0 0 0,0 0 0,2-1 0,23-13-12735</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8.724"/>
    </inkml:context>
    <inkml:brush xml:id="br0">
      <inkml:brushProperty name="width" value="0.025" units="cm"/>
      <inkml:brushProperty name="height" value="0.025" units="cm"/>
    </inkml:brush>
  </inkml:definitions>
  <inkml:trace contextRef="#ctx0" brushRef="#br0">1 107 6438,'0'0'16939,"11"-2"-13827,3-2-2255,1 1 1,-1-2-1,21-8 1,-31 11-782,0 0 0,1 0 0,-1 0 0,0 0 0,0-1 0,-1 0 0,1 1 0,0-1 0,-1-1 0,0 1 0,0 0 0,0-1 0,0 1 0,0-1 0,-1 0 0,0 0 0,1 0 0,2-8 0,-5 11-67,0 1 0,0-1 1,0 1-1,0-1 0,0 1 0,0 0 1,0-1-1,0 1 0,0-1 0,0 1 0,0-1 1,0 1-1,0-1 0,0 1 0,0 0 0,0-1 1,-1 1-1,1-1 0,0 1 0,0 0 1,0-1-1,-1 1 0,1 0 0,0-1 0,-1 1 1,1 0-1,0-1 0,-1 1 0,1 0 1,0-1-1,-1 1 0,1 0 0,0 0 0,-1 0 1,1-1-1,-1 1 0,-20 1 460,-21 17 125,36-14-594,0 2 0,0-1 0,0 1 0,1 0 0,-9 11 0,13-15 0,-1 0 0,1 0 0,0 1 0,-1-1 0,1 0 0,0 0 0,0 1 0,1-1 0,-1 1 0,0-1 0,1 1 0,-1-1 0,1 1 0,0-1 0,0 1 0,0-1 0,0 1 0,1 0 0,-1-1 0,1 1 0,1 4 0,-1-6 0,1 1 0,-1-1 0,1 0 0,0 1 0,-1-1 0,1 0 0,0 0 0,0 0 0,0 0 0,0 0 0,0-1 0,0 1 0,0-1 0,0 1 0,0-1 0,0 0 0,0 0 0,1 1 0,2-2 0,45-2 0,-38 1 0,1-1 0,-1-1 0,0 0 0,0-1 0,-1 0 0,1-1 0,-1 0 0,-1-1 0,1 0 0,-1-1 0,0 0 0,-1 0 0,16-18 0,-30 35 0,1 0 0,0 0 0,1 0 0,0 0 0,0 0 0,1 1 0,0-1 0,1 1 0,0 19 0,1-27-39,0-1 0,1 0 1,-1 1-1,0-1 0,1 0 0,0 1 0,-1-1 1,1 0-1,0 1 0,0-1 0,-1 0 0,1 0 1,0 0-1,0 0 0,0 0 0,1 0 0,-1 0 1,0 0-1,0-1 0,0 1 0,1 0 0,-1-1 0,0 1 1,1-1-1,-1 1 0,0-1 0,1 1 0,-1-1 1,1 0-1,-1 0 0,0 0 0,1 0 0,-1 0 1,1 0-1,-1 0 0,1 0 0,-1-1 0,2 0 1,2 1-301,-1-1 1,1 1 0,-1-1-1,1 0 1,-1-1 0,1 1-1,-1-1 1,0 0 0,0 0-1,0 0 1,5-4 0,8-15-6938,-3-6-4923</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9.066"/>
    </inkml:context>
    <inkml:brush xml:id="br0">
      <inkml:brushProperty name="width" value="0.025" units="cm"/>
      <inkml:brushProperty name="height" value="0.025" units="cm"/>
    </inkml:brush>
  </inkml:definitions>
  <inkml:trace contextRef="#ctx0" brushRef="#br0">1 0 19859,'0'0'8712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3.618"/>
    </inkml:context>
    <inkml:brush xml:id="br0">
      <inkml:brushProperty name="width" value="0.025" units="cm"/>
      <inkml:brushProperty name="height" value="0.025" units="cm"/>
    </inkml:brush>
  </inkml:definitions>
  <inkml:trace contextRef="#ctx0" brushRef="#br0">0 182 11403,'0'0'20777,"9"6"-20265,-5-3-509,1 1 0,-1-1 0,1-1 0,0 1 0,0-1 0,0 0 0,0 0 0,1 0 0,-1-1 0,0 0 0,1 0 0,-1 0 0,1-1 0,-1 1 0,1-1 0,-1-1 0,1 1 0,-1-1 0,0 0 0,1 0 0,-1 0 0,0-1 0,1 0 0,5-3 0,0-2-3,0 0 0,-1-1 0,0 0 0,0 0 0,-1-1 0,-1 0 0,10-13 0,-14 18 0,-1-1 0,1 0 0,-1 0 0,0 0 0,-1 0 0,1 0 0,-1-1 0,0 1 0,0-1 0,-1 0 0,0 0 0,0 1 0,0-1 0,-1 0 0,1 0 0,-1 0 0,-2-10 0,2 15 0,0 0 0,0 1 0,-1-1 0,1 0 0,0 0 0,0 1 0,-1-1 0,1 0 0,-1 1 0,1-1 0,0 0 0,-1 1 0,1-1 0,-1 1 0,0-1 0,1 1 0,-1-1 0,1 1 0,-1-1 0,0 1 0,1-1 0,-1 1 0,0 0 0,1-1 0,-1 1 0,0 0 0,0 0 0,-1-1 0,-24 8 0,19-4 0,-1 1 0,1 1 0,0 0 0,-10 8 0,3 3 0,0-1 0,0 2 0,2 0 0,-21 35 0,29-44 0,0-1 0,0 1 0,1 0 0,0 0 0,0 1 0,1-1 0,0 1 0,1-1 0,0 1 0,0 0 0,0-1 0,1 1 0,1 0 0,2 14 0,-2-20 0,0-1 0,1 1 0,-1 0 0,1-1 0,0 1 0,-1-1 0,1 1 0,1-1 0,-1 0 0,0 0 0,0 0 0,1 0 0,-1 0 0,1 0 0,0-1 0,0 1 0,-1-1 0,1 0 0,0 0 0,0 0 0,0 0 0,0 0 0,0-1 0,0 1 0,0-1 0,1 0 0,-1 0 0,5-1 0,3 1 0,-1-1 0,0 0 0,0 0 0,1-1 0,-1-1 0,-1 1 0,17-8 0,6-8 0,-1-1 0,42-34 0,21-14 0,-94 67 0,0 0 0,0 0 0,0 0 0,1-1 0,-1 1 0,0 0 0,0 0 0,0 0 0,0 0 0,1 0 0,-1-1 0,0 1 0,0 0 0,0 0 0,0 0 0,1 0 0,-1 0 0,0 0 0,0 0 0,0 0 0,1 0 0,-1 0 0,0 0 0,0-1 0,1 1 0,-1 0 0,0 1 0,0-1 0,0 0 0,1 0 0,-1 0 0,0 0 0,0 0 0,0 0 0,1 0 0,-1 0 0,0 0 0,0 0 0,0 0 0,1 1 0,-1-1 0,0 0 0,0 0 0,0 0 0,0 0 0,1 0 0,-1 1 0,0-1 0,0 0 0,0 0 0,0 0 0,0 1 0,0-1 0,0 0 0,0 0 0,0 0 0,0 1 0,1-1 0,-1 0 0,0 0 0,0 0 0,0 1 0,0-1 0,0 0 0,-1 0 0,1 1 0,0-1 0,0 0 0,-3 12 0,-22 44 0,18-43 0,0 0 0,2 0 0,-1 0 0,2 1 0,0-1 0,0 1 0,1 0 0,-1 21 0,4-34 0,0 0 0,0 0 0,0 0 0,0 0 0,0 0 0,0-1 0,0 1 0,0 0 0,1 0 0,-1 0 0,0 0 0,1-1 0,-1 1 0,0 0 0,1 0 0,-1-1 0,1 1 0,-1 0 0,1-1 0,0 1 0,-1-1 0,1 1 0,-1 0 0,1-1 0,0 0 0,0 1 0,-1-1 0,1 1 0,1-1 0,0 1 0,1-1 0,-1 1 0,1-1 0,-1 0 0,1 0 0,-1 0 0,1 0 0,-1-1 0,1 1 0,2-1 0,5-2 0,-1 0 0,-1 0 0,1-1 0,15-9 0,62-53 0,-60 45 0,1 0 0,50-28 0,-77 48 0,1 1 0,-1 0 0,0 0 0,0-1 0,1 1 0,-1 0 0,0 0 0,0 0 0,1 0 0,-1 0 0,0-1 0,1 1 0,-1 0 0,0 0 0,1 0 0,-1 0 0,0 0 0,0 0 0,1 0 0,-1 0 0,0 0 0,1 0 0,-1 0 0,0 0 0,1 0 0,-1 0 0,0 0 0,1 1 0,-1-1 0,0 0 0,1 0 0,-1 0 0,0 0 0,0 1 0,1-1 0,-1 0 0,0 0 0,0 1 0,1-1 0,-1 0 0,0 0 0,0 1 0,0-1 0,0 0 0,1 0 0,-1 1 0,0-1 0,0 0 0,0 1 0,0-1 0,0 0 0,0 1 0,0-1 0,0 0 0,0 1 0,0-1 0,0 0 0,0 1 0,-2 12 0,-6 14 0,-2-1 0,-17 34 0,-10 27 0,37-86-1,-1 3-693,-1 0 0,1 0 0,-1 0 0,0 0 1,0 0-1,0-1 0,-4 6 0,-5 0-7079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7.658"/>
    </inkml:context>
    <inkml:brush xml:id="br0">
      <inkml:brushProperty name="width" value="0.025" units="cm"/>
      <inkml:brushProperty name="height" value="0.025" units="cm"/>
    </inkml:brush>
  </inkml:definitions>
  <inkml:trace contextRef="#ctx0" brushRef="#br0">143 1 14253,'-9'6'1741,"-1"1"-1176,-62 47 3354,67-50-3538,0 0 0,1 0 0,0 1 0,-1-1 0,2 1 0,-1 0 0,0 0 1,1 1-1,0-1 0,0 1 0,1-1 0,-4 13 0,6-17-359,0-1 0,1 1 0,-1-1 0,0 1 0,1 0 0,-1-1 0,0 1 0,1-1 0,-1 1 0,1-1 1,-1 1-1,1-1 0,-1 1 0,1-1 0,0 0 0,-1 1 0,1-1 0,0 0 0,-1 0 0,1 1 0,-1-1 0,1 0 0,0 0 0,0 0 0,-1 0 0,1 0 0,0 0 0,-1 0 0,1 0 0,0 0 0,-1 0 0,1 0 0,0 0 1,-1 0-1,1-1 0,0 1 0,0 0 0,32-7 453,-13-2-383,0-1 0,34-24-1,-42 25-127,0 1-1,1 0 1,0 0-1,1 1 1,0 1-1,0 1 1,0 0-1,24-5 1,-36 10 27,-1 0 0,1 0 0,-1 0 0,1 1 0,-1-1 0,0 0 0,1 1 0,-1 0 0,0-1 0,1 1 0,-1 0 0,0-1 0,1 1 0,-1 0-1,0 0 1,0 0 0,0 0 0,0 0 0,0 0 0,0 1 0,0-1 0,-1 0 0,1 0 0,0 1 0,-1-1 0,1 0 0,0 1 0,-1-1 0,0 1 0,1-1 0,-1 0 0,0 1 0,0-1 0,0 1 0,0-1 0,0 2 0,0 70 372,-1-52 227,1-18-455,0-1-1,0 1 0,-1-1 1,2 0-1,-1 1 0,0-1 1,0 1-1,1-1 1,-1 0-1,1 1 0,0-1 1,0 0-1,0 0 0,0 0 1,0 0-1,0 1 1,1-1-1,-1-1 0,1 1 1,-1 0-1,3 1 0,-2-2-99,1 0-1,0 0 1,0 0-1,0-1 0,0 1 1,0-1-1,0 0 0,0 0 1,-1 0-1,1-1 0,0 1 1,0-1-1,0 1 0,0-1 1,0 0-1,-1 0 0,1 0 1,3-2-1,17-7-143,0-2 1,35-23-1,-35 19-606,49-22 0,-71 37 705,1 0-1,-1 1 1,0-1 0,1 1 0,0-1 0,-1 1 0,1 0 0,-1-1 0,1 1 0,-1 0 0,1 0 0,0 0 0,-1 0 0,3 1 0,-4-1 28,1 1 0,0-1 0,-1 0 0,1 1 0,-1-1 1,1 0-1,-1 1 0,1-1 0,-1 1 0,1-1 0,-1 1 0,1-1 0,-1 1 1,0 0-1,1-1 0,-1 1 0,0-1 0,0 1 0,1 0 0,-1-1 0,0 1 1,0 0-1,0 0 0,1 5 155,-2 0-1,1 0 1,0 0 0,-1 0 0,-3 12 0,1-6-176,3 13 220,0-25-203,0 1 0,1-1 0,-1 1 0,0-1 1,0 1-1,1-1 0,-1 1 0,0-1 0,1 1 0,-1-1 0,0 1 0,1-1 0,-1 0 0,1 1 0,-1-1 0,0 0 0,1 0 0,-1 1 0,1-1 1,-1 0-1,1 0 0,-1 1 0,1-1 0,0 0 0,2 0 14,0-1-1,0 1 1,0-1 0,0 1-1,0-1 1,-1 0 0,1 0 0,0 0-1,-1-1 1,1 1 0,-1 0-1,4-4 1,32-22 79,-31 20-184,1 0 0,0 1 0,0 0 0,1 1 0,0 0 0,0 0 0,0 1 0,0 0 0,1 0 0,-1 1 0,18-3 0,-26 6 82,0 1 0,0 0 0,0-1-1,0 1 1,0 0 0,0 0 0,0 0 0,-1 0-1,1-1 1,0 1 0,-1 0 0,1 1 0,0-1-1,-1 0 1,1 0 0,-1 0 0,0 0 0,1 0-1,-1 0 1,0 1 0,0-1 0,0 0-1,0 0 1,0 0 0,0 1 0,0-1 0,0 0-1,0 0 1,-1 0 0,0 2 0,-5 42 183,3-35-277,1-4-127,1 1 1,0-1-1,0 1 0,0-1 1,1 14-1,0-20 57,0 0-1,1 0 1,-1 1 0,0-1-1,1 0 1,-1 0 0,1 0-1,-1 1 1,0-1 0,1 0-1,-1 0 1,1 0 0,-1 0-1,1 0 1,-1 0 0,1 0-1,-1 0 1,0 0 0,1 0-1,-1 0 1,1 0 0,-1-1-1,1 1 1,-1 0 0,0 0-1,1 0 1,-1 0 0,1-1-1,-1 1 1,0 0 0,1 0-1,-1-1 1,0 1 0,1 0-1,-1-1 1,0 1-1,0 0 1,1-1 0,16-12-4341,4-8-2931</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19.674"/>
    </inkml:context>
    <inkml:brush xml:id="br0">
      <inkml:brushProperty name="width" value="0.025" units="cm"/>
      <inkml:brushProperty name="height" value="0.025" units="cm"/>
    </inkml:brush>
  </inkml:definitions>
  <inkml:trace contextRef="#ctx0" brushRef="#br0">146 179 10602,'0'0'13511,"-2"-8"-10852,1 5-2574,1 1 14,-1 0 1,1 0-1,-1-1 0,0 1 0,1 0 1,-1 0-1,0 0 0,0-1 0,-1 1 1,1 0-1,0 1 0,-1-1 0,1 0 1,-1 0-1,1 1 0,-1-1 0,0 0 0,0 1 1,0 0-1,0-1 0,0 1 0,0 0 1,0 0-1,0 0 0,0 1 0,-1-1 1,1 0-1,0 1 0,-1-1 0,1 1 1,0 0-1,-1 0 0,-3 0 0,2 0-73,1 0 0,-1 0 1,1 1-1,-1-1 0,1 1 0,0 0 0,-1 0 0,1 0 0,0 0 0,-1 1 0,1-1 0,0 1 0,0 0 0,0 0 0,0 0 1,1 0-1,-1 1 0,1-1 0,-1 1 0,1-1 0,0 1 0,0 0 0,0 0 0,0 0 0,0 0 0,1 0 0,-1 0 1,1 1-1,0-1 0,0 0 0,0 1 0,0-1 0,1 1 0,-1 5 0,1-8-25,0-1 0,0 1 0,1-1 0,-1 1 0,0-1 0,0 1 0,0-1 0,0 1 0,1-1 0,-1 0 0,0 1 0,0-1 0,1 1 0,-1-1 0,0 1 0,1-1 0,-1 0 0,1 1 0,-1-1 0,0 0 0,1 0 0,-1 1 0,1-1 0,-1 0 0,1 0 0,-1 1 0,1-1 0,-1 0 0,1 0-1,0 0 1,24 1 104,23-12 182,-29 1-287,0 0 1,-1 0-1,0-2 1,-1 0-1,-1-1 0,0-1 1,0-1-1,-1 0 1,-1-1-1,-1 0 0,0-1 1,14-25-1,-46 107-747,18-63 747,-5 13 60,0 0-1,1 1 1,1 0 0,0 0 0,1 0 0,1 1-1,0-1 1,2 1 0,0 17 0,1-32-42,0 0 0,0 0 1,0 0-1,0 0 0,0-1 1,0 1-1,1 0 0,-1-1 1,0 1-1,1-1 0,-1 1 1,1-1-1,0 0 0,0 1 1,-1-1-1,1 0 0,0 0 1,0 0-1,0-1 0,0 1 1,0 0-1,0-1 0,0 1 1,0-1-1,0 0 0,0 0 1,0 0-1,1 0 0,-1 0 1,0 0-1,0 0 0,3-1 1,4 0 52,0 0 1,0-1-1,0 0 0,0 0 1,-1-1-1,12-4 1,-6 0-62,-1-1 0,1-1-1,-2 0 1,21-18 0,-29 23-11,1 0-1,-1 0 1,0-1-1,-1 1 1,1-1 0,-1 1-1,0-1 1,0 0-1,-1-1 1,1 1 0,-1 0-1,0-1 1,-1 1-1,1-1 1,1-11-1,-4 16 3,1 1 0,0-1-1,0 1 1,0-1 0,0 1-1,-1-1 1,1 1 0,0-1-1,-1 1 1,1-1-1,0 1 1,-1-1 0,1 1-1,-1-1 1,1 1 0,-1 0-1,1-1 1,0 1 0,-1 0-1,0-1 1,1 1-1,-1 0 1,1 0 0,-1-1-1,1 1 1,-1 0 0,1 0-1,-1 0 1,0 0 0,1 0-1,-1 0 1,1 0-1,-1 0 1,0 0 0,1 0-1,-1 0 1,1 0 0,-1 0-1,1 0 1,-1 1 0,0-1-1,1 0 1,-1 1-1,-29 10 85,24-7-79,-1 0 0,1 1 1,0-1-1,0 1 0,1 0 1,0 1-1,-1-1 0,2 1 1,-1 0-1,1 0 0,0 1 1,0-1-1,0 1 0,1 0 1,-3 11-1,6-17-4,0 0 1,0 0-1,0 0 0,0 1 1,0-1-1,1 0 0,-1 0 1,1 0-1,-1 1 0,1-1 0,-1 0 1,1 0-1,-1 0 0,1 0 1,0 0-1,0 0 0,0 0 1,-1 0-1,1-1 0,0 1 1,0 0-1,0 0 0,0-1 1,0 1-1,1-1 0,-1 1 0,0-1 1,0 1-1,0-1 0,0 0 1,1 1-1,-1-1 0,0 0 1,2 0-1,51 5-260,-46-5 104,58 1-3579,-20-4-3451,21-8-12862</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0.293"/>
    </inkml:context>
    <inkml:brush xml:id="br0">
      <inkml:brushProperty name="width" value="0.025" units="cm"/>
      <inkml:brushProperty name="height" value="0.025" units="cm"/>
    </inkml:brush>
  </inkml:definitions>
  <inkml:trace contextRef="#ctx0" brushRef="#br0">232 79 11755,'0'0'6726,"2"-9"-2482,3-30-1062,-5 37-3094,0 1 0,0 0 0,0 0 0,0-1 1,0 1-1,0 0 0,-1 0 0,1 0 0,-1-1 0,1 1 0,-1 0 0,1 0 0,-1 0 0,0 0 0,1 0 0,-1 0 0,0 0 1,0 0-1,0 0 0,0 0 0,0 1 0,0-1 0,0 0 0,0 0 0,0 1 0,0-1 0,0 1 0,0-1 0,0 1 0,-1-1 1,1 1-1,0 0 0,0 0 0,0 0 0,-1-1 0,1 1 0,0 0 0,0 1 0,-1-1 0,1 0 0,0 0 0,-2 1 0,-5-1-78,0 1-1,0 0 1,0 1-1,1 0 0,-10 3 1,3 1 47,1 1 0,0 0-1,0 1 1,0 0 0,-12 12 0,20-17-26,1 2 0,-1-1-1,1 0 1,-1 1 0,1 0-1,1 0 1,-1 0 0,1 0 0,0 0-1,0 1 1,0 0 0,1-1-1,0 1 1,0 0 0,-1 7 0,3-11-37,1-1 1,-1 1 0,0 0 0,1 0-1,-1-1 1,1 1 0,0 0 0,0 0-1,0-1 1,0 1 0,0-1 0,0 1-1,0-1 1,0 0 0,0 1 0,1-1-1,-1 0 1,1 0 0,-1 1 0,1-1-1,-1-1 1,1 1 0,-1 0 0,1 0-1,0 0 1,0-1 0,-1 1 0,1-1-1,3 1 1,68 12-196,-52-11 170,-8 0-10,2 0-29,0 1 0,-1 0 1,27 11-1,-38-14 45,-1 1 0,1 0 0,-1 1 0,1-1-1,-1 0 1,0 1 0,0-1 0,0 1 0,0 0 0,0-1 0,0 1 0,0 0 0,0 0 0,-1 0 0,1 1 0,-1-1 0,0 0 0,0 1 0,1-1 0,-1 0 0,-1 1 0,1-1 0,0 1 0,-1 0 0,1-1 0,-1 1 0,0 0 0,0 3 0,-1-2 116,0-1 0,-1 1 0,1-1 1,-1 1-1,0-1 0,0 1 1,0-1-1,-1 0 0,1 0 0,-1 0 1,0 0-1,1-1 0,-1 1 1,-1-1-1,1 1 0,0-1 0,0 0 1,-1 0-1,-4 1 0,-3 3 268,-1-1 0,1 0 0,-1-1-1,-23 5 1,32-8-479,0-1 1,0 1-1,0-1 0,-1 0 1,1 0-1,0 0 0,0 0 0,-1-1 1,1 1-1,0-1 0,0 0 1,0 0-1,0 0 0,0 0 1,0 0-1,0-1 0,0 0 1,-3-2-1,5 3-62,-1-1 0,1 0 0,0 0 0,0 0 0,0 0 1,0 0-1,0 0 0,0 0 0,0 0 0,1 0 0,-1 0 0,1 0 0,-1 0 0,1-1 1,0 1-1,0 0 0,0 0 0,0-1 0,1 1 0,-1 0 0,0 0 0,1 0 0,0 0 1,-1 0-1,1-1 0,0 1 0,2-3 0,14-17-6555,8 4-2157</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0.637"/>
    </inkml:context>
    <inkml:brush xml:id="br0">
      <inkml:brushProperty name="width" value="0.025" units="cm"/>
      <inkml:brushProperty name="height" value="0.025" units="cm"/>
    </inkml:brush>
  </inkml:definitions>
  <inkml:trace contextRef="#ctx0" brushRef="#br0">0 112 7911,'0'0'5056,"11"-1"-604,0 1-3191,0-2 0,0 0 0,0 0-1,0-1 1,19-8 0,-27 10-1061,1 0-1,-1-1 1,1 1 0,-1-1 0,0 0-1,0 0 1,0 0 0,0-1 0,0 1 0,-1-1-1,1 1 1,-1-1 0,1 0 0,-1 0-1,0 0 1,0 0 0,0-1 0,-1 1-1,1 0 1,-1-1 0,0 1 0,0-1 0,0 1-1,0-1 1,0-5 0,-1 8-170,-1 0 1,1 0-1,0 0 1,-1 1-1,1-1 1,-1 0-1,1 0 1,-1 0-1,0 1 1,1-1-1,-1 0 0,0 1 1,1-1-1,-1 0 1,0 1-1,0-1 1,1 1-1,-1 0 1,0-1-1,0 1 1,0-1-1,0 1 1,0 0-1,0 0 1,0-1-1,1 1 0,-1 0 1,0 0-1,0 0 1,0 0-1,0 0 1,0 0-1,0 1 1,0-1-1,0 0 1,0 0-1,0 1 1,-1 0-1,-39 12 20,36-10-31,0 0-1,0 1 0,1-1 1,-1 1-1,1 0 0,0 0 1,0 0-1,1 1 0,-1-1 0,1 1 1,0 0-1,0 0 0,1 0 1,-1 0-1,1 1 0,0-1 1,1 1-1,-1-1 0,1 1 0,-1 10 1,2-15-7,1 0 0,-1 0 0,1 0 0,-1 1 0,1-1 1,-1 0-1,1 0 0,0 0 0,0 0 0,-1-1 0,1 1 1,0 0-1,0 0 0,0 0 0,0-1 0,0 1 0,0 0 0,0-1 1,0 1-1,0-1 0,0 1 0,1-1 0,-1 0 0,0 1 0,0-1 1,0 0-1,1 0 0,1 0 0,41 2 110,-33-2-158,3 0-723,0-1 1,0-1 0,0 0 0,0 0 0,18-7-1,32-20-10189,-28 7-1501</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0.995"/>
    </inkml:context>
    <inkml:brush xml:id="br0">
      <inkml:brushProperty name="width" value="0.025" units="cm"/>
      <inkml:brushProperty name="height" value="0.025" units="cm"/>
    </inkml:brush>
  </inkml:definitions>
  <inkml:trace contextRef="#ctx0" brushRef="#br0">64 1 14990,'0'0'2333,"-8"13"149,-1 4-1575,1 1-1,1 0 0,0 0 0,1 0 0,1 1 1,0 0-1,-2 38 0,6-50-759,1-1 1,0 0-1,0 0 1,1 1-1,0-1 1,0 0-1,1 0 1,-1 0-1,1 0 0,5 10 1,-5-13-79,0-1 0,0 0 1,0 0-1,1 0 0,-1 0 0,0 0 0,1 0 1,0 0-1,-1-1 0,1 1 0,0-1 0,0 0 1,0 0-1,0 0 0,-1 0 0,2-1 1,-1 1-1,0-1 0,0 1 0,0-1 0,0 0 1,0 0-1,6-2 0,-2 1 42,0-1-1,0 0 1,-1 0 0,1 0 0,-1-1-1,1 0 1,-1-1 0,0 1 0,0-1-1,0 0 1,-1-1 0,1 1-1,-1-1 1,0 0 0,-1-1 0,1 1-1,4-8 1,3-4-75,0-1 0,-1-1 0,-1 0 0,11-28 0,-21 45-538,-7 29-5413,-19 18-3979,-6 12 5078,22-26 7997,6 3 5017,4-33-8045,0 0 0,1 0 0,-1 0 0,0 0 0,1 0-1,-1 0 1,0 0 0,1-1 0,-1 1 0,1 0 0,-1 0 0,1 0 0,-1 0 0,1-1 0,0 1 0,0 0 0,-1-1 0,1 1 0,0-1 0,0 1 0,-1-1-1,1 1 1,0-1 0,0 1 0,0-1 0,0 0 0,0 1 0,0-1 0,0 0 0,0 0 0,0 0 0,1 0 0,38 2-2594,-29-2-1590,-2 0-3726</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1.354"/>
    </inkml:context>
    <inkml:brush xml:id="br0">
      <inkml:brushProperty name="width" value="0.025" units="cm"/>
      <inkml:brushProperty name="height" value="0.025" units="cm"/>
    </inkml:brush>
  </inkml:definitions>
  <inkml:trace contextRef="#ctx0" brushRef="#br0">67 0 13389,'0'0'12561,"1"12"-11194,1 216-126,-3-119-1570,2-99-4801,2-17-2109,1-22-3122,-11 7 6986,-6-2 4559,9 18 794,0 0 0,-1 0-1,1 0 1,-1 1 0,-1 0 0,1 0-1,-1 0 1,-12-8 1073,57 20-2101,-10-2-3279,1-4-3333,5-1-6371</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2.070"/>
    </inkml:context>
    <inkml:brush xml:id="br0">
      <inkml:brushProperty name="width" value="0.025" units="cm"/>
      <inkml:brushProperty name="height" value="0.025" units="cm"/>
    </inkml:brush>
  </inkml:definitions>
  <inkml:trace contextRef="#ctx0" brushRef="#br0">128 51 16015,'0'0'11280,"-10"-2"-10869,8 1-491,-60-10 916,27 14 106,34-3-903,0 1 1,0-1-1,0 1 1,0-1-1,0 1 0,0-1 1,0 1-1,0 0 0,0-1 1,0 1-1,1 0 0,-1 0 1,0 0-1,0 0 0,1-1 1,-1 1-1,1 0 1,-1 0-1,1 0 0,-1 0 1,1 0-1,-1 1 0,1 1 1,0-3-39,0 1 0,0 0 0,1 0 1,-1-1-1,1 1 0,-1 0 1,0-1-1,1 1 0,-1 0 0,1-1 1,-1 1-1,1-1 0,0 1 0,-1 0 1,1-1-1,0 1 0,-1-1 0,1 0 1,0 1-1,-1-1 0,1 0 0,0 1 1,0-1-1,0 0 0,-1 0 0,1 0 1,0 0-1,0 0 0,0 1 0,-1-1 1,1-1-1,1 1 0,37 2-78,-31-2-15,38 0-834,-35-2 818,0 2-1,1-1 1,-1 2-1,0-1 1,0 1-1,1 1 0,-1 0 1,0 1-1,0 0 1,19 9-1,-21-6 357,-8-5-161,-1-1-1,1 1 1,0 0 0,0 0-1,0 0 1,-1-1 0,1 1-1,0 0 1,0-1-1,0 1 1,0-1 0,0 1-1,0-1 1,0 1-1,0-1 1,0 0 0,1 1-1,-1-1 1,0 0 0,0 0-1,0 0 1,0 0-1,0 0 1,0 0 0,0 0-1,1 0 1,-1-1 0,0 1-1,0 0 1,0-1-1,0 1 1,0-1 0,0 1-1,0-1 1,0 1 0,0-1-1,0 0 1,0 1-1,-1-1 1,1 0 0,0 0-1,0 0 1,-1 1 0,1-1-1,0 0 1,-1 0-1,1 0 1,-1 0 0,1 0-1,-1-2 1,4-3-87,-1 0 0,-1 0 0,1 0 0,-1-1 0,0 1 0,0 0 0,-1-1 0,0 0 0,0 1 0,-1-1 0,0-10 0,0 16 0,0 1 0,1-1 0,-1 1 0,0 0 0,0-1 0,1 1 0,-1-1 0,0 1 0,1 0 0,-1-1 0,0 1 0,1 0 0,-1-1 0,1 1 0,-1 0 0,1 0 0,-1-1 0,0 1 0,1 0 0,-1 0 0,1 0 0,-1 0 0,1 0 0,-1 0 0,1-1 0,-1 1 0,1 0 0,-1 0 0,1 0 0,-1 1 0,1-1 0,-1 0 0,1 0 0,-1 0 0,1 0 0,0 1 0,20 3 0,-20-3 0,27 6-286,0-1 0,0-1 0,1-2-1,32 1 1,-61-5 291,1 1-1,-1 0 1,0-1-1,0 1 1,1 0-1,-1 0 1,0-1-1,0 1 1,1 0-1,-1-1 1,0 1-1,0-1 1,0 1-1,0 0 0,0-1 1,0 1-1,1 0 1,-1-1-1,0 1 1,0-1-1,0 1 1,0 0-1,0-1 1,0 1-1,-1-1 1,1 1-1,0 0 1,0-1-1,0 1 1,0 0-1,0-1 1,-1 1-1,1 0 1,0-1-1,0 1 0,0 0 1,-1-1-1,1 1 1,0 0-1,-1-1 1,1 1-1,0 0 1,0 0-1,-1 0 1,1-1-1,0 1 1,-1 0-1,1 0 1,-1 0-1,1 0 1,0 0-1,-1-1 1,1 1-1,0 0 1,-1 0-1,1 0 0,-1 0 1,1 0-1,0 0 1,-1 0-1,0 1 1,-2-1 41,-1 0 0,1 1 1,0 0-1,0 0 0,-1 0 0,1 0 0,0 0 0,0 1 1,0-1-1,0 1 0,0 0 0,-4 3 0,6-4-28,0 0-1,0 0 0,0 0 1,0 0-1,0 0 0,0 0 0,0 1 1,0-1-1,0 0 0,0 0 0,0 1 1,1-1-1,-1 0 0,1 1 0,-1-1 1,1 1-1,0-1 0,-1 1 1,1-1-1,0 1 0,0-1 0,0 1 1,0-1-1,0 1 0,0-1 0,0 1 1,1-1-1,-1 1 0,1-1 0,-1 0 1,1 2-1,1-1-17,0-1 0,0 0 0,0 0 0,0 0 0,0 0 0,0 0 0,0-1 0,0 1 0,0-1 0,0 1 0,0-1 0,0 0 0,0 0 0,0 0 0,1 0 0,2 0 0,40-3 0,-44 3 0,18-4-188,-1 0-1,34-11 1,-38 9 84,1 1 0,0 1-1,1 1 1,-1 0 0,22-1 0,-36 4 144,0 1 0,0-1 0,0 0 0,1 1 0,-1-1 0,0 1 0,0-1 0,-1 1 0,1 0 0,0-1 0,0 1 0,0 0 0,0 0 0,0 0 0,-1-1 1,2 2-1,16 11 469,31-9-2419,0-9-4396,-22-4-4504</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3.504"/>
    </inkml:context>
    <inkml:brush xml:id="br0">
      <inkml:brushProperty name="width" value="0.025" units="cm"/>
      <inkml:brushProperty name="height" value="0.025" units="cm"/>
    </inkml:brush>
  </inkml:definitions>
  <inkml:trace contextRef="#ctx0" brushRef="#br0">128 278 19955,'-1'-2'450,"1"0"1,0 1-1,-1-1 1,0 0-1,1 1 1,-1-1-1,0 1 1,1-1-1,-1 1 1,0-1-1,0 1 1,0 0-1,-1-1 1,1 1-1,0 0 1,0 0-1,-3-2 1,1 1-162,0 1 1,0-1 0,1 1 0,-1 0 0,0 0 0,0 0-1,0 0 1,0 1 0,-6-1 0,6 1-278,0-1-1,0 1 1,0 0 0,0 1-1,0-1 1,0 0-1,0 1 1,0 0 0,0-1-1,0 1 1,1 1 0,-1-1-1,0 0 1,1 0-1,-1 1 1,1 0 0,-1-1-1,1 1 1,0 0 0,-1 0-1,1 1 1,-2 2 0,3-4-20,0 1 0,0-1 0,0 1 0,0 0 1,0 0-1,0 0 0,0 0 0,0-1 1,1 1-1,-1 0 0,1 0 0,0 0 1,0 0-1,-1 0 0,1 1 0,0-1 1,1 0-1,-1 0 0,0 0 0,1 0 0,-1 0 1,1 0-1,-1-1 0,1 1 0,0 0 1,0 0-1,0 0 0,0 0 0,0-1 1,0 1-1,2 1 0,3 2-142,1 0 0,0-1-1,0 0 1,0 0 0,0 0 0,14 3 0,-13-4-83,0 0 0,0 1 0,0-1 0,-1 2 0,1-1 0,8 7 0,-12-6 118,0 1 0,0-1 0,-1 0-1,1 1 1,-1 0 0,-1 0 0,1 0 0,-1 0 0,0 0 0,0 0 0,-1 1 0,0-1 0,0 1 0,-1-1 0,1 1 0,-1-1 0,-1 1-1,1-1 1,-3 9 0,2-5 147,-1 0 0,0 0-1,-1 0 1,0 0-1,-1-1 1,0 1 0,-1-1-1,1 0 1,-2-1 0,1 1-1,-12 12 1,16-19 94,0-1 1,0 1-1,0-1 0,-1 0 1,1 1-1,0-1 1,-1 0-1,1 0 0,-1 0 1,0 0-1,1 0 0,-1 0 1,0 0-1,0 0 0,1-1 1,-1 1-1,0-1 1,0 1-1,0-1 0,0 0 1,0 0-1,1 0 0,-1 0 1,-2 0-1,2-1-47,0 0 1,1 0-1,-1-1 0,1 1 0,-1 0 0,1-1 0,0 1 1,0-1-1,0 0 0,-1 1 0,1-1 0,1 0 0,-1 1 1,0-1-1,0 0 0,1 0 0,-1 0 0,0-3 0,-2-11 9,1 0 0,1 0 0,0 0 0,2-20 0,0 22-179,1-1-1,1 0 1,0 1-1,1-1 1,1 1-1,0 0 1,9-17-1,-11 25 21,0 0-1,1 0 0,-1 0 0,1 0 1,1 1-1,-1-1 0,1 1 0,0 0 1,0 0-1,0 1 0,1 0 1,0 0-1,0 0 0,0 0 0,0 1 1,0 0-1,12-3 0,-13 5 74,0 0-1,0 1 1,1 0-1,-1 0 0,0 0 1,1 1-1,-1 0 1,0 0-1,5 2 1,-7-2 13,-1 0 0,1 0 0,-1-1 0,1 1 0,0 0-1,-1-1 1,1 0 0,0 1 0,-1-1 0,1 0 0,0 0 0,-1-1 0,1 1 0,0 0 0,-1-1 0,1 0 0,0 0 0,-1 0 0,1 0 0,-1 0 0,0 0 0,1 0 0,-1-1 0,0 1 0,0-1 0,0 0 0,0 0 0,0 0 0,0 0 0,0 0-1,-1 0 1,1 0 0,1-3 0,0 0 45,0-1 0,0 0 1,-1 0-1,0 0 0,0 0 0,0 0 0,-1 0 0,0 0 0,0-1 0,-1 1 0,0-12 0,0 17 68,4 38 54,-4-36-171,1 1 0,-1-1 0,1 0 0,-1 1 0,1-1 0,0 0 0,0 1 0,0-1 0,0 0 0,0 0 0,0 0 0,0 0 0,0 0 0,0 0 0,0 0 0,1 0 0,-1 0 0,0 0 0,1-1 0,-1 1 0,0-1 0,1 1 0,-1-1 0,1 1 0,-1-1 0,1 0 0,-1 0 0,1 1 0,-1-1 0,1 0 0,0-1 0,-1 1 0,1 0 0,-1 0 0,1-1 0,1 0 0,2 0 18,0-1-1,0 0 1,-1 0-1,1 0 1,-1 0-1,0-1 1,0 1-1,0-1 0,0 0 1,4-5-1,1-2-29,-1-1 0,0 0 0,-1-1-1,0 1 1,0-1 0,-2-1 0,1 1-1,-2-1 1,0 0 0,0 0 0,-1 0-1,-1 0 1,0-1 0,-1 1 0,0-1-1,-2-19 1,-3 30-383,-2 10 256,-4 11 74,0 10 177,1 0 0,1 1-1,2-1 1,1 1 0,1 1 0,1 39 0,2-66-118,1-1 1,0 1-1,1-1 1,-1 1 0,0-1-1,1 1 1,-1-1-1,1 1 1,0-1 0,0 1-1,0-1 1,0 0-1,0 1 1,1-1-1,-1 0 1,1 0 0,-1 0-1,1 0 1,0 0-1,0 0 1,-1-1 0,2 1-1,-1 0 1,0-1-1,0 0 1,0 1 0,1-1-1,-1 0 1,0 0-1,1 0 1,-1-1-1,1 1 1,-1-1 0,1 1-1,-1-1 1,4 0-1,0 0 2,0 0 0,0 0 0,-1-1 0,1 0 0,0 0 0,-1 0 0,1-1 0,-1 0 0,1 0 0,-1 0 0,0 0 0,0-1 0,0 0 0,0 0 0,0-1 0,4-3 0,1-5 15,-1 0 0,0 0 1,-1 0-1,0-1 0,0 0 0,-2-1 0,1 0 0,6-24 0,-6 15 23,-1 0-1,-1 0 1,-2 0-1,3-44 1,-25 164-29,18-91-16,-1 17 0,1 1 0,2-1 0,0 0 0,5 28 0,-5-45 0,0-1 0,1 1 0,0-1 0,0 0 0,0 1 0,1-1 0,0 0 0,0 0 0,0-1 0,4 6 0,-4-8 0,-1 1 0,1-1 0,0 0 0,0 0 0,0 0 0,0 0 0,0-1 0,0 1 0,1-1 0,-1 1 0,0-1 0,1 0 0,-1-1 0,1 1 0,-1-1 0,1 1 0,5-1 0,-8 0-22,-1 0 0,1 0 1,-1-1-1,1 1 0,-1 0 0,1 0 0,-1 0 0,1-1 1,-1 1-1,0 0 0,1-1 0,-1 1 0,1 0 0,-1-1 1,0 1-1,1 0 0,-1-1 0,1 1 0,-1-1 0,0 1 1,0-1-1,1 1 0,-1-1 0,0 1 0,0-1 1,0 1-1,0-1 0,1 1 0,-1-1 0,0 1 0,0-1 1,0 1-1,0-1 0,0 1 0,0-1 0,0 1 0,0-1 1,-1 1-1,1-1 0,0 1 0,0-1 0,0 1 1,-1-1-1,1 1 0,0-1 0,0 1 0,-1-1 0,-13-24-2202,0 14-622,-1 1 0,0 0 1,-1 2-1,-29-13 1,3 1 925,3-3 4540,48 20 4525,56 0-4702,-25 5-1841,-28 0-716,-1-2 0,1 1-1,-1-1 1,1-1-1,0 0 1,-1 0 0,0-1-1,15-5 1,-11-5-3997,-8-4-3613</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3.851"/>
    </inkml:context>
    <inkml:brush xml:id="br0">
      <inkml:brushProperty name="width" value="0.025" units="cm"/>
      <inkml:brushProperty name="height" value="0.025" units="cm"/>
    </inkml:brush>
  </inkml:definitions>
  <inkml:trace contextRef="#ctx0" brushRef="#br0">37 1 18449,'-18'5'5061,"4"2"-1986,10 2-32,4 3-2114,5 0-545,13-3-352,4-3-2978,0-6-7336</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5.794"/>
    </inkml:context>
    <inkml:brush xml:id="br0">
      <inkml:brushProperty name="width" value="0.025" units="cm"/>
      <inkml:brushProperty name="height" value="0.025" units="cm"/>
    </inkml:brush>
  </inkml:definitions>
  <inkml:trace contextRef="#ctx0" brushRef="#br0">72 1 16143,'0'0'3321,"-2"11"-2456,-18 98 1501,-19 122-323,29-75 2959,25-195-2098,22-82-2763,43-120-159,-78 236 18,0 1 0,0-1 0,1 1 0,-1-1 0,1 1 0,0 0 0,0 0 0,0 0 0,0 0 0,1 0 0,0 1 0,0 0 0,0 0 0,0 0 0,0 0 0,1 0 0,8-3 0,-9 5 0,0 0 0,0 1 0,0-1 0,0 1 0,0 0 0,0 0 0,0 1 0,0-1 0,0 1 0,0-1 0,0 1 0,-1 1 0,1-1 0,0 0 0,-1 1 0,1 0 0,-1 0 0,1 0 0,-1 0 0,0 1 0,0-1 0,6 6 0,-7-6 0,0-1 0,-1 1 0,1 0 0,0-1 0,-1 1 0,1 0 0,-1 0 0,0 0 0,1 0 0,-1 0 0,0 0 0,0 1 0,0-1 0,-1 0 0,1 0 0,-1 1 0,1-1 0,0 4 0,-2-5 0,1 1 0,-1 0 0,1-1 0,-1 1 0,1-1 0,-1 1 0,0-1 0,0 1 0,0-1 0,0 1 0,0-1 0,0 0 0,0 1 0,0-1 0,0 0 0,-1 0 0,1 0 0,0 0 0,-3 1 0,-4 2 0,0 0 0,0-1 0,0 0 0,0-1 0,-1 0 0,1 0 0,-1 0 0,-10 0 0,14-2 2,0 1-33,0-1-1,1 1 0,-1-1 0,0 0 0,1 0 0,-1-1 1,0 1-1,1-1 0,-1 0 0,1 0 0,-1-1 0,1 1 0,0-1 1,-1 0-1,-6-4 0,25 5-9470,-4 0 6710,17 1-4490</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6.416"/>
    </inkml:context>
    <inkml:brush xml:id="br0">
      <inkml:brushProperty name="width" value="0.025" units="cm"/>
      <inkml:brushProperty name="height" value="0.025" units="cm"/>
    </inkml:brush>
  </inkml:definitions>
  <inkml:trace contextRef="#ctx0" brushRef="#br0">256 101 10826,'0'0'6198,"2"-10"-1911,0-1-3609,-1 5 345,0 0 0,0 0 1,0 0-1,-1 0 0,-1-13 1,1 18-908,0-1 1,0 1 0,-1 0 0,1-1 0,-1 1-1,1-1 1,-1 1 0,0 0 0,1-1-1,-1 1 1,0 0 0,0 0 0,0 0 0,0-1-1,0 1 1,0 0 0,0 0 0,0 1-1,-1-1 1,1 0 0,0 0 0,-1 0 0,1 1-1,0-1 1,-1 1 0,1-1 0,-1 1-1,1 0 1,-1-1 0,1 1 0,-1 0-1,-1 0 1,-5 0-90,0 1 0,0 0 0,0 0 0,0 1 0,0 0 0,1 0 0,-1 0 0,1 1-1,-1 1 1,1-1 0,0 1 0,0 0 0,1 1 0,-1 0 0,1 0 0,0 0 0,-10 11 0,6-4 6,0 0 0,0 0 1,1 1-1,1 0 1,0 1-1,1 0 0,1 0 1,-7 21-1,11-33-33,1 1 0,1 0 0,-1-1 0,0 1 0,1 0 0,-1 0 0,1-1 0,0 1 0,0 0 0,0 0 0,0 0 0,0 0 0,1-1 0,0 1 0,-1 0 0,1 0 0,0-1 0,0 1 0,0-1 0,1 1 0,-1-1 0,0 1 0,1-1 0,0 0 0,0 1 0,-1-1 0,1 0 0,1 0 0,-1 0 0,0-1 0,0 1 0,1-1 0,4 3 0,0-1 0,-1-1 0,1 0 0,0 0 0,1-1 0,-1 1 0,0-2 0,0 1 0,1-1 0,-1 0 0,0-1 0,0 1 0,12-4 0,-18 4 0,0 0 0,0-1 0,1 1 0,-1 0 0,0-1 0,0 1 0,0-1 0,0 0 0,1 1 0,-1-1 0,0 0 0,0 0 0,0 1 0,0-1 0,-1 0 0,1 0 0,0 0 0,0 0 0,0 0 0,-1 0 0,1-1 0,-1 1 0,1 0 0,-1 0 0,1 0 0,-1-1 0,0 1 0,1 0 0,-1 0 0,0-1 0,0 1 0,0 0 0,0-2 0,0 0 0,-1 1 0,1 0 0,0 0 0,-1-1 0,0 1 0,0 0 0,1 0 0,-1 0 0,0 0 0,-1 0 0,1 0 0,0 0 0,-1 0 0,1 0 0,-1 1 0,-2-4 0,10 7 0,1-2 0,-1 1 0,0-1 0,1 0 0,10-1 0,2 1 0,-18-1 0,1 1 0,-1 0 0,1 0 0,-1-1 0,1 1 0,-1 0 0,1 1 0,-1-1 0,0 0 0,1 0 0,-1 1 0,1-1 0,-1 1 0,0-1 0,1 1 0,-1-1 0,0 1 0,0 0 0,1 0 0,-1-1 0,0 1 0,0 0 0,0 0 0,1 2 0,-3 0 0,1-1 0,-1 1 0,0 0 0,0 0 0,0 0 0,-1 0 0,1-1 0,-1 1 0,1-1 0,-1 1 0,-2 2 0,-4 7 0,2-5 0,1 0 0,0 1 0,1 0 0,0 0 0,0 0 0,1 0 0,-5 16 0,8-24-12,0 1 1,1 0-1,-1-1 0,0 1 1,0-1-1,1 1 0,-1-1 1,0 1-1,1-1 0,-1 1 1,0-1-1,1 1 0,-1-1 1,1 1-1,-1-1 0,1 1 1,-1-1-1,1 0 0,-1 1 1,1-1-1,-1 0 0,1 0 1,-1 1-1,1-1 0,0 0 1,-1 0-1,1 0 0,-1 0 1,1 0-1,0 0 0,-1 0 1,1 0-1,0 0 0,-1 0 1,1 0-1,-1 0 0,1 0 1,0 0-1,-1-1 0,1 1 1,-1 0-1,2-1 0,28-10-3244,-17-3-4004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093"/>
    </inkml:context>
    <inkml:brush xml:id="br0">
      <inkml:brushProperty name="width" value="0.025" units="cm"/>
      <inkml:brushProperty name="height" value="0.025" units="cm"/>
    </inkml:brush>
  </inkml:definitions>
  <inkml:trace contextRef="#ctx0" brushRef="#br0">77 1 13261,'0'0'8450,"-4"10"-6400,-13 25-896,8-17-341,0-1 0,2 1-1,0 0 1,0 1 0,2-1 0,-6 35 0,11-52-805,0 0 0,0 0-1,0 0 1,0-1 0,0 1 0,0 0-1,0 0 1,0 0 0,0 0 0,0-1 0,0 1-1,1 0 1,-1 0 0,0-1 0,1 1-1,-1 0 1,0 0 0,1-1 0,-1 1-1,1 0 1,-1-1 0,1 1 0,-1 0 0,1-1-1,0 1 1,-1-1 0,1 1 0,0-1-1,-1 0 1,2 1 0,0 0 6,0-1 0,-1 0 0,1 0-1,0 0 1,0-1 0,0 1 0,-1 0 0,1-1-1,0 1 1,0-1 0,-1 1 0,1-1 0,1-1 0,47-31-161,-25 11-181,-16 13 232,1 1 1,-1 0-1,1 0 0,1 1 0,-1 0 0,1 0 0,0 1 0,1 1 1,13-5-1,-25 10 97,1 0 1,-1 0-1,0 0 1,1 0-1,-1 0 1,0 0-1,1 0 1,-1 0 0,0 0-1,1 0 1,-1 0-1,0 0 1,1 1-1,-1-1 1,0 0-1,0 0 1,1 0-1,-1 0 1,0 1-1,0-1 1,1 0-1,-1 0 1,0 0 0,0 1-1,1-1 1,-1 0-1,0 0 1,0 1-1,0-1 1,0 0-1,0 1 1,1-1-1,-1 0 1,0 1-1,0-1 1,0 0 0,0 0-1,0 1 1,0-1-1,0 1 1,-1 21 246,-9 18 97,9-38-308,0 1-1,0-1 0,0 1 0,1-1 0,-1 1 1,1 0-1,-1-1 0,1 1 0,0 0 0,0-1 1,0 1-1,0 0 0,1 5 0,0-8-20,-1 1 1,0-1-1,1 1 0,-1-1 0,0 0 0,1 1 0,-1-1 1,1 0-1,-1 1 0,0-1 0,1 0 0,-1 1 0,1-1 1,-1 0-1,1 0 0,-1 0 0,1 1 0,0-1 0,-1 0 1,1 0-1,-1 0 0,1 0 0,-1 0 0,2 0 1,25-8 230,52-39-178,8-3-720,-79 46 606,0 0 1,1 1-1,-1 0 1,1 0-1,0 1 1,0 0-1,0 1 1,11-1-1,-19 2 64,-1 0 0,1 0-1,0 1 1,0-1 0,-1 0-1,1 0 1,0 1 0,-1-1-1,1 0 1,0 1 0,-1-1-1,1 1 1,-1-1 0,1 1-1,-1-1 1,1 1 0,-1-1-1,1 1 1,-1-1 0,1 1-1,-1 0 1,0-1 0,1 1-1,-1 0 1,0-1 0,1 1-1,-1 0 1,0 0 0,3 32 549,-3-27-778,0 0 1,-1-1 0,0 1 0,0 0-1,0-1 1,-1 1 0,1-1 0,-6 10-1,1-11-4658,1-4-4490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8.692"/>
    </inkml:context>
    <inkml:brush xml:id="br0">
      <inkml:brushProperty name="width" value="0.025" units="cm"/>
      <inkml:brushProperty name="height" value="0.025" units="cm"/>
    </inkml:brush>
  </inkml:definitions>
  <inkml:trace contextRef="#ctx0" brushRef="#br0">275 51 15054,'0'-2'384,"0"0"-1,0 0 0,0 0 1,0 1-1,0-1 0,0 0 1,-1 0-1,1 0 0,-1 0 1,1 1-1,-1-1 0,0 0 1,0 1-1,1-1 0,-1 0 1,0 1-1,0-1 1,-1 1-1,1-1 0,0 1 1,0 0-1,-1 0 0,1-1 1,-1 1-1,1 0 0,-1 0 1,0 0-1,-2-1 0,-1 1-56,-1 0 1,0 0-1,0 0 0,1 1 0,-1 0 0,0 0 0,0 0 0,-9 2 1,6 1-292,0-1 1,0 1-1,0 0 1,0 1-1,0 0 1,1 0-1,0 1 1,0 0-1,0 0 1,0 1-1,1 0 1,0 0 0,0 1-1,1 0 1,0 0-1,-10 15 1,11-14-14,-1 1 1,1 0-1,0 0 1,1 0 0,0 0-1,1 1 1,0 0-1,0-1 1,1 1-1,1 0 1,-1 0 0,2 1-1,-1-1 1,1 0-1,3 17 1,-2-22-7,0 0-1,1 0 1,0 0 0,0 0-1,0-1 1,1 1 0,0-1 0,-1 1-1,2-1 1,-1 0 0,0 0 0,1-1-1,0 1 1,0-1 0,0 1 0,0-1-1,8 4 1,-4-3-17,0 0 0,1 0 1,-1-1-1,1 0 0,0-1 0,0 0 1,0 0-1,0-1 0,0 0 0,10-1 1,-11 0 32,-1 0 1,1-1 0,0 0 0,-1 0-1,1-1 1,-1 0 0,0-1-1,0 1 1,0-1 0,0-1 0,13-7-1,-17 8 39,1 1 0,-1-2 0,1 1-1,-1 0 1,0-1 0,0 1 0,-1-1-1,1 0 1,-1 0 0,1 0 0,-1 0-1,-1 0 1,1-1 0,0 1 0,-1 0-1,0-1 1,0 0 0,0 1 0,-1-1-1,0-6 1,0 9-61,0 0-1,0 1 1,-1-1 0,1 0-1,-1 1 1,0-1-1,1 0 1,-1 1 0,0-1-1,0 1 1,0-1-1,0 1 1,0 0 0,0-1-1,0 1 1,-1 0-1,1 0 1,0-1 0,-1 1-1,1 0 1,-1 1-1,1-1 1,-1 0 0,1 0-1,-1 1 1,0-1-1,1 1 1,-1-1-1,0 1 1,1 0 0,-3-1-1,2 1-6,0-1 0,0 1 0,0 0-1,0 0 1,-1 0 0,1 0 0,0 0 0,0 0-1,0 1 1,0-1 0,0 1 0,0-1 0,0 1-1,0 0 1,0 0 0,0 0 0,0 0 0,0 0-1,1 0 1,-1 0 0,0 1 0,1-1 0,-1 1-1,1-1 1,-2 4 0,1-3-4,0 1 0,1 0 0,-1 0 0,1 0 0,0 0 0,0 1 0,0-1 0,0 0 0,1 0 0,-1 1 0,1-1 0,0 0 0,0 1 0,0-1 0,1 0 0,-1 1 0,1-1 0,-1 0 0,1 0 0,0 0 0,0 1 0,3 4 0,-1-5 0,-1 0 0,0-1 0,1 1 0,0-1 0,-1 1 0,1-1 0,0 0 0,0 0 0,0-1 0,1 1 0,-1 0 0,0-1 0,1 0 0,-1 0 0,0 0 0,1 0 0,0-1 0,-1 1 0,1-1 0,4 0 0,33 0 0,-41 2-41,1 0 0,-1 0 0,0 0 0,0 0 0,0 0 0,0 0 1,0 0-1,0 0 0,0 0 0,-1 0 0,-1 4 0,-1 5-158,1-4-88,-1 0 0,1 0 0,1 0 0,-1 0-1,1 0 1,1 0 0,-1 1 0,1-1-1,1 0 1,0 9 0,0-15 66,-1-1 0,0 1 1,1 0-1,-1-1 0,1 1 0,-1-1 1,1 1-1,-1-1 0,1 1 0,-1-1 0,1 0 1,0 1-1,-1-1 0,1 0 0,-1 1 0,1-1 1,0 0-1,-1 0 0,1 0 0,0 0 0,-1 1 1,1-1-1,0 0 0,-1 0 0,1 0 0,0 0 1,0-1-1,-1 1 0,1 0 0,0 0 1,0 0-89,14-2-6146</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9.035"/>
    </inkml:context>
    <inkml:brush xml:id="br0">
      <inkml:brushProperty name="width" value="0.025" units="cm"/>
      <inkml:brushProperty name="height" value="0.025" units="cm"/>
    </inkml:brush>
  </inkml:definitions>
  <inkml:trace contextRef="#ctx0" brushRef="#br0">22 1 19635,'0'0'6694,"0"52"-4900,-3-21-641,-2 5-609,-1 2-352,2 0-128,1-2 1,3-5-1,0-3-353,0-6-960,0-7-448,0-6-770,0-4-1793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9.390"/>
    </inkml:context>
    <inkml:brush xml:id="br0">
      <inkml:brushProperty name="width" value="0.025" units="cm"/>
      <inkml:brushProperty name="height" value="0.025" units="cm"/>
    </inkml:brush>
  </inkml:definitions>
  <inkml:trace contextRef="#ctx0" brushRef="#br0">1 65 14798,'0'0'6171,"7"-9"-3630,-3 4-2337,0 0 0,1 1-1,0 0 1,0 0 0,0 0-1,0 0 1,1 1 0,-1-1-1,1 1 1,0 1 0,0-1-1,0 1 1,0 0-1,0 1 1,0-1 0,1 1-1,-1 0 1,1 1 0,7 0-1,19-2 123,77 2 405,-100 1-686,-1 0 0,0 0 0,0 1-1,0 0 1,0 1 0,0 0 0,-1 0 0,1 1 0,10 6 0,-17-9-20,0 0 0,-1 0-1,1 0 1,0 1 0,-1-1 0,1 0 0,-1 1 0,1-1 0,-1 1 0,0-1 0,1 1-1,-1 0 1,0-1 0,0 1 0,0 0 0,-1 0 0,1 0 0,0 0 0,-1 0 0,1 0-1,-1 0 1,0 0 0,1 4 0,-2-4 59,0 1 0,0 0 0,0-1 1,0 1-1,0 0 0,0-1 0,-1 1 0,1-1 0,-1 0 0,0 1 0,0-1 1,0 0-1,0 0 0,-4 3 0,-3 2 176,-1 0 0,0-1 0,-1 0-1,1 0 1,-1-1 0,-22 6 0,19-8-540,1 0-1,0-1 1,-21 0 0,31-12-14518</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29.736"/>
    </inkml:context>
    <inkml:brush xml:id="br0">
      <inkml:brushProperty name="width" value="0.025" units="cm"/>
      <inkml:brushProperty name="height" value="0.025" units="cm"/>
    </inkml:brush>
  </inkml:definitions>
  <inkml:trace contextRef="#ctx0" brushRef="#br0">104 0 10794,'0'0'9801,"0"12"-6528,-1 26-1048,-2 0-1,-2 0 1,-12 47 0,-16 7-2225,23-67 0,0 1 0,2 1 0,-8 37 0,16-63 0,0 0 0,-1 1 0,1-1 0,0 0 0,0 0 0,0 0 0,1 1 0,-1-1 0,0 0 0,0 0 0,1 0 0,-1 0 0,1 1 0,-1-1 0,1 0 0,-1 0 0,1 0 0,-1 0 0,1 0 0,0 0 0,0 0 0,0 0 0,-1-1 0,1 1 0,0 0 0,0 0 0,0-1 0,0 1 0,2 1 0,2-1 0,-1 0 0,0 1 0,0-1 0,1-1 0,-1 1 0,1-1 0,-1 1 0,8-2 0,5 0 0,-1-2 0,0 1 0,0-2 0,15-5 0,9-11-3188,-37 18 2083,1 0 1,-1-1 0,0 1-1,0-1 1,-1 0 0,1 0 0,0 0-1,3-7 1,2-7-16294</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0.344"/>
    </inkml:context>
    <inkml:brush xml:id="br0">
      <inkml:brushProperty name="width" value="0.025" units="cm"/>
      <inkml:brushProperty name="height" value="0.025" units="cm"/>
    </inkml:brush>
  </inkml:definitions>
  <inkml:trace contextRef="#ctx0" brushRef="#br0">172 0 14734,'0'0'16122,"-8"2"-15818,0 1-267,1 0-1,0 1 0,0-1 1,0 2-1,0-1 1,0 1-1,1 0 1,0 0-1,0 1 0,0-1 1,1 1-1,0 1 1,0-1-1,1 1 1,-1 0-1,-4 12 0,1-8 47,1 2-1,0-1 0,1 1 1,1 0-1,0 0 0,0 0 1,2 1-1,-1-1 0,2 1 0,0 0 1,0 21-1,2-33-82,0 1 0,1-1 0,-1 0 0,1 1 0,0-1 0,0 0 0,0 0 0,0 0 0,0 0 0,0 0 0,0 0 0,1 0 0,-1 0 0,1 0 0,0-1 0,-1 1 0,1-1 0,0 1 0,0-1 0,0 1 0,2 0 0,1 0 0,0 0 0,0 0 0,0 0 0,0-1 0,0 0 0,0 0 0,0 0 0,0 0 0,10-1 0,-10 0 0,-1 0 0,0 0 0,0 0 0,1-1 0,-1 1 0,0-1 0,0 0 0,0 0 0,0-1 0,0 1 0,0-1 0,0 0 0,0 0 0,0 0 0,-1 0 0,1-1 0,-1 0 0,0 0 0,0 1 0,0-2 0,0 1 0,0 0 0,-1-1 0,1 1 0,-1-1 0,2-4 0,-3 6 0,-1-1 0,0 1 0,1 0 0,-1 0 0,0 0 0,0 0 0,-1 0 0,1 0 0,0 0 0,-1 0 0,1 0 0,-1 0 0,1 0 0,-1 0 0,0 0 0,0 0 0,0 0 0,0 1 0,0-1 0,0 0 0,-1 1 0,1-1 0,-1 0 0,1 1 0,-1 0 0,1-1 0,-1 1 0,0 0 0,0 0 0,1 0 0,-1 0 0,0 0 0,0 1 0,0-1 0,0 0 0,0 1 0,-4-1 0,2 0 0,1 0 0,-1 1 0,1-1 0,-1 1 0,1 0 0,-1 0 0,1 0 0,-1 1 0,1-1 0,-1 1 0,1 0 0,-1 0 0,1 0 0,0 0 0,-1 0 0,1 1 0,0 0 0,0-1 0,0 1 0,0 0 0,-4 4 0,6-5 0,1-1 0,-1 0 0,1 1 0,-1-1 0,0 1 0,1-1 0,-1 1 0,1-1 0,-1 1 0,1 0 0,0-1 0,-1 1 0,1-1 0,-1 1 0,1 0 0,0 0 0,0-1 0,-1 1 0,1 0 0,0-1 0,0 1 0,0 0 0,0 0 0,0-1 0,0 1 0,0 0 0,0 0 0,0-1 0,0 1 0,0 0 0,1-1 0,-1 1 0,0 0 0,0 0 0,1-1 0,-1 1 0,0 0 0,1-1 0,-1 1 0,1-1 0,-1 1 0,1-1 0,-1 1 0,1-1 0,-1 1 0,1-1 0,0 1 0,-1-1 0,1 1 0,0-1 0,-1 0 0,1 0 0,0 1 0,-1-1 0,1 0 0,0 0 0,1 0 0,49 3 0,-42-3 0,1-1 0,0 0 0,0-1 0,0 0 0,-1 0 0,1-1 0,-1 0 0,18-9 0,22-7 0,-49 19 0,1 0 0,-1 0 0,0 0 0,1 0 0,-1 0 0,1 0 0,-1 1 0,0-1 0,1 0 0,-1 0 0,0 0 0,1 1 0,-1-1 0,0 0 0,0 0 0,1 1 0,-1-1 0,0 0 0,1 0 0,-1 1 0,0-1 0,0 0 0,0 1 0,1-1 0,-1 0 0,0 1 0,0-1 0,0 1 0,0-1 0,0 0 0,0 1 0,0-1 0,0 1 0,0-1 0,0 0 0,0 1 0,0-1 0,0 0 0,0 1 0,0-1 0,0 1 0,-2 16 0,2-17 0,-3 14-37,-1 1 1,-11 27-1,10-31-418,1-1 0,0 1 1,1 0-1,0 0 0,1 1 0,-2 19 0,4-23-7558</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2.461"/>
    </inkml:context>
    <inkml:brush xml:id="br0">
      <inkml:brushProperty name="width" value="0.025" units="cm"/>
      <inkml:brushProperty name="height" value="0.025" units="cm"/>
    </inkml:brush>
  </inkml:definitions>
  <inkml:trace contextRef="#ctx0" brushRef="#br0">0 1 13196,'0'0'12428,"7"51"-10250,35-47-640,17-4-705,9 0-353,5 0-256,-3-10-128,-9-1-224,-12 4-673,-13 0-1216,-20 6-1507,-45 0-18449</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2.803"/>
    </inkml:context>
    <inkml:brush xml:id="br0">
      <inkml:brushProperty name="width" value="0.025" units="cm"/>
      <inkml:brushProperty name="height" value="0.025" units="cm"/>
    </inkml:brush>
  </inkml:definitions>
  <inkml:trace contextRef="#ctx0" brushRef="#br0">11 1 10762,'0'0'11755,"-11"53"-9705,46-48-64,7-3-352,12-2-770,5 0-543,4 0-225,-7-2-256,-5 0-2435,-12 2-2113,-11-1-2659</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3.602"/>
    </inkml:context>
    <inkml:brush xml:id="br0">
      <inkml:brushProperty name="width" value="0.025" units="cm"/>
      <inkml:brushProperty name="height" value="0.025" units="cm"/>
    </inkml:brush>
  </inkml:definitions>
  <inkml:trace contextRef="#ctx0" brushRef="#br0">1 13 13741,'0'0'11830,"4"11"-10778,4 19-520,16 49 704,-22-73-1037,1 1 0,-1-1 0,1 0 0,1 0 0,-1 0 0,1 0 0,0-1 0,0 1 0,7 5 0,-9-9-173,0-1 1,0 1-1,0-1 1,0 0-1,1 1 1,-1-1 0,0 0-1,1-1 1,-1 1-1,0 0 1,1-1-1,-1 1 1,1-1-1,-1 0 1,1 0 0,-1 0-1,1 0 1,-1 0-1,1 0 1,2-1-1,0-1 54,0 0 0,-1 0 0,1 0 0,-1 0 0,1-1 0,-1 0 0,0 0 0,0 0 0,5-5 0,5-7 177,-1 0 1,-1-1-1,19-31 0,-35 104-257,2-39 0,0 0 0,1 0 0,0 0 0,3 19 0,-2-36 0,0 0 0,0 0 0,1 1 0,-1-1 0,0 0 0,1 0 0,-1 1 0,1-1 0,-1 0 0,1 0 0,-1 0 0,1 0 0,0 0 0,0 0 0,-1 0 0,1 0 0,0 0 0,0 0 0,0 0 0,0 0 0,0-1 0,0 1 0,0 0 0,1-1 0,-1 1 0,0-1 0,0 1 0,0-1 0,1 1 0,-1-1 0,0 0 0,0 0 0,1 0 0,-1 0 0,0 0 0,1 0 0,-1 0 0,0 0 0,0 0 0,1-1 0,-1 1 0,0 0 0,0-1 0,1 1 0,1-2 0,4 0 0,0-1 0,0 0 0,-1-1 0,1 1 0,-1-1 0,9-7 0,6-7 0,-1 0 0,-1-2 0,0 0 0,-2-1 0,0-1 0,-1 0 0,-2-2 0,24-48 0,-37 65-1221,1 4-1479,-2 6-1125</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4.460"/>
    </inkml:context>
    <inkml:brush xml:id="br0">
      <inkml:brushProperty name="width" value="0.025" units="cm"/>
      <inkml:brushProperty name="height" value="0.025" units="cm"/>
    </inkml:brush>
  </inkml:definitions>
  <inkml:trace contextRef="#ctx0" brushRef="#br0">224 83 4324,'0'0'9364,"5"-8"-5894,-1 1-2568,14-28 2119,-12 7 3492,-7 27-6375,-1 0-1,1 1 0,-1-1 1,1 1-1,-1-1 0,0 1 1,1 0-1,-1 0 1,0 0-1,1 0 0,-1 0 1,0 0-1,1 0 1,-1 0-1,1 1 0,-1-1 1,0 0-1,-1 2 1,-7 2-99,1 1 1,-1 1 0,1 0-1,1 0 1,-1 0 0,1 1 0,0 1-1,-12 14 1,-53 74 361,66-86-311,-1 1 67,0 1 0,1-1 0,1 2 0,0-1-1,-8 25 1,13-35-138,1 0-1,-1 0 0,0 0 1,1 1-1,-1-1 1,1 0-1,0 1 0,0-1 1,0 0-1,0 1 1,0-1-1,1 0 0,-1 1 1,0-1-1,1 0 1,0 0-1,0 0 0,-1 1 1,1-1-1,1 0 1,-1 0-1,0 0 0,0 0 1,1 0-1,-1-1 1,1 1-1,-1 0 0,1-1 1,0 1-1,0-1 1,0 0-1,0 1 0,0-1 1,0 0-1,0 0 1,0 0-1,0 0 0,0-1 1,1 1-1,-1-1 1,4 1-1,6 1-18,-1-1 0,1 0 0,0-1 0,-1 0 0,1-1 0,0 0 0,21-6 0,-29 6 0,1 0 0,-1 0 0,0-1 0,1 1 0,-1-1 0,0 0 0,0 0 0,0-1 0,0 1 0,0-1 0,-1 0 0,1 0 0,-1 0 0,0 0 0,1-1 0,-2 1 0,1-1 0,0 0 0,-1 0 0,1 0 0,-1 0 0,3-8 0,-5 10 0,0 1 0,0-1 0,0 0 0,1 1 0,-2-1 0,1 0 0,0 1 0,0-1 0,0 1 0,-1-1 0,1 1 0,-1-1 0,1 1 0,-1-1 0,0 1 0,1-1 0,-1 1 0,0-1 0,0 1 0,0 0 0,0 0 0,0 0 0,0-1 0,-1 1 0,1 0 0,0 0 0,-1 0 0,1 1 0,0-1 0,-1 0 0,1 0 0,-1 1 0,1-1 0,-1 1 0,1 0 0,-1-1 0,0 1 0,1 0 0,-1 0 0,1 0 0,-1 0 0,0 0 0,1 0 0,-3 1 0,1-2 0,1 1 0,-1 0 0,0 0 0,1 1 0,-1-1 0,1 0 0,-1 1 0,1 0 0,-1-1 0,1 1 0,-1 0 0,1 0 0,0 0 0,-1 1 0,1-1 0,0 1 0,0-1 0,0 1 0,0-1 0,0 1 0,0 0 0,1 0 0,-1 0 0,1 0 0,-1 0 0,-1 5 0,4-6 0,1 0 0,0 0 0,0 0 0,0-1 0,0 1 0,0-1 0,0 0 0,0 1 0,0-1 0,0 0 0,0 0 0,1 0 0,-1 0 0,3-1 0,-1 0 0,7 0 0,0-1 0,0 0 0,-1-1 0,1-1 0,0 1 0,18-11 0,-20 9 0,0 1 0,1 0 0,0 1 0,0-1 0,0 2 0,0-1 0,17 0 0,-27 3 0,1 0 0,-1 1 0,1-1 0,-1 1 0,0-1 0,1 1 0,-1-1 0,0 1 0,1-1 0,-1 1 0,0-1 0,0 1 0,0-1 0,1 1 0,-1-1 0,0 1 0,0 0 0,0-1 0,0 1 0,0-1 0,0 1 0,0-1 0,0 1 0,0 0 0,0-1 0,0 1 0,-1-1 0,1 1 0,0-1 0,-1 2 0,-4 19 0,-18 30 0,18-44 0,1 1 0,0 0 0,0 0 0,1 0 0,0 0 0,0 1 0,1-1 0,-2 17 0,7-21-1156,1-6-3283,1-5-3707</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4.883"/>
    </inkml:context>
    <inkml:brush xml:id="br0">
      <inkml:brushProperty name="width" value="0.025" units="cm"/>
      <inkml:brushProperty name="height" value="0.025" units="cm"/>
    </inkml:brush>
  </inkml:definitions>
  <inkml:trace contextRef="#ctx0" brushRef="#br0">0 51 17809,'0'0'7751,"77"-1"-5252,-25-8-1122,8 1-640,5-2-321,-1 1-288,-5 3-96,-6 1 0,-11 2-448,-14 3-609,-11 0-833,-11 0-736,-13 8-5254,-17-2 193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8.933"/>
    </inkml:context>
    <inkml:brush xml:id="br0">
      <inkml:brushProperty name="width" value="0.025" units="cm"/>
      <inkml:brushProperty name="height" value="0.025" units="cm"/>
    </inkml:brush>
  </inkml:definitions>
  <inkml:trace contextRef="#ctx0" brushRef="#br0">0 156 21717,'0'0'3288,"8"9"-1703,-3-3-1402,-2-3-113,-1 1 0,1-1 0,0 0-1,0 0 1,0 0 0,0 0 0,1-1 0,-1 1 0,1-1 0,-1 0 0,1 0 0,0 0 0,0-1 0,0 1 0,0-1-1,0 0 1,0 0 0,6 0 0,1 0 36,0-1-1,0-1 0,-1 0 0,1 0 1,-1-1-1,1 0 0,-1-1 1,0-1-1,0 1 0,0-1 1,13-8-1,-18 9-97,-1 0 0,0 0 1,0 0-1,0-1 0,0 0 1,-1 1-1,1-1 0,-1-1 0,0 1 1,0 0-1,-1-1 0,1 1 0,-1-1 1,0 0-1,0 0 0,-1 0 1,1 0-1,-1 0 0,0 0 0,0 0 1,-1-1-1,0 1 0,0 0 0,0 0 1,-1-7-1,1 10-25,-1-1 0,1 0-1,-1 0 1,0 1 0,1-1 0,-1 0 0,-1 1 0,1-1-1,0 1 1,0-1 0,-1 1 0,0 0 0,1 0-1,-1-1 1,0 1 0,0 0 0,0 1 0,0-1 0,0 0-1,-1 1 1,1-1 0,0 1 0,-1-1 0,0 1-1,1 0 1,-1 0 0,1 0 0,-1 1 0,0-1 0,0 1-1,1-1 1,-1 1 0,0 0 0,0 0 0,-3 1 0,-1-1-14,1 0 0,-1 1 1,0 0-1,1 1 1,-1 0-1,1 0 1,-1 0-1,1 1 0,0 0 1,0 0-1,0 0 1,0 1-1,-8 7 1,3-1 73,1 0 1,0 1-1,1 0 0,1 1 1,0 0-1,0 0 1,1 1-1,1 0 0,0 0 1,0 1-1,2-1 1,-1 1-1,2 0 1,-3 24-1,5-35-23,1-1 0,0 0 0,0 1 0,0-1 0,0 0-1,1 0 1,-1 1 0,1-1 0,-1 0 0,1 0 0,0 1 0,0-1 0,0 0 0,0 0 0,0 0 0,0 0-1,1 0 1,-1 0 0,1-1 0,-1 1 0,1 0 0,1 1 0,1-1-2,-1 0 0,1-1 0,-1 1-1,1-1 1,-1 0 0,1 0 0,0 0 0,0 0 0,0 0 0,-1-1-1,1 0 1,5 0 0,4-1 15,0 0-1,0-1 1,-1 0-1,1-1 1,-1-1-1,1 0 1,13-7-1,2-5 10,-1-1 0,0-2 0,-1 0 0,27-28 0,7-3 68,-60 49-113,0 1 0,0 0 0,0 0-1,0-1 1,1 1 0,-1 0-1,0 0 1,0 0 0,0-1-1,1 1 1,-1 0 0,0 0-1,0 0 1,1-1 0,-1 1-1,0 0 1,0 0 0,1 0-1,-1 0 1,0 0 0,0 0 0,1 0-1,-1 0 1,0 0 0,1 0-1,-1 0 1,0 0 0,1 0-1,-1 0 1,0 0 0,0 0-1,1 0 1,-1 0 0,0 0-1,1 0 1,-1 0 0,0 0-1,0 1 1,1-1 0,-1 0 0,0 0-1,0 0 1,0 0 0,1 1-1,-1-1 1,0 0 0,0 0-1,0 1 1,1-1 0,-1 1-1,0 21-17,-11 27 158,6-31 201,1 1 0,0 0 0,1-1 0,1 2 1,1 34-1,1-53-330,0 1 1,0-1 0,0 0 0,1 1-1,-1-1 1,0 0 0,1 1 0,-1-1 0,1 0-1,-1 0 1,1 0 0,0 1 0,-1-1-1,1 0 1,0 0 0,0 0 0,0 0-1,0 0 1,0 0 0,0 0 0,0-1-1,0 1 1,2 1 0,0-1 0,0 0 0,0 0 0,0-1 0,0 1-1,0-1 1,1 1 0,-1-1 0,0 0 0,0 0 0,4-1 0,2 0-4,1-1-1,0 0 1,-1-1 0,1 0-1,16-8 1,9-10-180,48-37 1,-50 34-116,48-28 0,-80 51 277,-1 1-1,1 0 1,-1-1 0,0 1-1,1 0 1,-1-1 0,1 1 0,-1 0-1,1 0 1,-1-1 0,1 1-1,-1 0 1,1 0 0,-1 0-1,1 0 1,-1 0 0,1 0-1,-1 0 1,1 0 0,-1 0-1,1 0 1,0 0 0,-1 0-1,1 0 1,-1 0 0,1 0-1,-1 1 1,1-1 0,-1 0-1,1 0 1,-1 1 0,0-1-1,1 0 1,-1 0 0,1 1-1,-1 20 44,-17 28 281,4-21-243,5-12 76,0 1 1,1 0-1,1 1 1,0-1-1,-4 30 1,10-47-207,0 1 0,-1-1 0,1 1 0,0-1 0,0 1 0,0 0 0,0-1 0,0 1 0,0-1 0,0 1 0,0-1 0,0 1 0,0 0 0,0-1 0,0 1 0,1-1 0,-1 1 0,0-1 0,0 1 0,1-1 0,-1 1 0,0-1 0,1 1 0,-1-1 0,0 1 0,1-1 0,-1 0 0,1 1 0,-1-1 0,0 0 0,1 1 0,-1-1 0,1 0 0,-1 1 0,1-1 0,-1 0 0,1 0 0,-1 0 0,1 1 0,0-1 0,-1 0 0,1 0 0,-1 0 0,1 0 0,-1 0 0,1 0 0,0 0 0,-1 0 0,1 0 0,-1-1 0,1 1 0,-1 0 0,1 0 0,-1 0 0,1-1 0,-1 1 0,1 0 0,-1 0 0,1-1 0,-1 1 0,1 0 0,0-2 0,30-23-7793,-12-3 339</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5.238"/>
    </inkml:context>
    <inkml:brush xml:id="br0">
      <inkml:brushProperty name="width" value="0.025" units="cm"/>
      <inkml:brushProperty name="height" value="0.025" units="cm"/>
    </inkml:brush>
  </inkml:definitions>
  <inkml:trace contextRef="#ctx0" brushRef="#br0">0 75 15887,'0'0'9321,"76"10"-6374,-22-13-961,6-9-929,1 0-609,1 0-320,-6 3-96,-3 0-1121,-8-3-3299,-5-4-2787</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6.887"/>
    </inkml:context>
    <inkml:brush xml:id="br0">
      <inkml:brushProperty name="width" value="0.025" units="cm"/>
      <inkml:brushProperty name="height" value="0.025" units="cm"/>
    </inkml:brush>
  </inkml:definitions>
  <inkml:trace contextRef="#ctx0" brushRef="#br0">40 0 5285,'0'0'13874,"-4"12"-12448,-23 97 1984,24-93-3165,1 1 0,0 0 0,1 0-1,1 0 1,3 26 0,-3-42-175,0 0 1,0 1-1,0-1 0,0 0 1,0 0-1,1 0 0,-1 0 0,0 0 1,1 0-1,-1 0 0,0 0 1,1 0-1,0 0 0,-1 0 1,1-1-1,-1 1 0,1 0 0,0 0 1,0 0-1,-1-1 0,1 1 1,0 0-1,0-1 0,0 1 1,0-1-1,0 1 0,0-1 0,0 1 1,0-1-1,0 0 0,0 1 1,0-1-1,0 0 0,0 0 1,0 0-1,0 0 0,0 0 0,0 0 1,0 0-1,0 0 0,0 0 1,0 0-1,0-1 0,0 1 1,0 0-1,2-2 0,2 0 84,0-1 1,0 1-1,-1-1 0,1 0 0,-1-1 0,0 1 1,7-8-1,50-65 43,-34 41 251,32-33 1,-59 68-433,0 0 1,1 0-1,-1 0 1,0 0-1,0-1 0,0 1 1,0 0-1,0 0 1,0 0-1,0 0 0,1-1 1,-1 1-1,0 0 0,0 0 1,0 0-1,0 0 1,1 0-1,-1 0 0,0 0 1,0 0-1,0-1 1,0 1-1,1 0 0,-1 0 1,0 0-1,0 0 0,0 0 1,1 0-1,-1 0 1,0 0-1,0 0 0,0 0 1,1 0-1,-1 0 1,0 0-1,0 1 0,0-1 1,1 0-1,-1 0 0,0 0 1,0 0-1,0 0 1,0 0-1,1 0 0,-1 0 1,0 1-1,0-1 1,0 0-1,0 0 0,0 0 1,0 0-1,1 1 0,-1-1 1,0 0-1,0 0 1,0 0-1,0 0 0,0 1 1,0-1-1,0 0 1,0 1-1,1 20 232,-8 28-172,0-11-51,2 0 0,-1 52 0,6-90-24,0 1 0,-1-1 0,1 1 0,0 0-1,0-1 1,0 1 0,0-1 0,0 1 0,0-1 0,1 1 0,-1-1 0,0 1 0,0 0 0,0-1 0,0 1 0,1-1 0,-1 1 0,0-1 0,1 1 0,-1-1-1,0 1 1,1-1 0,-1 0 0,0 1 0,1-1 0,-1 0 0,1 1 0,-1-1 0,1 0 0,-1 1 0,1-1 0,0 1 0,18-8 88,16-24 47,111-150-136,-103 125 0,-37 54-936,-5 11-1400,-1-7 1957,0-1 0,-1 1 0,1-1 1,0 1-1,-1-1 0,1 0 1,-1 1-1,1-1 0,-1 1 1,0-1-1,0 0 0,1 1 1,-1-1-1,0 0 0,-2 2 1,-9 6-7598,-3 1-7068</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7.494"/>
    </inkml:context>
    <inkml:brush xml:id="br0">
      <inkml:brushProperty name="width" value="0.025" units="cm"/>
      <inkml:brushProperty name="height" value="0.025" units="cm"/>
    </inkml:brush>
  </inkml:definitions>
  <inkml:trace contextRef="#ctx0" brushRef="#br0">95 51 15727,'0'0'12017,"0"15"-10608,-1 8-1202,-2 1 1,0 0-1,-1-1 0,-1 0 0,-13 34 1,-42 107 2162,83-202-2370,-2-1 0,25-60 0,-38 75 0,0 1 0,-1-1 0,-2-1 0,0 1 0,2-49 0,-7 72 0,1 0 0,-1 0 0,0 0 0,0-1 0,0 1 0,0 0 0,0 0 0,0 0 0,-1 0 0,1 0 0,0 0 0,0 0 0,-1 0 0,1 0 0,-1 1 0,1-1 0,-1 0 0,1 0 0,-2-1 0,-10 8 0,-10 31 0,18-28 0,1 0 0,0 0 0,1 0 0,0 0 0,0 1 0,0 17 0,2-26 0,0-1 0,0 0 0,0 0 0,0 1 0,0-1 0,0 0 0,0 0 0,0 1 0,0-1 0,0 0 0,0 1 0,0-1 0,0 0 0,0 0 0,1 1 0,-1-1 0,0 0 0,0 0 0,0 0 0,0 1 0,1-1 0,-1 0 0,0 0 0,0 0 0,0 1 0,1-1 0,-1 0 0,0 0 0,0 0 0,1 0 0,-1 0 0,0 0 0,0 0 0,1 0 0,-1 1 0,0-1 0,1 0 0,-1 0 0,0 0 0,15-5 0,12-11 0,15-29 0,-33 34 0,1 1 0,0-1 0,0 2 0,1-1 0,1 1 0,15-9 0,-26 17 0,0 1 0,0 0 0,-1-1 0,1 1 0,0 0 0,0 0 0,-1 0 0,1-1 0,0 1 0,0 0 0,0 0 0,-1 0 0,1 0 0,0 0 0,0 0 0,0 1 0,-1-1 0,1 0 0,0 0 0,0 1 0,-1-1 0,1 0 0,0 1 0,0-1 0,-1 0 0,1 1 0,0-1 0,-1 1 0,1-1 0,-1 1 0,1 0 0,-1-1 0,1 1 0,-1 0 0,1-1 0,-1 1 0,0 0 0,1-1 0,-1 1 0,0 0 0,1 0 0,-1-1 0,0 1 0,0 0 0,0 0 0,0 0 0,0-1 0,0 1 0,0 0 0,0 1 0,0 54 0,-1-41 0,1 108 0,11-53 0,-17-8-3775,2-30-1242</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8.251"/>
    </inkml:context>
    <inkml:brush xml:id="br0">
      <inkml:brushProperty name="width" value="0.025" units="cm"/>
      <inkml:brushProperty name="height" value="0.025" units="cm"/>
    </inkml:brush>
  </inkml:definitions>
  <inkml:trace contextRef="#ctx0" brushRef="#br0">41 0 5381,'0'0'8600,"-4"9"-6171,-3 10-1995,0 1 0,1-1-1,2 1 1,0 0 0,0 1 0,1 22-1,2 137 1697,2-94-2091,0-18 198,19 130 0,-12-157-567,15 47 0,-12-57-1012,1 0 0,16 29 0,-20-45-4738,-2-9-3962</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39.049"/>
    </inkml:context>
    <inkml:brush xml:id="br0">
      <inkml:brushProperty name="width" value="0.025" units="cm"/>
      <inkml:brushProperty name="height" value="0.025" units="cm"/>
    </inkml:brush>
  </inkml:definitions>
  <inkml:trace contextRef="#ctx0" brushRef="#br0">1 1015 16143,'0'0'1575,"13"0"-753,327 15 5432,187 38-6681,-521-53 424,517 29-2014,-1-46 3431,112 5 1370,-496 13-2290,-110-1-515,1-1 1,-1-2-1,1-1 1,-1-1-1,0-1 1,35-13-1,-53 16 245,1-2 1,-1 1-1,0-2 0,0 1 0,0-1 0,-1-1 1,0 0-1,0 0 0,-1 0 0,0-1 0,0-1 0,-1 1 1,0-1-1,0 0 0,-1-1 0,-1 0 0,1 0 1,5-17-1,0-5 2,2 0 0,1 1 0,1 1 0,2 0 0,24-32 0,-32 50-219,-1-1 0,0-1 1,0 1-1,-1-1 0,-1 0 1,0-1-1,-1 1 0,-1-1 1,0 0-1,-1-1 0,0 1 1,-2 0-1,0-1 0,0 1 1,-2-1-1,0 1 0,0-1 1,-2 1-1,0 0 0,0-1 1,-1 2-1,-1-1 0,-1 0 0,0 1 1,-1 0-1,0 1 0,-1-1 1,-1 1-1,0 1 0,-1 0 1,0 0-1,-1 1 0,0 0 1,-13-10-1,7 10-95,0 1 0,-1 0 1,0 1-1,0 1 0,0 1 0,-40-10 0,-121-15-709,161 30 768,-627-35-686,416 31 389,-578 0 471,155 3 94,531-5-129,70 4-261,-100 3 0,110 9-1946,15 1-2180,6 0-2914</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1.372"/>
    </inkml:context>
    <inkml:brush xml:id="br0">
      <inkml:brushProperty name="width" value="0.025" units="cm"/>
      <inkml:brushProperty name="height" value="0.025" units="cm"/>
    </inkml:brush>
  </inkml:definitions>
  <inkml:trace contextRef="#ctx0" brushRef="#br0">0 50 11082,'0'0'11115,"59"5"-9353,-25-5-513,8 0-416,7 0-545,3-7-192,-1-1-160,-2-2-545,-12 2-287,-10 0-1122,-16 2-481,-11 2-416,-14 1-2978</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1.704"/>
    </inkml:context>
    <inkml:brush xml:id="br0">
      <inkml:brushProperty name="width" value="0.025" units="cm"/>
      <inkml:brushProperty name="height" value="0.025" units="cm"/>
    </inkml:brush>
  </inkml:definitions>
  <inkml:trace contextRef="#ctx0" brushRef="#br0">0 26 13036,'0'0'10122,"69"14"-7367,-19-17-802,7-8-800,3-2-576,1 6-417,-12 2-128,-5 5-224,-9 0-1313,-14 4-1923,-8-1-3234</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2.754"/>
    </inkml:context>
    <inkml:brush xml:id="br0">
      <inkml:brushProperty name="width" value="0.025" units="cm"/>
      <inkml:brushProperty name="height" value="0.025" units="cm"/>
    </inkml:brush>
  </inkml:definitions>
  <inkml:trace contextRef="#ctx0" brushRef="#br0">59 8 17617,'0'0'10068,"1"14"-9892,16 211 906,-16-182-783,-2 0 1,-1 0-1,-13 65 1,12-93-137,-1 0 0,0 0 0,-1 0 0,-1-1 1,0 0-1,-10 16 0,16-30-151,0-1 1,0 1-1,0 0 0,0 0 1,0-1-1,-1 1 1,1 0-1,0-1 0,0 1 1,0 0-1,0 0 0,-1-1 1,1 1-1,0 0 0,0 0 1,0 0-1,-1-1 1,1 1-1,0 0 0,0 0 1,-1 0-1,1 0 0,0-1 1,-1 1-1,1 0 0,0 0 1,0 0-1,-1 0 1,1 0-1,0 0 0,-1 0 1,1 0-1,0 0 0,-1 0 1,1 0-1,0 0 1,0 0-1,-1 0 0,1 0 1,0 0-1,-1 0 0,1 1 1,0-1-1,0 0 0,-1 0 1,1 0-1,0 0 1,0 1-1,-1-1 0,1 0 1,0 0-1,0 0 0,-1 1 1,1-1-1,0 0 0,0 0 1,0 1-1,0-1 1,0 0-1,-1 0 0,1 1 1,0-1-1,0 0 0,0 1 1,0-1-1,-2-25 649,2 23-654,0-47-7,3 0 0,2 0 0,1 1 0,3-1 0,2 2 0,2-1 0,2 2 0,27-57 0,-39 96 0,0 2 0,0-1 0,1 0 0,0 1 0,0-1 0,0 1 0,1 0 0,-1 1 0,1-1 0,0 1 0,1 0 0,-1 0 0,1 1 0,0-1 0,6-2 0,-7 5 0,0-1 0,1 1 0,-1 0 0,0 0 0,1 0 0,-1 1 0,0 0 0,1 0 0,-1 1 0,0-1 0,1 1 0,-1 0 0,0 0 0,0 1 0,1 0 0,-1 0 0,-1 0 0,10 5 0,-4-1 0,0 1 0,0-1 0,-1 2 0,0-1 0,0 1 0,-1 1 0,0-1 0,8 13 0,-14-19 0,0 0 0,-1 1 0,1-1 0,-1 1 0,0-1 0,0 1 0,0-1 0,0 1 0,0 0 0,-1 0 0,1-1 0,-1 1 0,1 0 0,-1 0 0,0 0 0,0-1 0,-1 1 0,1 0 0,0 0 0,-1-1 0,0 1 0,0 0 0,0 0 0,0-1 0,0 1 0,0-1 0,0 1 0,-1-1 0,0 0 0,1 1 0,-1-1 0,0 0 0,0 0 0,0 0 0,0 0 0,0-1 0,-1 1 0,1-1 0,-4 3 0,-5 2 0,1 0 0,-1-1 0,0 0 0,0-1 0,0 0 0,-1-1 0,1 0 0,-1-1 0,0 0 0,0-1 0,0 0 0,0-1 0,-13-1 0,24 1-150,0 0 0,0 0 1,0 0-1,0 0 0,0-1 0,-1 1 0,1 0 0,0-1 1,0 1-1,0 0 0,0-1 0,0 1 0,1-1 0,-1 0 1,0 1-1,0-1 0,0 0 0,0 1 0,1-1 1,-1 0-1,0 0 0,-1-1 0,3 1 11,-1 1 0,0-1 0,0 1 1,0-1-1,0 1 0,1-1 0,-1 1 0,0-1 0,0 1 0,1-1 1,-1 1-1,0-1 0,1 1 0,-1 0 0,0-1 0,1 1 0,-1 0 1,1-1-1,-1 1 0,1 0 0,-1-1 0,0 1 0,1 0 0,-1 0 1,1 0-1,-1-1 0,1 1 0,0 0 0,-1 0 0,1 0 0,-1 0 1,1 0-1,-1 0 0,1 0 0,-1 0 0,1 0 0,-1 0 0,1 0 0,-1 0 1,1 1-1,0-1 0,18 2-4922,3 3-1003</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3.285"/>
    </inkml:context>
    <inkml:brush xml:id="br0">
      <inkml:brushProperty name="width" value="0.025" units="cm"/>
      <inkml:brushProperty name="height" value="0.025" units="cm"/>
    </inkml:brush>
  </inkml:definitions>
  <inkml:trace contextRef="#ctx0" brushRef="#br0">10 110 17136,'0'0'12198,"2"11"-10954,1-1-1063,0 0 0,-2 0 0,1 1 1,-1-1-1,-1 1 0,0-1 0,0 1 0,-1-1 0,0 0 0,-1 1 0,-3 9 0,2-7-165,-4 11-13,5-21-5,1-15 1,3-31 1,8-45 0,-4 40 0,1-56 0,-7 112 0,0-1 0,1 0 0,0 1 0,0-1 0,0 0 0,1 1 0,1-1 0,-1 0 0,1 0 0,0-1 0,0 1 0,6 7 0,-7-11 0,1-1 0,-1 1 0,1 0 0,-1-1 0,1 1 0,0-1 0,0 0 0,0 0 0,0 0 0,0-1 0,1 1 0,-1-1 0,0 0 0,1 1 0,-1-1 0,1-1 0,-1 1 0,1-1 0,0 1 0,-1-1 0,1 0 0,0 0 0,-1-1 0,1 1 0,-1-1 0,1 1 0,6-4 0,-6 3 0,1-1 0,-1 0 0,1-1 0,-1 1 0,0-1 0,0 0 0,0 0 0,0 0 0,-1-1 0,1 1 0,4-8 0,31-48 0,-30 44 0,-12 56 0,-5-5 59,5-25-126,0 1 0,0 0 0,1 0 0,1-1 0,0 1 0,0 0 0,1 0 0,3 24-1,5-27-3439,5-7-3684</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4.503"/>
    </inkml:context>
    <inkml:brush xml:id="br0">
      <inkml:brushProperty name="width" value="0.025" units="cm"/>
      <inkml:brushProperty name="height" value="0.025" units="cm"/>
    </inkml:brush>
  </inkml:definitions>
  <inkml:trace contextRef="#ctx0" brushRef="#br0">180 62 15919,'0'0'3790,"2"-8"-613,7-27-353,-9 35-2757,0-1 1,0 1-1,1-1 1,-1 1-1,0-1 1,0 1-1,0-1 1,1 1-1,-1-1 1,0 1-1,0-1 1,0 1-1,0-1 1,0 1 0,0-1-1,0 1 1,0-1-1,0 1 1,-1-1-1,1 1 1,0-1-1,0 1 1,0-1-1,-1 1 1,1-1-1,0 1 1,0-1-1,-1 1 1,1-1-1,0 1 1,-1 0-1,1-1 1,0 1 0,-1 0-1,1-1 1,-1 1-1,1 0 1,-1-1-1,1 1 1,-1 0-1,1 0 1,-1 0-1,1 0 1,-1-1-1,1 1 1,-1 0-1,1 0 1,-1 0-1,1 0 1,-1 0-1,1 0 1,-1 0-1,1 0 1,-1 0 0,1 0-1,-1 1 1,0-1-1,-26 14 239,10 5-203,0 1-1,2 1 1,0 1-1,1 0 1,1 1-1,2 0 1,0 1-1,2 0 1,-9 29-1,16-45-21,0 1 0,0-1-1,1 1 1,0-1 0,1 1 0,0-1-1,1 18 1,0-24-65,0 1-1,-1 0 1,1 0 0,0 0-1,0-1 1,1 1 0,-1 0-1,1-1 1,-1 0-1,1 1 1,0-1 0,0 0-1,0 0 1,0 0 0,0 0-1,0 0 1,1 0-1,-1 0 1,0-1 0,1 1-1,0-1 1,-1 0-1,1 0 1,0 0 0,0 0-1,4 1 1,1-1 23,0 0 0,0 0 1,1 0-1,-1-1 0,0 0 0,0-1 0,1 0 0,-1 0 1,0-1-1,8-3 0,-13 5-29,0-1 0,0 0 0,0 0 0,-1-1 0,1 1 0,-1 0 0,1-1 0,-1 0 0,1 0 0,-1 1 0,0-1 0,0 0 0,0-1 0,0 1 1,0 0-1,0-1 0,0 1 0,-1-1 0,0 1 0,1-1 0,-1 0 0,0 0 0,0 1 0,0-1 0,-1 0 0,1 0 0,-1 0 0,0 0 0,1 0 0,-2-6 0,1 8-10,-1-1 0,0 0 0,0 0 0,0 0 0,0 1 0,0-1 0,0 0 0,-1 1 0,1-1 0,-1 1 0,1 0 0,-1-1 0,1 1 0,-1 0 0,1 0 0,-1 0 0,0 0 0,0 0 0,0 1 0,0-1 0,1 0 0,-1 1 0,0-1 0,0 1 0,0 0 0,0 0 0,0 0 0,-3 0 0,-60-1 0,65 1 0,-1 0 0,0 0 0,0 0 0,1 0 0,-1 0 0,0 0 0,0 0 0,0 0 0,0 0 0,0 0 0,1 0 0,-1 0 0,0 0 0,0 1 0,0-1 0,0 0 0,1 1 0,-1-1 0,0 0 0,0 1 0,1-1 0,-1 1 0,0-1 0,1 1 0,-1 0 0,1-1 0,-1 1 0,0 0 0,1-1 0,-1 1 0,1 0 0,0-1 0,-1 1 0,1 1 0,0-1 0,1 0 0,0-1 0,0 1 0,0 0 0,-1 0 0,1-1 0,0 1 0,0-1 0,0 1 0,0 0 0,0-1 0,0 0 0,0 1 0,0-1 0,1 0 0,-1 1 0,0-1 0,0 0 0,0 0 0,0 0 0,0 0 0,0 0 0,0 0 0,1-1 0,1 1 0,9-2 0,0-1 0,1 0 0,-1-1 0,0 0 0,0-1 0,-1-1 0,0 1 0,15-11 0,-13 8 0,0 1 0,0 0 0,1 1 0,0 0 0,21-5 0,-35 11 0,1 0 0,0-1 0,0 1 0,-1 0 0,1 0 0,0 0 0,0 0 0,-1 0 0,1 0 0,0 0 0,0 1 0,-1-1 0,1 0 0,0 0 0,0 1 0,-1-1 0,1 0 0,0 1 0,-1-1 0,1 0 0,0 1 0,-1-1 0,1 1 0,0-1 0,-1 1 0,1-1 0,-1 1 0,1 0 0,-1-1 0,0 1 0,1 0 0,-1-1 0,0 1 0,1 1 0,0 2 0,0 0 0,-1 0 0,1-1 0,-1 1 0,0 0 0,0 0 0,-1 7 0,-17 65 0,15-66-70,0 0-1,1 0 1,0 0-1,-1 20 1,9-30-9353,2-4-2999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49.446"/>
    </inkml:context>
    <inkml:brush xml:id="br0">
      <inkml:brushProperty name="width" value="0.025" units="cm"/>
      <inkml:brushProperty name="height" value="0.025" units="cm"/>
    </inkml:brush>
  </inkml:definitions>
  <inkml:trace contextRef="#ctx0" brushRef="#br0">1 195 15887,'0'0'5755,"13"4"-3364,-3-1-1956,-5-1-232,1 0 0,-1-1-1,1 1 1,0-1 0,0 0 0,0-1-1,-1 1 1,1-1 0,0 0-1,0-1 1,0 0 0,0 0-1,-1 0 1,9-3 0,3-3 318,-1 0-1,1-2 1,-2 0 0,1-1 0,19-17 0,-29 23-404,-1 0 0,0-1-1,0 0 1,0 0 0,-1 0-1,0 0 1,0-1 0,0 0 0,0 0-1,-1 0 1,0 0 0,-1 0-1,1-1 1,-1 1 0,0-1 0,-1 0-1,2-10 1,-3 17-116,0-1 0,0 0 0,0 0 0,0 0 0,0 0 0,0 1 0,0-1 0,-1 0 0,1 0 0,0 0 0,0 1 0,-1-1-1,1 0 1,0 0 0,-1 1 0,1-1 0,-1 0 0,1 0 0,-1 1 0,1-1 0,-1 1 0,1-1 0,-1 0 0,0 1 0,1-1 0,-1 1 0,0 0 0,0-1 0,1 1 0,-1-1 0,0 1 0,-1 0 0,-1-1-1,0 1 0,1 0 0,-1 0 0,0 1 0,0-1 0,0 0 0,1 1 0,-1 0 0,0 0 0,-3 1 0,-3 2-13,0 0-1,0 0 1,1 1 0,0 1-1,-11 7 1,4 2 19,1 0-1,0 1 1,1 1-1,-12 20 1,21-31-3,0 0 0,1 0 0,0 0 0,0 1 0,0-1 0,1 1 0,0 0 0,1 0 1,-1 0-1,1 0 0,0 0 0,1 0 0,0 0 0,0 0 0,1 0 0,1 7 0,-1-11-2,1 0 0,-1 0 0,1 0 0,0 0 0,0-1 0,1 1 1,-1-1-1,1 1 0,-1-1 0,1 0 0,-1 0 0,1 0 0,0 0 0,0-1 0,0 1 0,0-1 0,0 0 0,1 0 0,-1 0 1,0 0-1,0 0 0,1-1 0,-1 1 0,1-1 0,4 0 0,10 0-36,0 1 0,0-2 0,25-4 0,-15-1-280,-2 0 0,1-2 0,-1-1 0,0-2 0,35-19 0,-49 20 322,-18 2 339,-29 1 678,16 3-639,16 3-377,0 0 0,0 0 0,0 0 0,1 0 0,-1 0 0,0-1 0,1 1 0,0-1 0,-1 0 0,1 0 0,0 0 0,0 0 0,0 0 0,0-1 0,0 1 0,0 0 0,1-1 0,-1 1 0,1-1 0,0 0 0,0 0 0,0 1 0,0-1 0,0 0 0,0 0 0,1 0 0,-1 0 0,1 0 0,0-4 0,1 5-8,-1 1 0,1 0 0,0-1 0,-1 1 0,1 0 0,0 0 0,0 0 0,0-1 0,0 1 0,0 0 0,0 0 0,0 0 0,0 1 0,0-1 0,1 0 0,-1 0 0,0 1 0,1-1 0,-1 0 0,0 1 0,1 0 0,-1-1 0,1 1 0,-1 0 0,3-1 0,43-4 0,-40 5 0,76-1-816,-64 3-379,1-1-1,-1-2 1,0 0 0,0 0 0,0-2 0,0-1-1,25-8 1,-3-7-14500</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5.625"/>
    </inkml:context>
    <inkml:brush xml:id="br0">
      <inkml:brushProperty name="width" value="0.025" units="cm"/>
      <inkml:brushProperty name="height" value="0.025" units="cm"/>
    </inkml:brush>
  </inkml:definitions>
  <inkml:trace contextRef="#ctx0" brushRef="#br0">37 1 18385,'0'0'3652,"-12"71"-1282,1-34-704,4 4-257,2 1-704,4 2-481,1-3-160,0-1 0,6-3-64,3-6-609,0-2-800,1-8-128,-3-5 95,-5-7-832</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5.967"/>
    </inkml:context>
    <inkml:brush xml:id="br0">
      <inkml:brushProperty name="width" value="0.025" units="cm"/>
      <inkml:brushProperty name="height" value="0.025" units="cm"/>
    </inkml:brush>
  </inkml:definitions>
  <inkml:trace contextRef="#ctx0" brushRef="#br0">1 61 15919,'0'0'5531,"11"-8"-3129,-6 4-2110,1-1-48,0 0 0,0 1 0,1 0-1,-1 0 1,1 1 0,0 0 0,0 0 0,0 0 0,0 1 0,1 0 0,11-2 0,40-1 932,66 3 1,-108 3-1172,1 0 1,-1 1-1,0 1 1,0 1-1,0 0 1,-1 1-1,1 1 1,24 12-1,-39-17 5,1 0 0,0 1 0,0-1 0,-1 1 0,1 0-1,-1 0 1,1 0 0,-1 0 0,0 0 0,0 0 0,0 0 0,0 1-1,0-1 1,-1 1 0,1 0 0,-1-1 0,1 1 0,-1 0 0,0 0-1,0 0 1,0 0 0,-1 0 0,1 0 0,-1 0 0,1 0-1,-1 0 1,0 0 0,0 0 0,-1 0 0,1 0 0,-1 1 0,1-1-1,-1 0 1,0-1 0,0 1 0,0 0 0,-2 3 0,-1 0 182,0 0-1,0 0 1,0 0 0,-1 0 0,0-1-1,0 0 1,-1 0 0,1 0 0,-1-1-1,0 1 1,0-2 0,-1 1 0,1-1 0,-12 5-1,9-5-35,1-1 0,-1 0 0,0 0 0,0-1 0,-12 1 0,20-2-272,-1 0 0,0 0 0,0 0 0,1-1 0,-1 1 0,0 0 0,0-1 0,1 1 0,-1-1-1,1 0 1,-1 1 0,0-1 0,1 0 0,-2-1 0,2 1-311,0 0 0,1 0-1,-1 0 1,0 0 0,1 0-1,-1 0 1,1 0 0,-1-1-1,1 1 1,-1 0 0,1 0-1,0 0 1,0 0 0,0-1-1,0 1 1,0 0 0,0 0-1,0 0 1,0-1 0,0 1-1,0 0 1,1 0 0,-1-2-1,4-6-8967</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6.517"/>
    </inkml:context>
    <inkml:brush xml:id="br0">
      <inkml:brushProperty name="width" value="0.025" units="cm"/>
      <inkml:brushProperty name="height" value="0.025" units="cm"/>
    </inkml:brush>
  </inkml:definitions>
  <inkml:trace contextRef="#ctx0" brushRef="#br0">134 0 14798,'0'0'12711,"4"15"-11302,-1-6-1165,-1 0-79,1-1-1,-1 1 1,0 0 0,-1 0-1,0-1 1,-1 1 0,1 0-1,-2 0 1,1 0 0,-3 11-1,-9 23 135,-3 0 0,-1-1 0,-2 0 0,-1-2 0,-44 67 0,62-107-299,1 1 0,-1-1 0,1 1 0,-1-1 0,1 1 0,0-1 0,-1 1 0,1 0 0,0-1 0,-1 1 0,1 0 0,0-1 0,0 1 0,0 0 0,0-1 0,-1 1 0,1 0 0,0-1 0,0 1 0,0 0 0,0-1 0,1 1 0,-1 0 0,0-1 0,0 1 0,0 0 0,0-1 0,1 1 0,-1 0 0,0-1 0,1 1 0,-1 0 0,0-1 0,1 1 0,0 0 0,1 0 0,0 0 0,0 0 0,0 0 0,0-1 0,0 1 0,0-1 0,0 1 0,1-1 0,-1 0 0,0 1 0,4-1 0,69-9 0,-70 9 0,45-7-200,-34 6-289,1-1 0,-1 0-1,0-1 1,0-1 0,0-1 0,18-8-1,-22 4-5804,-4-3-4639</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47.494"/>
    </inkml:context>
    <inkml:brush xml:id="br0">
      <inkml:brushProperty name="width" value="0.025" units="cm"/>
      <inkml:brushProperty name="height" value="0.025" units="cm"/>
    </inkml:brush>
  </inkml:definitions>
  <inkml:trace contextRef="#ctx0" brushRef="#br0">20 58 17681,'0'0'5690,"1"13"-4093,1 36-496,-2 1 1,-10 74-1,5-99-1431,-3 27 2934,9-50-1776,2-6-144,10-32-178,-3 0-472,-1-1 0,-2 0 0,-1 0-1,-2-1 1,-1-49 0,-6 115-34,2-25 0,0 1 0,0-1 0,1 1 0,0-1 0,0 0 0,0 1 0,0-1 0,0 0 0,1 6 0,0-8 0,0 0 0,0 0 0,0 1 0,0-1 0,0 0 0,0 0 0,0 0 0,0 0 0,0 0 0,0 0 0,1 0 0,-1-1 0,0 1 0,1 0 0,-1-1 0,0 1 0,1-1 0,-1 1 0,1-1 0,-1 0 0,1 1 0,-1-1 0,1 0 0,-1 0 0,1 0 0,-1 0 0,3-1 0,4 1 0,0-1 0,-1 0 0,1 0 0,0-1 0,0 0 0,0 0 0,-1-1 0,1 0 0,-1 0 0,0-1 0,9-5 0,8-8 0,39-35 0,-14 10 0,-49 42 0,0-1 0,0 1 0,1 0 0,-1 0 0,0 0 0,0 0 0,1-1 0,-1 1 0,0 0 0,0 0 0,0 0 0,1 0 0,-1 0 0,0 0 0,0 0 0,1 0 0,-1 0 0,0 0 0,1 0 0,-1 0 0,0 0 0,0 0 0,1 0 0,-1 0 0,0 0 0,0 0 0,1 0 0,-1 0 0,0 0 0,0 0 0,1 0 0,-1 0 0,0 1 0,0-1 0,1 0 0,-1 0 0,0 0 0,0 0 0,0 1 0,0-1 0,1 0 0,-1 0 0,0 0 0,0 1 0,0-1 0,0 0 0,0 0 0,0 1 0,1-1 0,-1 0 0,0 1 0,3 22 0,-7 29 0,-5 14 0,-2 2 0,-1 93 0,12-158-7,0 0-229,0-1-1,-1 0 1,1 0-1,0 1 1,1-1 0,-1 0-1,0 0 1,1 1 0,-1-1-1,1 0 1,0 0 0,0 0-1,-1 0 1,1 0 0,1 0-1,1 3 1,8 0-6693</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3.790"/>
    </inkml:context>
    <inkml:brush xml:id="br0">
      <inkml:brushProperty name="width" value="0.025" units="cm"/>
      <inkml:brushProperty name="height" value="0.025" units="cm"/>
    </inkml:brush>
  </inkml:definitions>
  <inkml:trace contextRef="#ctx0" brushRef="#br0">0 8 9545,'0'0'12065,"13"3"-10346,11 3-1111,1-1 0,0-1 1,0-2-1,48 0 0,113-17-109,15 0-2246,-221 23-5940,-16-4 2391</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4.115"/>
    </inkml:context>
    <inkml:brush xml:id="br0">
      <inkml:brushProperty name="width" value="0.025" units="cm"/>
      <inkml:brushProperty name="height" value="0.025" units="cm"/>
    </inkml:brush>
  </inkml:definitions>
  <inkml:trace contextRef="#ctx0" brushRef="#br0">1 0 13741,'0'0'5894,"81"10"-3748,-40-6-1057,6 6-417,6-2-448,-1 5-127,1-3-97,-4-2-1218,-6-5-1280,-6-3-1442,-8-7-2562</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4.456"/>
    </inkml:context>
    <inkml:brush xml:id="br0">
      <inkml:brushProperty name="width" value="0.025" units="cm"/>
      <inkml:brushProperty name="height" value="0.025" units="cm"/>
    </inkml:brush>
  </inkml:definitions>
  <inkml:trace contextRef="#ctx0" brushRef="#br0">55 1 12107,'8'0'3187,"48"1"-201,-34-2-2469,0 1 0,0 1 0,-1 1 0,1 1 0,-1 1 0,0 1 0,33 11 0,-52-16-485,-1 1 0,1 0 0,-1 0-1,1-1 1,0 1 0,-1 0 0,1 0 0,-1 0 0,0 1 0,1-1-1,-1 0 1,0 1 0,0-1 0,0 0 0,0 1 0,0-1 0,0 1 0,0 0-1,0-1 1,-1 1 0,1 0 0,-1-1 0,1 1 0,-1 0 0,1 0 0,-1-1-1,0 1 1,0 0 0,0 0 0,0-1 0,0 1 0,-1 0 0,1 0 0,0 0-1,-1-1 1,1 1 0,-1 0 0,0-1 0,1 1 0,-1 0 0,0-1 0,0 1-1,0-1 1,0 0 0,-1 1 0,0 1 0,-7 8 345,-1-1 0,0 0 0,-1 0 1,-16 11-1,24-18-361,-72 50 642,-32 26 362,93-68-1821,1 1 0,0 1 0,1 0 0,0 0 0,-10 17 0,20-25-5327</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6.438"/>
    </inkml:context>
    <inkml:brush xml:id="br0">
      <inkml:brushProperty name="width" value="0.025" units="cm"/>
      <inkml:brushProperty name="height" value="0.025" units="cm"/>
    </inkml:brush>
  </inkml:definitions>
  <inkml:trace contextRef="#ctx0" brushRef="#br0">0 79 8008,'8'-16'3497,"-7"11"-2531,0 1 0,1-1 1,0 1-1,0-1 0,1 1 0,-1 0 0,1 0 1,0 0-1,0 0 0,0 0 0,1 0 0,-1 1 0,7-5 1,-9 9-856,0 0 0,-1 0 0,1-1 0,0 1 0,0 0 0,-1 1 0,1-1 0,-1 0 1,1 0-1,-1 0 0,1 0 0,-1 0 0,0 0 0,0 1 0,1-1 0,-1 0 0,0 0 0,0 0 1,0 1-1,0-1 0,-1 2 0,1 1 114,3 188 2107,-5-125-2105,12 115 1,-15-317 1106,4 124-1310,-3-29-209,2-1 0,2 1 1,5-51-1,-4 87 175,0 0 0,1 1 0,-1-1 0,1 0 1,0 0-1,0 1 0,0-1 0,0 1 0,0-1 1,1 1-1,0 0 0,-1 0 0,1 0 0,0 1 0,1-1 1,-1 1-1,0-1 0,1 1 0,-1 0 0,1 0 0,0 1 1,0-1-1,0 1 0,-1 0 0,1 0 0,5-1 0,4 0-51,0 0-1,0 1 1,0 0-1,0 1 0,0 0 1,0 1-1,14 3 1,-26-4 27,1 0 0,-1 1 0,0-1 0,1 0 0,-1 0 1,1 1-1,-1-1 0,0 1 0,1-1 0,-1 1 0,0 0 0,1-1 0,-1 1 1,0 0-1,0 0 0,0 0 0,0 0 0,0 0 0,0 0 0,0 0 0,0 0 1,0 0-1,0 1 0,-1-1 0,1 0 0,-1 0 0,1 1 0,-1-1 1,1 0-1,-1 1 0,1-1 0,-1 1 0,0-1 0,0 1 0,0 1 0,0-1 29,-1 1 0,0-1 0,0 1 0,0-1-1,0 0 1,0 1 0,0-1 0,0 0-1,-1 0 1,1 0 0,-1 0 0,0 0-1,1 0 1,-1 0 0,0-1 0,0 1-1,0-1 1,0 1 0,-3 0 0,-25 11 396,-1-1 0,-51 11 1,54-16-3381,95-22-8489,-25 4-122</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6.909"/>
    </inkml:context>
    <inkml:brush xml:id="br0">
      <inkml:brushProperty name="width" value="0.025" units="cm"/>
      <inkml:brushProperty name="height" value="0.025" units="cm"/>
    </inkml:brush>
  </inkml:definitions>
  <inkml:trace contextRef="#ctx0" brushRef="#br0">41 123 17008,'0'0'5152,"-5"10"-2494,1 0-2207,-2 2 190,1 1 0,0-1 0,1 1 0,0 0 0,1 0 0,-2 23 0,5-36-632,0 0-1,0 1 1,0-1 0,0 0-1,0 0 1,0 0 0,1 1-1,-1-1 1,0 0 0,0 0-1,0 0 1,0 1 0,0-1-1,1 0 1,-1 0 0,0 0-1,0 0 1,0 1 0,0-1-1,1 0 1,-1 0 0,0 0-1,0 0 1,0 0 0,1 0-1,-1 0 1,0 1 0,0-1-1,1 0 1,-1 0 0,0 0-1,0 0 1,0 0 0,1 0-1,-1 0 1,0 0 0,0 0-1,1 0 1,-1 0 0,0-1-1,0 1 1,1 0 0,-1 0-1,0 0 1,0 0-1,0 0 1,1 0 0,-1 0-1,0-1 1,0 1 0,0 0-1,0 0 1,1 0 0,-1 0-1,0-1 1,0 1 0,0 0-1,0 0 1,13-11 350,-9 3-301,1-1-1,-1 0 1,0 0-1,-1 0 0,0 0 1,-1 0-1,3-19 1,1-69 150,-7 97-202,1 0 1,0 1 0,0-1 0,0 0 0,0 0-1,0 0 1,-1 0 0,1 0 0,0 0 0,0 1 0,0-1-1,-1 0 1,1 0 0,0 0 0,0 0 0,0 0-1,0 0 1,-1 0 0,1 0 0,0 0 0,0 0 0,0 0-1,-1 0 1,1 0 0,0 0 0,0 0 0,0 0-1,-1 0 1,1 0 0,0 0 0,0 0 0,0-1 0,-1 1-1,1 0 1,0 0 0,0 0 0,0 0 0,0 0-1,-1 0 1,1-1 0,0 1 0,0 0 0,0 0 0,0 0-1,0 0 1,0-1 0,0 1 0,0 0 0,-1 0-1,1 0 1,0 0 0,0-1 0,0 1 0,0 0-1,0 0 1,0 0 0,0-1 0,-9 20 46,9-18-47,0 1 1,-1-1-1,1 1 0,0-1 0,0 0 1,0 1-1,0-1 0,0 1 0,1-1 1,-1 0-1,0 1 0,1-1 0,-1 0 1,1 1-1,-1-1 0,1 0 1,0 0-1,-1 1 0,1-1 0,0 0 1,0 0-1,0 0 0,0 0 0,0 0 1,0 0-1,2 1 0,-1-1 21,1 0 0,0 0 0,0 0 0,0 0 0,0-1 0,0 1 0,0-1 0,-1 0 0,1 0 0,0 0 0,0 0 0,3-1 1,5-1 44,-1 0 0,1 0 0,-1-1 0,0-1 0,0 0 0,14-7 0,-8 0-72,-1 0 0,-1-1 0,0-1 0,24-27 0,-43 82 0,1-26 0,0-1 0,1 1 0,1 0 0,1 1 0,0-1 0,2 19 0,-1-33-102,0-1-1,0 1 1,1-1-1,-1 0 1,0 1 0,1-1-1,-1 1 1,1-1 0,0 0-1,-1 0 1,1 1-1,0-1 1,0 0 0,0 0-1,0 0 1,0 0-1,0 0 1,0 0 0,0 0-1,2 1 1,-1-1-230,-1 0 1,1-1-1,-1 1 0,1 0 1,0-1-1,-1 0 0,1 1 1,0-1-1,0 0 1,-1 0-1,1 0 0,0 0 1,0 0-1,-1 0 0,1 0 1,0-1-1,1 0 0,8-4-8876</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7.315"/>
    </inkml:context>
    <inkml:brush xml:id="br0">
      <inkml:brushProperty name="width" value="0.025" units="cm"/>
      <inkml:brushProperty name="height" value="0.025" units="cm"/>
    </inkml:brush>
  </inkml:definitions>
  <inkml:trace contextRef="#ctx0" brushRef="#br0">0 136 2370,'0'0'18845,"16"-2"-16085,237-35 3080,158-18-4671,-73 48-3482,-270 7 1327,-67 0 663,0 0 0,1 0 0,-1 0 1,0 0-1,0 0 0,1 0 0,-1 0 1,0-1-1,1 1 0,-1-1 0,0 1 0,0-1 1,0 1-1,1-1 0,-1 1 0,0-1 0,0 0 1,0 0-1,0 1 0,0-1 0,0 0 0,0 0 1,-1 0-1,1 0 0,0 0 0,0 0 0,-1-1 1,1 1-1,0-2 0,3-12-6596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025"/>
    </inkml:context>
    <inkml:brush xml:id="br0">
      <inkml:brushProperty name="width" value="0.025" units="cm"/>
      <inkml:brushProperty name="height" value="0.025" units="cm"/>
    </inkml:brush>
  </inkml:definitions>
  <inkml:trace contextRef="#ctx0" brushRef="#br0">53 99 15503,'0'0'6689,"1"10"-4271,0 31-1503,-2 0 1,-2-1-1,-2 1 1,-12 49 0,-10 96 714,27-178-1552,-1-2-10,1-1 0,0 1 0,0 0 0,0 0 0,1-1 0,1 7 0,-2-11-47,1 0 0,-1 1 0,1-1 0,-1 0 0,1 0 0,0 1 0,0-1 0,0 0 0,0 0 0,0 0 0,0 0 0,0 0 0,0 0 1,0 0-1,0 0 0,1-1 0,-1 1 0,0 0 0,0-1 0,1 1 0,-1-1 0,1 1 0,-1-1 0,0 1 0,1-1 0,-1 0 0,1 0 0,1 0 0,5 0 16,0-1 0,-1 1 0,1-2 1,0 1-1,0-1 0,-1 0 0,1-1 0,-1 0 0,0 0 0,1 0 0,-1-1 0,12-9 0,11-9 111,39-38 0,-55 48-141,46-43-7,-3-3 0,-2-3 0,-3-2 0,-2-2 0,50-88 0,-82 115-53,-26 39-2835,-37 37-7976,14-15 2216</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7.971"/>
    </inkml:context>
    <inkml:brush xml:id="br0">
      <inkml:brushProperty name="width" value="0.025" units="cm"/>
      <inkml:brushProperty name="height" value="0.025" units="cm"/>
    </inkml:brush>
  </inkml:definitions>
  <inkml:trace contextRef="#ctx0" brushRef="#br0">4 16 12588,'0'0'12679,"1"11"-11313,-3 111 915,-1-61-1110,11 118 0,-1-156-858,-1-35 198,0-39 176,-8-31-687,-1 55 0,2 0 0,1 1 0,2-1 0,9-53 0,-10 76 0,0 0 0,0 0 0,1 0 1,0 0-1,-1 0 0,1 0 0,1 0 0,-1 0 0,1 1 1,-1-1-1,1 1 0,0 0 0,0 0 0,0 0 0,1 0 1,-1 1-1,1-1 0,0 1 0,-1 0 0,1 0 0,0 0 1,0 0-1,0 1 0,1 0 0,-1 0 0,0 0 0,0 0 0,1 0 1,-1 1-1,0 0 0,1 0 0,3 1 0,0 0-1,-1 0 0,0 0-1,0 1 1,0 0-1,0 0 1,-1 1 0,1 0-1,-1 0 1,1 1-1,-1-1 1,0 1-1,0 1 1,-1-1 0,1 1-1,-1 0 1,0 0-1,0 1 1,6 9 0,-10-14 0,0 0 1,-1 0 0,1 0 0,0 0 0,-1 0 0,1 0-1,-1 0 1,1 1 0,-1-1 0,0 0 0,1 0 0,-1 0 0,0 0-1,0 0 1,0 1 0,0-1 0,0 0 0,0 0 0,0 0-1,0 1 1,0-1 0,0 0 0,-1 0 0,1 0 0,-1 0-1,1 0 1,-1 1 0,1-1 0,-1 0 0,1 0 0,-1 0-1,0 0 1,0-1 0,1 1 0,-1 0 0,0 0 0,0 0-1,0-1 1,0 1 0,0 0 0,0-1 0,0 1 0,0-1-1,0 1 1,0-1 0,-1 0 0,1 1 0,0-1 0,0 0-1,0 0 1,-1 0 0,-1 0 0,-11 2 7,0 0 0,0-1 0,-23-2 0,24 1-5,-67-11-11415,102 11 6448,7 1-1110</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8.469"/>
    </inkml:context>
    <inkml:brush xml:id="br0">
      <inkml:brushProperty name="width" value="0.025" units="cm"/>
      <inkml:brushProperty name="height" value="0.025" units="cm"/>
    </inkml:brush>
  </inkml:definitions>
  <inkml:trace contextRef="#ctx0" brushRef="#br0">217 15 15535,'0'0'6689,"-8"-3"-4404,1 0-2088,0 1 1,1 0 0,-1 1 0,0-1-1,0 1 1,0 1 0,0-1 0,0 1 0,0 0-1,0 1 1,0 0 0,0 0 0,0 0 0,0 1-1,0 0 1,0 0 0,1 1 0,-1 0-1,-9 6 1,10-4-19,-1 0 0,1 0 1,0 1-1,1-1 0,-1 1 0,-4 9 0,7-12-127,2 0-1,-1 0 1,0 0-1,1 0 1,-1 1-1,1-1 1,0 0-1,0 1 1,0-1-1,1 1 1,-1 0 0,1-1-1,0 1 1,0-1-1,0 1 1,1 4-1,0-6-44,0 0-1,0-1 1,0 1-1,0-1 1,0 1-1,0-1 0,0 1 1,0-1-1,1 1 1,-1-1-1,0 0 1,1 0-1,-1 0 1,1 0-1,0 0 0,-1 0 1,1 0-1,0 0 1,-1-1-1,1 1 1,0-1-1,0 1 1,0-1-1,3 1 1,51 2 125,-50-3-95,0 0 5,5 1-21,0-1 1,0-1-1,0 0 0,0 0 1,17-6-1,-26 7 8,0-1 0,1 0-1,-1 0 1,0-1 0,1 1-1,-1-1 1,0 1 0,0-1-1,0 1 1,0-1 0,0 0-1,-1 0 1,1 0 0,0 0-1,-1 0 1,0-1 0,1 1-1,-1 0 1,0-1 0,0 1-1,0-1 1,-1 1 0,1-1 0,-1 1-1,1-1 1,-1 1 0,0-1-1,0 0 1,0-2 0,0 5-25,1 0 0,-1 1 0,0-1 0,1 0 0,-1 0 0,0 1 0,0-1 0,1 0 0,-1 0 1,0 1-1,0-1 0,0 0 0,1 1 0,-1-1 0,0 0 0,0 1 0,0-1 0,0 0 0,0 1 1,0-1-1,0 0 0,0 1 0,0-1 0,0 1 0,0-1 0,0 0 0,0 1 0,0-1 0,0 0 1,0 1-1,0-1 0,0 0 0,0 1 0,0-1 0,-1 0 0,1 1 0,0-1 0,0 0 0,0 1 1,-1-1-1,1 0 0,0 0 0,0 1 0,-1-1 0,1 0 0,0 0 0,-1 1 0,1-1 0,0 0 1,-1 0-1,1 0 0,0 0 0,-1 0 0,1 1 0,-1-1 0,28 2-456,-26-2 413,0 0-1,0 0 0,0 0 0,1 0 1,-1 0-1,0 0 0,0 1 1,1-1-1,-1 0 0,0 0 0,0 1 1,0-1-1,0 1 0,0-1 1,0 1-1,2 1 0,-2 0 43,0 0 1,0 1-1,0-1 0,-1 0 1,1 1-1,-1-1 0,1 0 1,-1 1-1,0-1 0,0 0 1,0 1-1,-1 3 0,-5 30 453,4-31-430,1 0-1,-1 1 1,1-1-1,1 0 1,-1 1-1,1-1 1,0 1-1,0-1 1,1 1 0,0 4-1,0-9-106,-1 0 0,1-1-1,-1 0 1,1 1 0,-1-1-1,1 1 1,-1-1 0,1 0 0,-1 1-1,1-1 1,0 0 0,-1 0-1,1 1 1,0-1 0,-1 0-1,1 0 1,0 0 0,-1 0 0,1 0-1,0 0 1,-1 0 0,1 0-1,-1 0 1,1 0 0,0 0 0,-1 0-1,1 0 1,0-1 0,-1 1-1,1 0 1,-1 0 0,1-1 0,0 1-1,-1-1 1,1 1 0,-1 0-1,1-1 1,-1 1 0,1-1-1,-1 1 1,1-1 0,22-19-7657,-6-2-4012</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8.873"/>
    </inkml:context>
    <inkml:brush xml:id="br0">
      <inkml:brushProperty name="width" value="0.025" units="cm"/>
      <inkml:brushProperty name="height" value="0.025" units="cm"/>
    </inkml:brush>
  </inkml:definitions>
  <inkml:trace contextRef="#ctx0" brushRef="#br0">1 0 15214,'0'0'17008,"80"31"-16463,-36-31-545,1-4 0,-1-1 0,-6 0 0,-9 3-1666,-9 2-1280,-9 0-1410</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4:59.203"/>
    </inkml:context>
    <inkml:brush xml:id="br0">
      <inkml:brushProperty name="width" value="0.025" units="cm"/>
      <inkml:brushProperty name="height" value="0.025" units="cm"/>
    </inkml:brush>
  </inkml:definitions>
  <inkml:trace contextRef="#ctx0" brushRef="#br0">1 28 17104,'0'0'11499,"87"15"-10058,-33-15-896,4-5-385,-2-3-128,-4 4-128,-10-4-1858,-8 0-4548,-4-2-8648</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1.156"/>
    </inkml:context>
    <inkml:brush xml:id="br0">
      <inkml:brushProperty name="width" value="0.025" units="cm"/>
      <inkml:brushProperty name="height" value="0.025" units="cm"/>
    </inkml:brush>
  </inkml:definitions>
  <inkml:trace contextRef="#ctx0" brushRef="#br0">295 99 5285,'6'-5'1739,"-2"2"-828,1 0 0,-1 0-1,0 0 1,0-1 0,0 1 0,0-1 0,-1 0 0,1 0 0,-1 0 0,0-1-1,-1 1 1,1-1 0,-1 0 0,0 1 0,0-1 0,0 0 0,1-6-1,-3 10-834,-1 0-1,0 0 1,1 0-1,-1 0 1,0 0-1,1 0 1,-1 1-1,0-1 1,0 0-1,1 0 1,-1 1-1,0-1 1,0 1-1,0-1 1,0 1-1,0-1 1,0 1-1,0-1 1,0 1-1,0 0 0,0 0 1,0 0-1,-1-1 1,1 1-1,0 0 1,0 0-1,0 0 1,-2 1-1,-41-1 128,36 1-53,-7 0-116,0 1 0,-1 1 1,1 1-1,1 0 1,-1 0-1,1 2 0,-1 0 1,-23 14-1,29-15 53,-1 1-1,1 0 1,1 0-1,-1 1 1,1 0 0,0 1-1,0 0 1,1 0-1,0 1 1,1-1-1,0 1 1,0 1-1,-5 11 1,9-17-52,1 0 0,-1 0 0,1 0-1,0 1 1,0-1 0,1 0 0,-1 0 0,1 1 0,0-1 0,0 0 0,0 0-1,0 1 1,1-1 0,0 0 0,0 0 0,0 0 0,0 0 0,1 0-1,0 0 1,0 0 0,0 0 0,0 0 0,0-1 0,1 1 0,-1-1-1,1 0 1,0 0 0,0 0 0,0 0 0,1 0 0,-1 0 0,1-1 0,-1 0-1,1 0 1,0 0 0,0 0 0,0-1 0,4 2 0,10 3 9,-1-1 0,1-1 0,0 0 1,1-1-1,-1-1 0,0-1 0,31-2 1,-46 1-32,-1 0 1,1 0 0,-1 0-1,1-1 1,0 1-1,-1-1 1,1 0 0,-1 1-1,1-1 1,-1 0 0,0-1-1,1 1 1,-1 0 0,0-1-1,0 1 1,0-1 0,0 0-1,0 1 1,0-1 0,0 0-1,-1 0 1,1 0-1,0-1 1,-1 1 0,0 0-1,0 0 1,0-1 0,0 1-1,1-5 1,-1 5 6,-1 0 0,0 1 0,0-1 0,0 1 0,-1-1 0,1 0 0,0 1 0,-1-1-1,1 1 1,-1-1 0,1 1 0,-1-1 0,1 1 0,-1-1 0,0 1 0,0 0 0,0-1 0,0 1 0,-1-2 0,-1 1-1,1 1 0,0-1 0,-1 0 0,1 1 0,-1-1 0,0 1 0,1 0 0,-1 0 1,0 0-1,0 0 0,0 1 0,0-1 0,1 1 0,-4-1 0,-55 2 112,59-1-115,0 0-1,0 0 1,0 0 0,0 1 0,0-1-1,0 1 1,0-1 0,0 1-1,0 0 1,0-1 0,0 1-1,0 0 1,1 1 0,-1-1 0,0 0-1,1 0 1,-1 1 0,0-1-1,1 1 1,0-1 0,-1 1-1,1 0 1,0-1 0,0 1-1,-2 3 1,5-4 7,0 1 0,1-2 0,-1 1 0,0 0-1,0 0 1,0-1 0,1 1 0,-1-1 0,0 0 0,0 0-1,1 0 1,-1 0 0,0 0 0,1 0 0,2-1 0,0 1 22,15-1 15,0-1 0,0-1 1,0-1-1,25-8 0,31-6-542,-76 18 465,1-1 1,0 1 0,-1 0 0,1 0-1,0 0 1,-1 0 0,1 0 0,0 0-1,-1 0 1,1 0 0,0 0 0,-1 0-1,1 0 1,0 0 0,-1 0 0,1 0-1,0 1 1,-1-1 0,1 0 0,-1 0-1,1 1 1,0-1 0,-1 1 0,1-1-1,-1 0 1,1 1 0,-1-1 0,1 1-1,-1-1 1,1 2 0,-3 22-157,-28 39 288,19-43-92,10-19-52,1 0 0,-1-1 0,1 1 0,0 0 1,-1 0-1,1 0 0,0-1 0,0 1 1,-1 0-1,1 0 0,0 0 0,0 0 1,0 0-1,0 0 0,0 0 0,0-1 0,1 1 1,-1 0-1,0 0 0,0 0 0,1 0 1,-1-1-1,0 1 0,1 0 0,0 1 0,0-1-193,0-1 0,0 0-1,0 1 1,0-1-1,-1 0 1,1 0 0,0 1-1,0-1 1,0 0-1,0 0 1,0 0 0,0 0-1,0 0 1,0 0-1,0-1 1,0 1 0,0 0-1,0 0 1,0-1-1,0 1 1,0-1 0,0 1-1,1-2 1,16-12-5923</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1.502"/>
    </inkml:context>
    <inkml:brush xml:id="br0">
      <inkml:brushProperty name="width" value="0.025" units="cm"/>
      <inkml:brushProperty name="height" value="0.025" units="cm"/>
    </inkml:brush>
  </inkml:definitions>
  <inkml:trace contextRef="#ctx0" brushRef="#br0">46 0 12940,'0'0'10122,"-16"55"-8937,6-25-416,0 3-289,5-1-128,0 2-159,5-5-97,0-7-32,0 0 0,5-9-545,2-8-928,1-5-993,-5 0-993,-3-4-2275</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1.850"/>
    </inkml:context>
    <inkml:brush xml:id="br0">
      <inkml:brushProperty name="width" value="0.025" units="cm"/>
      <inkml:brushProperty name="height" value="0.025" units="cm"/>
    </inkml:brush>
  </inkml:definitions>
  <inkml:trace contextRef="#ctx0" brushRef="#br0">11 86 12011,'0'0'3001,"-3"-8"143,-4-27-737,7 34-2297,0-1-1,0 1 0,0 0 0,0 0 1,0-1-1,1 1 0,-1 0 0,1 0 0,-1-1 1,1 1-1,-1 0 0,1 0 0,-1 0 0,1 0 1,0 0-1,0 0 0,-1 0 0,1 0 1,0 0-1,0 0 0,0 0 0,0 1 0,0-1 1,0 0-1,1 1 0,-1-1 0,0 1 0,0-1 1,0 1-1,1-1 0,-1 1 0,1 0 1,43-8 396,-41 7-340,23-1 50,-1 1 0,1 1 0,33 4 0,-51-3-193,1 0-1,-1 1 1,0 0 0,0 1-1,-1-1 1,1 2-1,0-1 1,-1 1 0,0 1-1,0 0 1,0 0-1,13 12 1,-19-16-10,-1 0 1,0 0-1,0 0 1,0 1 0,1-1-1,-1 0 1,-1 1-1,1-1 1,0 1-1,0-1 1,0 1-1,-1-1 1,1 1-1,-1-1 1,1 1-1,-1 0 1,0-1-1,0 1 1,0 0-1,0-1 1,0 1-1,0 0 1,0-1-1,0 1 1,-1 1-1,0 0 53,-1-1 0,1 1 0,-1-1 0,1 1 0,-1-1-1,0 0 1,0 0 0,0 0 0,0 0 0,-1 0 0,1-1 0,0 1-1,-4 1 1,-8 4 197,0-1 1,0 0-1,0-1 0,-18 4 0,-8-3 297,11-1-537,25-4-3128,12 0-3507,16-2-477</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2.202"/>
    </inkml:context>
    <inkml:brush xml:id="br0">
      <inkml:brushProperty name="width" value="0.025" units="cm"/>
      <inkml:brushProperty name="height" value="0.025" units="cm"/>
    </inkml:brush>
  </inkml:definitions>
  <inkml:trace contextRef="#ctx0" brushRef="#br0">130 0 13485,'0'0'9705,"-8"7"-8472,-5 6-676,1 0-1,1 1 1,0 0-1,1 0 1,-12 22-1,16-25-340,0 1 0,0 0 0,1 0 0,1 0 0,0 1 0,1 0 0,0-1 0,1 1 0,-1 14 0,4-26-184,-1 0 1,1 0 0,0 0 0,-1 0-1,1 0 1,0 0 0,0 0 0,0 0 0,0-1-1,0 1 1,0 0 0,0 0 0,0-1-1,0 1 1,1-1 0,-1 1 0,0-1-1,0 0 1,1 1 0,-1-1 0,0 0 0,0 0-1,1 0 1,-1 0 0,0 0 0,3 0-1,42 1 153,-39-1-149,43 2-65,12 0-2177,-23-5-8612,-29 0 1716</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2.639"/>
    </inkml:context>
    <inkml:brush xml:id="br0">
      <inkml:brushProperty name="width" value="0.025" units="cm"/>
      <inkml:brushProperty name="height" value="0.025" units="cm"/>
    </inkml:brush>
  </inkml:definitions>
  <inkml:trace contextRef="#ctx0" brushRef="#br0">210 2 16496,'0'0'9705,"-10"-1"-9262,4 1-353,0 0 1,-1 0-1,1 0 1,0 1-1,-1 0 0,1 0 1,0 1-1,0 0 1,0 0-1,0 0 0,0 1 1,1 0-1,-1 0 1,1 0-1,-8 6 1,6-4 39,-53 44 795,57-47-861,0 1-1,1 0 1,0-1 0,-1 1-1,1 0 1,0 0-1,0 1 1,0-1-1,1 0 1,-1 1-1,1-1 1,0 0-1,0 1 1,0 0-1,0-1 1,1 1-1,-1 7 1,2-10-41,0 0 0,-1 1 0,1-1 0,0 0 0,0 1 0,0-1 0,0 0 0,0 0 0,0 0 0,0 0 0,0 0-1,1 0 1,-1 0 0,0 0 0,0-1 0,1 1 0,-1 0 0,1-1 0,-1 1 0,1-1 0,-1 1 0,1-1 0,-1 0 0,1 0 0,-1 1 0,1-1 0,1-1 0,53 3 198,-45-2-177,0 0-40,-1-1 0,1 0 0,-1 0 0,16-5 0,-24 6-8,0 0 0,1-1 0,-1 0 0,0 1 0,0-1 0,0 0 1,-1 0-1,1 0 0,0 0 0,0-1 0,0 1 0,-1 0 0,1-1 0,-1 1 1,1-1-1,-1 0 0,0 1 0,1-1 0,-1 0 0,0 0 0,0 0 0,0 0 1,0 0-1,-1 0 0,1 0 0,0 0 0,-1 0 0,0 0 0,1-3 0,-2 4 3,0 0-1,0-1 1,0 1-1,0 0 1,0 0-1,0 0 0,0 0 1,0 0-1,-1 0 1,1 0-1,0 0 0,-1 0 1,1 1-1,-1-1 1,1 0-1,-1 1 1,1-1-1,-1 1 0,1 0 1,-1 0-1,1-1 1,-1 1-1,1 0 1,-1 0-1,0 0 0,1 0 1,-1 1-1,-1-1 1,1 0 9,-1 0 1,1 0 0,-1 0-1,1 0 1,-1 0 0,1 1 0,0-1-1,-1 1 1,1 0 0,0-1-1,-1 1 1,1 0 0,0 0-1,0 1 1,0-1 0,0 0-1,0 1 1,0-1 0,-3 3 0,5-3-4,0 0 0,0-1 0,-1 1 0,1 0 0,0 0 0,0-1 0,0 1 0,0 0 0,0-1 0,0 1 0,0 0 1,0 0-1,0-1 0,0 1 0,1 0 0,-1-1 0,0 1 0,0 0 0,1-1 0,-1 1 0,0 0 0,1-1 0,-1 1 1,1-1-1,-1 1 0,1-1 0,-1 1 0,1-1 0,-1 1 0,1-1 0,-1 1 0,1-1 0,0 0 0,-1 1 0,1-1 1,0 0-1,-1 1 0,1-1 0,0 0 0,-1 0 0,1 0 0,0 0 0,-1 0 0,1 0 0,0 0 0,0 0 0,43 2-16,-36-2-126,60-12-1801,-82 49 1453,10-30 265,-15 33 777,14-11-3846</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4.658"/>
    </inkml:context>
    <inkml:brush xml:id="br0">
      <inkml:brushProperty name="width" value="0.025" units="cm"/>
      <inkml:brushProperty name="height" value="0.025" units="cm"/>
    </inkml:brush>
  </inkml:definitions>
  <inkml:trace contextRef="#ctx0" brushRef="#br0">93 112 6887,'0'0'2765,"-11"2"-155,2-1-1740,-36 6 963,17 4 4283,35-13-2915,10 4-2597,-4-1-95,280-26 4079,-106 4-4067,128 2-262,408-48-54,-698 66-343,-20 6-1006,-7-3 729,0-1 0,1 0-1,-1 1 1,0-1 0,0 0 0,0 0-1,0 0 1,0 0 0,0-1-1,0 1 1,0-1 0,0 1-1,0-1 1,-4 1 0,-12 0-5457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350"/>
    </inkml:context>
    <inkml:brush xml:id="br0">
      <inkml:brushProperty name="width" value="0.025" units="cm"/>
      <inkml:brushProperty name="height" value="0.025" units="cm"/>
    </inkml:brush>
  </inkml:definitions>
  <inkml:trace contextRef="#ctx0" brushRef="#br0">1 0 18257,'0'0'1826,"14"56"1089,-2-28-65,3-5-1889,5-4-512,3-2-321,3-8-865,5-6-1537,2-3-2178,-2-13-2371</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5.626"/>
    </inkml:context>
    <inkml:brush xml:id="br0">
      <inkml:brushProperty name="width" value="0.025" units="cm"/>
      <inkml:brushProperty name="height" value="0.025" units="cm"/>
    </inkml:brush>
  </inkml:definitions>
  <inkml:trace contextRef="#ctx0" brushRef="#br0">227 113 3748,'0'0'4660,"6"-9"-1217,-2 5-2906,28-36 2761,-30 38-2802,-1-1 1,1 1-1,-1-1 1,1 1-1,-1-1 0,0 0 1,0 0-1,0 1 0,0-1 1,0 0-1,-1 0 0,1 0 1,-1 0-1,0 0 0,0 0 1,-1-5-1,-1 7-329,-1 0 0,1 0 0,-1 0-1,1 0 1,-1 0 0,0 1 0,1-1-1,-1 1 1,0 0 0,0 0 0,1 0 0,-1 0-1,0 0 1,1 0 0,-6 2 0,7-2-60,-9 2-54,1 1 0,-1 0 0,1 0 0,0 0 0,0 1 0,1 1 0,-1 0 0,1 0 0,0 0 0,0 1 0,1 0 0,-1 1 0,-6 8 0,0 0 108,1 0 0,0 1 0,2 0 0,0 1 0,-12 25 0,19-33-64,0 0-1,0 1 1,1 0 0,1-1-1,0 1 1,0 0-1,0 0 1,1 0-1,1 0 1,0 11-1,1-18-77,-1 1 0,1-1 0,-1 1 0,1-1 0,0 0 1,0 1-1,0-1 0,1 0 0,-1 0 0,1 0 0,0 0 0,0 0 0,0 0 0,0 0 0,0 0 0,1-1 0,-1 1 0,1-1 0,0 0 0,0 0 0,0 0 0,0 0 0,0 0 0,0-1 0,0 1 0,0-1 0,1 0 0,-1 0 0,0 0 0,1 0 0,3-1 0,1 2 45,1-2-1,-1 1 0,0-1 0,0-1 0,1 0 1,-1 0-1,0 0 0,0-1 0,0 0 0,0-1 1,-1 1-1,1-2 0,13-6 0,-17 7-44,0 0 1,0 0-1,0 0 0,0-1 0,0 1 1,-1-1-1,0 0 0,0 0 1,0 0-1,0 0 0,-1 0 0,1-1 1,-1 1-1,0-1 0,0 0 0,-1 1 1,0-1-1,1 0 0,-1 0 1,-1 0-1,1 0 0,-1 0 0,0 0 1,-1-5-1,1 8-13,-1 0 0,1 1 0,-1-1 0,1 0 0,-1 1 0,0-1 0,0 1 0,0-1-1,0 1 1,0 0 0,0-1 0,0 1 0,0 0 0,0 0 0,-1-1 0,1 1 0,-1 0 0,1 0 0,-1 1 0,1-1 0,-1 0 0,1 0 0,-1 1 0,0-1 0,1 1 0,-3-1 0,1 0-15,-1 0 1,0 1-1,0-1 1,1 1-1,-1 0 1,0 0-1,1 0 1,-1 0-1,0 1 1,0-1-1,-4 2 1,7-2 5,1 0 0,0 0 0,0 0-1,-1 0 1,1 0 0,0 0 0,0 0 0,-1 0 0,1 0 0,0 1 0,0-1 0,0 0 0,-1 0 0,1 0 0,0 0 0,0 0 0,-1 0 0,1 0 0,0 1 0,0-1 0,0 0 0,0 0-1,-1 0 1,1 0 0,0 1 0,0-1 0,0 0 0,0 0 0,0 0 0,0 1 0,-1-1 0,1 0 0,0 0 0,0 1 0,0-1 0,0 0 0,0 0 0,0 1 0,0-1 0,0 0 0,0 0 0,0 0-1,0 1 1,12 4-64,16 0 60,-12-6-13,0-1 0,-1 0 0,1-1 0,0-1 0,-1 0 0,23-10-1,13-4-120,-50 19 126,-1 0 1,1-1 0,-1 1-1,0 0 1,1 0 0,-1 0-1,0 0 1,0 0 0,0-1-1,0 1 1,0 0 0,0 0 0,0 0-1,0 0 1,0 0 0,0 0-1,0-1 1,0 1 0,-1 0-1,1 0 1,0 0 0,-1 0-1,1-1 1,-1 2 0,-25 46 304,21-40-370,0 1 0,0-1 1,0 1-1,1 0 0,1 0 0,0 0 1,0 1-1,0-1 0,-1 20 1,4-29-92,0 0 0,0 0 0,0 1 0,1-1 0,-1 0 0,0 1 0,0-1 0,0 0 0,1 0 0,-1 0 0,0 1 0,0-1 0,1 0 0,-1 0 0,0 0 0,1 1 1,-1-1-1,0 0 0,1 0 0,-1 0 0,0 0 0,1 0 0,-1 0 0,0 0 0,1 0 0,-1 0 0,0 0 0,1 0 0,-1 0 0,0 0 0,1 0 0,-1 0 0,0 0 0,1 0 0,-1 0 0,0-1 0,1 1 1,-1 0-1,0 0 0,0 0 0,1-1 0,-1 1 0,11-10-7292</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5.967"/>
    </inkml:context>
    <inkml:brush xml:id="br0">
      <inkml:brushProperty name="width" value="0.025" units="cm"/>
      <inkml:brushProperty name="height" value="0.025" units="cm"/>
    </inkml:brush>
  </inkml:definitions>
  <inkml:trace contextRef="#ctx0" brushRef="#br0">29 0 17649,'0'0'8552,"1"51"-7271,-6-25-608,2-1-353,0 2-192,3 2-64,0-6 0,0 2-128,0-4-1121,0-3-673,0-5-448,0-6-1025,-5-5-1858,-8-2-3908</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6.313"/>
    </inkml:context>
    <inkml:brush xml:id="br0">
      <inkml:brushProperty name="width" value="0.025" units="cm"/>
      <inkml:brushProperty name="height" value="0.025" units="cm"/>
    </inkml:brush>
  </inkml:definitions>
  <inkml:trace contextRef="#ctx0" brushRef="#br0">1 122 12139,'0'0'2958,"3"-10"256,-2 4-2933,1 1 0,0 0 0,1 0 0,-1 0 0,1 1 0,0-1 0,0 1 0,0-1 0,0 1 0,1 0 0,0 0 0,0 0 0,0 1 0,0-1 0,1 1 0,-1 0 0,1 1 0,0-1 0,0 1 0,0-1 0,9-1 0,16-4 324,1 2 1,-1 1 0,1 2 0,0 0 0,61 5 0,-90-2-604,1-1 1,0 1-1,-1 1 1,1-1-1,-1 0 0,1 1 1,-1-1-1,1 1 1,-1 0-1,1-1 0,-1 1 1,0 1-1,1-1 1,-1 0-1,0 0 0,0 1 1,0-1-1,0 1 1,0 0-1,0 0 0,0 0 1,-1-1-1,1 2 1,2 3-1,-4-4 37,1 1 0,-1-1-1,0 0 1,0 0 0,0 1 0,-1-1 0,1 0 0,0 0 0,-1 1-1,0-1 1,1 0 0,-1 0 0,0 0 0,0 0 0,0 0-1,0 0 1,0 0 0,-1 0 0,1 0 0,-1-1 0,1 1 0,-1 0-1,0-1 1,1 1 0,-1-1 0,0 0 0,-4 3 0,-7 4 206,-1 0 1,0-1-1,-1-1 0,0 0 1,0 0-1,-18 3 1,9-4-4090,4-2-4317,38-5 254</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6.655"/>
    </inkml:context>
    <inkml:brush xml:id="br0">
      <inkml:brushProperty name="width" value="0.025" units="cm"/>
      <inkml:brushProperty name="height" value="0.025" units="cm"/>
    </inkml:brush>
  </inkml:definitions>
  <inkml:trace contextRef="#ctx0" brushRef="#br0">97 1 10858,'0'0'15076,"-2"12"-13571,-6 27-398,-2-1 0,-1-1 1,-19 42-1,21-56-881,4-11-121,1-3-24,0 0 0,1 1 0,0 0 0,1 0 1,0 0-1,-2 16 0,8-25-81,-1 0 0,0 0 0,0 0 0,1 0 0,-1-1 0,0 0 0,1 1 0,-1-1 0,1 0 0,6-2 0,-4 2 0,45 2-100,-34 0-314,1-1 0,-1-1 0,0 0 0,0-2 0,31-5 0,-30-3-4481,-2-4-2200</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17.123"/>
    </inkml:context>
    <inkml:brush xml:id="br0">
      <inkml:brushProperty name="width" value="0.025" units="cm"/>
      <inkml:brushProperty name="height" value="0.025" units="cm"/>
    </inkml:brush>
  </inkml:definitions>
  <inkml:trace contextRef="#ctx0" brushRef="#br0">46 40 13997,'0'0'14574,"-1"9"-13779,-17 76 594,11-58-886,1 0 0,1 0 0,-3 52 0,9-86-503,0 1 0,1-1 0,0 1 0,0-1 0,1 1 0,-1 0 0,6-7 0,5-16 0,-5 6 0,-2-1 0,0 0 0,-1-1 0,-2 1 0,0-1 0,-1-27 0,-4 43 0,-3 12 0,-1 17 0,6-19 0,0 1 0,0-1 0,0 1 0,0 0 0,0-1 0,1 1 0,-1-1 0,0 1 0,1-1 0,-1 1 0,1-1 0,0 0 0,0 1 0,-1-1 0,1 0 0,0 1 0,0-1 0,0 0 0,0 0 0,0 0 0,1 0 0,-1 0 0,0 0 0,3 2 0,0-2 0,0 1 0,0-1 0,0 1 0,0-1 0,0 0 0,0-1 0,1 1 0,-1-1 0,6 0 0,2 0 0,1-1 0,-1-1 0,0 0 0,0-1 0,0 0 0,15-6 0,-14 2 0,0 0 0,0 0 0,16-13 0,-28 35 0,-13 25-19,6-20-157,0 1 1,-5 37-1,10-54 80,1 0 0,0 0 0,-1 0 0,1 1 0,1-1 0,-1 0 0,1 0 0,-1 0 0,1 0 0,0 0 0,1 0 0,-1-1 0,1 1 0,-1 0 0,1-1 0,0 1 0,1-1 0,-1 1 0,1-1 0,3 4 0,20 6-6134,3-11-5061</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29.968"/>
    </inkml:context>
    <inkml:brush xml:id="br0">
      <inkml:brushProperty name="width" value="0.025" units="cm"/>
      <inkml:brushProperty name="height" value="0.025" units="cm"/>
    </inkml:brush>
  </inkml:definitions>
  <inkml:trace contextRef="#ctx0" brushRef="#br0">1 0 9961,'0'0'10346,"63"22"-8232,-21-21-480,7-1-577,5 0-385,-3 0-415,-2 0-161,-6-3-64,-9 1-32,-11 2-705,-10 0-544,-13 12-4004,-21 1 1954,-10-2-2851</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0.356"/>
    </inkml:context>
    <inkml:brush xml:id="br0">
      <inkml:brushProperty name="width" value="0.025" units="cm"/>
      <inkml:brushProperty name="height" value="0.025" units="cm"/>
    </inkml:brush>
  </inkml:definitions>
  <inkml:trace contextRef="#ctx0" brushRef="#br0">0 5 9321,'0'0'17616,"78"4"-16815,-29-3-448,9 0-225,4-1-128,7 0-1794,-3 0-2786,1-11-3396</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0.698"/>
    </inkml:context>
    <inkml:brush xml:id="br0">
      <inkml:brushProperty name="width" value="0.025" units="cm"/>
      <inkml:brushProperty name="height" value="0.025" units="cm"/>
    </inkml:brush>
  </inkml:definitions>
  <inkml:trace contextRef="#ctx0" brushRef="#br0">450 28 13965,'0'0'3865,"-9"-5"-795,3 1-2778,-1 1-1,0 0 1,-1 0 0,1 1 0,0 0 0,-1 0 0,0 1-1,1 0 1,-1 0 0,0 1 0,1-1 0,-1 2 0,0-1-1,-14 4 1,3 2 14,0 1-1,0 0 1,1 2 0,0 0-1,1 1 1,0 0 0,0 2-1,1 0 1,1 1-1,0 0 1,0 1 0,2 1-1,0 0 1,0 1 0,2 1-1,0-1 1,1 2-1,0 0 1,-7 21 0,14-32-275,1-1 1,0 1 0,1-1 0,-1 1-1,1 0 1,1 0 0,-1 0 0,1 0-1,1 0 1,-1 0 0,1-1 0,2 11-1,-1-13-17,-1-1-1,1 0 0,-1 0 0,1 1 0,0-1 0,0 0 1,1-1-1,-1 1 0,1 0 0,-1-1 0,1 1 0,0-1 1,0 0-1,0 0 0,0 0 0,0 0 0,0 0 1,1-1-1,-1 0 0,0 1 0,1-1 0,-1 0 0,1-1 1,6 1-1,3 1 17,0-1 0,0 0 0,0-1 0,0-1 0,0 0 1,0-1-1,-1 0 0,1-1 0,0 0 0,-1-1 0,20-9 0,-26 10-20,-1 1-1,-1-1 0,1 0 0,0 0 0,-1-1 0,1 1 0,-1-1 0,0 0 0,0 0 1,-1-1-1,1 1 0,-1-1 0,0 1 0,0-1 0,-1 0 0,1 0 0,-1 0 1,0-1-1,0 1 0,-1-1 0,0 1 0,0-1 0,0 1 0,0-1 0,-1 1 1,0-1-1,0 0 0,-1 1 0,-1-8 0,1 9-9,0 1 0,0-1 0,-1 0 0,1 1 0,-1-1 0,0 1 0,-4-6 0,0 0 0,7 8 0,-1 1 1,0-1-1,1 1 1,-1 0-1,1-1 0,-1 1 1,1-1-1,-1 1 0,0 0 1,1 0-1,0-1 1,-1 1-1,1 0 0,-1 0 1,1-1-1,-1 1 0,1 0 1,-1 0-1,1 0 1,0 0-1,-1 0 0,1 0 1,-1 0-1,1 0 0,-1 0 1,1 0-1,0 0 1,-1 0-1,1 1 0,-1-1 1,2 0-1,20 2-60,-7 1-136,-6-2 11,0 0 1,0 1-1,-1 0 0,1 0 1,0 1-1,-1 0 0,1 1 1,12 7-1,-20-9 169,0-1-1,0 1 1,0 0-1,0 0 1,0 0-1,0 0 1,-1 0-1,1 0 1,-1 0-1,1-1 1,-1 2 0,0-1-1,0 0 1,0 0-1,0 0 1,0 0-1,0 0 1,-1 0-1,1 0 1,0 0-1,-2 3 1,-17 42 214,18-44-167,-2 3 29,-3 6 26,0 0 0,1-1 0,0 2 0,1-1 0,1 0-1,0 1 1,-3 25 0,6-37-222,1-1 1,-1 1-1,0 0 0,1 0 0,-1 0 0,0-1 1,1 1-1,-1 0 0,1-1 0,0 1 1,-1 0-1,1-1 0,-1 1 0,1-1 0,0 1 1,-1-1-1,1 1 0,0-1 0,0 0 0,-1 1 1,1-1-1,0 0 0,0 1 0,0-1 1,0 0-1,-1 0 0,1 0 0,0 0 0,0 0 1,0 0-1,0 0 0,-1 0 0,1 0 1,0 0-1,0 0 0,0-1 0,0 1 0,-1 0 1,1-1-1,0 1 0,0 0 0,-1-1 1,1 1-1,0-1 0,0 0 0,24-16-5875</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1.059"/>
    </inkml:context>
    <inkml:brush xml:id="br0">
      <inkml:brushProperty name="width" value="0.025" units="cm"/>
      <inkml:brushProperty name="height" value="0.025" units="cm"/>
    </inkml:brush>
  </inkml:definitions>
  <inkml:trace contextRef="#ctx0" brushRef="#br0">35 1 18449,'0'0'2947,"-25"49"513,19-21-578,3 3-1024,3 3-1346,0 2-383,3-2-161,6 0-1186,-2-5-1152,-4-4-64,-3-8-1666,0-11-1473</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1.386"/>
    </inkml:context>
    <inkml:brush xml:id="br0">
      <inkml:brushProperty name="width" value="0.025" units="cm"/>
      <inkml:brushProperty name="height" value="0.025" units="cm"/>
    </inkml:brush>
  </inkml:definitions>
  <inkml:trace contextRef="#ctx0" brushRef="#br0">1 87 14221,'0'-10'3059,"0"10"-3056,0-3 185,-1 0 0,1 1 0,0-1 0,0 0 0,0 1 0,1-1 1,-1 0-1,1 1 0,-1-1 0,1 0 0,0 1 0,0-1 0,0 1 0,0-1 0,1 1 1,-1 0-1,1 0 0,-1-1 0,1 1 0,0 0 0,0 0 0,0 0 0,0 1 0,0-1 1,0 0-1,0 1 0,1 0 0,-1-1 0,1 1 0,-1 0 0,1 0 0,-1 0 0,1 0 1,-1 1-1,5-1 0,14-2 630,1 2 1,0 0 0,0 1-1,39 6 1,-27 1-530,0 1-1,-1 1 1,0 2-1,46 21 1,-75-30-280,0 0 0,0 0 0,-1 0 0,1 1 0,0-1 0,-1 1 0,1 0 0,-1 0 0,4 6 0,-6-9 23,0 1-1,-1 1 1,0-1-1,1 0 0,-1 0 1,0 0-1,1 0 1,-1 0-1,0 0 0,0 0 1,0 0-1,0 0 1,0 1-1,0-1 0,0 0 1,0 0-1,0 0 1,-1 0-1,1 0 0,0 0 1,-1 0-1,1 0 1,-1 0-1,1 0 0,-1 0 1,0 0-1,1 0 1,-1 0-1,0 0 0,1 0 1,-1-1-1,0 1 0,0 0 1,0 0-1,0-1 1,0 1-1,0-1 0,0 1 1,0-1-1,0 1 1,-2-1-1,-72 36 678,-18 10 28,85-42-701,0 1-1,1 0 1,-1 1 0,1 0-1,1 0 1,-1 0 0,1 1-1,-9 12 1,14-17-34,0-1 0,0 1 0,0 0-1,0-1 1,0 1 0,0 0 0,0-1 0,1 1 0,-1 0-1,1 0 1,-1 0 0,1 0 0,0 0 0,0-1 0,0 1-1,0 0 1,0 0 0,0 0 0,0 0 0,0 0 0,1 0-1,-1 0 1,1-1 0,0 1 0,-1 0 0,1 0 0,0-1 0,0 1-1,0 0 1,0-1 0,0 1 0,0-1 0,1 0 0,-1 1-1,1-1 1,-1 0 0,1 0 0,-1 1 0,1-1 0,-1-1-1,1 1 1,0 0 0,0 0 0,2 0 0,11 5-59,0-2 0,-1 1 0,1-2 0,22 2 1,-25-3-79,44 3-3424,0-4-3933,-20-1-1044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0.709"/>
    </inkml:context>
    <inkml:brush xml:id="br0">
      <inkml:brushProperty name="width" value="0.025" units="cm"/>
      <inkml:brushProperty name="height" value="0.025" units="cm"/>
    </inkml:brush>
  </inkml:definitions>
  <inkml:trace contextRef="#ctx0" brushRef="#br0">275 17 5285,'0'0'15028,"-13"-3"-12455,10 2-2441,-6-2 69,-1 1 0,1 0 0,0 0 0,-1 1 0,1 1 0,-1-1 0,1 2 0,-1-1 0,1 1 0,-1 1 0,1-1 0,0 2 0,-14 4 0,12-1-27,1 0-1,0 0 0,0 1 0,1 1 0,-15 14 0,19-17-96,1-1 1,1 1-1,-1-1 0,1 1 0,0 0 0,0 1 1,0-1-1,1 0 0,0 1 0,0-1 0,0 1 0,1 0 1,-2 8-1,3-13-69,0 0 0,0-1 0,0 1 0,0 0 0,1 0 0,-1 0 0,0 0 0,0 0 0,0-1 0,1 1 1,-1 0-1,1 0 0,-1 0 0,0-1 0,1 1 0,-1 0 0,1 0 0,0-1 0,-1 1 0,1-1 0,-1 1 0,1 0 0,0-1 0,0 1 0,-1-1 0,2 1 1,29 6 315,35-11 266,-33-6-523,0 0 1,0-2 0,-1-2 0,-1-1 0,0-1 0,32-24 0,27-12 28,-89 51-91,0 1-1,0-1 1,0 0 0,0 0 0,0 1 0,1-1 0,-1 1 0,0-1 0,0 1-1,0 0 1,1 0 0,-1-1 0,0 1 0,0 0 0,1 0 0,-1 0 0,0 0-1,1 0 1,-1 0 0,0 1 0,0-1 0,1 0 0,1 1 0,-2 0 14,-1 0 1,1 1-1,0-1 0,-1 0 1,1 0-1,-1 0 1,1 0-1,-1 0 0,1 1 1,-1-1-1,0 0 1,0 0-1,0 0 0,0 1 1,0-1-1,0 0 1,0 0-1,0 1 1,0 1-1,-3 11 214,0 0 0,-1 0 0,-6 15 0,6-20-106,2-1-12,-1-1 85,1 0 0,0 0 0,0 0 1,1 0-1,-1 1 0,1 7 0,1-15-199,0 1 0,0-1 0,0 1 0,0-1 0,0 0 0,1 1 0,-1-1 0,0 1-1,0-1 1,0 0 0,1 1 0,-1-1 0,0 1 0,0-1 0,1 0 0,-1 1 0,0-1 0,1 0 0,-1 1 0,0-1 0,1 0 0,-1 0 0,0 1 0,1-1 0,-1 0-1,1 0 1,-1 0 0,1 0 0,-1 0 0,0 1 0,1-1 0,-1 0 0,1 0 0,23-1 7,20-13-16,59-42 8,-80 41 0,0 1 0,1 2 0,0 0 0,37-11 0,-61 23 0,1-1 0,-1 1 0,1 0 0,-1 0 0,1 0 0,-1 0 0,1 0 0,-1 0 0,1 0 0,0 0 0,-1 0 0,1 0 0,-1 0 0,1 0 0,-1 0 0,1 0 0,-1 1 0,1-1 0,-1 0 0,1 0 0,-1 0 0,1 1 0,-1-1 0,0 0 0,1 1 0,-1-1 0,1 0 0,-1 1 0,0-1 0,1 1 0,2 20 0,-14 34 0,6-34 0,8 13-974,5-26-854,7-21-1434,-7-3-7234</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1.742"/>
    </inkml:context>
    <inkml:brush xml:id="br0">
      <inkml:brushProperty name="width" value="0.025" units="cm"/>
      <inkml:brushProperty name="height" value="0.025" units="cm"/>
    </inkml:brush>
  </inkml:definitions>
  <inkml:trace contextRef="#ctx0" brushRef="#br0">264 129 17873,'0'0'5861,"-18"62"-2818,15-33-416,-4 6-1378,-1 2-640,4 4-385,-2 1-128,1-3-32,4-3 0,1-5-288,0-6-545,0-9-448,0-9-1089,6-7-6759,-3-21-1985</inkml:trace>
  <inkml:trace contextRef="#ctx0" brushRef="#br0" timeOffset="1">0 58 15791,'0'0'14718,"13"-6"-14045,-7 3-585,2-1 2,-1 0 0,1 1 0,1-1 0,-1 2 0,0-1 0,1 1-1,-1 1 1,1-1 0,17 1 0,39 3-188,93 1 565,-134-4-3062,1-2 1,28-6-1,-31 2-3966,-1 0-5034</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3.494"/>
    </inkml:context>
    <inkml:brush xml:id="br0">
      <inkml:brushProperty name="width" value="0.025" units="cm"/>
      <inkml:brushProperty name="height" value="0.025" units="cm"/>
    </inkml:brush>
  </inkml:definitions>
  <inkml:trace contextRef="#ctx0" brushRef="#br0">10818 2633 9225,'0'0'92,"1"0"1,-1 0 0,1 1 0,-1-1-1,1 0 1,-1 1 0,1-1 0,-1 1-1,0-1 1,1 1 0,-1-1 0,0 0-1,0 1 1,1-1 0,-1 1 0,0-1-1,0 1 1,1 0 0,-1-1-1,0 1 1,0-1 0,0 1 0,0-1-1,0 1 1,0-1 0,0 1 0,0 0-1,0-1 1,0 1 0,0-1 0,-1 1-1,1-1 1,0 1 0,0-1 0,0 1-1,-1-1 1,1 1 0,0-1-1,-1 1 1,-11 25 511,0-10-512,-1-1-1,-1 0 1,-1-2-1,0 1 1,0-2-1,-1 0 1,-1-1-1,0 0 1,-1-2 0,1 0-1,-38 12 1,-13 2-244,-138 24 1,-877 92 2290,-9-100-1086,1079-39-1043,-1687-41 1042,-138-125 1734,617 16-4008,194-26 1433,777 117-117,3-10-1,-251-108 1,427 146 191,1-3 0,1-3 0,-81-58 0,102 59-200,1-3-1,1-2 1,3-1 0,-66-83 0,-71-129 50,-63-80 71,230 319-206,-34-40-59,-74-111 1,109 145 47,1-1 0,0 0 1,1 0-1,2-1 0,0 0 1,2 0-1,0-1 0,2 0 1,-2-34-1,4 43 59,1 0 0,1-1 0,0 1 0,2 0 0,-1 0 0,2 0 0,0 0 0,1 0 1,0 1-1,1-1 0,1 1 0,0 0 0,1 1 0,0 0 0,1 0 0,1 0 0,17-20 0,4 4 177,1 1 1,2 2-1,0 1 1,2 1-1,1 2 1,0 2-1,64-26 0,12 4-499,161-39-1,-244 75-40,-21 5-53,-1 0 0,0 0 1,-1-1-1,1 0 1,0-1-1,0 1 1,10-7-1,-17 9 191,1 0-1,-1 0 1,1-1 0,-1 1-1,0 0 1,1-1 0,-1 1-1,1 0 1,-1-1 0,1 1-1,-1-1 1,0 1 0,1-1-1,-1 1 1,0-1 0,0 1-1,1-1 1,-1 1 0,0-1-1,0 1 1,0-1 0,0 1-1,1-1 1,-1 1 0,0-1-1,0 0 1,0 1 0,0-1-1,0 1 1,-1-1 0,1 1-1,0-1 1,0 0 0,0 1-1,0-1 1,-1 1 0,1-1-1,0 1 1,0-1 0,-1 0-1,-18-10-8230</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5:33.820"/>
    </inkml:context>
    <inkml:brush xml:id="br0">
      <inkml:brushProperty name="width" value="0.025" units="cm"/>
      <inkml:brushProperty name="height" value="0.025" units="cm"/>
    </inkml:brush>
  </inkml:definitions>
  <inkml:trace contextRef="#ctx0" brushRef="#br0">16 164 12908,'0'0'1399,"-3"-9"-668,3 8-766,-3-5 301,1-1 1,0 1 0,1 0 0,-1-1 0,1 1-1,0-13 1,1 17-136,0-1-1,1 0 1,-1 1-1,1-1 0,0 1 1,0 0-1,0-1 1,0 1-1,0 0 1,0-1-1,0 1 0,1 0 1,-1 0-1,1 0 1,0 0-1,0 0 1,-1 0-1,1 1 0,0-1 1,0 1-1,1-1 1,-1 1-1,0 0 1,5-2-1,12-5 256,2 0 1,-1 2-1,1 0 1,0 1-1,32-3 0,-4 5-223,65 2-1,-108 1-161,-1 0 0,1 1 0,0 0 0,-1 0 0,1 0 0,-1 0 0,1 1 0,-1 0 0,0 0 0,0 0 0,0 1 0,0 0 0,0 0 0,0 0 0,-1 0 0,1 1 0,-1 0 0,0 0 0,0 0 0,0 0 0,-1 1 0,1-1 0,-1 1 0,0 0 1,-1 0-1,1 0 0,-1 0 0,0 0 0,0 1 0,-1-1 0,0 1 0,0-1 0,0 1 0,0 0 0,-1 10 0,0 5 16,-1-1 0,0 0 1,-2 1-1,0-1 0,-2 0 0,0 0 0,-1-1 1,-12 27-1,2-11-1320,-1-2 1,-1 0-1,-38 50 0,17-37-5305</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38.095"/>
    </inkml:context>
    <inkml:brush xml:id="br0">
      <inkml:brushProperty name="width" value="0.025" units="cm"/>
      <inkml:brushProperty name="height" value="0.025" units="cm"/>
    </inkml:brush>
  </inkml:definitions>
  <inkml:trace contextRef="#ctx0" brushRef="#br0">91 313 12332,'-11'0'2108,"7"0"-1648,-3 1-35,1 0-1,-1 0 0,0-1 1,1 0-1,-1 0 0,1 0 1,-1-1-1,0 0 0,-9-4 0,16 5-316,0-1-1,0 1 0,0-1 1,0 0-1,0 1 1,1-1-1,-1 1 0,0-1 1,0 0-1,0 1 0,1-1 1,-1 1-1,0-1 0,1 1 1,-1-1-1,0 1 0,1-1 1,-1 1-1,1 0 0,-1-1 1,1 1-1,-1-1 0,1 1 1,-1 0-1,1-1 0,-1 1 1,1 0-1,-1 0 0,1 0 1,0-1-1,-1 1 0,1 0 1,-1 0-1,1 0 0,0 0 1,0 0-1,48-12 484,0 2 0,1 2 0,0 3 0,60 0 0,-51 2-273,1029-8 1675,0 0-1798,-1025 8-167,560-45 1039,-584 42-419,-34 3-244,-23 0-389,-2124 10-137,2128-6 128,-376 3 30,491-9-125,-27 0 82,429-14-30,1038-69-3396,-1464 80 3180,173-22-172,-232 26 486,-21 0 213,-31-1 229,-1066-5 1537,898 22-1649,56-2-1694,50-8-4021,52-3-5272</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44.014"/>
    </inkml:context>
    <inkml:brush xml:id="br0">
      <inkml:brushProperty name="width" value="0.025" units="cm"/>
      <inkml:brushProperty name="height" value="0.025" units="cm"/>
    </inkml:brush>
  </inkml:definitions>
  <inkml:trace contextRef="#ctx0" brushRef="#br0">64 0 8456,'0'0'20131,"-3"9"-19827,-9 34 237,2 0 0,-8 80-1,3 102 83,12-158-391,1 14 468,1-62-219,1-63-263,1-38-218,4 0 0,4 1 0,33-144 0,-41 220 0,1-1 0,-1 1 0,1-1 0,0 1 0,1 0 0,-1 0 0,1 0 0,0 0 0,1 0 0,-1 1 0,1 0 0,0-1 0,6-4 0,-7 7 0,0 0 0,1 0 0,-1 0 0,1 1 0,-1 0 0,1 0 0,0 0 0,-1 0 0,1 0 0,0 1 0,0-1 0,-1 1 0,1 0 0,0 0 0,0 1 0,0-1 0,-1 1 0,1 0 0,0 0 0,6 3 0,-7-4 0,-1 1 0,0-1 0,1 1 0,-1 0 0,0 0 0,0 0 0,1 0 0,-1 1 0,0-1 0,0 1 0,0-1 0,-1 1 0,1-1 0,0 1 0,-1 0 0,1 0 0,-1 0 0,1 0 0,-1 0 0,0 0 0,0 0 0,0 1 0,0-1 0,0 0 0,0 1 0,-1-1 0,1 0 0,-1 1 0,0-1 0,0 1 0,0-1 0,0 1 0,0-1 0,0 1 0,-1 3 0,-1-1 0,0 1 0,0-1 0,0 0 0,-1 0 0,0 0 0,0 0 0,0 0 0,0-1 0,-1 1 0,0-1 0,0 0 0,0 0 0,0 0 0,-6 3 0,-2 1 0,1-1 0,-1-1 0,0 0 0,0 0 0,0-1 0,-1-1 0,0 0 0,0-1 0,0 0 0,0-1 0,-20 1 0,33-3-32,0-1 0,1 1 0,-1 0 0,0 0 0,0 0 1,0 0-1,1-1 0,-1 1 0,0 0 0,0 0 0,0-1 0,0 1 0,1 0 0,-1 0 0,0-1 0,0 1 0,0 0 1,0 0-1,0-1 0,0 1 0,0 0 0,0-1 0,0 1 0,0 0 0,0 0 0,0-1 0,0 1 0,0 0 0,0-1 1,0 1-1,0 0 0,0 0 0,0-1 0,0 1 0,0 0 0,-1 0 0,1-1 0,0 1 0,0 0 0,0 0 0,0-1 1,-1 1-1,1 0 0,0 0 0,0 0 0,0 0 0,-1-1 0,1 1 0,0 0 0,0 0 0,-1 0 0,1 0 1,0 0-1,-1 0 0,1-1 0,0 1 0,0 0 0,-1 0 0,1 0 0,0 0 0,-1 0 0,1 0 0,0 0 0,0 0 1,-1 0-1,1 1 0,0-1 0,0 0 0,-1 0 0,19-15-6863,2 4-4219</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44.591"/>
    </inkml:context>
    <inkml:brush xml:id="br0">
      <inkml:brushProperty name="width" value="0.025" units="cm"/>
      <inkml:brushProperty name="height" value="0.025" units="cm"/>
    </inkml:brush>
  </inkml:definitions>
  <inkml:trace contextRef="#ctx0" brushRef="#br0">19 100 19154,'0'0'6545,"2"12"-5680,1 2-494,-1 1 1,0 0-1,-2-1 0,1 1 1,-2 0-1,-3 23 1,0-19 87,-2 7 418,1 0 0,-3 52 1,22-120-450,-1 9-344,-1-20-84,-2-1 0,5-99 0,-18 181 0,2-20 0,0 1 0,0 0 0,1 0 0,0 0 0,0 0 0,3 13 0,-2-20 0,-1 0 0,1 0 0,0 0 0,0-1 0,0 1 0,0 0 0,0-1 0,0 1 0,1-1 0,-1 1 0,0-1 0,1 0 0,-1 1 0,1-1 0,-1 0 0,1 0 0,0 0 0,-1 0 0,1 0 0,0-1 0,0 1 0,0 0 0,0-1 0,0 1 0,-1-1 0,1 0 0,0 0 0,0 0 0,0 0 0,0 0 0,0 0 0,0 0 0,0 0 0,0-1 0,2 0 0,6-2 0,-1 1 0,0-1 0,0-1 0,0 0 0,0 0 0,-1-1 0,1 0 0,-1 0 0,0-1 0,-1 0 0,0 0 0,11-12 0,-1-1 0,0 0 0,-2-2 0,21-33 0,-43 90 0,2-21 0,-4 3 0,1 1 0,1 0 0,1 0 0,1 1 0,1-1 0,0 1 0,-1 40 0,5-59-38,1 0 0,-1-1-1,1 1 1,-1 0 0,1 0 0,-1-1-1,1 1 1,0 0 0,-1-1 0,1 1-1,0-1 1,0 1 0,-1-1 0,1 1 0,0-1-1,0 0 1,0 1 0,-1-1 0,1 0-1,0 1 1,0-1 0,0 0 0,0 0-1,0 0 1,0 0 0,0 0 0,0 0 0,0 0-1,-1 0 1,2-1 0,28-4-6977,-20-2-8103</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45.603"/>
    </inkml:context>
    <inkml:brush xml:id="br0">
      <inkml:brushProperty name="width" value="0.025" units="cm"/>
      <inkml:brushProperty name="height" value="0.025" units="cm"/>
    </inkml:brush>
  </inkml:definitions>
  <inkml:trace contextRef="#ctx0" brushRef="#br0">0 59 9993,'0'0'11291,"4"-8"-8141,11-27-374,-13 45 258,2 48-2027,-5-45-926,1-3-21,0 0 1,0 0-1,1 1 1,0-1-1,5 16 1,-6-25-45,0 1 1,1-1 0,-1 0 0,1 0-1,-1 0 1,1 0 0,0 0 0,-1 0-1,1 0 1,0 0 0,0 0-1,0 0 1,0-1 0,0 1 0,0 0-1,0 0 1,0-1 0,0 1 0,0-1-1,0 1 1,2 0 0,0-1 23,-1 0-1,0 0 1,0 0 0,1-1 0,-1 1 0,0-1 0,1 1 0,-1-1-1,0 0 1,0 0 0,0 0 0,0 0 0,0 0 0,0 0 0,0-1-1,2-1 1,14-11-32,-2-1-1,1-1 1,19-24-1,-11 11-10,-25 29 3,0-1 0,0 1 0,1 0 0,-1-1 0,0 1 0,0 0 0,0-1 0,1 1 0,-1 0 0,0-1 0,0 1 0,1 0 0,-1-1 0,0 1 0,1 0 0,-1 0 0,0 0 0,1-1 0,-1 1 0,0 0 0,1 0 0,-1 0 0,0 0 0,1 0 0,-1 0 0,1 0 0,-1 0 0,0-1 0,1 1 0,-1 1 0,1-1 0,-1 0 0,0 0 0,1 0 0,-1 0 0,1 0 0,-1 0 0,0 0 0,1 0 0,-1 1 0,0-1 0,1 0 0,-1 0 0,0 0 0,1 1 0,4 23 0,-8 39 0,2-60 0,-8 89 0,9-91 0,0-1 0,0 1 0,0-1 0,0 1 0,0 0 0,0-1 0,0 1 0,0-1 0,0 1 0,0 0 0,0-1 0,0 1 0,1-1 0,-1 1 0,0 0 0,0-1 0,1 1 0,-1-1 0,0 1 0,1-1 0,-1 1 0,0-1 0,1 1 0,-1-1 0,1 0 0,-1 1 0,1-1 0,-1 0 0,1 1 0,-1-1 0,1 0 0,-1 1 0,1-1 0,-1 0 0,1 0 0,0 0 0,-1 0 0,1 1 0,-1-1 0,1 0 0,0 0 0,-1 0 0,1 0 0,-1 0 0,1-1 0,0 1 0,-1 0 0,1 0 0,-1 0 0,1 0 0,0-1 0,-1 1 0,1 0 0,-1 0 0,1-1 0,-1 1 0,1-1 0,0 0 0,31-24 0,0-13 0,-2-2 0,43-74 0,-50 75 0,-20 39 0,-2 12 0,-4 14 0,-6 0-2040,1 0-6138</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46.478"/>
    </inkml:context>
    <inkml:brush xml:id="br0">
      <inkml:brushProperty name="width" value="0.025" units="cm"/>
      <inkml:brushProperty name="height" value="0.025" units="cm"/>
    </inkml:brush>
  </inkml:definitions>
  <inkml:trace contextRef="#ctx0" brushRef="#br0">0 14 6374,'0'0'23254,"13"3"-21802,11 2-1119,1-1 0,-1-2 0,1 0 1,28-2-1,111-14-262,29 0-399,-192 13 325,0 1-1,-1 0 0,1 0 0,0 0 0,-1 0 0,1 0 0,0-1 1,-1 1-1,1 0 0,0 1 0,-1-1 0,1 0 0,0 0 0,-1 0 1,1 0-1,0 0 0,-1 1 0,1-1 0,0 0 0,-1 1 1,1-1-1,-1 0 0,1 1 0,0-1 0,-1 1 0,1-1 0,-1 1 1,1-1-1,-1 1 0,0-1 0,1 1 0,-1-1 0,0 1 0,1 0 1,-1-1-1,0 1 0,1-1 0,-1 1 0,0 0 0,0-1 0,0 1 1,0 0-1,0 0 0,0-1 0,0 1 0,0 0 0,0-1 1,0 1-1,0 0 0,0-1 0,-1 2 0,0 0 28,0 1 0,0-1 0,-1 0 0,1 1 0,0-1 0,-1 0 0,0 0 0,0 0 0,0 0 0,1-1 0,-2 1 0,-2 2 1,-51 25 49,-116 43 0,58-26-57,-25 17-17,198-70-1164,-17-7-5599,7-1-6866</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47.784"/>
    </inkml:context>
    <inkml:brush xml:id="br0">
      <inkml:brushProperty name="width" value="0.025" units="cm"/>
      <inkml:brushProperty name="height" value="0.025" units="cm"/>
    </inkml:brush>
  </inkml:definitions>
  <inkml:trace contextRef="#ctx0" brushRef="#br0">66 0 17489,'0'0'12240,"-6"13"-12085,-6 22 146,1 1 0,2 0 1,1 1-1,-3 40 0,3 265 1046,8-325-1317,1-86-30,16-113 0,-10 143 0,1 1 0,2 1 0,2 0 0,24-53 0,-33 83 0,0 1 0,0-1 0,1 1 0,0 0 0,1 0 0,-1 0 0,1 1 0,0-1 0,1 1 0,-1 1 0,1-1 0,0 1 0,0 0 0,0 0 0,10-4 0,-12 7 0,1-1 0,0 1 0,0 0 0,0 1 0,0-1 0,0 1 0,0 0 0,0 0 0,0 0 0,0 1 0,0 0 0,0 0 0,0 0 0,0 1 0,-1-1 0,1 1 0,0 0 0,-1 0 0,1 1 0,-1 0 0,0-1 0,7 7 0,-7-6 0,-1 0 0,1 0 0,-1 1 0,0-1 0,0 1 0,0-1 0,0 1 0,0 0 0,-1 0 0,0 0 0,0 1 0,0-1 0,0 0 0,-1 1 0,0 0 0,1-1 0,-2 1 0,2 6 0,-3-7 0,1 0 0,0 0 0,-1 0 0,0 0 0,0-1 0,0 1 0,0 0 0,-1 0 0,0-1 0,1 1 0,-1-1 0,-1 0 0,1 1 0,0-1 0,-1 0 0,1 0 0,-1-1 0,0 1 0,0 0 0,0-1 0,0 0 0,-4 3 0,-4 1 0,0-1 0,0 0 0,0 0 0,-1-1 0,1 0 0,-1-1 0,0-1 0,0 0 0,0 0 0,0-1 0,0-1 0,0 0 0,-16-2 0,28 2-60,1 0-1,0 0 1,-1 0-1,1-1 1,0 1 0,-1 0-1,1-1 1,0 1-1,-1 0 1,1-1-1,0 1 1,-1 0 0,1-1-1,-1 1 1,1-1-1,-1 1 1,1-1 0,-1 0-1,1 1 1,-1-1-1,0 1 1,1-1-1,-1 0 1,0 1 0,0-1-1,1 0 1,-1 1-1,0-1 1,0 0 0,0 0-1,0 1 1,0-1-1,0 0 1,0 1-1,0-1 1,0 0 0,0 0-1,0 1 1,0-1-1,-1 0 1,1 1 0,0-1-1,0 0 1,-1 1-1,1-1 1,-1 0-1,1 1 1,0-1 0,-1 1-1,1-1 1,-1 1-1,1-1 1,-1 1 0,0-1-1,1 1 1,-1 0-1,1-1 1,-1 1-1,0 0 1,1-1 0,-1 1-1,0 0 1,20-1-5748,1 1-1362</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6:48.347"/>
    </inkml:context>
    <inkml:brush xml:id="br0">
      <inkml:brushProperty name="width" value="0.025" units="cm"/>
      <inkml:brushProperty name="height" value="0.025" units="cm"/>
    </inkml:brush>
  </inkml:definitions>
  <inkml:trace contextRef="#ctx0" brushRef="#br0">33 68 16592,'0'0'14568,"-4"12"-13602,-5 24-805,2 1-1,1 0 0,0 67 0,9-83-160,5-39 0,5-39 0,2-119 0,-15 178 0,-1-1 0,1 1 0,0 0 0,0 0 0,0-1 0,0 1 0,0 0 0,1 0 0,-1-1 0,0 1 0,1 0 0,-1-1 0,1 1 0,0-1 0,-1 1 0,1-1 0,0 1 0,0-1 0,0 1 0,0-1 0,0 0 0,0 1 0,1-1 0,-1 0 0,0 0 0,1 0 0,-1 0 0,1 0 0,-1 0 0,1 0 0,-1-1 0,1 1 0,0 0 0,-1-1 0,1 0 0,0 1 0,-1-1 0,1 0 0,0 0 0,-1 0 0,1 0 0,0 0 0,0 0 0,-1 0 0,1 0 0,0-1 0,-1 1 0,1-1 0,0 1 0,-1-1 0,1 0 0,-1 0 0,1 0 0,-1 0 0,3-2 0,4-1 0,-1-1 0,0-1 0,-1 0 0,1 1 0,-1-2 0,0 1 0,8-13 0,27-25 0,-34 44 0,-3 13 0,-4 21 0,0-28 0,-1 12 0,-2 0 0,-7 32 0,7-36 0,-1 0 0,2 0 0,0 1 0,1-1 0,0 24 0,1-37-36,0-1 0,0 1 0,0-1 1,0 1-1,1-1 0,-1 1 0,0-1 0,0 1 0,0-1 1,0 1-1,1-1 0,-1 1 0,0-1 0,0 0 0,1 1 1,-1-1-1,0 1 0,1-1 0,-1 0 0,0 1 0,1-1 1,-1 0-1,1 0 0,-1 1 0,1-1 0,10 2-4285,10-1-7594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1.286"/>
    </inkml:context>
    <inkml:brush xml:id="br0">
      <inkml:brushProperty name="width" value="0.025" units="cm"/>
      <inkml:brushProperty name="height" value="0.025" units="cm"/>
    </inkml:brush>
  </inkml:definitions>
  <inkml:trace contextRef="#ctx0" brushRef="#br0">59 0 18417,'0'0'6871,"6"9"-6022,-2 0-666,0 0 0,-1 0 0,1 0-1,-2 1 1,1-1 0,-1 1 0,-1-1 0,0 1 0,0 0 0,-1 0 0,0 0 0,-1-1 0,0 1 0,-3 14 0,-34 127 1235,25-106-631,1 1 0,-7 66 0,18-111-783,1 0 0,0 1-1,-1-1 1,1 0 0,0 0-1,0 1 1,0-1 0,0 0-1,0 1 1,1-1 0,-1 0-1,0 0 1,1 1 0,-1-1-1,0 0 1,1 0 0,0 1-1,-1-1 1,1 0 0,0 0 0,-1 0-1,1 0 1,0 0 0,0 0-1,0 0 1,0 0 0,0-1-1,2 2 1,-1-1-2,0-1 0,1 1-1,-1-1 1,1 0 0,-1 0 0,0 0-1,1 0 1,-1-1 0,0 1 0,1-1 0,-1 1-1,0-1 1,1 0 0,2-1 0,9-5-9,0-1 0,0 0 1,21-16-1,11-12 7,-2-2 0,-2-2 0,-1-2 0,-3-1 0,-1-2 0,-2-2 0,49-88 0,-71 100-3214,-18 27 194,-15 10-56,-6 10-3853,-2 4-4282</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48:13.528"/>
    </inkml:context>
    <inkml:brush xml:id="br0">
      <inkml:brushProperty name="width" value="0.025" units="cm"/>
      <inkml:brushProperty name="height" value="0.025" units="cm"/>
    </inkml:brush>
  </inkml:definitions>
  <inkml:trace contextRef="#ctx0" brushRef="#br0">620 169 4773,'-7'-9'774,"0"-1"0,-1 1 0,0 0 1,-1 0-1,0 1 0,-16-11 0,-15-14 490,33 26-979,0 0 0,-1 1 0,1 0 0,-2 1 0,1-1 0,0 1 0,-1 1 0,-18-7 0,21 9-263,0 1 0,0 0-1,0 0 1,0 1 0,0-1 0,0 1 0,0 0 0,0 1 0,0 0 0,0 0 0,0 0-1,0 1 1,1-1 0,-1 1 0,-10 6 0,-3 3-10,1 1-1,0 0 1,1 2 0,1 0-1,0 1 1,0 1 0,2 0-1,0 1 1,-15 24-1,6-5 67,2 0 0,1 2-1,-27 75 1,42-99-74,0 1 0,1 1 0,1-1 0,0 0 0,1 1 0,1 0 1,1-1-1,0 1 0,2 18 0,0-25 18,0 0 0,0 0 0,1 0 0,0 0 0,1 0 0,0-1 0,0 0 1,1 0-1,0 0 0,0 0 0,1-1 0,0 0 0,0 0 0,1 0 0,0-1 0,13 9 0,0-1 85,1-2 0,1 0 1,0-2-1,1 0 0,0-2 0,0 0 0,1-2 0,0 0 0,32 3 0,20-3 519,127-4 0,-140-5-235,1-3 1,63-13-1,-90 10-130,0 0-1,-1-2 1,0-2-1,59-30 1,-82 36-106,-1-1 0,0 0 0,-1 0 0,0-1 0,0-1 1,-1 0-1,0 0 0,-1-1 0,0 0 0,14-23 0,-20 28-111,0 0-1,0 0 0,-1 0 0,0-1 0,0 1 0,0-1 1,-1 1-1,0-1 0,0 0 0,0 1 0,-1-1 1,0 0-1,-1 0 0,1 1 0,-1-1 0,-1 0 1,1 1-1,-1-1 0,0 1 0,-1 0 0,1 0 1,-1 0-1,0 0 0,-8-11 0,-2 2-63,0 0 0,-1 1-1,0 1 1,-1 0-1,0 0 1,-1 2 0,-1 0-1,0 1 1,0 0 0,-1 2-1,-24-9 1,-5 1-449,-1 2 0,-1 2 1,-63-8-1,-145 3-2826,87 21-1653,44 7-2557</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3:59.573"/>
    </inkml:context>
    <inkml:brush xml:id="br0">
      <inkml:brushProperty name="width" value="0.025" units="cm"/>
      <inkml:brushProperty name="height" value="0.025" units="cm"/>
    </inkml:brush>
  </inkml:definitions>
  <inkml:trace contextRef="#ctx0" brushRef="#br0">0 1 22325,'0'0'96</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05.902"/>
    </inkml:context>
    <inkml:brush xml:id="br0">
      <inkml:brushProperty name="width" value="0.025" units="cm"/>
      <inkml:brushProperty name="height" value="0.025" units="cm"/>
    </inkml:brush>
  </inkml:definitions>
  <inkml:trace contextRef="#ctx0" brushRef="#br0">1 0 11883,'0'0'18220,"2"10"-17456,16 153 183,-4 284 0,-14-423-941,0-69-6,-1-44 0,4 1 0,14-89 0,-13 152 0,-1 5 0,0 1 0,1-1 0,1 1 0,1 0 0,1 1 0,17-36 0,-21 51 0,0-1 0,1 1 0,-1 0 0,0 1 0,1-1 0,0 1 0,-1-1 0,1 1 0,0 0 0,0 1 0,1-1 0,-1 1 0,0-1 0,0 1 0,1 0 0,-1 1 0,1-1 0,-1 1 0,0 0 0,1 0 0,-1 1 0,1-1 0,-1 1 0,0 0 0,1 0 0,6 3 0,-5-3 0,0 1 0,0 0 0,-1 0 0,1 0 0,-1 1 0,1 0 0,-1 0 0,0 0 0,0 1 0,0-1 0,-1 1 0,1 0 0,-1 1 0,0-1 0,0 1 0,-1 0 0,1 0 0,-1 0 0,3 6 0,-5-7 0,0 1 0,0-1 0,0 0 0,-1 1 0,1-1 0,-1 1 0,0-1 0,0 1 0,-1-1 0,1 1 0,-1-1 0,0 0 0,-1 1 0,1-1 0,-1 0 0,-2 6 0,0-4 0,0 0 0,0 1 0,-1-1 0,1-1 0,-1 1 0,-1-1 0,1 0 0,-1 0 0,-8 5 0,5-4 0,-1 0 0,1-1 0,-1 0 0,0-1 0,0 0 0,0 0 0,0-1 0,-1-1 0,1 0 0,-1 0 0,0-1 0,0 0 0,-18-2 0,28 1 2,0 0 1,1 0-1,-1 0 0,1 0 0,-1 0 1,0-1-1,1 1 0,-1 0 0,1 0 1,-1-1-1,0 1 0,1 0 0,-1-1 1,1 1-1,-1 0 0,1-1 0,-1 1 1,1-1-1,0 1 0,-1-1 0,1 1 1,0-1-1,-1 1 0,1-1 0,0 0 1,-1 1-1,1-1 0,0 1 0,0-1 1,0 0-1,0 1 0,0-1 0,0 0 1,0 1-1,0-1 0,0 0 0,0 1 1,0-1-1,0 1 0,0-1 0,0 0 1,0 1-1,1-1 0,-1 1 0,0-1 1,0 0-1,1 0 0,18-26-2592,4 6-5722</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06.856"/>
    </inkml:context>
    <inkml:brush xml:id="br0">
      <inkml:brushProperty name="width" value="0.025" units="cm"/>
      <inkml:brushProperty name="height" value="0.025" units="cm"/>
    </inkml:brush>
  </inkml:definitions>
  <inkml:trace contextRef="#ctx0" brushRef="#br0">0 30 12011,'0'0'20110,"5"12"-19560,1 7-539,-1 0-1,-1 1 1,-1 0 0,0-1-1,-2 1 1,0 0 0,-2 0-1,-5 39 1,-2-31-11,5-22 0,6-19 0,1-4 0,8-28 0,-2-1 0,-2 0 0,4-79 0,-19 174 0,5-40 0,0 0 0,0 0 0,1 1 0,0-1 0,0 1 0,1-1 0,1 0 0,0 1 0,0-1 0,0 1 0,4 9 0,-4-17 0,0-1 0,0 0 0,0 0 0,0 0 0,0 1 0,0-1 0,0 0 0,0 0 0,0-1 0,0 1 0,1 0 0,-1 0 0,0 0 0,1-1 0,-1 1 0,0-1 0,1 1 0,-1-1 0,1 0 0,-1 1 0,1-1 0,-1 0 0,1 0 0,-1 0 0,1 0 0,-1 0 0,1 0 0,-1-1 0,1 1 0,-1 0 0,0-1 0,1 1 0,-1-1 0,1 1 0,-1-1 0,0 0 0,1 0 0,1-1 0,4-2 0,1-1 0,0 0 0,-1-1 0,12-10 0,21-33 0,-32 38 0,0 0 0,0 1 0,20-17 0,-28 27 0,0 0 0,0 0 0,1 0 0,-1 0 0,0 0 0,0 0 0,1 0 0,-1 0 0,0 0 0,0 0 0,1 1 0,-1-1 0,0 0 0,0 0 0,0 0 0,1 0 0,-1 1 0,0-1 0,0 0 0,0 0 0,0 0 0,1 1 0,-1-1 0,0 0 0,0 0 0,0 1 0,0-1 0,0 0 0,0 0 0,0 1 0,0-1 0,0 0 0,0 0 0,0 1 0,0-1 0,0 0 0,0 0 0,0 1 0,0-1 0,0 0 0,0 1 0,0-1 0,0 0 0,0 1 0,0 15 0,-2 5 0,-1 0 0,-1 0 0,-10 30 0,9-33 0,0 2 0,1-1 0,0 1 0,0 25 0,4-45-42,0 1-1,0-1 1,0 0 0,0 0 0,0 1-1,0-1 1,1 0 0,-1 1-1,0-1 1,0 0 0,0 0-1,0 1 1,0-1 0,1 0 0,-1 0-1,0 0 1,0 1 0,1-1-1,-1 0 1,0 0 0,0 0-1,1 0 1,-1 0 0,0 1 0,0-1-1,1 0 1,-1 0 0,0 0-1,1 0 1,-1 0 0,0 0-1,0 0 1,1 0 0,-1 0 0,1 0-1,10-3-4899,-3-7-3231</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07.417"/>
    </inkml:context>
    <inkml:brush xml:id="br0">
      <inkml:brushProperty name="width" value="0.025" units="cm"/>
      <inkml:brushProperty name="height" value="0.025" units="cm"/>
    </inkml:brush>
  </inkml:definitions>
  <inkml:trace contextRef="#ctx0" brushRef="#br0">0 47 16688,'0'0'15337,"7"9"-14712,-2-2-571,0 1-39,0 0 1,1 0-1,0-1 0,0 0 0,12 9 1,-17-14-17,1-1 0,-1 0 0,1 0 1,0 0-1,-1 0 0,1 0 0,0 0 0,0 0 1,0-1-1,0 1 0,0-1 0,0 1 0,0-1 1,0 0-1,0 0 0,0 0 0,0 0 0,0 0 1,0 0-1,0 0 0,0-1 0,0 1 0,0-1 1,-1 1-1,1-1 0,0 0 0,0 0 0,0 0 1,-1 0-1,1 0 0,0 0 0,-1 0 0,1-1 1,-1 1-1,3-4 0,47-62 1,-51 67 0,1 0 0,-1 0 0,0 0 0,0 0 0,1 0 0,-1 0 0,0 0 0,0 0 0,0 0 0,1 0 0,-1 0 0,0 0 0,0 0 0,1 0 0,-1 0 0,0 0 0,0 1 0,0-1 0,1 0 0,-1 0 0,0 0 0,0 0 0,0 1 0,0-1 0,1 0 0,-1 0 0,0 0 0,0 0 0,0 1 0,0-1 0,0 0 0,0 0 0,0 1 0,1-1 0,-1 0 0,0 0 0,0 0 0,0 1 0,0-1 0,0 0 0,0 0 0,0 1 0,0-1 0,0 0 0,0 0 0,0 1 0,-1-1 0,1 0 0,0 0 0,0 0 0,0 1 0,0-1 0,0 0 0,0 0 0,-1 1 0,2 16 0,-8 123 0,7-139 0,-1 0 0,1 0 0,0 0 0,0 0 0,0-1 0,1 1 0,-1 0 0,0 0 0,0 0 0,0 0 0,1 0 0,-1-1 0,0 1 0,1 0 0,-1 0 0,1 0 0,-1-1 0,1 1 0,-1 0 0,1-1 0,-1 1 0,1 0 0,0-1 0,-1 1 0,1-1 0,0 1 0,0-1 0,-1 1 0,1-1 0,0 0 0,0 1 0,0-1 0,-1 0 0,1 0 0,0 1 0,0-1 0,0 0 0,0 0 0,0 0 0,0 0 0,0 0 0,-1 0 0,1 0 0,0-1 0,0 1 0,0 0 0,0 0 0,0-1 0,0 1 0,4-2 0,-1 0 0,1 1 0,-1-2 0,1 1 0,-1 0 0,0-1 0,7-6 0,4-6 0,-1-2 0,-1 0 0,0 0 0,-1-1 0,-1-1 0,-1 0 0,-1 0 0,-1-1 0,8-26 0,-18 60-1550,-3 2-2879,-1-5-5735</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17.801"/>
    </inkml:context>
    <inkml:brush xml:id="br0">
      <inkml:brushProperty name="width" value="0.025" units="cm"/>
      <inkml:brushProperty name="height" value="0.025" units="cm"/>
    </inkml:brush>
  </inkml:definitions>
  <inkml:trace contextRef="#ctx0" brushRef="#br0">161 75 6534,'0'0'8451,"3"-10"-4202,1-1-3212,-2 7-584,-1 0 1,1 1 0,-1-1-1,0-1 1,0 1 0,-1 0-1,1 0 1,-1 0 0,0-8-1,0 11-307,-1 1 0,1-1 0,-1 1 0,0-1 0,1 1 0,-1-1 0,0 1 0,1 0 0,-1 0 0,0-1 0,1 1-1,-1 0 1,0 0 0,0 0 0,1-1 0,-1 1 0,0 0 0,0 0 0,1 0 0,-1 0 0,0 1 0,0-1-1,1 0 1,-1 0 0,0 0 0,1 1 0,-1-1 0,-1 1 0,-23 6 480,16 1-485,0-1-1,0 1 0,0 0 0,1 1 1,0 0-1,1 0 0,0 1 0,0 0 1,1 0-1,0 1 0,-5 14 0,4-9 38,1 0-1,1 1 0,0 0 1,1 0-1,1 0 0,1 0 1,-1 20-1,3-34-177,0 0 0,0 0 0,0 0 0,1 0 0,-1 1 0,1-1 0,0 0 0,0 0 0,0 0 0,0-1 0,1 1 0,-1 0 0,1 0 0,-1-1 0,1 1 0,0-1 0,0 1 0,0-1 0,0 0 0,1 0 0,-1 0 0,0 0 0,1 0 0,5 3 0,-3-3 0,0-1 0,0 1 0,0-1 0,0 0 0,0 0 0,1 0 0,-1-1 0,0 1 0,0-1 0,1-1 0,-1 1 0,0-1 0,0 0 0,7-2 0,-7 1 0,-1 1 0,1-1 0,-1-1 0,0 1 0,1 0 0,-1-1 0,-1 0 0,1 0 0,0 0 0,-1-1 0,1 1 0,-1-1 0,0 0 0,-1 0 0,1 0 0,0 0 0,-1 0 0,0-1 0,0 1 0,0-1 0,-1 1 0,0-1 0,1 0 0,-2 1 0,1-1 0,0-6 0,-1 10 0,0 0 0,-1 0 0,1 1 0,0-1 0,0 0 0,-1 0 0,1 1 0,0-1 0,-1 0 0,1 0 0,-1 1 0,1-1 0,-1 1 0,1-1 0,-1 0 0,0 1 0,1-1 0,-1 1 0,1 0 0,-1-1 0,0 1 0,0-1 0,1 1 0,-1 0 0,0 0 0,0-1 0,1 1 0,-1 0 0,0 0 0,0 0 0,0 0 0,1 0 0,-1 0 0,0 0 0,0 0 0,0 0 0,1 0 0,-1 0 0,0 1 0,0-1 0,-1 1 0,1-1 0,-1 0 0,1 1 0,-1-1 0,1 1 0,-1-1 0,1 1 0,-1-1 0,1 1 0,-1 0 0,1 0 0,0 0 0,0 0 0,-1 0 0,1 0 0,0 0 0,0 0 0,0 0 0,0 1 0,0-1 0,0 0 0,1 1 0,-1-1 0,0 2 0,1-2 0,0-1 0,1 0 0,-1 1 0,0-1 0,1 0 0,-1 0 0,0 1 0,1-1 0,-1 0 0,1 0 0,-1 1 0,0-1 0,1 0 0,-1 0 0,1 0 0,-1 0 0,1 0 0,-1 0 0,1 0 0,-1 0 0,0 0 0,1 0 0,-1 0 0,1 0 0,-1 0 0,1 0 0,-1 0 0,1 0 0,-1 0 0,0-1 0,1 1 0,-1 0 0,1 0 0,-1-1 0,0 1 0,1 0 0,-1 0 0,0-1 0,1 1 0,-1 0 0,0-1 0,1 0 0,21-11 0,16-22 0,-27 23 0,0 0 0,2 1 0,-1 0 0,15-8 0,-26 18 0,-1-1 0,1 1 0,-1 0 0,1 0 0,-1-1 0,1 1 0,-1 0 0,1 0 0,-1 0 0,1 0 0,0 0 0,-1 0 0,1 0 0,-1 0 0,1 0 0,-1 0 0,1 0 0,0 0 0,-1 0 0,1 0 0,-1 1 0,1-1 0,-1 0 0,1 0 0,-1 1 0,1-1 0,-1 0 0,1 1 0,-1-1 0,0 0 0,1 1 0,-1-1 0,0 1 0,1-1 0,-1 1 0,0-1 0,1 1 0,-1-1 0,0 1 0,0-1 0,1 1 0,-1-1 0,0 1 0,0-1 0,0 1 0,0-1 0,0 1 0,0 0 0,0-1 0,0 1 0,0-1 0,0 2 0,-1 38 0,0-30 0,-8 86-1521,9-95 1405,1-1 0,-1 0 0,0 0 1,0 1-1,0-1 0,0 0 1,0 0-1,0 0 0,0 1 0,0-1 1,0 0-1,0 0 0,1 1 1,-1-1-1,0 0 0,0 0 1,0 0-1,0 0 0,1 1 0,-1-1 1,0 0-1,0 0 0,0 0 1,1 0-1,-1 0 0,0 0 0,0 1 1,0-1-1,1 0 0,-1 0 1,0 0-1,0 0 0,1 0 1,-1 0-1,0 0 0,0 0 0,1 0 1,-1 0-1,0 0 0,0 0 1,1 0-1,-1 0 0,0-1 0,0 1 1,1 0-1,-1 0 0,0 0 1,0 0-1,0 0 0,1 0 0,-1-1 1,0 1-1,0 0 0,0 0 1,0 0-1,1 0 0,-1-1 1,13-10-4470,1-12-3129</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18.160"/>
    </inkml:context>
    <inkml:brush xml:id="br0">
      <inkml:brushProperty name="width" value="0.025" units="cm"/>
      <inkml:brushProperty name="height" value="0.025" units="cm"/>
    </inkml:brush>
  </inkml:definitions>
  <inkml:trace contextRef="#ctx0" brushRef="#br0">60 1 18353,'0'0'4132,"-26"56"-1249,13-22-64,3 7-1154,2-1-319,6-4-578,2-5-576,2-7-128,9-5-480,0-5-929,-2-8-833,-1-3-1794</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18.487"/>
    </inkml:context>
    <inkml:brush xml:id="br0">
      <inkml:brushProperty name="width" value="0.025" units="cm"/>
      <inkml:brushProperty name="height" value="0.025" units="cm"/>
    </inkml:brush>
  </inkml:definitions>
  <inkml:trace contextRef="#ctx0" brushRef="#br0">1 65 15855,'0'0'13437,"4"-9"-11948,-3 6-1421,1 0 0,-1 0 0,1 0 0,0 0 0,0 1 0,0-1 0,0 1 0,1-1 0,-1 1-1,1-1 1,-1 1 0,1 0 0,3-1 0,-1 0 4,1 1 1,0 0-1,0 0 0,0 0 1,0 1-1,0 0 0,0 0 0,9 1 1,14-2 11,48-1-33,-71 4-56,1-1 1,0 0 0,-1 1-1,1 1 1,-1-1 0,0 1-1,1 0 1,9 5 0,-14-6 7,-1 0 0,1 0 0,0 0 1,0 0-1,-1 0 0,1 1 0,-1-1 1,1 1-1,-1-1 0,0 1 0,0-1 1,0 1-1,0 0 0,0 0 0,0 0 1,0 0-1,0-1 0,-1 1 0,1 0 1,0 0-1,-1 0 0,0 0 0,0 0 1,0 0-1,0 1 0,0-1 0,0 0 0,0 0 1,0 0-1,-1 0 0,1 0 0,-1 0 1,0 0-1,1-1 0,-1 1 0,0 0 1,0 0-1,0 0 0,0-1 0,-1 1 1,0 1-1,-3 4 14,-1 0 0,1-1 0,-1 0-1,0 0 1,0-1 0,0 0 0,-1 0 0,-14 8 0,14-10-17,0 0 0,0-1 0,-1 0 0,1 0 0,-1-1 0,1 0 0,-1 0 0,-14-1 0,22 0-15,0 0 0,-1 0 1,1 1-1,-1-1 0,1 0 0,-1 0 1,1-1-1,-1 1 0,1 0 0,0 0 1,-1 0-1,1 0 0,-1 0 0,1 0 0,0-1 1,-1 1-1,1 0 0,-1 0 0,1 0 1,0-1-1,-1 1 0,1 0 0,0-1 0,-1 1 1,1 0-1,0-1 0,0 1 0,-1 0 1,1-1-1,0 1 0,0-1 0,0 1 1,-1 0-1,1-1 0,0 1 0,0-1 0,0 1 1,0-1-1,0 1 0,0 0 0,0-1 1,0 1-1,0-1 0,0 1 0,0-1 1,0 1-1,0-1 0,1 1 0,-1 0 0,0-1 1,0 1-1,0-1 0,0 1 0,1 0 1,-1-1-1,0 1 0,1 0 0,-1-1 1,2-1-312,-1 0 0,0 0 1,0 0-1,1 1 1,-1-1-1,1 0 1,-1 1-1,1-1 1,0 1-1,0 0 1,3-3-1,16-2-7842,5 0-3870</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18.864"/>
    </inkml:context>
    <inkml:brush xml:id="br0">
      <inkml:brushProperty name="width" value="0.025" units="cm"/>
      <inkml:brushProperty name="height" value="0.025" units="cm"/>
    </inkml:brush>
  </inkml:definitions>
  <inkml:trace contextRef="#ctx0" brushRef="#br0">110 0 19058,'0'0'13229,"-5"10"-12776,-67 203-422,44-122-35,28-90 4,-1 0 0,1 0 0,-1 0 0,1 1 0,-1-1 0,1 0 0,0 0 0,-1 1 0,1-1 0,0 0 0,0 0 0,0 1 0,0-1 0,0 0 0,0 0 0,0 1 0,1-1 0,-1 0 0,0 0 0,1 1 0,-1-1 0,1 0 0,0 2 0,1-2 0,0 0 0,0-1 0,0 1 0,0-1 0,0 1 0,0-1 0,0 0 0,0 0 0,0 1 0,1-2 0,-1 1 0,2 0 0,9 0 0,12-2 81,-1 0-1,40-10 1,14-2-1407,-58 11-5432,-3-1-6444</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19.951"/>
    </inkml:context>
    <inkml:brush xml:id="br0">
      <inkml:brushProperty name="width" value="0.025" units="cm"/>
      <inkml:brushProperty name="height" value="0.025" units="cm"/>
    </inkml:brush>
  </inkml:definitions>
  <inkml:trace contextRef="#ctx0" brushRef="#br0">21 67 13229,'0'0'15337,"1"5"-15054,1 20 170,0 0 0,-2-1 0,-1 1 1,-1-1-1,-1 1 0,-8 29 1,3-8-13,7-37-376,4-9-6,7-19 37,12-33-12,-15 28-84,-1-1 0,0 1 0,-2-1 0,-1 0 0,-1-40 0,-2 65 0,0 1 0,0-1 0,0 0 0,-1 0 0,1 0 0,0 0 0,0 0 0,0 0 0,0 0 0,-1 0 0,1 0 0,0 0 0,0 0 0,0 0 0,-1 0 0,1 0 0,0 0 0,0 0 0,0 0 0,-1 0 0,1 0 0,0 0 0,0 0 0,0 0 0,-1 0 0,1 0 0,0 0 0,0-1 0,0 1 0,0 0 0,-1 0 0,1 0 0,0 0 0,0 0 0,0 0 0,0-1 0,0 1 0,0 0 0,0 0 0,-1 0 0,1 0 0,0-1 0,0 1 0,0 0 0,0 0 0,0-1 0,-8 17 0,4-3 0,0-1 0,1 1 0,1 0 0,0 0 0,-1 14 0,3-27 0,0 1 0,0-1 0,0 1 0,0-1 0,0 0 0,0 1 0,0-1 0,0 1 0,0-1 0,0 0 0,0 1 0,0-1 0,0 0 0,0 1 0,0-1 0,0 1 0,1-1 0,-1 0 0,0 1 0,0-1 0,0 0 0,1 1 0,-1-1 0,0 0 0,0 1 0,1-1 0,-1 0 0,0 0 0,1 1 0,-1-1 0,0 0 0,1 0 0,-1 0 0,0 0 0,1 1 0,-1-1 0,0 0 0,1 0 0,-1 0 0,1 0 0,-1 0 0,0 0 0,1 0 0,-1 0 0,0 0 0,1 0 0,-1 0 0,1 0 0,-1 0 0,0 0 0,1 0 0,-1 0 0,0-1 0,1 1 0,-1 0 0,1 0 0,-1 0 0,0-1 0,0 1 0,1 0 0,-1 0 0,1-1 0,-1 1 0,8-7 0,0 1 0,0-1 0,-1-1 0,0 1 0,0-1 0,-1-1 0,10-16 0,4-3 0,-8 11 0,-10 12 0,1 0 0,0 1 0,0-1 0,1 0 0,0 1 0,0 0 0,0 0 0,0 0 0,0 1 0,1-1 0,-1 1 0,1 0 0,9-4 0,-13 7 0,-1 0 0,1 0 0,0 0 0,-1 0 0,1 0 0,0 0 0,-1 1 0,1-1 0,0 0 0,-1 0 0,1 1 0,0-1 0,-1 0 0,1 1 0,-1-1 0,1 1 0,-1-1 0,1 1 0,-1-1 0,1 1 0,-1-1 0,0 1 0,1-1 0,-1 1 0,1 0 0,-1-1 0,0 1 0,0-1 0,1 1 0,-1 0 0,0-1 0,0 1 0,0 0 0,0 1 0,3 30 0,-3-24 0,0 89-482,-2-69-591,2 0 1,1 0-1,6 44 0,-2-60-6133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2.939"/>
    </inkml:context>
    <inkml:brush xml:id="br0">
      <inkml:brushProperty name="width" value="0.025" units="cm"/>
      <inkml:brushProperty name="height" value="0.025" units="cm"/>
    </inkml:brush>
  </inkml:definitions>
  <inkml:trace contextRef="#ctx0" brushRef="#br0">5 120 8872,'0'13'7490,"-1"15"-6139,-1-10-190,1 0 0,1 0 1,1 0-1,0 0 0,4 18 1,-4-32-1114,0-1 0,0 1 0,0-1 0,0 1 0,0-1 0,1 0 0,-1 1 0,1-1 0,0 0 0,0 0 0,0 0 0,1 0 0,-1-1 0,1 1 0,-1-1 0,1 1 0,0-1 0,0 0 0,0 0 0,0 0 0,0 0 0,0-1 0,1 1 0,-1-1 0,0 0 0,1 0 0,-1 0 0,1-1 0,0 1 0,-1-1 0,1 0 0,-1 0 0,5 0 0,1-1-332,-1-1 0,1 0 0,0 0 1,-1-1-1,0 0 0,1-1 0,-1 0 0,-1 0 0,1 0 0,0-1 1,-1-1-1,0 1 0,0-1 0,-1 0 0,0 0 0,0-1 0,0 0 1,-1 0-1,9-15 0,-4 6 373,-1-1-1,0-1 1,-2 1-1,0-1 1,0 0 0,-2-1-1,0 1 1,2-26 0,-8 15 1236,-9 44-316,-11 45 127,12-34-742,2-1 0,1 1 0,1 0 0,1 0 0,-1 50 0,5-75-364,0 1 0,0-1-1,0 1 1,0-1-1,1 1 1,-1-1 0,0 1-1,1-1 1,-1 1-1,1-1 1,0 0 0,-1 1-1,1-1 1,0 0-1,0 1 1,0-1 0,0 0-1,0 0 1,0 0-1,0 0 1,1 0 0,-1 0-1,0 0 1,0 0-1,1-1 1,-1 1 0,1 0-1,-1-1 1,0 1-1,1-1 1,-1 1 0,1-1-1,-1 0 1,1 0-1,-1 0 1,1 0 0,0 0-1,-1 0 1,3 0-1,1-1 78,-1 1-1,1-1 1,0-1-1,0 1 0,0-1 1,-1 1-1,1-1 1,-1-1-1,1 1 1,-1 0-1,5-5 0,9-9-70,-1-1-1,-1-1 1,-1 0-1,0-1 1,-2-1-1,0 0 0,-1-1 1,-1 0-1,-1-1 1,12-36-1,-20 48-410,-5 10 161,-14 20 125,-18 35 244,27-42-177,-33 64 875,38-70-693,0 0 0,0 0-1,1 0 1,0 0 0,0 1 0,1-1-1,0 1 1,0 14 0,1-21-154,0 0 1,0 0-1,0 0 1,1 0-1,-1 0 1,0 0-1,0-1 1,1 1-1,-1 0 1,0 0-1,1 0 1,-1 0-1,1 0 1,0-1-1,-1 1 1,1 0-1,-1-1 1,1 1-1,0 0 1,0-1-1,-1 1 1,1-1-1,0 1 1,0-1-1,0 1 1,0-1-1,-1 1 1,3-1-1,0 1 10,1-1-1,-1 1 0,0-1 1,1 0-1,-1 0 0,0-1 0,1 1 1,5-2-1,0-1-4,1 0-1,-1 0 1,1-1-1,-1 0 1,9-7 0,5-7-184,38-38 0,-44 38 147,1 0 0,1 2 1,23-16-1,-40 31 23,-1 0-1,1 0 1,0 0 0,-1 0-1,1 0 1,0 0 0,-1 0-1,1 0 1,0 1-1,0-1 1,0 1 0,0 0-1,0-1 1,0 1 0,-1 0-1,1 0 1,0 0 0,0 0-1,0 0 1,0 1-1,0-1 1,2 1 0,-2 0-5,-1 1 0,0-1 0,1 0 0,-1 1 0,0-1 0,1 1 1,-1-1-1,0 1 0,0-1 0,0 1 0,-1 0 0,1-1 0,0 1 1,-1 0-1,1 0 0,-1 0 0,1 0 0,-1 2 0,1 8-27,0 1 0,-1-1 0,0 1 0,-1-1-1,-4 19 1,-4 1 235,-1-1 0,-23 51-1,25-65-173,25-56 129,-2-1 0,-2-1-1,-1 0 1,9-72 0,26 96-155,-33 12 0,1 1 0,0 0 0,1 1 0,-1 0 0,17 1 0,-25 1 0,0 0 0,0 1 0,-1 0 0,1 1 0,0 0 0,0 0 0,0 0 0,-1 1 0,1 0 0,-1 0 0,1 0 0,-1 1 0,10 6 0,-13-6 0,0 0 0,-1 0 0,0 0 0,0 1 0,0-1 0,0 0 0,-1 1 0,1 0 0,-1-1 0,0 1 0,0 0 0,0 0 0,-1-1 0,1 1 0,-1 0 0,0 0 0,0 0 0,0 0 0,0 0 0,-1 0 0,-1 5 0,-2 8 0,0-1 0,0 0 0,-12 24 0,10-26 0,-21 38 0,26-61 0,4-7 0,59-190 0,-62 205 0,0 0 0,0 0 0,0 1 0,0-1 0,1 0 0,-1 0 0,0 1 0,0-1 0,0 0 0,1 1 0,-1-1 0,0 0 0,1 1 0,-1-1 0,0 0 0,1 1 0,-1-1 0,1 0 0,-1 1 0,1-1 0,0 1 0,-1-1 0,1 1 0,-1-1 0,1 1 0,0 0 0,-1-1 0,1 1 0,0 0 0,0 0 0,-1-1 0,1 1 0,0 0 0,0 0 0,-1 0 0,1 0 0,0 0 0,0 0 0,-1 0 0,1 0 0,0 0 0,0 0 0,-1 0 0,2 1 0,36 25 0,-4-2 0,-26-22 0,0 0 0,1 0 0,-1-1 0,1-1 0,-1 1 0,1-1 0,-1 0 0,1-1 0,-1 0 0,1-1 0,-1 1 0,0-2 0,0 1 0,0-1 0,0 0 0,0-1 0,13-8 0,-15 9 0,1-1 0,-1-1 0,0 1 0,0-1 0,0 0 0,-1-1 0,0 1 0,0-1 0,0 0 0,-1 0 0,1 0 0,-2-1 0,1 0 0,-1 0 0,0 0 0,0 0 0,-1 0 0,0 0 0,0-1 0,1-7 0,-3 14 0,0 1 0,0-1 0,1 0 0,-1 1 0,0-1 0,0 0 0,0 1 0,0-1 0,0 1 0,0-1 0,0 0 0,0 1 0,0-1 0,0 0 0,0 1 0,0-1 0,-1 1 0,1-1 0,0 0 0,0 1 0,-1-1 0,1 1 0,0-1 0,-1 1 0,1-1 0,0 1 0,-1-1 0,1 1 0,-1-1 0,1 1 0,-1 0 0,1-1 0,-1 1 0,1 0 0,-1-1 0,0 1 0,1 0 0,-1 0 0,1-1 0,-1 1 0,0 0 0,1 0 0,-1 0 0,1 0 0,-1 0 0,0 0 0,1 0 0,-1 0 0,0 0 0,1 0 0,-1 0 0,1 1 0,-1-1 0,0 0 0,1 0 0,-1 0 0,1 1 0,-1-1 0,1 0 0,-1 1 0,1-1 0,-1 1 0,1-1 0,-1 0 0,1 1 0,-1 0 0,-36 31 0,20-14 0,2 1 0,-21 30 0,31-41 0,0 1 0,1-1 0,-1 1 0,2 0 0,-1 1 0,1-1 0,1 1 0,0-1 0,-1 11 0,2-18 0,1-1 0,0 0 0,0 1 0,0-1 0,0 0 0,0 1 0,1-1 0,-1 0 0,0 1 0,1-1 0,-1 0 0,0 0 0,1 1 0,0-1 0,-1 0 0,1 0 0,0 0 0,-1 0 0,1 0 0,0 0 0,0 0 0,0 0 0,0 0 0,0 0 0,0 0 0,0 0 0,2 0 0,0 0 0,1 0 0,-1 0 0,0 0 0,1 0 0,-1-1 0,1 0 0,-1 0 0,0 0 0,1 0 0,5-1 0,3-1 0,1-1 0,-1 0 0,-1-1 0,1 0 0,12-7 0,2-5 0,-2-1 0,0-1 0,39-39 0,-39 34 0,1 1 0,42-28 0,-67 50 0,0 0 0,0 0 0,0-1 0,0 1 0,1 0 0,-1 0 0,0 0 0,0 0 0,1-1 0,-1 1 0,0 0 0,0 0 0,1 0 0,-1 0 0,0 0 0,0 0 0,1 0 0,-1 0 0,0 0 0,0 0 0,1 0 0,-1 0 0,0 0 0,0 0 0,1 0 0,-1 0 0,0 0 0,0 0 0,1 0 0,-1 0 0,0 0 0,0 0 0,1 1 0,-1-1 0,0 0 0,0 0 0,0 0 0,1 0 0,-1 1 0,0-1 0,0 0 0,0 0 0,1 1 0,-1 14 0,-10 19 0,0-11 0,5-15 0,0 1 0,1-1 0,0 1 0,1 0 0,0 0 0,1 0 0,0 1 0,0-1 0,1 0 0,0 1 0,0 11 0,2-20 0,-1-1 0,1 1 0,0-1 0,0 1 0,-1-1 0,1 1 0,0-1 0,0 1 0,-1-1 0,1 0 0,0 1 0,0-1 0,0 0 0,0 0 0,0 1 0,-1-1 0,1 0 0,0 0 0,0 0 0,0 0 0,0 0 0,0 0 0,0-1 0,0 1 0,-1 0 0,2-1 0,26-5 0,-6-3 0,0-1 0,-1-1 0,0-1 0,24-18 0,-25 16 0,0 1 0,0 0 0,2 2 0,28-11 0,-50 22 0,0 0 0,0-1 0,1 1 0,-1 0 0,0 0 0,0 0 0,0 0 0,1 0 0,-1 0 0,0 0 0,0 0 0,0 0 0,1 0 0,-1 0 0,0 0 0,0 0 0,0 1 0,0-1 0,1 0 0,-1 0 0,0 0 0,0 0 0,0 0 0,0 0 0,1 0 0,-1 0 0,0 1 0,0-1 0,0 0 0,0 0 0,0 0 0,1 0 0,-1 1 0,0-1 0,0 0 0,0 0 0,0 0 0,0 0 0,0 1 0,0-1 0,0 0 0,0 0 0,0 0 0,0 1 0,0-1 0,0 0 0,-1 16 0,-7 12 0,2-15 0,1 0 0,1 0 0,0 0 0,1 1 0,1-1 0,-2 26 0,4-38-1,0 0 0,0-1 0,0 1 0,0 0 0,0 0 0,0-1-1,0 1 1,1 0 0,-1-1 0,0 1 0,0 0 0,0-1 0,1 1 0,-1 0 0,0-1 0,1 1 0,-1-1 0,1 1 0,-1 0 0,1-1-1,-1 1 1,1-1 0,-1 1 0,1-1 0,-1 0 0,1 1 0,0-1 0,-1 0 0,1 1 0,0-1 0,-1 0 0,2 1 0,27-5-243,-21 1-143,0 0-1,0-1 1,-1 0 0,14-10 0,-15 9-1334,0-1 0,-1 0 0,0 0 1,0 0-1,8-14 0,5-13-7327</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38.894"/>
    </inkml:context>
    <inkml:brush xml:id="br0">
      <inkml:brushProperty name="width" value="0.025" units="cm"/>
      <inkml:brushProperty name="height" value="0.025" units="cm"/>
    </inkml:brush>
  </inkml:definitions>
  <inkml:trace contextRef="#ctx0" brushRef="#br0">1 30 5189,'0'0'18412,"9"0"-18257,140-6-2609,9-10-11284,-84 9 9790,102 7 14550,-130 1-11300,-1-1-4355,-14 0-3382</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39.238"/>
    </inkml:context>
    <inkml:brush xml:id="br0">
      <inkml:brushProperty name="width" value="0.025" units="cm"/>
      <inkml:brushProperty name="height" value="0.025" units="cm"/>
    </inkml:brush>
  </inkml:definitions>
  <inkml:trace contextRef="#ctx0" brushRef="#br0">1 1 5509,'0'0'9705,"63"-1"-9609,-37 1-192,4 0-608,2 0-1506,4 0-2146,-2 0-2723</inkml:trace>
  <inkml:trace contextRef="#ctx0" brushRef="#br0" timeOffset="1">471 9 1153,'11'0'1746,"299"13"9133,-95-7-12767,-164-6-1914,-20 0-859</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39.568"/>
    </inkml:context>
    <inkml:brush xml:id="br0">
      <inkml:brushProperty name="width" value="0.025" units="cm"/>
      <inkml:brushProperty name="height" value="0.025" units="cm"/>
    </inkml:brush>
  </inkml:definitions>
  <inkml:trace contextRef="#ctx0" brushRef="#br0">0 1 12620,'0'0'5797,"54"0"-5284,-33-1-417,6 1-64,6 0-416,2 0-1314,-2 0-1473,-2 0 1057,0 4-5573</inkml:trace>
  <inkml:trace contextRef="#ctx0" brushRef="#br0" timeOffset="1">347 13 3844,'0'0'5573,"54"0"-5349,-32-2-1345,3-3-3267</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40.252"/>
    </inkml:context>
    <inkml:brush xml:id="br0">
      <inkml:brushProperty name="width" value="0.025" units="cm"/>
      <inkml:brushProperty name="height" value="0.025" units="cm"/>
    </inkml:brush>
  </inkml:definitions>
  <inkml:trace contextRef="#ctx0" brushRef="#br0">1 1 8808,'0'0'10666,"53"11"-10569,-23-11-65,4 0-385,0 0-896,3-1-1025,-1-4-833,-3 1-2178</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56.178"/>
    </inkml:context>
    <inkml:brush xml:id="br0">
      <inkml:brushProperty name="width" value="0.025" units="cm"/>
      <inkml:brushProperty name="height" value="0.025" units="cm"/>
    </inkml:brush>
  </inkml:definitions>
  <inkml:trace contextRef="#ctx0" brushRef="#br0">16 1 7976,'0'0'1788,"-1"8"-475,-7 125 1571,7-86 3089,-2-26-2986,1-16-7202</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1.101"/>
    </inkml:context>
    <inkml:brush xml:id="br0">
      <inkml:brushProperty name="width" value="0.025" units="cm"/>
      <inkml:brushProperty name="height" value="0.025" units="cm"/>
    </inkml:brush>
  </inkml:definitions>
  <inkml:trace contextRef="#ctx0" brushRef="#br0">124 1 21460,'0'0'9583,"4"12"-8313,-1-1-1232,-1 0 0,0 1 0,0-1-1,-1 1 1,-1-1 0,0 0 0,-1 1 0,0-1 0,0 1-1,-1-1 1,-5 14 0,-54 130-38,3-12 0,57-140 0,0 0 0,0 0 0,0 1 0,0-1 0,0 1 0,1-1 0,-1 1 0,1-1 0,0 6 0,1-8 0,-1 0 0,1 0 0,0 0 0,-1 0 0,1 0 0,0 0 0,0 0 0,-1 0 0,1-1 0,0 1 0,0 0 0,0-1 0,0 1 0,0 0 0,0-1 0,0 1 0,0-1 0,0 0 0,0 1 0,1-1 0,-1 0 0,0 1 0,0-1 0,0 0 0,0 0 0,0 0 0,1 0 0,-1 0 0,0-1 0,2 1 0,48-2 0,0-3 0,0-2 0,-1-1 0,93-30 0,-140 37-324,0-1 1,1 1-1,-1 0 1,0-1-1,0 0 1,0 0-1,0 0 1,3-3-1,9-14-7798,-5-1-11113</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2.190"/>
    </inkml:context>
    <inkml:brush xml:id="br0">
      <inkml:brushProperty name="width" value="0.025" units="cm"/>
      <inkml:brushProperty name="height" value="0.025" units="cm"/>
    </inkml:brush>
  </inkml:definitions>
  <inkml:trace contextRef="#ctx0" brushRef="#br0">191 41 9769,'0'0'15797,"8"-6"-14020,24-22-271,-24 21-113,-63 74 469,19-20-1199,0-2-663,20-24 0,0-1 0,-2-1 0,-33 29 0,69-85 0,81-118 0,-109 196 0,5-29 0,-20 55 0,23-62 0,1 0 0,0 0 0,0 0 0,1-1 0,-1 1 0,1 0 0,0 0 0,0 0 0,1 0 0,0 0 0,2 9 0,-2-12 0,0 0 0,1 0 0,-1-1 0,0 1 0,1 0 0,0-1 0,-1 1 0,1-1 0,0 1 0,0-1 0,0 0 0,0 0 0,0 0 0,0 0 0,0 0 0,0-1 0,0 1 0,1 0 0,3 0 0,44 3 0,-50-4 0,1-1 0,-1 1 0,0-1 0,0 1 0,1-1 0,-1 1 0,0-1 0,0 1 0,0-1 0,1 1 0,-1-1 0,0 1 0,0-1 0,0 1 0,0-1 0,0 0 0,0 1 0,0-1 0,0 1 0,-1-1 0,1 1 0,0-1 0,0 1 0,0-1 0,-1 1 0,1-1 0,0 1 0,0-1 0,-1 0 0,-7-17 0,-7-5 0,-2 0 0,0 1 0,-2 0 0,-1 2 0,-39-33 0,41 44 0,18 9 0,0 0 0,0 0 0,0 0 0,-1 0 0,1 0 0,0 0 0,0 0 0,0 0 0,-1 1 0,1-1 0,0 0 0,0 0 0,0 0 0,0 0 0,-1 0 0,1 1 0,0-1 0,0 0 0,0 0 0,0 0 0,0 1 0,0-1 0,0 0 0,-1 0 0,1 0 0,0 1 0,0-1 0,0 0 0,0 0 0,0 1 0,0-1 0,0 0 0,0 0 0,0 0 0,0 1 0,0-1 0,0 0 0,1 0 0,-1 0 0,0 1 0,1 1 0,-1 0 0,1 0 0,0 1 0,0-1 0,0 0 0,0-1 0,1 1 0,-1 0 0,0 0 0,1 0 0,-1-1 0,1 1 0,0-1 0,2 2 0,28 17 0,1-2 0,1-1 0,0-2 0,49 15 0,-80-29-45,12 2-2295,-2-5-5429</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3.178"/>
    </inkml:context>
    <inkml:brush xml:id="br0">
      <inkml:brushProperty name="width" value="0.025" units="cm"/>
      <inkml:brushProperty name="height" value="0.025" units="cm"/>
    </inkml:brush>
  </inkml:definitions>
  <inkml:trace contextRef="#ctx0" brushRef="#br0">0 24 17873,'0'0'10735,"1"10"-10259,0 109 650,-1-118-1106,0-1 1,0 1-1,-1 0 0,1 0 1,0-1-1,0 1 0,0 0 1,0 0-1,0 0 0,0-1 1,0 1-1,0 0 0,0 0 1,1-1-1,-1 1 0,0 0 1,0 0-1,1-1 0,-1 1 1,0 0-1,1-1 0,-1 1 1,1 0-1,-1-1 0,1 1 1,-1-1-1,1 1 0,-1-1 1,1 1-1,-1-1 0,1 1 1,0-1-1,-1 0 0,1 1 1,0-1-1,0 0 0,-1 1 1,1-1-1,0 0 0,0 0 1,-1 0-1,1 0 0,0 0 1,0 0-1,-1 0 0,1 0 1,0 0-1,0 0 0,-1 0 1,1 0-1,0 0 0,0-1 1,-1 1-1,1 0 0,0 0 1,-1-1-1,1 1 0,0-1 1,-1 1-1,1-1 0,-1 1 1,1-1-1,0 1 1,-1-1-1,1 1 0,0-2 1,37-38 1173,-11-2-1194,-21 31 0,1 0 0,0 0 0,1 1 0,0 0 0,14-14 0,-21 25 0,-1-1 0,1 0 0,-1 1 0,1-1 0,-1 1 0,1-1 0,-1 1 0,1-1 0,-1 1 0,0-1 0,1 1 0,-1 0 0,0-1 0,1 1 0,-1-1 0,0 1 0,0 0 0,0-1 0,1 1 0,-1 0 0,0-1 0,0 1 0,0 0 0,0-1 0,0 1 0,0 0 0,0-1 0,-1 1 0,1 0 0,0 0 0,0 34 0,0-32 0,-1 19 0,0-16 0,0 1 0,1 0 0,-1-1 0,2 1 0,-1 0 0,1 0 0,0-1 0,3 13 0,-3-19 0,-1 1 0,1-1 0,0 1 0,0-1 0,0 0 0,0 1 0,-1-1 0,1 0 0,0 0 0,0 0 0,0 1 0,0-1 0,0 0 0,0 0 0,0 0 0,0-1 0,-1 1 0,1 0 0,0 0 0,0 0 0,0-1 0,0 1 0,0 0 0,0-1 0,-1 1 0,1-1 0,0 1 0,0-1 0,-1 1 0,1-1 0,0 1 0,-1-1 0,2-1 0,24-22 0,-25 23 0,110-130 0,-111 145-421,-8-2-2847</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0.524"/>
    </inkml:context>
    <inkml:brush xml:id="br0">
      <inkml:brushProperty name="width" value="0.025" units="cm"/>
      <inkml:brushProperty name="height" value="0.025" units="cm"/>
    </inkml:brush>
  </inkml:definitions>
  <inkml:trace contextRef="#ctx0" brushRef="#br0">18 89 6566,'0'0'4928,"0"-11"-1528,0 5-2510,1-52 2904,-2 44 7793,-16 248-9985,16-234-1602,1 0 0,0 1 0,0-1 0,0 0 0,0 1 0,0-1 0,0 0 0,0 1 0,0-1 0,0 0 0,0 1 0,0-1 0,0 0 0,0 1 0,1-1 0,-1 0 0,0 1 0,0-1 0,0 0 0,0 1 0,0-1 0,1 0 0,-1 0 0,0 1 0,0-1 0,1 0 0,-1 0 0,0 0 0,0 1 0,1-1 0,-1 0 0,0 0 0,1 0 0,-1 0 0,0 1 0,0-1 0,1 0 0,-1 0 0,0 0 0,1 0 0,-1 0 0,0 0 0,1 0 0,0 0 0,17-10 0,14-21 0,57-98 0,-53 74 0,-19 38 0,-16 17 0,-1 0 0,1 0 0,-1 0 0,0 0 0,1 0 0,-1 0 0,0 1 0,1-1 0,-1 0 0,0 0 0,1 0 0,-1 1 0,0-1 0,1 0 0,-1 0 0,0 1 0,0-1 0,1 0 0,-1 1 0,0-1 0,0 0 0,0 1 0,1-1 0,-1 0 0,0 1 0,0-1 0,0 0 0,0 1 0,0-1 0,0 0 0,0 1 0,0-1 0,0 1 0,2 50 0,-3-35 0,1 2 0,0 4 0,1-1 0,1 1 0,8 34 0,-10-54 0,0-1 0,0 0 0,0 0 0,1 0 0,-1 0 0,0 1 0,1-1 0,-1 0 0,1 0 0,0 0 0,-1 0 0,1 0 0,0 0 0,0 0 0,-1 0 0,1-1 0,0 1 0,0 0 0,0 0 0,0-1 0,0 1 0,0 0 0,0-1 0,0 1 0,0-1 0,1 1 0,-1-1 0,2 1 0,-1-2 0,1 1 0,-1-1 0,0 1 0,1-1 0,-1 0 0,0 0 0,0 0 0,0 0 0,0 0 0,0 0 0,0 0 0,0-1 0,3-2 0,6-7 0,0 0 0,-1-1 0,11-16 0,-21 28 0,40-63 0,-28 42 0,1 0 0,25-30 0,-37 60-1491,2 11-4171,-3-20 5501,0 0-1,0 1 0,0-1 0,0 0 1,0 1-1,0-1 0,0 0 0,0 1 0,0-1 1,0 0-1,0 1 0,-1-1 0,1 0 1,0 0-1,0 1 0,0-1 0,0 0 1,-1 0-1,1 1 0,0-1 0,0 0 0,-1 0 1,1 0-1,0 1 0,0-1 0,-1 0 1,1 0-1,0 0 0,-1 0 0,1 0 1,0 1-1,-1-1 0,1 0 0,0 0 0,-1 0 1,1 0-1,0 0 0,-1 0 0,1 0 1,0 0-1,-1 0 0,1 0 0,0 0 1,0-1-1,-1 1 0,1 0 0,0 0 0,-1 0 1,1-1-1</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0.893"/>
    </inkml:context>
    <inkml:brush xml:id="br0">
      <inkml:brushProperty name="width" value="0.025" units="cm"/>
      <inkml:brushProperty name="height" value="0.025" units="cm"/>
    </inkml:brush>
  </inkml:definitions>
  <inkml:trace contextRef="#ctx0" brushRef="#br0">7 1 16496,'0'0'15209,"-1"9"-14878,-4 124 400,5-132-731,0-1 0,0 0 0,0 1 0,0-1 0,0 0 0,0 1 0,0-1 0,0 0 0,0 0 0,0 1 0,0-1 0,0 0 0,1 0 0,-1 1 0,0-1 0,0 0 0,0 0 0,1 1 0,-1-1 0,0 0 0,0 0 0,0 0 0,1 1 0,-1-1 0,0 0 0,1 0 0,-1 0 0,0 0 0,0 0 0,1 0 0,-1 0 0,0 1 0,1-1 0,-1 0 0,0 0 0,0 0 0,1 0 0,-1 0 0,0 0 0,1-1 0,-1 1 0,0 0 0,1 0 0,-1 0 0,0 0 0,0 0 0,1 0 0,-1 0 0,0-1 0,0 1 0,1 0 0,-1 0 0,0 0 0,0 0 0,1-1 0,-1 1 0,16-13 0,35-66 0,-48 114 0,-10 122 0,7-157 0,0 0 0,0 1 0,0-1 0,0 0 0,0 0 0,0 1 0,0-1 0,0 0 0,0 0 0,0 1 0,0-1 0,0 0 0,0 0 0,0 1 0,0-1 0,0 0 0,0 0 0,0 1 0,0-1 0,0 0 0,1 0 0,-1 1 0,0-1 0,0 0 0,0 0 0,0 0 0,1 1 0,-1-1 0,0 0 0,0 0 0,0 0 0,1 0 0,-1 0 0,0 0 0,0 1 0,1-1 0,-1 0 0,0 0 0,0 0 0,1 0 0,-1 0 0,0 0 0,1 0 0,13-8 0,9-16 0,81-153 0,-114 222-208,3-33-1955,0-7-2833,2-2-3300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268"/>
    </inkml:context>
    <inkml:brush xml:id="br0">
      <inkml:brushProperty name="width" value="0.025" units="cm"/>
      <inkml:brushProperty name="height" value="0.025" units="cm"/>
    </inkml:brush>
  </inkml:definitions>
  <inkml:trace contextRef="#ctx0" brushRef="#br0">1 39 14542,'10'-6'1170,"1"1"0,-1 0 0,1 1 0,1 0 0,-1 0 0,0 2 0,1-1 0,17-1 0,-6 3 754,1 0-1,-1 2 1,31 3 0,-46-2-1924,0-1 0,1 1 0,-1 0 0,0 1 0,0 0 0,-1 0 0,1 1 0,-1 0 0,0 0 0,11 9 0,-16-12 0,1 1 0,-1 0 0,0 0 0,0 1 0,-1-1 0,1 0 0,0 1 0,-1-1 0,1 1 0,-1-1 0,0 1 0,0 0 0,0-1 0,0 1 0,-1 0 0,1 0 0,-1 0 0,1 0 0,-1 0 0,0-1 0,0 1 0,0 0 0,-1 0 0,1 0 0,-1 0 0,1 0 0,-1-1 0,0 1 0,0 0 0,0-1 0,-1 1 0,1 0 0,-1-1 0,-1 3 0,-9 12 0,-1-1 0,-1-1 0,-1 0 0,-31 26 0,31-29 0,1 0 0,0 1 0,0 1 0,1 1 0,1 0 0,-14 21 0,25-34 0,0 0 0,0 0 0,0 0 0,0 0 0,0 0 0,0 1 0,0-1 0,1 0 0,-1 1 0,1-1 0,-1 0 0,1 1 0,0-1 0,0 1 0,0-1 0,0 0 0,1 1 0,-1-1 0,1 3 0,0-3 0,1-1 0,-1 1 0,0 0 0,0-1 0,1 1 0,-1-1 0,1 1 0,-1-1 0,1 0 0,0 0 0,-1 0 0,1 0 0,0 0 0,0 0 0,0 0 0,0-1 0,3 2 0,10 1 0,1-1 0,-1-1 0,0 0 0,29-3 0,-25 2 0,-8-1-567,-1 0 0,0 0 1,1-1-1,-1 0 0,0 0 0,0-1 1,-1-1-1,17-7 0,-23 9 313,0 1 0,-1-1 0,1 0 0,0 1 0,-1-1 0,1 0 0,-1-1 0,0 1 0,0 0 0,0-1 0,0 1 0,0-1 0,0 0 0,-1 0 0,1 1 0,-1-1 0,0 0 0,1 0 0,-2 0 0,1 0 0,0-1 0,-1 1 0,1 0 0,-1 0 0,0 0 0,0-1 0,0 1 0,0 0 0,-1 0 0,1 0 0,-3-6 0,-11-20-6504</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1.670"/>
    </inkml:context>
    <inkml:brush xml:id="br0">
      <inkml:brushProperty name="width" value="0.025" units="cm"/>
      <inkml:brushProperty name="height" value="0.025" units="cm"/>
    </inkml:brush>
  </inkml:definitions>
  <inkml:trace contextRef="#ctx0" brushRef="#br0">187 0 11531,'-8'10'12504,"-8"12"-8314,-42 53-3769,39-51 194,11-12-167,-1-1-1,-1 0 0,0 0 0,0-1 1,-21 15-1,31-25-441,0 0 1,0 0-1,0 0 0,-1 0 0,1 0 1,0 0-1,0 0 0,-1 0 1,1 0-1,0 0 0,0 0 1,0 0-1,-1 0 0,1 0 1,0 0-1,0 0 0,-1 0 1,1 0-1,0 0 0,0 0 1,0 0-1,-1 0 0,1-1 1,0 1-1,0 0 0,0 0 1,0 0-1,-1 0 0,1 0 0,0-1 1,0 1-1,0 0 0,0 0 1,0 0-1,-1-1 0,1 1 1,0 0-1,0 0 0,0 0 1,0-1-1,0 1 0,0 0 1,0 0-1,0 0 0,0-1 1,0 1-1,0 0 0,0 0 1,0-1-1,0 1 0,0 0 1,0 0-1,0 0 0,0-1 0,0 1 1,0 0-1,0 0 0,1 0 1,-1-1-1,0 1 0,0 0 1,0 0-1,0 0 0,0-1 1,0 1-1,1 0 0,-1 0 1,0 0-1,6-19 12,3-1-114,1 0 1,0 1 0,1 0-1,1 0 1,1 2 0,19-21-1,-31 41 53,0 0-1,0 1 0,0-1 1,0 0-1,-1 1 0,0-1 1,0 1-1,0-1 0,0 1 1,-1 4-1,-9 46 53,6-38 163,1-1 1,0 1 0,1 18-1,2-34-163,0 1 0,0-1 1,1 0-1,-1 1 0,0-1 0,1 0 0,-1 1 0,0-1 0,1 0 0,-1 1 0,1-1 1,-1 0-1,0 1 0,1-1 0,-1 0 0,1 0 0,-1 0 0,1 1 0,-1-1 0,1 0 1,-1 0-1,1 0 0,-1 0 0,1 0 0,-1 0 0,1 0 0,-1 0 0,1 0 0,-1 0 1,1 0-1,-1-1 0,1 1 0,-1 0 0,1 0 0,-1 0 0,0-1 0,1 1 0,-1 0 1,1 0-1,-1-1 0,0 1 0,1 0 0,-1-1 0,1 1 0,-1-1 0,24-14 256,-20 11-257,-1 0 0,1 0 1,-1 0-1,0 0 0,0 0 1,0-1-1,-1 1 0,1-1 1,-1 0-1,0 1 0,-1-1 1,1 0-1,-1 0 0,0 0 1,1-9-1,-3 14-8,1 0 0,0-1 0,0 1 0,0 0 0,0-1 0,0 1 0,0 0 0,0 0 0,-1-1 0,1 1 0,0 0 0,0 0 0,0-1 0,-1 1 0,1 0 0,0 0 0,0 0 0,-1-1 0,1 1 0,0 0 0,0 0 0,-1 0 0,1 0 0,0 0 0,0 0 0,-1 0 0,1-1 0,0 1 0,-1 0 0,1 0 0,0 0 0,-1 0 0,1 0 0,0 0 0,-1 0 0,1 0 0,0 1 0,0-1 0,-1 0 0,1 0 0,0 0 0,-1 0 0,1 0 0,0 0 0,0 1 0,-1-1 0,1 0 0,0 0 0,0 0 0,-1 1 0,1-1 0,0 0 0,0 0 0,0 0 0,0 1 0,-1 0 0,-13 9 0,10-4-9,0 0 0,0 0 0,0 0 0,1 0-1,-3 9 1,5-13 8,0-1-1,1 0 1,-1 1-1,1-1 1,-1 0 0,1 1-1,0-1 1,0 1-1,0-1 1,-1 1-1,1-1 1,1 1-1,-1-1 1,0 1-1,0-1 1,0 0-1,1 1 1,-1-1 0,1 1-1,-1-1 1,1 0-1,-1 1 1,1-1-1,0 0 1,0 0-1,0 1 1,0-1-1,0 0 1,0 0 0,0 0-1,2 1 1,-3-1 1,0-1 1,1 0-1,-1 0 1,0 0-1,1 0 1,-1 1-1,0-1 1,0 0-1,1 0 1,-1 0-1,0 0 1,1 0 0,-1 0-1,0 0 1,1 0-1,-1 0 1,0 0-1,0 0 1,1 0-1,-1 0 1,0 0-1,1 0 1,-1 0-1,0 0 1,1 0-1,-1 0 1,0-1 0,0 1-1,1 0 1,-1 0-1,0 0 1,0 0-1,1-1 1,-1 1-1,0 0 1,0 0-1,1-1 1,2-14 33,-7-17 13,-1 26-47,-1 0 0,0 0 0,0 0 0,0 0 0,-1 1 0,1 0 0,-1 1 0,-1-1 0,1 1 0,0 1 0,-1-1 0,0 1 0,0 1 0,0-1 0,-11-1 0,23 11 0,9 1 0,59 8-933,-56-14 128,-1 1 0,1 1 0,-1 0 0,0 1 0,0 0 1,-1 1-1,25 14 0,-20-6-6909</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3.535"/>
    </inkml:context>
    <inkml:brush xml:id="br0">
      <inkml:brushProperty name="width" value="0.025" units="cm"/>
      <inkml:brushProperty name="height" value="0.025" units="cm"/>
    </inkml:brush>
  </inkml:definitions>
  <inkml:trace contextRef="#ctx0" brushRef="#br0">58 1 18129,'0'0'1468,"-2"12"-598,-13 72 411,-1 3 283,-9 150 1,26-174-1118,2-1 0,3 1 0,3-1-1,20 71 1,3-23 294,64 145-1,-88-236-697,-4-10-20,0-1 0,0 1 1,-1 0-1,0 0 1,-1 0-1,0 0 1,1 13-1,-4-22-282,1 0 0,-1 1 1,1-1-1,-1 0 0,0 0 0,1 0 1,-1 0-1,1 0 0,-1 0 0,0 0 1,1 0-1,-1 0 0,1 0 1,-1 0-1,1 0 0,-1-1 0,0 1 1,1 0-1,-1 0 0,1 0 0,-1-1 1,1 1-1,-1 0 0,1-1 0,-1 1 1,1-1-1,-1 1 0,1 0 0,0-1 1,-1 1-1,0-2 0,-19-27-14710</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04.869"/>
    </inkml:context>
    <inkml:brush xml:id="br0">
      <inkml:brushProperty name="width" value="0.025" units="cm"/>
      <inkml:brushProperty name="height" value="0.025" units="cm"/>
    </inkml:brush>
  </inkml:definitions>
  <inkml:trace contextRef="#ctx0" brushRef="#br0">79 8 16656,'0'0'2466,"-10"-1"64,-5-1-1415,-10-1 230,-3 2 3077,27 1-3141,22 3-85,301 43-349,96 17 62,-417-63-909,0 0 0,-1 0 0,1 0 0,0 1 0,0-1 0,0 0 0,0 0 0,-1 1 0,1-1 0,0 0 0,0 1 0,-1-1 0,1 0 0,0 1 0,-1-1 0,1 1 0,0-1 0,-1 1 0,1 0 0,-1-1 0,1 2 0,-7 10 0,-34 10 0,34-18 0,-286 128 0,-30 17 0,296-132 0,29-12 0,14-4 0,-15-1-90,11 0-5073</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5.788"/>
    </inkml:context>
    <inkml:brush xml:id="br0">
      <inkml:brushProperty name="width" value="0.025" units="cm"/>
      <inkml:brushProperty name="height" value="0.025" units="cm"/>
    </inkml:brush>
  </inkml:definitions>
  <inkml:trace contextRef="#ctx0" brushRef="#br0">528 41 4132,'0'0'21652,"4"-7"-20648,14-19-294,-18 26-665,1 0 0,-1 0 0,0 0 0,0 0 0,0-1 0,0 1 0,0 0 0,0 0 0,1 0 0,-1 0 0,0 0 0,0-1 0,0 1 0,0 0 0,0 0 0,0 0 0,0 0 0,0-1 0,0 1 0,0 0 0,0 0 0,0 0 0,0 0 0,0-1 0,0 1 0,0 0 0,0 0 0,0 0 0,0 0 0,0-1 0,0 1 0,0 0 0,0 0 0,-1 0 0,1 0 0,0-1 0,0 1 0,0 0 0,0 0 0,0 0 0,0 0 0,0 0 0,-1 0 0,1 0 0,0-1 0,0 1 0,0 0 0,0 0 0,0 0 0,-1 0 0,-13 0 439,-12 6-487,-31 17 457,-81 46-1,120-58-257,-1 1-1,1 1 1,1 0-1,0 1 1,1 1 0,1 0-1,-24 32 1,37-45-195,0 1 1,0-1-1,1 1 1,-1 0 0,1 0-1,0 0 1,0 0 0,0 0-1,-1 5 1,2-7-2,0 0 0,0 0 1,0-1-1,0 1 0,0 0 1,0 0-1,0 0 0,0-1 1,1 1-1,-1 0 0,0 0 1,1-1-1,-1 1 0,0 0 1,1 0-1,-1-1 0,1 1 1,-1-1-1,1 1 0,0 0 1,-1-1-1,1 1 0,-1-1 1,2 1-1,4 1 0,-1 0 0,1 0 0,0-1 0,0 0 1,0 0-1,0 0 0,0-1 0,6 0 0,-6 0 0,0 0-1,-1 0 1,1 0 0,0 1-1,-1 0 1,1 0-1,-1 1 1,1-1-1,8 5 1,-13-5 0,0 0 0,0 0 0,0 0 0,-1 0 0,1 0 0,0 0 0,0 0 0,-1 1 0,1-1 0,-1 0 0,1 0 0,-1 1 0,1-1 0,-1 0 0,0 1 0,0-1 0,0 0 0,1 1 0,-1-1 0,0 0 0,-1 1 0,1-1 0,0 0 0,0 1 0,-1-1 0,1 0 0,0 0 0,-1 1 0,0-1 0,1 0 0,-1 0 0,0 0 0,-1 2 0,-29 34 0,9-18 0,0-1 0,-47 26 0,59-37 0,-1-2 0,0 0 0,-1 0 0,1-1 0,-1 0 0,0-1 0,0 0 0,0-1 0,-16 1 0,57-19 0,-23 14 0,113-39 0,-103 37 0,0 0 0,0 1 0,1 1 0,-1 1 0,27 0 0,-42 1 0,0 1 0,-1-1 0,1 0 0,0 1 0,-1-1 0,1 0 0,0 1 0,-1-1 0,1 1 0,0-1 0,-1 1 0,1-1 0,-1 1 0,1 0 0,-1-1 0,0 1 0,1-1 0,-1 1 0,1 0 0,-1 0 0,0-1 0,0 1 0,1 0 0,-1 0 0,0-1 0,0 1 0,0 0 0,0 0 0,0-1 0,0 1 0,0 0 0,0 0 0,0-1 0,0 1 0,-1 0 0,1 0 0,0-1 0,0 1 0,-1 0 0,1-1 0,0 1 0,-1 0 0,0 0 0,-16 34 0,4-22 0,1-1 0,-2 0 0,-24 18 0,22-19 0,1 1 0,1 0 0,-15 16 0,27-26 0,0 1 0,0 0 0,1 0-1,-1-1 1,1 1 0,-1 0 0,1 0 0,0 1 0,0-1 0,0 0-1,0 0 1,1 1 0,0-1 0,-1 0 0,1 0 0,0 1 0,0-1-1,1 0 1,-1 1 0,1-1 0,0 0 0,0 0 0,0 0 0,0 1-1,0-1 1,1 0 0,1 3 0,-1-2-9,1 0 1,-1-1-1,1 1 1,0-1-1,0 0 0,0 1 1,0-1-1,1-1 1,-1 1-1,1 0 0,-1-1 1,1 0-1,0 0 0,0 0 1,0 0-1,0 0 1,0-1-1,1 0 0,7 1 1,4-1-886,0 0 0,31-4 0,-40 2-193,0-1 0,1 1 0,-1-2 0,0 1 0,7-4 0,17-12-8463</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6.678"/>
    </inkml:context>
    <inkml:brush xml:id="br0">
      <inkml:brushProperty name="width" value="0.025" units="cm"/>
      <inkml:brushProperty name="height" value="0.025" units="cm"/>
    </inkml:brush>
  </inkml:definitions>
  <inkml:trace contextRef="#ctx0" brushRef="#br0">381 0 15471,'0'0'10356,"-11"13"-9069,-33 36-456,-60 69 376,-102 149 0,191-245-1303,21-33-1390,23-37-3151,-6 11-210,3-6-1986</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7.021"/>
    </inkml:context>
    <inkml:brush xml:id="br0">
      <inkml:brushProperty name="width" value="0.025" units="cm"/>
      <inkml:brushProperty name="height" value="0.025" units="cm"/>
    </inkml:brush>
  </inkml:definitions>
  <inkml:trace contextRef="#ctx0" brushRef="#br0">66 0 12043,'0'0'4447,"0"9"-1676,0 33 978,-6 51 0,2-56-3256,2 1 0,1-1 0,5 45 0,-3-79-256,0 1-570,-1 0-1,1 0 1,-1 0-1,0-1 1,1 1-1,-2 0 1,1 0-1,-2 6 1,2-9-113,-1 0-1,0 0 1,0 0 0,0 0-1,1 0 1,-1 0 0,0 0-1,0-1 1,0 1 0,-1 0-1,1-1 1,0 1 0,0-1-1,0 1 1,0-1 0,-1 1-1,1-1 1,0 0 0,0 0-1,-1 0 1,1 1 0,0-1-1,0 0 1,-1-1 0,1 1 0,0 0-1,0 0 1,-1 0 0,-1-1-1,-19-3-8318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7.394"/>
    </inkml:context>
    <inkml:brush xml:id="br0">
      <inkml:brushProperty name="width" value="0.025" units="cm"/>
      <inkml:brushProperty name="height" value="0.025" units="cm"/>
    </inkml:brush>
  </inkml:definitions>
  <inkml:trace contextRef="#ctx0" brushRef="#br0">0 34 13933,'0'0'8809,"49"12"-6792,-13-12-95,5 0-801,7 0-608,5-5-385,0-4-32,-4 0-673,-6 2-1889,-4 3-1794,-14-1-1505,-2-2-2884</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7.734"/>
    </inkml:context>
    <inkml:brush xml:id="br0">
      <inkml:brushProperty name="width" value="0.025" units="cm"/>
      <inkml:brushProperty name="height" value="0.025" units="cm"/>
    </inkml:brush>
  </inkml:definitions>
  <inkml:trace contextRef="#ctx0" brushRef="#br0">40 9 14926,'0'0'7709,"-6"10"-6028,1 2-1181,-1 0 0,2 0 0,-1 1 0,2-1 0,0 1 1,0 0-1,1 0 0,0 21 0,2-33-465,-1 1 1,1-1 0,0 1 0,0-1-1,0 1 1,0-1 0,0 1 0,1-1-1,-1 1 1,0-1 0,1 1 0,-1-1-1,1 1 1,-1-1 0,1 0 0,0 1-1,0-1 1,-1 0 0,1 0 0,0 1-1,0-1 1,0 0 0,0 0 0,1 0-1,-1 0 1,0 0 0,0 0 0,0-1-1,1 1 1,-1 0 0,1-1 0,-1 1-1,0-1 1,1 1 0,-1-1 0,1 0-1,-1 1 1,1-1 0,-1 0 0,1 0-1,-1 0 1,1 0 0,-1 0 0,1-1-1,-1 1 1,1 0 0,-1-1 0,1 1-1,-1-1 1,0 1 0,1-1 0,-1 0-1,0 1 1,1-1 0,0-1-1,13-8 134,-1 0 0,-1-1 0,0 0 0,0-1 0,-1-1 0,0 0 0,16-24 0,-2 5-52,-23 33-116,-3 10-45,-2 13 12,-6 15 121,2-11-48,1 0 1,-3 51-1,8-78-39,0-1 0,0 1-1,0-1 1,0 1-1,0-1 1,0 1 0,0-1-1,0 1 1,0-1-1,0 0 1,0 1 0,0-1-1,1 1 1,-1-1-1,0 1 1,0-1 0,0 1-1,1-1 1,-1 0-1,0 1 1,1-1 0,-1 0-1,0 1 1,1-1-1,-1 0 1,0 1 0,1-1-1,-1 0 1,0 0-1,1 1 1,-1-1 0,1 0-1,-1 0 1,1 0-1,-1 1 1,1-1 0,-1 0-1,1 0 1,22-8 114,18-23 47,-7-4-163,-2-2 0,-1-1 0,34-57 0,-63 93 0,0 0-276,1-5-4818,-3 0-3822</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45.187"/>
    </inkml:context>
    <inkml:brush xml:id="br0">
      <inkml:brushProperty name="width" value="0.025" units="cm"/>
      <inkml:brushProperty name="height" value="0.025" units="cm"/>
    </inkml:brush>
  </inkml:definitions>
  <inkml:trace contextRef="#ctx0" brushRef="#br0">187 1 18129,'0'0'6668,"-7"8"-5734,-28 33-69,2 0 349,-2-2-1,-41 35 1,106-108-816,-1-1 1,37-62-1,-51 72-373,-11 16-9,-9 14-35,-17 25-26,1 1 1,-22 45-1,36-62 39,1 1-1,0 0 1,1 0-1,0 0 1,2 1-1,0 0 1,0-1-1,0 20 1,3-34 7,0 0 0,0-1 0,0 1-1,0 0 1,0 0 0,0-1 0,0 1 0,0 0 0,0-1 0,0 1 0,0 0 0,1-1 0,-1 1 0,0 0 0,0-1 0,1 1 0,-1 0 0,0-1 0,1 1 0,-1-1 0,1 1 0,-1-1 0,1 1 0,-1-1 0,1 1 0,-1-1 0,1 1 0,-1-1 0,1 0 0,0 1 0,-1-1 0,1 0 0,0 0 0,-1 1 0,2-1 0,0 0 13,0 0 0,0 0 0,1-1 1,-1 1-1,0-1 0,0 0 0,0 1 1,0-1-1,0 0 0,0 0 0,3-2 1,45-34 211,23-42-23,-72 79-202,-1 0-1,0 0 1,0 0 0,0 0 0,0 0 0,1 0-1,-1 0 1,0 1 0,0-1 0,0 0-1,1 0 1,-1 0 0,0 0 0,0 0 0,0 0-1,0 0 1,0 0 0,1 1 0,-1-1-1,0 0 1,0 0 0,0 0 0,0 0 0,0 1-1,0-1 1,0 0 0,0 0 0,1 0-1,-1 0 1,0 1 0,0-1 0,0 0 0,0 0-1,0 0 1,0 1 0,0-1 0,0 0-1,0 0 1,0 0 0,0 1 0,0-1 0,0 0-1,0 0 1,-1 0 0,1 0 0,0 1-1,0-1 1,0 0 0,0 0 0,0 0 0,0 0-1,0 1 1,0-1 0,-1 0 0,1 0-1,0 0 1,0 0 0,0 0 0,-4 16 60,-55 127 190,60-147-229,1 0 0,-1 0 0,1 0 1,-1 0-1,0 0 0,-1 0 0,1-1 1,-1 1-1,0 0 0,0 0 1,0-1-1,0 1 0,-1 0 0,0 0 1,1-1-1,-2 1 0,1 0 1,0 0-1,-1 0 0,0 0 0,0 0 1,-3-3-1,-20-28-22,9 15 0,1-1 0,1 0 0,2-1 0,-14-30 0,26 52 0,0 0 0,0 0 0,0-1 0,0 1 0,0 0 0,-1 0 0,1-1 0,0 1 0,0 0 0,0 0 0,0-1 0,1 1 0,-1 0 0,0 0 0,0-1 0,0 1 0,0 0 0,0 0 0,0-1 0,0 1 0,0 0 0,0 0 0,1 0 0,-1-1 0,0 1 0,0 0 0,0 0 0,0 0 0,1 0 0,-1-1 0,0 1 0,0 0 0,0 0 0,1 0 0,-1 0 0,0 0 0,0 0 0,1-1 0,-1 1 0,0 0 0,0 0 0,0 0 0,1 0 0,-1 0 0,0 0 0,0 0 0,1 0 0,-1 0 0,0 0 0,0 0 0,1 0 0,-1 1 0,0-1 0,0 0 0,1 0 0,-1 0 0,0 0 0,0 0 0,0 0 0,1 0 0,-1 1 0,0-1 0,0 0 0,0 0 0,1 0 0,-1 1 0,0-1 0,167 79-2813,-35-13-3150,-96-51-4735</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00:01.576"/>
    </inkml:context>
    <inkml:brush xml:id="br0">
      <inkml:brushProperty name="width" value="0.025" units="cm"/>
      <inkml:brushProperty name="height" value="0.025" units="cm"/>
    </inkml:brush>
  </inkml:definitions>
  <inkml:trace contextRef="#ctx0" brushRef="#br0">24 1 8392,'0'0'13810,"-2"42"-13062,-7 1098 3250,9-1259-5284,19-538 570,-17 639 803,23-312-1412,-28 391 1208,-13 79 1,-2 8 370,8 472 34,13-574-270,0 2-101,-10-91 36,-2-72 62,7-182 0,4 242-2,18-246-54,-4 57 173,-17 1059-1050,1-812 867,1 67-2433,2-27-1905,3-8-4185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054"/>
    </inkml:context>
    <inkml:brush xml:id="br0">
      <inkml:brushProperty name="width" value="0.025" units="cm"/>
      <inkml:brushProperty name="height" value="0.025" units="cm"/>
    </inkml:brush>
  </inkml:definitions>
  <inkml:trace contextRef="#ctx0" brushRef="#br0">171 354 8072,'-66'14'8574,"37"-9"-3896,-46 15 1,121-20-1123,57-10-2205,133-29 1,-87 13-847,649-82-505,874-4 0,-1589 110 0,10 1 0,0-4 0,0-3 0,100-23 0,-186 29 0,-4 1 0,0 1 0,0-1 0,0 0 0,0 0 0,0 0 0,0 0 0,-1 0 0,1-1 0,0 1 0,-1-1 0,1 0 0,2-2 0,-58-1 0,50 5-1,-63-3-1957,24-6-3172,10-5-6743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598"/>
    </inkml:context>
    <inkml:brush xml:id="br0">
      <inkml:brushProperty name="width" value="0.025" units="cm"/>
      <inkml:brushProperty name="height" value="0.025" units="cm"/>
    </inkml:brush>
  </inkml:definitions>
  <inkml:trace contextRef="#ctx0" brushRef="#br0">0 689 20692,'0'0'11915,"74"17"-11755,-20-17-160,3 0 0,1-7 0,-2-7 0,-4-9-1057,-3-4-1569,-1-5-2307,-1-9-2786,-2-6-6695</inkml:trace>
  <inkml:trace contextRef="#ctx0" brushRef="#br0" timeOffset="1">797 63 19506,'0'0'2691,"19"-54"352,-15 46 512,-2 8-1441,-2 3-865,-5 19-640,-5 9-609,-5 7 0,-3 11 0,1 3 0,0 3 0,5 1 0,1 1 0,1-2 0,3-3-3043,1-5-3139,6-7-4452</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40.626"/>
    </inkml:context>
    <inkml:brush xml:id="br0">
      <inkml:brushProperty name="width" value="0.025" units="cm"/>
      <inkml:brushProperty name="height" value="0.025" units="cm"/>
    </inkml:brush>
  </inkml:definitions>
  <inkml:trace contextRef="#ctx0" brushRef="#br0">1 1 3011,'0'0'1729,"62"0"-2786,-32 0-2434</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40.969"/>
    </inkml:context>
    <inkml:brush xml:id="br0">
      <inkml:brushProperty name="width" value="0.025" units="cm"/>
      <inkml:brushProperty name="height" value="0.025" units="cm"/>
    </inkml:brush>
  </inkml:definitions>
  <inkml:trace contextRef="#ctx0" brushRef="#br0">1 7 6919,'0'0'7879,"54"-7"-7879,-27 7-128,2 0-993,2 0-1698,-1 0-2978</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41.312"/>
    </inkml:context>
    <inkml:brush xml:id="br0">
      <inkml:brushProperty name="width" value="0.025" units="cm"/>
      <inkml:brushProperty name="height" value="0.025" units="cm"/>
    </inkml:brush>
  </inkml:definitions>
  <inkml:trace contextRef="#ctx0" brushRef="#br0">0 2 9449,'0'0'9993,"49"-1"-8679,-37 1-546,-1 0-415,2 0-161,-3 0-64,3 0-96,-5 1 0,-2 1-32,-4-2-576</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55.100"/>
    </inkml:context>
    <inkml:brush xml:id="br0">
      <inkml:brushProperty name="width" value="0.025" units="cm"/>
      <inkml:brushProperty name="height" value="0.025" units="cm"/>
    </inkml:brush>
  </inkml:definitions>
  <inkml:trace contextRef="#ctx0" brushRef="#br0">0 1 6662,'0'0'16784,"2"54"-16752,-2-32 0,0-1-32,0 0-32,0 3-256,0-4-545,0-2-768,0 0-2051,0-1-2818</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55.459"/>
    </inkml:context>
    <inkml:brush xml:id="br0">
      <inkml:brushProperty name="width" value="0.025" units="cm"/>
      <inkml:brushProperty name="height" value="0.025" units="cm"/>
    </inkml:brush>
  </inkml:definitions>
  <inkml:trace contextRef="#ctx0" brushRef="#br0">25 1 13997,'0'0'4549,"-13"71"-3108,13-49-1057,0 1-288,0-3-352,0-2-2210,3-2-2723,1 2-3748</inkml:trace>
  <inkml:trace contextRef="#ctx0" brushRef="#br0" timeOffset="1">22 440 2659,'0'0'2306,"-6"55"-1025,5-27-96,-2-2 801,0 1-321,2-4-1568,0-4-97,1-2-417,-2-1-608,2-1-1569,-1 3-161,-2 4 865</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4:55.804"/>
    </inkml:context>
    <inkml:brush xml:id="br0">
      <inkml:brushProperty name="width" value="0.025" units="cm"/>
      <inkml:brushProperty name="height" value="0.025" units="cm"/>
    </inkml:brush>
  </inkml:definitions>
  <inkml:trace contextRef="#ctx0" brushRef="#br0">162 0 480,'-5'27'4869,"0"0"-3428,2 0-223,-1-2-354,0-4-832,1-1-2946</inkml:trace>
  <inkml:trace contextRef="#ctx0" brushRef="#br0" timeOffset="1">93 341 11563,'0'0'3331,"-20"59"-1633,11-32 63,5-2-1056,2-4-32,2-2-513,0-2-160,0 0-224,4-2-897,0 3-1025,-1 2-1442,0-1-1825</inkml:trace>
  <inkml:trace contextRef="#ctx0" brushRef="#br0" timeOffset="2">55 842 5830,'-1'11'1532,"-21"174"4337,3-17-6379,7-10-867,11-138-2888</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00:31.280"/>
    </inkml:context>
    <inkml:brush xml:id="br0">
      <inkml:brushProperty name="width" value="0.025" units="cm"/>
      <inkml:brushProperty name="height" value="0.025" units="cm"/>
    </inkml:brush>
  </inkml:definitions>
  <inkml:trace contextRef="#ctx0" brushRef="#br0">1 144 9001,'0'0'12454,"11"-2"-10698,11-2-1147,41-8 816,97-4 1,-126 18-1432,-1 1 1,0 1 0,40 12 0,-13-3 74,-10-10 929,-68-8 2297,-3-1-3115,-31 1 206,-57 1-1,66 4-117,0-1 0,-68-12 0,111 13-268,-1 0 0,1 0 0,-1 0 0,1 0 0,0 0 0,-1 0 0,1 0 0,-1 0 0,1 0 0,0 0 0,-1 0 0,1 0 0,-1 0 0,1-1 0,-1 1 0,1 0 0,0 0 0,-1 0 0,1 0 0,0-1 0,-1 1 0,1 0 0,0 0 0,-1-1 0,1 1 0,0 0 0,-1-1 0,1 1 0,0 0 0,0-1 0,0 1 0,-1 0 0,1-1 0,0 1 0,0-1 0,0 1 0,0 0 0,-1-1 0,18-8 0,28-2 0,295-35 0,-522 47 0,-58 0 0,428-24 0,-124 13 0,100-2 0,-165 12 0,1 1 0,0-1 0,0 0 0,0 0 0,-1 0 0,1 0 0,0 0 0,0 0 0,0 0 0,-1 0 0,1 0 0,0 1 0,0-1 0,0 0 0,0 0 0,-1 0 0,1 0 0,0 1 0,0-1 0,0 0 0,0 0 0,0 0 0,0 1 0,0-1 0,0 0 0,-1 0 0,1 0 0,0 1 0,0-1 0,0 0 0,0 0 0,0 1 0,0-1 0,0 0 0,0 0 0,0 0 0,0 1 0,0-1 0,1 0 0,-1 0 0,0 0 0,0 1 0,0-1 0,0 0 0,0 0 0,0 0 0,0 1 0,1-1 0,-1 0 0,0 0 0,0 0 0,0 0 0,0 1 0,1-1 0,-1 0 0,0 0 0,0 0 0,0 0 0,1 0 0,-1 0 0,0 0 0,0 0 0,0 0 0,1 1 0,-1-1 0,0 0 0,1 0 0,-18 12 0,-10 0 0,-1-2 0,0 0 0,-1-2 0,0-2 0,-31 4 0,-7-3 0,-78-1 0,123-10 0,22 4 0,0-1 0,0 1 0,0 0 0,0-1 0,0 1 0,0 0 0,0-1 0,0 1 0,0 0 0,0-1 0,0 1 0,0 0 0,0-1 0,0 1 0,0 0 0,0-1 0,0 1 0,1 0 0,-1-1 0,0 1 0,0 0 0,0 0 0,0-1 0,1 1 0,-1 0 0,0 0 0,0-1 0,1 1 0,-1 0 0,0 0 0,0 0 0,1-1 0,-1 1 0,1 0 0,38-20 0,4 9-1151,0 2 0,0 2 0,1 2 0,58 0 0,-43 2-1150,-39 0-6010</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00:32.326"/>
    </inkml:context>
    <inkml:brush xml:id="br0">
      <inkml:brushProperty name="width" value="0.025" units="cm"/>
      <inkml:brushProperty name="height" value="0.025" units="cm"/>
    </inkml:brush>
  </inkml:definitions>
  <inkml:trace contextRef="#ctx0" brushRef="#br0">67 39 9929,'-28'-2'3703,"-11"-3"9319,39 4-12866,24 1 746,277 2 2207,-28 0-2887,-508 15 769,36-1-258,97-15-733,115-2 0,0-1 0,0-1 0,17-5 0,27-5 0,315-9 0,-911 40 0,1050-26 0,-1005 8 0,630-21-523,-22 18-2855,-13 1-6350,-60-1 295</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00:32.960"/>
    </inkml:context>
    <inkml:brush xml:id="br0">
      <inkml:brushProperty name="width" value="0.025" units="cm"/>
      <inkml:brushProperty name="height" value="0.025" units="cm"/>
    </inkml:brush>
  </inkml:definitions>
  <inkml:trace contextRef="#ctx0" brushRef="#br0">106 1 11435,'0'0'15807,"12"6"-14227,-4-1-1446,1-1 1,-1 0 0,1 0-1,0-1 1,1 0-1,-1 0 1,0-1-1,1-1 1,16 2-1,330-19 64,-582 60 1932,-115-18-1858,340-26-272,1 1 0,0-1 0,-1 0 0,1 0 0,-1 0 0,1 0 0,-1 0 0,1 0 0,-1 0 0,1 0 0,-1 0 0,1 0 0,0 0 0,-1 0 0,1-1 0,-1 1 0,1 0 0,-1 0 0,1 0 0,0-1 0,-1 1 0,1 0 0,-1 0 0,1-1 0,0 1 0,-1 0 0,1-1 0,0 1 0,-1 0 0,1-1 0,9-9 0,23-7 0,8 5 0,0 1 0,1 3 0,83-6 0,131 10 0,-165 5 0,-115 11 0,-91 7-1185,-219 9 0</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34.604"/>
    </inkml:context>
    <inkml:brush xml:id="br0">
      <inkml:brushProperty name="width" value="0.025" units="cm"/>
      <inkml:brushProperty name="height" value="0.025" units="cm"/>
    </inkml:brush>
  </inkml:definitions>
  <inkml:trace contextRef="#ctx0" brushRef="#br0">412 29 6374,'10'-29'18794,"-14"33"-16024,-31 39-55,20-22-2245,-127 131 258,101-113-499,1 3 0,2 1 0,-55 83 0,81-99-1485,10-17-64,11-16-241,40-58-8283,-17 14 1980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0:53.974"/>
    </inkml:context>
    <inkml:brush xml:id="br0">
      <inkml:brushProperty name="width" value="0.025" units="cm"/>
      <inkml:brushProperty name="height" value="0.025" units="cm"/>
    </inkml:brush>
  </inkml:definitions>
  <inkml:trace contextRef="#ctx0" brushRef="#br0">36 0 20339,'0'0'6823,"-31"54"-3877,27-25-287,4 0-2659,3-5 0,13-3 0,2-5 0,1-4 0,-3-11-256,0-1-9001</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34.952"/>
    </inkml:context>
    <inkml:brush xml:id="br0">
      <inkml:brushProperty name="width" value="0.025" units="cm"/>
      <inkml:brushProperty name="height" value="0.025" units="cm"/>
    </inkml:brush>
  </inkml:definitions>
  <inkml:trace contextRef="#ctx0" brushRef="#br0">46 0 9449,'0'0'19021,"-1"10"-17580,-16 75-527,-7 47 402,22-116-1226,1 0-1,1 0 0,0 0 1,1 0-1,1 0 1,4 19-1,-4-29-513,1 0 0,-1 1 0,1-1 1,1 0-1,-1 0 0,1-1 0,0 1 0,0-1 0,7 6 0,-9-8-107,1 0-1,0 0 1,0 0-1,0-1 1,0 1-1,1-1 0,-1 0 1,1 0-1,-1 0 1,1 0-1,-1-1 1,1 0-1,6 2 1,-28-3-6879</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35.341"/>
    </inkml:context>
    <inkml:brush xml:id="br0">
      <inkml:brushProperty name="width" value="0.025" units="cm"/>
      <inkml:brushProperty name="height" value="0.025" units="cm"/>
    </inkml:brush>
  </inkml:definitions>
  <inkml:trace contextRef="#ctx0" brushRef="#br0">1 1 15310,'0'0'13774,"80"26"-11821,-21-26-575,7 0-1026,8-4-352,-2-4 0,-5 3 0,-11 4 0,-12 1 0,-14 0-1569,-12 4-2820,-13 1-3234</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36.381"/>
    </inkml:context>
    <inkml:brush xml:id="br0">
      <inkml:brushProperty name="width" value="0.025" units="cm"/>
      <inkml:brushProperty name="height" value="0.025" units="cm"/>
    </inkml:brush>
  </inkml:definitions>
  <inkml:trace contextRef="#ctx0" brushRef="#br0">0 62 9961,'0'0'19539,"5"13"-18343,4 25-782,-2 1 0,-2 0 0,-1 0 1,-3 63-1,-1 286-414,7-510 0,41-221 0,-34 266 0,-9 42 0,-3 18 0,0 1 0,2-1 0,0 0 0,1 1 0,9-22 0,-13 36 0,0 1 0,0-1 0,0 1 0,0-1 0,1 1 0,-1 0 0,0-1 0,1 1 0,-1 0 0,1 0 0,-1 0 0,1 0 0,-1 0 0,1 1 0,0-1 0,-1 0 0,1 1 0,0-1 0,0 1 0,-1 0 0,1-1 0,0 1 0,0 0 0,0 0 0,-1 0 0,1 0 0,0 1 0,0-1 0,0 0 0,-1 1 0,1-1 0,0 1 0,-1 0 0,1 0 0,0-1 0,-1 1 0,1 0 0,-1 0 0,3 2 0,6 4 0,1 0 0,-1 0 0,0 1 0,9 10 0,-13-12 0,0 0 0,0 1 0,0 0 0,-1 0 0,0 1 0,-1-1 0,0 1 0,0 0 0,0 0 0,-1 1 0,0-1 0,-1 1 0,3 14 0,-5-17 0,0-1 0,0 0 0,0 1 0,0-1 0,-1 0 0,0 0 0,0 1 0,-1-1 0,1 0 0,-1 0 0,0 0 0,0 0 0,-1-1 0,1 1 0,-1-1 0,0 1 0,-1-1 0,1 0 0,-1 0 0,1 0 0,-1-1 0,0 1 0,-9 5 0,4-4 0,0 1 0,-1-1 0,1-1 0,-1 0 0,0 0 0,0-1 0,-1 0 0,1-1 0,-1 0 0,1 0 0,-1-1 0,1-1 0,-1 0 0,-19-2 0,29 2-2,-1-1 0,1 1-1,-1-1 1,1 0 0,0 1 0,-1-1 0,1 0 0,0 0-1,-1 0 1,1 0 0,0 0 0,0 0 0,0 0 0,0 0-1,0 0 1,0-1 0,0 1 0,0 0 0,0-1 0,1 1-1,-1 0 1,0-1 0,1 1 0,0-1 0,-1 1-1,1-3 1,-1 0-329,0-1-1,1 1 0,0-1 1,0 1-1,0-1 0,1 1 1,1-9-1,8-12-7334</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38.398"/>
    </inkml:context>
    <inkml:brush xml:id="br0">
      <inkml:brushProperty name="width" value="0.025" units="cm"/>
      <inkml:brushProperty name="height" value="0.025" units="cm"/>
    </inkml:brush>
  </inkml:definitions>
  <inkml:trace contextRef="#ctx0" brushRef="#br0">32 86 14029,'1'-7'1200,"4"-17"7636,-3 21-4517,-1 15-2317,-3 51-1407,-3-1 1,-3 1-1,-18 67 0,82-291-595,-53 148 0,0 0 0,0 0 0,-1 0 0,-1-1 0,-1 1 0,0 0 0,-1-15 0,1 28 0,0 0 0,0-1 0,0 1 0,-1-1 0,1 1 0,0-1 0,0 1 0,0 0 0,0-1 0,0 1 0,-1-1 0,1 1 0,0 0 0,0-1 0,-1 1 0,1 0 0,0-1 0,-1 1 0,1 0 0,0-1 0,-1 1 0,1 0 0,0 0 0,-1-1 0,1 1 0,-1 0 0,1 0 0,0 0 0,-1 0 0,1-1 0,-1 1 0,1 0 0,-1 0 0,1 0 0,0 0 0,-1 0 0,1 0 0,-1 0 0,1 0 0,-1 0 0,1 0 0,0 1 0,-1-1 0,1 0 0,-1 0 0,1 0 0,-1 0 0,1 1 0,0-1 0,-1 0 0,1 0 0,0 1 0,-1-1 0,1 0 0,0 1 0,-1-1 0,1 1 0,-17 19 0,16-18 0,-21 48 0,20-47 0,1 0 0,0 0 0,0-1 0,1 2 0,-1-1 0,1 0 0,-1 0 0,1 0 0,0 0 0,0 0 0,0 0 0,1 0 0,-1 0 0,2 5 0,-2-8 0,1 1 0,0 0 0,-1-1 0,1 1 0,0-1 0,-1 0 0,1 1 0,0-1 0,0 1 0,-1-1 0,1 0 0,0 0 0,0 1 0,0-1 0,-1 0 0,1 0 0,0 0 0,0 0 0,0 0 0,0 0 0,-1 0 0,1 0 0,0-1 0,0 1 0,0 0 0,-1 0 0,1-1 0,0 1 0,0 0 0,1-1 0,24-13 0,-5-4 0,-1 0 0,-1-2 0,0 0 0,-2-1 0,0-1 0,-1 0 0,18-36 0,-30 51 0,-2 35 0,-21 73 0,10-63 0,2 0 0,1 1 0,0 52 0,6-91-8,0 1 1,0 0-1,0 0 1,0 0-1,0 0 0,0 0 1,0 0-1,0 0 1,0 0-1,0 0 0,1 0 1,-1 0-1,0 0 0,1 0 1,-1-1-1,0 1 1,1 0-1,-1 0 0,1 0 1,0-1-1,-1 1 1,1 0-1,0-1 0,-1 1 1,1 0-1,0-1 1,0 1-1,-1-1 0,1 1 1,0-1-1,0 1 1,0-1-1,0 0 0,0 0 1,0 1-1,0-1 0,0 0 1,0 0-1,-1 0 1,1 0-1,0 0 0,0 0 1,0 0-1,0 0 1,0 0-1,0-1 0,0 1 1,0 0-1,0 0 1,0-1-1,0 1 0,-1-1 1,1 1-1,0-1 0,0 1 1,1-2-1,2 0-429,0 0-1,0-1 0,0 0 1,0 0-1,-1 0 1,1 0-1,-1 0 0,0-1 1,0 1-1,4-7 0,1-9-11835</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4.406"/>
    </inkml:context>
    <inkml:brush xml:id="br0">
      <inkml:brushProperty name="width" value="0.025" units="cm"/>
      <inkml:brushProperty name="height" value="0.025" units="cm"/>
    </inkml:brush>
  </inkml:definitions>
  <inkml:trace contextRef="#ctx0" brushRef="#br0">1 0 21652,'0'0'5382,"78"21"-4069,-21-19-320,8-2-673,1 0-256,-4 0-320,-11-1-641,-17 0-993,-20 1-864,-37 8-6247,-21 4-3939</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4.746"/>
    </inkml:context>
    <inkml:brush xml:id="br0">
      <inkml:brushProperty name="width" value="0.025" units="cm"/>
      <inkml:brushProperty name="height" value="0.025" units="cm"/>
    </inkml:brush>
  </inkml:definitions>
  <inkml:trace contextRef="#ctx0" brushRef="#br0">0 50 15054,'0'0'5670,"56"11"-2083,0-11-1057,15-8-736,7-5-609,1 3-768,-6-1-417,-11 2-2210,-17-1-5638</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5.276"/>
    </inkml:context>
    <inkml:brush xml:id="br0">
      <inkml:brushProperty name="width" value="0.025" units="cm"/>
      <inkml:brushProperty name="height" value="0.025" units="cm"/>
    </inkml:brush>
  </inkml:definitions>
  <inkml:trace contextRef="#ctx0" brushRef="#br0">38 74 9641,'0'0'17302,"5"10"-16048,-2-2-1062,-1 0 1,0 0-1,0 0 0,-1 1 0,0-1 0,0 0 0,-1 16 0,-10 72 823,9-91-978,-19 201 1074,-3 15-241,26-338-870,19-32 0,42-152 0,-61 288 0,1 1 0,1-1 0,-1 1 0,2 1 0,0-1 0,10-15 0,-14 25 0,-1 0 0,0 0 0,1 0 0,0 0 0,-1 1 0,1-1 0,0 1 0,0-1 0,-1 1 0,1 0 0,0 0 0,0 0 0,1 0 0,-1 0 0,0 0 0,0 0 0,0 1 0,1-1 0,-1 1 0,0 0 0,0 0 0,1-1 0,-1 1 0,0 1 0,1-1 0,-1 0 0,0 1 0,0-1 0,1 1 0,-1-1 0,0 1 0,0 0 0,0 0 0,0 0 0,0 0 0,0 1 0,0-1 0,0 0 0,0 1 0,-1-1 0,1 1 0,-1 0 0,3 2 0,5 5 0,-1 0 0,0 0 0,0 1 0,-1 0 0,0 0 0,0 0 0,-2 1 0,1 0 0,5 16 0,-10-23 0,0 0 0,0 0 0,0 0 0,0 0 0,-1 0 0,0 1 0,1-1 0,-2 0 0,1 0 0,0 1 0,-1-1 0,0 0 0,0 0 0,0 0 0,0 0 0,-1 0 0,1 0 0,-1 0 0,0-1 0,-1 1 0,1 0 0,0-1 0,-1 0 0,0 1 0,0-1 0,0 0 0,0-1 0,0 1 0,-1 0 0,-3 1 0,-7 5 0,0-2 0,-1 0 0,1 0 0,-1-2 0,-1 0 0,1 0 0,-1-2 0,1 0 0,-1 0 0,0-2 0,0 0 0,0-1 0,-17-1 0,12-9-537,21 10 496,0 0-1,-1-1 0,1 1 0,0 0 1,0-1-1,0 1 0,0 0 0,-1-1 1,1 1-1,0 0 0,0-1 0,0 1 0,0 0 1,0-1-1,0 1 0,0 0 0,0-1 1,0 1-1,0 0 0,0-1 0,0 1 1,0 0-1,0-1 0,1 1 0,-1 0 0,0-1 1,0 1-1,0 0 0,0-1 0,1 1 1,-1 0-1,0 0 0,0-1 0,1 1 0,-1 0 1,0 0-1,0-1 0,1 1 0,-1 0 1,0 0-1,1 0 0,-1-1 0,0 1 1,0 0-1,1 0 0,-1 0 0,0 0 0,1 0 1,-1 0-1,1 0 0,-1 0 0,0 0 1,1 0-1,-1 0 0,0 0 0,1 0 0,-1 0 1,0 0-1,1 0 0,49-3-12209,-20 2 1953</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5.790"/>
    </inkml:context>
    <inkml:brush xml:id="br0">
      <inkml:brushProperty name="width" value="0.025" units="cm"/>
      <inkml:brushProperty name="height" value="0.025" units="cm"/>
    </inkml:brush>
  </inkml:definitions>
  <inkml:trace contextRef="#ctx0" brushRef="#br0">51 74 18033,'0'0'3945,"0"9"-486,-1 17-2360,-2-1 1,-1 1-1,-11 39 0,7-36-366,1 0 0,2 1 1,-2 42-1,7-72-733,0 0 0,0 0 0,0 1 0,0-1 0,0 0 0,0 0 0,0 0 0,0 0 0,0 1 0,0-1 0,0 0 0,0 0 0,0 0 0,0 0 0,0 1 0,0-1 0,0 0 0,0 0 0,0 0 0,0 0 0,0 1 0,0-1 0,0 0 0,0 0 0,0 0 0,0 0 0,1 0 0,-1 1 0,0-1 0,0 0 0,0 0 0,0 0 0,0 0 0,0 0 0,1 0 0,-1 0 0,0 1 0,0-1 0,0 0 0,0 0 0,1 0 0,-1 0 0,0 0 0,0 0 0,0 0 0,0 0 0,1 0 0,-1 0 0,0 0 0,0 0 0,0 0 0,1 0 0,-1 0 0,0 0 0,0 0 0,0 0 0,12-11 0,7-15 0,-6-4 0,-1-1 0,-2 0 0,-1-1 0,-1 0 0,-2 0 0,-2 0 0,0-1 0,-2-46 0,-2 79 0,-1 1 0,1-1 0,0 0 0,-1 1 0,1-1 0,0 0 0,-1 0 0,1 1 0,0-1 0,-1 0 0,1 0 0,0 1 0,-1-1 0,1 0 0,-1 0 0,1 0 0,-1 0 0,1 0 0,0 1 0,-1-1 0,1 0 0,-1 0 0,1 0 0,-1 0 0,1 0 0,-1-1 0,1 1 0,0 0 0,-1 0 0,1 0 0,-1 0 0,1 0 0,-1-1 0,1 1 0,0 0 0,-1 0 0,1 0 0,0-1 0,-1 1 0,1 0 0,0-1 0,-1 1 0,1 0 0,0-1 0,0 1 0,-1 0 0,1-1 0,0 1 0,0-1 0,0 1 0,-1 0 0,1-1 0,0 1 0,0-1 0,0 1 0,0-1 0,0 1 0,0-1 0,0 1 0,0 0 0,0-1 0,0 1 0,0-1 0,-22 31 0,17-21 0,1 0 0,0 0 0,1 1 0,0-1 0,1 1 0,0-1 0,0 1 0,1 0 0,0 17 0,2-26 0,-1 1 0,0-1 0,1 0 0,-1 1 0,1-1 0,0 0 0,-1 1 0,1-1 0,0 0 0,0 0 0,0 1 0,0-1 0,0 0 0,0 0 0,0 0 0,0 0 0,0-1 0,0 1 0,0 0 0,1 0 0,-1-1 0,0 1 0,1 0 0,-1-1 0,1 0 0,-1 1 0,0-1 0,1 0 0,-1 0 0,1 1 0,-1-1 0,1 0 0,-1-1 0,1 1 0,-1 0 0,1 0 0,1-1 0,4 0 0,0 0 0,1 0 0,-1-1 0,-1 0 0,1 0 0,12-6 0,-1-4 0,-2-1 0,0 0 0,0-1 0,-1 0 0,-1-2 0,0 1 0,20-33 0,-23 34 0,-11 14 0,0 0 0,0-1 0,0 1 0,0 0 0,0 0 0,0-1 0,0 1 0,0 0 0,0 0 0,0 0 0,0-1 0,0 1 0,0 0 0,0 0 0,0 0 0,0-1 0,1 1 0,-1 0 0,0 0 0,0 0 0,0 0 0,0-1 0,0 1 0,1 0 0,-1 0 0,0 0 0,0 0 0,0 0 0,1 0 0,-1 0 0,0-1 0,0 1 0,0 0 0,1 0 0,-1 0 0,0 0 0,0 0 0,1 0 0,-1 0 0,0 0 0,0 0 0,0 0 0,1 0 0,-1 0 0,0 0 0,0 0 0,0 1 0,1-1 0,-1 0 0,0 0 0,0 0 0,0 0 0,1 0 0,-1 0 0,0 0 0,0 1 0,0-1 0,0 0 0,1 0 0,-1 1 0,0 19 0,-10 30 0,-5-5 0,5-18 0,1 0 0,1 0 0,2 1 0,0 0 0,-1 38 0,7-66 2,0 1 0,0-1 0,0 1 0,0-1-1,1 1 1,-1-1 0,0 0 0,0 1 0,0-1 0,1 1 0,-1-1 0,0 0-1,0 1 1,1-1 0,-1 0 0,0 1 0,1-1 0,-1 0 0,0 0 0,1 1-1,-1-1 1,0 0 0,1 0 0,-1 1 0,1-1 0,-1 0 0,1 0 0,-1 0-1,0 0 1,1 0 0,-1 0 0,1 0 0,-1 0 0,1 0 0,-1 0 0,1 0 0,-1 0-1,0 0 1,1 0 0,-1 0 0,1 0 0,-1-1 0,1 1 0,-1 0 0,0 0-1,1 0 1,-1-1 0,1 1 0,20-13-462,-16-1-2495,-4-1-5200,-1-3-7817</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6.287"/>
    </inkml:context>
    <inkml:brush xml:id="br0">
      <inkml:brushProperty name="width" value="0.025" units="cm"/>
      <inkml:brushProperty name="height" value="0.025" units="cm"/>
    </inkml:brush>
  </inkml:definitions>
  <inkml:trace contextRef="#ctx0" brushRef="#br0">1 77 4708,'0'0'26751,"9"-6"-25641,29-18-912,-37 24-198,0 0 0,-1 0 0,1 0 0,0 0 0,0 0 0,0 0 0,-1 0 0,1 0 0,0 0 0,0 0 0,0 0 0,-1 1 0,1-1 0,0 0 0,0 1 0,-1-1 0,1 1 0,0-1 0,-1 0 0,1 1 0,0-1 0,-1 1 0,1 0 0,-1-1 0,1 1 0,-1-1 0,1 1 0,-1 0 0,1 1 0,13 25 0,-11-21 0,-2-5 0,0 0 0,-1 0 0,1 0 0,0 0 0,-1 0 0,1 0 0,0 0 0,0 0 0,0 0 0,0 0 0,0 0 0,0-1 0,0 1 0,1 0 0,-1-1 0,0 1 0,0-1 0,0 0 0,1 1 0,-1-1 0,0 0 0,0 1 0,1-1 0,-1 0 0,0 0 0,0 0 0,1 0 0,-1 0 0,0-1 0,1 1 0,-1 0 0,0-1 0,0 1 0,0-1 0,1 1 0,-1-1 0,0 1 0,0-1 0,0 0 0,0 1 0,0-1 0,0 0 0,0 0 0,1-2 0,10-7 0,-2 0 0,1-1 0,11-15 0,-5 5 0,-16 19 0,0 1 0,0 0 0,0-1 0,1 1 0,-1 0 0,0 0 0,0 0 0,1 0 0,-1 0 0,1 0 0,-1 0 0,1 1 0,-1-1 0,1 1 0,-1-1 0,1 1 0,3-1 0,-5 1 0,1 1 0,-1-1 0,1 0 0,0 1 0,-1-1 0,1 1 0,-1 0 0,0-1 0,1 1 0,-1-1 0,1 1 0,-1 0 0,0-1 0,1 1 0,-1 0 0,0-1 0,0 1 0,0 0 0,1-1 0,-1 1 0,0 0 0,0 0 0,0-1 0,0 1 0,0 0 0,-1 1 0,-9 65 0,9-64 0,-3 16 0,-3 4 0,2 1 0,1-1 0,1 1 0,1 0 0,1 33 0,1-56 0,0-1 0,0 1 0,0-1 0,0 1 0,0 0 0,0-1 0,0 1 0,0-1 0,1 1 0,-1 0 0,0-1 0,0 1 0,1-1 0,-1 1 0,0-1 0,1 1 0,-1-1 0,0 1 0,1-1 0,-1 0 0,1 1 0,-1-1 0,1 1 0,-1-1 0,1 0 0,-1 0 0,1 1 0,-1-1 0,1 0 0,-1 0 0,1 1 0,0-1 0,22-7 0,18-23 0,-23 9 0,0-1 0,-1-1 0,-1 0 0,-1-2 0,-1 0 0,18-45 0,-42 87-228,-23 44-4226,30-55-4093</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6.755"/>
    </inkml:context>
    <inkml:brush xml:id="br0">
      <inkml:brushProperty name="width" value="0.025" units="cm"/>
      <inkml:brushProperty name="height" value="0.025" units="cm"/>
    </inkml:brush>
  </inkml:definitions>
  <inkml:trace contextRef="#ctx0" brushRef="#br0">0 44 21685,'0'0'10185,"69"0"-9288,-31 0-897,6-2 0,3-3 0,7-1-705,-1-1-2786,3-4-2979,-7-2-4549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3:51.228"/>
    </inkml:context>
    <inkml:brush xml:id="br0">
      <inkml:brushProperty name="width" value="0.025" units="cm"/>
      <inkml:brushProperty name="height" value="0.025" units="cm"/>
    </inkml:brush>
  </inkml:definitions>
  <inkml:trace contextRef="#ctx0" brushRef="#br0">116 126 15471,'0'0'10815,"-4"-2"-10628,2 0-162,2 3-2,0-1 1,1 1 0,-1-1 0,0 0-1,0 1 1,0-1 0,0 1-1,0-1 1,0 1 0,0-1 0,0 0-1,0 1 1,0-1 0,0 1-1,-1-1 1,1 1 0,0-1 0,0 0-1,0 1 1,0-1 0,-1 0 0,1 1-1,0-1 1,0 1 0,-1-1-1,1 0 1,0 0 0,-1 1 0,1-1-1,0 0 1,-1 1 0,1-1-1,0 0 1,-1 0 0,1 0 0,-1 0-1,1 1 1,0-1 0,-1 0 0,1 0-1,-1 0 1,1 0 0,-1 0-1,1 0 1,0 0 0,-1 0 0,1 0-1,-1 0 1,1 0 0,-1 0-1,1 0 1,0 0 0,-1-1 0,1 1-1,-1 0 1,1 0 0,0 0 0,-1-1-1,1 1 1,0 0 0,-1 0-1,1-1 1,-1 0 0,1 2 1,1-1-1,-1 1 1,0-1 0,0 0 0,1 1 0,-1-1-1,0 0 1,1 1 0,-1-1 0,0 0-1,1 0 1,-1 1 0,0-1 0,1 0 0,-1 0-1,1 0 1,-1 0 0,1 1 0,-1-1-1,0 0 1,1 0 0,-1 0 0,1 0 0,-1 0-1,1 0 1,-1 0 0,1 0 0,-1 0-1,0 0 1,1 0 0,-1 0 0,1-1 0,-1 1-1,0 0 1,1 0 0,-1 0 0,1-1-1,-1 1 1,0 0 0,1 0 0,-1-1 0,0 1-1,1 0 1,-1-1 0,0 1 0,1 0-1,-1-1 1,19-15 804,-18 13-782,1 0 0,-1 0 0,0 1 0,0-1 0,-1 0 0,1 0 1,0 0-1,-1 0 0,0 0 0,0 0 0,0 0 0,0 0 0,0 0 1,-1 0-1,1 0 0,-1 0 0,0 0 0,0 1 0,0-1 0,0 0 0,0 0 1,-1 1-1,1-1 0,-1 1 0,1-1 0,-1 1 0,0 0 0,0-1 0,0 1 1,-1 0-1,1 0 0,0 1 0,-1-1 0,1 0 0,-1 1 0,0-1 0,1 1 1,-1 0-1,0 0 0,0 0 0,0 0 0,0 1 0,0-1 0,0 1 0,1 0 1,-1 0-1,0 0 0,0 0 0,0 0 0,0 1 0,0-1 0,0 1 0,0 0 1,0 0-1,0 0 0,0 0 0,-2 2 0,1 0-47,1 0 0,0 0 0,0 1 0,0 0 0,1-1 0,-1 1 0,1 0 0,0 0 0,0 0 0,0 1 0,1-1 0,-1 0 0,1 1 0,0-1 0,0 1 0,1-1 0,-1 1 0,1-1 0,0 1 0,1 4 0,-1-8 0,0 0 0,0 0 0,0 0 0,1 0 0,-1-1 0,0 1 0,1 0 0,-1 0 0,1 0 0,-1-1 0,1 1 0,-1 0 0,1-1 0,-1 1 0,1 0 0,0-1 0,-1 1 0,1-1 0,0 1 0,-1-1 0,1 1 0,0-1 0,0 1 0,0-1 0,-1 0 0,1 0 0,0 1 0,0-1 0,0 0 0,0 0 0,0 0 0,-1 0 0,1 0 0,0 0 0,0 0 0,0 0 0,0 0 0,0 0 0,0-1 0,-1 1 0,1 0 0,0-1 0,0 1 0,0 0 0,-1-1 0,2 0 0,40-18 0,0-20 0,-39 36 0,-1 0 0,1 0 0,-1 0 0,0 0 0,0 0 0,-1 0 0,1 0 0,-1-1 0,1 1 0,-1-1 0,0 1 0,0-1 0,0-5 0,-1 9 0,0 0 0,0 0 0,0-1 0,0 1 0,-1 0 0,1 0 0,0 0 0,0-1 0,0 1 0,0 0 0,-1 0 0,1 0 0,0 0 0,0 0 0,-1-1 0,1 1 0,0 0 0,0 0 0,0 0 0,-1 0 0,1 0 0,0 0 0,0 0 0,-1 0 0,1 0 0,0 0 0,0 0 0,-1 0 0,1 0 0,0 0 0,0 0 0,-1 0 0,1 0 0,0 0 0,0 0 0,-1 0 0,1 0 0,0 1 0,0-1 0,-1 0 0,1 0 0,0 0 0,0 0 0,0 0 0,0 1 0,-1-1 0,1 0 0,0 0 0,0 0 0,0 1 0,0-1 0,0 0 0,-1 0 0,1 1 0,-12 11 0,8-1 0,0 0 0,1 1 0,0-1 0,1 1 0,0 0 0,1-1 0,0 22 0,1-32 0,0-1 0,0 1 0,0 0 0,0 0 0,0-1 0,0 1 0,0 0 0,0-1 0,1 1 0,-1 0 0,0-1 0,0 1 0,1 0 0,-1-1 0,0 1 0,1-1 0,-1 1 0,1-1 0,-1 1 0,1-1 0,-1 1 0,1-1 0,-1 1 0,1-1 0,0 1 0,-1-1 0,1 0 0,-1 1 0,1-1 0,0 0 0,-1 0 0,1 0 0,0 1 0,-1-1 0,1 0 0,0 0 0,0 0 0,-1 0 0,1 0 0,0 0 0,-1 0 0,1 0 0,0-1 0,-1 1 0,1 0 0,0 0 0,-1 0 0,1-1 0,1 0 0,1 0 0,0 0 0,0 0 0,1-1 0,-1 1 0,0-1 0,0 0 0,-1 0 0,1 0 0,3-3 0,-2 0 0,-1 0 0,1 0 0,-1-1 0,1 1 0,-2-1 0,1 0 0,-1 0 0,1 0 0,-2 0 0,1 0 0,-1 0 0,0 0 0,0-1 0,0 1 0,-1 0 0,0-1 0,0 1 0,-2-9 0,2 14 0,-1 0 0,1 0 0,0 0 0,-1 0 0,1 0 0,-1 0 0,1 0 0,-1 0 0,1 0 0,-1 0 0,0 1 0,1-1 0,-1 0 0,0 0 0,0 1 0,1-1 0,-1 0 0,0 1 0,0-1 0,0 0 0,0 1 0,0-1 0,0 1 0,0 0 0,0-1 0,0 1 0,0 0 0,0 0 0,0 0 0,-1 0 0,1-1 0,0 2 0,0-1 0,0 0 0,0 0 0,0 0 0,0 0 0,0 1 0,0-1 0,-2 1 0,1 0 0,-1 0 0,1 0 0,-1 0 0,1 1 0,-1-1 0,1 1 0,0 0 0,-1-1 0,1 1 0,0 0 0,0 0 0,1 1 0,-1-1 0,-2 4 0,2-2 0,0 1 0,0-1 0,0 1 0,0 0 0,1-1 0,0 1 0,0 0 0,0 0 0,1 0 0,0 0 0,0 9 0,0-14 0,1 1 0,-1-1 0,0 1 0,1-1 0,-1 1 0,0-1 0,1 0 0,-1 1 0,1-1 0,-1 1 0,1-1 0,-1 0 0,1 1 0,-1-1 0,1 0 0,0 0 0,-1 0 0,1 1 0,-1-1 0,1 0 0,-1 0 0,1 0 0,0 0 0,-1 0 0,1 0 0,-1 0 0,1 0 0,0 0 0,-1 0 0,1 0 0,-1-1 0,1 1 0,0 0 0,-1 0 0,1-1 0,-1 1 0,1 0 0,0-1 0,21-11 0,-20 10 0,-1 1 0,1-1 0,-1 0 0,1 0 0,-1 0 0,0 0 0,0 0 0,1 0 0,-1 0 0,-1 0 0,1 0 0,0-1 0,-1 1 0,1 0 0,0-5 0,-3 5-305,-1 7-722,-2 9-3876,3 11-3244</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7.271"/>
    </inkml:context>
    <inkml:brush xml:id="br0">
      <inkml:brushProperty name="width" value="0.025" units="cm"/>
      <inkml:brushProperty name="height" value="0.025" units="cm"/>
    </inkml:brush>
  </inkml:definitions>
  <inkml:trace contextRef="#ctx0" brushRef="#br0">124 46 22357,'0'0'4805,"-9"11"-2900,-4 6-1425,2-1 0,0 2-1,1-1 1,1 1-1,-14 38 1,13-18-386,2 1 1,2-1-1,-2 45 0,4 114 256,2-81-255,26-590-95,-23 444 0,-1 3 0,1 1 0,2 0 0,11-51 0,-14 74 0,1 0 0,0 1 0,0-1 0,0 1 0,0-1 0,0 1 0,1 0 0,-1-1 0,1 1 0,-1 0 0,1 0 0,0 0 0,0 0 0,0 0 0,0 0 0,0 1 0,0-1 0,1 1 0,-1-1 0,0 1 0,1 0 0,3-1 0,-2 1 0,1 0 0,-1 1 0,1 0 0,-1 0 0,1 0 0,-1 0 0,1 1 0,-1 0 0,0 0 0,1 0 0,-1 0 0,5 3 0,10 5 0,0 0 0,-2 1 0,1 2 0,23 19 0,-34-27 0,-1 1 0,-1 1 0,1-1 0,-1 1 0,0 0 0,0 0 0,-1 0 0,0 1 0,0-1 0,0 1 0,4 13 0,-7-17 0,0 1 0,-1-1 0,1 1 0,-1-1 0,0 1 0,0-1 0,0 1 0,0-1 0,-1 1 0,0-1 0,1 1 0,-1-1 0,0 1 0,-1-1 0,1 0 0,-1 0 0,1 0 0,-1 1 0,0-1 0,0-1 0,0 1 0,0 0 0,-1 0 0,1-1 0,-1 0 0,0 1 0,-4 2 0,-2 1 0,-1 0 0,1 0 0,-1-1 0,-1 0 0,1-1 0,-17 5 0,21-7 0,0-1 0,0 1 0,1-1 0,-2-1 0,1 1 0,0-1 0,0 0 0,0 0 0,0-1 0,0 1 0,0-1 0,0-1 0,-10-3 0,15 5-71,-1-1 1,1 0-1,0 0 1,-1 0-1,1-1 1,0 1-1,0 0 0,0 0 1,0-1-1,0 1 1,0-1-1,0 1 1,0-1-1,1 1 0,-1-1 1,1 1-1,-1-1 1,1 1-1,-1-1 1,1 0-1,0 1 0,0-1 1,0 0-1,0-2 1,7-25-5714,5 8-8385</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48.176"/>
    </inkml:context>
    <inkml:brush xml:id="br0">
      <inkml:brushProperty name="width" value="0.025" units="cm"/>
      <inkml:brushProperty name="height" value="0.025" units="cm"/>
    </inkml:brush>
  </inkml:definitions>
  <inkml:trace contextRef="#ctx0" brushRef="#br0">1 109 12588,'0'0'9919,"8"-5"-7085,27-18-405,-34 23-2370,-1 0 0,1-1-1,-1 1 1,1 0 0,-1-1-1,1 1 1,-1 0 0,1 0-1,0-1 1,-1 1 0,1 0-1,-1 0 1,1 0 0,0 0 0,-1 0-1,1 0 1,0 0 0,-1 0-1,1 0 1,-1 0 0,1 0-1,0 0 1,-1 0 0,1 1-1,-1-1 1,1 0 0,-1 0-1,1 1 1,0-1 0,-1 0-1,1 1 1,-1-1 0,0 1 0,1-1-1,-1 1 1,1-1 0,-1 1-1,0-1 1,1 1 0,-1-1-1,0 1 1,1-1 0,-1 1-1,0-1 1,1 2 0,3 27 687,-4-25-514,1 64 385,-12 101-1,5-107-530,10-89-86,1 1 0,9-27 0,9-43 0,-17 45 0,1-70 0,-27 186 0,16-47 0,2 1 0,0 35 0,2-53 0,0 0 0,0 1 0,0-1 0,0 0 0,0 0 0,1 0 0,-1 0 0,0 0 0,1 0 0,-1 0 0,1 0 0,-1 0 0,1 0 0,-1 0 0,1 0 0,0 0 0,0 0 0,-1-1 0,1 1 0,0 0 0,0 0 0,0-1 0,0 1 0,0-1 0,0 1 0,0-1 0,0 1 0,0-1 0,0 1 0,0-1 0,0 0 0,0 0 0,0 1 0,0-1 0,0 0 0,0 0 0,0 0 0,1 0 0,-1 0 0,0-1 0,1 1 0,4-1 0,-1 0 0,1 0 0,-1-1 0,1 1 0,-1-1 0,1-1 0,4-2 0,14-11 0,-2 0 0,0-2 0,-1 0 0,-1-1 0,29-36 0,13-11 0,-62 66 0,0-1 0,0 1 0,0 0 0,1 0 0,-1-1 0,0 1 0,0 0 0,1-1 0,-1 1 0,0 0 0,1 0 0,-1-1 0,0 1 0,1 0 0,-1 0 0,1 0 0,-1 0 0,0 0 0,1-1 0,-1 1 0,0 0 0,1 0 0,-1 0 0,1 0 0,-1 0 0,0 0 0,1 0 0,-1 0 0,1 0 0,-1 0 0,0 1 0,1-1 0,-1 0 0,0 0 0,1 0 0,5 17 0,-5 35 0,-2-38 0,-5 78 0,3-66 0,1 0 0,1 0 0,2 0 0,3 32 0,-4-57-53,1 1 0,-1-1 0,0 0 0,1 1 0,-1-1 0,1 0 0,0 0 0,-1 1 0,1-1 0,0 0 0,0 0 0,-1 0 0,1 0 0,0 0 0,0 0 0,0 0 0,0 0 0,1 0 0,-1 0 0,0-1 0,2 2 0,19-2-4573,-4-7-7551</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10.896"/>
    </inkml:context>
    <inkml:brush xml:id="br0">
      <inkml:brushProperty name="width" value="0.025" units="cm"/>
      <inkml:brushProperty name="height" value="0.025" units="cm"/>
    </inkml:brush>
  </inkml:definitions>
  <inkml:trace contextRef="#ctx0" brushRef="#br0">499 1 9993,'0'0'19865,"-10"11"-18707,-258 263 217,104-112-999,157-155-376,-4 3 0,2 1 0,-1 0 0,-10 16 0,53-57-3342,28-54-5915,-26 27 2253</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11.238"/>
    </inkml:context>
    <inkml:brush xml:id="br0">
      <inkml:brushProperty name="width" value="0.025" units="cm"/>
      <inkml:brushProperty name="height" value="0.025" units="cm"/>
    </inkml:brush>
  </inkml:definitions>
  <inkml:trace contextRef="#ctx0" brushRef="#br0">0 0 15791,'0'0'12823,"6"10"-11046,-1 3-1439,1 1-1,-2-1 0,0 1 0,0 1 0,-2-1 0,2 21 0,-1-12-334,0 0 0,2 0 0,0-1-1,2 0 1,0 0 0,19 39 0,-2-19-4,1 0-1,37 45 1,-61-87-98,-1 0 1,1 1-1,-1-1 0,0 0 1,0 1-1,1-1 0,-1 0 1,0 1-1,0-1 0,1 1 1,-1-1-1,0 0 0,0 1 1,0-1-1,0 1 0,1-1 1,-1 0-1,0 1 0,0-1 1,0 1-1,0-1 0,0 1 1,0-1-1,0 1 0,0-1 1,0 0-1,-1 1 0,1-1 1,0 1-1,0-1 0,0 1 1,0-1-1,-1 0 0,1 1 1,0-1-1,0 0 0,-1 1 1,1-1-1,0 0 0,0 1 1,-1-1-1,1 0 0,0 1 1,-1-1-1,1 0 0,-1 0 1,0 1-1,-22 4-8331,19-5 7289,-23 3-6973</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11.597"/>
    </inkml:context>
    <inkml:brush xml:id="br0">
      <inkml:brushProperty name="width" value="0.025" units="cm"/>
      <inkml:brushProperty name="height" value="0.025" units="cm"/>
    </inkml:brush>
  </inkml:definitions>
  <inkml:trace contextRef="#ctx0" brushRef="#br0">1 1 12684,'0'0'18668,"9"2"-17483,13 4-1136,0-1 0,0-1-1,0-1 1,42-1-1,106-10-62,-17 0-70,-141 8-151,17-1-5766,-16-4-2796</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12.962"/>
    </inkml:context>
    <inkml:brush xml:id="br0">
      <inkml:brushProperty name="width" value="0.025" units="cm"/>
      <inkml:brushProperty name="height" value="0.025" units="cm"/>
    </inkml:brush>
  </inkml:definitions>
  <inkml:trace contextRef="#ctx0" brushRef="#br0">0 122 5894,'0'0'7879,"4"-11"-3106,1-4-3403,13-40 3411,0 18 1175,-18 37-5935,1-1 1,-1 1-1,0 0 0,0 0 1,0-1-1,1 1 0,-1 0 1,0 0-1,0 0 0,0-1 1,1 1-1,-1 0 0,0 0 1,0 0-1,1 0 0,-1 0 1,0 0-1,0-1 1,1 1-1,-1 0 0,0 0 1,1 0-1,-1 0 0,0 0 1,0 0-1,1 0 0,-1 0 1,0 0-1,1 0 0,-1 1 1,0-1-1,0 0 0,1 0 1,-1 0-1,0 0 0,0 0 1,1 0-1,-1 0 0,0 1 1,0-1-1,1 0 0,-1 0 1,0 0-1,0 1 0,0-1 1,0 0-1,1 0 0,-1 1 1,0-1-1,0 0 1,0 0-1,0 1 0,0-1 1,0 0-1,1 0 0,-1 1 1,0-1-1,0 0 0,0 1 1,0-1-1,0 0 0,0 0 1,0 1-1,0-1 0,0 0 1,-1 1-1,7 23 656,-6-23-670,14 130-7,-11-85 0,10 51 0,-13-96 0,0 1 0,0-1 0,0 0 0,1 1 0,-1-1 0,1 0 0,-1 1 0,1-1 0,-1 0 0,1 0 0,0 0 0,-1 0 0,1 1 0,0-1 0,0 0 0,0 0 0,0 0 0,0 0 0,0-1 0,2 2 0,-2-2 0,0 0 0,0 1 0,0-1 0,0 0 0,0 0 0,0 0 0,0 0 0,0 0 0,0 0 0,0-1 0,0 1 0,0 0 0,0 0 0,0-1 0,0 1 0,0-1 0,0 1 0,0-1 0,2 0 0,3-4 0,0 0 0,-1 0 0,1 0 0,-1-1 0,7-10 0,75-122 0,-25 34 0,-62 104 0,0 0 0,0 0 0,0 1 0,0-1 0,0 0 0,0 0 0,0 0 0,0 1 0,0-1 0,0 0 0,0 0 0,0 0 0,0 0 0,1 0 0,-1 1 0,0-1 0,0 0 0,0 0 0,0 0 0,0 0 0,0 0 0,1 0 0,-1 0 0,0 1 0,0-1 0,0 0 0,0 0 0,1 0 0,-1 0 0,0 0 0,0 0 0,0 0 0,0 0 0,1 0 0,-1 0 0,0 0 0,0 0 0,0 0 0,0 0 0,1 0 0,-1 0 0,0 0 0,0 0 0,0 0 0,0 0 0,1-1 0,-1 1 0,0 0 0,0 0 0,0 0 0,0 0 0,0 0 0,1 0 0,-1 0 0,0-1 0,0 1 0,0 0 0,0 0 0,0 0 0,0 0 0,0 0 0,0-1 0,1 1 0,-1 0 0,0 0 0,0 0 0,2 25 0,-6 34 0,-3-15 0,-1 5 0,-2 76 0,10-124 0,0-1 0,0 0 0,-1 0 0,1 1 0,0-1 0,0 0 0,0 0 0,0 1 0,0-1 0,0 0 0,1 0 0,-1 1 0,0-1 0,0 0 0,0 0 0,0 1 0,0-1 0,0 0 0,0 0 0,0 0 0,1 1 0,-1-1 0,0 0 0,0 0 0,0 0 0,0 1 0,1-1 0,-1 0 0,0 0 0,0 0 0,0 0 0,1 1 0,-1-1 0,0 0 0,0 0 0,1 0 0,-1 0 0,0 0 0,0 0 0,1 0 0,-1 0 0,0 0 0,0 0 0,1 0 0,-1 0 0,1 0 0,14-9 0,12-17 0,160-217 0,-187 241-138,1 1 0,0-1 0,-1 0 0,1 0 0,-1 0 0,0 1 0,0-1 0,1 0 0,-1 0 0,0 0 0,-1 0 1,1-3-1,-1-4-3503,1-5-10592</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8.518"/>
    </inkml:context>
    <inkml:brush xml:id="br0">
      <inkml:brushProperty name="width" value="0.025" units="cm"/>
      <inkml:brushProperty name="height" value="0.025" units="cm"/>
    </inkml:brush>
  </inkml:definitions>
  <inkml:trace contextRef="#ctx0" brushRef="#br0">4 127 12716,'0'0'9646,"-2"-8"-6998,2 6-2510,-1 1 0,1-1 0,0 0 0,-1 0 1,1 1-1,0-1 0,0 0 0,0 0 0,0 1 0,1-1 0,-1 0 0,0 0 0,1 1 0,-1-1 0,1 0 0,-1 1 0,1-1 0,0 1 0,0-1 0,0 1 0,0-1 0,2-2 0,1 2 86,0-1-1,1 1 0,-1 0 1,1 0-1,0 1 0,0-1 1,-1 1-1,1 0 1,0 0-1,5 0 0,82-8 1132,112 3-1,-55 3-2401,-4-10-3412,-140 12 3950,23-5-3588,-14-4-2081,-10-2-3804</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28.888"/>
    </inkml:context>
    <inkml:brush xml:id="br0">
      <inkml:brushProperty name="width" value="0.025" units="cm"/>
      <inkml:brushProperty name="height" value="0.025" units="cm"/>
    </inkml:brush>
  </inkml:definitions>
  <inkml:trace contextRef="#ctx0" brushRef="#br0">1 20 17232,'0'0'10891,"50"7"-9066,13-14-223,16 0-577,11-1-833,2 3-192,0 5 0,-5 0-1345,-10 3-2371,-10 3-2754,-10-6-5541</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30.177"/>
    </inkml:context>
    <inkml:brush xml:id="br0">
      <inkml:brushProperty name="width" value="0.025" units="cm"/>
      <inkml:brushProperty name="height" value="0.025" units="cm"/>
    </inkml:brush>
  </inkml:definitions>
  <inkml:trace contextRef="#ctx0" brushRef="#br0">1 1 11627,'0'0'20419,"14"0"-19794,34 1-567,23 0-91,-1 3-1,95 18 0,-160-21-76,78 16-2946,-29-11-7455,-23-6-5589</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31.272"/>
    </inkml:context>
    <inkml:brush xml:id="br0">
      <inkml:brushProperty name="width" value="0.025" units="cm"/>
      <inkml:brushProperty name="height" value="0.025" units="cm"/>
    </inkml:brush>
  </inkml:definitions>
  <inkml:trace contextRef="#ctx0" brushRef="#br0">14 27 12716,'0'0'11275,"-2"13"-9305,-1 11-1009,0 0-331,0 0 0,1 0-1,1 0 1,1 1 0,6 38 0,-6-62-609,0 0 1,1 0-1,-1 0 1,0-1-1,0 1 1,1 0-1,-1 0 1,0 0-1,1 0 0,-1-1 1,1 1-1,-1 0 1,1 0-1,0-1 1,-1 1-1,1 0 0,0-1 1,-1 1-1,1-1 1,0 1-1,0-1 1,-1 1-1,1-1 0,0 1 1,0-1-1,0 0 1,0 1-1,0-1 1,-1 0-1,1 0 0,0 0 1,0 0-1,0 0 1,0 0-1,0 0 1,0 0-1,0 0 0,0 0 1,0 0-1,-1-1 1,1 1-1,0 0 1,0-1-1,0 1 0,0 0 1,-1-1-1,1 1 1,0-1-1,0 0 1,0 0-1,5-3 141,-1 0 0,0-1 1,0 0-1,0 0 0,6-8 0,42-67-162,-32 46 0,26-32 0,-47 65 0,1 0 0,0 0 0,-1 0 0,1 1 0,0-1 0,0 0 0,0 0 0,0 0 0,-1 1 0,1-1 0,0 0 0,0 1 0,1-1 0,-1 1 0,0-1 0,0 1 0,0-1 0,1 1 0,-1 0 0,-1 0 0,1 1 0,-1-1 0,1 0 0,-1 1 0,0-1 0,1 0 0,-1 1 0,1-1 0,-1 1 0,0-1 0,0 0 0,1 1 0,-1-1 0,0 1 0,0-1 0,1 1 0,-1-1 0,0 1 0,0-1 0,0 1 0,0 0 0,0-1 0,0 1 0,0-1 0,0 2 0,-3 52 0,2-41 0,-7 55 0,4-45 0,1 1 0,1 0 0,1-1 0,1 1 0,4 26 0,-4-49 0,0 1 0,0-1 0,0 1 0,0-1 0,1 1 0,-1-1 0,1 1 0,-1-1 0,1 1 0,-1-1 0,1 0 0,0 1 0,0-1 0,0 0 0,-1 1 0,1-1 0,0 0 0,1 0 0,-1 0 0,0 0 0,0 0 0,0 0 0,1 0 0,-1 0 0,0-1 0,1 1 0,-1 0 0,1-1 0,-1 1 0,1-1 0,-1 0 0,1 1 0,-1-1 0,1 0 0,-1 0 0,1 0 0,-1 0 0,1 0 0,-1 0 0,1 0 0,0-1 0,-1 1 0,0-1 0,1 1 0,-1-1 0,1 1 0,-1-1 0,1 0 0,-1 0 0,2-1 0,6-3 0,1-1 0,-1-1 0,0 1 0,-1-1 0,13-14 0,23-31 0,56-87 0,-13 15 0,-77 116 0,-11 19 0,-10 20 0,4-15 76,5-11-303,1 0 0,-1-1 0,0 0 0,-1 1 0,1-1 0,-1 0 0,0 0 0,0 0 0,-6 6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0.795"/>
    </inkml:context>
    <inkml:brush xml:id="br0">
      <inkml:brushProperty name="width" value="0.025" units="cm"/>
      <inkml:brushProperty name="height" value="0.025" units="cm"/>
    </inkml:brush>
  </inkml:definitions>
  <inkml:trace contextRef="#ctx0" brushRef="#br0">16 22 5061,'0'0'10164,"-3"-4"-9235,-7-9-321,7 8 2667,11 21-1451,-3-8-1720,0-1 1,0-1 0,0 1 0,1-1 0,0 0 0,0 0-1,0 0 1,1-1 0,0 0 0,0-1 0,0 1-1,13 5 1,10 2 146,1-1 0,33 7 0,31 12 639,-21 1-417,19 8-221,102 27 0,-173-60-203,0 1 0,0 1 0,-1 0 1,0 2-1,-1 0 0,0 2 0,0 0 0,-1 1 0,26 23 0,115 95 845,-136-114-846,1-2 0,0 0-1,1-2 1,1-1-1,31 10 1,10 4 106,-1 2 0,91 54 0,-81-40-70,93 36 0,-73-39 194,-3 4-1,-1 4 1,-2 4-1,-2 4 1,110 90 0,-183-132-304,196 148 988,-175-137-588,0-1 1,2-2-1,1-2 0,44 15 1,-71-30-406,-7-2 78,0-1 0,0 1-1,0 1 1,0-1 0,0 1 0,5 4-1,-10-6-84,0 0 0,0-1 0,0 1 0,0 0-1,-1 0 1,1 0 0,0 0 0,-1 0-1,1 0 1,-1 0 0,1 0 0,-1 0-1,0 0 1,1 0 0,-1 0 0,0 1 0,0-1-1,0 0 1,1 0 0,-1 0 0,0 0-1,-1 0 1,1 1 0,0-1 0,0 0-1,0 0 1,-1 0 0,1 0 0,0 0 0,-1 0-1,1 0 1,-1 0 0,0 0 0,1 0-1,-1 0 1,0 0 0,1 0 0,-1 0-1,0-1 1,-2 3 0,2-2-743,-1 0 1,0 0-1,0 1 0,0-1 0,0 0 1,0 0-1,0-1 0,0 1 0,0 0 1,0-1-1,0 1 0,0-1 0,0 0 1,-1 0-1,-2 0 0,-24 1-14006</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34.059"/>
    </inkml:context>
    <inkml:brush xml:id="br0">
      <inkml:brushProperty name="width" value="0.025" units="cm"/>
      <inkml:brushProperty name="height" value="0.025" units="cm"/>
    </inkml:brush>
  </inkml:definitions>
  <inkml:trace contextRef="#ctx0" brushRef="#br0">1 66 12011,'0'0'3684,"4"-10"-1004,-1-1-1581,6-14-21,6 5 4870,-14 36-1960,-1 4-3396,-10 84 513,10-104-1102,-1 1 0,1-1 0,0 0 0,0 1 0,0-1 0,0 1 0,0-1 0,1 1 0,-1-1 0,0 0 0,0 1 0,0-1 0,0 1 0,0-1 0,0 0 0,1 1 0,-1-1 0,0 1 0,0-1 0,1 0 0,-1 1 0,0-1 0,1 0 0,-1 0 0,0 1 0,1-1 0,-1 0 0,0 0 0,1 1 0,-1-1 0,0 0 0,1 0 0,-1 0 0,1 1 0,17-6 195,14-18 81,7-26-279,-32 39 0,1-1 0,0 1 0,12-12 0,-17 65 0,-3 47 0,0-89 0,0 0 0,0-1 0,0 1 0,0 0 0,0-1 0,1 1 0,-1 0 0,0-1 0,0 1 0,0-1 0,1 1 0,-1 0 0,0-1 0,0 1 0,1-1 0,-1 1 0,1-1 0,-1 1 0,0-1 0,1 1 0,-1-1 0,1 1 0,-1-1 0,1 0 0,0 1 0,-1-1 0,1 0 0,-1 0 0,1 1 0,-1-1 0,1 0 0,0 0 0,-1 0 0,1 0 0,0 1 0,-1-1 0,1 0 0,0 0 0,-1 0 0,1-1 0,-1 1 0,1 0 0,0 0 0,-1 0 0,1 0 0,0 0 0,-1-1 0,1 1 0,-1 0 0,1-1 0,-1 1 0,1 0 0,-1-1 0,1 1 0,0-1 0,30-23 0,15-31 0,-31 34 0,34-32 0,-56 63-822,6-7-8,0 0 0,-1-1 0,0 1 0,1 0-1,-1-1 1,0 1 0,0-1 0,0 0 0,-3 3 0</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35.307"/>
    </inkml:context>
    <inkml:brush xml:id="br0">
      <inkml:brushProperty name="width" value="0.025" units="cm"/>
      <inkml:brushProperty name="height" value="0.025" units="cm"/>
    </inkml:brush>
  </inkml:definitions>
  <inkml:trace contextRef="#ctx0" brushRef="#br0">213 1 13677,'0'0'15850,"-3"11"-15519,-2 5-154,-2 0 1,0 0 0,0-1 0,-2 0-1,0 0 1,0-1 0,-2-1 0,0 1-1,-14 13 1,-62 68 954,120-152-1132,-23 43 0,15-21 0,-1-2 0,26-52 0,-56 113 0,-6 51 0,10-58 0,-9 163 0,21-238 0,-10 51 0,-1 1 0,1-1 0,-1 1 0,0-1 0,-1 1 0,0 0 0,0 0 0,0-1 0,0 1 0,-1 1 0,0-1 0,-1 0 0,1 1 0,-1-1 0,0 1 0,0 0 0,-1 1 0,1-1 0,-1 1 0,0-1 0,0 1 0,-1 1 0,1-1 0,-1 1 0,0 0 0,0 0 0,0 1 0,0 0 0,0 0 0,-1 0 0,1 1 0,0 0 0,-9-1 0,62 16 0,-18-5 0,150 54 0,-155-53 0,-42-10-1615,-5 1-4548</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37.234"/>
    </inkml:context>
    <inkml:brush xml:id="br0">
      <inkml:brushProperty name="width" value="0.025" units="cm"/>
      <inkml:brushProperty name="height" value="0.025" units="cm"/>
    </inkml:brush>
  </inkml:definitions>
  <inkml:trace contextRef="#ctx0" brushRef="#br0">17 5 15246,'-11'5'3780,"6"-2"-993,5 1-129,0 1-416,5-1-64,13-2-192,12-2-192,8 0-1698,7 0-96,5-7 0,2-2 0,-3 2 0,-5 2 0,-11 5 0,-7 0 0,-11 0 0,-7 3-4708</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9:38.196"/>
    </inkml:context>
    <inkml:brush xml:id="br0">
      <inkml:brushProperty name="width" value="0.025" units="cm"/>
      <inkml:brushProperty name="height" value="0.025" units="cm"/>
    </inkml:brush>
  </inkml:definitions>
  <inkml:trace contextRef="#ctx0" brushRef="#br0">1 113 10474,'4'-10'2728,"-2"5"-2102,20-48 2579,-21 49-2569,1 1 1,-1-1-1,1 1 1,0 0-1,0 0 1,0 0-1,0 0 1,1 0-1,-1 1 0,1-1 1,0 1-1,-1-1 1,1 1-1,4-2 1,-4 15 2371,-3 38-1628,-11 46-190,7-66-1049,0-1 0,1 42-1,3-69-137,0 0 0,0 0 0,0 0-1,0 0 1,0 0 0,0 0 0,1 0 0,-1 0-1,0 0 1,0 0 0,1 0 0,-1 0 0,1 0 0,-1-1-1,1 1 1,-1 0 0,1 0 0,-1 0 0,1 0-1,0-1 1,-1 1 0,1 0 0,0-1 0,0 1-1,0-1 1,0 1 0,1 0 0,0-1 1,-1 1 0,1-1 0,0 0 1,0 0-1,0 0 0,0 0 0,-1-1 0,1 1 1,0 0-1,0-1 0,0 1 0,-1-1 0,4-1 1,3-3 3,0 1 0,0-1 0,0 0 1,-1-1-1,7-6 0,30-37-8,72-102 0,-83 104 0,-33 47 0,0 0 0,0 0 0,1 0 0,-1 0 0,0 1 0,0-1 0,0 0 0,0 0 0,0 0 0,0 0 0,0 0 0,1 0 0,-1 1 0,0-1 0,0 0 0,0 0 0,0 0 0,0 0 0,1 0 0,-1 0 0,0 0 0,0 0 0,0 0 0,0 0 0,1 0 0,-1 0 0,0 0 0,0 0 0,0 0 0,0 0 0,1 0 0,-1 0 0,0 0 0,0 0 0,0 0 0,0 0 0,1 0 0,-1 0 0,0 0 0,0 0 0,0 0 0,0-1 0,0 1 0,1 0 0,-1 0 0,0 0 0,0 0 0,0 0 0,0 0 0,0-1 0,0 1 0,0 0 0,0 0 0,1 0 0,-1 0 0,0 0 0,0-1 0,0 1 0,0 0 0,0 0 0,0-1 0,-2 25 0,-10 31 0,6-32 0,1 1 0,1 0 0,-2 43 0,6-66 0,0 0 0,1-1 0,-1 1 0,0 0 0,0 0 0,1-1 0,-1 1 0,0 0 0,1-1 0,-1 1 0,1-1 0,-1 1 0,1 0 0,-1-1 0,1 1 0,0-1 0,-1 1 0,1-1 0,-1 0 0,1 1 0,0-1 0,-1 0 0,1 1 0,0-1 0,0 0 0,-1 0 0,1 0 0,0 1 0,-1-1 0,1 0 0,0 0 0,0 0 0,0 0 0,-1 0 0,1 0 0,0-1 0,-1 1 0,1 0 0,0 0 0,0-1 0,34-9 0,-12-3 0,-1-1 0,-1-1 0,-1-1 0,0-1 0,-1 0 0,-1-2 0,-1 0 0,23-32 0,-40 50-127,1 0 0,-1 1 0,0-1 0,1 0 0,-1 0 0,0 1 0,0-1 0,0 0 0,0 0 0,0 0 0,0 1-1,0-1 1,0 0 0,0 0 0,0 1 0,0-1 0,0 0 0,-1 0 0,1 1 0,0-1 0,0 0 0,-1 0 0,1 1 0,-1-1 0,1 0 0,0 1 0,-1-1 0,1 1 0,-1-1 0,0 0 0,0 0 0,-5-8-6426</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01:56.016"/>
    </inkml:context>
    <inkml:brush xml:id="br0">
      <inkml:brushProperty name="width" value="0.025" units="cm"/>
      <inkml:brushProperty name="height" value="0.025" units="cm"/>
    </inkml:brush>
  </inkml:definitions>
  <inkml:trace contextRef="#ctx0" brushRef="#br0">187 8 30076,'-77'0'-2946,"10"0"2465,27 0 481,37 0-320,18 0-2307,39 3-800,11-3 512,3-10-3875</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01:57.279"/>
    </inkml:context>
    <inkml:brush xml:id="br0">
      <inkml:brushProperty name="width" value="0.025" units="cm"/>
      <inkml:brushProperty name="height" value="0.025" units="cm"/>
    </inkml:brush>
  </inkml:definitions>
  <inkml:trace contextRef="#ctx0" brushRef="#br0">5677 46 15983,'-973'-46'2221,"-3"73"-2194,630-8 572,-368 67 1,534-52-272,1 8-1,2 8 0,-305 130 1,343-114-144,2 6 0,3 6 1,4 5-1,-165 139 0,226-162-144,2 3-1,3 3 0,3 2 1,3 3-1,4 3 0,2 2 1,4 2-1,-67 147 1,70-106 34,4 2 0,6 1 0,-27 176 0,40-135-61,8 0 1,7 196-1,13-253 95,4-1 1,6 0-1,3-1 1,6 0-1,4-2 1,4-1-1,57 118 1,-41-118 60,4-1 0,5-3-1,4-3 1,4-3 0,3-2 0,138 133 0,-128-151-59,4-3 1,2-4 0,3-3-1,104 52 1,-64-49-21,2-5 0,213 64 1,-138-67-66,229 32 0,211-13-136,742-53-1485,-888-51 1153,-1-22 0,669-156 0,-885 136 428,-2-12 1,529-235-1,-639 233 602,-3-6-1,-5-8 1,-4-6-1,-4-8 1,222-212-1,-304 253-484,-4-4 0,-4-3 0,-3-2 0,-3-3 0,57-112 0,-79 124-121,-4-1 0,-3-2 0,-3-1 0,-4-1 0,-3-1-1,-4-1 1,7-92 0,-17 82 54,-4 0 1,-4-1-1,-4 1 0,-3 1 1,-5 0-1,-39-133 0,22 126 51,-3 2 0,-5 2 0,-3 2 0,-4 1 0,-100-138 0,74 132-121,-3 4 0,-5 2 0,-3 4-1,-4 4 1,-3 4 0,-198-125 0,162 128-241,-3 6 0,-3 5 1,-2 6-1,-3 6 1,-186-42-1,110 49-1534,-1 8 1,-279-8-1,-13 33-4587,499 10 6286</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3:37.335"/>
    </inkml:context>
    <inkml:brush xml:id="br0">
      <inkml:brushProperty name="width" value="0.025" units="cm"/>
      <inkml:brushProperty name="height" value="0.025" units="cm"/>
    </inkml:brush>
  </inkml:definitions>
  <inkml:trace contextRef="#ctx0" brushRef="#br0">1 109 11627,'6'-11'11318,"3"14"-5428,16 26-3985,-22-24-1862,1 0 0,-1 0 1,1 0-1,0-1 0,1 0 0,4 4 1,-8-7-25,1 0 1,-1-1 0,1 1-1,-1-1 1,0 1-1,1-1 1,0 1 0,-1-1-1,1 0 1,-1 0-1,1 0 1,-1 0 0,1 0-1,-1 0 1,1 0-1,0-1 1,-1 1 0,1 0-1,-1-1 1,1 1-1,-1-1 1,0 0 0,1 1-1,-1-1 1,0 0-1,1 0 1,-1 0 0,0 0-1,0 0 1,0 0-1,0 0 1,0-1 0,0 1-1,0 0 1,0 0-1,0-1 1,0 1 0,-1-1-1,1 1 1,-1-1-1,1 1 1,-1-1 0,0 1-1,1-3 1,0-1 45,1 1-1,-1-1 1,0 0 0,-1 0 0,1 0 0,-1 0-1,0-1 1,0 1 0,-1 0 0,1 0-1,-1 0 1,-3-9 0,4 13-65,-1 0 0,1 0 0,0 0 0,-1 1 0,1-1 0,-1 0 0,1 1 0,-1-1 0,1 0 0,-1 1 0,1-1 0,-1 0 0,0 1 0,1-1 0,-1 1 0,0-1 0,1 1 0,-1-1 0,0 1 0,0 0 0,1-1 0,-1 1 0,0 0 0,0 0 0,0-1 0,0 1 0,0 0 0,1 0 0,-1 0 0,0 0 0,0 0 0,0 0 0,0 0 0,0 1 0,1-1 0,-1 0 0,0 0 0,0 1 0,0-1 0,1 0 0,-1 1 0,0-1 0,0 1 0,1-1 0,-1 1 0,0-1 0,1 1 0,-1 0 0,1-1 0,-2 2 0,-1 1 0,0 0 0,0 1 0,1-1 0,-1 1 0,1 0 0,-1 0 0,1 0 0,-2 6 0,1 1 0,0 0 0,1 0 0,1 0 0,0 1 0,0-1 0,1 0 0,0 1 0,3 13 0,-3-24 0,0-1 0,0 1 0,0-1 0,0 1 0,0-1 0,0 0 0,0 1 0,1-1 0,-1 1 0,0-1 0,0 0 0,0 1 0,0-1 0,1 1 0,-1-1 0,0 0 0,0 1 0,1-1 0,-1 0 0,0 0 0,0 1 0,1-1 0,-1 0 0,0 1 0,1-1 0,-1 0 0,0 0 0,1 0 0,-1 1 0,1-1 0,-1 0 0,0 0 0,1 0 0,0 0 0,11-10 0,4-23 0,-11 14 0,-2 0 0,0-1 0,-2 1 0,0-20 0,-1 38 0,0 1 0,0 0 0,0 0 0,0 0 0,0 0 0,0 0 0,0-1 0,0 1 0,0 0 0,-1 0 0,1 0 0,0 0 0,0 0 0,0 0 0,0 0 0,0 0 0,0-1 0,-1 1 0,1 0 0,0 0 0,0 0 0,0 0 0,0 0 0,-1 0 0,1 0 0,0 0 0,0 0 0,0 0 0,0 0 0,0 0 0,-1 0 0,1 0 0,0 0 0,0 0 0,0 0 0,0 0 0,-1 0 0,1 0 0,0 0 0,0 1 0,0-1 0,0 0 0,0 0 0,0 0 0,-1 0 0,1 0 0,0 0 0,0 0 0,0 1 0,0-1 0,0 0 0,0 0 0,0 0 0,0 0 0,-1 0 0,1 1 0,0-1 0,0 0 0,0 0 0,0 0 0,0 1 0,-8 8 0,-17 41 0,-9 16 0,32-78 0,4-9 0,26-87 0,-34 236 0,6-127 0,0-1 0,0 0 0,0 1 0,0-1 0,0 0 0,0 1 0,0-1 0,0 0 0,0 1 0,0-1 0,0 0 0,0 1 0,0-1 0,0 0 0,1 0 0,-1 1 0,0-1 0,0 0 0,0 0 0,1 1 0,-1-1 0,0 0 0,0 0 0,1 1 0,-1-1 0,0 0 0,0 0 0,1 0 0,-1 0 0,0 0 0,1 1 0,-1-1 0,0 0 0,1 0 0,-1 0 0,0 0 0,1 0 0,-1 0 0,0 0 0,0 0 0,1 0 0,-1 0 0,0 0 0,1 0 0,-1 0 0,0-1 0,1 1 0,-1 0 0,0 0 0,1 0 0,-1 0 0,0 0 0,0-1 0,1 1 0,-1 0 0,0 0 0,0 0 0,1-1 0,-1 1 0,0 0 0,0 0 0,0-1 0,0 1 0,1 0 0,-1-1 0,0 1 0,0-1 0,17-18 0,-13 9 0,-1-1 0,1 0 0,-2 0 0,0 0 0,0 0 0,-1-16 0,0 23 0,-2-1 0,1 0 0,0 1 0,-1-1 0,0 1 0,0-1 0,0 1 0,-3-6 0,3 8 0,1 1 0,-1-1 0,0 1 0,0 0 0,0-1 0,0 1 0,0 0 0,0 0 0,0 0 0,-1 0 0,1 0 0,0 0 0,-1 0 0,1 0 0,0 1 0,-1-1 0,1 0 0,-1 1 0,1-1 0,-1 1 0,1-1 0,-1 1 0,-2 0 0,2 0 0,0 0 0,-1 1 0,1 0 0,0-1 0,0 1 0,0 0 0,0 0 0,0 0 0,0 0 0,0 0 0,0 0 0,1 1 0,-1-1 0,0 0 0,1 1 0,-1 0 0,1-1 0,-1 1 0,1 0 0,0 0 0,0 0 0,0 0 0,0 0 0,0 0 0,0 0 0,-1 4 0,-13 53 0,14-52 0,1-14 0,0 6 7,-1-1-78,1 0-1,0 0 0,0 1 0,0-1 1,0 0-1,0 0 0,0 0 0,1 0 1,-1 1-1,1-1 0,-1 0 0,1 0 1,-1 1-1,1-1 0,0 0 0,0 1 1,0-1-1,2-2 0</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3:38.686"/>
    </inkml:context>
    <inkml:brush xml:id="br0">
      <inkml:brushProperty name="width" value="0.025" units="cm"/>
      <inkml:brushProperty name="height" value="0.025" units="cm"/>
    </inkml:brush>
  </inkml:definitions>
  <inkml:trace contextRef="#ctx0" brushRef="#br0">52 350 6758,'0'0'13133,"-8"-6"-10544,-25-21-475,33 26-2058,0 1 0,0 0 1,0 0-1,-1 0 0,1 0 0,0-1 0,0 1 1,-1 0-1,1 0 0,0 0 0,0 0 1,-1 0-1,1 0 0,0 0 0,0 0 1,-1 0-1,1 0 0,0 0 0,0 0 0,-1 0 1,1 0-1,0 0 0,0 0 0,-1 0 1,1 0-1,0 0 0,0 0 0,-1 0 0,1 0 1,0 0-1,0 0 0,-1 0 0,1 1 1,0-1-1,0 0 0,0 0 0,-1 0 0,1 1 1,0-1-1,0 0 0,0 0 0,0 0 1,-1 1-1,1-1 0,0 0 0,0 0 0,0 1 1,0-1-1,0 0 0,0 0 0,0 1 1,0-1-1,0 0 0,0 0 0,0 1 0,0-1 1,0 0-1,0 0 0,0 1 0,0-1 1,0 0-1,0 0 0,0 1 0,1 17-61,-1-18 133,2 14 127,1 0 0,0-1 1,1 0-1,1 0 1,0 0-1,0-1 0,2 1 1,-1-1-1,2-1 0,-1 1 1,12 12-1,-17-22-238,-1-1 0,1 1 0,-1 0-1,1-1 1,-1 1 0,1-1 0,0 0 0,0 0 0,0 1 0,-1-1 0,1 0-1,0-1 1,0 1 0,1 0 0,-1 0 0,0-1 0,0 1 0,0-1-1,0 0 1,0 0 0,1 0 0,-1 0 0,0 0 0,0 0 0,0-1 0,0 1-1,1-1 1,-1 1 0,0-1 0,0 0 0,0 0 0,0 1 0,0-2-1,0 1 1,-1 0 0,1 0 0,0-1 0,-1 1 0,1-1 0,0 1-1,-1-1 1,0 0 0,3-3 0,1-2 42,-1 0-1,0 0 1,-1-1 0,1 1 0,-1-1-1,-1 0 1,1 0 0,-1 0 0,-1 0-1,2-12 1,-3 13-59,-1 1 0,1 0 0,-1-1 0,0 1 0,0 0 0,0 0 0,-1 0 0,0 0 0,-1 0 0,1 0 0,-1 1 0,-3-6 0,4 8 0,0 0 0,0 1 0,0-1 0,-1 1 0,1-1 0,0 1 0,-1 0 0,0 0 0,1 0 0,-1 0 0,0 0 0,0 1 0,0-1 0,0 1 0,0 0 0,-1 0 0,1 0 0,0 0 0,0 1 0,-1-1 0,1 1 0,0 0 0,-1 0 0,-3 1 0,4 0 0,0 0 0,0 0 0,0 0 0,1 1 0,-1-1 0,1 1 0,-1 0 0,1 0 0,-1 0 0,1 0 0,0 0 0,0 1 0,0-1 0,0 1 0,0-1 0,1 1 0,-1-1 0,1 1 0,0 0 0,0 0 0,0 0 0,0 0 0,-1 5 0,-3 11 0,1 0 0,-2 25 0,6-42 0,-1 15 0,1-18 0,0 1 0,1 0 0,-1 0 0,0 0 0,0-1 0,0 1 0,1 0 0,-1 0 0,0 0 0,0 0 0,1 0 0,-1 0 0,0-1 0,0 1 0,1 0 0,-1 0 0,0 0 0,0 0 0,1 0 0,-1 0 0,0 0 0,0 0 0,1 0 0,-1 0 0,0 0 0,1 0 0,-1 0 0,0 0 0,0 1 0,1-1 0,-1 0 0,0 0 0,0 0 0,1 0 0,-1 0 0,0 1 0,0-1 0,0 0 0,1 0 0,-1 0 0,0 1 0,0-1 0,0 0 0,0 0 0,1 0 0,-1 1 0,0-1 0,0 0 0,0 0 0,0 1 0,0-1 0,0 0 0,0 0 0,0 1 0,0-1 0,0 0 0,0 1 0,0-1 0,0 0 0,0 0 0,0 1 0,0-1 0,0 0 0,0 0 0,8-8 0,-1 0 0,0-1 0,0 0 0,-1-1 0,-1 1 0,1-1 0,5-15 0,24-77 0,-29 75 0,-4 18 0,-4 15 0,-9 39 0,-2 5 0,-9 72 0,51-221 0,-27 86 0,1-1 0,-2 0 0,0 1 0,0-1 0,-2 0 0,-1-14 0,2 28 0,0 0 0,0-1 0,0 1 0,0 0 0,0-1 0,0 1 0,0 0 0,0-1 0,-1 1 0,1 0 0,0-1 0,0 1 0,0 0 0,0-1 0,-1 1 0,1 0 0,0 0 0,0-1 0,-1 1 0,1 0 0,0 0 0,0-1 0,-1 1 0,1 0 0,0 0 0,-1 0 0,1 0 0,0 0 0,-1-1 0,1 1 0,0 0 0,-1 0 0,1 0 0,0 0 0,-1 0 0,1 0 0,0 0 0,-1 0 0,1 0 0,0 0 0,-1 0 0,1 0 0,0 0 0,-1 1 0,1-1 0,0 0 0,-1 0 0,1 0 0,0 0 0,-1 1 0,1-1 0,0 0 0,0 0 0,-1 0 0,1 1 0,0-1 0,0 0 0,-1 1 0,-13 16 0,3 6 0,2-1 0,0 1 0,1 0 0,2 1 0,0 0 0,2 0 0,0 0 0,1 25 0,25-89 0,-12 15 0,-2-1 0,-1 0 0,-1-1 0,-1 1 0,-1-1 0,-1 0 0,-2-30 0,-4 46 0,-4 19 0,-6 20 0,8-9 0,-1 4 0,0-1 0,2 1 0,0 0 0,1 0 0,2 1 0,0-1 0,4 27 0,-3-50 0,0 0 0,0 1 0,0-1 0,0 1 0,0-1 0,0 0 0,0 1 0,0-1 0,0 0 0,0 0 0,0 1 0,1-1 0,-1 0 0,0 1 0,0-1 0,0 0 0,1 0 0,-1 1 0,0-1 0,0 0 0,1 0 0,-1 1 0,0-1 0,0 0 0,1 0 0,-1 0 0,0 0 0,1 1 0,-1-1 0,0 0 0,1 0 0,-1 0 0,0 0 0,1 0 0,-1 0 0,0 0 0,1 0 0,-1 0 0,15-8 0,7-18 0,-7-1 0,-1 0 0,-1-1 0,-1-1 0,-2 0 0,-1 0 0,-1-1 0,-2 0 0,-1-1 0,-1 1 0,0-53 0,-4 78 0,-3-28 0,3 32 0,0 0 0,-1-1 0,1 1 0,-1 0 0,1 0 0,-1 0 0,1 0 0,-1 0 0,1 0 0,-1 0 0,0 0 0,1 0 0,-1 0 0,0 1 0,0-1 0,0 0 0,0 0 0,0 1 0,0-1 0,0 0 0,0 1 0,0-1 0,0 1 0,-2-1 0,2 1 0,0 0 0,0 0 0,0 1 0,0-1 0,0 0 0,-1 1 0,1-1 0,0 0 0,1 1 0,-1-1 0,0 1 0,0 0 0,0-1 0,0 1 0,0 0 0,0-1 0,1 1 0,-1 0 0,0 0 0,1 0 0,-1-1 0,0 1 0,1 0 0,-1 0 0,1 0 0,0 0 0,-1 0 0,0 2 0,-12 39 0,11-33 0,-33 166-2219,28-118-1778,1 64 1,6-106-10103</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3:45.342"/>
    </inkml:context>
    <inkml:brush xml:id="br0">
      <inkml:brushProperty name="width" value="0.025" units="cm"/>
      <inkml:brushProperty name="height" value="0.025" units="cm"/>
    </inkml:brush>
  </inkml:definitions>
  <inkml:trace contextRef="#ctx0" brushRef="#br0">94 221 10122,'-2'-9'2514,"1"1"-1678,-6-28 1305,-4 12 2681,13 37-1564,-4 20-2943,1-12-1,-11 551 2899,3-264-2946,-35 210 54,41-500-292,1 0 0,1 0 1,1 23-1,0-40-26,0 0-1,0 0 1,0 0 0,1 0-1,-1-1 1,0 1 0,0 0-1,1 0 1,-1 0-1,1-1 1,-1 1 0,1 0-1,-1 0 1,1-1 0,-1 1-1,1 0 1,0-1 0,-1 1-1,1-1 1,0 1 0,0-1-1,-1 1 1,1-1-1,0 1 1,0-1 0,0 0-1,31 4 172,35-17 242,-63 12-383,37-6 223,1 2 1,-1 1-1,1 3 0,0 1 0,64 9 1,31-1-231,-65-6-36,1-4 0,89-13 0,-133 10 52,0-2 0,0 0 0,-1-2 0,0-1 0,0-1-1,-2-1 1,1-2 0,33-23 0,-26 14 22,-9 7-36,41-35 1,-60 44-4,1 1 0,-1-1 0,0 0 0,-1 0-1,0 0 1,0-1 0,0 0 0,-1 0 0,0 0 0,3-12 0,8-38 435,-3-1-1,6-71 1,-2-123-328,-12 176-129,-3 1-1,-4 0 1,-3 0 0,-3 1-1,-26-103 1,30 159-3,-1 0 0,-1 0 0,0 1 0,-2 0 0,-19-32 0,22 42 0,0 1 0,-1-1 0,0 1 0,0 0 0,-1 1 0,0 0 0,0 0 0,-1 1 0,1 0 0,-1 0 0,0 1 0,0 0 0,-16-4 0,-12-2 0,-1 2 0,0 2 0,-65-3 0,-120 12 0,165-2 0,-78 8 0,75-4 0,0-2 0,-120-10 0,166 3 0,-1 0 0,1-1 0,0 0 0,0-2 0,0 1 0,-14-11 0,12 8 0,0 0 0,-1 1 0,-20-6 0,50 15-1466,0-1-1,0 0 1,21-2-1,-23 1-413,31-5-7734</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21.526"/>
    </inkml:context>
    <inkml:brush xml:id="br0">
      <inkml:brushProperty name="width" value="0.025" units="cm"/>
      <inkml:brushProperty name="height" value="0.025" units="cm"/>
    </inkml:brush>
  </inkml:definitions>
  <inkml:trace contextRef="#ctx0" brushRef="#br0">1 450 16239,'0'0'1725,"0"-10"-300,1 1-945,-1 0 0,2 1 0,-1-1 0,1 0 0,4-10 0,-5 16-382,0 0 0,0 0-1,1 0 1,-1 0 0,1 0-1,-1 1 1,1-1 0,0 1-1,0-1 1,0 1 0,1-1-1,-1 1 1,0 0 0,1 0-1,0 0 1,-1 1 0,1-1-1,0 1 1,0-1-1,0 1 1,5-2 0,-6 3-101,-1 0 0,0 0 0,1 0 0,-1 0 0,0 0 0,0 1 0,1-1 0,-1 0 0,0 0 0,1 1 0,-1-1 0,0 1 0,0-1 0,0 1 0,0 0 0,0 0 0,1-1-1,-1 1 1,0 0 0,-1 0 0,1 0 0,0 0 0,0 0 0,0 0 0,0 0 0,-1 0 0,1 0 0,-1 0 0,1 1 0,0 0 0,14 45 79,-12-34 11,0 3 46,2-1-1,0-1 1,1 1 0,0-1-1,15 25 1,-19-36-34,0-1-1,-1 0 1,1 1-1,0-1 1,0 0 0,0 0-1,0 0 1,1 0-1,-1 0 1,0 0 0,1-1-1,-1 1 1,1-1 0,0 0-1,-1 0 1,1 0-1,0 0 1,0 0 0,0-1-1,0 1 1,0-1 0,-1 0-1,1 1 1,0-1-1,0-1 1,0 1 0,0 0-1,0-1 1,0 1-1,0-1 1,-1 0 0,1 0-1,0 0 1,0-1 0,-1 1-1,1-1 1,-1 1-1,1-1 1,2-2 0,3-3 54,0 0 0,0-1 0,0 0-1,-1 0 1,0 0 0,-1-1 0,0 0 0,0-1 0,-1 1 0,0-1 0,0 0 0,-1 0 0,-1-1 0,0 1 0,0-1 0,-1 1 0,-1-1 0,1 0 0,-2 0 0,1 0 0,-2 0 0,-1-16 0,0 22-151,0 1 1,1-1 0,-2 0-1,1 1 1,-1-1 0,1 1-1,-1 0 1,0 0 0,-4-4-1,6 6-2,-1 1 0,1-1 0,-1 0-1,0 1 1,1-1 0,-1 1 0,0-1-1,0 1 1,0 0 0,0 0 0,0 0-1,0 0 1,-1 0 0,1 0 0,0 1-1,0-1 1,-1 1 0,1-1 0,0 1-1,-1 0 1,-2 0 0,5 0-2,0 0-1,0 1 1,-1-1 0,1 0-1,0 1 1,0-1 0,0 0-1,0 0 1,0 1-1,0-1 1,0 0 0,0 1-1,0-1 1,0 0 0,0 1-1,0-1 1,0 0 0,0 0-1,0 1 1,0-1 0,1 0-1,-1 0 1,0 1-1,0-1 1,0 0 0,0 0-1,0 1 1,1-1 0,-1 0-1,0 0 1,0 1 0,1-1-1,-1 0 1,0 0 0,0 0-1,1 0 1,-1 1 0,0-1-1,0 0 1,1 0-1,-1 0 1,0 0 0,0 0-1,1 0 1,-1 0 0,0 0-1,1 0 1,-1 0 0,0 0-1,1 0 1,16 9-134,-10-8 16,0 0 0,-1-1 0,1 1 0,0-2 0,0 1 0,-1-1 0,1 0 0,6-1 0,-3-1-1041,0 0 1,0-1-1,-1 0 1,17-10-1,-14 7-562,-1-1 0,0 0 0,-1-1 0,0 0 0,0-1 0,-1 0 0,0 0 1,8-18 10013,-28 38-5479,-13 18-1641,19-18-854,0 0 1,1 1 0,0 0-1,0 0 1,1 0 0,1 0-1,0 0 1,0 1 0,1 14-1,1-26-306,0 1-1,0-1 0,0 0 1,0 1-1,0-1 0,0 1 1,0-1-1,0 1 1,0-1-1,0 0 0,0 1 1,0-1-1,0 1 1,1-1-1,-1 0 0,0 1 1,0-1-1,0 0 0,1 1 1,-1-1-1,0 0 1,0 1-1,1-1 0,-1 0 1,0 1-1,1-1 0,-1 0 1,1 0-1,-1 0 1,0 1-1,1-1 0,-1 0 1,0 0-1,1 0 1,-1 0-1,2 1 0,17-7 363,17-17 279,9-18-206,-32 27-392,1 1 0,1 0 0,0 1 0,33-19 0,-47 30-11,0 1-1,1-1 1,-1 0 0,1 0 0,-1 1 0,1-1 0,-1 1-1,1-1 1,-1 1 0,1 0 0,-1 0 0,1-1-1,-1 1 1,1 0 0,-1 0 0,1 1 0,0-1 0,-1 0-1,3 1 1,9 19 1543,2 6-718,-14-25-867,0 0 0,0-1 1,0 1-1,1-1 1,-1 1-1,0-1 0,0 1 1,1-1-1,-1 1 1,0-1-1,1 0 0,-1 0 1,0 0-1,1 0 1,-1 0-1,0 0 0,1 0 1,-1 0-1,0-1 1,1 1-1,-1 0 0,0-1 1,1 1-1,-1-1 1,0 1-1,0-1 0,0 0 1,1 0-1,-1 1 1,0-1-1,0 0 0,1-2 1,38-37-9,-32 30 5,26-29 2,-23 24 0,1 1 0,0 1 0,1 0 0,17-13 0,-29 25 0,0 1 0,0-1 0,0 1 0,-1-1 0,1 0 0,0 1 0,0 0 0,0-1 0,0 1 0,0-1 0,0 1 0,0 0 0,0 0 0,0 0 0,0-1 0,0 1 0,0 0 0,0 0 0,0 1 0,0-1 0,0 0 0,0 0 0,0 0 0,0 1 0,0-1 0,0 0 0,0 1 0,-1-1 0,1 1 0,0-1 0,0 1 0,0-1 0,1 2 0,19 33 0,-20-31 0,1-1 0,-1 0 0,1 0 0,0 1 0,-1-1 0,1 0 0,1 0 0,-1-1 0,0 1 0,1 0 0,-1-1 0,1 1 0,4 2 0,-4-4-287,-1 0 0,1 0 1,0 0-1,0-1 0,0 1 0,0-1 0,0 1 1,0-1-1,0 0 0,0 0 0,0-1 1,0 1-1,0 0 0,0-1 0,-1 0 0,1 0 1,4-1-1,8-15-7523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39.430"/>
    </inkml:context>
    <inkml:brush xml:id="br0">
      <inkml:brushProperty name="width" value="0.025" units="cm"/>
      <inkml:brushProperty name="height" value="0.025" units="cm"/>
    </inkml:brush>
  </inkml:definitions>
  <inkml:trace contextRef="#ctx0" brushRef="#br0">25 21 2306,'0'0'9705,"3"-3"-9630,1-5-1728,4-2 8262,-5 25-1999,-5 302-718,1-378-3711,1 20-13,-2 0-1,-11-66 0,3 192 111,0 137 10,10-442 497,0 220-716,0 35-399,7 136 1152,-6-170-780,4-39 65,10-263 304,-39 646-461,15-253-23,20-243 239,3-79-342,-29 540 998,14-288-632,2-14-124,3-11-66,11-37 70,-2 0 0,-2 0 1,-1-1-1,-2-1 0,-2 1 0,1-72 0,-11 90 30,-5 32-83,-8 36-198,2 21-423,3 1 0,-5 97 0,12 36-8191,5-175 93</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25.341"/>
    </inkml:context>
    <inkml:brush xml:id="br0">
      <inkml:brushProperty name="width" value="0.025" units="cm"/>
      <inkml:brushProperty name="height" value="0.025" units="cm"/>
    </inkml:brush>
  </inkml:definitions>
  <inkml:trace contextRef="#ctx0" brushRef="#br0">0 28 14414,'0'0'13330,"15"1"-12749,398 3-18,-230-14-4083,-174 9 2390,-1 0 0,1 0 0,0-1 0,-1 0 0,10-4 0,3-4-4454</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25.684"/>
    </inkml:context>
    <inkml:brush xml:id="br0">
      <inkml:brushProperty name="width" value="0.025" units="cm"/>
      <inkml:brushProperty name="height" value="0.025" units="cm"/>
    </inkml:brush>
  </inkml:definitions>
  <inkml:trace contextRef="#ctx0" brushRef="#br0">135 1 13004,'0'0'2285,"12"0"-876,132 7 3954,-126-5-5059,0 1 0,0 1 0,0 0 0,0 1-1,-1 1 1,28 14 0,-43-19-255,0 0 0,0 0 0,0 0 0,0 0-1,-1 0 1,1 1 0,0-1 0,-1 1 0,1-1 0,-1 1 0,0 0-1,1-1 1,-1 1 0,0 0 0,0 0 0,0 0 0,0 0-1,-1 0 1,1 0 0,0 0 0,-1 0 0,1 0 0,-1 1 0,0-1-1,0 0 1,0 0 0,0 0 0,0 0 0,0 1 0,-1-1 0,1 0-1,-1 0 1,1 0 0,-1 0 0,0 0 0,0 0 0,0 0-1,0 0 1,0 0 0,0-1 0,-1 1 0,-2 3 0,-6 8 583,-1-1 0,-1 0 0,0 0 1,-19 13-1,23-19-513,-131 98 1765,-65 56-3431,196-153 209,-4 4-618,1-6-6618</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5.594"/>
    </inkml:context>
    <inkml:brush xml:id="br0">
      <inkml:brushProperty name="width" value="0.025" units="cm"/>
      <inkml:brushProperty name="height" value="0.025" units="cm"/>
    </inkml:brush>
  </inkml:definitions>
  <inkml:trace contextRef="#ctx0" brushRef="#br0">30 1 13613,'0'0'4901,"-16"72"-3300,7-34-864,5 4-449,4 3 160,0-3-255,2 0-129,12-8-128,-1-4-1346,1-10-544,-4-12 129,-2-8-994</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5.935"/>
    </inkml:context>
    <inkml:brush xml:id="br0">
      <inkml:brushProperty name="width" value="0.025" units="cm"/>
      <inkml:brushProperty name="height" value="0.025" units="cm"/>
    </inkml:brush>
  </inkml:definitions>
  <inkml:trace contextRef="#ctx0" brushRef="#br0">1 78 13869,'0'0'3000,"2"-8"-421,-1 5-2400,-1-1 0,1 1-1,0 0 1,0 1 0,1-1 0,-1 0 0,1 0 0,-1 0 0,1 1 0,0-1 0,0 1 0,0-1-1,4-2 1,-2 2 27,1 1-1,-1-1 0,1 1 0,-1 0 0,1 0 1,0 1-1,0-1 0,0 1 0,-1 0 0,10 0 1,31-4 216,0 3 0,0 1 1,59 7-1,-83-3-395,0 0-1,0 1 0,-1 1 1,1 1-1,-2 1 1,1 1-1,-1 1 1,0 0-1,24 16 0,-37-21 62,-1 0 0,1 0-1,-1 1 1,0 0-1,-1-1 1,1 2-1,-1-1 1,0 0 0,0 1-1,0 0 1,-1 0-1,0 0 1,0 0-1,-1 1 1,0-1-1,0 1 1,0-1 0,-1 1-1,0 0 1,0-1-1,0 1 1,-1 0-1,0 0 1,-1 0 0,1 0-1,-1-1 1,-2 8-1,-2 0 234,0 1-1,-1-1 1,0 0 0,-1-1-1,-1 1 1,0-1 0,0-1-1,-1 0 1,-1 0-1,0 0 1,-14 10 0,7-6-274,-2-1 0,0-1 1,-1-1-1,0 0 1,-35 15-1,42-22-45,0-1 0,-1 0-1,0-1 1,0-1 0,0 0 0,0-1 0,-1 0 0,1-1-1,0-1 1,-23-2 0,31 1-200,0-1 0,0 0 0,0 0 0,0-1 0,1 1 0,-1-1 0,1 0 1,-1-1-1,1 1 0,0-1 0,0 0 0,-4-6 0,6 8 14,1-1-1,-1 1 1,1-1 0,0 0-1,0 0 1,0 0 0,0 0 0,0 0-1,1 0 1,-1 0 0,1-1-1,0 1 1,0-1 0,0 1 0,0-1-1,1 1 1,0-1 0,-1 1-1,1-1 1,0 1 0,1-1 0,0-5-1,0 8-208,-1 0 0,1 0 0,0-1 0,0 1 0,-1 1 1,1-1-1,0 0 0,0 0 0,0 0 0,0 0 0,0 0 0,0 1 0,0-1 0,1 1 0,-1-1 0,0 1 0,0-1 0,0 1 0,1-1 0,-1 1 0,0 0 0,3 0 0,17-1-5762</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6.450"/>
    </inkml:context>
    <inkml:brush xml:id="br0">
      <inkml:brushProperty name="width" value="0.025" units="cm"/>
      <inkml:brushProperty name="height" value="0.025" units="cm"/>
    </inkml:brush>
  </inkml:definitions>
  <inkml:trace contextRef="#ctx0" brushRef="#br0">31 194 15310,'0'0'7101,"11"-4"-4181,-7 2-2697,59-28 3247,-60 28-3362,0 1 0,0-1 0,-1 0 0,1 0-1,0-1 1,-1 1 0,1 0 0,-1-1 0,0 0-1,0 1 1,0-1 0,0 0 0,0 0 0,0 0-1,-1 0 1,0 0 0,1-1 0,-1 1 0,-1 0-1,2-6 1,-2 8-84,-1 0 0,1 0-1,-1 1 1,1-1 0,0 0 0,-1 1-1,0-1 1,1 1 0,-1-1-1,1 1 1,-1-1 0,0 1-1,1-1 1,-1 1 0,0-1 0,0 1-1,1 0 1,-1-1 0,0 1-1,0 0 1,0 0 0,1 0 0,-1-1-1,0 1 1,0 0 0,0 0-1,0 0 1,-1 1 0,-31-2 85,26 1-57,1 0-20,0 0-1,1 1 1,-1 0 0,0 0-1,0 0 1,1 1 0,-1-1-1,-8 5 1,12-5-25,0 0 0,0 0 0,0 0 1,0 1-1,1-1 0,-1 1 0,0-1 0,1 1 1,-1-1-1,1 1 0,-1 0 0,1 0 0,0 0 0,0 0 1,0 0-1,0 0 0,0 0 0,0 0 0,0 0 1,1 0-1,-1 1 0,1-1 0,0 0 0,-1 4 1,2-4-6,-1-1 1,1 1 0,0 0 0,0 0 0,-1-1-1,1 1 1,0-1 0,0 1 0,1-1 0,-1 1 0,0-1-1,0 0 1,1 1 0,-1-1 0,1 0 0,-1 0 0,1 0-1,-1 0 1,1 0 0,0-1 0,-1 1 0,1 0 0,0-1-1,0 1 1,-1-1 0,1 1 0,0-1 0,3 0-1,64 7 77,-57-7-74,32 1-87,49 4-321,-86-4 377,-1 0 1,1 0 0,-1 1-1,0 0 1,1 0 0,-1 1 0,0-1-1,0 1 1,-1 0 0,12 8 0,-16-22 130,-10-24 159,-12-41 130,-8-15-394,32 90 0,1 0 0,-1 1 0,1-1 0,-1 0 0,1 1 0,-1 0 0,1 0 0,6 1 0,-8-1 0,62 0-1714,69 0-8898,-75-5-1853</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7.276"/>
    </inkml:context>
    <inkml:brush xml:id="br0">
      <inkml:brushProperty name="width" value="0.025" units="cm"/>
      <inkml:brushProperty name="height" value="0.025" units="cm"/>
    </inkml:brush>
  </inkml:definitions>
  <inkml:trace contextRef="#ctx0" brushRef="#br0">72 1 8936,'1'2'8633,"-1"2"-4306,-3 25-2627,-17 53 2630,6-23-3281,1 1 0,3 0-1,-2 89 1,11-140-1299,2 15 844,-1-23-715,0 0-1,0-1 0,1 1 0,-1-1 1,0 1-1,0-1 0,0 1 0,1 0 1,-1-1-1,0 1 0,1-1 1,-1 1-1,0-1 0,1 1 0,-1-1 1,1 0-1,-1 1 0,0-1 0,1 1 1,-1-1-1,1 0 0,-1 1 1,1-1-1,0 0 0,-1 0 0,1 1 1,-1-1-1,1 0 0,-1 0 0,1 0 1,0 0-1,0 0 0,0 0-145,-1 0-1,0 0 0,1 0 0,-1 0 1,0 0-1,1-1 0,-1 1 0,0 0 1,1 0-1,-1 0 0,0 0 0,1-1 1,-1 1-1,0 0 0,0-1 0,1 1 1,-1 0-1,0 0 0,0-1 1,1 1-1,-1 0 0,0-1 0,0 1 1,0 0-1,0-1 0,0 1 0,1-1 1,-1 1-1,0 0 0,0-1 0,0 1 1,0 0-1,0-1 0,0-2-2507,5-16-13315</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8.055"/>
    </inkml:context>
    <inkml:brush xml:id="br0">
      <inkml:brushProperty name="width" value="0.025" units="cm"/>
      <inkml:brushProperty name="height" value="0.025" units="cm"/>
    </inkml:brush>
  </inkml:definitions>
  <inkml:trace contextRef="#ctx0" brushRef="#br0">189 124 12204,'0'0'14525,"-11"-7"-13628,-37-17-587,45 23-302,1 1 0,-1 0 0,0-1 0,0 1 0,1 0 1,-1 0-1,0 0 0,0 1 0,1-1 0,-1 1 0,0 0 0,0-1 0,1 1 1,-1 0-1,1 1 0,-1-1 0,1 0 0,-1 1 0,1-1 0,0 1 0,0 0 1,-3 3-1,-36 42 237,38-41-150,-1-1-1,1 1 0,0-1 1,0 1-1,1 0 0,0 0 1,0 0-1,0 1 0,0 7 1,2-13-73,-1 1 0,1 0 0,0-1 0,0 1 1,0 0-1,0-1 0,1 1 0,-1-1 0,0 1 0,1-1 1,-1 1-1,1 0 0,0-1 0,-1 1 0,1-1 1,0 0-1,0 1 0,0-1 0,0 0 0,0 1 1,0-1-1,0 0 0,0 0 0,0 0 0,1 0 1,-1 0-1,0 0 0,1 0 0,-1-1 0,1 1 1,-1 0-1,1-1 0,-1 1 0,1-1 0,0 0 0,-1 1 1,1-1-1,-1 0 0,4 0 0,5 0 63,0-1-1,1 0 1,-1 0-1,0-1 1,1-1-1,-1 1 1,0-2-1,-1 1 1,1-1-1,-1-1 1,1 0-1,-1 0 1,-1-1-1,1 0 1,9-9-1,-12 11-29,-1-1 1,1 0-1,-1-1 0,0 1 1,0-1-1,0 0 0,-1-1 0,0 1 1,0-1-1,0 1 0,-1-1 0,0 0 1,-1-1-1,0 1 0,0 0 0,0-1 1,-1 1-1,0-1 0,0 1 0,-1-1 1,-1-13-1,0 18-68,0 1 0,-1-1 0,1 0 0,-1 0 0,1 1 1,-1-1-1,0 1 0,0-1 0,0 1 0,-1 0 0,1 0 0,-1 0 0,1 0 0,-1 0 0,1 1 1,-1-1-1,-4-1 0,7 2-9,-1 1 0,0-1 1,-1 0-1,1 1 0,0-1 1,0 1-1,0-1 1,0 1-1,0 0 0,0-1 1,-1 1-1,1 0 0,0 0 1,0 0-1,0 0 0,-1 0 1,1 0-1,0 0 0,0 0 1,0 1-1,-1-1 0,1 0 1,0 1-1,0-1 0,0 1 1,0-1-1,0 1 0,0-1 1,0 1-1,0 0 0,0-1 1,0 1-1,0 0 0,0 0 1,0 0-1,1 0 0,-1 0 1,0 0-1,1 0 0,-1 0 1,1 0-1,-1 0 1,0 2-1,-2 31-4383,10-12-2326,7-11-1640</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38.885"/>
    </inkml:context>
    <inkml:brush xml:id="br0">
      <inkml:brushProperty name="width" value="0.025" units="cm"/>
      <inkml:brushProperty name="height" value="0.025" units="cm"/>
    </inkml:brush>
  </inkml:definitions>
  <inkml:trace contextRef="#ctx0" brushRef="#br0">78 1 17296,'0'0'3753,"-3"10"-2178,-48 192 6255,42-151-7106,3 1 1,-1 62 0,7-112-723,-1 0 0,1 0-1,0-1 1,0 1 0,0 0-1,0 0 1,0 0 0,0 0 0,1-1-1,-1 1 1,1 0 0,-1 0-1,1-1 1,-1 1 0,1 0 0,0-1-1,0 1 1,0 0 0,0-1-1,0 1 1,0-1 0,1 0-1,-1 1 1,0-1 0,1 0 0,-1 0-1,1 0 1,-1 0 0,1 0-1,0 0 1,-1 0 0,1-1 0,0 1-1,-1-1 1,1 1 0,0-1-1,0 1 1,0-1 0,0 0 0,-1 0-1,1 0 1,0 0 0,0 0-1,0 0 1,0-1 0,-1 1-1,1-1 1,0 1 0,2-2 0,7-2 4,-1 1 1,0-2 0,0 0-1,-1 0 1,0 0 0,0-1-1,9-8 1,8-11-7,-21 19 0,0 1 0,1-1 0,0 1 0,0 0 0,0 0 0,1 1 0,12-7 0,-18 14 0,0-1 0,0 1 0,0 0 0,-1 0 0,1 0 0,-1 0 0,0-1 0,0 1 0,0 0 0,0 0 0,-1 5 0,1-6 0,-6 32 0,5-29 0,0 0 0,0 0 0,0 0 0,0 0 0,1 1 0,0-1 0,0 0 0,1 7 0,1-11 0,0 0 0,0-1 0,1 1 0,-1-1 0,0 0 0,0 1 0,1-1 0,-1 0 0,0-1 0,1 1 0,-1 0 0,0-1 0,0 1 0,1-1 0,2-1 0,7-4 0,1 0 0,-1-1 0,0-1 0,16-12 0,-17 11 0,0 1 0,1 0 0,1 1 0,17-8 0,-30 15 0,0 0 0,1 0 0,-1 0 0,0 0 0,1 0 0,-1 0 0,1 0 0,-1 0 0,0 0 0,1 0 0,-1 0 0,0 0 0,1 0 0,-1 1 0,0-1 0,0 0 0,1 0 0,-1 0 0,0 0 0,1 1 0,-1-1 0,0 0 0,0 0 0,1 0 0,-1 1 0,0-1 0,0 0 0,0 1 0,1-1 0,-1 0 0,0 0 0,0 1 0,0-1 0,0 0 0,0 1 0,0-1 0,1 0 0,-1 1 0,0-1 0,0 0 0,0 1 0,0-1 0,0 0 0,0 1 0,1 27 0,-2-26 0,1-1 0,-1 1 0,1 0 0,0-1 0,0 1 0,0 0 0,0-1 0,0 1 0,0 0 0,0 0 0,1-1 0,-1 1 0,0-1 0,1 1 0,0 0 0,-1-1 0,1 1 0,0-1 0,0 1 0,0-1 0,1 3 0,3-4 0,0-1 0,0 1 0,0-1 0,0 0 0,0 0 0,-1 0 0,1-1 0,0 1 0,5-4 0,23-7 0,-32 11-25,-1 1 1,1 0-1,-1 0 0,0 0 0,1 0 1,-1 0-1,1 1 0,-1-1 1,0 0-1,1 0 0,-1 0 0,1 0 1,-1 0-1,0 0 0,1 1 1,-1-1-1,0 0 0,1 0 1,-1 1-1,0-1 0,1 0 0,-1 0 1,0 1-1,0-1 0,1 0 1,-1 1-1,0-1 0,0 0 0,1 1 1,-1-1-1,0 1 0,0-1 1,0 0-1,0 1 0,0-1 0,0 1 1,0-1-1,0 0 0,0 1 1,0-1-1,0 1 0,0-1 0,0 0 1,0 1-1,0 0 0,-4 32-2850,3-30 2378,1 0 0,-1 0 0,1 0 0,-1 0-1,1 0 1,0 0 0,0 0 0,0 0-1,1 0 1,0 5 0,7-5-7222</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0.084"/>
    </inkml:context>
    <inkml:brush xml:id="br0">
      <inkml:brushProperty name="width" value="0.025" units="cm"/>
      <inkml:brushProperty name="height" value="0.025" units="cm"/>
    </inkml:brush>
  </inkml:definitions>
  <inkml:trace contextRef="#ctx0" brushRef="#br0">243 49 6822,'9'-17'10367,"-11"5"-3599,2 11-6431,-1-1-1,0 1 1,-1 0-1,1 0 1,0 0 0,0 0-1,0 0 1,0 0-1,-1 0 1,1 1-1,-1-1 1,1 0 0,0 1-1,-1-1 1,1 1-1,-2-1 1,-6-1-158,0 1 0,0 0 1,0 0-1,0 1 0,-10 1 0,9 0-132,-1 1-1,1 0 0,0 1 0,0 0 1,0 1-1,0 0 0,0 0 1,1 1-1,0 0 0,0 1 0,0 0 1,0 1-1,1-1 0,-8 10 0,16-16-50,-1 1-1,1-1 1,-1 1-1,1-1 1,0 1-1,-1 0 0,1-1 1,0 1-1,-1 0 1,1-1-1,0 1 1,0 0-1,0-1 0,0 1 1,-1 0-1,1 0 1,0-1-1,0 1 1,0 0-1,0 0 0,1-1 1,-1 1-1,0 0 1,0-1-1,0 1 0,1 0 1,-1-1-1,0 1 1,0 0-1,1-1 1,-1 1-1,1-1 0,-1 1 1,1 0-1,-1-1 1,1 1-1,-1-1 1,1 1-1,-1-1 0,1 0 1,-1 1-1,1-1 1,0 0-1,-1 1 1,1-1-1,0 0 0,-1 1 1,1-1-1,0 0 1,0 0-1,-1 0 1,1 0-1,0 0 0,-1 0 1,3 0-1,53 6-238,-44-6 177,23 3-188,-13-3 53,-1 1 0,1 2-1,0 0 1,-1 1 0,0 1 0,0 0 0,32 15-1,-51-20 206,-1 1-1,0 0 0,1-1 1,-1 1-1,1 0 0,-1-1 1,0 1-1,0 0 0,1 0 1,-1 0-1,0 0 0,0 0 1,0 1-1,0-1 0,0 0 1,0 0-1,0 1 0,-1-1 1,1 0-1,0 1 0,-1-1 1,1 1-1,-1-1 0,0 1 1,1-1-1,-1 1 0,0-1 1,0 1-1,0 0 0,0-1 1,0 1-1,0-1 0,0 1 1,-1-1-1,1 1 0,0-1 1,-1 1-1,0-1 0,1 1 1,-1-1-1,0 0 0,1 1 1,-1-1-1,0 0 0,0 0 1,0 1-1,0-1 0,0 0 1,-1 0-1,1 0 0,0 0 1,-3 1-1,-5 5 284,-1 0 1,0 0-1,0-1 0,0 0 1,-16 6-1,7-6-102,1 0-1,-1 0 1,0-2 0,0 0-1,0-2 1,-1 0 0,1-1 0,-1-1-1,-32-3 1,50 3-289,0-1 0,0 1 1,1 0-1,-1 0 0,0-1 0,0 1 0,0-1 0,1 1 1,-1-1-1,0 0 0,1 0 0,-1 0 0,1 0 1,-1 0-1,1 0 0,-1 0 0,1 0 0,0-1 1,-1 1-1,1-1 0,0 1 0,0-1 0,0 1 0,0-1 1,0 1-1,1-1 0,-1 0 0,0 1 0,1-1 1,-1 0-1,1 0 0,0 0 0,0 1 0,-1-1 1,1 0-1,0 0 0,0 0 0,1 0 0,-1 1 0,0-1 1,2-3-1,0-3-688,1 1 1,0-1 0,0 1-1,1 0 1,0 0-1,0 1 1,1-1 0,7-8-1,24-24-6329,7-4-4704</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0.753"/>
    </inkml:context>
    <inkml:brush xml:id="br0">
      <inkml:brushProperty name="width" value="0.025" units="cm"/>
      <inkml:brushProperty name="height" value="0.025" units="cm"/>
    </inkml:brush>
  </inkml:definitions>
  <inkml:trace contextRef="#ctx0" brushRef="#br0">48 0 17617,'0'0'2092,"-1"11"-261,-20 188 5511,-3 53-4018,23-242-3193,1 18 155,-1-23-183,1-16-62,2-176-41,-2 194 0,0 0 0,-1 0 0,2 0 0,-1-1 0,1 1 0,0 0 0,1 0 0,2 9 0,-2-14 0,-1 1 0,1 0 0,0-1 0,-1 1 0,1-1 0,0 1 0,1-1 0,-1 0 0,0 0 0,1 0 0,-1 0 0,1 0 0,0 0 0,-1-1 0,1 0 0,0 1 0,0-1 0,0 0 0,0 0 0,0-1 0,0 1 0,6 0 0,-3 0 0,1 0 0,-1-1 0,1 1 0,-1-1 0,1-1 0,-1 1 0,1-1 0,-1 0 0,1-1 0,-1 1 0,0-1 0,0-1 0,0 1 0,0-1 0,0 0 0,0 0 0,-1-1 0,1 0 0,-1 0 0,0 0 0,0-1 0,-1 1 0,1-1 0,-1 0 0,0 0 0,0-1 0,-1 1 0,0-1 0,0 0 0,0 0 0,0 0 0,-1 0 0,0 0 0,-1-1 0,1 1 0,-1 0 0,0-11 0,-22 42 0,16-15 0,0 0 0,1 0 0,0 1 0,1-1 0,0 1 0,0 0 0,1 0 0,1 0 0,-1 16 0,3-26 0,-1 0 0,0 0 0,0 0 0,0 0 0,1 0 0,-1 0 0,0 0 0,1 0 0,-1-1 0,1 1 0,-1 0 0,1 0 0,-1-1 0,1 1 0,0 0 0,-1-1 0,1 1 0,0 0 0,0-1 0,-1 1 0,1-1 0,0 1 0,0-1 0,0 0 0,1 1 0,31 3 0,-22-5 0,-1-1 0,1 0 0,-1 0 0,11-4 0,-5-1 0,-1 0 0,-1-2 0,1 1 0,-1-2 0,-1 0 0,1 0 0,-2-1 0,0-1 0,0 0 0,-1 0 0,13-21 0,-30 47 0,1-1 0,0 1 0,1 1 0,0-1 0,1 0 0,1 1 0,0 0 0,1 20 0,1-32-144,0 0 1,1 0-1,0 0 1,0 0-1,0 0 1,0 0-1,0 0 1,0 0-1,1 0 1,0 0-1,-1-1 1,1 1-1,0-1 1,0 1-1,0-1 1,1 0-1,-1 0 1,1 0-1,-1 0 1,1 0-1,-1 0 0,1-1 1,6 3-1,-7-3-36,0 0 0,-1-1 0,1 1 0,0 0 0,0-1 0,0 0 0,0 1 0,0-1-1,0 0 1,0 0 0,0 0 0,0 0 0,0 0 0,0 0 0,0-1 0,0 1 0,0-1 0,0 1-1,-1-1 1,1 0 0,0 0 0,0 0 0,-1 0 0,1 0 0,0 0 0,-1 0 0,1-1 0,-1 1-1,1 0 1,-1-1 0,0 1 0,0-1 0,0 0 0,1 1 0,-2-1 0,1 0 0,0 0 0,1-3-1,5-22-7864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11.656"/>
    </inkml:context>
    <inkml:brush xml:id="br0">
      <inkml:brushProperty name="width" value="0.025" units="cm"/>
      <inkml:brushProperty name="height" value="0.025" units="cm"/>
    </inkml:brush>
  </inkml:definitions>
  <inkml:trace contextRef="#ctx0" brushRef="#br0">62 172 5285,'0'0'5883,"3"-2"-11366,1 2 7410,-5 8-583,-11 27 67,6-19-1106,1 0-1,-6 30 0,8 132 8087,4-109-6612,-2-69-1777,1 0 1,0 0-1,0 1 1,0-1-1,0 0 1,0 0-1,0 0 1,0 0-1,0 0 1,-1 1-1,1-1 1,0 0-1,0 0 1,0 0-1,0 0 1,0 0-1,0 1 1,0-1-1,0 0 1,0 0-1,0 0 1,0 0-1,0 1 1,0-1-1,0 0 1,0 0-1,0 0 1,0 0-1,0 1 1,0-1-1,0 0 1,0 0-1,1 0 1,-1 0-1,0 0 1,0 1-1,0-1 1,0 0-1,0 0 1,0 0-1,0 0 1,1 0-1,-1 0 1,0 0-1,0 1 1,0-1-1,0 0 1,0 0-1,1 0 1,-1 0-1,0 0 1,0 0-1,0 0 1,0 0-1,1 0 1,-1 0-1,0 0 1,0 0-1,0 0 1,0 0-1,1 0 1,-1 0-1,0 0 1,0 0-1,0 0 1,9-15 120,7-24 106,-1-20 752,-2-2-1,10-114 0,-19 47 2624,-4 136-3528,-2-1 0,1 1 0,-1 0 0,0-1 0,-1 0 0,-4 12 0,-7 19-69,11-29 1,-52 221 46,45-177-64,3 1 0,-2 75 1,20-140 545,1-11-304,1-18-171,-2 0 0,-1-1-1,5-60 1,1-126 91,-15 223-152,-1-22-47,-2 37-56,-3 20 2,-16 89 60,4 0 1,0 160-1,17-280 40,0 0 0,0 1 0,0-1 0,0 0 0,0 0 0,0 0 0,0 0 0,0 0 0,0 0 1,-1 0-1,1 1 0,0-1 0,0 0 0,1 0 0,-1 0 0,0 0 0,0 0 0,0 0 0,0 0 1,0 1-1,0-1 0,0 0 0,0 0 0,0 0 0,0 0 0,0 0 0,0 0 0,0 0 0,0 0 0,0 1 1,0-1-1,0 0 0,1 0 0,-1 0 0,0 0 0,0 0 0,0 0 0,0 0 0,0 0 0,0 0 1,0 0-1,0 0 0,1 0 0,-1 0 0,0 0 0,0 0 0,0 0 0,0 0 0,0 0 0,0 0 0,0 0 1,1 0-1,-1 0 0,0 0 0,0 0 0,0 0 0,0 0 0,0 0 0,0 0 0,0 0 0,1 0 1,-1 0-1,0 0 0,0 0 0,0-1 0,9-9 23,8-16 80,7-24-24,-3-2 1,-2-1 0,-3 0 0,-1-1-1,-3-1 1,-3 0 0,5-108 0,-14 163-78,0 0 0,0-1 1,0 1-1,1 0 1,-1-1-1,0 1 0,0 0 1,0 0-1,0-1 1,0 1-1,0 0 1,0-1-1,0 1 0,0 0 1,0 0-1,-1-1 1,1 1-1,0 0 0,0-1 1,0 1-1,0 0 1,0 0-1,0-1 0,-1 1 1,1 0-1,0 0 1,0-1-1,0 1 0,-1 0 1,1 0-1,0 0 1,0 0-1,-1-1 1,1 1-1,0 0 0,0 0 1,-1 0-1,1 0 1,0 0-1,-1 0 0,1 0 1,0-1-1,0 1 1,-1 0-1,1 0 0,0 0 1,-1 0-1,1 0 1,0 0-1,0 1 1,-1-1-1,1 0 0,0 0 1,-1 0-1,1 0 1,0 0-1,0 0 0,-1 0 1,1 1-1,0-1 1,0 0-1,-1 0 0,1 0 1,0 1-1,-16 14-103,-3 19 90,0 0 0,3 2 0,0 0 0,3 1 0,1 0 0,2 1 0,-8 48 0,18-83 33,-2 33-215,2-35 185,0-1 1,0 1 0,0-1-1,0 1 1,0-1 0,0 1-1,0-1 1,0 0-1,0 1 1,1-1 0,-1 1-1,0-1 1,0 1-1,0-1 1,1 0 0,-1 1-1,0-1 1,0 0 0,1 1-1,-1-1 1,0 0-1,1 1 1,-1-1 0,1 0-1,-1 1 1,0-1 0,1 0-1,-1 0 1,1 0-1,-1 0 1,1 1 0,-1-1-1,0 0 1,1 0 0,-1 0-1,1 0 1,-1 0-1,1 0 1,-1 0 0,1 0-1,-1 0 1,1 0-1,-1 0 1,1-1 0,-1 1-1,0 0 1,1 0 0,-1 0-1,1 0 1,-1-1-1,0 1 1,1 0 0,-1 0-1,1-1 1,-1 1 0,0 0-1,1-1 1,-1 1-1,0-1 1,0 1 0,1 0-1,-1-1 1,0 1 0,0-1-1,1 0 1,5-6-57,1 0 0,-1-1 0,-1 1 0,1-2 0,-1 1 0,-1 0 0,1-1 0,-1 0 0,-1 0-1,4-16 1,0 0-130,-2-1-1,4-45 0,-8 69 194,-1-33-275,-4 24 41,-6 21-1,-2 16 171,1 0 1,2 1 0,0 0-1,-5 35 1,5-22 61,-1-5-15,3-11-14,0 0 1,2 1 0,1-1-1,0 1 1,2 0-1,2 40 1,0-65 0,1 1 0,-1-1 0,1 0 1,-1 0-1,1 0 0,-1 0 0,1 0 0,-1 0 0,1 0 1,-1 0-1,1 0 0,-1 0 0,1 0 0,0 0 0,-1-1 1,1 1-1,-1 0 0,0 0 0,1 0 0,-1-1 0,1 1 1,-1 0-1,1-1 0,-1 1 0,1 0 0,-1-1 0,1 0 0,5-6-248,-1 0 0,1 0 0,-1-1 0,-1 0 0,1 0 0,-1 0 0,-1-1 0,1 1 0,-2-1-1,4-14 1,2-16-547,2-41-1,-8 66 642,-1 3 91,18-188-2202,-13 65 4802,-6 134-2495,0 0 0,0 0 0,0-1 1,0 1-1,0 0 0,0-1 0,0 1 1,0 0-1,0 0 0,0-1 0,0 1 1,0 0-1,0-1 0,0 1 0,0 0 1,0 0-1,0-1 0,-1 1 0,1 0 1,0 0-1,0-1 0,0 1 0,0 0 1,0 0-1,-1-1 0,1 1 0,0 0 1,0 0-1,-1 0 0,1-1 0,0 1 1,0 0-1,-1 0 0,1 0 1,0 0-1,0 0 0,-1 0 0,1-1 1,0 1-1,0 0 0,-1 0 0,1 0 1,0 0-1,-1 0 0,1 0 0,0 0 1,-1 0-1,1 0 0,0 0 0,0 1 1,-1-1-1,1 0 0,0 0 0,0 0 1,-1 0-1,1 0 0,0 0 0,-1 1 1,-13 13-125,0 25 232,2 0 1,-14 69-1,15-55 114,1-12 320,1 0 0,3 1 0,1 0 0,0 63 0,5-104-541,0-1 0,0 0 0,1 1 0,-1-1 0,0 0 0,0 0 0,0 1 0,0-1 0,0 0 0,0 1 0,0-1 0,0 0 0,1 0 0,-1 1 0,0-1 0,0 0 0,0 0-1,1 1 1,-1-1 0,0 0 0,0 0 0,1 1 0,-1-1 0,0 0 0,0 0 0,1 0 0,-1 0 0,0 0 0,1 0 0,-1 1 0,0-1 0,1 0 0,-1 0 0,0 0 0,0 0 0,1 0 0,-1 0 0,0 0 0,1 0 0,-1 0 0,0 0 0,1 0 0,-1-1 0,0 1 0,1 0 0,-1 0 0,0 0 0,0 0 0,1 0 0,-1-1 0,0 1 0,0 0 0,1 0 0,-1 0 0,0-1 0,0 1 0,1 0 0,-1 0 0,0-1 0,0 1 0,0 0 0,0 0 0,1-1-1,-1 1 1,0 0 0,0-1 0,0 0 0,17-19 706,8-28-590,-1-1 1,-3-1-1,-2-1 1,-2-1 0,-3-1-1,-2 0 1,-2 0-1,-2-1 1,0-88-1,-10 128-39,-4 16-127,-7 23-180,-19 61 42,5 1 1,4 1 0,-21 156 0,38-171-1657,5-27-5495,1-38-1934</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1.126"/>
    </inkml:context>
    <inkml:brush xml:id="br0">
      <inkml:brushProperty name="width" value="0.025" units="cm"/>
      <inkml:brushProperty name="height" value="0.025" units="cm"/>
    </inkml:brush>
  </inkml:definitions>
  <inkml:trace contextRef="#ctx0" brushRef="#br0">21 1 15887,'0'0'11595,"-20"49"-10538,25-28-865,10-1-224,3-1-2979,3 3-3074,3-3-4966</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1.456"/>
    </inkml:context>
    <inkml:brush xml:id="br0">
      <inkml:brushProperty name="width" value="0.025" units="cm"/>
      <inkml:brushProperty name="height" value="0.025" units="cm"/>
    </inkml:brush>
  </inkml:definitions>
  <inkml:trace contextRef="#ctx0" brushRef="#br0">185 1 20435,'0'0'7987,"-10"0"-5537,6 0-2080,-44 3 799,45-3-1149,0 0 0,0 0 0,0 1-1,1 0 1,-1-1 0,0 1 0,0 0-1,1 0 1,-1 1 0,1-1 0,-1 0-1,1 1 1,0 0 0,-1-1 0,1 1-1,0 0 1,-2 3 0,3-3-33,1-1-1,-1 1 1,1-1 0,0 1-1,-1-1 1,1 1-1,0-1 1,0 1 0,0-1-1,0 1 1,0-1 0,1 1-1,-1-1 1,0 1 0,1-1-1,-1 1 1,1-1 0,0 0-1,-1 1 1,1-1-1,0 0 1,0 1 0,0-1-1,1 2 1,31 33-766,-19-23 344,12 15-332,-1 1 0,-1 2 0,21 34-1,-39-55 893,0 0 0,-1 0 0,0 1 0,-1 0 0,0 0-1,-1 0 1,0 0 0,-1 0 0,0 0 0,-1 1 0,0-1 0,-1 1-1,0-1 1,-3 22 0,1-28-55,1 0 1,-1-1-1,0 1 1,0 0-1,-1-1 0,1 0 1,-1 1-1,0-1 0,0 0 1,-1 0-1,1-1 0,-1 1 1,0-1-1,0 0 1,0 0-1,0 0 0,0 0 1,-1-1-1,1 1 0,-1-1 1,-5 1-1,2 0 30,-1 0 0,0-1-1,1 0 1,-1 0-1,0-1 1,0 0 0,0-1-1,0 0 1,0 0 0,0-1-1,-11-2 1,16 2-100,-1-1 0,0 0 0,1 0 0,-1-1 0,1 0 0,-1 1 0,1-1 0,0-1 0,0 1 0,1-1 0,-1 1 0,1-1 0,0 0 0,-1 0 0,2 0 0,-1-1 0,0 1 0,1-1 0,0 0 0,0 1 0,1-1 0,-3-8 0,0-3 0,1 0 0,0-1 0,1 1 0,1 0 0,2-30 0,-1 38-171,2 0-1,-1 0 1,1 0-1,0 0 1,1 1-1,0-1 1,0 1-1,0-1 1,1 1-1,0 0 1,1 1-1,-1-1 1,1 1-1,1-1 1,-1 2-1,9-9 1,10-4-1435,0 0 1,1 1-1,32-15 0,10-7-1975,-24 10-6049</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1.801"/>
    </inkml:context>
    <inkml:brush xml:id="br0">
      <inkml:brushProperty name="width" value="0.025" units="cm"/>
      <inkml:brushProperty name="height" value="0.025" units="cm"/>
    </inkml:brush>
  </inkml:definitions>
  <inkml:trace contextRef="#ctx0" brushRef="#br0">191 0 15663,'0'0'7399,"-8"11"-4698,1 0-2101,-1 1-1,1-1 1,1 1 0,0 1-1,1-1 1,0 1 0,1 0-1,-4 25 1,6-10-439,2 0 0,1 0-1,1 0 1,1 0 0,1 0-1,2 0 1,1-1 0,1 0-1,19 43 1,-15-44-655,2 5-681,-15-30 622,-9-17 181,-5-7 327,-1 1 0,-1 1 0,-1 0 0,-33-29 0,-28-32 2816,79 82-2770,-1 0 0,1 0 0,0 0 0,0-1-1,0 1 1,0 0 0,0 0 0,0-1 0,-1 1 0,1 0 0,0 0 0,0-1 0,0 1-1,0 0 1,0 0 0,0-1 0,0 1 0,0 0 0,0-1 0,0 1 0,0 0 0,0 0-1,1-1 1,-1 1 0,0 0 0,0 0 0,0-1 0,0 1 0,0 0 0,0 0 0,1 0-1,-1-1 1,0 1 0,0 0 0,0 0 0,0 0 0,1-1 0,-1 1 0,0 0 0,0 0-1,1 0 1,-1 0 0,0 0 0,0 0 0,1 0 0,-1 0 0,0-1 0,0 1 0,1 0-1,-1 0 1,0 0 0,0 0 0,1 0 0,28-3 11,32 4-24,-13 3-184,-16-1-2125,1-1 0,63-4 0,-45-9-9706</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55.407"/>
    </inkml:context>
    <inkml:brush xml:id="br0">
      <inkml:brushProperty name="width" value="0.025" units="cm"/>
      <inkml:brushProperty name="height" value="0.025" units="cm"/>
    </inkml:brush>
  </inkml:definitions>
  <inkml:trace contextRef="#ctx0" brushRef="#br0">0 32 14510,'0'0'9449,"60"24"-7880,10-24-800,18 0-481,7 0-224,3-2-32,-2-6 32,-9 2-480,-8-2-1250,-17 0-1024,-8-1-1122,-18-6-3138</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55.751"/>
    </inkml:context>
    <inkml:brush xml:id="br0">
      <inkml:brushProperty name="width" value="0.025" units="cm"/>
      <inkml:brushProperty name="height" value="0.025" units="cm"/>
    </inkml:brush>
  </inkml:definitions>
  <inkml:trace contextRef="#ctx0" brushRef="#br0">245 1 19474,'0'0'1143,"11"1"-743,16 2 154,0 2 0,-1 0 0,0 2 0,0 1 0,0 1 0,-1 1 0,0 2 0,36 22 0,-58-33-556,-1 1 0,1 0 0,-1 0 0,1 0 0,-1 1 0,0-1-1,0 1 1,0-1 0,0 1 0,0 0 0,0-1 0,-1 1 0,0 0 0,1 0-1,-1 0 1,0 0 0,0 0 0,0 4 0,-1-4 16,0 0 0,-1-1 0,1 1 0,-1 0 0,0 0 0,1-1 0,-1 1 0,-1-1 0,1 1 0,0 0 0,0-1 0,-1 0 0,0 1 0,1-1 0,-1 0 0,-3 3 0,-9 7 129,0-1 0,-1 0 0,0-2 0,-1 1 0,-19 7 0,20-9-8,-76 36 229,51-27-406,1 2 0,0 2 0,2 2 0,0 1 0,-52 45 0,59-33-3481,18-9-3540</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1.920"/>
    </inkml:context>
    <inkml:brush xml:id="br0">
      <inkml:brushProperty name="width" value="0.025" units="cm"/>
      <inkml:brushProperty name="height" value="0.025" units="cm"/>
    </inkml:brush>
  </inkml:definitions>
  <inkml:trace contextRef="#ctx0" brushRef="#br0">21 1 13453,'0'0'9289,"3"49"-6919,-3-19-416,-7 6-609,0-1-929,1 0-288,4-3-96,1-6-32,1-7-960,0-6-1379,0-6-992</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2.250"/>
    </inkml:context>
    <inkml:brush xml:id="br0">
      <inkml:brushProperty name="width" value="0.025" units="cm"/>
      <inkml:brushProperty name="height" value="0.025" units="cm"/>
    </inkml:brush>
  </inkml:definitions>
  <inkml:trace contextRef="#ctx0" brushRef="#br0">1 21 14286,'0'0'8450,"12"-3"-7307,18-3-894,0 1 0,1 2-1,0 1 1,0 1 0,0 1 0,0 2 0,0 1 0,-1 2 0,1 1 0,35 12 0,-62-17-185,0 0 0,-1 0-1,1 1 1,-1-1 0,1 1-1,-1 0 1,0 0 0,0 0 0,0 0-1,0 1 1,0-1 0,0 1-1,-1 0 1,1 0 0,-1 0 0,0 0-1,0 0 1,0 1 0,0-1-1,-1 0 1,1 1 0,-1-1 0,0 1-1,0 0 1,0-1 0,0 1-1,-1 0 1,1 0 0,-1 0 0,0-1-1,0 1 1,-1 0 0,1 0-1,-1-1 1,0 1 0,0 0 0,0-1-1,0 1 1,-1 0 0,1-1-1,-1 0 1,0 1 0,0-1 0,0 0-1,-4 4 1,-6 9 105,-1-2 1,-1 1-1,0-2 1,-1 1-1,0-2 0,-1 0 1,0-1-1,-1-1 1,0 0-1,-1-1 1,0-1-1,0-1 0,-1-1 1,0 0-1,0-1 1,0-1-1,0-1 1,-26 1-1,45-4-228,-1 0 0,1 0 0,-1 0 0,0 1 1,1-1-1,-1 0 0,0 0 0,1 0 0,-1 0 0,0 0 0,1 0 0,-1 0 0,0-1 0,1 1 1,-1 0-1,1 0 0,-1 0 0,0-1 0,1 1 0,-1 0 0,1-1 0,-1 1 0,0 0 1,1-1-1,-1 1 0,1-1 0,0 1 0,-1-1 0,1 1 0,-1-1 0,1 1 0,-1-2 0,15-14-4777,32-13-7549,-11 12-1217</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2.780"/>
    </inkml:context>
    <inkml:brush xml:id="br0">
      <inkml:brushProperty name="width" value="0.025" units="cm"/>
      <inkml:brushProperty name="height" value="0.025" units="cm"/>
    </inkml:brush>
  </inkml:definitions>
  <inkml:trace contextRef="#ctx0" brushRef="#br0">96 17 23318,'0'0'2664,"-5"11"213,-27 52-606,-22 44-634,53-106-1654,1 0 0,-1 0-1,1 0 1,-1 0 0,1 0 0,-1 0 0,1 0 0,0 1-1,0-1 1,0 0 0,-1 0 0,1 0 0,0 0 0,0 0-1,0 1 1,1-1 0,-1 0 0,0 0 0,0 0 0,1 0-1,-1 0 1,1 0 0,-1 0 0,1 0 0,0 2 0,0-3-41,0 1 0,0-1 0,0 1 1,0-1-1,1 0 0,-1 1 0,0-1 1,0 0-1,0 0 0,1 0 0,-1 0 1,0 0-1,0 0 0,1 0 0,-1 0 1,0 0-1,0 0 0,0-1 0,2 0 0,2 0-275,0-1 0,1 0 0,-1 0 0,0-1 0,-1 1 0,1-1 0,0 0 0,-1-1-1,8-5 1,-7 0-1592,0 1 0,0 0 0,-1-1 0,0 0 0,0 0 0,-1 0 1,3-13-1,4-12 834,-10 35 1485,0-1-1,0 1 1,-1 0-1,1-1 1,0 1-1,0 0 1,0-1-1,1 1 1,-1 0 0,0-1-1,0 1 1,0 0-1,0-1 1,0 1-1,1 0 1,-1-1-1,0 1 1,1-1-1,-1 1 1,0 0 0,1-1-1,-1 1 1,1-1-1,-1 1 1,1-1-1,-1 0 1,1 1-1,-1-1 1,1 1-1,0-1 1,29 13 2840,-19-11-3086,1 0 0,-1 0 0,22 0 0,-22-3-102,0 0 1,0-1-1,0-1 1,0 0-1,0 0 1,0-1-1,-1 0 1,0-1-1,0 0 1,0-1-1,-1 0 1,1 0-1,-2-1 1,1 0-1,-1-1 0,10-10 1,-17 17-9,0 0 0,0 0 0,-1 0 1,1 0-1,0 0 0,0-1 0,-1 1 0,1 0 0,-1 0 0,1-1 0,-1 1 1,1 0-1,-1-1 0,0 1 0,0 0 0,0-1 0,0-1 0,0 2 2,0 1 0,-1-1-1,1 1 1,0-1 0,-1 1-1,1 0 1,-1-1-1,1 1 1,0-1 0,-1 1-1,1 0 1,-1 0 0,1-1-1,-1 1 1,1 0 0,-1 0-1,1 0 1,-1-1-1,0 1 1,1 0 0,-1 0-1,1 0 1,-1 0 0,1 0-1,-1 0 1,0 0-1,0 0 1,-3 1 60,0 0 1,0-1-1,0 1 0,0 1 0,0-1 1,0 0-1,0 1 0,0 0 0,0 0 0,-3 3 1,-5 5 95,-1 1 1,2 1-1,0 0 1,-18 24-1,24-29-130,0 1 0,1 0 0,0 0 0,0 0 0,0 0 0,1 1 0,1 0 0,-1-1 0,1 1 0,-1 11 0,3-19-66,0 1 0,1 0 0,-1 0 0,0-1 0,1 1 0,-1 0 0,1 0 0,-1-1 0,1 1 0,0-1 0,0 1 0,0 0 0,0-1 0,0 0 0,0 1 0,0-1 0,0 1 0,1-1 0,-1 0 0,0 0 0,1 0 0,-1 0 0,1 0 0,-1 0 0,1 0 0,0-1 0,-1 1 0,1 0 0,0-1 0,-1 1 0,1-1 0,0 0 0,0 0 0,3 1 0,8 0 0,0 0 0,0-1 0,21-2 0,-29 1 0,2 0-199,0 1 1,0-2-1,-1 1 0,1-1 1,0 0-1,-1-1 0,13-5 0,-15 5-113,0 1 0,0-1 1,-1 1-1,1-1 0,-1 0 0,0-1 0,0 1 0,0-1 0,0 1 0,0-1 0,-1 0 0,0 0 0,0 0 0,0 0 0,0 0 0,0 0 0,-1-1 0,0 1 0,0-1 0,1-6 0,-1-28-7498</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3.120"/>
    </inkml:context>
    <inkml:brush xml:id="br0">
      <inkml:brushProperty name="width" value="0.025" units="cm"/>
      <inkml:brushProperty name="height" value="0.025" units="cm"/>
    </inkml:brush>
  </inkml:definitions>
  <inkml:trace contextRef="#ctx0" brushRef="#br0">1 1 19795,'0'0'12972,"64"18"-20883,-29-20-14895</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4.002"/>
    </inkml:context>
    <inkml:brush xml:id="br0">
      <inkml:brushProperty name="width" value="0.025" units="cm"/>
      <inkml:brushProperty name="height" value="0.025" units="cm"/>
    </inkml:brush>
  </inkml:definitions>
  <inkml:trace contextRef="#ctx0" brushRef="#br0">151 37 14894,'0'0'13277,"3"13"-11687,-2-9-1489,1 2 12,-1 0 1,1 1-1,-1 0 0,0-1 0,-1 1 1,0-1-1,0 1 0,0 0 0,-1-1 0,0 1 1,0-1-1,0 1 0,-1-1 0,-5 13 1,-19 32 42,-2-2 1,-57 76-1,76-117-920,12-25-167,16-27-1345,29-54-3463,18-34-1738,-17 49 7154,-49 81 503,1 1 1,0-1-1,-1 1 0,1 0 0,0-1 0,0 1 0,0 0 0,0 0 0,0 0 0,0 0 0,0 0 0,0 0 0,1 0 0,-1 0 0,0 0 0,0 0 0,1 0 1,-1 1-1,3-2 0,-3 3-58,0-1 1,0 1-1,-1 0 1,1 0-1,-1-1 1,1 1 0,-1 0-1,1 0 1,-1 0-1,1-1 1,-1 1-1,0 0 1,1 0 0,-1 0-1,0 0 1,0 0-1,0 0 1,0 0-1,0 0 1,0 0 0,0 0-1,0 1 1,-7 68 2799,-12 23-1187,9-49-684,1 0 1,3 0 0,-2 51-1,8-81-568,1-11-323,-1 0 1,0 0 0,0 0-1,0 0 1,-1 0 0,1 0-1,-1 0 1,1 0 0,-2 4-1,1-6-131,0 0-1,0 0 1,0 0-1,0 0 1,0-1-1,0 1 1,0 0-1,0 0 1,-1-1-1,1 1 0,0-1 1,0 1-1,0-1 1,-1 0-1,1 1 1,0-1-1,-1 0 1,1 0-1,0 0 1,-1 0-1,1 0 1,0 0-1,-1 0 1,1 0-1,-2-1 1,2 0-24,-1 0 0,1 1 1,-1-1-1,1 0 0,0 0 1,-1 0-1,1-1 0,0 1 1,0 0-1,0 0 0,0-1 1,0 1-1,0 0 0,0-1 1,1 1-1,-1-1 0,0 1 1,1-1-1,-1 1 0,1-1 1,0 0-1,-1 1 0,1-1 1,0 0-1,0 1 0,0-1 1,0 1-1,1-3 0,0-54-187,0 55 145,-1-3-39,1 0 0,0-1 0,1 1 0,-1 0 0,1 0 0,1 0-1,-1 1 1,1-1 0,0 0 0,0 1 0,1 0 0,-1 0-1,1 0 1,0 0 0,9-8 0,-10 11 43,0 0 0,-1 0 0,1 1 1,0-1-1,0 1 0,0-1 0,1 1 0,-1 0 0,0 0 1,0 0-1,1 0 0,-1 1 0,1 0 0,-1-1 0,0 1 0,1 0 1,-1 1-1,1-1 0,-1 0 0,0 1 0,1 0 0,-1 0 0,0 0 1,0 0-1,0 1 0,1-1 0,-1 1 0,-1 0 0,1 0 1,4 3-1,-2-2 35,37 34 170,-41-36-154,0 0-1,1 1 1,-1-1 0,0 1 0,0-1-1,0 1 1,0-1 0,0 1-1,0 0 1,0 0 0,-1-1 0,1 1-1,0 0 1,-1 0 0,0 0 0,1 0-1,-1-1 1,0 1 0,0 0 0,0 0-1,0 0 1,0 0 0,-1 0-1,1 0 1,-2 2 0,4-11 252,-1 0 0,0-1-1,0 0 1,-1 1 0,-1-12 0,0 4-90,1-36-180,30 50 0,-23 2-50,7 1-1135,0-1 0,0 0 1,21-2-1,-31 1 820,-1-1 0,1 0 0,-1 1 0,1-1 0,-1 0 0,1-1 0,-1 1 0,0 0 0,0-1 0,1 0 0,-1 0 1,0 0-1,-1 0 0,1 0 0,0-1 0,-1 1 0,1-1 0,3-5 0,5-14-6137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218"/>
    </inkml:context>
    <inkml:brush xml:id="br0">
      <inkml:brushProperty name="width" value="0.025" units="cm"/>
      <inkml:brushProperty name="height" value="0.025" units="cm"/>
    </inkml:brush>
  </inkml:definitions>
  <inkml:trace contextRef="#ctx0" brushRef="#br0">1 58 21460,'0'0'4260,"82"4"-2722,-21-11-385,13-6-577,6 2-512,0-1-128,-9 6-1505,-14-1-2147,-20 4-1056,-23 0-2147</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4.376"/>
    </inkml:context>
    <inkml:brush xml:id="br0">
      <inkml:brushProperty name="width" value="0.025" units="cm"/>
      <inkml:brushProperty name="height" value="0.025" units="cm"/>
    </inkml:brush>
  </inkml:definitions>
  <inkml:trace contextRef="#ctx0" brushRef="#br0">49 0 16432,'0'0'2984,"-5"12"208,-1 2-2484,-1 2 433,1 0 0,0 0 0,1 0 1,0 1-1,1 0 0,-1 18 0,5-34-1125,1 0-1,-1 0 0,1 0 1,0 0-1,-1 0 0,1 0 1,0 0-1,0 0 1,-1 0-1,1 0 0,0 0 1,0 0-1,0-1 0,0 1 1,0 0-1,0-1 0,0 1 1,0-1-1,1 1 0,-1-1 1,0 0-1,0 1 1,0-1-1,0 0 0,1 0 1,-1 0-1,0 1 0,0-2 1,0 1-1,1 0 0,-1 0 1,0 0-1,0 0 1,2-1-1,53-8-514,-49 8 55,-4 0 323,1 0 0,-1 0 0,0 1 1,1-1-1,-1 1 0,0 0 1,1 0-1,-1 0 0,0 0 0,1 1 1,-1-1-1,1 1 0,-1 0 1,0 0-1,0 0 0,0 0 0,0 1 1,0-1-1,0 1 0,0 0 1,0 0-1,0 0 0,2 3 0,-2-1 166,-1 0-1,0 0 0,0 1 0,0-1 0,0 1 1,-1-1-1,1 1 0,-1 0 0,-1-1 0,1 1 0,-1 0 1,1 0-1,-1 0 0,-1 0 0,1-1 0,-2 6 1,2-6 59,-1 0 0,-1 0 1,1 0-1,0 0 0,-1 0 1,0 0-1,0-1 0,0 1 1,0-1-1,-1 1 0,1-1 1,-1 0-1,0 0 0,0 0 1,0 0-1,0-1 1,-1 1-1,1-1 0,-1 0 1,-6 3-1,5-2 17,0-1 1,0 1 0,-1-2-1,1 1 1,-1 0-1,1-1 1,-1 0-1,1-1 1,-1 1-1,0-1 1,1 0-1,-1 0 1,0-1-1,-10-2 1,14 2-258,-1 0-1,1 0 1,0 0 0,-1-1 0,1 1-1,0-1 1,0 1 0,0-1 0,0 0-1,0 0 1,1 0 0,-1 0-1,0 0 1,1 0 0,0-1 0,-1 1-1,1 0 1,-1-4 0,1 3-291,-1-1 0,1 1 0,0 0-1,0-1 1,1 0 0,-1 1 0,1-1 0,0 1 0,0-1 0,0 0 0,0 1 0,1-1 0,-1 1 0,1-1 0,0 1 0,0-1 0,0 1 0,1 0 0,-1-1-1,4-5 1,14-8-8162</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5.109"/>
    </inkml:context>
    <inkml:brush xml:id="br0">
      <inkml:brushProperty name="width" value="0.025" units="cm"/>
      <inkml:brushProperty name="height" value="0.025" units="cm"/>
    </inkml:brush>
  </inkml:definitions>
  <inkml:trace contextRef="#ctx0" brushRef="#br0">31 271 13805,'0'0'16394,"9"0"-14648,-5 0-1570,-2 0-160,0 1 0,-1-1 0,1 0-1,0 1 1,0-1 0,-1 0 0,1 0-1,0 0 1,0-1 0,-1 1 0,1 0-1,0-1 1,-1 1 0,1-1 0,0 1-1,-1-1 1,1 0 0,-1 0 0,1 0-1,-1 0 1,1 0 0,-1 0 0,0 0-1,1 0 1,-1 0 0,0-1 0,0 1-1,0-1 1,0 1 0,0 0 0,0-1-1,-1 0 1,1 1 0,0-1 0,-1 1-1,1-1 1,-1 0 0,1 0 0,-1 1-1,0-4 1,0 4-16,1 0 0,-1 0 0,0 0 0,0-1 0,0 1 0,0 0 0,0 0 0,0 0 0,-1 0 0,1 0 0,0 0 0,0 0 0,-1 0 0,1 0 0,-1 0 0,1 0 0,-1 0 0,1 0 0,-1 0 0,0 0 0,1 0 0,-1 0 0,0 1 0,0-1 0,1 0 0,-1 1 0,0-1 0,0 0 0,0 1 0,0-1 0,0 1 0,0-1 0,-2 0 0,1 1 0,0 1 0,0-1 0,0 0 0,1 0 0,-1 1 0,0-1 0,0 1 0,0-1 0,0 1 0,1 0 0,-1 0 0,0 0 0,1 0 0,-1 0 0,1 0 0,-1 1 0,1-1 0,-1 0 0,-1 3 0,-2 2 0,0 0 0,1 1 0,0-1 0,0 1 0,0 0 0,1 0 0,0 0 0,1 0 0,-1 0 0,0 9 0,2-14 0,1 0 0,0-1 0,-1 1 0,1 0 0,0 0 0,0 0 0,0 0 0,0 0 0,1 0 0,-1 0 0,0 0 0,1 0 0,0 0 0,-1 0 0,1-1 0,0 1 0,0 0 0,0 0 0,0-1 0,0 1 0,0-1 0,0 1 0,1-1 0,-1 1 0,1-1 0,-1 0 0,1 1 0,-1-1 0,1 0 0,0 0 0,-1 0 0,1-1 0,0 1 0,0 0 0,0-1 0,0 1 0,0-1 0,0 1 0,-1-1 0,1 0 0,0 0 0,3 0 0,4 0 0,0 0 0,0 0 0,0-1 0,0-1 0,-1 1 0,1-1 0,0-1 0,-1 0 0,0 0 0,1 0 0,-1-1 0,-1 0 0,1-1 0,-1 0 0,1 0 0,-1 0 0,-1-1 0,1 0 0,-1-1 0,0 1 0,0-1 0,-1 0 0,0-1 0,0 1 0,-1-1 0,0 0 0,0 0 0,-1 0 0,0-1 0,-1 1 0,1-1 0,-2 1 0,2-10 0,-25 57-1180,16-26 1251,1 0 0,1 0-1,0 0 1,1 0 0,1 0 0,0 1-1,-1 16 1,3-28-63,0-1 0,0 0-1,0 0 1,0 0 0,1 0-1,-1 1 1,0-1 0,0 0 0,1 0-1,-1 0 1,1 0 0,-1 0-1,1 0 1,-1 0 0,1 0 0,0 0-1,-1 0 1,1 0 0,0 0 0,0 0-1,0-1 1,-1 1 0,1 0-1,0-1 1,0 1 0,2 0 0,0 0 8,-1 0 1,1-1-1,-1 1 1,1-1-1,0 0 1,-1 0-1,1 0 1,0 0 0,-1 0-1,1-1 1,3 0-1,3-1 19,0-1-1,0-1 1,0 1-1,-1-1 1,16-10-1,-3-1-34,-2-2 0,1 0 0,-2-1 0,-1-1 0,24-33 0,-30 37 0,-1-1 0,-1 0 0,-1 0 0,0-1 0,-1 0 0,0 0 0,-2-1 0,6-26 0,-11 27 0,-4 14 0,-14 25 0,-17 46 0,24-45 0,1 1 0,1 1 0,2-1 0,0 2 0,2-1 0,0 0 0,2 1 0,1 0 0,2 33 0,0-55 0,0-1 0,0 0 0,0 0 0,1 1 0,0-1 0,-1 0 0,1 0 0,0 0 0,1 0 0,-1 0 0,0 0 0,1 0 0,0 0 0,0-1 0,0 1 0,0-1 0,0 1 0,0-1 0,0 0 0,1 1 0,0-1 0,-1-1 0,1 1 0,0 0 0,0-1 0,0 1 0,0-1 0,0 0 0,0 0 0,0 0 0,0 0 0,0-1 0,6 1 0,-8-1 0,-1 0 0,1-1 0,0 1 0,-1-1 0,1 1 0,0-1 0,-1 0 0,1 1 0,-1-1 0,1 0 0,-1 1 0,1-1 0,-1 0 0,1 0 0,-1 1 0,0-1 0,1 0 0,-1 0 0,0 0 0,0 1 0,1-1 0,-1 0 0,0 0 0,0 0 0,0 0 0,0 1 0,0-1 0,0 0 0,-1-2 0,-2-29 0,-1 19 0,-1 0 0,0 0 0,-1 1 0,0-1 0,-1 1 0,-1 1 0,0-1 0,-14-15 0,7 11 0,0-1 0,-2 2 0,0 1 0,-29-20 0,16 19 0,70 23-1991,1-2 0,0-2-1,1-1 1,55-4 0,-92-2-5077,-4-6-4992</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5.453"/>
    </inkml:context>
    <inkml:brush xml:id="br0">
      <inkml:brushProperty name="width" value="0.025" units="cm"/>
      <inkml:brushProperty name="height" value="0.025" units="cm"/>
    </inkml:brush>
  </inkml:definitions>
  <inkml:trace contextRef="#ctx0" brushRef="#br0">76 10 6342,'0'0'11691,"-54"-7"-8520,39 5-160,8 2-705,10 0-2402,19 2-32,7 0-1858,4-2-2466,3 0-6406</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5.809"/>
    </inkml:context>
    <inkml:brush xml:id="br0">
      <inkml:brushProperty name="width" value="0.025" units="cm"/>
      <inkml:brushProperty name="height" value="0.025" units="cm"/>
    </inkml:brush>
  </inkml:definitions>
  <inkml:trace contextRef="#ctx0" brushRef="#br0">205 49 6086,'0'0'15369,"9"-8"-14248,28-22-48,-19 19 448,-15 16 1198,-13 14 45,-16 2-2013,-14 12 185,39-31-909,-1-1-1,0 1 1,1 0 0,-1 0-1,1 0 1,-1 0 0,1 0-1,0 0 1,0 0 0,0 1 0,0-1-1,0 0 1,0 1 0,1-1-1,-1 3 1,4-2-212,0 0 1,-1-1-1,2 0 0,-1 1 0,0-1 1,0-1-1,1 1 0,-1 0 0,1-1 1,0 0-1,-1 1 0,1-1 0,6 0 1,8 5-588,-15-5 771,0 1 0,0-1-1,0 1 1,0 0 0,0 0-1,-1-1 1,1 2 0,0-1-1,-1 0 1,0 1 0,0-1-1,0 1 1,0-1 0,0 1-1,0 0 1,-1 0 0,1 0-1,-1 0 1,0 0 0,1 4-1,-1-5 82,-1 0 0,0 1 0,0-1-1,-1 0 1,1 0 0,0 0 0,-1 0 0,1 0-1,-1 0 1,0 0 0,1 0 0,-1 0 0,0 0-1,0-1 1,-1 1 0,1 0 0,0-1-1,0 1 1,-1 0 0,1-1 0,-1 0 0,0 1-1,1-1 1,-1 0 0,0 0 0,0 0 0,1 0-1,-1 0 1,0 0 0,0 0 0,0-1 0,-4 2-1,-18 3 29,-1-1-1,1 0 1,-1-2-1,0-1 1,1-1-1,-30-4 1,26 0-1716,26 3 1225,1 1 1,-1-1 0,1 1-1,0-1 1,-1 0-1,1 1 1,0-1 0,-1 0-1,1 0 1,0 0-1,0 0 1,0 0 0,0 0-1,0 0 1,0-1-1,-1-1 1,-1-9-12104</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6.726"/>
    </inkml:context>
    <inkml:brush xml:id="br0">
      <inkml:brushProperty name="width" value="0.025" units="cm"/>
      <inkml:brushProperty name="height" value="0.025" units="cm"/>
    </inkml:brush>
  </inkml:definitions>
  <inkml:trace contextRef="#ctx0" brushRef="#br0">0 1 15022,'0'0'12476,"3"8"-11072,0 9-724,0 0 0,-1 0 0,-1 27-1,1 1-88,-2-44-583,0 0 0,0 0 1,1 0-1,-1-1 1,0 1-1,0 0 0,1 0 1,-1-1-1,1 1 0,-1 0 1,1-1-1,-1 1 0,1 0 1,-1-1-1,1 1 0,0-1 1,-1 1-1,1-1 0,0 1 1,-1-1-1,1 0 0,0 1 1,-1-1-1,1 0 0,0 1 1,0-1-1,0 0 0,-1 0 1,1 0-1,0 0 0,0 0 1,0 0-1,-1 0 0,1 0 1,0 0-1,0 0 0,0 0 1,0 0-1,0-1 0,35-11 214,-18 0-222,0 0 0,18-18 0,30-21 0,-65 50 0,0 1 0,0-1 0,0 0 0,1 0 0,-1 1 0,0-1 0,1 1 0,-1-1 0,0 1 0,1 0 0,-1-1 0,1 1 0,-1 0 0,0 0 0,1 0 0,1 0 0,-2 1 0,0-1 0,0 0 0,-1 1 0,1-1 0,0 1 0,-1-1 0,1 1 0,-1-1 0,1 1 0,-1-1 0,1 1 0,-1-1 0,1 1 0,-1 0 0,1-1 0,-1 1 0,0 0 0,1 0 0,-1-1 0,0 1 0,1 1 0,0 5 0,0 1 0,-1-1 0,0 1 0,0-1 0,-1 9 0,0 1 0,-9 84 0,10-101 0,0 1 0,0-1 0,0 1 0,0-1 0,0 0 0,0 1 0,0-1 0,0 0 0,0 1 0,0-1 0,0 1 0,0-1 0,1 0 0,-1 1 0,0-1 0,0 0 0,0 1 0,1-1 0,-1 0 0,0 0 0,0 1 0,1-1 0,-1 0 0,0 0 0,1 1 0,-1-1 0,0 0 0,1 0 0,-1 0 0,0 1 0,1-1 0,-1 0 0,0 0 0,1 0 0,-1 0 0,1 0 0,19-4 0,16-16 0,41-47 0,-55 47 0,0 1 0,33-23 0,-54 41-41,0 0 0,1 1 0,-1-1 0,0 0 0,1 0 0,-1 1 0,1-1-1,-1 0 1,1 1 0,-1 0 0,1-1 0,-1 1 0,1 0 0,0 0 0,-1 0 0,1 0 0,2 0 0,-4 0-35,1 1 1,0-1 0,-1 1-1,1-1 1,0 1-1,-1-1 1,1 1-1,-1 0 1,1-1-1,-1 1 1,1 0 0,-1-1-1,1 1 1,-1 0-1,0-1 1,1 1-1,-1 0 1,0 0 0,0 0-1,1-1 1,-1 1-1,0 0 1,0 0-1,0 1 1,0 9-969,-1 1-1,0-1 1,-1 0 0,-3 13-1,-1 11-1785,8-46-12662</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7.211"/>
    </inkml:context>
    <inkml:brush xml:id="br0">
      <inkml:brushProperty name="width" value="0.025" units="cm"/>
      <inkml:brushProperty name="height" value="0.025" units="cm"/>
    </inkml:brush>
  </inkml:definitions>
  <inkml:trace contextRef="#ctx0" brushRef="#br0">58 106 18129,'0'0'10474,"9"0"-8659,0-2-1593,-1 0-1,1 0 1,-1-1-1,0 0 1,0 0-1,10-6 1,-16 8-200,0 0 0,0 0 0,0 0 1,0 0-1,0 0 0,-1 0 0,1-1 0,0 1 0,0-1 1,-1 1-1,1-1 0,-1 1 0,0-1 0,1 0 0,-1 0 1,0 0-1,0 0 0,0 0 0,0 0 0,-1 0 0,1 0 1,0 0-1,-1-1 0,1 1 0,-1 0 0,0 0 0,0 0 1,0-1-1,0 1 0,0 0 0,-1 0 0,1 0 0,0-1 1,-1 1-1,-1-4 0,1 5-22,0 0 0,0 0 0,-1 0 0,1 0 0,0 0 0,-1 0 0,1 0 0,0 1 0,-1-1 0,1 0 0,-1 1 0,1-1 0,-1 1 0,1-1 0,-1 1 0,0 0 0,1 0 0,-1 0 0,1 0 0,-1 0 0,0 0 0,-2 0 0,-1 1 0,1-1 0,-1 1 0,1 0 0,-1 0 0,1 0 0,-1 1 0,-4 1 0,2 3 0,0-1 0,0 1 0,0 1 0,1-1 0,0 1 0,1 0 0,-1 0 0,1 1 0,1-1 0,-1 1 0,1 0 0,1 1 0,0-1 0,0 1 0,0-1 0,1 1 0,0 0 0,1 0 0,-1 14 0,2-21 0,1-1 0,-1 0 0,0 1 0,0-1 0,1 0 0,-1 0 0,1 1 0,-1-1 0,1 0 0,-1 0 0,1 0 0,0 0 0,0 0 0,0 0 0,-1 0 0,1 0 0,0 0 0,0 0 0,0 0 0,0 0 0,0-1 0,1 1 0,1 1 0,1-1 0,0 1 0,1-1 0,-1 0 0,0 0 0,0-1 0,1 1 0,6-1 0,3 0 0,0-1 0,0-1 0,25-6 0,-16 0 0,0-1 0,0-1 0,27-18 0,-33 18 0,1 0 0,0 1 0,1 1 0,-1 1 0,36-9 0,-53 16 0,0 0 0,0 0 0,0 0 0,0 0 0,0 0 0,0 1 0,0-1 0,0 0 0,0 1 0,-1-1 0,1 0 0,0 1 0,0-1 0,0 1 0,0 0 0,-1-1 0,1 1 0,0 0 0,0-1 0,-1 1 0,1 0 0,-1 0 0,1-1 0,0 1 0,-1 0 0,0 0 0,1 0 0,-1 0 0,1 0 0,-1 0 0,0 0 0,0 0 0,0 0 0,0 0 0,1 0 0,-1 0 0,0 0 0,-1 1 0,2 53 0,-2-32 0,1-23 0,1 1 0,0-1 0,-1 1 0,1-1 0,-1 0 0,1 0 0,0 1 0,-1-1 0,1 0 0,0 0 0,-1 0 0,1 0 0,0 0 0,-1 0 0,1 0 0,0 0 0,-1 0 0,1 0 0,0 0 0,-1 0 0,1 0 0,0-1 0,-1 1 0,1 0 0,0 0 0,-1-1 0,1 1 0,0-1 0,21-7 0,3-5-238,0-1 0,0 0 0,-2-2 0,0-1 0,0-1 0,32-34 0,-60 55-7538,3-2 7233,0 1 0,0 0 1,0 0-1,0 0 0,0 1 0,0-1 0,1 0 0,-1 1 0,-1 4 1,2 12-5771,5-15-434</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7.694"/>
    </inkml:context>
    <inkml:brush xml:id="br0">
      <inkml:brushProperty name="width" value="0.025" units="cm"/>
      <inkml:brushProperty name="height" value="0.025" units="cm"/>
    </inkml:brush>
  </inkml:definitions>
  <inkml:trace contextRef="#ctx0" brushRef="#br0">161 60 6278,'0'0'20499,"-7"6"-19426,1-2-957,1 0-1,-1 1 0,1 0 0,1 0 0,-1 0 0,1 1 0,0 0 1,0 0-1,0 0 0,1 0 0,0 0 0,0 1 0,1-1 1,-1 1-1,2 0 0,-1 0 0,1-1 0,0 1 0,0 0 0,1 13 1,1-7-68,1-1 0,0 0 0,0 0 0,2 0 0,-1-1 0,2 1 0,-1-1 0,9 14 0,-8-16-120,0 1 0,-1-1-1,0 1 1,0 0 0,-1 0 0,0 0-1,-1 0 1,0 1 0,-1-1-1,0 1 1,-1-1 0,-1 15-1,1-23 121,-1 1 0,0-1 0,0 1 0,0-1 0,-1 1-1,1-1 1,-1 1 0,1-1 0,-1 0 0,0 0 0,0 0-1,0 0 1,0 0 0,0 0 0,0-1 0,0 1 0,0-1-1,-1 1 1,1-1 0,-1 0 0,1 0 0,-1 0 0,0 0-1,1-1 1,-1 1 0,0-1 0,1 1 0,-1-1 0,0 0-1,-5 0 1,5 0 18,-1 0 1,0 0-1,1 0 0,-1-1 0,0 1 0,1-1 1,-1 0-1,0 0 0,1 0 0,-1-1 1,1 1-1,0-1 0,-1 0 0,1 0 0,0 0 1,0 0-1,0 0 0,0-1 0,1 1 0,-1-1 1,1 0-1,-4-4 0,4 3-66,1 0 0,-1 1 0,1-1 0,0 0 0,0 0 0,0 1 0,1-1 0,-1 0 0,1 0 0,0 0 0,0 0 0,1 0 0,-1 0 0,1 0 0,-1 0 0,1 1 0,1-1 0,-1 0 0,0 0 0,1 1 0,0-1 0,0 1 0,0 0 0,0-1 0,0 1 0,6-5 0,5-5 0,0 0 0,2 1 0,-1 1 0,26-14 0,-15 8 0,11-7 0,96-70 0,-121 84 0,0 0 0,0 0 0,-1-1 0,-1 0 0,0-1 0,0 0 0,-1-1 0,10-20 0,-17 31 0,0 1 0,-1 0 0,1-1 0,-1 1 0,1-1 0,-1 1 0,1 0 0,-1-1 0,0 1 0,1-1 0,-1 1 0,0-1 0,0 1 0,0-1 0,0 1 0,-1-1 0,1 1 0,0-1 0,-1 1 0,1-1 0,-2-2 0,1 4 0,0-1 0,1 0 0,-1 1 0,0-1 0,-1 0 0,1 1 0,0-1 0,0 1 0,0 0 0,0-1 0,0 1 0,0 0 0,0 0 0,-1 0 0,1 0 0,0-1 0,0 2 0,0-1 0,0 0 0,-3 0 0,-3 2 0,1 0 0,-1-1 0,0 2 0,1-1 0,-1 1 0,1 0 0,-10 7 0,10-6 0,0 0 0,1 0 0,-1 1 0,1-1 0,0 1 0,1 0 0,-1 1 0,1-1 0,0 1 0,0 0 0,1 0 0,-1 0 0,2 0 0,-1 1 0,1-1 0,-1 1 0,2 0 0,-1 0 0,1-1 0,-1 12 0,3-15 6,0 0 1,0-1-1,0 1 1,0-1-1,0 1 1,0-1-1,1 1 1,-1-1-1,1 0 1,0 0-1,0 0 1,0 0-1,0 0 1,0 0-1,0 0 1,0-1-1,1 1 1,-1-1-1,0 0 1,1 1-1,-1-1 0,1 0 1,0 0-1,-1-1 1,1 1-1,4 0 1,9 3-226,0-2 1,-1 1-1,23-1 1,7-3-4325,-1-8-4885</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8.566"/>
    </inkml:context>
    <inkml:brush xml:id="br0">
      <inkml:brushProperty name="width" value="0.025" units="cm"/>
      <inkml:brushProperty name="height" value="0.025" units="cm"/>
    </inkml:brush>
  </inkml:definitions>
  <inkml:trace contextRef="#ctx0" brushRef="#br0">0 3 16432,'0'0'11514,"1"11"-9821,1 122 1376,-2-132-3067,0 0 1,0 0-1,0 0 0,0 0 0,0 0 0,1 0 1,-1 0-1,0 0 0,0 0 0,1 0 0,-1 0 0,1 0 1,-1 0-1,1 0 0,-1 0 0,1 0 0,-1 0 0,1-1 1,0 1-1,0 0 0,-1 0 0,1-1 0,0 1 0,0 0 1,0-1-1,1 2 0,1-2-1,0 1 1,-1 0-1,1-1 0,0 0 1,-1 1-1,1-1 0,0 0 1,-1 0-1,1-1 0,4 0 1,2-1-5,0 0 1,0-1-1,0 0 1,0-1-1,12-6 1,76-61 2,-24 17 0,-72 52 0,1 1 0,0 0 0,-1 0 0,1 0 0,0 0 0,0 0 0,0 1 0,0-1 0,0 0 0,0 1 0,0 0 0,0-1 0,2 1 0,-3 0 0,-1 0 0,1 0 0,0 1 0,-1-1 0,1 0 0,0 0 0,-1 1 0,1-1 0,-1 0 0,1 1 0,-1-1 0,1 1 0,-1-1 0,1 1 0,-1-1 0,1 1 0,-1-1 0,1 1 0,-1-1 0,0 1 0,1-1 0,-1 1 0,0 0 0,1-1 0,-1 2 0,1 6 0,0-1 0,0 1 0,-1-1 0,0 1 0,-2 13 0,2 21 0,0-42 0,1 1 0,-1-1 0,1 1 0,-1-1 0,1 0 0,0 1 0,-1-1 0,1 0 0,-1 1 0,1-1 0,0 0 0,-1 0 0,1 0 0,0 0 0,-1 0 0,1 0 0,0 0 0,-1 0 0,1 0 0,0 0 0,-1 0 0,1 0 0,0 0 0,-1 0 0,1 0 0,-1-1 0,1 1 0,0 0 0,-1-1 0,2 0 0,20-8 0,44-37 0,-57 37 0,1 1 0,1 0 0,-1 0 0,1 2 0,1-1 0,-1 1 0,1 1 0,0 0 0,17-4 0,-29 9 0,1-1 0,0 1 0,-1 0 0,1 0 0,-1 0 0,1 0 0,-1 0 0,1 0 0,-1 1 0,1-1 0,-1 0 0,1 0 0,0 0 0,-1 0 0,1 1 0,-1-1 0,0 0 0,1 1 0,-1-1 0,1 0 0,-1 1 0,1-1 0,-1 0 0,0 1 0,1-1 0,-1 1 0,0-1 0,1 1 0,-1-1 0,0 1 0,0-1 0,1 1 0,-1 0 0,1 25 0,-14 25 0,8-41-94,-7 15-1078,5-23-47,1-16-513,-1-7-4407,-2-5-2019</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6.361"/>
    </inkml:context>
    <inkml:brush xml:id="br0">
      <inkml:brushProperty name="width" value="0.025" units="cm"/>
      <inkml:brushProperty name="height" value="0.025" units="cm"/>
    </inkml:brush>
  </inkml:definitions>
  <inkml:trace contextRef="#ctx0" brushRef="#br0">22 1 10858,'0'0'3625,"-4"8"-2088,1 0-1218,0 0-1,0 0 0,1 0 0,0 1 0,0-1 0,1 1 0,0-1 0,1 1 0,-1-1 1,2 1-1,-1-1 0,1 1 0,1-1 0,-1 1 0,1-1 0,7 16 0,-3-13-95,1 1 0,0-1 0,1-1 0,1 1 0,0-1 0,0-1 0,0 0 0,2 0 0,-1-1 0,1 0 0,0 0 0,0-1 1,1-1-1,0 0 0,0-1 0,1 0 0,-1-1 0,1 0 0,0-1 0,16 2 0,25 1 195,0-2 0,1-2 1,87-9-1,-112 5-107,325-32 1649,-174 13-1608,238 3 0,-406 18-252,0 0 0,0 1 1,-1 1-1,1 0 1,0 0-1,-1 1 0,0 1 1,0 0-1,0 1 0,0 0 1,-1 1-1,0 0 0,0 1 1,0 0-1,-1 1 1,0 0-1,-1 0 0,0 1 1,10 13-1,-3-14-2909,14-9-6110,-14-4 1205</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6.813"/>
    </inkml:context>
    <inkml:brush xml:id="br0">
      <inkml:brushProperty name="width" value="0.025" units="cm"/>
      <inkml:brushProperty name="height" value="0.025" units="cm"/>
    </inkml:brush>
  </inkml:definitions>
  <inkml:trace contextRef="#ctx0" brushRef="#br0">1 297 15022,'0'0'8280,"14"-11"-6892,26-15-569,1 1 1,1 2-1,50-19 1,-8 9-652,2 5-1,1 3 1,1 4 0,0 3 0,2 5-1,127-3 1,-198 16-169,1 2 0,-1 0-1,1 1 1,-1 1 0,0 1-1,0 0 1,0 2 0,-1 0-1,0 1 1,-1 1 0,1 0-1,-2 2 1,1 0 0,-2 0-1,22 21 1,-14-11 545,2-2 0,44 28 1,-56-40-299,0-1 0,0 0 1,1-1-1,0 0 0,0-1 1,1 0-1,27 2 0,6-4-242,0-1-1,0-3 1,0-2 0,0-2-1,-1-2 1,0-2-1,0-3 1,-1-1-1,-1-2 1,0-2-1,63-36 1,-104 51-3,7-3-76,0-1 0,0 0 1,19-16-1,-28 21-62,0-1-1,0 1 1,0 0 0,0-1 0,0 0 0,0 1 0,0-1 0,-1 0-1,0 0 1,1 0 0,-1 0 0,0 0 0,0 0 0,-1 0 0,1 0 0,-1-1-1,1 1 1,-1 0 0,0 0 0,-1 0 0,1-4 0,-4-9-7727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7.545"/>
    </inkml:context>
    <inkml:brush xml:id="br0">
      <inkml:brushProperty name="width" value="0.025" units="cm"/>
      <inkml:brushProperty name="height" value="0.025" units="cm"/>
    </inkml:brush>
  </inkml:definitions>
  <inkml:trace contextRef="#ctx0" brushRef="#br0">1 52 17809,'0'0'3267,"90"-3"-96,-34-8-609,9 2-1024,2-1-1250,-2 5-384,-6 0-2178,-12 1-1698,-11 0-4420</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8.535"/>
    </inkml:context>
    <inkml:brush xml:id="br0">
      <inkml:brushProperty name="width" value="0.025" units="cm"/>
      <inkml:brushProperty name="height" value="0.025" units="cm"/>
    </inkml:brush>
  </inkml:definitions>
  <inkml:trace contextRef="#ctx0" brushRef="#br0">72 1 19635,'0'0'1500,"-2"11"731,-26 87 1729,19-72-3497,0 0 1,2 1 0,1 0-1,-5 50 1,11-76-447,0 0 1,0 0-1,1 1 1,-1-1-1,0 0 1,0 0-1,1 1 0,-1-1 1,0 0-1,1 0 1,-1 0-1,1 0 0,0 1 1,-1-1-1,1 0 1,0 0-1,0 0 0,0-1 1,-1 1-1,1 0 1,0 0-1,0 0 1,0 0-1,0-1 0,1 1 1,0 0-1,2 0 90,0 1-1,0-1 1,0-1-1,0 1 1,0 0-1,0-1 0,0 0 1,7-1-1,11-1 442,-1-2 0,32-9 0,-43 10-497,137-26-3275,-128 22-1549,-1-4-2220</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09.160"/>
    </inkml:context>
    <inkml:brush xml:id="br0">
      <inkml:brushProperty name="width" value="0.025" units="cm"/>
      <inkml:brushProperty name="height" value="0.025" units="cm"/>
    </inkml:brush>
  </inkml:definitions>
  <inkml:trace contextRef="#ctx0" brushRef="#br0">203 1 14798,'0'0'8157,"-4"9"-6582,-3 10-1136,-2 0 1,-1-1-1,0 0 1,-1-1-1,-15 19 1,-80 87 2526,87-101-2291,46-80-1230,16-38-2723,-44 109 3299,-1 0 184,0-1-1,1 1 1,0-1 0,1 1 0,3 18-1,-3-29-152,1 1 0,0-1-1,-1 1 1,1 0 0,0-1-1,0 0 1,1 1 0,-1-1 0,0 0-1,1 1 1,-1-1 0,1 0-1,0 0 1,0 0 0,0-1 0,0 1-1,0 0 1,0-1 0,0 1-1,1-1 1,-1 0 0,0 1 0,1-1-1,-1 0 1,1-1 0,-1 1-1,1 0 1,0-1 0,-1 0 0,1 1-1,3-1 1,-4 0-30,0 0 0,0 0-1,0 0 1,-1 0 0,1 0 0,0 0 0,0 0 0,0-1-1,-1 1 1,1-1 0,0 1 0,-1-1 0,1 0-1,0 1 1,-1-1 0,1 0 0,-1 0 0,1 0 0,-1 0-1,0-1 1,1 1 0,1-3 0,-2 2 7,0 0-1,0 0 1,0-1 0,0 1 0,-1 0-1,1-1 1,-1 1 0,0 0 0,1-1-1,-1 1 1,0-1 0,0 1 0,-1 0 0,1-1-1,0 1 1,-1-1 0,-1-3 0,0 3-21,1-1 1,-1 1 0,0 0 0,0-1 0,-1 1 0,1 0-1,0 0 1,-1 0 0,0 1 0,0-1 0,0 1 0,0 0-1,-4-3 1,-50-27 90,37 22-87,-32-12 346,117 29-330,41 7-470,-37 4-7071,-41-9-1733</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0.808"/>
    </inkml:context>
    <inkml:brush xml:id="br0">
      <inkml:brushProperty name="width" value="0.025" units="cm"/>
      <inkml:brushProperty name="height" value="0.025" units="cm"/>
    </inkml:brush>
  </inkml:definitions>
  <inkml:trace contextRef="#ctx0" brushRef="#br0">142 57 9257,'0'0'61,"23"-33"6749,-15 10 551,-35 26-4590,16 4-2639,1-1 1,-1 1 0,2 1 0,-1 0 0,1 0 0,0 1 0,1 0 0,0 0 0,1 1 0,0 0 0,0 0 0,1 1 0,0 0-1,1 0 1,0 0 0,1 1 0,0-1 0,1 1 0,-3 20 0,6-30-126,-1-1-1,1 1 1,0 0 0,0-1-1,1 1 1,-1 0-1,0-1 1,0 1 0,1-1-1,-1 1 1,1 0 0,-1-1-1,1 1 1,0-1 0,0 1-1,-1-1 1,1 0-1,0 1 1,0-1 0,1 0-1,-1 0 1,0 0 0,0 0-1,3 2 1,-1-1 22,1-1 0,-1 0 0,0 0 1,1 0-1,-1 0 0,0 0 0,1-1 0,-1 0 0,1 1 0,-1-1 1,6-1-1,2 0 66,-1-1 1,1 0 0,-1-1-1,0 0 1,0 0 0,0-1 0,12-6-1,20-23 331,-41 32-374,1-1 0,-1 1-1,1-1 1,-1 0-1,0 0 1,0 1-1,0-1 1,0 0-1,0 0 1,0 0 0,0 0-1,-1 0 1,1 0-1,0 0 1,-1 0-1,0 0 1,0 0 0,0-1-1,0 1 1,0 0-1,0 0 1,-1-3-1,1 4-38,-1 0 0,1 1 0,-1-1-1,0 0 1,1 1 0,-1-1-1,0 0 1,1 1 0,-1-1-1,0 1 1,0-1 0,0 1 0,0 0-1,1-1 1,-1 1 0,0 0-1,0 0 1,0-1 0,0 1 0,0 0-1,0 0 1,0 0 0,0 0-1,0 0 1,0 0 0,0 0-1,1 1 1,-1-1 0,0 0 0,0 0-1,0 1 1,-1 0 0,-27 13-139,28-13 121,-1 0 0,1 0 0,0 1 0,0-1 0,0 0-1,0 1 1,0-1 0,1 1 0,-1-1 0,0 1 0,1-1 0,-1 1 0,1-1 0,-1 1-1,1-1 1,0 1 0,-1 0 0,1-1 0,0 1 0,0 2 0,1-4 3,0 1 0,-1 0 0,1 0 0,-1 0 0,1-1 0,0 1 0,0 0 0,-1-1 0,1 1 0,0 0 0,0-1 0,0 1 0,0-1 0,0 1 0,0-1 0,0 0 0,0 1 0,0-1 0,0 0 0,0 0 0,0 0 0,0 0 0,1 0 0,5 1 15,0-1-1,1-1 1,-1 1 0,0-1 0,0-1-1,0 1 1,11-5 0,-16 5-21,-1 1 1,1-1-1,0 0 1,-1 1-1,1-1 1,0 1-1,0 0 1,0-1-1,-1 1 1,1 0-1,0 0 0,0 0 1,0 0-1,2 1 1,-3-1-15,0 1 0,-1-1 0,1 1 0,0-1 0,-1 1 0,1-1 0,-1 1 0,1-1 0,-1 1 0,1-1 0,-1 1 0,1 0 0,-1-1 0,0 1 0,1 0 0,-1-1 0,0 1 0,1 0 0,-1-1 0,0 1 0,0 0 0,0 0 0,0-1 0,1 2 0,-2 4-76,1 1 0,-1-1 0,0 1 0,0-1 0,-1 0 0,1 1 0,-4 5 0,-1 3-594,-3 9-440,6-9-9007</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1.541"/>
    </inkml:context>
    <inkml:brush xml:id="br0">
      <inkml:brushProperty name="width" value="0.025" units="cm"/>
      <inkml:brushProperty name="height" value="0.025" units="cm"/>
    </inkml:brush>
  </inkml:definitions>
  <inkml:trace contextRef="#ctx0" brushRef="#br0">0 52 8488,'0'0'11440,"3"-4"-10751,0 1-385,12-18 1477,-10 2 5577,-5 49-5446,-1 46-1117,2-76-795,0 1 0,1-1 0,-1 0 0,0 1 0,1-1 0,-1 0 0,1 0 0,-1 0 0,0 0 0,1 0 0,-1-1 0,1 1 0,-1 0 0,0-1 0,3 0 0,7-6 0,-1-1 0,0 0 0,0 0 0,-1-1 0,0 0 0,0-1 0,-1 0 0,0 0 0,6-12 0,-14 56 0,-3-19 0,1-10 0,1 0 0,0 0 0,0 1 0,1-1 0,-1 1 0,1-1 0,0 0 0,2 10 0,-1-15 0,-1 1 0,1-1 0,-1 0 0,1 1 0,0-1 0,-1 1 0,1-1 0,-1 0 0,1 0 0,0 1 0,0-1 0,-1 0 0,1 0 0,0 0 0,-1 0 0,1 0 0,0 0 0,0 0 0,-1 0 0,1 0 0,0 0 0,-1 0 0,1-1 0,0 1 0,-1 0 0,1 0 0,0-1 0,-1 1 0,2-1 0,19-8 0,16-20 0,-28 21 0,1 0 0,0 1 0,1 0 0,16-8 0,-27 15-3,7-4-1924,-5-1-4039,-2 1 2486,1-15-12306</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3.005"/>
    </inkml:context>
    <inkml:brush xml:id="br0">
      <inkml:brushProperty name="width" value="0.025" units="cm"/>
      <inkml:brushProperty name="height" value="0.025" units="cm"/>
    </inkml:brush>
  </inkml:definitions>
  <inkml:trace contextRef="#ctx0" brushRef="#br0">0 102 6790,'0'0'7768,"9"2"-7160,4 3-426,1 0 1,-1 1-1,0 1 0,-1 0 0,0 1 0,0 0 0,14 12 0,-8-5-142,1-2 0,0-1 1,25 13-1,-22-17 65,1 0-1,-1-2 1,1 0 0,0-2-1,42 3 1,124-6 933,-95-3-857,13-4-99,-1-5-1,0-5 1,106-29-1,4-1-12,442-58 1533,6 60 677,-493 43-464,1 8 0,228 39 0,-384-43-1451,0 0 0,0 0 0,0 2 0,-1 0 1,0 1-1,0 0 0,-1 1 0,0 1 0,19 13 0,-25-13-58,-2-5-2631,-2-19-3391,2-15-6403</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3.813"/>
    </inkml:context>
    <inkml:brush xml:id="br0">
      <inkml:brushProperty name="width" value="0.025" units="cm"/>
      <inkml:brushProperty name="height" value="0.025" units="cm"/>
    </inkml:brush>
  </inkml:definitions>
  <inkml:trace contextRef="#ctx0" brushRef="#br0">1 501 13325,'0'0'1927,"10"-8"-630,24-16-896,1 2-1,1 1 1,0 2-1,2 1 1,52-16-1,220-57-261,-293 87-113,754-149-310,11 66-1931,-320 70 5005,-400 20-1986,0 2 0,-1 4 0,0 2-1,0 3 1,80 28 0,22 24 728,96 34 376,-217-88-1524,0-1 0,1-2 0,1-2 0,59 3 0,-73-10-218,-1-1 0,1-1 0,-1-1 0,0-2 0,0-1 1,-1-1-1,0-1 0,0-2 0,0-1 0,-1-1 0,-1-1 1,0-1-1,-1-2 0,-1 0 0,27-25 0,-46 38-171,-1-1 0,-1 0 0,1 0 0,0 0 0,-1 0 0,0-1 0,0 1 1,0-1-1,2-5 0,-5 8-70,0 1 0,1-1 1,-1 1-1,0-1 0,0 1 0,1-1 1,-1 0-1,0 1 0,-1-1 1,1 1-1,0-1 0,0 1 1,-1-1-1,1 0 0,-1 1 1,1-1-1,-1 1 0,0 0 0,0-1 1,1 1-1,-1 0 0,0-1 1,0 1-1,0 0 0,-1 0 1,1 0-1,0 0 0,0 0 0,0 0 1,-1 0-1,1 0 0,-1 0 1,-1 0-1,-37-19-4847,-10-3-4057</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4.826"/>
    </inkml:context>
    <inkml:brush xml:id="br0">
      <inkml:brushProperty name="width" value="0.025" units="cm"/>
      <inkml:brushProperty name="height" value="0.025" units="cm"/>
    </inkml:brush>
  </inkml:definitions>
  <inkml:trace contextRef="#ctx0" brushRef="#br0">52 90 11819,'7'-8'2862,"3"-6"-1687,-1 2 501,0 0 0,0 1 0,17-16 0,-26 26-1571,1 1-1,-1-1 1,0 1 0,1 0-1,-1-1 1,1 1 0,-1 0 0,0 0-1,1-1 1,-1 1 0,1 0-1,-1 0 1,1 0 0,-1-1-1,0 1 1,1 0 0,-1 0 0,1 0-1,-1 0 1,1 0 0,-1 0-1,1 0 1,-1 0 0,1 0-1,-1 0 1,1 0 0,-1 0 0,1 0-1,-1 1 1,1-1 0,-1 0-1,1 0 1,-1 0 0,0 1-1,1-1 1,0 1 0,6 20 1439,-8 36-600,1-52-601,-5 27-23,-1 0 1,-1-1-1,-2 0 0,-1-1 1,-25 54-1,21-54-69,1-1 0,2 1 0,1 1 0,2 0-1,-9 58 1,17-87-248,0-1-1,1 0 1,-1 0-1,0 1 1,0-1-1,1 0 1,-1 0-1,0 0 1,1 1-1,-1-1 1,1 0-1,0 0 1,-1 0-1,1 0 1,0 0-1,0 0 1,0 0-1,-1 0 1,1 0-1,0-1 1,0 1-1,0 0 1,1 0-1,-1-1 1,0 1-1,0-1 0,0 1 1,0-1-1,1 1 1,-1-1-1,0 0 1,0 0-1,1 1 1,-1-1-1,0 0 1,2 0-1,56-2-15,-44 1 9,12 0-158,1 0-1333,-1-1-1,1-1 1,-1-1-1,44-13 1,-41 3-6849</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5.744"/>
    </inkml:context>
    <inkml:brush xml:id="br0">
      <inkml:brushProperty name="width" value="0.025" units="cm"/>
      <inkml:brushProperty name="height" value="0.025" units="cm"/>
    </inkml:brush>
  </inkml:definitions>
  <inkml:trace contextRef="#ctx0" brushRef="#br0">144 57 8136,'0'0'7431,"7"-8"-4041,7-9-2008,13-14 3070,-27 35 309,-8 23-4023,-8 2-384,-2-2 0,0 0 0,-2-1-1,-1-1 1,-1-1 0,-39 34 0,61-58-354,0 0 0,-1 0 0,1 0 0,0 0 0,0 0 0,0 0 0,-1 0 0,1 0 0,0 0 0,0 0 0,0-1 0,0 1 0,-1 0 0,1 0 0,0 0 0,0 0 0,0 0 0,0 0 0,-1 0 0,1-1 0,0 1 0,0 0 0,0 0 0,0 0 0,0 0 0,0 0 0,0-1 0,-1 1 0,1 0 0,0 0 0,0 0 0,0-1 0,0 1 0,0 0 0,0 0 0,0 0 0,0-1 0,0 1 0,0 0 0,0 0 0,0 0 0,0 0 0,0-1 0,0 1 0,0 0 0,0 0 0,0 0 0,1-1 0,-1 1 0,0 0 0,0 0 0,0 0 0,0 0 0,0-1 0,0 1 0,0 0 0,1 0 0,-1 0 0,0 0 0,0 0 0,0-1 0,5-14 0,89-142 0,-94 157-1,0 0 1,0 0-1,0-1 1,0 1-1,0 0 1,1 0-1,-1 0 1,0 0-1,0 0 1,0-1-1,0 1 1,0 0-1,0 0 1,0 0-1,0 0 1,0 0-1,1-1 1,-1 1-1,0 0 0,0 0 1,0 0-1,0 0 1,0 0-1,0 0 1,1 0-1,-1 0 1,0 0-1,0 0 1,0 0-1,0 0 1,1-1-1,-1 1 1,0 0-1,0 0 1,0 0-1,0 0 1,1 0-1,-1 0 1,0 1-1,0-1 0,0 0 1,0 0-1,1 0 1,-1 0-1,0 0 1,0 0-1,0 0 1,0 0-1,0 0 1,1 0-1,-1 0 1,0 1-1,0-1 1,0 0-1,0 0 1,0 0-1,0 0 1,0 0-1,1 0 0,-1 1 1,0-1-1,0 0 1,0 0-1,0 0 1,0 0-1,0 1 1,0-1-1,3 22-76,-3 29-29,-4-24 151,-1 0-1,-1 0 1,-14 40 0,2-11-5,21-73-40,-2 0 0,0 0 0,-2-29 0,-1 7 0,2 30 0,0 0 0,-1 0 0,0 0 0,-1 0 0,-3-10 0,5 17 0,-1 1 0,1-1 0,-1 0 0,1 1 0,-1-1 0,1 1 0,-1 0 0,0-1 0,0 1 0,0-1 0,0 1 0,0 0 0,0 0 0,0 0 0,0-1 0,0 1 0,0 0 0,-1 0 0,1 1 0,0-1 0,-1 0 0,1 0 0,-1 1 0,1-1 0,-1 1 0,1-1 0,-1 1 0,1-1 0,-1 1 0,1 0 0,-1 0 0,0 0 0,1 0 0,-1 0 0,1 0 0,-1 0 0,-1 1 0,2-1 0,1 1 0,-1-1 0,1 0 0,-1 1 0,1-1 0,-1 1 0,1-1 0,-1 1 0,1-1 0,-1 0 0,1 1 0,0 0 0,-1-1 0,1 1 0,0-1 0,0 1 0,-1-1 0,1 1 0,0-1 0,0 1 0,0 0 0,0-1 0,0 1 0,0 0 0,0-1 0,0 1 0,0-1 0,0 1 0,0 0 0,0-1 0,0 1 0,0-1 0,1 1 0,-1 0 0,0-1 0,1 2 0,13 19 0,5-12-123,1-1 0,0 0 0,1-1 1,-1-1-1,23 3 0,39 12-1419,-75-19 724,32 9-8967,-27-10 182</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6.196"/>
    </inkml:context>
    <inkml:brush xml:id="br0">
      <inkml:brushProperty name="width" value="0.025" units="cm"/>
      <inkml:brushProperty name="height" value="0.025" units="cm"/>
    </inkml:brush>
  </inkml:definitions>
  <inkml:trace contextRef="#ctx0" brushRef="#br0">2 1 18225,'0'0'2152,"0"12"-460,0-9-1558,-1 17 783,1 0 0,1 0 0,4 26 0,-3-40-666,-1 1 1,1-1 0,0 0-1,0 1 1,1-1 0,0 0-1,4 6 1,-5-10-177,-1 1 0,1-1 0,0 0 0,0 0 0,0 0 0,0 0 0,0-1-1,0 1 1,1 0 0,-1-1 0,1 0 0,-1 1 0,1-1 0,-1 0 0,1 0 0,0-1 0,5 2 0,-6-2 40,1 0 0,0 0 1,0-1-1,-1 1 0,1-1 0,0 1 1,0-1-1,-1 0 0,1 0 0,-1 0 0,1 0 1,-1-1-1,0 1 0,1-1 0,-1 1 0,0-1 1,0 0-1,0 0 0,0 0 0,0 0 1,2-4-1,36-58 80,-26 37-69,-14 27-169,0 39-245,-1-6 389,3 35 732,-2-68-830,0 1-1,0-1 0,1 1 1,-1-1-1,0 1 0,0-1 1,1 1-1,-1-1 0,1 0 1,-1 1-1,0-1 0,1 0 1,-1 1-1,1-1 0,-1 0 1,1 0-1,-1 1 0,1-1 1,-1 0-1,1 0 0,-1 0 1,1 0-1,-1 1 0,1-1 1,-1 0-1,1 0 0,-1 0 1,1 0-1,-1 0 0,1 0 1,-1-1-1,1 1 0,-1 0 1,1 0-1,-1 0 0,1 0 1,-1-1-1,1 1 0,0-1 1,22-9-22,-5-4 19,0-1 0,-1-1 0,0-1 0,-2 0 0,0-1 0,-1-1 0,0 0 0,19-39 0,-59 131-6645,21-58 4583,2-9-5342</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16.962"/>
    </inkml:context>
    <inkml:brush xml:id="br0">
      <inkml:brushProperty name="width" value="0.025" units="cm"/>
      <inkml:brushProperty name="height" value="0.025" units="cm"/>
    </inkml:brush>
  </inkml:definitions>
  <inkml:trace contextRef="#ctx0" brushRef="#br0">75 47 16656,'0'0'10725,"-2"9"-9460,-24 96 224,9-43-173,-12 89 0,49-223-1316,0 4 0,-12 29 0,-2 0 0,1-51 0,-9 85 0,-3 14 0,-3 18 0,6-19 0,1-1 0,0 1 0,0 0 0,1 0 0,0 0 0,2 13 0,-2-20 0,0 0 0,0 0 0,0 0 0,1 0 0,-1 1 0,1-1 0,-1 0 0,1 0 0,-1 0 0,1 0 0,0 0 0,0 0 0,-1 0 0,1 0 0,0-1 0,0 1 0,0 0 0,0 0 0,0-1 0,1 2 0,0-2 0,0 1 0,0-1 0,0 0 0,0 0 0,-1 0 0,1 0 0,0 0 0,0-1 0,0 1 0,-1 0 0,1-1 0,0 1 0,0-1 0,-1 0 0,1 0 0,0 0 0,-1 0 0,3-1 0,7-6 0,-1-1 0,0 0 0,-1 0 0,1-1 0,-2 0 0,1-1 0,-2 0 0,11-18 0,-7 11 0,1 1 0,16-19 0,-27 36 0,-1 0 0,0 0 0,1 0 0,-1 0 0,0 0 0,0 0 0,1 0 0,-1 0 0,0 0 0,0 0 0,1 1 0,-1-1 0,0 0 0,0 0 0,1 0 0,-1 0 0,0 0 0,0 1 0,1-1 0,-1 0 0,0 0 0,0 0 0,0 1 0,0-1 0,1 0 0,-1 0 0,0 1 0,0-1 0,0 0 0,0 0 0,0 1 0,0-1 0,0 0 0,0 0 0,0 1 0,0-1 0,1 0 0,-1 1 0,-1-1 0,1 0 0,0 0 0,0 1 0,0-1 0,0 0 0,0 0 0,0 1 0,0-1 0,0 0 0,0 0 0,0 1 0,-1-1 0,1 1 0,0 21 0,-6 14 0,-15 52 0,14-66 0,1 0 0,1 1 0,1-1 0,1 1 0,1 0 0,2 44 0,1-66-71,-1 1-1,0-1 1,0 1 0,1-1-1,-1 0 1,0 1 0,1-1-1,0 1 1,-1-1 0,1 0-1,0 1 1,0-1 0,-1 0-1,2 1 1,12 4-3728,6-5-5810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296"/>
    </inkml:context>
    <inkml:brush xml:id="br0">
      <inkml:brushProperty name="width" value="0.025" units="cm"/>
      <inkml:brushProperty name="height" value="0.025" units="cm"/>
    </inkml:brush>
  </inkml:definitions>
  <inkml:trace contextRef="#ctx0" brushRef="#br0">0 0 17232,'0'0'3396,"23"60"-1763,-12-26-480,4 4 0,0 3-672,6-3-321,2-1-96,0-7 32,2-4-64,-1-2-64,2-4-737,-4-5-960,2-3-1378,-4-7-2082,-3-5-4324</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3.753"/>
    </inkml:context>
    <inkml:brush xml:id="br0">
      <inkml:brushProperty name="width" value="0.025" units="cm"/>
      <inkml:brushProperty name="height" value="0.025" units="cm"/>
    </inkml:brush>
  </inkml:definitions>
  <inkml:trace contextRef="#ctx0" brushRef="#br0">2 81 4612,'0'0'22229,"0"-4"-21673,0 4-554,-1-1 0,1 1 1,0 0-1,0-1 0,0 1 1,0-1-1,0 1 0,-1 0 1,1-1-1,0 1 1,0 0-1,0-1 0,0 1 1,0-1-1,0 1 0,0 0 1,0-1-1,0 1 0,1 0 1,-1-1-1,0 1 0,0-1 1,0 1-1,0 0 1,0-1-1,1 1 0,-1 0 1,0-1-1,0 1 0,1 0 1,-1 0-1,0-1 0,0 1 1,1 0-1,-1 0 0,0-1 1,1 1-1,-1 0 1,0 0-1,1 0 0,-1 0 1,0-1-1,1 1 0,-1 0 1,1 0-1,-1 0 0,0 0 1,1 0-1,-1 0 0,0 0 1,1 0-1,-1 0 1,1 0-1,-1 0 0,0 0 1,1 0-1,-1 1 0,0-1 1,1 0-1,-1 0 0,0 0 1,1 0-1,-1 1 0,0-1 1,1 0-1,-1 0 1,0 1-1,1-1 0,2 1 43,-1 0-1,1 0 1,0-1 0,0 1-1,0-1 1,0 0-1,0 0 1,0 0 0,5-1-1,-2-1 17,1 0 0,-1-1 0,0 0 0,0 0-1,0-1 1,-1 0 0,1 0 0,-1 0 0,0 0 0,8-10 0,11-7 353,-22 60 189,-8-4-345,4-26-231,0 1-1,0-1 1,1 1-1,1 0 1,-1-1-1,1 1 1,1 0-1,2 14 1,-2-23-3,-1 0 1,1 0 0,0 0 0,-1 0 0,1 0 0,0 0 0,0 0 0,0-1 0,0 1 0,0 0 0,0 0 0,0-1 0,0 1 0,0-1-1,0 1 1,0-1 0,0 1 0,1-1 0,-1 0 0,0 1 0,0-1 0,1 0 0,-1 0 0,0 0 0,0 0 0,0 0 0,1 0 0,-1 0 0,0-1-1,0 1 1,2-1 0,2 0 165,0 0-1,0 0 1,0-1 0,-1 0-1,1 0 1,7-4-1,1-4-143,0-1-1,-1 0 0,0-1 1,-1-1-1,-1 1 0,0-2 1,0 1-1,-2-1 1,10-20-1,-21 82-45,17-56-2106,3-7-4404,-9 3-4028</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5.170"/>
    </inkml:context>
    <inkml:brush xml:id="br0">
      <inkml:brushProperty name="width" value="0.025" units="cm"/>
      <inkml:brushProperty name="height" value="0.025" units="cm"/>
    </inkml:brush>
  </inkml:definitions>
  <inkml:trace contextRef="#ctx0" brushRef="#br0">1 4 15278,'1'-3'10531,"-2"22"-7347,0 47-1919,1-65-1252,1 0 0,-1-1 1,0 1-1,1 0 0,-1-1 0,1 1 1,-1 0-1,0-1 0,1 1 0,0-1 1,-1 1-1,1-1 0,-1 1 0,1-1 1,-1 1-1,1-1 0,0 0 0,0 1 1,-1-1-1,1 0 0,0 1 0,-1-1 1,1 0-1,0 0 0,0 0 0,-1 0 1,1 0-1,0 0 0,0 0 0,-1 0 1,1 0-1,0 0 0,0 0 0,-1 0 1,1 0-1,0-1 0,0 1 0,-1 0 1,1-1-1,0 1 0,-1 0 0,1-1 1,-1 1-1,1-1 0,0 1 0,0-2 0,30-21 1025,-21 15-822,-10 18 26,-1 11 32,2-21-271,-1 1 0,0-1 0,1 0-1,-1 1 1,0-1 0,1 1 0,-1-1 0,0 0 0,1 1 0,-1-1-1,1 0 1,-1 1 0,0-1 0,1 0 0,-1 0 0,1 1 0,-1-1-1,1 0 1,-1 0 0,1 0 0,-1 0 0,1 0 0,-1 0 0,1 0-1,0 0 1,-1 0 0,1 0 0,-1 0 0,1 0 0,-1 0-1,1 0 1,-1 0 0,1 0 0,-1-1 0,1 1 0,-1 0 0,0 0-1,1-1 1,-1 1 0,1-1 0,0 1-290,0-1 0,1 0 1,-2 0-1,1 0 0,0 0 0,0 0 0,0 0 0,0 0 1,0 0-1,-1 0 0,1 0 0,-1 0 0,1 0 0,0 0 1,-1-1-1,0 1 0,1 0 0,-1-3 0,1 2-351,-1 1-1,0-1 1,1 0-1,-1 1 0,1-1 1,0 0-1,0 1 1,-1-1-1,1 1 1,0-1-1,0 1 0,0 0 1,1-1-1,-1 1 1,0 0-1,0 0 1,3-2-1</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5.933"/>
    </inkml:context>
    <inkml:brush xml:id="br0">
      <inkml:brushProperty name="width" value="0.025" units="cm"/>
      <inkml:brushProperty name="height" value="0.025" units="cm"/>
    </inkml:brush>
  </inkml:definitions>
  <inkml:trace contextRef="#ctx0" brushRef="#br0">143 0 7495,'0'0'18353,"-8"9"-17546,-101 131 325,101-129-935,-5 4 560,14-22-252,19-27-748,4 6-610,-11 14 611,-1-1 0,-1-1 1,13-20-1,-33 54 694,1 1 0,0 0-1,2 0 1,0 1 0,1 0 0,2 0-1,-3 35 1,6-55-436,0 1 0,0-1 0,1 0 0,-1 0 0,0 0 0,0 1 0,1-1 0,-1 0 0,0 0 0,1 0 0,-1 0 0,0 0 0,1 1 0,-1-1 0,0 0 0,1 0 0,-1 0 0,0 0 0,1 0 0,-1 0 0,0 0 0,1 0 0,-1 0 0,0 0 0,1-1 0,-1 1 0,0 0 0,1 0 0,-1 0 0,0 0 0,1 0 0,-1-1 0,0 1 0,0 0 0,1 0 0,-1 0 0,0-1 0,0 1 0,1 0 0,-1 0 0,0-1 0,0 1 0,0 0 0,1-1 0,-1 1 0,0 0 0,0-1 0,15-13 70,-14 13-80,1-1 0,-1 1 0,0-1 1,0 1-1,-1-1 0,1 0 0,0 1 0,0-1 0,-1 0 0,1 0 0,-1 0 0,0 1 0,1-1 0,-1 0 0,0 0 0,0 0 0,0 0 1,0 0-1,-1 1 0,1-1 0,0 0 0,-1 0 0,1 0 0,-1 1 0,0-1 0,0-2 0,-3 1 5,1-1-1,-1 0 0,0 1 1,1-1-1,-2 1 1,1 0-1,-8-4 0,9 6-16,-1-1-1,0 0 1,1 0-1,0 0 1,-1 0-1,1-1 1,0 0-1,0 1 0,0-1 1,1 0-1,-1 0 1,1-1-1,0 1 1,-1 0-1,2-1 1,-1 1-1,0-1 1,-2-7-1,33 33 12,-9-6-2,0 0-1,45 23 0,-17-20-7781,-36-17 236</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6.379"/>
    </inkml:context>
    <inkml:brush xml:id="br0">
      <inkml:brushProperty name="width" value="0.025" units="cm"/>
      <inkml:brushProperty name="height" value="0.025" units="cm"/>
    </inkml:brush>
  </inkml:definitions>
  <inkml:trace contextRef="#ctx0" brushRef="#br0">70 0 14798,'0'0'12097,"-8"3"-9396,-25 9-907,33-12-1779,0 0 0,-1 0 0,1 0 0,0 0 0,0 0 1,-1 0-1,1 0 0,0 0 0,0 0 0,0 1 0,-1-1 0,1 0 0,0 0 1,0 0-1,0 0 0,-1 0 0,1 1 0,0-1 0,0 0 0,0 0 1,0 0-1,0 1 0,-1-1 0,1 0 0,0 0 0,0 0 0,0 1 1,0-1-1,0 0 0,0 0 0,0 1 0,0-1 0,0 0 0,0 0 0,0 1 1,0-1-1,0 0 0,0 0 0,0 1 0,0-1 0,10 7 414,14 0-101,62 4-332,-65-10-24,-1 1 0,1 0 0,-1 2 0,33 10 0,-52-14 9,0 1 0,-1-1-1,1 0 1,0 1 0,0-1 0,0 0 0,-1 1 0,1-1 0,0 1 0,-1 0-1,1-1 1,0 1 0,-1-1 0,1 1 0,-1 0 0,1-1 0,-1 1-1,1 0 1,-1 0 0,1-1 0,-1 1 0,0 0 0,1 0 0,-1 0 0,0 0-1,0 0 1,0 0 0,0 1 9,0 0 0,-1 0 0,1 0 0,-1 0 1,1-1-1,-1 1 0,0 0 0,0-1 0,0 1 0,0 0 0,0-1 0,-1 3 0,-44 38 324,42-39-262,-1 1-33,-20 18 52,-1-2-1,-1 0 1,-1-2 0,0-1-1,-57 24 1,85-41-108,0 0 0,-1 1-1,1-1 1,0 0 0,0 0 0,-1 0 0,1 0-1,0 0 1,0 0 0,-1 0 0,1 0 0,0 0-1,0 0 1,-1 0 0,1 0 0,0 0 0,0 0 0,-1 0-1,1 0 1,0 0 0,0 0 0,-1 0 0,1 0-1,0 0 1,0 0 0,-1 0 0,1 0 0,0-1-1,0 1 1,0 0 0,-1 0 0,1 0 0,0 0-1,0-1 1,0 1 0,-1 0 0,1 0 0,0 0-1,0-1 1,0 1 0,0 0 0,0 0 0,0-1-1,0 1 1,-1 0 0,1 0 0,0-1 0,0 1-1,0 0 1,0-1 0,3-14-6902,-2 13 5253,9-24-13320</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7.143"/>
    </inkml:context>
    <inkml:brush xml:id="br0">
      <inkml:brushProperty name="width" value="0.025" units="cm"/>
      <inkml:brushProperty name="height" value="0.025" units="cm"/>
    </inkml:brush>
  </inkml:definitions>
  <inkml:trace contextRef="#ctx0" brushRef="#br0">6 6 11243,'0'0'17227,"1"9"-16277,-7 125 683,6-133-1610,0 0-1,0 0 0,0 0 0,1 0 0,-1 0 0,0 0 0,1 0 1,-1 0-1,1 0 0,-1 0 0,1-1 0,-1 1 0,1 0 1,0 0-1,-1 0 0,1-1 0,0 1 0,0 0 0,0-1 0,-1 1 1,1-1-1,0 1 0,0-1 0,0 1 0,0-1 0,0 1 1,0-1-1,0 0 0,0 0 0,0 1 0,0-1 0,0 0 0,0 0 1,0 0-1,0 0 0,0 0 0,0-1 0,0 1 0,0 0 1,0 0-1,0-1 0,0 1 0,0 0 0,1-1 0,4-1 98,1 0-1,-1 0 1,0 0-1,0-1 1,11-6-1,133-118-119,-150 127 0,0 0 0,0 0 0,1 0 0,-1 0 0,0 0 0,0 0 0,0 0 0,1 0 0,-1 0 0,0 0 0,0 0 0,0 0 0,0 0 0,1 0 0,-1 0 0,0 0 0,0 0 0,0 0 0,1 0 0,-1 0 0,0 1 0,0-1 0,0 0 0,0 0 0,1 0 0,-1 0 0,0 0 0,0 0 0,0 0 0,0 1 0,0-1 0,0 0 0,1 0 0,-1 0 0,0 0 0,0 1 0,0-1 0,0 0 0,0 0 0,0 0 0,0 1 0,0-1 0,0 0 0,0 0 0,0 0 0,0 0 0,0 1 0,0-1 0,0 0 0,0 0 0,0 0 0,0 1 0,0-1 0,0 0 0,0 0 0,-1 1 0,1 10 0,-17 52 0,13-48 0,0-1 0,0 1 0,1 0 0,-2 28 0,5-42 0,0 0 0,1 0 0,-1 0 0,0 0 0,0 0 0,0 0 0,0 0 0,1 0 0,-1 0 0,1 0 0,-1 0 0,0 0 0,1 0 0,0 0 0,-1 0 0,1-1 0,-1 1 0,1 0 0,0 0 0,0-1 0,-1 1 0,1 0 0,0-1 0,0 1 0,0-1 0,0 1 0,0-1 0,0 0 0,-1 1 0,1-1 0,0 0 0,0 1 0,0-1 0,0 0 0,0 0 0,1 0 0,-1 0 0,0 0 0,0 0 0,0 0 0,0-1 0,0 1 0,0 0 0,0 0 0,-1-1 0,1 1 0,0-1 0,2 0 0,4-1 0,0-1 0,-1 0 0,1 0 0,-1 0 0,11-8 0,4-7 0,0 0 0,30-35 0,-43 43 0,0 0 0,0 0 0,-1-1 0,-1 0 0,0 0 0,0-1 0,-1 0 0,3-12 0,-12 44-4131,-2 15-8794</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7.801"/>
    </inkml:context>
    <inkml:brush xml:id="br0">
      <inkml:brushProperty name="width" value="0.025" units="cm"/>
      <inkml:brushProperty name="height" value="0.025" units="cm"/>
    </inkml:brush>
  </inkml:definitions>
  <inkml:trace contextRef="#ctx0" brushRef="#br0">192 1 13997,'0'0'16261,"-10"12"-15140,-47 59-427,-67 64 0,160-178-694,50-76 0,-84 115 0,-12 19 0,1 0 0,0 1 0,1 0 0,0 1 0,2-1 0,0 1 0,1 1 0,1-1 0,-5 36 0,9-53 0,0 1 0,0-1 0,0 1 0,0-1 0,0 0 0,0 1 0,1-1 0,-1 1 0,0-1 0,0 0 0,0 1 0,0-1 0,1 1 0,-1-1 0,0 0 0,0 1 0,1-1 0,-1 0 0,0 1 0,1-1 0,-1 0 0,0 0 0,1 1 0,-1-1 0,0 0 0,1 0 0,-1 1 0,0-1 0,1 0 0,-1 0 0,1 0 0,-1 0 0,1 0 0,0 0 0,20-2 0,16-15 0,-35 17 0,0-1 0,-1-1 0,1 1 0,-1 0 0,0 0 0,1 0 0,-1-1 0,0 1 0,0-1 0,0 1 0,0-1 0,0 1 0,0-1 0,0 0 0,0 1 0,-1-1 0,1 0 0,0 0 0,-1 1 0,0-1 0,1-3 0,-2 4 0,1-1 0,-1 1 0,0 0 0,0-1 0,0 1 0,0 0 0,0 0 0,0 0 0,0 0 0,0 0 0,0 0 0,0 0 0,-1 0 0,1 0 0,0 1 0,-1-1 0,1 0 0,0 1 0,-1-1 0,1 1 0,-1 0 0,1-1 0,-1 1 0,1 0 0,-3 0 0,-1-1 0,0 0 0,0 0 0,0 0 0,0-1 0,0 0 0,0 0 0,1 0 0,-1 0 0,1-1 0,-1 0 0,1 0 0,0 0 0,0 0 0,0-1 0,1 0 0,-1 1 0,1-1 0,0-1 0,0 1 0,-4-9 0,9 16 0,0-1 0,1 1 0,-1-1 0,1 0 0,0 0 0,-1 0 0,1 0 0,0 0 0,0 0 0,0-1 0,1 1 0,2 0 0,47 15 0,-50-15 0,54 10-1333,-17-9-2523,-11-3-5241</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49.451"/>
    </inkml:context>
    <inkml:brush xml:id="br0">
      <inkml:brushProperty name="width" value="0.025" units="cm"/>
      <inkml:brushProperty name="height" value="0.025" units="cm"/>
    </inkml:brush>
  </inkml:definitions>
  <inkml:trace contextRef="#ctx0" brushRef="#br0">1 0 5573,'0'0'64</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50.087"/>
    </inkml:context>
    <inkml:brush xml:id="br0">
      <inkml:brushProperty name="width" value="0.025" units="cm"/>
      <inkml:brushProperty name="height" value="0.025" units="cm"/>
    </inkml:brush>
  </inkml:definitions>
  <inkml:trace contextRef="#ctx0" brushRef="#br0">9 68 6054,'0'0'22528,"-1"-7"-21231,1 0-1161,-1-9 923,0 32 276,-1 48-1142,0-43-173,0 0 1,2 1 0,1-1-1,0 0 1,2 0 0,0 0-1,11 36 1,-14-56-21,0-1 0,0 1 0,0-1 0,0 1 0,0-1 0,0 1 0,0-1 0,1 0 0,-1 1 0,0-1 0,0 1 0,0-1 0,1 1 0,-1-1 0,0 0 0,0 1 0,1-1 0,-1 0 0,0 1 0,1-1 0,-1 0 0,0 1 0,1-1 0,-1 0 0,1 0 0,-1 1 0,0-1 0,1 0 0,-1 0 0,1 0 0,-1 1 0,1-1 0,-1 0 0,1 0 0,-1 0 0,0 0 0,1 0 0,-1 0 0,1 0 0,-1 0 0,1 0 0,-1 0 0,1-1 0,-1 1 0,1 0 0,-1 0 0,1 0 0,-1 0 0,0-1 0,1 1 0,-1 0 0,1 0 0,-1-1 0,0 1 0,1 0 0,-1-1 0,0 1 0,0-1 0,1 1 0,-1 0 0,0-1 0,0 1 0,1-1 0,-1 1 0,0 0 0,0-1 0,0 0 0,15-35 0,-14 33 0,68-245 0,-71 370 0,-14-38 0,62-177 0,-37 70 0,0 0 0,2 0 0,0 1 0,24-34 0,-34 55-141,5-3-5297</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5:51.289"/>
    </inkml:context>
    <inkml:brush xml:id="br0">
      <inkml:brushProperty name="width" value="0.025" units="cm"/>
      <inkml:brushProperty name="height" value="0.025" units="cm"/>
    </inkml:brush>
  </inkml:definitions>
  <inkml:trace contextRef="#ctx0" brushRef="#br0">1 11 11115,'4'-10'11609,"-3"15"-4754,-1 11-7073,3 41 899,2 0 0,3 0 1,3-1-1,19 60 0,-30-114-681,0-1 0,1 1 0,-1 0 0,1-1 0,0 1 0,-1 0 0,1-1 0,0 1 0,0-1 0,0 1 0,0-1 0,0 1 0,1-1 0,-1 0 0,0 0 0,1 1 0,-1-1 0,0 0 0,1 0 0,1 0 0,-2-1 0,1 0 0,-1 0 0,0 0 0,0 0 0,0 0 0,0 0 0,1-1 0,-1 1 0,0 0 0,0-1 0,0 1 0,0-1 0,0 0 0,0 1 0,0-1 0,0 0 0,0 1 0,0-1 0,0 0 0,-1 0 0,1 0 0,1-1 0,5-8 0,1-1 0,-2 0 0,0-1 0,6-12 0,-11 22 0,19-49 0,19-68 0,-12 31 0,-28 171 0,-14-8 0,7-40 0,1 1 0,2 0 0,-1 40 0,6-76 0,-1 1 0,1-1 0,0 0 0,0 1 0,0-1 0,0 0 0,0 1 0,0-1 0,0 0 0,0 1 0,0-1 0,0 0 0,0 1 0,0-1 0,0 0 0,1 1 0,-1-1 0,0 0 0,0 1 0,0-1 0,0 0 0,0 0 0,1 1 0,-1-1 0,0 0 0,0 1 0,1-1 0,-1 0 0,0 0 0,0 0 0,1 1 0,-1-1 0,0 0 0,1 0 0,-1 0 0,0 0 0,1 1 0,11-9 0,10-19 0,83-103 0,-53 71 0,-45 49 0,0-1 0,-1 1 0,0-1 0,-1 0 0,0 0 0,0 0 0,3-16 0,-8 43-83,1-11-323,-1-1 0,1 1 0,-1-1 0,0 1 0,-1-1 0,1 1 0,-1-1 0,-1 6 0,-2-4-8029</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08.940"/>
    </inkml:context>
    <inkml:brush xml:id="br0">
      <inkml:brushProperty name="width" value="0.025" units="cm"/>
      <inkml:brushProperty name="height" value="0.025" units="cm"/>
    </inkml:brush>
  </inkml:definitions>
  <inkml:trace contextRef="#ctx0" brushRef="#br0">46 1 18129,'0'0'13581,"-45"54"-13165,46-46-352,19-8-1441,4 0-4516,5-18-12589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4.638"/>
    </inkml:context>
    <inkml:brush xml:id="br0">
      <inkml:brushProperty name="width" value="0.025" units="cm"/>
      <inkml:brushProperty name="height" value="0.025" units="cm"/>
    </inkml:brush>
  </inkml:definitions>
  <inkml:trace contextRef="#ctx0" brushRef="#br0">171 0 20179,'0'0'3748,"-54"67"-2499,39-27-224,0 7 96,0 6-609,3 5-384,-2 5-96,3 2 65,-2-2-97,1-5 32,5-7-929,5-7-416,2-16-577,1-12-2434,12-14-2531</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1.208"/>
    </inkml:context>
    <inkml:brush xml:id="br0">
      <inkml:brushProperty name="width" value="0.025" units="cm"/>
      <inkml:brushProperty name="height" value="0.025" units="cm"/>
    </inkml:brush>
  </inkml:definitions>
  <inkml:trace contextRef="#ctx0" brushRef="#br0">282 89 15695,'0'0'3064,"4"-10"-357,1-1-1755,-3 8-582,0-1-1,0 0 1,-1 0-1,1 0 1,-1 0 0,0 0-1,0 0 1,-1 0-1,1 0 1,-1-8 0,0 11-269,0 0 0,0 0 1,0 1-1,-1-1 1,1 0-1,0 0 0,-1 0 1,1 1-1,-1-1 0,1 0 1,-1 1-1,1-1 1,-1 0-1,1 1 0,-1-1 1,0 1-1,1-1 0,-1 0 1,0 1-1,0 0 1,1-1-1,-1 1 0,0-1 1,0 1-1,0 0 0,1 0 1,-1 0-1,0-1 1,0 1-1,0 0 0,0 0 1,0 0-1,1 0 0,-1 0 1,0 0-1,0 0 0,-1 1 1,-3-1-23,1 1 0,0-1 0,0 1 0,-1 0 0,1 1 0,0-1 0,-6 3 0,-3 5 58,0 0 0,1 0 0,-1 1 0,2 1 0,0 0 0,-16 20 1,-52 80 701,73-102-839,-34 61 0,38-66 0,-1 1 0,2 0 0,-1-1 0,0 1 0,1 0 0,0 0 0,0 0 0,1 0 0,-1 0 0,1 0 0,0 0 0,2 10 0,-1-13 0,0-1 0,-1 1 0,2 0 0,-1-1 0,0 1 0,0-1 0,0 0 0,1 1 0,-1-1 0,1 0 0,-1 0 0,1 0 0,-1 0 0,1 0 0,0 0 0,-1 0 0,1 0 0,0-1 0,0 1 0,0-1 0,0 1 0,-1-1 0,1 0 0,0 0 0,0 0 0,2 0 0,56-1 0,-53 0 0,4 0 0,1 0 0,-1-1 0,0-1 0,0 0 0,-1 0 0,1-1 0,-1-1 0,1 1 0,-1-2 0,-1 1 0,1-1 0,15-14 0,-25 20 0,0 0 0,1 0 0,-1 0 0,0-1 0,0 1 0,0 0 0,0 0 0,1 0 0,-1-1 0,0 1 0,0 0 0,0 0 0,0-1 0,0 1 0,0 0 0,0 0 0,0-1 0,0 1 0,1 0 0,-1 0 0,0-1 0,0 1 0,0 0 0,0 0 0,-1-1 0,1 1 0,0 0 0,0 0 0,0-1 0,0 1 0,0 0 0,0 0 0,0-1 0,0 1 0,-1 0 0,1 0 0,0-1 0,0 1 0,0 0 0,0 0 0,-1 0 0,1 0 0,0-1 0,-17-3 0,-30 3 0,37 2 0,9-5 0,11-5 0,28-20 0,-28 21 0,1 1 0,0 1 0,1-1 0,0 2 0,-1 0 0,17-5 0,-28 10-1,1 0-1,-1 0 1,1 0-1,-1 0 1,1 0-1,0 0 1,-1 0 0,1 1-1,-1-1 1,1 0-1,-1 0 1,1 0-1,-1 0 1,1 1 0,-1-1-1,1 0 1,-1 0-1,0 1 1,1-1-1,-1 0 1,1 1 0,-1-1-1,0 1 1,1-1-1,-1 0 1,0 1 0,1-1-1,-1 1 1,0-1-1,0 1 1,1-1-1,-1 2 1,3 23-96,-11 27 17,-7-9 201,11-34-104,0-1 0,1 1 0,0 0 1,1 0-1,-2 10 0,6-19-91,-1 0-1,1 0 1,-1-1-1,1 1 1,-1 0 0,0 0-1,1-1 1,-1 1-1,0-1 1,1 0 0,-1 1-1,0-1 1,0 0-1,1 0 1,1-1 0,9-9-4128,-2 0-3795</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1.908"/>
    </inkml:context>
    <inkml:brush xml:id="br0">
      <inkml:brushProperty name="width" value="0.025" units="cm"/>
      <inkml:brushProperty name="height" value="0.025" units="cm"/>
    </inkml:brush>
  </inkml:definitions>
  <inkml:trace contextRef="#ctx0" brushRef="#br0">250 28 18225,'0'0'6390,"-8"-5"-3608,4 2-2655,-1 0 0,1 1 1,0-1-1,-1 1 1,1 0-1,-1 1 0,0-1 1,0 1-1,1 0 1,-1 0-1,0 0 0,0 1 1,0-1-1,0 1 0,0 1 1,0-1-1,0 1 1,0 0-1,0 0 0,1 0 1,-7 2-1,-4 4 155,1 0-1,-27 18 1,37-22-246,1-1 1,-1 1-1,0 0 0,1 0 0,0 0 1,-1 0-1,1 1 0,1-1 1,-1 1-1,0 0 0,1 0 0,0 0 1,0 0-1,0 0 0,-2 6 1,5-9-38,-1 0 1,0 0 0,1-1 0,-1 1-1,0 0 1,1 0 0,-1 0-1,1-1 1,0 1 0,-1 0 0,1-1-1,-1 1 1,1 0 0,0-1 0,0 1-1,-1-1 1,1 1 0,0-1-1,0 1 1,0-1 0,-1 0 0,1 1-1,0-1 1,0 0 0,0 0 0,0 1-1,0-1 1,0 0 0,0 0 0,0 0-1,0 0 1,-1 0 0,2-1-1,45 2-8,-34-1 12,4 0-6,60 5-17,-71-4 12,0-1 1,-1 2 0,1-1 0,0 1 0,-1-1 0,0 2 0,1-1 0,-1 0-1,0 1 1,8 6 0,-12-8 2,1 1 1,0 0-1,0-1 1,-1 1-1,1 0 0,-1 0 1,0 0-1,0 0 0,1 0 1,-1 0-1,-1 1 0,1-1 1,0 0-1,0 1 1,-1-1-1,1 0 0,-1 1 1,0-1-1,0 0 0,0 1 1,0-1-1,0 0 0,0 1 1,-1-1-1,1 1 0,-1-1 1,0 0-1,1 0 1,-1 1-1,0-1 0,0 0 1,-1 0-1,1 0 0,0 0 1,-1 0-1,-1 2 0,-2 2 73,-1 0 0,1 0 0,-1-1 0,0 1 0,0-1 0,-1-1 0,0 1 0,0-1-1,-9 4 1,-2-2 26,0-2 0,1 0 0,-1 0 0,0-2 0,-1 0 0,1-2 0,-18 0 0,31 0-93,4 0-20,-1 0 0,1 0 0,-1 0 0,1 0 0,-1 0 0,1-1 0,-1 1 0,1 0 0,-1-1 0,1 1 0,-1-1 0,1 1 0,0-1 0,-1 0 0,-1-1 0,3 2-13,0 0-1,-1-1 1,1 1 0,0-1-1,0 1 1,0-1-1,-1 1 1,1-1 0,0 1-1,0-1 1,0 1 0,0-1-1,0 1 1,0-1 0,0 1-1,0-1 1,0 0-1,0 1 1,0-1 0,1 1-1,-1-1 1,0 1 0,0 0-1,0-1 1,1 1 0,-1-1-1,0 1 1,1-1-1,2-4-530,1 1 0,-1 0 0,1 0 0,0 0 0,1 1 0,6-6 0,25-15-6553,7-2-3774</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2.328"/>
    </inkml:context>
    <inkml:brush xml:id="br0">
      <inkml:brushProperty name="width" value="0.025" units="cm"/>
      <inkml:brushProperty name="height" value="0.025" units="cm"/>
    </inkml:brush>
  </inkml:definitions>
  <inkml:trace contextRef="#ctx0" brushRef="#br0">90 1 19538,'-8'10'2830,"0"1"-2199,-42 60 3214,46-66-3614,2 0 1,-1 0-1,0 0 1,1 0-1,0 0 1,0 0 0,1 0-1,0 1 1,-1-1-1,2 1 1,-1-1-1,1 1 1,0-1-1,0 7 1,1-11-226,-1 0-1,1-1 1,-1 1 0,1 0 0,0 0 0,0 0 0,-1-1-1,1 1 1,0 0 0,0-1 0,0 1 0,0 0 0,0-1 0,0 1-1,0-1 1,0 0 0,0 1 0,0-1 0,0 0 0,0 0-1,0 1 1,0-1 0,0 0 0,0 0 0,0 0 0,0 0 0,1-1-1,-1 1 1,2 0 0,33-8 38,-15-2-16,0-1 1,0-1 0,-1 0 0,32-27 0,38-24-77,-88 61 38,0 1 0,0 0 0,0 0 0,0 0 0,1 0 0,-1 0 0,0 0 0,0 1 0,1-1 1,-1 1-1,0 0 0,1-1 0,2 1 0,-4 1 23,-1-1-1,1 0 1,0 0 0,-1 1-1,1-1 1,-1 0 0,1 1-1,-1-1 1,1 1 0,-1-1-1,1 0 1,-1 1 0,1-1-1,-1 1 1,1 0 0,-1-1-1,0 1 1,1-1 0,-1 1-1,0-1 1,0 1 0,1 0-1,-1-1 1,0 1 0,0 0-1,0-1 1,0 1 0,0 0-1,0 0 1,0 8 186,-1 1 1,0-1-1,-1 0 0,0 0 0,-4 12 1,-2 14 18,8-34-210,0-1 0,0 0 1,0 0-1,1 0 0,-1 1 1,0-1-1,0 0 0,0 0 1,1 0-1,-1 0 0,0 1 0,0-1 1,1 0-1,-1 0 0,0 0 1,1 0-1,-1 0 0,0 0 1,0 0-1,1 0 0,-1 0 1,0 0-1,1 0 0,-1 0 1,0 0-1,0 0 0,1 0 1,-1 0-1,0 0 0,1 0 1,-1 0-1,0 0 0,0-1 1,1 1-1,-1 0 0,0 0 1,0 0-1,1 0 0,-1-1 1,0 1-1,0 0 0,1-1 1,12-6 81,34-35-55,13-10-32,-55 48-3,0 1-1,0 0 1,0 0-1,0 0 0,1 1 1,-1 0-1,1 0 1,-1 0-1,1 1 1,7-2-1,-12 3 1,-1 0-1,1 0 1,0 0 0,0 0 0,-1 0-1,1 0 1,0 0 0,-1 1-1,1-1 1,0 0 0,0 0 0,-1 0-1,1 1 1,0-1 0,-1 0 0,1 1-1,-1-1 1,1 1 0,-1-1-1,1 1 1,0-1 0,-1 1 0,1-1-1,-1 1 1,0-1 0,1 1-1,-1 0 1,0-1 0,1 1 0,-1 1-1,2 27-43,-3-20-18,-1 1 0,0-1 0,-1 0 0,-5 12 0,5-14-285,1-3 22,1 0 0,-1 0-1,0 0 1,0 0 0,0-1 0,-1 1-1,1-1 1,-1 1 0,0-1 0,0 0-1,0 0 1,-4 3 0,7-6 156,-1 0 0,1 0 0,0 0 0,0 0 0,-1 0 0,1 0 0,0 0 0,0 0 0,-1-1 0,1 1 0,0 0 0,0 0 0,-1 0 0,1 0 0,0 0 0,0 0 0,0 0 0,-1-1 0,1 1 0,0 0-1,0 0 1,0 0 0,0 0 0,-1-1 0,1 1 0,0 0 0,0 0 0,0 0 0,0-1 0,0 1 0,0 0 0,-1 0 0,1-1 0,0 1 0,0 0 0,0 0 0,0-1 0,0 1 0,0 0 0,0 0 0,0 0 0,0-1 0,0 1 0,0 0 0,0 0 0,1-1 0,-1 1 0,0 0 0,0-1 0,0-1-872,-2-18-9064</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2.671"/>
    </inkml:context>
    <inkml:brush xml:id="br0">
      <inkml:brushProperty name="width" value="0.025" units="cm"/>
      <inkml:brushProperty name="height" value="0.025" units="cm"/>
    </inkml:brush>
  </inkml:definitions>
  <inkml:trace contextRef="#ctx0" brushRef="#br0">0 0 22774,'0'0'5861</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3.048"/>
    </inkml:context>
    <inkml:brush xml:id="br0">
      <inkml:brushProperty name="width" value="0.025" units="cm"/>
      <inkml:brushProperty name="height" value="0.025" units="cm"/>
    </inkml:brush>
  </inkml:definitions>
  <inkml:trace contextRef="#ctx0" brushRef="#br0">154 0 18257,'0'0'12818,"-5"11"-12060,-27 57-460,5-13-139,3 1 0,2 1 0,-17 67 0,39-122-159,-5 41 0,5-42 0,1 0 0,-1 0 0,0 0 0,0 0 0,1 0 0,-1-1 0,1 1 0,-1 0 0,1 0 0,-1 0 0,1-1 0,-1 1 0,1 0 0,0-1 0,-1 1 0,1 0 0,0-1 0,0 1 0,0-1 0,-1 1 0,1-1 0,0 0 0,0 1 0,0-1 0,0 0 0,0 1 0,0-1 0,-1 0 0,1 0 0,0 0 0,0 0 0,0 0 0,0 0 0,0 0 0,0 0 0,0 0 0,0 0 0,0-1 0,1 1 0,8-3 0,0 0 0,0 0 0,0-1 0,0 0 0,-1 0 0,0-1 0,0-1 0,0 1 0,9-9 0,71-64 0,-85 74 0,13-13 0,59-60 0,-69 69 0,0 0 0,-1-1 0,0 1 0,0-2 0,-1 1 0,0-1 0,5-14 0,-10 23-15,0 1 0,0 0 0,0 0 0,0-1 0,0 1 0,0 0-1,0-1 1,0 1 0,0 0 0,0-1 0,0 1 0,-1 0 0,1 0 0,0-1 0,0 1 0,0 0 0,0 0 0,-1-1-1,1 1 1,0 0 0,0 0 0,-1-1 0,1 1 0,0 0 0,0 0 0,-1 0 0,1 0 0,0 0 0,-1-1 0,1 1-1,0 0 1,-1 0 0,1 0 0,0 0 0,0 0 0,-1 0 0,1 0 0,0 0 0,-1 0 0,1 0 0,0 0 0,-1 0-1,1 0 1,0 0 0,-1 1 0,1-1 0,0 0 0,0 0 0,-1 0 0,-14 4-3710,-2 4-4907,-3 4-5643</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3.389"/>
    </inkml:context>
    <inkml:brush xml:id="br0">
      <inkml:brushProperty name="width" value="0.025" units="cm"/>
      <inkml:brushProperty name="height" value="0.025" units="cm"/>
    </inkml:brush>
  </inkml:definitions>
  <inkml:trace contextRef="#ctx0" brushRef="#br0">4 0 18449,'0'0'6759,"-3"51"-3492,3-36-1185,7-4-417,4 1-1120,1-3-545,1-4 0,5-5-2402,1 0-2595,-6 0-3267</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3.716"/>
    </inkml:context>
    <inkml:brush xml:id="br0">
      <inkml:brushProperty name="width" value="0.025" units="cm"/>
      <inkml:brushProperty name="height" value="0.025" units="cm"/>
    </inkml:brush>
  </inkml:definitions>
  <inkml:trace contextRef="#ctx0" brushRef="#br0">125 1 19571,'0'0'5220,"0"13"-2967,-3 53 214,-23 128-1,6-54-1801,17-94-3823,2-58 2173,1 0 0,-2 0 0,0 1 0,0-1 0,-6-16 0,-27-53 471,18 42 1188,16 38-526,0 0-1,1 1 0,-1-1 1,1 0-1,0 0 0,-1 0 1,1 1-1,-1-1 0,1 0 0,0 0 1,0 0-1,0 0 0,-1 0 1,1 0-1,0 1 0,0-1 1,0 0-1,0 0 0,0 0 1,1 0-1,-1 0 0,0 0 0,0 0 1,1 1-1,-1-1 0,0 0 1,1 0-1,-1 0 0,1 1 1,-1-1-1,1 0 0,0 0 0,28-2 3132,-17 3-3683,70 2 1004,-8 1-2820,-25-4-4659,-3-3-8020</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23.123"/>
    </inkml:context>
    <inkml:brush xml:id="br0">
      <inkml:brushProperty name="width" value="0.025" units="cm"/>
      <inkml:brushProperty name="height" value="0.025" units="cm"/>
    </inkml:brush>
  </inkml:definitions>
  <inkml:trace contextRef="#ctx0" brushRef="#br0">1 0 21140,'0'0'2456,"0"9"-1880,0-1-388,1 17 237,1 1 0,7 31 0,-8-50-456,1 0 0,-1 0 1,2-1-1,-1 1 1,1-1-1,0 1 1,0-1-1,1 0 0,-1 0 1,1 0-1,1-1 1,-1 1-1,1-1 0,7 6 1,-9-9-196,1 0-1,-1 0 1,1-1 0,-1 1 0,1-1 0,-1 0-1,1 0 1,0 0 0,-1 0 0,1-1 0,0 1 0,0-1-1,0 0 1,-1 0 0,1-1 0,0 1 0,0-1-1,-1 0 1,1 0 0,0 0 0,-1 0 0,1 0-1,-1-1 1,1 0 0,-1 0 0,0 0 0,0 0-1,5-4 1,8-7-2537,-1-1-1,0 0 1,25-31 0,-29 32 1286,-11 13 1653,0 0 0,0 0 0,0-1 0,0 1 0,0 0-1,0 0 1,0-1 0,1 1 0,-1 0 0,0 0 0,0 0 0,0-1 0,1 1 0,-1 0 0,0 0 0,0 0 0,1 0 0,-1-1 0,0 1 0,0 0 0,1 0 0,-1 0 0,0 0 0,0 0 0,1 0 0,-1 0 0,0 0 0,1 0-1,-1 0 1,0 0 0,0 0 0,1 0 0,-1 0 0,0 0 0,1 0 0,-1 0 0,0 0 0,0 0 0,1 0 0,-1 0 0,0 1 0,0-1 0,1 0 0,-1 0 0,0 0 0,0 0 0,0 1 0,1-1 0,-1 0 0,0 0 0,0 0-1,0 1 1,1-1 0,4 26 3921,-4 54-2948,-2-57-116,1-12-1213,2 34 589,-1-44-692,-1 0-1,0 1 1,1-1-1,-1 0 1,1 1-1,-1-1 0,1 0 1,0 0-1,0 1 1,-1-1-1,1 0 1,0 0-1,0 0 1,0 0-1,0 0 1,2 1-1,9 0-10649</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28.463"/>
    </inkml:context>
    <inkml:brush xml:id="br0">
      <inkml:brushProperty name="width" value="0.025" units="cm"/>
      <inkml:brushProperty name="height" value="0.025" units="cm"/>
    </inkml:brush>
  </inkml:definitions>
  <inkml:trace contextRef="#ctx0" brushRef="#br0">49 32 11531,'2'-7'9188,"-1"13"-3572,0 30-1814,-7 54-2939,-14 0-43,-6 36 127,30-159-947,6-36 0,-4-1 0,-2-112 0,-4 181 0,0 1 0,0-1 0,0 1 0,0-1 0,0 0 0,0 1 0,0-1 0,1 1 0,-2-1 0,1 1 0,0-1 0,0 0 0,0 1 0,0-1 0,0 1 0,0-1 0,-1 1 0,1-1 0,0 1 0,0-1 0,-1 1 0,1-1 0,0 1 0,-1-1 0,1 1 0,-1-1 0,1 1 0,0 0 0,-1-1 0,1 1 0,-1 0 0,1-1 0,-1 1 0,1 0 0,-1-1 0,0 1 0,1 0 0,-1 0 0,1 0 0,-2 0 0,1 0 0,0 1 0,1 0 0,-1-1 0,0 1 0,0 0 0,1 0 0,-1 0 0,0 0 0,1 0 0,-1 0 0,1 0 0,-1 0 0,1 0 0,0 0 0,-1 0 0,1 0 0,0 0 0,0 0 0,0 0 0,0 0 0,0 2 0,-1 6 0,1 0 0,0 0 0,0-1 0,1 1 0,0 0 0,1 0 0,0-1 0,0 1 0,4 8 0,-4-14 0,-1 0 0,1 0 0,1 0 0,-1-1 0,0 1 0,1 0 0,-1-1 0,1 1 0,0-1 0,-1 0 0,1 0 0,0 0 0,1 0 0,-1-1 0,0 1 0,0-1 0,1 0 0,-1 0 0,1 0 0,-1 0 0,1-1 0,-1 1 0,1-1 0,-1 0 0,7 0 0,-5-1 0,0 1 0,0-1 0,1 1 0,-1-2 0,0 1 0,0 0 0,0-1 0,0 0 0,0 0 0,0-1 0,-1 1 0,1-1 0,-1 0 0,0 0 0,5-5 0,4-5 0,-1 0 0,0-1 0,11-17 0,14-17 0,-36 79 0,-13 64 0,9-76 0,-1-1 0,2 1 0,0 0 0,2 0 0,0 0 0,5 36 0,-5-54-125,1 0 0,-1 1 0,1-1 0,-1 0 0,1 0 0,0 0 0,-1 0 0,1 0 0,0 1 0,0-1 1,0-1-1,0 1 0,0 0 0,0 0 0,0 0 0,0 0 0,0-1 0,0 1 0,0-1 0,0 1 0,1-1 0,-1 1 0,2 0 0,31 2-8647</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29.495"/>
    </inkml:context>
    <inkml:brush xml:id="br0">
      <inkml:brushProperty name="width" value="0.025" units="cm"/>
      <inkml:brushProperty name="height" value="0.025" units="cm"/>
    </inkml:brush>
  </inkml:definitions>
  <inkml:trace contextRef="#ctx0" brushRef="#br0">227 74 13068,'2'-3'651,"0"0"-1,0 0 1,-1 0 0,1-1-1,-1 1 1,0-1-1,0 1 1,0-1-1,-1 1 1,1-1-1,-1 0 1,0 1 0,0-5-1,0 7-491,-1 0 0,0-1-1,1 1 1,-1 0 0,0-1-1,0 1 1,0 0 0,0 0 0,0 0-1,0 0 1,0 0 0,0 0 0,0 0-1,-1 0 1,1 0 0,0 1-1,-1-1 1,1 1 0,0-1 0,-1 1-1,1-1 1,-1 1 0,1-1 0,-1 1-1,1 0 1,-1 0 0,1 0-1,-1 0 1,1 0 0,-1 0 0,1 1-1,-1-1 1,-1 1 0,-6 1-58,0 0 0,0 0 1,0 1-1,1 0 0,-1 1 0,1 0 1,0 0-1,0 1 0,0 0 0,1 0 1,-8 7-1,4-3 23,1 0 0,0 1-1,0 0 1,1 0 0,0 2 0,-12 18 0,21-29-121,0-1 0,-1 1 0,1-1 0,0 0 0,0 1 0,-1-1 0,1 1 1,0-1-1,0 1 0,0-1 0,0 1 0,-1-1 0,1 1 0,0-1 0,0 1 0,0 0 1,0-1-1,0 1 0,0-1 0,0 1 0,1-1 0,-1 1 0,0-1 0,0 1 0,0-1 1,0 1-1,1-1 0,-1 1 0,0-1 0,1 1 0,-1-1 0,0 0 0,1 1 0,-1-1 1,0 0-1,1 1 0,-1-1 0,1 0 0,-1 1 0,0-1 0,1 0 0,-1 1 0,1-1 1,-1 0-1,1 0 0,-1 0 0,1 0 0,-1 0 0,1 1 0,-1-1 0,2 0 0,35 0 134,-25-1-115,28 0-28,-15-1-27,0 2 0,26 3 0,-46-3 24,1 1-1,-1 0 1,0 0-1,0 0 1,0 1-1,0 0 1,0-1 0,0 2-1,-1-1 1,1 1-1,-1-1 1,1 1-1,-1 1 1,0-1-1,6 6 1,-9-7 4,0-1 1,0 1-1,0-1 0,0 1 1,0-1-1,0 1 1,0 0-1,0-1 1,-1 1-1,1 0 0,0 0 1,-1 0-1,0 0 1,1-1-1,-1 1 0,0 0 1,0 0-1,0 0 1,0 0-1,0 0 0,-1 0 1,0 2-1,0-1 22,0-1-1,-1 1 0,0 0 1,1-1-1,-1 0 1,0 1-1,0-1 0,0 0 1,-1 0-1,1 0 1,0 0-1,-5 2 0,-5 3 89,-1 0-1,0-1 1,0-1-1,-24 6 1,20-6 59,0-1 0,-1-2 0,0 1 0,0-2 0,1 0 0,-27-3-1,42 2-182,0 0-1,1 0 1,-1-1-1,1 1 1,-1 0-1,1-1 0,-1 1 1,1-1-1,-1 1 1,1-1-1,-1 0 1,1 0-1,0 0 1,-1 1-1,1-1 0,0-1 1,0 1-1,0 0 1,0 0-1,0 0 1,0 0-1,0-1 0,0 1 1,0-1-1,1 1 1,-1 0-1,0-1 1,1 1-1,0-1 0,-1 1 1,1-1-1,0 0 1,-1 1-1,1-1 1,0 1-1,0-1 0,0 1 1,1-1-1,-1 0 1,0 1-1,1-1 1,-1 1-1,2-3 1,0-3-512,0 0 0,1 0 0,0 0 1,1 0-1,-1 1 0,1-1 1,1 1-1,4-6 0,78-75-10685,-34 38-96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569"/>
    </inkml:context>
    <inkml:brush xml:id="br0">
      <inkml:brushProperty name="width" value="0.025" units="cm"/>
      <inkml:brushProperty name="height" value="0.025" units="cm"/>
    </inkml:brush>
  </inkml:definitions>
  <inkml:trace contextRef="#ctx0" brushRef="#br0">6 0 9449,'0'0'17264,"16"82"-15438,-16-36-1121,-1 7-193,-7 4-352,2-4-96,0-5-64,5-10-352,1-7-897,0-13-1025,0-15-993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429"/>
    </inkml:context>
    <inkml:brush xml:id="br0">
      <inkml:brushProperty name="width" value="0.025" units="cm"/>
      <inkml:brushProperty name="height" value="0.025" units="cm"/>
    </inkml:brush>
  </inkml:definitions>
  <inkml:trace contextRef="#ctx0" brushRef="#br0">215 1 16688,'0'0'7303,"-12"16"-7100,-17 26-119,1 2 0,3 0 0,-22 51 0,32-57-30,2 1 0,1 1 0,2 0 0,2 1 1,2 0-1,-3 65 0,9-101-121,0 0 0,0 0-1,0 0 1,0 0 0,1 0 0,0 0 0,0 0-1,0 0 1,1 0 0,0 0 0,0 0 0,0-1 0,0 1-1,1-1 1,-1 1 0,1-1 0,1 0 0,-1 0 0,0-1-1,1 1 1,0 0 0,0-1 0,0 0 0,0 0 0,0 0-1,0-1 1,1 0 0,0 1 0,-1-1 0,1-1-1,0 1 1,0-1 0,0 0 0,0 0 0,9 0 0,-1 1-1052,0-2 1,0 0-1,0 0 1,1-1 0,16-4-1,21-13-5276</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0.132"/>
    </inkml:context>
    <inkml:brush xml:id="br0">
      <inkml:brushProperty name="width" value="0.025" units="cm"/>
      <inkml:brushProperty name="height" value="0.025" units="cm"/>
    </inkml:brush>
  </inkml:definitions>
  <inkml:trace contextRef="#ctx0" brushRef="#br0">29 1 13773,'0'0'8718,"-1"8"-6951,-9 70 1616,2-33-2026,-1 67-1,8-98-1169,1 0 1,1 0-1,0 0 1,0 1-1,2-1 0,0-1 1,0 1-1,2 0 0,7 17 1,-12-30-184,0-1 0,0 1 0,0-1 0,0 0 1,0 1-1,1-1 0,-1 0 0,0 1 0,0-1 0,0 0 1,0 1-1,1-1 0,-1 0 0,0 1 0,0-1 0,1 0 1,-1 0-1,0 1 0,1-1 0,-1 0 0,0 0 0,1 0 0,-1 1 1,0-1-1,1 0 0,-1 0 0,0 0 0,1 0 0,-1 0 1,0 0-1,1 0 0,-1 0 0,1 0 0,-1 0 0,0 0 1,1 0-1,-1 0 0,0 0 0,1 0 0,-1 0 0,1 0 0,-1 0 1,9-18 169,0-25 12,-6 11-186,-2-1 0,-2-33 0,1 65 0,0 0 0,0 0 0,0 0 0,0 0 0,0 0 0,0 0 0,-1 0 0,1 0 0,0 0 0,0 1 0,-1-1 0,1 0 0,0 0 0,-1 0 0,1 0 0,-1 0 0,1 1 0,-1-1 0,1 0 0,-1 1 0,0-1 0,1 0 0,-1 1 0,0-1 0,0 1 0,0-1 0,1 1 0,-1-1 0,-1 0 0,1 2 0,1-1 0,-1 0 0,0 0 0,0 1 0,1-1 0,-1 0 0,0 1 0,1-1 0,-1 0 0,1 1 0,-1-1 0,0 1 0,1-1 0,-1 1 0,1 0 0,-1-1 0,1 1 0,0-1 0,-1 1 0,1 0 0,-1-1 0,1 1 0,0 0 0,0 0 0,0-1 0,-1 1 0,1 0 0,0 0 0,0-1 0,0 1 0,0 0 0,0 0 0,0 1 0,0 1 0,0 0 0,-1 0 0,1-1 0,1 1 0,-1 0 0,0 0 0,1 0 0,-1 0 0,1 0 0,0-1 0,0 1 0,0 0 0,0-1 0,0 1 0,1-1 0,-1 1 0,1-1 0,3 4 0,-2-3 0,0-1 0,1 1 0,-1-1 0,1 0 0,-1-1 0,1 1 0,0-1 0,0 1 0,0-1 0,-1 0 0,1 0 0,0-1 0,6 1 0,0 0 0,0-1 0,0 0 0,0 0 0,0-1 0,0 0 0,0-1 0,-1 0 0,1-1 0,0 0 0,-1 0 0,0-1 0,0 0 0,10-7 0,-12 7 0,-1-1 0,0 0 0,0 0 0,0 0 0,-1-1 0,0 0 0,0 0 0,0 0 0,-1 0 0,0-1 0,0 0 0,-1 0 0,0 0 0,0 0 0,0 0 0,-1-1 0,2-11 0,-25 81 0,15-49 0,0 0 0,2 1 0,-5 21 0,8-32 0,0 0 0,1-1 0,-1 1 0,1 0 0,0 0 0,0 0 0,0 0 0,0 0 0,0 0 0,1 0 0,-1 0 0,1-1 0,0 1 0,0 0 0,0 0 0,0-1 0,0 1 0,1 0 0,-1-1 0,1 0 0,-1 1 0,4 2 0,-2-3 0,0-1 0,0 0 0,0 0 0,0 0 0,0 0 0,0-1 0,0 1 0,0-1 0,0 0 0,1 1 0,-1-1 0,0-1 0,0 1 0,0 0 0,0-1 0,1 0 0,-1 0 0,0 0 0,0 0 0,4-2 0,3-2 0,0 0 0,0 0 0,0-1 0,-1 0 0,0-1 0,0 0 0,-1-1 0,14-15 0,-3 1 0,-1-1 0,16-29 0,-34 70 0,-6 14 0,-5 1 0,6-23 0,1-1 0,1 1 0,0 0 0,0 0 0,1 0 0,0 1 0,0-1 0,2 0 0,-1 1 0,2 16 0,-1-26-2,1-1-1,-1 1 1,0-1-1,1 1 1,-1-1-1,1 1 1,-1-1 0,0 1-1,1-1 1,-1 0-1,1 1 1,-1-1-1,1 0 1,-1 1-1,1-1 1,0 0 0,-1 0-1,1 1 1,-1-1-1,1 0 1,0 0-1,-1 0 1,1 0 0,-1 0-1,1 0 1,0 0-1,-1 0 1,1 0-1,-1 0 1,1 0-1,0 0 1,-1 0 0,1-1-1,-1 1 1,1 0-1,-1 0 1,1-1-1,0 1 1,-1 0 0,1-1-1,-1 1 1,0-1-1,1 1 1,-1 0-1,1-1 1,22-19-1808,-10-4-3485,-5-9-2446</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0.488"/>
    </inkml:context>
    <inkml:brush xml:id="br0">
      <inkml:brushProperty name="width" value="0.025" units="cm"/>
      <inkml:brushProperty name="height" value="0.025" units="cm"/>
    </inkml:brush>
  </inkml:definitions>
  <inkml:trace contextRef="#ctx0" brushRef="#br0">33 1 17008,'0'0'7463,"-33"66"-5349,33-47-672,0-1-1058,14-4-320,5-2-2018,2-8-3811,5-2-5670</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0.974"/>
    </inkml:context>
    <inkml:brush xml:id="br0">
      <inkml:brushProperty name="width" value="0.025" units="cm"/>
      <inkml:brushProperty name="height" value="0.025" units="cm"/>
    </inkml:brush>
  </inkml:definitions>
  <inkml:trace contextRef="#ctx0" brushRef="#br0">143 213 17521,'0'0'2551,"-7"10"695,3-5-2965,-24 39 2903,27-42-3086,0 1 0,0 0 1,0-1-1,1 1 0,-1-1 0,1 1 1,-1 0-1,1 0 0,0-1 0,0 1 1,0 0-1,0-1 0,1 1 1,-1 0-1,1 0 0,0-1 0,-1 1 1,1-1-1,0 1 0,1-1 0,0 3 1,6 7-110,-2 0-1,1 1 1,-2 0 0,0 0 0,0 0 0,-1 0 0,-1 1 0,3 23 0,-5-31 7,0-1 1,-1 1 0,0 0-1,0-1 1,-1 1-1,1 0 1,-1-1 0,0 1-1,-1-1 1,1 1-1,-1-1 1,0 0 0,-1 1-1,1-1 1,-1 0-1,0-1 1,0 1 0,-1 0-1,1-1 1,-1 0-1,0 0 1,0 0 0,-9 6-1,11-8 54,0-1-1,0 0 0,0 1 1,0-1-1,-1 0 1,1 0-1,0-1 1,-1 1-1,1 0 0,0-1 1,-1 1-1,1-1 1,-1 0-1,1 0 0,0 0 1,-1 0-1,1 0 1,-1-1-1,1 1 0,-1-1 1,1 1-1,0-1 1,0 0-1,-1 0 1,1 0-1,0 0 0,0-1 1,0 1-1,0 0 1,0-1-1,0 1 0,0-1 1,1 0-1,-1 0 1,1 0-1,-1 0 0,1 0 1,-1 0-1,1 0 1,-1-2-1,0-1 55,-1 1 0,1-1 0,1 0 1,-1 0-1,1 1 0,-1-1 0,1 0 0,1 0 0,-1 0 0,1 0 0,0 0 0,0-1 0,0 1 1,1 0-1,-1 0 0,1 0 0,1 0 0,2-8 0,4 2-193,1 1 0,0 0 1,0 0-1,1 1 0,0 1 0,0-1 0,1 2 0,0 0 1,1 0-1,12-6 0,15-10-162,-14 7-6,-2-1-1,0-1 0,-1-1 1,38-42-1,-48 47 264,-1-1-1,-1 0 1,0-1-1,-1 0 1,0 0-1,-2-1 1,0 0-1,-1 0 1,4-18-1,-8 3 170,-2 32-171,0-1 1,0 1-1,0-1 0,0 1 1,0-1-1,0 1 0,-1 0 1,1-1-1,0 1 0,0-1 1,0 1-1,-1 0 0,1-1 1,0 1-1,0-1 0,-1 1 0,1 0 1,0-1-1,-1 1 0,1 0 1,-1 0-1,1-1 0,0 1 1,-1 0-1,1 0 0,-1 0 1,1-1-1,0 1 0,-1 0 1,1 0-1,-1 0 0,1 0 1,-1 0-1,1 0 0,-1 0 1,1 0-1,0 0 0,-1 0 1,1 0-1,-1 0 0,1 0 1,-1 1-1,1-1 0,-1 0 1,1 0-1,0 0 0,-1 1 1,1-1-1,0 0 0,-1 0 0,1 1 1,-1-1-1,1 0 0,0 1 1,0-1-1,-1 0 0,1 1 1,0-1-1,0 0 0,-1 1 1,1 0-1,-4 3 49,-1 1 0,2 0 0,-1 0-1,0 1 1,1-1 0,0 1 0,0-1 0,1 1-1,0 0 1,0 0 0,0 0 0,1 0 0,-2 12 0,0 10 394,0 47 0,3-55-402,0 0 1,2 0-1,0 0 1,10 37 0,-11-53-55,0 0 1,0 0 0,1 0 0,-1 0 0,1-1 0,0 1 0,0-1 0,0 1-1,0-1 1,0 0 0,1 0 0,0 0 0,-1 0 0,1 0 0,0 0 0,0-1-1,1 0 1,-1 1 0,0-1 0,1 0 0,0-1 0,-1 1 0,1-1 0,0 1-1,0-1 1,0 0 0,0-1 0,0 1 0,0-1 0,0 0 0,7 0 0,-10 0-31,0-1 0,0 1 0,0-1 0,-1 0 1,1 1-1,0-1 0,0 0 0,0 0 0,-1 0 1,1 1-1,0-1 0,-1 0 0,1 0 0,-1 0 1,1 0-1,-1 0 0,0 0 0,1 0 1,-1 0-1,0 0 0,1 0 0,-1 0 0,0 0 1,0-1-1,0 1 0,0 0 0,0 0 0,0 0 1,-1 0-1,1 0 0,0 0 0,0 0 0,-1 0 1,1 0-1,-1 0 0,0-1 0,-14-40-1061,-48-28 431,52 59 987,0 1 0,0-1 0,1-1-1,1 0 1,0-1 0,1 1 0,-13-26 0,21 37-310,0 1 1,0 0-1,0-1 1,0 1 0,0-1-1,0 1 1,0-1-1,0 1 1,0-1-1,0 1 1,0 0 0,0-1-1,0 1 1,0-1-1,1 1 1,-1-1 0,0 1-1,0 0 1,0-1-1,1 1 1,-1 0-1,0-1 1,0 1 0,1 0-1,-1-1 1,0 1-1,1 0 1,-1-1-1,0 1 1,1 0 0,-1 0-1,0-1 1,1 1-1,-1 0 1,1 0 0,0 0-1,25-5 325,35 6 88,-56 0-414,41 3-880,-19-1-2726,0-1 0,47-3 0,-31-6-10099</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4.247"/>
    </inkml:context>
    <inkml:brush xml:id="br0">
      <inkml:brushProperty name="width" value="0.025" units="cm"/>
      <inkml:brushProperty name="height" value="0.025" units="cm"/>
    </inkml:brush>
  </inkml:definitions>
  <inkml:trace contextRef="#ctx0" brushRef="#br0">39 0 16816,'0'0'10138,"2"9"-8094,1 4-1848,0-1-1,-1 1 1,-1-1-1,0 1 1,-1 0-1,-3 24 1,-19 78 1210,14-84-1158,2 0 1,1 0-1,-2 42 1,7-72-249,1 0 0,-1 0 0,1 0 0,-1 0 0,1 0 0,-1 0 0,1 0 0,-1 0 0,1-1 0,0 1 0,0 0 0,-1 0 0,1 0 0,0-1 0,0 1 0,0 0 0,0-1 0,0 1 0,0-1 0,0 1 0,0-1 0,0 0 0,0 1 0,0-1 0,0 0 0,0 0 0,0 1 0,0-1 0,0 0 0,0 0 0,1 0 0,-1 0 0,0-1 0,0 1 0,0 0 0,0 0 0,0-1 0,1 1 0,49-12 0,23-14 0,-6 3 0,101-23 0,-138 37-4511,-23 2-3053</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4.886"/>
    </inkml:context>
    <inkml:brush xml:id="br0">
      <inkml:brushProperty name="width" value="0.025" units="cm"/>
      <inkml:brushProperty name="height" value="0.025" units="cm"/>
    </inkml:brush>
  </inkml:definitions>
  <inkml:trace contextRef="#ctx0" brushRef="#br0">265 61 17681,'0'0'9022,"2"-9"-5488,3-30-1490,-5 39-2031,0-1 1,0 0-1,0 1 0,0-1 0,-1 0 0,1 1 0,0-1 1,-1 1-1,1-1 0,0 1 0,-1-1 0,1 1 1,-1-1-1,1 1 0,-1-1 0,1 1 0,-1-1 0,1 1 1,-1 0-1,1-1 0,-1 1 0,1 0 0,-1-1 1,0 1-1,1 0 0,-1 0 0,0 0 0,1 0 0,-1-1 1,0 1-1,1 0 0,-1 0 0,0 0 0,1 0 0,-1 1 1,0-1-1,1 0 0,-1 0 0,0 0 0,-26 5-54,17 0 41,-1 0 0,1 1 0,0 0 0,0 0 0,1 1 0,0 1 0,0-1 0,-12 15 0,-1 2 0,-34 51 0,50-68 0,1 1 0,0 0 0,0 1 0,0-1 0,1 1 0,0 0 0,1 0 0,0 0 0,1 1 0,0-1 0,-2 15 0,4-23 0,0 0 0,0 0 0,0 0 0,1 0 0,-1 0 0,0 0 0,1 0 0,-1 0 0,0 0 0,1 0 0,-1 0 0,1 0 0,-1 0 0,1-1 0,0 1 0,-1 0 0,1 0 0,0-1 0,0 1 0,-1 0 0,1-1 0,0 1 0,0-1 0,1 2 0,32 5 0,-22-6 0,-1-1 0,1-1 0,22-4 0,-26 3 0,0-1 0,0 1 0,0-2 0,0 1 0,0-1 0,13-9 0,-18 11 0,0 0 0,0 0 0,-1-1 0,1 1 0,-1 0 0,1-1 0,-1 0 0,0 0 0,0 1 0,0-1 0,0 0 0,-1-1 0,1 1 0,-1 0 0,0 0 0,0-1 0,0 1 0,0 0 0,0-6 0,-1 8 0,0 0 0,0 0 0,0 0 0,-1 1 0,1-1 0,0 0 0,-1 0 0,1 0 0,-1 1 0,1-1 0,-1 0 0,1 0 0,-1 1 0,1-1 0,-1 1 0,0-1 0,1 0 0,-1 1 0,0-1 0,0 1 0,1-1 0,-1 1 0,0 0 0,0-1 0,-1 1 0,-32-6 0,32 6 0,-1 0 0,1 0 0,-1 0 0,1 0 0,0 0 0,-1 0 0,1 1 0,0-1 0,-1 1 0,1 0 0,0 0 0,0-1 0,-1 1 0,1 1 0,0-1 0,0 0 0,0 0 0,0 1 0,1-1 0,-1 1 0,0 0 0,1 0 0,-1-1 0,1 1 0,-3 3 0,5-4 0,0 0 0,-1 0 0,1 0 0,0 0 0,0 0 0,0-1 0,0 1 0,0 0 0,-1 0 0,1-1 0,0 1 0,1-1 0,-1 1 0,0-1 0,0 1 0,0-1 0,0 0 0,0 1 0,0-1 0,0 0 0,1 0 0,-1 0 0,0 0 0,0 0 0,0 0 0,0 0 0,1 0 0,1-1 0,40-1 0,6-15 0,-43 14 0,0 1 0,0-1 0,0 1 0,0 0 0,1 0 0,-1 1 0,8-1 0,-13 2 0,-1 1 0,1-1 0,-1 0 0,1 0 0,-1 1 0,0-1 0,1 0 0,-1 1 0,0-1 0,1 1 0,-1-1 0,0 0 0,1 1 0,-1-1 0,0 1 0,0-1 0,1 1 0,-1-1 0,0 1 0,0-1 0,0 1 0,0-1 0,0 1 0,0-1 0,0 1 0,0-1 0,0 1 0,0-1 0,0 1 0,0-1 0,0 1 0,-2 20 0,2-20 0,-3 11 0,0 0 0,-1 0 0,0 0 0,-1 0 0,-11 17 0,10-16 0,-1-1 0,2 1 0,0 0 0,-4 16 0,8-29 1,1 0 0,0 1 1,0-1-1,0 0 0,0 0 0,0 0 0,0 1 0,0-1 1,0 0-1,0 0 0,0 0 0,-1 1 0,1-1 0,0 0 1,0 0-1,0 0 0,0 1 0,0-1 0,1 0 0,-1 0 1,0 0-1,0 1 0,0-1 0,0 0 0,0 0 0,0 0 1,0 1-1,0-1 0,0 0 0,0 0 0,1 0 0,-1 0 1,0 1-1,0-1 0,0 0 0,0 0 0,1 0 0,-1 0 1,0 0-1,0 0 0,0 1 0,0-1 0,1 0 0,-1 0 1,0 0-1,0 0 0,0 0 0,1 0 0,-1 0 0,0 0 1,0 0-1,1 0 0,-1 0 0,0 0 0,0 0 0,0 0 1,1 0-1,-1 0 0,0 0 0,0 0 0,10-5-1185,5-15-4387,0-7-3984</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5.807"/>
    </inkml:context>
    <inkml:brush xml:id="br0">
      <inkml:brushProperty name="width" value="0.025" units="cm"/>
      <inkml:brushProperty name="height" value="0.025" units="cm"/>
    </inkml:brush>
  </inkml:definitions>
  <inkml:trace contextRef="#ctx0" brushRef="#br0">6 1 15791,'0'0'14285,"0"10"-13468,-1 2-617,-1-1-53,1 0 0,0 1 0,1-1 0,0 0-1,1 0 1,2 16 0,-2-26-137,0 0-1,-1-1 1,1 1 0,0 0-1,-1 0 1,1 0-1,0-1 1,0 1 0,0 0-1,0-1 1,-1 1-1,1-1 1,0 1 0,0-1-1,0 1 1,0-1 0,0 0-1,1 1 1,-1-1-1,0 0 1,0 0 0,0 0-1,0 0 1,0 0-1,0 0 1,0 0 0,0 0-1,0 0 1,0 0 0,0-1-1,0 1 1,1 0-1,-1-1 1,-1 1 0,1-1-1,0 1 1,0-1-1,1 0 1,37-23 261,-8-7-271,-23 22 0,-1 1 0,2 0 0,-1 1 0,16-10 0,-23 18 0,-1 1 0,1 0 0,-1 0 0,1-1 0,-1 1 0,1 0 0,-1 0 0,0 0 0,0 0 0,0 0 0,0-1 0,0 1 0,-1 0 0,0 2 0,-10 41 0,8-37 0,0 1 0,1 0 0,0 0 0,1-1 0,-1 1 0,2 0 0,-1 0 0,1 0 0,0 0 0,2 9 0,-2-17 0,1-1 0,-1 1 0,0-1 0,0 1 0,0-1 0,1 1 0,-1-1 0,0 1 0,0-1 0,1 0 0,-1 1 0,1-1 0,-1 1 0,0-1 0,1 0 0,-1 1 0,1-1 0,-1 0 0,0 0 0,1 1 0,-1-1 0,1 0 0,-1 0 0,1 0 0,-1 0 0,1 0 0,-1 1 0,1-1 0,-1 0 0,1 0 0,-1 0 0,1 0 0,-1 0 0,1-1 0,-1 1 0,1 0 0,-1 0 0,1 0 0,-1 0 0,1 0 0,-1-1 0,1 1 0,-1 0 0,1 0 0,-1-1 0,0 1 0,1 0 0,-1-1 0,1 0 0,18-17 0,11-36 0,-23 39 0,1 1 0,0 0 0,1 0 0,18-22 0,-27 36-66,0 0 0,1 0 1,-1-1-1,0 1 0,0 0 0,0 0 0,0 0 1,0 0-1,1-1 0,-1 1 0,0 0 0,0 0 1,0 0-1,1 0 0,-1 0 0,0 0 0,0 0 1,1 0-1,-1 0 0,0 0 0,0 0 0,1 0 0,-1 0 1,0 0-1,0 0 0,0 0 0,1 0 0,-1 0 1,0 0-1,0 0 0,1 0 0,-1 0 0,0 0 1,0 0-1,0 0 0,1 0 0,-1 0 0,0 1 1,0-1-1,0 0 0,1 0 0,-1 0 0,0 0 1,0 1-1,0-1 0,0 0 0,0 0 0,1 0 1,-1 1-1,0-1 0,0 0 0,0 0 0,0 0 1,0 1-1,0-1 0,0 0 0,0 0 0,0 1 1,0-1-1,0 0 0,0 1 0,2 17-7995,-2-15 6093,1 7-7305</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6.462"/>
    </inkml:context>
    <inkml:brush xml:id="br0">
      <inkml:brushProperty name="width" value="0.025" units="cm"/>
      <inkml:brushProperty name="height" value="0.025" units="cm"/>
    </inkml:brush>
  </inkml:definitions>
  <inkml:trace contextRef="#ctx0" brushRef="#br0">211 1 17489,'0'0'9657,"-6"9"-8755,-37 59 759,-51 74 1397,113-161-3087,45-51-433,-59 64 291,-1 1 53,0 0-1,0-1 1,0 1-1,-1-1 1,0 0-1,0 0 1,-1 0-1,1-1 0,2-11 1,-22 24 59,11-1 87,0 0 0,1 1-1,-1 0 1,1 0 0,1 1-1,-1-1 1,1 1 0,0 0-1,0 0 1,1 1 0,0-1 0,-3 13-1,1-3 116,1 0-1,1 1 1,0 0 0,1 29-1,2-47-128,0-1 0,0 1 1,0-1-1,0 1 0,0-1 0,0 1 0,0-1 0,0 1 0,1 0 0,-1-1 0,0 1 1,0-1-1,1 1 0,-1 0 0,0-1 0,0 1 0,1-1 0,-1 1 0,0 0 1,1 0-1,-1-1 0,1 1 0,-1 0 0,0 0 0,1-1 0,-1 1 0,1 0 0,-1 0 1,1 0-1,-1 0 0,1 0 0,-1-1 0,0 1 0,1 0 0,-1 0 0,1 0 0,-1 0 1,1 0-1,-1 1 0,1-1 0,-1 0 0,1 0 0,-1 0 0,0 0 0,1 0 1,-1 1-1,1-1 0,-1 0 0,1 0 0,-1 1 0,0-1 0,1 0 0,-1 1 0,0-1 1,1 0-1,-1 1 0,0-1 0,1 1 0,-96-143-14,75 99 0,24 49 0,1-1 0,0-1 0,0 1 0,0-1 0,1 0 0,6 4 0,-7-4 0,12 6-597,0 0-1,1 0 1,0-2-1,1 0 1,0-1 0,0-1-1,1-1 1,-1-1-1,1 0 1,22 0-1,-27-4-6251</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7.234"/>
    </inkml:context>
    <inkml:brush xml:id="br0">
      <inkml:brushProperty name="width" value="0.025" units="cm"/>
      <inkml:brushProperty name="height" value="0.025" units="cm"/>
    </inkml:brush>
  </inkml:definitions>
  <inkml:trace contextRef="#ctx0" brushRef="#br0">364 22 4901,'0'0'10020,"10"-4"-5904,1-1-3076,-8 3-606,1 0 0,0 0 0,0 1 0,1-1 0,-1 1 0,0 0-1,0 0 1,1 1 0,-1-1 0,5 1 0,-8 0-356,-1 0 0,0 0-1,1 0 1,-1 0 0,1 0 0,-1 0-1,0 0 1,1 0 0,-1 0 0,0 1-1,1-1 1,-1 0 0,0 0 0,1 0-1,-1 0 1,0 1 0,1-1 0,-1 0-1,0 0 1,1 1 0,-1-1 0,0 0-1,0 0 1,0 1 0,1-1 0,-1 0-1,0 1 1,0-1 0,0 0 0,1 1-1,-1-1 1,0 0 0,0 1 0,0-1-1,0 1 1,0-1 0,0 0 0,0 1-1,0-1 1,0 0 0,0 1 0,0-1-1,0 1 1,0-1 0,0 0-1,0 1 1,-1-1 0,1 0 0,0 1-1,0-1 1,0 0 0,-1 1 0,1-1-1,0 0 1,0 0 0,-1 1 0,1-1-1,0 0 1,0 0 0,-1 1 0,1-1-1,-1 0 1,-18 21 448,-15 4-407,-2-3 0,-1 0 0,-1-3 0,-56 22 0,-52 26 1320,142-65-1391,0 1-1,0-1 1,0 1 0,0 0-1,1 0 1,-1 0 0,-2 4 0,3 7 14,4-13-61,0 0 0,-1-1 0,1 1 0,0 0-1,0 0 1,0-1 0,-1 1 0,1 0 0,0-1-1,0 1 1,0-1 0,0 0 0,0 1 0,1-1 0,-1 0-1,0 1 1,1-1 0,41 6-510,0-1 0,-1-2 0,76-6 0,-28 1-1480,-63 2-4812,-7 0-5467</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7.967"/>
    </inkml:context>
    <inkml:brush xml:id="br0">
      <inkml:brushProperty name="width" value="0.025" units="cm"/>
      <inkml:brushProperty name="height" value="0.025" units="cm"/>
    </inkml:brush>
  </inkml:definitions>
  <inkml:trace contextRef="#ctx0" brushRef="#br0">83 1 16944,'0'0'13223,"0"15"-12315,-2 20-626,-1 1 0,-2-1 0,-1 1 0,-2-2 0,-20 55 0,18-66-282,7-17 0,0 0 0,0 0 0,1 0 0,0 0 0,0 0 0,0 1 0,1-1 0,0 1 0,-1 10 0,3-16 0,0 0 0,0 0 0,0-1 0,0 1 0,-1 0 0,1-1 0,0 1 0,0-1 0,0 1 0,0-1 0,0 0 0,0 1 0,1-1 0,-1 0 0,0 0 0,0 0 0,0 0 0,0 0 0,0 0 0,0 0 0,0 0 0,0 0 0,0 0 0,2-1 0,2 1 0,97-3 0,-1-4 0,102-20 0,-202 26 0,6 1-472,0-1 1,-1-1-1,1 0 1,0 0-1,-1 0 1,1 0-1,-1-1 1,8-5-1,4-8-8064</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19.792"/>
    </inkml:context>
    <inkml:brush xml:id="br0">
      <inkml:brushProperty name="width" value="0.025" units="cm"/>
      <inkml:brushProperty name="height" value="0.025" units="cm"/>
    </inkml:brush>
  </inkml:definitions>
  <inkml:trace contextRef="#ctx0" brushRef="#br0">206 152 1409,'0'0'4677,"9"-10"-1987,-1 2-2395,42-46 4365,-47 50-3903,0 1 1,-1-1-1,1 0 0,-1 0 1,0 0-1,0 0 0,0 0 1,0 0-1,-1 0 0,0-1 1,0 1-1,0-1 0,0 1 1,-1-1-1,0-5 0,0 9-678,0 1 0,0 0 0,-1-1 0,1 1 0,0-1 0,0 1 0,-1-1 0,1 1 0,-1 0 0,1-1-1,0 1 1,-1 0 0,1-1 0,-1 1 0,1 0 0,-1-1 0,1 1 0,-1 0 0,1 0 0,-1 0-1,1 0 1,-1-1 0,1 1 0,-1 0 0,1 0 0,-1 0 0,1 0 0,-1 0 0,1 0 0,-1 0 0,1 0-1,-1 1 1,1-1 0,-1 0 0,0 0 0,1 0 0,0 1 0,-2-1 0,-20 10 399,-1 9-357,2 1 0,0 1 0,2 1 0,0 0 0,-23 37 0,12-17 263,23-32-337,-3 0 137,2 1 1,0 0-1,0 1 0,1 0 1,0 0-1,1 1 0,0-1 0,1 1 1,-6 26-1,11-38-178,0 0-1,0 1 1,0-1-1,0 0 1,0 0-1,0 0 1,0 1-1,1-1 1,-1 0-1,1 0 1,-1 0-1,0 0 1,1 1-1,0-1 1,-1 0-1,1 0 1,0 0-1,-1 0 1,1-1-1,0 1 1,0 0-1,0 0 1,0 0-1,2 1 1,0 0 7,1-1 0,-1 1-1,1-1 1,0 0 0,-1 0 0,1 0 0,0 0 0,4 0 0,8 0 14,-1-1 0,0-1 1,21-2-1,-24 0-27,0 0 0,0 0 0,22-11 0,-30 13 0,0-1 0,0 0 0,-1 0 0,1 0 0,-1 0 0,1 0 0,-1-1 0,0 1 0,0-1 0,0 0 0,0 0 0,-1 0 0,1 0 0,-1-1 0,4-6 0,-8 10 0,0 0 0,0-1 0,0 1 0,0 0 0,1 0 0,-1 0 0,0 0 0,0 0 0,0 0 0,0 1 0,0-1 0,0 1 0,0-1 0,-2 2 0,-11 5 0,1 1 0,1 1 0,-1 0 0,1 0 0,1 1 0,-22 23 0,33-29 0,10-6 0,9-5 0,28-30 0,-36 28 0,0 0 0,0 1 0,1 1 0,0-1 0,1 2 0,-1 0 0,13-5 0,-23 11 0,0 0 0,-1 0 0,1 0 0,-1 0 0,1 0 0,-1 0 0,1 0 0,-1 0 0,1 0 0,0 0 0,-1 1 0,1-1 0,-1 0 0,1 0 0,-1 1 0,1-1 0,-1 0 0,0 1 0,1-1 0,-1 0 0,1 1 0,-1-1 0,0 1 0,1-1 0,-1 0 0,0 1 0,1-1 0,-1 1 0,0-1 0,0 1 0,1 0 0,-1-1 0,0 1 0,0-1 0,0 1 0,0-1 0,0 1 0,0-1 0,0 1 0,0 0 0,0-1 0,0 2 0,-1 30 0,0-27 0,-2 14 0,0 1 0,-2-1 0,0 0 0,-9 20 0,-3 10 0,16-44-133,17-43-10539,-11 12 209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5.766"/>
    </inkml:context>
    <inkml:brush xml:id="br0">
      <inkml:brushProperty name="width" value="0.025" units="cm"/>
      <inkml:brushProperty name="height" value="0.025" units="cm"/>
    </inkml:brush>
  </inkml:definitions>
  <inkml:trace contextRef="#ctx0" brushRef="#br0">133 0 17681,'0'0'1142,"-5"9"-160,-17 33-194,3 1-1,1 1 1,1 1-1,3 0 0,2 1 1,2 0-1,-4 53 1,13-98-700,1 0 1,0 0-1,0 0 1,0 1 0,0-1-1,0 0 1,0 0-1,0 0 1,0 0 0,0 0-1,1 1 1,-1-1-1,0 0 1,1 0-1,-1 0 1,1 0 0,-1 0-1,1 0 1,0 0-1,-1 0 1,1 0 0,1 1-1,-1-2-16,0 1-1,0-1 1,0 0 0,0 1-1,1-1 1,-1 0 0,0 0 0,0 0-1,0 0 1,0 0 0,0 0-1,0 0 1,0-1 0,1 1-1,-1 0 1,0-1 0,0 1-1,2-2 1,7-3 364,0-1 0,0 0 1,14-13-1,-20 16-253,27-22 311,69-53-239,89-92 0,-186 168-737,8-13-2874,-10 5-7230</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20.665"/>
    </inkml:context>
    <inkml:brush xml:id="br0">
      <inkml:brushProperty name="width" value="0.025" units="cm"/>
      <inkml:brushProperty name="height" value="0.025" units="cm"/>
    </inkml:brush>
  </inkml:definitions>
  <inkml:trace contextRef="#ctx0" brushRef="#br0">246 1 8520,'0'0'13842,"-3"9"-12475,-7 18-785,-2 0 0,0-1 0,-2 0 0,0-1 0,-2-1-1,-1 0 1,-30 32 0,46-55-548,0 0 1,0 0-1,0 0 0,0-1 1,0 1-1,0 0 0,0 0 1,0 0-1,0-1 0,0 1 1,-1-1-1,1 1 0,0-1 0,0 1 1,-1-1-1,1 0 0,-2 1 1,3-2-17,-1 1 0,1 0 0,0 0 0,-1-1 0,1 1 0,-1 0 0,1-1 1,0 1-1,-1 0 0,1-1 0,0 1 0,-1-1 0,1 1 0,0 0 0,0-1 0,-1 1 0,1-1 1,0 1-1,0-1 0,0 1 0,0-1 0,0 1 0,-1-1 0,1 1 0,0-1 0,0 1 0,0-1 1,1 0-1,-1-4-62,0 0 0,1 1 0,0-1-1,0 0 1,0 1 0,0-1 0,4-8 0,-1 5-115,0 0-1,1 0 0,0 0 1,0 1-1,1 0 0,0-1 1,0 2-1,0-1 0,1 1 1,9-7-1,-15 17 167,0 0-1,0 0 1,-1 0 0,1 0-1,-1 0 1,0 0 0,-1 9-1,-20 65 400,15-63-270,2 0 0,0 0 0,0 1 1,1 0-1,0 20 0,3-35-133,0 0 1,0 0-1,0 0 1,0 0-1,0 0 1,1 0-1,-1 0 1,0 0-1,0-1 1,1 1-1,-1 0 1,1 0-1,-1 0 0,1-1 1,-1 1-1,1 0 1,0 0-1,-1-1 1,1 1-1,0 0 1,-1-1-1,1 1 1,0-1-1,0 1 1,-1-1-1,1 0 1,0 1-1,0-1 1,0 0-1,0 1 1,0-1-1,0 0 1,0 0-1,-1 0 1,1 0-1,0 0 0,0 0 1,0 0-1,0 0 1,0 0-1,0 0 1,0 0-1,0-1 1,0 1-1,-1 0 1,3-1-1,0 0 21,1-1-1,0 1 1,-1 0-1,1-1 1,-1 0-1,1 0 1,-1 0-1,0 0 1,0 0-1,5-5 1,-5 4 2,0-1 0,0-1 0,0 1 0,-1 0 0,1 0 0,-1-1 0,0 0 0,-1 1 0,1-1 0,-1 0 0,0 0 1,0 0-1,0 0 0,-1 0 0,1 0 0,-1 0 0,-1 0 0,1 0 0,-1 1 0,1-1 0,-1 0 0,-1 0 0,1 0 0,-1 0 1,0 1-1,0-1 0,0 1 0,-1-1 0,1 1 0,-6-6 0,3 4-20,0 0 1,-1 0-1,0 0 1,0 1-1,-1-1 0,1 2 1,-1-1-1,0 1 1,0 0-1,-1 0 0,1 1 1,-1 0-1,0 0 1,1 1-1,-1 0 0,0 1 1,-16-2-1,15 2-9,-17 2 76,26-1-77,-1 0 1,1 0-1,-1 0 1,1 0-1,-1 1 1,1-1-1,-1 0 0,1 0 1,-1 0-1,1 1 1,-1-1-1,1 0 1,-1 1-1,1-1 0,-1 0 1,1 1-1,0-1 1,-1 1-1,1-1 1,0 1-1,-1-1 0,1 1 1,0-1-1,0 1 1,-1-1-1,1 1 1,0-1-1,0 1 0,0-1 1,0 1-1,0-1 1,0 1-1,0 0 1,0-1-1,0 1 0,2 2 11,1 0-1,-1-1 0,1 0 0,0 0 0,-1 1 0,1-2 1,0 1-1,1 0 0,-1-1 0,0 1 0,5 1 1,0 0 52,27 14-20,85 38 720,-105-49-1751,1-1-1,-1-1 1,20 2 0,-1-3-5964</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1.648"/>
    </inkml:context>
    <inkml:brush xml:id="br0">
      <inkml:brushProperty name="width" value="0.025" units="cm"/>
      <inkml:brushProperty name="height" value="0.025" units="cm"/>
    </inkml:brush>
  </inkml:definitions>
  <inkml:trace contextRef="#ctx0" brushRef="#br0">81 34 6598,'-2'-26'13253,"-1"19"-7334,-4 18-2333,-10 40-3018,3 1 1,2 0-1,2 1 1,3 0-1,-1 103 1,8-155-569,0 1 0,-1-1 0,1 0 0,0 1 0,0-1 0,1 1 0,-1-1 0,0 0 0,0 1 0,1-1 0,-1 0 0,1 0 0,-1 1 0,1-1 0,-1 0 0,1 0 0,0 0 0,0 1 0,0-1 0,-1 0 0,1 0 0,0 0 0,2 1 0,-1-1 0,1-1 0,-1 1 0,1-1 0,-1 1 0,1-1 0,-1 0 0,1 0 0,-1 0 0,1 0 0,-1-1 0,1 1 0,-1-1 0,4 0 0,16-6 0,0-1 0,0-1 0,38-23 0,16-6 0,-70 36 0,3-3 0,0 2 0,0-1 0,0 1 0,1 1 0,-1-1 0,1 2 0,11-2 0,-13 1-524,-4-2-2849,4-6-6631</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3.190"/>
    </inkml:context>
    <inkml:brush xml:id="br0">
      <inkml:brushProperty name="width" value="0.025" units="cm"/>
      <inkml:brushProperty name="height" value="0.025" units="cm"/>
    </inkml:brush>
  </inkml:definitions>
  <inkml:trace contextRef="#ctx0" brushRef="#br0">88 0 13164,'0'0'9973,"-6"9"-7988,-7 14-1246,2 1 0,0 0 0,2 0 0,0 1 0,2 0 0,-6 40 0,9-33-579,-1 56 1,24-126 1937,23-130-2043,-38 147-57,-11 42 2,4-14 0,-1 2 0,2-1 0,-1 0 0,1 0 0,0 1 0,1-1 0,-1 17 0,3-25 0,-1 1 0,0-1 0,1 0 0,-1 1 0,0-1 0,1 0 0,-1 1 0,0-1 0,1 0 0,-1 0 0,0 0 0,1 1 0,-1-1 0,1 0 0,-1 0 0,0 0 0,1 0 0,-1 0 0,1 0 0,-1 0 0,1 0 0,-1 0 0,1 0 0,-1 0 0,0 0 0,1 0 0,-1 0 0,1 0 0,-1 0 0,0 0 0,1-1 0,-1 1 0,1 0 0,-1 0 0,0 0 0,1-1 0,-1 1 0,0 0 0,1-1 0,-1 1 0,0 0 0,1-1 0,17-11 0,-4-4 0,0 0 0,23-34 0,-24 32 0,0 0 0,24-25 0,-37 43 0,1 0 0,-1-1 0,0 1 0,1 0 0,-1-1 0,0 1 0,0 0 0,1 0 0,-1-1 0,0 1 0,1 0 0,-1 0 0,1-1 0,-1 1 0,0 0 0,1 0 0,-1 0 0,1 0 0,-1 0 0,0 0 0,1 0 0,-1 0 0,1 0 0,-1 0 0,0 0 0,1 0 0,-1 0 0,1 0 0,-1 0 0,1 0 0,-1 0 0,1 0 0,4 15 0,-4 34 0,-2-35 0,-16 194 0,18-202-466,1-9-864,1-12-3526,0-11-2457</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3.936"/>
    </inkml:context>
    <inkml:brush xml:id="br0">
      <inkml:brushProperty name="width" value="0.025" units="cm"/>
      <inkml:brushProperty name="height" value="0.025" units="cm"/>
    </inkml:brush>
  </inkml:definitions>
  <inkml:trace contextRef="#ctx0" brushRef="#br0">2 8 15310,'0'0'11222,"0"10"-10133,0-3-928,-1 39 228,1-43-366,0 1 0,0-1 1,0 0-1,1 1 1,0-1-1,-1 0 0,1 0 1,0 1-1,1-1 1,-1 0-1,1 0 1,2 4-1,-3-6 8,0 0 1,0-1-1,1 1 1,-1 0-1,0-1 1,0 1-1,1-1 1,-1 0-1,0 1 0,0-1 1,1 0-1,-1 0 1,0 0-1,1 0 1,-1 0-1,1 0 1,-1 0-1,0 0 0,0 0 1,1-1-1,-1 1 1,0 0-1,1-1 1,-1 1-1,0-1 1,0 0-1,0 1 1,0-1-1,1 0 0,-1 0 1,0 0-1,0 0 1,1-2-1,37-37 916,-34 34-1015,3-4 102,-5 6-29,-1 1 0,0 0 0,1 0-1,0 0 1,-1 0 0,1 1-1,0-1 1,1 1 0,-1-1 0,0 1-1,5-2 1,-6 38-58,-7 66 304,5-100-242,0 0 0,-1 0-1,1 0 1,0 0 0,0 1 0,0-1 0,0 0 0,0 0 0,0 0 0,0 0 0,0 0 0,1 1-1,-1-1 1,0 0 0,0 0 0,0 0 0,0 0 0,0 0 0,0 0 0,0 1 0,0-1 0,0 0 0,0 0-1,0 0 1,0 0 0,1 0 0,-1 0 0,0 0 0,0 0 0,0 1 0,0-1 0,0 0 0,0 0-1,1 0 1,-1 0 0,0 0 0,0 0 0,0 0 0,0 0 0,0 0 0,0 0 0,1 0 0,-1 0 0,0 0-1,0 0 1,0 0 0,0 0 0,0 0 0,1 0 0,-1 0 0,0 0 0,0 0 0,0 0 0,0 0-1,0-1 1,12-6 570,6-13 255,8-22-683,-18 28-186,0 0 1,1 0-1,1 1 1,13-14 0,-13 22-2532,-10 5 2301,0 0 1,1 0-1,-1 0 1,0 0-1,0 0 0,0 0 1,1 0-1,-1 0 1,0 0-1,0 0 1,1 0-1,-1 0 1,0 0-1,0 0 1,0 1-1,1-1 0,-1 0 1,0 0-1,0 0 1,0 0-1,1 0 1,-1 1-1,0-1 1,0 0-1,0 0 0,0 0 1,0 0-1,1 1 1,-1-1-1,0 0 1,0 0-1,0 0 1,0 1-1,0-1 0,0 0 1,0 0-1,0 1 1,0-1-1,0 0 1,0 0-1,0 1 1,0 7-7514</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4.452"/>
    </inkml:context>
    <inkml:brush xml:id="br0">
      <inkml:brushProperty name="width" value="0.025" units="cm"/>
      <inkml:brushProperty name="height" value="0.025" units="cm"/>
    </inkml:brush>
  </inkml:definitions>
  <inkml:trace contextRef="#ctx0" brushRef="#br0">118 1 18385,'0'0'7570,"-2"10"-7255,1-3-101,0 1 0,-1-1 0,0 0 0,0 0-1,-1 0 1,0 0 0,0 0 0,-1 0 0,0-1 0,0 0 0,0 0-1,-1 0 1,0 0 0,0 0 0,0-1 0,-9 6 0,-34 29 2482,90-72-3327,-11 11-228,38-48-1127,-73 75 1998,1 0 0,0 1 0,0-1-1,0 1 1,-2 10 0,1-6 40,-14 58 271,12-42 302,6-25 67,2-11 353,2-3-997,-1 2-68,-1 1-1,1 0 1,-1 0 0,-1-1 0,0 1-1,0-1 1,-1 0 0,0 1 0,-3-18-1,3 26 21,-1 0-1,1 1 0,0-1 1,0 0-1,0 0 0,-1 1 0,1-1 1,-1 0-1,1 0 0,0 1 1,-1-1-1,1 0 0,-1 1 1,1-1-1,-1 1 0,0-1 0,1 1 1,-1-1-1,0 1 0,1-1 1,-1 1-1,0-1 0,1 1 1,-1 0-1,0-1 0,0 1 0,0 0 1,1 0-1,-1 0 0,0-1 1,0 1-1,0 0 0,1 0 1,-1 0-1,0 0 0,0 1 0,0-1 1,1 0-1,-1 0 0,0 0 1,0 1-1,-1-1 0,1 1 9,0 0-1,-1 0 1,1 0 0,0 0-1,0 0 1,0 0-1,0 0 1,0 0-1,0 0 1,0 0 0,0 1-1,0-1 1,0 0-1,1 1 1,-1-1-1,0 0 1,1 1 0,-1-1-1,1 1 1,0-1-1,-1 1 1,1 2 0,1-1-3,-1-1 1,1 0 0,0 1 0,-1-1-1,1 0 1,1 0 0,-1 0 0,0 0-1,0 0 1,1 0 0,-1 0 0,1 0-1,-1-1 1,1 1 0,0 0 0,0-1 0,0 0-1,0 1 1,0-1 0,0 0 0,0 0-1,0 0 1,1 0 0,-1 0 0,0-1-1,0 1 1,5 0 0,9 3-524,0-1 0,27 1 0,-42-4 485,35 2-4024,-4-2-3454</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5.411"/>
    </inkml:context>
    <inkml:brush xml:id="br0">
      <inkml:brushProperty name="width" value="0.025" units="cm"/>
      <inkml:brushProperty name="height" value="0.025" units="cm"/>
    </inkml:brush>
  </inkml:definitions>
  <inkml:trace contextRef="#ctx0" brushRef="#br0">65 10 11243,'0'0'3961,"-9"-2"-1522,-27-5-127,35 7-2166,0 0 0,1 0 0,-1 0 0,0 0 0,1 0 0,-1 0 0,0 0 0,0 0 0,1 0 0,-1 1 0,0-1 0,1 0 0,-1 0 0,1 1 0,-1-1 0,0 0 0,1 1 0,-1-1 0,1 1 0,-1-1 0,1 1 0,-1-1 0,1 1 0,-1-1 0,1 1 0,-1-1 0,1 1 0,0-1 0,-1 1 0,1 0 0,0-1 0,0 1 0,-1 0 0,1-1 0,0 1 0,0 0 0,0-1 0,0 1 0,0 0 0,0 0 0,0-1 0,0 1 0,0 0 0,4 29 1784,-1-25-1826,-1 0 0,1-1-1,0 1 1,0-1 0,1 0-1,-1 0 1,1 0 0,0 0-1,0-1 1,0 1 0,1-1-1,-1 0 1,1-1-1,9 5 1,71 26 103,61 3-415,-144-35 202,-1-1-1,0 0 1,0 0 0,0 1 0,0-1 0,0 0-1,0 1 1,-1-1 0,1 1 0,0 0-1,0-1 1,0 1 0,0 0 0,-1-1 0,1 1-1,0 0 1,0 0 0,-1 0 0,1-1-1,-1 1 1,1 0 0,-1 0 0,1 0-1,-1 0 1,0 0 0,1 0 0,-1 0 0,0 2-1,0-1 11,0 0-1,-1 0 1,1 0-1,-1 0 1,0 0-1,0 0 0,0-1 1,0 1-1,0 0 1,0 0-1,0-1 1,-1 1-1,-1 2 1,-6 4 103,0 1 1,-1-2 0,-16 11 0,7-7 181,-1 0 1,-1-2-1,0 0 1,0-1-1,0-1 1,-1-1-1,0-1 1,-27 2-1,40-5-4354,21-3-6262,9-6-4973</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6.147"/>
    </inkml:context>
    <inkml:brush xml:id="br0">
      <inkml:brushProperty name="width" value="0.025" units="cm"/>
      <inkml:brushProperty name="height" value="0.025" units="cm"/>
    </inkml:brush>
  </inkml:definitions>
  <inkml:trace contextRef="#ctx0" brushRef="#br0">157 1 11179,'0'0'14563,"1"8"-12882,0 6-1316,-1-1 0,0 1-1,-2-1 1,1 0 0,-1 1 0,-1-1-1,-9 25 1,-44 99 724,39-99-708,-7 12-24,14-29-158,0 0 1,-11 34 0,21-55-200,0 1 0,0-1 0,0 0 0,0 1 0,0-1 0,0 0 0,0 0 0,0 1 0,0-1 0,0 0 0,0 0 0,0 1 0,0-1 0,0 0 0,1 1 0,-1-1 0,0 0 0,0 0 0,0 0 0,0 1 0,1-1 0,-1 0 0,0 0 0,0 0 0,0 1 0,1-1 0,-1 0 0,0 0 0,0 0 0,1 0 0,-1 1 0,0-1 0,0 0 0,1 0 0,-1 0 0,0 0 0,0 0 0,1 0 0,-1 0 0,0 0 0,1 0 0,-1 0 0,0 0 0,0 0 0,1 0 0,-1 0 0,0 0 0,0 0 0,1 0 0,-1-1 0,0 1 0,0 0 0,1 0 0,-1 0 0,20-6 0,-19 5 0,59-23-31,-28 10-396,1 1 1,0 1-1,1 2 1,0 1 0,1 2-1,68-6 1</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7.025"/>
    </inkml:context>
    <inkml:brush xml:id="br0">
      <inkml:brushProperty name="width" value="0.025" units="cm"/>
      <inkml:brushProperty name="height" value="0.025" units="cm"/>
    </inkml:brush>
  </inkml:definitions>
  <inkml:trace contextRef="#ctx0" brushRef="#br0">106 1 13965,'0'0'9481,"-2"13"-7532,-13 65-118,-32 95-1,6-29-137,93-249 325,-40 74-2018,-2 0 0,0 0 0,-2-1 0,-2 0 0,-1 0 0,1-36 0,-8 64 0,-3 10 0,-4 9 0,5-4 0,-1 1 0,2 0 0,-1 0 0,2 0 0,-1 0 0,2 1 0,0-1 0,0 17 0,1-28 0,1 0 0,-1 0 0,0-1 0,1 1 0,-1 0 0,1 0 0,-1 0 0,0-1 0,1 1 0,0 0 0,-1-1 0,1 1 0,-1 0 0,1-1 0,0 1 0,0-1 0,-1 1 0,1-1 0,0 1 0,0-1 0,-1 0 0,1 1 0,0-1 0,0 0 0,0 0 0,0 1 0,0-1 0,-1 0 0,1 0 0,0 0 0,0 0 0,0 0 0,0 0 0,0 0 0,0-1 0,0 1 0,-1 0 0,1 0 0,0-1 0,0 1 0,0 0 0,0-1 0,41-17 0,-18 0 0,0-1 0,39-42 0,9-7 0,-72 68 0,0-1 0,0 1 0,0-1 0,1 1 0,-1 0 0,0-1 0,1 1 0,-1 0 0,0-1 0,1 1 0,-1 0 0,0-1 0,1 1 0,-1 0 0,1 0 0,-1-1 0,0 1 0,1 0 0,-1 0 0,1 0 0,-1 0 0,1 0 0,-1 0 0,1-1 0,-1 1 0,1 0 0,-1 0 0,1 0 0,-1 0 0,1 1 0,-1-1 0,0 0 0,1 0 0,-1 0 0,1 0 0,-1 0 0,1 1 0,-1-1 0,0 0 0,1 0 0,-1 1 0,1-1 0,-1 0 0,0 1 0,1-1 0,-1 0 0,0 1 0,1-1 0,-1 1 0,1 33 0,-17 44 0,-9-9 0,-19 66 0,43-126 43,3-9-29,3-6-749,19-54-8442,-12 17-1179</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37.914"/>
    </inkml:context>
    <inkml:brush xml:id="br0">
      <inkml:brushProperty name="width" value="0.025" units="cm"/>
      <inkml:brushProperty name="height" value="0.025" units="cm"/>
    </inkml:brush>
  </inkml:definitions>
  <inkml:trace contextRef="#ctx0" brushRef="#br0">243 1 18193,'0'0'7687,"-5"8"-6464,-17 30-339,10-14-201,-2 0 0,0-1 0,-2-1-1,0-1 1,-1 0 0,-22 20 0,38-40-683,1-1 0,0 1 0,-1-1 0,1 1 0,0-1 0,-1 0 0,1 1 0,-1-1 0,1 0 0,-1 1 0,1-1 0,-1 0 0,1 1 0,-1-1 0,1 0 0,-1 0 0,1 0 0,-1 0 0,0 0 0,1 1 0,-1-1 0,1 0 0,-1 0 0,1 0 0,-1 0 0,0-1 0,1 1 0,-1 0 0,1 0 0,-1 0 0,1 0 0,-1-1 0,1 1 0,-1 0 0,0-1 0,-3-22 0,14-29 0,25-43 0,-40 143 0,-1-19 0,1-1 0,1 1 0,0 50 0,4-78 0,0 0 0,0 1 0,-1-1 0,1 0 0,0 0 0,0 1 0,0-1 0,0 0 0,1 0 0,-1 1 0,0-1 0,0 0 0,1 0 0,-1 0 0,1 0 0,-1 1 0,1-1 0,-1 0 0,1 0 0,0 0 0,-1 0 0,1 0 0,0 0 0,0 0 0,0 0 0,0-1 0,0 1 0,0 0 0,0 0 0,0-1 0,0 1 0,0-1 0,0 1 0,0-1 0,0 1 0,1-1 0,-1 0 0,0 1 0,0-1 0,1 0 0,-1 0 0,0 0 0,0 0 0,1 0 0,-1 0 0,0-1 0,0 1 0,2-1 0,2 0 0,-1-1 0,1 0 0,-1 0 0,0 0 0,0 0 0,0-1 0,0 0 0,-1 1 0,1-1 0,-1-1 0,7-6 0,-7 7 0,0-1 0,0 0 0,0 0 0,-1 0 0,0 0 0,1 0 0,-1 0 0,-1-1 0,1 1 0,0-1 0,-1 1 0,0-1 0,0 1 0,-1-1 0,1-6 0,-2 11 0,1 0 0,-1 0 0,0-1 0,1 1 0,-1 0 0,0 0 0,1 0 0,-1 0 0,0 0 0,1 1 0,-1-1 0,0 0 0,1 0 0,-1 0 0,1 0 0,-1 1 0,0-1 0,1 0 0,-1 1 0,1-1 0,-1 0 0,1 1 0,-1-1 0,1 1 0,-1-1 0,0 2 0,-20 13 0,20-14 0,-6 4 0,-11 6 0,18-11 0,-1-1 0,0 1 0,1 0 0,-1 0 0,1-1 0,-1 1 0,1 0 0,0 0 0,-1-1 0,1 1 0,-1-1 0,1 1 0,0 0 0,-1-1 0,1 1 0,0-1 0,-1 1 0,1-1 0,0 1 0,-1-1 0,1 1 0,0-1 0,0 1 0,0-1 0,0 0 0,0 1 0,0-1 0,0 1 0,0-1 0,0 1 0,0-1 0,0 0 0,0 1 0,0-1 0,-1-7 0,-1 0 0,0 0 0,-1 1 0,1-1 0,-2 1 0,1 0 0,-1 0 0,0 0 0,0 0 0,-10-10 0,11 13 0,0 0 0,0 0 0,-1 0 0,0 1 0,0-1 0,0 1 0,0 0 0,0 0 0,-1 1 0,1-1 0,-1 1 0,1 0 0,-1 0 0,0 1 0,0-1 0,0 1 0,-7-1 0,12 3 0,-1 0 0,0-1 0,0 1 0,1 0 0,-1 0 0,1 0 0,-1-1 0,1 1 0,-1 0 0,1 0 0,0 0 0,-1 0 0,1 0 0,0 0 0,0 0 0,-1 0 0,1 0 0,0 0 0,0-1 0,0 1 0,0 0 0,0 0 0,0 0 0,1 0 0,-1 0 0,0 0 0,0 0 0,1 0 0,-1 0 0,1 0 0,-1 0 0,1 0 0,-1-1 0,1 1 0,-1 0 0,1 0 0,0 0 0,4 2 3,-1 0-1,1 0 1,0 0-1,0-1 1,0 0-1,0 0 1,0 0 0,0-1-1,0 1 1,9 0-1,63 4-55,-49-4-45,46 2-2524,-25-2-6628,-18-2-6621</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2.564"/>
    </inkml:context>
    <inkml:brush xml:id="br0">
      <inkml:brushProperty name="width" value="0.025" units="cm"/>
      <inkml:brushProperty name="height" value="0.025" units="cm"/>
    </inkml:brush>
  </inkml:definitions>
  <inkml:trace contextRef="#ctx0" brushRef="#br0">0 1 12908,'0'0'4965,"8"0"-3828,150-1 2620,167 2-3985,-319-1-128,-3-1 62,0 1 1,-1 0-1,1 0 0,0 0 0,-1 0 1,1 1-1,0-1 0,-1 1 0,1-1 1,-1 1-1,1 0 0,-1 0 0,1 0 1,3 3-1,-6-4 146,0 1-1,0-1 1,0 1 0,0-1 0,0 0-1,-1 1 1,1-1 0,0 1 0,0-1 0,0 0-1,-1 1 1,1-1 0,0 0 0,0 1-1,-1-1 1,1 0 0,0 1 0,-1-1-1,1 0 1,0 0 0,-1 0 0,1 1 0,0-1-1,-1 0 1,1 0 0,-1 0 0,1 0-1,0 1 1,-1-1 0,1 0 0,-1 0-1,1 0 1,-1 0 0,1 0 0,0 0 0,-1 0-1,0-1 1,0 2 5,-25 4-3818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158"/>
    </inkml:context>
    <inkml:brush xml:id="br0">
      <inkml:brushProperty name="width" value="0.025" units="cm"/>
      <inkml:brushProperty name="height" value="0.025" units="cm"/>
    </inkml:brush>
  </inkml:definitions>
  <inkml:trace contextRef="#ctx0" brushRef="#br0">4 0 18161,'0'0'4773,"-3"50"-2019,20-41-159,8-4-609,5-1-897,6-1-865,0 1-160,0 2-545,-3-1-1665,-4 5-2242,-6-2-1089,-6-3-2979</inkml:trace>
  <inkml:trace contextRef="#ctx0" brushRef="#br0" timeOffset="1">386 86 18674,'0'0'5669,"-19"57"-4708,15-42-577,4-3-320,0-3-512,0-6-2147,4-3-1921,3 0-2498</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2.907"/>
    </inkml:context>
    <inkml:brush xml:id="br0">
      <inkml:brushProperty name="width" value="0.025" units="cm"/>
      <inkml:brushProperty name="height" value="0.025" units="cm"/>
    </inkml:brush>
  </inkml:definitions>
  <inkml:trace contextRef="#ctx0" brushRef="#br0">0 1 7815,'0'0'14702,"90"28"-14029,-34-27-353,0 0-224,2 1-64,-4 0-1153,-6-2-2210,-7 0-1345,-9 0-2980</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3.248"/>
    </inkml:context>
    <inkml:brush xml:id="br0">
      <inkml:brushProperty name="width" value="0.025" units="cm"/>
      <inkml:brushProperty name="height" value="0.025" units="cm"/>
    </inkml:brush>
  </inkml:definitions>
  <inkml:trace contextRef="#ctx0" brushRef="#br0">123 1 7207,'0'0'8824,"13"0"-7938,10 1-226,1 1 0,-1 0-1,31 9 1,-47-9-568,1 0 0,-1 1 0,0 0 0,0 0 0,0 0 0,-1 1 0,10 7 0,-13-9-92,-1 0 1,0 0-1,1 0 0,-1 1 0,0-1 1,-1 1-1,1 0 0,0-1 0,-1 1 0,1 0 1,-1 0-1,0 0 0,0 0 0,0 0 1,0 0-1,-1 0 0,1 0 0,-1 7 1,0-6 132,-1 0 0,0 0 0,0 1 0,0-1 0,0 0 0,-1 0 0,0 0 0,0 0 0,0 0 0,0-1 0,0 1 0,-1 0 0,0-1 0,-5 6 0,-54 44 1672,49-43-1527,-91 74 993,-22 17-4907,109-89-3704</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4.628"/>
    </inkml:context>
    <inkml:brush xml:id="br0">
      <inkml:brushProperty name="width" value="0.025" units="cm"/>
      <inkml:brushProperty name="height" value="0.025" units="cm"/>
    </inkml:brush>
  </inkml:definitions>
  <inkml:trace contextRef="#ctx0" brushRef="#br0">18 0 7911,'0'0'10789,"1"9"-8915,-1 60 1094,-16 114 0,14-147-3312,2-33-1758,3-23-1185,0-9-2697,-1-6-5190</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4.972"/>
    </inkml:context>
    <inkml:brush xml:id="br0">
      <inkml:brushProperty name="width" value="0.025" units="cm"/>
      <inkml:brushProperty name="height" value="0.025" units="cm"/>
    </inkml:brush>
  </inkml:definitions>
  <inkml:trace contextRef="#ctx0" brushRef="#br0">1 31 15663,'0'0'13773,"74"-16"-13581,-35 14-128,-2-2 0,2 0-64,-4 1-1217,-8 2-1377,-6 1-65,-9 0-224,-7 0-512</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5.303"/>
    </inkml:context>
    <inkml:brush xml:id="br0">
      <inkml:brushProperty name="width" value="0.025" units="cm"/>
      <inkml:brushProperty name="height" value="0.025" units="cm"/>
    </inkml:brush>
  </inkml:definitions>
  <inkml:trace contextRef="#ctx0" brushRef="#br0">67 1 11211,'0'0'13356,"53"36"-12171,-18-36-480,-1 0-449,3 0-192,-7-1-1153,-5 1-2114,-11 0-1377</inkml:trace>
  <inkml:trace contextRef="#ctx0" brushRef="#br0" timeOffset="1">0 215 7111,'0'0'19314,"57"22"-17745,-21-23-768,2-5-577,-1-1-159,1 2-866,-5 0-3651,-7 0-3012</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5.674"/>
    </inkml:context>
    <inkml:brush xml:id="br0">
      <inkml:brushProperty name="width" value="0.025" units="cm"/>
      <inkml:brushProperty name="height" value="0.025" units="cm"/>
    </inkml:brush>
  </inkml:definitions>
  <inkml:trace contextRef="#ctx0" brushRef="#br0">153 0 19442,'0'0'6561,"-11"0"-6038,4 0-447,1 1-1,-1-1 0,0 1 0,0 1 0,1-1 0,-1 1 0,0 0 0,1 0 0,0 1 1,-1 0-1,1 0 0,0 1 0,-5 4 0,3-3 152,4-3-81,1 0 1,0 1-1,0-1 1,0 1-1,0-1 0,0 1 1,0 0-1,1 0 1,-1 0-1,1 0 0,0 1 1,-2 3-1,7-6-129,1 0 1,0 0-1,-1 0 1,1 0-1,-1 0 0,1-1 1,0 1-1,-1-1 0,1 0 1,7-1-1,-8 1-10,15-1-137,57 4-565,-70-3 657,0 1 0,0 0 0,0 0 0,0 0 0,0 1 0,0 0 0,0 0 0,0 0 0,-1 0 0,1 1 0,6 4-1,-10-6 53,0 0 0,0 0 0,-1 0-1,1 0 1,0 1 0,0-1 0,-1 0 0,1 0-1,0 0 1,-1 1 0,1-1 0,-1 0-1,0 1 1,1-1 0,-1 0 0,0 1-1,0-1 1,0 1 0,0-1 0,0 0-1,0 1 1,0-1 0,-1 0 0,1 1-1,0-1 1,-1 0 0,1 1 0,-1-1 0,1 0-1,-1 0 1,0 1 0,0-1 0,1 0-1,-1 0 1,0 0 0,0 0 0,-1 1-1,-3 3 244,1-1-1,-1 0 0,1 0 0,-1 0 1,0 0-1,-9 4 0,5-4-185,0 1-1,0-2 0,-1 1 0,0-1 0,1-1 1,-1 0-1,0 0 0,0-1 0,0 0 0,0-1 1,0 0-1,-10-1 0,19 1-312,1-1 0,-1 1 0,0 0 0,1 0 0,-1-1 0,1 1 0,-1-1 0,0 1 0,1 0-1,-1-1 1,1 1 0,-1-1 0,1 1 0,0-1 0,-1 1 0,1-1 0,-1 0 0,1 1 0,0-1 0,0 1 0,-1-1 0,1 0 0,0 1-1,0-1 1,0 0 0,0 1 0,-1-1 0,1 0 0,0 1 0,0-1 0,0 0 0,1 1 0,-1-2 0,0 2 219,-1-18-10093</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6.773"/>
    </inkml:context>
    <inkml:brush xml:id="br0">
      <inkml:brushProperty name="width" value="0.025" units="cm"/>
      <inkml:brushProperty name="height" value="0.025" units="cm"/>
    </inkml:brush>
  </inkml:definitions>
  <inkml:trace contextRef="#ctx0" brushRef="#br0">64 73 4100,'0'0'25010,"-8"12"-24812,2-4-168,0 0 40,0 0-1,1 0 1,0 0-1,1 1 1,0 0 0,0-1-1,0 1 1,1 1-1,1-1 1,0 0-1,-2 17 1,4-25-61,0-1 1,0 1 0,0 0 0,0-1-1,0 1 1,1 0 0,-1-1 0,0 1-1,0 0 1,1-1 0,-1 1 0,0 0-1,1-1 1,-1 1 0,0-1 0,1 1-1,-1-1 1,1 1 0,-1-1 0,1 1-1,-1-1 1,1 0 0,0 1 0,-1-1-1,1 0 1,-1 1 0,1-1 0,0 0-1,-1 0 1,1 1 0,1-1 0,30-1 365,-22-1-279,-1 0-1,1-1 0,-1 0 0,13-6 0,-8 1-54,-1-1 1,0 0-1,0 0 0,0-2 0,-1 1 0,-1-1 0,0-1 0,-1 0 0,17-26 0,-27 38-45,-5 10 5,0-1 1,1 1-1,0 0 0,1 1 1,0-1-1,0 1 1,1 0-1,0-1 0,1 1 1,0 11-1,2-20 17,0-1 0,0 1 0,-1-1 0,1 1 0,1-1 0,-1 1 0,0-1 0,0 0 0,0 0 0,1 1 0,-1-1 0,0 0 0,1 0 0,-1 0 0,1 0 0,0-1 0,-1 1 0,1 0 0,0-1 0,-1 1 0,1-1 0,0 0 0,-1 1 0,1-1 0,0 0 0,0 0 1,0 0-1,-1 0 0,5-1 0,1 1 48,0-1 1,0 0 0,1 0 0,-1 0 0,0-1 0,8-3 0,-7 1-67,0 0 0,-1-1 0,1 0 0,-1-1 0,-1 1 0,1-1 0,-1 0 0,11-14 0,-14 17 0,0-1 0,-1 1 0,1-1 0,-1 0 0,0 1 0,0-1 0,-1 0 0,1 0 0,-1 0 0,0-1 0,0 1 0,0 0 0,0 0 0,-1-1 0,0 1 0,0 0 0,0-1 0,0 1 0,-1 0 0,-1-8 0,2 12 0,0 0 0,0-1 0,0 1 0,0 0 0,0-1 0,-1 1 0,1 0 0,0 0 0,0-1 0,0 1 0,0 0 0,0-1 0,-1 1 0,1 0 0,0 0 0,0 0 0,-1-1 0,1 1 0,0 0 0,0 0 0,-1 0 0,1-1 0,0 1 0,0 0 0,-1 0 0,1 0 0,0 0 0,-1 0 0,1 0 0,0 0 0,-1 0 0,1 0 0,0 0 0,0 0 0,-1 0 0,1 0 0,-1 0 0,-10 9 0,-4 16 0,15-24 0,-1 1 0,1-1 0,-1 0 0,1 1 0,-1-1 0,1 1 0,-1-1 0,1 0 0,0 1 0,0-1 0,0 1 0,0-1 0,0 1 0,0-1 0,0 1 0,1-1 0,-1 0 0,0 1 0,1-1 0,-1 1 0,1-1 0,0 0 0,-1 1 0,1-1 0,1 1 0,-1-1 0,1 0 0,-1 0 0,1 0 0,0-1 0,-1 1 0,1-1 0,0 1 0,-1-1 0,1 0 0,0 0 0,-1 1 0,1-1 0,0 0 0,0-1 0,-1 1 0,1 0 0,3-1 0,2-1 0,1 0 0,0-1 0,0 1 0,-1-2 0,0 1 0,1-1 0,-1 0 0,6-5 0,-10 6 0,1 1 0,-2-1 0,1 0 0,0 0 0,-1 0 0,1 0 0,-1-1 0,0 1 0,2-4 0,-16 24 0,9-12 0,-1-1 0,1 1 0,0 0 0,0 0 0,0 0 0,-2 7 0,5-12 0,0 1 0,0 0 0,0-1 0,0 1 0,0 0 0,-1 0 0,1-1 0,1 1 0,-1 0 0,0-1 0,0 1 0,0 0 0,0 0 0,0-1 0,1 1 0,-1 0 0,0-1 0,1 1 0,-1 0 0,0-1 0,1 1 0,0 0 0,0 0 0,0 0 0,1 0 0,-1-1 0,1 1 0,-1 0 0,0 0 0,1-1 0,0 1 0,-1-1 0,1 0 0,-1 1 0,1-1 0,0 0 0,1 0 0,34 1 0,42-5 0,3 1 0,-70 10 0,-7-3 0,0-16 0,-1-6 14,12-43 34,-15 59-64,0-1-1,0 1 1,0-1-1,0 1 1,1 0-1,-1-1 1,1 1-1,0 0 1,-1 0 0,1 0-1,0 0 1,0 0-1,0 1 1,0-1-1,1 1 1,-1-1-1,0 1 1,1 0 0,2-1-1,7-4-3275,-3-3-4285,-4-2-1018</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7.116"/>
    </inkml:context>
    <inkml:brush xml:id="br0">
      <inkml:brushProperty name="width" value="0.025" units="cm"/>
      <inkml:brushProperty name="height" value="0.025" units="cm"/>
    </inkml:brush>
  </inkml:definitions>
  <inkml:trace contextRef="#ctx0" brushRef="#br0">0 0 19154,'0'0'5926</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7.983"/>
    </inkml:context>
    <inkml:brush xml:id="br0">
      <inkml:brushProperty name="width" value="0.025" units="cm"/>
      <inkml:brushProperty name="height" value="0.025" units="cm"/>
    </inkml:brush>
  </inkml:definitions>
  <inkml:trace contextRef="#ctx0" brushRef="#br0">142 201 4708,'0'0'8488,"6"-9"-4970,18-28-581,-20 21 1931,-13 12-3152,-14 8-763,12 2-795,0 1 0,1 0 0,-1 1 0,2 0-1,-1 0 1,1 1 0,0 0 0,1 1 0,0 0 0,1 0-1,0 1 1,0 0 0,1 0 0,1 0 0,-8 24-1,12-34-141,1 0 0,-1 1-1,1-1 1,0 0-1,0 0 1,-1 1-1,1-1 1,0 0 0,0 1-1,0-1 1,0 0-1,1 1 1,-1-1-1,0 0 1,1 0 0,-1 1-1,0-1 1,1 0-1,-1 0 1,1 0-1,0 1 1,-1-1 0,1 0-1,0 0 1,0 0-1,0 0 1,1 1-1,0-1 9,0 0-1,1 0 1,-1-1-1,0 1 1,1 0 0,-1-1-1,0 0 1,1 1-1,-1-1 1,1 0-1,-1 0 1,0-1-1,5 0 1,5-1 103,1-1 1,-1-1 0,-1 0 0,22-11-1,-1-2-30,-1-2 0,-1-2 0,0 0 0,30-31 0,-48 41-46,-1 0-1,0-1 0,-1 0 1,0-1-1,-1 0 0,0-1 1,-1 0-1,-1 0 0,0 0 1,-1-1-1,8-31 0,-17 44 67,-5 10-159,-8 13 69,4 1 63,2 1 0,-13 38-1,20-50-67,0 1-1,0-1 0,2 0 0,-1 1 0,1-1 0,1 1 0,0-1 0,2 13 0,-2-23-114,0 0 0,1 0 0,-1 1 0,1-1 0,-1 0 0,1 0 0,-1 0 0,1 0 0,0 0 0,0 0 0,0 0 0,-1 0 0,1 0 0,0 0 0,0 0 0,0-1 0,0 1 0,0 0 0,1-1 0,-1 1 0,0-1 0,0 1 0,0-1 0,1 1 0,-1-1 0,0 0 0,0 0 0,1 1 0,-1-1-1,0 0 1,0 0 0,3-1 0,-1 1-600,1 0-1,-1 0 1,0-1-1,1 0 1,-1 1-1,0-1 1,0 0-1,1-1 1,-1 1-1,0-1 0,5-3 1,11-12-12546</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8.513"/>
    </inkml:context>
    <inkml:brush xml:id="br0">
      <inkml:brushProperty name="width" value="0.025" units="cm"/>
      <inkml:brushProperty name="height" value="0.025" units="cm"/>
    </inkml:brush>
  </inkml:definitions>
  <inkml:trace contextRef="#ctx0" brushRef="#br0">1 86 4068,'0'0'25133,"12"4"-24215,-5-1-810,-2-1-71,-1 0 0,1 0 0,-1-1 0,1 1 0,-1-1 0,1 0 0,0-1 0,0 1 0,-1-1 0,1 0 0,0 0 0,0 0 0,0-1 0,-1 1 0,1-1 0,0-1 0,6-1 0,-9 2-26,52-29 205,-52 28-204,0 1-1,1-1 1,-1 0 0,0 0 0,0 0 0,0 0 0,-1 0 0,1 0 0,0 0 0,-1-1 0,0 1-1,1-1 1,-1 1 0,0-1 0,0 0 0,0 1 0,-1-1 0,1 0 0,0-4 0,-1 6-12,-1 1 1,1-1-1,0 0 1,0 0-1,-1 0 1,1 1-1,0-1 0,-1 0 1,1 0-1,0 1 1,-1-1-1,1 0 1,-1 1-1,0-1 1,1 1-1,-1-1 1,1 0-1,-1 1 1,0 0-1,1-1 1,-1 1-1,0-1 1,0 1-1,1 0 1,-1-1-1,0 1 1,0 0-1,0 0 1,0 0-1,1 0 0,-1-1 1,0 1-1,0 0 1,0 0-1,1 1 1,-1-1-1,0 0 1,0 0-1,0 0 1,0 1-1,1-1 1,-1 0-1,-1 1 1,-2 0 3,-1 0 1,1 1 0,0-1 0,0 1-1,0 0 1,0 0 0,-5 4-1,1 0 59,0 1 0,1 0-1,0 0 1,1 1 0,0-1-1,0 2 1,0-1-1,1 1 1,1-1 0,-1 1-1,1 1 1,1-1 0,0 1-1,-4 16 1,7-25-55,0 0-1,0-1 1,0 1 0,0 0-1,0 0 1,1 0 0,-1 0-1,0 0 1,0 0 0,0-1-1,1 1 1,-1 0 0,1 0-1,-1 0 1,0-1 0,1 1-1,-1 0 1,1-1 0,0 1-1,-1 0 1,1-1 0,0 1-1,-1-1 1,1 1 0,0-1-1,-1 1 1,1-1 0,0 1-1,1 0 1,33 1 141,-25-3-161,1-1 0,-1 0 1,0-1-1,15-6 0,2-6-536,0-1 1,37-29-1,-49 34 622,-15 11-72,0 0 1,0 0 0,0 0-1,0 0 1,0 0-1,0 0 1,0 0-1,1-1 1,-1 1 0,0 0-1,0 0 1,0 0-1,0 0 1,0 0 0,0 0-1,0 0 1,0 0-1,0 0 1,0 0-1,1 0 1,-1 0 0,0 0-1,0 0 1,0 0-1,0 0 1,0 0 0,0 0-1,0 0 1,0 0-1,1 0 1,-1 0 0,0 0-1,0 0 1,0 0-1,0 0 1,0 0-1,0 0 1,0 0 0,0 0-1,1 0 1,-1 0-1,0 0 1,0 0 0,0 0-1,0 0 1,0 1-1,0-1 1,0 0-1,0 0 1,0 0 0,0 0-1,0 0 1,0 0-1,0 0 1,0 0 0,1 0-1,-1 1 1,0-1-1,0 0 1,0 0-1,0 0 1,0 0 0,0 0-1,0 0 1,0 0-1,0 0 1,0 1 0,-1-1-1,-2 14 414,-12 28 485,9-29-736,6-13-181,0 0 0,0 0 1,1 0-1,-1 0 0,0 0 0,0 0 1,0 0-1,0 0 0,0 0 0,0 0 0,0 0 1,0 0-1,0 0 0,0 0 0,1 0 1,-1 0-1,0 0 0,0 0 0,0 0 0,0 0 1,0 0-1,0 0 0,0 0 0,0 0 1,0 0-1,1 0 0,-1 0 0,0 0 0,0 0 1,0 0-1,0 0 0,0 0 0,0 1 1,0-1-1,0 0 0,0 0 0,0 0 0,0 0 1,0 0-1,0 0 0,0 0 0,0 0 1,1 0-1,-1 0 0,0 0 0,0 1 0,0-1 1,0 0-1,0 0 0,0 0 0,0 0 1,0 0-1,0 0 0,0 0 0,0 0 1,0 0-1,0 1 0,0-1 0,0 0 0,-1 0 1,1 0-1,0 0 0,10-8-2501,-10 8 2416,1-1 1,-1 1 0,0 0 0,1 0-1,-1 0 1,0-1 0,1 1 0,-1 0-1,0 0 1,1-1 0,-1 1-1,0 0 1,0-1 0,0 1 0,1 0-1,-1-1 1,0 1 0,0 0 0,0-1-1,0 1 1,0-1 0,1 1-1,-1 0 1,0-1 0,0 1 0,0 0-1,0-1 1,0 1 0,0-1 0,0 1-1,0 0 1,-1-1 0,1 1-1,0 0 1,0-1 0,0 1 0,0-1-1,0 1 1,-1 0 0,1-1 0,0 1-1,0 0 1,-1 0 0,1-1-1,0 1 1,0 0 0,-1-1 0,1 1-1,0 0 1,-1 0 0,1 0 0,0-1-1,-1 1 1,1 0 0,0 0-1,-1 0 1,1 0 0,-1 0 0,1 0-1,0 0 1,-1 0 0,1 0 0,0 0-1,-1 0 1,1 0 0,-1 0-1,0 0 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501"/>
    </inkml:context>
    <inkml:brush xml:id="br0">
      <inkml:brushProperty name="width" value="0.025" units="cm"/>
      <inkml:brushProperty name="height" value="0.025" units="cm"/>
    </inkml:brush>
  </inkml:definitions>
  <inkml:trace contextRef="#ctx0" brushRef="#br0">101 0 21332,'0'0'4324,"-4"10"-2567,-16 36 11,-15 52 1,25-62-1655,0 0-1,3 1 1,1 1-1,-2 59 1,9-96-131,1 0 0,-1 0 0,1-1 0,0 1 0,-1-1 0,1 1 0,0-1 1,-1 0-1,1 1 0,0-1 0,-1 0 0,1 0 0,0 0 0,0 0 0,-1-1 0,1 1 0,3-1 1,32-7-722,61-21 1,-7 1-3773,-62 18-2659,-23 5 320</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6:59.836"/>
    </inkml:context>
    <inkml:brush xml:id="br0">
      <inkml:brushProperty name="width" value="0.025" units="cm"/>
      <inkml:brushProperty name="height" value="0.025" units="cm"/>
    </inkml:brush>
  </inkml:definitions>
  <inkml:trace contextRef="#ctx0" brushRef="#br0">23 1 13229,'-1'8'12602,"0"9"-8053,-4 44-3443,-1-34-679,2 0 0,-2 48 0,6-74-427,0 0 0,0 0 0,0 1 0,0-1 0,1 0 0,-1 0 0,0 0 0,0 0 0,1 0 0,-1 0 0,0 0 0,1 0 0,-1 0 0,1 0 0,0 0 0,-1 0 0,1 0 0,0 0 0,-1 0 0,1-1 0,0 1 0,0 0 0,0 0 0,0-1 0,0 1 0,0-1 0,0 1 0,0-1 0,0 1 0,1 0 0,2-1 0,-1 1 0,1-1 0,0 0 0,0 1 0,-1-2 0,1 1 0,0 0 0,-1-1 0,7-1 0,3-2 0,-1 0 0,0-1 0,0 0 0,20-12 0,82-77 0,-113 97 0,0 1 0,-1-1 0,1 0 0,-1 0 0,0 0 0,1 1 0,-1-1 0,-1 0 0,1 4 0,-10 30 0,8-29 0,-1-1 0,1 1 0,1-1 0,0 1 0,0 0 0,0 8 0,3-15 0,1 0 0,-1 0 0,0-1 0,1 1 0,-1-1 0,1 1 0,-1-1 0,1 0 0,-1 0 0,1 0 0,-1 0 0,1-1 0,-1 1 0,5-2 0,6-3 0,0 0 0,0-1 0,0-1 0,-1 0 0,23-17 0,-23 15 0,1 0 0,0 1 0,0 0 0,25-9 0,-38 17 0,1-1 0,-1 1 0,1 0 0,-1 0 0,1 0 0,0 0 0,-1-1 0,1 1 0,-1 0 0,1 0 0,0 0 0,-1 0 0,1 0 0,-1 0 0,1 0 0,0 1 0,-1-1 0,1 0 0,-1 0 0,1 0 0,0 1 0,-1-1 0,1 0 0,-1 0 0,1 1 0,-1-1 0,1 1 0,-1-1 0,1 0 0,-1 1 0,0-1 0,1 1 0,-1-1 0,0 1 0,1-1 0,-1 1 0,0-1 0,1 2 0,0 32 0,-18 32 0,15-49-535,10-19-961,11-15-3723,-3-5-2137</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0.208"/>
    </inkml:context>
    <inkml:brush xml:id="br0">
      <inkml:brushProperty name="width" value="0.025" units="cm"/>
      <inkml:brushProperty name="height" value="0.025" units="cm"/>
    </inkml:brush>
  </inkml:definitions>
  <inkml:trace contextRef="#ctx0" brushRef="#br0">15 81 14638,'0'0'17376,"12"0"-16730,-3 0-624,0-1 1,0 0-1,-1 0 0,1-1 0,16-5 1,-23 6-24,1 0 0,0 0 0,-1 0 0,1 0 0,0-1 0,-1 1 0,0-1 0,1 0 0,-1 1 0,0-1 0,0 0 0,0 0 0,0-1 0,0 1 0,0 0 0,-1-1 0,1 1 1,-1-1-1,0 1 0,0-1 0,0 1 0,0-1 0,0 0 0,0 0 0,-1 0 0,1 1 0,-1-5 0,0 6 0,0 1 0,0-1 0,0 1 0,-1 0 0,1-1 0,0 1 0,0 0 0,-1-1 0,1 1 0,0 0 0,-1-1 0,1 1 0,0 0 0,-1 0 0,1-1 0,-1 1 0,1 0 0,0 0 0,-1 0 0,1 0 0,-1 0 0,1-1 0,-1 1 0,1 0 0,0 0 0,-1 0 0,1 0 0,-1 0 0,1 0 0,-1 0 1,1 0-1,-1 1 0,1-1 0,0 0 0,-1 0 0,1 0 0,-1 1 0,-19 5-133,11 0 125,1 0-1,0 1 1,0 0 0,0 0-1,1 1 1,0 0 0,0 1-1,1-1 1,1 1 0,-1 0-1,1 1 1,1-1 0,-1 1-1,2 0 1,-1 0 0,2 0-1,-1 1 1,1-1 0,-1 20-1,4-28 14,-1-1 0,1 0 1,-1 1-1,1-1 0,-1 1 0,1-1 0,0 0 0,0 1 0,0-1 0,0 0 0,0 0 0,0 0 0,0 0 0,0 0 0,0 0 0,0 0 1,1 0-1,-1 0 0,0 0 0,0-1 0,1 1 0,-1 0 0,1-1 0,-1 1 0,1-1 0,-1 0 0,1 0 0,-1 1 0,1-1 0,-1 0 1,1 0-1,-1 0 0,1 0 0,2-1 0,3 1-105,1-1-1,-1 0 1,1 0 0,-1 0 0,0-1 0,10-3-1,-9 1-562,0 0 0,-1 0-1,0-1 1,0 0 0,0-1-1,0 0 1,9-10 0,-5 3-2898,0-1 1,17-29-1,-4-1-6805</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0.550"/>
    </inkml:context>
    <inkml:brush xml:id="br0">
      <inkml:brushProperty name="width" value="0.025" units="cm"/>
      <inkml:brushProperty name="height" value="0.025" units="cm"/>
    </inkml:brush>
  </inkml:definitions>
  <inkml:trace contextRef="#ctx0" brushRef="#br0">100 0 16400,'0'0'2610,"-9"6"203,2-1-2370,0 0 0,1 0 1,-1 1-1,1 0 0,0 0 0,0 0 0,1 1 0,0-1 0,0 1 0,1 1 0,-1-1 0,2 1 0,-1-1 1,1 1-1,0 0 0,1 0 0,-3 13 0,4-16-437,1-1 0,0 1 1,-1-1-1,1 1 0,1-1 1,-1 1-1,1-1 0,0 1 1,0-1-1,0 0 0,1 1 1,-1-1-1,1 0 0,0 0 0,0 0 1,5 6-1,-4-7-86,1 0 0,-1 0 1,1-1-1,-1 1 0,1-1 0,0 0 0,0 0 1,0-1-1,0 1 0,0-1 0,0 0 0,1 0 1,-1 0-1,0 0 0,1-1 0,-1 0 0,6 0 1,20 0-753,-20-1 338,-1 1 1,1 0-1,-1 1 1,0 0 0,10 2-1,8 11 1347,-6 16 3533,-21-30-4371,0 0 0,0 1-1,0-1 1,0 0-1,0 1 1,0-1 0,0 0-1,0 1 1,0-1-1,0 0 1,1 0 0,-1 1-1,0-1 1,0 0-1,0 1 1,1-1 0,-1 0-1,0 0 1,0 0-1,1 1 1,-1-1 0,0 0-1,1 0 1,-1 0-1,0 1 1,1-1 0,-1 0-1,0 0 1,0 0-1,1 0 1,-1 0 0,0 0-1,1 0 1,-1 0-1,1 0 1,-1 0 0,0 0-1,1 0 1,-1 0 0,0 0-1,1 0 1,-1 0-1,0 0 1,0 0 0,1-1-1,-1 1 1,0 0-1,1 0 1,13-21 935,5-30 235,-14 28-1185,-4 18 0,0-1 0,-1 1 0,2 0 0,-1 0 0,1-1 0,-1 1 0,1 0 0,1 0 0,-1 1 0,1-1 0,3-4 0,-2 7 0,-1 1 0,1 1 0,0-1 0,-1 0 0,1 1 0,0 0 0,0 0 0,-1 0 0,1 0 0,4 2 0,9-1 0,92-1-5531,-65 0-2807</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1.369"/>
    </inkml:context>
    <inkml:brush xml:id="br0">
      <inkml:brushProperty name="width" value="0.025" units="cm"/>
      <inkml:brushProperty name="height" value="0.025" units="cm"/>
    </inkml:brush>
  </inkml:definitions>
  <inkml:trace contextRef="#ctx0" brushRef="#br0">0 0 15727,'0'0'11104,"3"9"-9198,0 0-1613,16 43 1467,-17-50-1681,-1 0-1,1 1 1,-1-1 0,1 0-1,0 0 1,0 0-1,0 0 1,0 0 0,0-1-1,0 1 1,0-1 0,1 1-1,-1-1 1,1 0 0,-1 0-1,1 0 1,-1 0-1,1 0 1,0 0 0,3 0-1,11-1-46,-1-1-1,0 0 0,0-1 1,1-1-1,-1 0 0,-1-1 1,1-1-1,-1 0 0,26-13 0,17-5-18,-57 22-13,0 0 0,0 1 0,0-1 0,0 1 0,-1 0 0,1-1 0,0 1 0,0 0 0,0-1 0,0 1 0,0 0 0,0 0 0,0 0 0,0 0 0,0 0 0,0 0 0,0 0 0,0 0 0,0 0 0,0 0 0,0 0 0,0 1 0,0-1 0,0 0 0,0 1 0,-1-1 0,1 1 0,0-1 0,0 1 0,0-1 0,0 1 0,-1 0 0,1-1 0,0 1 0,-1 0 0,1 0 0,-1-1 0,2 2 0,-1 3 0,-1-1 0,1 0 0,-1 1 0,0-1 0,0 1 0,0-1 0,-2 7 0,0 6 0,2-17 0,0 1 0,0 0 0,0-1 0,0 1 0,0 0 0,0 0 0,0-1 0,0 1 0,0 0 0,0 0 0,0-1 0,0 1 0,1 0 0,-1-1 0,0 1 0,1 0 0,-1-1 0,0 1 0,1 0 0,-1-1 0,1 1 0,-1-1 0,1 1 0,-1-1 0,1 1 0,-1-1 0,1 1 0,-1-1 0,1 1 0,0-1 0,-1 0 0,1 1 0,1-1 0,0 1 0,1-1 0,-1 0 0,1 0 0,-1-1 0,1 1 0,-1 0 0,1-1 0,-1 1 0,1-1 0,3-2 0,62-33 0,-60 31 0,8-5 0,-9 5 0,0 0 0,0 1 0,0-1 0,1 1 0,-1 1 0,1 0 0,0 0 0,0 0 0,0 1 0,16-2 0,-13 50 0,-8-43 5,1 0-1,0-1 1,0 1 0,0-1 0,0 0-1,0-1 1,0 1 0,0 0 0,0-1-1,1 0 1,-1 0 0,0-1 0,9 1-1,69-2-101,-47 0-171,-31 1-373,11 0-2485,-10-5-4398,-5-3-40</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1.700"/>
    </inkml:context>
    <inkml:brush xml:id="br0">
      <inkml:brushProperty name="width" value="0.025" units="cm"/>
      <inkml:brushProperty name="height" value="0.025" units="cm"/>
    </inkml:brush>
  </inkml:definitions>
  <inkml:trace contextRef="#ctx0" brushRef="#br0">1 1 11787,'0'0'18578,"58"-1"-38789</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3.445"/>
    </inkml:context>
    <inkml:brush xml:id="br0">
      <inkml:brushProperty name="width" value="0.025" units="cm"/>
      <inkml:brushProperty name="height" value="0.025" units="cm"/>
    </inkml:brush>
  </inkml:definitions>
  <inkml:trace contextRef="#ctx0" brushRef="#br0">64 48 8872,'0'0'18428,"-3"13"-16938,-14 60-459,4-25-294,3 0-1,1 0 1,-2 63-1,13-140-736,1 1 0,12-49 0,2-15 0,-10-48 0,-9 135 0,-2 11 0,-3 14 0,6-15 0,0-1 0,1 0 0,0 1 0,0-1 0,0 0 0,1 1 0,-1-1 0,1 1 0,0-1 0,0 0 0,0 0 0,1 0 0,0 0 0,0 0 0,0 0 0,0 0 0,5 6 0,-4-8 0,0 1 0,0-1 0,0 1 0,0-1 0,1 0 0,-1-1 0,1 1 0,-1-1 0,1 1 0,0-1 0,-1 0 0,1 0 0,0-1 0,0 1 0,0-1 0,0 0 0,0 0 0,-1 0 0,1 0 0,7-2 0,-5 1 0,0-1 0,0 0 0,1 0 0,-1 0 0,0-1 0,-1 1 0,1-2 0,0 1 0,-1 0 0,0-1 0,0 0 0,6-6 0,5-7 0,0-1 0,13-19 0,-4 5 0,-25 32 0,0 0 0,0 0 0,0 0 0,0 0 0,0-1 0,0 1 0,1 0 0,-1 0 0,0 0 0,0 0 0,0 0 0,1 0 0,-1 0 0,0 0 0,0 0 0,0 0 0,0-1 0,1 1 0,-1 0 0,0 0 0,0 0 0,0 0 0,1 0 0,-1 1 0,0-1 0,0 0 0,0 0 0,1 0 0,-1 0 0,0 0 0,0 0 0,0 0 0,0 0 0,1 0 0,-1 0 0,0 0 0,0 1 0,0-1 0,0 0 0,0 0 0,1 0 0,-1 0 0,0 0 0,0 1 0,0-1 0,0 0 0,0 0 0,0 0 0,0 0 0,0 1 0,0-1 0,0 0 0,0 0 0,0 0 0,0 1 0,0-1 0,0 0 0,0 0 0,0 0 0,0 1 0,0-1 0,0 0 0,0 0 0,0 0 0,0 1 0,0-1 0,2 29 0,-4 32 0,-3-9 0,4 69 0,1-119-97,0 0 0,0 0 0,1 0 1,-1 0-1,1 0 0,-1 0 0,1 0 0,0 0 0,0 0 0,-1 0 1,2-1-1,-1 1 0,0 0 0,0 0 0,3 2 0,-4-4-87,1 1-1,0-1 1,0 1-1,-1-1 0,1 1 1,0-1-1,0 0 1,0 1-1,0-1 1,0 0-1,0 0 1,0 1-1,0-1 1,0 0-1,0 0 0,0 0 1,-1 0-1,1 0 1,0 0-1,0-1 1,0 1-1,0 0 1,1-1-1,10-6-9979</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5.404"/>
    </inkml:context>
    <inkml:brush xml:id="br0">
      <inkml:brushProperty name="width" value="0.025" units="cm"/>
      <inkml:brushProperty name="height" value="0.025" units="cm"/>
    </inkml:brush>
  </inkml:definitions>
  <inkml:trace contextRef="#ctx0" brushRef="#br0">30 32 6150,'0'2'9352,"0"4"-5570,1 17-4172,-2-19 1814,1 90 2436,-23 179-1,18-255-2741,3-34 465,5-36 446,9-1-2029,3-1 0,2 2 0,2 0 0,48-91 0,-66 141 0,0 0-1,0 0 1,1 0 0,-1 0 0,0 0-1,0 1 1,1-1 0,-1 0-1,1 1 1,0-1 0,-1 1-1,1 0 1,0-1 0,0 1 0,0 0-1,0 0 1,2-1 0,-2 2-1,-1 0 0,0 0 0,0 0 0,0 0 0,1 0 0,-1 0 0,0 1 0,0-1 0,0 0 0,0 1 0,1-1 1,-1 1-1,0-1 0,0 1 0,0 0 0,0-1 0,0 1 0,0 0 0,0 0 0,0-1 0,-1 1 0,2 2 0,1 1-8,0 0-1,0 1 1,0-1 0,-1 1-1,0 0 1,0 0-1,0 0 1,-1 0-1,0 0 1,0 0-1,0 0 1,0 9 0,-1-12 1,-1 1 0,1-1 0,-1 1 0,0-1 0,0 1 0,0-1 0,0 0 0,0 1 0,0-1 0,-1 0 0,1 0 0,-1 0 0,0 0 0,1 0 0,-1 0 1,0-1-1,0 1 0,0 0 0,0-1 0,-1 0 0,1 1 0,0-1 0,0 0 0,-1 0 0,1 0 0,-1-1 0,1 1 0,-1-1 0,1 1 0,-4-1 0,-11 3 60,0-1-1,0 0 0,-20-1 0,34-1-47,2 0-44,-1-1 0,0 1 0,1 0 0,-1 0 0,0-1 0,1 1 0,-1-1 0,0 1 0,1-1 0,-1 0 0,1 1 0,-1-1 0,1 0 0,0 0 0,-1 0 0,1 0 0,0 0 0,0 0 0,-1-1 0,1 1 0,0 0 0,-1-3 0,2 3-165,-1 1 0,1-1 0,0 0 0,0 0 1,0 0-1,0 1 0,0-1 0,0 0 0,0 0 0,0 0 0,0 0 0,0 1 0,0-1 0,0 0 0,0 0 1,1 0-1,-1 1 0,0-1 0,1 0 0,-1 0 0,0 1 0,1-1 0,-1 0 0,1 1 0,-1-1 0,1 0 1,0 1-1,-1-1 0,1 1 0,0-1 0,-1 1 0,1-1 0,0 1 0,-1 0 0,1-1 0,0 1 1,0 0-1,0 0 0,-1-1 0,1 1 0,0 0 0,0 0 0,0 0 0,-1 0 0,2 0 0,50-8-11123,-21 6 2280</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5.748"/>
    </inkml:context>
    <inkml:brush xml:id="br0">
      <inkml:brushProperty name="width" value="0.025" units="cm"/>
      <inkml:brushProperty name="height" value="0.025" units="cm"/>
    </inkml:brush>
  </inkml:definitions>
  <inkml:trace contextRef="#ctx0" brushRef="#br0">1 0 10282,'0'0'17115,"2"9"-15978,2 17-429,-2 1 0,-2 45 0,0-42-467,0-30-218,0 1 0,0-1 0,0 1 1,1-1-1,-1 0 0,0 1 1,0-1-1,0 1 0,0-1 0,0 0 1,1 1-1,-1-1 0,0 0 0,0 1 1,1-1-1,-1 0 0,0 1 1,0-1-1,1 0 0,-1 0 0,0 1 1,1-1-1,-1 0 0,1 0 1,-1 0-1,0 1 0,1-1 0,-1 0 1,0 0-1,1 0 0,-1 0 0,1 0 1,-1 0-1,1 0 0,-1 0 1,0 0-1,1 0 0,-1 0 0,1 0 1,-1 0-1,0 0 0,1 0 1,-1 0-1,1 0 0,-1-1 0,0 1 1,1 0-1,0-1 0,20-11 636,-15 5-655,-1-1 0,1 1 1,-2-1-1,1 0 0,-1 0 1,0 0-1,-1 0 0,1-1 1,-2 1-1,1-1 0,-1 0 1,-1 0-1,0 0 0,0 0 1,-1-16-1,0 25-24,0-1-1,-1 1 1,1-1 0,0 1-1,-1 0 1,1-1 0,-1 1 0,1 0-1,0-1 1,-1 1 0,1 0-1,-1-1 1,1 1 0,-1 0-1,1 0 1,-1 0 0,0-1-1,1 1 1,-1 0 0,1 0 0,-1 0-1,1 0 1,-1 0 0,1 0-1,-1 0 1,1 0 0,-1 0-1,0 0 1,1 1 0,-1-1 0,1 0-1,-1 0 1,1 0 0,-1 1-1,1-1 1,-1 0 0,1 1-1,-1-1 1,1 0 0,0 1-1,-1-1 1,1 0 0,0 1 0,-1-1-1,1 1 1,0-1 0,-1 1-1,1-1 1,0 1 0,-1 0-1,2 0-255,-1 1 0,1-1-1,-1 0 1,1 0 0,-1 0-1,1 0 1,0 0-1,-1 0 1,1 0 0,0 0-1,0-1 1,0 1 0,0 0-1,0 0 1,0-1 0,0 1-1,0 0 1,0-1-1,0 1 1,0-1 0,0 0-1,1 1 1,-1-1 0,0 0-1,0 0 1,0 1 0,0-1-1,1 0 1,-1 0-1,0 0 1,2-1 0,47 0-9384,-45 1 7514,19-4-6406</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6.124"/>
    </inkml:context>
    <inkml:brush xml:id="br0">
      <inkml:brushProperty name="width" value="0.025" units="cm"/>
      <inkml:brushProperty name="height" value="0.025" units="cm"/>
    </inkml:brush>
  </inkml:definitions>
  <inkml:trace contextRef="#ctx0" brushRef="#br0">72 35 13164,'0'0'11216,"-9"7"-9934,5-3-1239,-1-1 147,0 1-1,1-1 0,0 1 0,0 0 0,0 0 0,0 1 0,0-1 1,1 1-1,0 0 0,0-1 0,0 2 0,1-1 0,0 0 1,0 0-1,0 1 0,0-1 0,-1 12 0,4-17-171,-1 1-1,1 0 1,-1 0 0,1-1-1,-1 1 1,1-1 0,-1 1-1,1 0 1,0-1-1,0 1 1,-1-1 0,1 0-1,0 1 1,0-1-1,-1 1 1,1-1 0,0 0-1,0 0 1,0 0-1,-1 1 1,1-1 0,0 0-1,0 0 1,0 0 0,0 0-1,0 0 1,-1 0-1,1-1 1,0 1 0,0 0-1,0 0 1,0 0-1,1-1 1,31-9 552,-26 5-486,-1 0 0,0 0 0,-1 0 1,1-1-1,-1 1 0,0-1 0,5-9 0,-8 12-37,0 0 1,0 0-1,-1 0 1,1 0-1,-1-1 1,1 1-1,-1 0 1,0-1-1,-1 1 1,1-1-1,-1 1 1,1-1-1,-1 1 1,0-1-1,0 0 1,-1 1-1,1-1 1,-2-3-1,2 6-48,-1 0 1,1-1-1,-1 1 1,0 0-1,1 0 0,-1 0 1,0 0-1,0 1 0,0-1 1,0 0-1,0 0 0,0 0 1,0 1-1,0-1 1,0 0-1,0 1 0,0-1 1,0 1-1,0-1 0,-1 1 1,1 0-1,0 0 0,0-1 1,-1 1-1,1 0 1,0 0-1,0 0 0,-1 0 1,1 0-1,0 1 0,0-1 1,0 0-1,-1 0 0,-1 2 1,1-2-102,-1 1-1,1 0 1,-1 0 0,1 0-1,0 0 1,-1 0 0,1 0-1,0 1 1,0-1 0,0 1-1,0 0 1,0-1 0,0 1-1,1 0 1,-1 0 0,-1 2-1,2-1-234,0-1-1,0 0 0,0 0 0,1 1 0,-1-1 1,1 1-1,-1-1 0,1 0 0,0 1 0,0-1 0,0 1 1,0-1-1,0 1 0,0-1 0,2 5 0,-1-5-231,0 0-1,0 0 1,1 0-1,-1-1 0,1 1 1,-1 0-1,1 0 1,0-1-1,-1 1 0,1-1 1,0 1-1,0-1 0,0 0 1,0 0-1,0 0 1,0 0-1,1 0 0,-1 0 1,0-1-1,0 1 1,1-1-1,-1 0 0,0 1 1,4-1-1,17 0-7251</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6.717"/>
    </inkml:context>
    <inkml:brush xml:id="br0">
      <inkml:brushProperty name="width" value="0.025" units="cm"/>
      <inkml:brushProperty name="height" value="0.025" units="cm"/>
    </inkml:brush>
  </inkml:definitions>
  <inkml:trace contextRef="#ctx0" brushRef="#br0">179 137 11915,'0'0'10736,"-9"-4"-10176,-26-9 108,33 12-549,0 1 1,0 0 0,1 0 0,-1 0-1,0 0 1,0 0 0,0 0-1,0 0 1,0 1 0,0-1 0,0 1-1,0-1 1,0 1 0,0 0-1,1 0 1,-1 0 0,0 0 0,1 0-1,-3 2 1,-26 26 1587,25-23-1415,5-6-289,-44 57 1357,42-55-1346,0 1 0,0 0 0,0 0 0,1 0 0,-1 0 0,1 0 0,0 0 1,0 0-1,0 0 0,1 0 0,-1 1 0,1-1 0,-1 0 0,1 0 0,0 1 0,0-1 0,1 0 0,-1 1 0,2 4 0,-1-7-10,0 0-1,0-1 1,0 1-1,0 0 0,0 0 1,0 0-1,0 0 1,0-1-1,1 1 1,-1-1-1,0 1 0,0-1 1,1 1-1,-1-1 1,0 0-1,1 0 1,-1 1-1,0-1 0,1 0 1,-1 0-1,1 0 1,-1-1-1,0 1 1,1 0-1,-1 0 0,0-1 1,2 0-1,38-14 179,-27 4-165,0 0 0,0 0 0,-1-2 0,-1 0 0,0 0 0,-1-1 0,15-23 0,-11 14 178,-2-1 0,-1 1 0,-1-2 0,11-35-1,-22 56-33,-4 8 51,-12 16 275,-17 30 116,21-27-603,0 1 0,-8 27 0,17-43 0,0 0 0,1 1 0,0 0 0,1-1 0,0 1 0,0 0 0,1 0 0,0 0 0,1-1 0,1 11 0,-2-17 0,1-1 0,-1 0 0,1 0 0,0 0 0,-1 0 0,1 0 0,0 0 0,0 0 0,0 0 0,0 0 0,0 0 0,0 0 0,0 0 0,0 0 0,0-1 0,0 1 0,0-1 0,0 1 0,1-1 0,-1 1 0,0-1 0,0 1 0,1-1 0,-1 0 0,0 0 0,0 0 0,1 0 0,-1 0 0,0 0 0,1 0 0,-1 0 0,0 0 0,1 0 0,-1-1 0,0 1 0,0-1 0,0 1 0,1-1 0,-1 1 0,1-2 0,5 0 0,0-1 0,0 0 0,-1-1 0,1 1 0,10-10 0,0-2 0,-1-2 0,0-1 0,-2 0 0,0 0 0,-1-1 0,14-27 0,-36 60 0,5-10 0,0 1 0,1-1 0,0 1 0,0 0 0,1 0 0,-1 0 0,1 0 0,0 0 0,0 1 0,1-1 0,-1 1 0,1-1 0,1 1 0,-1 7 0,1-12 0,1 0 0,-1-1 0,1 1 0,-1-1 0,1 1 0,0-1 0,-1 1 0,1-1 0,0 0 0,0 1 0,-1-1 0,1 0 0,0 0 0,0 1 0,-1-1 0,1 0 0,0 0 0,0 0 0,0 0 0,-1 0 0,1 0 0,0 0 0,0 0 0,0-1 0,-1 1 0,1 0 0,0 0 0,0 0 0,-1-1 0,1 1 0,1-1 0,24-11 0,44-48 0,-54 45 0,-24 23 0,1 1 0,0-1 0,0 1 0,1 0 0,0 1 0,1-1 0,0 1 0,0 0 0,1 1 0,1-1 0,-5 19 0,8-28 0,1 0 0,-1-1 0,0 1 0,1 0 0,-1 0 0,1-1 0,-1 1 0,1 0 0,-1-1 0,1 1 0,-1-1 0,1 1 0,-1 0 0,1-1 0,0 1 0,-1-1 0,1 0 0,0 1 0,0-1 0,-1 1 0,1-1 0,0 0 0,0 0 0,-1 1 0,1-1 0,0 0 0,0 0 0,0 0 0,0 0 0,-1 0 0,1 0 0,0 0 0,0 0 0,0 0 0,-1-1 0,1 1 0,0 0 0,1-1 0,35-8 0,0-14-2394,14-21-5611,-30 22 787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6.874"/>
    </inkml:context>
    <inkml:brush xml:id="br0">
      <inkml:brushProperty name="width" value="0.025" units="cm"/>
      <inkml:brushProperty name="height" value="0.025" units="cm"/>
    </inkml:brush>
  </inkml:definitions>
  <inkml:trace contextRef="#ctx0" brushRef="#br0">90 1 20019,'0'0'3128,"3"9"-1409,13 40-214,-3 1 1,-2 1-1,5 55 0,-14-81-1453,0 1-1,-2 0 1,-1 0 0,-1-1 0,-2 1-1,0-1 1,-2 0 0,-13 38-1,18-60-87,-42 95 132,39-90-679,-2 1 0,1-1 0,-1 0 0,-12 13-1,0-9-4167,2-10-3299</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7.092"/>
    </inkml:context>
    <inkml:brush xml:id="br0">
      <inkml:brushProperty name="width" value="0.025" units="cm"/>
      <inkml:brushProperty name="height" value="0.025" units="cm"/>
    </inkml:brush>
  </inkml:definitions>
  <inkml:trace contextRef="#ctx0" brushRef="#br0">32 0 18065,'0'0'11430,"10"3"-9914,-8-3-1459,6 3 109,1-1 0,-1 1 0,1 0 1,-1 1-1,10 6 0,-16-9-160,-1 0 0,1 0 0,-1 0 1,0 0-1,1 0 0,-1 0 0,0 0 0,0 0 0,0 1 0,0-1 0,0 0 0,0 1 1,0-1-1,-1 0 0,1 1 0,0-1 0,-1 1 0,1 0 0,-1-1 0,1 1 0,-1-1 0,0 1 1,0 0-1,0-1 0,0 1 0,0 0 0,0-1 0,0 1 0,0-1 0,-1 1 0,1 0 1,-1-1-1,1 1 0,-1-1 0,0 1 0,1-1 0,-1 1 0,0-1 0,0 0 0,0 1 0,0-1 1,0 0-1,0 0 0,-3 2 0,-7 8 89,0-1 1,-25 17-1,-5 4 46,40-30-141,1-1 0,-1 0 0,0 1 0,1-1 0,-1 1 0,0-1 0,1 1 0,-1-1 0,1 1 0,-1 0 0,1-1 0,0 1 0,-1 0 0,1-1 0,-1 1 0,1 0 0,0-1 0,0 1 0,-1 0 0,1 0 0,0-1 0,0 1 0,0 0 0,0 0 0,0-1 0,0 1 0,0 0 0,0 1 0,1-2 0,0 1 0,0 0 0,-1 0 0,1 0 0,0-1 0,0 1 0,0-1 0,0 1 0,0-1 0,0 1 0,0-1 0,0 1 0,1-1 0,-1 0 0,0 1 0,2-1 0,54 2 0,-51-2 0,9 0-3,4 1-96,0-1 0,26-5 0,-42 5 40,0 0 0,0-1 0,0 1 0,0-1 0,0 0 0,0 0-1,0 0 1,0-1 0,0 1 0,0 0 0,-1-1 0,1 0-1,0 0 1,-1 0 0,0 0 0,1 0 0,-1 0 0,0 0-1,0-1 1,0 1 0,-1-1 0,3-3 0,-4 5-428,0 0 1,1-1-1,-1 1 1,0 0-1,0-1 1,1 1-1,-1 0 1,0-1-1,-1 1 1,1-1-1,0 1 1,0 0 0,0-1-1,-1 1 1,1 0-1,-1-1 1,1 1-1,-1 0 1,0 0-1,1 0 1,-1-1-1,0 1 1,0 0-1,0 0 1,1 0-1,-1 0 1,0 0-1,-1 0 1,1 1-1,-1-2 1,-19-11-8750</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7.418"/>
    </inkml:context>
    <inkml:brush xml:id="br0">
      <inkml:brushProperty name="width" value="0.025" units="cm"/>
      <inkml:brushProperty name="height" value="0.025" units="cm"/>
    </inkml:brush>
  </inkml:definitions>
  <inkml:trace contextRef="#ctx0" brushRef="#br0">0 1 13421,'0'0'13196,"74"28"-13004,-41-28-480,0 0-1730,-3 0-2306,1-10-3555</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7.841"/>
    </inkml:context>
    <inkml:brush xml:id="br0">
      <inkml:brushProperty name="width" value="0.025" units="cm"/>
      <inkml:brushProperty name="height" value="0.025" units="cm"/>
    </inkml:brush>
  </inkml:definitions>
  <inkml:trace contextRef="#ctx0" brushRef="#br0">59 50 17649,'0'0'5920,"-6"9"-3197,-1 2-1946,-27 51 2285,32-58-2975,1 0 0,-1 1 1,0-1-1,1 0 0,0 1 0,0-1 1,0 1-1,1-1 0,0 1 0,0-1 1,0 1-1,0-1 0,2 9 0,-1-12-135,-1 0-1,1 0 0,0 0 1,0 0-1,0 0 1,0 0-1,0-1 0,0 1 1,0 0-1,0-1 1,0 1-1,0-1 0,1 1 1,-1-1-1,0 0 0,0 0 1,0 1-1,1-1 1,-1 0-1,0 0 0,0 0 1,0 0-1,1 0 1,-1 0-1,0 0 0,0-1 1,1 1-1,-1 0 0,0-1 1,0 1-1,2-2 1,36-15-3132,-33 12 2387,0-1 1,0 0-1,-1 0 0,0 0 0,0 0 1,0-1-1,4-8 0,-7 11 1001,-1 0-1,1 0 1,0-1 0,-1 1-1,0 0 1,0-1-1,0 1 1,0-9 0,-10 19 4265,0 7-3720,8-11-692,1 0 1,0-1-1,-1 1 1,1 0-1,0-1 1,0 1-1,0 0 1,0-1-1,0 1 1,0 0-1,0-1 1,0 1-1,1 0 1,-1-1-1,1 1 1,0-1-1,-1 1 1,1 0-1,0-1 1,0 0-1,0 1 1,0-1-1,0 1 0,0-1 1,0 0-1,0 0 1,0 0-1,1 0 1,-1 0-1,1 0 1,-1 0-1,0 0 1,1 0-1,0-1 1,-1 1-1,1 0 1,-1-1-1,1 1 1,0-1-1,-1 0 1,1 0-1,0 0 1,3 0-1,1 1 9,-1-1 1,1 0-1,0-1 0,0 1 1,0-1-1,0 0 0,-1 0 1,1-1-1,0 0 0,-1 0 1,0 0-1,8-4 0,-9 3-65,1 0 0,-1 0-1,0-1 1,1 1 0,-1-1-1,-1 0 1,1 0 0,-1 0-1,1 0 1,-1 0 0,0-1-1,-1 0 1,1 1 0,-1-1-1,2-7 1,-4 12-10,0-1 0,0 1 0,0 0 1,0-1-1,0 1 0,-1 0 0,1 0 0,0-1 0,0 1 0,-1 0 0,1-1 0,0 1 1,0 0-1,-1 0 0,1 0 0,0-1 0,-1 1 0,1 0 0,0 0 0,0 0 0,-1 0 1,1 0-1,0 0 0,-1-1 0,1 1 0,-1 0 0,1 0 0,0 0 0,-1 0 1,1 0-1,0 0 0,-1 1 0,1-1 0,0 0 0,-1 0 0,1 0 0,-1 0 0,-15 3-49,11-1 90,0 1 1,1 0 0,-1-1-1,1 1 1,-1 1-1,1-1 1,0 1 0,0-1-1,1 1 1,-1 0-1,1 0 1,0 1 0,0-1-1,0 1 1,1 0 0,-1-1-1,1 1 1,0 0-1,0 1 1,-1 8 0,3-13-30,1 0 0,-1 0 0,1 0 1,-1 0-1,1 0 0,-1 0 0,1 0 1,0 0-1,0 0 0,-1 0 1,1 0-1,0 0 0,0-1 0,0 1 1,0 0-1,0-1 0,0 1 0,0-1 1,0 1-1,0-1 0,0 1 0,0-1 1,0 0-1,0 0 0,1 1 1,-1-1-1,0 0 0,0 0 0,0 0 1,0 0-1,2-1 0,47 1 69,-38-1-134,8 0-61,0 0-1,0-2 0,0-1 1,-1 0-1,1-1 0,24-11 0,-43 11 272,-11-1 220,-7-8 442,17 13-803,0 0 1,0 0-1,0 1 1,0-1-1,1 0 1,-1 1-1,0-1 1,0 0-1,1 1 0,-1-1 1,1 0-1,-1 1 1,0-1-1,1 0 1,-1 1-1,1-1 1,0 1-1,-1-1 1,1 1-1,-1 0 1,1-1-1,0 1 0,-1-1 1,1 1-1,0 0 1,-1 0-1,1-1 1,0 1-1,0 0 1,-1 0-1,1 0 1,0 0-1,0 0 1,-1 0-1,1 0 1,1 0-1,58-15-1497,-48 13 621,0 0 1,0 0-1,0-2 0,-1 1 1,0-1-1,1-1 0,-1 0 1,-1-1-1,1 0 0,-1-1 1,16-13-1,-4-2-6619</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8.214"/>
    </inkml:context>
    <inkml:brush xml:id="br0">
      <inkml:brushProperty name="width" value="0.025" units="cm"/>
      <inkml:brushProperty name="height" value="0.025" units="cm"/>
    </inkml:brush>
  </inkml:definitions>
  <inkml:trace contextRef="#ctx0" brushRef="#br0">129 0 15118,'0'0'5969,"-5"12"-3348,-3 6-1873,1-1 1,1 1 0,1 1 0,1-1-1,0 1 1,1 0 0,0 21-1,3-30-754,0 1-1,1-1 1,0 0 0,1 0-1,0 0 1,1 0-1,0 0 1,0 0-1,1-1 1,0 1-1,1-1 1,0 0-1,10 13 1,-15-21-19,0-1 1,1 0-1,-1 1 1,0-1 0,0 1-1,0-1 1,1 0-1,-1 1 1,0-1 0,1 0-1,-1 1 1,0-1-1,1 0 1,-1 0 0,0 1-1,1-1 1,-1 0-1,1 0 1,-1 1 0,0-1-1,1 0 1,-1 0-1,1 0 1,-1 0-1,1 0 1,-1 0 0,0 0-1,1 0 1,-1 0-1,1 0 1,-1 0 0,1 0-1,-1 0 1,1 0-1,-1 0 1,0 0 0,1-1-1,-1 1 1,1 0-1,-1 0 1,0 0 0,1-1-1,-1 1 1,0 0-1,1 0 1,-1-1 0,0 1-1,1 0 1,-1-1-1,0 1 1,1-1-1,-1 1 1,0 0 0,0-1-1,0 1 1,0-1-1,1 1 1,-1 0 0,0-1-1,0 1 1,0-1-1,0 1 1,0-1 0,0 1-1,0-1 1,0 1-1,0-1 1,-1-32-2422,-4 25 2204,0 1 0,-1-1-1,0 1 1,0 0-1,0 1 1,-1-1-1,0 1 1,0 1-1,0-1 1,-1 1-1,-10-5 1,-15-12 301,26 16-261,-15-14 1173,23 13-223,15 5-429,84 9 800,-1 0-3167,-93-8-1950</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8.574"/>
    </inkml:context>
    <inkml:brush xml:id="br0">
      <inkml:brushProperty name="width" value="0.025" units="cm"/>
      <inkml:brushProperty name="height" value="0.025" units="cm"/>
    </inkml:brush>
  </inkml:definitions>
  <inkml:trace contextRef="#ctx0" brushRef="#br0">1 1 18738,'0'0'6182</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9.386"/>
    </inkml:context>
    <inkml:brush xml:id="br0">
      <inkml:brushProperty name="width" value="0.025" units="cm"/>
      <inkml:brushProperty name="height" value="0.025" units="cm"/>
    </inkml:brush>
  </inkml:definitions>
  <inkml:trace contextRef="#ctx0" brushRef="#br0">1 1 15983,'0'0'11371,"1"13"-10714,8 221 560,-9-234-1203,0 1 1,0-1 0,0 1 0,0-1-1,-1 1 1,1-1 0,0 1 0,0-1-1,0 1 1,0-1 0,0 1 0,0-1-1,0 1 1,0-1 0,0 1 0,1-1 0,-1 1-1,0-1 1,0 1 0,0-1 0,1 1-1,-1-1 1,0 1 0,0-1 0,1 0-1,-1 1 1,0-1 0,1 1 0,-1-1-1,0 0 1,1 1 0,-1-1 0,1 0-1,-1 0 1,1 1 0,-1-1 0,1 0-1,0 1 1,14-18 1199,10-32 536,-16 27-1750,-1-1 0,-1 0 0,-2 0 0,0 0 0,-1-1 0,1-34 0,-7 69 0,1-6 0,0 1 0,0-1 0,1 1 0,0-1 0,0 1 0,1 6 0,-1-10 0,0-1 0,1 1 0,-1 0 0,1-1 0,0 1 0,-1 0 0,1-1 0,0 1 0,0-1 0,0 1 0,0-1 0,0 1 0,0-1 0,1 0 0,-1 0 0,0 0 0,1 1 0,-1-1 0,0 0 0,1-1 0,0 1 0,-1 0 0,1 0 0,-1-1 0,1 1 0,0-1 0,0 1 0,1-1 0,3 1 0,0 0 0,0-1 0,0 0 0,0 0 0,0-1 0,-1 0 0,1 0 0,0 0 0,0-1 0,0 1 0,-1-2 0,1 1 0,-1 0 0,0-1 0,0 0 0,0 0 0,8-7 0,42-20 0,-55 30 0,0 0 0,1 0 0,-1 0 0,0 0 0,0 0 0,1 0 0,-1 0 0,0 0 0,0 0 0,1 0 0,-1 0 0,0 0 0,0 0 0,1 0 0,-1 0 0,0 0 0,0 0 0,1 0 0,-1 1 0,0-1 0,0 0 0,1 0 0,-1 0 0,0 0 0,0 1 0,0-1 0,0 0 0,1 0 0,-1 0 0,0 1 0,0-1 0,0 0 0,0 0 0,0 1 0,0-1 0,0 0 0,1 0 0,-1 1 0,0-1 0,0 0 0,1 19 0,-4 17 0,-12 27-274,10-44-353,0 1 0,1 0 0,-1 34 1</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09.945"/>
    </inkml:context>
    <inkml:brush xml:id="br0">
      <inkml:brushProperty name="width" value="0.025" units="cm"/>
      <inkml:brushProperty name="height" value="0.025" units="cm"/>
    </inkml:brush>
  </inkml:definitions>
  <inkml:trace contextRef="#ctx0" brushRef="#br0">23 0 11883,'0'0'19085,"-3"10"-18145,-3 11-726,1 0 1,2-1 0,-3 41 0,6-60-215,0 1 0,0-1 0,1 0 0,-1 1 0,0-1 0,1 0 0,-1 0 0,1 1 0,0-1 0,-1 0 0,1 0 0,0 0 0,-1 0 0,1 0 0,0 0 0,0 0 0,0 0 0,0 0 0,0 0 0,0 0 0,0-1 0,1 1 0,-1 0 0,0-1 0,0 1 0,0-1 0,1 1 0,-1-1 0,0 0 0,1 1 0,-1-1 0,0 0 0,1 0 0,-1 0 0,0 0 0,1 0 0,0 0 0,2 0 0,0-1 0,0 1 0,-1 0 0,1-1 0,0 0 0,-1 0 0,1 0 0,-1 0 0,1-1 0,-1 1 0,1-1 0,-1 0 0,3-2 0,2-4 0,0-1 0,-1 0 0,-1 0 0,1 0 0,9-20 0,4-5 0,-23 70 0,-14 10 0,12-36 0,1-1 0,0 1 0,1 0 0,0 0 0,1 0 0,-2 18 0,4-28 0,0 1 0,1-1 0,-1 0 0,0 1 0,0-1 0,1 1 0,-1-1 0,0 0 0,1 1 0,-1-1 0,0 0 0,1 1 0,-1-1 0,1 0 0,-1 0 0,0 1 0,1-1 0,-1 0 0,1 0 0,-1 0 0,1 0 0,-1 0 0,1 0 0,-1 1 0,1-1 0,-1 0 0,1 0 0,-1 0 0,1-1 0,-1 1 0,1 0 0,-1 0 0,0 0 0,1 0 0,-1 0 0,1 0 0,-1-1 0,1 1 0,-1 0 0,0 0 0,1-1 0,-1 1 0,1 0 0,0-1 0,21-11 0,-15 6-16,1 0 1,-1 0-1,-1-1 0,1 0 0,-1 0 1,0 0-1,-1-1 0,0 0 1,0 0-1,0 0 0,-1-1 0,-1 0 1,1 1-1,-2-1 0,1-1 1,-1 1-1,2-18 0,-11 41-8758,1-3 3796,4-1-2479</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0.551"/>
    </inkml:context>
    <inkml:brush xml:id="br0">
      <inkml:brushProperty name="width" value="0.025" units="cm"/>
      <inkml:brushProperty name="height" value="0.025" units="cm"/>
    </inkml:brush>
  </inkml:definitions>
  <inkml:trace contextRef="#ctx0" brushRef="#br0">157 1 10826,'0'0'17473,"-6"9"-16523,-15 25-70,-1 0-1,-2-2 1,-43 44-1,101-97-1525,-23 10 6,0-1 0,-1-1 1,-1 0-1,0 0 0,0-1 0,9-23 0,-26 53 1038,0 0 0,1 0 0,1 1 0,0-1 0,1 2 0,1-1 0,1 0 0,-2 32 0,5-48-389,0-1 1,0 0-1,0 1 0,0-1 0,0 1 0,0-1 0,0 0 1,1 1-1,-1-1 0,0 0 0,0 1 0,0-1 0,1 1 1,-1-1-1,0 0 0,1 0 0,-1 1 0,0-1 0,1 0 1,-1 1-1,0-1 0,1 0 0,-1 0 0,0 0 0,1 1 1,-1-1-1,1 0 0,-1 0 0,0 0 0,1 0 0,-1 0 1,1 0-1,-1 0 0,1 0 0,-1 0 0,0 0 0,1 0 1,-1 0-1,1 0 0,-1 0 0,0 0 0,1 0 1,-1-1-1,1 1 0,-1 0 0,0 0 0,1 0 0,-1-1 1,20-12 154,-19 9-153,0 0 0,0 0 0,0 0-1,0 0 1,-1 0 0,0 0 0,1 0 0,-1 0-1,-1-1 1,1 1 0,-1 0 0,1 0 0,-1 0-1,0 0 1,-1 1 0,1-1 0,-1 0 0,0 0-1,1 1 1,-2-1 0,1 1 0,0-1 0,-6-5-1,4 4-12,0 0-1,-1 1 0,1-1 1,-1 1-1,0 0 0,0 0 1,-1 1-1,1-1 0,-1 1 0,1 0 1,-1 1-1,0-1 0,0 1 1,-11-2-1,18 7 16,1-1 1,-1 1-1,1 0 0,0-1 1,0 1-1,0-1 0,0 1 1,0-1-1,4 3 0,88 68 356,-55-41-5147,-34-30-1799</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1.331"/>
    </inkml:context>
    <inkml:brush xml:id="br0">
      <inkml:brushProperty name="width" value="0.025" units="cm"/>
      <inkml:brushProperty name="height" value="0.025" units="cm"/>
    </inkml:brush>
  </inkml:definitions>
  <inkml:trace contextRef="#ctx0" brushRef="#br0">0 0 5701,'0'0'21167,"12"3"-19678,60 14-71,92 9-1,-138-24-1401,-15-2-95,0 1 0,0 0 0,0 1 0,0 0-1,14 4 1,-25-5 67,1-1-1,0 0 0,-1 0 1,1 0-1,-1 0 1,1 1-1,-1-1 1,1 0-1,-1 1 0,1-1 1,-1 0-1,1 1 1,-1-1-1,1 1 1,-1-1-1,1 0 0,-1 1 1,0-1-1,1 1 1,-1 0-1,0-1 1,1 1-1,-1-1 1,0 1-1,0-1 0,0 1 1,0 0-1,1-1 1,-1 1-1,0-1 1,0 1-1,0 0 0,0-1 1,0 1-1,0-1 1,-1 1-1,1 0 1,0-1-1,0 1 1,0-1-1,0 1 0,-1-1 1,1 1-1,0 0 1,-1-1-1,1 1 1,0-1-1,-1 0 0,1 1 1,-1-1-1,1 1 1,0-1-1,-1 1 1,1-1-1,-1 0 0,1 1 1,-1-1-1,0 0 1,1 0-1,-1 1 1,0-1-1,-35 21 39,36-21-26,-147 57 827,23-10-276,111-37-451,9-3-1849,8-3-4621,7-3 520</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2.313"/>
    </inkml:context>
    <inkml:brush xml:id="br0">
      <inkml:brushProperty name="width" value="0.025" units="cm"/>
      <inkml:brushProperty name="height" value="0.025" units="cm"/>
    </inkml:brush>
  </inkml:definitions>
  <inkml:trace contextRef="#ctx0" brushRef="#br0">24 105 11659,'0'0'18583,"0"11"-17958,-2 20-214,0-1 0,-2 0 0,-12 43 0,35-130-301,-9 31-85,-2-1-1,0 0 0,-2-1 0,-1 0 1,2-31-1,-7 64-24,0-1 0,0 1 0,0 0 0,0 0 0,1-1 0,0 1 0,0 0 0,0-1 0,1 1 0,1 4 0,-1-7 0,-1 0 0,1-1 0,0 1 0,0-1 0,-1 0 0,1 1 0,0-1 0,0 0 0,1 0 0,-1 0 0,0 0 0,0-1 0,0 1 0,1 0 0,-1-1 0,0 0 0,0 1 0,1-1 0,-1 0 0,0 0 0,1 0 0,-1-1 0,0 1 0,3-1 0,3-1 0,0 0 0,0 0 0,0 0 0,0-1 0,-1 0 0,1-1 0,-1 1 0,0-2 0,9-6 0,2-2 0,-2-1 0,22-22 0,-38 36 0,0 0 0,0 0 0,1 0 0,-1 0 0,0 0 0,0 0 0,0 0 0,0 0 0,1 0 0,-1-1 0,0 1 0,0 0 0,0 0 0,0 0 0,1 0 0,-1 0 0,0 0 0,0 1 0,0-1 0,1 0 0,-1 0 0,0 0 0,0 0 0,0 0 0,0 0 0,1 0 0,-1 0 0,0 0 0,0 0 0,0 1 0,0-1 0,0 0 0,1 0 0,-1 0 0,0 0 0,0 0 0,0 0 0,0 1 0,0-1 0,0 0 0,0 0 0,0 0 0,0 1 0,0-1 0,1 0 0,-1 0 0,0 0 0,0 0 0,0 1 0,0-1 0,0 0 0,0 0 0,0 0 0,0 1 0,-1-1 0,1 0 0,0 0 0,0 0 0,0 0 0,0 1 0,0-1 0,0 0 0,0 0 0,0 0 0,-1 0 0,1 15 0,-20 69 0,15-70 0,1 0 0,0-1 0,1 1 0,0 0 0,1 0 0,1 1 0,1-1 0,-1 0 0,5 27 0,-4-40 0,0 0 0,1-1 0,-1 1 0,0 0 0,1-1 0,-1 1 0,0-1 0,1 1 0,-1 0 0,1-1 0,-1 1 0,1-1 0,-1 1 0,1-1 0,0 0 0,-1 1 0,1-1 0,0 1 0,-1-1 0,1 0 0,0 0 0,-1 1 0,1-1 0,0 0 0,-1 0 0,1 0 0,0 0 0,0 0 0,-1 0 0,1 0 0,0 0 0,0 0 0,-1 0 0,1 0 0,0 0 0,-1-1 0,1 1 0,0 0 0,-1-1 0,1 1 0,0 0 0,-1-1 0,1 1 0,0-1 0,-1 1 0,1-1 0,-1 1 0,1-1 0,0 0 0,27-25 0,-8-10-2129,-2-22-6445,-14 35-1447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8.213"/>
    </inkml:context>
    <inkml:brush xml:id="br0">
      <inkml:brushProperty name="width" value="0.025" units="cm"/>
      <inkml:brushProperty name="height" value="0.025" units="cm"/>
    </inkml:brush>
  </inkml:definitions>
  <inkml:trace contextRef="#ctx0" brushRef="#br0">1 1 11403,'0'0'15636,"2"14"-15182,8 164 97,-9-97-3638,-1-75 2439,0-5 271,0 1 1,-1-1 0,1 1-1,0-1 1,1 1-1,-1-1 1,0 1 0,0-1-1,1 1 1,-1-1 0,1 1-1,-1-1 1,1 1-1,-1-1 1,1 0 0,1 3-1,5-1-5329</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2.922"/>
    </inkml:context>
    <inkml:brush xml:id="br0">
      <inkml:brushProperty name="width" value="0.025" units="cm"/>
      <inkml:brushProperty name="height" value="0.025" units="cm"/>
    </inkml:brush>
  </inkml:definitions>
  <inkml:trace contextRef="#ctx0" brushRef="#br0">165 10 14286,'0'0'16597,"-11"12"-15957,-138 142 604,144-147-1244,8-5 0,7-5 0,3-4 0,0 0 0,0-1 0,0-1 0,-1 0 0,0 0 0,13-15 0,-17 16 0,-1-1 0,1 1 0,-1-1 0,-1 0 0,0-1 0,0 0 0,-1 0 0,0 0 0,4-13 0,-11 21 0,-8 10 0,-7 11 0,10-8 0,1 0 0,0 1 0,1 0 0,0 0 0,1 0 0,0 1 0,1-1 0,0 1 0,1 0 0,1 0 0,0 0 0,0 0 0,3 20 0,-1-33 0,-1 1 0,1 0 0,-1 0 0,1-1 0,0 1 0,-1-1 0,1 1 0,0-1 0,-1 1 0,1-1 0,0 1 0,0-1 0,0 0 0,0 1 0,-1-1 0,1 0 0,0 0 0,0 1 0,0-1 0,0 0 0,0 0 0,0 0 0,-1 0 0,1 0 0,0-1 0,0 1 0,0 0 0,0 0 0,0 0 0,-1-1 0,1 1 0,0 0 0,0-1 0,0 1 0,0-1 0,30-14 0,-28 13 0,-1-1 0,1 1 0,-1 0 0,0-1 0,0 0 0,0 1 0,0-1 0,0 0 0,0 0 0,-1 0 0,0 0 0,0-1 0,1 1 0,-2 0 0,1 0 0,0-1 0,-1 1 0,1 0 0,-1-1 0,0 1 0,0 0 0,-1-1 0,1 1 0,-1-1 0,1 1 0,-1 0 0,0 0 0,0-1 0,0 1 0,-3-5 0,0 3 0,0-1 0,-1 1 0,1 0 0,-1 0 0,0 0 0,0 1 0,-1-1 0,1 1 0,-1 1 0,0-1 0,0 1 0,0 0 0,0 0 0,-8-2 0,3 2 0,-1 0 0,1 0 0,-1 1 0,0 1 0,-18 0 0,30 1 0,0 0 0,0 1 0,0-1 0,0 1 0,-1-1 0,1 0 0,0 1 0,0-1 0,0 1 0,0-1 0,0 0 0,0 1 0,0-1 0,0 1 0,1-1 0,-1 0 0,0 1 0,0-1 0,0 1 0,0-1 0,0 0 0,1 1 0,-1-1 0,0 0 0,0 1 0,1-1 0,-1 0 0,0 1 0,1-1 0,-1 0 0,0 0 0,1 1 0,-1-1 0,0 0 0,1 0 0,-1 0 0,0 1 0,1-1 0,0 0 0,16 16 0,69 43-2381,-62-44-1292,44 21 0,-42-28-8797</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3.993"/>
    </inkml:context>
    <inkml:brush xml:id="br0">
      <inkml:brushProperty name="width" value="0.025" units="cm"/>
      <inkml:brushProperty name="height" value="0.025" units="cm"/>
    </inkml:brush>
  </inkml:definitions>
  <inkml:trace contextRef="#ctx0" brushRef="#br0">22 0 12876,'0'0'7709,"-3"11"-6076,-1 2-972,0 1 0,1 0 0,0-1-1,-1 25 1,4-35-601,-1 1 0,1-1 0,0 0 0,0 0 0,1 1 0,-1-1 0,1 0 0,-1 1 0,1-1 0,0 0 0,1 0 0,-1 0 0,0 0 0,1 0 0,-1 0 0,1 0 0,0-1 0,0 1 0,0-1 0,1 1 0,-1-1 0,0 0 0,1 0 0,0 0 0,-1 0 0,1 0 0,0 0 0,0-1 0,6 3 0,0-2-121,0 0 0,1 0 0,-1-1 0,1 0 1,-1-1-1,0 0 0,1 0 0,-1-1 0,1-1 0,-1 1 0,0-1 1,18-7-1,-7 1-1263,0-2 0,-1 0 1,0-1-1,30-23 0,-58 68 2798,9-33-1410,-3 6 147,1 0 0,0-1 0,0 1 0,1 0 0,0 0 0,0 0 0,1 0 0,0 0 1,0 0-1,1 9 0,0-15-173,0 0 1,-1-1-1,1 1 0,0-1 1,-1 1-1,1-1 1,0 1-1,-1-1 1,1 1-1,0-1 0,0 0 1,0 1-1,0-1 1,-1 0-1,1 0 0,0 0 1,0 0-1,0 1 1,0-1-1,0 0 1,-1 0-1,1-1 0,0 1 1,0 0-1,0 0 1,0 0-1,0-1 0,-1 1 1,1 0-1,0-1 1,0 1-1,0 0 1,0-1-1,27-14 391,12-26-227,-16 14-410,-26 34 74,-1-1 0,1 1 0,0 0 0,1 0 0,-1 0 0,2 0 0,-1 9-1,0 1-2657,1-8-3149</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6.595"/>
    </inkml:context>
    <inkml:brush xml:id="br0">
      <inkml:brushProperty name="width" value="0.025" units="cm"/>
      <inkml:brushProperty name="height" value="0.025" units="cm"/>
    </inkml:brush>
  </inkml:definitions>
  <inkml:trace contextRef="#ctx0" brushRef="#br0">79 0 8456,'0'0'17729,"-9"6"-16859,3-1-775,1 1 0,-1 0-1,1 0 1,0 0 0,0 1 0,0-1 0,1 1 0,0 0-1,1 1 1,0-1 0,0 1 0,0-1 0,1 1 0,0 0-1,0 0 1,0 14 0,1-13-16,0 0-22,0-1 0,0 0 0,1 1 0,0-1 0,3 15 0,-3-22-24,0 1 1,1-1-1,-1 1 0,1-1 1,0 1-1,-1-1 1,1 0-1,0 0 1,0 1-1,0-1 1,0 0-1,0 0 1,0 0-1,0 0 1,0 0-1,0 0 1,0 0-1,1 0 0,-1 0 1,0-1-1,1 1 1,-1-1-1,1 1 1,-1-1-1,1 1 1,-1-1-1,1 0 1,-1 1-1,1-1 1,-1 0-1,1 0 1,-1 0-1,1-1 0,-1 1 1,1 0-1,-1 0 1,3-2-1,3 0 58,0 0-1,-1-1 0,1 0 0,-1 0 0,0 0 0,0-1 0,0 0 0,0 0 1,-1-1-1,0 0 0,0 1 0,0-2 0,0 1 0,5-9 0,1-2 32,-1 1-1,0-2 1,-1 1-1,8-25 1,-12 32-39,-4 15 7,-6 34 78,0 18-61,4-55-107,1 1 0,1-1 0,-1 0 0,0 0 0,1 1 0,-1-1 0,1 0 0,0 0 0,0 0 0,1 0 0,-1 0 0,0 0 0,1 0 0,0 0 0,0-1 0,0 1 0,4 4 0,-4-6 0,0 0 0,0 0 0,0 0 0,0 0 0,0 0 0,0 0 0,1-1 0,-1 1 0,0-1 0,0 0 0,1 1 0,-1-1 0,0 0 0,0 0 0,1 0 0,-1-1 0,0 1 0,0-1 0,1 1 0,-1-1 0,0 0 0,0 1 0,0-1 0,0 0 0,0-1 0,0 1 0,3-2 0,3-3 0,1-1 0,-1 0 0,-1 0 0,1 0 0,-1-1 0,0 0 0,-1 0 0,0-1 0,0 0 0,-1 0 0,0 0 0,-1-1 0,0 0 0,0 0 0,-1 0 0,0 0 0,-1 0 0,2-20 0,-4 30 0,0 0 0,0 0 0,0-1 0,0 1 0,0 0 0,0 0 0,0 0 0,0-1 0,0 1 0,0 0 0,0 0 0,0 0 0,0-1 0,0 1 0,0 0 0,0 0 0,0 0 0,0-1 0,0 1 0,0 0 0,0 0 0,0 0 0,0 0 0,0-1 0,-1 1 0,1 0 0,0 0 0,0 0 0,0 0 0,0 0 0,0-1 0,-1 1 0,1 0 0,0 0 0,0 0 0,0 0 0,0 0 0,-1 0 0,1 0 0,0 0 0,0 0 0,0 0 0,-1 0 0,1 0 0,0 0 0,0 0 0,-10 7 0,-6 14 0,14-17 0,0 1 0,0-1 0,1 1 0,-1 0 0,1-1 0,0 1 0,0 0 0,1 0 0,-1 0 0,1 0 0,0-1 0,0 1 0,1 0 0,0 0 0,0 0 0,2 7 0,-2-9 0,1-1 0,0 1 0,0-1 0,0 0 0,0 1 0,0-1 0,0 0 0,0 0 0,0 0 0,1-1 0,-1 1 0,1-1 0,0 1 0,-1-1 0,1 0 0,0 0 0,0 0 0,0 0 0,0 0 0,0-1 0,0 1 0,0-1 0,0 0 0,0 0 0,0 0 0,0 0 0,5-2 0,-3 1 0,0 0 0,0 0 0,-1 0 0,1-1 0,0 0 0,-1 0 0,1-1 0,-1 1 0,1-1 0,-1 0 0,0 0 0,0 0 0,0 0 0,-1-1 0,1 0 0,-1 0 0,0 0 0,0 0 0,0 0 0,-1-1 0,0 1 0,1-1 0,-1 1 0,-1-1 0,1 0 0,-1 0 0,0 0 0,0 0 0,0-8 0,-1 13 0,0-1 0,0 1 0,0 0 0,0 0 0,-1-1 0,1 1 0,0 0 0,0 0 0,-1-1 0,1 1 0,0 0 0,-1 0 0,1 0 0,0 0 0,0-1 0,-1 1 0,1 0 0,0 0 0,-1 0 0,1 0 0,0 0 0,-1 0 0,1 0 0,-1 0 0,1 0 0,0 0 0,-1 0 0,1 0 0,0 0 0,-1 0 0,1 0 0,0 0 0,-1 0 0,1 1 0,0-1 0,0 0 0,-1 0 0,1 0 0,0 0 0,-1 1 0,1-1 0,-16 9 0,8-2 0,1 1 0,1 0 0,-1 0 0,1 1 0,1 0 0,0 0 0,0 0 0,0 1 0,2-1 0,-1 1 0,1 0 0,0 0 0,-1 16 0,4-26 0,1 1 0,0 0 0,-1 0 0,1 0 0,0-1 0,0 1 0,0 0 0,0-1 0,0 1 0,-1 0 0,1-1 0,0 1 0,0-1 0,1 0 0,-1 1 0,0-1 0,0 0 0,0 0 0,0 0 0,0 1 0,0-1 0,0 0 0,0 0 0,0-1 0,0 1 0,1 0 0,-1 0 0,0 0 0,0-1 0,0 1 0,1-1 0,40-9 0,14-23 0,-49 28 0,1-1 0,0 1 0,0 1 0,0-1 0,0 1 0,1 1 0,-1 0 0,1 0 0,11-2 0,-20 5 0,1 1 0,0-1 0,0 1 0,-1-1 0,1 1 0,0-1 0,-1 1 0,1 0 0,-1-1 0,1 1 0,-1 0 0,1-1 0,-1 1 0,1 0 0,-1 0 0,0-1 0,0 1 0,1 0 0,-1 0 0,0 0 0,0 0 0,0-1 0,0 1 0,0 0 0,0 0 0,0 0 0,0 0 0,0 1 0,0 35 0,-1-28 0,1-7 0,0 0 0,0 0 0,0 0 0,0 0 0,0 0 0,0 0 0,1 0 0,-1 0 0,0 0 0,1 0 0,0 0 0,-1 0 0,1-1 0,0 1 0,0 0 0,0 0 0,0-1 0,1 1 0,-1 0 0,0-1 0,1 0 0,2 3 0,-2-3 0,-1-1 0,1 0 0,0 0 0,0 0 0,0 0 0,-1 0 0,1 0 0,0 0 0,0-1 0,-1 1 0,1 0 0,0-1 0,-1 0 0,1 1 0,0-1 0,-1 0 0,1 0 0,-1 0 0,1 0 0,-1 0 0,0 0 0,1 0 0,-1 0 0,0-1 0,0 1 0,2-2 0,56-73 0,-14 17 0,-43 67 0,0 1 0,-1-1 0,0 1 0,-1 0 0,0 11 0,0-6 0,-1-10 0,1 0 0,0 1 0,0-1 0,0 1 0,1-1 0,0 0 0,0 1 0,2 5 0,-3-9 0,1 0 0,0 0 0,0 0 0,0 0 0,0 0 0,0 0 0,0 0 0,1 0 0,-1-1 0,0 1 0,0 0 0,0-1 0,1 1 0,-1-1 0,0 1 0,1-1 0,-1 0 0,1 1 0,-1-1 0,0 0 0,1 0 0,-1 0 0,1 0 0,-1 0 0,0-1 0,1 1 0,-1 0 0,1 0 0,-1-1 0,0 1 0,3-2 0,2 0-8,0 0 1,0-1-1,0 0 0,-1 0 1,1 0-1,-1-1 1,0 1-1,0-1 0,0 0 1,0-1-1,-1 1 0,0-1 1,7-9-1,-11 14-937,-5-1-7537,0-3 816</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6.939"/>
    </inkml:context>
    <inkml:brush xml:id="br0">
      <inkml:brushProperty name="width" value="0.025" units="cm"/>
      <inkml:brushProperty name="height" value="0.025" units="cm"/>
    </inkml:brush>
  </inkml:definitions>
  <inkml:trace contextRef="#ctx0" brushRef="#br0">4 3 16271,'-4'-2'9994,"4"4"-9770,1 7-160,10 2-416,-2 0-2595,2 2-2018,3 0-3523</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7.311"/>
    </inkml:context>
    <inkml:brush xml:id="br0">
      <inkml:brushProperty name="width" value="0.025" units="cm"/>
      <inkml:brushProperty name="height" value="0.025" units="cm"/>
    </inkml:brush>
  </inkml:definitions>
  <inkml:trace contextRef="#ctx0" brushRef="#br0">91 99 15054,'0'0'4068,"-4"11"-1991,-1 9-1524,0 0 1,1 0 0,1 1-1,1 0 1,1-1 0,2 39-1,2-36 93,-1-10-259,0-1-1,-1 1 0,0 0 1,-1 0-1,0 0 0,-1 0 1,-5 24-1,5-36-339,1 0 0,0 0-1,0 0 1,-1 0 0,1 0 0,0-1-1,-1 1 1,1 0 0,-1 0-1,1 0 1,-1-1 0,0 1 0,1 0-1,-1-1 1,0 1 0,1 0-1,-1-1 1,0 1 0,0-1-1,0 1 1,1-1 0,-1 1 0,0-1-1,0 0 1,0 1 0,0-1-1,0 0 1,0 0 0,0 0 0,0 0-1,0 0 1,0 0 0,0 0-1,0 0 1,1 0 0,-1 0 0,0 0-1,0-1 1,0 1 0,0 0-1,0-1 1,0 1 0,0-1 0,-1 0-1,0-1 97,-1 1-1,1-1 1,-1 0 0,1 0-1,0-1 1,0 1-1,0 0 1,0-1 0,1 1-1,-1-1 1,1 1-1,-3-7 1,2 4-143,1 0 0,0 0 0,0-1 0,0 1 0,0-1 0,1 1 0,0-1 0,0 1 0,1 0 0,-1-1 0,1 1 0,0-1 0,1 1 0,-1 0 0,1 0 0,0 0 0,0 0 0,1 0 0,0 0 0,3-5 0,6-5 0,1 1 0,0 0 0,1 1 0,24-17 0,-25 19 0,1 1 0,-2-1 0,1-1 0,-2 0 0,1-1 0,10-17 0,-18 24 0,-1 0 0,0-1 0,-1 1 0,1-1 0,-1 1 0,0-1 0,-1 0 0,0 0 0,0 0 0,0 0 0,-1 0 0,0 0 0,-1-8 0,1 15 0,0-1 0,-1 0 0,1 0 0,0 0 0,0 0 0,-1 1 0,1-1 0,0 0 0,-1 0 0,1 1 0,-1-1 0,1 0 0,-1 1 0,1-1 0,-1 0 0,1 1 0,-1-1 0,0 1 0,1-1 0,-1 1 0,0-1 0,0 1 0,1-1 0,-1 1 0,0 0 0,0 0 0,1-1 0,-1 1 0,0 0 0,0 0 0,0 0 0,0 0 0,1 0 0,-1 0 0,0 0 0,0 0 0,0 0 0,0 0 0,1 0 0,-1 1 0,0-1 0,0 0 0,0 0 0,1 1 0,-1-1 0,0 1 0,0-1 0,1 1 0,-1-1 0,0 1 0,0 0 0,-3 1 0,1 1 0,-1-1 0,1 1 0,0-1 0,-1 1 0,1 0 0,0 1 0,-4 5 0,3-1-26,1 0 0,0 0 1,0 0-1,1 0 0,0 0 0,0 1 1,1-1-1,0 1 0,0-1 0,1 1 1,0 0-1,2 14 0,-1-20-22,0 1 0,0-1-1,0 1 1,0-1 0,1 0 0,-1 0-1,1 0 1,0 1 0,0-2 0,0 1-1,0 0 1,0 0 0,1-1 0,-1 1-1,1-1 1,0 0 0,0 1 0,-1-1-1,1-1 1,1 1 0,-1 0 0,0-1-1,0 0 1,1 1 0,-1-1 0,0 0-1,1-1 1,-1 1 0,1-1 0,-1 0-1,1 1 1,4-2 0,-6 1-501,-1 0 0,0 0 0,1 0 0,-1 0 0,1 0 0,-1-1 0,0 1 0,1-1 0,-1 1 0,0-1 0,1 1 0,-1-1 0,0 0 0,0 0 0,0 1 0,1-1 0,0-2 0,10-8-8237</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8.123"/>
    </inkml:context>
    <inkml:brush xml:id="br0">
      <inkml:brushProperty name="width" value="0.025" units="cm"/>
      <inkml:brushProperty name="height" value="0.025" units="cm"/>
    </inkml:brush>
  </inkml:definitions>
  <inkml:trace contextRef="#ctx0" brushRef="#br0">69 1 15791,'-2'0'357,"0"0"0,0 0-1,0 0 1,0 1 0,-1-1 0,1 1-1,0 0 1,0 0 0,0-1 0,0 1 0,1 1-1,-1-1 1,0 0 0,0 0 0,1 1-1,-1-1 1,0 1 0,1-1 0,-2 3 0,-1 1 104,1 0 0,0 0 1,1 0-1,-1 0 0,1 0 1,0 1-1,-1 8 1,0-4-98,1 1 0,1 0 0,0 0 1,0 0-1,1 0 0,1 0 1,3 20-1,-4-28-324,1 0 0,0 0 0,0-1 0,0 1 0,0 0 0,0-1 0,0 1 0,1-1 0,0 1 0,-1-1 0,1 0 1,0 1-1,0-1 0,0 0 0,0 0 0,0-1 0,1 1 0,-1 0 0,1-1 0,-1 1 0,1-1 0,-1 0 0,1 0 0,0 0 0,0 0 0,0 0 0,-1-1 0,1 1 0,0-1 0,0 0 0,0 0 1,0 0-1,0 0 0,0 0 0,-1-1 0,1 1 0,3-2 0,3 0-4,-1 0 0,0-1 0,0 0 0,0 0 0,0-1 0,-1 0 0,1-1 0,-1 1 0,0-1 0,-1-1 0,9-7 0,29-44-84,-48 107-1554,3-43 1162,-2 30-2400,8-16-5208,6-16-3189</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19.473"/>
    </inkml:context>
    <inkml:brush xml:id="br0">
      <inkml:brushProperty name="width" value="0.025" units="cm"/>
      <inkml:brushProperty name="height" value="0.025" units="cm"/>
    </inkml:brush>
  </inkml:definitions>
  <inkml:trace contextRef="#ctx0" brushRef="#br0">287 91 4164,'10'-36'12583,"-12"2"-4844,2 33-7549,0-1-1,-1 1 0,1 0 1,-1 0-1,1 0 1,-1 0-1,0 0 1,1 0-1,-1 0 0,0 0 1,1 0-1,-1 1 1,0-1-1,0 0 0,0 0 1,0 1-1,0-1 1,0 0-1,0 1 0,0-1 1,-2 0-1,0 1-128,1 0 0,-1-1 0,1 1 0,-1 0-1,0 1 1,1-1 0,-1 0 0,1 1 0,-1-1 0,1 1 0,-1 0 0,1 0-1,-5 2 1,-6 4-55,1 1 0,0 0 0,1 0 0,-1 1 0,2 1-1,-1 0 1,1 1 0,-15 21 0,4-3 225,2 0 1,-23 48 0,11-2 526,29-70-708,1 1 0,0-1 0,-1 1-1,2-1 1,-1 1 0,1 0 0,-1-1 0,2 1-1,-1 0 1,1-1 0,2 11 0,-2-13-39,0-1 0,0 0 0,1-1 0,-1 1 0,1 0 0,-1 0 1,1-1-1,0 1 0,0 0 0,-1-1 0,1 0 0,0 1 0,0-1 0,1 0 1,-1 0-1,0 0 0,0-1 0,0 1 0,1 0 0,-1-1 0,0 1 1,3-1-1,58 3 256,-53-3-214,1-1-11,0 0 0,0-1 0,0 0 0,0-1-1,0 0 1,0-1 0,14-6 0,-22 9-34,0 0 0,0-1 0,-1 1 0,1-1 0,0 1 0,0-1 0,-1 0 0,1 0 0,-1 0 0,0 0 0,1 0 0,-1-1 0,0 1 0,0-1 0,-1 1 0,1-1 0,0 0-1,-1 0 1,0 0 0,1 0 0,-1 0 0,0 0 0,-1 0 0,1 0 0,-1 0 0,1 0 0,-1 0 0,0-1 0,0 1 0,-1-5 0,1 7-8,-1-1 0,0 1 0,0 0 0,0 0 0,0 0 0,0 0 0,0 0 0,0 0 0,0 0 0,-1 1 0,1-1 0,0 0 0,0 1 0,-1-1 0,1 1 0,-1-1 0,1 1 0,0-1 0,-1 1 0,1 0 0,-1 0 0,1 0 0,0 0 0,-1 0 0,1 0 0,-1 0 0,-2 1 0,0-1 0,-1 0 0,0 1 0,0 0 0,0 0 0,0 0 0,-8 4 0,11-4 0,0 0 0,1 0 0,-1 0 0,1 0 0,-1 0 0,1 1 0,0-1 0,-1 0 0,1 1 0,0-1 0,0 1 0,0-1 0,0 1 0,0 0 0,0-1 0,1 1 0,-2 1 0,2-2 0,0 0 0,1 0 0,-1-1 0,0 1 0,0 0 0,0 0 0,0-1 0,1 1 0,-1 0 0,0 0 0,1-1 0,-1 1 0,1 0 0,-1-1 0,1 1 0,-1-1 0,1 1 0,-1-1 0,1 1 0,-1-1 0,1 1 0,0-1 0,-1 1 0,1-1 0,0 0 0,0 1 0,-1-1 0,1 0 0,0 0 0,-1 0 0,1 1 0,0-1 0,0 0 0,0 0 0,-1 0 0,1 0 0,0 0 0,0 0 0,-1 0 0,2-1 0,11 1 0,0 0 0,1-1 0,-1 0 0,0-1 0,0 0 0,23-9 0,-1-2 0,38-21 0,-73 33 0,0 1 0,1 0 0,-1-1 0,1 1 0,-1 0 0,0 0 0,1-1 0,-1 1 0,1 0 0,-1 0 0,1 0 0,-1 0 0,1-1 0,-1 1 0,1 0 0,-1 0 0,1 0 0,0 0 0,-1 0 0,1 0 0,-1 0 0,1 1 0,-1-1 0,1 0 0,-1 0 0,1 0 0,-1 0 0,1 1 0,-1-1 0,0 0 0,1 0 0,0 1 0,-1 17 0,-17 29 0,14-41 0,1 0-138,-8 20-3711,6 1-5029</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0.092"/>
    </inkml:context>
    <inkml:brush xml:id="br0">
      <inkml:brushProperty name="width" value="0.025" units="cm"/>
      <inkml:brushProperty name="height" value="0.025" units="cm"/>
    </inkml:brush>
  </inkml:definitions>
  <inkml:trace contextRef="#ctx0" brushRef="#br0">4 1 19538,'0'0'1735,"0"11"-587,-1 8-272,-1 0 188,2 0 0,2 32 0,-3-48-1012,2 0 0,-1 0 0,0 0 1,0 0-1,1-1 0,0 1 0,-1 0 0,1 0 1,0-1-1,1 1 0,-1-1 0,0 1 0,1-1 1,-1 1-1,1-1 0,0 0 0,0 0 1,0 1-1,0-2 0,0 1 0,0 0 0,0 0 1,1-1-1,-1 1 0,1-1 0,3 2 0,4-2-25,-1-1 1,1 0-1,-1 0 0,0-1 0,1-1 0,-1 0 0,0 0 0,0 0 0,0-1 0,0-1 0,0 1 0,-1-1 0,0-1 0,0 0 0,0 0 1,0-1-1,-1 1 0,0-2 0,0 1 0,0-1 0,-1 0 0,0 0 0,0-1 0,-1 0 0,0 0 0,-1 0 0,6-12 0,-13 29 0,-16 68 108,18-70-153,-1 1 0,2-1 0,-1 1 0,1-1 0,0 1 0,0 0 0,1-1 0,3 12 0,-4-18-124,0 0-1,1 0 0,-1 0 0,1-1 0,-1 1 1,1 0-1,-1 0 0,1 0 0,0 0 0,-1-1 1,1 1-1,0 0 0,0-1 0,0 1 0,-1-1 1,1 1-1,0-1 0,0 1 0,0-1 0,0 1 1,0-1-1,0 0 0,0 0 0,0 1 0,0-1 1,0 0-1,1 0 0,11 0-4848</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1.942"/>
    </inkml:context>
    <inkml:brush xml:id="br0">
      <inkml:brushProperty name="width" value="0.025" units="cm"/>
      <inkml:brushProperty name="height" value="0.025" units="cm"/>
    </inkml:brush>
  </inkml:definitions>
  <inkml:trace contextRef="#ctx0" brushRef="#br0">447 66 9161,'0'0'11483,"4"-9"-9348,8-27-640,-12 35-1446,0 0 1,0 1 0,0-1 0,0 0-1,0 0 1,0 0 0,0 1-1,0-1 1,0 0 0,0 0 0,-1 1-1,1-1 1,0 0 0,-1 1 0,1-1-1,-1 0 1,1 1 0,0-1-1,-1 0 1,1 1 0,-1-1 0,0 1-1,1-1 1,-1 1 0,1-1 0,-1 1-1,0 0 1,1-1 0,-1 1-1,0 0 1,0-1 0,1 1 0,-1 0-1,0 0 1,0 0 0,1 0 0,-1-1-1,0 1 1,0 0 0,1 0-1,-1 1 1,0-1 0,-1 0 0,-34 2 231,36-2-263,-13 3 54,1 1 1,-1 0-1,1 1 0,0 0 0,0 1 0,0 0 1,1 1-1,-17 13 0,-79 73 1275,105-91-1304,-5 4 61,-26 25 510,-33 41-1,58-63-490,1 0 1,0 1 0,0 0-1,1 0 1,1 1 0,0 0-1,0 0 1,1 0 0,-5 20-1,9-29-110,-1 0 0,1 0-1,0 0 1,0 1-1,0-1 1,0 0 0,0 0-1,0 0 1,1 1 0,-1-1-1,1 0 1,-1 0-1,1 0 1,0 0 0,0 0-1,0 0 1,0 0-1,0 0 1,0 0 0,1-1-1,-1 1 1,1 0 0,-1-1-1,3 2 1,0 0 14,0-1 1,0 0-1,0 0 1,1 0-1,-1 0 1,1-1 0,-1 0-1,1 1 1,-1-2-1,1 1 1,5 0-1,3-1 17,0 0-1,-1-1 0,1 0 1,0-1-1,0 0 1,0-1-1,21-8 0,-20 5 12,-1-1 0,0-1-1,18-12 1,-28 18-45,0 0-1,0-1 0,0 1 1,-1-1-1,1 1 0,-1-1 1,1 0-1,-1 0 0,0 0 1,0 0-1,0 0 0,-1-1 1,1 1-1,-1-1 0,0 1 1,1-1-1,-2 1 0,1-1 1,0-6-1,-1 9-9,-1 0 0,0 1 0,0-1 0,0 0 0,1 1 0,-1-1 0,0 0 0,0 1 0,0-1 0,0 1 0,0-1 0,0 1 0,0 0 0,0 0 0,-1-1 0,1 1 0,0 0 0,0 0 0,0 0 0,0 0 0,0 0 0,0 0 0,0 0 0,0 0 0,0 1 0,0-1 0,-1 0 0,0 1 0,-35 11 0,36-11 0,0 0 0,-1 0 0,1 0 0,0 1 0,-1-1 0,1 1 0,0-1 0,0 1 0,0-1 0,0 1 0,1 0 0,-1-1 0,0 1 0,0 3 0,1-5 0,0 1 0,0 0 0,1-1 0,-1 1 0,0-1 0,0 1 0,1 0 0,-1-1 0,1 1 0,-1-1 0,0 1 0,1-1 0,-1 1 0,1-1 0,-1 0 0,1 1 0,0-1 0,-1 1 0,1-1 0,-1 0 0,1 0 0,0 1 0,-1-1 0,1 0 0,-1 0 0,1 0 0,0 0 0,-1 1 0,1-1 0,0 0 0,-1 0 0,1-1 0,0 1 0,-1 0 0,1 0 0,0 0 0,-1 0 0,2-1 0,6 0 0,-1 0 0,1-1 0,-1 0 0,1-1 0,-1 1 0,0-2 0,0 1 0,7-5 0,38-14 0,-52 22 0,0 0 0,1 0 0,-1 0 0,1 1 0,-1-1 0,0 0 0,1 0 0,-1 0 0,0 1 0,1-1 0,-1 0 0,0 1 0,1-1 0,-1 0 0,0 1 0,0-1 0,1 1 0,-1-1 0,0 0 0,0 1 0,0-1 0,0 1 0,1-1 0,-1 0 0,0 1 0,0-1 0,0 1 0,0-1 0,0 1 0,0-1 0,0 0 0,0 1 0,0-1 0,0 1 0,0-1 0,-1 1 0,1-1 0,0 0 0,0 1 0,0-1 0,-1 1 0,1-1 0,-1 1 0,-4 19 0,-5 3-55,7-18-129,0 0 1,1 0 0,0 0-1,0 0 1,0 1 0,0-1 0,1 1-1,0-1 1,0 1 0,1 0 0,-1-1-1,1 1 1,1 7 0,3-11-5001,9-4-2642</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4.193"/>
    </inkml:context>
    <inkml:brush xml:id="br0">
      <inkml:brushProperty name="width" value="0.025" units="cm"/>
      <inkml:brushProperty name="height" value="0.025" units="cm"/>
    </inkml:brush>
  </inkml:definitions>
  <inkml:trace contextRef="#ctx0" brushRef="#br0">1 0 15407,'0'0'10169,"3"13"-9667,14 105 1479,-17-116-1943,1 0 1,-1 0-1,0 0 0,1 0 1,-1 0-1,1 0 1,-1 0-1,1 0 1,0 0-1,0 0 1,0 0-1,0-1 1,0 1-1,0 0 1,1-1-1,-1 1 1,1-1-1,-1 1 1,1-1-1,1 2 1,-1-3 15,-1 0 1,1 1 0,0-1-1,-1 0 1,1 1-1,0-1 1,-1 0 0,1 0-1,0 0 1,-1-1-1,1 1 1,-1 0 0,1-1-1,0 1 1,-1-1-1,1 1 1,-1-1 0,1 0-1,1 0 1,5-4 72,-1 0-1,1-1 1,-1 0 0,0 0 0,-1-1 0,1 1 0,6-10-1,-8 8 28,0 0 0,-1 1 0,0-1-1,6-17 1,-9 24 49,-7 6-86,3 0-111,0-1 1,0 1-1,0 0 0,1 0 0,0 1 0,0-1 0,0 0 1,1 1-1,-1-1 0,1 1 0,0 0 0,1 6 0,0-12 3,0 0 0,1 0 0,-1 1-1,1-1 1,-1 0 0,1 0 0,-1 1-1,0-1 1,1 0 0,-1 0 0,1 0-1,-1 0 1,1 0 0,-1 0 0,1 1-1,-1-1 1,1 0 0,-1-1 0,1 1-1,-1 0 1,1 0 0,-1 0 0,1 0-1,-1 0 1,1 0 0,-1-1 0,1 1-1,-1 0 1,0 0 0,1 0 0,-1-1-1,1 1 1,-1 0 0,0-1 0,1 1-1,-1 0 1,1-1 0,18-11 283,-1-3-292,0-1 0,-1 0 0,17-22 0,-32 40-2748,-1 10-6094,-1-7 1214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477"/>
    </inkml:context>
    <inkml:brush xml:id="br0">
      <inkml:brushProperty name="width" value="0.025" units="cm"/>
      <inkml:brushProperty name="height" value="0.025" units="cm"/>
    </inkml:brush>
  </inkml:definitions>
  <inkml:trace contextRef="#ctx0" brushRef="#br0">8 59 15439,'0'0'2722,"3"-9"-95,9-26-44,-4 21-72,-4 17-1422,0 18-920,-4 39-53,-2 0 1,-2 0-1,-18 85 0,19-130-99,1-6-13,0 0-1,0 1 1,1-1 0,1 0 0,0 1 0,0-1 0,1 11 0,0-20 11,-1 1-1,1-1 1,-1 1 0,1-1-1,-1 1 1,1-1 0,-1 1-1,1-1 1,-1 1 0,1-1 0,0 0-1,-1 1 1,1-1 0,-1 0-1,1 0 1,0 1 0,-1-1-1,1 0 1,0 0 0,0 0 0,-1 0-1,1 0 1,0 0 0,-1 0-1,1 0 1,0 0 0,-1 0-1,2 0 1,23-6 776,-12-1-450,1 0 1,-2-1-1,1 0 1,-1-1-1,14-14 0,55-57 368,-78 77-701,10-12-49,0 1-1,17-26 0,-11 0-2948,-12-2-6595,-7 30 1765</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4.759"/>
    </inkml:context>
    <inkml:brush xml:id="br0">
      <inkml:brushProperty name="width" value="0.025" units="cm"/>
      <inkml:brushProperty name="height" value="0.025" units="cm"/>
    </inkml:brush>
  </inkml:definitions>
  <inkml:trace contextRef="#ctx0" brushRef="#br0">154 0 12460,'0'0'15043,"-9"6"-14856,-6 4-35,1 1 0,0 1 1,1 0-1,0 1 0,-12 16 0,23-27-32,1-1-1,-1 1 1,1-1 0,-1 1-1,1 0 1,0 0 0,0-1 0,0 1-1,0 0 1,0 0 0,0 0-1,0 0 1,1 0 0,-1 3-1,22-15 496,41-38-1733,-57 44 934,-3 2 151,1 1 0,-1-1 0,0 0 0,0 1 0,0-1 0,0 0 0,-1 0 0,1 0 0,0-1 0,-1 1 0,0 0 0,1-1 0,0-4 0,-4 8 49,0 0 0,0-1 0,0 1 0,0 0 0,0 0 0,0 0 0,0 1 0,0-1 0,1 0 0,-1 1 0,-2 1 0,-7 9 152,0 0-1,1 1 1,0 1-1,1-1 1,0 2-1,1-1 1,-10 27-1,21-36 149,7-9-170,8-10-58,-17 11-80,0 1 0,0-1 0,0 0 0,0 1 0,0-1 0,0 0 0,-1 0 0,0 0 0,1 0 0,-1 0 0,0 1 0,0-1 0,-1 0 0,1 0 0,0 0 0,-1 0 0,0 1 0,0-1 0,0 0 0,0 0 0,-2-4 0,-3 0-2,1-1 0,-1 1 0,0 1 0,0-1 0,-11-7 0,-3-5 70,48 55 202,-13-23-422,1 0-1,30 19 1,-17-16-2883,1-4-3987,-10-7-3711</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5.625"/>
    </inkml:context>
    <inkml:brush xml:id="br0">
      <inkml:brushProperty name="width" value="0.025" units="cm"/>
      <inkml:brushProperty name="height" value="0.025" units="cm"/>
    </inkml:brush>
  </inkml:definitions>
  <inkml:trace contextRef="#ctx0" brushRef="#br0">342 1 17040,'0'0'12898,"-11"7"-12797,-188 152 412,178-142 135,-2-1 0,-35 18 0,29-17-377,67-17-271,-17 1 0,7-3 0,12-1 0,0 1 0,1 2 0,-1 1 0,0 3 0,42 8 0,-80-11-439,0 0 1,0-1-1,0 1 0,0 0 1,0 0-1,0 0 1,-1 0-1,1 1 0,0-1 1,-1 0-1,3 3 0</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6.578"/>
    </inkml:context>
    <inkml:brush xml:id="br0">
      <inkml:brushProperty name="width" value="0.025" units="cm"/>
      <inkml:brushProperty name="height" value="0.025" units="cm"/>
    </inkml:brush>
  </inkml:definitions>
  <inkml:trace contextRef="#ctx0" brushRef="#br0">201 73 9673,'0'0'8494,"9"-6"-7037,-4 3-1044,31-19 1816,-34 21-1811,0-1 0,1 1 0,-1-1 1,0 0-1,0 0 0,-1 0 0,1 0 1,0 0-1,-1 0 0,1-1 0,-1 1 0,1 0 1,-1-1-1,1-3 0,-2 5-372,0 1 0,0-1 0,0 1 0,0 0 0,0-1 0,-1 1 0,1 0 0,0-1 0,0 1 0,-1 0 0,1 0 0,0-1 0,0 1 0,-1 0 0,1 0-1,0-1 1,0 1 0,-1 0 0,1 0 0,0 0 0,-1-1 0,1 1 0,-1 0 0,1 0 0,0 0 0,-1 0 0,1 0 0,0 0 0,-1 0 0,1 0 0,-1 0 0,1 0 0,0 0 0,-1 0 0,1 0 0,0 0 0,-1 0 0,1 0 0,-1 0 0,1 1 0,0-1 0,-1 0 0,1 0 0,0 0 0,-1 0 0,1 1-1,0-1 1,-23 10 278,7 1-295,0 0 0,1 2 1,0 0-1,1 0 0,0 2 0,-13 17 0,3 0 99,2 1 0,-20 37 0,41-68-113,-5 9 67,0 0 1,1 0-1,0 1 1,-5 22-1,9-32-72,1-1 0,-1 1 0,1 0 0,0 0 0,0-1 0,0 1 0,0 0 0,0-1 0,0 1 0,0 0 0,0 0 0,1-1 0,-1 1 0,1 0-1,-1-1 1,1 1 0,0-1 0,0 1 0,0-1 0,-1 1 0,1-1 0,1 1 0,-1-1 0,0 0 0,0 1 0,0-1 0,1 0 0,-1 0-1,1 0 1,-1 0 0,1 0 0,-1-1 0,1 1 0,-1 0 0,1-1 0,0 1 0,-1-1 0,1 1 0,0-1 0,-1 0 0,1 0 0,0 0 0,2 0-1,5 1 11,1-1 0,-1-1 0,0 1 0,0-1 0,0-1 0,0 0 0,0 0-1,14-6 1,-19 6-17,0 1 0,0-1 0,0 0 0,-1 0 0,1-1 0,-1 1 1,0-1-1,1 1 0,-1-1 0,0 0 0,-1 0 0,1-1 0,0 1 0,-1 0 0,0-1 0,0 0 0,0 1 0,0-1 0,-1 0 0,1 0 0,0-7 0,-1 10-3,-1 0 0,0 0 0,0 0 0,0 0 0,0 0 0,-1 0 0,1 0 0,0 0 0,0 0 0,-1 0 0,1 0 0,0 0 0,-1 0 0,1 0 0,-1 0 0,1 0 0,-1 0 0,0 0 0,1 0 0,-1 0 0,0 1 0,0-1 0,0 0 0,1 0 0,-1 1 0,0-1 0,0 1 0,0-1 0,0 1 0,0-1 0,0 1 0,0 0 0,0-1 0,0 1 0,0 0 0,-1 0 0,1 0 0,0 0 0,0 0 0,0 0 0,0 0 0,0 0 0,0 0 0,0 0 0,0 1 0,-2-1 0,-1 1 0,-1 0 0,0-1 0,0 1 0,1 1 0,-1-1 0,0 1 0,1 0 0,0 0 0,-7 4 0,6-3 0,1 1 0,0 0 0,0-1 0,1 2 0,-1-1 0,1 0 0,0 0 0,0 1 0,0 0 0,1 0 0,0 0 0,0 0 0,0 0 0,-2 9 0,4-13 0,0-1 0,0 1 0,0-1 0,0 1 0,0-1 0,0 1 0,0-1 0,1 1 0,-1-1 0,0 1 0,0-1 0,0 1 0,1-1 0,-1 1 0,0-1 0,0 1 0,1-1 0,-1 0 0,1 1 0,-1-1 0,0 0 0,1 1 0,-1-1 0,1 0 0,-1 1 0,0-1 0,1 0 0,-1 0 0,1 0 0,-1 1 0,1-1 0,-1 0 0,1 0 0,-1 0 0,1 0 0,-1 0 0,2 0 0,23-1 0,-19 1 0,10-4 0,1 0 0,-1-1 0,0 0 0,0-1 0,-1-1 0,0-1 0,0 0 0,0-1 0,-1 0 0,-1-1 0,0-1 0,16-15 0,-28 39-28,-5 7-24,-17 39 54,11-35 14,2-1-1,0 1 1,2 0 0,-5 32-1,11-56-14,0 0 0,0 0 0,0 1 0,0-1 0,0 0 0,0 1 0,0-1 0,0 0 0,0 0 0,0 1 0,0-1 0,0 0 0,0 1 0,0-1 0,0 0 0,0 0 0,0 1 0,0-1 0,0 0 0,0 0 0,1 1 0,-1-1 0,0 0 0,0 0 0,0 1 0,0-1 0,1 0 0,-1 0 0,0 0 0,0 1 0,1-1 0,-1 0 0,0 0 0,0 0 0,1 0 0,-1 1 0,0-1 0,0 0 0,1 0 0,-1 0 0,0 0 0,0 0 0,1 0 0,15-7-25,13-19-1165,-13 1-3370,-2-4-4191</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27.201"/>
    </inkml:context>
    <inkml:brush xml:id="br0">
      <inkml:brushProperty name="width" value="0.025" units="cm"/>
      <inkml:brushProperty name="height" value="0.025" units="cm"/>
    </inkml:brush>
  </inkml:definitions>
  <inkml:trace contextRef="#ctx0" brushRef="#br0">204 0 19731,'0'0'4046,"-1"9"-2103,-3 8-1428,-1 1-1,0-1 0,-2 1 0,0-2 1,0 1-1,-17 25 0,-3 0 684,-44 51-1,58-78-471,23-42-400,10-1-331,11-16-65,50-56 1,-81 100 63,0 0 1,0 1 0,0-1-1,0 0 1,0 0-1,0 0 1,0 0-1,0 0 1,0 0 0,0 0-1,0 0 1,0 1-1,0-1 1,0 0 0,0 0-1,0 0 1,0 0-1,0 0 1,0 0-1,0 0 1,0 0 0,0 0-1,0 1 1,1-1-1,-1 0 1,0 0-1,0 0 1,0 0 0,0 0-1,0 0 1,0 0-1,0 0 1,0 0 0,0 0-1,0 0 1,1 0-1,-1 0 1,0 0-1,0 0 1,0 0 0,0 0-1,0 0 1,0 0-1,0 0 1,0 0-1,1 0 1,-1 0 0,0 0-1,0 0 1,0 0-1,0 0 1,0 0 0,0 0-1,0 0 1,0 0-1,1 0 1,-1 0-1,0 0 1,0 0 0,0 0-1,0 0 1,-3 18-91,-8 21 95,1-14 98,1 0-1,1 0 0,2 1 0,0 0 0,-3 43 0,8-69-96,1 1 0,0-1 0,0 0 0,0 0 0,0 1 0,0-1 0,0 0 0,1 0 0,-1 1 0,0-1 0,0 0 0,0 0 0,0 0 0,0 1 0,0-1 0,0 0 0,0 0 0,0 1 0,1-1 0,-1 0 0,0 0 0,0 0 0,0 0 0,0 1 0,1-1 0,-1 0 0,0 0 0,0 0 0,0 0 0,1 0 0,-1 0 0,0 0 0,0 0 0,1 1 0,-1-1 0,0 0 0,0 0 0,0 0 0,1 0 0,-1 0 0,0 0 0,0 0 0,1 0 0,-1 0 0,15-7 0,10-11 0,-23 15 0,1 1 0,-1 0 0,0-1 0,0 1 0,0-1 0,-1 1 0,1-1 0,-1 0 0,1 0 0,-1 0 0,0 0 0,0 0 0,0 0 0,-1 0 0,1 0 0,-1 0 0,0 0 0,1 0 0,-1 0 0,-1 0 0,1-1 0,0 1 0,-2-4 0,0 3 0,0-1 0,-1 1 0,0-1 0,0 1 0,0 0 0,0 0 0,-1 0 0,0 0 0,0 1 0,0-1 0,0 1 0,0 0 0,-7-3 0,-119-78 0,152 97-469,1 0-1,1-1 1,0-1 0,26 7-1,-33-13-911,0 0 1,0-2-1,0 0 0,19 0 0,-10-2-15441</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4.816"/>
    </inkml:context>
    <inkml:brush xml:id="br0">
      <inkml:brushProperty name="width" value="0.025" units="cm"/>
      <inkml:brushProperty name="height" value="0.025" units="cm"/>
    </inkml:brush>
  </inkml:definitions>
  <inkml:trace contextRef="#ctx0" brushRef="#br0">183 134 4644,'10'-7'4437,"20"-13"-2352,-6 4 1107,0-1-1,0 0 1,38-39-1,-74 62-148,-20 11-3086,-27 26 95,-77 62 772,122-93-634,0 2 1,1-1 0,1 2-1,0 0 1,1 0 0,-16 29-1,25-41-169,0 0-1,0 1 0,1-1 1,-1 0-1,1 1 1,0-1-1,0 1 0,0-1 1,0 1-1,1-1 0,0 1 1,-1 0-1,1-1 1,1 1-1,-1-1 0,0 1 1,1 0-1,0-1 1,0 1-1,0-1 0,0 1 1,0-1-1,1 0 0,-1 1 1,1-1-1,0 0 1,0 0-1,0 0 0,1-1 1,-1 1-1,1 0 1,-1-1-1,1 1 0,0-1 1,0 0-1,0 0 0,0 0 1,0-1-1,6 3 1,11 4-101,0 0 0,1-2 0,0-1 0,0 0 0,28 2 1,17-2-2874,-23-4-2572,2-1-6540</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5.517"/>
    </inkml:context>
    <inkml:brush xml:id="br0">
      <inkml:brushProperty name="width" value="0.025" units="cm"/>
      <inkml:brushProperty name="height" value="0.025" units="cm"/>
    </inkml:brush>
  </inkml:definitions>
  <inkml:trace contextRef="#ctx0" brushRef="#br0">85 1 10922,'0'0'13645,"-4"10"-12865,-11 21-598,2 1 1,1 0 0,2 1 0,1 0 0,2 0 0,1 1 0,-2 40-1,8-73-173,-1-1 0,1 1 0,0 0 0,0-1-1,0 1 1,0 0 0,0-1 0,1 1 0,-1-1-1,0 1 1,0 0 0,0-1 0,0 1 0,1-1 0,-1 1-1,0-1 1,1 1 0,-1-1 0,0 1 0,1-1-1,-1 1 1,1-1 0,-1 1 0,0-1 0,1 1-1,-1-1 1,1 0 0,0 1 0,-1-1 0,1 0-1,-1 0 1,1 1 0,1-1 0,22-6 304,-18 3-509,0 0-1,-1-1 1,1 0-1,-1 0 1,10-9-1,-12 8-670,0 1 0,-1-1-1,1 0 1,-1 0-1,0 0 1,0 0-1,2-10 1,-1-13-6458</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5.892"/>
    </inkml:context>
    <inkml:brush xml:id="br0">
      <inkml:brushProperty name="width" value="0.025" units="cm"/>
      <inkml:brushProperty name="height" value="0.025" units="cm"/>
    </inkml:brush>
  </inkml:definitions>
  <inkml:trace contextRef="#ctx0" brushRef="#br0">1 32 13485,'0'0'11691,"57"-25"-9769,-19 23-769,1 0-481,4 2-351,-2 0-225,0 0-32,-5 0-32,-5-1-641,-6 0-928,-7 1-385,-8 0-704,-28 4-10155</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6.234"/>
    </inkml:context>
    <inkml:brush xml:id="br0">
      <inkml:brushProperty name="width" value="0.025" units="cm"/>
      <inkml:brushProperty name="height" value="0.025" units="cm"/>
    </inkml:brush>
  </inkml:definitions>
  <inkml:trace contextRef="#ctx0" brushRef="#br0">77 23 13837,'0'0'8744,"65"5"-6373,-27-10-802,3-4-736,3 3-481,-7-1-256,-7 6-64,-8 1-672,-7 0-1698,-9 10-1378,-6 2-1857,-5 2-4293</inkml:trace>
  <inkml:trace contextRef="#ctx0" brushRef="#br0" timeOffset="1">1 240 16207,'0'0'11627,"76"-23"-10249,-33 7-642,2-2-383,4 3-257,-3 3-64,-3 1-641,-7 6-2081,-5 0-2467,-1 1-1570,-3-1-4771</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6.609"/>
    </inkml:context>
    <inkml:brush xml:id="br0">
      <inkml:brushProperty name="width" value="0.025" units="cm"/>
      <inkml:brushProperty name="height" value="0.025" units="cm"/>
    </inkml:brush>
  </inkml:definitions>
  <inkml:trace contextRef="#ctx0" brushRef="#br0">407 0 16944,'0'0'2659,"-66"25"-1250,19 4-352,-6 7-513,-6 4-383,5 2-129,8-2 32,10-5-32,11-7 0,10-6-32,9-13 32,6-7-449,3-2-672,12-14-288,3-14-2723,2-6-6598</inkml:trace>
  <inkml:trace contextRef="#ctx0" brushRef="#br0" timeOffset="1">97 17 15375,'0'0'6758,"-29"61"-5541,29-42-256,6-3-160,13-1-193,9-3-319,3 0-193,5-3-417,-3-4-2337,0-4-2691,-2-1-6951</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6.951"/>
    </inkml:context>
    <inkml:brush xml:id="br0">
      <inkml:brushProperty name="width" value="0.025" units="cm"/>
      <inkml:brushProperty name="height" value="0.025" units="cm"/>
    </inkml:brush>
  </inkml:definitions>
  <inkml:trace contextRef="#ctx0" brushRef="#br0">96 1 16784,'0'0'2327,"-7"9"-58,0 2-1933,0 0-1,1 1 0,0 0 1,0 0-1,2 1 0,-1 0 1,2 0-1,0 0 0,0 0 1,0 14-1,4 79-165,1-83-64,-1 0-1,0 0 0,-2 0 0,-1 0 0,-9 42 0,5-55 857,2-17 374,1-17-186,2-7-1100,2 0 0,1 0-1,2 1 1,1-1 0,1 1-1,1 0 1,2 0 0,1 1-1,21-42 1,-28 66-89,0-1 1,0 1 0,1 1-1,-1-1 1,1 0-1,1 1 1,-1 0-1,1 0 1,-1 0 0,1 0-1,0 1 1,0 0-1,1 0 1,-1 0-1,1 1 1,-1 0-1,1 0 1,0 0 0,0 0-1,0 1 1,0 0-1,0 1 1,0-1-1,0 1 1,0 0 0,0 1-1,0-1 1,0 1-1,6 2 1,-11-3 17,1 0 1,0 1-1,-1-1 1,1 1 0,-1-1-1,1 1 1,-1 0-1,1-1 1,-1 1-1,1 0 1,-1 0-1,1 0 1,-1 0-1,2 2 1,-2-2 7,-1 0 0,0-1 0,1 1 0,-1 0 0,0-1 0,0 1 0,0 0-1,1-1 1,-1 1 0,0 0 0,0 0 0,0-1 0,0 1 0,0 0 0,0 0 0,0-1 0,0 1 0,-1 0 0,1-1 0,0 1 0,0 0-1,-1-1 1,1 2 0,-2 0 4,0 1 0,1-1 0,-1 1 0,0-1 0,-1 0 0,1 0 0,0 0 0,-1 0 0,1 0 0,-1 0 0,1-1 0,-1 1-1,-4 1 1,-31 11 375,0-2-1,-1-2 0,-1-1 0,-40 3 0,115-13-10807,-5-4 2771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49.804"/>
    </inkml:context>
    <inkml:brush xml:id="br0">
      <inkml:brushProperty name="width" value="0.025" units="cm"/>
      <inkml:brushProperty name="height" value="0.025" units="cm"/>
    </inkml:brush>
  </inkml:definitions>
  <inkml:trace contextRef="#ctx0" brushRef="#br0">24 1 12268,'0'0'2978,"-20"50"-960,17-27-96,3-2 128,0 2-512,3-3-353,15-2-769,8 0-224,5-6-224,5-10-1249,2-2-2114,4-13-3684</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7.716"/>
    </inkml:context>
    <inkml:brush xml:id="br0">
      <inkml:brushProperty name="width" value="0.025" units="cm"/>
      <inkml:brushProperty name="height" value="0.025" units="cm"/>
    </inkml:brush>
  </inkml:definitions>
  <inkml:trace contextRef="#ctx0" brushRef="#br0">125 281 10282,'0'0'12406,"-10"4"-11322,1-1-1033,-47 21 2300,52-22-2075,0 0 0,0 1 0,0-1 0,0 1-1,0 0 1,0 0 0,1 0 0,0 0-1,-1 1 1,1 0 0,-4 6 0,7-10-263,0 1 1,-1-1-1,1 0 0,0 1 1,0-1-1,0 1 1,0-1-1,0 1 0,-1-1 1,1 1-1,0-1 1,0 1-1,0-1 0,0 1 1,0-1-1,0 1 0,1-1 1,-1 1-1,0-1 1,0 1-1,0-1 0,0 1 1,0-1-1,1 1 1,-1-1-1,0 1 0,1-1 1,-1 0-1,0 1 1,0-1-1,1 0 0,-1 1 1,1-1-1,-1 0 0,0 1 1,1-1-1,-1 0 1,1 0-1,-1 1 0,1-1 1,-1 0-1,1 0 1,-1 0-1,1 0 0,-1 0 1,1 1-1,-1-1 1,1 0-1,0 0 0,32 0 123,-24 0-60,5-1-91,-1 0 0,1 0 0,-1-1 0,1-1 1,-1 0-1,0-1 0,-1 0 0,25-13 0,8 8-75,76-28-1,-104 29-44,-1 0 0,0-2 0,0 0-1,-1-1 1,-1 0 0,0-1 0,0-1 0,11-14 0,-18 20 184,0-1-1,-1 0 1,-1 0-1,1 0 1,-1-1 0,0 1-1,-1-1 1,0 0-1,-1-1 1,0 1 0,0-1-1,-1 1 1,0-1-1,-1 0 1,0 0-1,-1-15 1,0 24-45,0 0 0,0 1 0,0-1 1,0 1-1,0-1 0,0 1 0,-1-1 0,1 1 0,0-1 0,0 1 0,-1-1 1,1 1-1,0-1 0,-1 1 0,1-1 0,-1 1 0,1-1 0,-1 1 1,1 0-1,-1-1 0,1 1 0,-1 0 0,1-1 0,-1 1 0,1 0 0,-1 0 1,1 0-1,-1-1 0,1 1 0,-1 0 0,0 0 0,1 0 0,-1 0 0,1 0 1,-1 0-1,0 0 0,1 0 0,-1 0 0,1 0 0,-1 1 0,-1-1-16,0 0-1,1 1 1,-1-1-1,1 1 1,-1 0 0,1-1-1,-1 1 1,1 0-1,-1 0 1,1 0-1,0 0 1,-1 0-1,-1 3 1,-2 4 3,0 0 1,1 1 0,0-1 0,0 1-1,1 0 1,0 0 0,0 0-1,1 1 1,-1 16 0,0 12 24,2 42 1,2-44-15,-2-28-66,1 0 1,1 0 0,-1 0-1,1 0 1,1 0 0,-1 0 0,1 0-1,1-1 1,0 1 0,0-1-1,0 1 1,1-1 0,5 9 0,-8-16-701,-27-37-1184,4 8 1835,7 8 561,0 1 1,1-2-1,1 0 1,-15-34 0,28 55-414,0 1 1,0-1 0,0 1 0,-1 0-1,1-1 1,0 1 0,0 0 0,0-1-1,0 1 1,0-1 0,0 1 0,0 0-1,0-1 1,0 1 0,0 0 0,0-1-1,0 1 1,0-1 0,1 1 0,-1 0-1,0-1 1,0 1 0,0 0 0,0-1-1,1 1 1,-1 0 0,0-1 0,0 1 0,1 0-1,-1-1 1,0 1 0,1 0 0,-1 0-1,0 0 1,1-1 0,-1 1 0,0 0-1,1 0 1,20-2 209,23 12-480,-26-5-1324,1 0 0,29 4 0,11-8-9288,-31-5-866</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8.074"/>
    </inkml:context>
    <inkml:brush xml:id="br0">
      <inkml:brushProperty name="width" value="0.025" units="cm"/>
      <inkml:brushProperty name="height" value="0.025" units="cm"/>
    </inkml:brush>
  </inkml:definitions>
  <inkml:trace contextRef="#ctx0" brushRef="#br0">290 0 10442,'0'0'10282,"-28"70"-8136,28-38-289,2 5-543,11 3-321,2 1-385,0 3-127,-4-2-225,-7 1-64,-4 2-96,-17 1-64,-19 2 32,-15 3-736,-12 3-1539,-11-3-1760,-7-4-1731</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7:39.630"/>
    </inkml:context>
    <inkml:brush xml:id="br0">
      <inkml:brushProperty name="width" value="0.025" units="cm"/>
      <inkml:brushProperty name="height" value="0.025" units="cm"/>
    </inkml:brush>
  </inkml:definitions>
  <inkml:trace contextRef="#ctx0" brushRef="#br0">159 97 4773,'8'-8'5850,"-2"1"-4866,34-38 3230,-13 10 1436,-26 34-3899,-14 19-278,-24 35-1246,3 1 0,1 2 0,4 1 0,1 2 0,-18 61 0,41-108-207,1 0 1,1 1 0,0-1 0,1 1 0,1-1-1,-1 23 1,2-31-24,1-1-1,-1 1 0,1 0 1,0-1-1,0 1 0,0-1 1,0 1-1,1-1 0,0 0 1,-1 1-1,1-1 0,0 0 1,1 0-1,-1 0 0,0 0 0,1-1 1,0 1-1,-1-1 0,1 0 1,0 1-1,0-1 0,0 0 1,1-1-1,-1 1 0,0-1 1,1 1-1,4 0 0,75 16-2163,-26-12-2840,-17-3-2771</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6.401"/>
    </inkml:context>
    <inkml:brush xml:id="br0">
      <inkml:brushProperty name="width" value="0.025" units="cm"/>
      <inkml:brushProperty name="height" value="0.025" units="cm"/>
    </inkml:brush>
  </inkml:definitions>
  <inkml:trace contextRef="#ctx0" brushRef="#br0">1 0 9705,'0'0'15054,"19"61"-14285,-19-24-288,3 4-225,-2-1-96,-1-3-128,3-2 32,0-7-64,-1-6-320,-2-8-801,0-8-1666,-11-5-13036</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6.794"/>
    </inkml:context>
    <inkml:brush xml:id="br0">
      <inkml:brushProperty name="width" value="0.025" units="cm"/>
      <inkml:brushProperty name="height" value="0.025" units="cm"/>
    </inkml:brush>
  </inkml:definitions>
  <inkml:trace contextRef="#ctx0" brushRef="#br0">1 16 17809,'0'0'6310,"72"8"-3876,-34-8-640,6 0-769,6 0-513,-1 0-288,-2 0-159,-9 0-33,-5-1-257,-9 0-1216,-13-1-1121,-10 1-449,-1-7-1666,-15-2-3042</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7.137"/>
    </inkml:context>
    <inkml:brush xml:id="br0">
      <inkml:brushProperty name="width" value="0.025" units="cm"/>
      <inkml:brushProperty name="height" value="0.025" units="cm"/>
    </inkml:brush>
  </inkml:definitions>
  <inkml:trace contextRef="#ctx0" brushRef="#br0">0 20 18289,'0'0'10346,"82"-18"-9577,-35 17-641,4 1-64,0 0-705,-4 4-2177,-6 5-2756,-7-1-3650</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7.512"/>
    </inkml:context>
    <inkml:brush xml:id="br0">
      <inkml:brushProperty name="width" value="0.025" units="cm"/>
      <inkml:brushProperty name="height" value="0.025" units="cm"/>
    </inkml:brush>
  </inkml:definitions>
  <inkml:trace contextRef="#ctx0" brushRef="#br0">4 8 16047,'0'0'6299,"0"8"-3432,-2 3-1949,2-7-647,-1-1-1,1 1 1,0 0 0,0 0-1,0-1 1,0 1 0,1 0 0,-1-1-1,3 7 1,-2-9-210,1 0-1,0 0 1,0 0-1,0 0 1,0 0-1,0 0 1,0-1-1,0 1 1,0-1-1,0 1 1,0-1 0,0 0-1,1 0 1,-1 0-1,0 0 1,0 0-1,0-1 1,4 0-1,1 1 50,5-2-116,0 0 1,0-1 0,0 0-1,0-1 1,-1 0-1,1 0 1,-1-2 0,19-11-1,26-11-442,-56 28 459,1-1 0,0 1 0,-1-1 0,1 1 0,0 0 0,-1-1 0,1 1 0,0 0 0,0 0 0,-1 0 0,1 0 0,0 0 0,0 0 0,-1 0 0,1 0 0,0 0 0,0 0 0,0 0 0,-1 0 0,1 0 0,0 0 0,-1 1 0,1-1 0,0 0 0,0 1 0,-1-1 0,1 0 0,-1 1 0,1-1 0,0 1 0,-1-1 0,1 1 0,-1-1 0,1 1 0,-1 0 0,1-1 0,-1 1 0,0 0 0,1-1 0,-1 1 0,0 0 0,1-1 0,-1 1 0,0 0 0,0 0 0,0-1 0,1 1 0,-1 0 0,0 0 0,0-1 0,0 2 0,-4 53 1354,1-29-638,3-25-722,0-1 0,0 1 0,0-1 0,0 1-1,1-1 1,-1 1 0,0-1 0,0 1 0,0-1 0,1 1-1,-1-1 1,0 0 0,0 1 0,1-1 0,-1 1 0,0-1-1,1 0 1,-1 1 0,0-1 0,1 0 0,-1 1 0,1-1-1,-1 0 1,0 0 0,1 1 0,-1-1 0,1 0 0,-1 0-1,1 0 1,-1 1 0,1-1 0,0 0 0,23-1 158,20-13 16,-17-5-179,-22 14 0,1 1 0,-1 0 0,1 0 0,-1 0 0,1 1 0,0 0 0,1 0 0,-1 1 0,0-1 0,10-1 0,-14 49 0,-3-29-124,3 14-1188,-1-29 1218,0 0 0,0 0 0,0 0 0,0 0-1,0 0 1,0 0 0,0-1 0,0 1 0,1 0 0,-1-1 0,0 1 0,0-1 0,1 1 0,-1-1 0,0 0 0,0 1-1,1-1 1,-1 0 0,0 0 0,1 0 0,-1 0 0,0 0 0,2-1 0,15-1-4011,1-7-2510</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7.874"/>
    </inkml:context>
    <inkml:brush xml:id="br0">
      <inkml:brushProperty name="width" value="0.025" units="cm"/>
      <inkml:brushProperty name="height" value="0.025" units="cm"/>
    </inkml:brush>
  </inkml:definitions>
  <inkml:trace contextRef="#ctx0" brushRef="#br0">58 1 14157,'0'0'6444,"-8"9"-3220,3-2-2696,-1 1 0,1-1-1,0 1 1,1 0 0,0 0 0,0 1-1,0-1 1,1 1 0,1 0 0,0 0-1,0 0 1,0 0 0,1 10 0,2 13-597,1 0 0,9 36 0,-6-35-265,4 61-1,-9-78 338,1-12 17,-1 0 1,0 0-1,0 1 1,0-1 0,0 0-1,-1 0 1,1 0-1,-1 0 1,-3 7-1,2-70 2201,8 6-2221,2 0 0,3 1 0,1 0 0,30-73 0,-42 122-20,2 0 0,-1 0 0,0 1 0,0-1 0,1 1 1,0-1-1,-1 1 0,1-1 0,0 1 0,0 0 0,0 0 0,1 0 0,-1 0 0,0 0 0,1 0 1,-1 1-1,1-1 0,0 1 0,-1 0 0,1 0 0,0 0 0,4-1 0,-5 2 4,0 0 0,0 1 0,0-1 0,0 1 0,0-1 0,0 1 0,0 0 0,-1 0 0,1 0 0,0 0 0,0 0 0,0 0 0,-1 0-1,1 0 1,-1 1 0,1-1 0,-1 1 0,1-1 0,-1 1 0,0 0 0,0-1 0,0 1 0,0 0 0,0 0 0,0 0 0,0 0 0,-1-1 0,1 1 0,-1 0 0,1 1 0,-1-1-1,0 3 1,1-4 21,-1 1 0,0-1 0,0 1 0,0-1 0,0 1 0,0-1 0,0 1 0,0-1 0,-1 1 0,1-1 0,0 1 0,-1-1 0,1 0 0,-1 1 0,0-1 0,1 0 0,-1 1-1,0-1 1,0 0 0,0 0 0,0 0 0,-2 2 0,0 0 38,-1 0 0,0 0 0,0-1 0,0 1 0,0-1 0,0 0 0,-7 2 0,-3 0 90,0-1-1,-1 0 1,-28 2-1,59-7-4035,22-7-8647,-8 2 688</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8.327"/>
    </inkml:context>
    <inkml:brush xml:id="br0">
      <inkml:brushProperty name="width" value="0.025" units="cm"/>
      <inkml:brushProperty name="height" value="0.025" units="cm"/>
    </inkml:brush>
  </inkml:definitions>
  <inkml:trace contextRef="#ctx0" brushRef="#br0">61 221 18866,'0'0'13095,"-8"2"-12471,5-2-541,0 0-79,0 0 1,1 1 0,-1-1 0,1 0-1,-1 1 1,1 0 0,0-1 0,-1 1-1,1 0 1,0 0 0,-1 0-1,1 1 1,0-1 0,0 1 0,0-1-1,0 1 1,0-1 0,0 1 0,0 0-1,-1 2 1,46 6-192,-34-9 100,0-1-1,1-1 0,-1 0 1,0 0-1,0 0 0,0-2 1,0 1-1,0-1 0,0 0 1,0-1-1,-1 0 1,0 0-1,0-1 0,0 0 1,0 0-1,-1-1 0,0 0 1,0 0-1,8-10 1,9-12-220,-1-1 0,-2 0 1,28-50-1,-39 62 507,-17 34 403,-8 20-178,8-11-399,1 1 0,2-1 0,0 1 0,2 0 0,0 1 0,6 53 0,-4-79-27,1-1-1,-1 1 1,1-1 0,-1 1 0,1-1 0,0 1 0,-1-1 0,1 0-1,0 1 1,0-1 0,0 0 0,0 0 0,1 0 0,-1 0 0,0 0-1,0 0 1,3 2 0,-3-3-15,-1 0 0,1 0 1,-1 0-1,1 1 0,-1-1 0,1 0 0,0 0 0,-1 0 1,1 0-1,-1 0 0,1-1 0,-1 1 0,1 0 0,-1 0 1,1 0-1,-1 0 0,1-1 0,-1 1 0,1 0 1,-1 0-1,1-1 0,-1 1 0,0 0 0,1-1 0,-1 1 1,1-1-1,-1 1 0,0 0 0,1-1 0,-1 1 0,0-1 1,0 1-1,1-1 0,-1 1 0,0-1 0,0 1 0,0-1 1,1 1-1,-1-1 0,0 1 0,0-1 0,0 1 0,0-1 1,0 0-1,0 1 0,0-1 0,0 1 0,-1-1 1,1 1-1,0-1 0,0 1 0,-1-2 0,0-4-196,0 0-1,0 0 1,-1 0 0,0 1-1,0-1 1,0 0-1,-1 1 1,0-1 0,0 1-1,-1 0 1,1 0-1,-1 0 1,-6-6-1,-66-62-266,63 61 948,-55-49 2889,119 63-2840,-6 7-753,37 5-2208,-25-12-7222,-21-4-4551</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9:58:08.650"/>
    </inkml:context>
    <inkml:brush xml:id="br0">
      <inkml:brushProperty name="width" value="0.025" units="cm"/>
      <inkml:brushProperty name="height" value="0.025" units="cm"/>
    </inkml:brush>
  </inkml:definitions>
  <inkml:trace contextRef="#ctx0" brushRef="#br0">412 0 15310,'0'0'4613,"8"49"-1090,8-21-1409,4 6-769,6 6-544,-5 5-577,-4 8-127,-12 6-33,-5 4-96,-28 0-97,-21 10-799,-17 2-578,-16 7 97,-16-3 160,-5-7-2211,4-12-4579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179"/>
    </inkml:context>
    <inkml:brush xml:id="br0">
      <inkml:brushProperty name="width" value="0.025" units="cm"/>
      <inkml:brushProperty name="height" value="0.025" units="cm"/>
    </inkml:brush>
  </inkml:definitions>
  <inkml:trace contextRef="#ctx0" brushRef="#br0">199 35 13965,'0'0'4116,"10"-6"-1511,-9 6-2554,7-5 596,1 1 0,0 0 0,0 0 0,0 1 1,16-3-1,-23 5-597,0 1 1,0-1-1,-1 1 1,1 0-1,0 0 1,0 0-1,0 0 1,0 0-1,0 1 0,0-1 1,0 0-1,0 1 1,0 0-1,0-1 1,-1 1-1,1 0 1,0 0-1,0 0 1,-1 0-1,1 0 1,-1 0-1,1 1 1,-1-1-1,1 0 1,-1 1-1,0-1 1,0 1-1,0-1 1,0 1-1,0 0 1,0 0-1,0-1 1,0 1-1,-1 0 1,1 0-1,-1 0 1,1 0-1,-1 0 0,0 0 1,0 0-1,0 2 1,0 6-17,0 0 0,-1-1 1,0 1-1,-1 0 0,0-1 0,0 1 0,-1-1 1,-1 0-1,1 0 0,-2 0 0,1 0 0,-1-1 1,0 1-1,-1-1 0,0-1 0,0 1 0,-11 9 1,-5 5 513,0-2 0,-2 0 1,0-2-1,-36 22 1,54-36-420,-1-1-1,1 1 1,-1-1 0,1 0-1,-1-1 1,-13 4 0,18-6-121,1 0-1,-1 0 1,1 0 0,-1 0 0,1 0-1,-1 0 1,1 0 0,-1-1 0,1 1-1,-1 0 1,1-1 0,-1 1 0,1-1-1,0 0 1,-1 1 0,1-1 0,0 0-1,0 0 1,-1 0 0,1 0 0,0 0-1,0 0 1,0 0 0,0 0 0,0-1 0,0 1-1,1 0 1,-1 0 0,0-1 0,1 1-1,-1-1 1,0 1 0,1 0 0,0-1-1,-1 1 1,1-1 0,0-1 0,-4-18-173,1 0 0,1 0 1,1 0-1,0-1 1,4-27-1,-3 48 154,0 1 0,0-1 1,0 0-1,0 1 0,0-1 0,1 0 1,-1 1-1,0-1 0,0 1 0,0-1 0,1 0 1,-1 1-1,0-1 0,1 0 0,-1 1 1,0-1-1,1 1 0,-1-1 0,1 1 0,-1-1 1,1 1-1,-1 0 0,1-1 0,-1 1 1,1-1-1,-1 1 0,1 0 0,0 0 0,-1-1 1,1 1-1,0 0 0,0-1 0,23 10-367,16 25 28,-30-25 410,0 0 0,0-1 0,1-1-1,0 0 1,1 0 0,-1-1 0,1 0 0,0-1-1,1-1 1,-1 0 0,18 3 0,48 19-94,-55-12-1644,-15 3-5415,-8-10-1454</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5.456"/>
    </inkml:context>
    <inkml:brush xml:id="br0">
      <inkml:brushProperty name="width" value="0.025" units="cm"/>
      <inkml:brushProperty name="height" value="0.025" units="cm"/>
    </inkml:brush>
  </inkml:definitions>
  <inkml:trace contextRef="#ctx0" brushRef="#br0">18 398 4644,'-17'18'10478,"24"-19"-2980,13-11-3282,2-2-3586,156-104 3165,96-46-3288,-162 98-410,-95 57-384,12-7-538,-15 2-3129,-29 13-4833,3 0 6486,-20 1-4474</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5.799"/>
    </inkml:context>
    <inkml:brush xml:id="br0">
      <inkml:brushProperty name="width" value="0.025" units="cm"/>
      <inkml:brushProperty name="height" value="0.025" units="cm"/>
    </inkml:brush>
  </inkml:definitions>
  <inkml:trace contextRef="#ctx0" brushRef="#br0">465 1 16496,'0'0'10084,"-4"10"-9219,-8 21-496,0-1 0,-2 0 1,-2-1-1,-18 28 1,-13-2 145,-77 72 0,71-77 86,-63 79-1,113-125-575,-22 33 233,25-37-257,-1 1 0,1-1-1,0 1 1,-1-1 0,1 1 0,0-1 0,-1 1 0,1-1-1,0 1 1,0 0 0,-1-1 0,1 1 0,0-1 0,0 1-1,0-1 1,0 1 0,0 0 0,0-1 0,0 1 0,0-1-1,0 1 1,0 0 0,0-1 0,0 1 0,0-1 0,1 1-1,-1 0 1,0-1 0,0 1 0,1-1 0,-1 1 0,0-1-1,1 1 1,-1-1 0,0 1 0,1-1 0,-1 0 0,1 1-1,-1-1 1,1 1 0,-1-1 0,1 0 0,-1 1-1,1-1 1,-1 0 0,1 0 0,0 0 0,-1 1 0,1-1-1,-1 0 1,1 0 0,-1 0 0,1 0 0,0 0 0,-1 0-1,1 0 1,0 0 0,19-3 41,0-1 0,0 0 0,-1-2 0,1 0 0,-1-1-1,-1-1 1,35-20 0,-1 3-14,237-93-183,-163 75-3080,-72 24-2995,-12 1-5092</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7.010"/>
    </inkml:context>
    <inkml:brush xml:id="br0">
      <inkml:brushProperty name="width" value="0.025" units="cm"/>
      <inkml:brushProperty name="height" value="0.025" units="cm"/>
    </inkml:brush>
  </inkml:definitions>
  <inkml:trace contextRef="#ctx0" brushRef="#br0">0 1 7623,'0'0'20371,"24"72"-19185,-10-30-578,-2 6-448,0 2-96,1 1-32,1-6-32,-7-5-384,2-9-1057,-4-9-257,-4-10-224,-13-25-13837</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7.353"/>
    </inkml:context>
    <inkml:brush xml:id="br0">
      <inkml:brushProperty name="width" value="0.025" units="cm"/>
      <inkml:brushProperty name="height" value="0.025" units="cm"/>
    </inkml:brush>
  </inkml:definitions>
  <inkml:trace contextRef="#ctx0" brushRef="#br0">8 203 7751,'0'0'9796,"-2"-10"-5194,2 9-4575,-2-2 230,1-1 0,0 1 0,1-1 0,-1 1 1,1-1-1,0 0 0,0 1 0,0-1 0,0 1 1,0-1-1,1 0 0,0 1 0,-1-1 0,1 1 1,1-1-1,-1 1 0,0 0 0,1-1 0,0 1 1,0 0-1,0 0 0,0 0 0,0 0 0,1 1 1,-1-1-1,1 0 0,2-1 0,12-9-112,1 2-1,0 0 1,0 1-1,1 1 1,0 0-1,1 2 1,0 0-1,0 2 1,0 0-1,1 1 1,-1 0-1,1 2 1,0 1-1,34 2 1,-52-1-128,0 1 0,-1 0 0,1 0 0,0-1 0,-1 2 0,1-1 0,-1 0 0,0 0 1,1 1-1,-1-1 0,0 1 0,0 0 0,1 0 0,-1 0 0,-1 0 0,1 0 1,0 0-1,-1 0 0,1 1 0,-1-1 0,1 0 0,-1 1 0,0-1 0,0 1 1,0 0-1,0-1 0,-1 1 0,1 0 0,-1 0 0,0-1 0,0 1 0,0 0 0,0 0 1,0 2-1,0 3 35,-1 0 0,0 0 0,0-1-1,-1 1 1,0-1 0,0 1 0,-1-1 0,0 1 0,0-1 0,0 0 0,-6 7 0,-1-2-52,0-1 0,0 0 0,-1-1 0,0 0 0,-1-1 0,-23 14 0,43-26-2134,38-19-9788,-13 8 3941</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7.972"/>
    </inkml:context>
    <inkml:brush xml:id="br0">
      <inkml:brushProperty name="width" value="0.025" units="cm"/>
      <inkml:brushProperty name="height" value="0.025" units="cm"/>
    </inkml:brush>
  </inkml:definitions>
  <inkml:trace contextRef="#ctx0" brushRef="#br0">18 63 6566,'0'0'16346,"-3"7"-16356,-9 36 238,9-19 6889,6-66-4597,-3 44-2520,0 14 0,0 0 0,1 0 0,0-1 0,2 1 0,4 17 0,-6-31 0,-1 1 0,1 0 0,0-1 0,0 1 0,1-1 0,-1 1 0,0-1 0,1 1 0,0-1 0,-1 0 0,1 0 0,0 0 0,0 0 0,0 0 0,0 0 0,0-1 0,1 1 0,-1-1 0,1 1 0,-1-1 0,1 0 0,-1 0 0,1 0 0,-1 0 0,1 0 0,0-1 0,0 1 0,-1-1 0,1 0 0,0 0 0,0 0 0,-1 0 0,1 0 0,0-1 0,0 1 0,-1-1 0,5-1 0,0-1 0,0 0 0,-1-1 0,1 0 0,-1 0 0,0 0 0,0-1 0,0 0 0,-1 0 0,1-1 0,-1 1 0,-1-1 0,1 0 0,-1-1 0,0 1 0,0-1 0,-1 1 0,0-1 0,2-8 0,2 0 0,-2-1 0,0 0 0,0 0 0,2-23 0,-7 46 0,0-1 0,0 1 0,1 0 0,0-1 0,0 1 0,0 0 0,3 6 0,-3-12 0,-1 1 0,1-1 0,-1 0 0,1 0 0,0 0 0,0-1 0,-1 1 0,1 0 0,0 0 0,0 0 0,0 0 0,0-1 0,0 1 0,0 0 0,0-1 0,0 1 0,0-1 0,2 1 0,-1 0 0,0-1 0,1 0 0,-1 0 0,0 0 0,0 0 0,0-1 0,0 1 0,1-1 0,-1 1 0,0-1 0,0 0 0,0 1 0,0-1 0,2-1 0,37-29 0,-38 27 0,1 1 0,-1-1 0,1 1 0,0 0 0,0 0 0,0 0 0,1 1 0,-1 0 0,0-1 0,1 1 0,0 1 0,-1-1 0,1 1 0,0 0 0,0 0 0,0 0 0,7 0 0,-11 2-18,1-1-1,-1 1 1,1 0 0,-1 0-1,1 0 1,-1 0 0,1 0-1,-1 0 1,0 0 0,0 0-1,1 0 1,-1 0 0,1 3-1,-2-3-28,1 0-1,-1 0 0,1-1 1,-1 1-1,1 0 0,0 0 1,-1 0-1,1 0 0,0 0 1,0-1-1,0 1 0,-1 0 1,1-1-1,0 1 0,0 0 1,0-1-1,0 1 1,0-1-1,0 0 0,0 1 1,0-1-1,0 0 0,1 0 1,-1 1-1,0-1 0,0 0 1,0 0-1,0 0 0,0 0 1,0-1-1,0 1 0,0 0 1,0 0-1,0-1 0,1 1 1,-1 0-1,0-1 0,-1 1 1,1-1-1,0 1 1,1-2-1,1-1-860,0-1 1,-1 1-1,0-1 1,0 0-1,0 0 1,0 0-1,0 0 1,1-6-1,6-19-5130</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8.653"/>
    </inkml:context>
    <inkml:brush xml:id="br0">
      <inkml:brushProperty name="width" value="0.025" units="cm"/>
      <inkml:brushProperty name="height" value="0.025" units="cm"/>
    </inkml:brush>
  </inkml:definitions>
  <inkml:trace contextRef="#ctx0" brushRef="#br0">9 196 15086,'-2'9'4778,"-4"61"1262,5 4-3374,4-27-2477,1 0 0,20 88 0,-24-133-164,0-1 0,0 0 0,0 1 0,1-1 0,-1 0 0,0 1-1,1-1 1,-1 0 0,1 0 0,-1 0 0,1 1 0,0-1 0,0 0 0,-1 0 0,1 0 0,0 0 0,0 0 0,0 0 0,0 0 0,0-1 0,0 1-1,0 0 1,1 0 0,-1-1 0,2 2 0,-1-3 44,-1 1 0,1 0 0,-1 0-1,1-1 1,-1 1 0,1-1 0,-1 1 0,1-1 0,-1 0-1,1 0 1,-1 0 0,0 1 0,1-1 0,-1 0 0,0-1-1,0 1 1,2-2 0,4-5 222,-1 0-1,1-1 1,-2 0-1,1 0 1,3-10-1,-2 1-290,-1-1 0,-1 0 0,-1 0 0,0 0 0,1-38 0,-6 85 0,0-15 0,0 0 0,1 0 0,1 0 0,3 21 0,-4-32 0,1 0 0,-1 0 0,1 0 0,-1 0 0,1 0 0,0 0 0,0-1 0,0 1 0,0 0 0,0 0 0,0-1 0,0 1 0,1 0 0,-1-1 0,1 1 0,-1-1 0,1 0 0,-1 0 0,1 1 0,0-1 0,0 0 0,0 0 0,0 0 0,-1-1 0,1 1 0,0 0 0,0-1 0,0 1 0,0-1 0,1 0 0,-1 0 0,0 0 0,0 0 0,3 0 0,0-1 0,-1-1 0,0 1 0,0 0 0,0-1 0,-1 0 0,1 0 0,0 0 0,-1-1 0,1 1 0,-1-1 0,0 0 0,0 0 0,0 0 0,0 0 0,0-1 0,-1 1 0,1-1 0,-1 1 0,2-6 0,7-11 0,-1 0 0,8-27 0,-16 42 0,18-51 0,16-78 0,-30 105 0,-1-1 0,-2 1 0,-1-1 0,-2-47 0,-18 118 0,13-18 0,0 0 0,2 0 0,0 0 0,2 1 0,1-1 0,3 35 0,-2-47 0,1-1 0,0 0 0,0 0 0,1 0 0,0 0 0,1 0 0,0-1 0,1 0 0,0 1 0,0-2 0,1 1 0,0-1 0,0 1 0,1-2 0,0 1 0,0-1 0,10 7 0,-110-112-2648,77 82 2685,10 11 216,0 0 0,1-1 0,0 1 0,0-1 0,0 0 0,0 0 1,1 0-1,0-1 0,-3-8 0,7 14-250,0 0-1,0 0 1,0 0 0,1 0 0,-1 0-1,0 0 1,0 0 0,1 1 0,-1-1-1,1 0 1,-1 0 0,1 0 0,-1 1-1,1-1 1,0 0 0,-1 0 0,1 1-1,0-1 1,0 1 0,-1-1 0,1 1-1,0-1 1,0 1 0,0-1 0,0 1-1,0 0 1,-1-1 0,1 1 0,0 0-1,0 0 1,0 0 0,0-1 0,0 1-1,0 0 1,1 1 0,45-7-19,-38 6 13,61-8-2338,-1-9-5877,-21-3-6207</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09.853"/>
    </inkml:context>
    <inkml:brush xml:id="br0">
      <inkml:brushProperty name="width" value="0.025" units="cm"/>
      <inkml:brushProperty name="height" value="0.025" units="cm"/>
    </inkml:brush>
  </inkml:definitions>
  <inkml:trace contextRef="#ctx0" brushRef="#br0">116 605 6150,'0'0'1932,"0"-9"3690,-1-2-3997,-1-1 1,0 1 0,0-1 0,-6-13 0,8 23-1255,-1-1 0,0 0 1,0 1-1,0-1 0,-1 1 0,1-1 1,-1 1-1,1 0 0,-1-1 0,0 1 1,0 0-1,0 0 0,0 0 0,0 1 1,0-1-1,-1 0 0,1 1 0,0-1 1,-1 1-1,1 0 0,-1 0 0,0 0 1,1 0-1,-1 0 0,0 1 0,0-1 1,-3 1-1,4 0-356,0 1 0,0 0 0,0 0 0,0 0 0,0 0 0,0 0 0,0 0 0,0 0 0,1 1 0,-1-1 0,0 1 0,1-1 0,-1 1 0,1-1 0,-1 1 0,1 0 0,0 0 0,0 0 0,0 0 0,0 0 0,0 0 0,0 0 0,1 0 0,-1 0 0,1 0 0,-1 1 0,1-1 0,0 0 0,0 4 0,-2 6 2,1 0 1,0 0 0,1 1 0,1 12 0,0-23-18,-1-1 0,0 1 0,0-1 0,1 1 0,-1-1 0,1 1 0,-1-1 0,1 1 0,0-1 0,-1 0 0,1 1 0,0-1 0,0 0 0,0 1 0,0-1 0,0 0 0,0 0 0,1 0 0,-1 0 0,0 0 0,0 0 0,1-1 0,-1 1 0,0 0 0,1-1 0,-1 1 0,1-1 0,-1 1 0,1-1 0,-1 1 0,1-1 0,0 0 0,-1 0 0,1 0 0,-1 0 0,3-1 0,0 1 0,1-1 0,-1 1 0,0-1 0,0 0 0,0-1 0,0 1 0,0-1 0,0 0 0,-1 0 0,1 0 0,-1 0 0,6-5 0,1-3 0,0 0 0,-1-1 0,-1 0 0,0 0 0,0-1 0,-1 0 0,-1-1 0,0 1 0,0-1 0,-1-1 0,-1 1 0,-1 0 0,0-1 0,0 0 0,0-22 0,-6 84 0,1-29 0,0 0 0,2 0 0,0 0 0,5 37 0,-4-55 0,-1 0 0,0 0 0,1 0 0,-1-1 0,1 1 0,-1 0 0,1 0 0,-1 0 0,1 0 0,0 0 0,0-1 0,-1 1 0,1 0 0,0 0 0,0-1 0,0 1 0,0-1 0,0 1 0,0-1 0,0 1 0,0-1 0,0 0 0,0 1 0,0-1 0,0 0 0,0 0 0,0 0 0,0 1 0,0-1 0,0 0 0,0-1 0,0 1 0,0 0 0,0 0 0,0 0 0,0-1 0,0 1 0,2-1 0,1 0 0,0-1 0,0 1 0,0-1 0,0 0 0,-1 0 0,1-1 0,0 1 0,4-5 0,7-12 0,-1 0 0,0-1 0,-2 0 0,0-1 0,-1-1 0,-2 0 0,0 0 0,11-46 0,-22 116 0,0-30 0,1 1 0,1-1 0,3 19 0,-3-36 0,0-1 0,0 1 0,0 0 0,0 0 0,1 0 0,-1 0 0,0-1 0,0 1 0,1 0 0,-1 0 0,0-1 0,1 1 0,-1 0 0,1-1 0,-1 1 0,1 0 0,-1-1 0,1 1 0,-1 0 0,1-1 0,0 1 0,-1-1 0,1 0 0,0 1 0,-1-1 0,1 1 0,0-1 0,0 0 0,0 0 0,-1 1 0,1-1 0,0 0 0,0 0 0,0 0 0,-1 0 0,1 0 0,0 0 0,0 0 0,0 0 0,0 0 0,-1 0 0,1 0 0,0-1 0,0 1 0,-1 0 0,1-1 0,0 1 0,0 0 0,-1-1 0,2 0 0,2-1 0,0-1 0,0 1 0,-1-1 0,1 0 0,-1 0 0,1 0 0,-1 0 0,3-4 0,1-6 0,0 0 0,-1-1 0,0 0 0,-1 0 0,0 0 0,4-28 0,2-1 0,-11 43 0,0 0 0,0 0 0,0 1 0,0-1 0,0 0 0,0 0 0,0 0 0,0 0 0,0 0 0,0 0 0,0 0 0,0 0 0,1 0 0,-1 0 0,0 0 0,0 1 0,0-1 0,0 0 0,0 0 0,0 0 0,0 0 0,0 0 0,0 0 0,1 0 0,-1 0 0,0 0 0,0 0 0,0 0 0,0 0 0,0 0 0,0 0 0,0 0 0,0 0 0,1 0 0,-1 0 0,0 0 0,0 0 0,0 0 0,0 0 0,0 0 0,0 0 0,0 0 0,0-1 0,1 1 0,-1 0 0,0 0 0,0 0 0,0 0 0,0 0 0,0 0 0,5 21 0,2 33 0,-6-50 0,-1 2 0,1 0 0,0 1 0,1-1 0,0 0 0,0 0 0,4 9 0,-6-14 0,1 0 0,0 1 0,0-1 0,-1 0 0,1 0 0,0 0 0,0 0 0,0 0 0,1 0 0,-1 0 0,0 0 0,0 0 0,0 0 0,1-1 0,-1 1 0,0 0 0,1-1 0,-1 1 0,0-1 0,1 0 0,-1 1 0,1-1 0,-1 0 0,1 0 0,-1 0 0,1 0 0,-1 0 0,1 0 0,-1 0 0,0-1 0,1 1 0,-1 0 0,1-1 0,-1 1 0,0-1 0,2 0 0,5-4 0,-1 0 0,1 0 0,-1-1 0,0 1 0,-1-2 0,0 1 0,0-1 0,0 0 0,-1 0 0,0 0 0,7-13 0,5-12 0,20-50 0,-27 55 0,-1 0 0,-2-1 0,0 0 0,-2 0 0,-1-1 0,0-42 0,-27 138 0,14-15 0,3 0 0,-1 71 0,7-101 0,1 0 0,1 0 0,1 1 0,1-2 0,1 1 0,1 0 0,1-1 0,11 24 0,46 69 0,6 14 0,-131-203 0,-20-47 0,72 107 0,1 0 0,1-1 0,0 0 0,1 0 0,1-1 0,-5-24 0,10 39-3,0 1 0,0-1 1,0 0-1,0 1 0,0-1 0,1 1 0,-1-1 1,0 0-1,1 1 0,-1-1 0,1 1 0,0-1 1,0 1-1,-1-1 0,1 1 0,0-1 0,0 1 1,0 0-1,0 0 0,0-1 0,1 1 0,-1 0 1,0 0-1,1 0 0,-1 0 0,0 1 0,1-1 1,-1 0-1,1 0 0,-1 1 0,1-1 0,-1 1 1,1-1-1,0 1 0,2 0 0,8-3-269,1 2-1,0 0 1,22 0-1,-15 1-549,21-1-4201,0-2-2515</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0.584"/>
    </inkml:context>
    <inkml:brush xml:id="br0">
      <inkml:brushProperty name="width" value="0.025" units="cm"/>
      <inkml:brushProperty name="height" value="0.025" units="cm"/>
    </inkml:brush>
  </inkml:definitions>
  <inkml:trace contextRef="#ctx0" brushRef="#br0">122 252 19218,'0'0'2990,"-10"-2"-246,-32-2-839,39 4-1808,1 1-1,-1-1 0,1 0 1,-1 1-1,1 0 0,-1 0 1,1 0-1,-1 0 0,1 0 1,0 0-1,-1 0 0,1 1 1,0-1-1,0 1 1,0 0-1,0 0 0,0-1 1,0 1-1,1 0 0,-1 1 1,1-1-1,-1 0 0,1 0 1,0 1-1,0-1 0,0 0 1,0 1-1,-1 3 0,-1 3 287,1 1-1,0 0 0,0 0 0,0 0 1,1 15-1,1-23-363,0 0 1,0-1 0,0 1-1,0 0 1,0 0-1,0 0 1,1 0-1,-1 0 1,1-1 0,-1 1-1,1 0 1,0 0-1,0-1 1,0 1-1,0 0 1,0-1-1,0 1 1,2 1 0,-2-2-8,0 0 1,0-1 0,0 1 0,1-1-1,-1 1 1,0-1 0,1 1 0,-1-1 0,0 0-1,1 0 1,-1 0 0,0 1 0,1-1-1,-1-1 1,0 1 0,1 0 0,-1 0 0,0 0-1,3-1 1,2-2 9,0 1-1,0-1 1,0 0 0,0 0-1,0-1 1,-1 0 0,1 0-1,8-9 1,5-8-22,-1-1 0,0 0 0,-2-1 0,-1-1 0,-1-1 0,-1 0 0,-1-1 0,-1 0 0,-2-1 0,0 0 0,-2 0 0,7-46 0,-42 143 0,1-5 0,24-57 0,-26 94 0,28-94 0,-1-1 0,1 1 0,1-1 0,-1 1 0,1 0 0,1-1 0,-1 1 0,1-1 0,0 1 0,1-1 0,4 12 0,-5-17 0,0 0 0,0 0 0,0 0 0,1 0 0,-1 0 0,1 0 0,-1 0 0,1 0 0,0 0 0,0-1 0,0 1 0,0-1 0,0 1 0,0-1 0,0 0 0,0 0 0,1 0 0,-1 0 0,0 0 0,1 0 0,-1-1 0,1 1 0,-1-1 0,0 0 0,1 0 0,-1 0 0,1 0 0,-1 0 0,1 0 0,-1-1 0,5 0 0,-1-1 0,0 0 0,0 0 0,-1 0 0,1-1 0,0 1 0,-1-1 0,0-1 0,0 1 0,0-1 0,0 0 0,7-7 0,-4 1 0,-1 1 0,-1-1 0,1 0 0,-2 0 0,1-1 0,-2 0 0,1 0 0,-1 0 0,-1 0 0,0-1 0,-1 0 0,0 1 0,-1-1 0,1-17 0,-2 28 0,0 0 0,0 0 0,0 0 0,0 0 0,0 1 0,0-1 0,0 0 0,0 0 0,-1 0 0,1 0 0,0 0 0,0 0 0,-1 0 0,1 0 0,0 1 0,-1-1 0,1 0 0,-1 0 0,1 0 0,-1 1 0,0-1 0,-1-1 0,2 2 0,-1 0 0,0 0 0,0 0 0,1 0 0,-1 0 0,0 0 0,0 0 0,0 0 0,1 0 0,-1 0 0,0 0 0,0 1 0,1-1 0,-1 0 0,0 1 0,1-1 0,-1 0 0,0 1 0,1-1 0,-2 2 0,-2 1 0,1 0 0,-1 0 0,1 0 0,-1 1 0,1 0 0,1 0 0,-5 6 0,5-7 0,1-1 0,0 1 0,-1 0 0,1 0 0,0 0 0,0-1 0,1 1 0,-1 0 0,1 1 0,-1-1 0,1 0 0,0 0 0,0 0 0,0 0 0,1 0 0,-1 0 0,2 3 0,-1-4 0,0 0 0,0 0 0,1-1 0,0 1 0,-1 0 0,1-1 0,0 1 0,-1-1 0,1 0 0,0 0 0,0 1 0,0-1 0,0-1 0,0 1 0,1 0 0,-1 0 0,0-1 0,0 1 0,0-1 0,1 0 0,-1 1 0,0-1 0,3-1 0,149 4 0,-96-4 0,-57 1 0,-1 0 0,1 0 0,-1-1 0,0 1 0,1 0 0,-1-1 0,1 1 0,-1 0 0,1-1 0,-1 1 0,0 0 0,1-1 0,-1 1 0,0-1 0,0 1 0,1-1 0,-1 1 0,0 0 0,0-1 0,1 1 0,-1-1 0,0 0 0,0 1 0,0-1 0,0 1 0,0-1 0,0 1 0,0-1 0,0 1 0,0-1 0,0 1 0,0-1 0,0 1 0,0-1 0,-1 1 0,1-1 0,0 1 0,0-1 0,0 1 0,-1-1 0,1 0 0,-10-23 0,-8-9 0,10 20 0,0 0 0,1-1 0,1 1 0,0-2 0,1 1 0,0 0 0,-3-25 0,8 38 0,0 0 0,0 0 0,0 0 0,1 0 0,-1 1 0,0-1 0,1 0 0,-1 0 0,1 0 0,-1 0 0,1 0 0,0 1 0,-1-1 0,1 0 0,0 0 0,-1 1 0,1-1 0,0 1 0,0-1 0,0 0 0,0 1 0,-1 0 0,1-1 0,0 1 0,0-1 0,0 1 0,0 0 0,0 0 0,0 0 0,0-1 0,0 1 0,0 0 0,0 0 0,0 0 0,1 1 0,50-1 0,-35 1 0,67-2-2931,-43-4-6470</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1.223"/>
    </inkml:context>
    <inkml:brush xml:id="br0">
      <inkml:brushProperty name="width" value="0.025" units="cm"/>
      <inkml:brushProperty name="height" value="0.025" units="cm"/>
    </inkml:brush>
  </inkml:definitions>
  <inkml:trace contextRef="#ctx0" brushRef="#br0">0 1 19122,'11'0'3587,"-2"3"-1601,0 24 833,1 10-897,1 8-769,2 8-641,1-2-319,1 1-161,2-9 0,-1-7 0,-1-9-96,-2-6-257,-3-9 33,-2-5-609,-15-20-8295,-17-6-289</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1.625"/>
    </inkml:context>
    <inkml:brush xml:id="br0">
      <inkml:brushProperty name="width" value="0.025" units="cm"/>
      <inkml:brushProperty name="height" value="0.025" units="cm"/>
    </inkml:brush>
  </inkml:definitions>
  <inkml:trace contextRef="#ctx0" brushRef="#br0">1 234 13357,'0'0'16271,"71"-52"-14605,-24 24-770,8-4-479,2 0-257,2 2-160,-7 6-609,-8 6-2113,-17 8-3428,-16 2-4548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0.850"/>
    </inkml:context>
    <inkml:brush xml:id="br0">
      <inkml:brushProperty name="width" value="0.025" units="cm"/>
      <inkml:brushProperty name="height" value="0.025" units="cm"/>
    </inkml:brush>
  </inkml:definitions>
  <inkml:trace contextRef="#ctx0" brushRef="#br0">60 0 22613,'0'0'4453,"-1"13"-3802,-9 73 166,-30 119 1,35-182-798,4-22 14,1 0 1,-1 1-1,1-1 1,0 1-1,-1-1 1,1 1-1,0-1 1,0 1-1,0-1 1,0 1-1,0-1 1,0 1-1,0-1 1,1 1-1,-1-1 1,0 1-1,1-1 1,-1 1-1,2 2 1,0-4 41,0 1-1,0 0 1,-1 0 0,1-1-1,0 0 1,0 1-1,0-1 1,0 0 0,0 0-1,0 1 1,0-2 0,0 1-1,2 0 1,5 0-37,15 0 52,133-6-1211,-105-3-3431,-4-6-4058,-13-2-6568</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1.984"/>
    </inkml:context>
    <inkml:brush xml:id="br0">
      <inkml:brushProperty name="width" value="0.025" units="cm"/>
      <inkml:brushProperty name="height" value="0.025" units="cm"/>
    </inkml:brush>
  </inkml:definitions>
  <inkml:trace contextRef="#ctx0" brushRef="#br0">0 0 18257,'0'0'4746,"8"9"-2584,11 19-1083,-2 2 1,0-1-1,-2 2 0,16 46 0,30 60 1127,-50-125-2206,-6-23 0,-3-31 0,-2 37 0,0-14 0,-1-1 0,-1 1 0,0 0 0,-2 0 0,0 0 0,-1 0 0,-1 1 0,-1-1 0,0 2 0,-12-20 0,10 26 0,6 13 0,3-2 0,0 1 0,1 0 0,-1 0 0,1-1 0,-1 1 0,0-1 0,1 1 0,0 0 0,-1-1 0,1 1 0,-1-1 0,1 1 0,0-1 0,-1 1 0,1-1 0,0 0 0,-1 1 0,1-1 0,0 0 0,0 0 0,-1 1 0,1-1 0,0 0 0,0 0 0,-1 0 0,1 0 0,0 0 0,0 0 0,1 0 0,45-1-2503,-41 1 1564,1-1 0,-1 0 0,1-1 0,-1 1 0,0-1 0,1 0 0,-1-1 0,10-5 0,0-3-7325</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2.331"/>
    </inkml:context>
    <inkml:brush xml:id="br0">
      <inkml:brushProperty name="width" value="0.025" units="cm"/>
      <inkml:brushProperty name="height" value="0.025" units="cm"/>
    </inkml:brush>
  </inkml:definitions>
  <inkml:trace contextRef="#ctx0" brushRef="#br0">70 100 5605,'0'0'21028,"-9"11"-18919,3-5-1948,1 0 53,-1 0 1,1 1-1,0-1 0,1 1 0,-1 0 1,2 0-1,-1 1 0,1-1 0,0 1 0,0-1 1,1 1-1,0 0 0,-2 16 0,4-23-207,0 0 0,0-1 0,0 1 0,0 0-1,0 0 1,0 0 0,0 0 0,0 0 0,1 0 0,-1 0-1,0-1 1,1 1 0,-1 0 0,0 0 0,1 0 0,-1 0-1,1-1 1,-1 1 0,1 0 0,0-1 0,-1 1 0,1 0-1,0-1 1,-1 1 0,1-1 0,0 1 0,0-1 0,1 1-1,0 0 19,0-1-1,0 0 0,0 0 0,0 1 0,0-1 1,0 0-1,0-1 0,0 1 0,0 0 0,1-1 0,3-1 1,1 0 28,0-1 1,0 0 0,0-1 0,0 1-1,0-2 1,6-4 0,19-24-54,16-12 0,-47 45 0,-1-1 0,0 1 0,1 0 0,-1-1 0,1 1 0,-1 0 0,1 0 0,-1 0 0,1-1 0,-1 1 0,1 0 0,-1 0 0,1 0 0,-1 0 0,1 0 0,-1 0 0,1 0 0,-1 0 0,1 0 0,-1 0 0,1 0 0,-1 0 0,1 0 0,-1 0 0,1 1 0,-1-1 0,1 0 0,-1 0 0,1 1 0,-1-1 0,0 0 0,1 0 0,-1 1 0,1 0 0,12 18 0,-13-16 0,1-1 0,0 0 0,0 0 0,0 0 0,0 0 0,1-1 0,-1 1 0,0 0 0,1 0 0,-1-1 0,1 1 0,0-1 0,0 1 0,-1-1 0,4 1 0,-2-1-165,1-1 0,0 0 0,0 0 0,0 0 0,0-1 0,0 1 0,0-1 0,0 0 0,0 0 0,-1 0 1,1-1-1,0 1 0,-1-1 0,1 0 0,-1 0 0,0 0 0,0-1 0,0 1 0,0-1 0,0 1 0,3-5 0,11-11-1911,-1 0-1,16-24 1,-24 31 1279,16-25-4462,-2-1-800</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2.672"/>
    </inkml:context>
    <inkml:brush xml:id="br0">
      <inkml:brushProperty name="width" value="0.025" units="cm"/>
      <inkml:brushProperty name="height" value="0.025" units="cm"/>
    </inkml:brush>
  </inkml:definitions>
  <inkml:trace contextRef="#ctx0" brushRef="#br0">97 0 11723,'0'0'9444,"-9"8"-6161,4-5-3087,-4 4 585,-1 0 1,1 1-1,0 0 0,1 0 1,0 1-1,1 0 0,-1 0 1,-6 14-1,14-22-786,0-1 1,1 1-1,-1-1 1,0 0-1,1 1 1,-1-1-1,0 1 0,1-1 1,-1 1-1,1-1 1,-1 0-1,1 1 1,-1-1-1,1 0 0,-1 0 1,1 1-1,-1-1 1,1 0-1,0 0 1,-1 0-1,1 0 0,-1 0 1,1 1-1,0-1 1,-1 0-1,1 0 1,-1 0-1,1-1 0,0 1 1,-1 0-1,1 0 1,-1 0-1,1 0 1,-1-1-1,1 1 0,0-1 1,27-3-697,-4-1 12,-1 2 1,0 0-1,1 1 0,33 2 1,-55 0 718,-1 0 1,1 0 0,-1 0 0,1 0-1,-1 0 1,1 1 0,-1-1 0,0 1-1,1-1 1,-1 1 0,1-1 0,-1 1 0,0 0-1,1 0 1,-1 0 0,0 0 0,0 0-1,0 0 1,0 0 0,0 0 0,0 0-1,0 0 1,0 0 0,0 1 0,0-1-1,-1 0 1,1 1 0,0-1 0,-1 1 0,1-1-1,-1 1 1,0-1 0,1 1 0,-1-1-1,0 1 1,0-1 0,0 1 0,0-1-1,0 1 1,-1-1 0,1 3 0,-1 1 317,0 1 1,-1-1-1,1 0 0,-1 0 1,0 0-1,-1 0 1,1 0-1,-1 0 1,0-1-1,-5 8 0,0-3-261,-1-1 0,1 0 0,-17 11-1,21-17-90,1 1-1,0-1 1,-1-1-1,0 1 0,1 0 1,-1-1-1,0 0 0,0 0 1,0 0-1,0 0 1,0-1-1,0 1 0,0-1 1,-5 0-1,8-1-58,0 1 0,0 0 0,1-1 1,-1 1-1,0 0 0,1-1 0,-1 1 0,0-1 0,1 1 0,-1-1 1,1 1-1,-1-1 0,1 1 0,-1-1 0,1 0 0,-1 1 0,1-1 1,-1 0-1,1 1 0,0-1 0,-1 0 0,1 0 0,0 1 0,0-1 0,0 0 1,0 0-1,0 0 0,-1-1 0,2-28-4592,-1 23 2768,2-18-6115</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3.329"/>
    </inkml:context>
    <inkml:brush xml:id="br0">
      <inkml:brushProperty name="width" value="0.025" units="cm"/>
      <inkml:brushProperty name="height" value="0.025" units="cm"/>
    </inkml:brush>
  </inkml:definitions>
  <inkml:trace contextRef="#ctx0" brushRef="#br0">68 49 18578,'0'0'6955,"-8"1"-4179,5 0-2652,1-1-47,0 0 1,0 0 0,0 0-1,0 1 1,0-1 0,0 1-1,0 0 1,0-1 0,0 1 0,0 0-1,1 0 1,-1 0 0,0 0-1,0 0 1,1 1 0,-1-1-1,1 0 1,-1 1 0,1-1-1,0 1 1,0 0 0,-1-1 0,1 1-1,0 0 1,0 0 0,1 0-1,-1 0 1,0 0 0,1 0-1,-1-1 1,1 2 0,-1-1-1,1 0 1,0 0 0,0 3 0,0 15 49,1 0 0,1 1 1,1-1-1,1 0 1,6 21-1,39 98 579,-33-94-639,-6-18-67,-8-17 0,1 0 0,1 0 0,0-1 0,0 1 0,1-1 0,0 1 0,0-2 0,1 1 0,11 13 0,-16-22 0,-1 0 0,0 0 0,0 1 0,0-1 0,0 0 0,1 0 0,-1 0 0,0 0 0,0 1 0,0-1 0,1 0 0,-1 0 0,0 0 0,0 0 0,1 0 0,-1 0 0,0 0 0,1 0 0,-1 1 0,0-1 0,0 0 0,1 0 0,-1 0 0,0 0 0,0 0 0,1 0 0,-1-1 0,0 1 0,1 0 0,-1 0 0,0 0 0,0 0 0,1 0 0,-1 0 0,0 0 0,0-1 0,0 1 0,1 0 0,-1 0 0,0 0 0,0 0 0,0-1 0,1 1 0,2-16 0,-6-21 0,-2 23 0,0 0 0,-1 0 0,0 0 0,-1 1 0,-1 0 0,0 0 0,-16-17 0,4 5 0,-2 2 0,-37-32 0,61 54 0,0 0 0,0 0 0,0 1 0,0-1 0,0 1 0,0-1 0,1 1 0,-1 0 0,0-1 0,0 1 0,0 0 0,4 1 0,19-1-566,4 1-4115,0-2-1,40-6 1,-58 5 3154,-1 0-1,0-1 1,0-1-1,0 1 0,11-7 1,21-22-1080,-40 31 2671,0-1 0,0 0 0,-1-1 0,1 1 0,-1 0 0,1 0 1,-1-1-1,0 1 0,0 0 0,2-5 0,-2-14 8797,-9 15-1751,-7 7-3752,-10 10-357,20-7-2778,1 0 0,0 0 0,0 1 0,0 0 1,1-1-1,-1 2 0,1-1 0,0 0 0,1 0 0,-1 1 0,1 0 1,0-1-1,0 1 0,-1 11 0,3-16-223,1-1 0,-1 0 0,0 1 0,1-1 0,-1 0 0,1 1 0,-1-1 0,1 0 0,-1 1 0,1-1 0,-1 0 0,1 0 0,-1 0 0,1 1 0,-1-1 0,1 0 0,-1 0 0,1 0 0,0 0 0,-1 0 0,1 0 0,-1 0 0,1 0 0,-1 0 0,1-1 0,-1 1 0,1 0 0,-1 0 0,1 0 0,-1 0 0,1-1 0,-1 1 0,1 0 0,-1-1 0,1 1 0,-1 0 0,1-1 0,-1 1 0,1-1 0,23-12 0,-10 4 0,64-35 0,-70 40 0,0 0 0,0 1 0,0 0 0,1 0 0,-1 1 0,1 1 0,15-3 0,-23 5 0,0-1 0,0 0 0,0 0 0,0 0 0,0 1 0,-1-1 0,1 1 0,0-1 0,0 0 0,-1 1 0,1-1 0,0 1 0,-1-1 0,1 1 0,0 0 0,-1-1 0,1 1 0,-1 0 0,1-1 0,-1 1 0,1 0 0,-1 0 0,1 0 0,-1-1 0,0 2 0,1-1 0,-1 0 0,0 0 0,1 0 0,-1 0 0,1 0 0,-1-1 0,1 1 0,-1 0 0,1 0 0,0 0 0,-1-1 0,1 1 0,0 0 0,-1-1 0,1 1 0,0-1 0,0 1 0,0-1 0,0 1 0,0-1 0,0 1 0,-1-1 0,1 0 0,0 0 0,0 1 0,0-1 0,0 0 0,0 0 0,0 0 0,0 0 0,0 0 0,0 0 0,0 0 0,0-1 0,0 1 0,0 0 0,1-1 0,7-2 0,-1-1 0,0-1 0,0 1 0,0-1 0,-1-1 0,0 1 0,8-9 0,-6 5 0,1 2 0,0-1 0,16-9 0,14 4 0,-38 12 0,-1 1 0,1 0 0,0 0 0,-1 0 0,1 0 0,0 0 0,0 0 0,-1 0 0,1 1 0,-1-1 0,1 1 0,0-1 0,-1 1 0,1 0 0,-1-1 0,1 1 0,-1 0 0,0 0 0,1 0 0,-1 0 0,0 0 0,2 2 0,-1-1-34,0 0 0,-1 0 0,1 0 0,0-1-1,0 1 1,-1-1 0,1 1 0,0-1 0,1 0 0,-1 0 0,0 0 0,0 0 0,0 0-1,1 0 1,-1-1 0,0 1 0,1-1 0,-1 0 0,3 1 0,0-2-143,0 1 0,0-1 0,0 0-1,-1 0 1,1 0 0,-1-1 0,1 0 0,-1 1 0,6-4 0,7-6-1112,-1 0 1,0-1-1,24-22 0,-38 32 1092,22-21-6641,-2 1-3278</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4.193"/>
    </inkml:context>
    <inkml:brush xml:id="br0">
      <inkml:brushProperty name="width" value="0.025" units="cm"/>
      <inkml:brushProperty name="height" value="0.025" units="cm"/>
    </inkml:brush>
  </inkml:definitions>
  <inkml:trace contextRef="#ctx0" brushRef="#br0">0 393 15887,'0'0'15583,"3"32"-17494,-3-29 1998,0 0 1,0 0 0,0 0 0,1 0-1,-1-1 1,1 1 0,0 0 0,-1 0-1,1 0 1,1-1 0,-1 1 0,0-1-1,3 5 1,-3-6-93,0-1-1,0 1 1,0 0 0,0-1-1,0 1 1,1-1 0,-1 1-1,0-1 1,0 0 0,0 0-1,0 1 1,0-1-1,1 0 1,-1 0 0,0 0-1,0 0 1,0 0 0,0 0-1,1-1 1,-1 1 0,0 0-1,0 0 1,0-1 0,0 1-1,0-1 1,0 1 0,0-1-1,0 0 1,0 1-1,0-1 1,0 0 0,0 0-1,0 1 1,0-1 0,-1 0-1,1 0 1,0 0 0,0-1-1,5-4 14,-1 0-1,0-1 0,-1 1 0,1-1 0,-1 0 1,0 0-1,-1 0 0,0-1 0,0 1 1,-1-1-1,1 1 0,-2-1 0,2-14 1,-3 22-9,0 0 1,0-1 0,-1 1-1,1 0 1,0 0 0,0 0-1,-1 0 1,1 0 0,0 0-1,-1 0 1,1 0-1,0 0 1,0 0 0,-1 0-1,1 0 1,0 0 0,-1 0-1,1 0 1,0 0 0,0 0-1,-1 0 1,1 0 0,0 0-1,0 1 1,-1-1 0,1 0-1,0 0 1,0 0-1,-1 0 1,1 1 0,0-1-1,0 0 1,0 0 0,-1 1-1,1-1 1,0 0 0,0 0-1,0 1 1,0-1 0,-1 0-1,1 0 1,0 1 0,0-1-1,0 0 1,0 0 0,0 1-1,0-1 1,0 1-1,-12 15 238,-3 32 769,15-47-983,-1 0-1,1 0 1,0 0 0,0 0-1,-1 0 1,1 1 0,0-1-1,0 0 1,0 0 0,0 0-1,0 0 1,0 0 0,0 1-1,1-1 1,-1 0 0,0 0 0,1 0-1,-1 0 1,0 0 0,1 0-1,0 0 1,-1 0 0,1 0-1,-1 0 1,1 0 0,0 0-1,0-1 1,0 1 0,-1 0 0,1 0-1,0-1 1,0 1 0,0 0-1,0-1 1,0 1 0,0-1-1,3 1 1,1-1-23,0 0 0,0-1 0,0 0 0,0 0 0,-1 0 0,1-1 0,0 1 0,0-1 0,-1 0 0,1-1 0,-1 1 0,0-1 0,1 0 0,-1 0 0,0 0 0,-1 0 0,1-1 0,-1 1 0,1-1 0,3-6 0,8-11 0,0-1 0,18-38 0,-33 59 0,12-22 0,-2-2 0,0 1 0,-2-1 0,-1 0 0,-1-1 0,-1 0 0,-1 0 0,-2 0 0,0-26 0,-2 51 0,0 1 0,1-1 0,-1 1 0,0-1 0,0 0 0,0 1 0,0-1 0,0 1 0,0-1 0,0 1 0,0-1 0,0 1 0,0-1 0,0 0 0,0 1 0,0-1 0,0 1 0,-1-1 0,1 1 0,0-1 0,0 1 0,-1-1 0,1 1 0,0-1 0,-1 1 0,1-1 0,0 1 0,-1 0 0,1-1 0,0 1 0,-1 0 0,1-1 0,-1 1 0,1 0 0,-1-1 0,1 1 0,-1 0 0,1 0 0,-1 0 0,1-1 0,-2 1 0,1 1 0,0-1 0,0 1 0,0 0 0,0-1 0,0 1 0,0 0 0,1 0 0,-1 0 0,0 0 0,0 0 0,1 0 0,-1 0 0,0 0 0,1 0 0,-1 0 0,1 0 0,0 0 0,-1 0 0,1 1 0,-3 12 0,0-1 0,1 1 0,0-1 0,2 1 0,-1 0 0,2-1 0,0 1 0,0 0 0,6 19 0,-1-7 0,2-1 0,1 0 0,23 45 0,-32-69 0,0 0 0,1 0 0,-1 0 0,0 0 0,1 0 0,-1 0 0,1 0 0,-1 0 0,1 0 0,-1 0 0,1 0 0,-1 0 0,1-1 0,0 1 0,0 0 0,-1-1 0,1 1 0,0 0 0,0-1 0,0 1 0,0-1 0,0 1 0,0-1 0,0 1 0,0-1 0,0 0 0,0 1 0,0-1 0,0 0 0,1 0 0,-1-1 0,1 0 0,-1 0 0,0-1 0,0 1 0,0-1 0,0 1 0,0 0 0,0-1 0,-1 0 0,1 1 0,0-1 0,-1 1 0,1-1 0,-1 0 0,1-2 0,7-71 0,-8 57 0,3-32 0,-2 50 0,-1 0 0,0-1 0,0 1 0,1 0 0,-1 0 0,0-1 0,0 1 0,1 0 0,-1 0 0,0 0 0,0 0 0,1-1 0,-1 1 0,0 0 0,1 0 0,-1 0 0,0 0 0,1 0 0,-1 0 0,0 0 0,0 0 0,1 0 0,-1 0 0,0 0 0,1 0 0,-1 0 0,0 0 0,1 0 0,-1 0 0,0 0 0,1 0 0,-1 0 0,0 1 0,1-1 0,-1 0 0,0 0 0,0 0 0,1 0 0,-1 1 0,0-1 0,0 0 0,1 0 0,-1 1 0,0-1 0,0 0 0,0 1 0,14 12 0,-13-12 0,5 5 0,0 0 0,0-1 0,1 0 0,-1 0 0,1 0 0,0-1 0,0 0 0,1 0 0,-1-1 0,1 0 0,0 0 0,0-1 0,0 0 0,0 0 0,0-1 0,0 0 0,0 0 0,1-1 0,-1 0 0,15-3 0,-20 2 0,0 1 0,0-1 0,0-1 0,0 1 0,0 0 0,-1-1 0,1 1 0,-1-1 0,1 0 0,-1 0 0,1 0 0,-1 0 0,0 0 0,0-1 0,0 1 0,-1 0 0,1-1 0,0 0 0,-1 1 0,0-1 0,1 0 0,-1 0 0,1-4 0,1-3 0,-1 0 0,0-1 0,0 0 0,-1 0 0,-1-13 0,-2 20 0,-4 10 0,-2 9 0,-7 45 0,14-55 0,1-1 0,-1 0 0,1 0 0,0 1 0,0-1 0,0 0 0,1 0 0,-1 0 0,1 1 0,0-1 0,0 0 0,3 6 0,-4-9-24,1 0 1,-1 0-1,1 0 0,-1-1 0,0 1 1,1 0-1,0-1 0,-1 1 1,1 0-1,-1-1 0,1 1 1,0 0-1,-1-1 0,1 1 0,0-1 1,-1 0-1,1 1 0,0-1 1,0 1-1,0-1 0,0 0 1,-1 0-1,1 0 0,0 1 0,0-1 1,0 0-1,0 0 0,0 0 1,1 0-1,-1-1-107,1 0 0,-1 0 1,0 0-1,1 0 0,-1 0 0,0 0 0,0 0 0,0 0 1,1 0-1,-1-1 0,0 1 0,-1 0 0,1-1 1,1-1-1,2-5-1200,0 0 1,-1-1-1,0 1 0,3-15 1,-2-14-7473</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4.550"/>
    </inkml:context>
    <inkml:brush xml:id="br0">
      <inkml:brushProperty name="width" value="0.025" units="cm"/>
      <inkml:brushProperty name="height" value="0.025" units="cm"/>
    </inkml:brush>
  </inkml:definitions>
  <inkml:trace contextRef="#ctx0" brushRef="#br0">0 1 17617,'0'0'10612,"4"10"-10142,-2-3-590,1-1-1,0 1 1,0-1 0,1 0-1,0 0 1,0 0-1,0-1 1,0 1-1,1-1 1,0 0 0,0-1-1,1 1 1,-1-1-1,1 0 1,0 0 0,0 0-1,7 2 1,-7-3-545,0-1 0,0 1 0,0-2 0,0 1 0,1 0 0,-1-1 0,0 0 0,1-1 0,-1 0 0,8 0 0,10-5 986,0-5 3961,-24 9-4175,0 1 0,0 0 0,0 0 0,0 0 0,1 0 0,-1 0 0,0 0 0,0 0 1,0-1-1,1 1 0,-1 0 0,0 0 0,0 0 0,0 0 0,1 0 0,-1 0 0,0 0 0,0 0 0,0 0 0,1 0 0,-1 0 1,0 0-1,0 1 0,0-1 0,1 0 0,-1 0 0,0 0 0,0 0 0,0 0 0,1 0 0,-1 0 0,0 1 0,0-1 0,0 0 0,0 0 1,0 0-1,1 0 0,-1 0 0,0 1 0,0-1 0,0 0 0,0 0 0,0 0 0,0 1 0,0-1 0,0 0 0,0 0 0,1 0 1,-1 1-1,0-1 0,0 0 0,0 0 0,0 1 0,-1 20 1359,-7 19-461,7-37-950,-1 1-1,1 0 1,0 0 0,1 0 0,-1 0-1,1 0 1,-1 0 0,1 0-1,1 7 1,0-9-50,0-1 0,-1 0 0,1 0 0,0 0 1,0 1-1,0-1 0,0 0 0,0 0 0,1-1 0,-1 1 0,0 0 0,0 0 0,1-1 0,-1 1 0,0 0 0,1-1 0,-1 1 0,1-1 0,-1 0 0,0 1 1,1-1-1,-1 0 0,1 0 0,-1 0 0,1 0 0,-1 0 0,1 0 0,1-1 0,8 1-293,-1-1-1,1 0 1,-1-1 0,1 0 0,-1 0-1,0-1 1,1-1 0,-2 0 0,1 0-1,0 0 1,-1-2 0,0 1-1,0-1 1,0 0 0,-1-1 0,0 0-1,0 0 1,8-11 0,4 4-6102,-7 6-224</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4.922"/>
    </inkml:context>
    <inkml:brush xml:id="br0">
      <inkml:brushProperty name="width" value="0.025" units="cm"/>
      <inkml:brushProperty name="height" value="0.025" units="cm"/>
    </inkml:brush>
  </inkml:definitions>
  <inkml:trace contextRef="#ctx0" brushRef="#br0">63 15 20403,'0'0'11350,"-9"-3"-10437,-27-8-812,35 11-101,1 0 1,-1 0-1,0 0 0,1 0 1,-1 0-1,0 0 0,0 0 1,1 1-1,-1-1 0,0 0 1,1 0-1,-1 1 0,0-1 0,1 0 1,-1 1-1,1-1 0,-1 1 1,1-1-1,-1 1 0,1-1 1,-1 1-1,1-1 0,-1 1 1,1-1-1,-1 1 0,1 0 1,0-1-1,-1 1 0,1 0 1,0-1-1,0 1 0,0 0 1,-1-1-1,1 1 0,0 0 1,0 0-1,0-1 0,0 1 0,0 0 1,0-1-1,0 1 0,1 0 1,-1 0-1,0-1 0,1 2 1,-1 0-7,0 1-1,0-1 1,1 1 0,-1-1 0,1 1 0,0-1 0,0 1 0,0-1 0,0 0 0,0 1-1,2 1 1,9 4-427,-1-2 0,1 0 0,1 0 0,-1-1 0,1-1 0,0 0 0,0 0 0,0-2 0,0 0-1,21 1 1,38 10-910,-71-13 1377,0 0 0,-1 0-1,1 0 1,-1 0 0,1 0-1,-1 0 1,1 0 0,-1 0-1,1 0 1,-1 0 0,1 0 0,-1 1-1,1-1 1,-1 0 0,1 0-1,-1 1 1,1-1 0,-1 0-1,0 1 1,1-1 0,-1 0 0,1 1-1,-1-1 1,0 1 0,1-1-1,-1 0 1,0 1 0,0-1-1,1 1 1,-1-1 0,0 1 0,0 0-1,-14 10 2070,-29 1 848,-32-3-3213,74-10-223,1 1-1,-1-1 0,1 0 0,-1 1 0,1-1 1,-1 0-1,1 1 0,-1-1 0,1 0 0,0 0 1,-1 1-1,1-1 0,0 0 0,0 0 1,0 0-1,0 0 0,0 1 0,0-1 0,0 0 1,0 0-1,0 0 0,0 1 0,0-1 0,0 0 1,0 0-1,1 0 0,-1 1 0,0-1 0,1-1 1,8-15-11617</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5.279"/>
    </inkml:context>
    <inkml:brush xml:id="br0">
      <inkml:brushProperty name="width" value="0.025" units="cm"/>
      <inkml:brushProperty name="height" value="0.025" units="cm"/>
    </inkml:brush>
  </inkml:definitions>
  <inkml:trace contextRef="#ctx0" brushRef="#br0">1 95 22357,'0'0'7079,"64"-18"-4997,-40 11-833,3-1-1249,-1-2 0,-3-3 0,-3-3-3780,-3-6-7654</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5.714"/>
    </inkml:context>
    <inkml:brush xml:id="br0">
      <inkml:brushProperty name="width" value="0.025" units="cm"/>
      <inkml:brushProperty name="height" value="0.025" units="cm"/>
    </inkml:brush>
  </inkml:definitions>
  <inkml:trace contextRef="#ctx0" brushRef="#br0">1 123 20531,'0'0'4511,"3"8"-3208,-2-2-1013,9 28 948,1-1 0,2 0 0,30 58 0,-42-89-1227,1 0-1,-1 0 1,0-1-1,1 1 1,-1 0 0,1 0-1,-1-1 1,1 1-1,0-1 1,0 0-1,0 1 1,0-1 0,0 0-1,0 0 1,0 0-1,0-1 1,0 1-1,0 0 1,0-1-1,1 1 1,-1-1 0,3 0-1,-1 0 21,-1-1 0,1 1-1,-1-1 1,1 0 0,-1-1-1,1 1 1,-1-1 0,0 1-1,0-1 1,0 0 0,0 0-1,5-4 1,5-6 77,-1-1-1,0 0 1,0-1-1,13-21 1,-9 8-169,0 0 0,-2-1 0,-1-1 0,-1 0 0,-1 0 0,10-48 0,-23 92-9530,-5 13 455,-6-2-3740</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17.629"/>
    </inkml:context>
    <inkml:brush xml:id="br0">
      <inkml:brushProperty name="width" value="0.025" units="cm"/>
      <inkml:brushProperty name="height" value="0.025" units="cm"/>
    </inkml:brush>
  </inkml:definitions>
  <inkml:trace contextRef="#ctx0" brushRef="#br0">0 487 13645,'0'0'8499,"9"4"-6546,1-1-1704,1 1-1,-1-1 0,0-1 1,1 0-1,0 0 0,14-1 1,-18 0-378,-1-2 1,0 1 0,1-1-1,-1 1 1,0-2 0,1 1-1,-1-1 1,0 0 0,0 0-1,0-1 1,-1 1 0,1-1-1,-1-1 1,8-4 0,-9 3 232,1-1 1,-1 1 0,0-1 0,-1 1-1,1-1 1,-1 0 0,0-1-1,-1 1 1,1 0 0,-1-1 0,0 1-1,-1-1 1,0 0 0,0 0-1,0-6 1,-1 9 750,0 10-620,-4 30 2180,1 60 1,3-95-2404,0-1-1,0 1 1,0 0-1,0-1 1,0 1-1,0-1 1,0 1-1,1 0 1,-1-1-1,0 1 1,0-1-1,0 1 1,1-1-1,-1 1 1,0-1-1,0 1 1,1-1-1,-1 1 1,1-1-1,-1 1 1,0-1-1,1 1 1,-1-1-1,1 0 1,-1 1-1,1-1 1,-1 0-1,1 1 1,-1-1-1,1 0 1,0 1-1,18-8 403,14-23 64,-27 19-478,1-1 0,-2 0 0,1 0 0,-2-1 0,0 1 0,0-1 0,-1 0 0,-1 0 0,0 0 0,0 0 0,-1-16 0,-12 54 0,7-3 0,2-14 0,0-1 0,1 0 0,0 0 0,0 1 0,1-1 0,1 14 0,1-21 0,0 0 0,0 0 0,0 0 0,0 0 0,0 0 0,0 0 0,0-1 0,0 1 0,0-1 0,0 1 0,1-2 0,57-30 0,-51 26 0,0 0 0,0 1 0,0 0 0,1 0 0,0 1 0,0 1 0,0-1 0,1 2 0,-1-1 0,18-1 0,-25 5 0,-1 0 0,1 0 0,-1-1 0,1 1 0,-1 1 0,0-1 0,1 0 0,-1 1 0,0-1 0,0 1 0,3 2 0,23 14 0,-27-18 0,0 0 0,0 1 0,0-1 0,0 0 0,0 0 0,0 0 0,0 0 0,0 0 0,0 0 0,0 0 0,0-1 0,0 1 0,0 0 0,-1-1 0,1 1 0,0 0 0,0-1 0,0 1 0,0-1 0,0 1 0,-1-1 0,1 1 0,0-1 0,0 0 0,-1 1 0,1-1 0,0 0 0,-1 0 0,2-1 0,-1-1 0,0 1 0,0 0 0,-1 1 0,1-1 0,0 1 0,0-1 0,0 1 0,0 0 0,0-1 0,0 1 0,0 0 0,1 0 0,-1 0 0,0 0 0,1 0 0,2-2 0,2 60 0,-6-56 0,0 0 0,-1 0 0,1-1 0,0 1 0,0 0 0,0 0 0,0-1 0,0 1 0,0 0 0,1 0 0,-1-1 0,0 1 0,0 0 0,0 0 0,1-1 0,-1 1 0,0 0 0,1-1 0,-1 1 0,0 0 0,1-1 0,-1 1 0,1-1 0,-1 1 0,1 0 0,0-1 0,0 1 0,15-10 0,13-32 0,-26 34 0,-1 0 0,0 0 0,0 0 0,-1 0 0,0 0 0,0 0 0,-1-13 0,3-19 0,-3 39 0,0 0 0,0-1 0,0 1 0,0 0 0,0-1 0,0 1 0,0-1 0,0 1 0,0 0 0,0-1 0,0 1 0,0 0 0,0-1 0,1 1 0,-1-1 0,0 1 0,0 0 0,0-1 0,1 1 0,-1 0 0,0 0 0,0-1 0,1 1 0,-1 0 0,0-1 0,0 1 0,1 0 0,-1 0 0,0 0 0,1-1 0,-1 1 0,0 0 0,1 0 0,-1 0 0,1 0 0,-1 0 0,0 0 0,1 0 0,-1 0 0,0 0 0,1 0 0,-1 0 0,1 0 0,-1 0 0,0 0 0,1 0 0,-1 0 0,1 0 0,-1 0 0,0 0 0,1 0 0,-1 1 0,0-1 0,1 0 0,-1 0 0,0 0 0,1 1 0,-1-1 0,0 1 0,15 17 0,-14-13 0,1 0 0,-1 0 0,1-1 0,0 1 0,1-1 0,-1 0 0,1 0 0,0 0 0,0 0 0,0 0 0,0 0 0,1-1 0,-1 1 0,1-1 0,0 0 0,0 0 0,0-1 0,0 1 0,1-1 0,-1 0 0,1 0 0,-1 0 0,1-1 0,0 0 0,0 1 0,0-2 0,-1 1 0,1 0 0,0-1 0,0 0 0,0 0 0,7-2 0,-11 2 0,0-1 0,0 0 0,0 1 0,-1-1 0,1 0 0,0 1 0,0-1 0,-1 0 0,1 0 0,0 0 0,-1 0 0,1 0 0,-1 0 0,1 0 0,-1 0 0,1 0 0,-1 0 0,0 0 0,0 0 0,1 0 0,-1 0 0,0 0 0,0 0 0,0 0 0,0 0 0,0-2 0,-1-37 0,0 28 0,0-4 0,1 12 0,-1-1 0,1 1 0,0 0 0,0-1 0,0 1 0,0 0 0,3-8 0,-3 12 0,0-1 0,0 1 0,0 0 0,0-1 0,0 1 0,0 0 0,1 0 0,-1-1 0,0 1 0,0 0 0,0-1 0,1 1 0,-1 0 0,0 0 0,0-1 0,1 1 0,-1 0 0,0 0 0,1 0 0,-1 0 0,0-1 0,1 1 0,-1 0 0,0 0 0,1 0 0,-1 0 0,0 0 0,1 0 0,-1 0 0,0 0 0,1 0 0,-1 0 0,0 0 0,1 0 0,-1 0 0,0 0 0,1 0 0,-1 0 0,0 0 0,1 0 0,-1 1 0,0-1 0,1 0 0,-1 0 0,0 0 0,0 1 0,1-1 0,-1 0 0,0 0 0,0 0 0,1 1 0,-1-1 0,0 0 0,0 1 0,0-1 0,1 0 0,-1 1 0,0-1 0,0 0 0,0 1 0,0-1 0,0 0 0,0 1 0,0-1 0,0 0 0,0 1 0,8 21 0,-6-13 0,0 2 0,0-1 0,0 0 0,1 0 0,1 0 0,5 10 0,-8-16 0,1-1 0,0-1 0,0 1 0,1 0 0,-1 0 0,1-1 0,-1 1 0,1-1 0,0 0 0,0 0 0,0 0 0,0 0 0,0 0 0,0-1 0,1 0 0,-1 1 0,0-1 0,1 0 0,5 0 0,-8-1 0,1 1 0,-1-1 0,1 0 0,-1 0 0,0 0 0,1-1 0,-1 1 0,1 0 0,-1-1 0,0 1 0,1 0 0,-1-1 0,0 0 0,1 1 0,-1-1 0,0 0 0,0 1 0,0-1 0,0 0 0,0 0 0,0 0 0,0 0 0,0 0 0,0 0 0,0 0 0,0-1 0,0 1 0,-1 0 0,1 0 0,-1-1 0,1 1 0,-1 0 0,1-1 0,-1 1 0,0-1 0,0 1 0,1 0 0,-1-1 0,0-1 0,1-11 0,-1 0 0,0 0 0,-2-19 0,0 12 0,2 8 0,-1 1 0,0-1 0,-1 1 0,0 0 0,-1 0 0,-7-20 0,9 32 0,1 0 0,-1 0 0,1 1 0,0-1 0,-1 0 0,1 1 0,-1-1 0,1 1 0,0-1 0,-1 0 0,1 1 0,0-1 0,0 1 0,-1-1 0,1 1 0,0-1 0,0 1 0,0-1 0,-1 1 0,1-1 0,0 1 0,0-1 0,0 1 0,0-1 0,0 1 0,0-1 0,0 1 0,0 0 0,0-1 0,1 1 0,-1-1 0,0 1 0,0-1 0,0 1 0,0-1 0,1 1 0,-1-1 0,0 0 0,1 1 0,-1-1 0,0 1 0,1-1 0,-1 0 0,0 1 0,1-1 0,-1 0 0,1 1 0,-1-1 0,1 0 0,-1 1 0,1-1 0,5 3 0,-1 0 0,0-1 0,1 0 0,0 0 0,-1 0 0,1 0 0,0-1 0,0 0 0,0 0 0,0-1 0,0 0 0,0 0 0,0 0 0,0-1 0,0 0 0,0 0 0,0 0 0,0-1 0,0 0 0,-1 0 0,1 0 0,-1-1 0,0 0 0,1 0 0,-1 0 0,0-1 0,-1 1 0,1-1 0,-1 0 0,0-1 0,0 1 0,0-1 0,0 0 0,-1 0 0,0 0 0,0 0 0,0 0 0,0-1 0,-1 0 0,0 1 0,0-1 0,-1 0 0,0 0 0,0 0 0,0 0 0,-1 0 0,1 0 0,-2-11 0,1 17 0,0-1 0,0 0 0,0 0 0,0 0 0,0 0 0,0 1 0,0-1 0,0 0 0,-1 0 0,1 0 0,0 1 0,0-1 0,-1 0 0,1 0 0,-1 1 0,1-1 0,0 0 0,-1 0 0,1 1 0,-1-1 0,0 1 0,1-1 0,-1 0 0,1 1 0,-1-1 0,0 1 0,1-1 0,-1 1 0,0 0 0,0-1 0,0 1 0,1 0 0,-1 0 0,0-1 0,0 1 0,0 0 0,1 0 0,-2 0 0,0 0 0,1 1 0,0-1 0,-1 0 0,1 1 0,0 0 0,-1-1 0,1 1 0,0 0 0,0-1 0,0 1 0,0 0 0,0 0 0,0 0 0,0 0 0,0 0 0,0 0 0,0 0 0,0 1 0,1-1 0,-1 0 0,0 2 0,-3 6 0,1 0 0,0 0 0,1 0 0,0 0 0,0 1 0,1-1 0,0 0 0,1 12 0,0-18 0,0 0 0,1 0 0,-1 1 0,1-1 0,0 0 0,0 0 0,0 0 0,0 0 0,1 0 0,-1 0 0,1 0 0,-1-1 0,1 1 0,0 0 0,0-1 0,1 1 0,-1-1 0,0 0 0,1 0 0,-1 0 0,1 0 0,0 0 0,-1-1 0,1 1 0,0-1 0,6 2 0,4 1-194,1-1 0,-1 0-1,1-1 1,0-1 0,-1 0 0,1-1-1,0-1 1,0 0 0,-1 0 0,1-2-1,0 1 1,22-10 0,1-9-7050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4.929"/>
    </inkml:context>
    <inkml:brush xml:id="br0">
      <inkml:brushProperty name="width" value="0.025" units="cm"/>
      <inkml:brushProperty name="height" value="0.025" units="cm"/>
    </inkml:brush>
  </inkml:definitions>
  <inkml:trace contextRef="#ctx0" brushRef="#br0">1 28 20788,'0'0'4100,"49"-25"-2691,-11 23 32,6 2-192,10 0-352,3 0-576,4 0-225,-3 0-64,-5 0-192,-11 0-865,-13 0-961,-18 4-417,-11 1-1568,-16 1-2531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335"/>
    </inkml:context>
    <inkml:brush xml:id="br0">
      <inkml:brushProperty name="width" value="0.025" units="cm"/>
      <inkml:brushProperty name="height" value="0.025" units="cm"/>
    </inkml:brush>
  </inkml:definitions>
  <inkml:trace contextRef="#ctx0" brushRef="#br0">1 234 18289,'0'0'11083,"11"-6"-10096,36-23-505,-1-3-1,-1-1 1,-3-2-1,62-64 1,-100 100-482,-3 10 0,-5 11 0,-36 76 35,30-78-64,1 0 0,1 0 1,0 1-1,2 1 1,0-1-1,-2 27 1,7-47-84,1-1 0,0 1 0,0-1 0,0 1 1,0 0-1,0-1 0,0 1 0,0-1 1,0 1-1,1 0 0,-1-1 0,0 1 1,0-1-1,0 1 0,1-1 0,-1 1 0,0 0 1,1-1-1,-1 1 0,0-1 0,1 0 1,-1 1-1,1-1 0,-1 1 0,0-1 1,1 0-1,-1 1 0,1-1 0,-1 0 0,1 1 1,0-1-1,-1 0 0,1 0 0,-1 1 1,1-1-1,-1 0 0,1 0 0,0 0 0,-1 0 1,1 0-1,0 0 0,-1 0 0,1 0 1,-1 0-1,1 0 0,0 0 0,-1 0 1,1-1-1,-1 1 0,1 0 0,-1 0 0,1-1 1,0 0-1,31-18-8282,-14-2 792</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27.124"/>
    </inkml:context>
    <inkml:brush xml:id="br0">
      <inkml:brushProperty name="width" value="0.025" units="cm"/>
      <inkml:brushProperty name="height" value="0.025" units="cm"/>
    </inkml:brush>
  </inkml:definitions>
  <inkml:trace contextRef="#ctx0" brushRef="#br0">1 69 5733,'0'0'11691,"52"-46"-11755,-38 36-1313,-1 3-1570,-5 1-768</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27.920"/>
    </inkml:context>
    <inkml:brush xml:id="br0">
      <inkml:brushProperty name="width" value="0.025" units="cm"/>
      <inkml:brushProperty name="height" value="0.025" units="cm"/>
    </inkml:brush>
  </inkml:definitions>
  <inkml:trace contextRef="#ctx0" brushRef="#br0">3 129 7303,'0'0'10121,"0"-10"-7393,-1 0-1665,-1-14 108,8 2 3941,-6 22-5048,0 0 0,0 0 0,0 0 0,0-1 0,0 1 0,0 0 1,0 0-1,0 0 0,0 0 0,0-1 0,0 1 0,1 0 0,-1 0 0,0 0 0,0 0 0,0 0 0,0-1 0,0 1 0,1 0 0,-1 0 0,0 0 1,0 0-1,0 0 0,1 0 0,-1 0 0,0 0 0,0 0 0,0-1 0,0 1 0,1 0 0,-1 0 0,0 0 0,0 0 0,0 0 0,1 0 1,-1 0-1,0 1 0,0-1 0,0 0 0,1 0 0,-1 0 0,0 0 0,0 0 0,0 0 0,1 0 0,7 10 899,3 12-592,12 40-114,13 32 224,-32-85-450,1 0 1,0 0-1,1-1 0,-1 1 0,2-1 1,-1-1-1,12 11 0,-16-16-31,-1 0 0,1 0 0,0-1 0,0 0 0,0 1 0,0-1 0,0 0 0,0 0 0,1 0 0,-1 0 0,0 0 0,0 0 0,1-1 0,-1 1 0,0-1 0,1 1 0,-1-1 0,1 0 0,-1 0 0,1 0 0,-1 0 0,0-1 0,5 0 0,-4-1 0,0 0 0,0 0 0,0 0 0,0 0 0,0 0 0,-1-1 0,1 1 0,-1-1 0,0 0 0,1 1 0,-1-1 0,0 0 0,-1-1 0,3-3 0,2-6 0,-1-1 0,0-1 0,-1 1 0,0-1 0,-2 1 0,3-23 0,-4 21 0,0-3 0,0 1 0,-4-34 0,3 48 0,-1 1 0,1 0 0,-1 0 0,0-1 0,1 1 0,-2 0 0,1 0 0,0 0 0,0 0 0,-1 0 0,0 0 0,1 0 0,-1 1 0,0-1 0,0 1 0,-1-1 0,1 1 0,-1 0 0,1 0 0,-1 0 0,1 0 0,-6-3 0,-13-1-2464,49 19-2903,0-1 226,-18-5-1714</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28.360"/>
    </inkml:context>
    <inkml:brush xml:id="br0">
      <inkml:brushProperty name="width" value="0.025" units="cm"/>
      <inkml:brushProperty name="height" value="0.025" units="cm"/>
    </inkml:brush>
  </inkml:definitions>
  <inkml:trace contextRef="#ctx0" brushRef="#br0">1 159 4004,'9'-5'2183,"-7"4"-2169,10-5 1179,0-2 1,0 1 0,0-2 0,12-10 0,-20 15-173,-1 0-1,1 0 1,-1 0 0,0 0-1,0-1 1,0 1 0,-1-1-1,1 0 1,-1 0 0,0 0-1,0 0 1,-1 0 0,0 0-1,0 0 1,0-1 0,0-9-1,-1 14-965,0 1 0,-1-1-1,1 1 1,0-1 0,-1 1 0,1-1-1,-1 1 1,1-1 0,-1 1-1,1-1 1,-1 1 0,1-1 0,-1 1-1,1 0 1,-1-1 0,0 1-1,1 0 1,-1-1 0,1 1 0,-1 0-1,0 0 1,1 0 0,-1 0 0,0-1-1,1 1 1,-1 0 0,0 0-1,0 0 1,1 1 0,-1-1 0,0 0-1,1 0 1,-1 0 0,1 0-1,-1 1 1,0-1 0,0 1 0,-28 9 1111,22-4-1166,1 0 0,-1 0 0,2 1 0,-1 0 0,1 1 0,0-1 0,0 1 0,1 0 0,0 0 0,1 0 0,0 0 0,0 1 0,1-1 0,0 1 0,0 0 0,1 0 0,0 0 0,0 0 0,1 0 0,2 16 0,-1-22 0,0 0 0,0-1 0,0 1 0,0-1 0,0 1 0,1-1 0,-1 1 0,1-1 0,-1 0 0,1 1 0,0-1 0,0 0 0,0 0 0,0 0 0,1-1 0,-1 1 0,0-1 0,1 1 0,-1-1 0,1 0 0,0 1 0,-1-1 0,1-1 0,0 1 0,0 0 0,-1-1 0,1 1 0,0-1 0,0 0 0,5 0 0,2 0 0,-1 0 0,0-1 0,0 0 0,0 0 0,0-1 0,0 0 0,0-1 0,13-5 0,-9 1 0,0 0 0,-1-1 0,0 0 0,0 0 0,13-14 0,-21 18 0,0 0 0,0 0 0,-1 0 0,1-1 0,-1 0 0,0 1 0,0-1 0,-1 0 0,1-1 0,-1 1 0,0 0 0,0-1 0,-1 1 0,0-1 0,0 1 0,0-8 0,-1 10 0,-1 0 0,0 0 0,-1 0 0,1 0 0,0 0 0,-1 0 0,0 0 0,0 1 0,0-1 0,0 1 0,0-1 0,0 1 0,0 0 0,-1 0 0,1 0 0,-1 0 0,0 0 0,0 1 0,1-1 0,-1 1 0,-6-2 0,-2-2 0,0 0 0,-1 1 0,0 0 0,-19-3 0,25 6-117,-1 0 0,1 1-1,-1 0 1,1 0 0,-1 0 0,1 1 0,-1-1 0,1 2-1,-12 3 1,15-4-116,1 0 0,-1 0 0,1 1 0,0-1 1,0 1-1,0 0 0,0 0 0,0 0 0,0 0 0,0 0 0,0 0 0,1 0 0,-1 0 0,1 1 0,0-1 0,0 1 0,0-1 0,0 1 0,0-1 0,0 1 1,0 0-1,1-1 0,0 1 0,-1 0 0,1 4 0,0 3-12077</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29.341"/>
    </inkml:context>
    <inkml:brush xml:id="br0">
      <inkml:brushProperty name="width" value="0.025" units="cm"/>
      <inkml:brushProperty name="height" value="0.025" units="cm"/>
    </inkml:brush>
  </inkml:definitions>
  <inkml:trace contextRef="#ctx0" brushRef="#br0">136 387 5637,'0'0'11019,"1"-10"-8697,0 6-1932,6-42 2072,-7 43-2071,1 0 0,-1 0 0,0-1 1,0 1-1,0 0 0,-1 0 0,1-1 1,-1 1-1,0 0 0,0 0 1,0 0-1,-2-5 0,2 7-293,0 0 1,0 0-1,0 0 0,0 0 0,0 0 1,0 0-1,0 0 0,0 1 0,-1-1 1,1 0-1,0 1 0,0-1 0,-1 1 1,1 0-1,0-1 0,-1 1 0,1 0 1,0 0-1,-1 0 0,1 0 0,0 0 1,-1 0-1,1 0 0,0 0 0,-1 0 1,1 1-1,0-1 0,-1 1 0,1-1 0,0 1 1,0-1-1,-1 1 0,1 0 0,0-1 1,0 1-1,-1 1 0,-3 2-52,1-1-1,0 1 0,-1 0 1,2 1-1,-1-1 1,0 1-1,-3 5 1,-3 8 11,1 1 1,1 0 0,-9 26 0,14-36 50,1 0 0,0 0 1,0 0-1,1 1 0,0-1 0,1 1 0,0-1 0,0 0 1,3 15-1,-3-23-100,0 0 1,0-1 0,1 1-1,-1 0 1,0-1 0,1 1-1,-1 0 1,0-1-1,1 1 1,-1-1 0,1 1-1,-1-1 1,1 1 0,-1-1-1,1 1 1,-1-1-1,1 1 1,0-1 0,-1 0-1,1 1 1,0-1 0,-1 0-1,1 0 1,0 1-1,-1-1 1,1 0 0,0 0-1,-1 0 1,1 0 0,0 0-1,0 0 1,-1 0 0,1 0-1,0 0 1,-1 0-1,1-1 1,0 1 0,0 0-1,-1 0 1,2-1-1,27-16 178,-15 3-186,-1 0 0,0-1 0,-1-1 0,-1 0 0,0 0 0,-1-1 0,12-31 0,-8 14 0,-2 0 0,-1 0 0,8-48 0,-14 53 0,-2 0 0,-1 0 0,-3-52 0,-2 72 0,-2 13 0,-2 18 0,-4 60 0,4-1 0,4 103 0,3-155 0,0-26 0,0 0 0,0 0 0,0 0 0,0 0 0,1 0 0,-1 0 0,1-1 0,0 1 0,0 0 0,0 0 0,0-1 0,1 1 0,-1 0 0,1-1 0,2 4 0,-2-5 0,-1 0 0,0 0 0,1 0 0,-1-1 0,0 1 0,1-1 0,-1 1 0,1-1 0,-1 1 0,1-1 0,-1 0 0,1 0 0,-1 0 0,1 0 0,-1 0 0,1 0 0,-1 0 0,1 0 0,-1-1 0,1 1 0,-1 0 0,1-1 0,-1 0 0,1 1 0,-1-1 0,0 0 0,1 1 0,-1-1 0,0 0 0,0 0 0,1 0 0,0-2 0,3-1-317,1-1 1,-1 1-1,0-1 0,-1-1 1,1 1-1,-1-1 0,4-6 1,-1-1-1138,-1 1-1,0-1 1,-1 0 0,-1 0 0,3-15-1,-1 6-6985</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29.697"/>
    </inkml:context>
    <inkml:brush xml:id="br0">
      <inkml:brushProperty name="width" value="0.025" units="cm"/>
      <inkml:brushProperty name="height" value="0.025" units="cm"/>
    </inkml:brush>
  </inkml:definitions>
  <inkml:trace contextRef="#ctx0" brushRef="#br0">3 54 14990,'0'0'14099,"0"9"-14126,-2 19 681,1 0-1,2 0 0,1-1 1,10 51-1,-12-76-640,1 0-1,-1 0 1,0 0-1,1-1 1,-1 1-1,1 0 1,0-1-1,0 1 1,0-1 0,-1 1-1,1-1 1,1 1-1,-1-1 1,0 1-1,0-1 1,0 0-1,1 0 1,-1 1-1,1-1 1,-1 0-1,4 1 1,-4-2-6,1 0-1,-1 0 1,1 0 0,0 0-1,-1 0 1,1 0 0,0 0 0,-1-1-1,1 1 1,-1-1 0,1 1-1,-1-1 1,1 0 0,-1 0-1,1 1 1,-1-1 0,0 0 0,3-2-1,4-4 0,-1-1 0,0 1 0,0-2-1,0 1 1,8-16 0,-7 10-6,-1 0 0,0 0 0,-1 0 0,-1-1 0,-1 0 0,0 0 0,0 0 0,-2 0 0,0-1 0,0 1 0,-2-27 0,0 41 0,0 1 0,0 0 0,0 0 0,0-1 0,0 1 0,0 0 0,0 0 0,0-1 0,0 1 0,0 0 0,0 0 0,0-1 0,0 1 0,0 0 0,-1 0 0,1-1 0,0 1 0,0 0 0,0 0 0,0-1 0,0 1 0,-1 0 0,1 0 0,0 0 0,0-1 0,0 1 0,0 0 0,-1 0 0,1 0 0,0 0 0,0-1 0,-1 1 0,1 0 0,0 0 0,0 0 0,-1 0 0,1 0 0,0 0 0,0 0 0,-1 0 0,1 0 0,-10 9 0,-5 15 0,9-6 0,1 0 0,0 1 0,1-1 0,1 1 0,-1 35 0,4-53-4,0-1 0,0 0-1,0 0 1,0 1 0,0-1 0,0 0 0,0 1-1,0-1 1,0 0 0,1 0 0,-1 1 0,0-1-1,0 0 1,0 0 0,0 1 0,1-1 0,-1 0-1,0 0 1,0 1 0,1-1 0,-1 0 0,0 0-1,0 0 1,1 0 0,-1 0 0,0 1 0,1-1-1,-1 0 1,0 0 0,1 0 0,-1 0 0,0 0-1,0 0 1,1 0 0,-1 0 0,0 0-1,1 0 1,-1 0 0,0 0 0,1 0 0,-1 0-1,0 0 1,0-1 0,1 1 0,-1 0 0,1 0-1,15-8-1569,-9 2-319,0 0 0,-1-1 0,0 0 0,8-12 0,-6 9-734,19-27-9550</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0.039"/>
    </inkml:context>
    <inkml:brush xml:id="br0">
      <inkml:brushProperty name="width" value="0.025" units="cm"/>
      <inkml:brushProperty name="height" value="0.025" units="cm"/>
    </inkml:brush>
  </inkml:definitions>
  <inkml:trace contextRef="#ctx0" brushRef="#br0">124 1 8904,'-6'9'9449,"-16"22"-5819,-41 60 4743,30-30-5962,74-95-2411,-32 26 0,0 0 0,1 0 0,0 0 0,1 2 0,0-1 0,19-8 0,-23 13 0,0-1 0,0 1 0,0 0 0,0 1 0,0 0 0,0 0 0,0 1 0,1-1 0,-1 1 0,0 1 0,0 0 0,0 0 0,9 2 0,-14-2 0,0-1 0,0 1 0,0 0 0,-1 0 0,1 0 0,0 0 0,0 0 0,-1 0 0,1 0 0,-1 0 0,1 1 0,-1-1 0,1 1 0,-1-1 0,0 1 0,0 0 0,0-1 0,0 1 0,0 0 0,0 0 0,0 0 0,0-1 0,-1 1 0,1 0 0,-1 0 0,0 0 0,1 0 0,-1 0 0,0 0 0,0 0 0,0 0 0,0 0 0,-1 0 0,1 0 0,0 0 0,-1 0 0,0 0 0,1 0 0,-1 0 0,-2 3 0,0 3 0,0 0 0,-1 0 0,-1 0 0,1-1 0,-1 1 0,-1-1 0,-10 12 0,6-10 0,-1 0 0,0-1 0,-17 10 0,25-16 0,0 0 0,0 0 0,0-1 0,0 0 0,0 1 0,0-1 0,0 0 0,-1 0 0,1-1 0,0 1 0,-1-1 0,1 0 0,0 0 0,-1 0 0,1 0 0,0 0 0,-1-1 0,1 1 0,-6-3 0,8 3-139,1-1-1,-1 0 1,0 0-1,1 1 1,-1-1 0,1 0-1,-1 0 1,1 0-1,0 1 1,-1-1 0,1 0-1,0 0 1,-1 0-1,1 0 1,0 0 0,0 0-1,0 0 1,0 0 0,0 0-1,0 0 1,0 1-1,0-1 1,0 0 0,0 0-1,1 0 1,-1 0-1,0 0 1,1 0 0,-1 0-1,0 0 1,1 1-1,-1-1 1,1 0 0,-1 0-1,1 1 1,0-1-1,0 0 1,25-33-9933,-25 33 9501,22-23-11099</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0.367"/>
    </inkml:context>
    <inkml:brush xml:id="br0">
      <inkml:brushProperty name="width" value="0.025" units="cm"/>
      <inkml:brushProperty name="height" value="0.025" units="cm"/>
    </inkml:brush>
  </inkml:definitions>
  <inkml:trace contextRef="#ctx0" brushRef="#br0">22 0 13229,'0'0'15080,"-4"9"-13286,1 2-1703,-1 0 0,1 0-1,1 0 1,0 0 0,0 1 0,1-1-1,1 0 1,0 1 0,0-1 0,1 1-1,1-1 1,0 0 0,0 0 0,1 1-1,1-2 1,0 1 0,0 0 0,1-1-1,0 0 1,1 0 0,0 0 0,1-1-1,0 0 1,14 15 0,-8-15-2352,-3-7-6886</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0.725"/>
    </inkml:context>
    <inkml:brush xml:id="br0">
      <inkml:brushProperty name="width" value="0.025" units="cm"/>
      <inkml:brushProperty name="height" value="0.025" units="cm"/>
    </inkml:brush>
  </inkml:definitions>
  <inkml:trace contextRef="#ctx0" brushRef="#br0">11 214 15022,'0'0'3262,"-3"-12"-38,1 6-2883,1 1-1,-1-1 0,1 0 1,0 0-1,1 0 0,-1 0 1,1 0-1,0 1 0,1-1 1,-1 0-1,1 0 0,1 0 1,-1 0-1,1 1 0,0-1 0,0 0 1,0 1-1,1 0 0,0-1 1,0 1-1,0 0 0,1 1 1,5-8-1,-1 6-252,1-1 0,-1 1 0,1 0 0,0 1 0,0 0 0,1 0 0,-1 1 0,1 1 0,0-1 0,1 2-1,-1-1 1,0 1 0,1 1 0,-1 0 0,1 0 0,-1 1 0,1 1 0,10 1 0,-18-1-79,-1-1 0,1 1-1,-1 0 1,0 0 0,0 1 0,0-1-1,1 0 1,-1 1 0,0-1 0,-1 1-1,1 0 1,0 0 0,0 0 0,-1 0-1,1 0 1,-1 0 0,0 0 0,1 0-1,-1 0 1,0 1 0,0-1 0,0 1-1,-1-1 1,1 0 0,-1 1 0,1-1-1,-1 1 1,0-1 0,0 1 0,0 0-1,-1 3 1,1 4 56,0 1 1,-1 0-1,0-1 0,-1 1 0,0-1 0,-5 13 1,-22 41 559,26-58-625,0-1 1,0 1-1,0-1 1,-1 0-1,0 0 1,0-1-1,-1 1 1,1-1-1,-6 4 1,9-7-631,5-18-7597,7-3-63</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1.178"/>
    </inkml:context>
    <inkml:brush xml:id="br0">
      <inkml:brushProperty name="width" value="0.025" units="cm"/>
      <inkml:brushProperty name="height" value="0.025" units="cm"/>
    </inkml:brush>
  </inkml:definitions>
  <inkml:trace contextRef="#ctx0" brushRef="#br0">9 52 7623,'0'0'18322,"0"9"-16118,-3 19-1027,1-10-603,0-1-1,1 1 1,1-1-1,0 1 1,5 26-1,-5-44-573,0 1 0,0 0 0,0 0 0,0 0 0,0-1 0,1 1 0,-1 0 0,0 0 0,0-1 0,1 1 0,-1 0 0,1-1 0,-1 1 0,0 0 0,1-1 0,-1 1 0,1-1 0,0 1 0,-1-1 0,1 1 0,-1-1 0,1 1 0,0-1 0,-1 1 0,1-1 0,0 0 0,0 1 0,-1-1 0,1 0 0,0 0 0,0 0 0,-1 1 0,1-1 0,0 0 0,0 0 0,0 0 0,-1 0 0,1-1 0,0 1 0,0 0 0,-1 0 0,1 0 0,1-1 0,0 0 0,0 0 0,0 0 0,-1-1 0,1 1 0,0-1 0,-1 1 0,1-1 0,-1 1 0,0-1 0,1 0 0,-1 0 0,0 0 0,0 0 0,1-3 0,3-11 0,-1 1 0,-1-1 0,0 0 0,-1-1 0,-1-30 0,-6 80 0,4-27 0,-1-1 0,1 1 0,0-1 0,1 1 0,-1-1 0,1 1 0,0 0 0,0-1 0,1 1 0,0-1 0,2 9 0,-3-13 0,1 0 0,0 0 0,0 0 0,-1 0 0,1 0 0,0-1 0,0 1 0,0 0 0,0-1 0,0 1 0,0 0 0,0-1 0,0 1 0,1-1 0,-1 0 0,0 1 0,0-1 0,0 0 0,0 0 0,1 1 0,-1-1 0,0 0 0,0 0 0,0 0 0,1-1 0,-1 1 0,0 0 0,0 0 0,0-1 0,0 1 0,1-1 0,-1 1 0,0-1 0,2 0 0,2-2 0,-1 1 0,1-1 0,0 0 0,-1 0 0,1 0 0,5-6 0,0-4 0,0-1 0,-1-1 0,0 0 0,-1 0 0,-1-1 0,0 0 0,6-25 0,-19 68 0,3-20 0,1 1 0,0-1 0,1 1 0,-1-1 0,1 1 0,1 0 0,0-1 0,0 1 0,0 0 0,1-1 0,2 11 0,-3-18 0,1 1 0,-1 0 0,1-1 0,0 1 0,-1-1 0,1 1 0,0-1 0,-1 1 0,1-1 0,0 1 0,-1-1 0,1 0 0,0 1 0,0-1 0,0 0 0,-1 0 0,1 0 0,0 0 0,0 1 0,0-1 0,-1 0 0,1 0 0,0-1 0,0 1 0,0 0 0,-1 0 0,1 0 0,0 0 0,0-1 0,0 1 0,-1 0 0,1-1 0,0 1 0,-1-1 0,2 0 0,25-18 0,-18 9 0,-1-1 0,0 0 0,-1-1 0,0 0 0,-1 0 0,-1-1 0,1 1 0,-2-1 0,5-21 0,-10 51 0,1-1 0,-1-1 0,2 1 0,0 0 0,4 18 0,-5-32 0,1 0 0,-1 0 0,0 0 0,1 0 0,-1-1 0,1 1 0,0 0 0,0 0 0,-1 0 0,1-1 0,0 1 0,1 0 0,-1-1 0,0 1 0,0-1 0,1 0 0,-1 1 0,1-1 0,-1 0 0,1 0 0,-1 0 0,1 0 0,0 0 0,-1 0 0,1 0 0,0 0 0,0-1 0,0 1 0,0-1 0,-1 1 0,1-1 0,0 0 0,0 0 0,0 0 0,0 0 0,0 0 0,0 0 0,0-1 0,0 1 0,0-1 0,0 1 0,2-2 0,-2 1-227,0 0 1,0 0-1,0-1 1,0 1-1,0-1 1,0 1-1,0-1 1,-1 1-1,1-1 1,-1 0-1,1 0 1,-1 0-1,0 0 1,0 0-1,0 0 1,0 0-1,0 0 0,1-3 1,7-44-8426,-9 11-1422</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1.619"/>
    </inkml:context>
    <inkml:brush xml:id="br0">
      <inkml:brushProperty name="width" value="0.025" units="cm"/>
      <inkml:brushProperty name="height" value="0.025" units="cm"/>
    </inkml:brush>
  </inkml:definitions>
  <inkml:trace contextRef="#ctx0" brushRef="#br0">0 0 15855,'0'0'14200,"9"6"-14867,33 13-1670,-33-16 716,0-1 0,0 0 0,1-1 0,16 0 0,-26-1 1782,1 0-1,-1-1 1,1 1 0,-1 0-1,1 0 1,-1 0 0,1 0-1,-1 0 1,1-1 0,-1 1-1,1 0 1,-1 0 0,1 0-1,0 1 1,-1-1-1,1 0 1,-1 0 0,1 0-1,-1 0 1,1 0 0,-1 1-1,1-1 1,-1 0 0,1 0-1,-1 1 1,1-1 0,-1 0-1,0 1 1,1-1 0,-1 1-1,1-1 1,-1 0 0,0 1-1,1-1 1,-1 1 0,0-1-1,0 1 1,1-1 0,-1 1-1,0-1 1,0 1 0,0-1-1,0 1 1,0 0 0,0-1-1,0 1 1,0-1 0,0 1-1,0-1 1,0 1 0,0-1-1,0 2 1,1 15 1595,2-16-1734,0 0 0,-1 0 0,1-1 1,0 1-1,0-1 0,-1 0 0,1 0 0,0 0 0,5-1 1,-1 1-69,29-2-683,-20 1 213,-1 1 1,1 0-1,22 4 0,-37-4 553,0 0-1,0 0 1,0 1-1,0-1 1,-1 1-1,1-1 1,0 1-1,0-1 1,0 1 0,0-1-1,0 1 1,-1 0-1,1 0 1,0-1-1,-1 1 1,1 0-1,-1 0 1,1 0-1,0-1 1,-1 1-1,0 0 1,1 0-1,-1 0 1,0 0 0,1 2-1,-1 32 2085,-2-27-1679,1 0 0,-2 0 0,1 0 1,-1 0-1,0-1 0,-7 11 0,7-14-442,0-1 0,0 0 0,0 0 0,-1 0 0,1 0 0,-1 0 0,0-1 0,0 1 0,0-1 0,0 0 0,0 0 0,-1-1 0,1 1 0,0-1 0,-1 0 0,1 0 0,-1-1 0,0 1 0,1-1 0,-1 0 0,1 0 0,-1-1 0,0 1 0,-7-3 0,6-6-1437,5-4-4189,2 10 2631,-1-12-12315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1.678"/>
    </inkml:context>
    <inkml:brush xml:id="br0">
      <inkml:brushProperty name="width" value="0.025" units="cm"/>
      <inkml:brushProperty name="height" value="0.025" units="cm"/>
    </inkml:brush>
  </inkml:definitions>
  <inkml:trace contextRef="#ctx0" brushRef="#br0">0 25 19218,'0'0'9994,"71"7"-9706,-43-9-192,6-5-1826,-3 1-2049,1-2-1538,-2-1-3620</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2.736"/>
    </inkml:context>
    <inkml:brush xml:id="br0">
      <inkml:brushProperty name="width" value="0.025" units="cm"/>
      <inkml:brushProperty name="height" value="0.025" units="cm"/>
    </inkml:brush>
  </inkml:definitions>
  <inkml:trace contextRef="#ctx0" brushRef="#br0">0 336 6534,'0'0'24696,"11"-10"-23768,-10 9-915,10-9 107,0 0-1,1 1 1,17-10-1,-25 16-112,0 1-1,0 0 1,1 0-1,-1 0 1,1 0 0,0 1-1,-1-1 1,1 1-1,0 0 1,0 1-1,0-1 1,0 1-1,0 0 1,-1 0-1,1 1 1,0-1-1,9 3 1,-11-1-7,-1 1 0,1-1 0,-1 0 0,0 0 0,0 1 0,0 0 0,0-1 0,-1 1 0,1 0 0,-1 0 0,0-1 0,1 1 0,-1 0 0,0 1 0,-1-1 0,1 0 0,-1 0 0,1 0 0,-1 0 0,0 0 0,0 5 0,0-2 0,1 0 0,0 0 0,0 0 0,1 0 0,0 0 0,3 7 0,-4-12 0,-1 0 0,1 0 0,0 1 0,0-1 0,0 0 0,0 0 0,0-1 0,0 1 0,0 0 0,0 0 0,1 0 0,-1-1 0,0 1 0,0 0 0,1-1 0,-1 0 0,0 1 0,1-1 0,-1 0 0,0 1 0,1-1 0,-1 0 0,1 0 0,-1 0 0,0 0 0,1 0 0,-1 0 0,0-1 0,1 1 0,-1 0 0,2-2 0,1 1 0,0-1 0,-1 0 0,1 1 0,-1-2 0,1 1 0,-1 0 0,0-1 0,0 1 0,0-1 0,0 0 0,-1 0 0,1 0 0,-1 0 0,1-1 0,-1 1 0,0-1 0,-1 1 0,1-1 0,-1 0 0,1 1 0,1-9 0,0-3 0,0 0 0,0-1 0,-2 1 0,1-21 0,-2 36 0,0 0 0,0-1 0,0 1 0,0 0 0,0 0 0,1 0 0,-1 0 0,0-1 0,0 1 0,0 0 0,0 0 0,0 0 0,0 0 0,0-1 0,0 1 0,0 0 0,0 0 0,0 0 0,0-1 0,0 1 0,0 0 0,0 0 0,0 0 0,0-1 0,0 1 0,0 0 0,0 0 0,0 0 0,0-1 0,0 1 0,0 0 0,0 0 0,0 0 0,0 0 0,-1-1 0,1 1 0,0 0 0,0 0 0,0 0 0,0 0 0,0 0 0,-1-1 0,1 1 0,0 0 0,0 0 0,0 0 0,-1 0 0,1 0 0,0 0 0,0 0 0,0 0 0,0 0 0,-1 0 0,1 0 0,0 0 0,0 0 0,0 0 0,-1 0 0,1 0 0,0 0 0,-1 0 0,-5 15 0,5-14 0,1 0 0,0 0 0,-1 0 0,1 0 0,0 0 0,0 0 0,-1 0 0,1 0 0,0 0 0,0 0 0,0 0 0,0 0 0,1 0 0,-1 0 0,0 0 0,0 0 0,0 0 0,1 0 0,-1-1 0,1 1 0,-1 0 0,0 0 0,1 0 0,0 0 0,-1 0 0,1-1 0,-1 1 0,1 0 0,0 0 0,0-1 0,-1 1 0,1-1 0,0 1 0,0 0 0,0-1 0,0 0 0,0 1 0,0-1 0,0 0 0,0 1 0,1-1 0,5 0 0,-1-1 0,0 0 0,1-1 0,-1 1 0,0-1 0,1-1 0,-1 1 0,-1-1 0,1 0 0,0 0 0,-1-1 0,1 1 0,-1-1 0,0-1 0,0 1 0,-1-1 0,1 1 0,-1-1 0,0-1 0,0 1 0,-1 0 0,0-1 0,0 0 0,0 0 0,0 0 0,-1 0 0,0 0 0,0 0 0,-1-1 0,0 1 0,1-8 0,-2 13 0,0 1 0,-1-1 0,1 1 0,0-1 0,0 1 0,0-1 0,0 1 0,-1-1 0,1 1 0,0 0 0,0-1 0,-1 1 0,1-1 0,0 1 0,-1 0 0,1-1 0,0 1 0,-1 0 0,1-1 0,-1 1 0,1 0 0,-1 0 0,1-1 0,0 1 0,-1 0 0,1 0 0,-1 0 0,1 0 0,-1-1 0,1 1 0,-1 0 0,1 0 0,-1 0 0,1 0 0,-1 0 0,1 0 0,-1 0 0,1 1 0,-1-1 0,1 0 0,-1 0 0,1 0 0,-1 0 0,1 1 0,-1-1 0,1 0 0,-1 0 0,1 1 0,0-1 0,-1 0 0,1 1 0,0-1 0,-1 0 0,1 1 0,-1 0 0,-25 19 0,23-17 0,0 1 0,0 0 0,0 0 0,0 0 0,1 0 0,0 0 0,-1 1 0,2-1 0,-1 1 0,0 0 0,1-1 0,0 1 0,0 0 0,1 0 0,-1 7 0,2-12 0,0 1 0,0 0 0,1-1 0,-1 1 0,0-1 0,0 1 0,0-1 0,1 1 0,-1-1 0,0 0 0,1 0 0,-1 1 0,0-1 0,1 0 0,-1 0 0,0-1 0,1 1 0,-1 0 0,0 0 0,3-1 0,28-5 0,-12 2 0,-5-1 0,1 2 0,0-1 0,0 2 0,1 0 0,-1 1 0,29 3 0,-44-2 0,-1 0 0,0 0 0,0 0 0,1 0 0,-1 0 0,0 0 0,1 0 0,-1 0 0,0 0 0,0 0 0,1 0 0,-1-1 0,0 1 0,0 0 0,1 0 0,-1 0 0,0 0 0,0 0 0,1 0 0,-1-1 0,0 1 0,0 0 0,0 0 0,1 0 0,-1-1 0,0 1 0,0 0 0,0 0 0,0 0 0,0-1 0,1 1 0,-1 0 0,0 0 0,0-1 0,0 1 0,0 0 0,0 0 0,0-1 0,0 1 0,0 0 0,0-1 0,0 1 0,-3-19 0,-12-17 0,-22-31 0,37 67-46,0-1 0,0 0 0,0 1 0,1-1 0,-1 1 0,0-1 0,1 0 0,-1 1 0,0-1 0,1 1 0,-1-1 1,1 1-1,-1-1 0,1 1 0,-1-1 0,1 1 0,-1 0 0,1-1 0,0 1 0,-1 0 0,1-1 0,-1 1 0,1 0 0,0 0 0,-1-1 0,1 1 0,0 0 0,-1 0 0,1 0 0,0 0 0,-1 0 0,2 0 0,-2 0-183,28-14-5004,-3-6-3504,-7 1-2228</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3.090"/>
    </inkml:context>
    <inkml:brush xml:id="br0">
      <inkml:brushProperty name="width" value="0.025" units="cm"/>
      <inkml:brushProperty name="height" value="0.025" units="cm"/>
    </inkml:brush>
  </inkml:definitions>
  <inkml:trace contextRef="#ctx0" brushRef="#br0">22 1 14574,'0'0'9465,"-4"12"-6385,-1 9-2492,0 0 0,2 1 0,0-1 0,2 1 1,1 32-1,0-47-492,0 1 0,1-1 1,0 1-1,0-1 0,1 0 1,0 1-1,0-1 0,1 0 1,-1 0-1,2 0 0,-1-1 1,1 1-1,0-1 0,0 0 1,1 0-1,0 0 0,0-1 1,0 1-1,1-1 0,0 0 1,8 5-1,-12-9-96,0 0 0,0 0 0,1 0 0,-1 0 0,0 0 0,1 0 0,-1-1 0,0 1 0,1-1 0,-1 1 0,1-1 0,-1 0 0,1 0 0,-1 0 0,0-1 0,1 1 0,-1-1 0,1 1 0,-1-1 0,0 0 0,1 1 0,-1-1 0,0-1 0,0 1 0,0 0 0,0 0 0,0-1 0,0 1 0,0-1 0,0 0 0,0 1 0,-1-1 0,1 0 0,-1 0 0,1 0 0,-1 0 0,0 0 0,2-5 0,4-8 0,-1 0 0,0 0 0,-1 0 0,4-25 0,-8 38 0,-3 22 0,2 0 0,0-1 0,3 24 0,-3-42-3,0-1 1,0 1-1,0-1 1,1 1-1,-1-1 1,0 1-1,0 0 1,0-1-1,0 1 0,0-1 1,1 1-1,-1-1 1,0 0-1,0 1 1,1-1-1,-1 1 1,0-1-1,1 1 1,-1-1-1,0 0 0,1 1 1,-1-1-1,1 0 1,-1 1-1,1-1 1,-1 0-1,1 0 1,-1 0-1,1 1 0,-1-1 1,1 0-1,-1 0 1,1 0-1,19-7-420,14-21-2409,-15 5-3659,0-2-2830</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4.223"/>
    </inkml:context>
    <inkml:brush xml:id="br0">
      <inkml:brushProperty name="width" value="0.025" units="cm"/>
      <inkml:brushProperty name="height" value="0.025" units="cm"/>
    </inkml:brush>
  </inkml:definitions>
  <inkml:trace contextRef="#ctx0" brushRef="#br0">69 414 8008,'0'0'20371,"-10"10"-18588,-29 33-374,37-41-1372,0 0-1,0 0 1,1 0-1,-1 0 1,1 0-1,-1 1 1,1-1-1,0 1 1,0-1-1,0 1 0,0-1 1,0 1-1,1-1 1,-1 4-1,1-5-23,0 0 0,0-1 0,0 1 0,1 0-1,-1 0 1,0 0 0,0-1 0,1 1 0,-1 0-1,0-1 1,1 1 0,-1 0 0,1-1 0,-1 1-1,1 0 1,-1-1 0,1 1 0,0-1-1,-1 1 1,1-1 0,0 1 0,-1-1 0,1 1-1,0-1 1,-1 0 0,1 1 0,0-1 0,1 0-1,1 1 2,0-1-1,-1 0 0,1 1 0,0-1 0,0-1 1,0 1-1,0 0 0,-1-1 0,1 1 1,0-1-1,0 0 0,-1 0 0,1 0 0,0 0 1,-1 0-1,1-1 0,-1 1 0,0-1 1,1 0-1,3-3 0,2-6-13,0 0 0,-1 0 0,12-24 0,6-11 0,-19 132-53,-6-85 55,0 0 1,0 0 0,0 1 0,0-1 0,0 0-1,0 0 1,0 1 0,1-1 0,-1 0 0,0 0 0,1 0-1,-1 1 1,1-1 0,-1 0 0,1 0 0,0 0-1,-1 0 1,2 1 0,-1-1-2,0-1-1,-1 0 1,1 0-1,0 1 1,-1-1-1,1 0 1,0 0 0,-1 0-1,1 0 1,0 0-1,0 0 1,-1 0 0,1 0-1,0 0 1,-1 0-1,1 0 1,0 0-1,-1 0 1,1-1 0,0 1-1,-1 0 1,2-1-1,2-1-1,0-1-1,0 0 1,0 1-1,-1-1 1,1-1-1,-1 1 1,0 0 0,4-6-1,6-12 2,0 0 0,-1-1 0,-2 0 0,0-1 0,-1 0 0,-2-1 0,0 0 0,-1 0 0,-2 0 0,0-1 0,-2 1 0,-1-48 0,-1 71 0,0 0 0,0-1 0,1 1 0,-2 0 0,1-1 0,0 1 0,0 0 0,0 0 0,0-1 0,-1 1 0,1 0 0,-1 0 0,1 0 0,-1 0 0,1-1 0,-1 1 0,0 0 0,1 0 0,-1 0 0,0 0 0,0 0 0,0 0 0,0 1 0,-2-3 0,2 3 0,0 1 0,0-1 0,0 0 0,0 0 0,0 1 0,0-1 0,0 0 0,0 1 0,0-1 0,0 1 0,0-1 0,0 1 0,0 0 0,1-1 0,-1 1 0,0 0 0,0 0 0,1-1 0,-1 1 0,1 0 0,-1 0 0,0 0 0,1 0 0,-1 0 0,1 0 0,0 0 0,-1 0 0,1 0 0,0 1 0,-7 19 0,1 0 0,0 0 0,2 0 0,1 0 0,0 1 0,2 0 0,1-1 0,0 1 0,1 0 0,8 35 0,-8-51 0,1 0 0,0-1 0,0 0 0,1 1 0,-1-1 0,1 0 0,0 0 0,1-1 0,-1 1 0,1-1 0,0 1 0,0-1 0,0 0 0,7 4 0,-9-7 0,0 1 0,1-1 0,-1 0 0,1 0 0,0 1 0,-1-2 0,1 1 0,0 0 0,0-1 0,-1 1 0,1-1 0,0 0 0,0 1 0,0-2 0,-1 1 0,1 0 0,0 0 0,0-1 0,0 0 0,-1 1 0,1-1 0,0 0 0,-1 0 0,1-1 0,-1 1 0,1 0 0,-1-1 0,0 0 0,0 1 0,1-1 0,1-2 0,6-8 0,0 1 0,-1-1 0,0-1 0,-1 0 0,-1 0 0,0-1 0,0 0 0,-2 0 0,1 0 0,-2-1 0,0 1 0,3-25 0,-1-1 0,-2 0 0,-2-1 0,-5-61 0,4 101 0,-1 0 0,0 0 0,0 0 0,0 1 0,0-1 0,0 0 0,0 0 0,0 0 0,0 0 0,0 0 0,0 0 0,0 1 0,0-1 0,-1 0 0,1 0 0,0 0 0,-1 0 0,1 1 0,-1-1 0,1 0 0,-1 0 0,1 1 0,-1-1 0,1 0 0,-1 1 0,0-1 0,1 1 0,-1-1 0,0 1 0,1-1 0,-1 1 0,0-1 0,0 1 0,0 0 0,0-1 0,1 1 0,-3 0 0,2 0 0,-1 1 0,1 0 0,0 0 0,0-1 0,-1 1 0,1 0 0,0 0 0,0 1 0,0-1 0,0 0 0,0 0 0,0 0 0,1 1 0,-1-1 0,0 0 0,0 1 0,1-1 0,-1 1 0,1-1 0,-1 4 0,-3 12 0,1 0 0,0 1 0,2 0 0,0-1 0,1 1 0,0 0 0,2 0 0,0-1 0,1 1 0,0-1 0,2 0 0,0 0 0,1 0 0,1 0 0,0-1 0,1 0 0,1-1 0,15 21 0,-30-47 0,0-1 0,1 1 0,1-1 0,0 1 0,1-1 0,0-1 0,0 1 0,2 0 0,-2-16 0,3 28 0,0-1 0,0 0 0,0 0 0,1 1 0,-1-1 0,0 0 0,0 0 0,0 1 0,1-1 0,-1 0 0,0 1 0,0-1 0,1 0 0,-1 1 0,1-1 0,-1 0 0,1 1 0,-1-1 0,1 1 0,-1-1 0,1 1 0,-1-1 0,1 1 0,0-1 0,-1 1 0,1 0 0,0-1 0,-1 1 0,1 0 0,1-1 0,28 1 0,28 18 0,-54-15 0,0-1 0,1 0 0,-1-1 0,1 1 0,-1-1 0,1 0 0,-1 0 0,1 0 0,0-1 0,-1 1 0,1-1 0,0 0 0,-1-1 0,10-1 0,-9 0 0,-1 0 0,1 0 0,-1-1 0,0 1 0,0-1 0,0 0 0,0 0 0,-1-1 0,1 1 0,-1-1 0,0 0 0,0 0 0,0 0 0,2-5 0,35-60 0,-41 72 0,1 0 0,0 0 0,0 1 0,0-1 0,0 0 0,0 0 0,1 0 0,0 0 0,-1 0 0,1 0 0,0 0 0,0 0 0,1 0 0,-1 0 0,0-1 0,1 1 0,0 0 0,0-1 0,0 1 0,0-1 0,0 0 0,0 0 0,0 0 0,1 0 0,-1 0 0,1 0 0,0 0 0,-1-1 0,1 0 0,0 1 0,0-1 0,4 1 0,-2-2 0,-1-1 0,0 1 0,0-1 0,1 0 0,-1 0 0,0 0 0,0-1 0,0 0 0,0 0 0,0 0 0,0 0 0,-1 0 0,1-1 0,-1 1 0,1-1 0,-1 0 0,0 0 0,0-1 0,-1 1 0,4-5 0,7-11 0,-1 0 0,17-38 0,-15 29 0,-16 33 0,2 0 0,-1 0 0,0 1 0,1-1 0,0 0 0,1 8 0,-1 12 0,-1-13 0,-1 52 0,2-63 0,0 1 0,0-1 0,0 1 0,0-1 0,1 1 0,-1-1 0,0 1 0,1-1 0,-1 1 0,1-1 0,-1 0 0,1 1 0,0-1 0,0 0 0,-1 1 0,1-1 0,0 0 0,0 0 0,0 0 0,0 0 0,0 0 0,1 0 0,-1 0 0,0 0 0,0 0 0,1 0 0,-1-1 0,0 1 0,1-1 0,-1 1 0,1-1 0,-1 1 0,1-1 0,1 0 0,-1 0-115,0-1 1,0 1-1,-1-1 1,1 0-1,0 0 1,0 0-1,0 0 1,-1 0-1,1-1 1,-1 1-1,1 0 1,-1-1-1,1 1 0,-1-1 1,0 0-1,0 1 1,1-1-1,-1 0 1,-1 1-1,1-1 1,0 0-1,0 0 1,-1 0-1,1 0 1,-1 0-1,1 0 0,-1-3 1,8-60-8354,-7 23-3944</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4.569"/>
    </inkml:context>
    <inkml:brush xml:id="br0">
      <inkml:brushProperty name="width" value="0.025" units="cm"/>
      <inkml:brushProperty name="height" value="0.025" units="cm"/>
    </inkml:brush>
  </inkml:definitions>
  <inkml:trace contextRef="#ctx0" brushRef="#br0">6 0 22357,'-5'1'7335,"8"7"-5637,9-3-866,5 5-639,1-3-193,1-1-1954,-1-3-2530,0-3-3108</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4.923"/>
    </inkml:context>
    <inkml:brush xml:id="br0">
      <inkml:brushProperty name="width" value="0.025" units="cm"/>
      <inkml:brushProperty name="height" value="0.025" units="cm"/>
    </inkml:brush>
  </inkml:definitions>
  <inkml:trace contextRef="#ctx0" brushRef="#br0">81 0 17360,'0'0'13672,"-8"2"-12151,1-1-1476,-1 0-1,1 1 1,0 0-1,0 1 1,-6 3-1,12-6-45,-1 1 0,1-1 0,-1 1-1,1-1 1,0 1 0,0 0-1,0 0 1,-1 0 0,1 0 0,0 0-1,0 0 1,0 0 0,0 0 0,0 0-1,1 0 1,-1 0 0,0 1 0,0-1-1,1 0 1,-1 1 0,1-1-1,-1 0 1,1 1 0,0-1 0,-1 1-1,1-1 1,0 1 0,0-1 0,0 0-1,0 1 1,0-1 0,0 1-1,1-1 1,-1 1 0,0-1 0,1 0-1,-1 1 1,1-1 0,0 0 0,-1 1-1,2 1 1,0-1-38,0 0 1,1 1-1,-1-1 0,1 0 0,-1 0 1,1 0-1,0 0 0,0-1 0,0 1 1,0-1-1,0 1 0,0-1 1,0 0-1,0 0 0,0-1 0,5 1 1,60 6-1053,-52-7 881,17 0-274,-26-1 489,0 1 0,1-1-1,-1 2 1,1-1 0,-1 1-1,0 0 1,1 0-1,-1 1 1,0 0 0,9 4-1,-15-5 25,0-1 0,0 1 0,-1-1 0,1 1 0,-1 0 0,1-1 0,-1 1 0,1 0 0,-1-1 0,1 1 0,-1 0 0,1 0 0,-1 0 0,0-1 0,0 1 0,1 0 0,-1 0 0,0 0 0,0 0 0,0 0 0,0 0 0,0-1 0,0 1 0,0 0 0,0 0 0,0 0 0,-1 0 0,1 0 0,0-1 0,0 1 0,-1 0 0,1 0 0,-1 0 0,1-1 0,0 1 0,-1 0 0,0 0 0,1-1 0,-1 1 0,1-1 0,-1 1 0,0 0 0,1-1 0,-1 1 0,-1 0 0,-34 26 1021,34-26-1042,-9 7-8,-1 0 0,0-1 0,-1-1 0,0 0 0,1-1 0,-2 0 0,1-1 0,0 0 0,-27 3 0,38-7-1500</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6.357"/>
    </inkml:context>
    <inkml:brush xml:id="br0">
      <inkml:brushProperty name="width" value="0.025" units="cm"/>
      <inkml:brushProperty name="height" value="0.025" units="cm"/>
    </inkml:brush>
  </inkml:definitions>
  <inkml:trace contextRef="#ctx0" brushRef="#br0">44 292 5285,'0'0'598,"3"-11"3859,-1 4-3415,15-52 3710,-16 55-3676,0 0 0,-1-1 1,1 1-1,-1-1 0,0 1 0,-1 0 0,0-8 0,0 11-1010,1 1 0,0-1 0,0 1 0,0 0-1,-1-1 1,1 1 0,0 0 0,-1-1 0,1 1-1,0 0 1,-1-1 0,1 1 0,0 0 0,-1 0-1,1-1 1,-1 1 0,1 0 0,0 0 0,-1 0-1,1 0 1,-1-1 0,1 1 0,-1 0-1,1 0 1,0 0 0,-1 0 0,1 0 0,-1 0-1,1 0 1,-1 0 0,1 0 0,-1 1 0,1-1-1,0 0 1,-1 0 0,1 0 0,-1 0 0,1 1-1,0-1 1,-1 0 0,1 0 0,0 1 0,-1-1-1,1 0 1,0 1 0,-1-1 0,1 0 0,0 1-1,-1-1 1,-16 18 221,11-4-92,1 1 0,0 0 0,1 0 0,1 0-1,0 1 1,1-1 0,1 1 0,0-1 0,2 22 0,-1-35-147,0 0 0,0 0 1,0 0-1,0 0 1,0 0-1,1 0 0,-1 0 1,1 0-1,-1 0 1,1 0-1,0 0 0,-1 0 1,1 0-1,0 0 1,1 0-1,1 3 0,-2-5-23,0 1-1,0 0 0,0-1 0,1 1 1,-1-1-1,0 1 0,0-1 0,0 1 0,0-1 1,1 0-1,-1 0 0,0 0 0,0 0 1,0 1-1,1-2 0,-1 1 0,0 0 1,0 0-1,1 0 0,-1 0 0,1-1 0,4-1 42,0-1-1,-1 1 0,1-1 0,-1-1 0,0 1 0,0 0 0,0-1 1,0 0-1,8-10 0,4-6-2,-1 0 1,-1-2-1,0 0 1,20-43-1,-29 51-45,0-1-1,-1 1 1,0-1-1,-1 0 0,-1 0 1,-1-1-1,0 1 0,0 0 1,-3-27-1,2 41-17,-1 1 0,0-1 0,0 1 0,0 0 0,0-1 0,0 1 0,0 0 0,0-1 0,0 1 0,0-1 0,0 1 0,0 0 0,0-1 0,0 1 0,0-1 0,0 1 0,0 0 0,0-1 0,-1 1 0,1-1 0,0 1 0,0 0 0,0-1 0,-1 1 0,1 0 0,0 0 0,0-1 0,-1 1 0,1 0 0,0-1 0,0 1 0,-1 0 0,1 0 0,-1 0 0,1-1 0,0 1 0,-1 0 0,1 0 0,0 0 0,-1 0 0,1 0 0,-1 0 0,1 0 0,0-1 0,-1 1 0,1 0 0,0 0 0,-1 1 0,1-1 0,-1 0 0,1 0 0,0 0 0,-1 0 0,1 0 0,-1 0 0,1 0 0,-1 1 0,0 0 0,0 0 0,-1 0 0,1 0 0,0 0 0,0 1 0,0-1 0,0 0 0,1 1 0,-1-1 0,0 1 0,0-1 0,1 0 0,-2 4 0,-2 14 0,1 0 0,1 0 0,1 0 0,0 0 0,2 1 0,0-1 0,1 0 0,0 0 0,8 24 0,-10-41 0,1 1 0,0-1 0,0 1 0,0-1 0,0 1 0,1-1 0,-1 1 0,1-1 0,-1 0 0,1 0 0,0 0 0,0 0 0,-1 0 0,2 0 0,-1 0 0,0-1 0,0 1 0,0-1 0,1 1 0,-1-1 0,1 0 0,-1 0 0,1 0 0,0 0 0,-1-1 0,1 1 0,0-1 0,-1 0 0,1 1 0,0-1 0,-1 0 0,1-1 0,0 1 0,0 0 0,-1-1 0,1 1 0,-1-1 0,1 0 0,0 0 0,-1 0 0,4-2 0,4-3 0,-1 1 0,0-1 0,0-1 0,-1 0 0,1 0 0,-2 0 0,1-1 0,-1 0 0,7-11 0,-9 13 0,-1-1 0,0 0 0,0 0 0,0 0 0,-1 0 0,0 0 0,0-1 0,-1 0 0,0 0 0,-1 1 0,2-17 0,-7 21 0,-4 10 0,-6 10 0,13-13 0,-1-1 0,1 0 0,0 1 0,0-1 0,0 1 0,1 0 0,-1-1 0,1 1 0,0-1 0,0 1 0,0 0 0,0-1 0,0 1 0,3 6 0,-2-8 0,0-1 0,0 1 0,0 0 0,1-1 0,-1 0 0,1 1 0,-1-1 0,1 0 0,0 0 0,-1 0 0,1 0 0,0 0 0,0 0 0,0 0 0,-1-1 0,1 1 0,0-1 0,0 1 0,0-1 0,0 0 0,0 0 0,0 0 0,0 0 0,0 0 0,0 0 0,3-1 0,6 0 0,0-1 0,0-1 0,-1 0 0,1 0 0,-1-1 0,1-1 0,-1 0 0,12-7 0,-9 4 0,1 1 0,0 1 0,23-8 0,-36 14 0,-1 0 0,0 0 0,1-1 0,-1 1 0,0 0 0,0-1 0,1 1 0,-1 0 0,0 0 0,0-1 0,0 1 0,1 0 0,-1-1 0,0 1 0,0-1 0,0 1 0,0 0 0,0-1 0,0 1 0,1 0 0,-1-1 0,0 1 0,0-1 0,0 1 0,0 0 0,-1-1 0,1 1 0,0-1 0,0 1 0,0 0 0,0-1 0,0 1 0,0 0 0,0-1 0,-1 1 0,1 0 0,0-1 0,0 1 0,-1 0 0,1-1 0,0 1 0,0 0 0,-1 0 0,1-1 0,0 1 0,-1 0 0,1 0 0,-1-1 0,-21-22 0,13 13 0,7 8 0,-3-4 0,0 0 0,0 0 0,1-1 0,0 0 0,0 1 0,-5-15 0,60 15-790,-16-4-3769,5-9-3224</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7.662"/>
    </inkml:context>
    <inkml:brush xml:id="br0">
      <inkml:brushProperty name="width" value="0.025" units="cm"/>
      <inkml:brushProperty name="height" value="0.025" units="cm"/>
    </inkml:brush>
  </inkml:definitions>
  <inkml:trace contextRef="#ctx0" brushRef="#br0">129 74 7655,'0'0'8451,"3"-8"-5958,0 0-1415,7-20 865,-8 3 5163,-2 25-7021,0-1 0,-1 1 0,1 0 0,-1-1 0,1 1 0,-1 0 0,1-1 0,-1 1 0,1 0 0,-1 0 0,1-1 0,-1 1 1,1 0-1,-1 0 0,0 0 0,1 0 0,-1 0 0,1 0 0,-1 0 0,1 0 0,-1 0 0,0 0 0,1 0 0,-1 0 0,1 0 0,-1 0 0,1 1 0,-1-1 0,1 0 0,-1 0 1,0 1-1,-21 6-90,12 1 12,-1 0-1,1 0 1,0 1-1,1 0 1,-11 13-1,16-17-7,1-1-1,-1 1 0,1 0 1,-1 0-1,1 0 0,1 0 1,-1 0-1,1 1 0,0-1 1,0 1-1,0-1 0,1 1 1,-1 11-1,2-16-14,1-1 1,-1 1-1,1 0 0,-1-1 0,1 1 1,0 0-1,-1-1 0,1 1 0,0-1 1,0 1-1,-1-1 0,1 1 0,0-1 1,0 0-1,0 1 0,-1-1 0,1 0 1,0 0-1,0 0 0,0 1 0,0-1 1,0 0-1,0 0 0,-1 0 0,1 0 1,0-1-1,1 1 0,28-3-520,30-14-569,-47 13 964,-1-1 1,1 2 0,0 0 0,0 0-1,1 1 1,17 0 0,-28 3 147,1-1 1,-1 1-1,0-1 1,1 1-1,-1 0 1,0 0-1,0 1 1,1-1-1,-1 1 0,0 0 1,-1-1-1,1 1 1,0 0-1,-1 1 1,1-1-1,-1 0 1,1 1-1,-1 0 1,0-1-1,0 1 1,0 0-1,-1 0 1,1 0-1,-1 0 1,1 0-1,-1 0 1,0 1-1,0-1 1,1 7-1,-1-3 90,1 0 1,-1 1-1,0-1 1,0 0-1,-1 1 0,0-1 1,0 1-1,-1-1 0,0 0 1,0 1-1,-1-1 0,0 0 1,0 0-1,-1 0 1,0 0-1,0 0 0,0-1 1,-1 1-1,0-1 0,0 0 1,-8 8-1,1-3 104,0-1-1,-1 0 1,0-1-1,-1 0 1,0-1 0,0 0-1,-1-1 1,0-1-1,-21 7 1,34-12-242,0 0-1,0-1 0,0 1 1,0-1-1,0 1 1,0-1-1,0 0 1,0 1-1,0-1 1,0 0-1,0 0 1,0 0-1,-1 0 1,1 0-1,0 0 1,0 0-1,0 0 1,0 0-1,0 0 1,0-1-1,0 1 1,0 0-1,0-1 1,0 1-1,0-1 1,0 1-1,0-1 1,0 0-1,0 1 1,0-1-1,0 0 1,0 0-1,1 1 1,-1-1-1,0 0 1,1 0-1,-1 0 1,0 0-1,1 0 1,-1 0-1,1 0 1,0 0-1,-1 0 1,1 0-1,0 0 1,0 0-1,-1 0 1,1-1-1,0 1 1,0 0-1,0 0 1,0 0-1,1 0 1,-1 0-1,0 0 1,0 0-1,1-2 1,2-12-1268,0-1 0,1 1 0,8-20 0,-7 21-81,15-48-5528</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8.331"/>
    </inkml:context>
    <inkml:brush xml:id="br0">
      <inkml:brushProperty name="width" value="0.025" units="cm"/>
      <inkml:brushProperty name="height" value="0.025" units="cm"/>
    </inkml:brush>
  </inkml:definitions>
  <inkml:trace contextRef="#ctx0" brushRef="#br0">0 0 17296,'0'0'4074,"0"11"-2313,1 49 820,13 88 1,-10-118-2071,2-1 1,2 0-1,0 0 1,2 0-1,17 34 1,-26-60-430,1 0 0,0 0-1,-1 0 1,1-1 0,1 1 0,-1 0 0,0-1-1,1 0 1,4 4 0,-7-6-68,0 0 0,1 1 1,-1-1-1,0 0 0,1 0 0,-1 0 0,0 0 0,1 0 0,-1 1 1,1-1-1,-1 0 0,1 0 0,-1 0 0,0 0 0,1 0 0,-1 0 0,1 0 1,-1 0-1,0 0 0,1-1 0,-1 1 0,1 0 0,-1 0 0,0 0 1,1 0-1,-1 0 0,0-1 0,1 1 0,6-20 162,-7 12-176,1-12 0,0 0 0,-3-26 0,2 42 0,-1 0 0,1 0 0,-1 0 0,0 0 0,0 0 0,0 0 0,-1 0 0,1 0 0,-1 1 0,0-1 0,0 0 0,0 1 0,-1 0 0,1-1 0,-1 1 0,0 0 0,1 0 0,-5-2 0,7 5 0,-1-1 0,1 1 0,-1-1 0,1 1 0,-1 0 0,1-1 0,-1 1 0,1 0 0,-1 0 0,0-1 0,1 1 0,-1 0 0,1 0 0,-1 0 0,0 0 0,1 0 0,-1 0 0,1 0 0,-1 0 0,0 0 0,1 0 0,-1 0 0,1 0 0,-1 0 0,0 0 0,1 1 0,-1-1 0,1 0 0,-1 0 0,1 1 0,-1-1 0,1 0 0,-1 1 0,1-1 0,-1 0 0,0 2 0,0-1 0,0 1 0,0 0 0,1 0 0,-1 0 0,1 0 0,-1 0 0,1 0 0,-1 0 0,1 0 0,0 0 0,0 4 0,0-2 0,0-1 0,0 1 0,1 0 0,-1 0 0,1 0 0,0 0 0,0 0 0,0 0 0,1-1 0,-1 1 0,1 0 0,0-1 0,4 5 0,-4-6 0,0 0 0,0-1 0,0 1 0,0-1 0,0 0 0,1 0 0,-1 0 0,0 0 0,1 0 0,-1 0 0,1-1 0,-1 1 0,1-1 0,-1 1 0,1-1 0,-1 0 0,1 0 0,0 0 0,-1-1 0,1 1 0,2-1 0,-1-1 0,0 0 0,0 0 0,0 0 0,-1 0 0,1 0 0,-1-1 0,1 0 0,-1 0 0,0 0 0,0 0 0,4-6 0,0-1 0,0-1 0,0-1 0,-1 1 0,0-1 0,-1 0 0,-1 0 0,5-17 0,-4-7 0,-4 31 0,-1 17 0,0 3 0,-1-7 0,1 1 0,0 0 0,1 0 0,0-1 0,0 1 0,1 0 0,0-1 0,0 0 0,1 1 0,0-1 0,6 11 0,-8-18 0,0 0 0,-1 0 0,1 0 0,0-1 0,0 1 0,0 0 0,0-1 0,0 1 0,0 0 0,0-1 0,0 0 0,0 1 0,0-1 0,0 1 0,0-1 0,0 0 0,0 0 0,1 0 0,-1 0 0,0 0 0,0 0 0,0 0 0,0 0 0,0 0 0,0 0 0,1-1 0,-1 1 0,0 0 0,0-1 0,0 1 0,0-1 0,0 1 0,0-1 0,0 1 0,0-1 0,-1 0 0,1 0 0,0 1 0,0-1 0,1-1 0,31-39 0,-31 37 0,10-16 0,-1-1 0,-1 0 0,10-27 0,11-26 0,-22 109 0,-6-16 0,-1-4 0,0-1 0,1-1 0,1 1 0,9 24 0,-13-37-7,1 0 0,-1 0 0,0 0 1,1 0-1,-1 0 0,1 0 0,-1 0 0,1-1 0,-1 1 0,1 0 1,0 0-1,-1-1 0,1 1 0,0-1 0,0 1 0,-1 0 0,1-1 1,0 1-1,0-1 0,0 1 0,0-1 0,-1 0 0,1 1 0,0-1 1,0 0-1,0 0 0,0 0 0,0 0 0,0 0 0,0 0 0,0 0 1,0 0-1,0 0 0,0 0 0,0 0 0,0 0 0,0-1 0,0 1 0,-1 0 1,1-1-1,0 1 0,0-1 0,0 1 0,0-1 0,-1 1 0,1-1 1,0 0-1,0 1 0,0-2 0,2-1-212,0-1-1,0 1 1,0-1 0,0 1 0,-1-1-1,1 0 1,-1 0 0,0 0 0,1-6-1,3-40-13654,-6 19-2483</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8.671"/>
    </inkml:context>
    <inkml:brush xml:id="br0">
      <inkml:brushProperty name="width" value="0.025" units="cm"/>
      <inkml:brushProperty name="height" value="0.025" units="cm"/>
    </inkml:brush>
  </inkml:definitions>
  <inkml:trace contextRef="#ctx0" brushRef="#br0">0 0 12268,'0'0'17328,"42"25"-46027</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39.654"/>
    </inkml:context>
    <inkml:brush xml:id="br0">
      <inkml:brushProperty name="width" value="0.025" units="cm"/>
      <inkml:brushProperty name="height" value="0.025" units="cm"/>
    </inkml:brush>
  </inkml:definitions>
  <inkml:trace contextRef="#ctx0" brushRef="#br0">29 184 7175,'0'0'23692,"0"-1"-23673,0 1 0,-1 0 1,1 0-1,-1 0 0,1 0 1,0-1-1,-1 1 0,1 0 1,-1 0-1,1 0 0,-1 0 1,1 0-1,-1 0 0,1 0 1,0 0-1,-1 0 1,1 0-1,-1 0 0,1 1 1,-1-1-1,1 0 0,0 0 1,-1 0-1,1 1 0,-1-1 1,1 0-1,0 0 0,-1 1 1,1-1-1,0 0 0,-1 1 1,-1 2 26,0 0 0,1 0 0,-1 1 0,1-1 0,-1 0 0,1 1 0,0-1 0,1 1 0,-1-1 1,1 1-1,-1 5 0,0 50 620,1-45-604,0-13-62,0-1 0,0 1 0,0-1 0,0 1 0,0-1 0,0 1 0,0-1 0,1 0 0,-1 1 0,0-1 0,0 1 0,0-1 0,1 0 0,-1 1 0,0-1 0,0 1 0,1-1 0,-1 0 0,0 1 0,1-1 0,-1 0 0,0 0 0,1 1 0,-1-1 0,0 0 0,1 0 0,-1 1 0,1-1 0,-1 0 0,0 0 0,1 0 0,-1 0 0,1 0 0,-1 0 0,1 1 0,-1-1 0,1 0 0,-1 0 0,0 0 0,1-1 0,-1 1 0,1 0 0,-1 0 0,1 0 0,-1 0 0,0 0 0,1 0 0,-1-1 0,1 1 0,-1 0 0,0 0 0,1-1 0,-1 1 0,1 0 0,-1-1 0,0 1 0,24-17 0,-11-1 0,-1 0 0,-1 0 0,0-1 0,-1-1 0,9-28 0,-21 59 0,0 0 0,0-1 0,1 1 0,0 0 0,0 0 0,2 0 0,-1 0 0,1 0 0,1 0 0,0 0 0,1-1 0,0 1 0,0-1 0,1 0 0,0 0 0,12 19 0,10 22 0,38 87 0,-58-120 0,0 0 0,-1 0 0,-1 0 0,-1 1 0,-1-1 0,1 24 0,-3-43 0,-1 1 0,1 0 0,0-1 0,0 1 0,-1 0 0,1-1 0,0 1 0,-1 0 0,1 0 0,0-1 0,-1 1 0,1 0 0,0 0 0,-1 0 0,1-1 0,0 1 0,-1 0 0,1 0 0,-1 0 0,1 0 0,0 0 0,-1 0 0,1 0 0,-1 0 0,1 0 0,-1 0 0,1 0 0,0 0 0,-1 0 0,1 0 0,-1 0 0,1 0 0,0 0 0,-1 0 0,1 1 0,-1-1 0,1 0 0,0 0 0,-1 1 0,1-1 0,0 0 0,-1 0 0,1 1 0,0-1 0,0 0 0,-1 1 0,1-1 0,0 0 0,0 1 0,0-1 0,-1 1 0,1-1 0,0 0 0,0 1 0,0-1 0,0 1 0,0-1 0,0 0 0,0 1 0,0-1 0,0 1 0,0-1 0,0 0 0,0 1 0,0-1 0,0 1 0,0 0 0,-21-28 0,14 10 0,1 0 0,1-1 0,1 0 0,0 1 0,1-1 0,1 0 0,1 0 0,0-1 0,2 1 0,0 0 0,1 0 0,1 0 0,0 0 0,1 0 0,1 1 0,1 0 0,1 0 0,15-29 0,45-82 0,-67 127 0,1 1 0,-1-1 0,0 1 0,0-1 0,1 1 0,-1 0 0,0-1 0,1 1 0,-1-1 0,1 1 0,-1 0 0,0-1 0,1 1 0,-1 0 0,1-1 0,-1 1 0,1 0 0,-1 0 0,1-1 0,-1 1 0,1 0 0,-1 0 0,1 0 0,-1 0 0,1 0 0,0 0 0,-1 0 0,1 0 0,-1 0 0,1 0 0,-1 0 0,1 0 0,-1 0 0,2 1 0,19 11 0,3 2 0,-16-14 0,0-1 0,0 1 0,0-1 0,1-1 0,-1 0 0,-1 0 0,1 0 0,0-1 0,0 0 0,-1 0 0,0-1 0,0 0 0,0-1 0,0 1 0,0-1 0,6-7 0,9-8 0,0-1 0,-1 0 0,18-27 0,-24 31 0,-15 23 0,0-5 0,-1 0 0,1 0 0,-1 1 0,1-1 0,0 0 0,-1 0 0,1 0 0,0 0 0,0 1 0,0-1 0,0 0 0,0 0 0,0 0 0,0 0 0,1 1 0,-1-1 0,0 0 0,1 0 0,-1 0 0,0 0 0,1 0 0,0 0 0,-1 0 0,1 0 0,0 0 0,-1 0 0,1 0 0,0 0 0,0 0 0,0 0 0,0-1 0,-1 1 0,1 0 0,0-1 0,0 1 0,1-1 0,-1 1 0,0-1 0,0 1 0,0-1 0,1 1 0,8 0-73,0 1 0,0 0 0,0 0 0,-1 1 0,1 1 1,-1 0-1,0 0 0,0 0 0,0 1 0,-1 1 0,0 0 0,0 0 0,0 0 0,-1 1 0,0 0 1,0 0-1,0 1 0,-1 0 0,-1 0 0,1 1 0,-1-1 0,-1 1 0,1 0 0,-1 0 0,-1 1 1,0-1-1,0 1 0,-1 0 0,-1 0 0,1 0 0,-1 15 0,-1-24 76,1 12 309,-1 1 0,-1 0 0,-3 21 0,4-33-262,-1 0 0,1 0 0,-1 0 0,1 0 0,-1 0 0,0 0 0,0 0 0,0 0 0,0 0 0,0-1-1,-1 1 1,1 0 0,0-1 0,-3 3 0,3-4-38,0 1 1,0-1-1,-1 1 0,1-1 1,0 0-1,0 1 0,-1-1 1,1 0-1,0 0 0,-1 0 1,1 0-1,0 0 0,0 0 1,-1 0-1,1-1 0,0 1 1,0 0-1,-1-1 0,1 1 1,0-1-1,0 1 0,0-1 1,0 0-1,0 1 0,0-1 1,-2-1-1,-2-3-12,-1 0 0,1 0 0,0 0 0,1 0 0,0-1 0,-1 0 0,2 0 0,-1 0 0,1 0 0,0-1 0,-3-8 0,0-3 0,0 0 0,1 0 0,-2-21 0,5 29-13,0-1 1,2 1-1,-1-1 1,1 0-1,1 0 1,0 1-1,3-15 1,-2 18-96,0 0 0,1 1 1,0-1-1,0 1 0,1 0 0,0 0 1,0 0-1,0 0 0,1 1 0,-1-1 0,12-8 1,1-2-4024,0 1-3755,1-1-5577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2.020"/>
    </inkml:context>
    <inkml:brush xml:id="br0">
      <inkml:brushProperty name="width" value="0.025" units="cm"/>
      <inkml:brushProperty name="height" value="0.025" units="cm"/>
    </inkml:brush>
  </inkml:definitions>
  <inkml:trace contextRef="#ctx0" brushRef="#br0">274 1 1986,'0'0'20921,"-4"9"-20056,-8 17-264,-2-2 0,-1 0 1,-1 0-1,-1-1 0,0-2 1,-2 1-1,-1-2 0,0-1 0,-1 0 1,-33 21-1,52-39-579,1 0 0,-1 0 0,1 0 0,-1 0 1,0 0-1,1 0 0,-1-1 0,0 1 0,1-1 0,-1 1 0,0-1 0,0 0 0,1 1 0,-4-1 0,4 0-43,1-1-1,-1 1 0,0 0 0,1-1 1,-1 1-1,0 0 0,1-1 0,-1 1 0,0-1 1,1 1-1,-1 0 0,1-1 0,-1 0 1,1 1-1,-1-1 0,1 1 0,-1-1 0,1 0 1,0 1-1,-1-1 0,1 0 0,0 1 1,-1-2-1,0-6-391,0 1 1,0-1 0,0 0-1,1 1 1,2-13 0,-1-2-708,-2 10 840,1-1-1,1 0 0,0 1 1,1-1-1,1 1 0,4-15 1,-7 26 279,1 0 0,-1 1 0,1-1 0,0 0 0,-1 0 0,1 1 0,0-1 0,0 0 0,0 1 1,-1-1-1,1 1 0,0-1 0,0 1 0,0 0 0,0-1 0,0 1 0,0 0 0,0-1 0,0 1 1,0 0-1,0 0 0,0 0 0,0 0 0,0 0 0,0 0 0,0 0 0,0 0 0,0 1 0,0-1 0,0 0 1,0 0-1,-1 1 0,1-1 0,0 1 0,0-1 0,0 1 0,0-1 0,0 1 0,-1-1 0,2 3 1,39 28 223,-37-28-142,11 10 238,0-1 0,1-1 1,0 0-1,0-1 1,1-1-1,1 0 1,35 11-1,-36-15-1690,1-1-1,30 3 1,-10-5-7176</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0.509"/>
    </inkml:context>
    <inkml:brush xml:id="br0">
      <inkml:brushProperty name="width" value="0.025" units="cm"/>
      <inkml:brushProperty name="height" value="0.025" units="cm"/>
    </inkml:brush>
  </inkml:definitions>
  <inkml:trace contextRef="#ctx0" brushRef="#br0">98 294 17168,'-40'-11'8698,"38"10"-8402,0 1 1,0 0-1,-1 0 0,1 1 1,0-1-1,0 0 1,0 1-1,-1-1 1,1 1-1,0 0 1,-3 1-1,2 0-217,1 0-1,0 0 0,0 0 1,0 0-1,0 1 1,0-1-1,0 1 1,0-1-1,1 1 1,0-1-1,-1 1 1,1 0-1,0 0 1,0 0-1,1 0 1,-1 0-1,0 0 1,1 0-1,0 0 1,0 0-1,0 5 0,0-6-22,-1 0 0,1 0 0,0 0 0,0 1 0,0-1-1,0 0 1,1 0 0,-1 0 0,1 1 0,-1-1 0,1 0-1,0 0 1,-1 0 0,1 0 0,0 0 0,0 0 0,3 3-1,-2-4-22,0 0-1,0 0 0,0 0 0,0 0 1,0-1-1,0 1 0,0-1 0,1 1 1,-1-1-1,0 0 0,0 1 0,1-1 1,-1-1-1,0 1 0,0 0 0,0 0 0,1-1 1,1 0-1,4-1-32,0-1 0,-1 0 0,1 0 0,-1-1 0,0 0 0,0 0 0,0 0 0,-1-1 0,1 0 0,-1 0 0,0-1 0,-1 0 0,7-9 0,4-4 0,-2 0 0,-1-1 0,14-28 0,-18 29 0,-1-1 0,-1 0 0,5-27 0,1 0 0,-15 52 0,-23 98 0,23-95 0,1 1 0,0-1 0,1 1 0,-1-1 0,2 1 0,-1-1 0,1 0 0,1 1 0,-1-1 0,5 13 0,-5-19 0,0 1 0,1 0 0,-1-1 0,0 1 0,1-1 0,-1 0 0,1 0 0,0 1 0,0-1 0,0 0 0,0 0 0,0-1 0,0 1 0,1 0 0,-1-1 0,0 1 0,1-1 0,-1 0 0,1 0 0,0 0 0,-1 0 0,1 0 0,0-1 0,0 1 0,-1-1 0,1 0 0,0 0 0,0 0 0,0 0 0,-1 0 0,1 0 0,0-1 0,5-1 0,-3 0 0,1 0 0,-1 0 0,0 0 0,0-1 0,0 0 0,0 0 0,-1 0 0,1 0 0,-1-1 0,0 0 0,0 0 0,0 0 0,0-1 0,-1 1 0,5-9 0,-5 7 0,0 1 0,-1-1 0,0 0 0,0-1 0,0 1 0,-1 0 0,0 0 0,1-13 0,-3 19 0,1 0 0,0-1 0,0 1 0,0 0 0,0-1 0,0 1 0,0 0 0,0-1 0,0 1 0,-1 0 0,1-1 0,0 1 0,0 0 0,0 0 0,-1-1 0,1 1 0,0 0 0,0 0 0,-1-1 0,1 1 0,0 0 0,0 0 0,-1 0 0,1 0 0,0-1 0,-1 1 0,1 0 0,0 0 0,-1 0 0,1 0 0,0 0 0,-1 0 0,1 0 0,0 0 0,-1 0 0,1 0 0,0 0 0,-1 0 0,1 0 0,0 0 0,-1 0 0,1 0 0,0 0 0,-1 1 0,1-1 0,0 0 0,-1 0 0,1 0 0,0 0 0,0 1 0,-1-1 0,1 0 0,0 0 0,0 1 0,-1-1 0,1 0 0,0 0 0,0 1 0,0-1 0,0 0 0,-1 1 0,1 0 0,-17 18 0,16-17 0,0-1 0,0 1 0,0-1 0,1 1 0,-1-1 0,1 1 0,-1-1 0,1 1 0,0-1 0,-1 1 0,1 0 0,0-1 0,0 1 0,0 0 0,0-1 0,1 1 0,-1-1 0,0 1 0,1 0 0,-1-1 0,1 1 0,-1-1 0,1 1 0,0-1 0,0 0 0,0 1 0,-1-1 0,1 0 0,0 1 0,1-1 0,-1 0 0,0 0 0,0 0 0,0 0 0,1 0 0,-1 0 0,1 0 0,-1 0 0,1-1 0,-1 1 0,1-1 0,-1 1 0,1-1 0,-1 1 0,1-1 0,-1 0 0,1 0 0,0 0 0,-1 0 0,4 0 0,2 0 0,-1-1 0,1 1 0,0-1 0,-1-1 0,1 1 0,-1-1 0,0 0 0,1-1 0,-1 0 0,0 0 0,8-5 0,-10 5 0,-1 1 0,0 0 0,0-1 0,0 0 0,-1 1 0,1-1 0,-1 0 0,1 0 0,-1-1 0,0 1 0,0 0 0,0-1 0,-1 0 0,1 1 0,-1-1 0,0 0 0,0 1 0,0-1 0,0-6 0,-1 5 0,-1 1 0,0-1 0,0 1 0,0-1 0,-1 1 0,1 0 0,-1-1 0,0 1 0,0 0 0,0 0 0,-1 0 0,0 0 0,1 1 0,-1-1 0,-7-5 0,0 0 0,7 6 0,-1 0 0,0 0 0,1 0 0,0 0 0,0 0 0,0-1 0,0 0 0,-2-4 0,41 6 0,-19 1 9,4 1-500,0-1 0,0-1 0,0-1 0,0 0 0,-1-2 1,1 0-1,21-10 0,-4-7-9108</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3.671"/>
    </inkml:context>
    <inkml:brush xml:id="br0">
      <inkml:brushProperty name="width" value="0.025" units="cm"/>
      <inkml:brushProperty name="height" value="0.025" units="cm"/>
    </inkml:brush>
  </inkml:definitions>
  <inkml:trace contextRef="#ctx0" brushRef="#br0">1 30 8680,'1'-12'5031,"3"-6"10286,-1 28-14642,5 21-292,1 0 0,1 0 0,1-1 0,2 0 0,1-1 0,2-1 0,20 29 0,-44-55-2368,-33-5-8388,21-4 3032,-1-1-5663</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4.019"/>
    </inkml:context>
    <inkml:brush xml:id="br0">
      <inkml:brushProperty name="width" value="0.025" units="cm"/>
      <inkml:brushProperty name="height" value="0.025" units="cm"/>
    </inkml:brush>
  </inkml:definitions>
  <inkml:trace contextRef="#ctx0" brushRef="#br0">1 258 12172,'0'0'14904,"2"-9"-13308,-1 6-1462,0 0 0,0-1 0,1 1 0,-1 0 0,1 0 0,0 0 0,0 0 0,0 0 0,0 1 0,0-1 0,0 0 0,1 1 0,3-3 0,1 0 200,1 1-1,-1 0 0,1 0 0,0 1 1,15-5-1,153-56-59,-153 54-283,0-1-1,-1-1 1,-1 0 0,0-2 0,29-24 0,-38 25-4925,-10 9 220,-8 8-206,-4 4-6264</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4.407"/>
    </inkml:context>
    <inkml:brush xml:id="br0">
      <inkml:brushProperty name="width" value="0.025" units="cm"/>
      <inkml:brushProperty name="height" value="0.025" units="cm"/>
    </inkml:brush>
  </inkml:definitions>
  <inkml:trace contextRef="#ctx0" brushRef="#br0">1 35 14670,'0'0'14552,"2"10"-13196,0 3-1199,27 116 1172,-24-114-1228,0-1-1,0 1 0,1-1 1,1 0-1,0-1 1,18 26-1,-24-38-100,0 0 0,0 1 0,0-1 0,1 0 0,-1 0 0,0 0 0,0 1 0,1-1 0,-1-1 0,0 1 0,1 0 0,-1 0 0,1 0 0,-1-1 0,1 1 0,0-1 0,-1 1 0,1-1 0,0 0 0,-1 0 0,1 1 0,0-1 0,-1 0 0,1 0 0,0-1 0,-1 1 0,1 0 0,-1-1 0,1 1 0,0-1 0,-1 1 0,1-1 0,-1 0 0,1 1 0,-1-1 0,1 0 0,-1 0 0,0 0 0,1 0 0,-1 0 0,0-1 0,0 1 0,0 0 0,0 0 0,0-1 0,0 1 0,1-2 0,6-10 0,0 0 0,0 0 0,-1-1 0,5-15 0,-8 21 0,19-61-2843,15-75 1,-37 141 1705,-1 21-6054,-2 2-3011</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4.793"/>
    </inkml:context>
    <inkml:brush xml:id="br0">
      <inkml:brushProperty name="width" value="0.025" units="cm"/>
      <inkml:brushProperty name="height" value="0.025" units="cm"/>
    </inkml:brush>
  </inkml:definitions>
  <inkml:trace contextRef="#ctx0" brushRef="#br0">1 0 14286,'0'0'12523,"58"21"-9384,-37-19-768,-3 0-1923,0 1-448,-1 2 0,-1 2 0,1 2 0,-1-2 0,-1-2-2883,-3-5-6598</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6.284"/>
    </inkml:context>
    <inkml:brush xml:id="br0">
      <inkml:brushProperty name="width" value="0.025" units="cm"/>
      <inkml:brushProperty name="height" value="0.025" units="cm"/>
    </inkml:brush>
  </inkml:definitions>
  <inkml:trace contextRef="#ctx0" brushRef="#br0">18 210 5862,'0'0'6790,"-3"10"-2792,1-3-3930,-1-1 693,1-1 1,0 2-1,1-1 0,-1 0 0,1 0 0,0 9 1,1-14-609,0 0 1,0 1 0,0-1-1,1 0 1,-1 0-1,0 0 1,1 1 0,-1-1-1,1 0 1,-1 0 0,1 0-1,-1 0 1,1 0-1,0 0 1,0 0 0,0 0-1,-1 0 1,1 0-1,0 0 1,0-1 0,0 1-1,0 0 1,0-1 0,0 1-1,1 0 1,-1-1-1,0 1 1,0-1 0,0 0-1,1 1 1,-1-1 0,0 0-1,0 0 1,1 0-1,-1 0 1,0 0 0,0 0-1,1 0 1,-1 0-1,0 0 1,0-1 0,0 1-1,2-1 1,2-1-37,-1 1-1,1-1 1,-1 0-1,1 0 1,-1 0 0,0-1-1,0 1 1,0-1 0,0 0-1,0-1 1,-1 1 0,0 0-1,1-1 1,-1 0 0,0 0-1,-1 0 1,1 0 0,-1 0-1,4-9 1,-1 2 115,0 0 1,-1-1 0,0 1-1,-1-1 1,-1 1-1,3-25 1,-9-8-233,3 43 0,1 0 0,0 0 0,-1 0 0,1 0 0,-1 0 0,1 0 0,-1 0 0,1 1 0,-1-1 0,0 0 0,1 0 0,-1 0 0,0 1 0,0-1 0,0 0 0,1 0 0,-1 1 0,0-1 0,0 1 0,0-1 0,0 1 0,0-1 0,0 1 0,0 0 0,0 0 0,0-1 0,-1 1 0,1 0 0,0 0 0,0 0 0,0 0 0,0 0 0,0 0 0,0 0 0,0 1 0,0-1 0,-2 1 0,1 0 0,1-1 0,0 1 0,-1 0 0,1 0 0,-1 1 0,1-1 0,0 0 0,0 0 0,0 1 0,0-1 0,0 0 0,0 1 0,0-1 0,0 1 0,0 0 0,1-1 0,-1 1 0,1-1 0,-1 1 0,1 0 0,-1 2 0,-5 43 0,5-35 0,-2 10 0,2 0 0,0 0 0,4 29 0,-3-51 0,0 1 0,0 0 0,0-1 0,0 1 0,0 0 0,0-1 0,1 1 0,-1 0 0,0-1 0,1 1 0,-1-1 0,0 1 0,1 0 0,-1-1 0,1 1 0,-1-1 0,0 1 0,1-1 0,0 1 0,-1-1 0,1 0 0,-1 1 0,1-1 0,-1 0 0,1 1 0,0-1 0,-1 0 0,1 0 0,0 0 0,-1 1 0,1-1 0,0 0 0,-1 0 0,1 0 0,0 0 0,-1 0 0,1 0 0,0 0 0,-1 0 0,1-1 0,0 1 0,-1 0 0,1 0 0,0-1 0,-1 1 0,1 0 0,0-1 0,28-19 0,22-55 0,-21 26 0,-30 49 0,1-1 0,-1 0 0,1 0 0,-1 0 0,1 0 0,-1 1 0,1-1 0,-1 0 0,1 1 0,-1-1 0,1 0 0,0 1 0,0-1 0,-1 1 0,1-1 0,0 1 0,0-1 0,0 1 0,-1-1 0,1 1 0,0 0 0,0-1 0,0 1 0,0 0 0,0 0 0,0 0 0,0 0 0,-1 0 0,1 0 0,0 0 0,0 0 0,0 0 0,0 0 0,0 1 0,0-1 0,0 0 0,0 1 0,-1-1 0,1 0 0,0 1 0,0-1 0,0 1 0,-1-1 0,1 1 0,0 0 0,-1-1 0,1 1 0,0 0 0,-1-1 0,1 1 0,-1 0 0,1 0 0,-1-1 0,1 1 0,-1 0 0,0 0 0,1 1 0,5 9 0,-1 1 0,0 0 0,4 18 0,-3-13 0,-6-15 0,1-1 0,-1 1 0,1 0 0,0-1 0,-1 1 0,1-1 0,0 1 0,0-1 0,0 1 0,0-1 0,0 1 0,1-1 0,-1 0 0,0 0 0,1 0 0,-1 0 0,0 0 0,1 0 0,2 1 0,-3-2 0,0 0 0,0 0 0,0 0 0,0 0 0,0 0 0,1-1 0,-1 1 0,0 0 0,0-1 0,0 1 0,0-1 0,0 1 0,0-1 0,0 1 0,-1-1 0,1 0 0,0 1 0,0-1 0,0 0 0,-1 0 0,1 0 0,1-1 0,5-9 0,0 0 0,-1 0 0,0-1 0,4-12 0,-6 13 0,31-70 0,-35 81 0,0-1 0,0 1 0,0 0 0,1-1 0,-1 1 0,0 0 0,0-1 0,0 1 0,1 0 0,-1 0 0,0-1 0,0 1 0,1 0 0,-1 0 0,0-1 0,1 1 0,-1 0 0,0 0 0,0 0 0,1 0 0,-1-1 0,1 1 0,-1 0 0,0 0 0,1 0 0,-1 0 0,0 0 0,1 0 0,-1 0 0,0 0 0,1 0 0,-1 0 0,0 0 0,1 0 0,-1 0 0,0 1 0,1-1 0,-1 0 0,0 0 0,1 0 0,-1 0 0,0 0 0,1 1 0,-1-1 0,0 0 0,0 0 0,1 1 0,-1-1 0,0 0 0,0 0 0,1 1 0,-1-1 0,0 0 0,0 1 0,0-1 0,0 0 0,1 1 0,-1-1 0,0 0 0,0 1 0,0-1 0,0 0 0,0 1 0,0-1 0,0 1 0,0-1 0,0 1 0,8 31 0,-7-27 0,9 23-219,-10-28 202,1 0 0,-1 1 0,0-1 0,0 0-1,0 0 1,0 1 0,0-1 0,1 0-1,-1 0 1,0 0 0,0 1 0,1-1 0,-1 0-1,0 0 1,0 0 0,1 0 0,-1 1-1,0-1 1,0 0 0,1 0 0,-1 0 0,0 0-1,0 0 1,1 0 0,-1 0 0,0 0-1,1 0 1,-1 0 0,0 0 0,1 0 0,-1 0-1,0 0 1,0 0 0,1 0 0,-1 0-1,0 0 1,0-1 0,1 1 0,-1 0-1,3-4-314,0 0 0,0 0 0,-1 0 0,0 0 0,0-1-1,0 1 1,0 0 0,1-6 0,17-61-13003,-13 28 747</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6.673"/>
    </inkml:context>
    <inkml:brush xml:id="br0">
      <inkml:brushProperty name="width" value="0.025" units="cm"/>
      <inkml:brushProperty name="height" value="0.025" units="cm"/>
    </inkml:brush>
  </inkml:definitions>
  <inkml:trace contextRef="#ctx0" brushRef="#br0">40 0 18514,'0'0'8002,"-1"12"-5846,-1 5-1644,1 1 0,1-1 0,0 0 0,2 0 0,0 0-1,0 0 1,7 22 0,104 229-512,-107-261 0,-4-20 0,-9-25 0,-1 24 0,0 1 0,-1 0 0,0 0 0,-1 1 0,-1 0 0,0 1 0,0 1 0,-1-1 0,-1 2 0,1 0 0,-2 0 0,-22-11 0,106 0 0,-60 18 7,5-2-78,0 0 1,1-1 0,-2-1-1,1 0 1,-1-1 0,19-11-1,-24 2-8315,-8 5 506</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7.157"/>
    </inkml:context>
    <inkml:brush xml:id="br0">
      <inkml:brushProperty name="width" value="0.025" units="cm"/>
      <inkml:brushProperty name="height" value="0.025" units="cm"/>
    </inkml:brush>
  </inkml:definitions>
  <inkml:trace contextRef="#ctx0" brushRef="#br0">152 67 16560,'0'0'8002,"-1"-8"-4116,-5-28-1206,6 35-2645,0 0 0,-1-1 0,1 1 0,-1 0 0,1 0 0,-1 0 0,0 0 0,1 0 0,-1 0 0,0 0 0,0 0-1,0 0 1,0 0 0,0 0 0,0 1 0,0-1 0,0 0 0,0 1 0,0-1 0,0 0 0,0 1 0,0 0 0,-1-1 0,1 1 0,0 0 0,0-1 0,0 1 0,-1 0 0,1 0 0,0 0-1,0 0 1,-1 0 0,1 0 0,0 1 0,0-1 0,-1 0 0,-1 1 0,-2 1 4,1-1 0,-1 1 0,1-1 0,0 1-1,0 0 1,0 1 0,-7 4 0,5-2-39,0 1 0,1 0 0,-1 0 0,1 0 0,1 0 0,-1 1 0,1-1 0,0 1 0,1 1 0,0-1 0,0 0 0,0 1 0,1-1 0,0 1 0,-1 10 0,7-17 0,0 0 0,0 0 0,0 0 0,0-1 0,0 0 0,0 0 0,7-1 0,-8 1 0,51-6 0,-41 4 0,-1 0 0,1 1 0,0 1 0,-1 0 0,16 2 0,-27-2 0,0 1 0,1-1 0,-1 1 0,0 0 0,0 0 0,0 0 0,0 0 0,0 0 0,0 0 0,0 0 0,0 0 0,0 0 0,0 0 0,-1 1 0,1-1 0,0 0 0,-1 0 0,1 1 0,-1-1 0,1 0 0,-1 1 0,0-1 0,0 1 0,1-1 0,-1 0 0,0 1 0,0-1 0,0 1 0,-1-1 0,1 3 0,-1 1 0,1 1 0,-1-1 0,0 1 0,0-1 0,0 0 0,-1 1 0,-3 5 0,0 0 0,-1 0 0,-1-1 0,0 0 0,0 0 0,-1 0 0,0-1 0,-1 0 0,0-1 0,-18 14 0,26-22-81,0 0 1,1-1-1,-1 1 1,1-1-1,-1 1 0,1-1 1,0 1-1,-1-1 1,1 1-1,-1-1 0,1 1 1,0-1-1,-1 0 1,1 1-1,0-1 0,0 0 1,0 1-1,-1-1 1,1 1-1,0-1 0,0 0 1,0 1-1,0-1 1,0 0-1,0 0 0,0 1 1,0-1-1,1 1 1,-1-1-1,0 0 0,0 1 1,1-2-1,2-27-5678,6-5-2173,3-5-4961</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7.639"/>
    </inkml:context>
    <inkml:brush xml:id="br0">
      <inkml:brushProperty name="width" value="0.025" units="cm"/>
      <inkml:brushProperty name="height" value="0.025" units="cm"/>
    </inkml:brush>
  </inkml:definitions>
  <inkml:trace contextRef="#ctx0" brushRef="#br0">0 0 13357,'0'0'10682,"2"11"-9310,-2-8-1353,46 242 4025,-38-214-3573,2 0-1,1-1 1,1 0-1,2-1 0,1 0 1,19 29-1,-13-36-470,-20-22 0,-1 0 0,0 1 0,1-1 0,-1 0 0,0 0 0,1 1 0,-1-1 0,1 0 0,-1 0 0,0 0 0,1 0 0,-1 0 0,1 0 0,-1 1 0,1-1 0,-1 0 0,0 0 0,1 0 0,-1-1 0,1 1 0,-1 0 0,1 0 0,-1 0 0,0 0 0,1 0 0,-1 0 0,1-1 0,-1 1 0,0 0 0,1 0 0,-1 0 0,1-1 0,-1 1 0,0 0 0,0-1 0,1 1 0,-1 0 0,0-1 0,1 1 0,-1 0 0,0-1 0,0 1 0,0-1 0,0 1 0,1 0 0,-1-1 0,0 1 0,0-1 0,0 1 0,0-1 0,0 1 0,0 0 0,0-1 0,0 1 0,0-1 0,0 1 0,0-1 0,0 1 0,0 0 0,0-1 0,-1 0 0,2-53 0,-2 0 0,-16-96 0,8 82 0,0-74 0,9 142 0,0-1 0,0 1 0,0-1 0,1 0 0,-1 1 0,0-1 0,0 1 0,1-1 0,-1 1 0,0-1 0,1 1 0,-1-1 0,1 1 0,-1-1 0,0 1 0,1 0 0,-1-1 0,1 1 0,-1 0 0,1-1 0,-1 1 0,1 0 0,0 0 0,-1-1 0,1 1 0,-1 0 0,1 0 0,0 0 0,-1 0 0,1 0 0,-1 0 0,1 0 0,0 0 0,-1 0 0,1 0 0,-1 0 0,2 1 0,-1-1 0,0 0 0,0 0 0,0 0 0,0 0 0,-1 0 0,1 1 0,0-1 0,0 0 0,0 1 0,0-1 0,-1 1 0,1-1 0,0 1 0,0-1 0,-1 1 0,1-1 0,0 1 0,-1 0 0,1-1 0,-1 1 0,1 0 0,-1 0 0,1-1 0,-1 1 0,1 0 0,-1 0 0,0 0 0,1 1 0,-1 6 0,-1-1 0,1 1 0,-1 0 0,-1 0 0,0-1 0,0 1 0,0-1 0,-1 1 0,0-1 0,0 0 0,-1 0 0,0 0 0,0-1 0,-1 1 0,1-1 0,-2 0 0,1 0 0,0-1 0,-1 0 0,0 0 0,-1 0 0,1 0 0,-1-1 0,-9 5 0,15-9-41,0 1 0,0 0 1,0-1-1,0 1 0,0-1 0,0 1 1,0-1-1,0 1 0,0-1 0,-1 0 1,1 1-1,0-1 0,0 0 0,0 0 1,0 0-1,-1 0 0,1 0 0,0 0 1,0 0-1,-2-1 0,2 0-48,1 1-1,-1-1 0,1 1 1,-1-1-1,1 0 0,0 1 1,-1-1-1,1 0 1,0 0-1,0 1 0,0-1 1,-1 0-1,1 1 0,0-1 1,0 0-1,0 0 1,0 1-1,0-1 0,0 0 1,1 0-1,-1 1 0,0-1 1,0-1-1,2-4-858,0 0 0,0 0-1,1 0 1,0 0 0,6-11 0,11-8-5165,4-1-1755</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8.171"/>
    </inkml:context>
    <inkml:brush xml:id="br0">
      <inkml:brushProperty name="width" value="0.025" units="cm"/>
      <inkml:brushProperty name="height" value="0.025" units="cm"/>
    </inkml:brush>
  </inkml:definitions>
  <inkml:trace contextRef="#ctx0" brushRef="#br0">0 45 10730,'0'0'17660,"4"11"-15728,22 93 513,-25-97-2445,1 0 0,1 1 0,0-1 0,0 0 0,0 0 0,0-1 0,6 8 0,-9-13 0,1 0 0,0 0 0,0 1 0,-1-1 0,1 0 0,0 0 0,0 0 0,0 0 0,0 0 0,1 0 0,-1 0 0,0 0 0,0 0 0,1-1 0,-1 1 0,0-1 0,1 1 0,-1-1 0,0 1 0,1-1 0,-1 1 0,1-1 0,-1 0 0,0 0 0,1 0 0,-1 0 0,1 0 0,-1 0 0,1 0 0,-1-1 0,1 1 0,-1 0 0,0-1 0,1 1 0,-1-1 0,0 0 0,1 1 0,-1-1 0,0 0 0,0 0 0,0 0 0,1 0 0,1-2 0,0-1 0,1-1 0,-1 0 0,0 0 0,0 0 0,-1-1 0,0 1 0,0-1 0,0 1 0,0-1 0,-1 0 0,0 1 0,0-1 0,0-6 0,0 0 0,-1 0 0,0 0 0,0 0 0,-1 0 0,-4-18 0,4 27 0,0 1 0,0 0 0,0-1 0,0 1 0,0 0 0,0 0 0,0 0 0,-1 0 0,1 0 0,-1 0 0,0 0 0,-3-3 0,5 5 0,0 0 0,0-1 0,-1 1 0,1 0 0,0 0 0,-1 0 0,1 0 0,0 0 0,-1-1 0,1 1 0,0 0 0,-1 0 0,1 0 0,0 0 0,-1 0 0,1 0 0,0 0 0,-1 0 0,1 0 0,0 0 0,-1 0 0,1 0 0,0 1 0,-1-1 0,1 0 0,0 0 0,0 0 0,-1 0 0,1 0 0,0 1 0,-1-1 0,-5 20 0,10 23 0,-4-43 0,0 1 0,0-1 0,1 1 0,-1-1 0,0 1 0,0-1 0,0 1 0,1-1 0,-1 1 0,0-1 0,1 1 0,-1-1 0,0 1 0,1-1 0,-1 0 0,0 1 0,1-1 0,-1 0 0,1 1 0,-1-1 0,1 0 0,-1 1 0,1-1 0,-1 0 0,1 0 0,0 0 0,1 0 0,-1-1 0,0 1 0,0 0 0,0-1 0,-1 1 0,1-1 0,0 0 0,0 1 0,0-1 0,0 0 0,0 0 0,-1 1 0,1-1 0,0 0 0,-1 0 0,1 0 0,1-2 0,3-5 0,0 0 0,0-1 0,-1 0 0,0 0 0,0-1 0,-1 1 0,3-16 0,-8 44 0,1 0 0,1 0 0,1 0 0,0-1 0,2 1 0,5 24 0,-8-42-11,0 0 0,0 1 1,1-1-1,-1 0 0,0 0 0,0 0 1,1 1-1,-1-1 0,1 0 0,-1 0 0,1 0 1,-1 0-1,1 0 0,0 0 0,-1 0 0,1 0 1,0 0-1,0 0 0,0-1 0,0 1 1,0 0-1,0 0 0,0-1 0,0 1 0,0-1 1,0 1-1,0-1 0,0 1 0,0-1 1,0 0-1,1 1 0,-1-1 0,0 0 0,0 0 1,0 0-1,1 0 0,1 0 0,-2-1-86,1 0-1,-1 0 1,1 0 0,-1-1-1,0 1 1,0 0-1,1 0 1,-1-1-1,0 1 1,0-1 0,0 1-1,0-1 1,-1 0-1,1 1 1,0-1-1,-1 0 1,1 1 0,-1-1-1,1 0 1,-1 0-1,0 0 1,0 1 0,0-1-1,0-3 1,0-20-5450,0-5-1756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327"/>
    </inkml:context>
    <inkml:brush xml:id="br0">
      <inkml:brushProperty name="width" value="0.025" units="cm"/>
      <inkml:brushProperty name="height" value="0.025" units="cm"/>
    </inkml:brush>
  </inkml:definitions>
  <inkml:trace contextRef="#ctx0" brushRef="#br0">1 8 16784,'0'0'2178,"65"0"-1409,-24 0 480,2-4-769,-2 1-416,-1 3-32,-8 0-704,-3 0-1250,-14 0-1441,-8 0-1378</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8.541"/>
    </inkml:context>
    <inkml:brush xml:id="br0">
      <inkml:brushProperty name="width" value="0.025" units="cm"/>
      <inkml:brushProperty name="height" value="0.025" units="cm"/>
    </inkml:brush>
  </inkml:definitions>
  <inkml:trace contextRef="#ctx0" brushRef="#br0">0 1 5573,'0'0'13869,"52"37"-27866</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4:49.159"/>
    </inkml:context>
    <inkml:brush xml:id="br0">
      <inkml:brushProperty name="width" value="0.025" units="cm"/>
      <inkml:brushProperty name="height" value="0.025" units="cm"/>
    </inkml:brush>
  </inkml:definitions>
  <inkml:trace contextRef="#ctx0" brushRef="#br0">8 418 15791,'0'0'14825,"0"2"-14719,-3 14 224,1 0 1,0 0-1,1 0 0,1 0 0,3 20 0,-3-35-328,0 0 0,0 0 0,0 1-1,1-1 1,-1 0 0,1 0 0,-1 1 0,1-1 0,-1 0 0,1 0-1,0 0 1,-1 0 0,1 0 0,0 0 0,0 0 0,0 0 0,0 0-1,0 0 1,0-1 0,0 1 0,0 0 0,0-1 0,0 1 0,0 0-1,0-1 1,1 0 0,-1 1 0,0-1 0,0 0 0,1 1 0,-1-1 0,0 0-1,0 0 1,1 0 0,-1 0 0,0 0 0,1 0 0,-1-1 0,0 1-1,0 0 1,1-1 0,0 0 0,3 0-4,0 0 1,-1-1-1,1 0 1,-1 1-1,1-2 0,-1 1 1,1-1-1,-1 1 1,7-7-1,-3 0 2,-1-1 0,0 0 0,0 1 0,-1-2 0,0 1 0,-1-1 0,0 0 0,-1 0 0,0-1 0,-1 1 0,0-1 0,-1 1 0,0-1 0,0-16 0,-1 18 0,-1 0 0,-1 1 0,1-1 0,-2 1 0,1-1 0,-1 1 0,-1-1 0,0 1 0,0 0 0,0 0 0,-1 0 0,-1 1 0,0-1 0,0 1 0,0 0 0,-1 1 0,0-1 0,-9-7 0,14 13 0,-1 1 0,1-1 0,-1 1 0,0 0 0,1-1 0,-1 1 0,0 0 0,0 0 0,0 0 0,0 0 0,0 0 0,0 1 0,0-1 0,0 1 0,0-1 0,-1 1 0,1 0 0,0 0 0,0-1 0,0 2 0,0-1 0,-4 0 0,5 1 0,-1 0 0,0 0 0,0 1 0,0-1 0,0 0 0,1 0 0,-1 1 0,1-1 0,-1 1 0,1 0 0,0-1 0,-1 1 0,1 0 0,0 0 0,0 0 0,0 0 0,0 0 0,0 3 0,-1-1 0,1 0 0,0 1 0,0-1 0,0 0 0,0 1 0,1-1 0,0 1 0,0-1 0,0 1 0,0-1 0,1 1 0,0-1 0,0 1 0,0-1 0,0 0 0,1 1 0,0-1 0,-1 0 0,2 0 0,3 7 0,0-6-573,0 1 1,0-1-1,0 0 1,1-1-1,0 1 1,0-1-1,0-1 1,0 1-1,0-1 1,1 0-1,-1-1 1,1 0-1,0 0 0,0-1 1,13 1-1,-18 0 529,-1-1 1,0 0-1,1 1 0,-1-1 0,0 1 0,0 0 0,0 0 0,0 0 1,0 0-1,0 0 0,-1 0 0,1 0 0,-1 1 0,1-1 0,-1 0 1,2 6-1,-1-5 63,-1 1 1,1-1 0,0 0 0,0 0-1,0 0 1,1 0 0,-1 0 0,6 4-1,-7-7-13,-1 1 0,1-1 0,-1 0 0,1 0 0,-1 0 0,1 0 0,-1 0-1,1 1 1,0-1 0,-1 0 0,1 0 0,-1 0 0,1 0 0,-1-1 0,1 1 0,-1 0-1,1 0 1,-1 0 0,1 0 0,-1 0 0,1-1 0,-1 1 0,1 0 0,0-1 0,16-20 89,-13 11 160,0-1 0,0 1 1,-1-1-1,0 0 1,0 0-1,-2 0 0,1 0 1,-1 0-1,-1 0 1,-1-20-1,-4-12 1966,-14-60-1,10 64-2039,6 19 60,2 12-114,-1-1 0,0 1 0,0 0-1,-5-13 1,-1 48 71,6 2-104,1 1 1,2-1-1,0 1 1,12 56-1,-8-68-52,0 1 0,1-1 0,1 0 0,0 0-1,2-1 1,0 0 0,1-1 0,19 26 0,-26-38-40,0-1 1,0 0 0,0 0 0,0 0 0,0-1 0,1 1-1,0-1 1,-1 0 0,1 0 0,6 3 0,-9-5-2,0 0 1,-1 0 0,1 0-1,-1 0 1,1 1-1,-1-1 1,1 0-1,-1 0 1,1 0 0,-1 0-1,1 0 1,-1-1-1,1 1 1,0 0 0,-1 0-1,1 0 1,-1 0-1,1-1 1,-1 1-1,1 0 1,-1 0 0,0-1-1,1 1 1,-1 0-1,1-1 1,-1 1-1,1 0 1,-1-1 0,0 1-1,1-1 1,-1-1-13,1 0 0,-1 0 1,1 0-1,-1 0 0,0 0 1,0 0-1,0 0 0,0 0 1,0 0-1,0 0 0,-1 1 1,1-1-1,-2-4 0,0 1-13,0-1 0,0 1 0,-1-1 0,0 1 0,0 0 0,0 0 0,-1 0 0,0 1 0,0-1 0,0 1 0,-5-4 0,-59-45 96,40 33 139,3 4-90,18 12-109,1 0 1,-1 0-1,1-1 1,0 0-1,0 0 1,-7-9-1,13 14-12,0 0 0,0-1 0,0 1 0,1 0 0,-1-1 0,0 1 0,0-1 0,0 1 0,1 0 0,-1-1 0,0 1 0,1 0 0,-1 0 0,0-1 0,1 1 0,-1 0 0,0 0 0,1-1 0,-1 1 0,0 0 0,1 0 0,-1 0 0,1 0 0,-1 0 0,0-1 0,1 1 0,-1 0 0,1 0 0,-1 0 0,1 0 0,-1 0 0,0 0 0,1 0 0,-1 1 0,1-1 0,-1 0 0,1 0 0,24 0 0,-22 0 0,67 1-413,-17 0-2332,55-5-1,-68-4-5732</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3.054"/>
    </inkml:context>
    <inkml:brush xml:id="br0">
      <inkml:brushProperty name="width" value="0.025" units="cm"/>
      <inkml:brushProperty name="height" value="0.025" units="cm"/>
    </inkml:brush>
  </inkml:definitions>
  <inkml:trace contextRef="#ctx0" brushRef="#br0">46 287 12844,'0'0'1997,"-6"-9"-1410,1 3-561,1 2-57,0-1 0,1 0 0,0 0 1,0 0-1,0 0 0,0 0 1,1-1-1,0 1 0,0-1 0,0 0 1,1 1-1,-2-12 0,3 17 30,0-1-1,0 1 1,0-1-1,0 1 1,0-1-1,0 1 1,1-1-1,-1 1 1,0 0-1,0-1 1,0 1 0,0-1-1,1 1 1,-1-1-1,0 1 1,0 0-1,1-1 1,-1 1-1,0 0 1,1-1-1,-1 1 1,0 0-1,1-1 1,-1 1-1,1 0 1,-1 0-1,0 0 1,1-1-1,-1 1 1,1 0 0,-1 0-1,1 0 1,-1 0-1,0 0 1,2 0-1,22 3 669,19 16 395,-30-13-1030,0 0-1,1-1 1,0-1-1,-1 0 0,1-1 1,1 0-1,18 1 0,105-4 625,-65-1 237,434-28-390,-426 22-414,463-85 809,-380 56-565,291-26 0,-300 61-79,299 37-1,625 41-139,-506-46-110,-398-19 12,274 15-10,1-39 20,20-40 416,350-30-366,-303 64-15,-59 3 107,-175 2 236,1 12 0,365 45 0,-364-5-1068,650 60-6236,-804-94 1396</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6.134"/>
    </inkml:context>
    <inkml:brush xml:id="br0">
      <inkml:brushProperty name="width" value="0.025" units="cm"/>
      <inkml:brushProperty name="height" value="0.025" units="cm"/>
    </inkml:brush>
  </inkml:definitions>
  <inkml:trace contextRef="#ctx0" brushRef="#br0">56 1 22453,'0'0'3145,"-6"11"-1272,-4 14-1191,1-1 0,2 2 0,0-1-1,2 1 1,1 0 0,-1 32 0,2-5-504,3 0 0,9 69 0,11-26-3088,-15-85-232,-2-19-6837,-3-16 759</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6.525"/>
    </inkml:context>
    <inkml:brush xml:id="br0">
      <inkml:brushProperty name="width" value="0.025" units="cm"/>
      <inkml:brushProperty name="height" value="0.025" units="cm"/>
    </inkml:brush>
  </inkml:definitions>
  <inkml:trace contextRef="#ctx0" brushRef="#br0">0 18 23254,'0'0'7239,"52"-2"-5734,-6 4-736,12-2-769,9 0 0,4 0 0,-3-5 0,-10-2 0,-9 2 0,-13 4-1121,-17 1-1441,-14 0-770,-5 9-319,-17 1-801,-12 1-6727</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6.854"/>
    </inkml:context>
    <inkml:brush xml:id="br0">
      <inkml:brushProperty name="width" value="0.025" units="cm"/>
      <inkml:brushProperty name="height" value="0.025" units="cm"/>
    </inkml:brush>
  </inkml:definitions>
  <inkml:trace contextRef="#ctx0" brushRef="#br0">1 7 13453,'0'0'13420,"49"44"-10857,4-44-513,8-9-929,7-5-961,0 1-160,-8 5 0,-11 2-1281,-16 6-2499,-18 0-2498,-15 6-3235</inkml:trace>
  <inkml:trace contextRef="#ctx0" brushRef="#br0" timeOffset="1">62 324 16944,'0'0'6694,"-24"51"-4323,46-51-546,17 0 33,11-16-577,14-8-896,3-3-385,10-5-1826,-5 0-3267,-1-3-2562</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7.211"/>
    </inkml:context>
    <inkml:brush xml:id="br0">
      <inkml:brushProperty name="width" value="0.025" units="cm"/>
      <inkml:brushProperty name="height" value="0.025" units="cm"/>
    </inkml:brush>
  </inkml:definitions>
  <inkml:trace contextRef="#ctx0" brushRef="#br0">348 0 20980,'0'0'2434,"-66"53"97,25-17-129,-6 4-608,2 3-577,1 1-545,8-3-512,8-7-128,9-5-224,6-6-288,7-7-257,4-9-448,2-4-737,0-9-3107,5-14 1538,1-7-2627,-2-5-3651</inkml:trace>
  <inkml:trace contextRef="#ctx0" brushRef="#br0" timeOffset="1">7 158 12204,'0'0'15855,"49"44"-13838,-18-27-383,8-1-577,3 2-1057,0-1 0,-2-3 0,-3 0-512,-4-7-2884,-9-6-4579</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7.881"/>
    </inkml:context>
    <inkml:brush xml:id="br0">
      <inkml:brushProperty name="width" value="0.025" units="cm"/>
      <inkml:brushProperty name="height" value="0.025" units="cm"/>
    </inkml:brush>
  </inkml:definitions>
  <inkml:trace contextRef="#ctx0" brushRef="#br0">10 0 20083,'0'0'1158,"0"10"-522,26 335 4927,2-26-2708,-26-208-1739,-1-106-707,1-6-105,5-15 60,4-29-128,26-334-183,-10 79-63,-27 299-1,0-1 1,0 0-1,0 1 0,0-1 1,0 1-1,1-1 1,-1 1-1,0-1 0,1 1 1,-1 0-1,1-1 0,0 1 1,-1-1-1,1 1 1,0 0-1,0 0 0,0-1 1,0 1-1,0 0 0,0 0 1,0 0-1,0 0 1,1 0-1,-1 0 0,0 1 1,1-1-1,1-1 0,-1 2-1,-1 1-1,1-1 0,0 0 0,-1 1 1,1-1-1,0 1 0,-1-1 1,1 1-1,-1 0 0,1 0 0,-1-1 1,1 1-1,-1 0 0,1 0 0,-1 1 1,0-1-1,0 0 0,0 0 0,0 1 1,0-1-1,0 0 0,0 1 1,1 2-1,0-1 17,0-1 0,-1 1 1,1 0-1,-1 0 0,0-1 1,0 1-1,0 0 0,0 0 1,-1 0-1,1 0 0,-1 0 1,0 1-1,0-1 0,0 0 1,0 0-1,0 0 0,-1 0 1,1 0-1,-3 5 0,1-3 16,0 0 1,-1 0-1,0 0 0,0 0 0,-1 0 0,1-1 1,-1 0-1,0 1 0,-9 6 0,-7 4 59,-1-1-1,0-2 1,-42 20-1,59-30-77,-16 5-1582,-6 5-4655,28-8 2961,17-1 872,5-3-3422,5 1-4131</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38.629"/>
    </inkml:context>
    <inkml:brush xml:id="br0">
      <inkml:brushProperty name="width" value="0.025" units="cm"/>
      <inkml:brushProperty name="height" value="0.025" units="cm"/>
    </inkml:brush>
  </inkml:definitions>
  <inkml:trace contextRef="#ctx0" brushRef="#br0">235 322 10858,'0'0'12145,"-10"-5"-10255,4 2-1768,3 0 8,-1 0-1,0 1 0,0 0 0,0 0 1,0 0-1,0 0 0,0 1 0,0-1 1,-1 1-1,1 0 0,0 1 0,-1-1 1,1 1-1,-1 0 0,1 0 0,-1 0 1,1 0-1,-1 1 0,1 0 0,0 0 1,-1 0-1,1 0 0,-8 5 0,-51 42 1490,58-44-1457,-1 1 1,2 0 0,-1 1 0,0-1-1,1 1 1,0 0 0,1 0 0,-1 0-1,-2 7 1,6-12-163,0-1 0,0 0 0,0 1 0,0-1 0,0 0 0,0 1 0,0-1 0,0 0 0,0 1 0,0-1 0,0 0 0,0 1 0,0-1 0,0 0 0,0 1 0,0-1 0,0 0 0,1 1 0,-1-1 0,0 0 0,0 1 0,0-1 0,1 0-1,-1 1 1,0-1 0,0 0 0,1 0 0,-1 0 0,0 1 0,0-1 0,1 0 0,-1 0 0,0 0 0,1 0 0,-1 1 0,0-1 0,1 0 0,-1 0 0,0 0 0,1 0 0,-1 0 0,0 0 0,1 0 0,-1 0 0,0 0 0,1 0 0,21-1-21,-17 1 32,23-4-48,0-1 0,0-1 0,38-14 0,-41 11-303,1 1 1,1 2-1,-1 0 0,29-1 0,-54 7 323,0 0 0,0 0 0,0 0-1,0 0 1,0 0 0,0 0 0,0 0-1,0 0 1,0 1 0,-1-1 0,1 0-1,0 1 1,0-1 0,0 0 0,0 1-1,0-1 1,-1 1 0,1 0 0,0-1 0,-1 1-1,1 0 1,0-1 0,-1 1 0,1 0-1,-1-1 1,1 1 0,-1 0 0,1 0-1,-1 0 1,1 0 0,-1 0 0,0 0-1,0-1 1,1 1 0,-1 0 0,0 0-1,0 2 1,-4 42 139,0-20 208,29-51 797,7-19-1282,-2-2 0,-2 0 0,-2-2 1,-2-1-1,33-100 0,-53 129 153,-3 13 9,-2 18-183,-3 22 251,1 1 0,3 58-1,1-76-179,1-1-1,1 0 1,0 0-1,1 0 0,1-1 1,0 1-1,0-1 1,15 25-1,-7-19-351,-14-21 715,-22-32 26,-11-3 712,-49-40 0,41 39 771,41 38-1763,1 0 1,0 0 0,-1 0 0,1 0-1,0-1 1,0 1 0,-1 0 0,1 0-1,0 0 1,0-1 0,0 1-1,-1 0 1,1 0 0,0-1 0,0 1-1,0 0 1,0-1 0,0 1 0,-1 0-1,1 0 1,0-1 0,0 1 0,0 0-1,0-1 1,0 1 0,0 0-1,0-1 1,0 1 0,0 0 0,0-1-1,0 1 1,0 0 0,1-1 0,-1 1-1,0-1 1,13-3 91,29 4-42,-31 0-54,17 1-51,-8-1-949,-1 0 0,1-1-1,32-6 1,5-12-6703</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40.391"/>
    </inkml:context>
    <inkml:brush xml:id="br0">
      <inkml:brushProperty name="width" value="0.025" units="cm"/>
      <inkml:brushProperty name="height" value="0.025" units="cm"/>
    </inkml:brush>
  </inkml:definitions>
  <inkml:trace contextRef="#ctx0" brushRef="#br0">104 190 10762,'0'0'18065,"1"-9"-17381,-1-32-134,0-26 658,0 67-1184,0 0 0,0 0 0,0 0 0,1 0 1,-1 0-1,0 0 0,0 0 0,0 0 0,0 0 1,0 0-1,3 45-303,30 322 459,-23-275-66,-8-82-35,-1-1 0,-1 1 0,0-1 0,0 1 0,-1-1 0,0 0 0,-4 17 0,4-23-57,-1 0 0,1 0-1,0 0 1,-1 0 0,0-1-1,0 1 1,1-1 0,-1 1-1,-1-1 1,1 0 0,0 1-1,-1-1 1,1 0 0,-1-1-1,1 1 1,-1 0 0,0-1-1,0 0 1,0 1-1,0-1 1,0 0 0,0 0-1,0-1 1,0 1 0,0-1-1,-6 1 1,6-1-22,0 0 0,0 1 0,0-1 0,0-1 0,0 1 0,1 0 0,-1-1 0,0 1 0,0-1 0,0 0 0,1 0 0,-1 0 0,0 0 0,1 0 0,-1-1 0,1 1 0,-1-1 0,1 0 0,0 1 0,-1-1 0,1 0 0,0 0 0,1-1 0,-1 1 0,-2-4 0,2 2 0,0 0 0,1 0 0,0 0 0,0 0 0,0-1 0,0 1 0,1 0 0,-1-1 0,1 1 0,0 0 0,1-1 0,-1 1 0,1-1 0,0 1 0,0 0 0,0 0 0,2-5 0,4-7 0,0 2 0,1-1 0,0 1 0,1 0 0,21-25 0,67-62 0,-65 69 0,-4 5 0,0-1 0,44-54 0,-66 75 0,-1-1 0,0-1 0,0 1 0,0-1 0,-1 1 0,0-2 0,-1 1 0,0 0 0,0 0 0,-1-1 0,0 0 0,0-13 0,-2 22 0,0-1 0,0 1 0,0 0 0,0 0 0,0 0 0,-1 0 0,1 0 0,0-1 0,-1 1 0,1 0 0,-1 0 0,1 0 0,-1 0 0,1 0 0,-1 0 0,0 0 0,0 0 0,1 1 0,-1-1 0,0 0 0,0 0 0,0 0 0,0 1 0,0-1 0,0 1 0,0-1 0,0 1 0,0-1 0,0 1 0,0-1 0,-1 1 0,1 0 0,0 0 0,0 0 0,0 0 0,0-1 0,-1 1 0,0 1 0,-2-1 0,1 0 0,0 0 0,0 1 0,0 0 0,0-1 0,0 1 0,0 0 0,0 1 0,0-1 0,0 0 0,1 1 0,-1-1 0,0 1 0,-2 3 0,-3 3 0,0 0 0,1 1 0,0 1 0,1-1 0,0 1 0,0 0 0,1 0 0,1 0 0,-1 1 0,2 0 0,-1 0 0,2 0 0,-1 0 0,0 18 0,3-28 0,0 0 0,0 0 0,0-1 0,0 1 0,0 0 0,0-1 0,0 1 0,1 0 0,-1 0 0,0-1 0,1 1 0,-1 0 0,0-1 0,1 1 0,-1-1 0,1 1 0,-1-1 0,0 1 0,1 0 0,0-1 0,-1 0 0,1 1 0,-1-1 0,1 1 0,0-1 0,-1 0 0,1 1 0,0-1 0,1 1 0,27-1 0,-20-2 0,0 0 0,0 0 0,0-1 0,11-5 0,6-7 0,-1-1 0,0-1 0,-2-1 0,0-1 0,-1-1 0,33-39 0,-55 59 0,0 0 0,0 0 0,0 0 0,0 0 0,0 0 0,0 0 0,0 0 0,0-1 0,0 1 0,0 0 0,0 0 0,0 0 0,1 0 0,-1 0 0,0 0 0,0 0 0,0 0 0,0 0 0,0 0 0,0 0 0,0 0 0,0 0 0,0 0 0,1 0 0,-1 0 0,0 0 0,0 0 0,0 0 0,0 0 0,0 0 0,0 0 0,0 0 0,0 0 0,1 0 0,-1 0 0,0 0 0,0 0 0,0 0 0,0 0 0,0 0 0,0 0 0,0 0 0,0 0 0,0 0 0,0 1 0,0-1 0,0 0 0,1 0 0,-1 0 0,0 0 0,0 0 0,0 0 0,0 0 0,0 0 0,0 0 0,0 0 0,0 1 0,0-1 0,0 0 0,0 0 0,0 0 0,0 0 0,0 0 0,0 0 0,0 0 0,0 1 0,1 12 0,-2 13 0,-6 6 0,3-15 0,1 1 0,1 0 0,0 24 0,2-41 0,0 0 0,0-1 0,0 1 0,0 0 0,0-1 0,0 1 0,1 0 0,-1 0 0,0-1 0,0 1 0,1 0 0,-1-1 0,1 1 0,-1 0 0,0-1 0,1 1 0,-1-1 0,1 1 0,0-1 0,-1 1 0,1-1 0,-1 1 0,1-1 0,0 0 0,-1 1 0,1-1 0,1 1 0,26 0 0,-21-2 0,0 0 0,1-1 0,-1 0 0,0-1 0,9-3 0,-2-3 0,-1 1 0,-1-2 0,1 0 0,-2 0 0,1-1 0,9-13 0,-13 16 0,-2-1 0,1 0 0,-1 0 0,-1-1 0,1 1 0,-2-1 0,1 0 0,-1-1 0,3-15 0,-41 98 0,31-62 0,0-1 0,1 0 0,0 1 0,1 0 0,-1-1 0,2 1 0,0 0 0,1 17 0,0-26 0,0 0 0,-1 0 0,1 1 0,0-1 0,0 0 0,0 0 0,0 0 0,0 0 0,0 0 0,0 0 0,0 0 0,0 0 0,1 0 0,-1 0 0,0-1 0,1 1 0,-1 0 0,0-1 0,1 1 0,-1-1 0,1 0 0,-1 1 0,0-1 0,1 0 0,-1 0 0,1 0 0,-1 0 0,1 0 0,-1 0 0,3-1 0,2 0 0,-1 1 0,0-1 0,0 0 0,1-1 0,-1 1 0,0-1 0,8-4 0,-3-1 0,-1-1 0,0 0 0,0 0 0,-1-1 0,0-1 0,-1 1 0,0-1 0,0 0 0,-1-1 0,0 1 0,-1-1 0,0-1 0,-1 1 0,0-1 0,-1 1 0,0-1 0,-1 0 0,0 0 0,-1 0 0,0-17 0,-1 28 0,0 1 0,0-1 0,0 1 0,0 0 0,0-1 0,0 1 0,1-1 0,-1 1 0,0 0 0,0-1 0,0 1 0,0-1 0,0 1 0,-1 0 0,1-1 0,0 1 0,0-1 0,0 1 0,0 0 0,0-1 0,0 1 0,-1-1 0,1 1 0,0 0 0,0-1 0,-1 1 0,1 0 0,0-1 0,0 1 0,-1 0 0,1 0 0,0-1 0,-1 1 0,1 0 0,0 0 0,-1 0 0,1-1 0,-1 1 0,1 0 0,-1 0 0,-14 13 0,-10 28 0,21-33 0,0 1 0,1 0 0,1 0 0,-1 0 0,1 0 0,1 0 0,0 0 0,0 0 0,1 1 0,1 10 0,-1-19 0,1 1 0,0-1 0,0 1 0,0 0 0,0-1 0,0 0 0,0 1 0,0-1 0,0 0 0,1 1 0,-1-1 0,1 0 0,-1 0 0,1 0 0,-1 0 0,1 0 0,-1-1 0,1 1 0,0 0 0,-1-1 0,1 1 0,0-1 0,0 0 0,-1 1 0,1-1 0,0 0 0,0 0 0,0 0 0,-1 0 0,1-1 0,0 1 0,0 0 0,1-1 0,4 0 0,0 0 0,-1 0 0,1-1 0,0 0 0,-1 0 0,0 0 0,12-6 0,-7-2 0,0 0 0,-1-1 0,0-1 0,11-15 0,-16 21 0,-15 26 0,6-14 0,0 1 0,0-1 0,1 1 0,0 0 0,0 0 0,1 1 0,0-1 0,0 1 0,1-1 0,0 1 0,0-1 0,0 9 0,2-15 0,-1 0 0,1-1 0,-1 1 0,1-1 0,0 1 0,-1 0 0,1-1 0,0 1 0,-1-1 0,1 0 0,0 1 0,0-1 0,-1 1 0,1-1 0,0 0 0,0 0 0,0 1 0,0-1 0,-1 0 0,1 0 0,0 0 0,0 0 0,0 0 0,0 0 0,-1 0 0,1 0 0,0-1 0,0 1 0,0 0 0,0 0 0,-1-1 0,1 1 0,0 0 0,0-1 0,0 0 0,31-12 0,14-27 0,-39 33 0,-1 1 0,0-1 0,1 2 0,0-1 0,1 1 0,-1 0 0,1 0 0,0 1 0,0 0 0,11-4 0,-18 9 0,1 0 0,-1-1 0,1 1 0,-1 0 0,0 0 0,1 0 0,-1 0 0,0 0 0,0 0 0,0 0 0,1 0 0,-1 0 0,0 1 0,-1-1 0,1 0 0,0 1 0,0-1 0,0 0 0,-1 1 0,1-1 0,-1 1 0,1 2 0,0-1 0,0-1 0,0 1 0,1-1 0,-1 1 0,0-1 0,1 0 0,0 1 0,0-1 0,-1 0 0,5 3 0,-2-4 0,1 0 0,0 0 0,0 0 0,-1 0 0,1-1 0,0 0 0,0 0 0,0 0 0,0 0 0,0-1 0,-1 0 0,1 0 0,0 0 0,0-1 0,6-2 0,-7 2 0,0 0 0,1 1 0,-1-1 0,1 1 0,-1 0 0,1 1 0,-1-1 0,1 1 0,0 0 0,-1 0 0,1 0 0,0 0 0,-1 1 0,1 0 0,7 3 0,-10-4-151,-1 1 1,0 0-1,0 1 0,1-1 1,-1 0-1,0 0 0,0 1 1,0-1-1,-1 0 0,1 1 1,0-1-1,0 1 0,-1-1 0,1 1 1,-1-1-1,1 1 0,-1-1 1,0 1-1,1 0 0,-1-1 1,0 3-1,0-3 0,-1 0 0,1 0-1,0 0 1,0 0 0,0 1-1,0-1 1,1 0 0,-1 0 0,0 0-1,0 0 1,1 0 0,-1-1 0,0 1-1,1 0 1,-1 0 0,1 0 0,-1 0-1,1 0 1,-1 0 0,1-1 0,0 1-1,-1 0 1,1 0 0,0-1 0,0 1-1,0 0 1,-1-1 0,1 1 0,0-1-1,0 1 1,0-1 0,0 0 0,0 1-1,0-1 1,0 0 0,0 0 0,0 0-1,0 0 1,0 1 0,0-1-1,0 0 1,0-1 0,0 1 0,0 0-1,0 0 1,0 0 0,0-1 0,0 1-1,0 0 1,1-1 0,13-6-5107,0-6-2093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4.668"/>
    </inkml:context>
    <inkml:brush xml:id="br0">
      <inkml:brushProperty name="width" value="0.025" units="cm"/>
      <inkml:brushProperty name="height" value="0.025" units="cm"/>
    </inkml:brush>
  </inkml:definitions>
  <inkml:trace contextRef="#ctx0" brushRef="#br0">0 0 14574,'0'0'7111,"69"33"-5158,-20-25-351,11-5-417,3 1-705,1-2-383,-2 3-258,-7-5-2337,-8 0-3716,-16 0-6566</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40.887"/>
    </inkml:context>
    <inkml:brush xml:id="br0">
      <inkml:brushProperty name="width" value="0.025" units="cm"/>
      <inkml:brushProperty name="height" value="0.025" units="cm"/>
    </inkml:brush>
  </inkml:definitions>
  <inkml:trace contextRef="#ctx0" brushRef="#br0">204 61 9001,'6'-10'2987,"7"-20"3302,-9 9 3247,-18 41-6698,5-9-2820,-4 11 77,2 1 1,0 0-1,2 1 0,0 0 1,2 1-1,0-1 1,2 1-1,1 1 0,1-1 1,1 0-1,1 1 0,1-1 1,2 1-1,0-1 0,2 1 1,1-1-1,0 0 1,2-1-1,1 0 0,1 0 1,13 24-1,-22-48-96,-1 0 0,1 0 0,0 0 0,0 0 0,0 0 1,0 0-1,0 0 0,0 0 0,0 0 0,-1 0 0,1 0 0,0 0 0,0 0 0,0 0 0,0 0 0,0 0 1,0 0-1,0 0 0,-1 0 0,1 0 0,0 0 0,0 0 0,0 0 0,0 0 0,0 0 0,0 0 0,0 1 1,0-1-1,0 0 0,-1 0 0,1 0 0,0 0 0,0 0 0,0 0 0,0 0 0,0 1 0,0-1 0,0 0 1,0 0-1,0 0 0,0 0 0,0 0 0,0 0 0,0 0 0,0 1 0,0-1 0,0 0 0,0 0 0,0 0 0,0 0 1,0 0-1,0 0 0,0 1 0,0-1 0,0 0 0,1 0 0,-1 0 0,0 0 0,0 0 0,0 0 0,0 0 1,0 0-1,0 0 0,0 1 0,0-1 0,0 0 0,1 0 0,-1 0 0,0 0 0,-14-7-157,-14-13-239,12 7 190,-5-4 29,1-1-1,-21-23 1,36 36 184,1 0-1,-1-1 1,1 0 0,1 1 0,-1-1-1,1 0 1,0-1 0,1 1-1,-1-1 1,1 1 0,1-1-1,-1 1 1,0-13 0,2 16 20,1 0-1,0 0 1,-1 0 0,1 0 0,1 0-1,-1 0 1,0 1 0,1-1 0,-1 0-1,1 1 1,0-1 0,0 1 0,0 0-1,0 0 1,0 0 0,0 0 0,1 0 0,-1 0-1,0 0 1,1 1 0,0-1 0,-1 1-1,1 0 1,5-2 0,11-4 184,-1 1-1,31-7 1,-43 12-202,41-8-24,-1 3 0,52 0 1,-55 4-216,-38 2-60,18-3-1523,-11-3-3410,-7-2-2832</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41.259"/>
    </inkml:context>
    <inkml:brush xml:id="br0">
      <inkml:brushProperty name="width" value="0.025" units="cm"/>
      <inkml:brushProperty name="height" value="0.025" units="cm"/>
    </inkml:brush>
  </inkml:definitions>
  <inkml:trace contextRef="#ctx0" brushRef="#br0">1 0 23126,'0'0'9641</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18.220"/>
    </inkml:context>
    <inkml:brush xml:id="br0">
      <inkml:brushProperty name="width" value="0.025" units="cm"/>
      <inkml:brushProperty name="height" value="0.025" units="cm"/>
    </inkml:brush>
  </inkml:definitions>
  <inkml:trace contextRef="#ctx0" brushRef="#br0">0 92 10730,'12'-2'3491,"68"-9"-2694,1 3 0,103 4 0,181 24-433,-144-6-193,309-4 132,276 21 1513,-734-24-1688,881 64 460,216-75-913,-288-1 473,-745 5 265,2621-40 1988,-1989 5-2311,1062-36 290,-1118 55-307,1941-26 19,-1951 36-110,594 6 36,-160 78 15,-278-10-13,-137-40 31,451 30 1628,-47-21 2298,-1109-38-3977,-26-2-121,-29-3-761,-47-3-3651,-33-5-5556</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0.432"/>
    </inkml:context>
    <inkml:brush xml:id="br0">
      <inkml:brushProperty name="width" value="0.025" units="cm"/>
      <inkml:brushProperty name="height" value="0.025" units="cm"/>
    </inkml:brush>
  </inkml:definitions>
  <inkml:trace contextRef="#ctx0" brushRef="#br0">413 1 7751,'0'0'20831,"-7"14"-19924,-45 76-251,-4-3-1,-3-2 1,-5-3-1,-93 94 1,143-165-792,11-13-178,7-10-293,53-91-6146,-18 35 1068,7-13-3177</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1.089"/>
    </inkml:context>
    <inkml:brush xml:id="br0">
      <inkml:brushProperty name="width" value="0.025" units="cm"/>
      <inkml:brushProperty name="height" value="0.025" units="cm"/>
    </inkml:brush>
  </inkml:definitions>
  <inkml:trace contextRef="#ctx0" brushRef="#br0">270 0 19410,'-1'9'1869,"-6"33"1959,-22 68 0,18-74-2994,1 0 0,2 0 0,-7 70 0,15-97-824,0 1 0,0 0 0,1 0 0,0-1 1,0 1-1,1-1 0,1 1 0,3 10 0,-3-14-444,1 0 0,0 0 0,0 0-1,0 0 1,0-1 0,1 0-1,0 0 1,0 0 0,0 0 0,1-1-1,11 7 1,-27-16-7770,-7-2 3753,-34-15-559,-16-11 4534,6 3 3854,5-3 6602,56 32-9739,-1 1 1,1 0 0,-1 0-1,1-1 1,0 1 0,-1 0-1,1-1 1,-1 1 0,1-1-1,0 1 1,-1-1 0,1 1-1,0-1 1,-1 1 0,1-1-1,0 1 1,0-1 0,0 1-1,0-1 1,-1 1 0,1-1-1,0 1 1,0-1 0,0 1-1,0-2 1,9-10 2025,23-8-2113,-27 17 351,42-21-65,88-32 0,-112 48-441,0 1-1,1 1 1,0 1-1,0 2 1,0 0-1,28 1 1,-50 2 4,0 0 0,-1 1 1,1-1-1,0 1 0,0-1 0,0 1 1,0 0-1,-1 0 0,1 0 0,0 0 1,-1 0-1,1 0 0,-1 1 1,1-1-1,-1 0 0,0 1 0,0-1 1,1 1-1,-1 0 0,0-1 0,0 1 1,0 0-1,-1-1 0,1 1 1,0 0-1,-1 0 0,1 0 0,-1 0 1,0 0-1,1 0 0,-1-1 0,0 1 1,0 0-1,0 0 0,0 0 1,-1 2-1,0 13 43,0 0 0,-1 0 0,-6 19 0,5-20-31,3-15-15,0-1 0,0 0 0,0 1 0,0-1 0,0 0 0,0 1 0,1-1 0,-1 0 0,0 0 0,0 1 0,0-1 0,0 0 0,0 0 0,1 1 0,-1-1 0,0 0 0,0 0 0,1 1 0,-1-1 0,0 0 0,0 0 0,1 0 0,-1 0 0,0 1 0,0-1 0,1 0 0,-1 0 0,0 0 0,1 0 0,-1 0 0,0 0 0,0 0 0,1 0 0,-1 0 0,0 0 0,1 0 0,-1 0 0,0 0 0,1 0 0,-1 0 0,0 0 0,1 0 0,-1 0 0,0 0 0,0-1 0,1 1 0,-1 0 0,0 0 0,0 0 0,1 0 0,-1-1 0,0 1 0,0 0 0,1 0 0,-1-1 0,0 1 0,0 0 0,0 0 0,1-1 0,-1 1 0,49-38 0,-42 31 0,0 0 0,1 1 0,-1 0 0,1 0 0,0 1 0,0 0 0,1 0 0,0 1 0,0 0 0,0 1 0,0 0 0,0 0 0,13-1 0,-21 4 0,0 0 0,0-1 0,1 2 0,-1-1 0,0 0 0,0 0 0,1 0 0,-1 0 0,0 1 0,0-1 0,0 1 0,1-1 0,-1 1 0,0-1 0,0 1 0,0 0 0,0-1 0,0 1 0,0 0 0,0 0 0,0 0 0,0 0 0,-1 0 0,1 0 0,0 0 0,0 0 0,0 2 0,6 36 0,0 3 0,-7-40 0,1-1 0,0 0 0,0 0 0,0 1 0,-1-1 0,1 0 0,0 0 0,1 0 0,-1 0 0,0 0 0,0 0 0,0-1 0,0 1 0,1 0 0,-1 0 0,0-1 0,1 1 0,-1-1 0,1 1 0,-1-1 0,0 0 0,1 1 0,-1-1 0,1 0 0,-1 0 0,3 0 0,4-1 0,-1 0 0,1-1 0,-1 0 0,0 0 0,0 0 0,0-1 0,0 0 0,0 0 0,0-1 0,8-6 0,-9 6 0,0 0 0,1 0 0,-1 1 0,1 0 0,0 0 0,0 0 0,0 1 0,0 0 0,1 0 0,9 0 0,-16 2 0,0 1 0,0 0 0,0-1 0,0 1 0,0 0 0,0-1 0,0 1 0,0 0 0,-1 0 0,1 0 0,0 0 0,0 0 0,-1 0 0,1 0 0,-1 0 0,1 0 0,-1 0 0,1 0 0,-1 0 0,0 0 0,1 0 0,-1 0 0,0 1 0,0-1 0,0 0 0,0 0 0,0 0 0,0 0 0,0 3 0,-2 43 0,2-41 0,-1-1-36,1 25-4476,6-30-4393</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1.448"/>
    </inkml:context>
    <inkml:brush xml:id="br0">
      <inkml:brushProperty name="width" value="0.025" units="cm"/>
      <inkml:brushProperty name="height" value="0.025" units="cm"/>
    </inkml:brush>
  </inkml:definitions>
  <inkml:trace contextRef="#ctx0" brushRef="#br0">0 0 6438</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1.808"/>
    </inkml:context>
    <inkml:brush xml:id="br0">
      <inkml:brushProperty name="width" value="0.025" units="cm"/>
      <inkml:brushProperty name="height" value="0.025" units="cm"/>
    </inkml:brush>
  </inkml:definitions>
  <inkml:trace contextRef="#ctx0" brushRef="#br0">137 0 11275,'0'0'17985,"-1"9"-16822,-13 109 5,6-56-580,-2 69 0,10-129-588,-1 0 0,1 0 0,0 0 0,0 0 0,1 0 0,-1 0 0,0 0 0,1 0 0,-1 0 0,1 0 0,-1 0 0,1 0 0,0 0 0,0 0 0,0 0 0,0-1 0,0 1 0,0 0 0,1-1 0,-1 1 0,0-1 0,1 1 0,-1-1 0,1 0 0,0 1 0,-1-1 0,1 0 0,0 0 0,0 0 0,0 0 0,0-1 0,0 1 0,0 0 0,0-1 0,3 1 0,7-1 0,-1 0 0,1-1 0,0 0 0,-1-1 0,18-4 0,28-4 0,-55 10 0,0 0 0,0 0 0,0 0 0,0 0 0,-1 0 0,1 1 0,0-1 0,0 0 0,0 1 0,0 0 0,0-1 0,0 1 0,-1 0 0,1 0 0,0 0 0,-1 0 0,1 0 0,-1 0 0,1 1 0,1 1 0,-2-1 0,0 0 0,0 0 0,0 0 0,-1 1 0,1-1 0,-1 0 0,1 1 0,-1-1 0,0 1 0,0-1 0,0 0 0,0 1 0,0-1 0,0 1 0,-1-1 0,-1 5 0,0-2 0,0 0 0,0 0 0,-1 0 0,1 0 0,-1-1 0,-1 1 0,1-1 0,-1 0 0,1 0 0,-1 0 0,0 0 0,0-1 0,-1 1 0,-5 2 0,-4 4 0,-1-2 0,0 0 0,-21 8 0,24-11 0,-1-2 0,1 1 0,-1-1 0,1-1 0,-1-1 0,0 0 0,-16 0 0,26-1 0,0 0 0,-1 0 0,1 0 0,0-1 0,0 1 0,-1-1 0,1 0 0,0 0 0,0 0 0,0 0 0,0 0 0,0-1 0,0 1 0,0-1 0,1 0 0,-1 0 0,1 0 0,-1 0 0,1-1 0,0 1 0,-1 0 0,1-1 0,1 0 0,-1 1 0,0-1 0,1 0 0,-1 0 0,1 0 0,0 0 0,0 0 0,0-1 0,-1-4 0,2 6-91,0 1 1,0 0-1,0-1 1,1 1-1,-1 0 1,0-1-1,1 1 1,-1 0-1,1 0 1,-1-1-1,1 1 1,-1 0-1,1 0 1,0 0-1,0 0 1,-1 0-1,1 0 1,0 0-1,0 0 1,0 0-1,0 0 1,0 0-1,1 1 1,-1-1-1,0 0 1,2 0-1,39-14-5551,-35 13 4322,33-8-6506</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2.136"/>
    </inkml:context>
    <inkml:brush xml:id="br0">
      <inkml:brushProperty name="width" value="0.025" units="cm"/>
      <inkml:brushProperty name="height" value="0.025" units="cm"/>
    </inkml:brush>
  </inkml:definitions>
  <inkml:trace contextRef="#ctx0" brushRef="#br0">22 0 24663,'0'0'8104,"-8"66"-8104,1-37 0,3-3 0,1-2 0,3-5 0,0-2 0,0-8 0,6-5-1890,2-4-608,-2-16-10282</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2.511"/>
    </inkml:context>
    <inkml:brush xml:id="br0">
      <inkml:brushProperty name="width" value="0.025" units="cm"/>
      <inkml:brushProperty name="height" value="0.025" units="cm"/>
    </inkml:brush>
  </inkml:definitions>
  <inkml:trace contextRef="#ctx0" brushRef="#br0">20 18 12588,'0'0'20179,"-20"-17"-22293,26 17-2819</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2.853"/>
    </inkml:context>
    <inkml:brush xml:id="br0">
      <inkml:brushProperty name="width" value="0.025" units="cm"/>
      <inkml:brushProperty name="height" value="0.025" units="cm"/>
    </inkml:brush>
  </inkml:definitions>
  <inkml:trace contextRef="#ctx0" brushRef="#br0">0 165 20756,'4'-10'2284,"2"-4"-1495,1 1 0,0 1-1,0-1 1,1 1-1,1 1 1,18-20-1,-23 27-605,0 0 0,0-1 0,0 2 0,1-1 0,0 0 0,0 1 0,0 0 0,0 0-1,0 1 1,0-1 0,1 1 0,-1 0 0,1 1 0,0-1 0,0 1 0,-1 0 0,1 0-1,0 1 1,0 0 0,0 0 0,0 0 0,7 2 0,-10-1-183,-1 1 0,1-1 0,-1 0 0,0 1 0,1 0 0,-1-1 0,0 1 0,0 0 0,0 0 0,0 0 0,0 0 0,0 1 0,-1-1 0,1 1 0,-1-1 0,0 1 0,1-1 0,-1 1 0,0-1 0,-1 1 0,1 0 0,0 0 0,-1 0 0,0-1 0,1 5 0,0 11 0,0-1 0,-3 34 0,1-43 0,-2 11 0,0 1 0,-1-1 0,-10 26 0,8-29 0,1 0 0,1 1 0,0-1 0,2 1 0,-2 17 0,4-33 0,0-1 0,0 1 0,0 0 0,0 0 0,0 0 0,0-1 0,0 1 0,1 0 0,-1 0 0,0 0 0,0-1 0,1 1 0,-1 0 0,0 0 0,1-1 0,-1 1 0,1 0 0,-1-1 0,1 1 0,-1-1 0,1 1 0,-1 0 0,1-1 0,-1 1 0,1-1 0,0 0 0,0 1 0,-1-1 0,1 1 0,0-1 0,1 1 0,0-1 0,1 0 0,0 0 0,-1 0 0,1 0 0,-1 0 0,1-1 0,-1 1 0,1-1 0,-1 1 0,4-3 0,3 0 0,1-1 0,-1-1 0,0 0 0,12-9 0,-5 0 0,0-1 0,-1 0 0,0-1 0,-1 0 0,13-23 0,-22 32 0,0 0 0,-1-1 0,0 1 0,0-1 0,-1 0 0,0 0 0,-1-1 0,1 1 0,-2-1 0,1 1 0,-1-1 0,0 1 0,-1-1 0,0 0 0,-2-15 0,0 20 0,1 0 0,-1 1 0,0-1 0,0 0 0,-1 1 0,1-1 0,-1 1 0,0 0 0,1 0 0,-1 0 0,-1 0 0,1 0 0,0 1 0,-1-1 0,1 1 0,-1 0 0,0 0 0,0 0 0,0 1 0,0-1 0,0 1 0,0 0 0,0 0 0,0 1 0,0-1 0,-6 1 0,10 0 0,0 0 0,-1 0 0,1 0 0,0 0 0,0 0 0,0 0 0,-1 0 0,1 0 0,0 0 0,0 0 0,0 0 0,-1 1 0,1-1 0,0 0 0,0 0 0,0 0 0,0 0 0,-1 0 0,1 1 0,0-1 0,0 0 0,0 0 0,0 0 0,0 1 0,0-1 0,0 0 0,0 0 0,0 0 0,-1 1 0,1-1 0,0 0 0,0 0 0,0 0 0,0 1 0,0-1 0,0 0 0,0 0 0,0 0 0,0 1 0,1-1 0,-1 0 0,0 0 0,0 1 0,0-1 0,0 0 0,0 0 0,0 0 0,0 0 0,0 1 0,1-1 0,-1 0 0,0 0 0,0 0 0,0 0 0,0 0 0,0 1 0,1-1 0,-1 0 0,0 0 0,0 0 0,0 0 0,1 0 0,-1 0 0,0 0 0,0 0 0,0 0 0,1 0 0,-1 0 0,16 12 0,5-8-1190,0 0-1,1-1 1,-1-2 0,34-1 0,-39 0-93,34 0-6697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216"/>
    </inkml:context>
    <inkml:brush xml:id="br0">
      <inkml:brushProperty name="width" value="0.025" units="cm"/>
      <inkml:brushProperty name="height" value="0.025" units="cm"/>
    </inkml:brush>
  </inkml:definitions>
  <inkml:trace contextRef="#ctx0" brushRef="#br0">0 104 16848,'4'-12'2119,"-3"5"-1559,12-38 1052,-13 42-1267,1 0-1,0 0 1,1 1 0,-1-1-1,0 1 1,1-1-1,-1 1 1,1-1-1,0 1 1,0 0-1,0 0 1,0 0-1,0 0 1,4-3 0,-5 5-304,0 0-1,-1 0 1,1 0 0,-1 0 0,1 0 0,-1 0 0,1 0 0,-1 0 0,1 0 0,-1 0 0,1 1 0,0-1 0,-1 0 0,1 0 0,-1 1 0,0-1 0,1 0 0,-1 1 0,1-1 0,-1 0-1,1 1 1,-1-1 0,0 0 0,1 1 0,-1-1 0,0 1 0,1-1 0,-1 1 0,0-1 0,0 1 0,0-1 0,1 1 0,-1-1 0,0 1 0,0 0 0,0-1 0,0 1 0,0-1 0,0 1-1,0 0 1,4 29-145,-4-28 216,3 278 626,-4-163-643,1-117-83,0 1 0,0 0 0,0 0 0,0 0 0,-1 0 0,1-1 0,1 1 0,-1 0 0,0 0 0,0 0-1,0 0 1,0-1 0,1 1 0,-1 0 0,0 0 0,1-1 0,-1 1 0,0 0 0,1 0 0,-1-1 0,1 1 0,-1 0 0,1-1-1,0 1 1,-1-1 0,1 1 0,-1-1 0,1 1 0,0-1 0,0 1 0,0-1 0,1 0 64,0 0 0,-1 0 0,1 0 0,0 0 0,0-1 0,-1 1 1,1-1-1,-1 1 0,1-1 0,0 0 0,-1 0 0,1 1 0,-1-1 0,2-2 0,44-39 1871,162-215-1829,-207 255-691,8-7-969,-2 6-7346</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3.198"/>
    </inkml:context>
    <inkml:brush xml:id="br0">
      <inkml:brushProperty name="width" value="0.025" units="cm"/>
      <inkml:brushProperty name="height" value="0.025" units="cm"/>
    </inkml:brush>
  </inkml:definitions>
  <inkml:trace contextRef="#ctx0" brushRef="#br0">146 11 17905,'0'0'5547,"-11"2"-1640,0 1-3403,0 1-1,1 0 1,-1 1-1,1 0 1,0 0-1,-16 13 1,22-17-439,1 2 0,0-1 0,0 0 0,0 1 0,0-1-1,1 1 1,-1 0 0,0 0 0,1 0 0,0 0 0,0 1 0,0-1 0,0 0 0,1 1 0,-1 0 0,1-1 0,0 1 0,0 0 0,0-1 0,1 1 0,-1 0-1,1 0 1,0 0 0,0 0 0,0 0 0,0-1 0,1 1 0,1 4 0,-1-6-65,1 1 0,-1-1 0,1 0 0,0 0 0,-1 0 0,1-1 0,0 1 0,0 0 0,0-1 0,1 1 0,-1-1 0,0 0 0,1 1 0,-1-1 0,0 0 0,1-1 0,-1 1 0,1 0 0,0-1 0,-1 1 0,1-1 0,-1 0 0,1 0 0,0 0 0,-1 0 0,1 0 0,2-1 0,2 0 0,-1 1 0,1-1 0,-1 0 0,1-1 0,-1 0 0,0 0 0,1 0 0,-1 0 0,10-7 0,-1-4 0,-1-1 0,-1-1 0,-1 0 0,0 0 0,0-2 0,11-23 0,-5 12 0,-18 28 0,0 0 0,-1 0 0,1 0 0,0-1 0,0 1 0,0 0 0,0 0 0,0 0 0,0-1 0,0 1 0,0 0 0,0 0 0,0 0 0,1-1 0,-1 1 0,0 0 0,0 0 0,0 0 0,0 0 0,0-1 0,0 1 0,0 0 0,0 0 0,0 0 0,1 0 0,-1-1 0,0 1 0,0 0 0,0 0 0,0 0 0,0 0 0,1 0 0,-1 0 0,0 0 0,0-1 0,0 1 0,1 0 0,-1 0 0,0 0 0,0 0 0,0 0 0,1 0 0,-1 0 0,0 0 0,0 0 0,0 0 0,0 0 0,1 0 0,-1 0 0,0 0 0,0 0 0,0 1 0,1-1 0,-1 0 0,0 0 0,0 0 0,0 0 0,1 0 0,-3 16 0,-9 26 0,2-21 0,1 0 0,1 0 0,1 0 0,1 1 0,1 0 0,-3 37 0,7-57 4,0 0 0,0 0-1,0 0 1,0 0 0,1 0 0,-1 0 0,0 0 0,1 0-1,0 0 1,-1 0 0,1-1 0,0 1 0,0 0 0,0 0-1,0-1 1,1 1 0,-1 0 0,0-1 0,1 1 0,-1-1-1,1 0 1,-1 1 0,1-1 0,-1 0 0,1 0 0,0 0-1,0 0 1,0 0 0,0 0 0,-1-1 0,1 1 0,0-1-1,0 1 1,0-1 0,0 0 0,0 0 0,0 0 0,4 0-1,-1 0-52,0-1-1,1 1 0,-1-1 0,0 0 0,0-1 1,0 1-1,0-1 0,0 0 0,-1 0 0,1-1 0,-1 1 1,1-1-1,-1 0 0,7-6 0,15-24-3902,-4-6-4812,-3-6-8479</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3.555"/>
    </inkml:context>
    <inkml:brush xml:id="br0">
      <inkml:brushProperty name="width" value="0.025" units="cm"/>
      <inkml:brushProperty name="height" value="0.025" units="cm"/>
    </inkml:brush>
  </inkml:definitions>
  <inkml:trace contextRef="#ctx0" brushRef="#br0">45 1 18289,'0'0'12748,"1"13"-11290,-4 32-1353,-1 0 0,-11 49 1,5-39-103,-3 77-1,12-113-7,2-1 0,0 0-1,1 1 1,0-1-1,2 0 1,0 0-1,1-1 1,10 24-1,-14-38-369,0-1 1,1 1-1,-1-1 1,1 0-1,-1 0 0,1 1 1,0-1-1,0 0 0,3 2 1,-4-3 175,0-1 1,-1 1 0,1-1 0,0 0-1,-1 1 1,1-1 0,0 0-1,-1 0 1,1 0 0,0 0 0,0 1-1,-1-1 1,1 0 0,0 0-1,0 0 1,-1 0 0,1-1-1,0 1 1,-1 0 0,1 0 0,0 0-1,-1-1 1,1 1 0,0 0-1,-1 0 1,1-1 0,0 1-1,-1-1 1,1 1 0,-1-1 0,1 1-1,0-1 1,-1 1 0,0-1-1,1 1 1,-1-1 0,1 0 0,-1 1-1,0-1 1,1 1 0,-1-1-1,0-1 1,12-23-11295</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3.929"/>
    </inkml:context>
    <inkml:brush xml:id="br0">
      <inkml:brushProperty name="width" value="0.025" units="cm"/>
      <inkml:brushProperty name="height" value="0.025" units="cm"/>
    </inkml:brush>
  </inkml:definitions>
  <inkml:trace contextRef="#ctx0" brushRef="#br0">1 74 22453,'0'0'7725,"7"8"-5563,-4-5-2149,0 1 1,0-1-1,0 0 0,0 0 1,0-1-1,0 1 0,1-1 1,-1 1-1,1-1 0,0 0 1,0-1-1,0 1 0,0 0 1,0-1-1,0 0 0,0 0 1,0 0-1,0-1 0,1 0 1,-1 1-1,0-1 1,0-1-1,1 1 0,-1-1 1,0 1-1,0-1 0,0 0 1,0-1-1,0 1 0,0-1 1,6-3-1,-7 3-13,0 1 0,0-1 0,0-1 0,0 1 0,0 0 0,-1-1 0,1 1 0,-1-1 0,0 0 0,1 1 0,-1-1 0,-1 0 0,1-1 0,0 1 0,-1 0 0,1 0 0,-1-1 0,0 1 0,0-1 0,-1 1 0,1-1 0,-1 1 0,0-1 0,1 1 0,-2-1 0,1 0 0,0 1 0,-2-6 0,2 8 0,-1 0 0,1 0 0,-1 0 0,1 0 0,-1 0 0,1 0 0,-1 0 0,0 1 0,0-1 0,1 0 0,-1 1 0,0-1 0,0 0 0,0 1 0,0-1 0,1 1 0,-1-1 0,0 1 0,0-1 0,0 1 0,0 0 0,0 0 0,0-1 0,0 1 0,0 0 0,0 0 0,-1 0 0,1 0 0,0 0 0,0 0 0,0 1 0,0-1 0,0 0 0,0 0 0,0 1 0,0-1 0,0 1 0,0-1 0,1 1 0,-1-1 0,0 1 0,0-1 0,0 1 0,0 0 0,0 0 0,-4 2 0,1 1 0,-1-1 0,1 1 0,0 0 0,0 0 0,0 0 0,-3 5 0,2 0 0,1-1 0,0 1 0,0-1 0,1 1 0,0 0 0,0 1 0,1-1 0,-1 15 0,3-21 0,-1-1 0,1 1 0,0-1 0,0 1 0,0-1 0,1 1 0,-1-1 0,1 0 0,-1 1 0,1-1 0,0 1 0,0-1 0,0 0 0,0 0 0,0 1 0,0-1 0,1 0 0,-1 0 0,1 0 0,0 0 0,-1-1 0,1 1 0,0 0 0,0-1 0,0 1 0,0-1 0,0 0 0,1 1 0,-1-1 0,0 0 0,1-1 0,-1 1 0,0 0 0,1-1 0,-1 1 0,3 0 0,16 0 0,-1-1 0,1-1 0,-1-1 0,1 0 0,-1-2 0,0 0 0,0-1 0,0-1 0,28-13 0,-21 9 0,0 1 0,0 1 0,50-7 0,-76 14 0,1 1 0,-1 0 0,0 0 0,0 0 0,1 0 0,-1 0 0,0 0 0,0 1 0,1-1 0,-1 0 0,0 1 0,0-1 0,0 1 0,1-1 0,-1 1 0,0-1 0,0 1 0,0 0 0,0-1 0,0 1 0,0 0 0,0 0 0,-1 0 0,2 1 0,-1 1 0,1-1 0,-1 0 0,0 1 0,-1-1 0,1 1 0,0 0 0,-1-1 0,1 1 0,-1-1 0,0 1 0,0 3 0,-1 10 0,-1-1 0,-1 1 0,-5 19 0,5-23 0,1-5 0,0 0 0,1 1 0,-1-1 0,2 0 0,-1 0 0,1 1 0,1 12 0,0-19 0,-1 0 0,1-1 0,-1 1 0,1-1 0,-1 1 0,1-1 0,0 1 0,-1-1 0,1 1 0,-1-1 0,1 0 0,0 1 0,0-1 0,-1 0 0,1 1 0,0-1 0,-1 0 0,1 0 0,0 0 0,0 0 0,-1 0 0,1 0 0,0 0 0,0 0 0,0 0 0,-1 0 0,1 0 0,0 0 0,0 0 0,-1-1 0,2 1 0,25-9 0,-7-4 0,0-2 0,0 0 0,-2-1 0,0-1 0,-1 0 0,16-23 0,12-9 0,-24 26 0,-15 15 0,0 1 0,1 0 0,0 0 0,0 1 0,0-1 0,12-6 0,-19 13 0,0 0 0,1 0 0,-1 0 0,0 0 0,0 0 0,0 0 0,0 0 0,1-1 0,-1 1 0,0 0 0,0 0 0,0 0 0,0 0 0,1 0 0,-1 0 0,0 0 0,0 0 0,0 0 0,1 0 0,-1 0 0,0 0 0,0 0 0,0 0 0,1 0 0,-1 0 0,0 0 0,0 0 0,0 1 0,1-1 0,-1 0 0,0 0 0,0 0 0,0 0 0,0 0 0,0 0 0,1 0 0,-1 1 0,0-1 0,0 0 0,0 0 0,0 0 0,0 0 0,0 1 0,0-1 0,1 0 0,-2 13 0,-6 13 0,-17 24 0,18-40 0,1 0 0,0 0 0,0 0 0,1 1 0,1-1 0,-1 1 0,2 0 0,-1 1 0,2-1 0,-1 0 0,1 12 0,2-22 2,-1 0 1,0 0-1,1 0 0,-1-1 1,1 1-1,-1 0 1,1 0-1,-1 0 0,1 0 1,-1-1-1,1 1 0,0 0 1,0-1-1,-1 1 1,1 0-1,0-1 0,0 1 1,0-1-1,-1 1 0,1-1 1,0 0-1,0 1 0,0-1 1,0 0-1,0 0 1,0 1-1,0-1 0,0 0 1,0 0-1,0 0 0,0 0 1,0 0-1,0 0 0,0-1 1,0 1-1,0 0 1,0 0-1,-1-1 0,1 1 1,0-1-1,0 1 0,0-1 1,1 0-1,4-1-89,0 0 1,0-1-1,0 0 0,0 0 0,8-6 1,7-10-2802,-1-1-1,-1-1 1,0-1 0,27-43 0,-2-4-5893</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4.272"/>
    </inkml:context>
    <inkml:brush xml:id="br0">
      <inkml:brushProperty name="width" value="0.025" units="cm"/>
      <inkml:brushProperty name="height" value="0.025" units="cm"/>
    </inkml:brush>
  </inkml:definitions>
  <inkml:trace contextRef="#ctx0" brushRef="#br0">309 1 13036,'0'0'17398,"-8"11"-15951,-2 4-1359,1-1 1,1 2 0,0-1-1,0 1 1,2 1 0,0-1-1,1 1 1,1 0-1,-5 34 1,9-26-148,1 0 1,1 0-1,1 0 0,2 0 0,0-1 1,1 0-1,12 28 0,10 15-224,42 73 0,-59-122-27,-7-17-217,-14-31 211,-16-15 565,-1 1 0,-2 1-1,-45-51 1,-115-107 940,179 191-1184,-5-11-5,15 21 0,0 0 0,0-1 0,0 1 0,0 0 0,0-1 0,0 1 0,0 0 0,0-1 0,0 1 0,0 0 0,0-1 0,0 1 0,0 0 0,0-1 0,0 1 0,0 0 0,0-1 0,0 1 0,1 0 0,-1 0 0,0-1 0,0 1 0,0 0 0,1-1 0,-1 1 0,0 0 0,0 0 0,0 0 0,1-1 0,-1 1 0,0 0 0,1 0 0,-1 0 0,1-1 0,41-1 0,-21 3 0,251 14-313,-55-1-2315,-142-13-4649</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44.900"/>
    </inkml:context>
    <inkml:brush xml:id="br0">
      <inkml:brushProperty name="width" value="0.025" units="cm"/>
      <inkml:brushProperty name="height" value="0.025" units="cm"/>
    </inkml:brush>
  </inkml:definitions>
  <inkml:trace contextRef="#ctx0" brushRef="#br0">1 314 12524,'13'0'8531,"158"6"-6906,95 18-4514,132 6 330,764-47 10523,1-61-5672,-416 24 302,-94 15-562,1069-88-2441,-1669 122-539,52-8-2027,-95 11 1574,0-1 0,0 0 0,-1 0 0,15-9 0,-2-5-7845</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57.092"/>
    </inkml:context>
    <inkml:brush xml:id="br0">
      <inkml:brushProperty name="width" value="0.025" units="cm"/>
      <inkml:brushProperty name="height" value="0.025" units="cm"/>
    </inkml:brush>
  </inkml:definitions>
  <inkml:trace contextRef="#ctx0" brushRef="#br0">50 35 5541,'0'0'8264,"-49"-34"-16432</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57.624"/>
    </inkml:context>
    <inkml:brush xml:id="br0">
      <inkml:brushProperty name="width" value="0.025" units="cm"/>
      <inkml:brushProperty name="height" value="0.025" units="cm"/>
    </inkml:brush>
  </inkml:definitions>
  <inkml:trace contextRef="#ctx0" brushRef="#br0">0 144 10762,'0'0'4388,"7"4"-3795,-2-2-472,0 0 1,0 0-1,0 0 0,0-1 1,0 0-1,1 0 0,-1 0 1,0-1-1,1 0 1,-1 0-1,0 0 0,11-3 1,77-19 561,-47 9-595,44-9 340,0 4 1,1 4-1,117-4 0,1005 14 1437,-817 4-1818,1681 31 2312,1273 14-875,-2989-50-1246,881-50 1606,-1204 51-1914,-2 1-138,0-2 0,0-1 0,54-16 0,-73 12-5584,-1-2-70</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58.615"/>
    </inkml:context>
    <inkml:brush xml:id="br0">
      <inkml:brushProperty name="width" value="0.025" units="cm"/>
      <inkml:brushProperty name="height" value="0.025" units="cm"/>
    </inkml:brush>
  </inkml:definitions>
  <inkml:trace contextRef="#ctx0" brushRef="#br0">27 1 23126,'0'0'3299,"-17"86"-2466,12-36-353,0 9-352,5 3-64,0 2-32,5-6-192,5-5-608,3-11-482,-5-10-223,0-9-64,-8-8 127,0-9-2722,-11-6-4003</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58.958"/>
    </inkml:context>
    <inkml:brush xml:id="br0">
      <inkml:brushProperty name="width" value="0.025" units="cm"/>
      <inkml:brushProperty name="height" value="0.025" units="cm"/>
    </inkml:brush>
  </inkml:definitions>
  <inkml:trace contextRef="#ctx0" brushRef="#br0">1 212 15887,'0'0'9929,"72"15"-7590,-15-30-610,15-6-640,8-4-448,1-2-321,-1 0-160,-14 3-128,-13 2-160,-19 5-1025,-18 4-897,-16 2-1793,-8-1-1667,-22-1-5476</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59.299"/>
    </inkml:context>
    <inkml:brush xml:id="br0">
      <inkml:brushProperty name="width" value="0.025" units="cm"/>
      <inkml:brushProperty name="height" value="0.025" units="cm"/>
    </inkml:brush>
  </inkml:definitions>
  <inkml:trace contextRef="#ctx0" brushRef="#br0">1 140 17777,'0'0'9193,"21"-54"-6631,15 34-832,11 0-737,9 4-481,2 4-512,4 3 0,-3 3-448,-8 3-1955,-9 3-2241,-10 0-1250,-10 5-1857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5.574"/>
    </inkml:context>
    <inkml:brush xml:id="br0">
      <inkml:brushProperty name="width" value="0.025" units="cm"/>
      <inkml:brushProperty name="height" value="0.025" units="cm"/>
    </inkml:brush>
  </inkml:definitions>
  <inkml:trace contextRef="#ctx0" brushRef="#br0">5 1 13837,'0'0'4164,"-4"59"-2018,9-42-448,8-3-866,8-3-543,4-5-289,4-6-1922,1 0-2562,2-16-3716</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0:59.640"/>
    </inkml:context>
    <inkml:brush xml:id="br0">
      <inkml:brushProperty name="width" value="0.025" units="cm"/>
      <inkml:brushProperty name="height" value="0.025" units="cm"/>
    </inkml:brush>
  </inkml:definitions>
  <inkml:trace contextRef="#ctx0" brushRef="#br0">0 1 11050,'2'10'2152,"2"21"1056,13 49 0,-14-67-2354,1 1 0,1-1 0,0 0 1,1-1-1,0 0 0,1 1 0,10 13 1,-15-24-712,0 0 0,0-1 0,0 1 1,0-1-1,0 1 0,0-1 0,0 0 1,0 0-1,0 0 0,0 0 0,1 0 1,-1 0-1,1-1 0,-1 1 1,0-1-1,1 1 0,-1-1 0,1 0 1,-1 0-1,1 0 0,-1 0 0,1-1 1,-1 1-1,0-1 0,1 1 0,-1-1 1,0 0-1,1 0 0,-1 0 0,0 0 1,3-2-1,9-6 167,0 0 0,-1 0-1,22-21 1,-4 4-256,-30 25-49,1 0 0,-1 0 0,1 0 0,0 0 0,-1 0-1,1 0 1,0 1 0,-1-1 0,1 0 0,0 1 0,0 0 0,3-1-1,-4 1 0,-1 0 0,1 0 0,0 1 0,-1-1-1,1 0 1,0 0 0,-1 0 0,1 1 0,0-1-1,-1 0 1,1 1 0,-1-1 0,1 1 0,-1-1-1,1 1 1,-1-1 0,1 1 0,-1-1-1,1 1 1,-1-1 0,0 1 0,1 0 0,-1 0-1,2 5 25,0 1 0,-1-1-1,0 0 1,0 1 0,0-1-1,-1 9 1,0-9-15,0 0 0,0 0 0,1 0-1,0 0 1,0 0 0,3 6 0,-3-10-13,0 0 0,1 0 0,-1-1 0,1 1 0,-1-1 0,1 1 0,0-1 0,-1 0 0,1 0 0,0 1 0,0-1 0,0-1 0,0 1 0,0 0 0,0 0 0,0-1 0,1 1 0,-1-1 0,0 0 0,0 1 0,0-1 0,0 0 0,1 0 0,-1-1 0,0 1 0,0 0 0,0-1 0,0 1 0,0-1 0,1 0 0,2-1 0,8-3 0,-1 0 0,0 0 0,21-14 0,19-19 0,-38 27 0,-1 1 0,2 0 0,-1 1 0,1 0 0,1 1 0,22-8 0,-37 16 0,0-1 0,0 1 0,0 0 0,0 0 0,0-1 0,0 1 0,0 0 0,0 0 0,0 0 0,0 0 0,0 0 0,0 0 0,0 0 0,0 0 0,0 1 0,0-1 0,0 0 0,0 1 0,0-1 0,-1 0 0,1 1 0,0-1 0,0 1 0,0 0 0,0-1 0,-1 1 0,1 0 0,0-1 0,0 1 0,-1 0 0,1 0 0,-1 0 0,1-1 0,-1 1 0,2 2 0,4 43 0,-3-4 0,-2-40 0,-1-1 0,0 1 0,1-1 0,-1 1 0,1-1 0,-1 1 0,1-1 0,0 1 0,0-1 0,0 0 0,0 1 0,0-1 0,0 0 0,0 0 0,0 0 0,0 0 0,0 0 0,1 0 0,1 1 0,-1-1-200,1 0 0,0 0-1,-1 0 1,1-1 0,0 1 0,-1-1 0,1 0 0,0 0-1,4 0 1,14-7-5613,-3-10-7640</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00.107"/>
    </inkml:context>
    <inkml:brush xml:id="br0">
      <inkml:brushProperty name="width" value="0.025" units="cm"/>
      <inkml:brushProperty name="height" value="0.025" units="cm"/>
    </inkml:brush>
  </inkml:definitions>
  <inkml:trace contextRef="#ctx0" brushRef="#br0">1 53 14318,'0'0'5402,"4"-9"-2124,13-25-748,-17 34-2482,0 0 0,0 0 0,0 0-1,0 1 1,0-1 0,0 0 0,0 0 0,0 1-1,0-1 1,0 0 0,0 0 0,0 0 0,0 1 0,0-1-1,0 0 1,0 0 0,0 1 0,1-1 0,-1 0-1,0 0 1,0 0 0,0 1 0,0-1 0,0 0-1,0 0 1,1 0 0,-1 0 0,0 1 0,0-1 0,0 0-1,0 0 1,1 0 0,-1 0 0,0 0 0,0 0-1,0 1 1,1-1 0,-1 0 0,0 0 0,0 0-1,1 0 1,-1 0 0,0 0 0,0 0 0,1 0 0,-1 0-1,0 0 1,0 0 0,0 0 0,1 0 0,-1 0-1,0 0 1,0-1 0,1 1 0,-1 0 0,0 0-1,0 0 1,0 0 0,1 0 0,-1 0 0,0-1 0,0 1-1,0 0 1,0 0 0,0 0 0,1-1 0,3 22 407,-4-20-361,17 239 1681,6 45-64,-23-283-1711,0-1 0,0 1 0,0-1 0,0 1 0,1-1 0,-1 1 0,1 0 0,-1-1 0,1 0 0,-1 1 0,1-1 0,0 1 0,0-1 0,0 0 0,1 2 0,-1-3 0,-1 0 0,1 0 0,-1 0 0,1 0 0,-1 0 0,0 0 0,1 0 0,-1-1 0,1 1 0,-1 0 0,1 0 0,-1-1 0,1 1 0,-1 0 0,0-1 0,1 1 0,-1 0 0,0-1 0,1 1 0,-1-1 0,0 1 0,1 0 0,-1-1 0,0 1 0,0-1 0,0 1 0,1-1 0,-1 1 0,0-1 0,17-53 0,14-124 0,-21 108 0,2 1 0,25-73 0,-36 138 0,0 1 0,0-1 0,0 1 0,1-1 0,0 1 0,0 0 0,0 0 0,0 0 0,0 0 0,1 0 0,-1 1 0,1-1 0,-1 1 0,1-1 0,0 1 0,0 0 0,0 0 0,1 0 0,-1 1 0,0-1 0,1 1 0,-1 0 0,1 0 0,-1 0 0,1 0 0,-1 1 0,1-1 0,0 1 0,-1 0 0,1 0 0,0 0 0,-1 0 0,1 1 0,-1 0 0,1-1 0,0 1 0,-1 1 0,0-1 0,1 0 0,-1 1 0,0 0 0,1 0 0,4 4 0,-3-3 0,-1 0 0,1 0 0,-1 1 0,0 0 0,0 0 0,0 0 0,0 0 0,-1 1 0,0-1 0,0 1 0,0 0 0,0 0 0,-1 0 0,0 0 0,0 1 0,0-1 0,-1 1 0,1-1 0,-1 1 0,-1-1 0,1 10 0,-1-11 0,-1 1 0,0-1 0,0 0 0,0 1 0,0-1 0,-1 0 0,0 0 0,0 0 0,0 0 0,0 0 0,0-1 0,-1 1 0,0 0 0,1-1 0,-1 0 0,-1 0 0,1 0 0,0 0 0,-1 0 0,0-1 0,1 1 0,-1-1 0,0 0 0,0 0 0,0-1 0,0 1 0,-9 1 0,4-1 0,0 0 0,0-1 0,0 0 0,0 0 0,0-1 0,0 0 0,0-1 0,0 0 0,-18-4 0,24 5 0,-1-1 0,1 0 0,0-1 0,-1 1 0,1 0 0,0-1 0,0 0 0,0 0 0,0 0 0,0 0 0,0 0 0,0 0 0,1-1 0,-1 1 0,1-1 0,0 0 0,0 0 0,0 0 0,0 0 0,0 0 0,1 0 0,-1 0 0,1-1 0,0 1 0,0-1 0,0 1 0,-1-8 0,2 10-106,1 0 0,-1 0 0,0 0 0,0 0 0,0 0 0,1 0 0,-1 0 0,1 0 0,-1 0 0,1 0 0,-1 0 0,1 0 0,-1 0 0,1 0 0,0 0 0,-1 1 0,1-1 0,0 0 0,0 0 0,0 1 0,0-1 0,0 1 0,0-1 0,0 0 0,0 1 0,0 0 0,0-1 0,0 1 0,0 0 0,0-1 0,0 1 0,2 0 0,42-3-6180,-36 3 5062,28 0-4739,4 0-2434</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00.743"/>
    </inkml:context>
    <inkml:brush xml:id="br0">
      <inkml:brushProperty name="width" value="0.025" units="cm"/>
      <inkml:brushProperty name="height" value="0.025" units="cm"/>
    </inkml:brush>
  </inkml:definitions>
  <inkml:trace contextRef="#ctx0" brushRef="#br0">42 376 17617,'0'0'13591,"-1"-5"-13623,1 4 32,0 0-1,0 0 1,0 1-1,0-1 1,-1 0-1,1 1 1,0-1 0,0 0-1,0 1 1,-1-1-1,1 0 1,0 1-1,-1-1 1,1 1-1,-1-1 1,1 0 0,-1 1-1,1-1 1,-1 1-1,1-1 1,-1 1-1,0-1 1,-9 9-1,-8 41-4,17-47-25,0 0 0,1 0 0,-1-1 0,1 1 0,-1 0 0,1 0 0,0 0 0,0 0-1,0 0 1,0 0 0,0 0 0,0 0 0,0 0 0,1 0 0,-1 0 0,1 0 0,0 0 0,-1 0 0,1-1 0,0 1 0,0 0 0,0-1-1,0 1 1,0 0 0,0-1 0,1 1 0,-1-1 0,1 0 0,-1 1 0,1-1 0,-1 0 0,1 0 0,0 0 0,-1 0 0,1 0 0,2 1-1,5 0-98,0-1 0,0 1 0,0-1-1,1-1 1,-1 0 0,15-1-1,-11-1 47,0 0 1,0 0-1,0-1 0,-1-1 0,1 0 0,-1-1 0,0 0 0,0-1 1,-1 0-1,0-1 0,0 0 0,0-1 0,-1 0 0,0 0 1,-1-1-1,0-1 0,13-17 0,-11 12 116,-1 0 0,0 0 0,-1-1 0,-1-1 0,-1 1 0,0-2 0,-1 1 0,-1 0 0,0-1 0,-2 0 0,0 0 0,1-19 0,-3 19 66,0-37 98,-1 52-198,0 1 1,0-1-1,0 1 0,-1-1 0,1 1 0,-1-1 0,1 1 1,-1-1-1,0 1 0,0 0 0,0-1 0,0 1 0,-1 0 1,1 0-1,-3-4 0,3 6 0,1-1-1,-1 1 1,0-1 0,1 1 0,-1 0-1,1-1 1,-1 1 0,1 0 0,-1 0 0,0-1-1,1 1 1,-1 0 0,0 0 0,1 0-1,-1 0 1,0 0 0,1 0 0,-1 0 0,0 0-1,1 0 1,-1 0 0,0 0 0,1 0-1,-1 0 1,0 1 0,1-1 0,-1 0-1,1 0 1,-2 1 0,-12 19-15,2 27 85,9-27-55,1 1-1,2-1 1,0 1 0,1-1 0,1 1-1,1-1 1,1 0 0,0 0 0,2 0 0,0 0-1,2-1 1,0 0 0,1-1 0,0 0-1,2 0 1,0-1 0,1 0 0,18 19-1,-25-33 802,-7-10-328,-9-14-150,-63-50 539,56 57-608,2-1 1,0 0 0,0-2 0,2 0-1,-19-26 1,33 42-269,-1 0 0,0 0 0,1 0 0,-1-1 0,1 1 0,-1 0 0,1 0 0,-1 0 0,1 0 0,0-1 0,-1 1 0,1 0 0,0 0 0,0 0 0,0-1 0,0 1 0,0 0 0,0 0 0,1-1 0,-1 1 0,0 0 0,1 0 0,-1 0 0,0 0 0,1-1 0,0 1 0,-1 0 0,1 0 0,0 0 0,-1 0 0,1 0 0,0 0 0,0 0 0,0 1 0,0-1 0,0 0 0,0 0 0,0 1 0,0-1 0,0 1 0,0-1 0,0 0 0,0 1 0,0 0 0,2-1 0,8-2 0,0 0 0,-1 1 0,1 0 0,14 0 0,-13 1 0,81-5-952,-51 4-2306,1-2 1,49-10-1,-39 0-13595</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02.022"/>
    </inkml:context>
    <inkml:brush xml:id="br0">
      <inkml:brushProperty name="width" value="0.025" units="cm"/>
      <inkml:brushProperty name="height" value="0.025" units="cm"/>
    </inkml:brush>
  </inkml:definitions>
  <inkml:trace contextRef="#ctx0" brushRef="#br0">1 318 5445,'0'0'2258,"4"-9"241,10-19-1127,56-127 4641,-60 131-3451,-2-1-1,6-33 1,-12 40 3314,-8 34-4745,-8 34-1513,9-26 444,2 1-1,0-1 1,1 1 0,2-1 0,0 1-1,4 25 1,-3-47-55,-1-1-1,0 1 1,1-1-1,0 1 1,-1-1 0,1 0-1,0 1 1,0-1-1,0 0 1,1 0-1,-1 1 1,0-1-1,1 0 1,0 0-1,-1-1 1,1 1 0,0 0-1,0 0 1,0-1-1,0 1 1,0-1-1,0 0 1,1 1-1,-1-1 1,0 0-1,1-1 1,-1 1 0,0 0-1,1-1 1,-1 1-1,1-1 1,-1 0-1,1 1 1,-1-1-1,1 0 1,0-1-1,-1 1 1,1 0 0,-1-1-1,0 0 1,5-1-1,1-1 9,1 0 0,-1-1 0,0 0-1,0 0 1,0-1 0,0 0 0,-1-1 0,0 1-1,0-1 1,8-10 0,-9 8-15,1-1 0,-1 0 0,0 0 0,-1 0 0,0-1 0,-1 0 0,0 0 0,-1 0 0,0 0 0,0-1 0,-1 0 0,0 1 0,0-21 0,-19 75 0,15-35 0,0 0 0,1 1 0,0-1 0,1 1 0,1 13 0,21-25 0,-17-3 0,0 0 0,0 0 0,0 0 0,-1-1 0,0 1 0,0-1 0,-1 0 0,1-1 0,-1 1 0,2-8 0,7-21 0,-10 25 0,-5 9 0,3 1 0,0 1 0,-1-1 0,1 0 0,0 1 0,-1-1 0,1 0 0,0 1 0,-1-1 0,1 0 0,0 1 0,-1-1 0,1 0 0,-1 0 0,1 1 0,0-1 0,-1 0 0,1 0 0,-1 0 0,1 0 0,-1 0 0,1 0 0,-1 0 0,1 0 0,0 0 0,-1 0 0,1 0 0,-1 0 0,1 0 0,-1 0 0,1 0 0,-1 0 0,1 0 0,-1-1 0,1 1 0,0 0 0,-1 0 0,1 0 0,-1-1 0,1 1 0,0 0 0,-1-1 0,1 1 0,0 0 0,0-1 0,-1 1 0,1 0 0,0-1 0,-1 1 0,1-1 0,0 1 0,0 0 0,0-1 0,0 1 0,-1-1 0,1 1 0,0-1 0,0 1 0,0-1 0,0 1 0,0 0 0,0-1 0,0 1 0,0-1 0,1 0 0,-2 0 0,2 1 0,1 1 0,-1-1 0,0 0 0,1 0 0,-1 0 0,0 0 0,0-1 0,1 1 0,-1 0 0,0 0 0,0-1 0,1 1 0,-1-1 0,0 1 0,0-1 0,0 0 0,0 1 0,0-1 0,0 0 0,0 0 0,0 0 0,0 0 0,0 1 0,0-1 0,0-1 0,0 1 0,-1 0 0,1 0 0,-1 0 0,1 0 0,-1 0 0,1-1 0,-1 1 0,1 0 0,-1 0 0,0-1 0,0 1 0,0-3 0,-17 27-171,13-14-518,-13 25-11242,11-23 3005</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03.818"/>
    </inkml:context>
    <inkml:brush xml:id="br0">
      <inkml:brushProperty name="width" value="0.025" units="cm"/>
      <inkml:brushProperty name="height" value="0.025" units="cm"/>
    </inkml:brush>
  </inkml:definitions>
  <inkml:trace contextRef="#ctx0" brushRef="#br0">1 574 11755,'0'0'19138,"10"0"-18823,9-1-143,0 0 0,0-1 0,0-1 0,33-8 0,-46 9-139,0 0 0,0 0 1,0 0-1,0-1 0,-1 1 0,1-1 1,-1-1-1,0 1 0,1-1 1,-2 0-1,1 0 0,0-1 1,-1 1-1,0-1 0,0 0 1,0 0-1,0 0 0,-1-1 0,0 1 1,3-9-1,-6 13-33,1 0 0,-1 1 0,0-1 0,1 0 0,-1 1 0,0-1 0,0 0 0,0 0 0,0 1 0,0-1 0,0 0 0,0 0 0,0 1 0,0-1 0,0 0 0,0 0 0,0 1 0,0-1 0,-1 0 0,1 1 0,0-1 0,0 0 0,-1 1 0,1-1 0,-1 0 0,1 1 0,-1-1 0,1 0 0,-1 1 0,1-1 0,-1 1 0,1-1 0,-1 1 0,0 0 0,1-1 0,-1 1 0,0-1 0,1 1 0,-1 0 0,0 0 0,1-1 0,-1 1 0,0 0 0,0 0 0,1 0 0,-1 0 0,0 0 0,0 0 0,1 0 0,-1 0 0,0 0 0,0 0 0,1 0 0,-1 1 0,0-1 0,1 0 0,-1 0 0,0 1 0,-1 0 0,-3 0 0,-1 1 0,1 0 0,0 0 0,-1 0 0,1 0 0,-9 7 0,5-2 0,0 0 0,1 0 0,0 1 0,0 0 0,1 1 0,0-1 0,1 1 0,0 1 0,0-1 0,1 1 0,0 0 0,-3 11 0,8-20 0,-1-1 0,1 1 0,0 0 0,0-1 0,0 1 0,0-1 0,0 1 0,0-1 0,1 1 0,-1-1 0,0 1 0,0-1 0,0 1 0,0-1 0,1 1 0,-1-1 0,0 1 0,0-1 0,1 1 0,-1-1 0,0 0 0,1 1 0,-1-1 0,1 0 0,-1 1 0,0-1 0,1 0 0,-1 1 0,1-1 0,-1 0 0,1 0 0,-1 1 0,2-1 0,24 2 0,26-11 0,17-19 0,-56 22 0,0 0 0,0 0 0,1 1 0,0 1 0,0 1 0,0-1 0,23 0 0,-35 4 0,0 0 0,-1 1 0,1-1 0,0 1 0,-1 0 0,1-1 0,-1 1 0,1 0 0,-1 0 0,1 0 0,-1 0 0,0 0 0,1 0 0,-1 0 0,0 1 0,0-1 0,0 0 0,0 1 0,0-1 0,0 1 0,0-1 0,0 1 0,-1 0 0,1-1 0,0 1 0,-1 0 0,0-1 0,1 1 0,-1 0 0,0-1 0,0 1 0,0 2 0,1 71 0,-2-54 0,1-20 0,-1 1 0,1-1 0,0 1 0,0-1 0,0 1 0,0-1 0,0 1 0,0-1 0,0 0 0,0 1 0,1-1 0,-1 1 0,0-1 0,1 1 0,-1-1 0,1 0 0,0 1 0,-1-1 0,1 0 0,2 2 0,-2-3 0,0-1 0,0 0 0,0 0 0,0 0 0,0 0 0,0 0 0,0 0 0,0 0 0,0 0 0,-1 0 0,1-1 0,0 1 0,-1 0 0,1 0 0,-1-1 0,1-1 0,23-70 0,-21 44 0,-2-50 0,-2 42 0,1 37 0,0 1 0,0 0 0,0-1 0,0 1 0,1 0 0,-1-1 0,0 1 0,0-1 0,0 1 0,1 0 0,-1-1 0,0 1 0,1-1 0,-1 1 0,0-1 0,1 1 0,-1-1 0,1 1 0,-1-1 0,1 1 0,-1-1 0,1 0 0,-1 1 0,1-1 0,0 0 0,-1 0 0,1 1 0,-1-1 0,1 0 0,0 0 0,27 1 0,-21-2 0,-1 0 0,0 0 0,0-1 0,0 0 0,0 0 0,10-6 0,-1-5 0,0-1 0,-1 0 0,0-1 0,-2-1 0,1 0 0,-2-1 0,0 0 0,-1-1 0,-1 0 0,-1 0 0,0-1 0,-2 0 0,0 0 0,-1-1 0,-1 0 0,0 0 0,0-26 0,-4 45 0,0 1 0,0 0 0,0 0 0,1-1 0,-1 1 0,0 0 0,0-1 0,0 1 0,0 0 0,0 0 0,0-1 0,0 1 0,0 0 0,0-1 0,0 1 0,-1 0 0,1 0 0,0-1 0,0 1 0,0 0 0,0-1 0,0 1 0,0 0 0,-1 0 0,1-1 0,0 1 0,0 0 0,0 0 0,-1 0 0,1-1 0,0 1 0,0 0 0,-1 0 0,1 0 0,0 0 0,0-1 0,-1 1 0,1 0 0,0 0 0,0 0 0,-1 0 0,-11 9 0,-8 20 0,5-1 0,2 1 0,1 1 0,1 0 0,2 1 0,1-1 0,1 2 0,2-1 0,1 1 0,0 54 0,4-83 0,1-1 0,-1 0 0,1 1 0,-1-1 0,1 0 0,0 1 0,0-1 0,0 0 0,0 0 0,0 0 0,0 0 0,1 0 0,-1 0 0,1 0 0,-1-1 0,1 1 0,0 0 0,-1-1 0,1 1 0,0-1 0,0 0 0,0 0 0,0 0 0,0 0 0,1 0 0,-1 0 0,0 0 0,0 0 0,5 0 0,-4-1 0,1 1 0,0-1 0,0 0 0,0 0 0,-1 0 0,1 0 0,0 0 0,0-1 0,-1 0 0,1 0 0,0 0 0,-1 0 0,1-1 0,-1 1 0,1-1 0,-1 0 0,0 0 0,4-3 0,13-14 0,-1 0 0,30-41 0,-40 48 0,-1 0 0,-1-1 0,0 0 0,0 0 0,-1 0 0,7-28 0,-13 41 0,0 0 0,0 0 0,0 1 0,-1-1 0,1 0 0,0 0 0,0 0 0,0 0 0,-1 0 0,1 0 0,0 0 0,0 0 0,-1 0 0,1 0 0,0 0 0,0 0 0,0 0 0,-1 0 0,1 0 0,0-1 0,0 1 0,0 0 0,-1 0 0,1 0 0,0 0 0,0 0 0,0 0 0,-1-1 0,1 1 0,0 0 0,0 0 0,0 0 0,0 0 0,0-1 0,0 1 0,-1 0 0,1 0 0,0 0 0,0-1 0,0 1 0,0 0 0,0 0 0,0 0 0,0-1 0,0 1 0,0 0 0,0 0 0,0-1 0,0 1 0,0 0 0,0-1 0,0 1 0,-8 12 0,0 0 0,0 0 0,1 1 0,1 0 0,0 0 0,1 1 0,0-1 0,1 1 0,1 0 0,0 0 0,1 1 0,0-1 0,1 21 0,2-34 0,0 1 0,-1-1 0,1 1 0,0-1 0,0 1 0,0-1 0,0 1 0,0-1 0,0 0 0,0 0 0,0 0 0,1 1 0,-1-1 0,0 0 0,1-1 0,-1 1 0,1 0 0,-1 0 0,1-1 0,-1 1 0,1-1 0,0 1 0,-1-1 0,1 1 0,0-1 0,-1 0 0,1 0 0,0 0 0,3 0 0,55-2 0,-58 2 0,5-1 0,1-1 0,0 0 0,-1-1 0,1 0 0,-1 0 0,0 0 0,0-1 0,0 0 0,0 0 0,-1-1 0,0 0 0,0 0 0,0-1 0,0 1 0,-1-1 0,0 0 0,0-1 0,-1 1 0,0-1 0,0 0 0,0 0 0,-1 0 0,0-1 0,0 1 0,-1-1 0,0 0 0,0 0 0,-1 1 0,0-1 0,-1 0 0,1 0 0,-2-11 0,0 18 0,1-1 0,0 0 0,-1 1 0,1-1 0,-1 0 0,0 1 0,1-1 0,-1 1 0,0-1 0,0 1 0,0 0 0,0-1 0,0 1 0,0 0 0,0 0 0,-1-1 0,1 1 0,0 0 0,-1 0 0,1 1 0,-1-1 0,1 0 0,-1 0 0,1 1 0,-1-1 0,0 1 0,1-1 0,-1 1 0,0 0 0,1-1 0,-1 1 0,0 0 0,1 0 0,-1 0 0,0 1 0,1-1 0,-1 0 0,0 1 0,-2 0 0,-1 0 0,0 0 0,0 0 0,0 1 0,0-1 0,0 1 0,1 1 0,-1-1 0,0 0 0,1 1 0,0 0 0,-8 7 0,10-9 0,1 0 0,-1 1 0,1-1 0,-1 1 0,1 0 0,0-1 0,0 1 0,0 0 0,0 0 0,0 0 0,0 0 0,0 0 0,0 0 0,1 0 0,-1 0 0,1 0 0,0 0 0,-1 0 0,1 0 0,0 0 0,0 0 0,0 0 0,1 0 0,-1 0 0,0 1 0,1-1 0,0 0 0,-1 0 0,1 0 0,0-1 0,0 1 0,2 4 0,0-3 0,1 0 0,-1 0 0,1 0 0,0-1 0,0 1 0,0-1 0,0 0 0,0 0 0,0 0 0,1-1 0,-1 0 0,1 1 0,8 0 0,168 11 0,-181-13 0,0 0 0,1 0 0,-1 0 0,0 0 0,1 0 0,-1 0 0,0 0 0,1 0 0,-1 0 0,0 0 0,1 1 0,-1-1 0,0 0 0,1 0 0,-1 0 0,0 0 0,0 0 0,1 0 0,-1 1 0,0-1 0,0 0 0,1 0 0,-1 1 0,0-1 0,0 0 0,1 0 0,-1 1 0,0-1 0,0 0 0,0 0 0,0 1 0,1-1 0,-1 0 0,0 1 0,0-1 0,0 0 0,0 1 0,0-1 0,0 0 0,0 1 0,0-1 0,0 0 0,0 1 0,0-1 0,0 0 0,0 1 0,0-1 0,0 0 0,-1 0 0,1 1 0,0-1 0,0 0 0,0 1 0,0-1 0,-1 1 0,-12 13 0,11-13 0,11-6 0,4-2 0,21-14 0,0-1 0,-2-2 0,0-1 0,-2-1 0,38-44 0,-52 52 0,-1-1 0,-1 0 0,-1-1 0,-1-1 0,-1 0 0,0 0 0,-2-1 0,0-1 0,-2 1 0,7-35 0,-14 31 0,0 26 0,-1 0 0,1-1 0,0 1 0,-1 0 0,1 0 0,0 0 0,-1 0 0,1 0 0,0-1 0,0 1 0,-1 0 0,1 0 0,-1 0 0,1 0 0,0 0 0,-1 0 0,1 0 0,0 0 0,-1 0 0,1 0 0,0 0 0,-1 1 0,1-1 0,0 0 0,-1 0 0,1 0 0,0 0 0,0 0 0,-1 1 0,1-1 0,0 0 0,-1 0 0,1 1 0,0-1 0,0 0 0,-1 1 0,-3 2 0,0 1 0,1 0 0,-1 0 0,1 1 0,0-1 0,-4 8 0,2 0 0,0 1 0,0 0 0,2 0 0,-1 0 0,2 1 0,0-1 0,0 1 0,1 0 0,1-1 0,0 1 0,4 24 0,4 4 0,1-1 0,21 59 0,-11-58 0,-18-40 0,0-1 0,0 0 0,0 0 0,0 1 0,0-1 0,0 0 0,0 0 0,0 0 0,1 0 0,-1-1 0,0 1 0,1 0 0,-1 0 0,0-1 0,1 1 0,-1-1 0,1 1 0,-1-1 0,1 0 0,-1 1 0,1-1 0,-1 0 0,1 0 0,-1 0 0,1 0 0,2-1 0,-3 1 0,0 0 0,-1-1 0,1 1 0,0-1 0,0 1 0,-1-1 0,1 1 0,0-1 0,-1 0 0,1 1 0,-1-1 0,1 1 0,0-1 0,-1 0 0,0 0 0,1 1 0,-1-1 0,1 0 0,-1 0 0,0 0 0,0 0 0,1 1 0,-1-1 0,0 0 0,0 0 0,0 0 0,0 0 0,0 0 0,0 0 0,0 1 0,0-1 0,0 0 0,-1 0 0,1 0 0,0 0 0,0 1 0,-1-1 0,0-1 0,0-1 0,0 0 0,0 0 0,0 0 0,0 0 0,-1 0 0,1 1 0,-1-1 0,0 0 0,-3-3 0,-15-8 0,0 1 0,-37-19 0,38 23 0,1-1 0,0 0 0,1-2 0,-23-18 0,39 30 0,0-1 0,0 0 0,0 0 0,0 0 0,0 0 0,0 0 0,0 0 0,0 0 0,0-1 0,1 1 0,-1 0 0,0 0 0,1-1 0,-1 1 0,1 0 0,-1-1 0,1 1 0,0-1 0,-1 1 0,1 0 0,0-3 0,1 3 0,-1 0 0,1 0 0,-1 0 0,1 0 0,0 0 0,0 0 0,-1 0 0,1 0 0,0 1 0,0-1 0,0 0 0,0 0 0,0 1 0,0-1 0,0 1 0,0-1 0,0 1 0,0-1 0,0 1 0,2 0 0,10-3 0,0 1 0,1 0 0,21 1 0,-23 0 0,41 0 0,-36 2 0,0-1 0,1-1 0,-1 0 0,0-1 0,0-1 0,0-1 0,28-9 0,-44 13-64,-1-1 0,0 1 0,1 0 0,-1 0 0,0 0 0,1 0 0,-1 0 1,0 0-1,0 0 0,1-1 0,-1 1 0,0 0 0,1 0 0,-1 0 0,0-1 0,0 1 0,0 0 0,1 0 0,-1-1 0,0 1 0,0 0 0,0-1 0,0 1 1,1 0-1,-1 0 0,0-1 0,0 1 0,0 0 0,0-1 0,0 1 0,0 0 0,0-1 0,0 1 0,0 0 0,0-1 0,0 1 0,0 0 0,0-1 0,0 1 1,0 0-1,-1 0 0,1-1 0,0 1 0,0 0 0,0-1 0,0 1 0,0 0 0,-1 0 0,1-1 0,0 1 0,0 0 0,-1 0 0,1-1 0,-16-8-10123,-14-4-6794</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1:04.173"/>
    </inkml:context>
    <inkml:brush xml:id="br0">
      <inkml:brushProperty name="width" value="0.025" units="cm"/>
      <inkml:brushProperty name="height" value="0.025" units="cm"/>
    </inkml:brush>
  </inkml:definitions>
  <inkml:trace contextRef="#ctx0" brushRef="#br0">9 10 6983,'-6'-5'17873,"3"0"-9962,8 5-7911,5 5 0,4 7 0,-1-1 0,-3-2-3427</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2:09.603"/>
    </inkml:context>
    <inkml:brush xml:id="br0">
      <inkml:brushProperty name="width" value="0.025" units="cm"/>
      <inkml:brushProperty name="height" value="0.025" units="cm"/>
    </inkml:brush>
  </inkml:definitions>
  <inkml:trace contextRef="#ctx0" brushRef="#br0">22731 940 21973,'-76'-41'93,"-2"4"1,-1 4-1,-2 2 0,-1 5 1,-85-17-1,-642-105-4551,-11 43 4021,561 74 517,-1924-117 2883,-1294-6-2664,908 52-390,-2562 62 588,4071 58-212,-1199 176 1,1304-13 106,707-114-510,-433 177-1,523-172 45,5 6 1,2 7-1,-221 166 0,269-169 111,4 5-1,3 4 1,5 4 0,3 4-1,-101 151 1,159-205 42,1 2 0,3 1 0,2 2 0,2 0 0,2 1 0,3 1 0,-14 63 0,24-74-53,2 0 0,1 0 0,2 1 0,2 0 0,2-1 0,1 0 0,3 1 0,1-1 0,2-1 0,16 44 0,15 23-118,5-2-1,5-3 1,4-1 0,111 153-1,-25-70-735,211 215-1,-159-205 547,411 319 0,-422-384 432,6-8 1,360 173 0,-247-165 224,348 98 0,339 15-122,1030 11-504,968-150 297,2-181 351,-2256 46-242,2934-152 234,-19-152-917,-2304 134-103,-962 124 512,545-185-1,-713 185 421,293-152 0,-401 173-40,-2-5 0,-3-4 0,-3-4-1,132-125 1,-183 150-75,-3-2-1,-1-2 1,-3-1 0,44-76-1,-60 86-115,-2-1 1,-2 0-1,-1-2 0,-3 0 1,-1 0-1,13-84 0,-20 70-91,-3 0-1,-2-1 1,-3 1-1,-2 0 1,-3 0-1,-2 0 1,-3 1 0,-2 1-1,-35-90 1,15 66 6,-4 2 0,-3 1 0,-3 3 0,-3 1 0,-105-120 0,60 91 61,-5 5 1,-4 4-1,-113-79 1,70 70 259,-297-153 0,186 136 60,-5 13-1,-512-136 1,-170 58-845,-9 67-4347,618 78 858,-42-8-4701</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07.721"/>
    </inkml:context>
    <inkml:brush xml:id="br0">
      <inkml:brushProperty name="width" value="0.025" units="cm"/>
      <inkml:brushProperty name="height" value="0.025" units="cm"/>
    </inkml:brush>
  </inkml:definitions>
  <inkml:trace contextRef="#ctx0" brushRef="#br0">132 45 16303,'0'0'8830,"-4"11"-7324,-28 93 72,-33 210 1,45-206-1523,16-88 131,1 0 0,0 26 0,37-108 2167,-12-3-2354,-4-1 0,-2 0 0,-4-1 0,-2-1 0,1-129 0,-11 203 0,0 1 0,1-1 0,-1 1 0,1-1 0,0 0 0,1 1 0,0-1 0,0 0 0,0 0 0,0 0 0,1 0 0,0-1 0,0 1 0,1-1 0,4 6 0,-5-8 0,0-1 0,1 1 0,-1-1 0,0 0 0,1 0 0,0 0 0,-1 0 0,1 0 0,0-1 0,0 0 0,0 0 0,0 0 0,0 0 0,0-1 0,0 1 0,0-1 0,0 0 0,1 0 0,-1-1 0,0 1 0,0-1 0,0 0 0,0 0 0,0 0 0,5-3 0,5-2 0,-1 0 0,0 0 0,-1-2 0,1 1 0,-1-2 0,-1 1 0,0-2 0,12-11 0,5-9 0,40-54 0,-67 95 0,-4 50 0,-3 1 0,-17 73 0,11-74 0,2 2 0,-1 77 0,10-139 1,1 0-1,0 0 1,0 1 0,-1-1-1,1 0 1,0 0 0,0 0-1,1 0 1,-1 0 0,0 0-1,0 0 1,0 0 0,1 0-1,-1 0 1,0 0 0,1 0-1,-1 0 1,1 0 0,-1 0-1,1 0 1,0 0 0,-1 0-1,1-1 1,0 1 0,0 0-1,-1 0 1,1-1 0,0 1-1,0 0 1,0-1 0,0 1-1,0-1 1,0 0 0,0 1-1,0-1 1,0 1 0,0-1-1,0 0 1,0 0 0,0 0-1,0 0 1,0 0 0,2 0-1,0-1-9,-1 1 0,1-1 0,0 0 0,-1 0-1,1-1 1,-1 1 0,1-1 0,-1 1 0,1-1 0,-1 0-1,0 0 1,0 0 0,0 0 0,0 0 0,3-4 0,0-2-948,-1 0 1,0 0 0,0-1-1,-1 1 1,0-1 0,2-10-1,3-23-6773</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08.402"/>
    </inkml:context>
    <inkml:brush xml:id="br0">
      <inkml:brushProperty name="width" value="0.025" units="cm"/>
      <inkml:brushProperty name="height" value="0.025" units="cm"/>
    </inkml:brush>
  </inkml:definitions>
  <inkml:trace contextRef="#ctx0" brushRef="#br0">272 1 18770,'0'0'9710,"-4"12"-7649,-23 50-1340,-3-1 0,-66 101 0,67-116-658,26-45-63,3-8 0,2-11 0,53-130 0,-20 60 0,-27 205 0,-8-107 0,2 0 0,0 0 0,0 0 0,1-1 0,0 1 0,5 10 0,-7-17 0,0-1 0,0 1 0,1-1 0,-1 0 0,1 1 0,-1-1 0,1 0 0,0 0 0,0 0 0,0 0 0,0-1 0,0 1 0,0 0 0,0-1 0,1 0 0,-1 1 0,0-1 0,1 0 0,-1 0 0,1 0 0,0-1 0,-1 1 0,1-1 0,0 1 0,-1-1 0,1 0 0,5 0 0,-7 0 0,0-1 0,0 1 0,0-1 0,0 1 0,-1-1 0,1 1 0,0-1 0,0 0 0,0 1 0,0-1 0,0 0 0,-1 0 0,1 0 0,0 1 0,-1-1 0,1 0 0,-1 0 0,1 0 0,-1 0 0,1 0 0,-1 0 0,0 0 0,1 0 0,-1 0 0,0 0 0,0 0 0,0-1 0,0 1 0,0 0 0,0 0 0,0 0 0,0 0 0,0 0 0,-1-2 0,1 0 0,-1 0 0,1-1 0,-1 1 0,0 0 0,0 0 0,0 0 0,0-1 0,0 1 0,-1 0 0,-2-4 0,-16-12 0,-1 0 0,-1 1 0,0 2 0,-2 0 0,0 1 0,0 2 0,-50-21 0,73 34 0,-1-1 0,0 0 0,0 1 0,1-1 0,-1 1 0,0-1 0,0 1 0,0 0 0,0 0 0,1 0 0,-1 0 0,0 0 0,0 0 0,-2 1 0,3-1 0,1 1 0,-1-1 0,1 0 0,-1 1 0,1-1 0,-1 0 0,1 1 0,-1-1 0,1 1 0,-1-1 0,1 1 0,0-1 0,-1 1 0,1-1 0,0 1 0,-1-1 0,1 1 0,0-1 0,0 1 0,-1 0 0,1-1 0,0 1 0,0-1 0,0 1 0,0 0 0,0 1 0,0 0 0,0 0 0,1 1 0,0-1 0,-1 0 0,1 0 0,0 0 0,0 1 0,0-1 0,0 0 0,1 0 0,-1 0 0,0 0 0,1-1 0,-1 1 0,1 0 0,0-1 0,0 1 0,-1-1 0,1 1 0,3 0 0,5 4 10,0-2 1,1 1-1,0-1 0,0-1 1,0 0-1,1 0 1,14 0-1,88 3-89,-41-4-320,-12 1-2740,1-1-5050</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7:40.916"/>
    </inkml:context>
    <inkml:brush xml:id="br0">
      <inkml:brushProperty name="width" value="0.025" units="cm"/>
      <inkml:brushProperty name="height" value="0.025" units="cm"/>
    </inkml:brush>
  </inkml:definitions>
  <inkml:trace contextRef="#ctx0" brushRef="#br0">327 141 5349,'0'0'17451,"-8"-8"-16677,3 2-605,-1 1 0,0 0 0,-1 0-1,1 1 1,-1 0 0,1 0 0,-9-3-1,11 5-75,1 1-1,-1 0 0,1 0 0,-1 0 1,0 0-1,1 1 0,-1-1 0,0 1 1,0 0-1,1 0 0,-1 1 0,0-1 0,1 1 1,-1 0-1,0-1 0,1 2 0,-1-1 1,1 0-1,-1 1 0,1-1 0,-4 4 1,-5 4-50,0 1 0,0 1 0,1 0 1,1 1-1,-1 0 0,2 0 0,0 1 1,1 0-1,0 1 0,-10 24 0,7-11 43,1 0-1,1 1 0,2 0 0,-8 55 1,12-50-80,1 1 0,2 0 1,1 0-1,2-1 1,1 1-1,13 53 0,-12-69-11,1 0 0,1 0 0,0-1 0,1 1 0,1-2 0,1 1 0,0-1 0,1-1-1,1 0 1,0 0 0,1-2 0,0 1 0,21 14 0,-25-22 2,1 0 0,-1-1 1,1 0-1,1 0 0,-1-1 0,1-1 1,-1 0-1,1 0 0,0-1 0,0 0 1,0-1-1,0 0 0,0-1 0,1-1 1,-1 1-1,0-2 0,0 1 0,0-2 1,0 1-1,15-7 0,17-8 42,0-2-1,-2-1 1,62-42 0,-72 43-8,-6 5-28,-2-2 0,0-1-1,0-1 1,24-26 0,-34 29 117,-1 0-1,0 0 1,-1-1 0,-1-1 0,-1 0-1,0 0 1,8-23 0,-8 13 72,0 0 0,-2-1 1,-1 0-1,-1 0 0,-1 0 1,-2-1-1,-1 1 0,-1-1 0,-1 0 1,-6-29-1,5 45-120,-1 0 0,0 0-1,-1 0 1,0 1 0,-1-1 0,0 1 0,-1 0-1,-1 1 1,0-1 0,0 1 0,-1 1 0,-1-1-1,1 1 1,-2 1 0,1 0 0,-2 0-1,1 1 1,-1 0 0,0 1 0,0 0 0,-1 0-1,0 2 1,-20-8 0,17 9-331,0 0 0,0 0 1,-1 2-1,0 0 0,1 1 0,-1 0 0,0 1 1,1 1-1,-1 0 0,0 2 0,-16 3 0,4 2-729,1 2-1,-1 0 0,2 2 1,0 1-1,-26 17 0,4-1-5444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042"/>
    </inkml:context>
    <inkml:brush xml:id="br0">
      <inkml:brushProperty name="width" value="0.025" units="cm"/>
      <inkml:brushProperty name="height" value="0.025" units="cm"/>
    </inkml:brush>
  </inkml:definitions>
  <inkml:trace contextRef="#ctx0" brushRef="#br0">0 204 6983,'0'0'10623,"0"-9"-6133,1-9-2963,1-6 562,-2 1 2233,11 24-3783,-11-8-534,-1 3 105,0-1-1,1 0 1,0 1-1,0-1 1,1 1-1,-1-1 0,1 0 1,0 1-1,0-1 1,1 1-1,-1 0 1,1-1-1,0 1 0,0 0 1,0 0-1,1 0 1,0 0-1,-1 1 1,5-5-1,-6 7-109,2-2 0,1-1 0,-1 1 0,0-1 0,-1 0 0,1 0 0,3-7 0,-8 25-40,1 0 0,0 1 0,2-1 0,1 20 0,0-13 16,4 17-2115,-4-31 1099,0 0 0,0 0 0,1 0-1,0 0 1,1-1 0,-1 0 0,1 1 0,1-1-1,-1-1 1,7 8 0</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8:47.915"/>
    </inkml:context>
    <inkml:brush xml:id="br0">
      <inkml:brushProperty name="width" value="0.025" units="cm"/>
      <inkml:brushProperty name="height" value="0.025" units="cm"/>
    </inkml:brush>
  </inkml:definitions>
  <inkml:trace contextRef="#ctx0" brushRef="#br0">43 97 8776,'0'0'18220,"5"-16"-16378,-3 14-1684,-1 1-1,1-1 1,-1 0-1,0 0 1,0 0 0,0 0-1,0 0 1,0 0 0,0 0-1,0 0 1,-1 0-1,1 0 1,-1 0 0,1 0-1,-1-1 1,0 1 0,0 0-1,0-3 1,-9 11 219,0 7-359,-8 42 500,26-65-493,-8 9-26,1 0 1,-1-1 0,1 1 0,-1-1-1,1 1 1,-1-1 0,0 1 0,0-1-1,0 0 1,0 1 0,0-1 0,0 0-1,0 0 1,0-3 0,-5 26 0,1-7 0,15-30 0,-11 14 0,0 0 0,0 0 0,0 0 0,0 0 0,0-1 0,-1 1 0,1 0 0,-1-1 0,0 1 0,1 0 0,-1-1 0,0 1 0,0-3 0,-9-2 0,-10 15 0,16-5 0,-1 0 0,1 0 0,0 1 0,0-1 0,0 1 0,0-1 0,1 1 0,-1 0 0,1 0 0,0 0 0,0 0 0,1 0 0,-1 1 0,-1 4 0,4-8 0,-1-1 0,0 0 0,1 0 0,-1 1 0,0-1 0,1 0 0,-1 0 0,0 1 0,1-1 0,-1 0 0,0 0 0,1 0 0,-1 0 0,0 0 0,1 1 0,-1-1 0,1 0 0,-1 0 0,0 0 0,1 0 0,-1 0 0,1 0 0,-1 0 0,0 0 0,1-1 0,-1 1 0,1 0 0,-1 0 0,0 0 0,1 0 0,-1 0 0,0-1 0,1 1 0,-1 0 0,0 0 0,1-1 0,14-5 0,-8 1 0,0-1 0,0 1 0,0-1 0,-1-1 0,1 1 0,-2-1 0,1 0 0,-1 0 0,0-1 0,8-15 0,-46 64 0,31-37 0,0-1 0,0-1 0,0 1 0,1 0 0,-1 1 0,1-1 0,0 0 0,0 0 0,0 0 0,-1 5 0,3-8 0,1 1 0,-1-1 0,0 0 0,0 0 0,1 0 0,-1 0 0,0 0 0,1 0 0,-1 0 0,0-1 0,0 1 0,1 0 0,-1-1 0,0 1 0,0-1 0,0 1 0,2-2 0,2-1 0,1-1 0,-1-1 0,0 1 0,0-1 0,0 0 0,-1 0 0,0 0 0,0-1 0,0 0 0,0 1 0,-1-1 0,0-1 0,0 1 0,-1 0 0,0-1 0,3-10 0,-6 16 0,1 1 0,-1-1 0,1 1 0,-1-1 0,1 1 0,-1 0 0,1-1 0,-1 1 0,1 0 0,-1-1 0,1 1 0,-1 0 0,0 0 0,1 0 0,-1-1 0,1 1 0,-1 0 0,0 0 0,1 0 0,-1 0 0,0 0 0,1 0 0,-1 0 0,1 0 0,-1 1 0,0-1 0,0 0 0,-21 5 0,15-1 0,0 1 0,0 0 0,1 1 0,0-1 0,0 1 0,0 0 0,0 1 0,1-1 0,0 1 0,1 0 0,-7 13 0,11-20 0,0 0 0,0 0 0,1 1 0,-1-1 0,0 0 0,0 0 0,0 1 0,0-1 0,0 0 0,0 0 0,0 0 0,1 1 0,-1-1 0,0 0 0,0 0 0,0 0 0,0 1 0,1-1 0,-1 0 0,0 0 0,0 0 0,0 0 0,1 0 0,-1 0 0,0 1 0,0-1 0,1 0 0,-1 0 0,0 0 0,0 0 0,1 0 0,-1 0 0,0 0 0,0 0 0,1 0 0,-1 0 0,0 0 0,0 0 0,1 0 0,-1 0 0,0 0 0,0-1 0,1 1 0,-1 0 0,0 0 0,0 0 0,1 0 0,-1 0 0,0 0 0,0-1 0,0 1 0,0 0 0,1 0 0,-1 0 0,0-1 0,0 1 0,14-6 0,31-29 0,-42 32 0,0 1 0,0-1 0,0 0 0,0 0 0,-1 0 0,1-1 0,-1 1 0,0-1 0,0 1 0,0-1 0,2-6 0,-27 28 0,12-1 0,0 0 0,-10 23 0,24-48 0,0 1 0,0-1 0,-1 0 0,0 0 0,0 0 0,0-9 0,-2 16 0,0 1 0,-1-1 0,1 1 0,-1-1 0,1 1 0,0-1 0,-1 1 0,1-1 0,-1 1 0,1 0 0,-1-1 0,0 1 0,1 0 0,-1-1 0,1 1 0,-1 0 0,1 0 0,-1 0 0,0 0 0,1-1 0,-1 1 0,0 0 0,1 0 0,-1 0 0,1 0 0,-1 0 0,0 1 0,1-1 0,-1 0 0,0 0 0,1 0 0,-1 0 0,1 1 0,-1-1 0,1 0 0,-2 1 0,-23 9 0,22-8-9,0 1-1,-1 0 1,1 0-1,0 0 1,1 0-1,-1 1 1,0-1 0,1 1-1,0-1 1,0 1-1,0 0 1,0 0 0,1 0-1,0 0 1,-1 0-1,1 6 1,2-10-332,0 1 0,0 0 0,1-1 0,-1 1 0,0-1 1,1 1-1,-1-1 0,0 0 0,1 0 0,-1 0 0,1 1 0,-1-1 0,0 0 1,1-1-1,-1 1 0,1 0 0,1-1 0,7-1-5348,3-7-4459</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30.326"/>
    </inkml:context>
    <inkml:brush xml:id="br0">
      <inkml:brushProperty name="width" value="0.025" units="cm"/>
      <inkml:brushProperty name="height" value="0.025" units="cm"/>
    </inkml:brush>
  </inkml:definitions>
  <inkml:trace contextRef="#ctx0" brushRef="#br0">25 123 20692,'0'0'8397,"1"9"-7911,-1 87 481,-20 165 1,15-210-122,28-136-476,-1 9-329,-14 45-41,-3 1 0,0-1 0,-2 0 0,-1 0 0,-1-1 0,-5-41 0,4 72 0,0 0 0,0 1 0,0-1 0,0 0 0,0 1 0,0-1 0,0 0 0,0 1 0,0-1 0,0 0 0,0 1 0,-1-1 0,1 0 0,0 1 0,0-1 0,-1 1 0,1-1 0,0 1 0,-1-1 0,1 0 0,-1 1 0,1-1 0,0 1 0,-1 0 0,1-1 0,-1 1 0,0-1 0,1 1 0,-1 0 0,1-1 0,-1 1 0,1 0 0,-1 0 0,0-1 0,1 1 0,-1 0 0,0 0 0,1 0 0,-1 0 0,0 0 0,1 0 0,-1 0 0,0 0 0,1 0 0,-1 0 0,0 0 0,-1 1 0,1 0 0,-1 0 0,1 0 0,-1 0 0,1 1 0,-1-1 0,1 1 0,0-1 0,-1 1 0,1 0 0,0-1 0,0 1 0,0 0 0,0 0 0,0 2 0,-4 14 0,1-1 0,1 1 0,1 0 0,0 0 0,2 27 0,0-43 0,0-1 0,-1 0 0,1 1 0,0-1 0,0 1 0,0-1 0,1 0 0,-1 1 0,0-1 0,1 0 0,-1 1 0,0-1 0,1 0 0,0 1 0,-1-1 0,1 0 0,0 0 0,-1 0 0,1 0 0,0 0 0,0 0 0,0 0 0,0 0 0,0 0 0,0 0 0,0 0 0,0 0 0,1-1 0,-1 1 0,0 0 0,0-1 0,1 1 0,-1-1 0,0 0 0,1 1 0,-1-1 0,0 0 0,1 0 0,-1 0 0,1 0 0,-1 0 0,0 0 0,1 0 0,-1 0 0,0-1 0,2 1 0,3-2 0,-1 0 0,1 0 0,-1 0 0,1 0 0,-1-1 0,0 0 0,0 0 0,0 0 0,8-8 0,12-17 0,-1-1 0,-2-1 0,0-1 0,-3 0 0,0-2 0,15-38 0,-26 59 0,-3 12 0,1 25 0,-7 61 0,1-72 0,-4 88 0,0-39 0,3 0 0,9 89 0,-7-147 0,0 1 0,-1 0 0,2-1 0,-1 1 0,1-1 0,0 1 0,0-1 0,0 0 0,1 0 0,0 0 0,0 0 0,0 0 0,0-1 0,1 1 0,0-1 0,0 0 0,0 0 0,0-1 0,1 1 0,-1-1 0,1 0 0,0 0 0,0 0 0,0-1 0,6 3 0,12 7-1929,-11-2-3012</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37.849"/>
    </inkml:context>
    <inkml:brush xml:id="br0">
      <inkml:brushProperty name="width" value="0.025" units="cm"/>
      <inkml:brushProperty name="height" value="0.025" units="cm"/>
    </inkml:brush>
  </inkml:definitions>
  <inkml:trace contextRef="#ctx0" brushRef="#br0">0 0 6726,'0'0'10538</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38.796"/>
    </inkml:context>
    <inkml:brush xml:id="br0">
      <inkml:brushProperty name="width" value="0.025" units="cm"/>
      <inkml:brushProperty name="height" value="0.025" units="cm"/>
    </inkml:brush>
  </inkml:definitions>
  <inkml:trace contextRef="#ctx0" brushRef="#br0">0 33 15150,'0'0'15199,"2"11"-14575,0 8-257,-1-3-129,1-1 0,1 1 0,0-1-1,1 0 1,9 24 0,-13-38-238,1 0 0,0 0 0,-1 0 0,1 0 0,0-1 0,0 1 0,-1 0 0,1 0 0,0-1 0,0 1 0,0-1 0,0 1 0,0-1 0,0 1 0,0-1 0,0 0 0,0 1 0,0-1 0,0 0 0,1 0 0,-1 0 0,0 0 0,0 0 0,0 0 0,0 0 0,0 0 0,0 0 0,0-1 0,0 1 0,0 0 0,0-1 0,0 1 0,0-1 0,0 1 0,0-1 0,0 1 0,0-1 0,0 0 0,0 1 0,0-1 0,-1 0 0,1 0 0,0 0 0,-1 1 0,2-3 0,35-41 0,-36 42 0,20-29 0,28-59 0,-52 151 0,-2-35 0,2 1 0,1-1 0,1 29 0,1-54 0,0 0 0,0-1 0,0 1 0,0 0 0,0-1 0,0 1 0,1-1 0,-1 1 0,0 0 0,0-1 0,1 1 0,-1-1 0,0 1 0,1-1 0,-1 1 0,0-1 0,1 1 0,-1-1 0,1 1 0,-1-1 0,1 1 0,-1-1 0,1 0 0,-1 1 0,1-1 0,-1 0 0,1 1 0,0-1 0,-1 0 0,1 0 0,-1 0 0,1 0 0,0 1 0,-1-1 0,1 0 0,-1 0 0,1 0 0,0 0 0,-1 0 0,1-1 0,0 1 0,-1 0 0,1 0 0,-1 0 0,1 0 0,0-1 0,-1 1 0,1 0 0,-1-1 0,1 1 0,-1 0 0,1-1 0,-1 1 0,2-1 0,30-22 0,-4-9 0,0 0 0,43-71 0,-59 91-2582,1 5-4368,-9 6 4108,11-5-10248</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39.672"/>
    </inkml:context>
    <inkml:brush xml:id="br0">
      <inkml:brushProperty name="width" value="0.025" units="cm"/>
      <inkml:brushProperty name="height" value="0.025" units="cm"/>
    </inkml:brush>
  </inkml:definitions>
  <inkml:trace contextRef="#ctx0" brushRef="#br0">185 0 15407,'0'0'13741,"-3"9"-12599,-7 14-832,-2-1-1,0 0 1,-2 0-1,0-1 1,-1-1 0,-1 0-1,-22 19 1,38-39-310,0 0 0,0 0 0,0-1 0,0 1 0,0 0 0,0 0 0,0 0 0,0-1 0,0 1 0,0 0 0,0 0 0,0 0 0,0-1 0,-1 1 0,1 0 0,0 0 0,0 0 0,0 0 0,0-1 0,0 1 0,-1 0 0,1 0 0,0 0 0,0 0 0,0 0 0,0 0 0,-1-1 0,1 1 0,0 0 0,0 0 0,0 0 0,-1 0 0,1 0 0,0 0 0,0 0 0,-1 0 0,1 0 0,0 0 0,0 0 0,0 0 0,-1 0 0,1 0 0,0 0 0,0 0 0,0 0 0,-1 0 0,1 1 0,8-22 0,5-2 0,0 0 0,2 1 0,1 0 0,1 2 0,33-33 0,-50 53 0,0 0 0,1-1 0,-1 1 0,0 0 0,0 0 0,0 0 0,0 0 0,0 0 0,0 0 0,1-1 0,-1 1 0,0 0 0,0 0 0,0 0 0,0 0 0,1 0 0,-1 0 0,0 0 0,0 0 0,0 0 0,1 0 0,-1 0 0,0 0 0,0 0 0,0 0 0,1 0 0,-1 0 0,0 0 0,0 0 0,0 0 0,0 0 0,1 0 0,-1 0 0,0 0 0,0 0 0,0 0 0,0 1 0,1-1 0,-1 0 0,0 0 0,0 0 0,0 0 0,0 0 0,0 0 0,0 1 0,1-1 0,-1 0 0,0 0 0,0 0 0,0 0 0,0 1 0,0-1 0,0 0 0,0 0 0,0 0 0,0 0 0,0 1 0,0-1 0,0 0 0,1 21 0,-6 21 0,-12 10 0,8-27 0,2 0 0,1 0 0,-4 29 0,35-110 0,-22 45 0,0 1 0,0 0 0,-1-1 0,-1 0 0,1 0 0,-2 1 0,0-1 0,0 0 0,-4-20 0,4 31 0,0-1 0,0 1 0,-1-1 0,1 1 0,0-1 0,-1 1 0,1-1 0,0 1 0,-1-1 0,1 1 0,-1 0 0,1-1 0,-1 1 0,1-1 0,0 1 0,-1 0 0,0 0 0,1-1 0,-1 1 0,1 0 0,-1 0 0,1 0 0,-1-1 0,1 1 0,-1 0 0,0 0 0,1 0 0,-1 0 0,1 0 0,-1 0 0,0 0 0,1 0 0,-1 1 0,1-1 0,-1 0 0,1 0 0,-1 0 0,1 1 0,-1-1 0,1 0 0,-1 0 0,1 1 0,-1-1 0,0 1 0,-20 19 0,18-13 0,0 0 0,0 1 0,1-1 0,0 0 0,0 1 0,1-1 0,0 1 0,0-1 0,1 1 0,0 0 0,0-1 0,2 14 0,-1-17 0,0-1 0,0 0 0,0 1 0,0-1 0,1 0 0,0 0 0,-1 0 0,1 0 0,0 0 0,0 0 0,1-1 0,-1 1 0,0-1 0,1 1 0,0-1 0,-1 0 0,1 0 0,0 0 0,0 0 0,0-1 0,1 1 0,-1-1 0,0 0 0,1 1 0,-1-2 0,0 1 0,1 0 0,-1-1 0,5 1 0,50-2 0,-57 1 0,0 0 0,0 0 0,0 0 0,1 0 0,-1-1 0,0 1 0,0 0 0,0 0 0,0-1 0,0 1 0,0 0 0,0-1 0,0 1 0,0-1 0,-1 0 0,1 1 0,0-1 0,0 0 0,0 1 0,0-1 0,-1 0 0,1 0 0,0 0 0,-1 1 0,1-1 0,-1 0 0,1 0 0,-1 0 0,1 0 0,-1 0 0,0 0 0,1 0 0,-1 0 0,0 0 0,0 0 0,0 0 0,0-1 0,0 1 0,0 0 0,0 0 0,0 0 0,0 0 0,-1 0 0,1 0 0,0 0 0,-1 0 0,1 0 0,0 0 0,-1 0 0,1 0 0,-2-1 0,-2-2 0,0-1 0,-1 1 0,0 1 0,1-1 0,-1 0 0,-1 1 0,1 0 0,0 1 0,-10-4 0,-11-8 0,-2-3 0,-12-7 0,-69-55 0,109 79 0,0-1 0,0 1 0,0 0 0,-1 0 0,1 0 0,0 0 0,0 0 0,-1 0 0,1 0 0,0-1 0,0 1 0,0 0 0,0 0 0,-1 0 0,1 0 0,0-1 0,0 1 0,0 0 0,0 0 0,0 0 0,0-1 0,0 1 0,-1 0 0,1 0 0,0 0 0,0-1 0,0 1 0,0 0 0,0 0 0,0-1 0,0 1 0,0 0 0,0 0 0,0 0 0,0-1 0,0 1 0,0 0 0,0 0 0,1-1 0,-1 1 0,0 0 0,0 0 0,0 0 0,0-1 0,0 1 0,0 0 0,1 0 0,-1 0 0,0-1 0,16-1 0,23 5 0,52 12-367,8 2-1806,3-9-3337,-46-7-8989</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9.007"/>
    </inkml:context>
    <inkml:brush xml:id="br0">
      <inkml:brushProperty name="width" value="0.025" units="cm"/>
      <inkml:brushProperty name="height" value="0.025" units="cm"/>
    </inkml:brush>
  </inkml:definitions>
  <inkml:trace contextRef="#ctx0" brushRef="#br0">1 1 9321,'0'0'10217,"92"36"-8006,-20-34-770,17-2-832,8 0-513,6 0-353,-8 0-1472,-14-3-674,-15-1 321,-18-1-704,-16-3-3396</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9.334"/>
    </inkml:context>
    <inkml:brush xml:id="br0">
      <inkml:brushProperty name="width" value="0.025" units="cm"/>
      <inkml:brushProperty name="height" value="0.025" units="cm"/>
    </inkml:brush>
  </inkml:definitions>
  <inkml:trace contextRef="#ctx0" brushRef="#br0">338 1 16464,'0'0'1756,"7"8"-998,19 16 1096,47 34 1,-32-27-466,-36-27-1360,0 0-1,0 0 1,0 0-1,0 1 1,-1 0-1,0 0 1,0 0-1,0 1 1,-1-1-1,1 1 1,-1 0-1,-1 0 1,1 0-1,-1 0 1,0 0-1,0 0 1,-1 1-1,0-1 1,0 1-1,-1-1 1,1 1 0,-2 0-1,1-1 1,-1 1-1,1-1 1,-2 1-1,1-1 1,-1 0-1,0 0 1,0 1-1,-1-1 1,0 0-1,0-1 1,0 1-1,0-1 1,-1 1-1,-8 8 1,-15 16 187,-1-2-1,-1-1 1,-37 28 0,-107 64 402,67-47-1384,57-38-3948,19-13-6774</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09.071"/>
    </inkml:context>
    <inkml:brush xml:id="br0">
      <inkml:brushProperty name="width" value="0.025" units="cm"/>
      <inkml:brushProperty name="height" value="0.025" units="cm"/>
    </inkml:brush>
  </inkml:definitions>
  <inkml:trace contextRef="#ctx0" brushRef="#br0">329 591 9257,'0'0'1996,"3"-10"-1521,1-1-736,4-11 888,-8 22-728,0 0-1,0 0 1,0 0 0,0 0 0,0 0-1,0 0 1,-1 0 0,1 0 0,0 0-1,0 0 1,0 0 0,0 0-1,0 0 1,-1 0 0,1 0 0,0 0-1,0 0 1,0-1 0,0 1 0,0 0-1,0 0 1,0 0 0,-1 0 0,1 0-1,0 0 1,0 0 0,0 0-1,0-1 1,0 1 0,0 0 0,0 0-1,0 0 1,0 0 0,0 0 0,0 0-1,0-1 1,0 1 0,0 0 0,0 0-1,0 0 1,0 0 0,0 0-1,0-1 1,0 1 0,0 0 0,0 0-1,0 0 1,0 0 0,0-1 0,-16 15 7690,10-10-7474,2 0 0,-1 0 0,0 0 0,1 1 0,-8 10 0,-59 104 284,52-83-41,-2-1 0,-1-1 0,-1-1 0,-49 53 0,66-79-173,0 0 0,1 0-1,0 1 1,0-1-1,1 1 1,0 0 0,1 0-1,-1 1 1,2-1 0,-1 1-1,1-1 1,-2 17 0,0 14-343,1 64 1,3-53 303,0-28-145,1 211 14,2-195-23,1-1-1,2 1 0,2-1 1,14 41-1,-4-29 0,2 0 0,1-2 0,3 0 0,2-1 0,60 78 0,-60-93 24,1 0 0,2-2 0,1-2-1,1 0 1,1-2 0,1-2 0,1-1 0,41 20 0,373 144 116,14-35-182,-321-112 24,2-6 1,1-7-1,226 12 0,-91-18 54,746 16 32,-876-46-52,218-44 0,142-61 22,-44 8 8,-229 60-35,335-72 32,-12-48 26,334-179-39,-790 305-14,-3-5 1,-1-5-1,-3-3 0,-2-5 0,121-99 0,-199 145-6,48-38 74,-2-3-1,-3-2 1,67-82 0,-110 116-37,-1 0 0,0-1 0,-2-1 0,-1-1 0,16-43 0,-22 49-18,-1-1-1,-1 1 1,-1-1 0,-1 0-1,0 0 1,-1 0-1,-2 0 1,-4-36 0,2 42 36,-1 0 0,-1 0 0,0 0 0,-1 1 0,0-1 0,-1 1 0,0 1 0,-1-1 0,-1 1 1,0 1-1,-1-1 0,-21-18 0,3 5 8,-1 2 1,-1 1 0,-64-35-1,-1 9-29,-2 5 1,-172-52-1,-218-13 46,-395 33 4,283 36-10,465 25-75,-733-45 192,-130 84-186,495-22 33,-53 3 98,-133 81 247,186-15-288,306-55-32,45-5 135,-207 42 1,314-44-258,0 1 0,1 3 0,1 2 0,0 1 0,1 2 0,2 2 0,-1 1 0,2 3 0,-39 32 0,-53 65-5595,71-75-2873</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2:06.535"/>
    </inkml:context>
    <inkml:brush xml:id="br0">
      <inkml:brushProperty name="width" value="0.025" units="cm"/>
      <inkml:brushProperty name="height" value="0.025" units="cm"/>
    </inkml:brush>
  </inkml:definitions>
  <inkml:trace contextRef="#ctx0" brushRef="#br0">117 1030 4516,'-10'1'2611,"3"-1"-2150,-1 2-28,0-1 1,0 0-1,0-1 0,0 0 0,0 0 1,0-1-1,0 0 0,1 0 0,-14-4 1,21 5-363,-1-1 0,1 1 1,-1 0-1,1 0 0,-1-1 0,1 1 1,0 0-1,-1-1 0,1 1 1,-1 0-1,1-1 0,0 1 1,-1-1-1,1 1 0,0 0 0,0-1 1,-1 1-1,1-1 0,0 1 1,0-1-1,0 1 0,0-1 1,0 1-1,-1-1 0,1 0 1,0 1-1,0-1 0,0 1 0,0-1 1,0 1-1,1-1 0,-1 1 1,0-1-1,0 1 0,0-1 1,0 1-1,1-1 0,-1 1 0,0-1 1,0 1-1,1 0 0,-1-1 1,0 1-1,1-1 0,-1 1 1,0 0-1,1-1 0,-1 1 0,1 0 1,-1-1-1,1 1 0,-1 0 1,1 0-1,-1-1 0,0 1 1,1 0-1,0 0 0,35-15 189,-31 14-38,525-138 1961,-465 124-2097,1420-248 1074,-568 115-798,-563 83-319,1118-188 95,-892 165 76,-568 85-501,-21-2-1514,-22-4-1460</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2:56.476"/>
    </inkml:context>
    <inkml:brush xml:id="br0">
      <inkml:brushProperty name="width" value="0.025" units="cm"/>
      <inkml:brushProperty name="height" value="0.025" units="cm"/>
    </inkml:brush>
  </inkml:definitions>
  <inkml:trace contextRef="#ctx0" brushRef="#br0">0 28 14061,'0'0'6764,"8"0"-5248,34-3 1655,-29 9-1037,8 4-14,-16-15-861,-7-12 382,1 17-1638,1 0-1,0 1 1,0-1 0,0 0 0,0 0 0,0 0 0,0 0 0,0 0 0,-1 0 0,1 1 0,0-1 0,0 0 0,0 0 0,0 0 0,0 0 0,-1 0 0,1 0 0,0 0 0,0 0 0,0 0 0,0 0-1,-1 0 1,1 0 0,0 0 0,0 0 0,0 0 0,0 0 0,-1 0 0,1 0 0,0 0 0,0 0 0,0 0 0,0 0 0,-1 0 0,1 0 0,0 0 0,0 0 0,0 0 0,0 0 0,-1 0 0,1-1-1,0 1 1,-2 20-28,1-14 25,2 19 0,0-24 0,-1-1 0,0 1 0,0 0 0,0-1 0,0 1 0,0-1 0,1 1 0,-1 0 0,0-1 0,1 1 0,-1-1 0,0 1 0,1-1 0,-1 1 0,1-1 0,-1 1 0,1-1 0,-1 0 0,1 1 0,-1-1 0,1 0 0,-1 1 0,1-1 0,-1 0 0,1 1 0,-1-1 0,1 0 0,0 0 0,-1 0 0,1 0 0,1 0 0,-1-1 0,0 0 0,0 0 0,0-1 0,0 1 0,0 0 0,0-1 0,0 1 0,-1-1 0,1 1 0,0-1 0,-1 0 0,1 1 0,-1-1 0,0 0 0,0 1 0,1-1 0,-1 0 0,0 1 0,-1-4 0,1-37 0,0 41 0,0 1 0,0 0 0,0-1 0,0 1 0,0 0 0,0-1 0,0 1 0,0 0 0,0-1 0,0 1 0,0 0 0,0-1 0,0 1 0,-1 0 0,1 0 0,0-1 0,0 1 0,0 0 0,-1-1 0,1 1 0,0 0 0,0 0 0,-1 0 0,1-1 0,0 1 0,-1 0 0,1 0 0,0 0 0,0 0 0,-1-1 0,1 1 0,0 0 0,-1 0 0,1 0 0,0 0 0,-1 0 0,1 0 0,0 0 0,-1 0 0,1 0 0,0 0 0,-1 0 0,1 0 0,0 0 0,-1 0 0,1 1 0,0-1 0,-1 0 0,1 0 0,-12 14 0,10-5 0,1-1 0,0 0 0,0 1 0,1-1 0,1 14 0,-1-20 0,0 0 0,0-1 0,0 1 0,1 0 0,-1 0 0,0-1 0,1 1 0,-1 0 0,1-1 0,0 1 0,-1-1 0,1 1 0,0-1 0,0 1 0,0-1 0,0 1 0,0-1 0,0 0 0,1 0 0,-1 1 0,0-1 0,1 0 0,-1 0 0,1 0 0,-1-1 0,1 1 0,-1 0 0,1 0 0,-1-1 0,1 1 0,0-1 0,-1 0 0,4 1 0,-4-2 0,0 1 0,0-1 0,0 0 0,0 1 0,0-1 0,0 0 0,0 0 0,-1 0 0,1 0 0,0 0 0,-1 0 0,1 0 0,0 0 0,-1 0 0,1 0 0,-1 0 0,1 0 0,-1 0 0,0-1 0,0 1 0,1 0 0,-1 0 0,0-2 0,6-37 0,-6 33 0,4 1-757,4 16-1341,-7-8 1663,0 0 0,0-1 0,0 1 0,0 0 1,0-1-1,0 1 0,0-1 0,1 0 0,-1 1 1,1-1-1,-1 0 0,1 0 0,-1 0 0,1 0 0,0 0 1,-1 0-1,4 1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370"/>
    </inkml:context>
    <inkml:brush xml:id="br0">
      <inkml:brushProperty name="width" value="0.025" units="cm"/>
      <inkml:brushProperty name="height" value="0.025" units="cm"/>
    </inkml:brush>
  </inkml:definitions>
  <inkml:trace contextRef="#ctx0" brushRef="#br0">1 58 14894,'0'0'9417,"57"-21"-7944,-19 10-223,2 1-322,-1 3-351,-1 1-513,-6 3-32,-9 3-1153,-10 0-1473,-9 0-1795,-4 8-1792</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24.895"/>
    </inkml:context>
    <inkml:brush xml:id="br0">
      <inkml:brushProperty name="width" value="0.025" units="cm"/>
      <inkml:brushProperty name="height" value="0.025" units="cm"/>
    </inkml:brush>
  </inkml:definitions>
  <inkml:trace contextRef="#ctx0" brushRef="#br0">10 41 5509,'0'0'18343,"-2"-16"-10749,-2-3-6300,0 14-1846,6 7 549,2 4-2473</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49.465"/>
    </inkml:context>
    <inkml:brush xml:id="br0">
      <inkml:brushProperty name="width" value="0.025" units="cm"/>
      <inkml:brushProperty name="height" value="0.025" units="cm"/>
    </inkml:brush>
  </inkml:definitions>
  <inkml:trace contextRef="#ctx0" brushRef="#br0">65 0 11435,'0'0'11648,"0"10"-10276,-1 25 207,-1 0 0,-9 39-1,-3 46-495,8 281 1084,7-277-1841,-17-192-326,6-26 0,5 0 0,9-128 0,-3 192 0,2 0 0,0 1 0,2-1 0,11-33 0,-13 55 0,0 0 0,0 0 0,1 0 0,0 0 0,1 1 0,0 0 0,0 0 0,8-9 0,-9 13 0,0-1 0,0 1 0,0 0 0,0 0 0,1 0 0,-1 1 0,1-1 0,0 1 0,0 0 0,0 1 0,0-1 0,0 1 0,0 0 0,10-1 0,-3 2 0,-1 0 0,0 0 0,0 1 0,1 0 0,-1 1 0,0 1 0,0-1 0,0 2 0,-1 0 0,1 0 0,-1 0 0,13 9 0,-18-10 0,0 1 0,0-1 0,0 1 0,-1 0 0,1 1 0,-1-1 0,0 1 0,-1-1 0,1 1 0,-1 1 0,0-1 0,0 0 0,0 1 0,-1-1 0,0 1 0,0 0 0,0 0 0,-1 0 0,0 0 0,0 0 0,0 0 0,-1 0 0,0 0 0,-1 8 0,0-8 0,-1-1 0,1 1 0,-1 0 0,0-1 0,-1 0 0,0 1 0,1-1 0,-2 0 0,1-1 0,0 1 0,-1 0 0,0-1 0,0 0 0,0 0 0,-1 0 0,1 0 0,-1-1 0,-5 3 0,-7 4 0,1-1 0,-1 0 0,-1-1 0,-22 6 0,26-9 0,0-2 0,0 1 0,0-2 0,0 0 0,-1-1 0,1 0 0,-20-2 0,33 1-10,0 0-1,-1 0 1,1 0 0,0-1 0,-1 1-1,1 0 1,0 0 0,0-1 0,-1 1-1,1-1 1,0 1 0,0-1 0,0 1-1,0-1 1,0 0 0,0 0 0,0 0-1,0 1 1,0-1 0,0 0 0,0 0-1,0 0 1,1 0 0,-1 0 0,0 0-1,1-1 1,-1 1 0,1 0 0,-1 0-1,1 0 1,-1-1 0,1 1 0,0 0-1,0 0 1,0-1 0,0 1 0,0 0-1,0-1 1,0 1 0,0-3 0,2-1-461,-1 0-1,0 0 1,1-1 0,0 1 0,1 0 0,-1 0 0,1 1 0,5-9 0,25-27-10147</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50.341"/>
    </inkml:context>
    <inkml:brush xml:id="br0">
      <inkml:brushProperty name="width" value="0.025" units="cm"/>
      <inkml:brushProperty name="height" value="0.025" units="cm"/>
    </inkml:brush>
  </inkml:definitions>
  <inkml:trace contextRef="#ctx0" brushRef="#br0">27 81 11851,'0'0'16805,"1"9"-15780,-3 29-253,-1 1-1,-2-1 1,-13 51-1,90-383-771,-84 347 0,5-28 0,1 1 0,2-1 0,-2 39 0,5-62 0,1-1 0,0 0 0,0 1 0,0-1 0,0 1 0,0-1 0,1 0 0,-1 1 0,0-1 0,1 0 0,-1 1 0,1-1 0,-1 0 0,1 1 0,-1-1 0,1 0 0,0 0 0,0 0 0,0 0 0,-1 0 0,1 1 0,0-2 0,0 1 0,1 0 0,-1 0 0,0 0 0,0 0 0,0-1 0,1 1 0,-1 0 0,0-1 0,0 0 0,1 1 0,-1-1 0,1 1 0,-1-1 0,0 0 0,1 0 0,-1 0 0,0 0 0,1 0 0,-1 0 0,1 0 0,-1-1 0,2 1 0,3-2 0,0 1 0,0-1 0,1-1 0,-2 1 0,1-1 0,0 0 0,0 0 0,9-7 0,10-14 0,0 0 0,-1-2 0,-2 0 0,26-40 0,-28 38 0,-20 28 0,0 0 0,0 0 0,0 0 0,0 0 0,0-1 0,0 1 0,1 0 0,-1 0 0,0 0 0,0 0 0,0 0 0,0-1 0,0 1 0,0 0 0,0 0 0,0 0 0,1 0 0,-1 0 0,0 0 0,0 0 0,0 0 0,0-1 0,0 1 0,1 0 0,-1 0 0,0 0 0,0 0 0,0 0 0,0 0 0,1 0 0,-1 0 0,0 0 0,0 0 0,0 0 0,0 0 0,1 0 0,-1 0 0,0 0 0,0 0 0,0 0 0,0 0 0,0 1 0,1-1 0,-1 0 0,0 0 0,0 0 0,0 0 0,0 0 0,0 0 0,1 0 0,-1 0 0,0 1 0,0-1 0,0 0 0,0 0 0,0 0 0,0 0 0,0 0 0,0 1 0,0-1 0,0 0 0,0 0 0,0 0 0,1 0 0,-1 1 0,0-1 0,3 21 0,-4 30 0,-8 47 0,-1 57 0,10-155-48,0 0 0,0 0 0,0 1-1,0-1 1,0 0 0,0 1 0,0-1 0,0 0 0,1 1 0,-1-1 0,0 0-1,0 1 1,0-1 0,0 0 0,1 0 0,-1 1 0,0-1 0,0 0 0,1 0-1,-1 0 1,0 1 0,0-1 0,1 0 0,-1 0 0,0 0 0,0 0-1,1 1 1,-1-1 0,0 0 0,1 0 0,-1 0 0,0 0 0,1 0 0,-1 0-1,0 0 1,1 0 0,-1 0 0,0 0 0,1 0 0,-1 0 0,0 0-1,1 0 1,-1-1 0,0 1 0,1 0 0,-1 0 0,0 0 0,0 0 0,1 0-1,-1-1 1,0 1 0,0 0 0,1 0 0,-1-1 0,0 1 0,0 0 0,0 0-1,1-1 1,-1 1 0,0 0 0,0-1 0,17-17-7997,-12-2-4020</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51.184"/>
    </inkml:context>
    <inkml:brush xml:id="br0">
      <inkml:brushProperty name="width" value="0.025" units="cm"/>
      <inkml:brushProperty name="height" value="0.025" units="cm"/>
    </inkml:brush>
  </inkml:definitions>
  <inkml:trace contextRef="#ctx0" brushRef="#br0">11 83 10025,'0'0'18498,"0"9"-17297,-4 43-161,1-27-779,1-1-1,1 1 1,3 37-1,-1-62-253,-1 1-1,0-1 1,0 1-1,1 0 1,-1-1 0,0 1-1,0-1 1,1 1-1,-1-1 1,1 0-1,-1 1 1,0-1 0,1 1-1,-1-1 1,1 0-1,-1 1 1,1-1-1,-1 0 1,1 1 0,-1-1-1,1 0 1,0 0-1,-1 1 1,1-1 0,-1 0-1,1 0 1,-1 0-1,1 0 1,0 0-1,-1 0 1,1 0 0,-1 0-1,1 0 1,0 0-1,-1 0 1,1-1-1,-1 1 1,1 0 0,0-1-1,24-9 356,-7-6-319,0 0 1,-2-1-1,1-1 1,-2 0-1,-1-1 1,18-30-1,25-31-11,-57 79-32,0 1 0,0-1 0,1 1 0,-1-1 0,0 1 0,0-1 0,1 1 0,-1 0 0,0-1 0,1 1 0,-1-1 0,1 1 0,-1 0 0,1-1 0,-1 1 0,0 0 0,1-1 0,-1 1 0,1 0 0,-1 0 0,1 0 0,0-1 0,-1 1 0,1 0 0,-1 0 0,1 0 0,-1 0 0,1 0 0,-1 0 0,1 0 0,-1 0 0,1 0 0,0 0 0,-1 0 0,1 1 0,0-1 0,7 23 0,-7 46 0,-1-59 0,0 0 0,0-1 0,0 0 0,1 0 0,0 0 0,5 18 0,-5-26 0,-1 0 0,0 0 0,1 0 0,-1 0 0,1 0 0,-1 0 0,1 0 0,0 0 0,0-1 0,-1 1 0,1 0 0,0 0 0,0-1 0,0 1 0,0 0 0,0-1 0,-1 1 0,1-1 0,0 1 0,0-1 0,1 1 0,1-1 0,-1 0 0,0 0 0,1 0 0,-1-1 0,1 1 0,-1-1 0,0 1 0,0-1 0,1 0 0,-1 0 0,0 0 0,0 0 0,0-1 0,0 1 0,0-1 0,2-1 0,14-14 0,-1 0 0,0-1 0,-2-1 0,0-1 0,-1 0 0,-1-1 0,-1 0 0,17-40 0,-27 73-1763,-1 29-5186,-1-26-739</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51.776"/>
    </inkml:context>
    <inkml:brush xml:id="br0">
      <inkml:brushProperty name="width" value="0.025" units="cm"/>
      <inkml:brushProperty name="height" value="0.025" units="cm"/>
    </inkml:brush>
  </inkml:definitions>
  <inkml:trace contextRef="#ctx0" brushRef="#br0">87 12 5477,'0'0'9898,"-11"-2"-5398,-2-1-3295,-17-2 423,-1 3 3077,31 2-4665,0 0 1,0 1 0,0-1-1,0 0 1,-1 0 0,1 0-1,0 0 1,0 0-1,0 0 1,0 1 0,0-1-1,0 0 1,0 0 0,0 0-1,-1 0 1,1 1 0,0-1-1,0 0 1,0 0 0,0 0-1,0 0 1,0 1 0,0-1-1,0 0 1,0 0 0,0 0-1,0 0 1,0 1-1,0-1 1,0 0 0,0 0-1,1 0 1,-1 0 0,0 1-1,0-1 1,0 0 0,0 0-1,0 0 1,0 0 0,0 0-1,0 1 1,1-1 0,-1 0-1,0 0 1,0 0 0,0 0-1,0 0 1,0 0 0,1 0-1,-1 0 1,0 0-1,0 1 1,0-1 0,0 0-1,1 0 1,-1 0 0,0 0-1,0 0 1,0 0 0,1 0-1,12 9 193,25-2 207,-1-2 1,1-1-1,0-1 1,43-4 0,-21 1-365,-32 0-55,102 6 17,-117-5-49,1 1-1,-1 1 1,0 0-1,0 1 1,0 0 0,0 1-1,16 9 1,-27-13 13,0 0-1,0 0 1,0 0 0,0 0-1,-1 0 1,1 1 0,0-1-1,-1 1 1,1 0 0,-1-1 0,1 1-1,-1 0 1,0 0 0,1 0-1,-1 0 1,0 0 0,-1 0-1,1 0 1,0 0 0,0 0-1,-1 0 1,1 0 0,-1 4 0,0-3 6,-1 0 1,0 0 0,0 0 0,0 0-1,0 0 1,0 0 0,0 0 0,-1 0-1,0 0 1,1 0 0,-1-1 0,0 1-1,0-1 1,-4 4 0,-9 7 35,0-1 1,-1 0-1,-1 0 0,-18 8 1,31-17-44,-54 31-1,-2-3 0,0-2 0,-74 23 0,110-45-712,32-13-2282,13-8-2365,7-7-8702</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52.763"/>
    </inkml:context>
    <inkml:brush xml:id="br0">
      <inkml:brushProperty name="width" value="0.025" units="cm"/>
      <inkml:brushProperty name="height" value="0.025" units="cm"/>
    </inkml:brush>
  </inkml:definitions>
  <inkml:trace contextRef="#ctx0" brushRef="#br0">25 1 7495,'0'0'9182,"0"10"-6299,-2 167 5577,4 226-5202,1-158-1769,-3-311-1489,-1-49 0,22-181 0,-15 258 0,-2 0 0,2 0 0,2 0 0,1 1 0,22-54 0,-30 88 0,0 0 0,1 0 0,-1 1 0,1-1 0,0 0 0,0 1 0,0-1 0,0 1 0,0 0 0,1 0 0,-1 0 0,1 0 0,-1 0 0,1 0 0,0 1 0,0 0 0,-1-1 0,1 1 0,0 0 0,6-1 0,-4 1 0,0 1 0,0 0 0,0 0 0,0 0 0,0 1 0,0 0 0,0 0 0,0 0 0,0 0 0,0 1 0,0 0 0,4 3 0,-1-1 0,0 0 0,0 1 0,0 0 0,-1 0 0,1 1 0,-1 0 0,-1 1 0,1-1 0,-1 1 0,-1 1 0,1-1 0,-1 1 0,0 0 0,3 8 0,-6-13 0,-2 1 0,1-1 0,0 1 0,-1-1 0,1 1 0,-1-1 0,0 1 0,0-1 0,0 0 0,-1 1 0,1-1 0,-1 1 0,0-1 0,0 0 0,0 1 0,0-1 0,-1 0 0,-2 5 0,-1-2 0,1 1 0,-1-1 0,-1 0 0,1 0 0,-1-1 0,0 0 0,-13 9 0,-2-1 0,-2-1 0,1-1 0,-1-1 0,-31 10 0,43-17 0,0 1 0,-1-1 0,1-1 0,-1 0 0,1-1 0,-1 0 0,0-1 0,0 0 0,-14-2 0,42 4-4219,9 2-8752,1 4-1837</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53.295"/>
    </inkml:context>
    <inkml:brush xml:id="br0">
      <inkml:brushProperty name="width" value="0.025" units="cm"/>
      <inkml:brushProperty name="height" value="0.025" units="cm"/>
    </inkml:brush>
  </inkml:definitions>
  <inkml:trace contextRef="#ctx0" brushRef="#br0">51 73 24535,'0'0'5819,"-3"12"-4340,-12 54-1292,2 1-1,4 0 1,2 0 0,3 80 0,18-211-187,-2-62 0,-5-149 0,-11 316 0,3-33 0,-1 0 0,1 0 0,1 0 0,-1 0 0,1 0 0,1 0 0,0 0 0,3 14 0,-4-21 0,1 0 0,0 0 0,0 1 0,0-1 0,0 0 0,0 0 0,0 0 0,0 0 0,0-1 0,0 1 0,0 0 0,1 0 0,-1-1 0,0 1 0,0-1 0,1 1 0,-1-1 0,1 1 0,-1-1 0,0 0 0,1 0 0,-1 1 0,1-1 0,-1 0 0,1-1 0,-1 1 0,0 0 0,1 0 0,-1 0 0,1-1 0,-1 1 0,0-1 0,1 1 0,-1-1 0,0 0 0,2 0 0,5-3 0,0 1 0,-1-1 0,0-1 0,12-8 0,3-6 0,-2-2 0,0-1 0,26-36 0,-30 35 0,-15 24 0,-1-1 0,1 0 0,-1 0 0,1 1 0,-1-1 0,0 0 0,1 1 0,-1-1 0,0 0 0,1 1 0,-1-1 0,0 1 0,0-1 0,1 0 0,-1 1 0,0-1 0,0 1 0,0-1 0,0 1 0,0-1 0,1 1 0,-1-1 0,0 1 0,0-1 0,0 1 0,0-1 0,0 1 0,-1-1 0,1 1 0,0-1 0,0 1 0,0-1 0,-1 1 0,2 25 0,-13 92 0,-2 42 0,14-156-16,0 0 0,0 0 1,0 0-1,1 0 0,-1 0 0,1 0 1,0 0-1,0 0 0,0 0 0,2 4 1,-1-6-107,-1-1 0,0 0 0,0 0 0,1 0 0,-1 0 0,1 0 0,-1 0 1,0 0-1,1-1 0,0 1 0,-1 0 0,1-1 0,-1 1 0,1-1 1,0 0-1,-1 1 0,1-1 0,0 0 0,0 0 0,-1 0 0,1 0 1,0 0-1,-1-1 0,1 1 0,3-1 0,8-3-8515</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05.874"/>
    </inkml:context>
    <inkml:brush xml:id="br0">
      <inkml:brushProperty name="width" value="0.025" units="cm"/>
      <inkml:brushProperty name="height" value="0.025" units="cm"/>
    </inkml:brush>
  </inkml:definitions>
  <inkml:trace contextRef="#ctx0" brushRef="#br0">19 0 10730,'0'0'7559,"0"49"-6918,-2-20 384,-2 9 320,4 6-544,-3 8-545,3 6-128,-3 5-96,0 0-64,1 1-192,2-1 256,-1-3 0,1-2-32,0-4-833,0-2-4900</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06.202"/>
    </inkml:context>
    <inkml:brush xml:id="br0">
      <inkml:brushProperty name="width" value="0.025" units="cm"/>
      <inkml:brushProperty name="height" value="0.025" units="cm"/>
    </inkml:brush>
  </inkml:definitions>
  <inkml:trace contextRef="#ctx0" brushRef="#br0">18 0 22069,'-9'68'1249,"0"-4"-865,9-1-448,0-5-1761,6-3-2243,6 4-3363</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06.557"/>
    </inkml:context>
    <inkml:brush xml:id="br0">
      <inkml:brushProperty name="width" value="0.025" units="cm"/>
      <inkml:brushProperty name="height" value="0.025" units="cm"/>
    </inkml:brush>
  </inkml:definitions>
  <inkml:trace contextRef="#ctx0" brushRef="#br0">12 0 18706,'-6'104'1601,"0"-9"-95,6-6 704,0-8-865,6-7-768,5-2-193,0 0-288,0-4-737,-5-5-1152,-4-1-2179,-2-5-4004</inkml:trace>
  <inkml:trace contextRef="#ctx0" brushRef="#br0" timeOffset="1">28 1758 23991,'-11'53'2626,"0"-4"-1216,7-6-450,2-5-703,2-4-450,0-2-607,0-5-1154,0 2 0,0-4 737,0 1 865,0 1 448,0-2 288,0 0-160,2 1-224,6 0-736,3-1-2211,-2-1 160,-1 1-2850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6.742"/>
    </inkml:context>
    <inkml:brush xml:id="br0">
      <inkml:brushProperty name="width" value="0.025" units="cm"/>
      <inkml:brushProperty name="height" value="0.025" units="cm"/>
    </inkml:brush>
  </inkml:definitions>
  <inkml:trace contextRef="#ctx0" brushRef="#br0">5 3 15535,'0'0'8925,"10"0"-7125,9-1-991,-8 0-536,0 1-1,0 0 0,0 0 1,19 4-1,-27-3-264,-1-1 1,0 1-1,0-1 0,0 1 1,0 0-1,0 0 1,0 0-1,0 0 0,0 0 1,-1 0-1,1 0 1,0 1-1,-1-1 0,1 1 1,0-1-1,-1 1 0,0 0 1,1 0-1,-1-1 1,0 1-1,0 0 0,0 0 1,0 0-1,-1 0 0,1 0 1,0 1-1,-1-1 1,1 0-1,-1 0 0,0 0 1,0 4-1,0 0 135,0 0-1,-1 1 1,0-1-1,0 0 1,-1 0-1,-4 12 0,3-8-23,26-10 233,-9-4-455,-8 2-68,1 0 0,-1 1-1,1-1 1,0 1 0,0 1-1,0-1 1,8 2 0,-14-1 153,0 0 0,-1 0 1,1 1-1,0-1 1,-1 1-1,1-1 0,-1 1 1,1-1-1,-1 1 0,1-1 1,-1 1-1,1-1 0,-1 1 1,0-1-1,1 1 0,-1 0 1,0-1-1,1 1 0,-1 0 1,0-1-1,0 1 0,0 0 1,1-1-1,-1 1 0,0 0 1,0-1-1,0 1 0,0 0 1,0 0-1,0-1 0,-1 1 1,1 0-1,0-1 0,0 1 1,0 0-1,-1-1 0,1 1 1,0 0-1,-1-1 0,1 1 1,0-1-1,-1 2 0,-17 27 292,9-22 11,-1-1 0,0-1 0,0 1 0,0-2 0,-1 1 0,0-1 0,0-1 0,0 0-1,0-1 1,0 0 0,-1 0 0,1-1 0,0-1 0,-1 0 0,-19-3 0,29 3-285,1 0 0,-1 0 0,1 0 0,0 0 0,-1-1 0,1 1 0,0 0 0,-1-1 0,1 1 0,0-1 0,-1 0 0,1 1 0,0-1 0,0 0 0,0 0 0,0 0 0,0 0 0,0 0 0,0 0 0,0 0 0,0 0 0,0 0 0,0 0 0,1 0 0,-1-1 0,0 1 0,1 0 0,-1-3 0,1 4-101,1-1 1,-1 1-1,1-1 0,-1 1 1,1 0-1,-1 0 0,1-1 1,-1 1-1,1 0 1,0 0-1,-1-1 0,1 1 1,0 0-1,-1 0 0,1 0 1,-1 0-1,1 0 0,0 0 1,-1 0-1,1 0 0,0 0 1,-1 1-1,1-1 0,0 0 1,-1 0-1,1 0 1,-1 1-1,2 0 0,19 5-4875,1 0 96,1-3-1147</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12.789"/>
    </inkml:context>
    <inkml:brush xml:id="br0">
      <inkml:brushProperty name="width" value="0.025" units="cm"/>
      <inkml:brushProperty name="height" value="0.025" units="cm"/>
    </inkml:brush>
  </inkml:definitions>
  <inkml:trace contextRef="#ctx0" brushRef="#br0">0 43 11275,'0'0'5669,"75"-1"-4484,-29-4-608,11-1-417,9 3-96,9-2-32,7 1 32,5 1-544,0 1-1795,0-5-1728,1 0-3941</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13.132"/>
    </inkml:context>
    <inkml:brush xml:id="br0">
      <inkml:brushProperty name="width" value="0.025" units="cm"/>
      <inkml:brushProperty name="height" value="0.025" units="cm"/>
    </inkml:brush>
  </inkml:definitions>
  <inkml:trace contextRef="#ctx0" brushRef="#br0">1 0 5093,'72'0'-769</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13.492"/>
    </inkml:context>
    <inkml:brush xml:id="br0">
      <inkml:brushProperty name="width" value="0.025" units="cm"/>
      <inkml:brushProperty name="height" value="0.025" units="cm"/>
    </inkml:brush>
  </inkml:definitions>
  <inkml:trace contextRef="#ctx0" brushRef="#br0">0 0 10378,'156'1'2429,"-16"-1"-1799,173 22 0,-231-10-951,0-4 1,1-4 0,-1-4-1,111-12 1,-137 1 1986,-36 7 105,1 0-1,-1 1 1,1 1-1,-1 1 1,28 2-1,-42 1-1708,1-1 0,-1 1 0,0 1 1,0-1-1,0 1 0,7 4 0,-8-4-95,1 0 0,0 0 0,0-1-1,1 1 1,-1-1 0,11 2 0,-16-4 11,29 1-2061,-10-6-2336,6-16-6070</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14.486"/>
    </inkml:context>
    <inkml:brush xml:id="br0">
      <inkml:brushProperty name="width" value="0.025" units="cm"/>
      <inkml:brushProperty name="height" value="0.025" units="cm"/>
    </inkml:brush>
  </inkml:definitions>
  <inkml:trace contextRef="#ctx0" brushRef="#br0">394 11 13613,'0'0'6652,"-9"-3"-4362,3 2-2147,0-1 0,1 1 0,-1 0 1,0 0-1,0 0 0,0 1 0,0 0 1,0 0-1,0 0 0,0 1 0,0 0 1,0 0-1,0 1 0,1-1 0,-1 1 1,0 1-1,-6 3 0,-13 7 217,1 2 0,1 1 0,0 0 0,1 2 0,1 1 0,-29 31 0,41-40-213,1 0-1,-1 1 1,2 0-1,0 0 1,0 1-1,1 0 0,0 0 1,1 0-1,1 1 1,0 0-1,0 0 1,1 0-1,1 0 1,0 0-1,1 24 0,1-32-137,1 0-1,0 0 1,1 0-1,-1 0 1,1 0-1,0-1 1,0 1-1,1-1 1,-1 1 0,1-1-1,0 0 1,0 0-1,1 0 1,-1 0-1,1-1 1,-1 0-1,1 1 1,0-1-1,1 0 1,-1-1-1,0 1 1,1-1-1,0 0 1,-1 0-1,1 0 1,0-1-1,8 2 1,8 2 58,0-1 0,0-1 0,1-1 0,-1-1 0,25-1 0,-34-1 90,-1 0 1,0-1-1,0 0 0,0-1 0,0 0 1,20-10-1,-27 12-120,-1 0 0,0 0-1,0-1 1,-1 0 0,1 1 0,0-1-1,0 0 1,-1-1 0,1 1 0,-1 0-1,0-1 1,0 1 0,0-1 0,0 0-1,0 1 1,0-1 0,-1 0-1,0 0 1,1 0 0,-1 0 0,0 0-1,0-1 1,-1 1 0,1 0 0,-1 0-1,1-1 1,-1-5 0,-1 7-37,1 0 0,-1 0 0,0 0 0,0 0 0,0 1 0,0-1 0,0 0 0,0 1 0,0-1 0,0 0 0,-1 1 0,1 0 0,-1-1 0,1 1 0,-1 0 0,1 0 0,-1 0 0,0 0 0,0 0 0,-3-2 0,-44-13 0,30 11 0,19 5 0,0 0 0,-1 0 0,1-1 0,0 1 0,-1 0 0,1 0 0,0 0 0,0-1 0,-1 1 0,1 0 0,0 0 0,0-1 0,0 1 0,0 0 0,-1 0 0,1-1 0,0 1 0,0 0 0,0-1 0,0 1 0,0 0 0,0-1 0,0 1 0,-1 0 0,1-1 0,0 1 0,0 0 0,0-1 0,0 1 0,1 0 0,-1-1 0,0 1 0,0 0 0,0 0 0,0-1 0,0 1 0,0 0 0,0-1 0,1 1 0,-1 0 0,0 0 0,0-1 0,0 1 0,1 0 0,-1 0 0,0-1 0,0 1 0,1 0 0,-1 0 0,0 0 0,0-1 0,1 1 0,-1 0 0,0 0 0,1 0 0,-1 0 0,0 0 0,0 0 0,1 0 0,-1 0 0,1-1 0,24-13 0,-22 12 0,-1 1 0,75-36 0,-72 35 0,0 0 0,-1 1 0,1-1 0,0 1 0,0 0 0,1 0 0,-1 1 0,0 0 0,0 0 0,0 0 0,0 0 0,0 1 0,0-1 0,7 3 0,-10-1-2,0-1 0,-1 1 1,1-1-1,-1 1 0,1 0 0,-1 0 1,0-1-1,0 1 0,0 0 0,0 0 0,0 0 1,0 1-1,0-1 0,-1 0 0,1 0 1,-1 0-1,1 0 0,-1 1 0,0-1 0,0 0 1,0 3-1,-3 52 6,3-56-1,-4 19 2,-1-1-1,-1 1 1,0-1-1,-2 0 1,0-1 0,-20 33-1,23-42-4,2-9-1311,3-8-2411,0 6 2637,0-18-5641</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15.295"/>
    </inkml:context>
    <inkml:brush xml:id="br0">
      <inkml:brushProperty name="width" value="0.025" units="cm"/>
      <inkml:brushProperty name="height" value="0.025" units="cm"/>
    </inkml:brush>
  </inkml:definitions>
  <inkml:trace contextRef="#ctx0" brushRef="#br0">183 0 12908,'0'0'14126,"2"12"-12979,-1 1-987,-1-1-1,0 0 0,-1 0 0,0 0 0,-1 0 0,0 0 1,-1 0-1,0-1 0,-1 1 0,-6 11 0,0 1 109,5-11 4,0 0-1,-1 0 0,-1-1 0,0 0 0,-11 15 0,17-27-250,0-1-1,1 1 0,-1-1 0,1 0 1,-1 1-1,1-1 0,0 0 0,-1 1 0,1-1 1,-1 0-1,1 0 0,0 1 0,0-1 1,0 0-1,-1 0 0,1 0 0,0 1 0,0-1 1,0 0-1,0 0 0,0 0 0,0 0 1,0 1-1,1-1 0,-1-1 0,-1-30 394,1 25-426,2-53-408,-1 56 388,-1 0-1,1 0 1,0-1-1,0 1 1,0 0-1,0 1 1,1-1-1,0 0 1,-1 0-1,2 0 0,3-5 1,-6 9 23,0 0 1,1 0-1,-1-1 0,0 1 1,1 0-1,-1 0 1,0-1-1,1 1 0,-1 0 1,1 0-1,-1 0 0,1 0 1,-1 0-1,0 0 1,1 0-1,-1 0 0,1 0 1,-1 0-1,1 0 0,-1 0 1,0 0-1,1 0 1,-1 0-1,1 0 0,-1 0 1,1 0-1,-1 0 0,0 1 1,1-1-1,-1 0 1,1 0-1,-1 1 0,0-1 1,1 0-1,-1 0 0,0 1 1,0-1-1,1 0 1,-1 1-1,0-1 0,0 1 1,1-1-1,-1 0 0,0 1 1,0-1-1,0 1 1,0-1-1,1 0 0,-1 1 1,0-1-1,0 1 0,0-1 1,0 1-1,0-1 1,0 1-1,8 31-65,-8-28 76,9 77 24,-10-68 50,2-1 0,-1 0 0,2 1 0,0-1 0,0 0 0,1 0 1,0-1-1,1 1 0,1 0 0,-1-1 0,11 15 0,-12-27 11,-4-12 61,-4-15 55,-3 10-203,0 1 0,-2 0 0,0 1 0,-1 0 0,-19-22 0,-72-67 0,94 101 0,16 15 0,7-1-63,0 0-1,1-2 1,0 0-1,0-1 1,1-1 0,-1 0-1,34 6 1,-3-3-1104,80 4 1,-89-12-4386,-7-1-4762</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37.388"/>
    </inkml:context>
    <inkml:brush xml:id="br0">
      <inkml:brushProperty name="width" value="0.025" units="cm"/>
      <inkml:brushProperty name="height" value="0.025" units="cm"/>
    </inkml:brush>
  </inkml:definitions>
  <inkml:trace contextRef="#ctx0" brushRef="#br0">0 1 9769,'0'0'18439,"7"8"-16950,-1-2-1336,0 0-1,0 0 0,1-1 0,0 0 0,0 0 0,0-1 0,0 0 1,1 0-1,0-1 0,-1 0 0,1 0 0,1-1 0,-1 0 0,0 0 1,10 0-1,281 33-969,-279-30 673,-5 5-3285,-15-10 3200,1 1 1,-1 0-1,0-1 1,1 1 0,-1 0-1,0 0 1,0-1 0,0 1-1,0 0 1,1-1 0,-1 1-1,0 0 1,0 0-1,0-1 1,-1 1 0,1 0-1,0 0 1,0-1 0,0 1-1,0 0 1,-1-1-1,1 1 1,0 0 0,-1-1-1,1 1 1,0 0 0,-1-1-1,1 1 1,-1-1-1,1 1 1,-1-1 0,1 1-1,-1-1 1,1 1 0,-1-1-1,0 1 1,1-1-1,-1 0 1,0 1 0,1-1-1,-1 0 1,0 0 0,0 1-1,1-1 1,-1 0-1,0 0 1,-23 11-7267</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37.743"/>
    </inkml:context>
    <inkml:brush xml:id="br0">
      <inkml:brushProperty name="width" value="0.025" units="cm"/>
      <inkml:brushProperty name="height" value="0.025" units="cm"/>
    </inkml:brush>
  </inkml:definitions>
  <inkml:trace contextRef="#ctx0" brushRef="#br0">1 1 18001,'0'0'10346,"57"7"-8873,-12-7-576,5 0-545,4 0-223,3 0-129,-3 0-417,-5 0-1825,-12 0-3427,-8 0-3844</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38.983"/>
    </inkml:context>
    <inkml:brush xml:id="br0">
      <inkml:brushProperty name="width" value="0.025" units="cm"/>
      <inkml:brushProperty name="height" value="0.025" units="cm"/>
    </inkml:brush>
  </inkml:definitions>
  <inkml:trace contextRef="#ctx0" brushRef="#br0">71 1 12684,'0'0'15433,"-1"11"-13954,-5 46-594,-21 92 1,15-95-419,2 0-1,-4 94 1,14-148-467,0 0 0,0 1 0,0-1 0,1 0 0,-1 1 0,0-1 0,0 0 0,0 1 0,0-1 0,1 0 0,-1 1 0,0-1 0,1 0 0,-1 1 0,0-1 0,0 0 0,1 0 0,-1 0 0,0 1 0,1-1 0,-1 0 0,0 0 0,1 0 0,-1 0 0,1 0 0,-1 1 0,0-1 0,1 0 0,-1 0 0,0 0 0,1 0 0,-1 0 0,1 0 0,-1 0 0,0 0 0,1-1 0,-1 1 0,1 0 0,-1 0 0,0 0 0,1 0 0,-1 0 0,0-1 0,1 1 0,-1 0 0,0 0 0,1 0 0,-1-1 0,0 1 0,1-1 0,20-12 0,11-17 0,-1-2 0,-2-1 0,-1-1 0,-2-1 0,42-74 0,-51 81 3,-11 19-7,1-1 0,-2 1 0,1-1 0,-1-1 0,0 1 0,-1-1 0,-1 0 0,0 0 0,3-18 0,-7 22-1284,-12 4-8817,9 3 8637,-12 0-8952</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39.325"/>
    </inkml:context>
    <inkml:brush xml:id="br0">
      <inkml:brushProperty name="width" value="0.025" units="cm"/>
      <inkml:brushProperty name="height" value="0.025" units="cm"/>
    </inkml:brush>
  </inkml:definitions>
  <inkml:trace contextRef="#ctx0" brushRef="#br0">3 1 17392,'0'0'5766,"-3"69"-2627,3-50-352,9 0-609,1-3-865,7 0-1121,4-3-192,5 0 0,1 1 0,3-3-1569,0-4-3268,-6-3-3363</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39.669"/>
    </inkml:context>
    <inkml:brush xml:id="br0">
      <inkml:brushProperty name="width" value="0.025" units="cm"/>
      <inkml:brushProperty name="height" value="0.025" units="cm"/>
    </inkml:brush>
  </inkml:definitions>
  <inkml:trace contextRef="#ctx0" brushRef="#br0">84 0 18481,'0'0'4261,"-9"4"-989,9-4-3262,-6 2 413,-1 0-1,1 1 1,0-1 0,0 2 0,0-1 0,-7 5-1,11-6-332,0 0-1,-1 1 1,1-1-1,1 0 0,-1 1 1,0-1-1,1 1 1,-1-1-1,1 1 1,0 0-1,-1 0 0,2-1 1,-1 1-1,0 0 1,0 0-1,1 0 1,0 0-1,-1 0 0,1 0 1,1 4-1,-1-6-76,0 0-1,0 0 1,0 0-1,0-1 1,1 1-1,-1 0 1,0 0-1,1-1 1,-1 1 0,1 0-1,-1 0 1,1-1-1,-1 1 1,1 0-1,-1-1 1,1 1-1,0-1 1,-1 1-1,1-1 1,0 1-1,-1-1 1,1 1-1,0-1 1,0 0-1,-1 1 1,3-1 0,30 4 637,30-12 267,-26-3-917,-21 6 0,-1 0 0,1 1 0,-1 1 0,30-2 0,-44 5 0,0 0 0,1 0 0,-1 0 0,0 0 0,0 0 0,0 0 0,0 1 0,0-1 0,0 0 0,0 1 0,0-1 0,0 0 0,0 1 0,0 0 0,0-1 0,0 1 0,0-1 0,0 1 0,-1 0 0,1 0 0,0 0 0,0-1 0,-1 1 0,1 0 0,-1 0 0,1 0 0,-1 0 0,1 0 0,-1 0 0,1 2 0,2 37 0,-3-37 0,-1 1 0,1-1 0,0 0 0,0 0 0,0 1 0,1-1 0,-1 0 0,1 0 0,0 0 0,0 1 0,0-1 0,3 5 0,-3-7 3,0-1-1,0 1 1,0-1 0,0 1 0,0-1-1,0 1 1,0-1 0,0 1-1,1-1 1,-1 0 0,0 0-1,0 0 1,0 0 0,1 0 0,-1 0-1,0 0 1,0 0 0,0 0-1,1 0 1,-1-1 0,0 1 0,0 0-1,0-1 1,0 1 0,0-1-1,0 0 1,2 0 0,31-21-250,-30 19 108,28-22-3967,0-2-4658,-9 7 1445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268"/>
    </inkml:context>
    <inkml:brush xml:id="br0">
      <inkml:brushProperty name="width" value="0.025" units="cm"/>
      <inkml:brushProperty name="height" value="0.025" units="cm"/>
    </inkml:brush>
  </inkml:definitions>
  <inkml:trace contextRef="#ctx0" brushRef="#br0">56 30 19827,'0'0'6246,"61"15"-4709,-10-23 65,5-5-417,3 0-641,-6 3-384,-10 9-448,-16 1-1634,-19 5-2914,-8 12-2051,-24 1-6854</inkml:trace>
  <inkml:trace contextRef="#ctx0" brushRef="#br0" timeOffset="1">1 317 16015,'0'0'7591,"68"7"-5765,-27-20 224,7-2-897,6-3-737,5-2-351,1 2-290,-5 0-2177,-7-1-2723,-8 1-2786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070"/>
    </inkml:context>
    <inkml:brush xml:id="br0">
      <inkml:brushProperty name="width" value="0.025" units="cm"/>
      <inkml:brushProperty name="height" value="0.025" units="cm"/>
    </inkml:brush>
  </inkml:definitions>
  <inkml:trace contextRef="#ctx0" brushRef="#br0">135 0 20467,'0'0'1250,"-8"11"719,-7 14-726,0 0 0,2 1 0,0 1 0,-15 50-1,13-27-860,9-30-236,0 1 0,1-1-1,1 1 1,-3 34 0,8-54-122,-1 0 0,1 0 0,0 0 0,0-1 0,-1 1 0,1 0 0,0-1 0,0 1 0,0-1 0,0 1 0,0-1 0,0 0 0,0 1 0,0-1 0,0 0 0,0 1 0,0-1 1,0 0-1,0 0 0,0 0 0,0 0 0,0 0 0,0 0 0,0 0 0,2-1 0,32-2 717,-9-4-635,-1-1 1,37-16-1,13-11-3518,-40 19-787,-8 2-1476,-4-2-2396</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40.026"/>
    </inkml:context>
    <inkml:brush xml:id="br0">
      <inkml:brushProperty name="width" value="0.025" units="cm"/>
      <inkml:brushProperty name="height" value="0.025" units="cm"/>
    </inkml:brush>
  </inkml:definitions>
  <inkml:trace contextRef="#ctx0" brushRef="#br0">143 0 18257,'0'0'4565,"-11"4"-684,-3 2-2917,0 0 0,1 1 0,-23 15 1,32-20-855,0 1 0,0 0 1,0-1-1,1 2 0,-1-1 1,1 0-1,0 1 1,0-1-1,0 1 0,0 0 1,1 0-1,-1 0 0,1 1 1,0-1-1,0 0 1,1 1-1,0 0 0,-1-1 1,0 7-1,3-10-110,-1 0 0,1 0 0,-1 0 1,1 0-1,-1 0 0,1 0 0,0 0 0,-1 0 0,1 0 1,0 0-1,0-1 0,0 1 0,0 0 0,0 0 0,0-1 1,0 1-1,0-1 0,0 1 0,0-1 0,0 1 0,0-1 1,0 0-1,0 0 0,0 1 0,0-1 0,0 0 0,1 0 0,-1 0 1,0 0-1,1 0 0,47 0-11,-38 0-4,23-2-299,-25 1 232,1 0 0,-1 0 0,0 1 0,0 0 0,1 1 0,-1 0 0,0 0 0,11 4 0,-18-4 99,-1 0 0,0 0 0,-1 0 0,1 0 0,0 0-1,0 0 1,0 0 0,-1 1 0,1-1 0,0 0 0,-1 0 0,1 1 0,-1-1 0,1 0 0,-1 0 0,0 1 0,0-1 0,0 1-1,1-1 1,-1 0 0,0 1 0,-1-1 0,1 0 0,0 1 0,0-1 0,-1 0 0,1 1 0,0-1 0,-1 0 0,0 2-1,-20 39 533,6-23-549,0-1 0,-20 18 0,32-33 0,0 0 0,0 0 0,0-1 0,0 1 0,-1-1 0,1 1 0,-1-1 0,1 0 0,-1-1 0,0 1 0,0 0 0,1-1 0,-1 0 0,0 0 0,0 0 0,-1-1 0,1 1 0,0-1 0,0 0 0,0 0 0,-5-1 0,8 0-33,-1 1 1,1-1-1,0 0 0,0 0 0,0 0 1,0 0-1,0 0 0,0 0 0,0 0 1,0 0-1,0 0 0,0-1 1,0 1-1,1 0 0,-1-1 0,1 1 1,-1 0-1,1-1 0,-1 1 1,1-2-1,-5-32-5218,5 32 4062,-1-36-13561</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40.725"/>
    </inkml:context>
    <inkml:brush xml:id="br0">
      <inkml:brushProperty name="width" value="0.025" units="cm"/>
      <inkml:brushProperty name="height" value="0.025" units="cm"/>
    </inkml:brush>
  </inkml:definitions>
  <inkml:trace contextRef="#ctx0" brushRef="#br0">0 0 2659,'0'0'29307,"2"12"-28725,6 120-363,-8-131-219,0 0 0,0 0 0,1 0 0,-1 0 0,0 0 0,0 0 0,1 1 0,-1-1 0,1 0 0,-1 0 0,1 0 0,-1 0 0,1 0 0,0 0 0,0-1 0,-1 1 0,1 0 0,0 0 0,0 0 0,0-1 0,0 1 0,0 0 0,0-1 0,0 1 0,0-1 0,1 1 0,2 0 0,-1 0 0,0-1 0,0 0 0,0 0 0,0 0 0,0 0 0,0 0 0,0 0 0,6-2 0,4-2 0,-1 0 0,0-1 0,20-10 0,-7 1 0,-15 7 0,-1 1 0,1 1 0,1 0 0,-1 0 0,1 1 0,-1 0 0,1 1 0,0 0 0,18-2 0,-28 5 0,1 0 0,-1 1 0,0-1 0,1 0 0,-1 0 0,0 1 0,1-1 0,-1 1 0,0 0 0,0-1 0,1 1 0,-1 0 0,0-1 0,0 1 0,0 0 0,0 0 0,0 0 0,0 0 0,0 0 0,0 0 0,-1 1 0,1-1 0,0 0 0,-1 0 0,1 0 0,0 1 0,-1-1 0,1 3 0,8 51 0,-9-49 0,0-1 0,1 1 0,0 0 0,0-1 0,0 1 0,1 0 0,0-1 0,3 8 0,-4-12 0,0 0 0,0 0 0,0 0 0,0 0 0,0-1 0,1 1 0,-1 0 0,0-1 0,0 1 0,1-1 0,-1 1 0,0-1 0,1 1 0,-1-1 0,1 0 0,-1 0 0,0 0 0,1 0 0,-1 0 0,1 0 0,-1 0 0,0 0 0,1 0 0,-1-1 0,1 1 0,-1-1 0,0 1 0,1-1 0,-1 1 0,0-1 0,2-1 0,44-30 0,-34 22 0,3-1 0,1 0 0,28-13 0,-41 22 0,1 0 0,0 0 0,1 0 0,-1 1 0,0-1 0,0 1 0,1 0 0,-1 1 0,1 0 0,-1 0 0,1 0 0,-1 0 0,0 1 0,10 2 0,-12-2 0,0 1 0,1-1 0,-2 1 0,1 0 0,0 0 0,0 0 0,0 0 0,-1 0 0,0 1 0,4 4 0,-4-5 0,0 0 0,0 0 0,-1 0 0,1 0 0,0 0 0,1 0 0,-1-1 0,0 1 0,0 0 0,1-1 0,-1 0 0,1 0 0,-1 0 0,1 0 0,0 0 0,-1 0 0,1-1 0,0 1 0,-1-1 0,6 0 0,-2 0-206,0 0 1,0-1-1,0 0 1,0 0-1,0 0 1,11-4-1,30-22-4516,-20 7-2954</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41.258"/>
    </inkml:context>
    <inkml:brush xml:id="br0">
      <inkml:brushProperty name="width" value="0.025" units="cm"/>
      <inkml:brushProperty name="height" value="0.025" units="cm"/>
    </inkml:brush>
  </inkml:definitions>
  <inkml:trace contextRef="#ctx0" brushRef="#br0">2 51 18097,'0'0'6556,"1"10"-3578,5 534 2118,-7-507-5056,0-16-40,1-181 0,-3 51 0,3 73 0,0-1 0,3 1 0,1 0 0,1 0 0,3 0 0,0 0 0,16-39 0,-22 71 0,0-1 0,1 1 0,0 0 0,-1 0 0,1 0 0,1 0 0,-1 0 0,0 1 0,1-1 0,0 1 0,0 0 0,0 0 0,0 0 0,0 1 0,1 0 0,-1-1 0,1 1 0,5-1 0,-8 2 0,1 1 0,0 0 0,0-1 0,-1 1 0,1 0 0,0 0 0,-1 1 0,1-1 0,0 1 0,0-1 0,-1 1 0,1 0 0,-1 0 0,1 0 0,-1 0 0,1 0 0,-1 1 0,0-1 0,1 1 0,-1-1 0,0 1 0,0 0 0,0 0 0,0 0 0,-1 0 0,1 0 0,0 0 0,-1 1 0,1-1 0,-1 0 0,0 1 0,0-1 0,1 6 0,1-1 0,-1 1 0,-1-1 0,1 1 0,-1 0 0,0 0 0,-1 0 0,0-1 0,0 1 0,-1 0 0,0 0 0,0 0 0,-1-1 0,0 1 0,0-1 0,-1 1 0,0-1 0,0 0 0,0 0 0,-6 7 0,6-9 0,0 0 0,-1 0 0,1-1 0,-1 1 0,0-1 0,0 0 0,-1 0 0,1 0 0,-1 0 0,0-1 0,0 0 0,0 0 0,0 0 0,-1-1 0,1 0 0,-1 0 0,1 0 0,-1-1 0,0 0 0,0 0 0,0 0 0,1-1 0,-1 1 0,0-1 0,0-1 0,-7 0 0,11 0-169,-1 0 0,1 0 0,0 0 0,-1 0 0,1-1 0,0 1 0,0 0 0,0-1 0,0 0 0,0 1-1,0-1 1,0 0 0,1 0 0,-1 0 0,0 0 0,1-1 0,0 1 0,0 0 0,-1 0 0,1-1 0,1 1 0,-1-1 0,0 1 0,1-1 0,-1 1 0,1-1 0,-1 0 0,1 1 0,0-1 0,0 1-1,1-1 1,-1 0 0,0 1 0,1-1 0,0 1 0,-1-1 0,1 1 0,0-1 0,0 1 0,1 0 0,-1 0 0,0-1 0,1 1 0,3-3 0,15-10-7828,2 2-4682</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41.773"/>
    </inkml:context>
    <inkml:brush xml:id="br0">
      <inkml:brushProperty name="width" value="0.025" units="cm"/>
      <inkml:brushProperty name="height" value="0.025" units="cm"/>
    </inkml:brush>
  </inkml:definitions>
  <inkml:trace contextRef="#ctx0" brushRef="#br0">63 0 20083,'0'0'12043,"-8"2"-11455,5-1-584,1-1-1,-1 1 1,1 0 0,-1 0 0,1 0 0,-1 1 0,1-1 0,0 0 0,-1 1 0,1-1 0,0 1 0,0 0 0,0 0 0,1 0 0,-1 0-1,-2 3 1,2 0-5,0 0 0,0 0-1,0 0 1,0 0 0,1 0-1,0 0 1,0 0 0,0 0-1,1 10 1,0-13 1,-1 0 0,1 0 0,0 0 0,0 0 0,1 1 0,-1-1 0,0 0 0,1 0 0,-1 0 0,1 0 0,-1 0 0,1 0 0,0 0 0,0 0 0,0 0 0,0 0 0,1 0 0,-1-1 0,0 1 0,1 0 0,-1-1 0,1 1 0,-1-1 0,3 2 0,-1-2 0,0 0 0,1 0 0,-1 0 0,0 0 0,1 0 0,-1-1 0,0 0 0,1 1 0,-1-1 0,1 0 0,-1-1 0,0 1 0,1-1 0,-1 1 0,4-2 0,-2 0 0,0 0 0,-1 0 0,1 0 0,-1 0 0,0-1 0,0 0 0,0 0 0,0 0 0,0 0 0,-1 0 0,1-1 0,3-5 0,31-50 0,-38 110 0,-2-35 0,1-8 0,-1 0 0,2-1 0,-1 1 0,1 0 0,0 0 0,2 14 0,-1-22 0,0 1 0,-1 0 0,1 0 0,0 0 0,0-1 0,-1 1 0,1-1 0,0 1 0,0-1 0,0 1 0,0-1 0,0 1 0,0-1 0,0 0 0,0 1 0,0-1 0,0 0 0,0 0 0,0 0 0,0 0 0,0 0 0,0 0 0,0 0 0,0 0 0,0 0 0,0 0 0,0-1 0,0 1 0,2-1 0,31-10 0,30-30 0,-53 33 0,0 0 0,0 1 0,1 0 0,-1 0 0,1 1 0,1 1 0,24-8 0,-35 13 2,-1 0 1,1 0-1,-1 0 0,1 0 1,0 0-1,-1 1 1,1-1-1,-1 1 0,1-1 1,-1 1-1,1-1 0,-1 1 1,0 0-1,1-1 1,-1 1-1,0 0 0,1 0 1,-1 0-1,0 0 0,0 0 1,0 1-1,0-1 0,0 0 1,0 0-1,0 1 1,0-1-1,-1 0 0,1 1 1,0-1-1,0 4 0,0-3-16,-1-1 0,1 1 0,0 0 0,0 0 0,0 0 0,0-1 0,0 1-1,0 0 1,1-1 0,-1 1 0,1-1 0,-1 0 0,1 1 0,-1-1 0,1 0 0,0 0-1,-1 0 1,1 0 0,0 0 0,0-1 0,0 1 0,0 0 0,0-1 0,0 1 0,3-1-1,-1 0-663,0-1-1,0 1 0,0-1 0,-1 0 1,1 0-1,0-1 0,-1 1 0,1-1 1,-1 1-1,1-1 0,-1-1 1,0 1-1,1 0 0,-1-1 0,0 1 1,-1-1-1,1 0 0,0 0 0,-1 0 1,3-4-1,19-22-6459</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5:42.519"/>
    </inkml:context>
    <inkml:brush xml:id="br0">
      <inkml:brushProperty name="width" value="0.025" units="cm"/>
      <inkml:brushProperty name="height" value="0.025" units="cm"/>
    </inkml:brush>
  </inkml:definitions>
  <inkml:trace contextRef="#ctx0" brushRef="#br0">44 93 15310,'0'0'14313,"0"9"-12915,-1 36-992,-1 0 0,-16 80 0,9-70-142,-4 90 0,13-144-264,0-1 0,0 0 0,0 1 0,0-1 0,0 1 0,0-1 0,0 0 0,0 1 0,0-1 0,0 1 0,0-1 0,0 0 0,0 1 0,0-1 0,0 0 0,0 1 0,0-1 0,1 1 0,-1-1 0,0 0 0,0 0 0,1 1 0,-1-1 0,0 0 0,0 1 0,1-1 0,-1 0 0,0 0 0,0 1 0,1-1 0,-1 0 0,0 0 0,1 0 0,-1 1 0,1-1 0,-1 0 0,0 0 0,1 0 0,-1 0 0,0 0 0,1 0 0,-1 0 0,1 0 0,-1 0 0,0 0 0,1 0 0,-1 0 0,1 0 0,-1 0 0,0 0 0,1 0 0,-1 0 0,0-1 0,1 1 0,-1 0 0,0 0 0,1 0 0,-1-1 0,0 1 0,1 0 0,-1 0 0,0-1 0,0 1 0,1 0 0,-1-1 0,0 1 0,1-1 0,20-20 0,-5-7 0,0-1 0,19-50 0,8-16 0,-39 94 0,-2 11 0,-2 11 0,-8 36 0,5-41 0,0-1 0,1 1 0,1 0 0,0 0 0,1-1 0,1 1 0,0 0 0,5 17 0,-6-32 0,0 0 0,0 1 0,0-1 0,1 0 0,-1 0 0,0 0 0,1 0 0,-1 0 0,1 0 0,-1 0 0,1-1 0,0 1 0,-1 0 0,1 0 0,0 0 0,0 0 0,-1-1 0,1 1 0,0 0 0,0-1 0,0 1 0,0-1 0,0 1 0,0-1 0,0 1 0,0-1 0,0 0 0,0 1 0,0-1 0,0 0 0,0 0 0,0 0 0,0 0 0,0 0 0,0 0 0,1 0 0,-1 0 0,0 0 0,0 0 0,0-1 0,0 1 0,0 0 0,0-1 0,0 1 0,0-1 0,0 1 0,0-1 0,0 0 0,-1 1 0,3-2 0,2-2 0,0-1 0,0 1 0,0-1 0,-1 0 0,0 0 0,8-11 0,13-33 0,-3-2 0,-2 0 0,-1-1 0,15-77 0,3-6 0,-27 113 0,-10 42 0,-8 41 0,1-22 0,3 0 0,1 1 0,2-1 0,1 1 0,9 58 0,7-29 0,-15-64 0,1 0 0,0 0 0,0 0 0,0-1 0,0 1 0,1-1 0,0 1 0,0-1 0,0 0 0,1 0 0,4 5 0,-8-10 0,0 1 0,0 0 0,0 0 0,0 0 0,0-1 0,0 1 0,0 0 0,0 0 0,0-1 0,0 1 0,0 0 0,0 0 0,0-1 0,0 1 0,0 0 0,1 0 0,-1 0 0,0-1 0,0 1 0,0 0 0,0 0 0,0 0 0,1-1 0,-1 1 0,0 0 0,0 0 0,0 0 0,1 0 0,-1 0 0,0-1 0,0 1 0,0 0 0,1 0 0,-1 0 0,0 0 0,0 0 0,1 0 0,-1 0 0,0 0 0,0 0 0,0 0 0,1 0 0,-1 0 0,0 0 0,0 0 0,1 0 0,-1 0 0,0 0 0,0 0 0,1 0 0,-1 0 0,0 0 0,0 1 0,0-1 0,1 0 0,-1 0 0,0 0 0,-7-18 0,-24-29 0,-3 1 0,-1 2 0,-2 1 0,-2 2 0,-47-37 0,87 78 0,-1 0 0,0 0 0,0 0 0,0 0 0,1-1 0,-1 1 0,0 0 0,0 0 0,0 0 0,0 0 0,1 0 0,-1 0 0,0 0 0,0 0 0,0 0 0,0-1 0,0 1 0,1 0 0,-1 0 0,0 0 0,0 0 0,0-1 0,0 1 0,0 0 0,0 0 0,0 0 0,0 0 0,0-1 0,0 1 0,1 0 0,-1 0 0,0 0 0,0-1 0,0 1 0,0 0 0,0 0 0,0 0 0,0 0 0,-1-1 0,1 1 0,0 0 0,0 0 0,0 0 0,0-1 0,0 1 0,0 0 0,0 0 0,0 0 0,0 0 0,-1-1 0,20 5 0,23 6-54,1-1 0,0-3-1,85 2 1,-93-9-1333,1-1 0,63-12 1,-22-5-12430</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27.183"/>
    </inkml:context>
    <inkml:brush xml:id="br0">
      <inkml:brushProperty name="width" value="0.025" units="cm"/>
      <inkml:brushProperty name="height" value="0.025" units="cm"/>
    </inkml:brush>
  </inkml:definitions>
  <inkml:trace contextRef="#ctx0" brushRef="#br0">0 22 12332,'0'0'2178,"54"4"-1249,-15-4-225,9 0-191,1-4-385,9-1-480,-2 1-1859,2 0-95,0 2-160,-1-1-32,-2-1-1186</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27.557"/>
    </inkml:context>
    <inkml:brush xml:id="br0">
      <inkml:brushProperty name="width" value="0.025" units="cm"/>
      <inkml:brushProperty name="height" value="0.025" units="cm"/>
    </inkml:brush>
  </inkml:definitions>
  <inkml:trace contextRef="#ctx0" brushRef="#br0">0 51 5637,'0'0'7720,"51"0"-4581,-32 0-1314,6-7-832,8 1-288,4-3-481,6 1-192,4 1-224,2 4-929,-4 0-256,-1-2-994,0 2-1312</inkml:trace>
  <inkml:trace contextRef="#ctx0" brushRef="#br0" timeOffset="1">892 3 19538,'0'0'2979,"74"0"-2851,-34 0-64,12-2 33,9 2-97,8 0-1089,5 0-2595,0 0-3779</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27.884"/>
    </inkml:context>
    <inkml:brush xml:id="br0">
      <inkml:brushProperty name="width" value="0.025" units="cm"/>
      <inkml:brushProperty name="height" value="0.025" units="cm"/>
    </inkml:brush>
  </inkml:definitions>
  <inkml:trace contextRef="#ctx0" brushRef="#br0">0 40 15375,'0'0'736,"72"-18"-704,-41 11-128,4 4-96,1 1 224,2 1-64,4-2-1473,-3-3-3620</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28.225"/>
    </inkml:context>
    <inkml:brush xml:id="br0">
      <inkml:brushProperty name="width" value="0.025" units="cm"/>
      <inkml:brushProperty name="height" value="0.025" units="cm"/>
    </inkml:brush>
  </inkml:definitions>
  <inkml:trace contextRef="#ctx0" brushRef="#br0">0 1 15535,'0'0'993,"80"2"-97,-20-2-447,16 0-161,11 0 225,15 0-385,8-1-160,3 1-1474,1 0-1857,1-1-1954</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28.566"/>
    </inkml:context>
    <inkml:brush xml:id="br0">
      <inkml:brushProperty name="width" value="0.025" units="cm"/>
      <inkml:brushProperty name="height" value="0.025" units="cm"/>
    </inkml:brush>
  </inkml:definitions>
  <inkml:trace contextRef="#ctx0" brushRef="#br0">1 1 16656,'0'0'1409,"55"2"-1345,-15 0-32,11 1-416,10 1-577,9 1 865,4 1 32,2-1-1282,2-1-607,-4 1-129,0-2-3235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538"/>
    </inkml:context>
    <inkml:brush xml:id="br0">
      <inkml:brushProperty name="width" value="0.025" units="cm"/>
      <inkml:brushProperty name="height" value="0.025" units="cm"/>
    </inkml:brush>
  </inkml:definitions>
  <inkml:trace contextRef="#ctx0" brushRef="#br0">0 96 17136,'0'0'5013,"9"-11"-2766,-4 5-1931,1-1 0,0 1 1,0-1-1,0 2 0,1-1 0,0 1 0,0 0 0,1 0 0,-1 1 0,1 0 0,0 0 0,0 1 0,0 0 0,10-2 0,8 1 126,1 1-1,48 1 1,-67 2-416,-8 0-27,1 0 1,0 0-1,0 0 1,0 0 0,-1 0-1,1 0 1,0 0-1,0 0 1,0 0 0,-1 0-1,1 0 1,0 0-1,0 1 1,-1-1 0,1 0-1,0 1 1,0-1-1,-1 0 1,1 1 0,0-1-1,-1 1 1,1-1-1,-1 1 1,1 0 0,0-1-1,-1 1 1,1-1-1,-1 1 1,0 0 0,1-1-1,0 2 1,-1 0 10,0 0 1,-1-1-1,1 1 1,0 0-1,-1-1 0,1 1 1,-1-1-1,1 1 1,-1 0-1,0-1 1,1 1-1,-1-1 0,0 0 1,-1 2-1,-42 47 317,41-48-322,-12 13 44,-23 23 37,36-36-92,0 1 0,0-1-1,0 1 1,1-1 0,-1 1 0,1 0-1,-1 0 1,1 0 0,0 0 0,0 0-1,1 0 1,-1 0 0,0 4 0,1-6 6,1-1 0,-1 1 0,1 0-1,0 0 1,-1-1 0,1 1 0,-1 0 0,1-1 0,0 1 0,0 0 0,-1-1 0,1 1 0,0-1 0,0 0 0,0 1 0,0-1 0,0 0 0,-1 1 0,1-1 0,0 0 0,0 0-1,0 0 1,0 0 0,0 0 0,0 0 0,0 0 0,0 0 0,1 0 0,38-1 99,-32 1-100,16-2-906,-1 0 0,24-6 0,-16 1-3682,-1-1-4485,-14 3-4015</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28.907"/>
    </inkml:context>
    <inkml:brush xml:id="br0">
      <inkml:brushProperty name="width" value="0.025" units="cm"/>
      <inkml:brushProperty name="height" value="0.025" units="cm"/>
    </inkml:brush>
  </inkml:definitions>
  <inkml:trace contextRef="#ctx0" brushRef="#br0">1 25 13933,'10'-2'1244,"122"-16"-3238,-63 14 2403,-1 4 1,119 13-1,11 23-6343,-152-24 1781</inkml:trace>
  <inkml:trace contextRef="#ctx0" brushRef="#br0" timeOffset="1">828 81 2883,'0'0'4868,"50"6"-640,-32-6-1185,-3 0-1089,0 0-961,-3 0-416,3 0 31,-5 0 33,-1 0-33,3 0-255,-4 0-161,1 0-160,-3 0-929,8-7-3139</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3.440"/>
    </inkml:context>
    <inkml:brush xml:id="br0">
      <inkml:brushProperty name="width" value="0.025" units="cm"/>
      <inkml:brushProperty name="height" value="0.025" units="cm"/>
    </inkml:brush>
  </inkml:definitions>
  <inkml:trace contextRef="#ctx0" brushRef="#br0">373 76 5349,'0'0'1505,"9"-6"-202,-5 5-577,34-20 3586,-36 20-3844,-1 0 1,1 0 0,-1 0-1,1 0 1,-1 0-1,0-1 1,1 1-1,-1 0 1,0-1 0,0 1-1,0-1 1,0 1-1,0-1 1,-1 1-1,1-1 1,0 0-1,-1 1 1,1-1 0,-1 0-1,1 1 1,-1-1-1,0 0 1,0 0-1,0-1 1,-1 2-248,-1 0 0,1 0 0,-1 0 0,0 0 0,0 0 0,1 0 0,-1 1 0,0-1 0,0 1 0,0-1 0,0 1 0,0 0 0,0 0 0,0 0 0,1 0 0,-1 0 0,0 0 0,-4 1 0,1 0 27,-10 0-182,1 1 1,0 0-1,0 1 1,0 1-1,0 0 1,0 1-1,1 1 1,0 0 0,0 1-1,1 0 1,-1 1-1,-17 15 1,4-2 116,2 1 1,0 1 0,1 1-1,-28 39 1,42-50-135,0 0-1,1 1 1,0 0 0,1 0 0,-7 22 0,12-33-38,1 0 0,0 1-1,0-1 1,1 0 0,-1 1 0,1-1 0,-1 0 0,1 1 0,0-1 0,0 1-1,1-1 1,-1 1 0,1-1 0,-1 0 0,1 1 0,0-1 0,0 0-1,1 0 1,-1 0 0,1 0 0,0 0 0,-1 0 0,1 0 0,0 0 0,1-1-1,-1 1 1,0-1 0,1 1 0,0-1 0,4 3 0,5 2 50,1-1 0,-1-1 0,1-1 0,0 1 1,0-2-1,1 0 0,-1-1 0,0 0 0,1-1 1,0 0-1,-1-1 0,22-2 0,-31 0-55,1 0 0,-1 1 0,0-1 0,0-1 0,0 1 0,0-1 0,0 1 0,0-1 0,-1 0 0,1 0 0,-1-1 0,0 1 0,0-1 0,0 0 0,0 0 0,-1 0 0,1 0 0,-1 0 0,0 0-1,0 0 1,-1-1 0,0 1 0,1-1 0,-1 0 0,-1 1 0,1-1 0,-1 0 0,1 1 0,-1-1 0,-1 0 0,1 1 0,-1-1 0,-2-8 0,2 10-6,-1 1 0,0 0 0,0 0 0,0 0 0,0 0 0,0 0 0,0 1 0,0-1 0,0 0 0,-1 1 0,1 0 0,-1 0 0,1-1 0,-1 1 0,1 1 0,-1-1 0,0 0 0,1 1 0,-1-1 0,0 1 0,1 0 0,-1 0 0,0 0 0,0 0 0,1 0 0,-1 1 0,-5 1 0,3-2 0,1 1 0,-1 0 0,0 1 0,1-1 0,-1 1 0,1 0 0,-1 0 0,1 0 0,0 1 0,0-1 0,0 1 0,0 0 0,1 0 0,-1 0 0,-3 4 0,6-6 0,1 0 0,-1 0 0,0 0 0,0 0 0,1 0 0,-1 1 0,0-1 0,1 0 0,-1 0 0,1 0 0,-1 0 0,1 1 0,0-1 0,-1 0 0,1 0 0,0 1 0,0-1 0,0 0 0,0 1 0,0-1 0,0 0 0,1 0 0,-1 1 0,0-1 0,1 0 0,-1 0 0,1 1 0,-1-1 0,1 0 0,0 1 0,1 0 0,0-1 0,0 0 0,0 1 0,1-1 0,-1 0 0,0 0 0,1-1 0,-1 1 0,1 0 0,-1-1 0,1 1 0,-1-1 0,1 0 0,2 0 0,11 0 0,0-1 0,0 0 0,27-7 0,-22 1 0,-1 0 0,22-12 0,-30 13 0,1 0 0,1 0 0,-1 1 0,1 1 0,0 0 0,24-3 0,-37 8-1,0-1 1,0 1-1,0-1 1,0 1-1,0 0 0,-1-1 1,1 1-1,0 0 1,0 0-1,-1 0 1,1 0-1,0 0 0,-1 0 1,1 0-1,-1 0 1,1 0-1,-1 0 0,1 0 1,-1 0-1,0 0 1,0 0-1,1 0 0,-1 0 1,0 0-1,0 1 1,0-1-1,0 0 1,0 0-1,0 0 0,-1 0 1,1 0-1,0 0 1,-1 2-1,-8 43 5,-12-1 65,-4 9-622,19-20-10499,6-41 311</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4.498"/>
    </inkml:context>
    <inkml:brush xml:id="br0">
      <inkml:brushProperty name="width" value="0.025" units="cm"/>
      <inkml:brushProperty name="height" value="0.025" units="cm"/>
    </inkml:brush>
  </inkml:definitions>
  <inkml:trace contextRef="#ctx0" brushRef="#br0">107 1 15278,'0'0'6097,"5"11"-4624,20 57 1176,28 122-1,-12-37-2094,-84-194 1320,18 15-1951,13 12-107,-1 1 0,0 1 0,0 0 0,-1 1 1,-1 0-1,0 1 0,-22-11 0,14 17-74,22 5 252,1-1 1,-1 0-1,1 1 0,0-1 1,-1 0-1,1 1 1,-1-1-1,1 1 0,0-1 1,-1 0-1,1 1 1,0-1-1,-1 1 0,1-1 1,0 1-1,0-1 1,-1 1-1,1-1 0,0 1 1,0 0-1,0-1 1,0 1-1,0-1 0,0 1 1,0-1-1,0 1 1,0-1-1,0 1 0,0 0 1,0-1-1,0 1 1,0-1-1,1 2 0,0-1 22,0 0 0,0 0 0,0 0-1,0 0 1,0 0 0,0 0-1,0 0 1,0 0 0,0 0 0,1 0-1,-1-1 1,0 1 0,1-1-1,-1 1 1,0-1 0,1 1 0,-1-1-1,1 0 1,-1 0 0,1 1-1,-1-1 1,0 0 0,1 0 0,2-1-1,39-2 639,-32 0-481,0 0 0,0-1 0,0-1 0,-1 0 1,0 0-1,0-1 0,0 0 0,0-1 1,-1 0-1,0 0 0,-1-1 0,0 0 0,0-1 1,-1 1-1,0-2 0,0 1 0,7-15 0,-10 19-199,-19 45-743,11-31 324,0-1-1,-1 1 1,0-1 0,-1 0-1,0 0 1,0-1 0,0 0 0,-1 0-1,0 0 1,-1-1 0,1 0-1,-1 0 1,-1-1 0,1 0 0,0-1-1,-18 7 1,26-11 493,-1 0 0,0 1 0,0-1 0,1 0 0,-1 0 0,0 0 0,0 0 0,0 0 0,1 0 0,-1 0 0,0 0 0,0 0 0,0 0 0,1-1 0,-1 1 0,0 0 0,1 0 0,-1-1 0,0 1 0,0-1 0,1 1 0,-1 0 0,1-1 0,-1 1 0,0-1 0,1 1 0,-1-1 0,1 0 0,-1 1 0,1-1 0,-1-1 0,-9-32 1281,9-36-142,1 68-1188,0 1-1,1 0 1,-1 0 0,0 0-1,0 0 1,1 0 0,-1-1-1,1 1 1,-1 0 0,1 0-1,-1 0 1,1 0 0,0 0-1,-1 0 1,1 0 0,0 1-1,0-1 1,0 0 0,-1 0-1,1 0 1,0 1 0,0-1-1,0 1 1,0-1 0,0 1-1,1-1 1,-1 1 0,0-1-1,0 1 1,0 0 0,0 0-1,0-1 1,1 1 0,-1 0-1,0 0 1,0 0 0,2 1-1,52 12-130,-27-5 224,4-4-318,33 7-75,-35 0-2510,-8 5-3503,-19-11 378</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4.873"/>
    </inkml:context>
    <inkml:brush xml:id="br0">
      <inkml:brushProperty name="width" value="0.025" units="cm"/>
      <inkml:brushProperty name="height" value="0.025" units="cm"/>
    </inkml:brush>
  </inkml:definitions>
  <inkml:trace contextRef="#ctx0" brushRef="#br0">0 0 12139,'0'0'10763,"54"22"-8681,-36-17-96,0-2-769,3-2-929,-1 2-192,-1-3-1345,-4 0-2627,-7-14-4260</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5.310"/>
    </inkml:context>
    <inkml:brush xml:id="br0">
      <inkml:brushProperty name="width" value="0.025" units="cm"/>
      <inkml:brushProperty name="height" value="0.025" units="cm"/>
    </inkml:brush>
  </inkml:definitions>
  <inkml:trace contextRef="#ctx0" brushRef="#br0">0 65 14510,'0'0'13992,"6"10"-13037,-2-3-794,3 3 72,-1 1 1,0 0-1,8 23 1,-14-33-215,0-1 0,0 1 1,0 0-1,1-1 0,-1 1 0,0 0 1,0-1-1,1 1 0,-1-1 1,0 1-1,1-1 0,-1 1 1,1-1-1,-1 1 0,0-1 1,1 1-1,-1-1 0,1 0 1,0 1-1,-1-1 0,1 0 0,-1 1 1,1-1-1,-1 0 0,1 0 1,0 0-1,-1 1 0,1-1 1,0 0-1,-1 0 0,1 0 1,-1 0-1,1 0 0,0 0 1,-1 0-1,1 0 0,0-1 0,-1 1 1,1 0-1,0 0 0,-1 0 1,1-1-1,-1 1 0,1 0 1,-1-1-1,1 1 0,-1 0 1,1-1-1,-1 1 0,1-1 1,-1 1-1,1-1 0,-1 1 1,1-1-1,25-30 952,42-90-789,-63 119-237,-2 13-76,-2 18-151,-1-25 248,-3 48 31,2-35 100,0 1 0,1 0-1,0 0 1,6 32 0,-6-50-97,1 1 1,-1 0-1,0-1 1,0 1-1,1 0 1,-1-1-1,0 1 1,1-1-1,-1 1 1,0 0-1,1-1 1,-1 1-1,1-1 1,-1 1-1,1-1 1,-1 0-1,1 1 1,0-1-1,-1 0 1,1 1-1,-1-1 1,1 0-1,0 1 1,-1-1-1,1 0 1,0 0 0,-1 0-1,1 0 1,0 0-1,-1 0 1,1 0-1,0 0 1,-1 0-1,1 0 1,0 0-1,-1 0 1,1 0-1,0 0 1,-1-1-1,1 1 1,0 0-1,-1 0 1,1-1-1,-1 1 1,1 0-1,0-1 1,-1 1-1,1-1 1,-1 1-1,1-1 1,0 0-1,28-27-5,-7-5 5,-2-2 0,-1 1 0,15-40 0,-26 65-989,-7 22-1629,-6 24-5418</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7.853"/>
    </inkml:context>
    <inkml:brush xml:id="br0">
      <inkml:brushProperty name="width" value="0.025" units="cm"/>
      <inkml:brushProperty name="height" value="0.025" units="cm"/>
    </inkml:brush>
  </inkml:definitions>
  <inkml:trace contextRef="#ctx0" brushRef="#br0">1 1 6598,'0'0'12289,"1"8"-10484,9 71 775,0 106 0,-5-63-1767,2 14-384,45 549 562,-97-742-13830,14 18 2301</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48.209"/>
    </inkml:context>
    <inkml:brush xml:id="br0">
      <inkml:brushProperty name="width" value="0.025" units="cm"/>
      <inkml:brushProperty name="height" value="0.025" units="cm"/>
    </inkml:brush>
  </inkml:definitions>
  <inkml:trace contextRef="#ctx0" brushRef="#br0">17 204 10858,'-3'14'2451,"-2"11"-1539,1 0 0,1 0 0,2 1 1,0-1-1,2 1 0,0-1 0,2 0 1,7 28-1,-3-29-115,1 0 0,1-1-1,1 0 1,19 30 0,-25-47-691,-1 0 0,1-1 1,0 1-1,1-1 0,-1 0 0,1 0 0,0-1 1,0 1-1,1-1 0,-1 0 0,1-1 1,0 1-1,0-1 0,0 0 0,0-1 0,0 1 1,1-1-1,-1-1 0,1 1 0,0-1 0,8 1 1,-9-3 61,0 0 0,0 0 1,0-1-1,0 0 1,-1 0-1,1 0 0,-1-1 1,0 1-1,0-1 0,1-1 1,-2 1-1,1-1 1,0 0-1,-1 0 0,0 0 1,0 0-1,0-1 0,6-9 1,8-13 383,0-1 0,16-36 0,-21 37-528,7-9-565,94-195 1358,-84 151-3724,-6-1-4215,-11 19-5594</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8.945"/>
    </inkml:context>
    <inkml:brush xml:id="br0">
      <inkml:brushProperty name="width" value="0.025" units="cm"/>
      <inkml:brushProperty name="height" value="0.025" units="cm"/>
    </inkml:brush>
  </inkml:definitions>
  <inkml:trace contextRef="#ctx0" brushRef="#br0">1 0 10634,'0'0'8974,"3"9"-8414,5 19-392,-2 0 0,0 0-1,-2 0 1,1 32-1,-5 130-3373,-1-50-5124,3-102 1294</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9.286"/>
    </inkml:context>
    <inkml:brush xml:id="br0">
      <inkml:brushProperty name="width" value="0.025" units="cm"/>
      <inkml:brushProperty name="height" value="0.025" units="cm"/>
    </inkml:brush>
  </inkml:definitions>
  <inkml:trace contextRef="#ctx0" brushRef="#br0">7 1 9769,'0'0'1602,"-4"61"-417,3-28-416,1 7-545,0 0-224,0 2-705,0 1-3427</inkml:trace>
  <inkml:trace contextRef="#ctx0" brushRef="#br0" timeOffset="1">0 823 8840,'0'49'2659,"0"7"-705,0 6-257,0 2-832,0-2-545,0-5-288,0-5-1089,0-11-992,0-10-898,0-9-4548</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9.617"/>
    </inkml:context>
    <inkml:brush xml:id="br0">
      <inkml:brushProperty name="width" value="0.025" units="cm"/>
      <inkml:brushProperty name="height" value="0.025" units="cm"/>
    </inkml:brush>
  </inkml:definitions>
  <inkml:trace contextRef="#ctx0" brushRef="#br0">45 1 2819,'0'0'5594,"-2"10"-3773,-18 159-2773,13-89 2474,-3-2 5638,7-53-5807,1 0 0,1 38 1,10 47-2212,0-7-2996,-8-83 3522,0-9 949,0-1-1,-1 0 1,0 1 0,-1-1 0,-2 14 0,1-22 721,2-10-5174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7.882"/>
    </inkml:context>
    <inkml:brush xml:id="br0">
      <inkml:brushProperty name="width" value="0.025" units="cm"/>
      <inkml:brushProperty name="height" value="0.025" units="cm"/>
    </inkml:brush>
  </inkml:definitions>
  <inkml:trace contextRef="#ctx0" brushRef="#br0">0 95 13773,'0'0'9417,"73"-14"-7655,-24 1-545,7-1-673,4 0-320,-3 1-159,-5 4-1026,-11 0-1730,-10 5-2017,-13 0-2307</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4.997"/>
    </inkml:context>
    <inkml:brush xml:id="br0">
      <inkml:brushProperty name="width" value="0.025" units="cm"/>
      <inkml:brushProperty name="height" value="0.025" units="cm"/>
    </inkml:brush>
  </inkml:definitions>
  <inkml:trace contextRef="#ctx0" brushRef="#br0">1 0 19699,'0'0'6192,"6"10"-4911,6 13-870,-2 1-1,0 1 0,-1 0 0,-2 0 0,6 33 0,-8-34-358,-4-12-8,1 0-1,1 0 1,0 0-1,0-1 1,1 1 0,1-1-1,8 16 1,-12-26-8,-1 0 1,1 0-1,-1-1 1,1 1-1,0 0 0,0-1 1,-1 1-1,1-1 1,0 1-1,0-1 1,-1 1-1,1-1 0,0 1 1,0-1-1,0 0 1,0 0-1,0 1 1,0-1-1,0 0 1,-1 0-1,1 0 0,0 0 1,0 0-1,0 0 1,0 0-1,0 0 1,0 0-1,0-1 1,0 1-1,0 0 0,0 0 1,-1-1-1,1 1 1,0-1-1,0 1 1,0-1-1,-1 1 0,1-1 1,0 0-1,0 1 1,-1-1-1,2-1 1,28-38 843,-25 33-802,38-64 81,-27 42-147,2 0 1,1 1-1,28-31 0,-46 58-12,0-1 0,0 1 0,0 0 0,0 0 0,0 0 0,0 0 0,0 0 0,0 1 0,0-1 0,0 0 0,1 0 0,-1 1 0,0-1 0,0 1 0,1-1 0,-1 1 0,0-1 0,1 1 0,-1 0 0,1 0 0,-1 0 0,3 0 0,-3 0 0,0 1 0,0 0 0,0-1 0,0 1 0,-1 0 0,1 0 0,0 0 0,0 0 0,0 0 0,-1 0 0,1 0 0,-1 0 0,1 0 0,0 0 0,-1 0 0,0 0 0,1 0 0,-1 1 0,0-1 0,1 2 0,1 11 0,-1 1 0,0 0 0,-2 19 0,1-21 0,-1 24 0,0-19 0,1 0 0,0 0 0,5 24 0,-5-42 1,0 1 0,0 0-1,0-1 1,0 1 0,0 0 0,0 0-1,0-1 1,0 1 0,1 0 0,-1-1-1,0 1 1,1-1 0,-1 1 0,0 0-1,1-1 1,-1 1 0,1-1 0,-1 1-1,1-1 1,-1 1 0,1-1 0,-1 1 0,1-1-1,-1 0 1,1 1 0,-1-1 0,1 0-1,0 1 1,-1-1 0,1 0 0,0 0-1,-1 1 1,1-1 0,0 0 0,1 0-1,0-1 3,0 1-1,0-1 0,0 0 0,0 0 1,0 0-1,0-1 0,0 1 1,0 0-1,-1-1 0,1 1 0,2-3 1,35-46-277,-21 22-1649,-2-1-4621,-5 1-5077</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6.244"/>
    </inkml:context>
    <inkml:brush xml:id="br0">
      <inkml:brushProperty name="width" value="0.025" units="cm"/>
      <inkml:brushProperty name="height" value="0.025" units="cm"/>
    </inkml:brush>
  </inkml:definitions>
  <inkml:trace contextRef="#ctx0" brushRef="#br0">1 323 22101,'0'0'1943,"10"-1"-1217,11-3-604,0 0 0,0-1-1,0-1 1,-1-1 0,0-1-1,-1-1 1,1 0 0,-2-2 0,32-22-1,-48 32 7,0 0 0,-1-1 1,1 1-1,0-1 0,-1 1 0,1-1 0,-1 1 0,0-1 0,0 0 0,0 0 0,1 0 0,-1 0 0,-1 0 0,1 0 1,0 0-1,-1 0 0,1 0 0,-1 0 0,1 0 0,-1 0 0,0 0 0,0-1 0,0-2 0,-1 4-26,0 0-1,0 0 0,0 0 1,0 0-1,0-1 0,0 1 0,0 1 1,0-1-1,0 0 0,-1 0 1,1 0-1,0 1 0,0-1 1,-1 0-1,1 1 0,-1-1 0,1 1 1,-1 0-1,1-1 0,-1 1 1,1 0-1,0 0 0,-1 0 0,1 0 1,-1 0-1,1 0 0,-1 1 1,1-1-1,-1 0 0,1 1 1,-1-1-1,1 1 0,-2 1 0,-4 0-88,0 1 0,1 0 0,0 1 0,0 0 0,0 0-1,0 0 1,0 1 0,1 0 0,0 0 0,0 0 0,0 0-1,1 1 1,-1 0 0,1 0 0,1 0 0,-1 0-1,-2 9 1,1-4-10,0 0 0,1 0 1,0 0-1,1 1 0,0-1 0,1 1 0,1 0 0,0-1 0,0 22 0,1-31-3,0-1 0,0 1 0,0-1 0,0 1 0,1-1 0,-1 1 0,1-1 0,-1 0 0,1 1 0,-1-1 0,1 1 0,-1-1 0,1 0 0,0 0 0,0 1 0,0-1 0,0 0 0,0 0 0,0 0 0,0 0 0,0 0 0,0 0 0,1 0 0,-1-1 0,0 1 0,0 0 0,1-1 0,-1 1 0,1 0 0,-1-1 0,0 0 0,1 1 0,-1-1 0,1 0 0,-1 0 0,1 0 0,-1 0 0,1 0 0,-1 0 0,1 0 0,-1-1 0,1 1 0,-1 0 0,0-1 0,1 1 0,-1-1 0,1 1 0,-1-1 0,0 0 0,2-1 0,5-2 0,0 0 0,0 0 0,-1-1 0,1 0 0,-1-1 0,12-12 0,-4 0 0,-1 0 0,0-2 0,-2 1 0,0-2 0,-2 0 0,0 0 0,-1-1 0,9-34 0,-28 101 0,1 1 0,-2 54 0,11-98 0,-1 0 0,1 0 0,0 0 0,0 0 0,1 0 0,-1 0 0,0 0 0,1 0 0,-1 0 0,1-1 0,-1 1 0,1 0 0,0 0 0,0 0 0,0 0 0,0-1 0,0 1 0,1 0 0,-1-1 0,0 1 0,1-1 0,-1 0 0,3 2 0,-1-2 0,-1 0 0,1 0 0,0 0 0,0 0 0,0-1 0,1 1 0,-1-1 0,0 0 0,0 0 0,0 0 0,0 0 0,0-1 0,0 1 0,6-3 0,1 0 0,1-1 0,-1-1 0,0 0 0,0 0 0,-1-1 0,0 0 0,0 0 0,0-1 0,-1 0 0,1-1 0,-2 0 0,1 0 0,7-12 0,-3 3 0,0-1 0,-1-1 0,0 0 0,-2 0 0,13-39 0,-11 7 0,-31 89 0,1 8 0,12-33 0,1 1 0,0 0 0,1 0 0,1 0 0,0 1 0,1 0 0,0 0 0,0 23 0,3-38 0,1 1 0,-1-1 0,1 0 0,-1 1 0,0-1 0,1 1 0,-1-1 0,1 1 0,-1-1 0,1 0 0,0 0 0,-1 1 0,1-1 0,-1 0 0,1 0 0,0 1 0,-1-1 0,1 0 0,-1 0 0,1 0 0,0 0 0,-1 0 0,1 0 0,0 0 0,-1 0 0,1 0 0,-1-1 0,1 1 0,0 0 0,-1 0 0,1 0 0,-1-1 0,1 1 0,-1 0 0,1-1 0,-1 1 0,1 0 0,0-1 0,23-12 0,19-28 0,-40 38 0,0 0 0,-1 0 0,1 0 0,-1 0 0,0-1 0,0 1 0,0 0 0,-1-1 0,1 0 0,-1 1 0,0-1 0,2-7 0,-17 22 0,5-5 0,27-4 0,-14-2 0,0-1 0,-1 0 0,1-1 0,-1 1 0,1 0 0,-1-1 0,1 0 0,-1 0 0,0 0 0,0 0 0,0-1 0,0 1 0,-1-1 0,1 1 0,0-1 0,-1 0 0,4-6 0,2-2 0,0-1 0,-1-1 0,8-16 0,-13 23 0,0-1 0,0 1 0,-1-1 0,0 1 0,0-1 0,0 0 0,-2-12 0,1 18 0,0 1 0,0 0 0,1 0 0,-1 0 0,0 0 0,0-1 0,0 1 0,-1 0 0,1 0 0,0 0 0,0 0 0,0-1 0,0 1 0,0 0 0,0 0 0,0 0 0,0 0 0,0-1 0,0 1 0,0 0 0,0 0 0,-1 0 0,1 0 0,0 0 0,0 0 0,0-1 0,0 1 0,0 0 0,-1 0 0,1 0 0,0 0 0,0 0 0,0 0 0,0 0 0,0 0 0,-1 0 0,1 0 0,0 0 0,0 0 0,0 0 0,0 0 0,-1 0 0,1 0 0,0 0 0,0 0 0,0 0 0,-1 0 0,1 0 0,0 0 0,-12 7 0,-7 9 0,14-10 0,-38 52 0,41-54 0,-1 0 0,1 0 0,0 0 0,0 0 0,0 0 0,1 1 0,-1-1 0,1 0 0,0 1 0,0-1 0,1 1 0,-1 7 0,3-11 0,0 0 0,0 0 0,0-1 0,0 1 0,0 0 0,0-1 0,0 1 0,0-1 0,0 0 0,0 1 0,1-1 0,-1 0 0,0 0 0,0-1 0,0 1 0,3-1 0,3 1 0,194-5 0,-200 5 0,0 0 0,-1 0 0,1 0 0,0 0 0,-1 0 0,1 1 0,0-1 0,-1 0 0,1 1 0,-1-1 0,1 1 0,-1 0 0,1-1 0,-1 1 0,1 0 0,-1 0 0,1 0 0,-1 0 0,0 0 0,0 0 0,0 1 0,2 1 0,8 8 0,-11-11 0,0 0 0,1 0 0,-1 1 0,0-1 0,0 0 0,1 0 0,-1 0 0,0 0 0,0 0 0,0 0 0,1 0 0,-1 1 0,0-1 0,0 0 0,1 0 0,-1 0 0,0 0 0,1 0 0,-1 0 0,0 0 0,0 0 0,1 0 0,-1 0 0,0 0 0,0-1 0,1 1 0,-1 0 0,0 0 0,0 0 0,1 0 0,-1 0 0,0 0 0,0-1 0,0 1 0,1 0 0,-1 0 0,0 0 0,0 0 0,1-1 0,6-14 0,1-19 0,-8 32 0,6-44 0,-1-93 0,-5 126 0,1 12 0,0 1 0,0-1 0,0 1 0,1-1 0,-1 1 0,0-1 0,1 1 0,-1 0 0,0-1 0,1 1 0,-1 0 0,0 0 0,1 0 0,-1 0 0,1 0 0,-1 1 0,0-1 0,1 0 0,-1 1 0,0-1 0,2 1 0,0 0 0,42 5-2109,2-7-5444,-7-5-6391</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3.444"/>
    </inkml:context>
    <inkml:brush xml:id="br0">
      <inkml:brushProperty name="width" value="0.025" units="cm"/>
      <inkml:brushProperty name="height" value="0.025" units="cm"/>
    </inkml:brush>
  </inkml:definitions>
  <inkml:trace contextRef="#ctx0" brushRef="#br0">1 1060 1666,'0'0'15075,"9"-4"-13858,307-99 4260,-197 69-5466,1143-398 576,171-48 1170,-1434 480-1768,1 0 0,0 0 0,0 0 0,0 0 1,0-1-1,0 1 0,0 0 0,0 0 0,0 0 1,0 0-1,0 0 0,0 0 0,0 0 0,0-1 1,0 1-1,0 0 0,0 0 0,0 0 0,0 0 0,0 0 1,0 0-1,0 0 0,0-1 0,0 1 0,0 0 1,0 0-1,1 0 0,-1 0 0,0 0 0,0 0 0,0 0 1,0 0-1,0 0 0,0 0 0,0-1 0,0 1 1,0 0-1,0 0 0,1 0 0,-1 0 0,0 0 1,0 0-1,0 0 0,0 0 0,0 0 0,0 0 0,0 0 1,1 0-1,-1 0 0,0 0 0,0 0 0,-18-2-1146,-29 1-2486,47 1 3577,-55 0-5849</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3.909"/>
    </inkml:context>
    <inkml:brush xml:id="br0">
      <inkml:brushProperty name="width" value="0.025" units="cm"/>
      <inkml:brushProperty name="height" value="0.025" units="cm"/>
    </inkml:brush>
  </inkml:definitions>
  <inkml:trace contextRef="#ctx0" brushRef="#br0">351 0 13421,'0'0'8840,"-4"10"-7580,-4 7-1090,-1-1 1,0-1-1,-2 0 0,0 0 0,0-1 1,-1 0-1,-1-1 0,0 0 1,-16 10-1,-24 19 678,-39 32 1363,83-65-1858,0 1 0,0-1 0,1 2 0,0-1 0,1 1 0,-11 19 0,17-28-332,0 0-1,0 0 1,0 0-1,0 0 1,1 0-1,-1 0 1,1 0-1,-1 0 1,1 0-1,0 0 1,-1 0-1,1 1 1,0-1-1,1 0 1,-1 0-1,0 0 1,1 0-1,-1 0 1,1 0-1,0 3 1,1-3-9,-1-1 0,0 1 1,1-1-1,-1 0 0,1 1 1,-1-1-1,1 0 0,0 0 1,-1 0-1,1 0 0,0 0 1,0-1-1,0 1 0,0 0 1,0-1-1,-1 0 0,5 1 1,8 0 42,1-1 0,0 0 0,-1-1-1,24-4 1,-36 4-42,105-20 2,-55 10-516,62-6-1,7 8-4788,-65 0-940</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7.381"/>
    </inkml:context>
    <inkml:brush xml:id="br0">
      <inkml:brushProperty name="width" value="0.025" units="cm"/>
      <inkml:brushProperty name="height" value="0.025" units="cm"/>
    </inkml:brush>
  </inkml:definitions>
  <inkml:trace contextRef="#ctx0" brushRef="#br0">225 69 13773,'0'-2'429,"0"0"0,0 0-1,0 0 1,-1 0 0,1 0 0,-1 0-1,1 0 1,-1 0 0,0 0 0,0 0-1,0 0 1,0 1 0,0-1 0,0 0-1,0 1 1,-1-1 0,1 1 0,0 0-1,-1-1 1,1 1 0,-3-2 0,-1 1-8,1-1 0,0 1 0,-1 0 0,1 1 0,-1-1 0,0 1 0,0 0 0,-9-1 1,7 1-326,1 0 0,-1 1 0,0 0 0,0 0 0,0 1 0,0 0 0,0 0 1,1 1-1,-1-1 0,1 2 0,-1-1 0,1 1 0,-8 4 0,9-3-38,0 1-1,1 0 0,-1 1 1,1-1-1,0 1 0,1 0 0,-1 0 1,1 0-1,1 0 0,-1 1 0,1-1 1,0 1-1,0 0 0,1-1 0,0 1 1,0 0-1,0 0 0,1 0 1,0 0-1,1-1 0,2 14 0,-3-18-4,0 0 0,1 0 1,0 0-1,-1-1 0,1 1 0,0 0 0,0 0 0,0 0 0,0-1 0,0 1 0,1-1 0,-1 1 0,0-1 0,1 1 0,-1-1 0,1 0 0,0 0 0,-1 1 1,1-1-1,0-1 0,0 1 0,-1 0 0,1 0 0,0 0 0,0-1 0,0 1 0,0-1 0,0 0 0,0 0 0,0 1 0,0-1 0,0-1 0,0 1 0,0 0 1,3-1-1,2 0 66,-1 0 0,1 0 0,-1-1 0,0 0 0,0 0 0,1-1 1,-1 0-1,-1 0 0,10-5 0,-4-1-106,-1 0 1,1-1-1,-2 0 0,1 0 1,9-15-1,-15 19-14,0 0-1,0 0 1,-1-1 0,0 1-1,0-1 1,-1 0 0,1 0-1,-2 0 1,1 0 0,-1 0-1,1-13 1,-2 19 1,0 0 0,0 0 0,0 0 0,0 0 0,0 0 0,0 1 0,0-1 0,0 0 0,-1 0 0,1 0 0,0 0 0,0 0 0,-1 0 0,1 1 0,-1-1 0,1 0 0,-1 0 0,1 1 0,-1-1 0,1 0 0,-1 1 0,0-1 0,1 0 0,-1 1 0,0-1 0,1 1 0,-1-1 0,0 1 0,0-1 0,0 1 0,1 0 0,-1-1 0,0 1 0,0 0 0,0 0 0,0 0 0,0 0 0,0-1 0,0 1 0,1 0 0,-1 1 0,-1-1 0,-1 0 0,1 1 0,0-1 0,0 1 0,0-1 0,-1 1 0,1 0 0,0 0 0,0 0 0,0 0 0,0 0 0,1 1 0,-1-1 0,0 1 0,0-1 0,-2 4 0,2-2-188,-1 1-1,1 0 1,0-1-1,0 1 1,0 0 0,1 1-1,-1-1 1,1 0-1,0 0 1,0 0-1,0 1 1,1-1 0,0 1-1,0-1 1,0 0-1,1 9 1,-1-13-12,1 1 0,-1 0 0,1-1 0,0 1 0,-1-1 0,1 1 1,-1-1-1,1 1 0,0-1 0,-1 1 0,1-1 0,0 0 0,0 1 0,-1-1 0,1 0 0,0 0 0,0 0 1,-1 1-1,1-1 0,0 0 0,0 0 0,0 0 0,-1 0 0,1 0 0,0-1 0,0 1 0,0 0 0,-1 0 0,1 0 1,0-1-1,1 0 0,24-11-3162,-17 5 1386,-1-1 0,0 0 0,0 0-1,10-15 1,5-12-7468</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7.785"/>
    </inkml:context>
    <inkml:brush xml:id="br0">
      <inkml:brushProperty name="width" value="0.025" units="cm"/>
      <inkml:brushProperty name="height" value="0.025" units="cm"/>
    </inkml:brush>
  </inkml:definitions>
  <inkml:trace contextRef="#ctx0" brushRef="#br0">0 19 7719,'0'0'15055,"3"13"-13358,1 34 130,-1 85 1,-4-74-314,10 78 1,-8-126-1479,0 0 0,2 1 0,-1-1-1,1 0 1,1 0 0,0-1 0,0 1 0,1-1 0,0 0 0,7 10 0,-9-61 1181,-6-84-1217,0 58 0,3-1 0,9-77 0,-8 142 0,0 0 0,0 1 0,0-1 0,0 0 0,1 0 0,0 1 0,-1-1 0,1 0 0,1 1 0,-1 0 0,0 0 0,1-1 0,-1 1 0,1 1 0,0-1 0,0 0 0,5-3 0,-6 5 0,0 0 0,0 1 0,-1-1 0,1 0 0,0 1 0,0-1 0,0 1 0,0-1 0,0 1 0,0 0 0,0 0 0,0 0 0,0 0 0,0 0 0,0 0 0,0 1 0,0-1 0,-1 1 0,1-1 0,0 1 0,0 0 0,0 0 0,0-1 0,-1 1 0,1 1 0,0-1 0,-1 0 0,1 0 0,-1 1 0,0-1 0,1 0 0,-1 1 0,0-1 0,0 1 0,0 0 0,2 2 0,-2-1 0,1-1 0,-1 1 0,0 0 0,0 0 0,0 0 0,-1 0 0,1 0 0,0 0 0,-1 0 0,0 0 0,0 0 0,0 0 0,0 0 0,0 0 0,-1 0 0,0 0 0,1 0 0,-1 0 0,0 0 0,0 0 0,0 0 0,-1 0 0,1-1 0,-1 1 0,0-1 0,1 1 0,-1-1 0,0 1 0,-1-1 0,-3 3 0,-8 9 0,-1-1 0,0-1 0,-26 17 0,31-23 0,-43 26 0,46-31 26,7-5 0,7-6-286,48-41-3842,5 1-3746,-33 28 3302,18-16-7129</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8.559"/>
    </inkml:context>
    <inkml:brush xml:id="br0">
      <inkml:brushProperty name="width" value="0.025" units="cm"/>
      <inkml:brushProperty name="height" value="0.025" units="cm"/>
    </inkml:brush>
  </inkml:definitions>
  <inkml:trace contextRef="#ctx0" brushRef="#br0">81 11 11979,'0'0'19688,"-7"15"-19149,-6 12-426,2 1-1,2 0 0,0 0 0,-5 36 0,5 3-112,1 83 0,8-149 0,0 1 0,0-1 0,0 1 0,0-1 0,0 1 0,0 0 0,1-1 0,-1 1 0,1-1 0,-1 1 0,1-1 0,-1 1 0,1-1 0,0 0 0,0 1 0,1 0 0,-2-1 0,1 0 0,0-1 0,-1 0 0,1 1 0,0-1 0,0 1 0,-1-1 0,1 0 0,0 0 0,0 1 0,0-1 0,-1 0 0,1 0 0,0 0 0,0 0 0,0 0 0,0 0 0,-1 0 0,1 0 0,0 0 0,0 0 0,1-1 0,0 0 0,1 0 0,0-1 0,0 1 0,0-1 0,-1 1 0,1-1 0,-1 0 0,1 0 0,-1 0 0,0 0 0,0-1 0,0 1 0,0 0 0,2-5 0,2-5 0,0-1 0,-1 1 0,-1-1 0,0 0 0,-1-1 0,3-21 0,-4 28 0,-2-1 0,1 1 0,-1-1 0,0 0 0,-1 1 0,1-1 0,-2 0 0,1 1 0,-1-1 0,0 1 0,0 0 0,-1 0 0,-4-8 0,7 14 0,-1 0 0,1-1 0,-1 1 0,1 0 0,-1 0 0,0 0 0,1 0 0,-1 0 0,0 0 0,0 0 0,1 0 0,-1 0 0,0 1 0,0-1 0,0 0 0,0 0 0,0 1 0,0-1 0,0 1 0,-1-1 0,1 1 0,0-1 0,0 1 0,0 0 0,0-1 0,-1 1 0,1 0 0,0 0 0,0 0 0,-1 0 0,1 0 0,0 0 0,0 0 0,-1 1 0,1-1 0,0 0 0,0 1 0,0-1 0,0 1 0,0-1 0,-3 2 0,2 0 0,0 1 0,-1 0 0,1-1 0,0 1 0,1 0 0,-1 0 0,0 0 0,1 0 0,-1 0 0,1 1 0,0-1 0,0 0 0,0 6 0,-1-3 0,2-1 0,-1 1 0,1 0 0,0-1 0,0 1 0,0-1 0,1 1 0,0 0 0,0-1 0,2 8 0,-2-11 0,1 1 0,-1-1 0,0 0 0,1 0 0,0 0 0,-1 0 0,1 0 0,0 0 0,0 0 0,0 0 0,0-1 0,0 1 0,1-1 0,-1 0 0,0 1 0,1-1 0,-1 0 0,1 0 0,-1-1 0,1 1 0,-1-1 0,1 1 0,0-1 0,3 0 0,1 1 0,1-1 0,-1 0 0,1 0 0,-1 0 0,1-1 0,-1-1 0,0 1 0,1-1 0,-1-1 0,0 1 0,0-1 0,0 0 0,-1-1 0,1 1 0,-1-1 0,0-1 0,0 1 0,8-9 0,-2 1 0,-1-1 0,-1 0 0,0-1 0,-1 0 0,0 0 0,-2-1 0,9-20 0,-8 19 0,-3 69 0,-6-31 0,0-16 0,1 0 0,0 0 0,0 0 0,0 0 0,1-1 0,0 1 0,2 8 0,-2-13 0,0 0 0,-1 1 0,1-1 0,0 0 0,0 0 0,0 0 0,0 1 0,1-1 0,-1 0 0,0 0 0,0-1 0,0 1 0,1 0 0,-1 0 0,1-1 0,-1 1 0,0-1 0,1 1 0,-1-1 0,1 1 0,-1-1 0,1 0 0,-1 0 0,1 0 0,-1 0 0,1 0 0,-1 0 0,1 0 0,0 0 0,-1-1 0,0 1 0,1-1 0,2 0 0,6-2 0,0-1 0,1 1 0,-1-2 0,0 1 0,-1-2 0,1 1 0,10-9 0,64-56 0,-34 26 0,-37 33 0,-11 9 0,0 0 0,0-1 0,0 1 0,0 0 0,1 0 0,-1 0 0,1 0 0,0 0 0,-1 1 0,1-1 0,0 1 0,0 0 0,0 0 0,0 0 0,0 0 0,0 0 0,0 1 0,4-1 0,-5 4 0,-1 0 0,0 0 0,0 0 0,1 1 0,-2-1 0,1 0 0,0 1 0,-1-1 0,0 0 0,1 1 0,-1-1 0,-1 6 0,2 4 0,-1-11 0,0 0 0,0 0 0,1-1 0,-1 1 0,1 0 0,0 0 0,-1-1 0,1 1 0,0 0 0,0-1 0,0 1 0,0-1 0,0 1 0,0-1 0,1 0 0,-1 1 0,0-1 0,1 0 0,-1 0 0,1 0 0,-1 0 0,1 0 0,-1 0 0,1 0 0,0-1 0,0 1 0,-1 0 0,1-1 0,0 0 0,0 1 0,0-1 0,-1 0 0,1 0 0,0 0 0,0 0 0,0 0 0,0 0 0,-1-1 0,1 1 0,0-1 0,0 1 0,0-1 0,2-1 0,11-3 0,0-1 0,-1-1 0,27-15 0,-34 18 0,30-19 0,49-26 0,-78 45 0,0 1 0,1 0 0,-1 0 0,0 1 0,1 0 0,0 0 0,-1 1 0,17 0 0,-24 1 0,0 0 0,0 0 0,0 1 0,0-1 0,0 1 0,-1-1 0,1 1 0,0-1 0,0 1 0,0-1 0,0 1 0,-1 0 0,1 0 0,0-1 0,0 1 0,-1 0 0,1 0 0,-1 0 0,1 0 0,-1 0 0,1 0 0,-1-1 0,0 1 0,1 0 0,-1 2 0,0-2 0,1 0 0,-1 0 0,1 0 0,-1 0 0,1 1 0,-1-1 0,1 0 0,-1 0 0,1 0 0,0 0 0,0 0 0,-1-1 0,1 1 0,0 0 0,0 0 0,0 0 0,0-1 0,0 1 0,0 0 0,0-1 0,0 1 0,1-1 0,-1 1 0,2-1 0,-1 1-232,0-1 0,0 0 0,0 0 0,0 0 0,0-1-1,1 1 1,-1 0 0,0-1 0,0 0 0,0 1 0,0-1 0,0 0 0,0 0 0,2-1 0,-1 0-653,-1-1 0,0 1 1,1-1-1,-1 1 1,0-1-1,0 0 0,-1 0 1,1 1-1,0-1 1,-1 0-1,0-1 0,0 1 1,2-5-1,2-18-12525</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8.886"/>
    </inkml:context>
    <inkml:brush xml:id="br0">
      <inkml:brushProperty name="width" value="0.025" units="cm"/>
      <inkml:brushProperty name="height" value="0.025" units="cm"/>
    </inkml:brush>
  </inkml:definitions>
  <inkml:trace contextRef="#ctx0" brushRef="#br0">0 0 12684,'0'0'13036,"76"5"-18865,-45-2-5478</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9.243"/>
    </inkml:context>
    <inkml:brush xml:id="br0">
      <inkml:brushProperty name="width" value="0.025" units="cm"/>
      <inkml:brushProperty name="height" value="0.025" units="cm"/>
    </inkml:brush>
  </inkml:definitions>
  <inkml:trace contextRef="#ctx0" brushRef="#br0">97 382 19442,'0'0'4282,"-9"8"-567,2-2-3093,-43 41 2532,47-43-3043,-1-1 0,2 1 0,-1 0-1,0 0 1,1 0 0,0 0 0,-1 1 0,2-1 0,-1 1 0,1-1-1,-1 1 1,1 0 0,-1 8 0,3-11-111,-1-1 0,0 0 0,1 1 0,-1-1 0,1 0 0,0 0 0,-1 0 0,1 0 0,0 1 0,0-1 0,0 0 0,0 0 0,0 0 0,0-1 0,0 1 0,0 0 0,0 0 0,0 0 0,0-1 0,0 1 0,0-1 0,1 1 0,-1-1 0,0 1 0,1-1 0,-1 0 0,0 1 0,1-1 0,-1 0 0,0 0 0,1 0 0,-1 0 0,0 0 0,1-1 0,-1 1 0,3-1 0,4 1 0,0-1 0,1-1 0,-1 1 0,14-6 0,-13 4 0,-1-1 0,-1-1 0,1 1 0,-1-1 0,0 0 0,0-1 0,0 0 0,0 0 0,-1 0 0,5-8 0,5-8 0,25-45 0,-30 47 0,-8 63 0,-3-40 0,-1 0 0,1 1 0,0-1 0,1 0 0,-1 0 0,1 0 0,-1 0 0,1 1 0,0-1 0,0 0 0,0 0 0,0 0 0,1-1 0,-1 1 0,4 5 0,-2-7 0,-1 1 0,0-1 0,1 0 0,-1 0 0,1 0 0,0 0 0,-1 0 0,1 0 0,0-1 0,-1 0 0,1 1 0,0-1 0,-1 0 0,1 0 0,0 0 0,0-1 0,-1 1 0,1-1 0,4-1 0,2 0 0,0-1 0,0-1 0,0 0 0,0 0 0,-1-1 0,1 0 0,-1 0 0,0-1 0,-1 0 0,1 0 0,-1-1 0,8-10 0,4-5 0,-1-2 0,28-46 0,-28 42 0,-1-2 0,-1 0 0,-2 0 0,-2-1 0,0-1 0,8-38 0,-20 69 0,0 1 0,0 0 0,0-1 0,0 1 0,1 0 0,-1-1 0,0 1 0,0 0 0,0-1 0,0 1 0,0-1 0,0 1 0,0 0 0,0-1 0,0 1 0,0 0 0,0-1 0,-1 1 0,1 0 0,0-1 0,0 1 0,0 0 0,0-1 0,0 1 0,-1 0 0,1-1 0,0 1 0,0 0 0,-1-1 0,1 1 0,0 0 0,0 0 0,-1-1 0,1 1 0,0 0 0,-1 0 0,1 0 0,0 0 0,-1-1 0,1 1 0,0 0 0,-1 0 0,-18 8 0,-18 20 0,13-6 0,1 2 0,-40 50 0,58-67 0,-1 0 0,2 1 0,-1 0 0,1-1 0,0 2 0,0-1 0,1 0 0,0 1 0,1-1 0,0 1 0,0 0 0,1 0 0,0 0 0,0 0 0,2 17 0,0-22 0,1 0 0,0 0 0,-1 0 0,1-1 0,0 1 0,1-1 0,-1 1 0,1-1 0,-1 0 0,1 0 0,0 0 0,0 0 0,0 0 0,0-1 0,1 0 0,-1 1 0,1-1 0,0-1 0,-1 1 0,6 2 0,12 3 0,0 0 0,33 6 0,-36-8 0,51 6-1551,0-8-5301,-32-3-6590</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09.960"/>
    </inkml:context>
    <inkml:brush xml:id="br0">
      <inkml:brushProperty name="width" value="0.025" units="cm"/>
      <inkml:brushProperty name="height" value="0.025" units="cm"/>
    </inkml:brush>
  </inkml:definitions>
  <inkml:trace contextRef="#ctx0" brushRef="#br0">0 261 18642,'0'0'7324,"13"-4"-5643,4-2-1419,0 0 0,0-2-1,-1 0 1,0-1-1,0-1 1,-1 0 0,0-1-1,-1-1 1,22-23-1,8-20-147,-42 53-95,-1-1 1,1 0 0,0 0 0,-1-1 0,1 1-1,-1 0 1,0 0 0,0-1 0,0 1 0,-1 0-1,1-1 1,-1 1 0,0-1 0,0 1 0,0-1-1,0 1 1,-1-6 0,0 8-12,1 0-1,-1 0 0,0 0 1,1 1-1,-1-1 1,0 0-1,1 0 0,-1 1 1,0-1-1,0 1 1,0-1-1,1 1 1,-1-1-1,0 1 0,0-1 1,0 1-1,0 0 1,0-1-1,0 1 1,0 0-1,0 0 0,0 0 1,0 0-1,0 0 1,0 0-1,0 0 0,0 0 1,0 0-1,0 0 1,0 1-1,0-1 1,0 0-1,-1 1 0,-32 14-77,25-6 92,-1 0 1,1 1 0,1 0 0,-1 1 0,2-1 0,0 2-1,0-1 1,1 1 0,0 0 0,1 0 0,0 0 0,1 1-1,1 0 1,0 0 0,1 0 0,0 0 0,0 24 0,2-35-4,0 0 0,1 0 1,-1 0-1,0-1 1,1 1-1,0 0 1,-1 0-1,1 0 0,0-1 1,0 1-1,0-1 1,0 1-1,0 0 0,0-1 1,0 0-1,1 1 1,-1-1-1,1 0 1,-1 1-1,1-1 0,-1 0 1,1 0-1,-1 0 1,1-1-1,0 1 0,0 0 1,-1-1-1,1 1 1,0-1-1,0 1 1,0-1-1,0 0 0,0 0 1,-1 0-1,1 0 1,0 0-1,0 0 0,0 0 1,2-1-1,6 0 76,-1-1 0,0 1 0,0-2 0,1 1 0,-1-1 0,16-8 0,-1-3-95,0 0 0,28-23 0,-44 30 0,0 1 0,-1-1 0,0 0 0,0 0 0,0-1 0,-1 0 0,0 0 0,-1-1 0,8-16 0,-12 25 0,-1-1 0,0 0 0,1 0 0,-1 0 0,0 0 0,1 0 0,-1 1 0,0-1 0,0 0 0,0 0 0,0 0 0,0 0 0,0 0 0,0 0 0,0 0 0,0 0 0,0 0 0,0 0 0,-1 0 0,1 0 0,-13 2 0,-18 23 0,28-20 0,2-3 0,-1 0 0,1 1 0,0-1 0,0 0 0,0 1 0,0-1 0,0 1 0,1-1 0,-1 1 0,0 0 0,1-1 0,-1 1 0,1-1 0,-1 1 0,1 0 0,0 0 0,0 1 0,41-31 0,-21 17 29,0 1 0,1 1 0,0 0 0,30-7-1,42-17-834,-62 14-3427,-5-5-4357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33:58.254"/>
    </inkml:context>
    <inkml:brush xml:id="br0">
      <inkml:brushProperty name="width" value="0.025" units="cm"/>
      <inkml:brushProperty name="height" value="0.025" units="cm"/>
    </inkml:brush>
  </inkml:definitions>
  <inkml:trace contextRef="#ctx0" brushRef="#br0">1 56 20435,'0'0'1415,"11"-5"704,-7 4-1983,95-34 3112,-86 31-3088,1 1-1,0 0 1,0 1-1,0 0 1,-1 1-1,22 1 1,-34 1-181,0-1 1,0 0 0,0 0-1,0 0 1,-1 1 0,1-1-1,0 0 1,0 1 0,0-1-1,0 1 1,0-1 0,-1 1-1,1 0 1,0-1 0,-1 1-1,1-1 1,0 1 0,-1 0-1,1 0 1,-1 0 0,1-1-1,-1 1 1,1 0 0,-1 0-1,1 0 1,-1 0 0,0 0-1,0 0 1,1-1 0,-1 1 0,0 0-1,0 0 1,0 0 0,0 0-1,0 0 1,0 0 0,0 0-1,-1 0 1,1 0 0,0 0-1,0 0 1,-1 0 0,1 0-1,-1-1 1,1 1 0,-1 0-1,1 0 1,-1 1 0,-2 3 37,1-1 1,-1 1 0,0 0 0,0 0-1,0-1 1,0 0 0,-6 5-1,-35 22 1094,44-31-780,29 5-470,-27-4 194,0-1 0,0 0 0,0 1 0,-1-1-1,1 1 1,0 0 0,0-1 0,-1 1 0,1 0 0,0 0 0,-1 0-1,1 0 1,-1 0 0,1 1 0,-1-1 0,0 0 0,0 1 0,1-1 0,-1 1-1,0-1 1,0 1 0,0 0 0,-1-1 0,1 1 0,0 0 0,-1-1 0,1 1-1,-1 0 1,1 0 0,-1 0 0,0 0 0,0 0 0,0-1 0,0 4-1,0-3 15,-1 0 0,0 1 0,1-1 0,-1 0 0,0 0 0,0 0 0,-1 0-1,1 0 1,0 0 0,-1 0 0,1 0 0,-1 0 0,0-1 0,1 1 0,-1 0-1,0-1 1,0 0 0,0 1 0,0-1 0,0 0 0,0 0 0,0 0 0,-1 0-1,1-1 1,0 1 0,-1 0 0,-2-1 0,-17 3-139,0-1-1,0-1 1,0-1-1,-26-3 1,48-8-11717,6-2-7848</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0.365"/>
    </inkml:context>
    <inkml:brush xml:id="br0">
      <inkml:brushProperty name="width" value="0.025" units="cm"/>
      <inkml:brushProperty name="height" value="0.025" units="cm"/>
    </inkml:brush>
  </inkml:definitions>
  <inkml:trace contextRef="#ctx0" brushRef="#br0">1 0 19250,'0'0'3684,"15"50"-1474,-10-9-1089,-4 11-32,5 4 160,-3 1-384,3-2-545,0-5-192,3-5-96,0-9-64,1-8-1281,-4-11-2018,-4-10-673</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0.691"/>
    </inkml:context>
    <inkml:brush xml:id="br0">
      <inkml:brushProperty name="width" value="0.025" units="cm"/>
      <inkml:brushProperty name="height" value="0.025" units="cm"/>
    </inkml:brush>
  </inkml:definitions>
  <inkml:trace contextRef="#ctx0" brushRef="#br0">1 185 14606,'2'-13'3139,"-1"5"-2595,0 0 0,0-1 0,1 1 0,0 0 0,1 0 0,0 0 0,0 0 0,1 0 0,0 0 0,0 1 0,1 0 0,0 0 0,0 0 0,1 1 0,-1 0-1,1 0 1,1 0 0,-1 0 0,12-6 0,-12 9-443,0 0 1,1 0-1,-1 0 0,1 1 0,-1 0 0,1 1 0,0-1 0,0 1 0,-1 1 0,1-1 0,0 1 0,0 0 0,0 1 0,0 0 0,0 0 0,10 3 0,-12-2-166,-1-1 0,0 2 0,1-1 0,-1 0 0,0 1 0,-1-1 0,1 1 0,0 0 0,-1 1-1,1-1 1,-1 1 0,0-1 0,0 1 0,-1 0 0,1 0 0,-1 0 0,0 0 0,0 1 0,0-1 0,0 0-1,-1 1 1,0 0 0,0-1 0,1 9 0,-2-3 123,1-1 1,-1 1-1,-1-1 0,0 1 0,0-1 1,-1 0-1,0 0 0,-1 1 1,0-1-1,0-1 0,-1 1 0,-6 11 1,3-8-640,0-1 0,-1 0 0,-14 16 0,-9 2-7686,50-45-1839</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1.019"/>
    </inkml:context>
    <inkml:brush xml:id="br0">
      <inkml:brushProperty name="width" value="0.025" units="cm"/>
      <inkml:brushProperty name="height" value="0.025" units="cm"/>
    </inkml:brush>
  </inkml:definitions>
  <inkml:trace contextRef="#ctx0" brushRef="#br0">72 8 17040,'-4'13'2952,"-12"28"-550,6-18-838,1 0-1,1 0 0,0 1 0,2 1 1,-4 35-1,10-59-1550,0-1 0,0 1 0,0-1-1,0 0 1,0 1 0,1-1 0,-1 0 0,0 1 0,0-1-1,0 0 1,1 1 0,-1-1 0,0 0 0,0 1 0,1-1-1,-1 0 1,0 0 0,1 1 0,-1-1 0,0 0 0,1 0-1,-1 0 1,0 1 0,1-1 0,-1 0 0,0 0 0,1 0-1,-1 0 1,1 0 0,-1 0 0,0 0 0,1 0 0,-1 0-1,0 0 1,1 0 0,-1 0 0,1 0 0,-1 0 0,0 0-1,1 0 1,-1 0 0,1 0 0,-1-1 0,0 1 0,1 0-1,0-1 1,19-9 308,-14 4-314,-1-1 0,1 1 0,-1-1 1,0 0-1,-1-1 0,0 1 0,0-1 0,0 1 1,-1-1-1,0 0 0,2-13 0,-3 14-8,-1 0 0,1 0 0,-1 0 0,-1 0 0,0-1-1,0 1 1,0 0 0,-1 0 0,1 0 0,-2 0 0,1 0-1,-1 0 1,0 0 0,-4-8 0,5 14 1,1 0 0,-1-1 0,0 1 0,0 0 0,1-1 0,-1 1 0,0 0 0,0 0 0,0 0 0,0 0 0,-1 0 0,1 0 0,0 0 0,0 0 0,-1 0 0,1 0 0,0 1 0,-1-1 0,1 0 0,-3 0 0,3 1 0,0 1 0,0-1 0,0 0 0,0 0 0,-1 1 0,1-1 0,0 0 0,0 1 0,0-1 0,0 1 0,0-1 0,0 1 0,0 0 0,1-1 0,-1 1 0,0 0 0,0 0 0,0 0 0,1-1 0,-2 3 0,0 1 0,-1-1 0,1 1 0,1 0 0,-1 0 0,0-1 0,1 1 0,0 0 0,0 1 0,0-1 0,1 0 0,-1 0 0,1 0 0,0 7 0,2-9-114,-1-1 0,0 0-1,1 0 1,-1 0 0,1 0 0,-1-1 0,1 1 0,0 0-1,-1-1 1,1 1 0,0-1 0,-1 1 0,1-1 0,0 0-1,0 0 1,0 1 0,-1-1 0,1-1 0,0 1-1,0 0 1,-1 0 0,3-1 0,3 0-725,3 1-442,0 0 0,0-1 0,0-1 0,0 0-1,15-5 1,20-10-4767</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1.408"/>
    </inkml:context>
    <inkml:brush xml:id="br0">
      <inkml:brushProperty name="width" value="0.025" units="cm"/>
      <inkml:brushProperty name="height" value="0.025" units="cm"/>
    </inkml:brush>
  </inkml:definitions>
  <inkml:trace contextRef="#ctx0" brushRef="#br0">133 41 16592,'0'0'3480,"-10"5"-245,0 0-2755,1 1-1,0 0 0,0 1 1,0 0-1,1 1 0,0 0 1,-10 12-1,13-14-239,1 1 0,-1-1 0,1 1 0,0 0 1,1 0-1,-1 0 0,1 1 0,1-1 0,0 1 0,0 0 0,0-1 0,1 1 0,-1 10 1,3-17-221,-1 0 0,0 0 1,1 1-1,-1-1 1,0 0-1,1 0 1,0 1-1,-1-1 1,1 0-1,0 0 0,-1 0 1,1 0-1,0 0 1,0 0-1,0 0 1,0 0-1,0 0 1,0-1-1,0 1 0,0 0 1,1 0-1,-1-1 1,0 1-1,0-1 1,1 1-1,-1-1 1,0 0-1,0 0 0,1 1 1,-1-1-1,0 0 1,1 0-1,-1 0 1,0 0-1,1 0 1,-1-1-1,0 1 1,3-1-1,2 0 90,-1 1 0,1-1 0,0-1 0,-1 1 0,1-1 1,-1 0-1,0 0 0,8-5 0,-6 1-89,0 0-1,-1-1 1,0 1 0,0-2-1,-1 1 1,0-1-1,0 1 1,0-1 0,-1-1-1,0 1 1,-1 0 0,0-1-1,0 0 1,-1 0 0,0 0-1,-1 0 1,0 0 0,0 0-1,-1 0 1,0 0 0,-1 0-1,-1-11 1,2 18-21,0 0 0,0 0 0,-1 0 0,1 0 0,-1 0 0,1 0 0,-1 0 0,0 1 0,0-1 0,1 0 0,-1 0 0,-2-2 0,3 4 0,-1 0 0,1-1 0,-1 1 0,1 0 0,-1-1 0,1 1 0,-1 0 0,1-1 0,-1 1 0,1 0 0,-1 0 0,1-1 0,-1 1 0,1 0 0,-1 0 0,0 0 0,1 0 0,-1 0 0,1 0 0,-1 0 0,0 0 0,1 0 0,-1 0 0,1 0 0,-1 0 0,0 1 0,-1 0 0,0 0 0,0 1 0,0-1 0,0 1 0,0-1 0,0 1 0,1-1 0,-1 1 0,1 0 0,-1 0 0,1 0 0,0 0 0,0 0 0,0 0 0,0 0 0,0 1 0,-1 3 0,1-3-304,0 0 0,0 1 0,0-1 0,0 1 0,1-1 1,-1 1-1,1-1 0,0 1 0,0-1 0,0 1 0,1 0 0,-1-1 0,2 6 0,-1-7 35,1-1 1,-1 1-1,0-1 0,1 1 0,-1-1 0,0 0 0,1 0 1,0 1-1,-1-1 0,1 0 0,0 0 0,0-1 0,-1 1 1,1 0-1,0 0 0,0-1 0,0 1 0,0-1 0,0 0 0,0 0 1,0 0-1,0 0 0,0 0 0,4 0 0,26-2-4952,7-5-106</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1.829"/>
    </inkml:context>
    <inkml:brush xml:id="br0">
      <inkml:brushProperty name="width" value="0.025" units="cm"/>
      <inkml:brushProperty name="height" value="0.025" units="cm"/>
    </inkml:brush>
  </inkml:definitions>
  <inkml:trace contextRef="#ctx0" brushRef="#br0">162 244 15759,'0'0'4239,"-8"2"-679,-1 0-3120,1 1-1,0 0 1,0 1 0,0-1-1,0 2 1,0-1-1,1 1 1,-1 0-1,2 1 1,-1 0-1,-9 10 1,11-11-244,-1 1 0,2-1 0,-1 1 1,1 0-1,0 1 0,0-1 0,1 1 0,-1 0 0,2-1 1,-1 1-1,1 1 0,0-1 0,0 0 0,1 0 0,-1 11 1,2-17-191,0 0-1,0-1 1,0 1 0,0 0 0,1-1 0,-1 1 0,0 0 0,0-1 0,0 1 0,1-1 0,-1 1 0,0 0 0,1-1 0,-1 1 0,1-1 0,-1 1 0,0-1 0,1 1 0,-1-1 0,1 1 0,-1-1-1,1 0 1,0 1 0,-1-1 0,1 0 0,-1 1 0,1-1 0,0 0 0,0 1 0,26-1 144,-18-2-103,-1 0-1,-1 0 0,1 0 1,14-8-1,-5-1-31,0-1 0,-1 0 0,0-2 0,-1 0 0,-1 0 0,0-1 0,-1-1 0,-1 0 0,19-33 0,-17 24-3,-1 0 0,-1-2 0,-2 1 0,0-1 1,-2 0-1,7-42 0,-14 51-12,-5 15 0,-13 28 0,-19 49 0,29-60 0,1 0 0,1 1 0,0 0 0,1 0 0,0 0 0,1 1 0,1-1 0,1 1 0,0 23 0,2-36 0,-1 0 0,1 0 0,0 0 0,0 0 0,0-1 0,0 1 0,1 0 0,-1-1 0,1 1 0,0-1 0,0 1 0,0-1 0,0 0 0,0 0 0,0 0 0,0 0 0,1 0 0,-1-1 0,1 1 0,-1-1 0,1 1 0,0-1 0,-1 0 0,1 0 0,0 0 0,0 0 0,0-1 0,0 1 0,0-1 0,0 0 0,0 0 0,5 0 0,0 0 0,0 0 0,1 0 0,-1-1 0,0 0 0,0-1 0,0 0 0,0 0 0,0-1 0,0 1 0,-1-2 0,8-3 0,-4-1 0,0 0 0,0 0 0,-1-1 0,0 0 0,-1-1 0,0 0 0,0-1 0,-1 0 0,0 0 0,-1-1 0,-1 0 0,1 0 0,7-24 0,-25 46 0,-6 17 0,12-19 0,1 0 0,0 1 0,0 0 0,1 0 0,0 0 0,1 0 0,0 0 0,1 1 0,0-1 0,0 0 0,1 12 0,0-19 0,0-1 0,0 0 0,1 1 0,-1-1 0,1 0 0,-1 0 0,1 1 0,-1-1 0,1 0 0,0 0 0,0 0 0,-1 0 0,1 0 0,0 0 0,0 0 0,0 0 0,0 0 0,0 0 0,0-1 0,1 1 0,-1 0 0,0-1 0,0 1 0,2 0 0,1 0 0,0 0 0,0 0 0,0-1 0,0 1 0,0-1 0,0 0 0,0 0 0,5-1 0,2-1 0,1 0 0,-1-1 0,0 0 0,0-1 0,11-5 0,-4 0 0,-1-1 0,0-1 0,0-1 0,-1-1 0,-1 0 0,0 0 0,-1-2 0,-1 0 0,0 0 0,20-33 0,-26 33 0,-17 40 0,9-22-35,1 0 1,-1-1-1,0 1 0,1 0 1,0-1-1,-1 1 0,1 0 1,0 0-1,0 0 0,1-1 1,-1 1-1,0 0 0,1-1 1,0 1-1,0 0 0,0-1 1,0 1-1,0-1 0,0 1 1,1-1-1,-1 1 0,1-1 1,-1 0-1,1 0 0,0 0 1,0 0-1,0 0 0,0 0 1,0-1-1,1 1 1,-1 0-1,0-1 0,5 2 1,1 0-695,0-1 1,-1 0 0,1 0 0,0-1 0,0 0 0,0 0 0,0-1 0,0 0 0,0-1 0,15-2 0,23-10-17407</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2.423"/>
    </inkml:context>
    <inkml:brush xml:id="br0">
      <inkml:brushProperty name="width" value="0.025" units="cm"/>
      <inkml:brushProperty name="height" value="0.025" units="cm"/>
    </inkml:brush>
  </inkml:definitions>
  <inkml:trace contextRef="#ctx0" brushRef="#br0">0 227 7111,'51'-159'9468,"-31"92"-572,-23 93-4532,5 20-3607,0-6-54,-7 342 765,5-378-1468,0 0 0,0 0 0,1 0 0,-1 0 0,1 1 0,0-1 0,0 0 0,0 0 0,1 0 0,-1-1 0,5 8 0,-5-10 0,0 0 0,0 0 0,0 0 0,0 0 0,1 0 0,-1 0 0,0 0 0,1 0 0,-1-1 0,1 1 0,-1 0 0,1-1 0,-1 1 0,1-1 0,-1 0 0,1 1 0,-1-1 0,1 0 0,-1 0 0,1 0 0,0 0 0,-1 0 0,1-1 0,-1 1 0,1 0 0,-1-1 0,1 1 0,-1-1 0,1 1 0,-1-1 0,1 0 0,-1 0 0,3-1 0,3-3 0,0 0 0,0 0 0,0-1 0,0 0 0,-1-1 0,0 1 0,0-1 0,-1 0 0,0 0 0,5-11 0,5-9 0,18-46 0,-24 48 0,0 0 0,-2 0 0,-1 0 0,5-48 0,-46 187-8942,26-83 3412,0-4-1458</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3.049"/>
    </inkml:context>
    <inkml:brush xml:id="br0">
      <inkml:brushProperty name="width" value="0.025" units="cm"/>
      <inkml:brushProperty name="height" value="0.025" units="cm"/>
    </inkml:brush>
  </inkml:definitions>
  <inkml:trace contextRef="#ctx0" brushRef="#br0">1 536 12620,'0'0'8915,"12"-5"-7575,-9 3-1288,3-1-6,1 0 0,0 0 0,-1-1 0,0 0 1,0 0-1,0 0 0,0-1 0,-1 0 0,0 0 0,0-1 0,0 1 0,6-11 0,2-6-101,-1-2 1,-2 0-1,0 0 0,-1-1 0,-2 0 1,0 0-1,3-30 0,-3-15-353,-3-98 0,-11 339 1245,0 43 3824,6-213-4639,1 1 0,0-1 0,0 0-1,0 0 1,0 0 0,0 0 0,0 0-1,0 0 1,0 0 0,0 0 0,1 0-1,-1 0 1,0 1 0,1-1 0,-1 0 0,1 0-1,-1-1 1,1 1 0,-1 0 0,1 0-1,0 0 1,0 0 0,-1 0 0,1-1-1,0 1 1,0 0 0,0-1 0,0 1-1,0 0 1,-1-1 0,1 1 0,0-1 0,0 0-1,1 1 1,-1-1 0,0 0 0,0 1-1,0-1 1,1 0 0,0-1 28,0 1 1,-1-1-1,1 1 0,0-1 1,-1 0-1,1 0 0,-1 0 1,0 0-1,1 0 1,-1 0-1,0 0 0,1-1 1,-1 1-1,0 0 0,0-1 1,0 1-1,0-1 1,0 1-1,-1-1 0,1 1 1,0-1-1,-1 0 1,1 1-1,0-3 0,3-15 281,0 0 0,1-32 0,-4 47-295,-1 1 0,1-1 0,-1 0-1,0 0 1,-1 0 0,1 1 0,-1-1 0,1 0 0,-1 0 0,0 1-1,-1-1 1,1 1 0,0-1 0,-1 1 0,0-1 0,0 1 0,0 0-1,0 0 1,-1 0 0,-4-5 0,6 8-37,1-1-1,-1 1 1,0-1 0,1 1 0,-1 0-1,0 0 1,0-1 0,1 1 0,-1 0-1,0 0 1,0 0 0,1 0 0,-1 0-1,0 0 1,0 0 0,1 0 0,-1 0-1,0 0 1,0 0 0,1 0 0,-1 1-1,0-1 1,0 0 0,1 1-1,-1-1 1,0 0 0,1 1 0,-1-1-1,1 1 1,-1-1 0,0 1 0,1-1-1,-1 1 1,1-1 0,-1 1 0,1 0-1,0-1 1,-1 1 0,1 0 0,0-1-1,-1 1 1,1 0 0,0-1 0,0 1-1,-1 0 1,1 0 0,0-1 0,0 1-1,0 0 1,0 0 0,0-1 0,0 2-1,-2 50 1,2-45 10,0-4-7,0 0-1,0 0 1,0 0 0,0 0-1,1 0 1,-1 0 0,1 0-1,0 0 1,0-1-1,0 1 1,0 0 0,1 0-1,-1-1 1,1 1-1,-1-1 1,1 1 0,0-1-1,0 0 1,0 0 0,0 1-1,1-2 1,-1 1-1,1 0 1,-1 0 0,4 1-1,-1-1 35,0 0 0,0-1-1,0 0 1,-1 0 0,1 0 0,0-1-1,0 0 1,0 0 0,0 0 0,0 0-1,0-1 1,0 0 0,0 0 0,0 0-1,7-3 1,-1-1 4,0 0 1,-1 0-1,1-1 0,-1-1 1,-1 1-1,1-2 0,-1 1 1,0-1-1,9-11 0,-4 2-7,0 0-1,-2-1 1,0 0-1,11-24 1,-29 102-33,3-45 0,-3 9 0,1 0 0,1 1 0,1-1 0,1 40 0,2-63-2,0 0 0,0 0 1,0 0-1,0 0 0,0 0 0,0-1 0,0 1 1,0 0-1,1 0 0,-1 0 0,0 0 0,0-1 1,1 1-1,-1 0 0,0 0 0,1-1 0,-1 1 1,1 0-1,-1 0 0,1-1 0,0 1 0,-1-1 0,1 1 1,0 0-1,-1-1 0,1 1 0,0-1 0,-1 0 1,1 1-1,0-1 0,0 0 0,0 1 0,0-1 1,-1 0-1,1 0 0,0 0 0,0 1 0,0-1 1,0 0-1,-1 0 0,1 0 0,0-1 0,0 1 1,0 0-1,0 0 0,0 0 0,-1-1 0,1 1 1,0 0-1,0-1 0,0 1 0,-1 0 0,2-2 1,2 0-137,0 0-1,0-1 1,0 1 0,0-1 0,-1 0 0,1 0 0,-1 0 0,6-8 0,-3 0-1809,0-1-1,-1 0 1,0 0 0,-1 0-1,0 0 1,-1-1 0,-1 1-1,2-18 1,3-29-10801</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3.437"/>
    </inkml:context>
    <inkml:brush xml:id="br0">
      <inkml:brushProperty name="width" value="0.025" units="cm"/>
      <inkml:brushProperty name="height" value="0.025" units="cm"/>
    </inkml:brush>
  </inkml:definitions>
  <inkml:trace contextRef="#ctx0" brushRef="#br0">14 1 12107,'0'0'6086,"-14"58"-4837,14-28-672,0 3-449,13-3-64,7-1-96,10-4-1633,3-3-2051,1-4-352,1-6-3363</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3.781"/>
    </inkml:context>
    <inkml:brush xml:id="br0">
      <inkml:brushProperty name="width" value="0.025" units="cm"/>
      <inkml:brushProperty name="height" value="0.025" units="cm"/>
    </inkml:brush>
  </inkml:definitions>
  <inkml:trace contextRef="#ctx0" brushRef="#br0">66 215 8712,'0'0'15359,"-10"11"-13651,-28 36 128,36-45-1671,0 0-1,0 0 1,1 1-1,-1-1 1,1 1-1,-1-1 0,1 1 1,0-1-1,0 1 1,0 0-1,0 5 1,1-8-130,0 1 1,0-1 0,0 1-1,0-1 1,0 1 0,0-1 0,1 1-1,-1-1 1,0 0 0,0 1 0,1-1-1,-1 1 1,0-1 0,1 0-1,-1 1 1,0-1 0,1 0 0,-1 1-1,0-1 1,1 0 0,-1 0 0,1 1-1,-1-1 1,1 0 0,-1 0-1,1 0 1,-1 0 0,1 1 0,-1-1-1,0 0 1,1 0 0,-1 0-1,1 0 1,-1 0 0,1 0 0,0-1-1,5 1 106,-1-1-1,0 0 1,0-1-1,0 1 1,0-1-1,0 0 1,0 0-1,7-5 0,37-28-182,41-26 270,-42 40-2654,1 13-3384,-46 8 5199,0 1-1,0-1 1,0 1-1,0 0 1,0 0-1,0 0 1,0 0-1,0 1 1,4 2 0,-4-2 171,0 0 0,1-1 0,-1 1 0,0-1 0,1 0 0,-1 1 0,1-2 1,3 2-1,0-2 491,0-1 0,0 0 0,-1 0 0,1-1 0,0 1 0,-1-2 1,0 1-1,1 0 0,-1-1 0,0-1 0,0 1 0,-1-1 1,1 1-1,-1-2 0,0 1 0,7-8 0,-1 2 700,-2 0 1,0-1-1,0 0 0,-1-1 1,0 1-1,12-27 0,-19 37-553,-1-1 0,1 0 0,0 1-1,0-1 1,-1 0 0,1 0 0,-1 0 0,1 0-1,-1 0 1,0 1 0,1-1 0,-1 0 0,0 0-1,-1 0 1,1 0 0,0 0 0,0 0 0,-2-3 0,2 4-81,-1 1 0,0-1 0,0 1 1,1-1-1,-1 1 0,0-1 1,0 1-1,0-1 0,0 1 0,0 0 1,1 0-1,-1-1 0,0 1 1,0 0-1,0 0 0,0 0 1,0 0-1,0 0 0,0 0 0,0 0 1,0 0-1,0 0 0,0 1 1,0-1-1,-1 1 0,-5 1 109,-1 1 0,1 0 0,0 1 0,0-1 0,1 1 0,-1 1 0,-8 6 0,15-10-221,-36 35 363,34-34-340,0 0 1,1-1-1,-1 1 0,1 0 0,0 0 0,-1 0 0,1 0 0,0 0 0,0 0 1,0 0-1,0 0 0,1 1 0,-1-1 0,1 0 0,-1 0 0,1 1 1,0-1-1,0 5 0,4-6 29,0 0 0,0-1-1,0 1 1,0-1 0,0 0 0,1 0 0,7-1 0,-5 1 0,157-13-812,-1 0 133,-138 16 564,-25-3 76,1 0 0,-1 0 0,0 1 0,0-1 0,1 0-1,-1 0 1,0 0 0,1 0 0,-1 0 0,0 0 0,0 1 0,1-1 0,-1 0-1,0 0 1,0 0 0,0 1 0,1-1 0,-1 0 0,0 0 0,0 0-1,0 1 1,0-1 0,1 0 0,-1 1 0,0-1 0,0 0 0,0 0 0,0 1-1,0-1 1,0 0 0,0 1 0,0-1 0,0 0 0,0 0 0,0 1-1,-2 2 96,1-1-1,-1 0 0,0 0 0,0 1 1,0-1-1,-1 0 0,1-1 0,0 1 1,-1 0-1,1-1 0,-5 3 0,0 0 79,-5 4-41,0 0 1,0-1 0,0-1 0,-1 0-1,0-1 1,0 0 0,0-1 0,-1 0-1,-15 2 1,28-6-266,1 0 0,0-1-1,-1 1 1,1 0 0,-1 0 0,1 0-1,-1 0 1,1 0 0,-1-1 0,1 1 0,0 0-1,-1-1 1,1 1 0,-1 0 0,1 0-1,0-1 1,-1 1 0,1-1 0,0 1 0,-1 0-1,1-1 1,0 1 0,0-1 0,0 1-1,-1 0 1,1-1 0,0 1 0,0-1 0,0 1-1,0-1 1,0 1 0,0-1 0,0 1-1,0-1 1,0 1 0,0-1 0,0 1 0,0-1-1,0 1 1,0-1 0,0 1 0,0-1-1,1 1 1,-1 0 0,0-1 0,0 1 0,1-1-1,-1 1 1,0 0 0,0-1 0,1 1-1,0-1 1,15-26-6905,6 0-2808</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4.171"/>
    </inkml:context>
    <inkml:brush xml:id="br0">
      <inkml:brushProperty name="width" value="0.025" units="cm"/>
      <inkml:brushProperty name="height" value="0.025" units="cm"/>
    </inkml:brush>
  </inkml:definitions>
  <inkml:trace contextRef="#ctx0" brushRef="#br0">86 0 18770,'0'0'3016,"-7"11"-192,-5 11-1934,0 1 1,2 0-1,1 0 0,0 1 1,2 0-1,1 0 0,0 1 1,-1 33-1,8 10-800,17 106 0,-12-137-102,-2 1 0,-1 49 0,15-205 12,5-51 0,-19 113 0,10-89 0,-12 130 0,1 0 0,0 1 0,2-1 0,0 1 0,0-1 0,1 2 0,9-15 0,-13 24 0,1 1 0,-1 0 0,1 0 0,0 0 0,0 0 0,0 0 0,0 1 0,1-1 0,-1 1 0,1 0 0,-1 0 0,1 0 0,0 1 0,-1-1 0,1 1 0,0 0 0,0 0 0,0 0 0,0 1 0,0-1 0,5 1 0,-7 0 0,1 0 0,-1 0 0,1 1 0,-1-1 0,0 1 0,1 0 0,-1-1 0,0 1 0,1 0 0,-1 0 0,0 1 0,0-1 0,0 0 0,0 1 0,0-1 0,0 1 0,0-1 0,0 1 0,-1 0 0,1 0 0,-1 0 0,1 0 0,-1 0 0,0 0 0,0 1 0,0-1 0,0 0 0,0 0 0,0 1 0,-1-1 0,1 1 0,-1-1 0,0 1 0,1 3 0,-1-2 0,-1 1 0,1-1 0,-1 1 0,0-1 0,0 1 0,0-1 0,0 1 0,-1-1 0,0 0 0,0 0 0,0 0 0,0 0 0,-1 0 0,0 0 0,1 0 0,-1-1 0,-1 0 0,1 1 0,0-1 0,-1 0 0,1-1 0,-1 1 0,-7 3 0,0 0 0,0 0 0,0-1 0,0-1 0,-1 0 0,0 0 0,1-1 0,-1-1 0,-13 2 0,14-4-294,58-16-12790,-12 4 4329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027"/>
    </inkml:context>
    <inkml:brush xml:id="br0">
      <inkml:brushProperty name="width" value="0.025" units="cm"/>
      <inkml:brushProperty name="height" value="0.025" units="cm"/>
    </inkml:brush>
  </inkml:definitions>
  <inkml:trace contextRef="#ctx0" brushRef="#br0">157 1 18033,'0'0'7170,"-3"8"-6653,-13 43 84,2 0-1,-9 72 1,-6 119 767,24-193-1239,-32 405 1745,39 800 0,1-1158-1874,-3-95-9,-1-1-1,1 0 1,0 0-1,0 0 1,0 0-1,-1 0 1,1 1-1,0-1 1,0 0-1,0 0 1,-1 0-1,1 0 1,0 0 0,0 0-1,-1 0 1,1 0-1,0 0 1,0 0-1,0 0 1,-1 0-1,1 0 1,0 0-1,0 0 1,-1 0-1,1 0 1,0 0 0,0-1-1,0 1 1,-1 0-1,1 0 1,0 0-1,0 0 1,0 0-1,0 0 1,-1-1-1,1 1 1,0 0-1,0 0 1,0 0-1,0 0 1,0-1 0,-1 1-1,1 0 1,0 0-1,0 0 1,0-1-1,0 1 1,0 0-1,0 0 1,0-1-1,0 1 1,0 0-1,0 0 1,0-1 0,-10-14-2578,2-19-3616,0-9-4698</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4.496"/>
    </inkml:context>
    <inkml:brush xml:id="br0">
      <inkml:brushProperty name="width" value="0.025" units="cm"/>
      <inkml:brushProperty name="height" value="0.025" units="cm"/>
    </inkml:brush>
  </inkml:definitions>
  <inkml:trace contextRef="#ctx0" brushRef="#br0">27 44 15022,'0'0'15866,"-3"10"-15012,0-4-684,-1 3-13,0 1 1,1 0-1,-4 19 0,6-28-150,1 1 0,0 0-1,-1 0 1,1-1 0,0 1-1,0 0 1,0 0-1,0-1 1,0 1 0,1 0-1,-1 0 1,0-1 0,1 1-1,-1 0 1,1-1 0,0 1-1,-1 0 1,1-1-1,0 1 1,0-1 0,0 1-1,0-1 1,0 0 0,0 1-1,1-1 1,-1 0 0,0 0-1,1 0 1,-1 0-1,1 0 1,-1 0 0,1 0-1,1 0 1,7 2-20,1-1 0,0 0 0,-1-1 0,1 0-1,0 0 1,-1-1 0,1-1 0,0 0 0,-1 0 0,17-5 0,7-4-176,61-27 0,-67 24 6,2 2-1,42-11 0,-71 21 45,1 1 1,-1 0-1,1 0 0,-1 0 1,1 0-1,-1 0 0,1 0 1,-1 1-1,1-1 0,-1 0 1,0 1-1,1-1 0,-1 1 1,1-1-1,-1 1 0,0 0 1,0-1-1,1 1 0,-1 0 1,2 2-1,-2-2-12,0 0 0,0 0 0,0-1 0,1 1 0,-1 0 0,0 0 0,1-1 0,-1 1 0,1-1 0,-1 1 0,1-1 0,-1 1 0,1-1 0,-1 0 1,1 0-1,-1 0 0,1 0 0,-1 0 0,1 0 0,-1 0 0,1 0 0,-1-1 0,1 1 0,-1-1 0,1 1 0,1-1 0,4-3-842,0-1-1,-1 1 0,1-1 1,-1-1-1,0 1 1,0-1-1,-1 0 1,9-12-1,8-14-3880</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19:15.292"/>
    </inkml:context>
    <inkml:brush xml:id="br0">
      <inkml:brushProperty name="width" value="0.025" units="cm"/>
      <inkml:brushProperty name="height" value="0.025" units="cm"/>
    </inkml:brush>
  </inkml:definitions>
  <inkml:trace contextRef="#ctx0" brushRef="#br0">22 159 14926,'0'0'7896,"-1"7"-6567,-6 54 1086,0-4-672,0 93-1,8-134-1692,0 1-1,0-1 0,2 0 1,0 0-1,1 0 0,0 0 1,2 0-1,0-1 1,0 0-1,14 21 0,-19-33-34,0-1 1,1 0-1,-1 0 0,1 0 0,0 0 0,-1 0 1,1 0-1,0 0 0,0-1 0,0 1 0,1-1 1,-1 1-1,0-1 0,0 0 0,1 0 0,-1 0 1,1 0-1,-1 0 0,1-1 0,-1 1 0,1-1 1,-1 1-1,1-1 0,0 0 0,-1 0 0,1 0 1,-1 0-1,1-1 0,0 1 0,-1-1 0,1 0 1,-1 1-1,1-1 0,-1 0 0,0-1 0,1 1 1,-1 0-1,0-1 0,0 1 0,0-1 0,4-3 1,7-6 27,-1-1 0,-1 0 0,1-1 0,-2 0 0,11-16 0,-3 2-433,-1-1-1,-1 0 1,-1-1 0,-1-1-1,-2 0 1,-1-1 0,8-36-1,-19 60 635,-3 8-33,-7 16 137,-9 31 264,16-38-402,1 1 1,1-1-1,0 1 0,0-1 1,1 18-1,0-27-174,0 1 0,0 0 0,1-1 0,-1 1 0,0-1 0,1 1 0,-1-1 0,0 0 0,1 1 0,0-1 0,-1 1 0,1-1-1,0 0 1,0 1 0,0-1 0,0 0 0,0 0 0,0 0 0,0 0 0,0 0 0,0 0 0,0 0 0,1 0 0,-1 0 0,0 0 0,1-1 0,-1 1 0,0-1 0,1 1 0,-1-1 0,1 1 0,-1-1 0,1 0 0,-1 0 0,1 1-1,0-1 1,-1 0 0,1-1 0,-1 1 0,1 0 0,-1 0 0,1-1 0,-1 1 0,1-1 0,-1 1 0,3-2 0,2-1-32,0 0 0,0 0 0,0-1 0,-1 1 0,0-1 0,1 0 0,-2-1 0,1 1 0,5-8 0,38-50-12,-35 41 8,-1-1 0,-2 0 0,0-1 0,-1 0 0,-2-1 0,0 0 0,-2 0 0,0 0 0,-2 0 0,0-1 0,-2 0 0,-2-35 0,-2 54-47,-4 15-57,-5 15-39,6 0 157,1 0 0,1 0 0,1 0-1,1 1 1,1 0 0,1-1-1,2 1 1,0 0 0,1-1 0,12 41-1,-10-48-4,1-1-1,1 0 0,0-1 1,2 1-1,-1-2 1,2 1-1,0-1 0,0 0 1,1-1-1,1-1 1,0 1-1,1-2 0,1 0 1,-1 0-1,2-2 1,16 10-1,43 16-173,-73-35-695,-4 0 360,0-1 0,-1 1-1,1-1 1,0 0 0,0 0 0,0-1 0,0 1-1,1-1 1,-5-2 0,-127-107-5931,5-8 6543,48 44 4184,73 68-3336,5 5-442,0-1 1,0 1-1,0-1 0,1 1 1,-1-1-1,1 0 1,0 0-1,0 0 0,0-1 1,-2-3-1,8 5-382,0 1 1,0 0-1,0 0 0,0 0 0,0 1 1,0 0-1,0-1 0,0 1 1,7 1-1,-5-1-111,57-1-21,180-9-589,-197 5-269,0-1-1,0-3 1,54-17 0,-14-5-7992</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3.097"/>
    </inkml:context>
    <inkml:brush xml:id="br0">
      <inkml:brushProperty name="width" value="0.025" units="cm"/>
      <inkml:brushProperty name="height" value="0.025" units="cm"/>
    </inkml:brush>
  </inkml:definitions>
  <inkml:trace contextRef="#ctx0" brushRef="#br0">1 383 15791,'0'0'9081,"4"-9"-7635,13-34-223,-1-1 0,-2-1-1,7-48 1,11-33 335,-32 125-1558,0 0 0,0 0 0,0 0 0,0 0 0,0 0 0,0 1 0,0-1 0,1 0 0,-1 0 0,0 0 0,1 0 0,-1 0 0,1 1 0,-1-1 0,1 0 0,-1 0 0,1 1 0,-1-1 0,1 0 0,0 1 0,-1-1 0,1 0 0,0 1 0,-1-1 0,1 1 0,0 0 0,0-1 0,0 1 0,0-1 0,-1 1 0,1 0 0,2-1 0,-2 2 0,1 0 0,-1 1 0,1-1 0,-1 0 0,1 0 0,-1 1 0,0-1 0,0 1 0,0-1 0,0 1 0,0 0 0,0-1 0,0 1 0,1 2 0,24 72 0,-26-75 0,98 370 0,-93-352 0,0 0 0,-2 0 0,0 1 0,-2-1 0,0 28 0,-1-45 0,0 0 0,-1 1 0,1-1 0,0 1 0,-1-1 0,0 0 0,0 1 0,1-1 0,-1 0 0,-1 0 0,1 0 0,0 0 0,0 0 0,-1 0 0,1 0 0,-1 0 0,0 0 0,0-1 0,1 1 0,-1-1 0,0 1 0,0-1 0,0 0 0,-1 0 0,1 0 0,0 0 0,0 0 0,-1 0 0,1 0 0,0-1 0,-1 1 0,1-1 0,0 0 0,-1 0 0,-2 0 0,-1 0 0,1 0 0,-1 0 0,1 0 0,-1-1 0,1 0 0,-1 0 0,1 0 0,0-1 0,0 0 0,0 0 0,0 0 0,0-1 0,0 0 0,-8-5 0,9 4 0,0 1 0,0-1 0,1 0 0,0 0 0,-1 0 0,1-1 0,1 1 0,-1-1 0,1 1 0,-1-1 0,2 0 0,-1 0 0,0 0 0,1 0 0,0 0 0,0 0 0,0-1 0,1 1 0,0 0 0,0 0 0,0-1 0,1 1 0,-1 0 0,1 0 0,0 0 0,1 0 0,-1 0 0,1 0 0,4-8 0,7-10 0,1 0 0,0 2 0,2 0 0,34-36 0,-10 11 0,-7-3-2969,-29 41 1678,-1 0 1,1 0-1,-1 0 1,-1 0-1,0 0 0,0 0 1,-1-1-1,1-11 1,-1-16-12249</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3.439"/>
    </inkml:context>
    <inkml:brush xml:id="br0">
      <inkml:brushProperty name="width" value="0.025" units="cm"/>
      <inkml:brushProperty name="height" value="0.025" units="cm"/>
    </inkml:brush>
  </inkml:definitions>
  <inkml:trace contextRef="#ctx0" brushRef="#br0">19 14 19955,'0'0'11275,"-18"-13"-32383</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3.843"/>
    </inkml:context>
    <inkml:brush xml:id="br0">
      <inkml:brushProperty name="width" value="0.025" units="cm"/>
      <inkml:brushProperty name="height" value="0.025" units="cm"/>
    </inkml:brush>
  </inkml:definitions>
  <inkml:trace contextRef="#ctx0" brushRef="#br0">26 154 20083,'0'0'11456,"11"-1"-10660,-7 1-784,-1 0 0,1 0 0,0-1 0,0 0 0,0 0 0,0 0 0,-1 0 0,1 0 0,-1-1 0,1 1 0,-1-1 0,1 0 0,-1 0 0,0 0 0,0-1 0,0 1 0,0-1 0,0 0 0,-1 0 0,1 0 0,-1 0 0,0 0 0,1 0 0,-2-1 0,1 1 0,0-1 0,-1 1 0,1-1 0,-1 0 0,0 1 0,0-1 0,-1 0 0,1 0 0,-1 0 0,0-5 0,0 6-12,0 0 0,0 0 0,0 0 0,-1 0 0,1 0 0,-1 1 0,0-1 0,0 0 0,0 0 0,0 1 0,0-1 0,-1 0 0,1 1 0,-1 0 0,1-1 0,-3-1 0,3 2 0,-1 1 0,1 0 0,-1 0 0,1 0 0,-1 0 0,1 1 0,-1-1 0,0 0 0,1 1 0,-1-1 0,0 1 0,0-1 0,1 1 0,-1 0 0,0-1 0,0 1 0,1 0 0,-1 1 0,0-1 0,0 0 0,0 0 0,1 1 0,-1-1 0,0 1 0,1-1 0,-1 1 0,0 0 0,-2 1 0,1 1 0,-1-1 0,1 1 0,-1 1 0,1-1 0,0 0 0,0 1 0,0-1 0,1 1 0,-1 0 0,1 0 0,0 0 0,0 0 0,1 1 0,-1-1 0,-1 9 0,-1 3 0,0 0 0,2 0 0,-1 19 0,2-32 0,0 11 0,1 1 0,0 0 0,1 0 0,0 0 0,6 23 0,-7-35 0,1-1 0,0 1 0,0-1 0,0 1 0,1-1 0,-1 1 0,0-1 0,1 0 0,0 1 0,-1-1 0,1 0 0,0 0 0,0 0 0,0-1 0,0 1 0,0 0 0,1-1 0,-1 1 0,1-1 0,-1 0 0,1 0 0,-1 0 0,1 0 0,-1 0 0,1-1 0,0 1 0,-1-1 0,1 1 0,0-1 0,0 0 0,-1 0 0,1-1 0,0 1 0,0 0 0,-1-1 0,1 0 0,0 1 0,2-2 0,4-1-358,0 0 0,-1-1 1,1 0-1,-1-1 0,0 1 0,0-2 0,0 1 0,11-11 1,50-56-6795,-35 32-1598</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4.441"/>
    </inkml:context>
    <inkml:brush xml:id="br0">
      <inkml:brushProperty name="width" value="0.025" units="cm"/>
      <inkml:brushProperty name="height" value="0.025" units="cm"/>
    </inkml:brush>
  </inkml:definitions>
  <inkml:trace contextRef="#ctx0" brushRef="#br0">12 68 16848,'0'0'11584,"-2"11"-10036,-4 47-619,3 0 0,7 116 0,-4-170-929,1-1 0,-1 0 0,1 0 0,0 0 0,0 0 0,0 0 0,0 0 0,0 0 0,1 0 0,2 3 0,-4-5 0,1 0 0,0 0 0,0-1 0,-1 1 0,1 0 0,0-1 0,0 1 0,0-1 0,0 1 0,-1-1 0,1 1 0,0-1 0,0 1 0,0-1 0,0 0 0,0 0 0,0 1 0,0-1 0,0 0 0,0 0 0,2 0 0,1-1 0,0-1 0,-1 1 0,1-1 0,0 1 0,-1-1 0,0 0 0,1 0 0,-1-1 0,0 1 0,0-1 0,0 1 0,0-1 0,-1 0 0,4-5 0,9-12 0,17-21 0,-30 39 0,0 0 0,0 0 0,1 0 0,-1 0 0,0 1 0,1-1 0,-1 0 0,1 1 0,-1 0 0,1 0 0,0 0 0,-1 0 0,1 0 0,3 0 0,-5 1 0,1 1 0,-1-1 0,0 1 0,0-1 0,1 1 0,-1 0 0,0-1 0,0 1 0,0 0 0,0 0 0,0 0 0,0 0 0,0 0 0,0 0 0,-1 0 0,1 0 0,0 0 0,-1 0 0,1 1 0,-1-1 0,1 0 0,-1 0 0,1 1 0,-1-1 0,0 0 0,1 1 0,-1-1 0,0 0 0,0 2 0,5 49 0,-4-46 0,-1-5 0,9 58 0,-9-59 0,0 1 0,0 0 0,0-1 0,0 1 0,1-1 0,-1 1 0,0-1 0,0 1 0,1-1 0,-1 1 0,0-1 0,1 1 0,-1-1 0,1 1 0,-1-1 0,0 1 0,1-1 0,-1 0 0,1 1 0,-1-1 0,1 0 0,0 1 0,-1-1 0,1 0 0,-1 0 0,1 0 0,-1 1 0,1-1 0,0 0 0,1-1 0,0 0 0,-1 0 0,1 0 0,-1 0 0,0 0 0,1 0 0,-1 0 0,0 0 0,1-1 0,-1 1 0,0 0 0,0-1 0,0 1 0,0-1 0,1-2 0,17-33 0,-1 0 0,-1-1 0,-3 0 0,-1-2 0,-1 1 0,-3-1 0,-1-1 0,-2 0 0,1-42 0,-14 152 0,4-40 0,0 0 0,2 1 0,4 55 0,-2-79 0,0 1 0,0-1 0,0 0 0,1 0 0,0 0 0,0 0 0,1 0 0,-1 0 0,1-1 0,0 1 0,1-1 0,0 0 0,-1 0 0,2 0 0,-1 0 0,0-1 0,1 1 0,0-1 0,0-1 0,0 1 0,1-1 0,-1 0 0,9 4 0,-13-6 0,0-1 0,0 1 0,0 0 0,0-1 0,1 0 0,-1 1 0,0-1 0,0 1 0,0-1 0,0 0 0,1 0 0,-1 0 0,0 0 0,0 0 0,0 0 0,1 0 0,-1 0 0,0 0 0,0-1 0,0 1 0,0 0 0,3-2 0,-4 1 0,0 1 0,0-1 0,1 0 0,-1 0 0,0 0 0,0 0 0,0 0 0,0 0 0,0 0 0,0 0 0,0 0 0,0 0 0,0 0 0,0 1 0,-1-1 0,1 0 0,0 0 0,-1 0 0,1 0 0,0 0 0,-2 0 0,-2-7 0,0 0 0,-1 0 0,0 1 0,-10-11 0,2 5 0,-2 0 0,0 1 0,0 0 0,-1 2 0,-1-1 0,0 2 0,0 0 0,0 1 0,-32-9 0,102-7 0,-42 20-2,141-62-2158,-150 64 1255,6-4-2170,-5 0-5650</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4.771"/>
    </inkml:context>
    <inkml:brush xml:id="br0">
      <inkml:brushProperty name="width" value="0.025" units="cm"/>
      <inkml:brushProperty name="height" value="0.025" units="cm"/>
    </inkml:brush>
  </inkml:definitions>
  <inkml:trace contextRef="#ctx0" brushRef="#br0">1 101 8168,'0'0'24599,"58"-53"-24599,-19 41 0,1 4 0,4 0-480,-7 0-4133,-7-4-5284</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7.329"/>
    </inkml:context>
    <inkml:brush xml:id="br0">
      <inkml:brushProperty name="width" value="0.025" units="cm"/>
      <inkml:brushProperty name="height" value="0.025" units="cm"/>
    </inkml:brush>
  </inkml:definitions>
  <inkml:trace contextRef="#ctx0" brushRef="#br0">0 174 15887,'0'0'13143,"7"11"-12620,41 97-64,-48-107-441,1 0 0,-1 1-1,0-1 1,1 0-1,-1 0 1,1 0-1,0 1 1,-1-1-1,1 0 1,0 0 0,0 0-1,0 0 1,-1 0-1,1 0 1,0 0-1,0-1 1,0 1-1,1 0 1,-1 0 0,0-1-1,0 1 1,0-1-1,3 2 1,-3-3 27,0 1 0,0 0 0,1-1 0,-1 1 0,0-1 0,0 1 0,0-1 0,0 1 0,0-1 0,1 0 0,-1 0 0,0 1 0,-1-1 0,1 0 0,0 0 0,0 0 0,0 0 0,0 0 0,0-2 0,6-7 311,-1-1 0,-1-1-1,7-17 1,-11 27-346,43-122-10,-40 174 0,-4-16 0,-1-15 0,1-1 0,0 1 0,1 0 0,1-1 0,1 1 0,8 27 0,-11-46 0,0 1 0,0-1 0,0 1 0,0-1 0,0 1 0,0 0 0,0-1 0,1 1 0,-1-1 0,0 1 0,0-1 0,0 1 0,1-1 0,-1 1 0,0-1 0,1 1 0,-1-1 0,0 1 0,1-1 0,-1 1 0,1-1 0,-1 0 0,0 1 0,1-1 0,-1 0 0,1 1 0,-1-1 0,1 0 0,-1 0 0,1 1 0,0-1 0,-1 0 0,1 0 0,-1 0 0,1 0 0,-1 0 0,1 0 0,0 0 0,-1 0 0,1 0 0,-1 0 0,1 0 0,-1 0 0,1 0 0,0 0 0,-1 0 0,1-1 0,-1 1 0,1 0 0,-1 0 0,1-1 0,-1 1 0,1 0 0,-1-1 0,1 1 0,-1-1 0,0 1 0,1 0 0,-1-1 0,0 1 0,1-1 0,-1 1 0,0-1 0,1 1 0,-1-1 0,18-37 0,27-135 0,-27 92 0,-10 221 0,-8-123 0,0-11 0,0 0 0,0 0 0,0 0 0,1 0 0,0 0 0,0 0 0,1 0 0,2 6 0,-4-11 0,0-1 0,1 1 0,-1-1 0,0 0 0,0 1 0,1-1 0,-1 0 0,0 1 0,1-1 0,-1 0 0,0 1 0,1-1 0,-1 0 0,0 0 0,1 0 0,-1 1 0,0-1 0,1 0 0,-1 0 0,1 0 0,-1 0 0,1 0 0,-1 1 0,0-1 0,1 0 0,-1 0 0,1 0 0,-1 0 0,1-1 0,-1 1 0,0 0 0,1 0 0,-1 0 0,1 0 0,-1 0 0,1 0 0,-1-1 0,0 1 0,1 0 0,-1 0 0,0-1 0,1 1 0,-1 0 0,0 0 0,1-1 0,-1 1 0,0 0 0,0-1 0,1 1 0,-1-1 0,0 1 0,0 0 0,1-1 0,13-22 0,-14 23 0,25-56 0,-4-1 0,24-92 0,-46 163 0,0-1 0,0 1 0,3 26 0,0 0 0,-2-26 0,-1 30 0,1-42 0,0-1 0,0 0 0,0 1 0,0-1 0,0 0 0,1 0 0,-1 1 0,0-1 0,1 0 0,-1 0 0,1 1 0,-1-1 0,1 0 0,-1 0 0,1 0 0,0 0 0,0 0 0,-1 0 0,1 0 0,0 0 0,0 0 0,0 0 0,2 1 0,-1-2 0,-1 0 0,1 0 0,-1-1 0,1 1 0,-1 0 0,1-1 0,-1 1 0,0-1 0,1 1 0,-1-1 0,1 0 0,-1 0 0,0 1 0,0-1 0,1 0 0,-1 0 0,0 0 0,0 0 0,0-1 0,0 1 0,0 0 0,0 0 0,-1-1 0,1 1 0,1-3 0,21-43 0,-20 41 0,30-111-315,-33 157-3605,0 1-4796,0-15 559</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7.904"/>
    </inkml:context>
    <inkml:brush xml:id="br0">
      <inkml:brushProperty name="width" value="0.025" units="cm"/>
      <inkml:brushProperty name="height" value="0.025" units="cm"/>
    </inkml:brush>
  </inkml:definitions>
  <inkml:trace contextRef="#ctx0" brushRef="#br0">34 187 11275,'-2'12'9769,"-10"53"-5318,-4 90 0,13-73-3850,3-1-1,15 106 0,-12-163-338,-2-667 496,-2 622-758,4-45 0,-3 62 0,1 0 0,0 0 0,0 0 0,0 0 0,0 0 0,0 0 0,1 0 0,0 1 0,0-1 0,0 1 0,0-1 0,5-4 0,-7 7 0,1 0 0,-1 1 0,1-1 0,0 0 0,-1 1 0,1-1 0,0 1 0,0-1 0,-1 1 0,1-1 0,0 1 0,0-1 0,0 1 0,-1 0 0,1 0 0,0-1 0,0 1 0,0 0 0,0 0 0,0 0 0,0 0 0,0 0 0,0 0 0,-1 0 0,1 0 0,0 1 0,0-1 0,1 1 0,0 0 0,0 0 0,-1 0 0,1 0 0,-1 1 0,1-1 0,-1 1 0,0-1 0,1 1 0,-1 0 0,0-1 0,0 1 0,1 2 0,1 4 0,0 0 0,0-1 0,-1 1 0,1 1 0,0 8 0,-1 1 0,-1 1 0,-1-1 0,-1 1 0,0 0 0,-2-1 0,0 0 0,0 1 0,-2-1 0,0-1 0,-2 1 0,-9 19 0,20-44 0,0-1 0,0 1 0,1-1 0,0 1 0,0 0 0,10-10 0,-8 10-27,1 1 1,-1 0-1,1 0 1,0 1-1,1 0 1,8-4-1,-12 7 9,-1 1 0,0-1 0,0 1 0,1 0 0,-1 0 0,1 0 0,-1 0 0,1 1 0,-1 0 0,1 0-1,-1 0 1,1 0 0,-1 1 0,1 0 0,5 2 0,-8-2 8,1 1 0,-1-1 0,0 1 0,0 0 0,0 0 1,-1 0-1,1 0 0,0 0 0,-1 0 0,1 0 0,-1 1 0,0-1 0,1 1 0,-1-1 1,-1 1-1,1-1 0,0 1 0,0-1 0,-1 1 0,0 0 0,1-1 0,-1 1 1,-1 4-1,2 2 65,-1 0 0,-1 0 0,0 0 1,0 0-1,-1 0 0,-2 9 0,0-8-27,-1 1-1,0-1 1,0-1-1,-1 1 1,0-1-1,0 1 0,-1-2 1,-16 16-1,18-19-22,0 0 0,-1-1 0,1 0 0,-1 0 0,0-1 0,0 1 0,0-1 0,0 0 0,0-1-1,-1 0 1,1 0 0,-1 0 0,1-1 0,-1 0 0,-13 1 0,18-3-62,-1 1 0,1-1 0,-1 1 0,1-1 0,-1 0 0,1 0 0,0 0 0,-1 0 0,1 0 0,0 0 0,0-1 0,0 1 0,0-1 0,0 0 0,0 1 0,0-1 0,1 0 0,-1 0 0,1 0 0,-1 0 0,1 0 0,0-1 0,0 1 0,0 0 0,0-1 0,-1-2 0,1 2-174,1 1 1,-1 0 0,1-1-1,-1 1 1,1-1 0,0 0-1,0 1 1,0-1 0,1 1-1,-1-1 1,1 1 0,-1-1-1,1 1 1,0 0 0,0-1-1,0 1 1,2-4 0,8-9-8979</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8.640"/>
    </inkml:context>
    <inkml:brush xml:id="br0">
      <inkml:brushProperty name="width" value="0.025" units="cm"/>
      <inkml:brushProperty name="height" value="0.025" units="cm"/>
    </inkml:brush>
  </inkml:definitions>
  <inkml:trace contextRef="#ctx0" brushRef="#br0">144 218 20788,'1'-9'3448,"0"-1"-2716,-1 1 0,0-1-1,0 0 1,-1 0 0,0 1 0,-4-12-1,5 18-647,0 1-1,-1 0 0,0 0 0,1 0 0,-1 0 0,0 0 0,0 0 1,0 0-1,0 0 0,0 0 0,-1 1 0,1-1 0,-1 0 0,1 1 0,-1-1 1,1 1-1,-1 0 0,0-1 0,0 1 0,0 0 0,1 0 0,-1 0 1,0 0-1,0 0 0,-1 1 0,1-1 0,0 1 0,0-1 0,0 1 1,0 0-1,0 0 0,-1 0 0,1 0 0,0 0 0,0 0 0,0 0 0,0 1 1,-1-1-1,1 1 0,-2 1 0,0 0-83,0 0 0,0 0 0,1 1 0,-1-1 0,1 1 0,-1 0 0,1 0 0,0 0 0,0 0 0,1 1 0,-1-1 0,1 1 0,-1 0 0,1 0 0,0 0 0,1 0 0,-1 0 0,1 0 0,0 0 0,-1 5 0,-2 6 0,1 1 0,0 0 0,1 0 0,1 18 0,1-31 0,0-1 0,0 1 0,0 0 0,0 0 0,0-1 0,1 1 0,0 0 0,-1-1 0,1 1 0,0-1 0,0 1 0,2 2 0,-2-5 0,0 1 0,-1 0 0,1-1 0,0 0 0,0 1 0,0-1 0,0 1 0,0-1 0,0 0 0,0 0 0,0 0 0,0 1 0,1-1 0,-1 0 0,0 0 0,0 0 0,0-1 0,0 1 0,0 0 0,0 0 0,0-1 0,0 1 0,0 0 0,0-1 0,0 1 0,0-1 0,0 1 0,-1-1 0,1 1 0,0-1 0,0 0 0,0 0 0,-1 1 0,1-1 0,1-2 0,8-6 0,-1 0 0,0-1 0,-1 0 0,0 0 0,0-1 0,11-22 0,33-79 0,-44 92 0,1-3 0,12-22 0,-20 102 0,-1-29 0,1 39 0,-11 102 0,39-248-4570,-8 22-1926,-8 19-3033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4.853"/>
    </inkml:context>
    <inkml:brush xml:id="br0">
      <inkml:brushProperty name="width" value="0.025" units="cm"/>
      <inkml:brushProperty name="height" value="0.025" units="cm"/>
    </inkml:brush>
  </inkml:definitions>
  <inkml:trace contextRef="#ctx0" brushRef="#br0">1 48 17136,'0'0'961,"16"1"-149,361 8 4539,213-18-4475,-229 2-740,408-14-121,-33 0 475,-245 22 2827,-350 9-2281,15 0-4052,-141-12-695,-5-10-2203</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9.045"/>
    </inkml:context>
    <inkml:brush xml:id="br0">
      <inkml:brushProperty name="width" value="0.025" units="cm"/>
      <inkml:brushProperty name="height" value="0.025" units="cm"/>
    </inkml:brush>
  </inkml:definitions>
  <inkml:trace contextRef="#ctx0" brushRef="#br0">7 1 19346,'0'0'10250,"0"16"-9209,-6 323 1089,8-329-2130,4-14 0,6-16 0,-11 19 0,0-2 0,11-18 0,25-37 0,-34 54 0,1 0 0,-1 0 0,0 0 0,1 0 0,0 1 0,0 0 0,0-1 0,0 1 0,0 1 0,1-1 0,-1 1 0,1 0 0,0 0 0,0 0 0,6-1 0,-9 3 0,1-1 0,-1 2 0,0-1 0,0 0 0,0 0 0,1 1 0,-1-1 0,0 1 0,0 0 0,0 0 0,0 0 0,0 0 0,0 0 0,0 0 0,0 0 0,-1 0 0,1 1 0,0-1 0,-1 1 0,1 0 0,-1-1 0,1 1 0,-1 0 0,0 0 0,0 0 0,0 0 0,0 0 0,0 0 0,0 0 0,0 0 0,-1 0 0,1 0 0,-1 0 0,0 1 0,1 1 0,2 14 0,-1-1 0,-1 0 0,-1 26 0,0-30 0,0-3 0,-1-1 0,0 1 0,0-1 0,-1 1 0,0-1 0,-1 0 0,0 0 0,-7 14 0,9-20 0,-1 0 0,1-1 0,-1 1 0,1-1 0,-1 1 0,0-1 0,0 1 0,0-1 0,0 0 0,-1 0 0,1 0 0,0 0 0,-1-1 0,0 1 0,1-1 0,-1 1 0,0-1 0,0 0 0,1 0 0,-1 0 0,0 0 0,0-1 0,0 1 0,0-1 0,0 0 0,0 0 0,0 0 0,-1 0 0,1 0 0,-4-2 0,3 0-185,0 0-1,0 0 1,1 0 0,-1-1-1,1 0 1,0 0-1,-1 0 1,1 0 0,1 0-1,-1-1 1,0 1-1,1-1 1,0 0 0,0 0-1,0 0 1,0 0 0,0 0-1,1 0 1,-2-7-1,2 8-143,0 0-1,0-1 0,0 1 0,0-1 0,0 1 0,1-1 0,-1 1 0,1-1 0,0 0 0,0 1 0,1-1 0,-1 1 0,1-1 0,-1 1 0,1-1 0,0 1 0,0 0 0,1-1 0,-1 1 0,1 0 0,0 0 0,0 0 0,4-6 0,13-1-9247</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29.466"/>
    </inkml:context>
    <inkml:brush xml:id="br0">
      <inkml:brushProperty name="width" value="0.025" units="cm"/>
      <inkml:brushProperty name="height" value="0.025" units="cm"/>
    </inkml:brush>
  </inkml:definitions>
  <inkml:trace contextRef="#ctx0" brushRef="#br0">80 305 20820,'0'0'4441,"3"-8"-416,17-68-1411,-19 70-2542,0 0 0,0-1 0,-1 1 1,0-1-1,0 1 0,0-1 1,-1 1-1,0-1 0,0 1 0,0 0 1,-5-11-1,6 16-72,0 0 0,-1 0 0,1 0 0,-1 0 0,1-1 0,-1 2 0,0-1 0,1 0 0,-1 0 0,0 0 0,0 0 0,0 0 0,1 1 0,-1-1 0,0 0 0,0 1 0,0-1 0,0 0 0,0 1 0,0 0 0,-1-1 0,1 1 0,0-1 0,0 1 0,0 0 0,0 0 0,0 0 0,-2 0 0,1 0 0,0 1 0,0 0 0,1 0 0,-1 0 0,0 0 0,0 0 0,1 0 0,-1 0 0,1 1 0,-1-1 0,1 1 0,-1-1 0,1 1 0,-2 2 0,-2 4 0,-1 1 0,1 0 0,1 0 0,0 0 0,-4 12 0,7-17 0,-9 54 0,10-57 0,0 0 0,0 1 0,0-1 0,0 1 0,0-1 0,0 0 0,0 1 0,0-1 0,1 0 0,-1 1 0,0-1 0,1 0 0,-1 0 0,1 1 0,0-1 0,-1 0 0,1 0 0,0 0 0,0 0 0,0 1 0,0-1 0,0 0 0,0-1 0,0 1 0,0 0 0,0 0 0,0 0 0,0-1 0,0 1 0,1 0 0,-1-1 0,0 1 0,1-1 0,-1 0 0,3 1 0,9-1 0,0 0 0,0-1 0,1-1 0,-1 0 0,0-1 0,-1 0 0,14-5 0,-13 3 0,1 1 0,0 0 0,0 2 0,0-1 0,0 2 0,16-1 0,-10 0 0,-16-21 0,-4 19 0,1-17 0,-2 0 0,0 1 0,-1-1 0,0 0 0,-2 1 0,-11-36 0,14 56 1,1-1 0,0 0 1,0 1-1,-1-1 0,1 1 0,0-1 1,0 0-1,0 1 0,0-1 0,0 0 1,0 1-1,0-1 0,0 0 0,0 1 0,0-1 1,0 1-1,0-1 0,0 0 0,1 1 1,-1-1-1,0 0 0,0 1 0,1-1 1,-1 1-1,0-1 0,1 1 0,-1-1 0,1 1 1,-1-1-1,1 1 0,-1-1 0,1 1 1,-1 0-1,1-1 0,-1 1 0,1 0 1,-1-1-1,1 1 0,-1 0 0,1 0 0,0-1 1,-1 1-1,2 0 0,37-3-478,-12 2-739,15-7-4640,5-7-4778</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0.452"/>
    </inkml:context>
    <inkml:brush xml:id="br0">
      <inkml:brushProperty name="width" value="0.025" units="cm"/>
      <inkml:brushProperty name="height" value="0.025" units="cm"/>
    </inkml:brush>
  </inkml:definitions>
  <inkml:trace contextRef="#ctx0" brushRef="#br0">99 399 19987,'1'-10'3139,"-1"9"-3007,7-48 2589,-6 48-2562,-1-1-1,0 1 1,1-1-1,-1 1 1,0-1-1,0 0 1,0 1 0,0-1-1,0 0 1,0 1-1,-1-1 1,1 1-1,0-1 1,-1 0-1,1 1 1,-1-1-1,0 1 1,1 0-1,-1-1 1,0 1-1,0-1 1,0 1-1,0 0 1,0 0-1,0 0 1,-1-1-1,1 1 1,0 0-1,0 0 1,-3-1-1,1 2-126,1 1 0,-1-1-1,1 1 1,0 0-1,0 0 1,-1 0 0,1 0-1,0 0 1,0 0 0,0 0-1,0 1 1,0-1 0,0 1-1,1-1 1,-1 1 0,0 0-1,1 0 1,-1 0 0,1 0-1,0 0 1,0 0 0,0 0-1,-2 3 1,-22 54-130,21-48 93,1 0 1,0 1-1,0-1 0,1 0 0,1 1 1,0 0-1,0-1 0,3 24 0,-2-35 12,0 1 0,0-1 0,0 1-1,0-1 1,0 1 0,1-1-1,-1 1 1,0-1 0,0 1-1,1-1 1,-1 1 0,0-1-1,1 1 1,-1-1 0,1 1 0,-1-1-1,0 0 1,1 1 0,-1-1-1,1 0 1,-1 1 0,1-1-1,-1 0 1,1 0 0,0 0-1,-1 1 1,1-1 0,-1 0-1,1 0 1,-1 0 0,1 0 0,-1 0-1,1 0 1,0 0 0,-1 0-1,1 0 1,-1 0 0,1 0-1,-1 0 1,1-1 0,0 1-1,-1 0 1,1 0 0,-1-1 0,1 1-1,-1 0 1,0-1 0,1 1-1,-1 0 1,1-1 0,-1 1-1,1-1 1,25-22 530,1-15-497,-1-2 1,-2-1-1,-2 0 0,-1-2 1,-3 0-1,-1-2 0,-2 0 1,12-68-1,-22 65-40,-30 134 0,3 1 0,-21 172 0,47-228 0,-4-30 0,0-1 0,0 1 0,0-1 0,0 1 0,1-1 0,-1 0 0,0 1 0,1-1 0,-1 0 0,0 1 0,0-1 0,1 0 0,-1 1 0,1-1 0,-1 0 0,0 0 0,1 1 0,-1-1 0,1 0 0,-1 0 0,0 0 0,1 0 0,-1 0 0,1 1 0,-1-1 0,1 0 0,-1 0 0,1 0 0,-1 0 0,1 0 0,-1 0 0,1-1 0,3 0 0,0-1 0,-1-1 0,1 1 0,0-1 0,-1 1 0,0-1 0,1 0 0,-1 0 0,0 0 0,3-6 0,14-14 0,-1-1 0,-1-1 0,-1-1 0,-2 0 0,22-51 0,-36 76 0,0 0 0,-1 0 0,1 0 0,-1-1 0,1 1 0,-1 0 0,0 0 0,0-1 0,1 1 0,-1 0 0,0-1 0,0 1 0,0 0 0,0-1 0,0 1 0,-1 0 0,1-1 0,0 1 0,-1 0 0,1-1 0,-1 1 0,1 0 0,-1 0 0,1 0 0,-1-1 0,0 1 0,0 0 0,1 0 0,-1 0 0,0 0 0,0 0 0,0 0 0,-2 0 0,2 0 0,-1 1 0,0-1 0,1 1 0,-1 0 0,1 0 0,-1 0 0,0 0 0,1 0 0,-1 0 0,1 0 0,-1 1 0,0-1 0,1 0 0,-1 1 0,1 0 0,-1-1 0,1 1 0,-1 0 0,1 0 0,0-1 0,-1 1 0,1 0 0,0 0 0,0 1 0,0-1 0,-1 0 0,0 2 0,-6 7 0,0 1 0,0 0 0,1 0 0,1 1 0,0 0 0,0 0 0,1 1 0,1-1 0,0 1 0,1 0 0,0 0 0,1 0 0,0 1 0,1-1 0,1 19 0,0-31 0,1 0 0,-1 0 0,1 0 0,-1 0 0,1 0 0,-1 0 0,1 0 0,0 0 0,0-1 0,-1 1 0,1 0 0,0 0 0,0-1 0,0 1 0,0 0 0,0-1 0,0 1 0,0-1 0,0 1 0,0-1 0,0 0 0,0 1 0,0-1 0,0 0 0,0 0 0,0 0 0,0 0 0,0 0 0,0 0 0,0 0 0,0 0 0,1 0 0,-1 0 0,0-1 0,0 1 0,0 0 0,0-1 0,0 1 0,1-1 0,44-20 0,5-20 0,16-11 0,-62 48 0,2 0 0,-1 1 0,0-1 0,1 1 0,-1 1 0,1-1 0,0 1 0,12-2 0,-18 4 0,0 0 0,0 0 0,0-1 0,-1 1 0,1 0 0,0 0 0,0 0 0,0 0 0,0 1 0,0-1 0,-1 0 0,1 0 0,0 0 0,0 1 0,0-1 0,0 0 0,-1 1 0,1-1 0,0 1 0,-1-1 0,1 1 0,0-1 0,-1 1 0,1-1 0,0 1 0,-1 0 0,1-1 0,-1 1 0,1 0 0,0 1 0,1 25 0,-2-17 0,-7-15 0,-2-9 0,-28-101 0,33 100 0,1-1 0,0 1 0,1-1 0,1 1 0,1-28 0,1 42 4,-1 0 0,1 0 0,-1 1 0,1-1 0,-1 0 0,1 0-1,0 0 1,-1 1 0,1-1 0,0 0 0,0 1 0,-1-1 0,1 1 0,0-1 0,0 1 0,0-1 0,0 1 0,0-1 0,0 1-1,0 0 1,0 0 0,0-1 0,0 1 0,0 0 0,0 0 0,0 0 0,1 0 0,39-1-149,-24 1-322,21-6-3371,6-5-5819</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0.933"/>
    </inkml:context>
    <inkml:brush xml:id="br0">
      <inkml:brushProperty name="width" value="0.025" units="cm"/>
      <inkml:brushProperty name="height" value="0.025" units="cm"/>
    </inkml:brush>
  </inkml:definitions>
  <inkml:trace contextRef="#ctx0" brushRef="#br0">0 109 19571,'0'0'4735,"1"11"-3443,10 131 2389,14 150-855,-23-280-2719,5 35 260,-6-45-358,-1 0 1,0 0-1,1 0 0,0 0 1,-1 0-1,1 0 1,0-1-1,0 1 0,0 0 1,0-1-1,0 1 1,1-1-1,-1 1 1,0-1-1,1 1 0,-1-1 1,1 0-1,-1 0 1,4 2-1,-3-3-9,0 0 0,-1 0 0,1-1 0,0 1 0,0 0 0,0-1 0,0 1 0,-1-1 0,1 0 0,0 0 0,-1 0 0,1 0 0,0 0 0,-1 0 0,1 0 0,-1 0 0,0 0 0,1-1 0,-1 1 0,0-1 0,0 1 0,0-1 0,0 1 0,0-1 0,0 0 0,0 1 0,0-4 0,3-1 0,72-120 0,94-220 0,-157 318 0,-1 4 0,-2-1 0,11-36 0,-31 69 48,-4 13-288,1 4-778,-30 56-9543,20-44 2057</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1.293"/>
    </inkml:context>
    <inkml:brush xml:id="br0">
      <inkml:brushProperty name="width" value="0.025" units="cm"/>
      <inkml:brushProperty name="height" value="0.025" units="cm"/>
    </inkml:brush>
  </inkml:definitions>
  <inkml:trace contextRef="#ctx0" brushRef="#br0">0 1 15983,'0'0'6214,"28"57"-3331,-13-42-1186,3 1-1056,5-8-545,6-8-1345,-1 0-2210,4-21-2403,0-10-4900</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1.728"/>
    </inkml:context>
    <inkml:brush xml:id="br0">
      <inkml:brushProperty name="width" value="0.025" units="cm"/>
      <inkml:brushProperty name="height" value="0.025" units="cm"/>
    </inkml:brush>
  </inkml:definitions>
  <inkml:trace contextRef="#ctx0" brushRef="#br0">100 194 15919,'0'0'7997,"-10"11"-6412,3-5-1340,-2 3 145,0 0 0,0 0-1,1 1 1,0 0 0,1 1 0,0-1 0,1 1-1,0 1 1,-8 20 0,15-32-331,0 0-1,0 0 1,0 0 0,0 0 0,0 0-1,0 0 1,0 0 0,0-1 0,0 1-1,0 0 1,0-1 0,0 1-1,0 0 1,0-1 0,0 1 0,0-1-1,0 0 1,-1 1 0,1-1-1,0 0 1,1 0 0,44-41 478,22-18 327,-62 55-821,1 1 0,-1 0 0,1 0 0,0 1 0,0 0 0,0 0 0,0 1 0,1 0 0,11-2 0,-18 3-43,0 1 0,0 0 0,1 0 0,-1 0 0,0 0 0,1 0 0,-1 0 0,0 0 0,0 0 0,1 1 0,-1-1 0,0 0 0,0 1 0,0-1 0,1 1 0,-1-1 0,0 1 0,0 0 0,0-1 0,0 1 0,0 0 0,0 0 0,0 0 0,0 0 0,0 0 0,-1 0 0,1 0 0,0 0 0,0 0 0,0 1 0,6 41 0,-3-11 0,-4-31 0,1-1 0,-1 1 0,0-1 0,0 1 0,1-1 0,-1 1 1,0-1-1,1 1 0,-1-1 0,1 0 0,-1 1 0,1-1 0,-1 0 0,1 1 0,-1-1 0,0 0 0,1 1 0,0-1 0,-1 0 1,1 0-1,-1 0 0,1 0 0,-1 1 0,1-1 0,-1 0 0,1 0 0,0 0 0,-1 0 0,1 0 0,-1 0 0,1-1 1,-1 1-1,1 0 0,-1 0 0,1 0 0,0 0 0,-1-1 0,1 1 0,-1 0 0,1 0 0,-1-1 0,0 1 0,1-1 0,-1 1 1,1 0-1,-1-1 0,0 1 0,1-1 0,0 0 0,24-23-12,-23 21 4,16-14-2321,1 1 1,33-23 0,-33 26-776,-1 0 0,-1-2 1,22-21-1,-35 31 2541,-1 0-1,1 0 1,-1 0 0,0 0-1,0 0 1,3-10-1,-1-10 3298,-7 0 3735,2 24-6240,0 1 1,0-1 0,0 1-1,0-1 1,0 1-1,-1-1 1,1 1 0,0-1-1,0 1 1,-1-1 0,1 1-1,0-1 1,-1 1 0,1 0-1,-1-1 1,1 1 0,0-1-1,-1 1 1,1 0-1,-1 0 1,1-1 0,-1 1-1,1 0 1,-1 0 0,1-1-1,-1 1 1,1 0 0,-1 0-1,0 0 1,0 0 0,-19 7 2545,-12 21-1037,25-18-1281,2-6-388,2 0 0,-1 1-1,0 0 1,1 0 0,0 0-1,0 0 1,0 0 0,1 1-1,0-1 1,0 1-1,-2 8 1,30-15 102,2-2-252,-16 1-454,-1 0 0,1 1-1,0 0 1,-1 1 0,1 0 0,19 4-1,-30-4 563,1 1 0,-1-1 0,1 1 0,-1-1 0,1 1 1,-1 0-1,1 0 0,-1 0 0,0 0 0,1 0 0,-1 0 0,0 0 0,0 0 0,0 0 0,0 0 0,0 1 0,0-1 0,0 0 0,0 1 0,-1-1 0,1 1 0,0 1 0,0 0 143,0 1 0,-1-1 0,1 1 0,-1 0 0,0-1 0,0 1 0,0-1 0,-1 1 1,-1 5-1,0 1 198,-1 0 0,0-1 1,-1 0-1,0 0 0,-1 0 1,-7 12-1,10-18-368,0 0 0,-1 0 0,1 0 0,0 0 0,-1 0 0,1-1 0,-1 1 0,0-1 0,0 0 0,0 1 0,0-1 0,-1-1 0,1 1 0,0 0 0,-1-1 0,1 0 0,-1 1 0,-5 0 0,9-3-48,-1 0 0,0 1 0,0-1 0,1 0 0,-1 0 0,0 0 0,1 0 0,-1 1 0,1-1 0,-1 0 1,1 0-1,-1 0 0,1 0 0,0 0 0,0 0 0,-1 0 0,1 0 0,0 0 0,0 0 0,0-1 0,0 1 0,0 0 0,0 0 0,0 0 0,1 0 0,-1 0 0,0 0 0,1-1 0,6-35-3921,6 5-2522,3-3-2574</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2.168"/>
    </inkml:context>
    <inkml:brush xml:id="br0">
      <inkml:brushProperty name="width" value="0.025" units="cm"/>
      <inkml:brushProperty name="height" value="0.025" units="cm"/>
    </inkml:brush>
  </inkml:definitions>
  <inkml:trace contextRef="#ctx0" brushRef="#br0">63 120 14638,'0'0'6294,"-6"11"-2621,-3 4-2937,2 1 1,-1 0 0,2 0-1,0 1 1,1 0 0,1 0-1,0 0 1,1 0 0,0 19 0,3-35-732,-1-1 0,1 1 0,0 0 0,0 0 0,0 0 0,0-1 0,0 1 0,0 0 0,0 0 0,0 0 0,0-1 0,0 1 0,0 0 0,1 0 0,-1-1 0,0 1 0,0 0 0,1 0 0,-1-1 0,0 1 1,1 0-1,-1-1 0,1 1 0,-1 0 0,1-1 0,-1 1 0,1-1 0,0 1 0,-1-1 0,1 1 0,0-1 0,-1 0 0,1 1 0,0-1 0,0 0 0,-1 1 0,1-1 0,0 0 0,0 0 0,-1 0 0,1 1 0,0-1 1,0 0-1,0 0 0,-1 0 0,1 0 0,0-1 0,0 1 0,-1 0 0,1 0 0,0 0 0,0-1 0,-1 1 0,1 0 0,0-1 0,0 1 0,-1 0 0,1-1 0,0 1 0,-1-1 0,1 1 0,0-2 0,6-3 48,-1 0 0,1 0 0,-1 0 0,10-12-1,19-32 35,-28 36-71,1 2 0,0-1 0,1 1-1,0 0 1,1 1 0,0 0 0,21-16 0,-30 26-16,0-1 0,-1 1 0,1 0 0,0-1 0,-1 1 0,1 0 0,0 0 0,0 0 0,-1-1 0,1 1 0,0 0 0,0 0 0,-1 0 0,1 0 0,0 0 0,0 0 0,-1 1 0,1-1 0,0 0 0,-1 0 0,1 0 0,0 1 0,0-1 0,-1 0 0,1 1 0,0-1 0,-1 0 0,1 1 0,-1-1 0,1 1 0,-1-1 0,1 1 0,-1 0 0,1-1 0,-1 1 0,1-1 0,-1 1 0,1 0 0,-1-1 0,0 1 0,0 0 0,1-1 0,-1 1 0,0 0 0,0 1 0,9 44 0,-5-24 0,-4-21 0,0 1 0,1-1 0,-1 0 0,1 0 0,-1 1 0,1-1 0,0 0 0,-1 0 0,1 0 0,0 0 0,0 0 0,-1 0 0,1 0 0,0 0 0,0 0 0,0 0 0,0-1 0,1 1 0,-1 0 0,0-1 0,0 1 0,0-1 0,1 1 0,-1-1 0,0 1 0,0-1 0,1 0 0,-1 0 0,0 1 0,1-1 0,-1 0 0,0 0 0,0-1 0,1 1 0,-1 0 0,0 0 0,1-1 0,-1 1 0,0 0 0,0-1 0,1 1 0,-1-1 0,0 0 0,2-1 0,7-3 0,0-2 0,-1 1 0,0-1 0,10-9 0,-11 9 0,13-12 0,64-48 0,-79 62 0,1 1 0,0 0 0,0 0 0,0 1 0,0 0 0,1 0 0,-1 1 0,1 0 0,-1 0 0,16-1 0,-22 4 0,0-1 0,0 1 0,0-1 0,-1 1 0,1-1 0,0 1 0,0 0 0,-1 0 0,1-1 0,0 1 0,-1 0 0,1 0 0,-1 0 0,1-1 0,-1 1 0,0 0 0,1 0 0,-1 0 0,0 0 0,1 0 0,-1 0 0,0 0 0,0 0 0,0 0 0,0 0 0,0 0 0,0 1 0,1 41 0,-1-27 0,0-15 0,0 0 0,0 0 0,0 1 0,0-1 0,1 0 0,-1 0 0,0 1 0,0-1 0,1 0 0,-1 0 0,1 0 0,-1 0 0,1 0 0,-1 0 0,1 1 0,0-1 0,-1-1 0,1 1 0,0 0 0,0 0 0,0 0 0,1 1 0,0-2 0,-1 1 0,0-1 0,0 0 0,0 0 0,1 0 0,-1 0 0,0 0 0,0 0 0,0-1 0,1 1 0,-1 0 0,0-1 0,0 1 0,0 0 0,0-1 0,0 1 0,0-1 0,2-1 0,7-5 0,-1-1 0,0 0 0,13-15 0,-15 16 0,21-20-27,16-17-2214,-21 12-2714,-12 11-11813</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2.819"/>
    </inkml:context>
    <inkml:brush xml:id="br0">
      <inkml:brushProperty name="width" value="0.025" units="cm"/>
      <inkml:brushProperty name="height" value="0.025" units="cm"/>
    </inkml:brush>
  </inkml:definitions>
  <inkml:trace contextRef="#ctx0" brushRef="#br0">8 0 17777,'0'0'9438,"5"9"-7634,6 13-1560,-1 1-1,0 1 1,-2-1-1,-1 1 1,-1 1 0,-1-1-1,3 44 1,0 193 1467,-8-204-1623,-1-143-88,-1 7 0,3 1 0,22-148 0,-22 221 0,1 0 0,0 0 0,0 0 0,0 1 0,0-1 0,1 1 0,0-1 0,0 1 0,4-5 0,-6 7 0,0 1 0,0 0 0,0 0 0,0 0 0,0 0 0,0 0 0,0 0 0,0 1 0,1-1 0,-1 0 0,0 1 0,0-1 0,1 0 0,-1 1 0,0-1 0,1 1 0,-1 0 0,1 0 0,-1-1 0,0 1 0,1 0 0,-1 0 0,1 0 0,-1 1 0,1-1 0,-1 0 0,0 0 0,1 1 0,-1-1 0,0 1 0,1-1 0,-1 1 0,0-1 0,0 1 0,1 0 0,-1 0 0,0 0 0,1 1 0,0-1 0,-1 1 0,1 0 0,-1 0 0,0 0 0,0 1 0,0-1 0,0 0 0,0 0 0,0 1 0,0-1 0,-1 0 0,1 1 0,-1-1 0,1 1 0,-1-1 0,0 0 0,0 1 0,-1-1 0,1 1 0,0-1 0,-1 1 0,1-1 0,-1 0 0,0 1 0,0-1 0,0 0 0,0 0 0,0 0 0,0 0 0,0 1 0,-4 2 0,-3 6 0,0 1 0,-1-2 0,0 1 0,-12 10 0,11-12 0,-45 38 0,51-44 0,-1 0 0,1 0 0,-1 0 0,0 0 0,0-1 0,-1 0 0,1 0 0,0 0 0,-1-1 0,-5 2 0,10-4-31,1 1 0,0 0 0,0-1-1,0 1 1,0 0 0,-1 0 0,1-1 0,0 1 0,0 0-1,0-1 1,0 1 0,0 0 0,0-1 0,0 1 0,0-1-1,0 1 1,0 0 0,0-1 0,0 1 0,0 0 0,0-1-1,0 1 1,0 0 0,0-1 0,0 1 0,1 0 0,-1 0-1,0-1 1,0 1 0,0 0 0,1-1 0,-1 1 0,0 0 0,0 0-1,0-1 1,1 1 0,-1 0 0,0 0 0,1 0 0,-1-1-1,0 1 1,1 0 0,11-16-3647,12-8-1815,4-3-1324</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3.176"/>
    </inkml:context>
    <inkml:brush xml:id="br0">
      <inkml:brushProperty name="width" value="0.025" units="cm"/>
      <inkml:brushProperty name="height" value="0.025" units="cm"/>
    </inkml:brush>
  </inkml:definitions>
  <inkml:trace contextRef="#ctx0" brushRef="#br0">8 110 13132,'0'0'11056,"-1"10"-8931,0-4-1857,-2 12 590,2 1 0,0 0 0,1 21-1,0-39-842,0-1-1,0 1 1,0-1-1,0 1 0,0-1 1,0 1-1,0-1 0,0 0 1,1 1-1,-1-1 1,0 1-1,0-1 0,0 0 1,0 1-1,1-1 1,-1 1-1,0-1 0,0 0 1,1 1-1,-1-1 0,0 0 1,1 0-1,-1 1 1,0-1-1,1 0 0,-1 0 1,0 1-1,1-1 1,-1 0-1,1 0 0,-1 0 1,0 0-1,1 1 0,0-1 1,15-8 673,12-19 485,-17 10-1018,28-35 41,-38 50-194,1 0 0,0 0 0,0 0 0,0 0 0,0 0 0,0 0 0,0 1 0,0-1 0,1 1 1,-1 0-1,0-1 0,1 1 0,-1 0 0,1 1 0,-1-1 0,1 0 0,0 1 0,4-1 0,-6 1-2,0 1 0,0-1 0,0 1 0,0 0 0,0-1 0,-1 1 0,1-1 0,0 1 0,-1 0 0,1 0 0,0-1 0,-1 1 0,1 0 0,-1 0 0,1 0 0,-1 0 0,1 0 0,-1 0 0,0 0 0,1 0 0,-1 1 0,8 31 0,-5-15 0,-2-17-37,-1 0 0,0 0 0,0 0 1,1 0-1,-1 0 0,0 0 0,1 0 0,-1 0 0,1 0 1,-1 0-1,1 0 0,0 0 0,-1 0 0,1 0 0,0-1 0,0 1 1,-1 0-1,1 0 0,0-1 0,0 1 0,0-1 0,0 1 1,0-1-1,0 1 0,0-1 0,0 0 0,1 1 0,0-1-117,0-1-1,-1 1 0,1-1 0,-1 1 0,1-1 0,-1 0 1,1 1-1,-1-1 0,1 0 0,-1 0 0,0 0 1,1 0-1,-1 0 0,0 0 0,2-3 0,4-5-1240,0-1-1,0 0 0,10-20 1,10-46-9800,-16 32 828</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3.818"/>
    </inkml:context>
    <inkml:brush xml:id="br0">
      <inkml:brushProperty name="width" value="0.025" units="cm"/>
      <inkml:brushProperty name="height" value="0.025" units="cm"/>
    </inkml:brush>
  </inkml:definitions>
  <inkml:trace contextRef="#ctx0" brushRef="#br0">33 1 13293,'0'0'6390,"-3"11"-4677,-6 36-35,-5 81 0,9 61-3443,4-187 1743,1-1 1,0 0-1,0 1 0,0-1 0,0 1 1,0-1-1,0 0 0,0 1 0,1-1 1,-1 0-1,0 1 0,1-1 0,-1 0 1,1 1-1,0-1 0,-1 0 0,1 0 1,0 0-1,0 1 0,-1-1 1,1 0-1,2 1 0,-2-2 21,0 0-1,0 1 1,0-1-1,0 0 1,0 0-1,1 0 1,-1 0-1,0-1 1,0 1 0,0 0-1,0 0 1,0-1-1,0 1 1,0 0-1,0-1 1,0 1-1,0-1 1,0 0 0,0 1-1,2-2 1,4-4 46,0-1 1,-1 1 0,1-1-1,-1 0 1,5-9 0,-1 0 193,-1-2 0,-1 1 0,-1-1 0,0 0 0,-1-1 0,-2 1-1,1-1 1,1-23 0,5-18 1321,-2 37-491,0-7 3553,-15 159-3987,5-83-635,0-19 0,0 1 0,2-1 0,2 1 0,0-1 0,11 43 0,-14-88 0,0 8 0,0 0 0,0 0 0,-1 0 0,-3-14 0,-2 6 0,-1 1 0,-1 0 0,-1 1 0,0 0 0,-1 0 0,-24-28 0,34 43 0,0 1 0,-1 0 0,1 0 0,0-1 0,0 1 0,0 0 0,0 0 0,-1-1 0,1 1 0,0 0 0,0-1 0,0 1 0,0 0 0,0 0 0,0-1 0,0 1 0,0 0 0,-1-1 0,1 1 0,0 0 0,0-1 0,1 1 0,-1 0 0,0-1 0,0 1 0,0 0 0,0-1 0,0 1 0,0 0 0,0 0 0,0-1 0,1 1 0,-1 0 0,0-1 0,0 1 0,0 0 0,1 0 0,-1-1 0,0 1 0,0 0 0,1 0 0,-1-1 0,21-7 0,40-2 0,-43 8 0,-8 0-4,53-12-1333,-26-5-2468,-17 2-6295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196"/>
    </inkml:context>
    <inkml:brush xml:id="br0">
      <inkml:brushProperty name="width" value="0.025" units="cm"/>
      <inkml:brushProperty name="height" value="0.025" units="cm"/>
    </inkml:brush>
  </inkml:definitions>
  <inkml:trace contextRef="#ctx0" brushRef="#br0">1 1 15951,'0'0'5483,"9"1"-4181,129 19 3223,-37-7-3809,181 48 1,-275-59-717,-1 0 0,0 0-1,0 1 1,0-1 0,0 2 0,-1-1 0,1 1 0,-1-1-1,8 8 1,-12-9 45,1 0-1,-1-1 0,0 1 1,0 0-1,0 0 0,0 0 1,0 0-1,-1 0 0,1 0 1,-1 0-1,1 0 0,-1 0 0,0 0 1,1 0-1,-1 0 0,0 0 1,0 0-1,-1 1 0,1-1 1,0 0-1,-1 0 0,1 0 1,-1 0-1,0 0 0,0 0 1,0 0-1,0 0 0,0-1 1,0 1-1,0 0 0,0 0 1,-1-1-1,-2 4 0,-20 19 339,-1-1 0,-1-1-1,-1-1 1,-1-1-1,-57 31 1,11-7-111,44-25-725,0 1 0,1 2 0,1 1 1,1 1-1,-39 44 0,49-43-6471</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4.857"/>
    </inkml:context>
    <inkml:brush xml:id="br0">
      <inkml:brushProperty name="width" value="0.025" units="cm"/>
      <inkml:brushProperty name="height" value="0.025" units="cm"/>
    </inkml:brush>
  </inkml:definitions>
  <inkml:trace contextRef="#ctx0" brushRef="#br0">1 79 18962,'0'0'6134,"9"14"-4736,-7-10-1291,6 7 67,-1 1 0,0 0 0,-1 0 1,0 1-1,-1 0 0,0 0 0,4 25 0,0 30-54,9 48-21,-18-115-57,0 0-1,0 0 0,0 0 1,1 0-1,-1 1 0,0-1 1,0 0-1,1 0 0,-1 0 1,1 0-1,-1-1 0,1 1 0,-1 0 1,1 0-1,0 0 0,-1 0 1,1 0-1,0-1 0,0 1 1,-1 0-1,1-1 0,0 1 1,1 0-1,-1-1 23,0 0 0,0-1 0,0 1 0,0 0 0,0-1 1,-1 1-1,1-1 0,0 1 0,0-1 0,-1 1 0,1-1 0,0 0 0,-1 1 0,1-1 1,0 0-1,-1 0 0,1 1 0,-1-1 0,1 0 0,-1-1 0,25-57 1803,-24 53-1865,25-74 172,15-85-1,-34 143-173,-1 35 0,0 53 0,-4-44 0,1 5 0,-2-12 0,0 0 0,1 0 0,1 0 0,0-1 0,1 1 0,1-1 0,8 20 0,-12-33 0,-1 0 0,1 0 0,-1 0 0,1 1 0,-1-1 0,1 0 0,0 0 0,0 0 0,-1-1 0,1 1 0,0 0 0,0 0 0,0 0 0,0-1 0,0 1 0,0 0 0,0-1 0,0 1 0,0-1 0,1 1 0,-1-1 0,0 1 0,0-1 0,0 0 0,1 0 0,-1 0 0,0 0 0,0 0 0,1 0 0,-1 0 0,0 0 0,0 0 0,0 0 0,1-1 0,-1 1 0,0 0 0,0-1 0,0 1 0,0-1 0,0 1 0,0-1 0,0 0 0,0 0 0,0 1 0,0-1 0,0 0 0,0 0 0,0 0 0,0 0 0,-1 0 0,1 0 0,0 0 0,0-1 0,6-8 0,0-1 0,-1 1 0,9-23 0,-14 32 0,14-37 0,-2-1 0,-1 0 0,-3 0 0,0-1 0,2-49 0,-12 125 0,1 0 0,2 0 0,7 43 0,-2-62-516,2-16-1019,-8-3 1132,1 1-1,-1 0 1,0-1 0,0 1 0,0-1 0,0 1 0,0-1 0,0 0-1,0 1 1,0-1 0,-1 0 0,1 0 0,-1 1 0,1-4 0,6-33-9180</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5.182"/>
    </inkml:context>
    <inkml:brush xml:id="br0">
      <inkml:brushProperty name="width" value="0.025" units="cm"/>
      <inkml:brushProperty name="height" value="0.025" units="cm"/>
    </inkml:brush>
  </inkml:definitions>
  <inkml:trace contextRef="#ctx0" brushRef="#br0">13 0 19154,'0'0'1153,"-12"53"257,12-20-418,0-2-863,17-5-450,0-5-2497,4-5-4005</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5.762"/>
    </inkml:context>
    <inkml:brush xml:id="br0">
      <inkml:brushProperty name="width" value="0.025" units="cm"/>
      <inkml:brushProperty name="height" value="0.025" units="cm"/>
    </inkml:brush>
  </inkml:definitions>
  <inkml:trace contextRef="#ctx0" brushRef="#br0">32 600 11979,'-3'8'6225,"-4"11"-5259,1 0 0,1 0 1,1 1-1,1 0 0,1 0 0,0 0 1,3 35-1,-2-53-948,1-1 0,0 1 0,1-1 1,-1 1-1,0-1 0,0 1 0,0-1 0,1 1 1,-1-1-1,1 1 0,0-1 0,-1 1 0,1-1 1,0 0-1,0 1 0,-1-1 0,1 0 0,0 0 1,0 1-1,1-1 0,-1 0 0,0 0 0,0 0 1,0 0-1,1-1 0,-1 1 0,0 0 0,1-1 1,-1 1-1,1 0 0,-1-1 0,1 0 0,-1 1 1,1-1-1,-1 0 0,1 0 0,-1 0 0,1 0 1,0 0-1,-1 0 0,1 0 0,-1 0 0,1-1 1,-1 1-1,1-1 0,2 0 0,1-2 243,1 0-1,-1 0 1,0 0 0,0 0-1,0-1 1,-1 0-1,1 0 1,-1 0-1,0-1 1,0 1 0,3-6-1,11-20 14,-2 0-1,-1-2 1,-1 1-1,-2-2 0,-1 0 1,8-44-1,-9 20 39,-2-1 1,1-113-1,-9 166-312,-1-1 0,0 0 0,0 0 0,0 0 0,-1 0 0,1 0 0,-4-5 0,5 10 0,-1 0 0,1 0 0,0 0 0,-1 1 0,1-1 0,-1 0 0,0 0 0,1 1 0,-1-1 0,1 0 0,-1 1 0,0-1 0,0 1 0,1-1 0,-1 1 0,0-1 0,0 1 0,0-1 0,1 1 0,-1 0 0,-1-1 0,0 1 0,1 1 0,0-1 0,-1 0 0,1 1 0,0-1 0,0 1 0,-1-1 0,1 1 0,0 0 0,0 0 0,0-1 0,0 1 0,0 0 0,0 0 0,0 0 0,0 0 0,0 0 0,0 0 0,1 0 0,-2 2 0,-10 19 0,0 1 0,2 0 0,0 1 0,2 0 0,1 0 0,0 1 0,-4 43 0,10-62 0,0 1 0,0 0 0,1 0 0,-1 0 0,2 1 0,0 7 0,-1-14 0,1-1 0,-1 1 0,0 0 0,0 0 0,1-1 0,-1 1 0,0 0 0,1-1 0,-1 1 0,0-1 0,1 1 0,-1 0 0,1-1 0,0 1 0,-1-1 0,1 1 0,-1-1 0,1 1 0,0-1 0,-1 0 0,1 1 0,0-1 0,-1 0 0,2 1 0,0-1 0,0 0 0,0 0 0,0 0 0,0-1 0,0 1 0,0-1 0,0 1 0,0-1 0,0 0 0,0 1 0,-1-1 0,1 0 0,3-2 0,27-19-228,-17 11-169,1 0 1,31-14-1,-44 23 351,1 1 0,0-1-1,0 1 1,0 0 0,-1 0 0,1 0 0,0 0-1,0 1 1,0 0 0,0-1 0,0 2 0,0-1 0,0 0-1,0 1 1,0 0 0,0 0 0,0 0 0,7 3 0,-8-2 31,0 0 1,0 1-1,0 0 1,-1-1 0,1 1-1,-1 0 1,1 0 0,-1 1-1,0-1 1,0 0-1,-1 1 1,1-1 0,-1 1-1,1-1 1,-1 1 0,0 0-1,0 6 1,8 77 396,-8-56-297,7 10-69,-8-40-19,0 0-1,0-1 1,0 1-1,1 0 1,-1-1 0,0 1-1,0-1 1,0 1-1,1-1 1,-1 1-1,0 0 1,0-1 0,1 1-1,-1-1 1,1 1-1,-1-1 1,0 0-1,1 1 1,-1-1 0,1 1-1,-1-1 1,1 0-1,-1 1 1,1-1-1,-1 0 1,1 1 0,0-1-1,-1 0 1,1 0-1,-1 0 1,1 0-1,0 0 1,-1 0 0,1 1-1,0-1 1,-1 0-1,1-1 1,-1 1-1,1 0 1,0 0 0,-1 0-1,1 0 1,-1 0-1,1-1 1,0 1-1,-1 0 1,1 0 0,-1-1-1,1 1 1,-1-1-1,1 1 1,-1 0-1,1-1 1,-1 1 0,0-1-1,1 1 1,-1-1-1,0 1 1,1-1 0,-1 1-1,0-1 1,1 1-1,-1-2 1,9-14-748,0-1-1,-1 0 1,-1 0 0,-1-1-1,0 0 1,-1 0 0,2-21 0,2 1-1135,-5 24 1708,57-279-12084,-52 168 15648,-12 120 2581,-2 14-3709,-5 15-452,-12 71 2562,18-56-3468,1-1 1,1 2 0,8 75-1,-4-103-805,0 1-1,0-1 0,2 1 1,0-1-1,0 0 0,1 0 1,0-1-1,1 1 0,0-1 1,1-1-1,9 13 0,-15-22-106,0 0-1,0 0 0,0 0 0,0 0 1,0 0-1,0 0 0,0 0 0,0-1 1,0 1-1,1 0 0,-1-1 1,0 1-1,0 0 0,1-1 0,-1 0 1,2 1-1,-3-1-35,1 0 0,-1 0 0,1 0-1,-1 0 1,1-1 0,-1 1 0,1 0 0,-1 0 0,1-1 0,-1 1-1,0 0 1,1 0 0,-1-1 0,1 1 0,-1 0 0,0-1-1,1 1 1,-1-1 0,0 1 0,0 0 0,1-1 0,-1 1 0,0-1-1,0 1 1,0-1 0,1 1 0,-1-1 0,0 0 0,0-2-153,1 0 1,-1 0 0,0 0-1,0 0 1,0 0-1,0 0 1,-1 0 0,1 0-1,-1 0 1,1 0 0,-1 0-1,-3-6 1,-2 0 214,-1 0-1,0 0 1,0 1 0,-1 0 0,-1 0-1,1 1 1,-1 0 0,0 0 0,-15-8-1,11 7 665,0 0-1,1-1 0,0-1 0,-13-14 0,24 23-663,0 0 0,0 0 0,0 0 0,1 0-1,-1 0 1,1 0 0,-1 0 0,1 0 0,-1 0-1,1 0 1,-1 0 0,1 0 0,0 0 0,-1 0 0,1 0-1,0 0 1,0 0 0,0 0 0,0-1 0,0 1 0,0 0-1,0 0 1,1 0 0,-1 0 0,1-2 0,0 1 5,1 0 1,-1 0 0,0 0-1,1 0 1,0 0 0,0 1 0,-1-1-1,1 1 1,0-1 0,0 1-1,4-3 1,9-2 29,1-1 0,-1 2 0,18-5 0,-16 5-40,24-9-1034,0-4-3395,-1-2-3716</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6.457"/>
    </inkml:context>
    <inkml:brush xml:id="br0">
      <inkml:brushProperty name="width" value="0.025" units="cm"/>
      <inkml:brushProperty name="height" value="0.025" units="cm"/>
    </inkml:brush>
  </inkml:definitions>
  <inkml:trace contextRef="#ctx0" brushRef="#br0">0 50 17873,'0'0'9155,"0"10"-8178,1 11-285,8 198 2764,-9-218-3447,0-1 0,-1 1 0,1-1 1,0 1-1,0 0 0,0-1 0,0 1 0,0 0 0,0-1 0,0 1 0,1-1 0,-1 1 1,0 0-1,0-1 0,0 1 0,0-1 0,1 1 0,-1-1 0,0 1 0,1-1 0,-1 1 1,0-1-1,1 1 0,-1-1 0,1 1 0,-1-1 0,1 1 0,-1-1 0,1 0 0,-1 1 1,1-1-1,-1 0 0,1 1 0,0-1 0,13-16 176,11-38-75,-25 52-110,18-48 0,-11 27 0,2 0 0,0 1 0,1 0 0,23-36 0,-33 57 0,0 1 0,0-1 0,0 1 0,1-1 0,-1 1 0,0-1 0,0 1 0,0 0 0,1-1 0,-1 1 0,0-1 0,0 1 0,1 0 0,-1-1 0,0 1 0,1 0 0,-1-1 0,0 1 0,1 0 0,-1-1 0,1 1 0,-1 0 0,0 0 0,1 0 0,-1-1 0,1 1 0,-1 0 0,1 0 0,-1 0 0,1 0 0,-1 0 0,0 0 0,1 0 0,-1 0 0,1 0 0,-1 0 0,1 0 0,-1 0 0,1 0 0,-1 0 0,1 0 0,-1 1 0,1-1 0,-1 0 0,0 0 0,1 0 0,-1 1 0,1-1 0,-1 0 0,0 1 0,1-1 0,-1 0 0,0 1 0,1-1 0,-1 0 0,0 1 0,0-1 0,1 1 0,-1-1 0,0 1 0,0-1 0,0 0 0,0 1 0,0-1 0,1 1 0,-1 0 0,6 38 0,-6-31 0,3 56 0,-3-46 0,0-1 0,2 1 0,0 0 0,5 21 0,-7-39 0,0 0 0,0 1 0,0-1 0,0 0 0,0 1 0,0-1 0,0 1 0,0-1 0,1 0 0,-1 1 0,0-1 0,0 0 0,0 1 0,0-1 0,1 0 0,-1 1 0,0-1 0,0 0 0,1 0 0,-1 1 0,0-1 0,1 0 0,-1 0 0,0 1 0,1-1 0,-1 0 0,0 0 0,1 0 0,-1 0 0,0 0 0,1 1 0,-1-1 0,0 0 0,1 0 0,-1 0 0,0 0 0,1 0 0,-1 0 0,1 0 0,12-13 0,6-23 0,-19 36 0,20-48 0,-8 17 0,2 0 0,1 1 0,23-36 0,-37 64 0,0 1 0,0-1 0,-1 1 0,1 0 0,0-1 0,0 1 0,0 0 0,1 0 0,-1 0 0,0 0 0,0 0 0,1 0 0,-1 0 0,0 0 0,1 0 0,-1 1 0,1-1 0,-1 0 0,1 1 0,2-1 0,-3 1 0,0 1 0,-1-1 0,1 1 0,0 0 0,0-1 0,0 1 0,-1 0 0,1 0 0,0-1 0,-1 1 0,1 0 0,-1 0 0,1 0 0,-1 0 0,1 0 0,-1 0 0,1 0 0,-1 0 0,0 0 0,0 0 0,1 0 0,-1 0 0,0 1 0,2 15 0,-1 1 0,-1 29 0,-1-34 0,0 11 0,0-19 0,0 1 0,1-1 0,0 0 0,0 0 0,0 0 0,1 0 0,-1 1 0,3 4 0,11-41-16,-14 30 27,11-28-2027,-5 9-3554,1-7-7050</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7.193"/>
    </inkml:context>
    <inkml:brush xml:id="br0">
      <inkml:brushProperty name="width" value="0.025" units="cm"/>
      <inkml:brushProperty name="height" value="0.025" units="cm"/>
    </inkml:brush>
  </inkml:definitions>
  <inkml:trace contextRef="#ctx0" brushRef="#br0">1 350 11403,'0'0'11093,"8"-1"-8766,-1-1-1943,0-1-1,-1 0 0,1 0 0,0 0 0,-1-1 0,0 0 0,0 0 0,0 0 0,0-1 0,-1 0 0,0 0 0,0-1 0,0 1 0,-1-1 0,1 0 0,-1 0 0,-1-1 0,1 1 0,3-10 0,-3 6-359,1 1-1,-1-1 1,0 0-1,-1 0 1,-1 0 0,1-1-1,-1 1 1,-1-1-1,0 1 1,-1-1-1,0-14 1,0 25-24,0-1 0,0 0 0,-1 1 0,1-1 0,0 0 0,0 0 0,0 1 0,0-1 0,-1 0 0,1 1 0,0-1 0,0 0 0,-1 1 0,1-1 0,-1 0 0,1 1 0,-1-1 0,1 1 0,-1-1 0,1 1 0,-1-1 0,1 1 0,-1-1 0,1 1 0,-1 0 0,0-1 0,1 1 0,-1 0 0,0-1 0,1 1 0,-1 0 0,0 0 0,0 0 0,1 0 0,-1-1 0,0 1 0,0 0 0,1 0 0,-1 1 0,0-1 0,1 0 0,-1 0 0,0 0 0,0 0 0,1 1 0,-1-1 0,0 0 0,0 1 0,-2 0 0,1 1 0,0-1 0,0 1 0,-1-1 0,1 1 0,0 0 0,0 0 0,0 0 0,1 0 0,-1 0 0,0 0 0,-1 3 0,-3 13 0,0 1 0,2 0 0,0 0 0,1 0 0,0 0 0,2 0 0,2 39 0,-1-47 0,-1-9 0,1 1 0,0-1 0,0 0 0,0 0 0,0 0 0,0 0 0,1 0 0,-1 0 0,1 0 0,-1 0 0,1 0 0,0 0 0,0 0 0,-1 0 0,1 0 0,1 0 0,-1-1 0,0 1 0,0 0 0,1-1 0,-1 1 0,1-1 0,-1 0 0,1 1 0,0-1 0,3 2 0,-2-2 0,0-1 0,0 1 0,0-1 0,0 0 0,0 0 0,0 0 0,0-1 0,1 1 0,-1-1 0,0 1 0,0-1 0,0 0 0,-1 0 0,1 0 0,0-1 0,0 1 0,0-1 0,2-2 0,50-33 0,-29 19 0,51-29 0,-69 43 0,-1 1 0,1 0 0,0 0 0,0 1 0,0 0 0,0 0 0,0 1 0,1 0 0,-1 0 0,0 1 0,17 1 0,-23 0 0,0-1 0,0 1 0,-1 0 0,1 0 0,0 0 0,0 0 0,-1 0 0,1 0 0,0 1 0,-1-1 0,1 1 0,-1-1 0,0 1 0,1-1 0,-1 1 0,0 0 0,0-1 0,0 1 0,0 0 0,0 0 0,-1 0 0,1 0 0,-1 0 0,1 0 0,-1 0 0,1 0 0,-1 0 0,0 0 0,0 0 0,0 0 0,0 0 0,-1 4 0,-10-14 0,-2-11 0,1-1 0,1-1 0,1 0 0,0-1 0,-7-29 0,2 12 0,13 33 0,-5-23 0,7 28 0,0 1 0,1-1 0,-1 0 0,1 1 0,-1-1 0,1 0 0,-1 1 0,1-1 0,-1 0 0,1 1 0,-1-1 0,1 1 0,0-1 0,-1 1 0,1-1 0,0 1 0,-1 0 0,1-1 0,0 1 0,0 0 0,-1 0 0,1-1 0,0 1 0,0 0 0,0 0 0,-1 0 0,1 0 0,0 0 0,0 0 0,0 0 0,0 0 0,1 1 0,16-2-679,1 0 0,0-1 0,0-1 1,-1 0-1,33-12 0,-6-4-7772</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8.453"/>
    </inkml:context>
    <inkml:brush xml:id="br0">
      <inkml:brushProperty name="width" value="0.025" units="cm"/>
      <inkml:brushProperty name="height" value="0.025" units="cm"/>
    </inkml:brush>
  </inkml:definitions>
  <inkml:trace contextRef="#ctx0" brushRef="#br0">7 225 5862,'-1'-14'1767,"-3"-103"2992,3 28 5925,1 89-10577,0 1-1,1-1 0,-1 0 1,0 0-1,0 0 0,0 0 1,1 0-1,-1 0 0,0 0 1,0 0-1,0 0 0,1 1 1,-1-1-1,0 0 0,0 0 1,1 0-1,-1 0 0,0 0 1,0 0-1,0 0 0,1 0 1,-1-1-1,0 1 0,0 0 1,1 0-1,-1 0 0,0 0 1,0 0-1,0 0 0,1 0 1,-1 0-1,0-1 0,0 1 1,0 0-1,0 0 0,1 0 1,-1 0-1,0-1 0,0 1 1,0 0-1,0 0 0,0 0 1,0-1-1,1 1 0,-1 0 1,0 0-1,0 0 0,0-1 1,0 1-1,0 0 0,0 0 0,0-1 1,0 1-1,0 0 0,0 0 1,0-1-1,10 22 1243,-1 15-1098,-3 1 0,-1 0 0,0 52 0,-11 114 689,-1-31-599,7-173-341,0 1 0,0 0 0,0 0 0,0 0 0,1 0 0,-1 0 0,0 0 0,0 0 0,0 0 0,0 0 0,0 0 0,0 0 0,0 0 0,0 0 0,1 0 0,-1 0 0,0 0 0,0 0 0,0-1 0,0 1 0,0 0 0,0 0 0,0 1 0,1-1 0,-1 0 0,0 0 0,0 0 0,0 0 0,0 0 0,0 0 0,0 0 0,0 0 0,0 0 0,1 0 0,-1 0 0,0 0 0,0 0 0,0 0 0,0 0 0,0 0 0,0 0 0,0 1 0,0-1 0,0 0 0,0 0 0,0 0 0,0 0 0,1 0 0,-1 0 0,0 0 0,0 0 0,0 1 0,0-1 0,0 0 0,0 0 0,10-18 0,11-26 0,16-47 0,-21 48 0,43-81 0,-58 122 0,-1 1 0,1 0 0,-1 0 0,1 0 0,-1 0 0,1 0 0,0 0 0,0 0 0,-1 0 0,1 0 0,0 0 0,0 1 0,0-1 0,0 0 0,0 0 0,0 1 0,0-1 0,1 1 0,-1-1 0,1 0 0,-1 2 0,-1-1 0,1 0 0,0 1 0,-1-1 0,1 1 0,-1-1 0,1 1 0,0-1 0,-1 1 0,0-1 0,1 1 0,-1 0 0,1-1 0,-1 1 0,0-1 0,1 1 0,-1 0 0,0 0 0,0-1 0,1 1 0,-1 0 0,0-1 0,0 2 0,5 59 0,-5-54 0,1 209 0,5-193 0,-5-23 0,-1 0 0,0 0 0,1 0 0,-1 0 0,1 0 0,-1 0 0,0-1 0,1 1 0,-1 0 0,1 0 0,-1 0 0,0-1 0,1 1 0,-1 0 0,0 0 0,1-1 0,-1 1 0,0 0 0,1 0 0,-1-1 0,0 1 0,0 0 0,1-1 0,-1 1 0,0-1 0,0 1 0,0 0 0,0-1 0,1 0 0,15-42 0,15-53-6216,-14 43 656,-9 25-2907</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39.591"/>
    </inkml:context>
    <inkml:brush xml:id="br0">
      <inkml:brushProperty name="width" value="0.025" units="cm"/>
      <inkml:brushProperty name="height" value="0.025" units="cm"/>
    </inkml:brush>
  </inkml:definitions>
  <inkml:trace contextRef="#ctx0" brushRef="#br0">0 77 14478,'1'-23'8248,"2"38"-2098,1 15-5825,5 27 1218,0 113 1,-7-101-1252,3-44-213,4-36-20,7-40-10,-3-23-49,6-142 0,-19 222-19,0-1 0,1 1 0,-1-1 1,1 1-1,1-1 0,-1 1 0,5 9 0,-6-14 5,1 0-1,-1 0 0,1 0 0,-1 0 1,1-1-1,-1 1 0,1 0 1,0 0-1,0 0 0,-1-1 1,1 1-1,0 0 0,0-1 1,0 1-1,0-1 0,0 1 1,0-1-1,0 1 0,0-1 1,0 0-1,0 1 0,0-1 1,0 0-1,0 0 0,0 0 0,0 0 1,0 0-1,0 0 0,0 0 1,0 0-1,0 0 0,0-1 1,0 1-1,0 0 0,0-1 1,0 1-1,0 0 0,0-1 1,0 1-1,0-1 0,0 0 1,-1 1-1,1-1 0,0 0 1,0 1-1,-1-1 0,1 0 0,1-2 1,15-14-3308,0-1 0,18-26 0,-18 22-1510,3-1-5252</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0.086"/>
    </inkml:context>
    <inkml:brush xml:id="br0">
      <inkml:brushProperty name="width" value="0.025" units="cm"/>
      <inkml:brushProperty name="height" value="0.025" units="cm"/>
    </inkml:brush>
  </inkml:definitions>
  <inkml:trace contextRef="#ctx0" brushRef="#br0">227 367 12204,'0'0'11450,"-5"-8"-8364,4 4-2966,0 1 0,-1 0 0,1 1 0,-1-1 1,0 0-1,0 0 0,0 1 0,0-1 0,0 1 0,-1 0 0,1-1 0,-1 1 0,1 0 1,-1 0-1,0 1 0,0-1 0,0 1 0,0-1 0,0 1 0,0 0 0,0 0 0,0 0 1,0 0-1,-1 1 0,1 0 0,0-1 0,-1 1 0,1 0 0,0 0 0,0 1 0,-1-1 1,1 1-1,0 0 0,0 0 0,-5 1 0,1 2-88,1 0-1,0 0 1,-1 1-1,2-1 1,-1 2-1,1-1 1,-1 0-1,1 1 1,1 0-1,-1 0 1,1 0-1,0 1 1,1-1 0,-6 13-1,1 1 152,1 0 1,0 1-1,-7 41 1,13-57-139,0 1 1,1-1-1,-1 1 1,1-1-1,0 1 1,1-1-1,1 8 1,-2-12-43,0 0 0,1 0-1,-1-1 1,1 1 0,-1 0 0,1 0 0,-1 0 0,1 0 0,-1 0 0,1-1-1,0 1 1,0 0 0,-1-1 0,1 1 0,0 0 0,0-1 0,0 1 0,0-1-1,0 1 1,0-1 0,0 0 0,0 1 0,0-1 0,0 0 0,0 0 0,0 0-1,0 1 1,0-1 0,0 0 0,0 0 0,0-1 0,0 1 0,0 0-1,0 0 1,0 0 0,0-1 0,0 1 0,0 0 0,0-1 0,0 1 0,-1-1-1,1 1 1,0-1 0,0 0 0,1 0 0,11-8-3,0-1 0,-1 0 0,0-1 0,-1 0 0,0-1 0,-1 0 0,0 0 0,11-19 0,-8 12 0,17-24 0,-2-1 0,-2-1 0,-2-1 0,-2-2 0,-2 0 0,-2-1 0,18-81 0,-69 263 0,17-81 0,3 1 0,2 1 0,-7 98 0,18-151 0,0-1 0,0 0 0,0 1 0,0-1-1,0 0 1,1 1 0,-1-1 0,0 0 0,0 1 0,0-1 0,1 0 0,-1 0 0,0 1 0,0-1-1,1 0 1,-1 0 0,0 0 0,1 0 0,-1 1 0,0-1 0,1 0 0,-1 0 0,0 0 0,1 0-1,-1 0 1,0 0 0,1 0 0,-1 0 0,0 0 0,1 0 0,-1 0 0,0 0 0,1 0-1,-1 0 1,0 0 0,1 0 0,-1 0 0,0 0 0,1 0 0,-1-1 0,0 1 0,1 0 0,-1 0-1,0 0 1,0-1 0,1 1 0,-1 0 0,0 0 0,0-1 0,1 1 0,-1 0 0,18-12-1255,-1-11-3170,0-5-3375</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0.754"/>
    </inkml:context>
    <inkml:brush xml:id="br0">
      <inkml:brushProperty name="width" value="0.025" units="cm"/>
      <inkml:brushProperty name="height" value="0.025" units="cm"/>
    </inkml:brush>
  </inkml:definitions>
  <inkml:trace contextRef="#ctx0" brushRef="#br0">8 270 18706,'0'0'13095,"8"3"-12268,-4-2-815,0 0-1,-1-1 1,1 1-1,0-1 1,0 1 0,-1-1-1,1-1 1,0 1-1,0 0 1,-1-1-1,1 0 1,0 0 0,-1 0-1,7-3 1,-4 1-15,0 0-1,-1-1 1,0 0 0,0 0 0,0 0 0,0 0 0,-1-1-1,0 0 1,1 0 0,2-6 0,-2 3 3,0 0 0,-1 0 0,0-1 0,-1 0 0,0 0 0,3-11 0,-5 16 0,0 0 0,0 0 0,-1 1 0,1-1 0,-1 0 0,0 0 0,0 0 0,0 0 0,-1 0 0,1 0 0,-1 1 0,0-1 0,0 0 0,0 0 0,-1 1 0,1-1 0,-4-5 0,4 8 0,1 0 0,-1 0 0,0 0 0,0 0 0,0 0 0,0 0 0,0 0 0,0 1 0,-1-1 0,1 0 0,0 1 0,0-1 0,0 0 0,-1 1 0,1 0 0,0-1 0,-1 1 0,1 0 0,0 0 0,-1-1 0,1 1 0,0 0 0,-1 0 0,-1 1 0,0 0 0,0 0 0,1 0 0,-1 0 0,1 0 0,-1 1 0,1-1 0,-1 1 0,1 0 0,0-1 0,0 1 0,-2 3 0,-4 4 0,0 1 0,1 0 0,1 0 0,-8 15 0,5-7 0,1 0 0,1 1 0,1 0 0,1 1 0,0-1 0,1 1 0,2 0 0,-2 23 0,4-42 0,0 0 0,0 0 0,0 0 0,0 0 0,0 0 0,0 0 0,0 0 0,0 0 0,0 0 0,0 0 0,1 0 0,-1 0 0,0 0 0,1 0 0,-1-1 0,0 1 0,1 0 0,-1 0 0,1 0 0,0-1 0,-1 1 0,1 0 0,-1 0 0,1-1 0,0 1 0,0-1 0,-1 1 0,1-1 0,0 1 0,0-1 0,0 1 0,0-1 0,0 1 0,2-1 0,0 0 0,-1 0 0,1-1 0,-1 1 0,1-1 0,-1 1 0,1-1 0,-1 0 0,1 0 0,-1 0 0,0 0 0,3-2 0,8-5 0,0-1 0,-1 0 0,15-15 0,82-100 0,-3 4 0,-106 119 0,0 1 0,0-1 0,0 1 0,1 0 0,-1-1 0,0 1 0,0-1 0,1 1 0,-1 0 0,0-1 0,1 1 0,-1 0 0,1-1 0,-1 1 0,0 0 0,1-1 0,-1 1 0,1 0 0,-1 0 0,1 0 0,-1 0 0,1-1 0,-1 1 0,1 0 0,-1 0 0,1 0 0,-1 0 0,1 0 0,-1 0 0,1 0 0,-1 0 0,1 0 0,-1 0 0,1 1 0,-1-1 0,0 0 0,1 0 0,-1 0 0,1 0 0,-1 1 0,1-1 0,-1 0 0,0 1 0,1-1 0,4 30 0,-13 40 0,4-47 0,-2 45 0,6-67 0,0-1 0,0 1 0,0 0 0,0-1 0,0 1 0,0-1 0,0 1 0,0-1 0,0 1 0,0-1 0,0 1 0,1-1 0,-1 1 0,0-1 0,0 1 0,1-1 0,-1 1 0,0-1 0,1 1 0,-1-1 0,0 1 0,1-1 0,-1 0 0,1 1 0,-1-1 0,0 0 0,1 1 0,-1-1 0,1 0 0,-1 0 0,1 1 0,0-1 0,22-4 0,20-22 0,28-35 0,-45 37 0,1 1 0,2 1 0,58-35 0,-86 57 0,-1 0 0,1-1 0,-1 1 0,1-1 0,0 1 0,-1 0 0,1 0 0,0-1 0,-1 1 0,1 0 0,0 0 0,-1 0 0,1 0 0,0 0 0,-1 0 0,1 0 0,0 0 0,0 0 0,-1 0 0,1 0 0,0 0 0,-1 0 0,1 0 0,0 1 0,-1-1 0,1 0 0,0 1 0,-1-1 0,1 0 0,-1 1 0,1-1 0,0 1 0,0 0 0,0 1 0,0 0 0,0 0 0,-1 0 0,1 0 0,-1 1 0,1-1 0,-1 0 0,0 0 0,0 0 0,0 0 0,0 4 0,-13 70 0,10-67 0,0 7 0,0 0 0,1 0 0,0 20 0,2-36 0,0 1 0,0-1 0,0 1 0,0-1 0,0 1 0,0-1 0,0 1 0,0-1 0,0 0 0,0 1 0,0-1 0,1 1 0,-1-1 0,0 0 0,0 1 0,1-1 0,-1 0 0,0 1 0,0-1 0,1 0 0,-1 1 0,0-1 0,1 0 0,-1 0 0,1 1 0,-1-1 0,0 0 0,1 0 0,-1 0 0,1 0 0,-1 1 0,0-1 0,1 0 0,-1 0 0,1 0 0,-1 0 0,1 0 0,-1 0 0,0 0 0,1 0 0,-1 0 0,1 0 0,-1 0 0,1 0 0,-1-1 0,0 1 0,1 0 0,-1 0 0,1 0 0,-1-1 0,25-12 0,1-8 0,0-2 0,40-44 0,-46 44 0,1 1 0,1 1 0,1 1 0,26-17 0,-48 36 0,-1 0 0,1 1 0,-1-1 0,1 1 0,0 0 0,-1-1 0,1 1 0,-1-1 0,1 1 0,0 0 0,0-1 0,-1 1 0,1 0 0,0 0 0,-1 0 0,1-1 0,0 1 0,0 0 0,-1 0 0,1 0 0,0 0 0,0 0 0,-1 1 0,1-1 0,0 0 0,0 0 0,-1 0 0,1 1 0,0-1 0,-1 0 0,1 1 0,0-1 0,-1 0 0,1 1 0,0 0 0,0 1 0,0 0 0,0 0 0,-1 0 0,1 0 0,-1 0 0,1 0 0,-1 0 0,0 1 0,0-1 0,0 0 0,0 0 0,-1 3 0,-14 63 0,15-67 0,-6 19-282,-6 21-6750</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2.943"/>
    </inkml:context>
    <inkml:brush xml:id="br0">
      <inkml:brushProperty name="width" value="0.025" units="cm"/>
      <inkml:brushProperty name="height" value="0.025" units="cm"/>
    </inkml:brush>
  </inkml:definitions>
  <inkml:trace contextRef="#ctx0" brushRef="#br0">1 1 24952,'0'0'864,"-1"74"-351,1-18 640,9 9-480,10 5-449,7-1-128,2-5-96,7-8-865,-3-12-1121,-5-12-448,-5-13-128,-11-14 704,-10-20-2723,-22-15-3490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5.960"/>
    </inkml:context>
    <inkml:brush xml:id="br0">
      <inkml:brushProperty name="width" value="0.025" units="cm"/>
      <inkml:brushProperty name="height" value="0.025" units="cm"/>
    </inkml:brush>
  </inkml:definitions>
  <inkml:trace contextRef="#ctx0" brushRef="#br0">1 626 5862,'0'0'17894,"13"-2"-16133,-2-1-1443,0 1 0,-1-1-1,1-1 1,-1 0 0,0 0-1,0-1 1,0 0 0,-1-1-1,1 0 1,-1-1-1,9-8 1,66-62 370,-2-3-1,-5-4 1,-3-3-1,75-114 1,-131 173-688,-18 28 0,0-1-1,0 1 1,0 0 0,0 0 0,0 0-1,0 0 1,0 0 0,0 0 0,0 0-1,0 0 1,0-1 0,0 1 0,0 0-1,0 0 1,0 0 0,1 0-1,-1 0 1,0 0 0,0 0 0,0 0-1,0 0 1,0 0 0,0 0 0,0 0-1,0 0 1,1-1 0,-1 1 0,0 0-1,0 0 1,0 0 0,0 0 0,0 0-1,0 0 1,0 0 0,1 0-1,-1 0 1,0 0 0,0 0 0,0 1-1,0-1 1,0 0 0,0 0 0,0 0-1,1 0 1,-1 0 0,0 0 0,0 0-1,0 0 1,0 0 0,0 0-1,0 0 1,0 0 0,0 0 0,0 1-1,0-1 1,1 0 0,-1 0 0,0 0-1,0 0 1,0 0 0,0 0 0,0 1-1,2 12-35,-2 18-18,-14 120 139,6-78-179,3 0 0,4 81 0,1-149-239,0 0 1,1-1-1,-1 1 1,1 0-1,0-1 1,0 1-1,0 0 1,1-1 0,0 1-1,-1-1 1,2 0-1,-1 1 1,0-1-1,1 0 1,0 0-1,0-1 1,5 6-1,20 3-6222</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3.286"/>
    </inkml:context>
    <inkml:brush xml:id="br0">
      <inkml:brushProperty name="width" value="0.025" units="cm"/>
      <inkml:brushProperty name="height" value="0.025" units="cm"/>
    </inkml:brush>
  </inkml:definitions>
  <inkml:trace contextRef="#ctx0" brushRef="#br0">0 231 22389,'0'0'4885,"5"-8"-2851,3-3-1790,0 0 0,1 2 1,1-1-1,-1 1 1,2 0-1,-1 1 0,1 0 1,0 1-1,0 0 0,14-5 1,134-58 247,-148 66-485,12-6-16,0 2 1,0 1 0,1 0-1,0 2 1,0 1-1,36-2 1,-58 6-6,1 0 1,0 0-1,-1 0 0,1 0 1,0 1-1,-1-1 0,1 1 1,-1 0-1,1 0 0,-1 0 1,1 0-1,-1 0 0,0 0 1,1 1-1,-1-1 0,0 1 1,0 0-1,0 0 0,0-1 1,0 1-1,-1 0 0,1 0 0,-1 1 1,1-1-1,-1 0 0,0 1 1,1-1-1,-1 0 0,0 1 1,-1-1-1,1 1 0,0 0 1,-1-1-1,0 1 0,1-1 1,-1 1-1,0 0 0,-1 4 1,1 6 51,-1 1 0,-1-1 0,0 0 0,-1 1 0,0-1 0,-8 18 0,1-1 22,-2-1 0,-1 0-1,-2-1 1,0-1 0,-2 0 0,-1-1 0,-1-1-1,-1-1 1,-24 23 0,43-46-125,-1 1-1,1-1 1,-1 0 0,1 1-1,-1-1 1,0 0 0,0 0-1,0 0 1,0 0 0,1-1-1,-1 1 1,-4 0 0,6-1 3,-1 0-1,1 0 1,0 0-1,-1 0 1,1 0 0,-1 0-1,1-1 1,0 1 0,-1 0-1,1 0 1,0-1 0,-1 1-1,1 0 1,0 0 0,-1-1-1,1 1 1,0 0 0,0-1-1,-1 1 1,1 0 0,0-1-1,0 1 1,0 0 0,0-1-1,-1 1 1,1-1 0,0 1-1,0 0 1,0-1-1,0 1 1,0-1 0,0 1-1,0 0 1,0-1 0,0 0-1,1-4-699,0 0 1,-1 0-1,2 1 0,-1-1 0,0 0 0,1 1 0,0-1 0,5-8 0,20-28-7640</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3.659"/>
    </inkml:context>
    <inkml:brush xml:id="br0">
      <inkml:brushProperty name="width" value="0.025" units="cm"/>
      <inkml:brushProperty name="height" value="0.025" units="cm"/>
    </inkml:brush>
  </inkml:definitions>
  <inkml:trace contextRef="#ctx0" brushRef="#br0">9 0 21236,'0'17'2760,"-7"243"4596,7-257-7349,0-1-1,0 1 0,0-1 0,0 0 0,1 1 1,-1-1-1,1 0 0,-1 1 0,1-1 1,0 0-1,2 4 0,-3-5 4,0-1-1,1 0 1,-1 1 0,0-1 0,1 0-1,-1 1 1,0-1 0,1 0-1,-1 1 1,1-1 0,-1 0 0,1 0-1,-1 0 1,1 0 0,-1 1-1,1-1 1,-1 0 0,1 0 0,-1 0-1,1 0 1,-1 0 0,1 0-1,-1 0 1,1 0 0,-1 0 0,0 0-1,1-1 1,-1 1 0,1 0-1,-1 0 1,1 0 0,0-1 0,2-1 61,0 0 1,0-1 0,-1 1 0,1-1 0,-1 1 0,1-1 0,-1 0-1,0 0 1,0 0 0,0 0 0,-1 0 0,3-6 0,0-4-61,0 1 1,0-1 0,-2 0 0,1 0 0,-2 0 0,0 0 0,0 0-1,-3-19 1,1 22-13,0 1-1,0 0 0,-1 0 1,-1 0-1,0 0 1,0 0-1,-1 1 0,0-1 1,0 1-1,-1 0 0,0 0 1,-9-11-1,-3 7-32,17 12 29,0 0 0,-1 1 0,1-1 0,0 0 1,-1 0-1,1 0 0,0 0 0,-1 0 0,1 0 0,0 1 0,0-1 0,-1 0 0,1 0 1,0 0-1,0 1 0,-1-1 0,1 0 0,0 0 0,0 0 0,0 1 0,0-1 0,-1 0 1,1 1-1,0-1 0,0 0 0,0 0 0,0 1 0,0-1 0,0 0 0,0 1 0,0-1 1,0 0-1,0 1 0,0 1-65,0 0 1,0 1-1,0-1 1,0 0-1,1 0 0,-1 0 1,1 0-1,-1 0 1,1 0-1,0 0 1,0 0-1,0 0 0,0 0 1,0-1-1,3 4 1,-1-2-674,1 0 0,0 0 0,-1 0 0,1-1 0,1 1 0,-1-1 0,0 0 0,0 0 0,1 0 1,-1-1-1,1 0 0,-1 0 0,1 0 0,0 0 0,0-1 0,-1 1 0,8-2 0,28 1-8177</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4.436"/>
    </inkml:context>
    <inkml:brush xml:id="br0">
      <inkml:brushProperty name="width" value="0.025" units="cm"/>
      <inkml:brushProperty name="height" value="0.025" units="cm"/>
    </inkml:brush>
  </inkml:definitions>
  <inkml:trace contextRef="#ctx0" brushRef="#br0">73 379 14157,'0'0'7058,"-9"9"-4998,3-3-1817,0 0-1,1 0 0,-1 1 0,1 0 0,1 0 1,-1 0-1,1 0 0,1 1 0,-1-1 1,1 1-1,1 0 0,-1 0 0,1 0 1,1 0-1,-2 10 0,3-14-151,-1 14 407,0 0 1,1 1-1,5 32 1,-4-48-397,-1 0 1,1 1 0,0-1 0,0 0 0,0 0-1,1 0 1,-1 0 0,1-1 0,0 1 0,-1 0-1,1 0 1,5 4 0,-6-6-41,1 0 0,-1 0 0,1-1 1,0 1-1,0 0 0,-1 0 0,1-1 0,0 1 1,0-1-1,0 0 0,0 1 0,-1-1 0,1 0 0,0 0 1,0 0-1,0-1 0,0 1 0,0 0 0,0-1 1,-1 1-1,1-1 0,0 1 0,0-1 0,1-1 0,3-1-32,-1 0 0,0-1 0,0 1 1,-1-1-1,1 0 0,-1 0 0,0-1 0,0 1 0,0-1 0,-1 0 0,1 0 0,-1 0 0,0-1 0,-1 1 0,3-9 0,3-5 10,-2 0 0,-1-1 0,5-25 0,-8 30-40,0 0 0,-1 0 0,-1-28 0,0 41 0,0-1 0,0 1 0,0-1 0,0 1 0,-1-1 0,1 1 0,-1 0 0,0-1 0,1 1 0,-1-1 0,0 1 0,-1 0 0,1 0 0,0 0 0,-1 0 0,1 0 0,-1 0 0,1 0 0,-1 0 0,0 0 0,0 1 0,0-1 0,0 1 0,0-1 0,0 1 0,-1 0 0,1 0 0,0 0 0,-1 0 0,1 0 0,-4 0 0,3 1-40,1 0 0,0 0-1,0 1 1,0-1 0,-1 1 0,1 0-1,0 0 1,0-1 0,0 1 0,0 1-1,0-1 1,0 0 0,0 0 0,0 1-1,1-1 1,-1 1 0,1-1 0,-1 1-1,1 0 1,-1 0 0,1 0 0,0-1-1,0 1 1,0 1 0,0-1 0,0 0-1,0 0 1,0 0 0,1 0 0,-1 0-1,1 4 1,-2 0-161,1 0 1,0 0-1,0 0 0,0 1 0,1-1 0,0 0 1,0 1-1,1-1 0,0 0 0,2 12 0,-2-17 0,0 0 0,-1 1 0,1-1 0,0 0 0,-1 0 0,1 0 0,0 1 0,0-1 0,0 0 0,0 0 0,0 0 0,0-1 0,0 1 0,0 0 0,1 0 0,-1 0 0,0-1 0,0 1 0,1-1 0,-1 1 0,0-1 0,1 1 0,-1-1 0,1 0 0,-1 0 0,0 0 0,1 0 0,-1 0 0,1 0 0,-1 0 0,0 0 0,1 0 0,-1-1 0,1 1 0,-1 0 0,0-1 0,1 0 0,-1 1 0,0-1 0,0 0-1,1 1 1,1-3 0,5-2-816,1-1 0,-1 0 0,0 0-1,11-11 1,19-22-855,-3-1 0,50-73 0,-66 81 3749,-16 14 2652,-4 19-4281,-1-1 1,1 1-1,0-1 0,-1 1 0,1 0 0,0 0 1,-1-1-1,1 1 0,0 0 0,0 0 1,0 0-1,0 1 0,0-1 0,0 0 0,0 0 1,0 0-1,0 1 0,-1 1 0,2-1 33,-12 17 255,1 2 0,1-1 0,1 2-1,1-1 1,1 1 0,0 0 0,2 0 0,1 1 0,1 0 0,0 0 0,2 0 0,3 39-1,-2-60-522,-1-1-1,1 0 0,0 0 0,0 0 0,1 0 0,-1 0 0,0 0 0,0 0 0,0 1 0,1-1 0,-1 0 0,0 0 1,1 0-1,-1 0 0,1 0 0,0 0 0,-1 0 0,1-1 0,0 1 0,-1 0 0,1 0 0,0 0 0,0-1 0,0 1 1,0 0-1,0-1 0,0 1 0,0 0 0,0-1 0,0 0 0,0 1 0,0-1 0,0 1 0,0-1 0,0 0 0,0 0 1,0 0-1,0 0 0,0 0 0,1 0 0,-1 0 0,0 0 0,0 0 0,0 0 0,0-1 0,0 1 0,1-1 0,3-1 68,-1 0 0,1 0 0,-1 0 0,0 0-1,0-1 1,0 0 0,-1 0 0,1 0-1,-1 0 1,4-5 0,12-18 86,0-1 1,-3 0-1,0-2 1,-1 1-1,-2-2 1,11-37 0,-12 27 119,-1-1 1,-3 0 0,-1 0 0,2-56 0,-9 94-301,0-1 0,0 1 1,0 0-1,0 0 1,0 0-1,-1 0 0,1 0 1,-1 0-1,0 0 1,0 0-1,-2-5 0,3 8 9,0 0 0,-1 0-1,1 0 1,0 0-1,0-1 1,0 1 0,-1 0-1,1 0 1,0 0-1,0 0 1,-1 0 0,1 0-1,0-1 1,0 1-1,-1 0 1,1 0 0,0 0-1,0 0 1,0 0-1,-1 0 1,1 0 0,0 0-1,0 0 1,-1 0-1,1 0 1,0 0-1,0 1 1,-1-1 0,1 0-1,0 0 1,0 0-1,-1 0 1,1 0 0,0 0-1,0 0 1,0 1-1,-1-1 1,1 0 0,0 0-1,0 0 1,0 1-1,-13 22-116,2 13 272,2 2-1,1-1 1,1 1-1,3 1 0,0 73 1,4-109-148,0 0 0,0 1 0,0-1 0,0 0 0,1 0-1,0 0 1,-1 0 0,1 0 0,0 0 0,1 0 0,-1 0 0,0 0 0,1 0 0,0 0 0,0-1-1,0 1 1,0-1 0,0 1 0,0-1 0,4 3 0,-4-4-2,1 1-1,-1-1 1,0-1 0,1 1 0,-1 0-1,1-1 1,-1 1 0,1-1-1,-1 0 1,1 0 0,0 0 0,-1 0-1,1 0 1,-1 0 0,1-1-1,-1 1 1,1-1 0,-1 0 0,1 0-1,-1 0 1,0 0 0,0 0-1,1 0 1,-1-1 0,0 1 0,0-1-1,2-1 1,9-9 0,-1 0 0,0-1 0,-1 0 0,-1 0 0,0-1 0,-1-1 0,0 0 0,-1 0 0,0 0 0,-2-1 0,0 0 0,-1-1 0,0 1 0,3-29 0,-30 146 0,21-93 0,-1 8 0,0 1 0,2-1 0,1 27 0,-1-40 0,1-1 0,-1 1 0,1-1 0,-1 0 0,1 1 0,0-1 0,0 1 0,0-1 0,0 0 0,0 0 0,1 0 0,-1 0 0,4 4 0,-4-5 0,0-1 0,1 1 0,-1 0 0,0-1 0,1 1 0,-1-1 0,1 1 0,-1-1 0,0 0 0,1 1 0,-1-1 0,1 0 0,-1 0 0,1 0 0,-1 0 0,1 0 0,-1-1 0,1 1 0,-1 0 0,1-1 0,-1 1 0,0-1 0,1 1 0,-1-1 0,2-1 0,5-2 0,-1 0 0,0-1 0,-1 0 0,1-1 0,-1 1 0,0-1 0,0-1 0,8-10 0,38-63 0,-45 68 0,5-5 0,-2 0 0,0-1 0,-1 0 0,-1 0 0,0-1 0,6-26 0,-20 91 0,3-28 0,0-1 0,2 1 0,0-1 0,1 1 0,0 0 0,5 22 0,-5-39-41,0 0-1,1 1 1,-1-1 0,1 0 0,-1 0-1,1 1 1,0-1 0,0 0 0,-1 0-1,1 0 1,0 0 0,0 0 0,0 0-1,0 0 1,0 0 0,0 0 0,1-1-1,-1 1 1,0 0 0,0-1 0,0 1-1,1-1 1,-1 1 0,0-1 0,1 0-1,-1 1 1,0-1 0,1 0 0,-1 0-1,0 0 1,1 0 0,-1 0-1,1 0 1,0-1 0,2 1-508,0-1 0,0 0 0,0-1-1,0 1 1,0 0 0,0-1 0,-1 0 0,1 0 0,-1 0 0,6-5 0,23-25-10352</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5.062"/>
    </inkml:context>
    <inkml:brush xml:id="br0">
      <inkml:brushProperty name="width" value="0.025" units="cm"/>
      <inkml:brushProperty name="height" value="0.025" units="cm"/>
    </inkml:brush>
  </inkml:definitions>
  <inkml:trace contextRef="#ctx0" brushRef="#br0">4 28 15983,'-2'57'11835,"1"-3"-8263,1 34-3216,1-65-289,1 0-1,1 0 1,1-1-1,7 25 0,-11-46-60,0 0-1,0 0 0,0 0 0,1 0 0,-1-1 0,0 1 0,0 0 1,1 0-1,-1 0 0,1-1 0,-1 1 0,0 0 0,1-1 1,0 1-1,-1 0 0,1-1 0,-1 1 0,1-1 0,0 1 1,-1-1-1,1 1 0,0-1 0,-1 1 0,1-1 0,0 1 1,0-1-1,0 0 0,-1 0 0,1 1 0,0-1 0,1 0 0,0-1 11,0 1 0,0-1-1,-1 0 1,1 0-1,-1 0 1,1 0-1,0 0 1,-1 0 0,0-1-1,1 1 1,-1 0-1,0-1 1,2-2-1,33-57 288,-34 58-300,103-245-3,-84 194 0,-22 111-283,-1-45-210,-22 157-4241,19-112-365,3 0-4295</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5.688"/>
    </inkml:context>
    <inkml:brush xml:id="br0">
      <inkml:brushProperty name="width" value="0.025" units="cm"/>
      <inkml:brushProperty name="height" value="0.025" units="cm"/>
    </inkml:brush>
  </inkml:definitions>
  <inkml:trace contextRef="#ctx0" brushRef="#br0">1 450 14894,'0'0'2002,"4"-13"-198,64-209-976,-58 181-32,-1-1-1,-2 0 0,2-48 0,-9 650 8137,0-561-8930,0 1 1,0 0 0,0 0-1,0 0 1,0 0 0,0 0-1,0 0 1,0 0 0,0 0-1,1-1 1,-1 1 0,0 0-1,0 0 1,0 0 0,0 0-1,0 0 1,0 0-1,0 0 1,0 0 0,0 0-1,1 0 1,-1 0 0,0 0-1,0 0 1,0 0 0,0 0-1,0 0 1,0 0 0,0-1-1,1 1 1,-1 0 0,0 1-1,0-1 1,0 0 0,0 0-1,0 0 1,0 0 0,0 0-1,1 0 1,-1 0 0,0 0-1,0 0 1,0 0 0,0 0-1,0 0 1,0 0 0,0 0-1,0 0 1,0 0 0,1 1-1,4-14 1,-2-4-188,0 0 0,-2 0 0,0 0-1,0 0 1,-5-33 0,3 44 128,0-1 1,0 1-1,-1-1 1,1 1 0,-2 0-1,1 0 1,0 0-1,-1 0 1,0 0 0,-1 1-1,1-1 1,-1 1-1,0 0 1,-1 0 0,1 0-1,-1 0 1,0 1-1,-8-6 1,2 7 244,13 11 238,15 12 316,-12-17-765,0-1 1,1 1-1,-1-1 1,1 0-1,0-1 1,0 1-1,0-1 1,-1 0-1,1-1 1,0 1-1,0-1 0,0 0 1,0-1-1,0 1 1,0-1-1,0-1 1,0 1-1,0-1 1,-1 0-1,1 0 1,-1 0-1,1-1 1,-1 0-1,0 0 0,0 0 1,8-8-1,-6 5-27,-1 0-1,1-1 0,-2 1 0,1-2 1,-1 1-1,0 0 0,0-1 1,-1 0-1,0 0 0,-1 0 0,1-1 1,-2 1-1,1-1 0,-1 1 1,0-1-1,-1 0 0,0-12 1,-3 65 428,-10 57 0,6-58 258,-2 60 0,8-96-521,2 26 239,-2-32-349,1-1 1,-1 1-1,0 0 1,0-1-1,0 1 1,1-1-1,-1 1 1,0-1-1,1 1 0,-1-1 1,0 1-1,1-1 1,-1 0-1,1 1 1,-1-1-1,1 1 1,-1-1-1,1 0 1,-1 0-1,1 1 1,-1-1-1,1 0 1,-1 0-1,1 1 0,0-1 1,-1 0-1,1 0 1,-1 0-1,1 0 1,0 0-1,-1 0 1,1 0-1,-1 0 1,1 0-1,0 0 1,-1-1-1,1 1 1,-1 0-1,1 0 0,-1 0 1,1-1-1,-1 1 1,1 0-1,-1-1 1,1 1-1,-1 0 1,1-1-1,-1 1 1,1-1-1,4-3-254,0-1 0,0 0 0,0 1 0,-1-2 0,1 1 0,-2 0 0,1-1 0,0 0 0,-1 0 0,0 0 0,0 0 0,2-12 1,3-4-3621,-2-1 1,5-32 0,-6-2-7438</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6.035"/>
    </inkml:context>
    <inkml:brush xml:id="br0">
      <inkml:brushProperty name="width" value="0.025" units="cm"/>
      <inkml:brushProperty name="height" value="0.025" units="cm"/>
    </inkml:brush>
  </inkml:definitions>
  <inkml:trace contextRef="#ctx0" brushRef="#br0">24 1 18898,'0'0'6502,"-23"51"-6406,23-33-96,0-1-1313,4-3-2723,7-2-1505,0 0-4004</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6.411"/>
    </inkml:context>
    <inkml:brush xml:id="br0">
      <inkml:brushProperty name="width" value="0.025" units="cm"/>
      <inkml:brushProperty name="height" value="0.025" units="cm"/>
    </inkml:brush>
  </inkml:definitions>
  <inkml:trace contextRef="#ctx0" brushRef="#br0">19 189 14253,'0'0'9524,"-3"12"-8093,-2 17-22,0 1 1,0 36-1,5-66-1378,0 1-1,0-1 1,0 1 0,0 0 0,0-1-1,0 1 1,0-1 0,0 1 0,0 0-1,0-1 1,0 1 0,0-1 0,1 1-1,-1-1 1,0 1 0,0-1 0,1 1-1,-1 0 1,0-1 0,1 0 0,-1 1-1,0-1 1,1 1 0,-1-1 0,1 1-1,-1-1 1,1 0 0,-1 1 0,1-1-1,-1 0 1,1 0 0,0 1 0,20-6 517,19-24-56,-21 9-408,31-29-33,-47 47-59,1-1-1,-1 1 0,0-1 0,1 1 1,-1 0-1,1 0 0,0 0 0,0 1 1,0 0-1,-1-1 0,1 1 0,8-1 0,-11 3 4,0-1 0,0 1 0,0-1-1,0 1 1,0-1 0,0 1 0,0 0-1,-1-1 1,1 1 0,0 0 0,0 0-1,-1 0 1,1 0 0,0-1 0,-1 1-1,1 0 1,-1 0 0,0 0 0,1 0-1,-1 0 1,0 0 0,1 0 0,-1 0-1,0 1 1,0-1 0,0 0 0,0 0-1,0 1 1,3 44 115,-3-30-100,0-14-9,0 0 0,0-1-1,0 1 1,0 0-1,1 0 1,-1 0-1,0 0 1,1 0 0,0-1-1,-1 1 1,1 0-1,0 0 1,0-1-1,0 1 1,0-1-1,0 1 1,0-1 0,0 1-1,1-1 1,-1 0-1,0 1 1,1-1-1,-1 0 1,4 2 0,-3-3-28,-1 0 0,1 0 0,0-1 0,0 1 0,0 0 1,0 0-1,0-1 0,0 1 0,-1-1 0,1 0 0,0 0 1,0 1-1,-1-1 0,1 0 0,0 0 0,-1-1 0,1 1 1,-1 0-1,0 0 0,1-1 0,-1 1 0,0-1 1,0 1-1,2-3 0,78-101-6541,27-63-10924,-95 140 17963,-10 9 6126,-6 18-1539,-9 5-3171,1 4-882,1 1-1,0 0 1,1 1-1,0 0 1,1 0 0,0 1-1,1 0 1,0 1-1,0 0 1,-5 14-1,12-26-997,0 1-1,1-1 0,-1 0 0,0 1 0,0-1 0,1 0 0,-1 1 0,0-1 0,0 0 0,1 0 0,-1 1 1,1-1-1,-1 0 0,0 0 0,1 0 0,-1 1 0,0-1 0,1 0 0,-1 0 0,1 0 0,-1 0 0,0 0 0,1 0 1,-1 0-1,1 0 0,-1 0 0,0 0 0,1 0 0,-1 0 0,1 0 0,-1 0 0,1 0 0,-1 0 0,0-1 1,1 1-1,17-3-194,-18 3 183,13-3-136,0 1-1,1 1 0,23 0 1,-33 1 130,-1 0 0,1 1-1,-1-1 1,1 0 0,-1 1 0,1 0 0,-1 0-1,1 0 1,-1 0 0,0 0 0,0 1 0,0 0-1,0-1 1,0 1 0,0 0 0,0 0 0,0 1-1,-1-1 1,4 5 0,-5-5 41,0 1 1,0 0-1,0 0 0,0 0 0,-1 0 1,1 0-1,-1 0 0,0 0 0,0 0 1,0 0-1,-1 0 0,1 0 1,-1 0-1,1-1 0,-1 1 0,0 0 1,0 0-1,0 0 0,0-1 0,-1 1 1,1 0-1,-1-1 0,0 0 0,0 1 1,1-1-1,-1 0 0,-4 3 1,-3 5 140,-1-1 0,0 0 0,0-1 0,-21 13 0,8-11-1249,23-10 948,-1 1 0,1-1 0,-1 0 1,0 0-1,1 1 0,-1-1 0,0 0 1,1 0-1,-1 0 0,0 0 1,0 0-1,1 0 0,-1 0 0,0 0 1,1 0-1,-1 0 0,0 0 0,1 0 1,-1 0-1,0-1 0,1 1 0,-1 0 1,0 0-1,1-1 0,-1 1 0,1-1 1,-1 1-1,0 0 0,1-1 0,-1 1 1,1-1-1,-1 0 0,-2-12-7771</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7.216"/>
    </inkml:context>
    <inkml:brush xml:id="br0">
      <inkml:brushProperty name="width" value="0.025" units="cm"/>
      <inkml:brushProperty name="height" value="0.025" units="cm"/>
    </inkml:brush>
  </inkml:definitions>
  <inkml:trace contextRef="#ctx0" brushRef="#br0">1 106 19538,'0'0'2221,"0"11"-438,0 21-559,3-1 0,0 1 0,12 48-1,7 49 315,-17 54-438,-2-37 448,10-219-1404,16-260-144,-7 60 0,-22 269 0,1 0 0,-1 0 0,1 0 0,0 0 0,1 0 0,-1 0 0,1 0 0,-1 1 0,1-1 0,0 0 0,1 1 0,-1 0 0,1-1 0,-1 1 0,4-3 0,-4 5 0,0 0 0,-1 0 0,1 0 0,0 0 0,-1 0 0,1 1 0,0-1 0,0 1 0,0-1 0,0 1 0,0-1 0,-1 1 0,1 0 0,0 0 0,0 0 0,0 0 0,0 1 0,0-1 0,0 0 0,0 1 0,0-1 0,-1 1 0,1 0 0,0 0 0,0-1 0,-1 1 0,1 0 0,0 0 0,-1 1 0,1-1 0,-1 0 0,0 0 0,2 3 0,1-1 0,0 1 0,-1 1 0,0-1 0,0 0 0,0 1 0,0-1 0,-1 1 0,0 0 0,0 0 0,0 0 0,0 0 0,-1 0 0,0 0 0,0 0 0,0 1 0,-1-1 0,1 0 0,-1 1 0,-1-1 0,1 0 0,-1 1 0,0-1 0,0 0 0,0 0 0,-1 0 0,0 0 0,-2 6 0,-4 6 0,0 0 0,-1-1 0,0 0 0,-2-1 0,1 0 0,-20 20 0,22-26 0,4-3 0,-1 0 0,-1 0 0,1-1 0,-1 1 0,0-1 0,0-1 0,0 1 0,-1-1 0,0 0 0,0 0 0,-9 3 0,15-7-11,1-1 0,-1 1 0,1 0 0,-1-1 0,1 1 0,0-1 0,-1 1 0,1-1 0,0 1 0,-1 0 1,1-1-1,0 1 0,0-1 0,-1 0 0,1 1 0,0-1 0,0 1 0,0-1 0,0 1 0,0-1 0,0 1 0,0-1 0,0 0 0,0 1 0,0-1 0,0 1 0,0-1 0,0 1 0,0-1 0,0 1 1,1-1-1,-1 1 0,1-2 0,4-22-2035,29-47-9752,-11 29 1223</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7.576"/>
    </inkml:context>
    <inkml:brush xml:id="br0">
      <inkml:brushProperty name="width" value="0.025" units="cm"/>
      <inkml:brushProperty name="height" value="0.025" units="cm"/>
    </inkml:brush>
  </inkml:definitions>
  <inkml:trace contextRef="#ctx0" brushRef="#br0">28 144 15182,'0'0'6268,"-2"10"-4021,-7 33-140,2 0 0,-1 51 0,7-93-2102,1 0 1,0 0 0,0 0 0,0 0-1,0 0 1,0 0 0,0 0-1,0 0 1,0 0 0,0 0 0,0 0-1,0 0 1,1 0 0,-1 0-1,0 0 1,1 0 0,-1 0-1,1-1 1,-1 1 0,1 0 0,-1 0-1,1 0 1,0 0 0,-1-1-1,1 1 1,0 0 0,0-1 0,-1 1-1,1-1 1,0 1 0,0-1-1,0 1 1,0-1 0,0 1-1,0-1 1,0 0 0,0 0 0,0 1-1,0-1 1,0 0 0,0 0-1,0 0 1,0 0 0,0 0 0,0 0-1,0 0 1,0-1 0,0 1-1,0 0 1,0 0 0,0-1-1,0 1 1,-1-1 0,1 1 0,0-1-1,1 0 1,5-3 127,0 0-1,0 0 1,-1 0 0,0-1 0,0 0-1,6-6 1,110-138 1362,-122 148-1495,0 1 0,1-1 0,-1 1 0,0-1 0,1 1 0,-1-1 0,0 1 0,1 0 0,-1-1 0,0 1 0,1 0 0,-1-1 0,1 1 0,-1 0 0,1-1 0,-1 1 0,1 0 0,-1 0 0,1 0 0,-1-1 0,1 1 0,-1 0 0,1 0 0,-1 0 0,1 0 0,-1 0 0,1 0 0,-1 0 0,1 0 0,-1 0 0,2 0 0,6 17 0,-4 42 0,-4-44 0,0-7 0,1-1 0,0 0 0,0 1 0,5 13 0,-6-20 0,0-1 0,0 1 0,1-1 0,-1 1 0,0-1 0,0 0 0,1 1 0,-1-1 0,0 1 0,1-1 0,-1 1 0,0-1 0,1 0 0,-1 1 0,0-1 0,1 0 0,-1 1 0,1-1 0,-1 0 0,1 0 0,-1 0 0,1 1 0,-1-1 0,1 0 0,-1 0 0,1 0 0,-1 0 0,1 0 0,0 0 0,1 0 0,-1-1 0,1 0 0,-1 0 0,0 0 0,1 0 0,-1 0 0,0 0 0,1 0 0,-1 0 0,0 0 0,0-1 0,0 1 0,0 0 0,1-3 0,22-31 2,-3 6-309,-1-1-1,-1-1 1,27-64-1,-34 43-8751,-12 26 1377</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8.271"/>
    </inkml:context>
    <inkml:brush xml:id="br0">
      <inkml:brushProperty name="width" value="0.025" units="cm"/>
      <inkml:brushProperty name="height" value="0.025" units="cm"/>
    </inkml:brush>
  </inkml:definitions>
  <inkml:trace contextRef="#ctx0" brushRef="#br0">24 202 21204,'0'0'7047,"3"12"-6407,1 20-271,-1 1-1,-2-1 1,-1 1-1,-1-1 0,-2 1 1,-9 44-1,4-24 22,-2 86-1,9-137-389,1-1 1,0 1-1,0-1 0,0 1 0,1 0 1,-1-1-1,0 1 0,0-1 1,1 1-1,-1-1 0,1 1 0,0-1 1,-1 1-1,1-1 0,0 0 0,0 1 1,0-1-1,0 0 0,0 1 0,0-1 1,1 1-1,0-1 8,-1-1 1,0 1-1,1-1 1,-1 0-1,1 1 0,-1-1 1,0 0-1,1 0 1,-1 0-1,1 0 0,-1 0 1,1 0-1,-1 0 1,0-1-1,1 1 0,-1 0 1,1-1-1,1 0 1,3-2 27,0 0 0,0-1 0,0 1 0,0-1 1,-1 0-1,0-1 0,0 1 0,7-9 0,-1-1-33,0-1-1,-1-1 0,0 0 0,-2 0 0,0-1 1,0 0-1,-2 0 0,0 0 0,-1-1 1,-1 0-1,4-37 0,-8 52-2,1 0 0,-1 0 0,1 0 0,0 0 0,0 0 0,1 0 0,-1 0 0,0 0 0,3-3 0,5-12 0,6-27 0,86-290 0,-120 421 0,5 0 0,3 1 0,2 170 0,9-252 0,0 0 0,1 0 0,0 0 0,-1 1 0,2-1 0,-1 0 0,0-1 0,1 1 0,0 0 0,0 0 0,1-1 0,-1 1 0,6 6 0,-7-43 0,-4 13 0,-1 0 0,0 1 0,-2 0 0,0 0 0,-1 1 0,-16-31 0,11 25 0,1 0 0,-13-46 0,23 68 4,1 0 0,0 0 1,0-1-1,0 1 0,0 0 0,0 0 0,1-1 1,-1 1-1,0 0 0,0 0 0,1-1 0,-1 1 1,1 0-1,-1 0 0,1 0 0,-1 0 0,1 0 1,0 0-1,0 0 0,-1 0 0,1 0 0,0 0 0,0 0 1,0 0-1,0 1 0,0-1 0,0 0 0,0 1 1,0-1-1,0 1 0,1-1 0,-1 1 0,0-1 1,0 1-1,0 0 0,1 0 0,-1-1 0,2 1 1,66-7-245,-32 5-672,-2-7-4874,-1-4-6306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220"/>
    </inkml:context>
    <inkml:brush xml:id="br0">
      <inkml:brushProperty name="width" value="0.025" units="cm"/>
      <inkml:brushProperty name="height" value="0.025" units="cm"/>
    </inkml:brush>
  </inkml:definitions>
  <inkml:trace contextRef="#ctx0" brushRef="#br0">1 20 6374,'0'0'13271,"0"8"-10239,0 535 5505,4-604-8156,4 0 1,1 0-1,27-85 1,-26 107-355,-5 18-27,21-70 0,-24 84 0,1 1 0,0-1 0,0 0 0,1 1 0,0 0 0,0 0 0,0 0 0,1 0 0,10-9 0,-11 12-47,0 0 1,1 1-1,-1 0 0,1 0 0,0 1 1,-1-1-1,1 1 0,0 0 1,0 0-1,0 1 0,0-1 0,0 1 1,0 0-1,0 0 0,0 1 1,0 0-1,-1 0 0,1 0 0,0 0 1,9 4-1,-8-3-21,0 1 0,0-1 1,0 1-1,0 0 0,-1 1 0,1 0 0,-1-1 1,0 2-1,0-1 0,0 1 0,-1-1 0,1 1 0,-1 0 1,0 1-1,3 6 0,-5-8 81,0 0 0,-1 0 1,1 0-1,-1 0 0,0 1 0,0-1 1,-1 0-1,1 1 0,-1-1 0,0 1 0,0-1 1,0 1-1,-1-1 0,1 0 0,-1 1 0,0-1 1,-1 0-1,1 0 0,-4 6 0,2-3 52,-1-1 1,-1 0-1,0 0 0,1 0 0,-2-1 0,1 0 0,-1 0 1,1 0-1,-1 0 0,-12 6 0,5-4 25,0 0 1,-1-1-1,1-1 1,-1 0-1,0-1 0,-1 0 1,1-1-1,-1-1 1,1 0-1,-1-1 1,-19-1-1,33 0-144,0 0-1,-1-1 1,1 1 0,-1 0-1,1-1 1,0 1 0,-1-1-1,1 1 1,0-1 0,0 0 0,-1 1-1,1-1 1,0 0 0,0 0-1,0 0 1,0 0 0,0 0-1,0 0 1,0 0 0,0 0-1,0 0 1,1 0 0,-1-1-1,0 1 1,1 0 0,-1-1 0,1 1-1,-1-2 1,2-27-5001,12-2-7213</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9.313"/>
    </inkml:context>
    <inkml:brush xml:id="br0">
      <inkml:brushProperty name="width" value="0.025" units="cm"/>
      <inkml:brushProperty name="height" value="0.025" units="cm"/>
    </inkml:brush>
  </inkml:definitions>
  <inkml:trace contextRef="#ctx0" brushRef="#br0">1 311 1345,'0'0'15855,"3"11"-13789,-1-5-1631,0 1-1,0-1 1,1 0 0,0 0-1,0 0 1,1 0 0,7 10-1,-9-14-276,0 0 0,0-1 0,0 1-1,0 0 1,0-1 0,0 1 0,0-1 0,0 0-1,1 1 1,-1-1 0,0 0 0,1 0-1,-1-1 1,1 1 0,-1 0 0,1-1 0,0 0-1,-1 0 1,1 1 0,-1-1 0,1-1-1,-1 1 1,1 0 0,0-1 0,-1 1 0,1-1-1,-1 0 1,1 0 0,3-2 0,-1 0 56,0-1 0,0 1 1,0-1-1,0-1 1,-1 1-1,1-1 1,-1 0-1,0 0 0,-1 0 1,1 0-1,-1 0 1,4-10-1,1-2 197,-1-1 0,-1 1 0,5-21 0,-7 23-310,-2 0 1,0-1-1,0 1 1,-2-1 0,-1-23-1,1 36-88,-1 0-1,1 0 0,-1 0 0,0 0 0,0 0 1,0 0-1,0 0 0,0 0 0,-1 0 0,1 0 1,-1 1-1,0-1 0,0 0 0,-3-3 0,3 5-9,0 0 0,0 0 0,0 0 0,-1 0 0,1 0 0,0 0 0,0 1-1,-1-1 1,1 1 0,0-1 0,-1 1 0,1 0 0,0 0 0,-1 0 0,1 0 0,0 0 0,-1 1 0,1-1-1,0 1 1,-1 0 0,1-1 0,-3 3 0,-2 0-3,1 1 0,0-1 0,0 1 0,1 1 0,-1-1 0,1 1 0,0 0 0,0 0 0,1 1 0,-1-1 0,1 1 0,0 0 0,1 0 0,0 0 0,0 1 0,-4 11 0,-2 6 0,1 1 0,2-1 0,-5 35 0,1 47 0,10-95 0,0-1 0,0 1 0,1 0 0,1-1 0,0 0 0,0 1 0,7 17 0,-8-26 0,0 0 0,0 0 0,0 0 0,0 0 0,0 0 0,0-1 0,0 1 0,0 0 0,1-1 0,-1 1 0,1-1 0,-1 1 0,1-1 0,-1 0 0,1 0 0,0 1 0,0-1 0,0-1 0,-1 1 0,1 0 0,0 0 0,0-1 0,4 2 0,-3-3 0,0 1 0,0 0 0,0-1 0,0 1 0,0-1 0,0 0 0,0 0 0,0-1 0,0 1 0,-1 0 0,1-1 0,0 0 0,-1 1 0,3-4 0,10-7 0,-1-2 0,-1 0 0,22-31 0,-31 40 0,73-113 0,-52 75 0,58-72 0,-74 108-11,-4 12-15,-5 18-45,0-17 51,-3 105 32,2 74 3,1-183-15,0-1 1,0 0 0,0 0 0,0 1-1,0-1 1,0 0 0,0 1 0,0-1 0,0 0-1,1 0 1,-1 1 0,0-1 0,1 0-1,-1 0 1,1 0 0,0 0 0,-1 0 0,1 1-1,0-1 1,0 0 0,-1-1 0,1 1-1,0 0 1,0 0 0,1 1 0,0-2 1,-1-1-1,0 1 1,0-1 0,1 1 0,-1-1 0,0 1-1,0-1 1,0 0 0,0 1 0,0-1 0,0 0-1,0 0 1,0 0 0,0 0 0,0 0 0,0 0-1,0 0 1,1-2 0,35-62 45,-37 65-47,30-73 0,-24 53 0,2 0 0,0 1 0,1 0 0,22-33 0,-31 51 0,1 1 0,-1 0 0,0-1 0,0 1 0,0-1 0,1 1 0,-1 0 0,0-1 0,0 1 0,1 0 0,-1-1 0,0 1 0,1 0 0,-1-1 0,1 1 0,-1 0 0,0 0 0,1-1 0,-1 1 0,1 0 0,-1 0 0,0 0 0,1 0 0,-1 0 0,1 0 0,-1-1 0,1 1 0,-1 0 0,1 0 0,-1 0 0,0 0 0,1 1 0,-1-1 0,1 0 0,-1 0 0,1 0 0,-1 0 0,0 0 0,1 0 0,-1 1 0,1-1 0,-1 0 0,0 0 0,1 1 0,-1-1 0,0 0 0,1 1 0,-1-1 0,0 0 0,1 1 0,-1-1 0,0 0 0,0 1 0,1-1 0,-1 1 0,0-1 0,0 0 0,0 1 0,0-1 0,0 1 0,1-1 0,-1 1 0,0-1 0,0 1 0,6 36 0,-5-33 0,19 159 0,-20-163-1,0 0 0,0 0 0,0 1 0,0-1 0,0 0 0,0 1 0,0-1 0,0 0 0,0 1 0,0-1 0,0 0 0,0 0 0,0 1 0,0-1 0,1 0 0,-1 1 0,0-1 0,0 0 0,0 0 0,0 1 0,0-1 0,1 0 0,-1 0 0,0 0 0,0 1 0,0-1 0,1 0 0,-1 0 0,0 0 0,0 0 0,1 1 0,-1-1-1,0 0 1,0 0 0,1 0 0,-1 0 0,0 0 0,1 0 0,-1 0 0,0 0 0,1 0 0,-1 0 0,0 0 0,0 0 0,1 0 0,10-13-158,5-23-607,37-119-5786,-13-5-4475,-26 82 4050</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49.656"/>
    </inkml:context>
    <inkml:brush xml:id="br0">
      <inkml:brushProperty name="width" value="0.025" units="cm"/>
      <inkml:brushProperty name="height" value="0.025" units="cm"/>
    </inkml:brush>
  </inkml:definitions>
  <inkml:trace contextRef="#ctx0" brushRef="#br0">94 1 18193,'0'0'4655,"0"8"-3128,-6 112-755,-2 174 2427,10-245-2811,2-1 1,2 0 0,2 0 0,15 50 0,-22-96-391,9 26-97,-10-28 95,0 1-1,0 0 0,0-1 1,1 1-1,-1 0 0,0-1 0,0 1 1,1 0-1,-1-1 0,1 1 1,-1-1-1,0 1 0,1-1 1,-1 1-1,1-1 0,0 1 1,-1-1-1,1 1 0,-1-1 1,1 0-1,0 1 0,-1-1 1,1 0-1,0 1 0,-1-1 1,1 0-1,0 0 0,-1 0 1,1 0-1,1 1 0,0-5 24,-1 0-1,0 0 1,1 1-1,-1-1 1,-1 0-1,1 0 0,0 0 1,-1 0-1,0 0 1,0 0-1,0 0 1,-1 0-1,0-5 1,0-2 5,1-8 129,-2 0-1,-1 0 1,0 1-1,-1-1 1,-1 1-1,-1 0 1,-1 0-1,0 1 1,-1 0-1,-1 0 1,-1 1-1,0 0 1,-1 0-1,-1 1 1,-19-19-1,11 22-152,12 9 0,12 11 0,0-6-197,-1 0 1,0 0-1,0 0 1,1 0-1,-1-1 1,1 1-1,0-1 0,-1 0 1,1 0-1,0 0 1,0 0-1,-1-1 1,1 1-1,0-1 1,0 0-1,0-1 0,0 1 1,0 0-1,-1-1 1,8-2-1,3 0-1133,0-2 0,-1 1 0,1-2 0,15-7 0,46-32-9032,-41 22 3091</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0.002"/>
    </inkml:context>
    <inkml:brush xml:id="br0">
      <inkml:brushProperty name="width" value="0.025" units="cm"/>
      <inkml:brushProperty name="height" value="0.025" units="cm"/>
    </inkml:brush>
  </inkml:definitions>
  <inkml:trace contextRef="#ctx0" brushRef="#br0">163 1 11403,'0'0'11093,"-8"2"-9129,3 1-1660,-1-1-1,1 1 1,0 0-1,0 0 1,0 0-1,0 1 0,0-1 1,1 1-1,-8 8 1,-37 53 2667,1 4-670,48-69-2301,0 0 0,0 1 0,0-1 0,0 0 0,0 1 0,0-1 0,0 0 0,0 0 0,0 1 0,0-1 0,0 0 0,0 0 0,0 1 0,0-1 0,0 0 0,0 0 0,0 1 0,0-1 0,0 0 0,1 0 0,-1 1 0,0-1 0,0 0 0,0 0 0,0 0 0,1 1 0,-1-1 0,0 0 0,0 0 0,1 0 0,-1 0 0,0 1 0,0-1 0,0 0 0,1 0 0,-1 0 0,0 0 0,1 0 0,-1 0 0,0 0 0,0 0 0,1 0 0,-1 0 0,0 0 0,0 0 0,1 0 0,-1 0 0,0 0 0,1 0 0,-1 0 0,0 0 0,0 0 0,1 0 0,-1-1 0,0 1 0,0 0 0,0 0 0,1 0 0,15-3 0,4-3-328,0 1 1,0 1-1,0 1 0,0 1 1,0 0-1,1 1 0,20 3 1,-36-2 265,0 1 0,0 0-1,-1 0 1,1 0 0,0 0 0,-1 1 0,1 0 0,-1 0 0,0 0 0,1 1-1,-1-1 1,0 1 0,0 0 0,-1 0 0,1 0 0,-1 0 0,1 1-1,-1 0 1,0 0 0,0-1 0,-1 2 0,1-1 0,-1 0 0,0 0 0,0 1-1,0-1 1,-1 1 0,0 0 0,1-1 0,-2 1 0,1 0 0,0 0-1,-1 0 1,0-1 0,-1 7 0,0-4 237,0 1 0,-1-1-1,0 0 1,0 1 0,-1-1 0,1 0-1,-2 0 1,1-1 0,-1 1 0,0-1-1,0 0 1,-1 0 0,0 0-1,-7 7 1,2-3 105,0 0-1,0-1 1,-1-1 0,0 0-1,0 0 1,-1-1-1,-15 7 1,-3-8-874,29-7 523,0 1 0,1 0 0,-1 0 0,0 0 0,0-1 0,0 1 0,1 0 0,-1-1 0,0 1 0,1-1 0,-1 1 0,0-1 0,1 1 0,-1-1 0,0 1 0,1-1-1,-1 0 1,1 1 0,-1-1 0,1 0 0,-1 0 0,0-4-401,0 1 0,0-1 1,0 1-1,0-1 0,1 1 0,0-1 0,0 0 0,0 1 0,2-9 0,6-31-5790,6-7-2605</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0.420"/>
    </inkml:context>
    <inkml:brush xml:id="br0">
      <inkml:brushProperty name="width" value="0.025" units="cm"/>
      <inkml:brushProperty name="height" value="0.025" units="cm"/>
    </inkml:brush>
  </inkml:definitions>
  <inkml:trace contextRef="#ctx0" brushRef="#br0">1 21 15695,'0'0'5851,"0"10"-3342,0 189 1847,36 268 0,-21-364-4356,-7-135 0,5-92 0,-5-146 0,-4 56 0,-3 195 0,1 0 0,0 0 0,8-28 0,-9 43 0,1 0 0,-1 0 0,1 0 0,0 0 0,0 0 0,0 0 0,0 1 0,1-1 0,5-6 0,-6 9 0,-1 0 0,1 0 0,-1 0 0,1 0 0,0 0 0,0 0 0,-1 0 0,1 1 0,0-1 0,0 1 0,0-1 0,0 1 0,0-1 0,0 1 0,-1 0 0,1 0 0,0 0 0,0 0 0,0 1 0,0-1 0,0 0 0,3 2 0,-3-1 0,-1 0 0,1 1 0,-1-1 0,0 1 0,0-1 0,0 1 0,0-1 0,0 1 0,0-1 0,0 1 0,-1 0 0,1 0 0,-1-1 0,1 1 0,-1 0 0,0 0 0,1 0 0,-1-1 0,0 1 0,0 0 0,0 0 0,-1 3 0,-4 46 0,-4-26 0,-1-1 0,0 0 0,-2 0 0,-1-1 0,-1-1 0,-1 0 0,-1-1 0,0 0 0,-28 25 0,35-42-1026,8-15-1546,8-17-4165,8-11-1052,3-5-4548</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0.918"/>
    </inkml:context>
    <inkml:brush xml:id="br0">
      <inkml:brushProperty name="width" value="0.025" units="cm"/>
      <inkml:brushProperty name="height" value="0.025" units="cm"/>
    </inkml:brush>
  </inkml:definitions>
  <inkml:trace contextRef="#ctx0" brushRef="#br0">0 105 15887,'0'0'13127,"7"11"-11979,-2-4-991,0 1 0,-1 0 1,0 0-1,0 1 0,-1-1 0,0 1 1,-1 0-1,1-1 0,-2 1 0,2 16 1,-4 58 250,-1-49-252,2 0-1,6 47 1,-6-80-156,0-1 0,0 1 0,0-1 0,0 1 0,0 0 0,0-1 0,0 1 0,0-1 0,0 1 0,0-1 0,0 1 0,1-1 0,-1 1 0,0-1 0,0 1 0,1-1 0,-1 1 0,0-1 0,1 1 0,-1-1 0,0 1 0,1-1 0,-1 0 0,1 1 0,-1-1 0,1 0 0,0 1 0,8-11 0,4-26 0,-7 9 0,-2 0 0,-1-1 0,-1 1 0,-2-1 0,-1 1 0,0-1 0,-2 1 0,-9-37 0,-2 36 0,7 25 0,4 18 0,3 4 0,1 66 0,0-80 0,0 1 0,0-1 0,0 0 0,0 0 0,1 0 0,0 0 0,0 0 0,0 0 0,1 0 0,-1 0 0,1-1 0,0 0 0,5 6 0,-7-9 0,1 0 0,-1 0 0,1 1 0,-1-1 0,1 0 0,-1 0 0,1-1 0,0 1 0,0 0 0,-1-1 0,1 1 0,0-1 0,0 1 0,0-1 0,0 0 0,-1 0 0,1 0 0,0 0 0,0 0 0,0 0 0,0 0 0,0-1 0,-1 1 0,1-1 0,0 1 0,0-1 0,0 0 0,-1 0 0,1 1 0,-1-1 0,1 0 0,0-1 0,1 0 0,5-5 0,1-1 0,-1 0 0,-1 0 0,10-12 0,-11 13 0,17-22 0,31-52 0,-48 71 0,0-1 0,0-1 0,-1 1 0,-1-1 0,0 0 0,0 0 0,-2 0 0,3-20 0,-5 32 0,0 1 0,0-1 0,-1 1 0,1-1 0,0 0 0,-1 1 0,1-1 0,0 0 0,-1 0 0,1 1 0,-1-1 0,1 0 0,0 0 0,-1 0 0,1 1 0,-1-1 0,1 0 0,-1 0 0,1 0 0,-1 0 0,1 0 0,0 0 0,-1 0 0,1 0 0,-1 0 0,1 0 0,-1 0 0,1 0 0,-1 0 0,1-1 0,-1 1 0,1 0 0,0 0 0,-1 0 0,1-1 0,-1 1 0,1 0 0,0 0 0,-1-1 0,1 1 0,0 0 0,-1-1 0,1 1 0,0 0 0,0-1 0,-1 1 0,1-1 0,0 1 0,0 0 0,0-1 0,-1 1 0,1-1 0,0 1 0,0-1 0,0 1 0,0-1 0,0 1 0,0-1 0,0 1 0,0 0 0,0-1 0,0 1 0,0-1 0,0 1 0,0-1 0,1 1 0,-1-1 0,0 1 0,1-1 0,-27 28 0,12-1 0,0 0 0,2 1 0,1 0 0,1 1 0,1 0 0,2 1 0,1-1 0,1 2 0,-2 36 0,7-65 2,0 0 1,0-1-1,0 1 1,0 0-1,0 0 1,0 0-1,0-1 1,0 1-1,0 0 1,1 0-1,-1-1 0,0 1 1,0 0-1,1 0 1,-1-1-1,0 1 1,1 0-1,-1-1 1,1 1-1,-1 0 1,1-1-1,-1 1 0,1-1 1,0 1-1,-1-1 1,1 1-1,0-1 1,-1 1-1,1-1 1,1 1-1,0-1 4,0 0 0,0 0 0,0 0-1,0 0 1,0 0 0,0 0 0,0-1 0,-1 1 0,1-1 0,0 1-1,0-1 1,2-1 0,48-30-767,-25 10-2755,0-4-3329,0-2-3101</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1.385"/>
    </inkml:context>
    <inkml:brush xml:id="br0">
      <inkml:brushProperty name="width" value="0.025" units="cm"/>
      <inkml:brushProperty name="height" value="0.025" units="cm"/>
    </inkml:brush>
  </inkml:definitions>
  <inkml:trace contextRef="#ctx0" brushRef="#br0">96 366 19218,'0'0'12674,"-11"3"-12157,10-3-510,-2 0 1,0 0 1,0 1 0,0-1-1,1 1 1,-1 0-1,0 0 1,0 0-1,0 0 1,1 1-1,-1-1 1,0 1-1,1-1 1,0 1-1,-1 0 1,1 0-1,0 0 1,0 0 0,0 1-1,0-1 1,0 0-1,0 1 1,1 0-1,0-1 1,-1 1-1,1 0 1,0-1-1,-1 7 1,-5 15 10,2 0-1,1 1 1,1 0 0,2-1-1,0 30 1,1-53-19,0 1 0,0-1 0,0 1 0,0 0 0,1-1 0,-1 1 0,0-1 0,1 1 0,-1-1 0,1 1 0,-1-1 0,1 1 0,0-1 0,0 1 0,-1-1 0,1 0 0,0 1 0,0-1 0,0 0 0,1 0 0,-1 0 0,0 0 0,0 0 0,1 0 0,-1 0 0,0 0 0,1 0 0,-1-1 0,1 1 0,-1-1 0,1 1 0,-1-1 0,1 1 0,-1-1 0,1 0 0,0 0 0,-1 0 0,1 0 0,-1 0 0,1 0 0,0 0 0,2-1 0,2-1 0,0 1 0,-1-1 0,1 0 0,-1-1 0,1 1 0,-1-1 0,0 0 0,0 0 0,0-1 0,7-6 0,11-17 0,0 0 0,-3-1 0,0-1 0,-1-1 0,-2 0 0,-2-2 0,0 0 0,-2 0 0,-2-1 0,-1-1 0,-1 0 0,-2 0 0,-2-1 0,2-51 0,-6 80 0,-1 1 0,-1-1 0,1 1 0,-1-1 0,0 1 0,0-1 0,-1 1 0,0 0 0,-3-9 0,4 13 0,0 0 0,0 0 0,0-1 0,0 1 0,0 0 0,0 0 0,0 0 0,0 0 0,-1 0 0,1 1 0,0-1 0,-1 0 0,1 1 0,-1-1 0,1 0 0,0 1 0,-1 0 0,1-1 0,-1 1 0,1 0 0,-1 0 0,0 0 0,1 0 0,-1 0 0,1 0 0,-1 0 0,1 0 0,-1 1 0,1-1 0,-1 1 0,1-1 0,0 1 0,-1-1 0,1 1 0,-1 0 0,1 0 0,0 0 0,0 0 0,-2 1 0,-6 5 0,0 0 0,0 1 0,1 0 0,0 0 0,1 1 0,-1-1 0,2 2 0,-7 10 0,-44 84 0,55-98 0,-34 74 0,34-73 0,0 0 0,0-1 0,0 1 0,1 0 0,-1 0 0,2 0 0,-1 0 0,1 0 0,1 12 0,-1-18 0,1 0 0,-1-1 0,1 1 0,-1 0 0,1-1 0,-1 1 0,1 0 0,-1-1 0,1 1 0,-1-1 0,1 1 0,0-1 0,-1 1 0,1-1 0,0 0 0,-1 1 0,1-1 0,0 0 0,0 1 0,-1-1 0,1 0 0,0 0 0,0 0 0,0 0 0,-1 0 0,1 0 0,0 0 0,0 0 0,0 0 0,-1 0 0,1 0 0,0 0 0,0-1 0,0 1 0,-1 0 0,1 0 0,0-1 0,0 0 0,30-12 0,17-19 0,-29 19 0,-1 1 0,24-11 0,-37 21 0,1-1 0,-1 1 0,1 0 0,0 1 0,0-1 0,0 1 0,0 0 0,0 1 0,0-1 0,0 1 0,0 0 0,9 2 0,-12-1 0,-1 0 0,0 0 0,1 0 0,-1 0 0,0 0 0,0 1 0,0-1 0,0 1 0,0-1 0,0 1 0,0 0 0,-1 0 0,1 0 0,0 0 0,-1 0 0,0 0 0,1 0 0,-1 1 0,0-1 0,0 0 0,-1 1 0,1-1 0,0 1 0,-1-1 0,1 5 0,1 8 0,0 1 0,-1-1 0,-1 17 0,0-18 0,0 4 66,1-13-257,0 1 0,-1 0 0,0 0 0,0 0 0,0 0 0,-1 0 0,0-1 0,0 1 0,0 0 0,-1 0 0,-4 9 0,1-13-8767</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2.225"/>
    </inkml:context>
    <inkml:brush xml:id="br0">
      <inkml:brushProperty name="width" value="0.025" units="cm"/>
      <inkml:brushProperty name="height" value="0.025" units="cm"/>
    </inkml:brush>
  </inkml:definitions>
  <inkml:trace contextRef="#ctx0" brushRef="#br0">62 198 22069,'0'0'6801,"-6"10"-5845,-22 31-391,28-41-551,-1 0 0,1 1 0,0-1 0,-1 1 0,1-1 0,0 1 0,0-1 0,-1 1 0,1-1 0,0 1 0,0-1 0,0 1 0,0-1 0,0 1 0,0-1 0,0 1 0,0-1 0,0 1 0,0-1 0,0 1 0,0-1-1,0 1 1,0 0 0,0-1 0,0 1 0,1-1 0,-1 1 0,0-1 0,0 0 0,1 1 0,-1-1 0,0 1 0,1-1 0,-1 1 0,0-1 0,1 0 0,-1 1 0,1-1 0,-1 0 0,1 1 0,-1-1 0,0 0 0,1 0 0,-1 1-1,1-1 1,-1 0 0,1 0 0,0 0 0,-1 0 0,1 0 0,-1 0 0,1 0 0,-1 0 0,1 0 0,-1 0 0,1 0 0,-1 0 0,1 0 0,-1 0 0,1 0 0,-1 0 0,1-1 0,0 1 0,34-8 817,-28 3-793,-1 0 0,1-1 0,-1 0 0,0 0 0,-1 0 0,1-1 0,-1 0 0,-1 0 0,1 0 0,-1-1 0,0 1 0,4-14 0,-4 10-21,0-1 1,-1 1-1,0-1 1,-1 0-1,0-1 1,-1 1-1,-1 0 1,0-15-1,0 25-17,0 0 0,-1 1 0,1-1 0,0 0 0,-1 0 0,1 1 0,-1-1 0,1 0 0,-1 1 0,0-1 0,0 1 0,0-1 0,0 1 0,0 0 0,0-1 0,0 1 0,0 0 0,0-1 0,-1 1 0,1 0 0,0 0 0,-1 0 0,1 0 0,-1 0 0,1 1 0,-1-1 0,0 0 0,1 1 0,-1-1 0,0 1 0,1 0 0,-1-1 0,-3 1 0,2 0 0,1 0 0,-1 0 0,0 1 0,0-1 0,0 1 0,0 0 0,0 0 0,1 0 0,-1 0 0,0 0 0,1 0 0,-1 1 0,1-1 0,0 1 0,-1 0 0,1 0 0,0 0 0,0 0 0,-3 4 0,-5 10 0,0 0 0,1 1 0,1 0 0,0 0 0,2 1 0,0 0 0,1 0 0,0 0 0,2 1 0,0 0 0,1 0 0,1 0 0,1-1 0,3 24 0,-3-40 0,0-1 0,0 1 0,0-1 0,1 0 0,-1 1 0,1-1 0,-1 1 0,1-1 0,0 0 0,-1 1 0,1-1 0,0 0 0,0 0 0,0 0 0,0 0 0,0 1 0,0-1 0,0 0 0,0-1 0,1 1 0,-1 0 0,0 0 0,1-1 0,1 2 0,-1-2 0,1 1 0,0-1 0,0 1 0,0-1 0,0 0 0,0 0 0,0 0 0,0-1 0,0 1 0,0-1 0,4-1 0,4-2 0,0 0 0,-1-1 0,0 0 0,0-1 0,12-8 0,107-100 0,-57 47 0,-49 52 0,-22 15 0,-1 0 0,1 0 0,-1 0 0,0-1 0,1 1 0,-1 0 0,1 0 0,-1 0 0,0 0 0,1 0 0,-1 0 0,1 0 0,-1 1 0,0-1 0,1 0 0,-1 0 0,0 0 0,1 0 0,-1 0 0,1 1 0,-1-1 0,0 0 0,1 0 0,-1 1 0,0-1 0,0 0 0,1 0 0,-1 1 0,0-1 0,1 0 0,-1 1 0,1 4 0,0-1 0,0 1 0,0 0 0,-1-1 0,1 1 0,-1 0 0,-1 7 0,1-10 0,-7 137 0,6-138 0,1 0 0,0 0 0,0 0 0,0-1 0,0 1 0,0 0 0,0 0 0,0 0 0,0 0 0,0 0 0,0 0 0,0 0 0,1 0 0,-1-1 0,0 1 0,1 0 0,-1 0 0,1 0 0,-1 0 0,1-1 0,-1 1 0,1 0 0,-1-1 0,1 1 0,0 0 0,-1-1 0,1 1 0,0-1 0,1 2 0,-1-3 0,1 1 0,-1 0 0,1 0 0,-1 0 0,0-1 0,1 1 0,-1-1 0,1 1 0,-1-1 0,0 0 0,0 1 0,1-1 0,-1 0 0,0 0 0,0 0 0,1-1 0,42-45 0,127-201 0,-171 247 0,1 1 0,-1-1 0,1 0 0,-1 0 0,1 0 0,-1 1 0,1-1 0,0 0 0,-1 1 0,1-1 0,0 0 0,0 1 0,-1-1 0,1 1 0,0-1 0,0 1 0,0-1 0,0 1 0,0 0 0,-1 0 0,1-1 0,0 1 0,2 0 0,-2 0 0,-1 1 0,1 0 0,0-1 0,-1 1 0,1 0 0,-1-1 0,1 1 0,-1 0 0,1 0 0,-1 0 0,1-1 0,-1 1 0,0 0 0,0 0 0,1 0 0,-1 0 0,0 0 0,0 0 0,0-1 0,0 2 0,-1 65 0,0-53 0,-16 167 0,17-181 0,0 0 0,0 0 0,0-1 0,0 1 0,0 0 0,0 0 0,1 0 0,-1 0 0,0-1 0,0 1 0,0 0 0,0 0 0,0 0 0,1 0 0,-1 0 0,0 0 0,0 0 0,0-1 0,0 1 0,1 0 0,-1 0 0,0 0 0,0 0 0,0 0 0,1 0 0,-1 0 0,0 0 0,0 0 0,0 0 0,1 0 0,-1 0 0,0 0 0,0 0 0,0 0 0,0 0 0,1 0 0,-1 0 0,0 0 0,0 0 0,0 0 0,1 1 0,-1-1 0,0 0 0,0 0 0,0 0 0,0 0 0,1 0 0,-1 0 0,0 1 0,0-1 0,0 0 0,0 0 0,0 0 0,0 0 0,0 1 0,0-1 0,1 0 0,-1 0 0,0 0 0,0 1 0,0-1 0,11-16 0,15-35-2253,5-31-6139,-11 19-437</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2.570"/>
    </inkml:context>
    <inkml:brush xml:id="br0">
      <inkml:brushProperty name="width" value="0.025" units="cm"/>
      <inkml:brushProperty name="height" value="0.025" units="cm"/>
    </inkml:brush>
  </inkml:definitions>
  <inkml:trace contextRef="#ctx0" brushRef="#br0">26 1 22645,'0'0'10122,"-20"79"-10122,17-32 0,0 4 0,3-2 0,0 2 0,0-2 0,6-2-480,3-3-3492,0-4-2787,2-4-3875</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0:52.957"/>
    </inkml:context>
    <inkml:brush xml:id="br0">
      <inkml:brushProperty name="width" value="0.025" units="cm"/>
      <inkml:brushProperty name="height" value="0.025" units="cm"/>
    </inkml:brush>
  </inkml:definitions>
  <inkml:trace contextRef="#ctx0" brushRef="#br0">11 1 25752,'0'0'7015,"-10"53"-7015,10-48 0,0-1 0,1-4 0,-1-4 0,0-11-6822,0-6-11980</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6.182"/>
    </inkml:context>
    <inkml:brush xml:id="br0">
      <inkml:brushProperty name="width" value="0.025" units="cm"/>
      <inkml:brushProperty name="height" value="0.025" units="cm"/>
    </inkml:brush>
  </inkml:definitions>
  <inkml:trace contextRef="#ctx0" brushRef="#br0">0 173 12268,'0'0'10692,"9"2"-9330,43 5-414,1-2-1,-1-3 1,93-7 0,-95 3-789,319-20 1336,428-80 0,-778 99-1265,-14 3-189,0 0 0,0-1 0,0 0 0,0 0 0,0 0 0,0-1 0,0 1 0,0-1 0,6-4 0,-11 6-50,0 0 1,0 0-1,0-1 0,0 1 0,0 0 0,0 0 1,0-1-1,0 1 0,1 0 0,-1 0 0,0-1 0,0 1 1,0 0-1,-1-1 0,1 1 0,0 0 0,0 0 1,0-1-1,0 1 0,0 0 0,0-1 0,0 1 1,0 0-1,0 0 0,-1-1 0,1 1 0,0 0 0,0 0 1,0 0-1,-1-1 0,1 1 0,0 0 0,0 0 1,0 0-1,-1 0 0,1-1 0,0 1 0,-1 0 1,1 0-1,0 0 0,0 0 0,-1 0 0,1 0 1,0 0-1,0 0 0,-1 0 0,1 0 0,0 0 0,-1 0 1,1 0-1,0 0 0,-1 0 0,-19-4-995,19 4 916,-103-16-7396,30 6 384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7.907"/>
    </inkml:context>
    <inkml:brush xml:id="br0">
      <inkml:brushProperty name="width" value="0.025" units="cm"/>
      <inkml:brushProperty name="height" value="0.025" units="cm"/>
    </inkml:brush>
  </inkml:definitions>
  <inkml:trace contextRef="#ctx0" brushRef="#br0">0 1 24791,'0'0'2082,"7"11"-1206,80 112 447,-54-80-1556,-1 2 0,48 92 1,-77-130 39,0 0 0,0-1 0,-1 1 0,0 0 0,-1 1 0,0-1 0,0 0 1,0 0-1,-1 0 0,0 1 0,-1 7 0,0-12-203,1 1 0,-1-1 1,0 1-1,-1-1 0,1 0 0,0 0 0,-1 0 1,0 1-1,0-1 0,0-1 0,0 1 0,0 0 1,-1 0-1,1-1 0,-1 0 0,1 1 0,-1-1 1,0 0-1,0 0 0,0 0 0,0-1 0,-1 1 0,-5 1 1,-28 7-5243</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6.556"/>
    </inkml:context>
    <inkml:brush xml:id="br0">
      <inkml:brushProperty name="width" value="0.025" units="cm"/>
      <inkml:brushProperty name="height" value="0.025" units="cm"/>
    </inkml:brush>
  </inkml:definitions>
  <inkml:trace contextRef="#ctx0" brushRef="#br0">461 29 11723,'0'0'7031,"9"-5"-5883,0 1-664,1 0 1,-1 0 0,0 1 0,1 0 0,15-2 0,-23 5-343,0 0 0,0-1 0,0 1 1,0 0-1,0 0 0,0 1 0,0-1 0,0 0 0,0 1 0,0-1 1,0 1-1,0-1 0,-1 1 0,1 0 0,0 0 0,3 2 0,-4-1-95,0-1-1,1 1 1,-1 0-1,0 0 1,-1-1-1,1 1 0,0 0 1,0 0-1,-1 0 1,1 0-1,-1 0 1,0 0-1,1 0 0,-1 0 1,0 0-1,0 0 1,0 0-1,-1 0 1,1 0-1,0 0 0,-2 3 1,0 3 33,-1-1 0,1 1 0,-2-1 0,1 1 0,-1-1-1,0 0 1,-1-1 0,1 1 0,-1-1 0,-1 0 0,-10 10 0,-12 9 166,-39 26 0,37-29-192,-115 77 74,92-66 377,2 2 1,-80 73-1,129-107-472,0 1 0,0-1-1,1 1 1,-1 0-1,1-1 1,-1 1 0,1 0-1,-1 0 1,1 0-1,0 0 1,0 0 0,0 1-1,0-1 1,1 0-1,-1 0 1,0 1 0,1-1-1,0 0 1,-1 3-1,2-4-16,-1 1 0,1-1-1,0 0 1,-1 1-1,1-1 1,0 0-1,0 0 1,0 0-1,0 0 1,0 1 0,0-1-1,0 0 1,0-1-1,0 1 1,0 0-1,1 0 1,-1 0-1,0-1 1,1 1 0,-1-1-1,0 1 1,2 0-1,12 2 67,0 0 0,0-1 0,0 0-1,22-1 1,-35-1-70,300-1 870,165 8-2164,-379-1-2717,-16-2-3885</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7.507"/>
    </inkml:context>
    <inkml:brush xml:id="br0">
      <inkml:brushProperty name="width" value="0.025" units="cm"/>
      <inkml:brushProperty name="height" value="0.025" units="cm"/>
    </inkml:brush>
  </inkml:definitions>
  <inkml:trace contextRef="#ctx0" brushRef="#br0">19 136 15855,'0'0'2594,"-3"11"-255,-11 37-583,14-46-1666,-1-1 0,1 1 0,0 0-1,-1-1 1,1 1 0,0-1 0,0 1 0,0-1 0,1 1-1,-1 0 1,0-1 0,0 1 0,1-1 0,-1 1 0,1-1-1,0 0 1,-1 1 0,1-1 0,0 1 0,0-1 0,0 0-1,0 0 1,0 1 0,0-1 0,0 0 0,0 0 0,0 0 0,0 0-1,1 0 1,-1 0 0,0-1 0,1 1 0,-1 0 0,1-1-1,-1 1 1,1-1 0,-1 1 0,1-1 0,-1 0 0,1 0-1,0 0 1,-1 1 0,1-2 0,2 1 0,4 0 170,-1 0 0,1 0 0,-1-1 0,1 0 0,-1 0 0,1-1 0,11-4 0,-8 0-71,1-1 0,-2 0 0,1 0 0,-1-1-1,0-1 1,-1 0 0,0 0 0,11-14 0,-16 19-156,0-1 0,-1 1 0,0-1 0,0 0-1,0 0 1,0 0 0,-1 0 0,0 0 0,0 0 0,0-1 0,-1 1 0,0-1 0,0 1 0,0-1-1,-1 1 1,1-1 0,-1 0 0,-1 1 0,1-1 0,-1 0 0,-2-9 0,2 14-36,0 0 1,1-1-1,-1 1 1,0 0-1,0 0 1,0 0-1,0 0 1,0-1-1,0 1 1,0 0-1,0 1 1,0-1-1,-1 0 1,1 0-1,0 0 1,0 1-1,-1-1 1,1 1-1,-1-1 1,1 1-1,0-1 1,-1 1-1,1 0 1,-1 0-1,1 0 1,-1 0-1,1 0 1,-1 0-1,-1 0 1,0 1-12,0-1 1,0 1-1,1 0 0,-1-1 1,0 1-1,1 0 0,-1 1 1,1-1-1,0 0 0,-1 1 1,1-1-1,0 1 0,0 0 1,-1 0-1,-1 2 0,-3 7 23,0 1-1,0-1 1,1 1 0,0 1-1,1-1 1,1 1 0,0 0-1,1 0 1,0 0-1,1 1 1,0-1 0,1 27-1,1-38-4,0 0 0,0-1 0,0 1 0,0 0 0,1-1 0,-1 1 0,1 0 0,-1-1 0,1 1 0,-1 0 0,1-1 0,0 1 0,0-1 0,0 1 0,0-1 0,0 1 0,0-1 0,0 0 0,0 0 0,1 1 0,-1-1 0,2 1 0,0-1 23,0 1 1,0-1-1,0 0 0,0 0 0,0 0 0,0-1 1,1 1-1,-1-1 0,0 1 0,1-1 1,3 0-1,3-1 133,0-1 0,0 1-1,0-1 1,0-1 0,0 0 0,18-8 0,-4-3-62,-1 0 1,28-24 0,31-20-75,-81 58-24,-1 0 0,1-1 0,-1 1 0,0 0 0,1 0 0,0-1 0,-1 1 0,1 0 0,-1 0 0,1 0 0,-1 0 0,1 0 0,-1-1 0,1 1 0,-1 0 0,1 0 0,0 1 0,-1-1 0,1 0 0,-1 0 0,1 0 0,-1 0 0,1 0 0,-1 0 0,1 1 0,-1-1 0,1 0 0,-1 1 0,1-1 0,-1 0 0,1 1 0,-1-1 0,0 0 0,1 1 0,-1-1 0,0 1 0,1-1 0,-1 0 0,0 1 0,1-1 0,-1 1 0,0-1 0,0 1 0,0 0 0,1-1 0,-1 1 0,0-1 0,0 1 0,0-1 0,0 1 0,0-1 0,0 1 0,0-1 0,0 2 0,-1 42 0,0-29 0,1 6 0,-1-15 0,1 0 0,0 1 0,0-1 0,0 1 0,1-1 0,2 11 0,-2-16 0,0 1 0,-1-1 0,1 1 0,0-1 0,0 0 0,0 0 0,0 1 0,0-1 0,0 0 0,0 0 0,0 0 0,1 0 0,-1 0 0,0 0 0,0 0 0,1-1 0,-1 1 0,1 0 0,-1-1 0,1 1 0,-1-1 0,1 1 0,-1-1 0,1 0 0,0 0 0,-1 0 0,1 0 0,-1 0 0,1 0 0,-1 0 0,1 0 0,1-1 0,6-1 0,0 0 0,0 0 0,0-1 0,-1 0 0,1-1 0,-1 0 0,0 0 0,0 0 0,8-8 0,69-58 0,-52 42 0,-12 9 0,-16 13 0,1 0 0,0 1 0,0 0 0,0 0 0,1 0 0,-1 1 0,1 0 0,0 0 0,15-5 0,-21 9 0,-1 0 0,1 1 0,-1-1 0,1 0 0,-1 1 0,1-1 0,-1 1 0,1-1 0,-1 1 0,0-1 0,1 1 0,-1-1 0,0 1 0,1-1 0,-1 1 0,0-1 0,0 1 0,0-1 0,0 1 0,1-1 0,-1 1 0,0 0 0,0-1 0,0 1 0,0-1 0,0 1 0,0-1 0,0 1 0,-1 0 0,1 27 0,0-21 0,-2 38 0,2 36 0,1-79-1,-1-1-1,1 1 1,0 0-1,0-1 1,0 1-1,0 0 1,0-1-1,0 1 1,0-1-1,0 1 1,0-1-1,1 0 1,-1 0-1,1 1 1,-1-1-1,1 0 1,-1 0-1,1 0 1,0-1-1,-1 1 1,1 0-1,0-1 1,0 1-1,-1-1 1,1 1-1,0-1 1,0 0-1,0 0 1,0 0-1,-1 0 1,1 0-1,0 0 1,2-1-1,2 1-243,0 0 1,-1-1-1,1 0 0,-1 0 0,1-1 0,-1 1 0,0-1 1,1 0-1,-1-1 0,5-2 0,15-19-7581</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8.303"/>
    </inkml:context>
    <inkml:brush xml:id="br0">
      <inkml:brushProperty name="width" value="0.025" units="cm"/>
      <inkml:brushProperty name="height" value="0.025" units="cm"/>
    </inkml:brush>
  </inkml:definitions>
  <inkml:trace contextRef="#ctx0" brushRef="#br0">64 46 7944,'0'0'6192,"2"-9"-2028,8-27-1207,-10 36-2895,0 0 0,0 0 0,0 1-1,1-1 1,-1 0 0,0 0 0,0 1-1,0-1 1,0 0 0,1 0-1,-1 0 1,0 1 0,0-1 0,0 0-1,1 0 1,-1 0 0,0 0 0,0 1-1,1-1 1,-1 0 0,0 0 0,1 0-1,-1 0 1,0 0 0,0 0-1,1 0 1,-1 0 0,0 0 0,0 0-1,1 0 1,-1 0 0,0 0 0,1 0-1,-1 0 1,0 0 0,0 0-1,1 0 1,-1 0 0,0-1 0,0 1-1,1 0 1,-1 0 0,0 0 0,0 0-1,1-1 1,-1 1 0,0 0 0,0 0-1,0 0 1,1-1 0,-1 1-1,0 0 1,0 0 0,0-1 0,5 28 689,-2 0 0,-1 0 0,-1 0 0,-2 28 0,0 11-54,1 22-51,6 120 262,-4-176-845,3 1 0,0-1-1,2 0 1,14 37 0,-21-66-20,1 0 0,1-1 0,-1 1 0,0-1 0,0 0 0,1 1-1,0-1 1,-1 0 0,5 4 0,2-6 661,-4-17-155,-3 5-583,-1 1-1,0-1 1,-1 0 0,-1 0 0,0 1-1,0-1 1,-1 1 0,-1-1-1,0 1 1,0 0 0,-10-15 0,-1 1-655,-1 2 0,-2 0 1,-32-33-1,42 48 588,-20-27 170,28 35-63,0-1 0,0 1 0,-1-1 0,1 1 0,0-1 0,0 1 0,0-1 0,0 1 0,0-1 0,0 0 0,0 1 0,0-1-1,0 1 1,0-1 0,0 1 0,0-1 0,0 1 0,0-1 0,1 1 0,-1-1 0,0 1 0,0-1 0,1 1 0,-1-1 0,1 0 0,0 0 4,0 0 0,1 0 0,-1 1 0,0-1 0,1 0 0,-1 1-1,1-1 1,-1 1 0,1-1 0,-1 1 0,1 0 0,-1 0 0,4-1 0,103-1-1354,14-2-9660,-80-1 3979</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8.674"/>
    </inkml:context>
    <inkml:brush xml:id="br0">
      <inkml:brushProperty name="width" value="0.025" units="cm"/>
      <inkml:brushProperty name="height" value="0.025" units="cm"/>
    </inkml:brush>
  </inkml:definitions>
  <inkml:trace contextRef="#ctx0" brushRef="#br0">217 2 9961,'0'0'4842,"-10"-1"-870,0 1-3439,1 0-1,-1 1 1,1 0 0,-1 0 0,1 1-1,-1 0 1,1 1 0,0 0-1,0 0 1,0 1 0,0 0-1,1 1 1,-12 8 0,11-7-158,-31 24 636,39-28-1008,0-1 1,-1 0 0,1 1 0,0-1 0,0 1-1,0-1 1,0 1 0,0 0 0,0-1 0,0 1-1,0 0 1,1 0 0,-1-1 0,1 1 0,-1 0 0,1 0-1,0 0 1,0 0 0,0 0 0,0 0 0,0-1-1,0 4 1,3-2 2,0-1-1,0 0 1,0 0 0,0 0-1,0 0 1,0 0 0,0 0-1,0-1 1,1 0-1,-1 0 1,1 0 0,-1 0-1,1 0 1,3 0 0,5 2 5,30 7 13,29 8 23,-66-16-44,0 0-1,0 0 0,0 0 1,0 1-1,0 0 0,-1 0 0,1 0 1,-1 0-1,0 1 0,5 4 0,-8-6 38,1 0-1,-1 0 0,1 1 0,-1-1 1,0 0-1,0 1 0,0-1 0,0 0 0,-1 1 1,1-1-1,0 1 0,-1 0 0,0-1 1,0 1-1,0-1 0,0 1 0,0-1 0,0 1 1,0 0-1,-1-1 0,0 1 0,1-1 1,-1 1-1,0-1 0,0 0 0,0 1 0,-1-1 1,1 0-1,0 0 0,-1 0 0,1 0 1,-1 0-1,0 0 0,0 0 0,-2 1 0,-5 6 253,0-1-1,-1-1 1,0 0-1,0 0 0,-22 10 1,19-11-145,-1-1 1,0 0-1,0-1 1,0 0-1,0-2 1,0 1-1,-27 0 1,41-3-212,-1 0 0,1 0 1,0 0-1,-1 0 1,1-1-1,0 1 1,-1 0-1,1 0 0,0 0 1,-1 0-1,1 0 1,0-1-1,0 1 1,-1 0-1,1 0 1,0-1-1,0 1 0,-1 0 1,1 0-1,0-1 1,0 1-1,0 0 1,-1-1-1,1 1 1,0 0-1,0-1 0,0 1 1,0 0-1,0-1 1,0 1-1,0 0 1,0-1-1,0 1 1,0-1-1,0 1 0,0 0 1,0-1-1,0 1 1,0 0-1,0-1 1,0 1-1,0 0 0,0-1 1,1 1-1,-1 0 1,0-1-1,0 1 1,0 0-1,0 0 1,1-1-1,-1 1 0,0 0 1,1-1-1,11-19-3230,48-50-6940,-20 26 2611</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9.081"/>
    </inkml:context>
    <inkml:brush xml:id="br0">
      <inkml:brushProperty name="width" value="0.025" units="cm"/>
      <inkml:brushProperty name="height" value="0.025" units="cm"/>
    </inkml:brush>
  </inkml:definitions>
  <inkml:trace contextRef="#ctx0" brushRef="#br0">20 0 14798,'0'0'8584,"0"15"-7004,-7 154 2781,1-106-3480,4 1 0,9 110 0,29 51-80,-38-409-801,5-204 0,-3 378-98,1 1-1,1-1 1,0 0-1,0 1 1,1 0-1,0-1 1,6-11 0,-9 20 79,1-1 1,-1 1 0,1-1-1,0 1 1,0-1-1,0 1 1,0-1 0,0 1-1,0 0 1,0 0 0,1-1-1,-1 1 1,0 0 0,1 0-1,-1 0 1,0 0 0,1 1-1,-1-1 1,1 0-1,0 1 1,-1-1 0,1 1-1,0-1 1,-1 1 0,1 0-1,0 0 1,-1-1 0,1 1-1,0 0 1,-1 1 0,1-1-1,0 0 1,-1 0-1,1 1 1,0-1 0,-1 1-1,1 0 1,-1-1 0,1 1-1,-1 0 1,1 0 0,-1 0-1,1 0 1,-1 0 0,0 0-1,0 0 1,1 0-1,1 3 1,-1-2-3,0 0 1,0-1-1,1 1 1,-1 1-1,0-1 0,-1 0 1,1 0-1,0 1 0,-1-1 1,1 1-1,-1-1 0,0 1 1,1 0-1,-1-1 1,-1 1-1,1 0 0,0 0 1,-1 0-1,1 0 0,-1 0 1,0-1-1,0 1 0,0 0 1,-1 0-1,1 0 1,0 0-1,-1 0 0,0 0 1,-1 4-1,-1-3 82,0 1 0,0-1 1,-1 1-1,1-1 0,-1 0 0,0 0 0,0 0 1,0-1-1,-1 0 0,1 1 0,-1-1 0,0-1 1,0 1-1,-7 2 0,4-1-11,-1-1 0,1 0 0,-1-1-1,0 1 1,1-2 0,-1 1 0,0-1 0,-13-1-1,22 0-150,0 0 0,-1 0 0,1-1 0,0 1 0,-1 0 0,1 0 0,0-1 0,-1 1 0,1-1-1,0 1 1,0 0 0,0-1 0,-1 1 0,1 0 0,0-1 0,0 1 0,0-1 0,0 1 0,0-1-1,-1 1 1,1-1 0,0 1 0,0 0 0,0-1 0,0 1 0,0-1 0,1 1 0,-1-1 0,0 1-1,0 0 1,0-1 0,0 1 0,0-1 0,1 1 0,-1-1 0,0 1 0,0 0 0,1-1 0,-1 1-1,0 0 1,0-1 0,1 1 0,-1 0 0,0-1 0,1 1 0,-1 0 0,1 0 0,14-20-4688,12-5-2311</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9.565"/>
    </inkml:context>
    <inkml:brush xml:id="br0">
      <inkml:brushProperty name="width" value="0.025" units="cm"/>
      <inkml:brushProperty name="height" value="0.025" units="cm"/>
    </inkml:brush>
  </inkml:definitions>
  <inkml:trace contextRef="#ctx0" brushRef="#br0">54 49 11082,'0'0'8884,"-3"10"-6226,-13 51 52,8-38-1885,1 0 1,1 0-1,1 1 1,1 0-1,2 0 1,-1 26-1,3-50-816,0 1-1,0-1 0,0 1 1,0-1-1,0 0 1,0 1-1,0-1 1,1 0-1,-1 1 0,0-1 1,0 0-1,0 1 1,0-1-1,0 0 1,1 1-1,-1-1 0,0 0 1,0 1-1,1-1 1,-1 0-1,0 0 1,0 1-1,1-1 1,-1 0-1,0 0 0,1 1 1,-1-1-1,0 0 1,1 0-1,-1 0 1,0 0-1,1 0 0,-1 0 1,0 0-1,1 1 1,14-8 555,10-17 223,-16 7-787,-1 0 0,-1 0 0,-1-1 0,0 0 0,-1 0 0,-1 0 0,-1-1 0,0 1 0,-2-1 0,0-31 0,-4 62 0,1-4 0,0 0 0,1 0 0,0 1 0,-1 13 0,2-20 0,0 0 0,0-1 0,1 1 0,-1 0 0,0-1 0,1 1 0,-1 0 0,1-1 0,-1 1 0,1 0 0,-1-1 0,1 1 0,0-1 0,0 1 0,0-1 0,0 0 0,0 1 0,0-1 0,1 0 0,-1 0 0,0 0 0,1 0 0,-1 0 0,0 0 0,1 0 0,-1 0 0,1 0 0,0-1 0,-1 1 0,1-1 0,2 1 0,3 0 0,-1-1 0,1-1 0,-1 1 0,1-1 0,-1 0 0,0-1 0,1 1 0,-1-1 0,0-1 0,0 1 0,0-1 0,-1 0 0,1 0 0,0 0 0,-1-1 0,0 0 0,0 0 0,0-1 0,5-6 0,0 1 0,0-1 0,-1 0 0,0-1 0,-1 0 0,0 0 0,-1 0 0,10-25 0,-32 145 0,13-96 25,1 1 0,0-1-1,0 1 1,3 22 0,-1-33-32,-1 0 0,0 0 0,1-1 1,-1 1-1,1 0 0,0-1 0,-1 1 0,1 0 0,0-1 0,0 1 0,0-1 0,0 1 0,0-1 1,1 1-1,-1-1 0,0 0 0,3 2 0,-2-2-17,0 0 1,0-1-1,0 1 0,0-1 1,0 0-1,0 0 1,0 0-1,0 0 0,0 0 1,0 0-1,-1 0 0,1 0 1,0-1-1,0 1 0,0-1 1,0 0-1,0 1 0,0-1 1,-1 0-1,4-2 1,-1 0-521,0 1 0,0-1 0,0 0 0,-1 0 1,1-1-1,-1 1 0,1-1 0,-1 1 0,2-6 1,22-42-10115,-11 4-3531</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09.908"/>
    </inkml:context>
    <inkml:brush xml:id="br0">
      <inkml:brushProperty name="width" value="0.025" units="cm"/>
      <inkml:brushProperty name="height" value="0.025" units="cm"/>
    </inkml:brush>
  </inkml:definitions>
  <inkml:trace contextRef="#ctx0" brushRef="#br0">51 0 15150,'0'0'6118,"-50"53"-5445,50-33-417,0-1-416,9-7-1858,5-5-1794,2-5-3523</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0.690"/>
    </inkml:context>
    <inkml:brush xml:id="br0">
      <inkml:brushProperty name="width" value="0.025" units="cm"/>
      <inkml:brushProperty name="height" value="0.025" units="cm"/>
    </inkml:brush>
  </inkml:definitions>
  <inkml:trace contextRef="#ctx0" brushRef="#br0">272 454 19250,'0'0'3257,"-10"-8"-407,2 2-2592,1 0 1,-2 1-1,1 0 0,-1 0 0,1 1 0,-17-5 0,20 7-226,1 1 0,-1 0 0,0 0 0,1 1 0,-1-1 0,0 1 0,1 0 0,-1 1-1,0-1 1,1 1 0,-1 0 0,0 0 0,1 0 0,-1 0 0,1 1 0,0 0 0,-1 0 0,1 0-1,-6 5 1,3-2 12,-1 1 0,2-1 0,-1 1-1,1 1 1,0 0 0,0 0 0,0 0-1,1 0 1,0 1 0,1 0 0,0 0 0,0 0-1,1 0 1,0 1 0,0-1 0,1 1-1,0 0 1,0 0 0,1 0 0,0 0 0,1 0-1,0 0 1,1 0 0,1 9 0,-1-14-37,1-1 1,-1 1 0,1 0 0,0-1-1,0 0 1,1 1 0,-1-1 0,1 0-1,0 0 1,-1 0 0,1-1 0,0 1-1,1-1 1,-1 1 0,0-1 0,1 0 0,-1-1-1,1 1 1,0 0 0,0-1 0,-1 0-1,1 0 1,0 0 0,0 0 0,0-1-1,0 0 1,7 0 0,0 1 10,-1-1-1,0 0 1,0-1 0,1 0 0,-1-1 0,0 0-1,0-1 1,0 0 0,17-8 0,-12 2-19,0-1 1,-1 0 0,0-2 0,-1 1 0,0-1-1,-1-1 1,0 0 0,-1-1 0,-1 0-1,0-1 1,-1 0 0,-1-1 0,9-21 0,-8 17 26,-2-1 1,-1 0-1,0 0 1,-2-1-1,0 1 0,-2-1 1,0 0-1,-1 0 1,-1 0-1,-5-28 1,4 42-24,-2 1 0,1-1 0,-1 1 0,0 0 0,-1 0 0,1 0 0,-1 1 0,-1-1-1,1 1 1,-1 0 0,0 0 0,-11-9 0,14 13-10,0 0 0,1 1 0,-1-1 0,0 1 0,0-1 0,0 1 0,0 0 0,0 0 0,0 0 0,0 0 0,-1 0 0,1 0-1,0 0 1,-1 1 0,1-1 0,0 1 0,-1 0 0,1 0 0,-1 0 0,1 0 0,0 0 0,-1 0 0,1 1 0,0-1 0,-1 1 0,1-1 0,0 1 0,-1 0 0,1 0 0,0 0-1,0 0 1,0 0 0,0 1 0,0-1 0,0 1 0,0-1 0,1 1 0,-1 0 0,1 0 0,-1 0 0,1-1 0,-1 1 0,-1 5 0,-1 0-6,1 0-1,-1 1 1,2 0 0,-1 0 0,1 0 0,0 0 0,-1 9 0,3-14 7,-1-1 1,1 1 0,-1 0 0,1 0 0,0-1-1,0 1 1,0 0 0,1-1 0,-1 1 0,1 0 0,-1 0-1,1-1 1,0 1 0,0-1 0,0 1 0,0-1-1,1 1 1,-1-1 0,1 0 0,-1 1 0,1-1 0,0 0-1,3 3 1,8 1-183,0-1-1,-1 0 0,2-1 1,-1 0-1,0-1 0,19 2 1,-21-4-27,0 0 1,0 1 0,-1 0-1,1 1 1,-1 0 0,0 1-1,0 0 1,0 1 0,0 0-1,15 10 1,-22-12 211,0 0 1,-1 0-1,1 0 0,0 1 0,-1-1 1,0 0-1,0 1 0,0 0 0,0-1 1,-1 1-1,0 0 0,1 0 0,-1 0 1,0 0-1,-1 0 0,1 0 0,-1 0 0,0 0 1,0 0-1,0 0 0,-1 7 0,-3 7 44,0 0 0,-1 0 0,-13 29 0,12-33-3,1 1 1,0-1-1,-3 19 0,8-32-36,0-1-1,-1 1 0,1-1 0,0 1 0,0 0 1,0-1-1,0 1 0,0-1 0,0 1 1,0-1-1,0 1 0,0 0 0,0-1 0,0 1 1,0-1-1,0 1 0,0-1 0,1 1 1,-1-1-1,0 1 0,0 0 0,1-1 1,-1 1-1,0-1 0,0 0 0,1 1 0,-1-1 1,1 1-1,-1-1 0,1 1 0,-1-1 1,0 0-1,1 1 0,-1-1 0,1 0 1,-1 0-1,1 1 0,0-1 0,-1 0 0,1 0 1,-1 0-1,1 0 0,-1 1 0,1-1 1,-1 0-1,1 0 0,0 0 0,-1 0 0,1 0 1,-1-1-1,1 1 0,-1 0 0,1 0 1,0 0-1,-1 0 0,1-1 0,-1 1 1,1 0-1,-1 0 0,1-1 0,32-20 164,-13 0-159,-1 0-1,-1-1 0,0 0 0,-2-2 0,-1 0 0,-1-1 0,12-29 0,-7 10 27,-2-2 1,-2 0 0,12-65-1,-23 85 317,-1 0 0,-1-39 0,-2 64-328,0 1 1,0 0-1,0 0 1,0-1-1,0 1 1,1 0-1,-1-1 1,0 1-1,0 0 1,0-1-1,0 1 1,0 0-1,0 0 1,0-1-1,-1 1 1,1 0-1,0-1 1,0 1-1,0 0 1,0-1-1,0 1 1,0 0-1,0 0 1,-1-1-1,1 1 1,0 0-1,0 0 1,0-1-1,-1 1 1,1 0-1,0 0 1,0 0-1,-1-1 1,1 1-1,0 0 1,0 0-1,-1 0 1,1 0-1,0 0 1,-1 0-1,1-1 1,0 1-1,-1 0 1,1 0-1,0 0 1,0 0-1,-1 0 1,1 0 0,0 0-1,-1 0 1,1 0-1,0 1 1,-1-1-1,1 0 1,-14 13 108,10-5-135,0 0-1,1 1 1,0-1 0,0 1-1,1 0 1,0 0 0,0 0 0,0 15-1,3 80 9,0-81-1,1 3 11,2 1-1,0-1 1,1-1 0,14 40-1,-14-49-7,2 0 0,0 0 0,0-1 0,2 0-1,0 0 1,0-1 0,2 0 0,11 13 0,-8-17-513,-15-19 158,-18-24 268,-41-28 292,41 44 130,1-2 0,0 0 0,1 0 0,1-2 0,2 0 0,-23-41 0,36 61-307,1 0 1,-1 1-1,1-1 1,-1 0 0,1 0-1,-1 0 1,1 0 0,-1 1-1,1-1 1,0 0 0,0 0-1,-1 0 1,1 0 0,0 0-1,0 0 1,0 0 0,0 0-1,0 0 1,0 0 0,0 0-1,0 0 1,1 0-1,-1 0 1,0 0 0,1 1-1,-1-1 1,0 0 0,1 0-1,-1 0 1,1 0 0,-1 1-1,1-1 1,0 0 0,-1 0-1,2 0 1,2 0 4,-1 0 0,1 0 0,-1 1 0,1-1 0,0 1 0,-1 0 0,1 0 0,4 1 0,5-1-150,150 6-5088,-104-9-1355</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2.242"/>
    </inkml:context>
    <inkml:brush xml:id="br0">
      <inkml:brushProperty name="width" value="0.025" units="cm"/>
      <inkml:brushProperty name="height" value="0.025" units="cm"/>
    </inkml:brush>
  </inkml:definitions>
  <inkml:trace contextRef="#ctx0" brushRef="#br0">120 167 5669,'0'0'19421,"1"-9"-18956,0 5-266,0 0 1,0 1 0,0-1-1,1 0 1,-1 0-1,1 1 1,0-1 0,0 1-1,0 0 1,1 0-1,-1-1 1,1 2 0,-1-1-1,1 0 1,0 0-1,0 1 1,7-5 0,-7 5-168,0-1 0,-1 0 0,1 1 0,-1-1 0,0 0 0,1 0 0,-1-1-1,-1 1 1,1 0 0,0-1 0,-1 1 0,0-1 0,0 1 0,0-1 0,0 0 0,0 1 0,-1-6 0,0 8-26,0-1-1,0 1 1,0 0-1,0 0 0,0-1 1,-1 1-1,1 0 1,-1-1-1,1 1 1,-1 0-1,1 0 0,-1 0 1,0 0-1,1 0 1,-1 0-1,0 0 0,0 0 1,0 0-1,0 0 1,-1-1-1,0 1-6,0 0 1,0 0-1,0 0 0,0 1 0,0-1 1,-1 1-1,1-1 0,0 1 1,0 0-1,-1 0 0,1 0 0,0 0 1,0 0-1,-1 0 0,-2 1 1,-2 1-10,1 1 0,-1-1 1,1 1-1,0 0 1,0 1-1,0 0 1,1 0-1,-1 0 1,1 0-1,0 1 1,0 0-1,0 0 1,1 0-1,0 0 0,0 1 1,0 0-1,1 0 1,-5 10-1,0-1 9,2 1-1,0 0 1,0 0-1,1 0 1,1 1-1,-2 23 0,4-30 11,2 1-1,-1-1 0,1 0 1,1 0-1,3 20 1,-4-27-6,1-1 1,0 1 0,0-1 0,0 1 0,1-1 0,-1 0 0,0 0 0,1 1 0,0-1 0,-1 0 0,1 0 0,0 0 0,0-1 0,0 1-1,0 0 1,0-1 0,1 1 0,-1-1 0,0 0 0,1 0 0,-1 0 0,1 0 0,-1 0 0,1 0 0,0-1 0,-1 1 0,4-1 0,4 1 31,0-1 1,0-1-1,0 0 1,0 0 0,0-1-1,0 0 1,0-1-1,-1 0 1,1-1 0,-1 0-1,0 0 1,0-1-1,0 0 1,-1-1 0,0 0-1,0 0 1,0 0 0,12-14-1,-6 5 35,1-1-1,-2 0 1,0-1-1,-1-1 1,-1 0-1,-1 0 1,0-1 0,7-20-1,-5-7-26,-12 46-47,-1 0 0,1 0 0,0 0 0,0 0 0,0 0 0,0 0 0,0 0 0,0 0 0,0 0 0,0 0 0,0 0 0,0 0 0,-1 0 0,1 0 0,0 0 0,0 0 0,0 0 0,0 0 0,0 0 0,0 0 0,0 0 0,0 0 0,0 0 0,0 0 0,0 0 0,0-1 0,0 1 0,0 0 0,-1 0 0,1 0 0,0 0-1,0 0 1,0 0 0,0 0 0,0 0 0,0 0 0,0 0 0,0 0 0,0 0 0,0-1 0,0 1 0,0 0 0,0 0 0,-10 23-129,2-1 184,0 0 0,1 0-1,2 1 1,0 0 0,-1 25-1,5-47-35,1 0-1,0-1 0,0 1 0,0 0 1,0-1-1,0 1 0,0 0 0,0 0 1,0-1-1,0 1 0,1 0 0,-1-1 0,0 1 1,0 0-1,1-1 0,-1 1 0,0 0 1,1-1-1,-1 1 0,1 0 0,-1-1 1,0 1-1,1-1 0,-1 1 0,1-1 0,0 1 1,-1-1-1,1 0 0,-1 1 0,1-1 1,0 0-1,1 1 0,-1-1 15,1 0 0,0 0 0,0 0 0,0 0 0,0-1 0,0 1-1,0 0 1,0-1 0,0 0 0,-1 1 0,1-1 0,2-1 0,45-33 444,5-17-299,-40 36-139,1 2 1,0 0-1,21-15 0,-36 29-38,1-1 0,0 1 0,-1-1 1,1 1-1,-1-1 0,1 1 0,-1 0 0,1-1 0,0 1 0,-1 0 0,1 0 1,0-1-1,-1 1 0,1 0 0,0 0 0,-1 0 0,1 0 0,0 0 1,0 0-1,-1 0 0,1 0 0,0 0 0,-1 0 0,1 1 0,0-1 1,-1 0-1,1 0 0,0 1 0,-1-1 0,1 0 0,-1 1 0,1-1 0,0 0 1,-1 1-1,1-1 0,-1 1 0,1-1 0,-1 1 0,0-1 0,1 1 1,-1-1-1,1 1 0,-1 0 0,0-1 0,1 1 0,-1 0 0,0-1 0,0 1 1,0 0-1,1-1 0,-1 1 0,0 0 0,0 0 0,3 50-228,-3-33 195,0-14 51,1 0-1,-1 0 0,1-1 1,0 1-1,0 0 0,0 0 1,0-1-1,1 1 0,-1 0 1,1-1-1,0 0 0,0 1 0,0-1 1,3 3-1,-3-5-7,-1 0 0,1 1 0,0-1 0,0-1 0,-1 1 0,1 0-1,0 0 1,0-1 0,0 1 0,0-1 0,0 0 0,0 1 0,0-1 0,0 0 0,0 0-1,0 0 1,0-1 0,0 1 0,0 0 0,0-1 0,0 1 0,0-1 0,0 0 0,0 1 0,-1-1-1,1 0 1,0 0 0,0 0 0,2-3 0,8-5-7,0 0 0,0-1 0,-1-1 0,0 1 0,-1-2 0,11-15 0,27-29 0,-48 56 0,0 0 0,1-1 0,-1 1 0,0 0 0,0-1 0,1 1 0,-1 0 0,0 0 0,1-1 0,-1 1 0,0 0 0,1 0 0,-1-1 0,0 1 0,1 0 0,-1 0 0,0 0 0,1 0 0,-1 0 0,1-1 0,-1 1 0,0 0 0,1 0 0,-1 0 0,1 0 0,-1 0 0,1 0 0,-1 0 0,0 0 0,1 0 0,-1 1 0,1-1 0,-1 0 0,0 0 0,1 0 0,-1 1 0,6 16 0,-6 33 0,-1-41 0,-1 56 0,2-65 0,0 0 0,0 1 0,0-1 0,0 0 0,0 0 0,-1 1 0,2-1 0,-1 0 0,0 1 0,0-1 0,0 0 0,0 0 0,0 1 0,0-1 0,0 0 0,0 1 0,0-1 0,0 0 0,1 0 0,-1 1 0,0-1 0,0 0 0,0 0 0,1 0 0,-1 1 0,0-1 0,0 0 0,0 0 0,1 0 0,-1 1 0,0-1 0,0 0 0,1 0 0,-1 0 0,0 0 0,1 0 0,-1 0 0,0 0 0,0 0 0,1 0 0,-1 0 0,0 0 0,1 0 0,-1 0 0,0 0 0,0 0 0,1 0 0,-1 0 0,0 0 0,1 0 0,-1 0 0,0 0 0,0 0 0,1-1 0,-1 1 0,0 0 0,0 0 0,1 0 0,-1 0 0,0-1 0,0 1 0,0 0 0,1 0 0,-1-1 0,0 1 0,0 0 0,0 0 0,1-1 0,12-12 0,13-23 0,25-26 0,-51 62-4,0 0 0,0 0-1,0-1 1,0 1 0,1 0 0,-1-1 0,0 1 0,0 0-1,1 0 1,-1 0 0,0-1 0,0 1 0,1 0 0,-1 0-1,0 0 1,0 0 0,1-1 0,-1 1 0,0 0 0,1 0-1,-1 0 1,0 0 0,1 0 0,-1 0 0,0 0-1,1 0 1,-1 0 0,0 0 0,1 0 0,-1 0 0,0 0-1,0 0 1,1 0 0,-1 0 0,0 1 0,1-1 0,-1 0-1,0 0 1,0 0 0,1 0 0,-1 1 0,0-1 0,0 0-1,1 0 1,-1 0 0,0 1 0,0-1 0,1 0-1,-1 1 1,0-1 0,0 0 0,0 1 0,4 25-488,-9 32-268,-2-22 1033,6-28-3052,3-20-7165,3-11 101</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2.587"/>
    </inkml:context>
    <inkml:brush xml:id="br0">
      <inkml:brushProperty name="width" value="0.025" units="cm"/>
      <inkml:brushProperty name="height" value="0.025" units="cm"/>
    </inkml:brush>
  </inkml:definitions>
  <inkml:trace contextRef="#ctx0" brushRef="#br0">1 1 20756,'0'0'11755,"60"16"-24183,-32-3 1602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627"/>
    </inkml:context>
    <inkml:brush xml:id="br0">
      <inkml:brushProperty name="width" value="0.025" units="cm"/>
      <inkml:brushProperty name="height" value="0.025" units="cm"/>
    </inkml:brush>
  </inkml:definitions>
  <inkml:trace contextRef="#ctx0" brushRef="#br0">43 35 16560,'0'0'1756,"-6"12"417,3-7-1889,-2 4 278,1 0-1,-1 0 1,1 0 0,1 1-1,0-1 1,0 1-1,1 0 1,-2 18-1,4-27-506,0 1 1,0-1-1,0 0 0,0 0 1,0 1-1,1-1 1,-1 0-1,0 0 0,1 0 1,-1 1-1,1-1 0,0 0 1,-1 0-1,1 0 0,0 0 1,-1 0-1,1 0 0,0 0 1,0 0-1,0 0 0,0-1 1,0 1-1,0 0 0,0-1 1,0 1-1,0 0 1,2 0-1,2 0 33,-1 0-1,0 0 1,0 0 0,0-1-1,1 1 1,-1-1 0,0 0-1,8-1 1,-1-1 28,1 0-1,0-1 1,0 0-1,-1-1 1,17-7-1,-4-4 68,-1-1-1,-1-1 1,0-1 0,35-39-1,-57 57-180,0 0 0,1 0 0,-1 0 0,0 0 0,0-1 0,0 1 0,0 0 0,0 0 0,1 0 0,-1 0 0,0 0 0,0 0 0,0 0 0,0 0-1,1 0 1,-1 0 0,0 0 0,0 0 0,0 0 0,0 0 0,1 0 0,-1 0 0,0 0 0,0 0 0,0 0 0,1 0 0,-1 0 0,0 0 0,0 0 0,0 0 0,0 0 0,1 0 0,-1 0 0,0 0 0,0 0-1,0 1 1,0-1 0,0 0 0,1 0 0,-1 0 0,0 0 0,0 0 0,0 1 0,0-1 0,0 0 0,0 0 0,0 0 0,0 0 0,0 1 0,0-1 0,0 0 0,1 0 0,-1 0 0,0 0 0,0 1 0,0-1-1,0 0 1,0 0 0,3 23 274,-2 33 746,-1-47-673,0-8-336,0 0 0,0 0 0,0 1 0,0-1 0,0 0 0,0 0 0,0 0 0,0 0 0,1 0 0,-1 0 0,1 0 0,-1 0 0,0 0 0,1 0 0,0 0 0,-1 0 0,1 0 0,0 0 0,-1 0 0,1 0 0,0-1 0,0 1 0,0 0 0,0 0 0,-1-1 0,1 1 0,0-1 0,2 1 0,-1 0 21,1 0-1,0-1 1,0 0-1,0 1 1,-1-1 0,1 0-1,0-1 1,0 1-1,0 0 1,-1-1-1,4 0 1,9-4 79,0 0 1,0-1-1,14-9 0,-29 15-113,225-119 0,-223 118 0,-1 0 0,1 0 0,-1 0 0,1 1 0,0-1 0,-1 0 0,1 1 0,0-1 0,0 1 0,-1 0 0,1 0 0,0-1 0,0 1 0,0 0 0,-1 1 0,1-1 0,0 0 0,2 1 0,-3 0 0,0-1 0,-1 1 0,1 0 0,0-1 0,-1 1 0,1 0 0,-1 0 0,1 0 0,-1-1 0,1 1 0,-1 0 0,0 0 0,1 0 0,-1 0 0,0 0 0,0 0 0,1 0 0,-1 0 0,0 0 0,0 0 0,0 0 0,0 0 0,-1 2 0,-1 10 0,-1 0 0,0 0 0,-11 24 0,6-14 0,4-9 0,1-1 0,1 1 0,0 0 0,-1 19 0,17-64-1137,0-49-9086,-9 25 1116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8.252"/>
    </inkml:context>
    <inkml:brush xml:id="br0">
      <inkml:brushProperty name="width" value="0.025" units="cm"/>
      <inkml:brushProperty name="height" value="0.025" units="cm"/>
    </inkml:brush>
  </inkml:definitions>
  <inkml:trace contextRef="#ctx0" brushRef="#br0">1 279 15919,'0'0'4933,"19"-71"-2339,16 43-416,15-3-544,14 2-609,4-1-673,7 2-288,-4-3-1890,-7 1-5509</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3.037"/>
    </inkml:context>
    <inkml:brush xml:id="br0">
      <inkml:brushProperty name="width" value="0.025" units="cm"/>
      <inkml:brushProperty name="height" value="0.025" units="cm"/>
    </inkml:brush>
  </inkml:definitions>
  <inkml:trace contextRef="#ctx0" brushRef="#br0">1 184 16303,'0'0'9828,"10"5"-7703,-8-5-2076,4 3 158,0 0 1,0-1 0,0 0 0,0 0 0,1 0 0,-1-1-1,1 0 1,-1 0 0,1-1 0,-1 0 0,1 0 0,0 0-1,-1-1 1,1 0 0,12-3 0,-6-2-109,0-1 0,0 0 0,-1-1 0,0 0 0,-1 0 0,17-17 0,-24 22-82,-1 0 1,1 0 0,-1 0 0,0 0-1,0-1 1,-1 0 0,1 1 0,-1-1 0,0 0-1,0 0 1,0 0 0,0-1 0,-1 1-1,1 0 1,-1-1 0,0 1 0,-1 0 0,1-1-1,-1 1 1,0-1 0,0 0 0,0 1-1,0-1 1,-3-7 0,2 10-18,0 0 0,0 1 0,0-1 0,0 1 0,0 0 0,0-1 0,-1 1 0,1 0 0,0 0 0,-1 0 0,1 0 0,-1 0 0,0 0 0,1 0 0,-1 0 0,0 1 0,1-1 0,-1 0 0,0 1 0,0 0 0,0-1 0,1 1 0,-1 0 0,0 0 0,0 0 0,0 0 0,0 0 0,1 1 0,-1-1 0,0 1 0,0-1 0,1 1 0,-3 0 0,-2 1 0,0 0 0,0 0 0,0 1 0,0-1 0,1 1 0,-1 1 0,1-1 0,-8 7 0,6-4 0,0 1 0,1 0 0,-1 0 0,1 1 0,1 0 0,-1 0 0,1 0 0,1 1 0,0 0 0,0 0 0,0 0 0,1 0 0,1 0 0,-1 1 0,0 10 0,3-18 0,1-1 0,-1 1 0,0-1 0,1 1 0,-1 0 0,1-1 0,-1 1 0,1-1 0,0 0 0,0 1 0,0-1 0,0 0 0,0 1 0,0-1 0,0 0 0,0 0 0,0 0 0,0 0 0,1 0 0,-1 0 0,0 0 0,1 0 0,-1-1 0,1 1 0,-1 0 0,1-1 0,-1 1 0,1-1 0,0 0 0,-1 0 0,1 1 0,-1-1 0,1 0 0,0 0 0,-1 0 0,1-1 0,-1 1 0,3-1 0,6 0 0,0 0 0,0 0 0,0-1 0,0-1 0,9-3 0,5-5 0,-1-1 0,-1-1 0,25-18 0,-26 17 0,0 0 0,1 1 0,30-12 0,-51 24 0,0 1 0,0-1 0,0 1 0,0-1 0,0 1 0,0-1 0,0 1 0,0-1 0,1 1 0,-1 0 0,0 0 0,0 0 0,0-1 0,1 1 0,-1 0 0,0 1 0,0-1 0,0 0 0,1 0 0,-1 0 0,0 1 0,0-1 0,0 1 0,0-1 0,0 1 0,1-1 0,-1 1 0,0-1 0,0 1 0,0 0 0,-1 0 0,1 0 0,0-1 0,0 1 0,0 0 0,-1 0 0,1 0 0,1 2 0,0 4 0,-1 0 0,0 0 0,0 0 0,0 0 0,-1 0 0,-1 9 0,3 33 0,-1-47 0,-1 0 0,0 0 0,1 0 0,-1 0 0,1-1 0,-1 1 0,1 0 0,0 0 0,0 0 0,0-1 0,0 1 0,0 0 0,0-1 0,0 1 0,1-1 0,-1 0 0,3 3 0,0-3 0,-1 1 0,1-1 0,-1 0 0,1 0 0,-1 0 0,1 0 0,0-1 0,0 0 0,-1 0 0,1 0 0,0 0 0,0 0 0,-1-1 0,1 1 0,0-1 0,-1 0 0,1 0 0,5-3 0,8-3 0,1-1 0,21-15 0,-23 14 0,18-12 0,-23 13 0,1 1 0,-1 0 0,1 0 0,0 1 0,1 1 0,-1 0 0,1 1 0,24-5 0,-37 10 0,1-1 0,0 1 0,-1-1 0,1 1 0,0-1 0,-1 1 0,1 0 0,-1-1 0,1 1 0,-1 0 0,1 0 0,-1-1 0,1 1 0,-1 0 0,0 0 0,1 0 0,-1 0 0,0-1 0,0 1 0,0 0 0,0 0 0,0 0 0,0 0 0,0 0 0,0 0 0,0 0 0,0-1 0,0 1 0,-1 0 0,1 0 0,0 0 0,-1 1 0,-7 33 0,5-24 0,-6 26 0,10-36 0,-1-1 0,0 1 0,1 0 0,-1 0 0,0 0 0,1 0 0,-1 0 0,1-1 0,-1 1 0,1 0 0,-1 0 0,1-1 0,0 1 0,-1 0 0,1-1 0,0 1 0,0-1 0,0 1 0,-1-1 0,1 1 0,0-1 0,0 1 0,0-1 0,0 0 0,0 0 0,0 1 0,-1-1 0,1 0 0,0 0 0,0 0 0,0 0 0,0 0 0,0 0 0,0 0 0,0 0 0,0 0 0,1-1 0,8-1 0,0 0 0,0 0 0,-1-1 0,1 0 0,-1-1 0,1 0 0,-1 0 0,-1-1 0,17-12 0,-17 11 0,0 1 0,0 0 0,1 0 0,-1 1 0,1 0 0,0 0 0,0 1 0,0 0 0,1 1 0,17-2 0,-26 5-112,-1 1-1,1 0 1,-1 0-1,0 0 1,0 0-1,1-1 1,-1 1-1,0 0 1,0 0-1,-1 0 1,1 0-1,0 0 1,-1 0 0,0 2-1,-8 8-5668,0-5-5008</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3.736"/>
    </inkml:context>
    <inkml:brush xml:id="br0">
      <inkml:brushProperty name="width" value="0.025" units="cm"/>
      <inkml:brushProperty name="height" value="0.025" units="cm"/>
    </inkml:brush>
  </inkml:definitions>
  <inkml:trace contextRef="#ctx0" brushRef="#br0">1 0 18001,'0'0'5878,"2"16"-3535,3 89 244,-9 121-1,2-105-2282,2-119-324,0-1 0,0 0 0,1 1 0,-1-1 0,0 0 0,1 0 1,-1 1-1,1-1 0,-1 0 0,1 0 0,0 0 0,-1 0 0,1 1 0,0-1 0,0 0 0,2 1 0,-3-1-14,0-1-1,1 0 1,-1 0 0,1 0 0,-1 0 0,1 0-1,-1 0 1,1 0 0,-1 1 0,0-1 0,1 0-1,-1-1 1,1 1 0,-1 0 0,1 0-1,-1 0 1,1 0 0,-1 0 0,0 0 0,1 0-1,-1-1 1,1 1 0,-1 0 0,0 0 0,1-1-1,-1 1 1,1 0 0,-1-1 0,0 1 0,0 0-1,1-1 1,-1 1 0,0 0 0,1-1 0,-1 1-1,0-1 1,0 1 0,0 0 0,0-1-1,1 1 1,-1-1 0,0 1 0,0-1 0,0 1-1,0 0 1,0-1 0,0 1 0,0-1 0,0 0-1,4-23-2795,-2-1 0,0 0 0,-1 0-1,-2 0 1,-3-25 0,-4-14-4777</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4.093"/>
    </inkml:context>
    <inkml:brush xml:id="br0">
      <inkml:brushProperty name="width" value="0.025" units="cm"/>
      <inkml:brushProperty name="height" value="0.025" units="cm"/>
    </inkml:brush>
  </inkml:definitions>
  <inkml:trace contextRef="#ctx0" brushRef="#br0">12 156 1634,'-2'-9'6203,"1"4"-5614,-7-39 5730,8 43-5897,0-1 0,0 0 1,0 0-1,0 0 1,0 0-1,0 0 1,0 0-1,1 0 0,-1 0 1,1 0-1,-1 0 1,1 0-1,0 1 1,0-1-1,0 0 0,0 0 1,0 1-1,0-1 1,0 1-1,1-1 1,-1 1-1,3-2 0,11-5 411,0 1-1,1 0 0,0 1 0,0 1 0,0 1 0,1 0 0,18-1 0,15 0-728,55 1 1,-89 3-618,36 1-656,-51 0 863,1 0 1,-1 0-1,1 0 0,0 0 1,-1 1-1,1-1 1,-1 0-1,1 1 1,-1-1-1,0 1 1,1 0-1,-1-1 0,1 1 1,-1 0-1,0 0 1,0 0-1,1 0 1,-1 0-1,0 0 1,0 0-1,0 0 0,0 0 1,0 1-1,1 0 1,-4 11-5268,-13 0-2499</inkml:trace>
  <inkml:trace contextRef="#ctx0" brushRef="#br0" timeOffset="1">31 302 15791,'0'0'10314,"65"5"-8168,-13-24-673,3-3-800,2 2-545,-10 7-128,-10 8-833,-16 5-1121,-12 5-1633,-9 13-673,-22 3-1762</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4.639"/>
    </inkml:context>
    <inkml:brush xml:id="br0">
      <inkml:brushProperty name="width" value="0.025" units="cm"/>
      <inkml:brushProperty name="height" value="0.025" units="cm"/>
    </inkml:brush>
  </inkml:definitions>
  <inkml:trace contextRef="#ctx0" brushRef="#br0">20 280 10250,'-4'9'5103,"-10"28"-1232,14-36-3743,0 0 0,-1 1 0,1-1 1,0 0-1,0 0 0,-1 0 0,1 0 1,0 0-1,0 1 0,0-1 1,1 0-1,-1 0 0,0 0 0,0 0 1,1 0-1,-1 0 0,0 1 0,1-1 1,-1 0-1,1 0 0,-1 0 0,1 0 1,0 0-1,-1-1 0,1 1 1,0 0-1,0 0 0,0 0 0,0-1 1,-1 1-1,1 0 0,0-1 0,0 1 1,0-1-1,0 1 0,1-1 1,-1 1-1,0-1 0,0 0 0,0 1 1,0-1-1,0 0 0,0 0 0,1 0 1,1 0-1,6 0 281,1 0-1,-1 0 1,1-1-1,10-2 1,-19 3-286,22-5-93,-1 0 0,1-2 1,-1-1-1,-1-1 0,0 0 0,0-2 1,-1 0-1,0-2 0,-1 0 0,0-1 1,-1-1-1,-1 0 0,0-2 0,16-20 1,-28 29-435,0-1 1,-1 0 0,0 0 0,-1 0-1,0 0 1,0-1 0,-1 1 0,0-1 0,0 0-1,-1 1 1,-1-1 0,0 0 0,0 0-1,-3-17 1,-2 16 25,-2 16 141,-3 21 377,4 2 538,3-17-402,0 0 0,1 0 0,0 1 0,1-1 0,0 1 0,1-1 0,0 0 0,1 1 0,2 11 0,-3-21-225,1-1 0,0 0-1,0 1 1,0-1 0,0 0 0,0 0-1,1 0 1,-1 0 0,0 0 0,0 0-1,1 0 1,-1 0 0,0 0 0,1-1 0,-1 1-1,1 0 1,-1-1 0,1 0 0,-1 1-1,1-1 1,0 0 0,-1 0 0,1 1-1,-1-1 1,1-1 0,0 1 0,-1 0 0,1 0-1,-1 0 1,4-2 0,2 1 197,-1-1 1,1 1-1,0-2 0,0 1 1,11-7-1,4-6 143,0 0-1,24-24 0,29-20-242,-72 57-125,-1 0 1,1 1-1,-1 0 1,1-1-1,0 1 0,-1 0 1,1 0-1,0 0 1,6 0-1,-8 1 4,0 0-1,-1 0 1,1 0-1,0 0 1,0 0-1,0 0 1,0 1-1,0-1 1,0 0-1,0 1 1,0-1-1,-1 0 1,1 1-1,0-1 1,0 1-1,-1-1 1,1 1-1,0 0 1,-1-1-1,1 1 1,0 1-1,2 3 153,-1 0 0,1 1 0,-2-1 0,1 1 0,0 0 0,-1 0 0,0-1 0,0 7 0,-1-7-98,0 0 0,0-1 1,1 1-1,-1-1 0,1 1 0,1-1 0,-1 1 0,1-1 0,-1 1 0,1-1 0,0 0 1,1 0-1,-1 0 0,1 0 0,4 5 0,-4-8-81,1 1 0,-1-1 0,1 0 0,-1 0 0,1 0 0,0 0 0,-1-1 0,1 0 0,0 1 0,-1-1 0,1-1 0,0 1 0,0 0 0,-1-1 0,1 0 0,-1 0 0,1 0 0,-1 0 0,1 0 0,-1-1 0,1 0 0,-1 1 0,0-1 0,4-3 0,9-7 0,0 0 0,-1-1 0,16-16 0,-27 25 0,17-19 0,-16 17 0,0 0 0,0 0 0,1 1 0,-1 0 0,1 0 0,0 0 0,1 0 0,-1 1 0,9-4 0,-14 8 0,0 0 0,-1 0 0,1 0 0,-1 0 0,1 0 0,0 1 0,-1-1 0,1 0 0,-1 0 0,1 1 0,-1-1 0,1 0 0,-1 1 0,1-1 0,-1 0 0,1 1 0,-1-1 0,0 0 0,1 1 0,-1-1 0,1 1 0,-1-1 0,0 1 0,0-1 0,1 1 0,-1-1 0,0 1 0,0 0 0,0-1 0,1 1 0,-1-1 0,0 1 0,0-1 0,0 1 0,0 0 0,0-1 0,0 1 0,0-1 0,0 1 0,-1 0 0,1 33 0,-1-29 0,-9 72-5337,7-67 2967,1-9-112,-1-42-2207,3 2-4840</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4.969"/>
    </inkml:context>
    <inkml:brush xml:id="br0">
      <inkml:brushProperty name="width" value="0.025" units="cm"/>
      <inkml:brushProperty name="height" value="0.025" units="cm"/>
    </inkml:brush>
  </inkml:definitions>
  <inkml:trace contextRef="#ctx0" brushRef="#br0">1 1 7847,'0'0'13229,"54"41"-18258,-22-41-4003</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5.312"/>
    </inkml:context>
    <inkml:brush xml:id="br0">
      <inkml:brushProperty name="width" value="0.025" units="cm"/>
      <inkml:brushProperty name="height" value="0.025" units="cm"/>
    </inkml:brush>
  </inkml:definitions>
  <inkml:trace contextRef="#ctx0" brushRef="#br0">56 1 8456,'0'0'14077,"-1"10"-12091,-21 113 2138,-10 228 0,32-350-4124,-1 1 0,1 0 0,0-1 0,0 1 0,1 0 0,-1-1 0,0 1 0,1-1 0,-1 1 0,1 0 0,-1-1 0,1 1 0,0-1 0,-1 1 0,1-1 0,0 1 0,0-1 0,0 0 0,0 1 0,0-1 0,1 0 0,0 1 0,0-1 0,0 0 0,0-1 0,-1 0 0,1 1 0,0-1 0,0 0 0,0 0 0,0 1 0,0-2 0,0 1 0,0 0 0,0 0 0,0-1 0,-1 1 0,1-1 0,0 1 0,0-1 0,0 0 0,2-1 0,19-11 0,-2-2 0,1 0 0,-2-1 0,35-34 0,-26 23 0,14-13 0,41-50 0,-69 73 0,0-2 0,-2 0 0,0-1 0,-1 0 0,15-36 0,-24 35-2099,-15 27-2902,-16 28-5943,15-9 2467</inkml:trace>
  <inkml:trace contextRef="#ctx0" brushRef="#br0" timeOffset="1">323 254 6694,'0'0'5830,"-45"61"-609,26-31-1730,3-1-704,11-1-769,5-5-353,5-3-416,18-9-576,7-7-353,6-4-192,2 0-416,-1-15-1954,-2-8-2755,-3-6-3811</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5.698"/>
    </inkml:context>
    <inkml:brush xml:id="br0">
      <inkml:brushProperty name="width" value="0.025" units="cm"/>
      <inkml:brushProperty name="height" value="0.025" units="cm"/>
    </inkml:brush>
  </inkml:definitions>
  <inkml:trace contextRef="#ctx0" brushRef="#br0">94 41 14542,'0'0'3107,"-10"5"-38,0-2-2229,2-1-136,0 0 1,0 1-1,0 0 1,1 1-1,-1 0 1,1 0-1,-11 8 1,18-12-679,0 0-1,0 1 1,-1-1 0,1 0 0,0 0-1,0 0 1,0 0 0,0 1 0,0-1 0,0 0-1,0 0 1,0 0 0,-1 1 0,1-1-1,0 0 1,0 0 0,0 1 0,0-1 0,0 0-1,0 0 1,0 0 0,0 1 0,0-1-1,0 0 1,0 0 0,0 0 0,1 1 0,-1-1-1,0 0 1,0 0 0,0 0 0,0 1-1,0-1 1,0 0 0,0 0 0,1 0 0,-1 0-1,0 1 1,0-1 0,0 0 0,0 0 0,0 0-1,1 0 1,-1 0 0,0 0 0,0 1-1,16 4 499,15-3 111,-8-3-525,-1-1-1,0-1 1,0-1 0,0-2 0,0 0-1,-1-1 1,0 0 0,36-21 0,-41 20-104,-11 5 97,-1 1-1,0 0 1,1-1 0,-1 1-1,1 1 1,0-1-1,-1 1 1,1 0-1,0 0 1,0 0-1,0 1 1,6-1 0,-10 4-74,-1 0 1,1 0 0,0 0 0,-1 0 0,1 0 0,-1 0 0,0 0-1,0 0 1,0 0 0,0 0 0,-2 4 0,2-6-4,-3 21 93,2-19-102,0 0 0,1 0 0,-1 1-1,1-1 1,0 0 0,0 0 0,0 0-1,0 0 1,1 4 0,0-6-11,0 0 0,0 0 0,-1 0 0,1 0 0,0 0 0,0 0 0,0-1 1,0 1-1,0 0 0,0-1 0,0 1 0,0 0 0,0-1 0,0 0 0,0 1 0,0-1 0,0 0 0,1 1 1,-1-1-1,0 0 0,0 0 0,0 0 0,1 0 0,-1 0 0,0 0 0,0 0 0,0-1 0,0 1 1,3-1-1,12-2 0,-1-2 1,1 1 0,-1-2 0,0 0 0,0-1-1,-1-1 1,21-13 0,-18 10-120,0 2-1,0 0 1,1 0 0,30-8-1,-48 16 87,1 2 1,0-1-1,-1 0 0,1 0 0,0 0 0,-1 0 1,1 0-1,0 1 0,-1-1 0,1 0 1,-1 0-1,1 1 0,0-1 0,-1 0 1,1 1-1,-1-1 0,1 1 0,-1-1 0,1 1 1,-1-1-1,0 1 0,1-1 0,-1 1 1,1-1-1,-1 1 0,0 0 0,0-1 0,1 1 1,-1-1-1,0 1 0,0 0 0,0-1 1,0 1-1,0 0 0,0-1 0,0 1 0,0 0 1,0-1-1,0 1 0,0 0 0,0-1 1,0 1-1,-1 1 0,-3 44 91,2-26-87,2-19 2,1 0 0,0-1 1,-1 1-1,1 0 0,0-1 0,-1 1 0,1-1 0,0 1 1,0-1-1,-1 1 0,1-1 0,0 0 0,0 1 0,0-1 1,0 0-1,0 0 0,0 0 0,-1 1 0,1-1 0,0 0 1,0 0-1,0 0 0,0-1 0,0 1 0,0 0 0,0 0 1,-1 0-1,2-1 0,31-5-2493,-22 2-103,-1-1 0,0-1 0,16-11 0,7-6-5989</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6.138"/>
    </inkml:context>
    <inkml:brush xml:id="br0">
      <inkml:brushProperty name="width" value="0.025" units="cm"/>
      <inkml:brushProperty name="height" value="0.025" units="cm"/>
    </inkml:brush>
  </inkml:definitions>
  <inkml:trace contextRef="#ctx0" brushRef="#br0">58 47 13741,'0'0'4831,"-8"8"-1073,4-4-3331,0 0 48,0 0 0,0-1 0,0 1 1,1 1-1,-1-1 0,1 0 0,0 1 0,1 0 0,-1-1 0,1 1 1,0 0-1,0 0 0,1 0 0,-1 1 0,0 9 0,2-14-443,1 0-1,-1 0 0,1 0 0,-1 0 0,1 0 0,0 0 1,0 0-1,-1-1 0,1 1 0,0 0 0,0-1 1,0 1-1,0 0 0,0-1 0,0 1 0,0-1 0,0 1 1,0-1-1,0 0 0,0 1 0,0-1 0,0 0 1,0 0-1,0 0 0,0 0 0,0 0 0,1 0 0,-1 0 1,1 0-1,39-4 181,-23-1-247,-1-2-1,1 0 1,-1-1-1,-1 0 1,23-16-1,-25 14-14,2 1 0,-1 1-1,1 0 1,0 1-1,0 0 1,23-4-1,-39 11 58,1 0-1,0-1 0,-1 1 0,1 0 1,0 1-1,-1-1 0,1 0 1,0 0-1,-1 0 0,1 0 0,-1 0 1,1 1-1,0-1 0,-1 0 1,1 1-1,-1-1 0,1 0 0,-1 1 1,1-1-1,-1 1 0,1-1 1,-1 1-1,1-1 0,-1 1 0,1-1 1,-1 1-1,0-1 0,1 1 1,-1-1-1,0 1 0,0 0 1,1-1-1,-1 1 0,0 0 0,0-1 1,0 1-1,0 0 0,0-1 1,0 1-1,0 0 0,0-1 0,0 1 1,0 0-1,0-1 0,0 1 1,-1 0-1,1-1 0,0 1 0,-1 0 1,-13 50 463,7-27 59,7-23-524,0-1 0,0 1 0,0-1 1,0 1-1,0-1 0,0 1 0,0-1 1,0 1-1,0-1 0,0 1 0,0-1 1,0 1-1,1-1 0,-1 1 1,0-1-1,0 1 0,0-1 0,1 1 1,-1-1-1,0 0 0,1 1 0,-1-1 1,0 1-1,1-1 0,-1 0 1,1 1-1,-1-1 0,0 0 0,1 0 1,-1 1-1,1-1 0,-1 0 0,1 1 1,22-2 159,21-16 3,34-29-168,-56 32 0,0 0 0,1 2 0,0 1 0,1 0 0,30-8 0,-53 19-1,-1 0 1,1 0-1,-1 0 1,1 0-1,-1 0 0,1 0 1,-1 0-1,1 0 1,-1 0-1,1 0 0,-1 0 1,0 1-1,1-1 0,-1 0 1,1 0-1,-1 0 1,1 1-1,-1-1 0,0 0 1,1 1-1,-1-1 1,0 0-1,1 1 0,-1-1 1,0 0-1,1 1 1,-1-1-1,0 1 0,0-1 1,0 0-1,1 1 1,-1-1-1,0 1 0,0-1 1,0 1-1,0-1 1,0 1-1,0-1 0,0 1 1,0-1-1,0 1 0,0-1 1,0 1-1,0-1 1,0 1-1,0-1 0,0 0 1,0 1-1,-1-1 1,1 1-1,0-1 0,0 1 1,0-1-1,-1 1 1,-10 28 6,1-12 17,6-12-23,0 1 0,1-1 1,-1 1-1,1 0 0,1 0 1,-1 0-1,1 1 1,0-1-1,1 1 0,-1-1 1,0 13-1,3-18-114,1 0 0,-1 0 1,0 0-1,1 0 0,-1-1 0,0 1 1,1 0-1,-1-1 0,1 1 0,-1-1 1,1 0-1,0 1 0,-1-1 0,1 0 1,-1 0-1,1 0 0,-1 0 0,1 0 1,0 0-1,-1-1 0,1 1 0,2-1 1,-1 0-559,3 0-370,0 0 1,0 0-1,-1-1 0,1 0 1,-1 0-1,1 0 1,-1-1-1,0 0 1,7-5-1,21-16-5561</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16.557"/>
    </inkml:context>
    <inkml:brush xml:id="br0">
      <inkml:brushProperty name="width" value="0.025" units="cm"/>
      <inkml:brushProperty name="height" value="0.025" units="cm"/>
    </inkml:brush>
  </inkml:definitions>
  <inkml:trace contextRef="#ctx0" brushRef="#br0">20 41 18578,'0'0'10292,"11"8"-9182,35 23-384,-44-30-701,-1 0-1,1 0 0,0 0 1,-1-1-1,1 1 0,0 0 1,0-1-1,0 1 0,0-1 1,-1 0-1,1 1 0,0-1 1,0 0-1,0 0 0,0 0 0,0-1 1,0 1-1,0 0 0,-1-1 1,1 1-1,0-1 0,0 0 1,0 1-1,-1-1 0,1 0 1,0 0-1,-1 0 0,1 0 1,-1 0-1,1-1 0,-1 1 1,0 0-1,1-1 0,-1 1 1,0-1-1,0 1 0,0-1 0,0 0 1,0 1-1,1-5 0,-1 5-20,-1-1 1,1 1-1,0-1 0,-1 1 0,1-1 0,-1 0 0,0 1 0,1-1 0,-1 0 0,0 1 0,0-1 0,0 1 0,0-1 0,-1 0 0,1 1 0,0-1 1,-1 0-1,1 1 0,-1-1 0,1 1 0,-1-1 0,0 1 0,0-1 0,1 1 0,-1-1 0,0 1 0,0 0 0,0 0 0,-1-1 0,1 1 0,0 0 1,0 0-1,-1 0 0,1 0 0,-1 0 0,1 1 0,-1-1 0,1 0 0,-1 1 0,-2-2 0,0 2-29,0 0 0,0 0 0,0 0 1,0 0-1,0 1 0,0-1 0,0 1 0,1 0 0,-1 0 0,0 1 0,0-1 0,1 1 0,-1 0 0,1 0 0,-1 0 1,1 0-1,0 0 0,0 1 0,0-1 0,0 1 0,1 0 0,-1 0 0,-3 5 0,2-1 44,0-1 0,0 1-1,1-1 1,0 1 0,0 0-1,0 0 1,1 0 0,0 0-1,1 1 1,0-1 0,-1 15-1,2-20-6,0-1-1,0 1 0,0-1 1,1 1-1,-1 0 0,0-1 0,1 1 1,0-1-1,-1 1 0,1-1 0,0 1 1,-1-1-1,1 1 0,0-1 1,0 0-1,0 1 0,0-1 0,1 0 1,-1 0-1,0 0 0,0 0 1,1 0-1,1 1 0,1 0 37,0 0-1,1 0 1,-1-1 0,0 1-1,1-1 1,0 0 0,-1-1-1,7 1 1,6 0 95,0-2-1,-1 0 1,33-7 0,-12-2-143,72-30 0,-8 2 0,-99 41-65,-7 8-84,-14 19-113,11-17 311,5-8-19,0 1 1,0-1-1,0 1 1,1 0-1,0 0 1,0 0-1,0 0 1,1 0-1,0 1 1,0-1-1,1 0 1,-1 1-1,2 8 1,0-14-31,-1 0 0,1 0 0,0 0 0,-1 0 0,1 0 0,0 0 0,0 0 0,0 0 0,0-1 0,0 1 0,0 0 0,0 0 0,0-1 0,0 1 0,0-1 0,0 1 0,0-1 0,0 1 0,1-1 0,-1 0 0,0 1 0,0-1 0,1 0 0,-1 0 0,2 0 0,41 0 0,-32-1 0,57-5-1410,-27-10-3207,-30 6-6684</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0.429"/>
    </inkml:context>
    <inkml:brush xml:id="br0">
      <inkml:brushProperty name="width" value="0.025" units="cm"/>
      <inkml:brushProperty name="height" value="0.025" units="cm"/>
    </inkml:brush>
  </inkml:definitions>
  <inkml:trace contextRef="#ctx0" brushRef="#br0">1 2 18962,'2'-2'5733,"1"7"-3843,1 18-513,2 6 641,-1 9-224,0 6-801,3 3-993,-3 1 0,2-6 0,0-7 0,1-4 0,1-8 0,-2-8-384,-1-5-1314,-3-9-1825,-3-10-9353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39.733"/>
    </inkml:context>
    <inkml:brush xml:id="br0">
      <inkml:brushProperty name="width" value="0.025" units="cm"/>
      <inkml:brushProperty name="height" value="0.025" units="cm"/>
    </inkml:brush>
  </inkml:definitions>
  <inkml:trace contextRef="#ctx0" brushRef="#br0">1 1810 8488,'0'0'13971,"10"-6"-12984,360-243 2407,-129 84-3179,419-266-81,626-431-578,-1255 838 342,-18 13-82,-1 1 1,2 1-1,-1 0 0,2 1 1,-1 0-1,25-9 0,-44 16-9339,-17 1-1346</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0.770"/>
    </inkml:context>
    <inkml:brush xml:id="br0">
      <inkml:brushProperty name="width" value="0.025" units="cm"/>
      <inkml:brushProperty name="height" value="0.025" units="cm"/>
    </inkml:brush>
  </inkml:definitions>
  <inkml:trace contextRef="#ctx0" brushRef="#br0">0 107 19442,'0'0'9642,"57"-5"-8297,-17 5-128,9-2-833,7-7-256,4-4-96,-2-2-352,-5-4-833,-11 3-993,-9 2-1537,-16 6-417,-13 3-2210</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1.141"/>
    </inkml:context>
    <inkml:brush xml:id="br0">
      <inkml:brushProperty name="width" value="0.025" units="cm"/>
      <inkml:brushProperty name="height" value="0.025" units="cm"/>
    </inkml:brush>
  </inkml:definitions>
  <inkml:trace contextRef="#ctx0" brushRef="#br0">15 93 20083,'0'0'9385,"65"5"-7655,-15-20-161,7-5-1569,2-1 0,-5 0 0,-7 8 0,-9 6 0,-14 7-2434,-10 0-1890,-14 10-449,0 10-896,-20 2-6471</inkml:trace>
  <inkml:trace contextRef="#ctx0" brushRef="#br0" timeOffset="1">0 316 13677,'0'0'15310,"80"45"-13932,-27-52-257,6-10-609,3-2-352,-5-1-96,-1 1-160,-8 0-1922,-9 0-3779,-4 0-5478</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1.484"/>
    </inkml:context>
    <inkml:brush xml:id="br0">
      <inkml:brushProperty name="width" value="0.025" units="cm"/>
      <inkml:brushProperty name="height" value="0.025" units="cm"/>
    </inkml:brush>
  </inkml:definitions>
  <inkml:trace contextRef="#ctx0" brushRef="#br0">1 108 23799,'0'0'7783,"84"-5"-6598,-30-8-1185,8-3 0,1-2 0,-3 2 0,-6-1-2274,-11 5-673,-18 5-1089,-11 3-1921</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1.842"/>
    </inkml:context>
    <inkml:brush xml:id="br0">
      <inkml:brushProperty name="width" value="0.025" units="cm"/>
      <inkml:brushProperty name="height" value="0.025" units="cm"/>
    </inkml:brush>
  </inkml:definitions>
  <inkml:trace contextRef="#ctx0" brushRef="#br0">0 140 13100,'0'0'14318,"61"9"-12717,-13-14-319,13-8-161,5-5-705,3-2-352,-2-1-961,-5-3-1633,-8 1-2563,-11-1-6182</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2.529"/>
    </inkml:context>
    <inkml:brush xml:id="br0">
      <inkml:brushProperty name="width" value="0.025" units="cm"/>
      <inkml:brushProperty name="height" value="0.025" units="cm"/>
    </inkml:brush>
  </inkml:definitions>
  <inkml:trace contextRef="#ctx0" brushRef="#br0">1 25 17296,'0'0'7314,"6"11"-6140,14 29-329,-2 1-1,-2 1 1,-1 1 0,10 54-1,24 192-198,-46-249 4,-1-4 315,-1-35-607,-1-18-217,-11-544-141,10 557 0,1 0 0,0-1 0,0 1 0,1-1 0,-1 1 0,1 0 0,0-1 0,0 1 0,0 0 0,1 0 0,-1-1 0,1 1 0,4-7 0,-3 9 0,0 0 0,0 0 0,-1 0 0,1 0 0,1 1 0,-1-1 0,0 1 0,0 0 0,1 0 0,-1 0 0,0 0 0,1 1 0,-1-1 0,1 1 0,-1 0 0,1 0 0,5 1 0,-3-1 0,0 0 0,0 1 0,0-1 0,0 1 0,0 1 0,0 0 0,0-1 0,-1 2 0,1-1 0,-1 1 0,1-1 0,-1 2 0,0-1 0,0 0 0,0 1 0,0 0 0,-1 0 0,0 1 0,0-1 0,0 1 0,5 7 0,-7-8 0,0 1 0,0-1 0,0 0 0,0 1 0,-1-1 0,0 1 0,0 0 0,0-1 0,0 1 0,-1 0 0,0-1 0,0 1 0,0 0 0,0 0 0,-1-1 0,0 1 0,0 0 0,0-1 0,-1 1 0,1-1 0,-1 0 0,0 1 0,0-1 0,-1 0 0,1 0 0,-1 0 0,0 0 0,-4 3 0,0 1 0,0 0 0,0-1 0,-1 0 0,0 0 0,0-1 0,-1 0 0,0-1 0,0 1 0,0-2 0,0 1 0,-1-1 0,0-1 0,0 0 0,0 0 0,0-1 0,0 0 0,-1-1 0,1 0 0,-1-1 0,-16-1 0,25 1-13,0 0-1,0-1 1,1 1 0,-1 0 0,0-1-1,0 1 1,1-1 0,-1 0-1,0 0 1,1 1 0,-1-1-1,0 0 1,-2-3 0,4 4-13,-1-1-1,1 1 1,-1-1 0,1 0-1,0 1 1,-1-1 0,1 0 0,0 1-1,0-1 1,-1 0 0,1 1 0,0-1-1,0 0 1,0 0 0,0 1-1,0-1 1,0 0 0,0 0 0,0 1-1,0-1 1,0 0 0,0 0 0,1 0-1,0-1-117,0 0 0,0 0 0,0 0 0,1 0 0,-1 1-1,0-1 1,1 0 0,0 1 0,-1-1 0,1 1 0,0 0 0,-1-1-1,1 1 1,0 0 0,0 0 0,0 0 0,0 1 0,0-1 0,0 0 0,4 0-1,69-4-12245,-33 5 1687</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3.091"/>
    </inkml:context>
    <inkml:brush xml:id="br0">
      <inkml:brushProperty name="width" value="0.025" units="cm"/>
      <inkml:brushProperty name="height" value="0.025" units="cm"/>
    </inkml:brush>
  </inkml:definitions>
  <inkml:trace contextRef="#ctx0" brushRef="#br0">19 87 20467,'0'0'9802,"0"11"-8959,-2 50-413,0-22-124,1 0 0,3 0 1,10 70-1,-12-107-306,0-1 0,1 0 0,-1 1 0,0-1 0,1 1 0,-1-1 0,1 0 0,-1 0 0,1 1 0,-1-1 0,1 0 0,0 0 0,0 0 0,0 0 0,0 0 0,2 2 0,-3-3 0,1 0 0,-1 0 0,1 0 0,-1 0 0,1 0 0,-1-1 0,1 1 0,-1 0 0,1 0 0,-1-1 0,1 1 0,-1 0 0,0-1 0,1 1 0,-1 0 0,1-1 0,-1 1 0,0-1 0,0 1 0,1-1 0,-1 1 0,0-1 0,1 1 0,-1 0 0,0-1 0,0 0 0,0 0 0,14-49 0,-10 27 0,-2-1 0,0 0 0,-1 0 0,-2 0 0,0 0 0,-2 0 0,0 0 0,-2 1 0,-10-34 0,14 56 0,1-1 0,-1 0 0,1 1 0,-1-1 0,0 1 0,0-1 0,0 1 0,0-1 0,0 1 0,0-1 0,0 1 0,0 0 0,0 0 0,-1-1 0,1 1 0,-3-1 0,4 2 0,-1 0 0,0 0 0,1 0 0,-1 0 0,1 0 0,-1 1 0,0-1 0,1 0 0,-1 0 0,1 1 0,-1-1 0,1 0 0,-1 1 0,1-1 0,-1 0 0,1 1 0,-1-1 0,1 1 0,0-1 0,-1 1 0,1-1 0,0 1 0,-1-1 0,1 1 0,0-1 0,-1 1 0,1-1 0,0 1 0,0 0 0,-3 6 0,1 1 0,0-1 0,0 1 0,1-1 0,-1 13 0,2-17 0,-1 0 0,1 0 0,1 0 0,-1 1 0,0-1 0,1 0 0,-1 0 0,1 0 0,0 0 0,0 0 0,0 0 0,1 0 0,-1 0 0,1 0 0,0-1 0,-1 1 0,1-1 0,0 1 0,4 3 0,-4-5 0,0 0 0,1 0 0,-1 0 0,0 0 0,1 0 0,-1 0 0,1-1 0,-1 1 0,1-1 0,-1 0 0,1 0 0,-1 0 0,1 0 0,-1 0 0,1 0 0,-1-1 0,1 1 0,-1-1 0,1 0 0,-1 1 0,0-1 0,1 0 0,-1-1 0,0 1 0,0 0 0,3-3 0,3-2 0,0 0 0,0-1 0,0 0 0,-1-1 0,0 0 0,-1 0 0,0 0 0,0-1 0,-1 0 0,0 0 0,0-1 0,3-10 0,25-41 0,-33 61 0,0 0 0,0 1 0,0-1 0,0 0 0,-1 0 0,1 1 0,0-1 0,0 0 0,0 1 0,0-1 0,1 0 0,-1 1 0,0-1 0,0 0 0,0 0 0,0 1 0,0-1 0,0 0 0,0 1 0,0-1 0,1 0 0,-1 0 0,0 1 0,0-1 0,0 0 0,1 0 0,-1 0 0,0 1 0,0-1 0,1 0 0,-1 0 0,0 0 0,0 0 0,1 1 0,-1-1 0,0 0 0,0 0 0,1 0 0,-1 0 0,0 0 0,1 0 0,-1 0 0,0 0 0,1 0 0,-1 0 0,0 0 0,0 0 0,1 0 0,-1 0 0,0 0 0,1 0 0,-1 0 0,0 0 0,0-1 0,1 1 0,-1 0 0,0 0 0,1 0 0,-1 0 0,0-1 0,0 1 0,0 0 0,1 0 0,-1 0 0,0-1 0,0 1 0,0 0 0,1-1 0,3 34 0,-3-29 0,4 89 207,-5-67-571,1 0 1,1 0-1,1 0 0,1 0 1,9 27-1,-3-33-7334</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5.721"/>
    </inkml:context>
    <inkml:brush xml:id="br0">
      <inkml:brushProperty name="width" value="0.025" units="cm"/>
      <inkml:brushProperty name="height" value="0.025" units="cm"/>
    </inkml:brush>
  </inkml:definitions>
  <inkml:trace contextRef="#ctx0" brushRef="#br0">1 123 8520,'2'-22'14704,"2"55"-5129,0 1-9746,-2-27 216,8 30 40,-1-31-76,6-20-9,-3-9 0,18-47 0,5-8 0,-32 122 0,-4-4 0,0-19 0,1 0 0,5 41 0,-5-61 0,0 0 0,0-1 0,0 1 0,0 0 0,0 0 0,0 0 0,0 0 0,1-1 0,-1 1 0,0 0 0,0 0 0,1-1 0,-1 1 0,1 0 0,-1 0 0,1-1 0,-1 1 0,1 0 0,-1-1 0,1 1 0,-1-1 0,1 1 0,0-1 0,0 1 0,-1-1 0,2 1 0,-1-1 0,0 0 0,0-1 0,0 1 0,0 0 0,0-1 0,0 1 0,0-1 0,0 1 0,0-1 0,-1 1 0,1-1 0,0 0 0,0 1 0,-1-1 0,1 0 0,0 0 0,0-1 0,24-43 0,-10 8 0,-7 14 0,2 0 0,1 0 0,0 1 0,16-23 0,-16 40-1448,-4 10-4348,-7-15-4833</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7.426"/>
    </inkml:context>
    <inkml:brush xml:id="br0">
      <inkml:brushProperty name="width" value="0.025" units="cm"/>
      <inkml:brushProperty name="height" value="0.025" units="cm"/>
    </inkml:brush>
  </inkml:definitions>
  <inkml:trace contextRef="#ctx0" brushRef="#br0">41 29 18385,'0'0'12140,"-6"9"-11782,-13 24-129,19-32-221,0-1 0,0 0-1,0 0 1,-1 1 0,1-1 0,0 0-1,0 1 1,0-1 0,0 0 0,0 0-1,0 1 1,0-1 0,0 0 0,0 1-1,0-1 1,0 0 0,1 1 0,-1-1-1,0 0 1,0 0 0,0 1 0,0-1 0,0 0-1,0 0 1,1 1 0,-1-1 0,0 0-1,0 0 1,0 1 0,1-1 0,-1 0-1,0 0 1,0 0 0,1 0 0,-1 1-1,0-1 1,0 0 0,1 0 0,15 1 442,16-10 388,-30 7-835,1 0 0,-1 0-1,0 0 1,0 0 0,0 0 0,0-1-1,0 1 1,-1-1 0,1 0 0,-1 1 0,0-1-1,0 0 1,1 0 0,-2 0 0,1 1-1,0-1 1,-1 0 0,1 0 0,-1 0 0,0-1-1,0 1 1,-1-4 0,1 6-3,-1 0 0,0 0 0,0 1 0,0-1 0,0 1 0,1-1 0,-1 1 0,0-1 0,0 1 0,0-1 0,0 1 0,0 0 0,0 0 0,0-1 0,0 1 0,0 0 0,0 0 0,-1 0 0,1 0 0,0 0 0,0 0 0,0 1 0,-1-1 0,-26 6 0,25-4 0,0 0 0,0 0 0,0 0 0,0 1 0,1-1 0,-1 0 0,1 1 0,0 0 0,-1 0 0,1 0 0,0 0 0,1 0 0,-1 0 0,1 0 0,-1 0 0,1 1 0,0-1 0,0 0 0,0 1 0,1-1 0,-1 6 0,2-9 0,1-1 0,-1 1 0,0 0 0,1-1 0,-1 0 0,0 1 0,0-1 0,1 0 0,-1 0 0,0 1 0,0-1 0,0 0 0,0 0 0,0 0 0,2-3 0,14-21-1588,-6 8-2541,-1 4-4856</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28.100"/>
    </inkml:context>
    <inkml:brush xml:id="br0">
      <inkml:brushProperty name="width" value="0.025" units="cm"/>
      <inkml:brushProperty name="height" value="0.025" units="cm"/>
    </inkml:brush>
  </inkml:definitions>
  <inkml:trace contextRef="#ctx0" brushRef="#br0">41 97 20980,'0'0'2322,"0"10"-48,0 51-1259,-1 51 2073,17 143 0,-19-356-3088,2 13 0,-2 39 0,-1-8 0,-19-110 0,23 166 0,0 0 0,-1 0 0,1 0 0,0 0 0,0 0 0,0 0 0,-1 0 0,1 0 0,0 0 0,-1 0 0,1 0 0,-1 0 0,0 0 0,1 0 0,-1 0 0,1 0 0,-1 0 0,0 1 0,-1-2 0,-5 17 0,2 34 0,5-45 0,0-1 0,1 0 0,-1 1 0,1-1 0,-1 0 0,1 0 0,0 0 0,0 1 0,0-1 0,1 0 0,-1 0 0,1 0 0,0-1 0,-1 1 0,1 0 0,0-1 0,1 1 0,-1-1 0,0 0 0,1 1 0,-1-1 0,1-1 0,0 1 0,0 0 0,0 0 0,0-1 0,0 0 0,0 0 0,0 0 0,0 0 0,0 0 0,0 0 0,1-1 0,-1 1 0,0-1 0,1 0 0,-1 0 0,0-1 0,1 1 0,-1 0 0,0-1 0,0 0 0,0 0 0,1 0 0,-1 0 0,0-1 0,0 1 0,-1-1 0,1 1 0,4-5 0,0 0 0,0-1 0,-1-1 0,1 1 0,-2-1 0,1 0 0,-1-1 0,-1 1 0,5-11 0,22-74 0,-29 88 0,-4 16 0,2-1 0,-1 1 0,1-1 0,2 15 0,0 14 0,-2-3 0,4 127 0,-2-139 0,1-1 0,1 1 0,1-1 0,15 41 0,-19-60-237,1 0 1,0 0-1,0-1 1,0 1-1,0-1 1,1 1-1,4 5 1,-6-8-145,1 0 1,-1 0-1,0 0 1,0 0-1,1 0 1,-1-1-1,1 1 0,-1-1 1,1 1-1,-1-1 1,1 1-1,-1-1 1,1 0-1,-1 1 1,3-1-1</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1.823"/>
    </inkml:context>
    <inkml:brush xml:id="br0">
      <inkml:brushProperty name="width" value="0.025" units="cm"/>
      <inkml:brushProperty name="height" value="0.025" units="cm"/>
    </inkml:brush>
  </inkml:definitions>
  <inkml:trace contextRef="#ctx0" brushRef="#br0">1 127 12684,'-1'-42'8675,"1"33"18,2 38-6458,-1-11-2139,-1-3-53,1 1-1,0-1 1,1 0 0,0 0-1,2 1 1,0-2 0,0 1-1,9 19 1,-12-33-43,0 1 0,0-1 0,-1 0 0,1 1 0,0-1 0,0 0 0,0 0 0,0 1 0,0-1 0,1 0 0,-1 0 0,0 0 0,1-1 0,-1 1 0,0 0 0,1 0 0,-1-1 0,1 1 0,-1-1 0,1 1 0,-1-1 0,1 0 0,-1 1 0,1-1 0,-1 0 0,3 0 0,-1-1 0,-1 0 0,1 0 0,0 0 0,0 0 0,-1 0 0,1-1 0,-1 0 0,1 1 0,-1-1 0,1 0 0,-1 0 0,3-4 0,6-6 0,-2 0 0,0-1 0,14-27 0,-13 15 0,-1-1 0,-1 0 0,4-27 0,-11 47 0,-7 102 0,16-106 0,1-12 0,6-23 0,-12 28 0,1 0 0,1 1 0,9-17 0,-13 89-2397,-2-48-2947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0.591"/>
    </inkml:context>
    <inkml:brush xml:id="br0">
      <inkml:brushProperty name="width" value="0.025" units="cm"/>
      <inkml:brushProperty name="height" value="0.025" units="cm"/>
    </inkml:brush>
  </inkml:definitions>
  <inkml:trace contextRef="#ctx0" brushRef="#br0">1 5 17617,'0'0'3283,"9"-1"-2621,24-1-299,0 1-1,0 1 1,0 3 0,0 0 0,52 13-1,171 58-180,-165-45-170,48 13 70,231 81-75,-325-104 81,0 2 1,-2 3-1,0 1 0,-2 1 1,72 62-1,152 138 4012,-219-191-3824,3-2 0,1-2 1,103 46-1,307 80 881,-127-49-808,-324-105-330,0 1 1,0 0 0,0 0 0,0 1-1,11 8 1,-17-11-217,-1 0 1,0 0-1,0 0 1,0 0-1,-1 1 1,1-1-1,0 0 1,-1 1-1,3 4 1,-3-4-269,-1-1 1,1 0-1,-1 0 1,0 0-1,1 0 1,-1 0-1,0 0 1,0 0 0,0 1-1,-1-1 1,1 0-1,-1 0 1,1 0-1,-2 4 1,-3-2-5424</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2.433"/>
    </inkml:context>
    <inkml:brush xml:id="br0">
      <inkml:brushProperty name="width" value="0.025" units="cm"/>
      <inkml:brushProperty name="height" value="0.025" units="cm"/>
    </inkml:brush>
  </inkml:definitions>
  <inkml:trace contextRef="#ctx0" brushRef="#br0">157 1 7751,'0'0'21856,"-1"8"-21734,-7 29 385,0 0-1,-3-1 0,-1 0 0,-1-1 1,-31 56-1,55-113-506,-2 1 0,0-1 0,-1-1 0,-2 0 0,0 0 0,4-35 0,-12 77 0,-1 12 0,3 57 0,0-81 0,1 1 0,0 0 0,1 0 0,-1-1 0,1 1 0,1-1 0,-1 1 0,1-1 0,1 0 0,-1 0 0,1 0 0,9 11 0,-13-18 0,0 0 0,0 0 0,1 0 0,-1 0 0,0 0 0,0 1 0,0-1 0,0 0 0,0 0 0,0 0 0,0 0 0,0 0 0,1 0 0,-1 0 0,0 0 0,0 0 0,0 0 0,0 0 0,0 0 0,1 0 0,-1 0 0,0 0 0,0 1 0,0-1 0,0 0 0,0-1 0,1 1 0,-1 0 0,0 0 0,0 0 0,0 0 0,0 0 0,0 0 0,1 0 0,-1 0 0,0 0 0,0 0 0,0 0 0,0 0 0,0 0 0,0 0 0,0 0 0,1-1 0,-1 1 0,0 0 0,0 0 0,0 0 0,0 0 0,0 0 0,0 0 0,0 0 0,0-1 0,0 1 0,0 0 0,0 0 0,0 0 0,0 0 0,0 0 0,0-1 0,0 1 0,0 0 0,0 0 0,0 0 0,2-19 0,-7-20 0,-2 26 0,-1 0 0,0 0 0,-1 1 0,0 0 0,-1 1 0,0 0 0,-1 1 0,-23-18 0,-15-16 0,85 46 0,63 25-1675,-2 10-3916,-66-22-3959</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2.789"/>
    </inkml:context>
    <inkml:brush xml:id="br0">
      <inkml:brushProperty name="width" value="0.025" units="cm"/>
      <inkml:brushProperty name="height" value="0.025" units="cm"/>
    </inkml:brush>
  </inkml:definitions>
  <inkml:trace contextRef="#ctx0" brushRef="#br0">0 0 25272,'0'0'5253,"0"50"-4741,0-14 385,6 5-544,2-1-289,2 3 0,2-6-32,0-6-128,2-7-257,-8-7-351,3-7-97,-4-9-192,-4-15-10026,-2-5 1795</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3.161"/>
    </inkml:context>
    <inkml:brush xml:id="br0">
      <inkml:brushProperty name="width" value="0.025" units="cm"/>
      <inkml:brushProperty name="height" value="0.025" units="cm"/>
    </inkml:brush>
  </inkml:definitions>
  <inkml:trace contextRef="#ctx0" brushRef="#br0">1 100 17264,'0'0'13389,"55"-12"-11948,-15 2-768,4-2-673,1-2 0,2 0-448,-4-4-2980,-5-2-4259</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4.098"/>
    </inkml:context>
    <inkml:brush xml:id="br0">
      <inkml:brushProperty name="width" value="0.025" units="cm"/>
      <inkml:brushProperty name="height" value="0.025" units="cm"/>
    </inkml:brush>
  </inkml:definitions>
  <inkml:trace contextRef="#ctx0" brushRef="#br0">0 4 11531,'0'0'15198,"3"11"-13676,13 54-741,-3 1 0,9 127 1,-16 149 1304,-6-274-2000,2-52-86,4-14 0,6-24 0,0-33 0,-3-1 0,-3 1 0,-1-1 0,-6-80 0,0 65 0,3 0 0,12-73 0,-12 136 0,0 0 0,0 1 0,0-1 0,1 1 0,0 0 0,1 0 0,-1 0 0,9-12 0,-10 17 0,-1 1 0,0-1 0,1 0 0,-1 1 0,1-1 0,-1 1 0,1 0 0,0-1 0,-1 1 0,1 0 0,0 0 0,0 0 0,0 0 0,0 0 0,0 1 0,0-1 0,0 0 0,0 1 0,1 0 0,-1-1 0,0 1 0,0 0 0,0 0 0,0 0 0,0 1 0,1-1 0,-1 0 0,0 1 0,0-1 0,0 1 0,0 0 0,0 0 0,0 0 0,0 0 0,0 0 0,2 2 0,-2-2 0,-1 0 0,1 0 0,0 0 0,-1 1 0,1-1 0,-1 1 0,1-1 0,-1 1 0,0-1 0,1 1 0,-1 0 0,0 0 0,0-1 0,0 1 0,-1 0 0,1 0 0,0 0 0,-1 0 0,1 0 0,-1 0 0,0 0 0,0 0 0,1 4 0,-2-2 0,0 0 0,0-1 0,0 1 0,-1 0 0,1 0 0,-1-1 0,0 1 0,0-1 0,0 1 0,0-1 0,-4 5 0,-6 5 0,-1-1 0,0 0 0,0 0 0,-20 12 0,22-17 0,7-3 0,-1-1 0,0 1 0,0-1 0,0 0 0,0 0 0,-1 0 0,1-1 0,-1 0 0,0 0 0,0 0 0,0-1 0,-6 1 0,20-17 0,27-15-3620,-26 24 982,0 1 0,1 0 0,0 0-1,18-5 1,0 3-12261</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5.376"/>
    </inkml:context>
    <inkml:brush xml:id="br0">
      <inkml:brushProperty name="width" value="0.025" units="cm"/>
      <inkml:brushProperty name="height" value="0.025" units="cm"/>
    </inkml:brush>
  </inkml:definitions>
  <inkml:trace contextRef="#ctx0" brushRef="#br0">206 53 12107,'0'0'10250,"-2"-9"-7549,2 7-2471,-1-1-1,0 0 1,0 1-1,0-1 1,0 1 0,0-1-1,0 1 1,-1 0-1,1-1 1,-1 1-1,0 0 1,1 0-1,-1 0 1,-3-3-1,3 4-114,-1 0-1,1 1 1,0-1-1,-1 0 1,1 0 0,-1 1-1,1 0 1,-1-1-1,1 1 1,-1 0-1,1 0 1,-1 0-1,1 1 1,-1-1-1,1 1 1,0-1 0,-1 1-1,1 0 1,-1 0-1,1 0 1,-4 2-1,-1 1-54,-1 0 0,1 1 1,0 0-1,1 0 0,-1 1 0,1-1 0,0 2 0,0-1 0,1 0 0,0 1 0,0 0 0,0 1 0,1-1 0,0 1 0,1-1 0,-4 13 0,0-2 61,2 2 0,1-1 0,0 0-1,1 1 1,0 38 0,3-55-121,0 0 0,0 0 0,0 0 0,0 0 0,1 0 0,-1 0 0,1 0 0,0-1 0,0 1 0,0 0 0,0 0 0,1-1 0,-1 1 0,1-1 0,0 1 0,-1-1 0,1 0 0,0 1 0,0-1 0,0 0 0,1 0 0,-1 0 0,3 1 0,-1-1 0,1 0 0,-1 0 0,1-1 0,-1 0 0,1 1 0,-1-2 0,1 1 0,0 0 0,-1-1 0,1 0 0,0 0 0,-1 0 0,9-2 0,-6 0 0,0 1 0,0-1 0,-1-1 0,1 1 0,-1-1 0,1 0 0,-1 0 0,0-1 0,8-6 0,-10 8 0,-1-1 0,0 0 0,-1 0 0,1 0 0,0 0 0,-1 0 0,0 0 0,1-1 0,-1 1 0,-1-1 0,1 1 0,0-1 0,-1 0 0,0 0 0,0 0 0,1-6 0,-1 8 0,-1-1 0,0 1 0,0 0 0,0 0 0,0 0 0,0 0 0,-1 0 0,1 0 0,0-1 0,-1 1 0,0 0 0,1 0 0,-1 0 0,0 1 0,0-1 0,0 0 0,0 0 0,-1 0 0,1 1 0,0-1 0,-1 0 0,1 1 0,-1 0 0,-2-2 0,2 1 0,-1 1 0,0 0 0,0 0 0,-1 0 0,1 0 0,0 0 0,0 1 0,0 0 0,-1-1 0,1 1 0,0 0 0,0 1 0,0-1 0,-1 0 0,-4 2 0,8-2 0,-1 0 0,1 0 0,0 0 0,-1 0 0,1 0 0,0 0 0,-1 0 0,1 0 0,-1 0 0,1 0 0,0 1 0,-1-1 0,1 0 0,0 0 0,-1 0 0,1 0 0,0 0 0,0 1 0,-1-1 0,1 0 0,0 0 0,-1 1 0,1-1 0,0 0 0,0 0 0,-1 1 0,1-1 0,0 0 0,0 1 0,0-1 0,0 0 0,-1 0 0,1 1 0,0-1 0,0 1 0,0-1 0,0 0 0,0 1 0,0-1 0,0 0 0,0 1 0,0 0 0,1-1 0,-1 0 0,1 1 0,-1-1 0,1 0 0,0 1 0,-1-1 0,1 0 0,0 0 0,-1 0 0,1 1 0,0-1 0,-1 0 0,1 0 0,0 0 0,-1 0 0,1 0 0,0 0 0,-1 0 0,1-1 0,0 1 0,-1 0 0,1 0 0,0 0 0,1-1 0,3-2 0,1-1 0,0 1 0,-1-1 0,0 1 0,0-2 0,0 1 0,8-10 0,-8 9 0,-1 0 0,1 1 0,0-1 0,1 1 0,-1 0 0,1 0 0,6-3 0,-12 7 0,0 0 0,1 0 0,-1 0 0,0 0 0,1 0 0,-1 0 0,1 0 0,-1 0 0,0 0 0,1 0 0,-1 1 0,0-1 0,1 0 0,-1 0 0,0 0 0,1 0 0,-1 0 0,0 1 0,0-1 0,1 0 0,-1 0 0,0 1 0,0-1 0,1 0 0,-1 0 0,0 1 0,0-1 0,1 0 0,-1 0 0,0 1 0,0-1 0,0 0 0,0 1 0,0-1 0,0 0 0,1 1 0,-1-1 0,0 1 0,0-1 0,0 0 0,0 1 0,0-1 0,0 0 0,-1 1 0,2 20 0,-1-17 0,1 202 0,4-177-2660,-5-28 2433,0-1 0,0 1 0,0 0 0,1-1 0,-1 1 0,0-1 0,1 1 0,-1-1 0,0 1 0,1-1 0,-1 1 0,0-1 0,1 1 0,-1-1 0,1 1 0,-1-1 0,1 0 0,-1 1-1,1-1 1,-1 0 0,1 1 0,-1-1 0,1 0 0,0 0 0,-1 0 0,1 1 0,-1-1 0,1 0 0,0 0 0,-1 0 0,1 0 0,-1 0 0,1 0 0,0 0 0,-1 0 0,1 0 0,-1-1 0,1 1 0,0 0 0,-1 0 0,1 0 0,0-1 0,12-10-18132</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39.399"/>
    </inkml:context>
    <inkml:brush xml:id="br0">
      <inkml:brushProperty name="width" value="0.025" units="cm"/>
      <inkml:brushProperty name="height" value="0.025" units="cm"/>
    </inkml:brush>
  </inkml:definitions>
  <inkml:trace contextRef="#ctx0" brushRef="#br0">28 121 6470,'0'0'25902,"0"-6"-25550,1-3-312,1-17-28,-1 24-17,-1 17 1,0-15 4,1 0 0,-1 1 0,0-1 0,0 0 0,0 1 0,0-1 0,1 0 0,-1 1 0,0-1 0,0 0 0,1 0 0,-1 1 0,0-1 0,0 0 0,1 0 0,-1 1 0,0-1 0,1 0 0,-1 0 0,0 0 0,1 0 0,-1 0 0,0 1 0,1-1 0,-1 0 0,1 0 0,-1 0 0,0 0 0,1 0 0,-1 0 0,0 0 0,1 0 0,-1 0 0,0 0 0,1-1 0,-1 1 0,1 0 0,-1 0 0,0 0 0,1 0 0,-1 0 0,0-1 0,1 1 0,-1 0 0,0-1 0,18-9 0,-15 8 0,-1-1 0,1 0 0,-1 0 0,0-1 0,0 1 0,0 0 0,0-1 0,-1 1 0,0-1 0,1 0 0,-1 1 0,-1-1 0,1 0 0,0 0 0,-1 1 0,0-1 0,0 0 0,0 0 0,0 0 0,-1-4 0,0 7 0,1 1 0,-1-1 0,0 1 0,1-1 0,-1 1 0,1-1 0,-1 1 0,0-1 0,1 1 0,-1-1 0,0 1 0,0 0 0,1-1 0,-1 1 0,0 0 0,0 0 0,0 0 0,1 0 0,-1-1 0,0 1 0,0 0 0,0 0 0,1 1 0,-1-1 0,0 0 0,0 0 0,0 0 0,1 0 0,-1 1 0,0-1 0,0 0 0,1 1 0,-1-1 0,0 1 0,1-1 0,-1 1 0,0-1 0,1 1 0,-1-1 0,1 1 0,-1-1 0,0 2 0,-25 27 0,22-22 0,0 0 0,0 0 0,1 0 0,0 1 0,0-1 0,1 1 0,0 0 0,0 0 0,1 0 0,0 0 0,0 8 0,1-15 2,0-1 0,0 1 0,0-1 0,0 1 0,0-1 0,0 1-1,0 0 1,0-1 0,0 1 0,0-1 0,0 1 0,0-1 0,1 1 0,-1-1 0,0 1 0,0-1 0,1 1 0,-1-1 0,0 1-1,0-1 1,1 1 0,-1-1 0,1 1 0,-1-1 0,0 0 0,1 1 0,-1-1 0,1 0 0,-1 1 0,1-1 0,-1 0 0,1 0-1,0 1 1,19-8 44,16-24-920,-18 5-3039,-3-1-3550</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40.390"/>
    </inkml:context>
    <inkml:brush xml:id="br0">
      <inkml:brushProperty name="width" value="0.025" units="cm"/>
      <inkml:brushProperty name="height" value="0.025" units="cm"/>
    </inkml:brush>
  </inkml:definitions>
  <inkml:trace contextRef="#ctx0" brushRef="#br0">222 20 7303,'0'0'22870,"-11"-5"-21792,4 2-924,5 1-118,0 1 0,0 0 1,0-1-1,-1 1 1,1 0-1,-1 0 1,1 1-1,-1-1 1,1 0-1,-1 1 1,1 0-1,-1 0 1,1-1-1,-1 1 1,1 1-1,-1-1 1,0 0-1,1 1 1,-1-1-1,1 1 1,0 0-1,-1-1 1,1 1-1,-1 1 1,1-1-1,0 0 1,0 0-1,-4 3 1,-6 8-20,0 0 0,1 0-1,0 1 1,1 0 0,0 1 0,1 0 0,1 1 0,0 0 0,1 0 0,0 1 0,2-1 0,0 2-1,0-1 1,2 0 0,0 1 0,1-1 0,-1 29 0,4-42-17,-1 1 0,1-1 0,0 1 0,0-1 0,0 1 0,0-1 0,0 1 0,1-1 0,0 0 0,0 0 0,0 0 0,0 0 0,0 0 0,0 0 0,1-1 0,-1 1 0,1-1 0,0 1 0,0-1 0,0 0 0,3 2 0,1-1 0,-1 0 0,0 0 0,1-1 0,0 0 0,-1 0 0,1-1 0,0 0 0,0 0 0,0 0 0,14-2 0,-14 1 0,0-1 0,0 0 0,0 0 0,0-1 0,0 0 0,0 0 0,0-1 0,0 1 0,-1-1 0,10-7 0,-13 8 0,0 0 0,0 0 0,0-1 0,-1 1 0,1-1 0,-1 0 0,1 0 0,-1 0 0,0 0 0,0 0 0,-1 0 0,1 0 0,-1-1 0,1 1 0,-1-1 0,0 1 0,0-1 0,0 1 0,-1-1 0,1-6 0,-1 9 0,0-1 0,0 1 0,-1-1 0,1 1 0,0 0 0,-1-1 0,1 1 0,-1 0 0,1-1 0,-1 1 0,1 0 0,-1 0 0,0 0 0,0 0 0,1-1 0,-1 1 0,0 0 0,0 0 0,0 0 0,0 1 0,-1-1 0,0-1 0,-1 0 0,-1 0 0,0 1 0,1-1 0,-1 1 0,0 0 0,0 0 0,-7-1 0,-3 1 0,1 1 0,-1 0 0,-25 3 0,20 2 0,17 0 0,4-5 0,0 0 0,0 0 0,0 0 0,0 0 0,-1-1 0,1 1 0,0 0 0,0-1 0,0 1 0,-1-1 0,1 0 0,0 0 0,-1 0 0,1 1 0,2-3 0,48-32 0,-32 21 0,0 1 0,1 0 0,31-13 0,-51 26 0,-1 0 0,1 0 0,-1-1 0,1 1 0,0 0 0,-1 0 0,1 0 0,-1 0 0,1 0 0,0 0 0,-1 0 0,1 0 0,-1 0 0,1 0 0,-1 0 0,1 0 0,0 0 0,-1 1 0,1-1 0,-1 0 0,1 0 0,-1 1 0,1-1 0,-1 0 0,1 1 0,-1-1 0,1 0 0,-1 1 0,1 0 0,7 21 0,-8 37 0,-1-43 0,-1 20-121,1 40-1732,1-72 1417,1 1 1,-1-1-1,1 0 1,0 0-1,0 1 1,0-1-1,1 0 1,0 0-1,0 0 1,0 0-1,0 0 0,0-1 1,5 7-1</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43.889"/>
    </inkml:context>
    <inkml:brush xml:id="br0">
      <inkml:brushProperty name="width" value="0.025" units="cm"/>
      <inkml:brushProperty name="height" value="0.025" units="cm"/>
    </inkml:brush>
  </inkml:definitions>
  <inkml:trace contextRef="#ctx0" brushRef="#br0">0 100 2146,'3'-18'4605,"6"-15"7291,-1 15-2130,-5 17-6604,-2 7-1970,-1 17-1192,2 65 0,-1-80 0,0-1 0,0 0 0,0 0 0,1 0 0,0 0 0,1 0 0,0-1 0,0 1 0,6 9 0,-9-15 0,1-1 0,-1 1 0,1-1 0,0 0 0,-1 1 0,1-1 0,0 1 0,-1-1 0,1 0 0,0 1 0,0-1 0,-1 0 0,1 0 0,0 0 0,0 0 0,-1 0 0,1 0 0,0 0 0,0 0 0,0 0 0,-1 0 0,1 0 0,0 0 0,0 0 0,-1 0 0,1-1 0,0 1 0,0 0 0,-1-1 0,1 1 0,0-1 0,-1 1 0,1 0 0,-1-1 0,1 0 0,0 1 0,-1-1 0,1 1 0,-1-1 0,1 0 0,-1 1 0,0-1 0,1 0 0,0 0 0,21-34 0,-20 32 0,9-17 0,0-1 0,-1-1 0,11-37 0,-25 88 0,-2 53 0,6-81 0,0-1 0,0 1 0,-1-1 0,1 1 0,0 0 0,0-1 0,0 1 0,0-1 0,0 1 0,0 0 0,0-1 0,0 1 0,0-1 0,1 1 0,-1-1 0,0 1 0,0-1 0,0 1 0,1 0 0,-1-1 0,0 1 0,1-1 0,-1 1 0,0-1 0,1 0 0,-1 1 0,1-1 0,-1 1 0,0-1 0,1 0 0,-1 1 0,1-1 0,-1 0 0,1 0 0,-1 1 0,1-1 0,0 0 0,-1 0 0,1 0 0,-1 1 0,1-1 0,-1 0 0,1 0 0,0 0 0,-1 0 0,1 0 0,-1 0 0,1-1 0,0 1 0,-1 0 0,1 0 0,-1 0 0,1 0 0,-1-1 0,1 1 0,-1 0 0,1 0 0,-1-1 0,1 1 0,-1-1 0,1 1 0,-1 0 0,1-2 0,30-27 0,-21 14 0,0 0 0,0-1 0,-2 0 0,0-1 0,-1 0 0,0 0 0,4-22 0,-11 37-43</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1:44.576"/>
    </inkml:context>
    <inkml:brush xml:id="br0">
      <inkml:brushProperty name="width" value="0.025" units="cm"/>
      <inkml:brushProperty name="height" value="0.025" units="cm"/>
    </inkml:brush>
  </inkml:definitions>
  <inkml:trace contextRef="#ctx0" brushRef="#br0">116 42 15503,'0'0'7052,"6"-8"-4751,20-24 138,-20 30 1110,-5 12-2479,-3 11-543,-7 3-486,-1-1 0,-1 0-1,-1 0 1,-1-1 0,-1-1 0,-1 0-1,-18 19 1,29-36-41,3-1 0,-1-1 0,0 0 0,1 0 0,-1 0 0,0 0 0,0 0 0,-1 0 0,1 0 0,0-1 0,0 1 0,-1-1 0,-4 2 0,7-7 0,-1 1 0,1-1 0,0 0 0,0 1 0,1-1 0,-1 0 0,3-6 0,9-31 0,3 0 0,2 1 0,22-41 0,-39 85 0,-1 1 0,0-1 0,1 0 0,0 1 0,0-1 0,1 1 0,0 5 0,1 8 0,-3 12 0,-1-22 0,2 1 0,-1-1 0,1 0 0,0 1 0,1-1 0,0 0 0,0 1 0,1-1 0,0 0 0,0 0 0,1 0 0,7 14 0,-10-21 0,0-1 0,0 1 0,1-1 0,-1 1 0,0 0 0,0-1 0,1 1 0,-1-1 0,1 1 0,-1 0 0,1-1 0,-1 1 0,0-1 0,1 0 0,0 1 0,-1-1 0,1 1 0,-1-1 0,1 0 0,-1 1 0,1-1 0,0 0 0,-1 0 0,1 1 0,0-1 0,-1 0 0,1 0 0,0 0 0,-1 0 0,1 0 0,0 0 0,-1 0 0,1 0 0,0 0 0,0 0 0,-1 0 0,1-1 0,-1 1 0,1 0 0,0 0 0,-1-1 0,1 1 0,0 0 0,-1-1 0,1 1 0,-1-1 0,1 1 0,-1-1 0,1 1 0,-1-1 0,1 1 0,-1-1 0,1-1 0,0 1 0,-1-1 0,1 0 0,-1 1 0,0-1 0,1 0 0,-1 1 0,0-1 0,0 0 0,0 1 0,0-1 0,0 0 0,-1 1 0,1-1 0,0 0 0,-1 1 0,1-1 0,-1 1 0,0-1 0,1 1 0,-3-4 0,-18-17 0,-1 1 0,-46-35 0,66 54 0,30 21-350,57 30 0,-75-44-189,1-1 0,1 0 0,-1 0 0,0-1 0,15 2 0,1-4-8371</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13.105"/>
    </inkml:context>
    <inkml:brush xml:id="br0">
      <inkml:brushProperty name="width" value="0.025" units="cm"/>
      <inkml:brushProperty name="height" value="0.025" units="cm"/>
    </inkml:brush>
  </inkml:definitions>
  <inkml:trace contextRef="#ctx0" brushRef="#br0">1 53 2626,'0'0'19219,"6"-39"-8758,-5 33-10256,-3-1-57,-1 15-72,0 18-44,3-25-32,0-1 0,0 1 0,0-1 0,0 1 0,1-1 0,-1 1 0,0 0 0,0-1 0,0 1 0,0-1 0,0 1 0,1-1 0,-1 1 0,0-1 0,1 1 0,-1-1 0,0 1 0,1-1 0,-1 1 0,0-1 0,1 0 0,-1 1 0,1-1 0,-1 0 0,1 1 0,-1-1 0,1 0 0,-1 1 0,1-1 0,-1 0 0,1 0 0,-1 0 0,1 0 0,-1 1 0,1-1 0,0 0 0,-1 0 0,1 0 0,-1 0 0,1 0 0,-1 0 0,1-1 0,-1 1 0,1 0 0,0 0 0,0-1 0,0 1 0,0-1 0,0 1 0,0-1 0,0 1 0,0-1 0,0 0 0,0 0 0,0 0 0,0 0 0,-1 1 0,1-1 0,0 0 0,0 0 0,-1 0 0,1 0 0,-1-1 0,1 1 0,-1 0 0,1 0 0,-1 0 0,1-2 0,1-21 0,-3 60 0,0 0 0,1-31 0,-1-3 0,1 0 0,0 0 0,-1 0 0,1-1 0,0 1 0,0 0 0,0 0 0,1 0 0,-1 0 0,0 0 0,1 0 0,-1 0 0,1-1 0,0 1 0,-1 0 0,1 0 0,0-1 0,1 3 0,4-42 0,-6 35 0,2-25 0,-3 47 0,1 40 0,4-31 0,-2-25 0,0-16 0,-2-14 0,0-28 0,3 42 0,1 22 0,13 60 0,-17-128 0,-1 51 0,1 40 0,-3 9 0,3-41 0,0 0 0,0 0 0,0 0 0,0 0 0,0 0 0,0 0 0,0 0 0,-1 0 0,1 0 0,0 0 0,0 0 0,0 0 0,0 0 0,0-1 0,0 1 0,0 0 0,0 0 0,0 0 0,0 0 0,0 0 0,0 0 0,0 0 0,0 0 0,-1 0 0,1 0 0,0 0 0,0 0 0,0 0 0,0 0 0,0 0 0,0 0 0,0 0 0,0 0 0,0 0 0,0 0 0,0 0 0,0 0 0,-1 0 0,1 0 0,0 0 0,0 0 0,-2-26 0,2-55 0,1 135 0,0-48 0,-1-37 0,2-4 0,-1 35 0,-1 0 0,0 0 0,0 0 0,0 0 0,0 0 0,0 0 0,0 0 0,0 1 0,0-1 0,0 0 0,0 0 0,0 0 0,0 0 0,0 0 0,0 0 0,0 0 0,0 0 0,0 0 0,1 0 0,-1 0 0,0 0 0,0 0 0,0 0 0,0 0 0,0 0 0,0 0 0,0 0 0,0 0 0,0 0 0,0 0 0,0 0 0,0 0 0,1 0 0,-1 0 0,0 0 0,0 0 0,0 0 0,0 0 0,0 0 0,0-1 0,0 1 0,0 0 0,0 0 0,0 0 0,0 0 0,0 0 0,0 0 0,0 0 0,0 0 0,0 0 0,0 0 0,0 0 0,0 0 0,5 19 0,0 23 0,-4-30 0,-1-40 0,0-8 0,5 84 0,-6-63-1019,-1 18-1328,2 0 1980,0-1 0,0 1-1,0-1 1,0 1 0,1-1 0,-1 1-1,1-1 1,0 1 0,0-1 0,0 0 0,2 4-1,-1-5-2126,-1-10-7194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605"/>
    </inkml:context>
    <inkml:brush xml:id="br0">
      <inkml:brushProperty name="width" value="0.025" units="cm"/>
      <inkml:brushProperty name="height" value="0.025" units="cm"/>
    </inkml:brush>
  </inkml:definitions>
  <inkml:trace contextRef="#ctx0" brushRef="#br0">287 1 22485,'0'0'3011,"-28"54"-2370,0-9 256,-8 9-449,-5 9-256,0 1-64,2-6-128,7-7 64,8-8-32,9-13-512,13-16-513,23-26-3235,6-23 833,11-12-3396</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13.432"/>
    </inkml:context>
    <inkml:brush xml:id="br0">
      <inkml:brushProperty name="width" value="0.025" units="cm"/>
      <inkml:brushProperty name="height" value="0.025" units="cm"/>
    </inkml:brush>
  </inkml:definitions>
  <inkml:trace contextRef="#ctx0" brushRef="#br0">1 0 8808,'-1'0'-1921</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14.253"/>
    </inkml:context>
    <inkml:brush xml:id="br0">
      <inkml:brushProperty name="width" value="0.025" units="cm"/>
      <inkml:brushProperty name="height" value="0.025" units="cm"/>
    </inkml:brush>
  </inkml:definitions>
  <inkml:trace contextRef="#ctx0" brushRef="#br0">0 39 9417,'6'-25'754,"-3"12"683,-5 22 6926,1-2-2474,1-7-5867,0 0 0,0 1 0,0-1 0,0 0 0,0 1 1,0-1-1,1 0 0,-1 1 0,0-1 0,0 0 0,0 0 0,0 1 0,0-1 0,1 0 0,-1 0 0,0 0 0,0 1 0,1-1 0,-1 0 0,0 0 1,0 0-1,1 1 0,-1-1 0,0 0 0,0 0 0,1 0 0,-1 0 0,0 0 0,1 0 0,-1 0 0,0 0 0,1 0 0,0 0 2970,4 22-8141,-1-7-3459,-3-9-553</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3.775"/>
    </inkml:context>
    <inkml:brush xml:id="br0">
      <inkml:brushProperty name="width" value="0.025" units="cm"/>
      <inkml:brushProperty name="height" value="0.025" units="cm"/>
    </inkml:brush>
  </inkml:definitions>
  <inkml:trace contextRef="#ctx0" brushRef="#br0">83 1529 5093,'-10'6'2701,"7"-4"-2226,-38 24 865,39-24-1147,0-1 0,0 1-1,0 0 1,0 0 0,0 0 0,0-1 0,0 2 0,1-1-1,-1 0 1,1 0 0,-1 0 0,1 1 0,0-1-1,0 1 1,0-1 0,-1 5 0,3-6-112,0-1 1,-1 1 0,1-1-1,0 1 1,0-1-1,0 1 1,0-1 0,0 1-1,0-1 1,0 0-1,0 0 1,0 1 0,0-1-1,0 0 1,0 0-1,0 0 1,0 0 0,1 0-1,-1 0 1,0-1-1,0 1 1,1-1 0,31-4 769,10-11-223,0-2 1,-1-2-1,-1-2 1,52-36-1,-28 17-343,1051-577 1984,467-51-1218,-1333 587-2395,-166 59-2439,0 1-4297,-40 10 206</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4.475"/>
    </inkml:context>
    <inkml:brush xml:id="br0">
      <inkml:brushProperty name="width" value="0.025" units="cm"/>
      <inkml:brushProperty name="height" value="0.025" units="cm"/>
    </inkml:brush>
  </inkml:definitions>
  <inkml:trace contextRef="#ctx0" brushRef="#br0">70 2181 12204,'-11'1'4340,"-33"3"-2429,29-7-1123,19-5-572,20-9-265,882-494 302,-305 180 130,-275 143-273,469-259 1169,27 48 732,-654 324-2020,84-33-150,-82 49-2988,-83 37-604,-30 11-1616,-23 5-1034</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5.037"/>
    </inkml:context>
    <inkml:brush xml:id="br0">
      <inkml:brushProperty name="width" value="0.025" units="cm"/>
      <inkml:brushProperty name="height" value="0.025" units="cm"/>
    </inkml:brush>
  </inkml:definitions>
  <inkml:trace contextRef="#ctx0" brushRef="#br0">278 1745 14029,'-38'11'453,"-2"3"552,-2-3 0,0-1 1,-73 7-1,171-51-1699,619-312 3147,74-38 518,446-173-1586,37 85-2813,-1202 461-2624,-25 7-3235</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5.581"/>
    </inkml:context>
    <inkml:brush xml:id="br0">
      <inkml:brushProperty name="width" value="0.025" units="cm"/>
      <inkml:brushProperty name="height" value="0.025" units="cm"/>
    </inkml:brush>
  </inkml:definitions>
  <inkml:trace contextRef="#ctx0" brushRef="#br0">44 2698 13196,'-9'6'2285,"-26"14"-630,400-232 933,193-102-2967,-275 156 108,1565-887 3159,-734 453-944,-361 222-6509,-709 349 1383,-26 9-2791</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6.144"/>
    </inkml:context>
    <inkml:brush xml:id="br0">
      <inkml:brushProperty name="width" value="0.025" units="cm"/>
      <inkml:brushProperty name="height" value="0.025" units="cm"/>
    </inkml:brush>
  </inkml:definitions>
  <inkml:trace contextRef="#ctx0" brushRef="#br0">130 2562 1121,'-32'30'8000,"-25"26"-1953,51-49-5802,0-1-1,1 1 1,0 0-1,1 0 1,-1 0-1,-4 12 1,9-19-243,0 1 0,0-1 0,0 1 0,-1-1-1,1 1 1,0-1 0,0 1 0,0-1 0,0 1 0,0-1 0,0 1 0,0-1 0,0 1-1,1-1 1,-1 1 0,0-1 0,0 1 0,0-1 0,1 1 0,-1-1 0,0 1 0,0-1-1,1 1 1,-1-1 0,0 0 0,1 1 0,-1-1 0,0 0 0,1 1 0,-1-1 0,1 0-1,-1 1 1,0-1 0,1 0 0,-1 0 0,1 1 0,-1-1 0,1 0 0,-1 0 0,1 0-1,-1 0 1,1 0 0,-1 0 0,1 0 0,-1 0 0,1 0 0,-1 0 0,1 0 0,-1 0 0,1 0-1,-1 0 1,1 0 0,0-1 0,33-5 40,-4-6 12,-1-2 0,0 0 0,52-36 0,-24 13 77,1877-1112 3364,48 82 644,-1815 983-4455,299-143-4557,-441 215 4140,59-24-2187,-27 22-3527,-41 13-1155</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6.641"/>
    </inkml:context>
    <inkml:brush xml:id="br0">
      <inkml:brushProperty name="width" value="0.025" units="cm"/>
      <inkml:brushProperty name="height" value="0.025" units="cm"/>
    </inkml:brush>
  </inkml:definitions>
  <inkml:trace contextRef="#ctx0" brushRef="#br0">0 1873 13997,'0'0'4351,"14"-1"-4057,17-4-279,0-1 0,0-1 1,-1-2-1,0-1 1,32-15-1,157-85-832,-130 63 591,78-39 268,752-377 1053,437-167 3866,-900 430-5538,2 6-3321,-413 174 2216,-19 8-817,0 1-1,1 1 1,0 2 0,46-10 0,-58 18 1303</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7.075"/>
    </inkml:context>
    <inkml:brush xml:id="br0">
      <inkml:brushProperty name="width" value="0.025" units="cm"/>
      <inkml:brushProperty name="height" value="0.025" units="cm"/>
    </inkml:brush>
  </inkml:definitions>
  <inkml:trace contextRef="#ctx0" brushRef="#br0">66 1460 12364,'-9'8'2060,"-4"1"-1724,9-6-299,-1 1 0,0-1 0,1 1-1,0 0 1,0 0 0,0 1 0,1-1 0,-6 8 0,9-12-49,0 0 0,0 0 0,0 0 0,0 1 0,-1-1 0,1 0 0,0 0 1,0 1-1,0-1 0,0 0 0,0 0 0,-1 0 0,1 1 0,0-1 0,0 0 0,0 0 1,0 1-1,0-1 0,0 0 0,0 0 0,0 1 0,0-1 0,0 0 0,0 1 0,0-1 1,0 0-1,0 0 0,0 1 0,1-1 0,-1 0 0,0 0 0,0 0 0,0 1 0,0-1 1,0 0-1,1 0 0,-1 1 0,0-1 0,0 0 0,0 0 0,0 0 0,1 0 0,-1 1 1,0-1-1,1 0 0,16 0-177,21-10 263,262-148 1225,-148 74-532,871-428 4180,552-172-3499,-1532 668-1833,35-15-1062,-34 3-3116,-40 21-1235</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3:57.434"/>
    </inkml:context>
    <inkml:brush xml:id="br0">
      <inkml:brushProperty name="width" value="0.025" units="cm"/>
      <inkml:brushProperty name="height" value="0.025" units="cm"/>
    </inkml:brush>
  </inkml:definitions>
  <inkml:trace contextRef="#ctx0" brushRef="#br0">0 1066 9513,'13'-2'1377,"38"-9"-412,-1-3 0,-1-2 0,72-33 0,-27 11 183,1463-596 4724,-1131 464-5261,-296 119-1201,-34 11-2874,-16 0-4517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1.977"/>
    </inkml:context>
    <inkml:brush xml:id="br0">
      <inkml:brushProperty name="width" value="0.025" units="cm"/>
      <inkml:brushProperty name="height" value="0.025" units="cm"/>
    </inkml:brush>
  </inkml:definitions>
  <inkml:trace contextRef="#ctx0" brushRef="#br0">203 0 13741,'0'0'3267,"-13"67"-2402,-8-21 352,-5 8 64,1 7-224,2 0 289,7-5 319,9-5-1056,7-8-577,3-13-321,15-9-800,4-12-128,-1-9-544,-3 0-1218,-11-10-3011</inkml:trace>
  <inkml:trace contextRef="#ctx0" brushRef="#br0" timeOffset="1">0 315 12107,'0'0'16496,"53"-18"-15983,-17 13-385,3 5-128,0 0-1538,-7-1-5444</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0.234"/>
    </inkml:context>
    <inkml:brush xml:id="br0">
      <inkml:brushProperty name="width" value="0.025" units="cm"/>
      <inkml:brushProperty name="height" value="0.025" units="cm"/>
    </inkml:brush>
  </inkml:definitions>
  <inkml:trace contextRef="#ctx0" brushRef="#br0">1 5772 8648,'0'0'1548,"12"-9"-1041,303-302 2447,-205 195-2395,1460-1351 3973,-1044 1045-3232,685-418 0,32 103-1763,16 32-1490,-1020 572 1871,1618-776 3824,-1794 884-3663,-36 16-211,-1-1 0,0-2 0,-1-1-1,26-16 1,-51 28 5,1 1 1,0 0-1,-1-1 0,1 1 1,0-1-1,-1 1 0,1-1 0,-1 1 1,1-1-1,-1 1 0,1-1 0,-1 1 1,1-1-1,-1 0 0,0 1 1,1-1-1,-1 0 0,0 1 0,0-1 1,1 0-1,-1 0 0,0 0 0,-9-9-5227</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0.850"/>
    </inkml:context>
    <inkml:brush xml:id="br0">
      <inkml:brushProperty name="width" value="0.025" units="cm"/>
      <inkml:brushProperty name="height" value="0.025" units="cm"/>
    </inkml:brush>
  </inkml:definitions>
  <inkml:trace contextRef="#ctx0" brushRef="#br0">281 1 13613,'0'0'4783,"0"12"-3673,-3 76-899,-4-1 0,-5-1-1,-39 157 1,-108 254 4147,126-401-1732,29-86-2394,1 1 0,1-1 0,0 1 0,0-1 1,0 15-1,2-25-228,-1 1 1,1 0-1,0-1 1,0 1-1,0-1 0,0 1 1,1-1-1,-1 1 1,0 0-1,0-1 1,0 1-1,0-1 0,0 1 1,1-1-1,-1 1 1,0-1-1,0 1 1,1-1-1,-1 1 1,1-1-1,-1 1 0,0-1 1,1 0-1,-1 1 1,1-1-1,-1 1 1,1-1-1,-1 0 0,1 0 1,-1 1-1,2-1 1,19-3 53,24-22 212,166-138 1846,-30 22-1152,203-106-1090,-116 101-4926,-97 57-2540</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1.659"/>
    </inkml:context>
    <inkml:brush xml:id="br0">
      <inkml:brushProperty name="width" value="0.025" units="cm"/>
      <inkml:brushProperty name="height" value="0.025" units="cm"/>
    </inkml:brush>
  </inkml:definitions>
  <inkml:trace contextRef="#ctx0" brushRef="#br0">0 51 15599,'0'0'9705,"1"-49"-7975,-1 47 768,0 7-1345,0 24-1057,0 11-64,0 11 0,0 9 0,0 6-897,5-1-992,3-8-1891,0-10-2210,0-10-5092</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2.051"/>
    </inkml:context>
    <inkml:brush xml:id="br0">
      <inkml:brushProperty name="width" value="0.025" units="cm"/>
      <inkml:brushProperty name="height" value="0.025" units="cm"/>
    </inkml:brush>
  </inkml:definitions>
  <inkml:trace contextRef="#ctx0" brushRef="#br0">31 279 18193,'0'0'1164,"-6"-12"5,-17-39 230,23 49-1329,-1-1 0,1 1 0,0-1 0,-1 0 0,1 1 0,0-1 0,1 1 0,-1-1 0,0 1 1,1-1-1,-1 1 0,1-1 0,0 1 0,0-1 0,0 1 0,0 0 0,0-1 0,1 1 0,-1 0 0,1 0 0,-1 0 0,4-3 0,2-2 210,1 0 0,0 0 0,18-10-1,-19 12-9,22-12-59,1 1 0,0 2 1,1 1-1,1 1 0,0 1 0,0 2 1,1 2-1,0 1 0,0 1 0,1 2 1,-1 1-1,1 2 0,40 5 0,-70-5-214,0 1 0,0 0-1,0 0 1,1 0-1,-1 0 1,0 1-1,-1-1 1,1 1 0,0 0-1,0 0 1,-1 1-1,0-1 1,1 1-1,-1-1 1,0 1 0,0 0-1,0 1 1,3 4-1,-3-3 98,0 1-1,0 0 0,-1 0 1,0 0-1,0 1 0,0-1 1,-1 0-1,0 1 0,0-1 1,0 13-1,-2 1 179,-1-1-1,-1 0 1,0 0-1,-2-1 1,0 1-1,-1-1 1,-10 23-1,3-15-76,0-1-1,-2 0 1,0-1-1,-2 0 1,-1-2-1,-1 0 1,0-1-1,-35 28 1,51-46-189,0-1 0,0 1 0,-1-1 0,1 0 0,-1 0 0,1 0 0,-1-1-1,0 1 1,1-1 0,-1 0 0,0 0 0,0 0 0,0 0 0,0-1 0,0 0 0,0 1 0,-4-2 0,6 0-25,-1 0 1,1 0 0,0 0-1,0 0 1,0 0-1,0-1 1,0 1 0,0-1-1,1 1 1,-1-1-1,0 0 1,1 1-1,-1-1 1,1 0 0,0 0-1,-1 0 1,1-1-1,0 1 1,0 0 0,1 0-1,-1 0 1,0-1-1,1 1 1,-1 0 0,1-1-1,0 1 1,0-1-1,0-3 1,-1-9-1231,1 0 1,0 1-1,3-16 0,-2 20-519,1 1 0,0-1 0,1 1-1,0-1 1,8-14 0,18-24-11861</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2.407"/>
    </inkml:context>
    <inkml:brush xml:id="br0">
      <inkml:brushProperty name="width" value="0.025" units="cm"/>
      <inkml:brushProperty name="height" value="0.025" units="cm"/>
    </inkml:brush>
  </inkml:definitions>
  <inkml:trace contextRef="#ctx0" brushRef="#br0">32 0 24215,'0'0'5061,"-10"71"-2979,2-41-1602,-2 3-192,7-5-95,2-5-193,1-5-97,3-10-479,10-5-737,1-3-1314,3-3-544,-4-14-1249,-1-5-1442,-4-1-5732</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2.748"/>
    </inkml:context>
    <inkml:brush xml:id="br0">
      <inkml:brushProperty name="width" value="0.025" units="cm"/>
      <inkml:brushProperty name="height" value="0.025" units="cm"/>
    </inkml:brush>
  </inkml:definitions>
  <inkml:trace contextRef="#ctx0" brushRef="#br0">68 547 19827,'0'0'4751,"8"2"-2728,-3 0-1883,0-1 0,-1 0 0,1 0-1,0-1 1,0 1 0,0-1 0,0 0 0,0-1-1,0 1 1,0-1 0,0 0 0,0 0 0,0 0 0,-1-1-1,1 0 1,0 0 0,-1 0 0,0 0 0,1-1-1,5-4 1,6-5 213,-1-1-1,0 0 1,-1-1 0,18-24-1,-27 32-254,0 0 0,-1-1 0,0 1-1,0-1 1,-1 0 0,1 0 0,-2 0 0,1-1-1,-1 1 1,0-1 0,-1 1 0,1-1-1,-2 0 1,1-11 0,-1 18-98,0 0 0,0 0 0,-1 0 0,1 1 0,0-1 0,-1 0 0,1 0 0,0 1 0,-1-1 0,1 0 0,-1 0 0,1 1 0,-1-1 0,1 0 0,-1 1 0,0-1 0,1 1 0,-1-1 0,0 1 0,1-1 0,-1 1 0,0 0 0,0-1 0,1 1 0,-1 0 0,0-1 0,0 1 0,0 0 0,0 0 0,1 0 0,-1 0 0,0 0 0,0 0 0,0 0 0,0 0 0,0 0 0,1 0 0,-1 0 0,0 1 0,0-1 0,0 0 0,1 1 0,-1-1 0,-1 1 0,-2 0 0,0 1 0,-1 0 0,1 0 0,0 0 0,0 0 0,0 0 0,-5 6 0,-1 1 0,1 1 0,0 1 0,1 0 0,0 0 0,1 0 0,0 1 0,1 0 0,1 1 0,0-1 0,0 1 0,1 0 0,1 0 0,0 0 0,0 1 0,2-1 0,0 1 0,0-1 0,3 26 0,-1-35 0,-1-1 0,1 1 0,0-1 0,0 1 0,1-1 0,-1 0 0,1 1 0,0-1 0,0 0 0,0 0 0,0 0 0,0 0 0,0-1 0,1 1 0,0-1 0,-1 1 0,1-1 0,6 3 0,-5-2 0,1-1 0,0 0 0,1 0 0,-1-1 0,0 0 0,0 0 0,1 0 0,-1 0 0,0-1 0,1 0 0,8-1 0,-5 0 0,-1 0 0,0 0 0,0-1 0,0-1 0,-1 1 0,1-1 0,0 0 0,-1-1 0,0 0 0,0 0 0,0 0 0,0-1 0,-1 0 0,1-1 0,-1 1 0,9-12 0,-12 11-243,0 1-1,0-1 1,0 0 0,-1 0-1,0 0 1,0 0 0,-1-1-1,2-7 1,-2-53-6359,-8 10-4177</inkml:trace>
  <inkml:trace contextRef="#ctx0" brushRef="#br0" timeOffset="1">1 0 23927,'0'0'8103</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3.384"/>
    </inkml:context>
    <inkml:brush xml:id="br0">
      <inkml:brushProperty name="width" value="0.025" units="cm"/>
      <inkml:brushProperty name="height" value="0.025" units="cm"/>
    </inkml:brush>
  </inkml:definitions>
  <inkml:trace contextRef="#ctx0" brushRef="#br0">7 0 21845,'0'0'6043,"0"11"-4447,-2 70-532,-1-38-852,2 0 0,2 1 0,2-1 0,10 51 1,-11-85-216,0-1 0,1 0 1,1 0-1,-1 0 0,7 11 1,-9-18 10,0 1 0,0-1 0,0 0 0,0 1 0,0-1 0,0 0 0,0 0 0,0 0 0,0 1 0,0-1 0,1 0 1,-1-1-1,0 1 0,1 0 0,-1 0 0,1-1 0,-1 1 0,1 0 0,-1-1 0,1 0 0,-1 1 0,1-1 0,0 0 0,-1 0 1,1 0-1,0 0 0,-1 0 0,1 0 0,-1 0 0,1 0 0,0-1 0,-1 1 0,1-1 0,-1 1 0,1-1 0,1-1 1,5-3 45,-2 0 0,1-1 1,-1 0-1,1 0 0,-2-1 1,1 0-1,-1 0 1,7-11-1,36-72 291,-31 58-304,5-15-41,-18 35 0,2-1 0,-1 1 0,2 0 0,-1 0 0,2 1 0,-1 0 0,2 0 0,14-15 0,-22 26 0,-1-1 0,1 1 0,-1-1 0,1 1 0,-1-1 0,1 1 0,0 0 0,-1-1 0,1 1 0,0 0 0,0 0 0,-1-1 0,1 1 0,0 0 0,-1 0 0,1 0 0,0 0 0,0 0 0,-1 0 0,1 0 0,0 0 0,0 0 0,-1 0 0,1 1 0,0-1 0,-1 0 0,1 0 0,1 1 0,10 20 0,-4 39 0,-8-53 0,1 153 0,12-182-3359,-5 10-857,7-15-4064</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4.006"/>
    </inkml:context>
    <inkml:brush xml:id="br0">
      <inkml:brushProperty name="width" value="0.025" units="cm"/>
      <inkml:brushProperty name="height" value="0.025" units="cm"/>
    </inkml:brush>
  </inkml:definitions>
  <inkml:trace contextRef="#ctx0" brushRef="#br0">17 194 19635,'0'0'5263,"-2"9"-2220,-1-1-2463,1-2-180,0 0 0,0 0 0,0 0 0,1 1 0,0-1 0,0 7 0,1-12-367,0 1 0,0-1 1,0 0-1,1 0 0,-1 0 0,0 0 0,1 1 0,-1-1 0,0 0 0,1 0 1,0 0-1,-1 0 0,1 0 0,0 0 0,-1 0 0,1 0 0,0 0 0,0-1 1,0 1-1,0 0 0,-1 0 0,1-1 0,0 1 0,1 0 0,-1-1 0,0 1 1,0-1-1,0 0 0,0 1 0,0-1 0,0 0 0,1 0 0,-1 1 0,0-1 1,0 0-1,0 0 0,1 0 0,-1-1 0,0 1 0,0 0 0,0 0 0,2-1 1,3-1-33,0 0 1,0 0-1,0 0 1,0 0-1,-1-1 1,1 0-1,-1-1 1,0 1-1,0-1 0,0 0 1,-1 0-1,1 0 1,-1-1-1,0 1 1,0-1-1,0 0 1,4-9-1,-1 2-1,0 0-1,-1 0 0,0 0 1,-1-1-1,-1 0 0,0 0 1,3-16-1,-7 22 1,1 1 0,-1-1 0,0 0 0,0 0 0,0 1 0,-1-1 0,-1 0 0,-2-11 0,3 17 0,1-1 0,-1 1 0,0-1 0,1 1 0,-1-1 0,0 1 0,0 0 0,0 0 0,0-1 0,0 1 0,0 0 0,0 0 0,0 0 0,-1 0 0,1 0 0,0 0 0,-1 0 0,1 0 0,-1 1 0,1-1 0,-1 1 0,1-1 0,-1 1 0,1-1 0,-1 1 0,0 0 0,1 0 0,-1 0 0,1 0 0,-1 0 0,0 0 0,1 0 0,-1 0 0,1 1 0,-1-1 0,0 0 0,1 1 0,-1 0 0,1-1 0,0 1 0,-1 0 0,-2 1 0,-1 2 0,-1 0 0,1 0 0,0 1 0,0 0 0,1-1 0,0 2 0,-1-1 0,1 0 0,1 1 0,-1 0 0,1 0 0,0 0 0,-2 8 0,-6 13 0,-11 46 0,17-53 0,1 1 0,0 0 0,1-1 0,1 1 0,2 35 0,0-52 0,0 0 0,1 0 0,-1 0 0,1 0 0,0 0 0,0 0 0,0 0 0,0-1 0,1 1 0,-1 0 0,1-1 0,0 1 0,0-1 0,0 1 0,1-1 0,-1 0 0,1 0 0,0 0 0,0 0 0,0-1 0,0 1 0,0-1 0,1 0 0,-1 0 0,1 0 0,-1 0 0,1-1 0,0 1 0,0-1 0,-1 0 0,1 0 0,0 0 0,0-1 0,0 1 0,7-1 0,-4 0 0,-1-1 0,1 1 0,-1-1 0,1-1 0,-1 1 0,0-1 0,1 0 0,-1-1 0,0 1 0,0-1 0,-1 0 0,9-6 0,-4 1 0,0 0 0,0-1 0,-1 0 0,0-1 0,14-19 0,-7 3 0,0-1 0,-2 0 0,-1-1 0,15-44 0,-15 33 0,-31 121 0,12-60 0,1 1 0,0 0 0,-1 38 0,6-60 0,0 0 0,0 0 0,0 0 0,0 0 0,0 0 0,0 0 0,0 0 0,0 0 0,0-1 0,0 1 0,1 0 0,-1 0 0,0 0 0,1 0 0,-1 0 0,1 0 0,-1-1 0,1 1 0,-1 0 0,1 0 0,0-1 0,-1 1 0,1 0 0,0-1 0,-1 1 0,1-1 0,0 1 0,1 0 0,-1-1 0,1 0 0,0 0 0,-1 1 0,1-1 0,0-1 0,0 1 0,-1 0 0,1 0 0,0-1 0,-1 1 0,1-1 0,-1 1 0,1-1 0,2-1 0,3-1 0,0-1 0,0-1 0,0 0 0,-1 0 0,11-9 0,-2-6 0,0-1 0,-1 0 0,-1-1 0,-1-1 0,-1 1 0,-1-2 0,-1 1 0,-1-2 0,6-29 0,-23 147 0,4-65 0,0 0 0,1 34 0,4-61 5,0 0 0,0-1 0,0 1 0,0 0 0,0-1-1,1 1 1,-1 0 0,0-1 0,0 1 0,1-1 0,-1 1 0,0 0 0,1-1 0,-1 1 0,1-1-1,-1 1 1,1-1 0,-1 1 0,1-1 0,-1 1 0,1-1 0,0 0 0,-1 1 0,1-1 0,-1 0-1,1 0 1,0 1 0,1-1 0,28 3 137,26-12-1563,-27-7-5594,3-4-6453</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4.569"/>
    </inkml:context>
    <inkml:brush xml:id="br0">
      <inkml:brushProperty name="width" value="0.025" units="cm"/>
      <inkml:brushProperty name="height" value="0.025" units="cm"/>
    </inkml:brush>
  </inkml:definitions>
  <inkml:trace contextRef="#ctx0" brushRef="#br0">27 129 10218,'0'0'10981,"-4"10"-7848,-14 33 150,18-42-3209,-1 0 0,0 1-1,1-1 1,-1 0-1,1 0 1,0 1-1,-1-1 1,1 0-1,0 1 1,0-1-1,-1 0 1,1 1-1,0-1 1,1 0-1,-1 1 1,0-1-1,0 1 1,0-1-1,1 0 1,-1 0-1,1 1 1,-1-1-1,1 0 1,-1 0-1,1 1 1,0-1 0,0 0-1,-1 0 1,1 0-1,0 0 1,0 0-1,0 0 1,0 0-1,0-1 1,1 1-1,-1 0 1,0 0-1,0-1 1,0 1-1,1-1 1,-1 1-1,0-1 1,0 0-1,3 1 1,1 0 110,0-1 1,1 0-1,-1 0 0,0 0 0,0-1 1,0 0-1,0 0 0,0 0 1,8-4-1,-4 1-184,-1 0 0,0-1 0,0 0 0,-1-1 0,1 0 0,-1 0 0,0 0 0,-1-1 0,1 0 0,-2-1 0,1 1 0,-1-1 0,0 0 0,0 0 0,-1-1 0,0 0 0,-1 1 0,0-1 0,0 0 0,-1 0 0,0-1 0,0 1 0,-1 0 0,-1-18 0,0 26 0,0 0 0,0 0 0,0 1 0,0-1 0,0 0 0,-1 0 0,1 0 0,0 1 0,-1-1 0,1 0 0,0 1 0,-1-1 0,1 0 0,-1 1 0,1-1 0,-1 0 0,1 1 0,-1-1 0,0 1 0,1-1 0,-1 1 0,0-1 0,1 1 0,-1-1 0,0 1 0,0 0 0,1-1 0,-1 1 0,0 0 0,0 0 0,0 0 0,1 0 0,-1-1 0,0 1 0,0 0 0,0 0 0,1 1 0,-1-1 0,0 0 0,0 0 0,0 0 0,1 0 0,-2 1 0,-1 0 0,0 0 0,0 0 0,0 1 0,0-1 0,0 1 0,0-1 0,1 1 0,-1 0 0,1 0 0,-4 4 0,-4 6 0,2 1 0,-1-1 0,2 1 0,0 1 0,0 0 0,1-1 0,1 2 0,1-1 0,0 1 0,0 0 0,2-1 0,-2 30 0,4-43 0,-1 0 0,1 0 0,1 0 0,-1 0 0,0 0 0,0 0 0,0 0 0,1 0 0,-1 0 0,0 0 0,1 0 0,-1 0 0,1 0 0,-1 0 0,1-1 0,-1 1 0,1 0 0,0 0 0,-1 0 0,1-1 0,0 1 0,0 0 0,-1-1 0,1 1 0,2 0 0,-1 0 0,0 0 0,1-1 0,-1 1 0,1-1 0,-1 1 0,0-1 0,1 0 0,-1 0 0,1 0 0,4-1 0,1-1 0,0 1 0,-1-2 0,1 1 0,0-1 0,-1 0 0,9-5 0,31-25 0,-37 25 0,0 0 0,0 0 0,1 1 0,0 1 0,0 0 0,0 0 0,1 1 0,0 1 0,18-5 0,-28 9 0,0 0 0,-1 0 0,1 1 0,-1-1 0,1 1 0,-1-1 0,1 1 0,-1 0 0,1 0 0,-1-1 0,0 1 0,1 0 0,-1 0 0,0 0 0,0 0 0,0 1 0,0-1 0,0 0 0,0 0 0,0 1 0,0-1 0,0 1 0,0-1 0,-1 0 0,1 1 0,-1 0 0,1-1 0,-1 1 0,1-1 0,-1 3 0,0-2 0,1 0 0,-1 0 0,1 0 0,0 0 0,-1 0 0,1 0 0,0 0 0,0 0 0,1 0 0,-1 0 0,0-1 0,0 1 0,1 0 0,-1-1 0,1 1 0,0-1 0,-1 0 0,1 1 0,0-1 0,0 0 0,-1 0 0,1 0 0,0 0 0,3 0 0,3-1 0,0 0 0,0-1 0,0-1 0,0 1 0,0-1 0,0-1 0,-1 1 0,1-1 0,-1-1 0,1 1 0,-1-1 0,-1-1 0,10-6 0,-8 5 0,1 1 0,-1 0 0,1 0 0,0 1 0,0 0 0,1 0 0,-1 1 0,20-4 0,-27 7 4,-1 1 1,1-1-1,-1 0 0,0 1 0,1-1 1,-1 1-1,1-1 0,-1 1 0,0-1 1,0 1-1,1 0 0,-1 0 1,0 0-1,0 0 0,0 0 0,0 0 1,0 0-1,0 0 0,0 0 0,0 0 1,-1 0-1,1 1 0,0-1 0,-1 0 1,1 1-1,-1-1 0,1 0 1,-1 1-1,0-1 0,0 1 0,1-1 1,-1 0-1,0 1 0,0 1 0,0 2-257,1 1-1,-1-1 0,0 0 0,0 1 0,-1-1 0,0 0 0,0 0 1,-2 8-1,-3-7-7348</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5.613"/>
    </inkml:context>
    <inkml:brush xml:id="br0">
      <inkml:brushProperty name="width" value="0.025" units="cm"/>
      <inkml:brushProperty name="height" value="0.025" units="cm"/>
    </inkml:brush>
  </inkml:definitions>
  <inkml:trace contextRef="#ctx0" brushRef="#br0">0 118 21236,'0'0'4052,"0"11"-2787,5 64 236,23 116 0,-10-75-1300,-13-81-132,-4-18-26,2 1 0,0 0 0,1-1-1,12 34 1,-16-50-21,1 0 0,-1 1 0,0-1 0,1 0 0,-1 0 1,1 0-1,0 0 0,-1 0 0,1 0 0,0 0 0,0 0 0,0 0 0,0 0 0,-1 0 0,1-1 0,0 1 0,1 0 0,-1 0 0,0-1 0,0 1 1,0-1-1,0 1 0,0-1 0,0 0 0,1 1 0,-1-1 0,0 0 0,0 0 0,1 0 0,-1 0 0,0 0 0,0 0 0,1 0 0,-1 0 1,0 0-1,0-1 0,0 1 0,1 0 0,-1-1 0,0 1 0,0-1 0,0 0 0,0 1 0,0-1 0,0 0 0,0 1 0,0-1 0,0 0 1,0 0-1,0 0 0,0-1 0,8-7 305,0-1 1,-1 0 0,13-20 0,-19 26-278,59-101 30,-4-3 0,59-163-1,-62 141-99,-52 142-2592,-5 13-3707,-11-4-2303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449"/>
    </inkml:context>
    <inkml:brush xml:id="br0">
      <inkml:brushProperty name="width" value="0.025" units="cm"/>
      <inkml:brushProperty name="height" value="0.025" units="cm"/>
    </inkml:brush>
  </inkml:definitions>
  <inkml:trace contextRef="#ctx0" brushRef="#br0">27 1 11979,'0'0'14932,"2"13"-14089,-1 13-661,-2 0-1,0-1 1,-2 1-1,-10 49 1,7-48 798,1 1-3451,4-20-1858,6-35-266,1-11-738,-1-4-2104</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5.957"/>
    </inkml:context>
    <inkml:brush xml:id="br0">
      <inkml:brushProperty name="width" value="0.025" units="cm"/>
      <inkml:brushProperty name="height" value="0.025" units="cm"/>
    </inkml:brush>
  </inkml:definitions>
  <inkml:trace contextRef="#ctx0" brushRef="#br0">3 0 15599,'0'0'8296,"-3"72"-4613,17-44-1665,1 0-673,3 3-352,2-4-608,3-3-321,3-6-513,5-11-1537,7-7-1761,1 0-1538,-1-21-769</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6.873"/>
    </inkml:context>
    <inkml:brush xml:id="br0">
      <inkml:brushProperty name="width" value="0.025" units="cm"/>
      <inkml:brushProperty name="height" value="0.025" units="cm"/>
    </inkml:brush>
  </inkml:definitions>
  <inkml:trace contextRef="#ctx0" brushRef="#br0">258 1 9993,'-10'6'7250,"-11"7"-4883,1 1 0,-38 32 0,52-41-2007,0 0 0,1 1 0,-1 0 0,1 0 0,0 0 0,1 0-1,0 1 1,0 0 0,0-1 0,1 2 0,0-1 0,0 0 0,0 1 0,1-1 0,-2 15 0,5-21-339,0-1 1,-1 1-1,1 0 0,0-1 0,0 1 0,0-1 1,0 1-1,-1-1 0,1 1 0,0-1 0,0 0 1,0 0-1,0 1 0,0-1 0,0 0 0,0 0 1,0 0-1,0 0 0,0 0 0,0 0 0,0 0 1,0 0-1,0-1 0,0 1 0,1-1 0,29-4 362,-31 4-360,1 1 0,0 0 0,0 0-1,0-1 1,0 1 0,0-1 0,-1 1-1,1-1 1,0 1 0,0-1 0,-1 1-1,1-1 1,0 0 0,-1 1 0,1-1 0,-1 0-1,1 0 1,0 1 0,-1-1 0,0 0-1,1 0 1,-1 0 0,0 0 0,1 0-1,-1 1 1,0-1 0,0 0 0,0 0-1,0 0 1,0 0 0,0 0 0,0 0-1,0 0 1,0 0 0,0 0 0,0 0-1,-1-1 1,-23-29 842,23 31-865,0-1 0,0 1 0,-1-1 0,1 1 0,0 0 0,0-1 0,-1 1 0,1 0 0,0 0 0,-1 0 0,1 0 0,0 0 0,-1 0 0,1 0 0,0 0 0,-1 1 0,1-1 0,0 0 0,0 1 0,-1-1 0,1 1 0,0 0 0,0-1 0,0 1 0,0 0 0,0-1 0,0 1 0,-2 2 0,-28 24 0,25-20 0,-1 1 0,1 0 0,1 0 0,0 1 0,0 0 0,0 0 0,1 0 0,1 0 0,-1 0 0,1 1 0,1 0 0,0-1 0,0 1 0,0 18 0,2-27 0,0-1 0,0 0 0,0 1 0,0-1 0,0 0 0,0 1 0,0-1 0,0 0 0,1 1 0,-1-1 0,0 0 0,0 0 0,0 1 0,0-1 0,1 0 0,-1 0 0,0 1 0,0-1 0,0 0 0,1 0 0,-1 1 0,0-1 0,0 0 0,1 0 0,-1 0 0,0 1 0,0-1 0,1 0 0,-1 0 0,0 0 0,1 0 0,-1 0 0,0 0 0,1 0 0,-1 0 0,0 0 0,1 0 0,0 0 0,18-4 0,14-14 0,-21 10 0,0-1 0,-1-1 0,0 1 0,15-19 0,-22 22 0,0 0 0,0 0 0,0-1 0,-1 1 0,0-1 0,0 0 0,-1 0 0,0 0 0,0 0 0,0 0 0,0-9 0,17-65 0,-20 80 0,0 1 0,1-1 0,-1 1 0,0-1 0,0 1 0,1-1 0,-1 1 0,0 0 0,0-1 0,0 1 0,0 0 0,0 0 0,1-1 0,-1 1 0,0 0 0,0 0 0,0 0 0,0 0 0,0 0 0,0 1 0,0-1 0,1 0 0,-3 1 0,-22 4 0,17 2 0,1 1 0,0-1 0,0 1 0,0 0 0,1 1 0,0 0 0,1 0 0,0 0 0,0 0 0,1 1 0,0 0 0,1 0 0,0 0 0,1 0 0,0 0 0,0 1 0,1-1 0,1 19 0,0-27 0,0-1 0,0 1 0,0 0 0,0-1 0,1 1 0,-1-1 0,0 1 0,1-1 0,-1 1 0,1-1 0,0 1 0,-1-1 0,1 0 0,0 1 0,0-1 0,0 0 0,0 0 0,0 0 0,0 1 0,1-1 0,-1 0 0,0 0 0,2 0 0,0 1 0,0-1 0,1 1 0,-1-1 0,1 0 0,0 0 0,-1 0 0,1-1 0,0 1 0,6-1 0,-1 0 0,0-1 0,0 1 0,-1-2 0,1 1 0,0-1 0,0-1 0,14-6 0,-14 5 0,-1-1 0,1 0 0,-2-1 0,1 0 0,-1 0 0,0-1 0,0 0 0,0 0 0,-1 0 0,0-1 0,-1 0 0,0 0 0,0 0 0,0-1 0,-1 0 0,-1 0 0,1 0 0,-1 0 0,-1 0 0,0-1 0,0 1 0,-1-1 0,0 1 0,-1-1 0,0 0 0,0 1 0,-3-12 0,3 19 0,-1-1 0,0 1 0,1 0 0,-1-1 0,0 1 0,0 0 0,-1 0 0,1-1 0,0 1 0,-1 0 0,1 0 0,-1 1 0,0-1 0,0 0 0,1 0 0,-1 1 0,0-1 0,0 1 0,-1 0 0,1-1 0,0 1 0,0 0 0,-1 0 0,1 1 0,0-1 0,-1 0 0,1 1 0,-1 0 0,1-1 0,-1 1 0,-3 0 0,-8 1 0,-1 0 0,1 0 0,-1 2 0,-18 5 0,0-1 0,71-8-4490,-13-4-3095</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7.280"/>
    </inkml:context>
    <inkml:brush xml:id="br0">
      <inkml:brushProperty name="width" value="0.025" units="cm"/>
      <inkml:brushProperty name="height" value="0.025" units="cm"/>
    </inkml:brush>
  </inkml:definitions>
  <inkml:trace contextRef="#ctx0" brushRef="#br0">7 137 18866,'-3'-11'656,"1"-1"0,1 0 0,0 0 0,1-16 0,0 25-337,0 0 0,0 0 0,1 0 0,-1 0-1,1 0 1,-1 0 0,1 1 0,0-1 0,0 0-1,0 0 1,1 0 0,-1 1 0,1-1-1,-1 1 1,1-1 0,0 1 0,0 0 0,0-1-1,0 1 1,0 0 0,1 0 0,3-2 0,-6 4-250,1 0 0,-1 0 1,1 1-1,-1-1 1,1 0-1,-1 0 1,1 0-1,-1 0 0,0 1 1,1-1-1,-1 0 1,1 0-1,-1 1 1,1-1-1,-1 0 1,0 1-1,1-1 0,-1 1 1,0-1-1,1 0 1,-1 1-1,0-1 1,0 1-1,1-1 0,-1 1 1,0-1-1,0 1 1,0-1-1,0 1 1,0-1-1,1 1 1,-1-1-1,0 1 0,0-1 1,0 1-1,0-1 1,-1 1-1,1 0 1,2 27 228,-2-25-112,-1 47-79,0-36-109,1 0 1,0 1-1,0-1 1,2 1-1,0-1 1,3 15-1,-5-29 2,0 1 0,1-1 0,-1 0 0,0 1 0,0-1 0,0 1 0,0-1 0,1 0 0,-1 1 0,0-1 0,0 1 0,0-1 0,1 0 0,-1 1 0,0-1 0,1 0 0,-1 0 0,0 1 0,1-1 0,-1 0 0,0 0 0,1 1 0,-1-1 0,1 0 0,-1 0 0,0 0 0,1 0 0,-1 0 0,1 0 0,-1 1 0,1-1 0,-1 0 0,0 0 0,1 0 0,15-11 0,12-26 0,-24 31 0,9-14 0,29-37 0,-41 54 0,1 0 0,1 1 0,-1 0 0,0-1 0,1 1 0,-1 0 0,1 0 0,-1 0 0,1 1 0,0-1 0,0 1 0,0-1 0,0 1 0,0 0 0,0 0 0,4 0 0,-6 1 0,0 0 0,0 1 0,0-1 0,0 0 0,0 1 0,0-1 0,-1 1 0,1-1 0,0 1 0,0 0 0,-1-1 0,1 1 0,0 0 0,-1 0 0,1-1 0,0 1 0,-1 0 0,1 0 0,-1 0 0,0 0 0,1 0 0,-1 0 0,0 0 0,1-1 0,-1 1 0,0 0 0,0 2 0,5 33 0,-5-28 0,1 26 0,3 19 0,1-49 104,2-13-92,2-14-2066,-4-7-4688</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7.938"/>
    </inkml:context>
    <inkml:brush xml:id="br0">
      <inkml:brushProperty name="width" value="0.025" units="cm"/>
      <inkml:brushProperty name="height" value="0.025" units="cm"/>
    </inkml:brush>
  </inkml:definitions>
  <inkml:trace contextRef="#ctx0" brushRef="#br0">138 5 10570,'0'0'21359,"-9"-2"-20628,3 1-714,-1 0 0,0 1-1,0 0 1,0 0 0,0 0-1,0 1 1,-7 2 0,10-3-19,1 1 1,0 0 0,-1 0-1,1 0 1,0 1 0,-1-1-1,1 1 1,0 0 0,0 0-1,0 0 1,0 0 0,1 0-1,-1 0 1,0 1 0,1-1-1,0 1 1,0 0 0,0 0-1,-3 4 1,5-6-26,0 0 1,0 0-1,-1 0 0,1 0 1,0 1-1,0-1 0,0 0 1,1 0-1,-1 0 0,0 0 0,0 0 1,0 0-1,1 0 0,-1 0 1,1 0-1,-1 0 0,1 0 1,-1 0-1,1-1 0,-1 1 1,1 0-1,0 0 0,-1 0 1,1-1-1,0 1 0,0 0 0,0-1 1,0 1-1,0-1 0,-1 1 1,1-1-1,0 1 0,0-1 1,0 1-1,0-1 0,0 0 1,2 0-1,48 15-1469,-38-12 1289,-5-1 137,1 0 0,-1 1 0,0 0 0,0 1 0,0-1 1,-1 2-1,11 6 0,-16-9 114,0-1 0,-1 0 0,1 1 0,-1-1-1,1 1 1,-1 0 0,0-1 0,0 1 0,0 0 0,0 0 0,0 0 0,0 0 0,0-1 0,0 1 0,-1 1 0,1-1 0,-1 0 0,0 0-1,1 0 1,-1 0 0,0 0 0,0 0 0,0 0 0,-1 0 0,1 0 0,0 0 0,-1 0 0,1 0 0,-1 0 0,0 0 0,0 0 0,0 0-1,0 0 1,0 0 0,0 0 0,0-1 0,-2 3 0,-2 1 26,1 0 0,-1 0 0,0 0 0,0-1-1,-1 0 1,1 0 0,-1 0 0,0 0 0,0-1 0,0 0 0,-1-1 0,1 1-1,-1-1 1,1 0 0,-1-1 0,0 0 0,0 0 0,0 0 0,1-1-1,-1 0 1,0 0 0,-13-3 0,19 3-143,0 0 0,0 0 1,0 0-1,1 0 0,-1 0 0,0 0 0,0-1 0,0 1 1,0 0-1,1-1 0,-1 1 0,0-1 0,0 1 0,1-1 1,-1 1-1,0-1 0,1 1 0,-1-1 0,0 0 1,1 1-1,-1-1 0,1 0 0,-1 0 0,1 1 0,0-1 1,-1 0-1,1 0 0,0 0 0,-1 0 0,1 1 1,0-1-1,0 0 0,0 0 0,0 0 0,0 0 0,0 0 1,0 0-1,0 1 0,0-1 0,0 0 0,0 0 0,1 0 1,-1 0-1,0 0 0,1 0 0,0-2-417,1 0-1,-1 1 1,1-1-1,-1 0 1,1 1-1,0 0 1,0 0-1,0-1 1,0 1-1,0 0 1,1 1-1,3-4 0,24-8-6464,5 0-2564</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8.545"/>
    </inkml:context>
    <inkml:brush xml:id="br0">
      <inkml:brushProperty name="width" value="0.025" units="cm"/>
      <inkml:brushProperty name="height" value="0.025" units="cm"/>
    </inkml:brush>
  </inkml:definitions>
  <inkml:trace contextRef="#ctx0" brushRef="#br0">114 100 18930,'0'0'4191,"-10"0"-1271,6-1-2833,0 1-1,0 0 1,1 0 0,-1 0 0,0 1 0,0-1 0,1 1 0,-1 0-1,0 0 1,1 0 0,-1 1 0,1-1 0,-1 1 0,1 0 0,-1 0 0,1 0-1,0 0 1,0 0 0,0 1 0,1 0 0,-1-1 0,0 1 0,1 0 0,0 0-1,0 0 1,0 1 0,0-1 0,0 1 0,1-1 0,-1 1 0,1-1-1,-1 5 1,0 3-52,0-1-1,0 1 0,2-1 0,0 21 0,0-31-36,-1 1 0,1 0-1,1-1 1,-1 1 0,0 0-1,0-1 1,0 1 0,0 0 0,0-1-1,1 1 1,-1 0 0,0-1-1,0 1 1,1 0 0,-1-1 0,1 1-1,-1-1 1,0 1 0,1-1-1,-1 1 1,1-1 0,-1 1 0,1-1-1,0 1 1,-1-1 0,1 0-1,-1 1 1,1-1 0,0 0 0,0 1-1,25-4 148,-20 1-19,0-1 0,-1 1 0,1-1 0,-1 0 0,1-1 0,6-5 0,-2-2 159,-1-1 1,-1 1 0,12-22-1,-15 23-194,1-1 0,1 1 0,0 1-1,0-1 1,15-13 0,-22 22-108,1 1 1,-1 0-1,0 0 1,1-1-1,-1 1 1,1 0 0,-1 0-1,1 0 1,-1 0-1,0 0 1,1 0-1,-1 0 1,1 0-1,-1 0 1,1 0 0,-1 0-1,1 0 1,-1 0-1,0 0 1,1 0-1,-1 0 1,1 0-1,-1 0 1,1 1 0,-1-1-1,0 0 1,1 0-1,-1 0 1,1 1-1,-1-1 1,0 0-1,1 1 1,-1-1-1,0 0 1,0 1 0,1-1-1,-1 0 1,0 1-1,0-1 1,1 1-1,-1-1 1,0 0-1,0 1 1,0-1 0,0 1-1,0-1 1,0 1-1,0-1 1,0 0-1,0 1 1,0-1-1,0 1 1,0-1 0,0 1-1,0-1 1,0 1-1,0 0 1,2 36 33,-2-30 7,-1 18 53,1-20 70,-1 0 1,1 0-1,0 0 0,0 1 0,0-1 0,1 0 0,2 10 0,-3-15-135,1 0-1,-1 0 0,0 1 1,1-1-1,-1 0 0,0 0 1,1 0-1,-1 1 0,0-1 1,1 0-1,-1 0 0,1 0 1,-1 0-1,0 0 0,1 0 1,-1 0-1,1 0 0,-1 0 1,0 0-1,1 0 0,-1 0 1,1 0-1,-1-1 0,0 1 1,1 0-1,-1 0 0,0 0 1,1 0-1,-1-1 0,1 1 1,-1 0-1,0 0 0,0-1 1,1 1-1,-1 0 0,0-1 1,0 1-1,1 0 0,-1-1 1,0 1-1,0 0 0,0-1 1,1 0-1,13-17 190,-13 16-196,8-10-5,9-15 0,2 0 0,1 1 0,33-31 0,-52 55 0,-1 1 0,1-1 0,0 1 0,0 0 0,0-1 0,0 1 0,0 0 0,0 0 0,0 0 0,0 1 0,0-1 0,0 0 0,3 0 0,-4 1 0,0 0 0,0 1 0,0-1 0,0 0 0,-1 0 0,1 0 0,0 1 0,0-1 0,0 0 0,-1 1 0,1-1 0,0 1 0,0-1 0,-1 1 0,1-1 0,-1 1 0,1-1 0,0 1 0,-1 0 0,1-1 0,-1 1 0,1 0 0,-1-1 0,1 2 0,2 6 0,-1 0 0,0 0 0,0 1 0,-1-1 0,0 0 0,0 9 0,7 31 0,-7-47 0,-1 0 0,1 0 0,-1 0 0,1-1 0,-1 1 0,1 0 0,0-1 0,-1 1 0,1 0 0,0-1 0,0 1 0,-1-1 0,1 1 0,0-1 0,0 1 0,0-1 0,0 1 0,-1-1 0,1 0 0,0 0 0,0 1 0,0-1 0,0 0 0,0 0 0,0 0 0,0 0 0,0 0 0,0 0 0,0 0 0,0-1 0,0 1 0,0 0 0,0 0 0,-1-1 0,1 1 0,0-1 0,0 1 0,0-1 0,0 1 0,-1-1 0,1 1 0,0-1 0,0 0 0,0 0 0,37-35 0,-33 31 0,3-4 0,11-12 0,38-30 0,-52 46 0,1 1 0,0 0 0,0 0 0,0 1 0,0-1 0,1 1 0,-1 1 0,1-1 0,0 1 0,0 1 0,0-1 0,9 0 0,-14 2 0,-1 0 0,0 0 0,0 0 0,1 0 0,-1 0 0,0 0 0,0 1 0,1-1 0,-1 1 0,0-1 0,0 1 0,0-1 0,0 1 0,0-1 0,0 1 0,0 0 0,0 0 0,0 0 0,0 0 0,0-1 0,0 1 0,0 0 0,-1 0 0,1 0 0,0 1 0,-1-1 0,1 0 0,-1 0 0,1 0 0,-1 0 0,0 1 0,1-1 0,-1 2 0,1 55 0,-2-53 0,1 0 0,-1 0 0,1 1 0,0-1 0,1 0 0,-1 0 0,1 0 0,2 8 0,-3-13 0,1 0 0,-1 0 0,1 0 0,-1 0 0,1 0 0,-1-1 0,0 1 0,1 0 0,-1 0 0,1 0 0,-1 0 0,1-1 0,-1 1 0,0 0 0,1 0 0,-1-1 0,0 1 0,1 0 0,-1-1 0,0 1 0,1 0 0,-1-1 0,0 1 0,0 0 0,1-1 0,-1 1 0,0-1 0,0 1 0,0 0 0,1-1 0,-1 1 0,0-2 0,14-22 0,-10 17 0,13-18-1233,-14 18-4933</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09.338"/>
    </inkml:context>
    <inkml:brush xml:id="br0">
      <inkml:brushProperty name="width" value="0.025" units="cm"/>
      <inkml:brushProperty name="height" value="0.025" units="cm"/>
    </inkml:brush>
  </inkml:definitions>
  <inkml:trace contextRef="#ctx0" brushRef="#br0">0 74 12172,'0'0'18219,"1"12"-18016,0-7-184,-1 11 27,2-1 0,0 0 0,0 1 0,2-1 0,0 0 0,0 0 0,2-1 0,11 25 0,-15-37-27,-1 0-1,1-1 1,-1 1 0,1 0 0,0-1 0,0 1 0,0-1 0,0 0 0,0 1-1,0-1 1,0 0 0,0 0 0,0 0 0,1-1 0,-1 1 0,0 0-1,1-1 1,-1 1 0,0-1 0,1 0 0,-1 0 0,1 0 0,-1 0 0,0-1-1,1 1 1,-1 0 0,0-1 0,1 0 0,-1 1 0,0-1 0,0 0-1,0 0 1,0 0 0,0-1 0,0 1 0,0 0 0,2-3 0,9-5 164,0-1 1,-1-1 0,0 0-1,11-15 1,-17 19-148,16-21 41,-17 21-78,0 0 0,0 0 0,0 0 0,1 1 0,0 0 0,1 0 0,13-9 0,-20 15 0,1 0 0,0 0-1,-1 0 1,1 0 0,-1 0 0,1 0 0,0 0 0,-1 0-1,1 0 1,-1 0 0,1 0 0,0 1 0,-1-1-1,1 0 1,-1 0 0,1 1 0,-1-1 0,1 0 0,-1 1-1,1-1 1,-1 1 0,1-1 0,-1 0 0,0 1-1,1-1 1,-1 1 0,0-1 0,1 1 0,-1-1-1,0 1 1,1 0 0,-1-1 0,0 1 0,0-1 0,0 1-1,0-1 1,0 1 0,0 0 0,0-1 0,0 2-1,6 31-43,-6-28 54,2 13 16,-1-10-18,-1-1-1,1 0 1,0 0 0,1 1-1,-1-1 1,2 0 0,-1 0-1,6 12 1,-7-19-7,-1 1 0,1 0 0,0-1 0,-1 1 0,1-1 0,0 1 0,-1-1 0,1 1 0,0-1 0,-1 0 0,1 1 0,0-1 0,0 0 0,0 0 0,-1 1 0,1-1 0,0 0 0,0 0 0,0 0 0,0 0 0,-1 0 0,1 0 0,0 0 0,0 0 0,0 0 0,-1-1 0,1 1 0,0 0 0,0 0 0,0-1 0,-1 1 0,1-1 0,0 1 0,-1 0 0,1-1 0,0 1 0,-1-1 0,1 0 0,-1 1 0,1-1 0,0 1 0,-1-2 0,27-32 0,-24 29 0,108-178 0,-110 182 1,0 0 0,-1-1 0,1 1 0,0 0-1,0 0 1,0 0 0,0-1 0,0 1 0,0 0 0,0 0 0,0 0 0,0 1-1,0-1 1,1 0 0,-1 0 0,0 1 0,1-1 0,-1 1 0,2-1 0,-2 1 0,-1 0 0,1 0-1,0 1 1,0-1 0,-1 1 0,1-1 0,0 1 0,-1-1 0,1 1 0,-1-1 0,1 1 0,-1-1 0,1 1 0,-1-1 0,1 1 0,-1 0 0,1-1 0,-1 1 0,0 0 0,1 0 0,-1-1 0,0 1 0,0 0 0,1 1 0,2 11-27,-1 1 1,-1-1-1,1 16 0,-1-14-89,-1-9-349,1-1-1,-1 1 1,2-1-1,-1 1 1,0-1 0,1 1-1,0-1 1,0 0 0,1 0-1,2 5 1,-4-9 158,0 0 1,0 0-1,0 0 0,0 0 1,0 0-1,0 0 0,0 0 1,0 0-1,1-1 1,-1 1-1,0 0 0,0-1 1,1 1-1,-1-1 0,0 0 1,1 1-1,-1-1 0,2 0 1,0 0-211,-1 0 1,1 0 0,-1-1-1,1 1 1,0-1 0,-1 0 0,1 0-1,-1 0 1,0 0 0,1 0 0,-1-1-1,0 1 1,3-2 0,22-21-7797</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0.270"/>
    </inkml:context>
    <inkml:brush xml:id="br0">
      <inkml:brushProperty name="width" value="0.025" units="cm"/>
      <inkml:brushProperty name="height" value="0.025" units="cm"/>
    </inkml:brush>
  </inkml:definitions>
  <inkml:trace contextRef="#ctx0" brushRef="#br0">118 250 20467,'-8'5'3065,"-5"3"-2133,1 1 1,0 0-1,0 1 0,-12 14 1,21-21-839,-1 1 0,1-1 0,0 1-1,0 0 1,1 0 0,-1 0 0,1 0 0,0 0 0,0 1 0,0-1-1,0 1 1,1 0 0,0-1 0,0 1 0,0 0 0,0 0 0,1-1-1,0 1 1,1 9 0,-1-13-90,1-1 0,-1 1 0,0 0 0,1-1 0,-1 1-1,1-1 1,-1 0 0,1 1 0,0-1 0,-1 1 0,1-1 0,-1 0 0,1 1-1,0-1 1,-1 0 0,1 0 0,0 0 0,-1 1 0,1-1 0,0 0 0,-1 0-1,1 0 1,0 0 0,-1 0 0,1 0 0,0 0 0,0 0 0,-1-1 0,1 1 0,-1 0-1,1 0 1,0-1 0,-1 1 0,1 0 0,0 0 0,-1-1 0,1 1 0,0-1-1,24-15 487,-19 9-362,0-1 1,0 0-1,-1 0 1,-1 0-1,1-1 0,-1 1 1,-1-1-1,1 0 1,-2-1-1,1 1 1,-1 0-1,-1-1 1,1 1-1,-2-1 1,1-13-1,-1 23-128,0 0 0,0-1 0,0 1 0,0 0 0,0-1 0,0 1 0,0 0 0,-1 0 0,1-1 0,0 1 0,0 0 0,0-1 0,0 1 0,0 0 0,0-1 0,0 1 0,-1 0 0,1 0 0,0-1 0,0 1 0,0 0 0,-1 0 0,1 0 0,0-1 0,0 1 0,-1 0 0,1 0 0,0 0 0,0 0 0,-1-1 0,1 1 0,0 0 0,-1 0 0,1 0 0,0 0 0,-1 0 0,1 0 0,0 0 0,0 0 0,-1 0 0,1 0 0,0 0 0,-1 0 0,1 0 0,0 0 0,-1 0 0,1 0 0,0 0 0,-1 1 0,1-1 0,0 0 0,0 0 0,-1 0 0,1 0 0,0 1 0,0-1 0,-1 0 0,1 0 0,0 0 0,0 1 0,-1-1 0,-13 17 0,12-14-155,1 1 1,-1-1-1,1 1 1,0 0-1,0 0 0,0-1 1,1 1-1,-1 0 1,1 0-1,0 0 1,0 0-1,0 0 0,0 0 1,1-1-1,0 1 1,0 0-1,2 6 0,-2-9 34,0 1 0,1 0 0,-1-1 1,1 1-1,-1 0 0,1-1 0,0 0 0,-1 1 0,1-1 0,0 0 0,0 0 0,0 0 0,0 0 0,0 0 0,0-1 0,0 1 0,1-1 0,-1 1 0,0-1 0,0 0 0,0 0 0,1 0 0,-1 0 0,0 0 0,0 0 0,0 0 0,0-1 0,1 1 0,-1-1 0,0 0 1,0 0-1,2-1 0,5-1-334,-1-1 1,0 0 0,0-1 0,0 1 0,0-2 0,0 1-1,-1-1 1,0 0 0,-1-1 0,1 0 0,-1 0 0,0 0-1,-1 0 1,5-10 0,-5 10 836,-1 0 0,-1-1 0,0 1 0,0-1 0,0 1 0,-1-1 0,0 0 0,0 0 0,-1 0 0,0-9 0,-16 45 1268,8-3-1215,0 0 1,2 1-1,1 0 1,-2 48-1,11 107 1300,1-39-2305,-6-127 530,-1-1 1,-1 0 0,0 1 0,-4 13 0,5-24 137,0 0 1,0 0-1,-1 0 0,1 0 1,-1 0-1,0 0 0,0 0 1,0-1-1,0 1 0,-1-1 1,1 0-1,-1 1 1,0-1-1,0 0 0,0-1 1,-1 1-1,-6 4 0,9-7-68,1 0 1,-1 1-1,0-1 0,1 0 0,-1 0 0,0 0 0,1 0 0,-1 0 0,0 0 0,1 0 0,-1 0 1,0 0-1,1 0 0,-1 0 0,0 0 0,1-1 0,-1 1 0,0 0 0,1 0 0,-1-1 0,1 1 1,-1 0-1,0-1 0,1 1 0,-1-1 0,1 1 0,-1-1 0,1 1 0,-1-1 0,1 1 0,0-1 1,-1 1-1,1-1 0,0 0 0,-1 1 0,1-1 0,0 1 0,0-1 0,0 0 0,-1 0 1,-4-29 64,4 28-79,0-25-3,0-1 1,2 1 0,1 0-1,1 0 1,1 0 0,1 0 0,2 1-1,1 0 1,13-30 0,12-16 318,78-122-1,-49 92-197,-56 93-97,-1 0-1,0-1 1,0 1 0,-1-1 0,0 0 0,0 0 0,-1-1 0,-1 1-1,3-21 1,-5 30-38,0 1 0,0 0 0,0-1 0,0 1 0,0-1 0,0 1 0,0 0 0,-1-1 0,1 1 0,0 0 0,0-1 0,0 1 0,0 0 0,-1 0 0,1-1 0,0 1 0,0 0 0,-1-1-1,1 1 1,0 0 0,-1 0 0,1 0 0,0-1 0,-1 1 0,1 0 0,0 0 0,-1 0 0,1 0 0,0 0 0,-1-1 0,1 1 0,-1 0 0,1 0 0,0 0 0,-1 0 0,1 0 0,0 0 0,-1 0 0,1 1 0,0-1 0,-1 0 0,1 0 0,-1 0 0,1 0 0,0 0-1,-1 0 1,1 1 0,-1-1 0,-18 10-81,11-2 69,1 0 0,-1 1 0,2 0 0,-1 0 0,1 0 0,1 1-1,0-1 1,-8 22 0,10-23 33,0 1-1,0-1 0,1 1 0,0-1 0,1 1 0,-1 0 0,2 0 0,-1 0 0,1 0 1,1 0-1,2 15 0,-2-22-15,0 0 0,0 0-1,0 0 1,0 0 0,1 0 0,-1-1 0,1 1 0,-1-1 0,1 1 0,-1-1-1,1 1 1,0-1 0,-1 0 0,1 0 0,0 0 0,0 0 0,0 0 0,0 0-1,0 0 1,0-1 0,0 1 0,0-1 0,0 0 0,0 1 0,1-1 0,-1 0-1,0 0 1,0 0 0,0-1 0,3 1 0,2-1 5,1 0 0,0 0 0,-1-1 0,1 0 0,-1 0 0,0-1 0,8-4 0,2-3-9,-1 0 0,-1-2 0,0 0 0,0 0 0,-1-2 0,-1 0 0,0 0 0,19-30 0,-37 83 0,-3-13 0,1 1 0,2-1 0,1 1 0,-2 36 0,6-62 0,0 0 0,0 0 0,0 0 0,0-1 0,0 1 0,0 0 0,0 0 0,0 0 0,0 0 0,0 0 0,1-1 0,-1 1 0,0 0 0,0 0 0,1 0 0,-1-1 0,1 1 0,-1 0 0,1 0 0,-1-1 0,1 1 0,0 0 0,13-7 0,10-29 0,1-28-2398,-20 47 615,-1 0 0,0 0 0,-1 0 1,1-20-1,-1-22-7629</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0.600"/>
    </inkml:context>
    <inkml:brush xml:id="br0">
      <inkml:brushProperty name="width" value="0.025" units="cm"/>
      <inkml:brushProperty name="height" value="0.025" units="cm"/>
    </inkml:brush>
  </inkml:definitions>
  <inkml:trace contextRef="#ctx0" brushRef="#br0">26 1 19795,'0'0'8135,"-25"57"-7654,25-44-449,10-2-160,8-1-2178,2-2-2979,1 2-6983</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0.932"/>
    </inkml:context>
    <inkml:brush xml:id="br0">
      <inkml:brushProperty name="width" value="0.025" units="cm"/>
      <inkml:brushProperty name="height" value="0.025" units="cm"/>
    </inkml:brush>
  </inkml:definitions>
  <inkml:trace contextRef="#ctx0" brushRef="#br0">51 471 16784,'0'0'4399,"-7"11"-871,-20 33-666,26-43-2788,0 0 0,0 0 0,0 1 1,0-1-1,1 0 0,-1 1 0,1-1 0,-1 0 1,1 1-1,-1-1 0,1 1 0,0-1 0,0 1 1,0-1-1,0 1 0,0-1 0,0 1 1,0 1-1,1-3-49,-1 1 1,0-1-1,1 0 1,-1 1-1,1-1 1,-1 1-1,1-1 1,0 0-1,-1 0 1,1 1-1,-1-1 1,1 0-1,0 0 1,-1 1-1,1-1 1,-1 0-1,1 0 1,0 0-1,-1 0 1,1 0-1,0 0 0,-1 0 1,1 0-1,0 0 1,-1-1-1,2 1 1,41-17 769,-29 7-703,0 0-1,-1 0 1,0-1 0,-1-1-1,0 0 1,-1-1-1,0 0 1,-1-1 0,-1 0-1,0 0 1,-1-1-1,-1 0 1,9-25 0,-7 13 35,-1-1 0,-1 0 1,-2 0-1,0 0 0,-2 0 0,-2-1 1,-1-33-1,0 57-127,0 1 0,-1 0 0,1 0 0,-1 0 0,0 0 0,0 0 0,0 0 0,-1 0 0,1 0 0,-1 0 0,0 1 0,0-1 0,0 1 0,-1-1 0,1 1 0,-5-4 0,5 5 0,0 1 0,-1 0 0,1 0 0,0 0 0,-1 0 0,1 0 0,-1 0 0,1 1 0,-1-1 0,1 1 0,-1 0 0,1-1 0,-1 1 0,1 0 0,-1 1 0,0-1 0,1 0 0,-1 1 0,1-1 0,-1 1 0,1 0 0,0 0 0,-1 0 0,1 0 0,0 1 0,0-1 0,-1 0 0,-1 3 0,-11 7 0,0 0 0,1 1 0,1 0 0,0 1 0,0 1 0,-10 15 0,15-19 0,1 0 0,1 0 0,0 1 0,0 0 0,1 0 0,0 0 0,1 0 0,0 1 0,1 0 0,-2 14 0,5-23-3,0 0 0,0 0 1,1 0-1,-1 0 0,1 0 0,0 0 1,-1 0-1,1-1 0,1 1 0,-1 0 1,0 0-1,1-1 0,-1 1 0,1-1 1,0 0-1,0 1 0,0-1 0,0 0 0,0 0 1,1 0-1,-1 0 0,0-1 0,1 1 1,-1-1-1,1 1 0,0-1 0,0 0 1,5 2-1,10 3-88,1-1-1,0 0 1,27 2 0,-16-2-142,-22-4-44,8 2 28,0 0 0,0 1 0,0 1 0,23 10 0,-36-13 189,1 0 1,-1 0-1,0 0 0,1 0 0,-1 1 1,0-1-1,0 1 0,-1-1 0,1 1 0,-1 0 1,1 0-1,-1 1 0,0-1 0,0 0 1,0 1-1,-1-1 0,1 1 0,-1-1 1,0 1-1,0 0 0,0 0 0,0-1 0,-1 1 1,1 7-1,-2-4-328,1-1 0,-1 1 1,0-1-1,0 0 0,0 1 0,-1-1 1,0 0-1,-4 8 0,-20 22-6948,16-29 1325</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1.305"/>
    </inkml:context>
    <inkml:brush xml:id="br0">
      <inkml:brushProperty name="width" value="0.025" units="cm"/>
      <inkml:brushProperty name="height" value="0.025" units="cm"/>
    </inkml:brush>
  </inkml:definitions>
  <inkml:trace contextRef="#ctx0" brushRef="#br0">5 57 13773,'0'0'17569,"1"14"-17094,-3 177 162,-2-7-324,4-182-313,0 0 0,0 0 0,0 0 0,1 0 0,-1 0 0,0 0 0,1 0 0,-1 0 0,1 0 0,0 0 0,0 0 0,0 0 0,-1 0 0,2-1 0,-1 1 0,2 2 0,-2-3 0,0 0 0,0-1 0,0 1 0,0-1 0,0 1 0,0-1 0,0 1 0,1-1 0,-1 0 0,0 0 0,0 1 0,0-1 0,0 0 0,1 0 0,-1 0 0,0 0 0,0-1 0,0 1 0,0 0 0,3-1 0,2-2 0,1 1 0,-1-2 0,0 1 0,0-1 0,-1 1 0,1-2 0,-1 1 0,7-7 0,26-28 0,-2-1 0,-2-2 0,-2-1 0,-1-2 0,-3-1 0,41-88 0,-56 93 0,-16 27 0,2 13 0,1 1 0,-1 0 0,0 0 0,0 0 0,1 0 0,-1 0 0,0 0 0,0 0 0,0 0 0,1 0 0,-1 0 0,0 1 0,0-1 0,0 0 0,1 0 0,-1 1 0,0-1 0,1 1 0,-1-1 0,0 0 0,1 1 0,-1-1 0,0 2 0,-26 23-2481,-6 26-5922,28-42 6865,-8 12-6123</inkml:trace>
  <inkml:trace contextRef="#ctx0" brushRef="#br0" timeOffset="1">244 298 12460,'0'0'8872,"-15"59"-4163,12-31-994,2 1-1569,1-4-1281,0-7-865,6-4 0,9-6 0,0-8 0,3 0 0,1-3-416,-1-12-3076,-3-2-2914,0-2-3363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1:42.806"/>
    </inkml:context>
    <inkml:brush xml:id="br0">
      <inkml:brushProperty name="width" value="0.025" units="cm"/>
      <inkml:brushProperty name="height" value="0.025" units="cm"/>
    </inkml:brush>
  </inkml:definitions>
  <inkml:trace contextRef="#ctx0" brushRef="#br0">6 91 10954,'-4'9'5382,"3"22"-4484,1-26-318,0 15 197,0 9 123,0 1 0,10 54 0,-9-76-692,1 0-1,0-1 1,0 1 0,1 0 0,0-1 0,1 0-1,0 0 1,0 0 0,0 0 0,1-1-1,0 1 1,0-1 0,0 0 0,1-1-1,10 9 1,-14-12-116,1 0 0,0 0 0,0 0 1,0 0-1,0-1 0,1 1 0,-1-1 0,0 0 0,1 1 0,-1-2 0,1 1 0,-1 0 0,1-1 0,-1 1 0,1-1 0,-1 0 0,1 0 0,-1-1 0,1 1 1,5-2-1,-5 0 72,0 0 1,0 0-1,0-1 1,0 1 0,0-1-1,-1 0 1,0 0-1,1 0 1,-1-1 0,0 1-1,-1-1 1,1 1-1,0-1 1,1-4 0,4-8 191,-1-1-1,-1 1 1,0-1 0,-1 0 0,-1 0 0,-1-1 0,2-18 0,-3 15-229,1-6 3,-1 0-1,-1 1 0,-1-1 0,-1 0 0,-7-36 0,2 51-265,2 21-270,2 20-1209,2-25 969,0 12-2654,3-7-1946,5-5-5218</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2.409"/>
    </inkml:context>
    <inkml:brush xml:id="br0">
      <inkml:brushProperty name="width" value="0.025" units="cm"/>
      <inkml:brushProperty name="height" value="0.025" units="cm"/>
    </inkml:brush>
  </inkml:definitions>
  <inkml:trace contextRef="#ctx0" brushRef="#br0">0 452 24215,'0'0'6668,"10"8"-5708,-5-4-930,0-1 0,0 1 0,0-1 0,0 0-1,1 0 1,-1 0 0,1-1 0,-1 0 0,1 0-1,0 0 1,0-1 0,0 0 0,0 0 0,0 0-1,0-1 1,0 0 0,0 0 0,0 0 0,0-1-1,0 0 1,0 0 0,0-1 0,0 0-1,0 0 1,-1 0 0,1 0 0,-1-1 0,1 0-1,-1 0 1,5-5 0,-5 3-30,0 0 0,-1-1 0,0 1 0,0-1 0,-1 0 0,0 0 0,0 0 0,0-1 0,-1 1 0,0-1 0,0 1 0,2-11 0,-4 15 0,1 0 0,-1 0 0,0 1 0,0-1 0,1 0 0,-1 0 0,0 0 0,0 0 0,-1 0 0,1 0 0,0 1 0,-1-1 0,1 0 0,-1 0 0,0 0 0,1 1 0,-1-1 0,0 0 0,0 1 0,0-1 0,0 1 0,0-1 0,0 1 0,-1-1 0,1 1 0,0 0 0,-1 0 0,1 0 0,-1-1 0,0 2 0,1-1 0,-1 0 0,0 0 0,1 0 0,-1 1 0,0-1 0,0 1 0,0-1 0,1 1 0,-1 0 0,0 0 0,0 0 0,0 0 0,0 0 0,0 0 0,0 0 0,1 1 0,-4 0 0,0 0 0,-1 1 0,1 0 0,-1 1 0,1-1 0,0 1 0,0 0 0,0 1 0,0-1 0,1 1 0,-1 0 0,1 0 0,0 0 0,0 1 0,0-1 0,1 1 0,-6 9 0,-2 4 0,2-1 0,0 1 0,-11 33 0,17-45 0,1 0 0,1 0 0,-1 0 0,1 0 0,0 1 0,1-1 0,-1 8 0,2-13 0,-1 1 0,0-1 0,0 0 0,1 1 0,-1-1 0,1 0 0,-1 1 0,1-1 0,-1 0 0,1 0 0,0 0 0,0 1 0,0-1 0,-1 0 0,1 0 0,0 0 0,0 0 0,0 0 0,1-1 0,-1 1 0,0 0 0,0 0 0,0-1 0,1 1 0,-1-1 0,0 1 0,1-1 0,-1 1 0,0-1 0,1 0 0,-1 0 0,0 0 0,1 1 0,-1-1 0,1-1 0,-1 1 0,2 0 0,4-1 0,0 0 0,0-1 0,0 0 0,0 0 0,0-1 0,0 0 0,-1 0 0,1 0 0,-1-1 0,0 0 0,0 0 0,0-1 0,-1 1 0,1-1 0,4-6 0,7-7 0,-2-1 0,0-1 0,15-24 0,-4-9 0,-25 49 0,-2 7 0,-11 28 0,8-19 0,1 0 0,0 0 0,0 1 0,1-1 0,1 1 0,0-1 0,1 17 0,0-28 0,0 0 0,0 0 0,0-1 0,1 1 0,-1 0 0,0 0 0,0 0 0,1 0 0,-1-1 0,0 1 0,1 0 0,-1 0 0,1-1 0,-1 1 0,1 0 0,-1-1 0,1 1 0,0 0 0,-1-1 0,1 1 0,0-1 0,-1 1 0,1-1 0,0 1 0,0-1 0,0 0 0,-1 1 0,1-1 0,0 0 0,0 0 0,0 0 0,0 1 0,0-1 0,-1 0 0,1 0 0,0 0 0,0 0 0,0 0 0,0-1 0,0 1 0,-1 0 0,3-1 0,0 0 0,1 0 0,-1 0 0,1 0 0,-1-1 0,1 1 0,-1-1 0,0 0 0,0 0 0,5-4 0,9-12 0,-1 0 0,-1-1 0,0-1 0,-1-1 0,-2 0 0,15-32 0,49-141 0,-73 187 0,0-1 0,6-18 0,-1 1 0,10-54 0,-20 76 0,-4 12 0,-6 17 0,1 5 0,1 1 0,1 0 0,2 1 0,1 0 0,2 1 0,1-1 0,1 0 0,2 1 0,9 63 0,6-37 0,-13-56 0,-1-1 0,1 1 0,-1 0 0,1-1 0,0 1 0,1-1 0,-1 1 0,1-1 0,-1 0 0,1 0 0,0 0 0,6 4 0,-9-8 0,1 1 0,-1-1 0,1 1 0,-1-1 0,0 1 0,1-1 0,-1 1 0,0-1 0,1 0 0,-1 1 0,0-1 0,0 1 0,0-1 0,1 0 0,-1 1 0,0-1 0,0 0 0,0 1 0,0-1 0,0 0 0,0 1 0,0-1 0,-1 0 0,1 1 0,0-1 0,0 0 0,0 1 0,-1-1 0,1 0 0,-5-28 0,-10-5 0,-1 0 0,-2 2 0,-25-37 0,35 55 0,-2 1 0,13 17 0,28 26 0,-21-24 0,1-1 0,-1-1 0,1 0 0,0-1 0,1 1 0,-1-2 0,1 0 0,-1 0 0,1-1 0,20-1 0,-27 0 0,0-1 0,1 0 0,-1 0 0,0 0 0,0 0 0,1-1 0,-1 0 0,0 0 0,-1 0 0,1 0 0,6-5 0,-9 5 0,1 0 0,-1 0 0,0-1 0,0 1 0,0-1 0,0 0 0,0 1 0,0-1 0,-1 0 0,1 0 0,-1 0 0,0 0 0,0 0 0,0 0 0,0 0 0,-1 0 0,1-1 0,-1 1 0,0-7 0,-1 10 0,0 1 0,1-1 0,-1 0 0,0 0 0,0 1 0,0-1 0,0 0 0,0 1 0,1-1 0,-1 1 0,0-1 0,0 1 0,1-1 0,-1 1 0,0-1 0,1 1 0,-1 0 0,0 1 0,-5 6 0,1 0 0,0 0 0,1 1 0,0 0 0,0 0 0,1 0 0,0 1 0,1-1 0,0 1 0,0-1 0,1 1 0,0 17 0,1-26 0,0 1 0,0 0 0,0-1 0,0 1 0,0-1 0,1 1 0,-1-1 0,1 1 0,-1-1 0,1 0 0,-1 1 0,1-1 0,0 0 0,0 1 0,0-1 0,0 0 0,0 0 0,0 1 0,0-1 0,0 0 0,0 0 0,0 0 0,1-1 0,-1 1 0,2 1 0,1 0 0,1-1 0,-1 0 0,0 0 0,1 0 0,-1 0 0,0-1 0,1 1 0,-1-1 0,5-1 0,7 0 0,-1-1 0,0-1 0,-1 0 0,22-8 0,25-17 0,-42 19 0,-1 0 0,2 1 0,-1 1 0,28-6 0,-45 19 0,-1-1 0,0 1 0,-1 0 0,1-1 0,-1 1 0,-1 11 0,1-13 0,0-3 2,0 0 0,0-1 1,0 1-1,0 0 0,0-1 0,0 1 0,1 0 0,-1-1 1,0 1-1,0 0 0,1-1 0,-1 1 0,0-1 0,1 1 1,-1 0-1,0-1 0,1 1 0,-1-1 0,1 1 1,-1-1-1,1 1 0,-1-1 0,1 0 0,-1 1 0,1-1 1,-1 0-1,1 1 0,0-1 0,-1 0 0,1 0 0,0 1 1,-1-1-1,1 0 0,0 0 0,-1 0 0,1 0 1,0 0-1,-1 0 0,1 0 0,0 0 0,-1 0 0,1 0 1,0-1-1,-1 1 0,2 0 0,0-1-87,0 1 1,-1-1-1,1 0 0,0 1 0,0-1 1,-1 0-1,1 0 0,-1 0 0,1 0 1,-1 0-1,1-1 0,-1 1 0,0 0 1,1-1-1,-1 1 0,0-1 0,1-2 1,3-13-5847,-4-5-4330</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2.752"/>
    </inkml:context>
    <inkml:brush xml:id="br0">
      <inkml:brushProperty name="width" value="0.025" units="cm"/>
      <inkml:brushProperty name="height" value="0.025" units="cm"/>
    </inkml:brush>
  </inkml:definitions>
  <inkml:trace contextRef="#ctx0" brushRef="#br0">0 1 27034,'9'1'3523,"-4"1"-1313,3-1-2210,1 4 0,-1 2 0,-5-1 0,-3-2-5701</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3.108"/>
    </inkml:context>
    <inkml:brush xml:id="br0">
      <inkml:brushProperty name="width" value="0.025" units="cm"/>
      <inkml:brushProperty name="height" value="0.025" units="cm"/>
    </inkml:brush>
  </inkml:definitions>
  <inkml:trace contextRef="#ctx0" brushRef="#br0">1 68 16848,'0'0'12876,"23"52"-12524,-4-52-223,7 0-129,6-8-737,1-11-2114,0-6-1665,-5 1 96,-10 1 384,-12 8-705,-6 10-832,-3 5 4356</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4.952"/>
    </inkml:context>
    <inkml:brush xml:id="br0">
      <inkml:brushProperty name="width" value="0.025" units="cm"/>
      <inkml:brushProperty name="height" value="0.025" units="cm"/>
    </inkml:brush>
  </inkml:definitions>
  <inkml:trace contextRef="#ctx0" brushRef="#br0">180 415 17969,'0'0'2296,"-2"-8"282,2 5-2409,-11-28 1606,10 30-1722,0 0 0,0 1-1,1-1 1,-1 0 0,0 0 0,0 1 0,0-1-1,0 1 1,0-1 0,0 1 0,0-1-1,0 1 1,0-1 0,-1 1 0,1 0-1,0 0 1,0-1 0,0 1 0,0 0-1,0 0 1,0 0 0,-1 1 0,1-1-1,0 0 1,0 0 0,0 0 0,0 1 0,0-1-1,0 1 1,0-1 0,0 1 0,0-1-1,0 1 1,0-1 0,-2 3 0,-5 2 31,1 2 0,0-1 0,0 1 1,0 0-1,1 1 0,0-1 0,0 1 0,1 1 1,0-1-1,0 1 0,-4 10 0,-1 6 144,1 0-1,-12 50 0,18-59-16,0-1 0,2 1-1,0 24 1,0-39-203,1 0 0,0-1-1,0 1 1,0 0-1,0-1 1,0 1 0,0 0-1,0-1 1,0 1 0,0 0-1,0-1 1,0 1-1,0 0 1,1-1 0,-1 1-1,0 0 1,0-1 0,1 1-1,-1 0 1,0-1 0,1 1-1,-1-1 1,1 1-1,-1-1 1,1 1 0,-1-1-1,1 1 1,-1-1 0,1 1-1,-1-1 1,1 0-1,0 1 1,-1-1 0,1 0-1,-1 0 1,1 1 0,0-1-1,-1 0 1,1 0-1,0 0 1,0 0 0,-1 0-1,1 0 1,0 0 0,-1 0-1,1 0 1,0 0-1,-1 0 1,1 0 0,0-1-1,-1 1 1,1 0 0,1-1-1,2-1 46,0-1-1,0 1 1,0-1-1,0 0 1,0 0-1,6-7 1,11-16 258,0-1 1,-2-1 0,-1-1 0,23-51 0,-13 17 291,26-87 0,-45 117-603,-1 0 0,-2 0 0,0 0 0,-3 0 0,0-52 0,-3 84 0,0 0 0,0 0 0,0 1 0,1-1 0,-1 0 0,0 0 0,0 1 0,0-1 0,0 0 0,0 0 0,-1 0 0,1 1 0,0-1 0,0 0 0,0 0 0,-1 1 0,1-1 0,0 0 0,-1 1 0,1-1 0,-1 0 0,1 1 0,-1-1 0,1 1 0,-1-1 0,1 0 0,-1 1 0,1-1 0,-1 1 0,-1-1 0,1 2 0,0-1 0,0 1 0,0 0 0,0 0 0,0 0 0,0 0 0,0 0 0,0 0 0,0 0 0,1 0 0,-1 0 0,0 0 0,1 1 0,-1-1 0,1 0 0,0 0 0,-1 1 0,0 2 0,-6 26 0,0 0 0,2 1 0,-2 48 0,6 101 0,2-114 0,-1-52 0,1 0 0,0 0 0,5 19 0,-5-30 0,-1 0 0,1-1 0,0 1 0,0-1 0,0 1 0,1-1 0,-1 1 0,1-1 0,-1 0 0,1 1 0,2 1 0,-3-3 0,0-1 0,0 1 0,0-1 0,0 1 0,0 0 0,0-1 0,0 0 0,0 1 0,0-1 0,0 0 0,0 0 0,0 1 0,0-1 0,1 0 0,-1 0 0,0 0 0,0 0 0,0 0 0,0-1 0,0 1 0,1 0 0,-1-1 0,0 1 0,0 0 0,0-1 0,0 1 0,1-2 0,5-2 0,0-1 0,-1 0 0,1-1 0,-1 1 0,0-1 0,-1 0 0,1-1 0,-1 1 0,-1-1 0,7-12 0,36-79 0,-46 94 0,7-15 0,-1-1 0,-1 0 0,0-1 0,4-39 0,-36 231 0,25-147 0,-1-9 0,1 1 0,0-1 0,2 1 0,3 25 0,-4-39 0,0-1 0,0 0 0,0 0 0,1 0 0,-1 0 0,0 0 0,0 0 0,1 0 0,-1 0 0,1 0 0,-1 0 0,1 0 0,0 0 0,-1-1 0,1 1 0,0 0 0,-1 0 0,1-1 0,0 1 0,0 0 0,0-1 0,0 1 0,0-1 0,0 1 0,0-1 0,0 1 0,0-1 0,0 1 0,0-1 0,0 0 0,0 0 0,0 0 0,0 0 0,0 0 0,0 0 0,0 0 0,0 0 0,0 0 0,0 0 0,0 0 0,0-1 0,0 1 0,1 0 0,0-1 0,2-1 0,1 0 0,-1-1 0,0 1 0,0-1 0,0 0 0,-1 0 0,1 0 0,6-7 0,-1-2 0,0-1 0,-1 0 0,0 0 0,-1-1 0,-1 0 0,0 0 0,-1-1 0,0 0 0,-1 0 0,-1 0 0,0 0 0,-2 0 0,1-28 0,-13 73 0,7 1 0,1-1 0,1 1 0,3 49 0,-1-80 0,0 1 0,0 0 0,0 0 0,1-1 0,-1 1 0,0 0 0,0-1 0,0 1 0,0 0 0,1-1 0,-1 1 0,0 0 0,1-1 0,-1 1 0,1 0 0,-1-1 0,1 1 0,-1-1 0,1 1 0,-1-1 0,1 1 0,-1-1 0,1 0 0,-1 1 0,1-1 0,0 1 0,-1-1 0,1 0 0,0 0 0,-1 1 0,1-1 0,0 0 0,0 0 0,-1 0 0,1 0 0,0 0 0,-1 0 0,1 0 0,0 0 0,0 0 0,-1 0 0,1 0 0,0-1 0,-1 1 0,1 0 0,0 0 0,-1-1 0,1 1 0,0 0 0,-1-1 0,1 1 0,0-1 0,34-25 0,-9-1 0,-10 9 0,1 1 0,22-17 0,-36 31 0,1 0 0,1 0 0,-1 1 0,0-1 0,0 1 0,1 0 0,0 0 0,-1 0 0,1 1 0,0 0 0,0-1 0,0 2 0,-1-1 0,1 1 0,0-1 0,7 2 0,-11 0 0,1 0 0,-1 0 0,1 0 0,-1 0 0,0 1 0,1-1 0,-1 1 0,0-1 0,0 1 0,0-1 0,0 1 0,0-1 0,0 1 0,-1 0 0,1 0 0,0-1 0,0 3 0,-1-4 0,-2-7 0,-2-9 0,-1 0 0,0 1 0,-14-26 0,-11-32 0,61 85-3118,0-2-2818,6-5-2947</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5.372"/>
    </inkml:context>
    <inkml:brush xml:id="br0">
      <inkml:brushProperty name="width" value="0.025" units="cm"/>
      <inkml:brushProperty name="height" value="0.025" units="cm"/>
    </inkml:brush>
  </inkml:definitions>
  <inkml:trace contextRef="#ctx0" brushRef="#br0">134 347 22389,'0'0'2717,"-12"7"11,5-4-2570,-1 1-1,1 1 0,0 0 1,1 0-1,-1 0 0,1 1 1,0-1-1,0 2 1,1-1-1,-1 1 0,1-1 1,1 1-1,0 1 0,0-1 1,0 1-1,1-1 0,0 1 1,0 0-1,1 0 0,-3 16 1,5-23-157,0 0-1,0-1 1,0 1 0,-1 0-1,1 0 1,0-1 0,0 1-1,0 0 1,0 0 0,1 0 0,-1-1-1,0 1 1,0 0 0,0 0-1,1-1 1,-1 1 0,0 0-1,1 0 1,-1-1 0,0 1 0,1 0-1,-1-1 1,1 1 0,-1-1-1,1 1 1,0-1 0,-1 1 0,1-1-1,-1 1 1,1-1 0,0 1-1,1 0 1,-1-1 5,1 0 0,0 0 0,0 0 0,0-1 0,0 1 0,0 0 0,0-1 0,-1 1 0,1-1 0,0 0 0,0 1 0,-1-1 0,3-1 0,4-3 45,0 0 0,-1-1 0,1 1 1,11-13-1,-5 0 28,-1-1 0,-1-1 0,0 0 0,-2 0 0,0-1 0,-1-1 0,-1 0 0,-2 0 0,0 0 1,-1 0-1,-1-1 0,-1 0 0,-1 0 0,-1 0 0,-4-45 0,2 61-88,0 0 1,-1 1-1,0-1 0,0 1 1,0 0-1,-1 0 0,1 0 1,-2 0-1,-4-8 0,7 13 4,0-1 0,0 1-1,0-1 1,-1 1 0,1 0-1,0-1 1,-1 1 0,1 0 0,-1 0-1,0 0 1,1 0 0,-1 0-1,0 0 1,1 1 0,-1-1-1,0 0 1,0 1 0,0 0-1,1-1 1,-1 1 0,0 0 0,0 0-1,0 0 1,0 0 0,0 0-1,0 0 1,1 1 0,-1-1-1,0 1 1,0-1 0,0 1 0,1-1-1,-1 1 1,0 0 0,1 0-1,-1 0 1,1 0 0,-3 2-1,-3 4-23,0-1-1,0 1 0,0 0 0,1 1 0,0 0 0,1 0 0,-9 17 0,-27 66 280,37-80-215,0 1 0,1-1 0,0 1 0,0-1 0,0 15 0,2-24-33,1 1 0,0-1 1,0 1-1,0-1 0,0 1 1,1-1-1,-1 1 1,0-1-1,1 1 0,0-1 1,0 1-1,0-1 0,0 0 1,0 1-1,0-1 0,0 0 1,1 0-1,-1 0 1,1 0-1,-1 0 0,1 0 1,0-1-1,0 1 0,0 0 1,0-1-1,0 1 1,0-1-1,1 0 0,-1 0 1,4 2-1,12 1-136,-1-1 0,1-1 1,34 1-1,-33-3-146,0 1 1,1 1-1,31 7 1,-46-7 226,0-1 1,1 1 0,-1 1 0,0-1-1,0 1 1,0 0 0,-1 0-1,1 0 1,-1 0 0,0 1 0,0 0-1,0 0 1,0 0 0,0 0-1,-1 1 1,0 0 0,3 4 0,11 41-1932,-10-22-1612,4-3-5163,-2-16-2110</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6.093"/>
    </inkml:context>
    <inkml:brush xml:id="br0">
      <inkml:brushProperty name="width" value="0.025" units="cm"/>
      <inkml:brushProperty name="height" value="0.025" units="cm"/>
    </inkml:brush>
  </inkml:definitions>
  <inkml:trace contextRef="#ctx0" brushRef="#br0">99 240 20820,'0'0'7271,"-8"6"-5398,0 0-1717,1 1 0,-1-1-1,1 1 1,1 1 0,0 0 0,0 0-1,0 0 1,1 0 0,0 1-1,1 0 1,0 0 0,0 0-1,1 1 1,0-1 0,0 1 0,1-1-1,-1 19 1,3-27-156,0 0 0,0-1 0,-1 1 0,1 0 0,0 0 0,0 0 0,0-1 0,1 1 0,-1 0 0,0 0 0,0 0 0,0-1 0,0 1 0,1 0 0,-1 0 0,0-1 0,1 1 0,-1 0 0,1 0 0,-1-1 0,1 1 0,-1-1 0,1 1 0,-1 0 0,1-1 0,0 1 0,-1-1 0,1 1 0,0-1 0,-1 0 0,1 1 0,0-1 0,0 0 0,-1 1 0,1-1 0,0 0 0,0 0 0,-1 0 0,1 1 0,0-1 0,0 0 0,0 0 0,0 0 0,-1-1 0,1 1 0,0 0 0,0 0 0,0 0 0,-1 0 0,1-1 0,0 1 0,0 0 0,-1-1 0,1 1 0,0-1 0,-1 1 0,1-1 0,0 1 0,0-2 0,5-1 0,1-1 0,-1-1 0,-1 1 0,1-1 0,7-7 0,1-7 0,0-1 0,-1 0 0,-1 0 0,-1-1 0,0-1 0,14-44 0,-14 26 0,0 0 0,-3 0 0,4-49 0,-33 186 0,13-66 0,1 0 0,-4 41 0,10-63 0,0 0 0,1 0 0,0 0 0,1 1 0,0-1 0,4 15 0,-4-21 0,0-1 0,0 1 0,0-1 0,0 0 0,1 1 0,-1-1 0,1 0 0,0 0 0,-1 0 0,1 0 0,0 0 0,0-1 0,0 1 0,1-1 0,-1 1 0,0-1 0,1 0 0,-1 1 0,0-1 0,1-1 0,-1 1 0,1 0 0,0 0 0,-1-1 0,1 0 0,-1 1 0,5-1 0,1-1 0,0 1 0,0-1 0,-1 0 0,1-1 0,0 0 0,-1 0 0,1-1 0,-1 1 0,0-2 0,0 1 0,0-1 0,0 0 0,-1 0 0,0-1 0,0 0 0,0 0 0,0-1 0,-1 1 0,8-11 0,-6 7 0,0 0 0,-1-1 0,0 1 0,0-1 0,-1-1 0,-1 1 0,0-1 0,0 1 0,-1-1 0,0-1 0,-1 1 0,2-22 0,-4 33 0,0-1 0,0 1 0,0 0 0,0 0 0,0 0 0,0-1 0,0 1 0,0 0 0,0 0 0,0-1 0,0 1 0,0 0 0,0 0 0,0 0 0,-1-1 0,1 1 0,0 0 0,0 0 0,0 0 0,0 0 0,0-1 0,-1 1 0,1 0 0,0 0 0,0 0 0,0 0 0,0 0 0,-1 0 0,1-1 0,0 1 0,0 0 0,0 0 0,-1 0 0,1 0 0,0 0 0,0 0 0,0 0 0,-1 0 0,1 0 0,0 0 0,0 0 0,-1 0 0,1 0 0,0 0 0,0 0 0,0 0 0,-1 0 0,1 0 0,0 1 0,0-1 0,0 0 0,-1 0 0,1 0 0,0 0 0,0 0 0,0 0 0,0 1 0,-1-1 0,1 0 0,0 0 0,0 0 0,0 0 0,0 1 0,0-1 0,-1 0 0,-10 12 0,7-5 0,0 1 0,1 0 0,-1 0 0,2 0 0,-1 0 0,1 0 0,1 1 0,-1-1 0,1 0 0,1 1 0,0-1 0,0 1 0,0-1 0,3 10 0,-3-16 0,1 0 0,1 0 0,-1 0 0,0-1 0,0 1 0,0 0 0,1-1 0,-1 1 0,1-1 0,0 0 0,-1 1 0,1-1 0,0 0 0,-1 0 0,1 0 0,0 0 0,0-1 0,0 1 0,0 0 0,0-1 0,0 1 0,0-1 0,0 0 0,0 1 0,0-1 0,1 0 0,-1-1 0,0 1 0,0 0 0,0 0 0,4-2 0,2 1 0,1-1 0,-1 0 0,0 0 0,0-1 0,0 0 0,13-7 0,-1-2 0,-1-2 0,-1 0 0,0-1 0,0-1 0,-2-1 0,0 0 0,-1-1 0,-1-1 0,0 0 0,11-24 0,-23 40 0,-1 1 0,0-1 0,0 0 0,0 1 0,-1-1 0,1 0 0,0 0 0,-1 0 0,0 0 0,0-3 0,0 6 0,0-1 0,0 1 0,0-1 0,0 1 0,-1-1 0,1 1 0,0-1 0,0 1 0,0 0 0,-1-1 0,1 1 0,0-1 0,0 1 0,-1-1 0,1 1 0,0 0 0,-1-1 0,1 1 0,-1 0 0,1-1 0,-1 1 0,1 0 0,0-1 0,-1 1 0,1 0 0,-1 0 0,1 0 0,-1 0 0,1-1 0,-1 1 0,0 0 0,-2 1 0,0-1 0,0 1 0,1 0 0,-1 0 0,0 0 0,1 0 0,-1 0 0,1 1 0,0-1 0,-1 1 0,1-1 0,0 1 0,0 0 0,0 0 0,0 0 0,0 0 0,0 1 0,-1 1 0,-4 6 0,1 0 0,0 0 0,1 0 0,0 1 0,1-1 0,0 1 0,0 0 0,1 1 0,0-1 0,1 0 0,1 1 0,0 0 0,1 18 0,0-27 0,0 0 1,1-1-1,-1 1 0,1-1 0,0 1 1,0-1-1,0 1 0,0-1 1,0 0-1,0 1 0,1-1 1,-1 0-1,1 0 0,0 0 0,0 0 1,-1 0-1,1 0 0,0-1 1,1 1-1,-1-1 0,0 1 1,0-1-1,1 0 0,-1 0 0,0 0 1,1 0-1,-1 0 0,1-1 1,0 1-1,-1-1 0,1 1 1,-1-1-1,1 0 0,0 0 0,4-1 1,0 1-5,0 0 1,-1-1-1,1 1 0,-1-1 1,0-1-1,1 0 1,-1 1-1,0-2 1,0 1-1,0-1 1,0 0-1,0 0 0,-1-1 1,6-4-1,-6 3-325,0 0 0,-1 0 0,0 0 0,0-1-1,4-8 1,-4 6-1301,-1-1 1,1 0-1,-2 1 0,1-1 0,-1 0 1,1-13-1,0-33-9607</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6.447"/>
    </inkml:context>
    <inkml:brush xml:id="br0">
      <inkml:brushProperty name="width" value="0.025" units="cm"/>
      <inkml:brushProperty name="height" value="0.025" units="cm"/>
    </inkml:brush>
  </inkml:definitions>
  <inkml:trace contextRef="#ctx0" brushRef="#br0">75 45 17585,'0'0'6438,"-48"-34"-1442,34 25-1440,6 7-3364,4 2-192,4 7 0,0 0-2050,4-3-5125</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6.773"/>
    </inkml:context>
    <inkml:brush xml:id="br0">
      <inkml:brushProperty name="width" value="0.025" units="cm"/>
      <inkml:brushProperty name="height" value="0.025" units="cm"/>
    </inkml:brush>
  </inkml:definitions>
  <inkml:trace contextRef="#ctx0" brushRef="#br0">1 1 7719,'0'0'-288</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7.193"/>
    </inkml:context>
    <inkml:brush xml:id="br0">
      <inkml:brushProperty name="width" value="0.025" units="cm"/>
      <inkml:brushProperty name="height" value="0.025" units="cm"/>
    </inkml:brush>
  </inkml:definitions>
  <inkml:trace contextRef="#ctx0" brushRef="#br0">402 145 15695,'1'-10'2642,"0"2"-2292,4-43 3736,-5 49-3865,0 0 0,0 0 0,0 0 0,-1 1 0,1-1 0,0 0 0,-1 0 0,0 0-1,1 0 1,-1 1 0,0-1 0,0 0 0,0 1 0,0-1 0,0 1 0,0-1 0,0 1 0,0-1 0,-1 1 0,1 0 0,-1-1 0,1 1 0,-1 0 0,1 0 0,-4-1 0,-3 0-15,-1 0 1,1 1-1,-1 0 0,0 1 1,1 0-1,-1 0 1,1 0-1,-1 1 1,0 1-1,1 0 0,0 0 1,-1 0-1,1 1 1,0 0-1,0 1 1,0 0-1,1 0 0,0 0 1,-1 1-1,-7 8 1,-5 2-235,1 1 0,1 1 1,1 1-1,0 0 1,-26 40-1,34-45 34,1 0 0,0 1 0,0 0 1,2 1-1,0 0 0,1 0 0,0 0 0,1 0 0,1 1 1,0-1-1,1 1 0,0 17 0,2-31-6,0 0 0,0 0 0,0 0 0,1 0 0,-1 0 0,1 0 0,-1 0 0,1 0 0,-1 0 0,1-1 0,0 1 0,0 0 0,0 0 0,0-1 0,0 1 0,1 0 0,-1-1 0,0 1 0,1-1 0,-1 0 0,1 1 0,2 1 0,-1-2 0,0 0 0,0 0 0,0 0 0,0 0 0,0-1 0,0 1 0,0-1 0,1 0 0,-1 0 0,0 0 0,0 0 0,0-1 0,4 0 0,4-2 0,0 0 0,0-1 0,0 0 0,-1 0 0,1-1 0,-1-1 0,10-7 0,10-10 0,-1-1 0,-1-1 0,35-41 0,-50 51 0,-1 0 0,-1-1 0,0-1 0,-1 1 0,0-2 0,-2 1 0,0-1 0,7-27 0,-13 40 0,-1 0 0,0 0 0,0 0 0,-1-1 0,1 1 0,-1 0 0,0-1 0,-1 1 0,1 0 0,-1 0 0,0 0 0,-3-10 0,2 12 0,1 0 0,-1 1 0,0-1 0,0 1 0,0 0 0,0 0 0,0-1 0,-1 1 0,1 1 0,0-1 0,-1 0 0,0 0 0,1 1 0,-1 0 0,0-1 0,0 1 0,1 0 0,-1 1 0,0-1 0,0 0 0,0 1 0,-6-1 0,-1 0-16,0 1-1,0 0 1,0 0-1,0 1 1,0 0 0,0 1-1,0 0 1,1 0-1,-15 6 1,20-6-15,0 0-1,0-1 1,1 2 0,-1-1 0,0 0-1,1 1 1,0 0 0,-1-1 0,1 1 0,0 0-1,1 1 1,-1-1 0,0 1 0,1-1-1,0 1 1,0 0 0,0-1 0,0 1-1,1 0 1,0 0 0,-1 1 0,1-1 0,1 0-1,-2 6 1,2-8-126,0-1 1,0 0-1,0 1 1,0-1-1,1 0 0,-1 1 1,0-1-1,0 0 1,1 1-1,-1-1 0,1 0 1,-1 1-1,1-1 0,0 0 1,-1 0-1,1 0 1,0 0-1,0 0 0,0 0 1,0 0-1,0 0 0,0 0 1,0 0-1,0 0 1,0 0-1,0-1 0,0 1 1,1 0-1,-1-1 1,0 1-1,0-1 0,3 1 1,48 3-6328,-44-4 5239,35-1-6373</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8.456"/>
    </inkml:context>
    <inkml:brush xml:id="br0">
      <inkml:brushProperty name="width" value="0.025" units="cm"/>
      <inkml:brushProperty name="height" value="0.025" units="cm"/>
    </inkml:brush>
  </inkml:definitions>
  <inkml:trace contextRef="#ctx0" brushRef="#br0">174 152 20628,'0'0'9881,"-10"10"-9225,2-2-524,0 0 0,0 1 0,0 0-1,1 0 1,1 1 0,0 0-1,0 0 1,1 0 0,0 1-1,1 0 1,-4 11 0,-2 27-129,2 1 0,3-1 0,1 1 0,3 1 0,1-1 0,12 76 0,18 27-3,-72-296 0,30 110 0,1 0 0,2-1 0,1 1 0,1-2 0,-2-48 0,9 82 0,0 0 0,1 0 0,-1 0 0,0 0 0,0 0 0,1 0 0,-1 0 0,1 0 0,-1 0 0,1 0 0,0 0 0,-1 0 0,1 0 0,0 0 0,0 0 0,-1 1 0,1-1 0,0 0 0,0 1 0,0-1 0,0 0 0,0 1 0,0-1 0,0 1 0,0 0 0,0-1 0,0 1 0,0 0 0,1-1 0,43-5 0,-15 2 0,-22 1-162,-1 1-1,0-1 1,1-1-1,-1 1 1,-1-1-1,1-1 1,0 1 0,-1-1-1,0 0 1,0-1-1,9-11 1,-7 7-464,0-1 1,-1-1 0,0 0-1,-1 0 1,-1 0-1,7-18 1,-1-12-1182,-2-1 1,-1 1-1,2-56 1,-9 84 1719,4-26-251,-2 60 1318,-5 67 1293,-21 130 1964,-4 108 212,27-248-3350,0-77-1090,0 0 0,0 0 0,0 0 0,1 0 0,-1 0 0,0 0 0,0 0 0,0-1 0,0 1 0,0 0 0,0 0 0,1 0 0,-1 0 0,0 0 0,0 0 0,0 0 0,0 0 0,0 0 0,1 0 0,-1 0 0,0 0 0,0 0 0,0 0 0,0 0 0,1 0 0,-1 0 0,0 0 0,0 0 0,0 0 0,0 0 0,0 0 0,1 0 0,-1 0 0,0 0 0,0 0 0,0 0 0,0 0 0,0 0 0,1 1 0,-1-1 0,0 0 0,0 0 0,0 0 0,0 0 0,0 0 0,0 0 0,0 1 0,0-1 0,0 0 0,1 0 0,-1 0 0,0 0 0,0 0 0,0 1 0,0-1 0,0 0 0,0 0 0,0 0 0,0 1 0,5-15 311,-1-17-295,-1 0 0,-2-1 0,-4-37 0,2 33-35,4-67 0,-3 101 10,0 1 0,0 0 0,1 0 0,-1-1 0,0 1 0,1 0 0,-1 0 0,1-1 0,-1 1 0,1 0 0,0 0 0,-1 0 0,1 0 0,0 0 0,0 0 0,0 0 0,0 0 0,0 0 0,0 0 0,0 0 0,0 1 0,0-1 0,0 0 0,0 1 0,0-1 0,1 1 0,-1-1 0,0 1 0,0 0 0,2-1 0,45 4 0,-13 0 0,-23-5 0,1-1 0,-1 0 0,0-1 0,-1 0 0,1 0 0,-1-2 0,14-7 0,-16 8 0,0 0 0,1 0 0,-1 0 0,1 2 0,0-1 0,0 1 0,1 1 0,-1-1 0,1 2 0,18-1 0,-27 2 0,-1 0 0,0 1 0,1-1 0,-1 1 0,1 0 0,-1-1 0,0 1 0,0 0 0,1 0 0,-1 0 0,0-1 0,0 1 0,2 3 0,-2-3 0,0 0 0,0 0 0,1 0 0,-1 1 0,0-1 0,1-1 0,-1 1 0,1 0 0,-1 0 0,1 0 0,-1-1 0,1 1 0,-1-1 0,1 1 0,0-1 0,2 1 0,6-3 0,0 0 0,0 0 0,0-1 0,0 0 0,-1-1 0,1 0 0,-1 0 0,0-1 0,17-12 0,27-13 0,-39 23 0,1 1 0,-1 1 0,1 0 0,1 0 0,-1 2 0,0 0 0,1 1 0,0 0 0,19 1 0,-34 1 0,0 1 0,0 0 0,-1-1 0,1 1 0,0 0 0,0-1 0,-1 1 0,1 0 0,0 0 0,-1 0 0,1-1 0,-1 1 0,1 0 0,-1 0 0,1 0 0,-1 0 0,0 0 0,1 0 0,-1 0 0,0 0 0,0 0 0,0 0 0,0 0 0,0 0 0,0 0 0,0 0 0,0 0 0,0 2 0,-1-2 0,1 1 0,0-1 0,0 1 0,0 0 0,1-1 0,-1 1 0,0-1 0,0 1 0,1-1 0,-1 1 0,1-1 0,-1 1 0,1-1 0,0 0 0,0 1 0,0-1 0,-1 0 0,1 1 0,0-1 0,1 0 0,-1 0 0,1 1 0,38 14 0,-22-10 0,0 2 0,0 0 0,0 1 0,-1 1 0,19 13 0,-27-15 0,0-1 0,-1 1 0,0 1 0,0-1 0,0 1 0,-1 1 0,-1-1 0,0 1 0,0 0 0,-1 1 0,0-1 0,0 1 0,-2 0 0,5 18 0,-6-20 0,-1 1 0,-1 0 0,0 0 0,0 0 0,-1 0 0,0-1 0,0 1 0,-1 0 0,0-1 0,-1 1 0,0-1 0,-1 0 0,0 0 0,0 0 0,-1 0 0,0-1 0,-9 12 0,9-14 0,0 0 0,-1 0 0,1-1 0,-1 0 0,0 0 0,-10 7 0,14-11 0,1 0 0,0-1 0,-1 1 0,1 0 0,-1 0 0,1-1 0,-1 1 0,1 0 0,-1-1 0,0 0 0,1 1 0,-1-1 0,0 0 0,1 0 0,-1 0 0,0 0 0,1 0 0,-1 0 0,1 0 0,-1-1 0,0 1 0,1-1 0,-1 1 0,1-1 0,-1 0 0,1 1 0,-1-1 0,1 0 0,-1 0 0,1 0 0,0 0 0,0 0 0,-1 0 0,1 0 0,0-1 0,0 1 0,-1-2 0,-4-8 0,0 0 0,1 0 0,1-1 0,0 0 0,0 1 0,1-2 0,0 1 0,-1-16 0,0-105 0,4 107 0,0 15-199,0 1-1,1 0 1,0 0-1,1 0 1,0 1 0,1-1-1,0 0 1,0 1-1,1-1 1,0 1 0,1 0-1,0 1 1,0-1-1,1 1 1,0 0 0,12-12-1,-11 9-4715,-7 2-1706,-4-1-4494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3.907"/>
    </inkml:context>
    <inkml:brush xml:id="br0">
      <inkml:brushProperty name="width" value="0.025" units="cm"/>
      <inkml:brushProperty name="height" value="0.025" units="cm"/>
    </inkml:brush>
  </inkml:definitions>
  <inkml:trace contextRef="#ctx0" brushRef="#br0">1 23 9129,'0'0'15630,"61"-2"-15533,-26 0-130,2 2 66,7-1-162,0 1-735,4-1-1635,2-2-608,0-2-2050,1-3-3779</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8.811"/>
    </inkml:context>
    <inkml:brush xml:id="br0">
      <inkml:brushProperty name="width" value="0.025" units="cm"/>
      <inkml:brushProperty name="height" value="0.025" units="cm"/>
    </inkml:brush>
  </inkml:definitions>
  <inkml:trace contextRef="#ctx0" brushRef="#br0">1 60 14253,'0'0'6535,"8"-5"-4037,12 0 257,8 1-545,8 0-545,10-1-928,11 1-673,5-1-1313,2-5-2947,-3-7-5349</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9.436"/>
    </inkml:context>
    <inkml:brush xml:id="br0">
      <inkml:brushProperty name="width" value="0.025" units="cm"/>
      <inkml:brushProperty name="height" value="0.025" units="cm"/>
    </inkml:brush>
  </inkml:definitions>
  <inkml:trace contextRef="#ctx0" brushRef="#br0">1 774 20083,'0'0'6000,"12"-9"-4617,18-18-508,-2-1 1,-1-2-1,-1 0 1,30-47-1,-6 1-538,57-113 0,-95 165-312,-2 0 0,0 0 0,-2-1 0,0 0 0,-2 0 0,-1-1 0,-1 1 0,-1-1 0,-1-45 0,-6 59-25,-4 18 0,-5 20 0,-11 62 0,5 1 0,-13 125 0,8-36 0,16-133 0,-6 34 0,-7 149 0,21-227 0,0 0 1,-1 0-1,1 0 0,0 0 1,0 0-1,0 1 1,0-1-1,0 0 0,0 0 1,1 0-1,-1 0 0,0 0 1,1 1-1,-1-1 0,0 0 1,1 0-1,-1 0 1,1 0-1,0 0 0,-1 0 1,1 0-1,0 0 0,1 0 1,-1-1-6,0 0 0,0 0 0,0-1 1,-1 1-1,1 0 0,0-1 0,0 1 1,0-1-1,0 1 0,0-1 0,-1 0 0,1 1 1,0-1-1,0 0 0,-1 0 0,1 1 1,0-1-1,-1 0 0,2-1 0,28-55-1227,-7-6-5980,17-77 0,-23 59 117</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19.935"/>
    </inkml:context>
    <inkml:brush xml:id="br0">
      <inkml:brushProperty name="width" value="0.025" units="cm"/>
      <inkml:brushProperty name="height" value="0.025" units="cm"/>
    </inkml:brush>
  </inkml:definitions>
  <inkml:trace contextRef="#ctx0" brushRef="#br0">0 107 9033,'0'0'10890,"4"4"-10346,0 1-319,-1 0-1,0 0 0,-1 0 0,1 0 0,-1 0 1,0 0-1,0 0 0,-1 1 0,0-1 0,0 1 1,0 0-1,0-1 0,-1 7 0,1-3 150,0 1 0,1 0-1,0-1 1,1 1 0,4 10-1,-7-18-346,0-1-1,1 0 1,-1 0-1,1 0 1,0 0-1,-1 0 1,1-1-1,-1 1 1,1 0-1,0 0 0,0 0 1,0 0-1,-1-1 1,1 1-1,0 0 1,0-1-1,0 1 1,0-1-1,0 1 1,0-1-1,0 0 0,0 1 1,0-1-1,1 0 1,-1 1-1,0-1 1,0 0-1,2 0 1,-1-1 39,1 0 0,-1 1 1,1-1-1,-1 0 1,1-1-1,-1 1 0,1 0 1,-1-1-1,0 1 1,0-1-1,3-2 0,5-7 160,0 1 0,-1-1-1,10-15 1,-9 9 887,0 1 0,-1-2 0,11-28 0,-22 76-1113,1 36 0,1-62 0,0 0 0,0 0 0,1 0 0,-1-1 0,1 1 0,0 0 0,0-1 0,1 1 0,-1 0 0,1-1 0,-1 0 0,5 7 0,-5-9 0,1 0 0,-1 0 0,1 1 0,-1-1 0,1 0 0,-1 0 0,1 0 0,0-1 0,-1 1 0,1 0 0,0-1 0,-1 1 0,1-1 0,0 0 0,0 1 0,0-1 0,-1 0 0,1 0 0,0 0 0,0 0 0,0 0 0,0-1 0,-1 1 0,1 0 0,2-2 0,49-25 0,-48 24 0,1-1 0,-1 1 0,1 0 0,0 0 0,0 0 0,12-2 0,-17 4 0,-1 1 0,1 0 0,0 0 0,-1 0 0,1 0 0,-1-1 0,1 1 0,0 0 0,-1-1 0,1 1 0,-1 0 0,1-1 0,-1 1 0,1-1 0,-1 1 0,1-1 0,-1 1 0,0-1 0,1 1 0,-1-1 0,0 1 0,1-1 0,-1 1 0,0-1 0,0 0 0,1 1 0,-1-1 0,0-1 0,0-26 0,-16-32 0,14 54 0,-4-11 0,4 11 0,-1 0 0,1 0 0,0-1 0,0 1 0,1 0 0,0-1 0,0 1 0,1-1 0,-1 0 0,2-7 0,0 13-358,-1 1 0,1-1 0,0 0-1,0 0 1,0 1 0,0-1 0,0 0 0,0 1-1,0-1 1,0 1 0,0-1 0,0 1 0,0 0 0,0-1-1,0 1 1,0 0 0,0 0 0,0 0 0,1 0 0,-1 0-1,0 0 1,1 0 0,11-2-6223</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0.293"/>
    </inkml:context>
    <inkml:brush xml:id="br0">
      <inkml:brushProperty name="width" value="0.025" units="cm"/>
      <inkml:brushProperty name="height" value="0.025" units="cm"/>
    </inkml:brush>
  </inkml:definitions>
  <inkml:trace contextRef="#ctx0" brushRef="#br0">1 34 19538,'0'0'7976,"50"-30"-8136,-17 30-1281,6-1-1859,2 0-2145,4-1-6662</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0.621"/>
    </inkml:context>
    <inkml:brush xml:id="br0">
      <inkml:brushProperty name="width" value="0.025" units="cm"/>
      <inkml:brushProperty name="height" value="0.025" units="cm"/>
    </inkml:brush>
  </inkml:definitions>
  <inkml:trace contextRef="#ctx0" brushRef="#br0">55 184 17585,'0'0'14718,"-4"10"-14670,-1 0-39,-4 11 0,1 0-1,1 1 0,1-1 0,0 1 0,-3 34 0,9-55-6,0-1-1,-1 1 0,1-1 1,0 1-1,0-1 0,0 1 1,0-1-1,0 1 1,0-1-1,0 1 0,0 0 1,0-1-1,0 1 0,0-1 1,1 1-1,-1-1 0,0 1 1,0-1-1,0 0 0,1 1 1,-1-1-1,0 1 1,0-1-1,1 1 0,-1-1 1,0 0-1,1 1 0,-1-1 1,1 0-1,-1 1 0,0-1 1,1 0-1,-1 1 0,1-1 1,-1 0-1,1 0 0,-1 0 1,1 0-1,-1 1 1,1-1-1,-1 0 0,1 0 1,-1 0-1,1 0 0,-1 0 1,1 0-1,-1 0 0,1 0 1,-1 0-1,1 0 0,-1-1 1,1 1-1,-1 0 1,1 0-1,-1 0 0,1-1 1,-1 1-1,1 0 0,-1-1 1,1 1-1,-1 0 0,1-1 1,25-23 227,-7-4-218,-2-1 0,-2-1-1,-1-1 1,18-52 0,13-72-22,-58 213 11,2 0 0,3 1 0,-1 65 0,9-122-99,-1 0-1,1 0 1,0 0 0,0 0-1,0 0 1,1 0 0,-1 0 0,0 0-1,1-1 1,-1 1 0,1 0-1,0 0 1,-1 0 0,1-1-1,0 1 1,0 0 0,0-1 0,0 1-1,1-1 1,-1 1 0,0-1-1,1 0 1,-1 1 0,1-1-1,-1 0 1,1 0 0,-1 0 0,1 0-1,0 0 1,0 0 0,-1-1-1,1 1 1,0-1 0,0 1-1,0-1 1,4 1 0,-3-1-305,0-1-1,1 1 1,-1-1 0,1 1-1,-1-1 1,0 0 0,1 0-1,-1-1 1,0 1 0,0-1-1,0 1 1,0-1 0,0 0-1,0 0 1,-1-1 0,1 1-1,-1 0 1,1-1 0,3-5 0,9-19-9841</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1.011"/>
    </inkml:context>
    <inkml:brush xml:id="br0">
      <inkml:brushProperty name="width" value="0.025" units="cm"/>
      <inkml:brushProperty name="height" value="0.025" units="cm"/>
    </inkml:brush>
  </inkml:definitions>
  <inkml:trace contextRef="#ctx0" brushRef="#br0">3 86 11819,'0'0'19037,"10"5"-18204,32 18-273,-40-23-550,-1 0-1,1 1 0,0-1 1,0 0-1,-1 0 1,1 0-1,0 0 0,0 0 1,-1 0-1,1-1 1,0 1-1,0 0 1,-1-1-1,1 0 0,0 1 1,-1-1-1,1 0 1,-1 0-1,1 0 0,-1 0 1,1 0-1,-1 0 1,0 0-1,1 0 0,-1-1 1,0 1-1,0 0 1,0-1-1,0 1 0,0-1 1,0 1-1,0-1 1,-1 0-1,1 1 1,-1-1-1,1 0 0,-1 0 1,1-2-1,0 1 0,0-1-1,0 1 0,0-1 1,0 1-1,-1-1 0,0 1 1,1-1-1,-1 1 1,0-1-1,-1 1 0,1-1 1,-1 1-1,1 0 0,-1-1 1,0 1-1,0-1 1,-3-4-1,3 7-8,0 0 0,0 0 0,-1 0 0,1 0 0,0 0 0,0 0 0,-1 1 0,1-1 0,0 1 0,-1-1 0,1 1 0,0-1 0,-1 1 0,1 0 0,-1-1 0,1 1 0,0 0 0,-1 0 0,1 0 0,-1 0 0,1 0 0,-1 1 0,1-1 0,-1 0 0,1 1 0,0-1 0,-1 1 0,1-1 0,0 1 0,-1 0 0,1-1 0,0 1 0,0 0 0,0 0 0,0 0 0,0 0 0,-1 0 0,2 0 0,-1 0 0,0 0 0,0 1 0,0-1 0,1 0 0,-2 2 0,-4 5 0,1 1 0,0 0 0,0 0 0,-5 16 0,-3 26 0,12-50 0,1 0 0,-1 1 0,1-1 0,-1 0 0,1 1 0,0-1 0,0 0 0,0 0 0,0 1 0,0-1 0,0 0 0,0 1 0,0-1 0,0 0 0,1 1 0,-1-1 0,1 0 0,-1 0 0,1 1 0,-1-1 0,1 0 0,-1 0 0,1 0 0,0 0 0,0 0 0,0 0 0,0 0 0,0 0 0,-1 0 0,2 0 0,-1 0 0,0-1 0,1 2 0,6-2 0,0-1 0,-1 1 0,1-1 0,-1 0 0,0-1 0,1 0 0,-1 0 0,0-1 0,0 0 0,0 0 0,0-1 0,-1 1 0,0-1 0,1-1 0,-1 1 0,6-7 0,-5 5 0,1 0 0,0 0 0,0 1 0,1 0 0,0 1 0,0 0 0,0 0 0,0 1 0,13-4 0,-21 7 0,0 0 0,0 0 0,1 0 0,-1 0 0,0 0 0,0 0 0,0 0 0,0 0 0,0 0 0,1 1 0,-1-1 0,0 0 0,0 1 0,0-1 0,0 1 0,0-1 0,0 1 0,0-1 0,0 1 0,0 0 0,0-1 0,-1 1 0,1 0 0,0 0 0,0 0 0,-1 0 0,1 0 0,0 0 0,-1 0 0,1 0 0,-1 0 0,1 0 0,-1 0 0,0 0 0,1 0 0,-1 2 0,1 51 0,-1-21 0,0-32 0,0-1 0,0 1 0,0-1 0,0 1 0,1-1 0,-1 1 0,0-1 0,0 1 0,0-1 0,0 1 0,1-1 0,-1 1 0,0-1 0,1 1 0,-1-1 0,0 0 0,1 1 0,-1-1 0,0 0 0,1 1 0,-1-1 0,1 0 0,-1 1 0,0-1 0,1 0 0,-1 0 0,1 1 0,-1-1 0,1 0 0,-1 0 0,1 0 0,0 0 0,19-7 0,14-20 0,-1-8 0,-23 23 0,0 1 0,1 0 0,1 0 0,0 1 0,15-9 0,-27 19 0,1-1 0,-1 1 0,1 0 0,-1 0 0,1 0 0,-1 0 0,1-1 0,-1 1 0,1 0 0,-1 0 0,1 0 0,-1 0 0,1 0 0,-1 0 0,1 0 0,-1 0 0,1 1 0,-1-1 0,1 0 0,-1 0 0,1 0 0,-1 0 0,0 1 0,1-1 0,-1 0 0,1 0 0,-1 1 0,1-1 0,-1 0 0,0 1 0,1-1 0,-1 1 0,0-1 0,1 0 0,-1 1 0,0-1 0,0 1 0,0-1 0,1 1 0,-1-1 0,0 1 0,0-1 0,0 1 0,0-1 0,0 1 0,0-1 0,0 1 0,0-1 0,0 1 0,0-1 0,0 1 0,0 0 0,0 39 0,-1-28 0,-1 25-1479,-5 0-4324,3-26-5044</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1.912"/>
    </inkml:context>
    <inkml:brush xml:id="br0">
      <inkml:brushProperty name="width" value="0.025" units="cm"/>
      <inkml:brushProperty name="height" value="0.025" units="cm"/>
    </inkml:brush>
  </inkml:definitions>
  <inkml:trace contextRef="#ctx0" brushRef="#br0">12 228 19603,'0'0'2471,"-2"10"33,-4 58-1878,2 0 1,7 86-1,-2-146-630,0 0 0,1 0 0,-1 0 1,2 0-1,-1-1 0,1 1 0,4 7 0,-7-14 0,1 1-1,0-1 1,0 1-1,0-1 1,0 1 0,0-1-1,0 0 1,0 0-1,0 1 1,0-1-1,1 0 1,-1 0 0,0 0-1,1 0 1,-1 0-1,1-1 1,-1 1-1,1 0 1,0-1-1,-1 1 1,1-1 0,-1 0-1,1 1 1,0-1-1,-1 0 1,1 0-1,0 0 1,-1 0 0,1 0-1,0 0 1,-1-1-1,1 1 1,0 0-1,-1-1 1,1 0 0,0 1-1,-1-1 1,1 0-1,1-1 1,3-2 56,0-1 1,0 1-1,0-1 0,-1-1 1,1 1-1,-2-1 1,1 0-1,0 0 0,3-7 1,33-67 930,-36 69-841,59-157 1164,-56 143-762,-2 1 0,0-2 0,-1 1 0,0-29 0,-4 114-639,2 1-1,3-1 1,2 0 0,21 76 0,-28-132 106,1 0 0,-1 0-1,1 0 1,-1 0 0,1-1-1,0 1 1,1 0 0,-1-1-1,1 1 1,-1-1 0,7 6-1,-8-8 15,1-1 0,-1 1 0,1 0-1,-1 0 1,1-1 0,-1 1 0,1-1 0,0 0 0,-1 1-1,1-1 1,-1 0 0,1 0 0,0 0 0,-1 0-1,1 0 1,0 0 0,-1-1 0,1 1 0,-1 0 0,1-1-1,0 1 1,-1-1 0,1 0 0,-1 1 0,0-1-1,1 0 1,-1 0 0,0 0 0,1 0 0,-1 0 0,0 0-1,0-1 1,1 0 0,8-9 16,0 0 0,-2 0 1,1-1-1,-1 0 0,-1 0 0,10-22 1,28-86 16,-44 119-58,8-27 0,0 0 0,-2-1 0,-1 0 0,-1 0 0,-2 0 0,-1 0 0,-1-1 0,-4-34 0,4 62 0,-2 0 0,1 1 0,0-1 0,0 0 0,0 0 0,-1 1 0,1-1 0,-1 0 0,0 1 0,1-1 0,-1 1 0,0-1 0,0 1 0,0-1 0,0 1 0,0-1 0,0 1 0,0 0 0,0 0 0,-1-1 0,1 1 0,-1 0 0,1 0 0,-1 0 0,1 1 0,-1-1 0,-2-1 0,2 2 0,1 0 0,-1 1 0,1-1 0,-1 0 0,1 1 0,0 0 0,-1-1 0,1 1 0,-1 0 0,1-1 0,0 1 0,0 0 0,0 0 0,-1 0 0,1 0 0,0 0 0,0 0 0,0 1 0,1-1 0,-1 0 0,0 0 0,0 1 0,1-1 0,-1 0 0,0 1 0,1-1 0,0 1 0,-1-1 0,1 1 0,-1 2 0,-1 6-999,0 0-1,0 0 1,1 0 0,0 0-1,0 0 1,2 0 0,-1 0-1,1 0 1,4 18 0,-1-16-5920</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2.795"/>
    </inkml:context>
    <inkml:brush xml:id="br0">
      <inkml:brushProperty name="width" value="0.025" units="cm"/>
      <inkml:brushProperty name="height" value="0.025" units="cm"/>
    </inkml:brush>
  </inkml:definitions>
  <inkml:trace contextRef="#ctx0" brushRef="#br0">69 745 19859,'0'0'11483,"9"-11"-10282,-2 3-1183,0-1 1,-1 0 0,0 0 0,0 0-1,-1-1 1,-1 1 0,1-1-1,-2 0 1,1 0 0,-1-1-1,2-18 1,-3 19-19,-1 0 0,-1 1 0,0-1 0,0 0 0,-1 0 0,-3-17 0,3 25 0,0-1 0,0 1 0,0-1 0,0 1 0,0 0 0,0 0 0,-1-1 0,1 1 0,-1 0 0,0 0 0,1 0 0,-1 1 0,0-1 0,0 0 0,0 1 0,-1-1 0,1 1 0,0-1 0,0 1 0,-1 0 0,1 0 0,-1 0 0,1 1 0,-1-1 0,1 0 0,-1 1 0,1 0 0,-1 0 0,-3 0 0,4-1 0,-1 1 0,1 1 0,0-1 0,0 0 0,-1 0 0,1 1 0,0 0 0,0-1 0,0 1 0,0 0 0,0 0 0,0 0 0,0 0 0,0 0 0,0 0 0,0 1 0,1-1 0,-1 1 0,-2 3 0,0-1 0,2 0 0,-1 1 0,0-1 0,1 1 0,0 0 0,0-1 0,0 1 0,-1 7 0,0 9 0,0 0 0,1-1 0,1 27 0,1-44 0,0 4 0,0 1 0,1-1 0,0 1 0,0-1 0,1 0 0,0 1 0,0-1 0,0 0 0,1 0 0,0 0 0,1-1 0,-1 1 0,1-1 0,1 0 0,8 11 0,-9-14 0,-1 0 0,1-1 0,-1 1 0,1-1 0,0 1 0,0-1 0,0 0 0,0-1 0,1 1 0,-1-1 0,0 0 0,1 0 0,-1 0 0,1 0 0,-1-1 0,1 0 0,-1 0 0,1 0 0,-1 0 0,1-1 0,-1 0 0,0 0 0,1 0 0,-1 0 0,0-1 0,1 0 0,6-4 0,5-3 0,-1 0 0,-1-1 0,0-1 0,0 0 0,-1-1 0,0-1 0,-1 0 0,15-21 0,-4 2 0,-2-1 0,31-62 0,-39 66 0,-2 1 0,-1-1 0,-1-1 0,-1 0 0,-2 0 0,-1-1 0,-1 1 0,-1-37 0,-3 67 0,0-1 0,0 1 0,1-1 0,-1 0 0,0 1 0,0-1 0,0 1 0,0-1 0,0 0 0,0 1 0,-1-1 0,1 1 0,0-1 0,0 1 0,0-1 0,0 1 0,-1-1 0,1 1 0,0-1 0,0 1 0,-1-1 0,1 1 0,0-1 0,-1 1 0,1-1 0,-1 1 0,1-1 0,-1 1 0,1 0 0,-1-1 0,-14 10 0,-11 28 0,8-3 0,1 1 0,2 1 0,1 0 0,2 1 0,2 0 0,1 1 0,2 0 0,2 0 0,-2 66 0,7-101 0,0 1 0,0-1 0,0 0 0,1 1 0,-1-1 0,1 0 0,-1 0 0,1 1 0,0-1 0,0 0 0,1 0 0,-1 0 0,1 0 0,-1 0 0,1-1 0,0 1 0,0 0 0,0-1 0,0 1 0,1-1 0,-1 0 0,1 0 0,-1 0 0,1 0 0,0 0 0,0-1 0,0 1 0,0-1 0,0 0 0,0 1 0,0-1 0,0-1 0,1 1 0,-1 0 0,0-1 0,0 0 0,1 0 0,-1 0 0,0 0 0,1 0 0,-1-1 0,0 1 0,5-2 0,1-1 0,0 0 0,0-1 0,0 0 0,0-1 0,0 1 0,-1-2 0,0 1 0,0-1 0,-1 0 0,1-1 0,-1 0 0,-1 0 0,10-12 0,2-5 0,-1-1 0,-1-1 0,14-31 0,-8 7 0,-2-1 0,-2 0 0,-3-2 0,-1 0 0,-4 0 0,-1-1 0,2-103 0,-11 157 0,0 0 0,0 1 0,-1-1 0,1 0 0,0 0 0,0 0 0,0 0 0,0 0 0,-1 0 0,1 0 0,0 0 0,0 0 0,0 1 0,-1-1 0,1 0 0,0 0 0,0 0 0,0 0 0,-1 0 0,1 0 0,0 0 0,0 0 0,0 0 0,-1-1 0,1 1 0,0 0 0,0 0 0,0 0 0,-1 0 0,1 0 0,0 0 0,0 0 0,0 0 0,0 0 0,-1-1 0,1 1 0,0 0 0,0 0 0,0 0 0,0 0 0,0-1 0,0 1 0,-1 0 0,1 0 0,0 0 0,0-1 0,-10 22 0,-2 30 0,1 1 0,3-1 0,2 1 0,2 1 0,2-1 0,8 69 0,-5-98 0,2-1 0,1 1 0,0-1 0,2 0 0,1 0 0,0 0 0,1-1 0,17 28 0,-23-48 0,-3-10 0,-6-13 0,-13-12 0,-2 2 0,-2 0 0,-1 1 0,-1 1 0,-52-44 0,78 73 1,-1 1-1,1 0 1,0 0-1,-1 0 1,1 0-1,0 0 1,0-1-1,-1 1 1,1 0 0,0 0-1,0-1 1,-1 1-1,1 0 1,0 0-1,0-1 1,-1 1-1,1 0 1,0-1-1,0 1 1,0 0 0,0-1-1,0 1 1,0 0-1,-1-1 1,1 1-1,0 0 1,0-1-1,0 1 1,0 0 0,0-1-1,0 1 1,0 0-1,1-1 1,-1 1-1,0 0 1,0-1-1,0 1 1,0 0-1,0-1 1,0 1 0,1 0-1,-1-1 1,0 1-1,0 0 1,1-1-1,22-3 38,50 9-150,-50-3-117,-15-1 93,50 1-4254,0-5-6159,-22-7-907</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3.279"/>
    </inkml:context>
    <inkml:brush xml:id="br0">
      <inkml:brushProperty name="width" value="0.025" units="cm"/>
      <inkml:brushProperty name="height" value="0.025" units="cm"/>
    </inkml:brush>
  </inkml:definitions>
  <inkml:trace contextRef="#ctx0" brushRef="#br0">46 0 11499,'0'0'11664,"-4"10"-8995,-7 26-1635,2 0-1,2 0 1,0 1-1,0 51 1,6-86-1015,1-1-1,0 1 1,0 0-1,0 0 1,1-1 0,-1 1-1,0 0 1,1 0-1,-1-1 1,1 1-1,-1 0 1,1-1 0,0 1-1,0 0 1,0-1-1,0 1 1,2 1 0,-2-2 8,-1 0 0,1-1 1,0 0-1,0 1 0,0-1 1,0 1-1,0-1 0,0 0 0,0 0 1,0 1-1,0-1 0,1 0 1,-1 0-1,0 0 0,0 0 1,0-1-1,0 1 0,0 0 1,0 0-1,0 0 0,1-1 1,3-2 55,0 1 0,0-1 0,0 0 0,-1 0 0,1 0 0,-1 0 1,0-1-1,0 0 0,6-6 0,105-155-83,-114 163 0,0 1 0,0-1 0,0 0 0,0 1 0,1-1 0,-1 1 0,0 0 0,1-1 0,-1 1 0,1 0 0,0 0 0,-1 0 0,1 0 0,0 0 0,0 0 0,3-1 0,-5 3 0,1-1 0,0 0 0,0 0 0,-1 1 0,1-1 0,0 0 0,-1 1 0,1-1 0,0 1 0,-1-1 0,1 1 0,-1-1 0,1 1 0,-1-1 0,1 1 0,-1 0 0,1-1 0,-1 1 0,0 0 0,1-1 0,-1 1 0,0 0 0,1-1 0,-1 1 0,0 0 0,0 0 0,0-1 0,0 2 0,2 13 0,0-1 0,-1 1 0,-2 20 0,1-13 0,6 6 0,-6-28 0,0 1 0,1 0 0,-1-1 0,0 1 0,1-1 0,-1 1 0,1-1 0,-1 1 0,1-1 0,-1 1 0,1-1 0,-1 0 0,1 1 0,-1-1 0,1 0 0,-1 1 0,1-1 0,0 0 0,-1 0 0,1 1 0,-1-1 0,1 0 0,1 0 0,0-1 0,0 1 0,1-1 0,-1 0 0,0 0 0,1 0 0,-1 0 0,0-1 0,0 1 0,0 0 0,0-1 0,0 0 0,0 1 0,-1-1 0,1 0 0,0 0 0,-1 0 0,2-3 0,11-12 0,61-75 0,-68 85 0,-1 0 0,1 1 0,1 0 0,-1 0 0,1 0 0,0 1 0,0 0 0,0 1 0,16-6 0,-24 10 0,1 0 0,0 0 0,0 0 0,0 0 0,-1 0 0,1 0 0,0 1 0,0-1 0,-1 0 0,1 0 0,0 1 0,-1-1 0,1 0 0,0 1 0,-1-1 0,1 1 0,-1-1 0,1 1 0,0-1 0,-1 1 0,1 0 0,-1-1 0,0 1 0,1-1 0,-1 1 0,1 0 0,-1-1 0,0 1 0,0 0 0,1 0 0,-1-1 0,0 1 0,0 0 0,0 0 0,0-1 0,0 1 0,0 0 0,0 0 0,0 1 0,1 40 0,-1-35 0,-2 39 0,1-29 0,0 1 0,2 0 0,3 29 0,-4-47 0,0 1 0,0-1 0,1 1 0,-1-1 0,0 1 0,0-1 0,1 1 0,-1-1 0,0 0 0,1 1 0,-1-1 0,0 1 0,1-1 0,-1 0 0,1 1 0,-1-1 0,1 0 0,-1 0 0,0 1 0,1-1 0,-1 0 0,1 0 0,-1 0 0,1 0 0,0 0 0,-1 1 0,1-1 0,-1 0 0,1 0 0,-1 0 0,1 0 0,-1 0 0,1-1 0,-1 1 0,1 0 0,-1 0 0,1 0 0,-1 0 0,1-1 0,-1 1 0,1 0 0,-1 0 0,1-1 0,-1 1 0,0 0 0,1-1 0,-1 1 0,1 0 0,-1-1 0,0 1 0,1-2 0,22-18 0,4-15-2204,29-55-10166,-34 51 3978</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4.184"/>
    </inkml:context>
    <inkml:brush xml:id="br0">
      <inkml:brushProperty name="width" value="0.025" units="cm"/>
      <inkml:brushProperty name="height" value="0.025" units="cm"/>
    </inkml:brush>
  </inkml:definitions>
  <inkml:trace contextRef="#ctx0" brushRef="#br0">131 229 15086,'0'0'9935,"-3"9"-7292,0-1-2277,0 0 0,-1 0 0,0 0 0,0-1 1,-1 1-1,0-1 0,0 0 0,-1 0 0,-12 11 1,13-14-287,-1 0 0,1 0 0,-1 1 0,1 0 0,1 0 0,-1 0 0,1 1 0,0-1 0,0 1 0,0 0 0,1 1 1,0-1-1,0 0 0,1 1 0,-1 0 0,2-1 0,-3 11 0,4-17-80,1 1 0,-1-1 0,0 0 0,0 1 0,1-1 0,-1 0 0,0 1 0,1-1 0,-1 0 0,0 1 0,1-1 0,-1 0 0,0 0 0,1 1 0,-1-1 0,1 0 0,-1 0 0,0 0 0,1 0 0,-1 1 0,1-1 0,-1 0 0,1 0 0,-1 0 0,1 0 0,-1 0 0,0 0 0,1 0 0,-1 0 0,1 0 0,-1 0 0,1-1 0,-1 1 0,1 0 0,-1 0 0,0 0 0,1 0 0,-1-1 0,1 1 0,19-8 0,-14 3 0,0-1 0,-1 1 0,1-1 0,-2 0 0,1 0 0,0 0 0,-1 0 0,0-1 0,5-12 0,-8 16 0,1 0 0,-1 0 0,0 0 0,0 0 0,0 0 0,0 0 0,-1-1 0,1 1 0,-1 0 0,0 0 0,0 0 0,0-1 0,0 1 0,-1 0 0,1 0 0,-1 0 0,0-1 0,0 1 0,0 0 0,0 0 0,0 0 0,-1 1 0,1-1 0,-1 0 0,-3-3 0,5 6 0,0-1 0,-1 1 0,1 0 0,-1 0 0,1-1 0,-1 1 0,1 0 0,0 0 0,-1 0 0,1 0 0,-1 0 0,1 0 0,-1-1 0,1 1 0,-1 0 0,1 0 0,-1 1 0,1-1 0,-1 0 0,1 0 0,-1 0 0,1 0 0,0 0 0,-1 0 0,1 1 0,-1-1 0,1 0 0,-1 0 0,1 1 0,0-1 0,-1 0 0,1 0 0,0 1 0,-1-1 0,1 1 0,0-1 0,-1 0 0,1 1 0,-12 17 0,11-17 0,-5 10 0,0-1 0,1 1 0,0 0 0,1 0 0,0 0 0,1 0 0,0 1 0,1 0 0,0-1 0,1 1 0,0 0 0,1 17 0,1-28 0,-1 0 0,0-1 0,0 1 0,1 0 0,-1-1 0,0 1 0,1 0 0,-1-1 0,0 1 0,1-1 0,-1 1 0,1-1 0,-1 1 0,1-1 0,-1 1 0,1-1 0,0 1 0,-1-1 0,1 0 0,0 1 0,-1-1 0,1 0 0,0 0 0,-1 1 0,1-1 0,0 0 0,-1 0 0,1 0 0,0 0 0,-1 0 0,1 0 0,0 0 0,0 0 0,-1 0 0,1 0 0,0 0 0,-1-1 0,1 1 0,0 0 0,0-1 0,29-15 0,-19 2 0,1 0 0,-2 0 0,0-1 0,-1-1 0,0 0 0,-2 0 0,1-1 0,-2 1 0,0-1 0,-2-1 0,1 1 0,2-28 0,-19 106 0,7-40 0,1 1 0,-2 39 0,5-59 0,1 1 0,0-1 0,0 1 0,1-1 0,-1 1 0,0-1 0,1 1 0,0-1 0,-1 1 0,1-1 0,0 0 0,3 5 0,-4-7 0,1 1 0,1 0 0,-1-1 0,0 1 0,0-1 0,0 1 0,0-1 0,0 0 0,0 1 0,0-1 0,1 0 0,-1 0 0,0 0 0,0 0 0,0 0 0,1 0 0,-1 0 0,0 0 0,0 0 0,0 0 0,0-1 0,1 1 0,-1-1 0,0 1 0,0-1 0,0 1 0,0-1 0,0 1 0,0-1 0,1-1 0,47-35 0,-44 32 0,0 0 0,1 0 0,-1 1 0,1-1 0,0 1 0,0 1 0,0-1 0,1 1 0,-1 0 0,1 0 0,0 1 0,0 0 0,13-2 0,-19 5 0,0 0 0,0 0 0,0 0 0,0 0 0,-1 1 0,1-1 0,0 0 0,-1 1 0,1-1 0,-1 1 0,1-1 0,-1 1 0,0-1 0,1 0 0,-1 1 0,0-1 0,0 1 0,-1 2 0,1 3 0,-1-31 0,-2-47 24,1 19-111,5-65 1,-3 113-348,1 0 0,-1 0 0,1 0 1,0 0-1,1 0 0,-1 0 0,1 1 1,0-1-1,0 0 0,4-5 0,30-29-13099,-31 34 11674,10-9-9058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250"/>
    </inkml:context>
    <inkml:brush xml:id="br0">
      <inkml:brushProperty name="width" value="0.025" units="cm"/>
      <inkml:brushProperty name="height" value="0.025" units="cm"/>
    </inkml:brush>
  </inkml:definitions>
  <inkml:trace contextRef="#ctx0" brushRef="#br0">1 28 14446,'0'0'5829,"70"12"-5701,-33-12-192,7 0-1537,6 0-3300,0-3-7270</inkml:trace>
  <inkml:trace contextRef="#ctx0" brushRef="#br0" timeOffset="1">698 31 8360,'0'0'5861,"59"6"-4131,-42-3 128,3-2-1410,-1-1-320,4 0-96,-4-9-1249,-2-5-2306,-1-3-5414</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4.774"/>
    </inkml:context>
    <inkml:brush xml:id="br0">
      <inkml:brushProperty name="width" value="0.025" units="cm"/>
      <inkml:brushProperty name="height" value="0.025" units="cm"/>
    </inkml:brush>
  </inkml:definitions>
  <inkml:trace contextRef="#ctx0" brushRef="#br0">79 246 2691,'0'0'9171,"0"-11"-4190,0-8-3371,0-16 610,3 9 4333,-38 172-5687,-2 8 1151,33-131-1668,1 0 0,2 0 0,0-1 0,4 44 0,-3-64-360,0 1 0,0-1 1,0 0-1,1 1 0,-1-1 0,0 0 0,1 0 0,0 1 0,0-1 0,-1 0 1,1 0-1,0 0 0,1 0 0,-1 0 0,0 0 0,1 0 0,-1 0 0,1 0 0,-1-1 1,1 1-1,0-1 0,0 1 0,-1-1 0,1 1 0,0-1 0,0 0 0,1 0 1,-1 0-1,0 0 0,0-1 0,0 1 0,1-1 0,-1 1 0,0-1 0,1 0 1,2 1-1,0-2-11,-1 0 0,1 0 0,-1-1 0,0 1 1,1-1-1,-1 0 0,0 0 0,0 0 0,0 0 0,0-1 1,-1 0-1,1 0 0,-1 0 0,0 0 0,0 0 0,0-1 1,5-6-1,3-8-1,0-1 0,-2-1 0,0 1 0,-1-2 0,9-34 0,15-112 821,-21 101-284,30-171 20,-57 354-534,4-57 0,-5 74 0,16-118 0,0 1 0,1-1 0,1 1 0,0-1 0,2 0 0,0 0 0,0 0 0,2 0 0,11 29 0,-12-38 0,-1-1 0,1 1 0,1-1 0,0 0 0,-1 0 0,9 7 0,-11-11 0,0 0 0,0-1 0,0 1 0,0-1 0,0 1 0,0-1 0,0 0 0,1 0 0,-1 0 0,0 0 0,1 0 0,-1-1 0,1 1 0,-1-1 0,1 0 0,-1 1 0,0-1 0,1 0 0,0 0 0,-1-1 0,0 1 0,1 0 0,3-2 0,-4 1 0,0-1 0,0 1 0,0-1 0,0 0 0,-1 0 0,1 1 0,-1-1 0,1 0 0,-1-1 0,1 1 0,-1 0 0,0 0 0,0 0 0,0-1 0,-1 1 0,1 0 0,0-1 0,-1 1 0,0-1 0,1 1 0,-1-1 0,0 1 0,0-1 0,0 1 0,-1 0 0,1-1 0,-2-4 0,1-1 0,0 0 0,-1 0 0,0 1 0,0-1 0,-1 0 0,0 1 0,-6-11 0,0 6 0,-1 0 0,0 1 0,-1 0 0,0 1 0,-1 1 0,0 0 0,-1 0 0,0 1 0,0 0 0,0 2 0,-1-1 0,0 2 0,0 0 0,-1 0 0,-28-4 0,147-18 0,55-21 136,-139 41-324,-1-1 0,0-1 0,-1-1-1,0-1 1,32-24 0,-20 1-5321,-18 6-2525,-7-7-8083</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25.131"/>
    </inkml:context>
    <inkml:brush xml:id="br0">
      <inkml:brushProperty name="width" value="0.025" units="cm"/>
      <inkml:brushProperty name="height" value="0.025" units="cm"/>
    </inkml:brush>
  </inkml:definitions>
  <inkml:trace contextRef="#ctx0" brushRef="#br0">1 1 24631,'0'0'8136,"16"57"-8136,-7-24 0,3 7 0,-3 3 0,1 4 0,-5-2 0,1-4-4773,1-2-9352</inkml:trace>
  <inkml:trace contextRef="#ctx0" brushRef="#br0" timeOffset="1">111 749 22613,'0'0'10154</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4:48.282"/>
    </inkml:context>
    <inkml:brush xml:id="br0">
      <inkml:brushProperty name="width" value="0.025" units="cm"/>
      <inkml:brushProperty name="height" value="0.025" units="cm"/>
      <inkml:brushProperty name="color" value="#66CC00"/>
    </inkml:brush>
  </inkml:definitions>
  <inkml:trace contextRef="#ctx0" brushRef="#br0">30 123 6118,'0'0'22944,"-1"-28"-19362,2-12-3492,0 39-90,-1 0 1,0 0 0,0 1 0,0-1 0,-1 0 0,1 0-1,0 0 1,0 0 0,0 0 0,0 0 0,-1 1-1,1-1 1,-1 0 0,1 0 0,0 0 0,-1 1-1,1-1 1,-1 0 0,0 0 0,1 1 0,-1-1 0,1 1-1,-1-1 1,0 0 0,0 1 0,1-1 0,-1 1-1,0 0 1,0-1 0,0 1 0,1 0 0,-1-1-1,0 1 1,0 0 0,0 0 0,0 0 0,0 0 0,0-1-1,0 1 1,-1 1 0,2 0-1,-1 0 0,0 0 0,0 1 0,1-1 0,-1 0 0,1 1 0,-1-1 0,1 1 0,-1-1 0,1 1 0,0-1 0,0 1 0,0-1 0,0 1 0,0-1 0,0 1 0,0 1 0,2 28 0,-2-29 0,1 1 0,-1 0 0,1-1 0,0 1 0,0-1 0,0 0 0,0 1 0,0-1 0,1 0 0,-1 1 0,1-1 0,-1 0 0,1 0 0,0 0 0,0 0 0,-1-1 0,1 1 0,4 2 0,-6-4 0,1 1 0,0-1 0,0 0 0,-1 1 0,1-1 0,0 0 0,0 0 0,-1 0 0,1 0 0,0 1 0,0-1 0,0 0 0,-1 0 0,1-1 0,0 1 0,0 0 0,0 0 0,-1 0 0,1 0 0,0-1 0,0 1 0,-1 0 0,2-1 0,-1 0 0,0 0 0,0 0 0,0-1 0,0 1 0,0 0 0,0-1 0,0 1 0,0 0 0,0-1 0,-1 1 0,1-1 0,-1 1 0,1-1 0,-1 0 0,1 1 0,-1-3 0,5-55 0,-4 57 0,-1 0 0,0 0 0,0 0 0,0-1 0,0 1 0,-1 0 0,1 0 0,-1 0 0,1 0 0,-1 0 0,1 0 0,-1 0 0,0 0 0,0 0 0,0 1 0,0-1 0,0 0 0,-1 0 0,1 1 0,-1-1 0,1 1 0,-1-1 0,1 1 0,-1 0 0,-1-2 0,2 3 0,1 0 0,-1 0 0,1 0 0,-1 0 0,1 0 0,-1 0 0,1 0 0,-1 0 0,1 0 0,-1 1 0,1-1 0,-1 0 0,1 0 0,-1 0 0,1 1 0,-1-1 0,1 0 0,0 0 0,-1 1 0,1-1 0,-1 0 0,1 1 0,0-1 0,-1 1 0,1-1 0,0 0 0,0 1 0,-1-1 0,1 1 0,0-1 0,0 1 0,0-1 0,-1 1 0,1-1 0,0 1 0,0-1 0,0 1 0,0-1 0,0 1 0,0-1 0,0 1 0,0 0 0,0 29 0,0-22 0,7 66 0,-6-68 0,0 0 0,1 0 0,-1 0 0,1-1 0,1 1 0,-1 0 0,1-1 0,0 0 0,7 11 0,-10-17 0,1 1 0,-1 0 0,0 0 0,1 0 0,-1 0 0,1 0 0,-1-1 0,0 1 0,1 0 0,-1 0 0,0-1 0,0 1 0,1 0 0,-1 0 0,0-1 0,1 1 0,-1 0 0,0-1 0,0 1 0,0 0 0,1-1 0,-1 1 0,0 0 0,0-1 0,0 1 0,0-1 0,0 1 0,0 0 0,0-1 0,0 1 0,0-1 0,0 1 0,0 0 0,0-1 0,0 1 0,0-1 0,0 1 0,0 0 0,0-1 0,0 1 0,-1 0 0,1-1 0,1-25 0,-1 26 0,0-11 0,-2-46 0,2 56 0,0-1 0,0 1 0,-1-1 0,1 1 0,0-1 0,-1 1 0,1 0 0,0-1 0,-1 1 0,0 0 0,1-1 0,-1 1 0,0 0 0,0 0 0,1-1 0,-1 1 0,0 0 0,0 0 0,0 0 0,-1 0 0,1 0 0,0 0 0,0 1 0,0-1 0,-1 0 0,1 1 0,0-1 0,-1 1 0,1-1 0,0 1 0,-3-1 0,3 1 0,1 0 0,-1 1 0,1-1 0,-1 0 0,1 1 0,-1-1 0,1 1 0,0-1 0,-1 0 0,1 1 0,-1-1 0,1 1 0,0-1 0,-1 1 0,1-1 0,0 1 0,-1 0 0,1-1 0,0 1 0,0-1 0,0 1 0,0-1 0,0 1 0,-1 0 0,1-1 0,0 1 0,0-1 0,1 2 0,-2 23 0,1-20 0,-1 26 0,0-23 0,0 1 0,0 0 0,1-1 0,1 1 0,-1 0 0,1 0 0,1-1 0,0 1 0,0-1 0,4 9 0,-4-73-689,-2 48-4040</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5:05.138"/>
    </inkml:context>
    <inkml:brush xml:id="br0">
      <inkml:brushProperty name="width" value="0.025" units="cm"/>
      <inkml:brushProperty name="height" value="0.025" units="cm"/>
      <inkml:brushProperty name="color" value="#66CC00"/>
    </inkml:brush>
  </inkml:definitions>
  <inkml:trace contextRef="#ctx0" brushRef="#br0">0 30 12716,'0'0'12727,"18"-18"-8403,-17 17-4249,-1 0-1,0 0 1,1 1 0,-1-1-1,1 0 1,-1 1 0,1-1-1,0 1 1,-1-1 0,1 0-1,0 1 1,-1-1 0,1 1-1,0 0 1,0-1 0,-1 1-1,1-1 1,0 1 0,0 0-1,0 0 1,-1 0 0,1-1-1,0 1 1,0 0 0,0 0-1,0 0 1,-1 0 0,1 0-1,0 0 1,0 1 0,0-1-1,0 0 1,-1 0 0,1 1-1,1-1 1,8 1 237,-6 8-312,-1-4 0,0 1 0,0-1 0,-1 1 0,0-1 0,0 1 0,1 6 0,-3-10 0,0-1 0,0 0 0,-1-1 0,0 1 0,-1-1 0,1 0 0,1 2 0,-2-2 0,1 0 0,-1 0 0,1 0 0,0 0 0,0 1 0,1 0 0,-1-1 0,0 0 0,0 3-322,0-1-1,0 1 1,0 0-1,1 0 1,-1 0-1,1-1 1,0 1-1,0 0 1,0 0 0,0 0-1,0 0 1,1 3-1,0-2-1133,-3 4-4822</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5:06.900"/>
    </inkml:context>
    <inkml:brush xml:id="br0">
      <inkml:brushProperty name="width" value="0.025" units="cm"/>
      <inkml:brushProperty name="height" value="0.025" units="cm"/>
      <inkml:brushProperty name="color" value="#66CC00"/>
    </inkml:brush>
  </inkml:definitions>
  <inkml:trace contextRef="#ctx0" brushRef="#br0">107 92 9641,'0'0'15839,"-8"-6"-15348,-20-20-48,28 26-430,-1 0-1,1 0 1,0 0-1,0 0 1,0 0-1,0 0 1,0-1 0,-1 1-1,1 0 1,0 0-1,0 0 1,0-1-1,0 1 1,0 0-1,0 0 1,0 0-1,0-1 1,0 1-1,0 0 1,0 0-1,0 0 1,0-1-1,0 1 1,0 0 0,0 0-1,0 0 1,0-1-1,0 1 1,0 0-1,0 0 1,0 0-1,0-1 1,0 1-1,0 0 1,1 0-1,-1 0 1,0 0-1,0-1 1,0 1-1,0 0 1,0 0 0,1 0-1,12-5 445,17 1 249,-27 4-587,50-1 654,-39 1-597,0 0 0,-1-1 1,1 0-1,23-6 1,-95-3 2700,37 8-2877,-12-1 0,0 1 0,-57 5 0,88-2 0,1-1 0,0 1 0,-1-1 0,1 1 0,0-1 0,0 1 0,-1 0 0,1 0 0,0 0 0,0 0 0,0 0 0,0 0 0,0 0 0,0 0 0,0 0 0,0 0 0,0 0 0,1 1 0,-1-1 0,0 0 0,1 1 0,-1 1 0,0-2 0,1 0 0,0-1 0,0 1 0,-1 0 0,1-1 0,0 1 0,0 0 0,0 0 0,0-1 0,0 1 0,0 0 0,0 0 0,0-1 0,0 1 0,0 0 0,0 0 0,1-1 0,-1 1 0,0 0 0,0-1 0,1 1 0,-1 0 0,1-1 0,-1 1 0,0 0 0,1-1 0,-1 1 0,1-1 0,-1 1 0,1-1 0,0 1 0,-1-1 0,1 1 0,-1-1 0,1 0 0,0 1 0,-1-1 0,1 0 0,0 1 0,0-1 0,0 0 0,10 1 0,0-2 0,0 1 0,0-1 0,-1 0 0,1-1 0,0-1 0,-1 0 0,0 0 0,0-1 0,0 0 0,17-10 0,-18 9 0,-1 1 0,1-1 0,0 2 0,0-1 0,1 1 0,-1 0 0,1 1 0,0 0 0,-1 1 0,1 0 0,0 0 0,0 1 0,18 2 0,-17 8 0,-11-10 0,0 0 0,0 1 0,0-1 0,0 0 0,0 0 0,1 1 0,-1-1 0,0 0 0,0 0 0,0 1 0,0-1 0,0 0 0,-1 0 0,1 1 0,0-1 0,0 0 0,0 0 0,0 1 0,0-1 0,0 0 0,0 0 0,0 0 0,0 1 0,-1-1 0,1 0 0,0 0 0,0 0 0,0 1 0,0-1 0,-1 0 0,1 0 0,0 0 0,0 0 0,-1 0 0,1 1 0,0-1 0,0 0 0,0 0 0,-1 0 0,1 0 0,0 0 0,0 0 0,-1 0 0,1 0 0,0 0 0,0 0 0,-1 0 0,1 0 0,0 0 0,0 0 0,-1 0 0,1 0 0,-1 0 0,-56-2 0,35 0 0,0 1 0,0 1 0,0 1 0,-35 7 0,56-8 0,0 0 0,0 0 0,0 0 0,0 0 0,0 0 0,0 1 0,0-1 0,0 0 0,1 1 0,-1-1 0,0 0 0,0 1 0,0-1 0,0 1 0,0 0 0,1-1 0,-1 1 0,0 0 0,0-1 0,1 1 0,-1 0 0,1 0 0,-1 0 0,0-1 0,1 1 0,0 0 0,-1 0 0,1 0 0,0 0 0,-1 0 0,1 0 0,0 0 0,0 0 0,0 0 0,0 2 0,0-2 0,1 1 0,0-1 0,-1 0 0,1 1 0,0-1 0,0 0 0,0 0 0,0 0 0,0 0 0,1 0 0,-1 0 0,0 0 0,0 0 0,1 0 0,-1-1 0,0 1 0,1 0 0,-1-1 0,1 1 0,-1-1 0,1 0 0,2 1 0,10 1-5,0-1-1,0 0 1,0-1 0,0-1-1,0 0 1,0-1 0,0-1-1,0 0 1,-1 0 0,1-2-1,-1 1 1,0-2 0,0 0-1,13-8 1,-95 30 85,-95 25-80,163-41-14,1 0-1,-1 0 1,0 0-1,1 1 1,-1-1 0,1 0-1,-1 0 1,0 0-1,1 0 1,-1 1-1,1-1 1,-1 0 0,1 0-1,-1 1 1,1-1-1,-1 1 1,1-1 0,-1 0-1,1 1 1,0-1-1,-1 1 1,1-1-1,0 1 1,-1-1 0,1 1-1,0-1 1,0 1-1,-1-1 1,1 1 0,0 0-1,0-1 1,0 1-1,0 0 1,15 12-1335,29 3-3197,-16-15-3451,0-2-6897</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5:26.542"/>
    </inkml:context>
    <inkml:brush xml:id="br0">
      <inkml:brushProperty name="width" value="0.025" units="cm"/>
      <inkml:brushProperty name="height" value="0.025" units="cm"/>
      <inkml:brushProperty name="color" value="#66CC00"/>
    </inkml:brush>
  </inkml:definitions>
  <inkml:trace contextRef="#ctx0" brushRef="#br0">9 33 7143,'0'0'11088,"-9"-3"-2723,694 23-6160,-587-16-2074,1-5 0,-1-5 1,108-19-1,-154 18-117,213-5 8,-119 10-7,410 20 0,-501-14-30,505 13 90,-102-6-59,-74-2 24,-111-5-16,-131-5-4,-83-2 2,117 11 0,-173-8-206,-1 0-1,0 1 1,0-1-1,0 0 1,0 1-1,1 0 1,-1-1-1,0 1 1,0 0-1,0 0 1,0 0-1,0 0 1,0 0-1,-1 1 1,1-1-1,0 0 1,-1 1 0,1 0-1,-1-1 1,1 1-1,-1 0 1,0 0-1,1-1 1,-1 1-1,0 0 1,0 3-1,2-3-3386,3-2-1906</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5:45.287"/>
    </inkml:context>
    <inkml:brush xml:id="br0">
      <inkml:brushProperty name="width" value="0.025" units="cm"/>
      <inkml:brushProperty name="height" value="0.025" units="cm"/>
      <inkml:brushProperty name="color" value="#66CC00"/>
    </inkml:brush>
  </inkml:definitions>
  <inkml:trace contextRef="#ctx0" brushRef="#br0">49 30 6342,'0'0'17056,"0"10"-15801,-3 273 5252,3-339-6215,-3 0 0,-19-111 0,20 161-125,0 8-72,0 18-49,1 29-45,-13 180 421,14-529-422,3 360 0,-1-30 0,-1-24 0,-1-8 0,-1-24 0,0 17 0,1 0 0,0 0 0,0 0 0,1 0 0,0-1 0,0 1 0,1 0 0,0 1 0,4-11 0,-6 19 0,0 0 0,0-1 0,0 1 0,0 0 0,0-1 0,0 1 0,1 0 0,-1 0 0,0-1 0,0 1 0,0 0 0,0 0 0,1-1 0,-1 1 0,0 0 0,0 0 0,1-1 0,-1 1 0,0 0 0,0 0 0,1 0 0,-1 0 0,0 0 0,1-1 0,-1 1 0,0 0 0,0 0 0,1 0 0,-1 0 0,0 0 0,1 0 0,-1 0 0,0 0 0,1 0 0,-1 0 0,0 0 0,1 0 0,-1 0 0,0 0 0,1 1 0,8 13 0,3 25 0,-11-36 0,35 159 0,-33-138 0,0-1 0,-1 1 0,-1 0 0,-5 46 0,4-70 0,0 0 0,0 0 0,0 0 0,0 0 0,0-1 0,0 1 0,0 0 0,0 0 0,0 0 0,0 0 0,0 0 0,0-1 0,0 1 0,0 0 0,0 0 0,0 0 0,0 0 0,0 0 0,-1-1 0,1 1 0,0 0 0,0 0 0,0 0 0,0 0 0,0 0 0,0 0 0,0 0 0,0-1 0,-1 1 0,1 0 0,0 0 0,0 0 0,0 0 0,0 0 0,0 0 0,0 0 0,-1 0 0,1 0 0,0 0 0,0 0 0,0 0 0,0 0 0,0 0 0,-1 0 0,1 0 0,0 0 0,0 0 0,0 0 0,0 0 0,0 0 0,-1 0 0,1 0 0,0 0 0,0 0 0,0 0 0,0 0 0,0 0 0,0 0 0,-1 1 0,1-1 0,0 0 0,0 0 0,0 0 0,0 0 0,0 0 0,0 0 0,0 0 0,0 1 0,-6-13 0,5 6-573,1 2-538,0 0 0,-1 1-1,1-1 1,-1 1-1,0-1 1,0 0 0,0 1-1,-4-7 1</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5:50.554"/>
    </inkml:context>
    <inkml:brush xml:id="br0">
      <inkml:brushProperty name="width" value="0.025" units="cm"/>
      <inkml:brushProperty name="height" value="0.025" units="cm"/>
      <inkml:brushProperty name="color" value="#66CC00"/>
    </inkml:brush>
  </inkml:definitions>
  <inkml:trace contextRef="#ctx0" brushRef="#br0">1 1 18514,'0'0'6053</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5:51.364"/>
    </inkml:context>
    <inkml:brush xml:id="br0">
      <inkml:brushProperty name="width" value="0.025" units="cm"/>
      <inkml:brushProperty name="height" value="0.025" units="cm"/>
      <inkml:brushProperty name="color" value="#66CC00"/>
    </inkml:brush>
  </inkml:definitions>
  <inkml:trace contextRef="#ctx0" brushRef="#br0">1 97 15278,'0'0'3236,"12"-59"-3108,6 42 480,8 3-31,4 8-161,3 6 97,6 0-33,5 15-224,1 5-96,2 3-95,-3-1-33,-3-6-609,-1-8-1953,-11-8-2371,-6-4-5349</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37.394"/>
    </inkml:context>
    <inkml:brush xml:id="br0">
      <inkml:brushProperty name="width" value="0.025" units="cm"/>
      <inkml:brushProperty name="height" value="0.025" units="cm"/>
      <inkml:brushProperty name="color" value="#66CC00"/>
    </inkml:brush>
  </inkml:definitions>
  <inkml:trace contextRef="#ctx0" brushRef="#br0">0 100 17136,'0'0'8296,"82"-56"-7463,-38 35-449,6 5-256,5 10-128,2 6-640,-4 2-1731,-2 11-2849,-2-1-9610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4.810"/>
    </inkml:context>
    <inkml:brush xml:id="br0">
      <inkml:brushProperty name="width" value="0.025" units="cm"/>
      <inkml:brushProperty name="height" value="0.025" units="cm"/>
    </inkml:brush>
  </inkml:definitions>
  <inkml:trace contextRef="#ctx0" brushRef="#br0">73 0 18385,'0'0'1479,"-2"10"-16,-4 30 321,0 65 0,7 52-1572,-1 60-3293,-6-85-9294,3-56 8453,-1 0 3372,-4-1 4200,-4 0 5031,-9 71-2757,17-99-6424,2 1 1,8 79-1,1-108-2957,-3-18-1003,0-10 900,-1-2 117</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38.346"/>
    </inkml:context>
    <inkml:brush xml:id="br0">
      <inkml:brushProperty name="width" value="0.025" units="cm"/>
      <inkml:brushProperty name="height" value="0.025" units="cm"/>
      <inkml:brushProperty name="color" value="#66CC00"/>
    </inkml:brush>
  </inkml:definitions>
  <inkml:trace contextRef="#ctx0" brushRef="#br0">0 1 12748,'0'0'8872,"1"10"-7905,4 51-14,16 145-86,-21-206-855,0 0 1,0 0-1,0 1 0,0-1 0,0 0 1,0 0-1,0 1 0,0-1 0,0 0 1,0 1-1,0-1 0,0 0 0,0 0 1,0 1-1,0-1 0,0 0 0,0 0 1,0 1-1,0-1 0,0 0 1,0 0-1,0 1 0,0-1 0,1 0 1,-1 0-1,0 1 0,0-1 0,0 0 1,1 0-1,-1 0 0,0 0 0,0 1 1,0-1-1,1 0 0,-1 0 0,0 0 1,0 0-1,1 0 0,-1 1 0,0-1 1,0 0-1,1 0 0,-1 0 1,0 0-1,0 0 0,1 0 0,-1 0 1,0 0-1,1 0 0,8-16 259,5-23-98,6-28-39,-17 69-149,-2 9-8,-5 121-144,3 97-2143,9-194-3178,7-19-4452</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03.221"/>
    </inkml:context>
    <inkml:brush xml:id="br0">
      <inkml:brushProperty name="width" value="0.025" units="cm"/>
      <inkml:brushProperty name="height" value="0.025" units="cm"/>
      <inkml:brushProperty name="color" value="#66CC00"/>
    </inkml:brush>
  </inkml:definitions>
  <inkml:trace contextRef="#ctx0" brushRef="#br0">8 25 10250,'0'0'11707,"4"1"-10640,3 0-1023,5 1 2595,-11-2-2449,-1 0 1,0 0-1,1-1 1,-1 1 0,0 0-1,0 0 1,1 0-1,-1 0 1,0-1 0,1 1-1,-1 0 1,0 0-1,0-1 1,1 1-1,-1 0 1,0 0 0,0-1-1,0 1 1,1 0-1,-1-1 1,0 1 0,0 0-1,0-1 1,0 1-1,0 0 1,0-1 0,0 1-1,0 0 1,0-1-1,0 1 1,0 0 0,0-1-1,0 1 1,0-1-1,0 1 13,-4-18-16,3 17-187,1 1 0,-1 1 0,0-1 0,1 1 0,-1-1 0,0 1 0,0-1 0,0 1 0,1-1 0,-1 1 0,0 0 0,1-1 0,-1 1 0,0 0 0,1 0 0,-1-1 0,1 1 0,-1 0 0,1 0 0,0 0 0,-1 0 0,1 0 0,0 0 0,-1-1 0,1 1 0,0 0 0,0 0 0,0 0 0,0 0 0,0 0 0,0 0 0,0 0 0,0 0 0,1 0 0,-1 0 0,0 0 0,0 0 0,1 0 0,-1-1 0,1 1 0,-1 0 0,1 0 0,-1 0 0,1-1 0,-1 1 0,1 0 0,0 0 0,0 0 0,0 0 0,1 2 0,-1-1 0,0 0 0,0 1 0,0 0 0,0-1 0,0 1 0,0 0 0,-1-1 0,1 1 0,-1 0 0,0 0 0,0 4 0,1-6 0,-1 0 0,0-1 0,0 0 0,0 0 0,1 1 0,-1-1 0,0 0 0,0 0 0,1 1 0,-1-1 0,0 0 0,0 0 0,1 0 0,-1 1 0,0-1 0,0 0 0,1 0 0,-1 0 0,0 0 0,1 0 0,-1 0 0,0 0 0,1 0 0,-1 0 0,0 0 0,1 0 0,-1 0 0,0 0 0,1 0 0,-1 0 0,0 0 0,0 0 0,1 0 0,-1 0 0,0 0 0,1 0 0,-1-1 0,0 1 0,0 0 0,1 0 0,-1 0 0,0 0 0,0-1 0,1 1 0,-1 0 0,0 0 0,0-1 0,1 1 0,-1 0 0,0 0 0,0-1 0,0 1 0,0 0 0,0-1 0,0 1 0,1 0 0,-1-1 0,0 1 0,0 0 0,0-1 0,0 1 0,0 0 0,0 0 0,0-1 0,0 0 0,-4-23 0,3 20 0,1 2 0,0 0 0,0 0 0,0 1 0,0 1 0,0 0 0,-1-1 0,1 1 0,0 0 0,0 0 0,-1-1 0,1 1 0,0 0 0,-1 0 0,1 0 0,-1 0 0,1-1 0,0 1 0,-1 0 0,1 0 0,0 0 0,-1 0 0,1 0 0,-1 0 0,1 0 0,0 0 0,-1 0 0,1 0 0,-1 0 0,1 0 0,0 0 0,-1 0 0,1 1 0,0-1 0,-1 0 0,1 0 0,-1 0 0,1 0 0,0 1 0,0-1 0,-1 0 0,1 0 0,0 1 0,-1 0 0,1 2 0,-10-1 0,9-2 0,1-1 0,0 0-21,0 0-70,0 2-149,0 3 215,0-4 20,0 0 0,1 1 0,-1-1 0,0 0 1,0 1-1,0-1 0,0 0 0,0 0 0,0 1 0,0-1 0,0 0 0,0 1 0,0-1 0,-1 0 1,1 1-1,0-1 0,0 0 0,0 0 0,0 1 0,0-1 0,0 0 0,-1 0 0,1 1 0,0-1 1,0 0-1,0 0 0,-1 1 0,1-1 0,0 0 0,0 0 0,-1 0 0,1 0 0,0 1 0,0-1 1,-1 0-1,1 0 0,0 0 0,-1 0 0,1 0 0,0 0 0,0 0 0,-1 0 0,1 0 0,0 0 1,-1 0-1,1 0 0,0 0 0,-1 0 0,1 0 0,0 0 0,0 0 0,-1 0 0,1 0 1,0 0-1,-1-1 0,0 2-38,0-1 0,1 1-1,-1 0 1,0-1 0,0 1 0,1 0 0,-1-1 0,1 1 0,-1 0 0,0 0 0,1 0 0,-1-1 0,1 1-1,0 0 1,-1 0 0,1 0 0,0 0 0,-1 0 0,1 0 0,0 0 0,0 0 0,0 0 0,0 0 0,0 0 0,0 0-1,0 0 1,0 1 0,4 38-11658,-2-24 4953</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05.273"/>
    </inkml:context>
    <inkml:brush xml:id="br0">
      <inkml:brushProperty name="width" value="0.025" units="cm"/>
      <inkml:brushProperty name="height" value="0.025" units="cm"/>
      <inkml:brushProperty name="color" value="#66CC00"/>
    </inkml:brush>
  </inkml:definitions>
  <inkml:trace contextRef="#ctx0" brushRef="#br0">35 5191 8456,'0'0'1393,"-3"8"-357,0 4-726,-13 27 667,6-34 1053,10-5-1954,0 0 1,-1 0-1,1 0 0,0 0 0,0 0 1,0 0-1,0-1 0,-1 1 1,1 0-1,0 0 0,0 0 1,0 0-1,0-1 0,0 1 1,0 0-1,0 0 0,0 0 1,0-1-1,-1 1 0,1 0 1,0 0-1,0 0 0,0-1 0,0 1 1,0 0-1,0 0 0,0 0 1,0-1-1,0 1 0,0 0 1,1 0-1,-1 0 0,0-1 1,0 1-1,0 0 0,0 0 1,0 0-1,0 0 0,0-1 0,0 1 1,1 0-1,-1 0 0,0 0 1,0 0-1,0 0 0,0-1 1,0 1-1,1 0 0,-1 0 1,0 0-1,0 0 0,1 0 1,1-4-42,0 1 0,0 0 0,0-1 0,0 0 0,0 1 0,-1-1 0,1 0 0,-1 0 0,0 0 0,-1 0 0,2-7 0,-1-51 108,-1 43-66,0-984 2117,-6 768-2159,3-119-11,14-610 322,-13 624-254,35-730 2310,-15 673-2413,30-146 449,-42 475-94,-3-72 1,6 152-8833,-9-4 3123</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5.159"/>
    </inkml:context>
    <inkml:brush xml:id="br0">
      <inkml:brushProperty name="width" value="0.025" units="cm"/>
      <inkml:brushProperty name="height" value="0.025" units="cm"/>
      <inkml:brushProperty name="color" value="#66CC00"/>
    </inkml:brush>
  </inkml:definitions>
  <inkml:trace contextRef="#ctx0" brushRef="#br0">0 0 8968,'0'0'6310,"5"11"-5834,7 10-214,1 1 0,1-1 0,0-1 1,32 33-1,87 77 986,-101-100-1080,48 45 366,521 467 336,-588-531-896,-6-4-4,1 0 0,-1 0 1,2-1-1,-1 0 1,1-1-1,0 0 1,0 0-1,0-1 0,1 0 1,17 5-1,-26-9-35,-1 0-54,1 0 1,0 0-1,-1 1 0,1-1 0,-1 0 0,1 0 0,0 0 1,-1 0-1,1 0 0,-1 0 0,1 0 0,0 0 0,-1 0 1,1-1-1,-1 1 0,1 0 0,-1 0 0,1 0 1,0-1-1,-1 1 0,1 0 0,-1-1 0,1 1 0,-1 0 1,0-1-1,1 1 0,-1-1 0,1 1 0,-1 0 0,0-1 1,1 1-1,-1-1 0,0 1 0,1-1 0,-1 0 0,0 1 1,0-1-1,1-17-4488</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5.534"/>
    </inkml:context>
    <inkml:brush xml:id="br0">
      <inkml:brushProperty name="width" value="0.025" units="cm"/>
      <inkml:brushProperty name="height" value="0.025" units="cm"/>
      <inkml:brushProperty name="color" value="#66CC00"/>
    </inkml:brush>
  </inkml:definitions>
  <inkml:trace contextRef="#ctx0" brushRef="#br0">1 1 5285,'19'19'3828,"280"287"2476,-238-241-5819,598 600 1482,-533-552-1837,5-7 1,5-5-1,233 131 1,-365-230-153,120 62-1915,-38-29-2452,-71-31 1085,-11-4-2648</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5.905"/>
    </inkml:context>
    <inkml:brush xml:id="br0">
      <inkml:brushProperty name="width" value="0.025" units="cm"/>
      <inkml:brushProperty name="height" value="0.025" units="cm"/>
      <inkml:brushProperty name="color" value="#66CC00"/>
    </inkml:brush>
  </inkml:definitions>
  <inkml:trace contextRef="#ctx0" brushRef="#br0">0 1 3075,'0'0'10655,"14"1"-9683,-1 1-755,0 1-1,0 1 1,-1-1 0,1 2-1,-1 0 1,0 1 0,-1 0-1,1 0 1,-1 1 0,18 15-1,116 110 1055,-82-71-943,639 569 2978,-474-444-2917,308 192 0,90 38-223,-601-398-651,89 60-1465,-35-36-3746,-52-31 54</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6.359"/>
    </inkml:context>
    <inkml:brush xml:id="br0">
      <inkml:brushProperty name="width" value="0.025" units="cm"/>
      <inkml:brushProperty name="height" value="0.025" units="cm"/>
      <inkml:brushProperty name="color" value="#66CC00"/>
    </inkml:brush>
  </inkml:definitions>
  <inkml:trace contextRef="#ctx0" brushRef="#br0">1 0 17873,'515'508'4515,"310"187"-4049,-117-120-627,-392-314 834,-227-191-645,155 93 0,-4-38-7680,-191-102 2740</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6.808"/>
    </inkml:context>
    <inkml:brush xml:id="br0">
      <inkml:brushProperty name="width" value="0.025" units="cm"/>
      <inkml:brushProperty name="height" value="0.025" units="cm"/>
      <inkml:brushProperty name="color" value="#66CC00"/>
    </inkml:brush>
  </inkml:definitions>
  <inkml:trace contextRef="#ctx0" brushRef="#br0">0 0 3908,'0'0'6139,"12"10"-3310,53 55 1255,103 133-1,-69-77-2166,436 469 2564,-405-464-4334,6-6 0,215 147 0,-183-157-43,-9-8 23,199 168 0,-50 39 171,-207-199 121,193 162 1,-273-257-949,0-1 0,0 0 0,35 15 0,-39-22-1369,0 0-1,0-2 0,17 4 1,-2-4-4124</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7.243"/>
    </inkml:context>
    <inkml:brush xml:id="br0">
      <inkml:brushProperty name="width" value="0.025" units="cm"/>
      <inkml:brushProperty name="height" value="0.025" units="cm"/>
      <inkml:brushProperty name="color" value="#66CC00"/>
    </inkml:brush>
  </inkml:definitions>
  <inkml:trace contextRef="#ctx0" brushRef="#br0">0 20 16624,'10'-6'341,"-7"4"-228,1 0 0,0 0 0,0 1 0,0-1 0,0 1 0,0 0 0,1 0 0,-1 0-1,0 1 1,0-1 0,1 1 0,-1 0 0,0 0 0,1 1 0,-1-1 0,0 1 0,0 0 0,0 0-1,0 0 1,0 1 0,0-1 0,0 1 0,0 0 0,0 0 0,0 1 0,5 4 0,42 32 1379,-2 3 0,-2 1 0,-1 3 0,45 59 1,-31-35-589,-37-44-691,513 556 2308,-395-444-2374,6-6 1,169 116-1,-239-193-113,556 419-1541,-555-406 91,99 81-1352,-83-82-1697,4-11-4279,-62-39-3945</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6:47.586"/>
    </inkml:context>
    <inkml:brush xml:id="br0">
      <inkml:brushProperty name="width" value="0.025" units="cm"/>
      <inkml:brushProperty name="height" value="0.025" units="cm"/>
      <inkml:brushProperty name="color" value="#66CC00"/>
    </inkml:brush>
  </inkml:definitions>
  <inkml:trace contextRef="#ctx0" brushRef="#br0">1 0 7207,'8'5'13180,"28"13"-11122,0-2-1,59 18 1,43 17-223,-76-19-1688,0 2 0,-3 3-1,-1 3 1,-2 2 0,-2 3 0,84 88 0,249 343-154,-360-440 86,1 2-248,-1 0 381,2-1 0,33 33 0,-54-62-450,1 0 0,0 0 0,1 0 0,-1-1 0,1-1 0,1 0 0,-1 0 0,1-1 0,0 0 0,0-1 0,1 0 0,23 4 0,81-5-11047,-53-3 154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9:59:28.059"/>
    </inkml:context>
    <inkml:brush xml:id="br0">
      <inkml:brushProperty name="width" value="0.025" units="cm"/>
      <inkml:brushProperty name="height" value="0.025" units="cm"/>
    </inkml:brush>
  </inkml:definitions>
  <inkml:trace contextRef="#ctx0" brushRef="#br0">0 178 8392,'0'0'3160,"10"2"-3528,-4-2 425,1 1 1,-1-1-1,1 0 0,0 0 1,-1-1-1,1 0 0,-1 0 1,1-1-1,11-4 0,67-31 629,-59 24-280,47-16 0,-39 20-27,1 2 1,0 1-1,53-2 0,111 9 585,-80 1-781,319-33 137,-7-1 1677,190 41-868,-46 0-929,-61-12-173,658 11 2594,-369 16-2492,510 28-141,-466-35 444,-593-18 172,-101 14-399,-119-8 14,0-1 1,0-1-1,1-3 1,57-5 0,-72-1 1526,-31 0-943,-34 1-763,7 6-160,1 2-1,0 2 1,-54 13 0,-107 41-69,119-34 149,-215 58-479,-343 50 1,-313-16-95,50-75 363,-3-48-5,214-2 173,603 8 75,-680 7-461,3 38 78,287-12-21,464-30 173,25 3-159,30 5 130,123 5 142,286-8 0,-355-9-15,984-61-1439,-272 7 1487,986 37 91,-1187 20-195,1619 6 14,-2211-8 185,41 1 84,98-13-1,-131 4 97,-21 3 285,-18 0 515,-35 2-1869,-93 5-1,106 0-148,-95 6-3855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5.970"/>
    </inkml:context>
    <inkml:brush xml:id="br0">
      <inkml:brushProperty name="width" value="0.025" units="cm"/>
      <inkml:brushProperty name="height" value="0.025" units="cm"/>
    </inkml:brush>
  </inkml:definitions>
  <inkml:trace contextRef="#ctx0" brushRef="#br0">0 1 17777,'0'0'8968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455"/>
    </inkml:context>
    <inkml:brush xml:id="br0">
      <inkml:brushProperty name="width" value="0.025" units="cm"/>
      <inkml:brushProperty name="height" value="0.025" units="cm"/>
    </inkml:brush>
  </inkml:definitions>
  <inkml:trace contextRef="#ctx0" brushRef="#br0">70 1 5285,'0'0'13746,"1"9"-12091,2 35-544,-3 0-1,-1 1 0,-10 62 0,-40 138 2393,51-245-3471,0 0 1,0 0 0,0 0-1,-1 0 1,1 0 0,0 0-1,0 0 1,0 0 0,0 0-1,0 0 1,0 0 0,0-1-1,0 1 1,0 0-1,-1 0 1,1 0 0,0 1-1,0-1 1,0 0 0,0 0-1,0 0 1,0 0 0,0 0-1,0 0 1,0 0 0,-1 0-1,1 0 1,0 0 0,0 0-1,0 0 1,0 0-1,0 0 1,0 0 0,0 0-1,0 0 1,0 0 0,0 0-1,0 1 1,0-1 0,0 0-1,0 0 1,-1 0 0,1 0-1,0 0 1,0 0 0,0 0-1,0 0 1,0 0-1,0 1 1,0-1 0,-2-16 555,-1-26-327,2-5-259,2 0 1,1 0-1,3 0 0,2 0 1,2 0-1,17-49 0,-25 92-17,1 0 1,0 0-1,0 1 0,1-1 1,-1 1-1,1-1 0,-1 1 1,1 0-1,0 0 0,1 0 1,-1 1-1,0-1 0,1 1 1,-1 0-1,1 0 0,0 0 1,0 0-1,7-2 0,-8 3 3,0 0 0,0 1 0,0-1 0,0 1 0,0-1 0,0 1 0,0 0 0,0 0 0,0 0 0,0 1 0,0-1 0,0 1 0,0 0 0,0 0 0,0 0 0,0 0 0,-1 0 0,1 1 0,0-1 0,-1 1 0,1-1 0,-1 1 0,1 0 0,-1 0 0,0 0 0,2 3 0,-2-3 26,-1 0 0,1-1-1,-1 1 1,0 0 0,0 0 0,0 0 0,0 0 0,0 0-1,0 0 1,-1 0 0,1 0 0,-1 0 0,1 0 0,-1 0-1,0 1 1,0-1 0,0 0 0,0 0 0,0 0 0,0 1 0,-1-1-1,0 4 1,-1-3 45,1 0 0,-1 0-1,0 1 1,-1-1 0,1-1-1,0 1 1,-1 0 0,1 0-1,-1-1 1,0 0 0,0 1-1,-4 1 1,-4 3 102,-1-1 1,1-1-1,-1 0 0,0-1 0,0 0 1,-23 4-1,-10-7-786,45-1 595,1 0-1,-1 0 0,1-1 0,-1 1 0,1 0 0,-1-1 0,1 1 0,-1-1 1,1 1-1,-1 0 0,0-1 0,1 1 0,-1-1 0,0 1 0,1-1 0,-1 1 1,0-1-1,0 1 0,1-1 0,-1 0 0,0 1 0,0-1 0,0 1 1,0-1-1,0 0 0,0 1 0,0-1 0,0 1 0,0-1 0,0 0 0,0 1 1,0-1-1,0 1 0,0-1 0,-1 0 0,1 1 0,0-1 0,0 1 0,-1-1 1,1 1-1,0-1 0,-1 1 0,1-1 0,0 1 0,-1 0 0,1-1 1,-1 1-1,1-1 0,-1 1 0,1 0 0,-1-1 0,1 1 0,-1 0 0,1 0 1,-1-1-1,0 1 0,1 0 0,-1 0 0,1 0 0,-1 0 0,1 0 0,-1 0 1,0 0-1,1 0 0,-1 0 0,1 0 0,-1 0 0,0 0 0,73-50-15087,-40 26 3267</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17.106"/>
    </inkml:context>
    <inkml:brush xml:id="br0">
      <inkml:brushProperty name="width" value="0.025" units="cm"/>
      <inkml:brushProperty name="height" value="0.025" units="cm"/>
      <inkml:brushProperty name="color" value="#66CC00"/>
    </inkml:brush>
  </inkml:definitions>
  <inkml:trace contextRef="#ctx0" brushRef="#br0">0 381 13036,'11'1'2173,"101"1"-1243,158-16 1,124-35-48,-200 23-926,1014-120 2769,3 55 3116,-1118 89-5722,-19 1-794,115-17 1,-165 11-547,-24 7 1136,0 0 0,1-1 0,-1 1 0,0 0 0,1 0 0,-1 0 1,0-1-1,1 1 0,-1 0 0,0 0 0,0-1 0,1 1 0,-1 0 0,0 0 0,0-1 0,1 1 0,-1 0 0,0-1 0,0 1 0,0-1 0,0 1 0,0 0 1,0-1-1,1 1 0,-1 0 0,0-1 0,0 1 0,0 0 0,0-1 0,0 1 0,0-1 0,0 1 0,-1 0 0,1-1 0,0 1 0,0 0 0,0-1 0,0 1 1,0 0-1,0-1 0,-1 1 0,1 0 0,0-1 0,0 1 0,-1 0 0,1-1 0,0 1 0,0 0 0,-1 0 0,1-1 0,0 1 0,-1 0 0,1 0 1,0 0-1,-1 0 0,1-1 0,0 1 0,-1 0 0,1 0 0,0 0 0,-1 0 0,0 0 0,-30-13-5847</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17.622"/>
    </inkml:context>
    <inkml:brush xml:id="br0">
      <inkml:brushProperty name="width" value="0.025" units="cm"/>
      <inkml:brushProperty name="height" value="0.025" units="cm"/>
      <inkml:brushProperty name="color" value="#66CC00"/>
    </inkml:brush>
  </inkml:definitions>
  <inkml:trace contextRef="#ctx0" brushRef="#br0">653 87 14990,'51'-23'2432,"-29"11"-1968,2 2 0,0 0 0,0 2 0,0 0 0,35-5 0,-58 13-442,0-1 0,0 1 0,0 0 1,-1-1-1,1 1 0,0 0 0,0 0 0,0 0 1,0 0-1,0 0 0,0 0 0,0 0 0,0 0 0,0 0 1,0 0-1,0 0 0,0 1 0,0-1 0,0 0 1,0 1-1,-1-1 0,1 0 0,0 1 0,0 0 1,0-1-1,0 1 0,-1-1 0,1 1 0,0 0 1,-1-1-1,1 1 0,-1 0 0,1 0 0,-1 0 0,1-1 1,-1 1-1,1 0 0,-1 0 0,0 0 0,1 0 1,-1 0-1,0 0 0,0 0 0,0 0 0,0 0 1,0 0-1,0 0 0,0 0 0,0 0 0,0 0 1,0-1-1,0 1 0,-1 0 0,1 0 0,0 0 0,-1 1 1,-2 6 143,0-1 1,-1 0-1,1 0 0,-1-1 1,-10 13-1,-22 22 32,-2-1-1,-2-2 1,-71 54-1,-148 83 1094,190-131-281,-15 9 307,-100 69 1776,178-118-2995,1-1-36,1 0-1,-1 0 1,1 0 0,0 0 0,0 1 0,1-1 0,-1 1 0,1 0-1,0 0 1,0 0 0,0 1 0,-4 8 0,6-13-64,1 1 1,0-1-1,0 1 1,0-1-1,0 1 1,0-1-1,0 0 0,0 1 1,0-1-1,0 1 1,0-1-1,0 1 1,0-1-1,1 1 0,-1-1 1,0 0-1,0 1 1,0-1-1,1 1 1,-1-1-1,0 0 1,0 1-1,1-1 0,-1 1 1,0-1-1,1 0 1,-1 0-1,0 1 1,1-1-1,-1 0 0,1 0 1,-1 1-1,0-1 1,1 0-1,-1 0 1,1 0-1,-1 0 1,1 1-1,-1-1 0,1 0 1,14 2-7,0 0 0,0-1 0,0 0 1,17-3-1,6 2 100,407-18 445,2 0-828,-405 18-108,161-3-7333,-114-3-1983</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0.097"/>
    </inkml:context>
    <inkml:brush xml:id="br0">
      <inkml:brushProperty name="width" value="0.025" units="cm"/>
      <inkml:brushProperty name="height" value="0.025" units="cm"/>
      <inkml:brushProperty name="color" value="#66CC00"/>
    </inkml:brush>
  </inkml:definitions>
  <inkml:trace contextRef="#ctx0" brushRef="#br0">79 116 17521,'0'0'12636,"0"15"-11905,-12 229 523,2-60-629,14-350-625,-2-91 0,-2 257 0,-5-46 0,-1 23 0,6 23 0,0-1 0,0 1 0,0-1 0,-1 1 0,1 0 0,0-1 0,0 1 0,0 0 0,-1-1 0,1 1 0,0 0 0,0-1 0,-1 1 0,1 0 0,0 0 0,-1-1 0,1 1 0,0 0 0,-1 0 0,1 0 0,0-1 0,-1 1 0,1 0 0,0 0 0,-1 0 0,1 0 0,-1 0 0,1 0 0,0 0 0,-1 0 0,1 0 0,0 0 0,-1 0 0,0 0 0,-1 1 0,1 0 0,-1 1 0,1-1 0,-1 1 0,1-1 0,0 1 0,0 0 0,-1-1 0,1 1 0,0 0 0,1 0 0,-1 0 0,0 0 0,0 0 0,1 0 0,-1 3 0,-8 41 0,8-36 0,-9 76 0,9-80 0,1 0 0,0 0 0,0 1 0,1-1 0,0 0 0,0 0 0,0 0 0,1 0 0,-1 0 0,2 0 0,3 8 0,-5-12 0,1-1 0,-1 1 0,0-1 0,1 0 0,-1 1 0,1-1 0,-1 0 0,1 0 0,-1 0 0,1 0 0,0 0 0,-1-1 0,1 1 0,0 0 0,0-1 0,0 0 0,0 1 0,-1-1 0,1 0 0,0 0 0,0 0 0,0 0 0,0 0 0,0 0 0,0 0 0,-1-1 0,1 1 0,0-1 0,0 1 0,0-1 0,-1 0 0,1 0 0,3-2 0,2-1 0,-1 0 0,1 0 0,-1-1 0,0 0 0,0 0 0,9-12 0,2-6 0,0-2 0,-2 1 0,-1-2 0,-1 0 0,-1-1 0,-1 0 0,-2 0 0,10-48 0,-21 167 0,-6-31 0,-3 17 0,-2 150 0,13-227-28,0 0 0,0 0-1,0 0 1,0 0 0,0 0 0,0 0 0,0 0 0,1 0-1,-1 0 1,0 0 0,1 0 0,-1 0 0,0 0 0,1 0-1,-1 0 1,1 0 0,0 0 0,-1 0 0,1 0-1,0-1 1,0 1 0,-1 0 0,1 0 0,0-1 0,0 1-1,0-1 1,0 1 0,1 0 0,0-1-133,0 1 0,0-1-1,0 0 1,0 0 0,1 0 0,-1-1 0,0 1-1,0 0 1,0-1 0,0 0 0,0 1 0,0-1 0,3-1-1,2-2-932,1 0-1,-1-1 1,0 0-1,0 0 1,-1 0-1,9-9 1,4-11-9503</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0.627"/>
    </inkml:context>
    <inkml:brush xml:id="br0">
      <inkml:brushProperty name="width" value="0.025" units="cm"/>
      <inkml:brushProperty name="height" value="0.025" units="cm"/>
      <inkml:brushProperty name="color" value="#66CC00"/>
    </inkml:brush>
  </inkml:definitions>
  <inkml:trace contextRef="#ctx0" brushRef="#br0">4 111 20435,'0'0'9022,"-1"8"-7741,0-3-1152,0 22 609,1-27-723,1 1 0,-1 0 0,1 0 0,-1-1-1,1 1 1,-1 0 0,1-1 0,-1 1 0,1 0-1,0-1 1,-1 1 0,1-1 0,0 1 0,-1-1-1,1 0 1,0 1 0,0-1 0,0 0 0,-1 1-1,1-1 1,0 0 0,0 0 0,0 0 0,0 0-1,0 0 1,-1 0 0,1 0 0,0 0 0,0 0-1,0 0 1,0 0 0,0-1 0,-1 1 0,1 0-1,0 0 1,1-2 0,1 1 1,0 0-1,1-1 1,-1 1-1,-1-1 1,1 0 0,0 0-1,0 0 1,-1 0-1,1 0 1,-1-1 0,1 1-1,-1-1 1,0 1-1,0-1 1,0 0 0,-1 0-1,1 0 1,-1 0-1,1 0 1,-1 0-1,1-4 1,0 0 14,0-1 0,-1 1 0,1-1 0,-1 1 1,-1-1-1,1 1 0,-1-1 0,-2-11 0,2 18-30,0 0 0,0 0 0,0 0 0,-1 0 0,1 0 0,0 0 0,-1 0 0,1 0 0,0 0 0,-1 0 0,1 0 0,-1 0 0,0 0 0,1 0 0,-1 0 0,0 0 0,1 0 0,-1 1 0,0-1 0,0 0 0,0 1 0,0-1 0,0 1 0,0-1 0,0 1 0,0-1 0,0 1 0,0-1 0,0 1 0,0 0 0,0 0 0,0-1 0,0 1 0,0 0 0,0 0 0,0 0 0,-1 0 0,1 1 0,0-1 0,0 0 0,0 0 0,0 1 0,0-1 0,0 0 0,0 1 0,0-1 0,0 1 0,0-1 0,0 1 0,0 0 0,1-1 0,-1 1 0,0 0 0,0 0 0,0-1 0,1 1 0,-1 0 0,1 0 0,-1 0 0,0 1 0,-6 12 0,2 0 0,0 1 0,0 0 0,1-1 0,1 1 0,0 0 0,2 1 0,-1-1 0,2 0 0,2 30 0,-2-44 0,0 0 0,0 0 0,1 0 0,-1 1 0,0-1 0,1 0 0,-1 0 0,1 0 0,-1 0 0,1 0 0,-1 0 0,1 0 0,0 0 0,0 0 0,-1-1 0,1 1 0,0 0 0,0 0 0,0-1 0,0 1 0,0 0 0,0-1 0,0 1 0,0-1 0,0 1 0,0-1 0,0 0 0,0 1 0,0-1 0,0 0 0,0 0 0,1 0 0,-1 1 0,0-1 0,0-1 0,0 1 0,0 0 0,0 0 0,1 0 0,-1-1 0,0 1 0,0 0 0,1-1 0,4-1 0,0 0 0,-1 0 0,1-1 0,-1 1 0,1-1 0,-1 0 0,5-5 0,26-25 0,21-19 0,-52 49 0,-1 0 0,1 0 0,0 0 0,-1 0 0,1 0 0,1 1 0,-1 0 0,0 0 0,0 1 0,7-2 0,-11 3 0,0 0 0,0 1 0,0-1 0,0 0 0,0 0 0,0 1 0,0-1 0,0 1 0,-1-1 0,1 1 0,0-1 0,0 1 0,0-1 0,0 1 0,-1 0 0,1-1 0,0 1 0,-1 0 0,1 0 0,-1 0 0,1-1 0,-1 1 0,1 0 0,-1 0 0,1 0 0,-1 0 0,0 0 0,1 0 0,-1 0 0,0 0 0,0 1 0,6 41 0,-5-29 0,-1-12 0,1 0 0,-1 1 0,0-1 0,1 0 0,0 0 0,0 1 0,0-1 0,0 0 0,0 0 0,2 3 0,-2-4 0,-1 0 0,1-1 0,-1 1 0,1-1 0,0 1 0,-1-1 0,1 0 0,0 1 0,-1-1 0,1 0 0,0 1 0,-1-1 0,1 0 0,0 0 0,0 0 0,-1 0 0,1 1 0,0-1 0,0 0 0,-1 0 0,1 0 0,1-1 0,1 0 0,1 0 0,-1-1 0,0 0 0,0 1 0,0-1 0,0 0 0,0-1 0,0 1 0,0 0 0,-1-1 0,1 0 0,1-3 0,26-31 0,-20 24 0,0-1 0,1 1 0,1 1 0,0 0 0,19-14 0,-30 26 0,-1-1 0,1 1 0,-1-1 0,1 1 0,-1-1 0,1 1 0,0-1 0,-1 1 0,1 0 0,0 0 0,-1-1 0,1 1 0,0 0 0,-1 0 0,1 0 0,0 0 0,0-1 0,-1 1 0,1 0 0,0 0 0,-1 1 0,1-1 0,0 0 0,0 0 0,-1 0 0,1 0 0,0 1 0,-1-1 0,1 0 0,0 1 0,-1-1 0,1 0 0,0 1 0,-1-1 0,1 1 0,-1-1 0,1 1 0,-1-1 0,1 1 0,-1-1 0,1 1 0,-1 0 0,0-1 0,1 1 0,-1 0 0,0-1 0,0 1 0,1 0 0,-1-1 0,0 1 0,0 0 0,0-1 0,0 1 0,0 0 0,0 1 0,1 52 0,-2-40 0,1 40 0,0-54-3,0 0 0,0 1-1,0-1 1,0 0 0,0 0 0,0 1-1,0-1 1,0 0 0,0 0 0,0 0-1,0 1 1,0-1 0,0 0 0,0 0 0,0 1-1,1-1 1,-1 0 0,0 0 0,0 0-1,0 0 1,0 1 0,0-1 0,1 0-1,-1 0 1,0 0 0,0 0 0,0 0 0,1 0-1,-1 1 1,0-1 0,0 0 0,0 0-1,1 0 1,-1 0 0,0 0 0,0 0-1,0 0 1,1 0 0,-1 0 0,0 0 0,0 0-1,1 0 1,-1 0 0,14-5-512,10-12-2159,14-35-8515,-15 22 3288</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1.555"/>
    </inkml:context>
    <inkml:brush xml:id="br0">
      <inkml:brushProperty name="width" value="0.025" units="cm"/>
      <inkml:brushProperty name="height" value="0.025" units="cm"/>
      <inkml:brushProperty name="color" value="#66CC00"/>
    </inkml:brush>
  </inkml:definitions>
  <inkml:trace contextRef="#ctx0" brushRef="#br0">160 14 6534,'0'0'20313,"-9"10"-18514,-91 114 2322,122-126-4121,51-18-2290,-74 19 2330,1 1 0,-1 0 0,0 0-1,0 0 1,0-1 0,1 1 0,-1 0 0,0-1 0,0 1 0,1 0 0,-1-1 0,0 1-1,0-1 1,1 1 0,-1-1 0,1 0 0,-1 1 0,0-1 0,1 0 0,0 1 0,-1-1 0,1 0-1,-1 0 1,1 1 0,0-1 0,-1 0 0,1-1 0,-10-24 1133,9 26-1173,1 0 0,0 0 0,0-1 0,0 1 0,0 0 0,-1-1 0,1 1 0,0 0 0,0 0 0,-1 0 0,1-1 0,0 1 0,0 0 0,-1 0 0,1 0 0,0-1 0,-1 1 0,1 0 0,0 0 0,0 0 0,-1 0 0,1 0 0,0 0 0,-1 0 0,1 0 0,0 0 0,-1 0 0,1 0 0,0 0 0,-1 0 0,1 0 0,0 0 0,-1 0 0,1 0 0,0 0 0,-1 0 0,1 0 0,0 1 0,0-1 0,-1 0 0,1 0 0,0 0 0,-1 1 0,1-1 0,0 0 0,-1 1 0,-9 7 0,3-1 0,-9 10 0,0 0 0,-14 23 0,27-37 0,0 1 0,0 1 0,1-1 0,-1 0 0,1 1 0,1-1 0,-1 1 0,0-1 0,1 1 0,0 0 0,0 0 0,1 0 0,-1-1 0,1 1 0,0 0 0,1 9 0,0-13 0,-1 0 0,1 0 0,0-1 0,0 1 0,-1 0 0,1 0 0,0-1 0,0 1 0,0 0 0,0-1 0,0 1 0,0-1 0,0 1 0,0-1 0,0 0 0,1 1 0,-1-1 0,0 0 0,0 0 0,0 0 0,0 0 0,0 0 0,0 0 0,1 0 0,-1 0 0,0 0 0,0 0 0,0-1 0,0 1 0,0 0 0,0-1 0,2 0 0,36-14 0,-26 6 0,0-1 0,-1 0 0,0 0 0,11-14 0,-18 18 0,0 0 0,0 0 0,-1 0 0,0-1 0,0 1 0,0-1 0,-1 0 0,0 0 0,-1 0 0,4-13 0,-32 79 0,2-6 0,20-40 0,0 1 0,2-1 0,-1 1 0,2-1 0,0 1 0,0 0 0,1 0 0,1-1 0,0 1 0,1 0 0,1-1 0,0 1 0,1-1 0,0 0 0,1 0 0,0 0 0,10 16 0,-2-3 0,-1 1 0,-1 0 0,-1 1 0,8 39 0,-17-59 0,1-1 0,-1 1 0,0 0 0,-1 0 0,0-1 0,0 1 0,0 0 0,-1 0 0,-1-1 0,1 1 0,-1-1 0,0 1 0,-1-1 0,0 0 0,0 1 0,-1-1 0,1-1 0,-1 1 0,-1-1 0,1 1 0,-10 8 0,12-13 0,1 0 0,-1-1 0,1 1 0,-1-1 0,1 1 0,-1-1 0,0 0 0,0 0 0,1 0 0,-1 0 0,0 0 0,0 0 0,0 0 0,0-1 0,0 1 0,0-1 0,0 0 0,-1 1 0,1-1 0,0 0 0,0 0 0,0 0 0,0 0 0,0-1 0,0 1 0,0-1 0,0 1 0,0-1 0,0 0 0,0 1 0,0-1 0,0 0 0,0 0 0,0-1 0,0 1 0,1 0 0,-1-1 0,1 1 0,-1 0 0,1-1 0,-1 0 0,1 1 0,-2-5 0,-3-3 0,0-1 0,1 0 0,1 0 0,-1 0 0,2-1 0,-1 1 0,-1-12 0,2 6 0,0-1 0,2 1 0,-1-1 0,2 1 0,0-1 0,1 1 0,1-1 0,1 1 0,0 0 0,1 0 0,8-22 0,-3 17 0,1 0 0,2 0 0,0 2 0,0-1 0,2 1 0,1 1 0,26-26 0,-13 16 0,2-1 0,-2-1 0,25-33 0,-46 54 0,-1-1 0,0 1 0,0-1 0,-1 0 0,-1 0 0,0-1 0,0 1 0,-1-1 0,0 0 0,-1 0 0,0 0 0,0-15 0,-1 25 0,-1 1 0,0-1 0,0 0 0,0 1 0,0-1 0,0 0 0,0 0 0,0 1 0,0-1 0,-1 0 0,1 0 0,0 1 0,0-1 0,0 0 0,-1 1 0,1-1 0,0 0 0,-1 1 0,1-1 0,-1 0 0,1 1 0,-1-1 0,1 1 0,-1-1 0,1 1 0,-1-1 0,1 1 0,-1-1 0,0 1 0,-1 0 0,1 0 0,0 0 0,0 0 0,-1 0 0,1 0 0,0 0 0,0 1 0,0-1 0,-1 0 0,1 1 0,0-1 0,0 1 0,0 0 0,0-1 0,-2 2 0,-2 2 0,-1 1 0,1-1 0,0 1 0,0 0 0,-5 7 0,3-2 41,2 0 0,-1 0 0,1 0-1,-6 20 1,9-24-126,1-1 0,-1 1 0,1-1 0,1 1 0,-1-1 0,1 1 0,0 0 0,0-1-1,0 1 1,1-1 0,2 10 0,8-2-5675,9-10-7522</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2.452"/>
    </inkml:context>
    <inkml:brush xml:id="br0">
      <inkml:brushProperty name="width" value="0.025" units="cm"/>
      <inkml:brushProperty name="height" value="0.025" units="cm"/>
      <inkml:brushProperty name="color" value="#66CC00"/>
    </inkml:brush>
  </inkml:definitions>
  <inkml:trace contextRef="#ctx0" brushRef="#br0">124 229 7399,'0'4'12779,"-4"0"-5961,-4 3-4102,-5 3-4036,3-2 2471,0 1-860,1 1 1,0 0 0,1 1-1,0 0 1,1 0 0,0 1-1,1-1 1,0 2 0,1-1-1,-5 19 1,9-30-292,1-1 1,-1 1-1,1 0 0,0-1 1,-1 1-1,1 0 0,0 0 1,0 0-1,0-1 1,0 1-1,0 0 0,-1 0 1,1-1-1,1 1 0,-1 0 1,0 0-1,0 0 0,0-1 1,0 1-1,0 0 0,1 0 1,-1-1-1,0 1 0,1 0 1,-1-1-1,1 1 0,-1 0 1,0-1-1,1 1 1,-1 0-1,1-1 0,0 1 1,-1-1-1,1 1 0,0-1 1,-1 1-1,1-1 0,0 0 1,-1 1-1,1-1 0,0 0 1,-1 0-1,1 1 0,0-1 1,0 0-1,0 0 1,-1 0-1,1 0 0,0 0 1,0 0-1,0 0 0,-1 0 1,1 0-1,0 0 0,0 0 1,0-1-1,6-1-1,-1 0 1,0 0-1,0-1 0,0 0 1,9-6-1,7-7 1,0-2 0,-1 0 0,-2-1 0,0-1 0,0-1 0,-2 0 0,-1-2 0,-1 0 0,-1 0 0,0-1 0,-2-1 0,-1 0 0,-1-1 0,-2 0 0,11-49 0,-20 69 0,-3 12 0,-5 14 0,-1 9 0,2 1 0,2 0 0,0 0 0,2 0 0,0 49 0,3-77 0,1 0 0,0 1 0,0-1 0,0 0 0,0 0 0,0 0 0,1 0 0,-1 1 0,1-1 0,-1 0 0,1 0 0,0 0 0,0 0 0,0 0 0,0 0 0,0 0 0,0-1 0,1 1 0,-1 0 0,1-1 0,-1 1 0,1-1 0,-1 1 0,1-1 0,0 1 0,0-1 0,0 0 0,0 0 0,0 0 0,0 0 0,0-1 0,0 1 0,0 0 0,0-1 0,0 1 0,0-1 0,1 0 0,-1 0 0,3 0 0,2-1 0,-1 0 0,1 0 0,-1-1 0,0 1 0,0-1 0,0-1 0,0 1 0,0-1 0,0-1 0,0 1 0,-1-1 0,8-5 0,-4 0 0,0 1 0,0-1 0,0-1 0,-1 1 0,0-1 0,-1-1 0,-1 0 0,12-22 0,-38 113 0,16-69 0,1 0 0,0 0 0,1 0 0,0 1 0,1-1 0,0 0 0,1 1 0,0-1 0,2 13 0,-1-23 0,0 1 0,0-1 0,0 0 0,-1 0 0,1 0 0,1 1 0,-1-1 0,0 0 0,0-1 0,0 1 0,0 0 0,1 0 0,-1 0 0,0-1 0,1 1 0,-1 0 0,1-1 0,-1 0 0,1 1 0,-1-1 0,1 0 0,-1 1 0,1-1 0,-1 0 0,1 0 0,-1 0 0,1-1 0,-1 1 0,1 0 0,-1-1 0,2 0 0,4 0 0,0 0 0,1-1 0,-2 0 0,1 0 0,10-5 0,-4-1 0,1-1 0,-1 0 0,-1 0 0,1-1 0,16-19 0,-25 25 0,0-1 0,1 0 0,-2 0 0,1-1 0,-1 1 0,1-1 0,-2 1 0,1-1 0,-1 0 0,1 0 0,-2 0 0,1-1 0,-1 1 0,0 0 0,0-1 0,0-7 0,-2 12 0,1 0 0,-1 0 0,0 1 0,1-1 0,-1 0 0,0 1 0,0-1 0,0 1 0,0-1 0,-1 1 0,1-1 0,0 1 0,-1 0 0,1-1 0,-1 1 0,1 0 0,-1 0 0,1 0 0,-1 1 0,0-1 0,0 0 0,1 0 0,-1 1 0,0-1 0,0 1 0,0 0 0,1-1 0,-1 1 0,0 0 0,-3 0 0,3 0 0,0 0 0,0 0 0,0 1 0,-1-1 0,1 0 0,0 1 0,0-1 0,0 1 0,0-1 0,0 1 0,-3 2 0,5-3 0,-1 1 0,0-1 0,1 1 0,-1-1 0,1 1 0,-1-1 0,1 1 0,-1-1 0,1 1 0,-1 0 0,1-1 0,0 1 0,-1 0 0,1-1 0,0 1 0,0 0 0,-1-1 0,1 1 0,0 0 0,0 0 0,0-1 0,0 1 0,0 0 0,0 0 0,0-1 0,0 1 0,0 0 0,0 0 0,1-1 0,-1 2 0,2-1 0,0 0 0,-1 0 0,1 1 0,0-1 0,0-1 0,0 1 0,0 0 0,0 0 0,0-1 0,0 1 0,0-1 0,0 0 0,0 0 0,0 1 0,1-1 0,-1-1 0,0 1 0,0 0 0,4-1 0,2 1 0,1-1-379,0 1 1,0-1-1,0-1 1,1 0-1,10-4 1,44-20-9373,-8-1-10610</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2.891"/>
    </inkml:context>
    <inkml:brush xml:id="br0">
      <inkml:brushProperty name="width" value="0.025" units="cm"/>
      <inkml:brushProperty name="height" value="0.025" units="cm"/>
      <inkml:brushProperty name="color" value="#66CC00"/>
    </inkml:brush>
  </inkml:definitions>
  <inkml:trace contextRef="#ctx0" brushRef="#br0">19 0 16207,'0'0'6342,"0"51"-4324,0-11 801,0 5-1538,0 9-704,0 0-225,0-2-192,8-7-128,0-7-96,0-11-833,0-8-1153,-7-12-416,-23-23-7303,-7-8 2978</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3.250"/>
    </inkml:context>
    <inkml:brush xml:id="br0">
      <inkml:brushProperty name="width" value="0.025" units="cm"/>
      <inkml:brushProperty name="height" value="0.025" units="cm"/>
      <inkml:brushProperty name="color" value="#66CC00"/>
    </inkml:brush>
  </inkml:definitions>
  <inkml:trace contextRef="#ctx0" brushRef="#br0">12 178 14189,'0'0'3033,"-2"-11"138,-7-33 5,9 42-2983,0-1 0,0 1-1,0-1 1,0 1 0,1 0 0,-1-1-1,1 1 1,0 0 0,-1-1 0,1 1 0,0 0-1,0 0 1,1 0 0,-1 0 0,0 0 0,1 0-1,-1 0 1,1 0 0,-1 0 0,1 1-1,0-1 1,0 0 0,0 1 0,3-2 0,5-3 252,0 0-1,1 1 1,17-6 0,-19 7-142,14-4-100,0 1 0,1 1 0,-1 0 0,1 2 0,0 1 0,1 1 0,-1 1-1,0 1 1,32 4 0,-53-4-203,0 0 1,0 1-1,0-1 1,0 1-1,0 0 0,-1 0 1,1 0-1,0 0 1,0 0-1,0 0 0,-1 1 1,1 0-1,-1-1 0,1 1 1,-1 0-1,0 0 1,0 0-1,0 1 0,0-1 1,0 0-1,0 1 0,0-1 1,-1 1-1,1 0 1,-1-1-1,0 1 0,0 0 1,0 0-1,0 0 1,-1 0-1,1 0 0,-1 0 1,1 0-1,-1 4 0,-1 0 8,0 1-1,0-1 0,-1 1 0,0-1 0,0 1 1,0-1-1,-1 0 0,0 0 0,-1 0 0,0-1 0,0 1 1,-7 9-1,-7 4 33,-1 0 0,-41 35 0,50-47-36,-1 0 1,0-1-1,0 0 1,0-1-1,-1 0 1,1 0-1,-1-2 1,-19 6-1,31-10-38,0 0 0,-1 0 0,1 1 1,0-1-1,-1 0 0,1 0 0,0 1 0,-1-1 0,1 0 0,-1 0 1,1 0-1,0 0 0,-1 0 0,1 0 0,-1 1 0,1-1 1,0 0-1,-1 0 0,1 0 0,-1-1 0,1 1 0,-1 0 0,1 0 1,0 0-1,-1 0 0,1 0 0,-1 0 0,1 0 0,0-1 0,-1 1 1,1 0-1,0 0 0,-1-1 0,1 1 0,0 0 0,-1 0 0,1-1 1,0 1-1,15-12-3487,33-13-7477,-11 12-4232</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3.658"/>
    </inkml:context>
    <inkml:brush xml:id="br0">
      <inkml:brushProperty name="width" value="0.025" units="cm"/>
      <inkml:brushProperty name="height" value="0.025" units="cm"/>
      <inkml:brushProperty name="color" value="#66CC00"/>
    </inkml:brush>
  </inkml:definitions>
  <inkml:trace contextRef="#ctx0" brushRef="#br0">176 103 9833,'0'0'2371,"2"-9"858,3-29 92,-4 37-3010,-1 0 1,0 0-1,0 0 1,0 0-1,0-1 0,0 1 1,0 0-1,0 0 1,0 0-1,0 0 1,-1 0-1,1-1 1,0 1-1,-1 0 1,1 0-1,-1 0 0,1 0 1,-1 0-1,0 0 1,1 0-1,-2-1 1,0 1-92,1 0 0,0 1 0,0-1 1,0 1-1,-1-1 0,1 1 0,0-1 1,0 1-1,-1 0 0,1-1 0,-1 1 0,1 0 1,0 0-1,-1 0 0,-1 1 0,-2-1 66,0 1-1,1 0 1,-1 1 0,1-1-1,-1 1 1,1 0-1,0 0 1,-8 5-1,2 0-228,1 2-1,1-1 0,-1 1 0,2 0 0,-1 1 0,1 0 1,0 0-1,1 0 0,1 1 0,-1 0 0,2 0 1,-1 1-1,2-1 0,-1 1 0,2 0 0,0 0 1,0 0-1,0 19 0,2-30-56,1 1 0,-1 0 0,1 0 0,-1 0 0,1-1 0,0 1 0,0 0 0,0-1 0,0 1 0,0-1 0,0 1 0,0-1 0,0 1 0,1-1 0,-1 0 0,0 0 0,1 1 0,-1-1 0,1 0 0,0 0 0,-1-1 0,1 1 0,0 0 0,-1 0 0,1-1 0,0 1 0,0-1 0,0 0 0,0 1 0,-1-1 0,1 0 0,0 0 0,0 0 0,3-1 0,1 1 0,0 0 0,0-1 0,0 0 0,0 0 0,0 0 0,-1-1 0,1 0 0,0 0 0,-1-1 0,6-3 0,-4 2 0,0-2 0,-1 1 0,0-1 0,0 0 0,0 0 0,-1-1 0,0 1 0,0-1 0,-1-1 0,0 1 0,0 0 0,4-13 0,-3 6 0,-1-1 0,0 1 0,-2-1 0,1 0 0,-2 0 0,0-17 0,-1 36 0,3 17 0,-3-20 0,1-1 0,-1 1 0,1-1 0,-1 1 0,1-1 0,0 1 0,-1-1 0,1 0 0,0 1 0,-1-1 0,1 0 0,0 0 0,-1 1 0,1-1 0,0 0 0,-1 0 0,1 0 0,0 0 0,0 0 0,-1 0 0,1 0 0,0 0 0,0 0 0,-1 0 0,1-1 0,0 1 0,-1 0 0,1 0 0,0-1 0,-1 1 0,1 0 0,0-1 0,-1 1 0,1-1 0,-1 1 0,1-1 0,-1 1 0,2-2 0,11-8 0,0-1 0,-1-1 0,0 0 0,-1 0 0,11-16 0,-34 52-4070,-3 7-5734,10-20-3996</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4.639"/>
    </inkml:context>
    <inkml:brush xml:id="br0">
      <inkml:brushProperty name="width" value="0.025" units="cm"/>
      <inkml:brushProperty name="height" value="0.025" units="cm"/>
      <inkml:brushProperty name="color" value="#66CC00"/>
    </inkml:brush>
  </inkml:definitions>
  <inkml:trace contextRef="#ctx0" brushRef="#br0">19 1 16464,'0'0'7884,"0"13"-5989,-9 138 284,1-39-6,6 118-1,7-196-2172,-5-33 0,0-1 0,0 1 0,0 0 0,0 0 0,0 0 0,0-1 0,0 1 0,1 0 0,-1 0 0,0-1 0,0 1 0,1 0 0,-1 0 0,0-1 0,1 1 0,-1 0 0,1-1 0,-1 1 0,1 0 0,-1-1 0,1 1 0,-1-1 0,1 1 0,0-1 0,-1 1 0,1-1 0,0 0 0,-1 1 0,1-1 0,0 0 0,0 1 0,-1-1 0,1 0 0,1 1 0,0-4 0,-1 0 0,0 0 0,0 0 0,0 0 0,0 0 0,-1 0 0,1 0 0,-1 0 0,1 0 0,-1 0 0,0 0 0,0 0 0,-1-4 0,0 0 0,2-27 0,1 8 0,-2 0 0,-1-1 0,-7-39 0,7 65 0,2 10 0,-1-7 0,1 0 0,-1 0 0,1 0 0,0 0 0,0 0 0,0 0 0,0 0 0,0 0 0,0-1 0,0 1 0,0 0 0,1-1 0,1 2 0,2 1 0,0-1 0,1 1 0,-1-2 0,1 1 0,0 0 0,0-1 0,0 0 0,0-1 0,0 1 0,0-1 0,0 0 0,0-1 0,1 0 0,-1 0 0,0 0 0,0 0 0,1-1 0,-1 0 0,0-1 0,0 1 0,7-4 0,-4 2 0,0-1 0,0 1 0,-1-2 0,1 1 0,-1-1 0,0-1 0,-1 1 0,1-1 0,-1-1 0,0 1 0,-1-1 0,1-1 0,7-11 0,-11 15 0,-1 0 0,1-1 0,-1 0 0,0 0 0,0 1 0,0-1 0,-1 0 0,1-1 0,-1 1 0,0 0 0,-1 0 0,1 0 0,-1-1 0,0 1 0,-2-8 0,2 13 0,0-1 0,0 1 0,-1 0 0,1-1 0,0 1 0,0-1 0,-1 1 0,1 0 0,0 0 0,-1-1 0,1 1 0,0 0 0,-1-1 0,1 1 0,-1 0 0,1 0 0,0 0 0,-1 0 0,1-1 0,-1 1 0,1 0 0,-1 0 0,1 0 0,-1 0 0,1 0 0,0 0 0,-1 0 0,1 0 0,-1 0 0,1 0 0,-1 0 0,1 0 0,-1 1 0,1-1 0,0 0 0,-1 0 0,1 0 0,-1 1 0,1-1 0,0 0 0,-1 0 0,1 1 0,0-1 0,-1 0 0,1 1 0,0-1 0,-1 0 0,1 1 0,0 0 0,-17 17 0,7-1 0,0 0 0,2 1 0,-8 18 0,13-28 0,1-1 0,0 0 0,0 1 0,0-1 0,1 1 0,0-1 0,1 1 0,0-1 0,0 1 0,2 15 0,-1-23 0,-1 1 0,0 0 0,1 0 0,-1 0 0,1-1 0,0 1 0,-1 0 0,1-1 0,-1 1 0,1 0 0,0-1 0,0 1 0,-1-1 0,1 1 0,0-1 0,0 0 0,0 1 0,0-1 0,-1 0 0,1 1 0,0-1 0,0 0 0,0 0 0,0 0 0,0 0 0,0 0 0,0 0 0,0 0 0,-1 0 0,1 0 0,0 0 0,1-1 0,31-8 0,-11-3 0,0 0 0,0-2 0,24-20 0,-33 22 0,2 1 0,-1 0 0,1 1 0,1 1 0,0 1 0,0 0 0,0 1 0,32-9 0,-47 16 0,0 0 0,0 0 0,-1-1 0,1 1 0,0 0 0,0 1 0,-1-1 0,1 0 0,0 0 0,0 0 0,-1 0 0,1 0 0,0 1 0,0-1 0,-1 0 0,1 1 0,0-1 0,-1 1 0,1-1 0,0 1 0,-1-1 0,1 1 0,-1-1 0,1 1 0,-1-1 0,1 1 0,-1 0 0,1 1 0,6 27 0,-13 36 0,6-62 0,-7 29 0,4-24 0,1 1 0,1-1 0,-1 0 0,1 1 0,1-1 0,-1 0 0,2 11 0,0-19 0,0 1 0,0-1 0,0 0 0,0 1 0,-1-1 0,1 0 0,0 0 0,0 1 0,0-1 0,0 0 0,0 0 0,0 0 0,0 0 0,0 0 0,0 0 0,0 0 0,0-1 0,0 1 0,0 0 0,0-1 0,-1 1 0,1 0 0,1-1 0,11-6 0,-1-1 0,0 0 0,0 0 0,-1-1 0,0-1 0,13-14 0,36-29 0,-55 50-9,30-18-413,-35 21 403,1 0 0,0-1 0,-1 1 0,1 0 0,-1 0-1,1 0 1,0-1 0,-1 1 0,1 0 0,-1 0 0,1 0 0,0 0 0,-1 0 0,1 0 0,-1 0-1,1 1 1,0-1 0,-1 0 0,1 0 0,-1 0 0,1 1 0,-1-1 0,1 0 0,-1 0-1,1 1 1,-1-1 0,1 1 0,-1-1 0,1 0 0,-1 1 0,1-1 0,-1 1 0,0-1-1,1 1 1,-1-1 0,0 1 0,1-1 0,-1 1 0,0 0 0,0-1 0,0 1 0,1-1-1,-1 1 1,0-1 0,0 1 0,0 0 0,0-1 0,0 1 0,0 0 0,0-1 0,0 1-1,0-1 1,-1 2 0,1 3-319,-1 1 1,1-1-1,-1 1 0,-1-1 0,1 1 0,-1-1 0,0 1 1,0-1-1,0 0 0,-6 8 0,-20 27-5768,-1-3-5543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6.987"/>
    </inkml:context>
    <inkml:brush xml:id="br0">
      <inkml:brushProperty name="width" value="0.025" units="cm"/>
      <inkml:brushProperty name="height" value="0.025" units="cm"/>
    </inkml:brush>
  </inkml:definitions>
  <inkml:trace contextRef="#ctx0" brushRef="#br0">150 0 19891,'0'0'7271,"-6"9"-6705,-56 106-118,-9 15 305,66-126 297,6-13-785,7-14-278,20-29-1361,35-50-1,-63 102 1359,0-1 0,0 1 0,0 0 0,0 0 0,0 0 0,0 0 0,1 0 0,-1-1 0,0 1 0,0 0 0,0 0 0,0 0 0,0 0-1,0 0 1,1 0 0,-1 0 0,0-1 0,0 1 0,0 0 0,0 0 0,0 0 0,1 0 0,-1 0 0,0 0 0,0 0 0,0 0 0,0 0 0,1 0 0,-1 0 0,0 0 0,0 0 0,0 0 0,1 0 0,-1 0 0,0 0 0,0 0 0,0 0 0,0 0 0,0 0 0,1 1-1,-1-1 1,0 0 0,0 0 0,0 0 0,0 0 0,0 0 0,1 0 0,-1 0 0,0 1 0,0-1 0,0 0 0,0 0 0,0 0 0,0 0 0,0 0 0,0 1 0,0-1 0,0 0 0,1 0 0,-1 0 0,0 0 0,0 1 0,0-1 0,0 0 0,0 0 0,0 0 0,0 0 0,0 1-1,-1-1 1,5 25-250,-5 33 342,-8 97 2470,14-144-2326,-5-11-211,0 0 1,0 0-1,1 0 0,-1 0 1,0 0-1,0 0 0,0 0 1,1 0-1,-1 0 0,0 0 1,0 0-1,0 0 0,1 0 1,-1 0-1,0 0 1,0 0-1,0 0 0,1 0 1,-1 0-1,0 0 0,0-1 1,0 1-1,0 0 0,1 0 1,-1 0-1,0 0 0,0 0 1,0 0-1,0-1 0,0 1 1,0 0-1,0 0 0,1 0 1,-1-1-1,0 1 1,0 0-1,0 0 0,0 0 1,0 0-1,0-1 0,0 1 1,0 0-1,0 0 0,0 0 1,0-1-1,0 1 0,0 0 1,0 0-1,0 0 0,0-1 1,0 1-1,0 0 0,0 0 1,-1 0-1,1-1 1,0 1-1,-1-12 60,0 0 1,-1 0 0,0 1-1,-1-1 1,0 1-1,-1-1 1,0 1-1,0 0 1,-8-11 0,-3-3-80,0 0 1,-31-36-1,41 56-17,9 9-2,1-1-1,-1 0 1,1 0-1,0-1 1,0 1-1,0-1 0,0 0 1,0 0-1,0-1 1,0 1-1,7-1 1,61 6-1763,-20-6-2660,1-2-3908</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5.311"/>
    </inkml:context>
    <inkml:brush xml:id="br0">
      <inkml:brushProperty name="width" value="0.025" units="cm"/>
      <inkml:brushProperty name="height" value="0.025" units="cm"/>
      <inkml:brushProperty name="color" value="#66CC00"/>
    </inkml:brush>
  </inkml:definitions>
  <inkml:trace contextRef="#ctx0" brushRef="#br0">165 1 15951,'0'0'10821,"1"8"-8590,2 27-1666,-2 0-1,-2 0 0,-1-1 0,-1 1 0,-16 66 0,3-11-185,-15 205-379,13-86 0,18-206 0,-1-1 0,1 1 0,0-1 0,-1 1 0,1-1 0,-1 1 0,0-1 0,1 0 0,-1 1 0,0-1 0,-3 4 0,4-6 0,-1 0 0,1 0 0,0 0 0,-1 0 0,1 0 0,-1 0 0,1 0 0,0 0 0,-1 0 0,1 0 0,-1 0 0,1 0 0,0 0 0,-1 0 0,1 0 0,-1 0 0,1 0 0,0-1 0,-1 1 0,1 0 0,0 0 0,-1 0 0,1-1 0,0 1 0,-1 0 0,1 0 0,0-1 0,-1 1 0,1 0 0,0-1 0,0 1 0,0 0 0,-1-1 0,1 1 0,0-1 0,0 1 0,0 0 0,0-1 0,-5-9 0,1 0 0,0 0 0,1 0 0,-3-13 0,-6-31 0,3-1 0,1 0 0,4-1 0,1 1 0,4-1 0,1 0 0,15-79 0,-14 121 0,0 0 0,2 1 0,-1 0 0,2 0 0,-1 0 0,2 1 0,0 0 0,0 0 0,1 0 0,1 1 0,10-11 0,-13 16 0,1 0 0,0 1 0,0-1 0,1 1 0,0 1 0,-1-1 0,2 1 0,-1 1 0,0 0 0,1 0 0,-1 0 0,1 1 0,0 1 0,0-1 0,0 1 0,0 1 0,18 1 0,-23-1 0,0 1 0,0-1 0,-1 1 0,1 0 0,0 1 0,0-1 0,0 1 0,-1 0 0,1-1 0,-1 2 0,1-1 0,-1 0 0,0 1 0,0-1 0,0 1 0,0 0 0,-1 0 0,1 0 0,-1 0 0,1 1 0,-1-1 0,0 1 0,-1-1 0,1 1 0,0 0 0,-1-1 0,0 1 0,0 0 0,1 8 0,-1-4 0,0 0 0,0 1 0,-1-1 0,0 1 0,0-1 0,-1 0 0,0 1 0,-1-1 0,1 0 0,-2 0 0,1 0 0,-1 0 0,-7 13 0,3-9 0,-2-1 0,1 0 0,-1 0 0,0-1 0,-1 0 0,-19 14 0,25-21 0,-1 1 0,1-1 0,-1 0 0,0 0 0,0-1 0,0 1 0,0-1 0,0-1 0,-1 1 0,1 0 0,0-1 0,-1 0 0,1-1 0,-1 1 0,1-1 0,-1 0 0,0 0 0,1-1 0,-9-1 0,11 0-77,1 1 0,-1-1-1,1 0 1,0 0 0,0 0 0,0 0-1,0 0 1,0 0 0,0 0 0,0-1-1,1 1 1,-1-1 0,1 1 0,0-1-1,0 0 1,0 1 0,0-1 0,0 0-1,1 0 1,-1 0 0,1 1 0,0-1-1,-1 0 1,2-5 0,-2-1-1239,1 0 0,1-1 1,0 1-1,0 0 0,1-1 1,4-14-1,10-6-17459</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6.233"/>
    </inkml:context>
    <inkml:brush xml:id="br0">
      <inkml:brushProperty name="width" value="0.025" units="cm"/>
      <inkml:brushProperty name="height" value="0.025" units="cm"/>
      <inkml:brushProperty name="color" value="#66CC00"/>
    </inkml:brush>
  </inkml:definitions>
  <inkml:trace contextRef="#ctx0" brushRef="#br0">7 136 4644,'0'0'32,"-7"-51"-96,7 15-128,0-13-1826</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6.712"/>
    </inkml:context>
    <inkml:brush xml:id="br0">
      <inkml:brushProperty name="width" value="0.025" units="cm"/>
      <inkml:brushProperty name="height" value="0.025" units="cm"/>
      <inkml:brushProperty name="color" value="#66CC00"/>
    </inkml:brush>
  </inkml:definitions>
  <inkml:trace contextRef="#ctx0" brushRef="#br0">0 133 4869,'51'-132'21850,"-54"144"-17715,5 10-3274,-1 0-572,-17 196 198,-2 82-211,21-294-276,3-13 0,4-17 0,3-38 0,-3 0 0,3-73 0,-14 168 0,0-23 0,0 0 0,0 0 0,2 0 0,-1 0 0,1 1 0,0-1 0,1 0 0,1 0 0,3 9 0,-6-18 0,0 0 0,1 1 0,0-1 0,-1 0 0,1 0 0,0 0 0,0 0 0,-1 0 0,1 0 0,0-1 0,0 1 0,0 0 0,0 0 0,0 0 0,0-1 0,0 1 0,0-1 0,1 1 0,-1-1 0,0 1 0,0-1 0,0 0 0,1 1 0,-1-1 0,0 0 0,0 0 0,1 0 0,-1 0 0,0 0 0,0 0 0,1 0 0,-1-1 0,0 1 0,0 0 0,0-1 0,1 1 0,-1-1 0,0 1 0,0-1 0,0 1 0,0-1 0,0 0 0,0 0 0,0 0 0,1-1 0,6-4 0,-1-1 0,-1 0 0,1-1 0,7-11 0,95-163 0,-109 182 0,0 0 0,0 1 0,0-1 0,0 0 0,0 0 0,0 0 0,0 0 0,0 1 0,0-1 0,0 0 0,0 0 0,0 0 0,0 0 0,0 1 0,0-1 0,1 0 0,-1 0 0,0 0 0,0 0 0,0 1 0,0-1 0,0 0 0,0 0 0,0 0 0,1 0 0,-1 0 0,0 0 0,0 0 0,0 1 0,0-1 0,0 0 0,1 0 0,-1 0 0,0 0 0,0 0 0,0 0 0,0 0 0,1 0 0,-1 0 0,0 0 0,0 0 0,0 0 0,0 0 0,1 0 0,-1 0 0,0 0 0,0 0 0,0 0 0,0 0 0,1 0 0,-1 0 0,0 0 0,0 0 0,0 0 0,0-1 0,0 1 0,1 0 0,-1 0 0,0 0 0,0 0 0,0 0 0,0 0 0,0-1 0,0 1 0,0 0 0,1 0 0,-1 0 0,2 26 0,-4 35 0,-10 20 0,6-37 0,-4 66 0,10-109 0,0-1 0,0 0 0,0 1 0,0-1 0,0 0 0,0 0 0,0 1 0,0-1 0,0 0 0,0 1 0,0-1 0,0 0 0,0 1 0,0-1 0,0 0 0,1 1 0,-1-1 0,0 0 0,0 0 0,0 1 0,0-1 0,1 0 0,-1 0 0,0 1 0,0-1 0,0 0 0,1 0 0,-1 1 0,0-1 0,0 0 0,1 0 0,-1 0 0,0 0 0,1 1 0,-1-1 0,0 0 0,0 0 0,1 0 0,-1 0 0,1 0 0,13-8 0,12-17 0,-7 3-535,14-18-2930,-9-3-3644,-21 31-7534</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7.054"/>
    </inkml:context>
    <inkml:brush xml:id="br0">
      <inkml:brushProperty name="width" value="0.025" units="cm"/>
      <inkml:brushProperty name="height" value="0.025" units="cm"/>
      <inkml:brushProperty name="color" value="#66CC00"/>
    </inkml:brush>
  </inkml:definitions>
  <inkml:trace contextRef="#ctx0" brushRef="#br0">0 0 22549,'0'0'10218,"65"36"-16944,-50-37-2851</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7.415"/>
    </inkml:context>
    <inkml:brush xml:id="br0">
      <inkml:brushProperty name="width" value="0.025" units="cm"/>
      <inkml:brushProperty name="height" value="0.025" units="cm"/>
      <inkml:brushProperty name="color" value="#66CC00"/>
    </inkml:brush>
  </inkml:definitions>
  <inkml:trace contextRef="#ctx0" brushRef="#br0">1 233 18962,'0'0'11312,"11"3"-10372,-7-2-845,-1 1-55,0-1 0,0 0 0,0 0 0,-1 0 0,2-1 0,-1 1 0,0-1 0,0 0 0,0 1 0,0-1 1,0-1-1,0 1 0,0 0 0,0-1 0,0 1 0,0-1 0,0 0 0,0 0 0,0 0 0,0-1 0,-1 1 0,1-1 0,0 1 0,-1-1 1,5-4-1,2-3-14,0-1 0,0 0 0,-1-1 0,-1 0 0,0 0 0,0-1 0,-1 0 0,0 0 0,-1 0 0,-1-1 0,0 0 0,-1 0 0,0 0 0,-1 0 0,2-20 0,-4 33-26,0-1 0,0 1 0,0-1 0,0 0 0,0 1 0,0-1 0,0 1 0,0-1 0,0 0 0,0 1 0,0-1 0,0 1 0,-1-1 0,1 0 0,0 1 0,0-1 0,0 1 0,-1-1 0,1 1 0,0-1 0,-1 1 0,1-1 0,-1 1 0,1-1 0,0 1 0,-1-1 0,1 1 0,-1 0 0,1-1 0,-2 1 0,-14 7 0,-12 27 0,13-9 0,1 0 0,1 1 0,1 1 0,2 0 0,0 0 0,2 1 0,1 0 0,-6 51 0,13-77 0,0 0 0,0 0 0,-1 0 0,1 0 0,0 0 0,1 0 0,-1 0 0,0 0 0,1 0 0,-1 0 0,1 0 0,-1 0 0,1 0 0,0 0 0,0-1 0,0 1 0,0 0 0,0 0 0,0-1 0,0 1 0,1-1 0,-1 1 0,1-1 0,-1 0 0,1 1 0,0-1 0,-1 0 0,1 0 0,0 0 0,0 0 0,3 1 0,0-1 0,0-1 0,0 1 0,1-1 0,-1 0 0,0-1 0,0 1 0,1-1 0,-1 0 0,0 0 0,0 0 0,8-5 0,-4 3-363,1-2 1,-2 1-1,1-1 1,-1 0-1,0-1 1,9-7-1,20-28-6447,-13 3-8794</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27.986"/>
    </inkml:context>
    <inkml:brush xml:id="br0">
      <inkml:brushProperty name="width" value="0.025" units="cm"/>
      <inkml:brushProperty name="height" value="0.025" units="cm"/>
      <inkml:brushProperty name="color" value="#66CC00"/>
    </inkml:brush>
  </inkml:definitions>
  <inkml:trace contextRef="#ctx0" brushRef="#br0">0 58 9513,'0'0'9769,"16"-57"-4388,-16 65-3843,0 23-769,0 13 223,0 12-383,0 16-161,-2 5-31,-2 2-225,1-1-96,2-8-32,1-11-96,0-13-480,5-14-577,8-18-1506,-1-14-3587</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0.664"/>
    </inkml:context>
    <inkml:brush xml:id="br0">
      <inkml:brushProperty name="width" value="0.025" units="cm"/>
      <inkml:brushProperty name="height" value="0.025" units="cm"/>
      <inkml:brushProperty name="color" value="#66CC00"/>
    </inkml:brush>
  </inkml:definitions>
  <inkml:trace contextRef="#ctx0" brushRef="#br0">55 0 10890,'0'0'11798,"-1"10"-10784,-9 56 152,4 0 0,2 74-1,4-139-1134,0 1 1,0-1-1,0 0 1,0 1-1,1-1 1,-1 0-1,0 0 0,1 1 1,-1-1-1,1 0 1,-1 0-1,1 1 1,-1-1-1,1 0 0,0 0 1,0 0-1,0 0 1,0 0-1,-1 0 1,1 0-1,0 0 0,1-1 1,-1 1-1,0 0 1,0 0-1,0-1 1,0 1-1,1-1 0,-1 1 1,0-1-1,0 0 1,1 1-1,-1-1 1,0 0-1,1 0 0,-1 0 1,3 0-1,6 0 54,1-1 0,0-1 1,-1 1-1,12-5 0,13-1-50,-33 7-35,1 0 0,0 0-1,0 0 1,-1 1 0,1-1 0,0 1 0,-1-1 0,1 1-1,-1 0 1,1 0 0,-1 0 0,1 0 0,-1 0 0,1 1-1,-1-1 1,0 1 0,0-1 0,0 1 0,4 4 0,-3-2 36,0 1 1,0 0 0,0-1 0,-1 1-1,0 0 1,0 1 0,0-1-1,0 0 1,1 8 0,-1 5 159,0-1-1,-1 0 1,-1 1-1,0-1 1,-5 28-1,5-42-162,0 0 1,-1 0-1,1 0 0,-1 0 0,1 0 0,-1 0 0,0 0 0,0 0 0,-1-1 0,1 1 0,0 0 0,-1-1 0,0 1 0,1-1 0,-1 0 0,0 1 0,0-1 0,0 0 0,-1 0 0,1 0 0,0-1 1,-1 1-1,0 0 0,1-1 0,-1 0 0,0 1 0,1-1 0,-1 0 0,0-1 0,0 1 0,0 0 0,0-1 0,0 0 0,0 1 0,0-1 0,0 0 0,-4-1 0,0 0 42,0-1 0,0 0-1,0 0 1,0-1 0,0 0-1,0 0 1,0 0-1,1-1 1,0 0 0,0-1-1,0 1 1,0-1 0,0 0-1,-4-6 1,2 3-75,1-1 0,0 1 0,1-1 0,0-1 0,1 1 0,-1-1 0,2 0 0,-1 0 0,-5-21 0,10 30-74,1 1 0,-1 0-1,0-1 1,0 1 0,0-1 0,0 1-1,1 0 1,-1-1 0,0 1 0,0 0 0,1-1-1,-1 1 1,0 0 0,1 0 0,-1-1 0,0 1-1,1 0 1,-1 0 0,0 0 0,1-1-1,-1 1 1,0 0 0,1 0 0,-1 0 0,1 0-1,-1 0 1,0 0 0,1 0 0,-1 0 0,1 0-1,-1 0 1,0 0 0,1 0 0,-1 0-1,1 0 1,-1 0 0,0 0 0,1 0 0,-1 1-1,1-1 1,-1 0 0,0 0 0,1 0-1,-1 1 1,0-1 0,1 0 0,-1 1 0,27 10-7175,-23-9 5264,23 8-7416</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1.008"/>
    </inkml:context>
    <inkml:brush xml:id="br0">
      <inkml:brushProperty name="width" value="0.025" units="cm"/>
      <inkml:brushProperty name="height" value="0.025" units="cm"/>
      <inkml:brushProperty name="color" value="#66CC00"/>
    </inkml:brush>
  </inkml:definitions>
  <inkml:trace contextRef="#ctx0" brushRef="#br0">0 160 19538,'0'0'4944,"11"-6"-2489,52-22-743,-37 19-1456,-1-2 1,0-2 0,46-29 0,-69 41-221,0-1-1,0 1 0,-1 0 1,1-1-1,-1 0 1,1 1-1,-1-1 1,0 0-1,1 0 1,-1 0-1,0 0 1,0 0-1,1-3 1,-2 4 1,0 0 1,0 0 0,0 1 0,0-1 0,0 0 0,0 1 0,-1-1 0,1 0 0,0 1-1,0-1 1,0 0 0,-1 1 0,1-1 0,0 1 0,-1-1 0,1 0 0,-1 1 0,1-1 0,-1 1-1,1-1 1,-1 1 0,1-1 0,-1 1 0,1 0 0,-1-1 0,1 1 0,-2-1 0,-2 0 71,1 0 1,-1 0-1,0 0 1,1 0-1,-1 1 1,0-1-1,0 1 1,0 0-1,1 0 1,-1 0-1,0 1 1,0 0-1,-6 1 1,2 1-110,0 1 0,0 0 0,1 0 0,-1 1 0,1 0 0,0 0 0,0 1 0,0 0 0,1 0 0,0 0 0,0 1 0,1 0 0,0 0 0,-5 9 0,4-5 0,0 0 0,0 0 0,1 1 0,0-1 0,1 1 0,1 0 0,0 1 0,1-1 0,-2 17 0,4-27 1,-1 0 0,1 1 0,0-1 0,0 0 0,0 0 0,0 0 0,0 0 0,1 0 0,-1 0 0,1 0 0,-1 0 0,1 0 0,0 0 0,0 0 0,0 0 0,0 0 0,0 0 0,0-1 0,0 1 0,1 0 0,-1-1 0,1 1 0,-1-1 0,1 1 0,0-1 0,3 2 0,-1-1-12,1-1-1,0 0 1,-1-1 0,1 1 0,0-1 0,0 0 0,-1 0 0,1 0 0,0 0-1,0-1 1,7-2 0,-1 0-514,1 0-1,-1-1 0,0-1 1,0 1-1,11-8 1,50-36-10314,-18 7-6964</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1.379"/>
    </inkml:context>
    <inkml:brush xml:id="br0">
      <inkml:brushProperty name="width" value="0.025" units="cm"/>
      <inkml:brushProperty name="height" value="0.025" units="cm"/>
      <inkml:brushProperty name="color" value="#66CC00"/>
    </inkml:brush>
  </inkml:definitions>
  <inkml:trace contextRef="#ctx0" brushRef="#br0">234 0 22453,'-14'7'3214,"-14"6"-2204,1 2 1,1 1-1,0 1 1,1 1-1,1 1 1,-28 28-1,51-46-1012,0 0 0,0-1 0,0 1 0,1 0 0,-1 0 0,0 0 0,0 0 0,0 0 0,1 1 0,-1-1 0,1 0 0,-1 0 0,1 0 0,-1 1 0,1-1 0,0 0 0,-1 0 0,1 1 0,0-1 0,0 2 0,1-3-11,0 1 0,-1-1 0,1 0 0,0 1 0,0-1 0,-1 0 0,1 0 0,0 0 0,0 0 0,0 0 0,0 0 0,-1 0 0,1 0 0,0 0 0,0 0 0,0 0 0,0 0 0,-1 0 0,1-1 0,0 1 0,1-1 0,54-22-357,-54 22 390,14-7-296,0 2 0,0-1 0,28-5 0,-38 11 86,0-1-1,1 1 0,-1 1 1,1-1-1,-1 1 1,1 0-1,0 1 0,-1-1 1,1 1-1,-1 1 1,0-1-1,12 5 0,-15-4 191,-1-1 0,1 1-1,-1-1 1,0 1 0,0 0-1,0 0 1,0 0-1,0 0 1,0 0 0,0 1-1,-1-1 1,1 0 0,-1 1-1,0 0 1,1-1 0,-1 1-1,0 0 1,-1-1 0,1 1-1,0 0 1,-1 0-1,0-1 1,1 1 0,-1 0-1,0 0 1,-1 0 0,1 0-1,0 0 1,-1-1 0,1 1-1,-1 0 1,-1 2 0,-1 5 402,-1 0 1,0 0-1,0-1 1,-1 0-1,0 0 1,-1 0-1,-10 12 1,6-10-194,0 0-1,-1 0 1,-17 12 0,25-21-195,-1 1 1,1-1-1,-1 1 0,0-1 1,0 0-1,0 0 0,0-1 0,0 1 1,0-1-1,0 0 0,-1 0 1,1-1-1,0 1 0,-1-1 0,1 0 1,-5 0-1,8-1-29,0 1-1,0-1 1,0 0-1,0 1 1,0-1-1,0 0 1,1 0 0,-1 0-1,0 1 1,0-1-1,1 0 1,-1 0-1,1 0 1,-1 0 0,1 0-1,-1-1 1,1 1-1,-1 0 1,1 0-1,0 0 1,0 0 0,0 0-1,0 0 1,0-1-1,0 1 1,0 0-1,0 0 1,0 0 0,0 0-1,0-1 1,1 0-1,10-40-2127,-3 30-546,0 0-1,0 0 1,15-14 0,8-8-6434</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1.722"/>
    </inkml:context>
    <inkml:brush xml:id="br0">
      <inkml:brushProperty name="width" value="0.025" units="cm"/>
      <inkml:brushProperty name="height" value="0.025" units="cm"/>
      <inkml:brushProperty name="color" value="#66CC00"/>
    </inkml:brush>
  </inkml:definitions>
  <inkml:trace contextRef="#ctx0" brushRef="#br0">175 1 20948,'0'0'3395,"-12"6"-427,-6 4-2005,1 1 0,-31 25-1,40-29-801,1-1 0,0 1-1,0 1 1,1-1 0,-1 1-1,2 1 1,-1-1 0,1 1-1,-7 16 1,13-24-144,1-1 0,-1 0-1,1 0 1,-1 0 0,0 0 0,1 0 0,-1 0-1,1 0 1,-1 0 0,0-1 0,1 1-1,-1 0 1,3-2 0,11-2-220,0 1 0,0 0 0,0 1 1,0 1-1,1 0 0,-1 1 0,1 1 0,-1 1 0,17 3 0,-29-5 237,-1 1 0,1 0 0,0 0 0,-1 0 0,0 0 0,1 0 0,-1 1 0,1-1 0,-1 1 0,0-1 0,0 1 0,0 0-1,0 0 1,0 0 0,0 0 0,-1 0 0,1 0 0,-1 1 0,1-1 0,-1 0 0,0 1 0,0-1 0,0 1 0,0-1 0,0 1-1,-1 0 1,1-1 0,-1 1 0,0 0 0,0 0 0,0-1 0,0 1 0,0 0 0,0-1 0,-1 1 0,1 0 0,-3 4 0,1 3 128,-2 0 1,1 0 0,-2-1 0,1 1 0,-1-1 0,0 0-1,-1-1 1,-12 15 0,4-8-163,-1 0 0,-26 20 0,35-30 0,0-1 0,-1 1 0,0-1 0,0-1 0,0 0 0,-1 0 0,1 0 0,-1-1 0,1 0 0,-9 2 0,14-4 3,0 0 0,1 0 0,-1-1 1,1 1-1,-1 0 0,1 0 0,-1-1 0,1 1 0,-1-1 1,1 1-1,-1-1 0,1 0 0,-1 0 0,1 1 0,0-1 1,0 0-1,-1 0 0,1 0 0,0 0 0,0-1 0,0 1 0,0 0 1,0 0-1,0-1 0,1 1 0,-1 0 0,0-1 0,1 1 1,-1-1-1,1 1 0,-1-1 0,1 1 0,-1-1 0,1 1 0,0-1 1,0 0-1,0 1 0,0-1 0,0 1 0,1-3 0,-1-4-141,0 0 0,1-1 0,0 1 0,1 0-1,0 0 1,5-14 0,-2 10-1557,2 1 0,-1 0 0,1 0 0,1 0 0,11-11 0,14-12-6675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7.763"/>
    </inkml:context>
    <inkml:brush xml:id="br0">
      <inkml:brushProperty name="width" value="0.025" units="cm"/>
      <inkml:brushProperty name="height" value="0.025" units="cm"/>
    </inkml:brush>
  </inkml:definitions>
  <inkml:trace contextRef="#ctx0" brushRef="#br0">1 0 17424,'0'0'8905,"59"58"-8168,-32-21-481,3 4-160,-4 3-128,-2-7-513,-2-1-640,-4-8-737,-2-7 161,-8-10-706,-6-7-1536</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2.874"/>
    </inkml:context>
    <inkml:brush xml:id="br0">
      <inkml:brushProperty name="width" value="0.025" units="cm"/>
      <inkml:brushProperty name="height" value="0.025" units="cm"/>
      <inkml:brushProperty name="color" value="#66CC00"/>
    </inkml:brush>
  </inkml:definitions>
  <inkml:trace contextRef="#ctx0" brushRef="#br0">57 182 12556,'0'0'10186,"12"-12"-9738,-6 6-296,3-3 1144,0 1 0,0-2 1,11-16-1,-18 23-1031,1-1 0,-2 0 0,1 1 0,0-1 0,-1 0 0,0 0 0,1-1 0,-2 1 0,1 0 0,0 0 0,-1 0 0,0 0 0,0-1 0,0 1 0,-1-4 0,1 7-265,-1 0 0,1 0 0,0 0 0,-1 0 0,1 1 0,-1-1 0,1 0 0,-1 0 0,1 1 0,-1-1 0,0 0 0,1 1 0,-1-1 0,0 0 0,0 1 0,1-1 0,-1 1 0,0 0 0,0-1 0,0 1 0,0 0 0,0-1 0,1 1 0,-1 0 0,0 0 0,0 0 0,0-1 0,0 1 0,0 0 0,0 1 0,0-1 0,0 0 0,0 0 0,0 0 0,1 0 0,-1 1 0,0-1 0,0 0 0,0 1 0,-1 0 0,-2 0 0,0 0 0,0 1 0,1-1 0,-1 1 0,0 0 0,1 0 0,-1 1 0,-2 2 0,-4 5 0,2 1 0,-1 0 0,2 1 0,-10 17 0,14-24 0,1 0 0,-1 0 0,1 1 0,0-1 0,1 0 0,-1 1 0,1-1 0,0 1 0,1-1 0,0 1 0,-1 0 0,1-1 0,2 11 0,-1-15 0,-1 0 0,1 0 0,0-1 0,-1 1 0,1 0 0,0 0 0,0 0 0,-1-1 0,1 1 0,0 0 0,0-1 0,0 1 0,0-1 0,0 1 0,0-1 0,0 1 0,0-1 0,0 0 0,0 1 0,1-1 0,-1 0 0,0 0 0,0 0 0,0 0 0,0 0 0,2 0 0,32-3 0,-33 3 0,16-3 0,-1-1 0,0-1 0,26-11 0,-30 10 0,1 0 0,0 2 0,0 0 0,0 0 0,0 1 0,24-1 0,-37 4 0,0 0 0,1 0 0,-1 1 0,0-1 0,0 1 0,0-1 0,0 0 0,0 1 0,0 0 0,0-1 0,0 1 0,0 0 0,0-1 0,0 1 0,0 0 0,-1 0 0,1 0 0,0 0 0,0 0 0,-1 0 0,1 0 0,-1 0 0,1 0 0,-1 0 0,1 0 0,-1 0 0,0 0 0,1 0 0,-1 0 0,0 1 0,0-1 0,0 2 0,-1 48 0,-6-24 0,15-75 0,1 10 0,-4 20 0,0-1 0,-2-1 0,2-28 0,-9 56 0,2-5 0,0 0 0,0 0 0,0 0 0,1 0 0,-1 1 0,1-1 0,0 1 0,-1 4 0,2-8 0,0 0 0,1 1 0,-1-1 0,0 0 0,1 0 0,-1 0 0,0 1 0,1-1 0,-1 0 0,1 0 0,-1 0 0,1 0 0,-1 0 0,0 0 0,1 0 0,-1 1 0,1-1 0,-1 0 0,1-1 0,-1 1 0,0 0 0,1 0 0,-1 0 0,1 0 0,-1 0 0,0 0 0,1 0 0,-1-1 0,1 1 0,-1 0 0,0 0 0,1-1 0,-1 1 0,0 0 0,1 0 0,-1-1 0,22-10 0,-20 9 0,3 1 0,0-1 0,0 1 0,-1 0 0,1 1 0,0-1 0,0 1 0,0 0 0,0 0 0,8 2 0,-8-1 0,0-1 0,0 0 0,0 1 0,0-2 0,0 1 0,0-1 0,5-1 0,-7 1 0,-1-1 0,0 1 0,0-1 0,0 0 0,0 0 0,0 0 0,-1-1 0,1 1 0,0 0 0,-1 0 0,0-1 0,3-5 0,11-31 0,-13 18 0,-2 21 0,0 0 0,0-1 0,0 1 0,-1 0 0,1-1 0,0 1 0,0 0 0,-1 0 0,1-1 0,0 1 0,0 0 0,-1 0 0,1 0 0,0-1 0,-1 1 0,1 0 0,0 0 0,-1 0 0,1 0 0,0 0 0,-1 0 0,1 0 0,0 0 0,-1 0 0,1 0 0,-1 0 0,1 0 0,0 0 0,-1 0 0,1 0 0,-1 0 0,-1 1 0,0 0 0,-1 0 0,1 0 0,0 0 0,0 0 0,0 0 0,0 1 0,0-1 0,0 1 0,0-1 0,1 1 0,-1 0 0,-2 3 0,-2 2 0,1 1 0,0 0 0,0 0 0,0 0 0,1 1 0,0-1 0,1 1 0,0 0 0,0 0 0,1 1 0,0-1 0,0 13 0,2-21 0,0 0 0,1 0 0,-1 0 0,1 0 0,-1 0 0,1 1 0,-1-1 0,1 0 0,0 0 0,-1-1 0,1 1 0,0 0 0,0 0 0,0 0 0,0 0 0,0-1 0,0 1 0,0 0 0,0-1 0,0 1 0,0-1 0,0 1 0,0-1 0,0 0 0,0 1 0,0-1 0,1 0 0,-1 0 0,0 0 0,0 0 0,0 0 0,0 0 0,3 0 0,45-4 0,-29 0 0,-1-2 0,0 0 0,35-18 0,-35 15 0,0 1 0,0 1 0,34-9 0,-52 16 0,0 0 0,0 0 0,-1 0 0,1 0 0,0 0 0,0 0 0,0 0 0,0 0 0,-1 0 0,1 1 0,0-1 0,0 0 0,0 0 0,-1 1 0,1-1 0,0 1 0,0-1 0,-1 0 0,1 1 0,0 0 0,-1-1 0,1 1 0,0-1 0,-1 1 0,1 0 0,-1-1 0,1 1 0,-1 0 0,0 0 0,1-1 0,-1 1 0,0 0 0,1 0 0,-1 0 0,0-1 0,0 1 0,0 0 0,0 0 0,1 0 0,-1 0 0,0-1 0,-1 1 0,1 0 0,0 0 0,0 0 0,-1 1 0,-9 53 0,5-36 0,5-19 0,1 1 0,-1-1 0,0 0 0,0 0 0,0 1 0,0-1 0,0 0 0,1 0 0,-1 0 0,0 1 0,0-1 0,0 0 0,1 0 0,-1 0 0,0 1 0,0-1 0,1 0 0,-1 0 0,0 0 0,0 0 0,1 0 0,-1 0 0,0 0 0,0 0 0,1 0 0,-1 0 0,0 0 0,0 0 0,1 0 0,-1 0 0,0 0 0,1 0 0,-1 0 0,0 0 0,0 0 0,1 0 0,-1 0 0,0 0 0,0 0 0,1 0 0,-1-1 0,0 1 0,0 0 0,1 0 0,14-6 0,49-32 0,-52 29 0,-1 1 0,1 1 0,0 0 0,0 1 0,1 0 0,0 1 0,0 0 0,0 1 0,1 1 0,26-4 0,-39 7 0,-1 0 0,1 0 0,0 0 0,-1 0 0,1 0 0,0 1 0,0-1 0,-1 0 0,1 0 0,0 1 0,-1-1 0,1 1 0,-1-1 0,1 1 0,0-1 0,-1 0 0,1 1 0,-1 0 0,1-1 0,-1 1 0,0-1 0,1 1 0,-1 0 0,1-1 0,-1 1 0,0 0 0,0-1 0,1 1 0,-1 1 0,3 30 0,-13 27 0,8-52-688,2-4-3295,0-10-7585</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3.512"/>
    </inkml:context>
    <inkml:brush xml:id="br0">
      <inkml:brushProperty name="width" value="0.025" units="cm"/>
      <inkml:brushProperty name="height" value="0.025" units="cm"/>
      <inkml:brushProperty name="color" value="#66CC00"/>
    </inkml:brush>
  </inkml:definitions>
  <inkml:trace contextRef="#ctx0" brushRef="#br0">52 237 3587,'-10'-79'4033,"4"38"5970,-1-49 0,-1 202-5541,0-40-3890,4-18-487,-1 5-78,2-1 1,7 96-1,-4-153-7,0 0 0,0 1 0,1-1 0,-1 1 0,0-1 0,1 0 0,-1 1 0,0-1 0,1 0 0,-1 1 0,1-1 0,0 0 0,0 0 0,-1 1 0,1-1 0,0 0 0,0 0 0,0 0 0,0 0 0,0 0 0,0 0 0,2 0 0,-2 0 0,0-1 0,1 0 0,-1 0 0,0 0 0,1 0 0,-1 0 0,0 0 0,1 0 0,-1 0 0,0 0 0,1-1 0,-1 1 0,0 0 0,1-1 0,-1 0 0,0 1 0,0-1 0,2-1 0,5-3 0,-1 0 0,0-1 0,0-1 0,-1 1 0,10-12 0,235-369 0,-206 311 0,-35 58 38,6-10-24,-14 25-116,-7 17-126,-20 28-4220,-8-2-5757,6-14-1737</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3.843"/>
    </inkml:context>
    <inkml:brush xml:id="br0">
      <inkml:brushProperty name="width" value="0.025" units="cm"/>
      <inkml:brushProperty name="height" value="0.025" units="cm"/>
      <inkml:brushProperty name="color" value="#66CC00"/>
    </inkml:brush>
  </inkml:definitions>
  <inkml:trace contextRef="#ctx0" brushRef="#br0">1 1 19026,'0'0'2626,"0"51"610,0-20-322,6 3-1408,5-1-385,4 0-481,8-6-415,6-5-129,8-11-288,5-8-865,4-3-1474,-2-9-1665,-1-16-1473,-3-2-4421</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4.172"/>
    </inkml:context>
    <inkml:brush xml:id="br0">
      <inkml:brushProperty name="width" value="0.025" units="cm"/>
      <inkml:brushProperty name="height" value="0.025" units="cm"/>
      <inkml:brushProperty name="color" value="#66CC00"/>
    </inkml:brush>
  </inkml:definitions>
  <inkml:trace contextRef="#ctx0" brushRef="#br0">155 1 14990,'-9'3'3817,"-4"2"-2657,1 0 0,-1 1-1,2 0 1,-20 14 0,25-16-748,0 0 0,0 0 0,1 1 1,0 0-1,0 0 0,0 1 0,0-1 0,1 1 1,0 0-1,1 0 0,-1 1 0,-3 8 0,7-15-400,0 0 0,0 0 0,0 1 0,0-1 0,0 0 0,-1 0 0,1 0 0,0 0 0,0 1 0,0-1 0,0 0 0,0 0 0,0 0 0,0 1 0,0-1-1,0 0 1,0 0 0,0 0 0,0 1 0,0-1 0,0 0 0,0 0 0,0 0 0,0 1 0,0-1 0,0 0 0,1 0 0,-1 0 0,0 1 0,0-1 0,0 0 0,0 0 0,0 0-1,0 0 1,1 0 0,-1 1 0,0-1 0,0 0 0,0 0 0,0 0 0,1 0 0,-1 0 0,0 0 0,0 0 0,0 0 0,1 0 0,-1 1 0,13-5 270,12-12 160,0-6 11,-5 5-239,40-28 0,-55 41-236,-1 2 1,1-1-1,0 0 0,0 1 0,0 0 1,0 0-1,0 1 0,0-1 1,1 1-1,-1 0 0,0 1 0,1-1 1,-1 1-1,1 0 0,6 1 0,-10 0 4,0-1 0,-1 1 0,1 0 1,0 0-1,-1 1 0,1-1 0,-1 0 0,1 0 0,-1 1 0,0-1 0,0 1 0,1-1 0,-1 1 0,0 0 0,0-1 0,0 1 0,-1 0 0,1-1 0,0 1 0,0 4 0,12 49 103,-7-22-43,-5-31-25,-1-1 1,1 0 0,0 1 0,-1-1 0,1 0 0,0 1 0,0-1-1,0 0 1,0 0 0,0 0 0,0 0 0,0 0 0,0 0 0,0 0-1,1 0 1,-1 0 0,0 0 0,1-1 0,-1 1 0,0-1 0,1 1-1,-1-1 1,1 1 0,-1-1 0,1 0 0,-1 0 0,1 1 0,-1-1 0,1 0-1,-1 0 1,1-1 0,-1 1 0,1 0 0,-1 0 0,1-1 0,-1 1-1,0-1 1,1 1 0,-1-1 0,0 0 0,1 0 0,0 0 0,10-6 77,0 0-1,0 0 1,17-15 0,-17 13-479,25-18-2582,-6 4-4248,-15 10-628</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4.502"/>
    </inkml:context>
    <inkml:brush xml:id="br0">
      <inkml:brushProperty name="width" value="0.025" units="cm"/>
      <inkml:brushProperty name="height" value="0.025" units="cm"/>
      <inkml:brushProperty name="color" value="#66CC00"/>
    </inkml:brush>
  </inkml:definitions>
  <inkml:trace contextRef="#ctx0" brushRef="#br0">163 0 20371,'-9'0'3331,"-2"1"-2483,0 0-1,0 1 1,1 0-1,-1 1 1,0 0-1,-14 7 0,22-9-788,-1 1 0,0-1-1,1 1 1,-1 0 0,1 0-1,-1 0 1,1 0 0,0 1 0,0-1-1,0 1 1,0 0 0,1 0-1,-1 0 1,1 0 0,0 1-1,0-1 1,0 0 0,0 1-1,0 0 1,1-1 0,0 1-1,-1 0 1,1 0 0,0 6-1,4-9-76,1 1-1,0-1 1,0 0-1,0 0 0,0-1 1,0 1-1,0-1 0,0 0 1,0 0-1,0 0 1,6-2-1,-3 2 8,19 0-498,-1 1 1,38 7-1,-55-7 389,0 1 1,-1 0-1,1 1 0,0-1 0,-1 1 0,1 1 1,-1 0-1,0 0 0,0 0 0,0 1 1,10 9-1,-15-12 186,-1 0 1,1 0-1,-1 0 0,0 0 1,1 0-1,-1 0 1,0 0-1,0 0 1,-1 0-1,1 1 0,0-1 1,-1 0-1,1 1 1,-1-1-1,0 0 0,1 1 1,-1-1-1,-1 1 1,1-1-1,0 0 1,0 1-1,-1-1 0,0 0 1,1 1-1,-1-1 1,0 0-1,0 0 0,0 1 1,0-1-1,0 0 1,-1 0-1,1 0 1,-1-1-1,1 1 0,-1 0 1,-3 2-1,-6 7 415,-1 0 0,0-2 0,0 1 1,-16 8-1,27-18-481,-2 2 0,-1 1 0,0 0 0,0-1 0,0 1 0,0-1 0,0 0 0,0 0 0,-1-1 0,1 1 0,-1-1 0,1 0 0,-1 0 0,-6 0 0,11-2-16,-1 1 0,0 0 0,1-1 0,-1 1 0,0-1 0,1 1 0,-1-1 0,1 1 0,-1-1 0,1 0 0,-1 1 0,1-1 0,-1 0 0,1 1 0,0-1 0,-1 0 0,1 1 0,0-1 0,0 0 1,-1 0-1,1 1 0,0-1 0,0 0 0,0 0 0,0 1 0,0-1 0,0 0 0,0 0 0,0 0 0,0 1 0,0-1 0,1-1 0,5-28-1961,1 15-81,1 0 0,0 1-1,1 1 1,0-1-1,16-16 1,-19 22 582,24-27-7690</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4.861"/>
    </inkml:context>
    <inkml:brush xml:id="br0">
      <inkml:brushProperty name="width" value="0.025" units="cm"/>
      <inkml:brushProperty name="height" value="0.025" units="cm"/>
      <inkml:brushProperty name="color" value="#66CC00"/>
    </inkml:brush>
  </inkml:definitions>
  <inkml:trace contextRef="#ctx0" brushRef="#br0">46 15 14414,'0'0'10895,"-3"9"-9170,-7 16-831,3-9-352,1 1 0,1-1 1,0 1-1,1 0 0,-2 21 0,6-37-538,1 0-1,-1 0 1,0 0-1,0-1 1,0 1-1,1 0 1,-1 0-1,0-1 1,1 1-1,-1 0 0,0 0 1,1-1-1,-1 1 1,1 0-1,-1-1 1,1 1-1,0-1 1,-1 1-1,1-1 1,-1 1-1,1-1 0,0 1 1,0-1-1,-1 1 1,1-1-1,0 0 1,0 0-1,-1 1 1,1-1-1,0 0 0,0 0 1,0 0-1,-1 0 1,1 0-1,0 0 1,0 0-1,0 0 1,-1 0-1,1 0 1,2-1-1,34-9 379,-19 0-284,-1 0 0,0-2 1,-1 1-1,22-22 1,22-17-292,-59 50 195,-1 0 0,1-1 0,-1 1 0,0 0 0,1-1 0,-1 1 0,1 0 0,-1-1 0,1 1 0,-1 0 0,1 0 0,-1 0 0,1 0 0,-1-1 0,1 1 0,-1 0 0,1 0 0,-1 0 0,1 0 0,0 0 0,-1 0 0,1 0 0,-1 0 0,1 1 0,-1-1 0,1 0 0,-1 0 0,1 0 0,-1 0 0,1 1 0,6 17 194,-7 38 241,-1-38-369,1-17-68,0 0 0,0-1 0,0 1 0,1 0 0,-1-1 0,0 1 0,0 0 0,1-1 0,-1 1 0,0 0 0,1-1 0,-1 1 0,0 0 0,1-1 0,-1 1 0,1-1 0,-1 1 0,1-1 0,-1 1 0,1-1 0,0 0 0,-1 1 0,1-1 0,0 1 0,-1-1 0,1 0 0,0 0 0,-1 1 0,1-1 0,0 0 0,-1 0 0,1 0 0,0 0 0,0 0 0,-1 0 0,1 0 0,0 0 0,-1 0 0,1 0 0,0 0 0,0-1 0,-1 1 0,1 0 0,0 0 0,0-1 0,36-14 0,31-32 0,24-14 0,-83 56 0,0 1 0,0 0 0,0 0 0,0 1 0,1 0 0,0 0 0,-1 1 0,15-1 0,-23 3 0,0 0 0,0 0 0,0 0 0,0 0 0,0 0 0,0 0 0,0 0 0,0 0 0,0 0 0,0 1 0,0-1 0,-1 0 0,1 1 0,0-1 0,0 1 0,0-1 0,0 1 0,-1-1 0,1 1 0,0 0 0,0-1 0,-1 1 0,1 0 0,0-1 0,0 3 0,5 23 0,-6-25 0,0 1 0,0 0 0,-1-1 0,2 1 0,-1 0 0,0-1 0,0 1 0,0-1 0,1 1 0,-1 0 0,1-1 0,-1 1 0,1-1 0,0 1 0,-1-1 0,1 0 0,0 1 0,0-1 0,0 0 0,0 1 0,0-1 0,0 0 0,1 0 0,-1 0 0,0 0 0,1 0 0,-1 0 0,0 0 0,1-1 0,-1 1 0,1 0 0,-1-1 0,1 1 0,0-1 0,2 1 0,9-2 0,0 0 0,0 0 0,0-2 0,0 1 0,0-2 0,-1 1 0,1-2 0,13-6 0,-12 5 0,0 0 0,0 1 0,1 1 0,0 1 0,28-4 0,-6 6-4226,-27 1 140</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5.528"/>
    </inkml:context>
    <inkml:brush xml:id="br0">
      <inkml:brushProperty name="width" value="0.025" units="cm"/>
      <inkml:brushProperty name="height" value="0.025" units="cm"/>
      <inkml:brushProperty name="color" value="#66CC00"/>
    </inkml:brush>
  </inkml:definitions>
  <inkml:trace contextRef="#ctx0" brushRef="#br0">56 0 18866,'0'0'8120,"-5"11"-6396,-6 13-924,2 0 0,-9 33 1,14-45-681,1 0 0,1 0 0,0 0 0,1 1 0,1-1 0,-1 0 0,2 1-1,2 15 1,-3-27-115,0 0 0,1 0 0,-1 0-1,1 0 1,-1 0 0,1 0 0,-1 0-1,1 0 1,0-1 0,-1 1 0,1 0-1,0 0 1,0 0 0,0-1 0,-1 1-1,1 0 1,0-1 0,0 1 0,0-1-1,0 1 1,0-1 0,0 0 0,0 1-1,0-1 1,0 0 0,0 0 0,1 1-1,-1-1 1,0 0 0,0 0 0,0 0-1,0 0 1,0-1 0,0 1 0,0 0-1,0 0 1,0-1 0,0 1 0,0 0-1,2-2 1,2 1 43,0-1-1,0-1 1,0 1 0,0-1 0,0 0-1,7-6 1,39-46 11,-41 43-61,1-1 0,0 2-1,0 0 1,16-12 0,-26 22 2,0 1 0,-1-1 0,1 1 0,0-1 0,-1 1 0,1 0 0,0-1 0,-1 1 0,1 0 0,0-1 0,-1 1 0,1 0 0,0 0 0,0 0 0,0 0 0,-1 0 0,1 0 0,0 0 0,0 0 0,-1 0 0,1 0 0,0 0 0,0 0 0,-1 1 0,1-1 0,0 0 0,-1 1 0,1-1 0,0 0 0,-1 1 0,1-1 0,0 1 0,-1-1 0,1 1 0,-1-1 0,1 1 0,-1-1 0,1 1 0,-1 0 0,1-1 0,-1 1 0,1 0 0,-1-1 0,0 1 0,0 0 0,1-1 0,-1 1 0,0 0 0,0 1 0,8 47 0,-6-34 0,-2-9 0,1-1 0,1 1 0,-1-1 0,1 0 0,0 1 0,0-1 0,5 9 0,-6-13 0,0 0 0,0 0 0,0 0 0,0 0 0,0 0 0,0 0 0,0 0 0,0-1 0,1 1 0,-1 0 0,0-1 0,0 1 0,1-1 0,-1 1 0,0-1 0,1 1 0,-1-1 0,0 0 0,1 0 0,-1 0 0,1 0 0,-1 0 0,0 0 0,1 0 0,-1 0 0,1 0 0,-1-1 0,0 1 0,1-1 0,-1 1 0,0-1 0,1 1 0,-1-1 0,0 0 0,0 1 0,2-3 0,11-7 0,-1 0 0,20-19 0,26-21 0,-54 47 0,0 0 0,-1 0 0,1 0 0,0 1 0,0 0 0,0 0 0,1 0 0,-1 1 0,0 0 0,1 0 0,5-1 0,-10 2-78,0 0 1,-1 1-1,1-1 0,0 0 1,0 0-1,0 0 1,0 1-1,-1-1 0,1 0 1,0 1-1,0-1 0,0 1 1,-1-1-1,1 1 1,0-1-1,-1 1 0,1-1 1,0 1-1,-1 0 0,1-1 1,-1 1-1,1 0 1,-1 0-1,0-1 0,1 1 1,-1 0-1,1 1 0,7 31-4991,-8-29 4394,1-1 0,-1 1 0,1-1 0,0 1 0,0-1 0,0 0 0,0 1 0,0-1 0,1 0 0,0 0 0,2 3 0,11 2-8293</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6.420"/>
    </inkml:context>
    <inkml:brush xml:id="br0">
      <inkml:brushProperty name="width" value="0.025" units="cm"/>
      <inkml:brushProperty name="height" value="0.025" units="cm"/>
      <inkml:brushProperty name="color" value="#66CC00"/>
    </inkml:brush>
  </inkml:definitions>
  <inkml:trace contextRef="#ctx0" brushRef="#br0">156 234 14510,'0'0'3779,"-12"7"-416,-5 4-2328,1 0 0,1 1 0,-25 24 0,35-30-816,-1-1-1,1 1 1,1 0-1,-1 0 0,1 0 1,0 1-1,1-1 0,-1 1 1,1 0-1,0 0 1,1 1-1,0-1 0,0 0 1,1 1-1,-1 8 0,2-15-185,0-1 1,0 0-1,0 1 0,1-1 0,-1 1 0,0-1 0,0 1 0,1-1 0,-1 0 0,0 1 0,1-1 0,-1 1 1,0-1-1,1 0 0,-1 0 0,0 1 0,1-1 0,-1 0 0,1 0 0,-1 1 0,1-1 0,-1 0 0,1 0 1,-1 0-1,1 0 0,-1 1 0,1-1 0,-1 0 0,0 0 0,1 0 0,-1 0 0,1 0 0,-1 0 0,1-1 0,-1 1 1,1 0-1,-1 0 0,1 0 0,-1 0 0,1-1 0,-1 1 0,1 0 0,-1 0 0,0-1 0,1 1 0,-1 0 1,1-1-1,-1 1 0,0 0 0,1-1 0,-1 0 0,25-15 1231,-11 1-1021,48-52 95,-58 62-388,0 1-1,-1-1 0,1 0 0,-1 0 0,-1 0 0,1 0 0,-1-1 0,0 1 0,0-1 0,0 0 0,-1 1 0,1-8 0,-3 12-1,0 2-1,0-1 0,0 0 0,0 0 0,0 0 1,-1 0-1,1 1 0,0-1 0,0 0 0,0 1 0,0-1 1,0 1-1,0-1 0,0 1 0,0 0 0,1-1 0,-1 1 1,-1 1-1,0 0 23,1 0 0,-1 0 0,1-1-1,0 1 1,-1 1 0,1-1 0,0 0 0,0 0 0,1 0 0,-1 0 0,0 1 0,1-1 0,-1 0-1,1 1 1,0 4 0,0-7 3,0 1-1,1 0 1,-1 0 0,0 0-1,1 0 1,-1 0-1,1-1 1,-1 1 0,1 0-1,-1 0 1,1-1-1,-1 1 1,1 0 0,0-1-1,0 1 1,-1-1 0,1 1-1,0-1 1,0 1-1,-1-1 1,1 0 0,0 1-1,0-1 1,0 0-1,0 1 1,0-1 0,0 0-1,-1 0 1,1 0-1,0 0 1,0 0 0,0 0-1,0 0 1,0 0-1,0 0 1,0-1 0,0 1-1,-1 0 1,1-1 0,0 1-1,0 0 1,0-1-1,0 0 1,6-1 14,-1-1 0,0 1 0,0-2 0,0 1 0,0 0 0,-1-1 0,0 0 0,1-1 0,5-6 1,42-51-17,-29 32-16,-23 69-1508,-18 46 2231,4-22 523,3 1 0,-4 98 0,15-118-1133,0-8-69,-5 47 0,4-74 8,-2 0-1,1 0 1,-2 0 0,1 0-1,-1 0 1,0-1-1,-1 1 1,0-1 0,0 0-1,-7 10 1,11-18-1,-1 1 0,1 0 0,0-1 0,-1 1 0,1 0 0,0-1 0,-1 1 1,1-1-1,-1 1 0,1-1 0,-1 1 0,1-1 0,-1 1 0,0-1 0,1 1 0,-1-1 1,1 0-1,-1 1 0,0-1 0,1 0 0,-1 0 0,0 1 0,0-1 0,1 0 0,-1 0 0,0 0 1,1 0-1,-1 0 0,0 0 0,0 0 0,1 0 0,-2 0 0,1-2 5,0 1-1,0 0 0,0 0 1,0-1-1,0 1 1,1 0-1,-1-1 1,0 1-1,1-1 0,0 1 1,-1 0-1,1-1 1,0 1-1,-1-3 1,-1-62 80,2 61-108,1-17-20,2 0 0,0 0 0,2 0-1,0 0 1,2 1 0,0 0 0,1 0 0,1 1-1,15-25 1,19-25 173,64-78-1,3-5-28,-103 142-125,3-1-55,-2-1 1,0-1 0,0 0 0,-1 0 0,-1 0 0,0-1 0,-2 0-1,6-23 1,-10 37 66,0 1 0,0 0 0,1-1 0,-1 1 0,0 0 0,0-1 0,0 1 0,0 0 0,0-1 0,0 1 0,0-1 0,-1 1 0,1 0 0,0-1 0,0 1 0,0 0 0,0 0 0,0-1 0,0 1 0,-1 0 0,1-1 0,0 1 0,0 0 0,0 0 0,-1-1 0,1 1 0,0 0 0,0 0-1,-1-1 1,1 1 0,0 0 0,-1 0 0,1 0 0,0 0 0,-1-1 0,1 1 0,0 0 0,-1 0 0,1 0 0,0 0 0,-1 0 0,1 0 0,0 0 0,-1 0 0,1 0 0,0 0 0,-1 0 0,1 0 0,0 0 0,-1 0 0,1 1 0,0-1 0,-1 0 0,1 0 0,0 0 0,-1 0 0,1 0 0,0 1 0,0-1 0,-1 0 0,1 0 0,0 1 0,-21 15-37,2 1 170,2 1-1,1 2 0,0-1 0,-20 35 1,29-43-75,1 0 0,0 0 0,1 0-1,1 0 1,-1 1 0,2 0 0,-1 0 0,2 0 0,0 0 0,0 0 0,1 17 0,1-28-52,0 0 0,0 1 0,0-1 0,1 0 0,-1 1 0,0-1 0,1 0 0,-1 0 0,1 0 0,0 1 0,-1-1 0,1 0 0,0 0 0,0 0 0,-1 0 0,1 0 0,0 0 0,0 0 0,0-1 0,0 1 0,1 0 0,-1 0 0,0-1 0,1 1 0,2 1 0,0-1 0,-1 0 0,1 0 0,0-1 0,-1 1 0,1-1 0,0 0 0,6 0 0,0-1 0,0 0 0,0-1 0,-1 0 0,1 0 0,17-8 0,-6-1 0,-2-2 0,1 0 0,-2-1 0,0-1 0,0 0 0,-1-2 0,-2 0 0,1-1 0,20-32 0,-41 101 0,-5-7 0,3-17 0,1 1 0,1 0 0,-2 40 0,7-68 0,0 0 0,0 0 1,0 1-1,0-1 0,0 0 0,0 0 0,1 0 0,-1 1 1,0-1-1,0 0 0,0 0 0,0 0 0,0 0 1,0 1-1,1-1 0,-1 0 0,0 0 0,0 0 0,0 0 1,1 0-1,-1 0 0,0 0 0,0 1 0,0-1 1,1 0-1,-1 0 0,0 0 0,0 0 0,0 0 1,1 0-1,-1 0 0,0 0 0,0 0 0,0 0 0,1 0 1,-1 0-1,0 0 0,0 0 0,0 0 0,1 0 1,-1-1-1,0 1 0,0 0 0,0 0 0,1 0 0,-1 0 1,0 0-1,0 0 0,0 0 0,0-1 0,1 1 1,-1 0-1,0 0 0,0 0 0,0 0 0,0-1 0,0 1 1,0 0-1,0 0 0,1 0 0,-1-1 0,0 1 1,0 0-1,0-1 0,12-12-60,19-44-3049,-9-8-5361,-6 5-1555</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6.775"/>
    </inkml:context>
    <inkml:brush xml:id="br0">
      <inkml:brushProperty name="width" value="0.025" units="cm"/>
      <inkml:brushProperty name="height" value="0.025" units="cm"/>
      <inkml:brushProperty name="color" value="#66CC00"/>
    </inkml:brush>
  </inkml:definitions>
  <inkml:trace contextRef="#ctx0" brushRef="#br0">43 0 17264,'0'0'5574,"-43"69"-5286,43-48-224,0 2-288,4-5-2915,13-3-4452</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7.121"/>
    </inkml:context>
    <inkml:brush xml:id="br0">
      <inkml:brushProperty name="width" value="0.025" units="cm"/>
      <inkml:brushProperty name="height" value="0.025" units="cm"/>
      <inkml:brushProperty name="color" value="#66CC00"/>
    </inkml:brush>
  </inkml:definitions>
  <inkml:trace contextRef="#ctx0" brushRef="#br0">34 326 7335,'0'0'7602,"-1"10"-4250,-11 50-594,6-42-1667,2 1-1,0 0 1,1 0-1,0 34 1,3-52-1082,0 0 1,0-1-1,0 1 1,0-1-1,0 1 1,1-1-1,-1 1 1,0 0-1,0-1 0,0 1 1,1-1-1,-1 1 1,0-1-1,1 1 1,-1-1-1,1 1 1,-1-1-1,0 0 1,1 1-1,-1-1 1,1 1-1,-1-1 1,1 0-1,-1 0 1,1 1-1,-1-1 0,1 0 1,0 0-1,-1 0 1,1 1-1,0-1 1,24-4 374,20-19 557,-19 2-606,-1-2 0,-1-1 0,-1-1 0,-1-1 0,-1-1 0,19-34 0,-28 42-155,-1-1 1,-1 0-1,-1-1 0,-1 0 1,-1-1-1,0 0 1,-2 0-1,0 0 1,-2 0-1,1-27 0,-3 48-191,-1-1 0,0 0 0,0 1 0,0-1-1,0 1 1,0-1 0,0 0 0,-1 1 0,1-1 0,0 1-1,-1-1 1,1 1 0,-1-1 0,0 1 0,1-1-1,-1 1 1,0 0 0,0-1 0,0 1 0,0 0 0,0 0-1,0 0 1,0-1 0,0 1 0,-1 0 0,1 0-1,0 1 1,-1-1 0,1 0 0,-1 0 0,1 1 0,-1-1-1,1 1 1,-1-1 0,1 1 0,-1 0 0,1-1-1,-1 1 1,0 0 0,1 0 0,-1 0 0,1 0-1,-1 1 1,1-1 0,-1 0 0,0 1 0,1-1 0,-1 1-1,-1 0 1,-7 2-70,0 1 0,1 0 0,0 1 0,0 0 0,0 0 0,-11 9 0,13-8 66,-53 45 168,56-47-80,0 0 1,1 0-1,0 0 1,-1 0 0,1 0-1,1 1 1,-1 0-1,1-1 1,0 1 0,0 0-1,0 0 1,-1 6-1,3-9-66,0-1-1,0 0 1,0 0-1,0 0 0,1 0 1,-1 1-1,0-1 1,1 0-1,-1 0 1,1 0-1,-1 0 0,1 0 1,-1 0-1,1 0 1,0 0-1,-1 0 1,1 0-1,0-1 0,0 1 1,0 0-1,-1 0 1,1-1-1,0 1 1,0 0-1,0-1 0,0 1 1,0-1-1,1 1 1,0-1-1,39 11 129,-27-8-121,3 1-66,1 0-1,0 2 1,-1 0-1,0 1 1,28 16-1,-40-20 38,0 1 0,0-1 0,0 1 0,0 1 0,-1-1 0,1 1 0,-1 0 0,0 0 0,-1 0 0,1 0 0,-1 0 0,0 1 0,-1 0 0,1 0 0,-1-1 0,0 1 0,0 1 0,-1-1 0,0 0 0,1 8 0,-2-5-451,1-1 0,-1 1 0,0-1 0,-1 1 0,0-1 1,-1 1-1,1-1 0,-2 0 0,1 0 0,-1 0 0,0 0 0,-1 0 0,0 0 0,0-1 0,0 0 0,-1 0 0,-8 10 0,12-28-15148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121"/>
    </inkml:context>
    <inkml:brush xml:id="br0">
      <inkml:brushProperty name="width" value="0.025" units="cm"/>
      <inkml:brushProperty name="height" value="0.025" units="cm"/>
    </inkml:brush>
  </inkml:definitions>
  <inkml:trace contextRef="#ctx0" brushRef="#br0">1 236 14638,'0'0'13645,"48"-61"-13165,-9 28-288,5-4-160,-3 4 0,-4 6-640,-3 7-2371,-11 7-1185,-8 2-3267</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7.492"/>
    </inkml:context>
    <inkml:brush xml:id="br0">
      <inkml:brushProperty name="width" value="0.025" units="cm"/>
      <inkml:brushProperty name="height" value="0.025" units="cm"/>
      <inkml:brushProperty name="color" value="#66CC00"/>
    </inkml:brush>
  </inkml:definitions>
  <inkml:trace contextRef="#ctx0" brushRef="#br0">108 0 19731,'0'0'7399,"-5"14"-6428,-21 62 196,3 1-1,4 2 1,-14 123-1,32-199-1166,1-1 0,0 1 0,0 0 0,0 0 0,0 0 0,0 0 0,1 0 0,-1 0 0,1 0 0,0-1 0,0 1 0,0 0 0,0-1 0,1 4 0,0-5 0,-1 0 0,0-1 0,1 1 0,-1 0 0,1 0 0,-1-1 0,1 1 0,-1-1 0,1 0 0,-1 1 0,1-1 0,-1 0 0,1 0 0,-1 0 0,1 0 0,-1 0 0,1 0 0,0 0 0,-1-1 0,1 1 0,-1-1 0,1 1 0,-1-1 0,1 1 0,-1-1 0,0 0 0,1 0 0,0 0 0,10-5 0,-1-1 0,0 0 0,0-1 0,-1 0 0,0 0 0,12-14 0,55-66 0,-60 68 0,-14 16 0,87-111 0,-78 98 0,-1-1 0,-1 0 0,0 0 0,14-39 0,-24 56-25,1 0 0,-1 0 0,1-1 1,-1 1-1,1 0 0,-1-1 0,0 1 0,0 0 0,0 0 0,1-1 0,-1 1 1,-1 0-1,1-1 0,0 1 0,0 0 0,0-1 0,-1 1 0,1 0 0,-1-3 1,0 4-30,0 0 0,1 0 0,-1-1 0,0 1 0,1 0 0,-1 0 0,0 0 0,1 0 0,-1 0 0,0 0 0,0 0 0,1 0 0,-1 0 1,0 0-1,1 0 0,-1 1 0,0-1 0,1 0 0,-1 0 0,0 1 0,1-1 0,-1 0 0,1 1 0,-2 0 0,-4 3-676,0 0-1,0 1 0,0 0 0,1 0 1,-7 6-1,2 2-5232,1 0-1863</inkml:trace>
  <inkml:trace contextRef="#ctx0" brushRef="#br0" timeOffset="1">209 375 15022,'0'0'4164,"0"76"-512,0-40-1570,0-6-353,6-7-672,5-9-608,7-10-225,4-4 32,1-12-192,2-10-993,-2-7-1761,-5-6-2051,-3-2-5925</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8.598"/>
    </inkml:context>
    <inkml:brush xml:id="br0">
      <inkml:brushProperty name="width" value="0.025" units="cm"/>
      <inkml:brushProperty name="height" value="0.025" units="cm"/>
      <inkml:brushProperty name="color" value="#66CC00"/>
    </inkml:brush>
  </inkml:definitions>
  <inkml:trace contextRef="#ctx0" brushRef="#br0">0 505 16912,'0'0'9353,"9"5"-7405,-4-3-1746,-3-1-96,1 1 1,-1-1-1,1 1 0,0-1 1,-1 0-1,1 0 1,0 0-1,0-1 0,0 1 1,0 0-1,0-1 1,0 0-1,0 0 0,0 0 1,0 0-1,0-1 1,0 1-1,0-1 0,0 1 1,0-1-1,-1 0 1,1 0-1,0 0 0,3-3 1,10-5 114,0-2 0,-1 0 1,0-1-1,22-22 0,-33 30-188,1-1-1,-1 0 1,0 0-1,-1 0 1,1 0-1,-1-1 1,0 1 0,0-1-1,-1 0 1,0 1-1,0-1 1,0-1-1,-1 1 1,0 0-1,0 0 1,0 0-1,-1-12 1,0 17-33,0 0 0,0 0 0,-1 1 0,1-1 0,0 0 0,-1 0 0,1 0 0,-1 0 0,1 1 0,-1-1 0,1 0 0,-1 1 0,0-1 0,1 0 0,-1 1 0,0-1 0,0 1 0,1-1 0,-1 1 0,0-1 0,0 1 0,0 0 0,1-1 0,-1 1 0,0 0 0,0 0 0,0-1 0,0 1 0,0 0 0,0 0 0,0 0 0,1 0 0,-1 0 0,0 0 0,0 1 0,0-1 0,0 0 0,0 0 0,0 1 0,0-1 0,1 0 0,-1 1 0,-1 0 0,-3 1 0,1-1 0,-1 1 0,1 0 0,0 1 0,0-1 0,-1 1 0,-3 3 0,-1 4 0,0-1 0,1 1 0,0 0 0,1 0 0,0 1 0,1 0 0,0 1 0,1-1 0,0 1 0,0 0 0,1 0 0,1 1 0,0-1 0,1 1 0,-1 21 0,3-33 0,0 0 0,0 0 0,0 1 0,0-1 0,0 0 0,1 0 0,-1 1 0,0-1 0,1 0 0,-1 0 0,1 0 0,0 0 0,-1 0 0,1 0 0,0 0 0,-1 0 0,1 0 0,0 0 0,0 0 0,0 0 0,0 0 0,0-1 0,0 1 0,2 1 0,-1-1 0,1 0 0,0 0 0,0-1 0,0 1 0,0-1 0,0 1 0,-1-1 0,1 0 0,0 0 0,4-1 0,2 0 0,0-1 0,0 0 0,0-1 0,0 1 0,-1-2 0,12-5 0,23-20-21,-1-2-1,-2-1 1,69-72 0,-126 126 34,-25 46 0,37-58-6,0 0-1,1-1 1,0 1-1,1 1 1,0-1-1,1 0 1,0 1-1,-1 12 1,3-22-7,0 0 0,0-1 0,0 1 0,0 0 0,0 0 0,0 0 0,0 0 0,1 0 0,-1 0 0,0 0 0,0 0 0,1 0 0,-1-1 0,1 1 0,-1 0 0,1 0 0,-1 0 0,1-1 0,-1 1 0,1 0 0,-1 0 0,1-1 0,0 1 0,0-1 0,-1 1 0,1 0 0,0-1 0,1 1 0,0 0 0,0-1 0,1 0 0,-1 1 0,0-1 0,0 0 0,1 0 0,-1 0 0,0-1 0,0 1 0,0 0 0,5-2 0,1-1 0,1-1 0,0 1 0,-1-2 0,0 1 0,9-7 0,15-15 0,0-2 0,-2-1 0,-1-1 0,-2-2 0,32-45 0,98-186 0,-146 244 0,4-10 0,-23 43 0,-24 44 0,9 0 0,4 2 0,2 0 0,-17 115 0,-1 4 0,44-222 0,-2-1 0,-2 1 0,-2-1 0,-5-83 0,2 125 0,0 1 0,0-1 0,-1 1 0,1-1 0,0 1 0,-1-1 0,1 1 0,-1 0 0,1-1 0,-1 1 0,0-1 0,0 1 0,0 0 0,1 0 0,-1-1 0,0 1 0,0 0 0,-1 0 0,1 0 0,0 0 0,-2-1 0,3 2 0,-1 0 0,0 0 0,1 0 0,-1 0 0,0 0 0,1 0 0,-1 0 0,0 0 0,1 1 0,-1-1 0,0 0 0,1 0 0,-1 1 0,1-1 0,-1 0 0,0 1 0,1-1 0,-1 0 0,1 1 0,-1-1 0,1 1 0,-1-1 0,1 1 0,-1-1 0,1 1 0,0-1 0,-1 1 0,1-1 0,0 1 0,-1 0 0,1-1 0,0 1 0,0 0 0,0-1 0,-1 1 0,1 0 0,0-1 0,0 1 0,0 0 0,0-1 0,0 1 0,0 0 0,0-1 0,1 2 0,-2 2 0,1 0 0,0 0 0,0 0 0,0 0 0,1 0 0,-1 0 0,1 0 0,0 0 0,0 0 0,0 0 0,0 0 0,1 0 0,0-1 0,0 1 0,0-1 0,0 1 0,0-1 0,1 0 0,-1 0 0,1 0 0,0 0 0,0 0 0,0 0 0,0-1 0,1 0 0,-1 1 0,1-1 0,-1-1 0,1 1 0,0 0 0,0-1 0,0 0 0,0 0 0,6 1 0,2 0 0,-1 0 0,0-1 0,1 0 0,-1-1 0,1 0 0,-1-1 0,1 0 0,-1-1 0,0 0 0,0-1 0,17-7 0,-16 6 0,0-1 0,-1-1 0,0 0 0,0 0 0,-1-1 0,0 0 0,0-1 0,-1-1 0,0 1 0,0-1 0,12-16 0,-22 25 0,1 0 0,0 0 0,0 0 0,0 0 0,0 0 0,0 0 0,0 1 0,0-1 0,0 0 0,0 0 0,-1 0 0,1 0 0,0 0 0,0 0 0,0 0 0,0 0 0,0 0 0,0 0 0,0 0 0,-1 0 0,1 0 0,0 0 0,0 0 0,0 0 0,0 0 0,0 0 0,-1 0 0,1 0 0,0 0 0,0 0 0,0 0 0,0 0 0,0 0 0,0 0 0,-1 0 0,1 0 0,0 0 0,0 0 0,0 0 0,0 0 0,0 0 0,0 0 0,0 0 0,-1-1 0,1 1 0,0 0 0,0 0 0,0 0 0,0 0 0,0 0 0,0 0 0,0 0 0,0-1 0,0 1 0,0 0 0,0 0 0,0 0 0,0 0 0,0 0 0,0 0 0,0-1 0,0 1 0,0 0 0,0 0 0,0 0 0,0 0 0,0-1 0,-11 6 0,-1 5 0,0 1 0,0 0 0,1 1 0,-12 16 0,17-20 0,1-1 0,0 1 0,0 0 0,1 0 0,0 0 0,0 1 0,1-1 0,0 1 0,-2 10 0,5-18 0,0 0 0,1 0 0,-1 0 0,0 0 0,0 0 0,1 0 0,-1 0 0,0 0 0,1 0 0,-1 0 0,1 0 0,-1-1 0,1 1 0,0 0 0,-1 0 0,1-1 0,0 1 0,0 0 0,-1-1 0,1 1 0,0 0 0,0-1 0,0 1 0,0-1 0,0 1 0,0-1 0,0 0 0,0 0 0,0 1 0,0-1 0,0 0 0,0 0 0,0 0 0,0 0 0,0 0 0,0 0 0,0 0 0,1 0 0,46-4 0,-24-2 0,-1-1 0,40-17 0,-47 17 0,1 0 0,0 0 0,0 2 0,1 0 0,-1 1 0,34-2 0,-50 6 0,0 1 0,0-1 0,-1 1 0,1-1 0,0 1 0,0-1 0,0 1 0,0 0 0,0 0 0,-1-1 0,1 1 0,0 0 0,-1 0 0,1 0 0,0 0 0,-1 0 0,1 0 0,-1 0 0,0 0 0,1 0 0,-1 0 0,0 0 0,1 0 0,-1 0 0,0 0 0,0 0 0,0 0 0,0 0 0,0 1 0,0-1 0,-1 0 0,1 0 0,0 0 0,0 0 0,-1 0 0,0 1 0,-10 44 0,9-42 0,1 0 0,-1 0 0,1 1 0,0-1 0,0 1 0,0-1 0,0 1 0,1 8 0,0-12 0,1 0 0,-1 0 0,1 0 0,-1 0 0,1 1 0,0-1 0,0 0 0,-1 0 0,1 0 0,0 0 0,0-1 0,0 1 0,0 0 0,0 0 0,0 0 0,0-1 0,0 1 0,0-1 0,1 1 0,-1-1 0,0 1 0,0-1 0,0 0 0,1 1 0,-1-1 0,0 0 0,0 0 0,1 0 0,-1 0 0,0 0 0,1 0 0,-1 0 0,0-1 0,0 1 0,2-1 0,27-6-1496,-12-3-2640,5-8-5190</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8.942"/>
    </inkml:context>
    <inkml:brush xml:id="br0">
      <inkml:brushProperty name="width" value="0.025" units="cm"/>
      <inkml:brushProperty name="height" value="0.025" units="cm"/>
      <inkml:brushProperty name="color" value="#66CC00"/>
    </inkml:brush>
  </inkml:definitions>
  <inkml:trace contextRef="#ctx0" brushRef="#br0">1 1 15663,'0'0'12588,"6"1"-9417,3 0-1826,0 1-1345,3 3 0,1 3 0,-2 0 0,-4-4 0</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39.330"/>
    </inkml:context>
    <inkml:brush xml:id="br0">
      <inkml:brushProperty name="width" value="0.025" units="cm"/>
      <inkml:brushProperty name="height" value="0.025" units="cm"/>
      <inkml:brushProperty name="color" value="#66CC00"/>
    </inkml:brush>
  </inkml:definitions>
  <inkml:trace contextRef="#ctx0" brushRef="#br0">1 31 11371,'0'0'14670,"56"-10"-14831,-34 5-1953,-4-4-2562,-3 3-2275</inkml:trace>
  <inkml:trace contextRef="#ctx0" brushRef="#br0" timeOffset="1">178 2 11723,'0'0'7655,"61"27"-7334,-40-27-289,-1 0-1378,-2-22-7494</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0.637"/>
    </inkml:context>
    <inkml:brush xml:id="br0">
      <inkml:brushProperty name="width" value="0.025" units="cm"/>
      <inkml:brushProperty name="height" value="0.025" units="cm"/>
      <inkml:brushProperty name="color" value="#66CC00"/>
    </inkml:brush>
  </inkml:definitions>
  <inkml:trace contextRef="#ctx0" brushRef="#br0">49 246 12908,'0'0'2664,"-8"-6"-769,4 3-1707,1 1-4,1 1-1,0 0 1,-1-1 0,1 1-1,0-1 1,0 0 0,0 0-1,0 1 1,0-1 0,1-1-1,-1 1 1,1 0 0,-1 0 0,1-1-1,0 1 1,-1 0 0,1-1-1,1 1 1,-1-1 0,0 0-1,1 1 1,-1-1 0,1 0-1,0 1 1,0-1 0,0 0-1,0 1 1,1-6 0,5-4 316,0 0 1,1 0-1,0 0 1,1 1-1,0 0 1,1 1-1,0-1 1,0 2-1,1-1 0,1 2 1,0-1-1,0 1 1,0 1-1,1 0 1,17-7-1,-28 13-466,1 0-1,-1 1 0,0-1 1,1 1-1,-1-1 0,0 1 1,1 0-1,-1 0 0,0 0 1,1-1-1,-1 1 0,1 0 1,-1 1-1,0-1 0,1 0 1,-1 0-1,1 0 0,-1 1 1,0-1-1,0 1 0,1-1 1,-1 1-1,0 0 0,0-1 1,1 1-1,-1 0 0,0 0 1,0 0-1,0 0 0,0 0 1,0 0-1,0 0 0,-1 0 1,1 0-1,0 0 0,0 1 1,-1-1-1,1 0 0,-1 1 1,1-1-1,-1 0 0,0 1 1,1-1-1,-1 2 0,2 9-6,-1-1 1,0 1-1,-1 0 0,-2 18 0,0-4 99,-2 52-106,0 26-24,4-104 4,0 1 0,0 0 0,1 0 0,-1 0 0,0-1 0,0 1 0,0 0 0,1 0 0,-1-1 0,0 1 0,1 0 0,-1 0 0,1-1 0,-1 1 0,1 0 0,-1-1 0,1 1 0,-1-1 0,1 1 0,-1-1 0,1 1 0,0-1 0,-1 1 0,1-1 0,0 1 0,0-1 0,-1 0 0,1 1 0,0-1 0,0 0 0,0 0 0,-1 0 0,1 0 0,0 0 0,0 1 0,0-1 0,-1-1 0,1 1 0,0 0 0,0 0 0,0 0 0,-1 0 0,1-1 0,0 1 0,0 0 0,-1 0 0,1-1 0,0 1 0,1-2 0,37-22 0,-2-9 0,-1-2 0,-2-2 0,-1-1 0,30-46 0,-62 83 0,-1 0 0,1 0 0,-1 0 0,1 0 0,-1 1 0,1-1 0,-1 0 0,1 0 0,-1 0 0,0 0 0,1 0 0,-1 0 0,0 0 0,0 0 0,0 0 0,0 0 0,0-1 0,0 1 0,0 0 0,0 0 0,-1 0 0,1 0 0,0 0 0,0 0 0,-1 0 0,1 0 0,-1 1 0,1-1 0,-1 0 0,1 0 0,-1 0 0,0 0 0,1 1 0,-1-1 0,0 0 0,0 0 0,0 1 0,1-1 0,-1 1 0,0-1 0,0 1 0,0-1 0,0 1 0,-2-1 0,-6-3 0,0 1 0,-1 1 0,0-1 0,-11 0 0,-3-2 0,75 4-6832,-15 0-664,-3 1-4601</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1.231"/>
    </inkml:context>
    <inkml:brush xml:id="br0">
      <inkml:brushProperty name="width" value="0.025" units="cm"/>
      <inkml:brushProperty name="height" value="0.025" units="cm"/>
      <inkml:brushProperty name="color" value="#66CC00"/>
    </inkml:brush>
  </inkml:definitions>
  <inkml:trace contextRef="#ctx0" brushRef="#br0">15 201 15471,'0'0'14878,"10"-11"-14457,-9 9-399,15-15 36,-1 0 0,13-21 0,-23 32 21,-1-1-1,0 0 1,-1 0-1,1-1 0,-1 1 1,-1 0-1,1-1 1,-1 0-1,-1 0 1,1 1-1,-1-14 1,-1 20-71,1 1 1,-1-1 0,0 1 0,0-1 0,0 1 0,0-1 0,0 1-1,0-1 1,0 1 0,0-1 0,0 1 0,-1-1 0,1 1 0,0-1-1,0 1 1,0 0 0,-1-1 0,1 1 0,0-1 0,0 1 0,-1-1 0,1 1-1,0 0 1,-1-1 0,1 1 0,0 0 0,-1-1 0,1 1 0,-1 0-1,1-1 1,-1 1 0,1 0 0,-1 0 0,1 0 0,0-1 0,-2 1-1,-17 10 266,-15 27-16,25-19-258,0 0 0,2 0 0,0 1 0,1 0 0,1 0 0,1 1 0,0-1 0,2 1 0,0 0 0,2 22 0,-1-41 0,1 1 0,0 0 0,0 0 0,0-1 0,0 1 0,0 0 0,0 0 0,1 0 0,-1-1 0,0 1 0,1 0 0,-1-1 0,1 1 0,0 0 0,0-1 0,0 1 0,0-1 0,0 1 0,0-1 0,0 1 0,0-1 0,0 0 0,0 1 0,1-1 0,-1 0 0,1 0 0,-1 0 0,1 0 0,-1 0 0,1-1 0,0 1 0,-1 0 0,1-1 0,0 1 0,-1-1 0,1 0 0,0 1 0,0-1 0,0 0 0,-1 0 0,1 0 0,0 0 0,0 0 0,-1-1 0,1 1 0,0 0 0,0-1 0,-1 0 0,1 1 0,2-2 0,10-3 0,0-1 0,0 0 0,-1-1 0,21-13 0,-9 3 0,-19 11 0,2 0 0,-1 1 0,1 0 0,-1 1 0,1 0 0,1 0 0,-1 1 0,0 0 0,1 0 0,0 1 0,-1 0 0,12-1 0,-19 4 0,1-1 0,-1 1 0,1 0 0,-1 0 0,1 0 0,-1 0 0,0 1 0,0-1 0,0 0 0,1 1 0,-1-1 0,0 0 0,-1 1 0,1-1 0,0 1 0,0-1 0,-1 1 0,1 0 0,-1-1 0,1 1 0,-1 0 0,0-1 0,1 1 0,-1 2 0,0 10 0,-5-33 0,-4-28 0,-3 1 0,-28-70 0,35 108-147,6 16-417,9 19-2542,7-9-3049,3-2-2066</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1.899"/>
    </inkml:context>
    <inkml:brush xml:id="br0">
      <inkml:brushProperty name="width" value="0.025" units="cm"/>
      <inkml:brushProperty name="height" value="0.025" units="cm"/>
      <inkml:brushProperty name="color" value="#66CC00"/>
    </inkml:brush>
  </inkml:definitions>
  <inkml:trace contextRef="#ctx0" brushRef="#br0">103 160 15375,'0'0'4468,"-10"12"-1479,9-11-2982,-15 18 1759,-25 39 0,36-50-1441,0 1 0,1-1-1,0 1 1,1 0 0,-1 0-1,2 0 1,-1 0 0,2 0 0,-1 1-1,0 10 1,4-16-314,0-1 0,0 1 1,0-1-1,0 0 0,0 0 0,1 0 0,-1 0 0,1 0 1,0 0-1,6 4 0,9 10-27,-4 2-116,0 0 0,-2 1 0,0 0 0,-2 1 1,0 0-1,14 44 0,-21-56 173,-1-1-1,0 0 1,-1 1 0,1-1 0,-2 1 0,1-1 0,-1 1-1,0 0 1,-1-1 0,0 1 0,-1-1 0,1 0 0,-2 1-1,1-1 1,-1 0 0,0 0 0,-1 0 0,0 0 0,0-1-1,-1 0 1,1 0 0,-9 9 0,12-15 9,-1 1 1,1 0 0,-1 0-1,1-1 1,-1 1-1,0-1 1,0 0 0,0 0-1,0 1 1,0-1-1,0 0 1,0-1 0,0 1-1,-5 1 1,6-2-10,1 0 1,-1 0-1,0-1 0,0 1 1,0 0-1,1 0 1,-1-1-1,0 1 1,0 0-1,1-1 0,-1 1 1,0-1-1,1 1 1,-1-1-1,0 1 0,1-1 1,-1 1-1,1-1 1,-1 0-1,1 1 0,-1-1 1,1 0-1,-1 1 1,1-1-1,0 0 0,-1-1 1,-1-4 35,1 0 1,0-1-1,0 1 0,0 0 1,1-1-1,0 1 0,0-1 1,2-10-1,6-13-77,1 0 0,1 1 0,1 0 0,2 1 0,1 0-1,22-32 1,6-15-10,-23 39-26,69-146-37,-79 161 77,-2-1 1,0 1-1,-1-2 0,-1 1 0,-1-1 0,1-35 0,-5 57-4,0 1-1,0-1 1,1 1-1,-1-1 1,0 1-1,0-1 1,0 1-1,0-1 1,0 1-1,0-1 1,0 1-1,0-1 1,0 1 0,0-1-1,-1 1 1,1-1-1,0 1 1,0-1-1,0 1 1,-1-1-1,1 1 1,0-1-1,0 1 1,-1-1-1,1 1 1,0 0-1,-1-1 1,1 1 0,-1 0-1,1-1 1,0 1-1,-1 0 1,1 0-1,-1-1 1,1 1-1,-1 0 1,1 0-1,-1 0 1,1-1-1,-1 1 1,1 0-1,-1 0 1,1 0-1,-1 0 1,1 0 0,-1 0-1,1 0 1,-1 0-1,1 0 1,-1 0-1,1 1 1,-1-1-1,1 0 1,-1 0-1,1 0 1,-1 1-1,1-1 1,-1 1-1,-2 0-8,1 1-1,-1-1 1,1 1-1,0 0 0,0 0 1,0 0-1,0 0 1,0 0-1,0 0 0,-1 4 1,-6 15 42,1 1 0,1 1 0,1-1 0,2 1 0,0 0 0,1 0 0,1 1 0,1-1 1,4 39-1,-3-59-32,0-1 0,0 0 0,0 1 0,0-1 0,1 1 0,-1-1 1,1 0-1,0 1 0,0-1 0,0 0 0,0 0 0,0 0 0,0 1 0,0-1 0,1 0 1,-1-1-1,1 1 0,2 2 0,-3-3-1,1 0 1,0 0-1,-1 0 0,1 0 0,0-1 1,0 1-1,0-1 0,0 1 1,0-1-1,0 0 0,0 0 1,0 0-1,0 0 0,0 0 0,0 0 1,0 0-1,3-1 0,2-2 0,0 1-1,1-1 1,-1 0-1,0-1 1,-1 0-1,1 0 1,-1 0-1,1-1 1,9-9-1,0-4 1,0 0 0,-1 0 0,-1-2 0,-1 0 0,0 0 0,16-39 0,-38 130 0,2-42 0,2-10 0,0 0 0,2 0 0,0 0 0,1 1 0,1-1 0,2 34 0,0-53-4,-1 1 0,0-1-1,1 0 1,-1 0 0,0 0 0,1 0-1,-1 0 1,0 1 0,1-1 0,-1 0-1,0 0 1,1 0 0,-1 0 0,0 0-1,1 0 1,-1 0 0,1 0 0,-1 0-1,0 0 1,1 0 0,-1-1 0,0 1-1,1 0 1,-1 0 0,0 0 0,1 0-1,-1 0 1,0-1 0,0 1 0,1 0-1,-1 0 1,0-1 0,1 1 0,-1 0-1,0 0 1,0-1 0,0 1 0,1-1 0,3-5-857,-1 1 0,1-1 0,-1 0 0,0-1 0,-1 1 1,1 0-1,0-8 0,9-28-6885</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2.260"/>
    </inkml:context>
    <inkml:brush xml:id="br0">
      <inkml:brushProperty name="width" value="0.025" units="cm"/>
      <inkml:brushProperty name="height" value="0.025" units="cm"/>
      <inkml:brushProperty name="color" value="#66CC00"/>
    </inkml:brush>
  </inkml:definitions>
  <inkml:trace contextRef="#ctx0" brushRef="#br0">30 1 12460,'0'0'6342,"-23"56"-5413,16-28 480,7 0-1281,0 1-352,8-5-1954,10-5-2787,5-6-2530</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2.601"/>
    </inkml:context>
    <inkml:brush xml:id="br0">
      <inkml:brushProperty name="width" value="0.025" units="cm"/>
      <inkml:brushProperty name="height" value="0.025" units="cm"/>
      <inkml:brushProperty name="color" value="#66CC00"/>
    </inkml:brush>
  </inkml:definitions>
  <inkml:trace contextRef="#ctx0" brushRef="#br0">54 423 11851,'0'0'7335,"1"9"-4724,-1-1-1972,0-5-435,-1 0-1,1 0 1,0 0 0,0 0 0,1 0 0,-1 0-1,0 0 1,1 0 0,0 0 0,0-1-1,0 1 1,2 5 0,-2-7-153,-1-1 0,1 1 0,-1-1 0,1 1 1,-1-1-1,1 1 0,-1-1 0,1 1 0,0-1 0,-1 0 0,1 1 0,-1-1 0,1 0 0,0 1 1,-1-1-1,1 0 0,0 0 0,0 0 0,-1 0 0,1 0 0,0 1 0,-1-1 0,1 0 0,0-1 1,0 1-1,-1 0 0,1 0 0,0 0 0,-1 0 0,1-1 0,0 1 0,-1 0 0,1 0 0,0-1 1,-1 1-1,1-1 0,-1 1 0,1 0 0,-1-1 0,1 1 0,-1-1 0,1 1 0,-1-1 0,1 0 1,0 0-1,25-31-145,-23 27 255,14-19-44,-1 0-1,-1 0 0,-1-2 0,-1 0 0,-2 0 1,0-1-1,-2 0 0,-1-1 0,-1 0 0,-2 0 1,0-1-1,0-52 0,-5 80-103,1-1 0,-1 0 0,0 1 0,0-1 0,0 0 0,0 1 0,0-1-1,0 0 1,-1 1 0,1-1 0,0 0 0,-1 1 0,0-1 0,1 1 0,-1-1 0,0 1 0,0-1 0,1 1-1,-1-1 1,0 1 0,-1 0 0,1-1 0,0 1 0,0 0 0,0 0 0,-1 0 0,1 0 0,-1 0 0,1 0 0,-1 1-1,1-1 1,-1 0 0,1 1 0,-4-1 0,2 1-9,0 0 1,0 0-1,0 1 0,0-1 0,-1 1 1,1 0-1,0 0 0,0 0 0,0 1 1,0-1-1,1 1 0,-1 0 0,0-1 1,1 1-1,-1 0 0,1 0 0,-3 4 1,-95 103 670,91-97-371,-1 1-1,2 0 0,0 0 0,0 0 1,1 1-1,1 0 0,-7 22 0,12-34-299,1-1-1,0 1 1,-1-1-1,1 1 1,0-1-1,0 1 1,-1-1 0,1 1-1,1-1 1,-1 1-1,0-1 1,0 1-1,0-1 1,1 1-1,-1-1 1,1 1-1,-1-1 1,1 1-1,0-1 1,0 0 0,-1 1-1,1-1 1,0 0-1,0 0 1,0 0-1,0 0 1,0 1-1,1-1 1,-1-1-1,0 1 1,0 0-1,1 0 1,-1 0 0,0-1-1,1 1 1,-1-1-1,1 1 1,1 0-1,7 1-11,-1-1 0,1 0 1,0 0-1,-1-1 0,12-1 0,-3 0-19,19 1-254,72 3-1195,-98-2 1391,-1 0 0,1 1-1,-1 1 1,0 0 0,0 0-1,0 1 1,18 9 0,-24-9 131,0-1 1,0 1 0,0 0-1,-1 0 1,0 1 0,0-1-1,0 1 1,0-1 0,-1 1 0,0 0-1,0 0 1,0 0 0,-1 0-1,1 0 1,-1 0 0,0 1-1,0 7 1,-1-8-253,0 1 0,0-1 0,0 0 0,0 1 0,-1-1 0,0 0 0,0 1 0,0-1 0,-1 0 1,-2 5-1,3-8-338,0 0 1,0 1-1,0-1 1,-1 0 0,1 0-1,-1-1 1,1 1-1,-1 0 1,0-1 0,0 1-1,0 0 1,0-1-1,-3 2 1,-6-1-13550</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3.154"/>
    </inkml:context>
    <inkml:brush xml:id="br0">
      <inkml:brushProperty name="width" value="0.025" units="cm"/>
      <inkml:brushProperty name="height" value="0.025" units="cm"/>
      <inkml:brushProperty name="color" value="#66CC00"/>
    </inkml:brush>
  </inkml:definitions>
  <inkml:trace contextRef="#ctx0" brushRef="#br0">0 160 18578,'0'0'4393,"5"10"-2610,-2-5-1575,-1 0-1,1 0 1,0 0 0,0-1-1,1 0 1,-1 1-1,1-1 1,7 6 0,-8-8-44,0 0 0,-1-1 0,1 0 0,0 1 0,0-1 0,0 0 0,0-1 0,0 1 1,0 0-1,0-1 0,0 0 0,0 1 0,0-1 0,0 0 0,0-1 0,1 1 0,-1-1 0,0 1 0,0-1 1,0 0-1,-1 0 0,6-2 0,1-2-14,1 0 1,-1-1-1,0 0 1,0-1-1,0 0 1,-1 0 0,0-1-1,-1 0 1,10-12-1,-13 15-109,-1 1 1,1 0-1,-1-1 0,-1 0 0,1 1 0,-1-1 0,1 0 1,-1 0-1,-1-1 0,1 1 0,-1 0 0,0-1 1,0 1-1,0-1 0,-1 1 0,0-1 0,0 1 0,0-1 1,-1 1-1,-2-10 0,3 13-41,-1 1 0,0-1 0,0 1 0,1-1 0,-1 1 0,0-1 0,0 1 0,0 0 0,-1 0 0,1 0 0,0-1 0,0 1 0,-1 0 0,1 0 0,0 1 0,-1-1 0,1 0 0,-1 0 0,0 1 0,1-1 0,-1 1 0,1-1 0,-1 1 0,0 0 0,1-1 0,-1 1 0,0 0 0,1 0 0,-1 0 0,0 1 0,1-1 0,-1 0 0,0 0 0,1 1 0,-1-1 0,1 1 0,-1 0 0,1-1 0,-1 1 0,-2 2 0,-1 0 0,0-1 0,0 2 0,0-1 0,0 1 0,0 0 0,1 0 0,-1 0 0,1 0 0,0 1 0,-4 6 0,1 2 0,1 1 0,0 1 0,1-1 0,0 1 0,2 0 0,-1 0 0,2 0 0,0 0 0,1 0 0,0 1 0,1-1 0,1 0 0,4 21 0,-5-33 0,1 0 0,0 0 0,0 0 0,1-1 0,-1 1 0,1 0 0,-1 0 0,1-1 0,0 1 0,0-1 0,0 0 0,0 1 0,0-1 0,1 0 0,-1 0 0,1-1 0,-1 1 0,1 0 0,-1-1 0,1 1 0,0-1 0,0 0 0,0 0 0,0 0 0,0-1 0,0 1 0,0-1 0,0 1 0,0-1 0,0 0 0,0 0 0,1 0 0,-1-1 0,0 1 0,0-1 0,4-1 0,4-1 0,0 0 0,0-1 0,0 0 0,-1-1 0,0 0 0,1 0 0,-2-1 0,14-10 0,32-39 0,-43 42 0,0 0 0,1 1 0,0 0 0,21-13 0,-34 25 0,1 0 0,0-1 0,-1 1 0,1-1 0,0 1 0,-1 0 0,1-1 0,0 1 0,0 0 0,-1 0 0,1 0 0,0 0 0,0-1 0,-1 1 0,1 0 0,0 0 0,0 0 0,-1 1 0,1-1 0,0 0 0,0 0 0,-1 0 0,1 1 0,0-1 0,0 0 0,-1 0 0,1 1 0,0-1 0,-1 1 0,1-1 0,0 1 0,-1-1 0,1 1 0,-1-1 0,1 1 0,-1-1 0,1 1 0,-1 0 0,0-1 0,1 1 0,-1 0 0,0-1 0,1 1 0,-1 0 0,0 0 0,0-1 0,0 1 0,1 1 0,5 49 0,-5-34 0,-1-14 0,0-1 0,0 0 0,0 0 0,1 0 0,-1 0 0,1 0 0,-1 0 0,1 0 0,0-1 0,0 1 0,-1 0 0,2 0 0,-1 0 0,0-1 0,0 1 0,0 0 0,1-1 0,-1 0 0,1 1 0,-1-1 0,1 0 0,0 1 0,-1-1 0,1 0 0,0 0 0,0-1 0,0 1 0,4 1 0,-3-2 0,0 0 0,1 0 0,-1 0 0,0-1 0,1 1 0,-1-1 0,0 0 0,0 0 0,1 0 0,-1 0 0,0-1 0,0 1 0,0-1 0,-1 0 0,1 0 0,0 0 0,3-3 0,24-27 40,-25 25-73,1 0 0,0 1 0,0 0-1,1 0 1,0 0 0,13-8 0,-15 13-859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2:48.654"/>
    </inkml:context>
    <inkml:brush xml:id="br0">
      <inkml:brushProperty name="width" value="0.025" units="cm"/>
      <inkml:brushProperty name="height" value="0.025" units="cm"/>
    </inkml:brush>
  </inkml:definitions>
  <inkml:trace contextRef="#ctx0" brushRef="#br0">205 0 14253,'0'0'9930,"-7"13"-9861,-130 199 3631,145-226-3607,0 1 0,-2-2 0,6-14 0,2-4-150,-1 5-265,-1-1 0,9-34-1,-22 84 71,-1 1 0,-9 32 0,-3 36-219,14-85 497,0 1 0,0 0 1,0 0-1,1 0 1,0 0-1,0-1 0,0 1 1,1 0-1,0-1 1,0 1-1,0-1 0,4 7 1,-3-9 2,-1 0 1,0 0 0,1-1 0,-1 1 0,1-1-1,0 0 1,0 0 0,0 0 0,0 0 0,0 0-1,0-1 1,1 1 0,-1-1 0,0 0-1,1 0 1,-1 0 0,1 0 0,-1-1 0,1 1-1,-1-1 1,7 0 0,-10 0 728,-8-4 779,-12-11-1444,2 0-1,0-2 0,1 0 1,-26-35-1,18 22-36,4 6-20,9 12 149,2 0 1,-17-24 0,29 35-174,-1 0 0,0 0 1,1 1-1,0-1 0,-1 1 0,1-1 0,-1 1 1,1-1-1,0 1 0,-1 0 0,1 0 0,0 0 1,-1 0-1,1 0 0,0 0 0,1 1 1,0-1-2,131 5-564,1-1-5920,-70-4-1086</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4.385"/>
    </inkml:context>
    <inkml:brush xml:id="br0">
      <inkml:brushProperty name="width" value="0.025" units="cm"/>
      <inkml:brushProperty name="height" value="0.025" units="cm"/>
      <inkml:brushProperty name="color" value="#66CC00"/>
    </inkml:brush>
  </inkml:definitions>
  <inkml:trace contextRef="#ctx0" brushRef="#br0">23 390 9225,'0'0'20056,"-3"10"-19373,-2 3-417,1 0 0,1 0 0,0 0 0,1 0 0,1 1-1,0-1 1,0 1 0,2-1 0,2 20 0,-3-33-263,0 1 0,1 0 1,-1-1-1,1 1 0,-1 0 0,1-1 0,0 1 1,-1-1-1,1 1 0,-1-1 0,1 1 1,0-1-1,0 1 0,-1-1 0,1 0 0,0 1 1,0-1-1,-1 0 0,1 0 0,0 0 1,0 1-1,0-1 0,-1 0 0,1 0 0,0 0 1,0 0-1,0 0 0,0-1 0,-1 1 1,1 0-1,0 0 0,0 0 0,-1-1 1,1 1-1,1-1 0,27-12 25,-10-1-28,-1 0 0,-1-1 0,-1-1 0,20-23 0,6-6 0,-47 85-582,0-24 583,0 0-1,1 0 1,1 0 0,0 0-1,2 0 1,0 0 0,1 29-1,0-44 8,0 0-1,1-1 0,-1 1 1,0 0-1,0 0 0,1 0 0,-1 0 1,0-1-1,1 1 0,-1 0 1,1-1-1,-1 1 0,1 0 0,-1 0 1,1-1-1,-1 1 0,1-1 0,0 1 1,-1-1-1,1 1 0,0-1 1,0 1-1,-1-1 0,1 0 0,0 1 1,0-1-1,0 0 0,-1 0 1,1 1-1,0-1 0,0 0 0,0 0 1,0 0-1,0 0 0,-1 0 1,1 0-1,0 0 0,0 0 0,0-1 1,0 1-1,-1 0 0,1 0 0,1-2 1,2 1 20,0 0 1,0-1-1,-1 0 1,1 1-1,-1-1 1,1-1-1,-1 1 1,5-5-1,8-12-28,-1-2 0,0 0 0,-2-1 0,0 0 0,-2-1 0,0 0 0,9-33 0,-14 166 0,-6-104 0,0 1 0,0-1 0,1 0 0,-1 0 0,2 0 0,-1 0 0,4 10 0,-4-14 0,-1-1 0,1 0 0,0 1 0,0-1 0,0 0 0,1 0 0,-1 1 0,0-1 0,0 0 0,0 0 0,1 0 0,-1-1 0,1 1 0,-1 0 0,1 0 0,-1-1 0,1 1 0,-1-1 0,1 1 0,-1-1 0,1 0 0,0 0 0,-1 1 0,1-1 0,0 0 0,-1 0 0,1-1 0,-1 1 0,1 0 0,0-1 0,-1 1 0,1 0 0,-1-1 0,1 0 0,1 0 0,6-4 0,0 1 0,-1-1 0,0 0 0,0-1 0,0 0 0,-1 0 0,1 0 0,-2-1 0,1 0 0,8-13 0,6-7 0,26-50 0,-28 40 0,-15 76 0,-6 88 0,2-126 0,0 0 0,0 0 0,0 0 0,0 0 0,0 0 0,0 0 0,0 0 0,0 0 0,1 0 0,-1 0 0,0-1 0,1 1 0,-1 0 0,1 0 0,-1 0 0,1 0 0,-1 0 0,1 0 0,0-1 0,-1 1 0,1 0 0,0-1 0,0 1 0,0 0 0,-1-1 0,1 1 0,0-1 0,1 1 0,0-1 0,0 0 0,-1 0 0,1 0 0,0 0 0,0 0 0,-1-1 0,1 1 0,0-1 0,-1 1 0,1-1 0,0 1 0,-1-1 0,1 0 0,2-2 0,5-3 0,-1 0 0,1-1 0,-2 0 0,11-11 0,7-13 0,0-2 0,-3 0 0,0-1 0,-2-2 0,-2 0 0,-1 0 0,-2-2 0,-2 0 0,-1-1 0,13-76 0,-24 93 0,-1 22 0,0 0 0,0 0 0,0 0 0,0 0 0,0 0 0,0 0 0,0 0 0,0 0 0,0 0 0,0 1 0,0-1 0,-1 0 0,1 0 0,0 0 0,0 0 0,0 0 0,0 0 0,0 0 0,0 0 0,0 0 0,0 0 0,0 0 0,0 0 0,0 0 0,0 0 0,-1 0 0,1 0 0,0 0 0,0 0 0,0 0 0,0 0 0,0 0 0,0 0 0,0 0 0,0 0 0,0 0 0,0 0 0,0 0 0,-1 0 0,1 0 0,0 0 0,0-1 0,0 1 0,0 0 0,0 0 0,0 0 0,0 0 0,0 0 0,0 0 0,0 0 0,0 0 0,0 0 0,0 0 0,0 0 0,0 0 0,0-1 0,-12 37 0,-4 36 0,3 2 0,3 0 0,-1 117 0,12-187 0,-1 1 0,1-1 0,0 0 0,0 0 0,0 0 0,0 0 0,1 0 0,2 4 0,-3-7 0,-1 0 0,0 0 0,1 0 0,-1 0 0,1-1 0,-1 1 0,1 0 0,-1-1 0,1 1 0,-1 0 0,1-1 0,0 1 0,-1-1 0,1 1 0,0-1 0,0 1 0,-1-1 0,1 1 0,0-1 0,0 0 0,0 1 0,0-1 0,-1 0 0,1 0 0,0 0 0,0 0 0,0 1 0,0-1 0,0 0 0,0-1 0,0 1 0,-1 0 0,1 0 0,0 0 0,0 0 0,0-1 0,0 1 0,-1 0 0,1-1 0,0 1 0,0-1 0,0 1 0,-1-1 0,1 1 0,0-1 0,-1 0 0,2 0 0,-1-1 0,0 0 0,1 0 0,-1 1 0,0-1 0,0 0 0,0 0 0,-1 0 0,1 0 0,0-1 0,-1 1 0,1 0 0,-1 0 0,0 0 0,0 0 0,0-1 0,0 1 0,0 0 0,0 0 0,0 0 0,-1 0 0,1 0 0,-1-1 0,-1-2 0,0-1 0,0 0 0,-1 0 0,0 1 0,0-1 0,0 1 0,0 0 0,-6-6 0,-36-28 0,36 33 0,0-1 0,1 0 0,0-1 0,0 0 0,-10-14 0,17 21 0,1 1 0,0-1 0,0 0 0,0 1 0,0-1 0,0 0 0,0 1 0,0-1 0,0 0 0,1 1 0,-1-1 0,0 1 0,0-1 0,0 0 0,1 1 0,-1-1 0,0 1 0,1-1 0,-1 0 0,1 1 0,-1-1 0,0 1 0,1 0 0,-1-1 0,1 1 0,-1-1 0,1 1 0,-1 0 0,1-1 0,0 1 0,-1 0 0,1-1 0,-1 1 0,1 0 0,0 0 0,-1 0 0,1 0 0,0-1 0,-1 1 0,1 0 0,0 0 0,-1 0 0,2 1 0,40-9 0,-33 7 0,149-19-176,-158 20 16,1 0 0,0 0 1,-1 0-1,1 0 0,0 0 0,-1 0 0,1-1 1,-1 1-1,1 0 0,0 0 0,-1 0 1,1-1-1,0 1 0,-1 0 0,1-1 1,-1 1-1,1 0 0,-1-1 0,1 1 1,-1-1-1,1 1 0,-1 0 0,1-1 0,-1 0 1,0 1-1,1-1 0,-1 1 0,0-1 1,1 0-1,-1 0-257,-1 0-1,1 0 1,0 0 0,-1 0 0,1 1 0,-1-1-1,1 0 1,-1 0 0,1 0 0,-1 1 0,0-1-1,1 0 1,-1 1 0,0-1 0,0 0 0,1 1-1,-1-1 1,0 1 0,0-1 0,-1 0 0,-23-12-7794</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4.727"/>
    </inkml:context>
    <inkml:brush xml:id="br0">
      <inkml:brushProperty name="width" value="0.025" units="cm"/>
      <inkml:brushProperty name="height" value="0.025" units="cm"/>
      <inkml:brushProperty name="color" value="#66CC00"/>
    </inkml:brush>
  </inkml:definitions>
  <inkml:trace contextRef="#ctx0" brushRef="#br0">86 36 11755,'0'0'6310,"-59"-27"-3107,41 19 673,9 7-289,21 7-3651,4 1-2114,1-2-4484</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5.630"/>
    </inkml:context>
    <inkml:brush xml:id="br0">
      <inkml:brushProperty name="width" value="0.025" units="cm"/>
      <inkml:brushProperty name="height" value="0.025" units="cm"/>
      <inkml:brushProperty name="color" value="#66CC00"/>
    </inkml:brush>
  </inkml:definitions>
  <inkml:trace contextRef="#ctx0" brushRef="#br0">137 215 18033,'0'0'5627,"-1"-9"-3332,1 8-2251,-10-30 1233,10 31-1242,0-1 0,-1 1 0,1-1 1,-1 1-1,1-1 0,-1 1 0,1 0 0,-1-1 0,1 1 1,-1-1-1,1 1 0,-1 0 0,0 0 0,1-1 0,-1 1 1,0 0-1,1 0 0,-1 0 0,0 0 0,1 0 0,-2 0 1,0 0 30,0 0 0,1 1 1,-1-1-1,0 1 1,0 0-1,1 0 0,-1-1 1,1 1-1,-1 0 1,1 1-1,-1-1 0,-1 2 1,-7 7-47,2 0 1,-1 1 0,1 0 0,1 0-1,0 1 1,0 0 0,1 0 0,1 1-1,0-1 1,1 1 0,0 0-1,1 1 1,1-1 0,0 0 0,0 1-1,1 14 1,1-27-24,0 0 1,0 0-1,0 0 0,0 0 0,0 0 0,0 0 1,0 0-1,0 0 0,1 0 0,-1 0 1,0 0-1,1 0 0,-1 0 0,0 0 1,1 0-1,-1 0 0,1 0 0,0 0 1,-1-1-1,1 1 0,0 0 0,-1 0 1,1-1-1,0 1 0,0 0 0,0-1 1,0 1-1,-1-1 0,1 1 0,0-1 1,0 1-1,0-1 0,0 0 0,0 1 0,0-1 1,0 0-1,0 0 0,0 0 0,0 0 1,0 0-1,1 0 0,-1 0 0,0 0 1,0 0-1,0 0 0,0-1 0,0 1 1,1-1-1,4-1 16,0 0 0,0 0 0,-1-1-1,1 0 1,-1 0 0,0 0 0,8-7 0,14-15 33,-1-1 0,-1-1 0,-1-1 0,-2-1 0,-1-1-1,-1-1 1,-2-1 0,-1 0 0,14-40 0,-29 67-11,0-1 0,0 1 0,0-1 0,-1 0 0,0 0 0,0 1 0,-1-1 0,1-9 0,-2 15-31,1-1 0,0 1 0,-1-1 0,1 1 1,0-1-1,-1 1 0,1-1 0,-1 1 0,1 0 0,-1-1 0,1 1 0,-1 0 0,1-1 0,-1 1 0,1 0 0,-1 0 1,1-1-1,-1 1 0,1 0 0,-1 0 0,0 0 0,1 0 0,-1 0 0,1 0 0,-1 0 0,0 0 0,1 0 1,-1 0-1,1 0 0,-1 0 0,1 0 0,-1 0 0,0 1 0,1-1 0,-1 0 0,1 0 0,-1 1 0,1-1 1,-1 0-1,1 1 0,-1-1 0,1 0 0,0 1 0,-1-1 0,1 1 0,-1 0 0,-5 5 13,0 1 1,0 0-1,0 0 0,1 0 0,0 1 0,1 0 0,0 0 0,0 0 1,-4 12-1,-23 82 78,31-102-95,-7 27 224,2 0 1,1 0-1,1 0 0,0 30 0,3-55-204,0 0-1,0 0 1,0 0-1,0 0 0,0 0 1,0 0-1,1 0 1,-1 0-1,0 0 1,1 0-1,0 0 1,-1 0-1,1 0 1,0 0-1,0-1 0,0 1 1,0 0-1,1-1 1,-1 1-1,0 0 1,1-1-1,-1 0 1,1 1-1,-1-1 1,1 0-1,0 0 0,-1 1 1,1-2-1,0 1 1,0 0-1,0 0 1,0 0-1,0-1 1,0 1-1,0-1 1,0 0-1,0 1 0,0-1 1,2 0-1,2-1 10,0 0 0,-1 0-1,1 0 1,0 0 0,-1-1-1,0 0 1,1 0 0,-1-1 0,0 0-1,0 1 1,0-2 0,-1 1-1,6-5 1,2-3-29,-1-1 0,-1-1 0,0 0 0,0 0 0,-1-1 0,-1 0 0,10-23 0,-13 25 0,-1 1 0,0-1 0,0 0 0,-1 0 0,0 0 0,-1 0 0,-1-1 0,0 1 0,-1 0 0,-1-19 0,1 31 0,0-1 0,0 1 0,-1-1 0,1 1 0,0 0 0,0-1 0,0 1 0,0 0 0,-1-1 0,1 1 0,0-1 0,0 1 0,-1 0 0,1 0 0,0-1 0,-1 1 0,1 0 0,0-1 0,-1 1 0,1 0 0,0 0 0,-1 0 0,1 0 0,-1-1 0,1 1 0,0 0 0,-1 0 0,1 0 0,-1 0 0,1 0 0,0 0 0,-1 0 0,1 0 0,-1 0 0,1 0 0,-1 0 0,1 0 0,0 0 0,-1 0 0,1 1 0,-1-1 0,1 0 0,0 0 0,-1 0 0,1 1 0,0-1 0,-1 0 0,1 0 0,0 1 0,-1-1 0,1 0 0,0 1 0,-1-1 0,1 0 0,0 1 0,0-1 0,0 0 0,-1 1 0,1-1 0,0 1 0,-19 21 0,10-4 0,0 1 0,0 0 0,2 0 0,0 1 0,2-1 0,0 2 0,1-1 0,1 0 0,-1 33 0,4-52 0,0 0 0,0 0 0,0-1 0,0 1 0,0 0 0,0 0 0,0-1 0,0 1 0,0 0 0,1 0 0,-1-1 0,0 1 0,1 0 0,-1-1 0,0 1 0,1 0 0,-1-1 0,1 1 0,-1 0 0,1-1 0,-1 1 0,1-1 0,-1 1 0,1-1 0,0 1 0,-1-1 0,1 0 0,0 1 0,-1-1 0,1 0 0,0 1 0,-1-1 0,2 0 0,1 0 0,-1 0 0,1 0 0,0 0 0,-1-1 0,1 1 0,-1-1 0,0 0 0,1 0 0,-1 0 0,4-2 0,50-35 0,-21 4 4,-26 24-8,0-1 1,2 2 0,-1 0-1,1 0 1,0 1-1,1 0 1,0 1 0,14-7-1,-25 14-5,0 0 0,-1-1 1,2 1-1,-1 0 0,0 0 0,0 0 0,0 0 0,0 0 0,0 0 0,0 0 0,0 0 0,0 0 0,0 0 1,0 1-1,0-1 0,0 0 0,0 1 0,0-1 0,0 0 0,-1 1 0,1 0 0,0-1 0,0 1 0,0-1 1,0 1-1,-1 0 0,1 0 0,0-1 0,-1 1 0,1 0 0,-1 0 0,1 0 0,-1 0 0,1 0 0,-1 0 0,1 0 1,-1 0-1,0 0 0,0 0 0,1 0 0,-1 1 0,4 53 32,-4-38 8,1-9-20,-1 3 22,1-1 0,0 1-1,1 0 1,0-1 0,5 15-1,-6-23-28,0 0 0,-1 0 0,1-1 0,0 1 0,0 0-1,1 0 1,-1-1 0,0 1 0,0-1 0,1 1 0,-1-1 0,1 1 0,0-1 0,-1 0-1,1 0 1,0 0 0,0 0 0,-1 0 0,1 0 0,0 0 0,0-1 0,0 1-1,0-1 1,0 1 0,0-1 0,0 0 0,0 0 0,1 0 0,-1 0 0,0 0 0,0 0-1,0 0 1,0-1 0,0 1 0,2-2 0,6-2-4,1 0 0,-1-2 0,0 1 0,0-1 0,-1-1 0,0 1 0,0-2 0,-1 1 0,1-1 0,-2 0 0,10-13 0,-8 10 0,1 0 0,1 1 0,0 0 0,0 0 0,1 1 0,13-8 0,-24 17 0,-1-1 0,1 1 0,-1 0 0,1-1 0,0 1 0,-1 0 0,1-1 0,0 1 0,-1 0 0,1 0 0,0 0 0,-1 0 0,1 0 0,0 0 0,0 0 0,-1 0 0,1 0 0,0 0 0,-1 0 0,1 0 0,0 0 0,-1 0 0,1 1 0,0-1 0,-1 0 0,1 1 0,0-1 0,-1 0 0,1 1 0,-1-1 0,1 1 0,-1-1 0,1 1 0,0 0 0,0 1 0,0 0 0,0 0 0,0 1 0,0-1 0,-1 0 0,1 1 0,-1-1 0,1 1 0,-1-1 0,0 4 0,-6 71 0,5-67 0,0-9 0,1 0 0,0 0 0,-1 0 0,1 0 0,0 0 0,0 0 0,0 0 0,0 0 0,0 0 0,0 0 0,0 0 0,0 0 0,0 0 0,1 0 0,-1 0 0,0 0 0,1 0 0,-1 0 0,1 0 0,-1 0 0,1 0 0,-1 0 0,1-1 0,0 2 0,0-2 0,0 0 0,0 0 0,0 0 0,0 0 0,0 0 0,0 0 0,0 0 0,0 0 0,0 0 0,0-1 0,0 1 0,0 0 0,0-1 0,0 1 0,0-1 0,0 1 0,-1-1 0,1 1 0,1-2 0,46-44 0,-43 41 0,27-33 0,-23 26 0,0 1 0,0 0 0,1 0 0,1 1 0,0 1 0,0 0 0,18-11 0,-28 20 0,-1-1 0,0 1 0,1 0 0,-1 0 0,1 0 0,-1-1 0,1 1 0,-1 0 0,0 0 0,1 0 0,-1 0 0,1 0 0,-1 0 0,1 0 0,-1 0 0,1 0 0,-1 0 0,1 1 0,-1-1 0,0 0 0,1 0 0,-1 0 0,1 0 0,-1 1 0,1-1 0,-1 0 0,0 0 0,1 1 0,-1-1 0,0 0 0,1 1 0,-1-1 0,0 0 0,1 1 0,-1-1 0,0 1 0,1 0 0,4 25 0,-7 40 0,1-55 0,1-7-149,-2 23-2592,5-7-3402,10-19-5067</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6.351"/>
    </inkml:context>
    <inkml:brush xml:id="br0">
      <inkml:brushProperty name="width" value="0.025" units="cm"/>
      <inkml:brushProperty name="height" value="0.025" units="cm"/>
      <inkml:brushProperty name="color" value="#66CC00"/>
    </inkml:brush>
  </inkml:definitions>
  <inkml:trace contextRef="#ctx0" brushRef="#br0">15 636 13325,'-1'0'281,"-11"24"3993,11-14-1971,10-14 795,14-19-1916,0-1 1,-2 0-1,-1-2 0,19-30 1,-10 14-518,-23 33-616,148-213 1701,-119 166-1380,-3-1 0,27-65 0,-55 118-370,-4 14 0,-2 17 0,-45 194 0,-26 173 0,69-365-1512,-2-43-1669,-6-24 261,-7-3 278,-26-44-1,-33-36 7565,100 134-1953,-16-8-2921,1-1 1,-1 0 0,1-1 0,0 1 0,0-1 0,0 0-1,1-1 1,-1 0 0,15 2 0,-15-3-1108,0-1 0,0 1 0,0-2 0,0 1 1,0-1-1,13-3 0,18-12-7798</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6.785"/>
    </inkml:context>
    <inkml:brush xml:id="br0">
      <inkml:brushProperty name="width" value="0.025" units="cm"/>
      <inkml:brushProperty name="height" value="0.025" units="cm"/>
      <inkml:brushProperty name="color" value="#66CC00"/>
    </inkml:brush>
  </inkml:definitions>
  <inkml:trace contextRef="#ctx0" brushRef="#br0">70 163 19282,'0'0'2803,"-6"13"-577,0 2-1516,-37 97 2952,40-102-3409,0 0 1,0 0 0,1 0-1,1 1 1,-1-1-1,2 1 1,-1 0 0,2-1-1,1 18 1,-2-27-247,1-1 0,-1 1 0,0 0 0,0 0 0,1-1 0,-1 1 0,0 0 0,1-1 1,-1 1-1,1 0 0,-1-1 0,1 1 0,-1 0 0,1-1 0,-1 1 0,1-1 0,0 1 0,-1-1 0,1 0 0,0 1 0,-1-1 1,1 0-1,0 1 0,0-1 0,-1 0 0,1 0 0,0 1 0,1-1 0,26-7 242,-20 3-138,-1 0 0,1-1 0,-1 0 0,10-9 0,-1-2-66,-2-1 0,0 0 0,0-1 0,-2-1-1,0 0 1,-2-1 0,0 0 0,-1 0 0,-1-1 0,-1 0 0,7-35 0,-32 140-45,9-49 0,2 0 0,1 0 0,-2 48 0,8-83 0,0 1 0,0-1 0,0 1 0,0-1 0,0 0 0,1 1 0,-1-1 0,0 1 0,0-1 0,0 0 0,0 1 0,0-1 0,1 1 0,-1-1 0,0 0 0,0 1 0,1-1 0,-1 0 0,0 0 0,0 1 0,1-1 0,-1 0 0,0 1 0,1-1 0,-1 0 0,1 0 0,-1 0 0,0 1 0,1-1 0,-1 0 0,0 0 0,1 0 0,-1 0 0,1 0 0,-1 0 0,0 0 0,1 0 0,-1 0 0,1 0 0,-1 0 0,1 0 0,-1 0 0,0 0 0,1 0 0,-1 0 0,0-1 0,1 1 0,-1 0 0,1 0 0,-1 0 0,0-1 0,1 1 0,-1 0 0,1-1 0,22-15 0,-4-1-1319,-2-2-1,23-30 1,-16 14-2246,-1-1 1,-3-1-1,-1 0 1,22-61-1,-17 27-3770</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7.157"/>
    </inkml:context>
    <inkml:brush xml:id="br0">
      <inkml:brushProperty name="width" value="0.025" units="cm"/>
      <inkml:brushProperty name="height" value="0.025" units="cm"/>
      <inkml:brushProperty name="color" value="#66CC00"/>
    </inkml:brush>
  </inkml:definitions>
  <inkml:trace contextRef="#ctx0" brushRef="#br0">200 0 7847,'0'0'17259,"-8"16"-16079,-86 195 797,79-170-1643,1 1 1,2 1 0,-11 74-1,22-104-282,0 1 0,0-1 0,3 17 1,3-67-3870,-6 16 3722,-1 1 0,-1-1 1,-1 1-1,-6-21 0,-7-28 2725,17 68-2573,0 0 1,0 0-1,0 0 0,-1 0 0,1 0 0,0 0 0,0 0 1,1 0-1,-1 0 0,0 0 0,0 0 0,0 0 0,1 0 1,-1 0-1,0 0 0,1 0 0,-1 0 0,1 0 1,-1 0-1,1 0 0,-1 1 0,1-1 0,0 0 0,0 0 1,-1 0-1,1 1 0,0-1 0,0 1 0,0-1 0,0 0 1,0 1-1,1-1 0,2 0-4,0 0 1,0 0-1,0 0 1,0 1-1,0-1 1,1 1-1,-1 0 1,8 1-1,10 3-1267,0 0 0,27 10 0,-49-14 1191,34 9-4536,-1-2-2616</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7.530"/>
    </inkml:context>
    <inkml:brush xml:id="br0">
      <inkml:brushProperty name="width" value="0.025" units="cm"/>
      <inkml:brushProperty name="height" value="0.025" units="cm"/>
      <inkml:brushProperty name="color" value="#66CC00"/>
    </inkml:brush>
  </inkml:definitions>
  <inkml:trace contextRef="#ctx0" brushRef="#br0">163 196 15182,'0'0'4004,"-8"-3"-721,4 2-3051,0-1-1,1 1 0,-1 0 1,0 0-1,0 0 0,1 0 1,-1 1-1,0 0 0,0 0 1,0 0-1,0 0 0,0 0 1,0 1-1,1-1 0,-1 1 1,0 0-1,0 1 0,1-1 1,-1 1-1,0-1 0,1 1 1,0 0-1,-1 0 0,1 1 1,0-1-1,-4 5 0,-29 41 1088,34-45-1287,0-1 0,0 1 0,1 0 0,-1 0 0,1 0 0,0 0 0,0 0 0,0 1 0,0-1 0,0 0 0,1 0 0,0 1 0,-1-1 0,1 0 0,1 6 0,0-9-28,-1 1-1,1 0 1,-1-1-1,1 1 1,0-1 0,0 1-1,-1-1 1,1 1-1,0-1 1,0 0-1,0 1 1,0-1-1,-1 0 1,1 0 0,0 0-1,0 1 1,0-1-1,0 0 1,0 0-1,0 0 1,-1 0-1,1-1 1,0 1-1,0 0 1,0 0 0,0 0-1,1-1 1,25-6 78,35-29 96,-55 31-189,0-1-1,0 1 1,1 1 0,0 0-1,0 0 1,0 0 0,1 1 0,-1 0-1,1 1 1,0 0 0,14-2-1,-22 4-27,0 0 0,0 0 0,1 0-1,-1 1 1,0-1 0,0 0 0,1 1-1,-1-1 1,0 1 0,0-1 0,0 1-1,0-1 1,0 1 0,0 0-1,0 0 1,0-1 0,0 1 0,0 0-1,0 0 1,0 0 0,-1 0 0,1 0-1,1 2 1,-1 0 15,1 1-1,-1 0 0,1-1 1,-1 1-1,0 0 1,-1 0-1,1 7 0,0 2 79,-1 1 0,-1 0 0,-4 22 0,-7 4 1426,8-31-489,7-27-542,72-218-449,-57 150 0,-17 85-47,-1 1-1,0-1 1,0 1-1,1-1 1,-1 0-1,0 1 1,1-1-1,-1 1 1,1-1-1,-1 1 1,1-1-1,-1 1 1,1-1-1,-1 1 1,1-1-1,-1 1 1,1 0-1,-1-1 1,1 1-1,0 0 1,-1 0-1,1-1 1,0 1-1,-1 0 1,1 0-1,0 0 1,-1 0-1,2 0 1,27 0-3221,-4-1-570,-22 0 2833,0 0-1,0 0 1,0-1-1,0 0 1,0 1-1,-1-1 1,1 0-1,0 0 1,-1 0-1,0-1 1,1 1-1,-1-1 1,3-4-1,12-19-8689</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7.892"/>
    </inkml:context>
    <inkml:brush xml:id="br0">
      <inkml:brushProperty name="width" value="0.025" units="cm"/>
      <inkml:brushProperty name="height" value="0.025" units="cm"/>
      <inkml:brushProperty name="color" value="#66CC00"/>
    </inkml:brush>
  </inkml:definitions>
  <inkml:trace contextRef="#ctx0" brushRef="#br0">106 66 9993,'2'-9'3049,"0"-3"-3051,5-20 4719,-4 19 191,-8 40-2354,-44 145 1745,0-2-1178,43-141-3078,2-1-1,-2 48 1,5-75-43,1 0 0,0-1 0,0 1 0,0 0 0,0-1 0,0 1 0,0 0 0,1 0 0,-1-1 0,0 1 0,0 0 0,0-1 0,1 1 0,-1 0 0,0-1 0,1 1 0,-1-1 0,0 1 0,1 0 0,-1-1 0,1 1 0,-1-1 0,1 1 0,-1-1 0,1 1 0,-1-1 0,1 0 0,0 1 0,-1-1 0,2 1 0,23-6 0,20-24 0,-23 8 0,-1-2 0,-1 0 0,-1-1 0,25-43 0,49-114 0,-80 139 0,-13 42-12,0 0-1,0 0 1,0-1 0,0 1 0,0 0-1,0 0 1,0-1 0,0 1-1,0 0 1,0-1 0,0 1 0,-1 0-1,1 0 1,0-1 0,0 1-1,0 0 1,0 0 0,-1 0 0,1-1-1,0 1 1,0 0 0,0 0-1,-1 0 1,1-1 0,0 1 0,0 0-1,0 0 1,-1 0 0,1 0-1,0 0 1,0 0 0,-1-1 0,1 1-1,0 0 1,-1 0 0,1 0-1,0 0 1,0 0 0,-1 0 0,1 0-1,0 0 1,0 0 0,-1 0-1,1 0 1,0 1 0,-1-1 0,1 0-1,0 0 1,0 0 0,-1 0-1,1 0 1,0 0 0,0 1 0,0-1-1,-1 0 1,1 0 0,0 0-1,0 1 1,0-1 0,-1 0 0,1 0-1,0 1 1,-14 8-2844,-18 29-8013,14-14 2947</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8.250"/>
    </inkml:context>
    <inkml:brush xml:id="br0">
      <inkml:brushProperty name="width" value="0.025" units="cm"/>
      <inkml:brushProperty name="height" value="0.025" units="cm"/>
      <inkml:brushProperty name="color" value="#66CC00"/>
    </inkml:brush>
  </inkml:definitions>
  <inkml:trace contextRef="#ctx0" brushRef="#br0">8 68 17040,'0'0'4164,"-8"53"-224,8-28-929,0 1-1186,3-4-319,7 0-417,1-7-897,4-6-192,0-5 0,5-4 0,-4-4-801,1-10-1249,-1-3-1953,0-3-1603,-4-1-3138</inkml:trace>
  <inkml:trace contextRef="#ctx0" brushRef="#br0" timeOffset="1">274 1 21396,'0'0'9930,"-30"75"-9066,22-50-415,4-3-321,1 0-128,3-9-128,0-7-1410,9-6-4003,2-12 801,-1-9-3973</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8.606"/>
    </inkml:context>
    <inkml:brush xml:id="br0">
      <inkml:brushProperty name="width" value="0.025" units="cm"/>
      <inkml:brushProperty name="height" value="0.025" units="cm"/>
      <inkml:brushProperty name="color" value="#66CC00"/>
    </inkml:brush>
  </inkml:definitions>
  <inkml:trace contextRef="#ctx0" brushRef="#br0">2 63 10666,'0'0'7767,"0"9"-4211,-1 27-1448,0-34-2030,1-1 0,0 0 0,0 0 0,0 0 0,1 0 0,-1 0 0,0 0 0,0 0 0,1 0 0,-1 0 0,0 0 0,1 0 0,-1 0 0,1 0 0,-1 0 0,1 0 0,0 0 0,-1 0 0,1 0 0,0 0 0,0-1 0,0 1 0,-1 0 0,1-1 0,0 1 0,0 0 0,2 0 0,-1 0 63,1-1 1,0 1-1,0 0 1,0-1 0,1 1-1,-1-1 1,0 0-1,0 0 1,6-1-1,0-1 68,0 0 0,-1 0 0,1 0 0,0-1 0,15-8 0,-14 5 193,0-1-1,-1-1 1,0 1 0,9-11 0,-15 15-289,0 0 0,-1 0 0,1 0 0,-1 0 0,0 0 0,0-1 0,0 1 0,0-1 0,0 0 0,-1 0 0,1 1 0,-1-1 0,0 0 0,-1 0 0,1-6 0,-1 9-113,0 1 0,0-1 0,0 1 0,-1-1 0,1 1 0,0 0 0,-1-1 0,1 1 0,0 0 0,-1-1 0,1 1 0,0 0 0,-1-1 0,1 1 0,-1 0 0,1 0 0,-1-1 0,1 1 0,-1 0 0,1 0 0,0 0 0,-1 0 0,1 0 0,-1 0 0,1-1 0,-1 1 0,1 0 0,-1 1 0,1-1 0,-1 0 0,1 0 0,-1 0 0,1 0 0,-1 0 0,1 0 0,-1 1 0,-21 6 0,14-1 0,0 0 0,0 0 0,1 0 0,-1 1 0,2 1 0,-1-1 0,1 1 0,0 0 0,1 0 0,-9 18 0,8-15 0,1 1 0,0 1 0,1-1 0,0 0 0,1 1 0,0 0 0,-2 25 0,5-36 3,0 1-1,0-1 1,0 1-1,0-1 1,1 0-1,-1 1 1,1-1-1,-1 0 1,1 1-1,0-1 1,0 0-1,0 0 1,0 0-1,0 0 1,1 0-1,-1 0 1,1 0-1,-1 0 1,1 0-1,0-1 1,-1 1 0,3 1-1,0-1 3,0 0-1,-1 0 0,1-1 1,0 0-1,0 0 1,0 0-1,0 0 1,0 0-1,0-1 1,0 1-1,0-1 1,5-1-1,0 1-49,0-1 1,-1-1-1,1 0 0,-1 0 1,1 0-1,-1-1 1,0 0-1,0-1 0,0 0 1,-1 0-1,1-1 0,7-5 1,-10 5-822,0-1 0,-1 1 0,0-1 0,1 1 0,-2-1 0,1 0 0,-1-1 0,0 1 1,3-10-1,6-28-8140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8.740"/>
    </inkml:context>
    <inkml:brush xml:id="br0">
      <inkml:brushProperty name="width" value="0.025" units="cm"/>
      <inkml:brushProperty name="height" value="0.025" units="cm"/>
    </inkml:brush>
  </inkml:definitions>
  <inkml:trace contextRef="#ctx0" brushRef="#br0">1 53 7559,'0'0'16752,"90"-46"-16816,-24 41 64,7 4-416,4 1-1666,0 0-1314,-5 7-2753</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8.980"/>
    </inkml:context>
    <inkml:brush xml:id="br0">
      <inkml:brushProperty name="width" value="0.025" units="cm"/>
      <inkml:brushProperty name="height" value="0.025" units="cm"/>
      <inkml:brushProperty name="color" value="#66CC00"/>
    </inkml:brush>
  </inkml:definitions>
  <inkml:trace contextRef="#ctx0" brushRef="#br0">1 1 20083,'0'0'12684</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9.321"/>
    </inkml:context>
    <inkml:brush xml:id="br0">
      <inkml:brushProperty name="width" value="0.025" units="cm"/>
      <inkml:brushProperty name="height" value="0.025" units="cm"/>
      <inkml:brushProperty name="color" value="#66CC00"/>
    </inkml:brush>
  </inkml:definitions>
  <inkml:trace contextRef="#ctx0" brushRef="#br0">7 1 11883,'0'0'10624,"3"10"-8724,5 21-855,-2-1 0,-1 1-1,-2 1 1,0-1 0,-5 62 0,-28 168 133,27-245-527,6-10-411,2-12-217,-5 5-24,27-43 1,-3-1 0,-2-2 0,-2 0 0,15-52 0,-8 23 0,-13 33 0,-12 33 0,0 0 0,1 1 0,0-1 0,1 1 0,0 0 0,0 0 0,1 0 0,8-11 0,-13 20 0,0 0 0,1-1 0,-1 1 0,0 0 0,1-1 0,-1 1 0,0 0 0,1-1 0,-1 1 0,0 0 0,1 0 0,-1-1 0,0 1 0,1 0 0,-1 0 0,1 0 0,-1 0 0,0-1 0,1 1 0,-1 0 0,1 0 0,-1 0 0,1 0 0,-1 0 0,0 0 0,1 0 0,-1 0 0,1 0 0,-1 0 0,1 1 0,-1-1 0,0 0 0,1 0 0,-1 0 0,1 0 0,-1 1 0,0-1 0,1 1 0,7 18 0,-4 25 0,-6-39 0,1-1 0,-1 1 0,1-1 0,-1 0 0,-1 0 0,1 0 0,0 0 0,-1 0 0,0 0 0,0-1 0,0 1 0,0-1 0,-1 0 0,1 0 0,-1 0 0,-7 4 0,5-2 0,-1-1 0,0 0 0,-1 0 0,1-1 0,-1 0 0,1 0 0,-1 0 0,-15 2 0,23-5-60,0-1 0,1 1 0,-1 0 0,0 0 0,0 0 0,0 0 0,1-1 0,-1 1 0,0 0 0,0 0 0,0-1 0,0 1 0,0 0 0,1 0 0,-1-1 0,0 1 0,0 0 0,0 0 0,0-1 0,0 1 0,0 0 0,0-1 0,0 1 0,0 0 0,0 0 0,0-1 0,0 1 0,0 0-1,0 0 1,0-1 0,0 1 0,0 0 0,-1-1 0,1 1 0,0 0 0,0 0 0,0 0 0,0-1 0,0 1 0,-1 0 0,1 0 0,0-1 0,0 1 0,0 0 0,-1 0 0,1 0 0,0 0 0,0-1 0,-1 1 0,1 0 0,0 0 0,0 0 0,-1 0 0,1 0 0,0 0 0,-1 0 0,1 0 0,0 0 0,0 0 0,-1 0 0,1 0 0,0 0 0,0 0 0,-1 0 0,1 0 0,0 0 0,-1 0 0,1 0 0,-1 1 0,17-17-7152,7 2 362,6 1-2337</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49.697"/>
    </inkml:context>
    <inkml:brush xml:id="br0">
      <inkml:brushProperty name="width" value="0.025" units="cm"/>
      <inkml:brushProperty name="height" value="0.025" units="cm"/>
      <inkml:brushProperty name="color" value="#66CC00"/>
    </inkml:brush>
  </inkml:definitions>
  <inkml:trace contextRef="#ctx0" brushRef="#br0">33 154 14862,'0'0'10447,"-4"10"-9662,-2 8-231,0 1-1,1 0 1,1 0 0,1 1-1,0-1 1,1 31 0,2-49-509,0 0 0,1 0 0,-1-1 0,0 1 0,0 0 1,1 0-1,-1 0 0,0 0 0,1-1 0,-1 1 0,1 0 1,-1 0-1,1-1 0,-1 1 0,1 0 0,0-1 0,-1 1 1,1-1-1,0 1 0,-1-1 0,1 1 0,0-1 0,0 1 0,0-1 1,-1 0-1,1 1 0,0-1 0,0 0 0,0 0 0,0 0 1,0 0-1,-1 0 0,1 0 0,0 0 0,0 0 0,0 0 1,0 0-1,0 0 0,0 0 0,-1-1 0,1 1 0,0 0 1,0 0-1,0-1 0,-1 1 0,2-1 0,4-1 48,-1-1-1,0 1 1,1-1 0,-1 0-1,0 0 1,4-5-1,38-37-83,-2-2 0,42-57 0,-81 96-9,-5 10 0,0 1 0,0 0 0,0 0 0,0 0 0,-1 0 0,1 0 0,-1 0 0,0 0 0,0 0 0,0 0 0,-1 4 0,-9 56 0,4-33 0,-2 60 0,8-90 0,0 0 0,0 0 0,0 1 0,0-1 0,0 0 0,0 1 0,0-1 0,0 0 0,0 0 0,1 1 0,-1-1 0,0 0 0,0 0 0,0 1 0,0-1 0,1 0 0,-1 0 0,0 0 0,0 1 0,0-1 0,1 0 0,-1 0 0,0 0 0,0 0 0,1 1 0,-1-1 0,0 0 0,0 0 0,1 0 0,-1 0 0,0 0 0,0 0 0,1 0 0,-1 0 0,0 0 0,1 0 0,-1 0 0,0 0 0,0 0 0,1 0 0,-1 0 0,0 0 0,1 0 0,-1 0 0,0 0 0,0 0 0,1-1 0,-1 1 0,0 0 0,0 0 0,1 0 0,-1 0 0,0-1 0,0 1 0,0 0 0,1 0 0,-1 0 0,0-1 0,0 1 0,0 0 0,17-14 0,49-58-2396,-38 36-744,-1-1 1,-2-1 0,23-46 0,-20 26-4361</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1.018"/>
    </inkml:context>
    <inkml:brush xml:id="br0">
      <inkml:brushProperty name="width" value="0.025" units="cm"/>
      <inkml:brushProperty name="height" value="0.025" units="cm"/>
      <inkml:brushProperty name="color" value="#66CC00"/>
    </inkml:brush>
  </inkml:definitions>
  <inkml:trace contextRef="#ctx0" brushRef="#br0">145 81 11659,'0'0'10736,"-1"7"-10694,-8 30 1058,-2 0-1,-2-2 1,-27 55-1,19-42 1558,-20 60-1,39-101-2592,0-1 1,1 1 0,-1 0 0,2 0-1,-1-1 1,1 1 0,1 10 0,-1-16-61,0 0-1,0 0 1,0 1 0,1-1 0,-1 0 0,0 0 0,1 0 0,-1 0 0,1 0 0,0 0 0,-1 0 0,1 0 0,0 0 0,-1 0 0,1-1 0,0 1 0,0 0-1,0 0 1,0-1 0,1 2 0,-1-2-3,1 1 0,0-1 0,-1 0 0,1 0 1,0 0-1,0 0 0,-1 0 0,1 0 0,0 0 0,0 0 0,-1 0 0,1-1 0,0 1 0,-1-1 0,1 0 0,0 1 0,2-3 0,3-1-1,0-1 0,0 0 0,0 0 0,-1 0 0,0-1 0,0 0 0,0-1 0,-1 1 0,0-1 0,8-14 0,-1-1 0,0-1 0,12-34 0,-7 10-835,-12 40 166,-12 31 166,-10 16-389,14-36 884,1 0 1,0 1 0,0-1 0,0 1 0,1-1-1,-1 1 1,1-1 0,0 1 0,0 0 0,1 0-1,-1-1 1,1 1 0,0 6 0,0-10-6,0-1 0,0 1-1,0-1 1,1 1 0,-1 0 0,0-1 0,0 1 0,0-1 0,0 1 0,1 0-1,-1-1 1,0 1 0,0-1 0,1 1 0,-1-1 0,1 1 0,-1-1 0,0 1 0,1-1-1,-1 0 1,1 1 0,-1-1 0,1 1 0,-1-1 0,1 0 0,-1 1 0,1-1-1,-1 0 1,1 0 0,1 1 0,19-6-255,16-23 94,-9-10 195,-2-2 1,-2-1-1,-2 0 0,-1-2 1,19-59-1,-30 78-2402,7-20 179,-8 11 5995,-10 38-3149,-1 0 1,0 0-1,0 0 1,0-1-1,0 1 1,-5 6-1,3-4-644,0 1 0,1-1 0,0 1 0,1 0 0,0 0 0,0 1 0,-1 8 0,-5 22 0,-92 224 0,99-256 0,-1-1 0,2 1 0,-1 0 0,1-1 0,0 10 0,0-3 0,-2-46 0,1 28 0,0 0 0,0 1 0,1-1 0,0 0 0,0 0 0,0 0 0,1 0 0,-1 1 0,1-1 0,0 0 0,1 1 0,-1-1 0,1 0 0,0 1 0,3-6 0,7-7 0,1 0 0,25-25 0,-24 27 0,0 0 0,-1-1 0,13-20 0,83-164 0,-108 209-1627,-1-9 1342,1 1-1,-1 0 0,1 0 0,-1 0 1,0 0-1,1 0 0,-1-1 1,0 1-1,0 0 0,0 0 1,0 0-1,0 0 0,0 0 0,0 0 1,0 0-1,0 0 0,0 0 1,0 0-1,-1 0 0,1-1 1,0 1-1,-1 0 0,1 0 1,0 0-1,-1 0 0,1-1 0,-1 1 1,0 0-1,1 0 0,-1-1 1,0 1-1,1 0 0,-1-1 1,0 1-1,0-1 0,1 1 1,-1-1-1,0 1 0,0-1 0,0 0 1,0 1-1,1-1 0,-1 0 1,-2 1-1,-8-1-8261</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1.376"/>
    </inkml:context>
    <inkml:brush xml:id="br0">
      <inkml:brushProperty name="width" value="0.025" units="cm"/>
      <inkml:brushProperty name="height" value="0.025" units="cm"/>
      <inkml:brushProperty name="color" value="#66CC00"/>
    </inkml:brush>
  </inkml:definitions>
  <inkml:trace contextRef="#ctx0" brushRef="#br0">2 0 15599,'-2'20'5381,"2"-4"-1505,0 2-33,0 7-1569,2-1-480,5 6-1794,1-2 0,2 1 0,-1 0 0,1-6 0,1-4 0,0-10-3075,0-9-5349</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2.467"/>
    </inkml:context>
    <inkml:brush xml:id="br0">
      <inkml:brushProperty name="width" value="0.025" units="cm"/>
      <inkml:brushProperty name="height" value="0.025" units="cm"/>
      <inkml:brushProperty name="color" value="#66CC00"/>
    </inkml:brush>
  </inkml:definitions>
  <inkml:trace contextRef="#ctx0" brushRef="#br0">79 69 4901,'0'-8'8210,"1"-1"-6225,2-17 998,-3 1 4119,-7 36-3361,1-3-3249,-6 16-187,2 1-1,0 0 0,1 0 1,2 1-1,1 0 0,0 0 1,2 0-1,-1 34 0,5-58-302,0 0-1,0-1 1,0 1 0,0 0 0,0-1-1,0 1 1,0-1 0,1 1-1,-1 0 1,1-1 0,-1 1-1,1-1 1,-1 1 0,1-1-1,0 1 1,0-1 0,0 0-1,0 1 1,0-1 0,0 0 0,0 0-1,0 1 1,0-1 0,1 0-1,-1 0 1,0 0 0,1-1-1,-1 1 1,1 0 0,-1 0-1,1-1 1,-1 1 0,1-1 0,-1 0-1,1 1 1,-1-1 0,1 0-1,0 0 1,-1 0 0,1 0-1,0 0 1,-1 0 0,1 0-1,-1-1 1,1 1 0,0 0-1,2-2 1,4 0 24,-1-1-1,1 1 0,-1-2 1,0 1-1,0-1 1,0 0-1,0 0 0,10-10 1,-6 3 1,1 0 1,-2-1 0,0 0-1,0-1 1,-1-1 0,-1 1-1,0-1 1,-1-1 0,0 1-1,6-21 1,-14 135-188,0-76 160,1-15 0,-1 1 0,1-1 0,1 0 0,1 12 0,-2-21 1,0 1-1,1-1 1,-1 1 0,0 0 0,0-1 0,0 1-1,1-1 1,-1 1 0,0-1 0,0 1-1,1-1 1,-1 1 0,0-1 0,1 1 0,-1-1-1,1 1 1,-1-1 0,0 0 0,1 1-1,-1-1 1,1 0 0,-1 1 0,1-1 0,0 0-1,-1 0 1,1 1 0,-1-1 0,1 0 0,-1 0-1,1 0 1,0 0 0,21-7 54,14-22 25,18-30-80,-26 27 0,41-36 0,-69 68 0,0-1 0,1 1 0,-1-1 0,1 1 0,-1-1 0,1 1 0,-1-1 0,1 1 0,-1-1 0,1 1 0,-1 0 0,1-1 0,0 1 0,-1 0 0,1-1 0,0 1 0,-1 0 0,1 0 0,0 0 0,-1 0 0,1 0 0,0 0 0,-1 0 0,1 0 0,0 0 0,-1 0 0,1 0 0,0 0 0,-1 0 0,1 0 0,0 1 0,-1-1 0,1 0 0,0 0 0,-1 1 0,1-1 0,0 1 0,0 1 0,0 0 0,0 0 0,0 1 0,0-1 0,0 0 0,-1 0 0,1 1 0,-1-1 0,1 0 0,-1 1 0,0 2 0,-6 71 0,6-75 0,-3 13 0,2-9 0,0-1 0,1 1 0,-1 0 0,1 0 0,0 0 0,1 9 0,0-13 0,-1-1 0,1 0 0,0 1 0,0-1 0,0 0 0,0 1 0,0-1 0,0 0 0,-1 0 0,1 0 0,0 0 0,0 0 0,0 0 0,0 0 0,0 0 0,0 0 0,0-1 0,0 1 0,-1 0 0,1-1 0,0 1 0,0 0 0,1-1 0,11-6 0,-1-1 0,0 0 0,0 0 0,0-1 0,13-14 0,-16 14 0,-1 1 0,1 0 0,1 1 0,-1 0 0,1 0 0,0 1 0,1 0 0,0 1 0,21-7 0,-31 12-47,-1 0-1,1 0 1,0 0-1,0 0 1,-1 1 0,1-1-1,0 0 1,-1 1-1,1-1 1,0 0-1,-1 1 1,1-1 0,-1 1-1,1-1 1,-1 1-1,1-1 1,-1 1 0,1 0-1,-1-1 1,1 1-1,-1-1 1,0 1 0,1 0-1,-1 0 1,0-1-1,0 1 1,0 0 0,1-1-1,-1 1 1,0 0-1,0 0 1,0-1-1,0 1 1,0 0 0,0 0-1,0-1 1,0 1-1,-1 0 1,1-1 0,0 1-1,-1 1 1,-5 35-3738,-6-6-1009,3-6-2354,3-3-5627</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3.478"/>
    </inkml:context>
    <inkml:brush xml:id="br0">
      <inkml:brushProperty name="width" value="0.025" units="cm"/>
      <inkml:brushProperty name="height" value="0.025" units="cm"/>
      <inkml:brushProperty name="color" value="#66CC00"/>
    </inkml:brush>
  </inkml:definitions>
  <inkml:trace contextRef="#ctx0" brushRef="#br0">35 54 10025,'0'0'8574,"4"-9"-3439,-3 3-3713,9-28 3532,-5 29-3056,-3 24-1139,-5 34-759,-2 0 0,-16 67 0,10-60 0,-5 72 0,34-159 0,-13 11 0,-1 1 0,-1-1 0,0 0 0,-2 0 0,1 0 0,-2 0 0,-2-29 0,2 44 0,0 0 0,0 0 0,0 0 0,0 0 0,0 0 0,0 0 0,-1 0 0,1 0 0,0 0 0,0 0 0,-1 0 0,1 0 0,0 0 0,-1 0 0,1 0 0,-1 1 0,1-1 0,-1 0 0,0 0 0,1 0 0,-1 1 0,0-1 0,1 0 0,-1 1 0,0-1 0,0 1 0,0-1 0,0 1 0,-1-1 0,1 1 0,0 1 0,1-1 0,-1 0 0,0 1 0,0-1 0,0 1 0,1 0 0,-1-1 0,0 1 0,1 0 0,-1-1 0,1 1 0,-1 0 0,0 0 0,1-1 0,0 1 0,-1 0 0,1 0 0,-1 0 0,1 0 0,0 0 0,0 0 0,0 0 0,-1-1 0,1 1 0,0 0 0,0 0 0,0 0 0,1 2 0,-2 0 0,1 0 0,0 0 0,0 0 0,0 0 0,0 0 0,0 0 0,0 0 0,1 0 0,0 0 0,0 0 0,0 0 0,0 0 0,0 0 0,0 0 0,1-1 0,-1 1 0,1-1 0,0 1 0,0-1 0,0 1 0,0-1 0,4 3 0,-2-3 0,0 0 0,0 0 0,0 0 0,0-1 0,0 0 0,1 0 0,-1 0 0,1 0 0,-1-1 0,0 0 0,1 0 0,-1 0 0,1 0 0,-1-1 0,7-1 0,-1-1 0,0-1 0,0 0 0,0 0 0,0-1 0,-1 0 0,0-1 0,0 0 0,-1-1 0,1 0 0,-1 0 0,-1 0 0,1-1 0,-1 0 0,-1-1 0,0 0 0,0 0 0,0 0 0,-1 0 0,-1-1 0,0 0 0,6-18 0,-10 28 0,0-1 0,0 1 0,1-1 0,-1 1 0,0 0 0,0-1 0,0 1 0,0-1 0,0 1 0,0-1 0,0 1 0,0 0 0,0-1 0,0 1 0,0-1 0,0 1 0,0-1 0,0 1 0,0-1 0,0 1 0,0 0 0,0-1 0,-1 1 0,1-1 0,0 1 0,0 0 0,0-1 0,-1 1 0,1 0 0,0-1 0,-1 1 0,1 0 0,0-1 0,-1 1 0,1 0 0,0 0 0,-1-1 0,1 1 0,-1 0 0,1 0 0,0 0 0,-1-1 0,1 1 0,-1 0 0,1 0 0,-1 0 0,1 0 0,0 0 0,-1 0 0,1 0 0,-1 0 0,1 0 0,-1 0 0,1 0 0,0 0 0,-1 1 0,1-1 0,-1 0 0,1 0 0,-1 0 0,1 1 0,0-1 0,-1 0 0,-25 19 0,8 0 0,2 1 0,-17 25 0,27-36 0,1-1 0,0 1 0,1 0 0,0 0 0,0 1 0,1-1 0,0 1 0,-3 17 0,6-26 0,0 0 0,0-1 0,1 1 0,-1 0 0,0 0 0,0 0 0,1 0 0,-1 0 0,0-1 0,1 1 0,-1 0 0,1 0 0,-1-1 0,1 1 0,-1 0 0,1-1 0,-1 1 0,1-1 0,0 1 0,-1 0 0,1-1 0,0 1 0,0-1 0,-1 0 0,1 1 0,0-1 0,0 0 0,0 1 0,-1-1 0,1 0 0,0 0 0,0 0 0,0 0 0,0 0 0,0 0 0,0 0 0,-1 0 0,1 0 0,0 0 0,0 0 0,0 0 0,0-1 0,0 1 0,44-12 0,29-25 0,-60 29 0,0 0 0,0 1 0,0 0 0,1 2 0,0-1 0,0 2 0,1 0 0,-1 1 0,27-3 0,-40 6 0,-1 0 0,0 1 0,0-1 0,1 0 0,-1 0 0,0 1 0,0-1 0,0 1 0,1-1 0,-1 1 0,0-1 0,0 1 0,0 0 0,0 0 0,0-1 0,0 1 0,0 0 0,0 0 0,0 0 0,-1 0 0,1 0 0,0 0 0,-1 0 0,1 0 0,0 0 0,-1 1 0,1-1 0,-1 2 0,1-1 0,0 0 0,-1 1 0,0-1 0,1 1 0,-1-1 0,0 1 0,0-1 0,0 0 0,0 1 0,-1-1 0,1 1 0,-1-1 0,0 1 0,-1 3 0,2-6 0,0 0 0,0 1 0,0-1 0,0 1 0,-1-1 0,1 1 0,0-1 0,0 1 0,0-1 0,-1 0 0,1 1 0,0-1 0,-1 0 0,1 1 0,0-1 0,-1 0 0,1 1 0,0-1 0,-1 0 0,1 1 0,-1-1 0,1 0 0,-1 0 0,1 0 0,0 0 0,-1 1 0,1-1 0,-1 0 0,1 0 0,-1 0 0,1 0 0,-1 0 0,1 0 0,-1 0 0,0 0 0,-12-15 0,-3-24 0,13 20 0,2 0 0,0-36 0,1 31 0,1 23-29,-1 0 1,1 0-1,0 1 0,0-1 1,-1 0-1,1 1 0,0-1 1,0 1-1,0-1 1,-1 1-1,1-1 0,0 1 1,0 0-1,0-1 0,0 1 1,0 0-1,0 0 0,0 0 1,0-1-1,0 1 0,0 0 1,0 0-1,0 0 1,1 1-1,39-1-3627,-28 1 544,23-1-9839</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4.491"/>
    </inkml:context>
    <inkml:brush xml:id="br0">
      <inkml:brushProperty name="width" value="0.025" units="cm"/>
      <inkml:brushProperty name="height" value="0.025" units="cm"/>
      <inkml:brushProperty name="color" value="#66CC00"/>
    </inkml:brush>
  </inkml:definitions>
  <inkml:trace contextRef="#ctx0" brushRef="#br0">153 306 11851,'0'0'4554,"8"-12"-1463,25-39 171,-32 49-2931,1-1 1,-1 1 0,0-1-1,0 1 1,0-1 0,0 0 0,0 0-1,0 1 1,-1-1 0,1 0 0,-1 0-1,0-6 1,0 8-223,0 0 1,-1 0-1,1 1 0,0-1 0,-1 0 1,1 0-1,-1 0 0,1 0 0,-1 0 1,1 0-1,-1 1 0,0-1 1,1 0-1,-1 0 0,0 1 0,1-1 1,-1 1-1,0-1 0,0 0 0,0 1 1,0-1-1,0 1 0,0 0 0,-1-1 1,-1 0-24,-1 1 0,0-1-1,0 1 1,0 0 0,0 0 0,0 0 0,1 1 0,-1 0 0,0-1 0,0 1 0,1 0 0,-1 1 0,0-1 0,-5 4 0,-1 2-79,0 0-1,0 1 1,1 0 0,1 1 0,0 0 0,0 0 0,0 1 0,1 0 0,1 0-1,0 1 1,0-1 0,1 1 0,0 1 0,1-1 0,0 1 0,1-1-1,0 1 1,1 0 0,1 0 0,-1 16 0,2-26-3,0 0 0,0-1 0,0 1 0,0-1 0,0 1 0,1-1 0,-1 1-1,1 0 1,-1-1 0,1 0 0,0 1 0,-1-1 0,1 1 0,0-1 0,0 0 0,0 1 0,0-1 0,0 0 0,0 0 0,0 0 0,0 0 0,1 0 0,-1 0 0,0 0 0,1 0 0,-1-1 0,1 1 0,-1 0-1,1-1 1,-1 1 0,1-1 0,-1 0 0,1 1 0,-1-1 0,1 0 0,0 0 0,-1 0 0,1 0 0,-1 0 0,1 0 0,-1-1 0,1 1 0,2-1 0,6-1 60,-1 0 0,0-1 1,0 0-1,0-1 1,0 1-1,13-9 0,9-8 48,0-2 0,-2-1-1,0-2 1,42-45-1,-53 49-67,-1-1 0,0 0-1,-2-1 1,-1 0 0,0-2 0,-2 1-1,10-29 1,-20 48-44,0-1 0,-1 1 0,1-1 0,-1 0 0,0 1 0,-1-1 0,0-8 0,0 14 0,0 0 0,0-1 0,0 1 0,0 0 0,0 0 0,0-1 0,-1 1 0,1 0 0,0 0 0,0 0 0,0-1 0,0 1 0,-1 0 0,1 0 0,0 0 0,0 0 0,-1-1 0,1 1 0,0 0 0,0 0 0,-1 0 0,1 0 0,0 0 0,0 0 0,-1 0 0,1 0 0,0 0 0,0 0 0,-1 0 0,1 0 0,0 0 0,0 0 0,-1 0 0,1 0 0,0 0 0,-1 0 0,1 0 0,0 0 0,0 0 0,0 1 0,-1-1 0,1 0 0,0 0 0,0 0 0,-1 0 0,1 1 0,-12 6 0,6 1 0,-1 0 0,1 0 0,1 0 0,-1 1 0,2-1 0,-1 1 0,-4 15 0,-22 74 0,27-84 0,-20 86 0,22-90 0,1 0 0,0 0 0,0 0 0,1 0 0,1 0 0,0 0 0,0 0 0,3 11 0,-3-19 0,0-1 0,-1 1 0,1 0 0,0-1 0,1 1 0,-1-1 0,0 1 0,0-1 0,1 0 0,-1 1 0,1-1 0,-1 0 0,1 0 0,-1 0 0,1 0 0,0 0 0,0 0 0,-1-1 0,1 1 0,0 0 0,0-1 0,0 0 0,0 1 0,0-1 0,0 0 0,-1 0 0,1 0 0,0 0 0,0 0 0,0-1 0,0 1 0,0 0 0,0-1 0,0 1 0,2-2 0,5-1 0,0 0 0,-1 0 0,1-1 0,-1 0 0,0-1 0,9-5 0,3-5 0,-1-1 0,-1-1 0,23-27 0,-33 36 0,-2 0 0,1-1 0,-1 0 0,-1 0 0,0 0 0,0-1 0,-1 0 0,0 0 0,0 0 0,2-15 0,-6 24 0,1 1 0,-1-1 0,0 0 0,0 1 0,1-1 0,-1 1 0,0-1 0,0 0 0,0 1 0,0-1 0,0 1 0,0-1 0,0 0 0,0 1 0,0-1 0,-1 0 0,1 1 0,0-1 0,0 1 0,0-1 0,-1 1 0,1-1 0,0 0 0,-1 1 0,1-1 0,0 1 0,-1-1 0,1 1 0,-1 0 0,1-1 0,-1 1 0,1-1 0,-1 1 0,0-1 0,-20 10 0,-20 30 0,30-25 0,1-1 0,0 2 0,0-1 0,2 1 0,0 1 0,1-1 0,0 1 0,-7 27 0,14-42 0,0-1 0,0 1 0,0-1 0,0 1 0,0-1 0,0 1 0,0-1 0,0 1 0,0-1 0,1 1 0,-1-1 0,0 0 0,0 1 0,0-1 0,0 1 0,1-1 0,-1 0 0,0 1 0,0-1 0,1 1 0,-1-1 0,0 0 0,1 1 0,-1-1 0,0 0 0,1 0 0,-1 1 0,1-1 0,-1 0 0,0 0 0,1 1 0,-1-1 0,1 0 0,-1 0 0,1 0 0,0 0 0,25-1 0,23-13 0,39-30 0,-60 29 0,1 1 0,0 1 0,55-16 0,-86 26 0,-1 0 0,1-1 0,0 0 0,1 1 0,-1-1 0,0 0 0,1 0 0,0 0 0,0 0 0,-1-6 0,-10-60 0,12 68 0,0 0 0,0 0 0,0 0 0,0 0 0,0 0 0,0 0 0,0 0 0,0 0 0,1 0 0,-1 1 0,1-1 0,0 0 0,-1 0 0,1 0 0,0 0 0,0 1 0,0-1 0,0 0 0,1 1 0,-1-1 0,2-1 0,0 2 0,0 0 0,1 0 0,-1 0 0,1 1 0,-1-1 0,1 1 0,-1 0 0,1 0 0,-1 0 0,5 1 0,5-1 0,46 2-208,14 1-1974,0-11-4445,-13-11-11550</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5.590"/>
    </inkml:context>
    <inkml:brush xml:id="br0">
      <inkml:brushProperty name="width" value="0.025" units="cm"/>
      <inkml:brushProperty name="height" value="0.025" units="cm"/>
      <inkml:brushProperty name="color" value="#66CC00"/>
    </inkml:brush>
  </inkml:definitions>
  <inkml:trace contextRef="#ctx0" brushRef="#br0">1 1 19218,'0'0'4196,"2"48"-2947,3-5 1,1 6 63,0 5-320,3 3-673,-2-6-256,4-6 0,-2-8-96,2-7-544,-3-11-642,-2-7-511,-18-20-5190,-15-15 1282,-7-9-1314</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5.963"/>
    </inkml:context>
    <inkml:brush xml:id="br0">
      <inkml:brushProperty name="width" value="0.025" units="cm"/>
      <inkml:brushProperty name="height" value="0.025" units="cm"/>
      <inkml:brushProperty name="color" value="#66CC00"/>
    </inkml:brush>
  </inkml:definitions>
  <inkml:trace contextRef="#ctx0" brushRef="#br0">6 171 4100,'-1'-8'7644,"0"1"-6756,0 4-631,0-1 0,1 1 0,-1-1 0,1 1 1,-1-1-1,1 1 0,0-1 0,1 1 0,-1 0 0,0-1 1,1 1-1,0-1 0,0 1 0,0 0 0,0-1 0,1 1 1,-1 0-1,1 0 0,0 0 0,-1 0 0,5-4 0,5-2 346,1 0 0,0 2 1,0-1-1,1 2 0,0 0 0,0 0 0,0 1 0,0 0 0,27-4 0,-19 5-301,0 2 1,0 0-1,0 1 0,0 1 0,0 1 0,23 4 1,-37-4-296,0 1 0,0 0 0,0 0 0,0 0 0,-1 1 0,1 0 0,-1 0 0,1 1 0,-1 0 1,0 0-1,-1 0 0,1 1 0,-1-1 0,1 2 0,5 7 0,-9-10 20,1 1 1,-1-1-1,0 1 1,-1-1-1,1 1 0,-1 0 1,0 0-1,0 0 0,0 0 1,0 0-1,0 0 1,-1 0-1,0 0 0,0 0 1,0 0-1,-1 0 1,1 0-1,-1 0 0,0 0 1,0 0-1,0 0 1,0 0-1,-1 0 0,0 0 1,0-1-1,0 1 0,0-1 1,-4 5-1,-19 22 575,-2-1 0,-1-2 0,-1-1 0,-1-1 0,-41 26 0,4-1-525,80-62-2744,1-1 0,16-21 0,2-1-3420,13-13-6565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19.113"/>
    </inkml:context>
    <inkml:brush xml:id="br0">
      <inkml:brushProperty name="width" value="0.025" units="cm"/>
      <inkml:brushProperty name="height" value="0.025" units="cm"/>
    </inkml:brush>
  </inkml:definitions>
  <inkml:trace contextRef="#ctx0" brushRef="#br0">1 42 20724,'0'0'416,"87"13"-224,-37-13 64,7-2-192,5-11-512,4-4-2178,-5-5-2627</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6.291"/>
    </inkml:context>
    <inkml:brush xml:id="br0">
      <inkml:brushProperty name="width" value="0.025" units="cm"/>
      <inkml:brushProperty name="height" value="0.025" units="cm"/>
      <inkml:brushProperty name="color" value="#66CC00"/>
    </inkml:brush>
  </inkml:definitions>
  <inkml:trace contextRef="#ctx0" brushRef="#br0">45 10 19571,'-3'13'2407,"0"-3"-1750,-26 111 4898,25-102-5041,2 0 0,0 0-1,1 0 1,0 0 0,3 20-1,-1-36-484,-1-1 0,1 0 0,0 1 0,-1-1 0,1 0 0,0 0 0,0 0 0,1 0 0,-1 0 0,0 0 0,1 0 0,-1 0 0,1 0 0,0-1 0,-1 1 0,1-1 0,0 1 0,0-1 0,0 1 0,0-1 0,0 0 0,0 0 0,1 0 0,-1-1 0,0 1 0,0 0 0,5 0 0,-4-1 0,0 1 1,0-1 0,0 0 0,0 0-1,0 0 1,-1 0 0,1-1-1,0 1 1,0-1 0,0 0-1,-1 0 1,1 0 0,0 0 0,-1 0-1,1 0 1,-1-1 0,1 1-1,-1-1 1,0 0 0,1 0 0,-1 0-1,3-4 1,4-9-30,-1 0 0,0 0 0,-1-1 0,-1 0 0,-1 0 0,0-1 0,-1 1 0,-1-1 0,0 0 0,-2 0 0,0-1 0,0 1 0,-4-22 0,3 36 0,0 0 0,-1 0 0,0 1 0,1-1 0,-1 0 0,0 0 0,-1 1 0,1-1 0,0 1 0,-1-1 0,1 1 0,-1 0 0,0-1 0,0 1 0,0 0 0,0 0 0,0 0 0,0 0 0,-1 1 0,1-1 0,-1 1 0,1-1 0,-1 1 0,-2-1 0,3 1 0,0 1 0,1-1 0,-1 1 0,0 0 0,1 0 0,-1-1 0,0 1 0,1 0 0,-1 0 0,0 1 0,1-1 0,-1 0 0,0 1 0,1-1 0,-1 1 0,1-1 0,-1 1 0,1 0 0,-1-1 0,1 1 0,-1 0 0,1 0 0,-1 0 0,1 0 0,0 1 0,0-1 0,0 0 0,0 0 0,0 1 0,0-1 0,0 0 0,0 1 0,0-1 0,0 1 0,1 0 0,-1-1 0,1 1 0,-1-1 0,1 1 0,0 1 0,-1-2-55,1 0 0,0 0 1,0 0-1,0-1 0,-1 1 0,1 0 0,0 0 0,0 0 1,0 0-1,1-1 0,-1 1 0,0 0 0,0 0 0,0 0 1,0 0-1,1-1 0,-1 1 0,0 0 0,1 0 0,-1-1 1,1 1-1,-1 0 0,1-1 0,-1 1 0,1 0 0,-1-1 1,1 1-1,0-1 0,1 2 0,0-1-337,0 0 0,1 0 0,-1-1 0,1 1 1,-1 0-1,1-1 0,0 0 0,-1 1 0,6-1 0,3-1-1321,0 0-1,-1 0 1,1-1 0,10-4-1,9-4-5071</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6.648"/>
    </inkml:context>
    <inkml:brush xml:id="br0">
      <inkml:brushProperty name="width" value="0.025" units="cm"/>
      <inkml:brushProperty name="height" value="0.025" units="cm"/>
      <inkml:brushProperty name="color" value="#66CC00"/>
    </inkml:brush>
  </inkml:definitions>
  <inkml:trace contextRef="#ctx0" brushRef="#br0">108 0 17232,'0'0'2926,"-8"8"-156,-6 5-1287,0 1-1,-22 30 0,32-39-1190,0 1 1,0-1 0,1 1-1,-1 0 1,1 0-1,1 0 1,-1 0-1,1 1 1,0-1 0,1 1-1,0-1 1,0 1-1,0 0 1,0 9-1,2-15-275,0 0-1,-1 0 0,1-1 1,-1 1-1,1 0 0,0-1 1,-1 1-1,1-1 1,0 1-1,0-1 0,-1 1 1,1-1-1,0 0 0,0 1 1,0-1-1,0 0 0,0 1 1,0-1-1,-1 0 0,1 0 1,0 0-1,0 0 0,0 0 1,0 0-1,0 0 1,0 0-1,0-1 0,0 1 1,30-5 448,-23 1-462,0-1 1,0 1-1,-1-1 0,1 0 1,-1-1-1,0 0 1,-1 0-1,1 0 0,-1-1 1,0 0-1,-1 0 0,0-1 1,0 1-1,0-1 1,-1 0-1,0-1 0,-1 1 1,5-17-1,-11 14-3,-1 15 0,3-4 0,-4 5 0,1 1 0,-1 0 0,1 0 0,0 0 0,0 0 0,1 0 0,0 1 0,0 0 0,0 0 0,1 0 0,-3 13 0,1 0 0,1 1 0,1-1 0,0 22 0,2-40-10,0 0-1,0 0 1,-1 0 0,1 0 0,1 0-1,-1 0 1,0 0 0,0 0-1,1 0 1,-1 0 0,1 0 0,-1-1-1,1 1 1,0 0 0,0 0 0,0-1-1,0 1 1,0 0 0,0-1-1,0 1 1,1-1 0,-1 1 0,1-1-1,-1 0 1,1 0 0,-1 1-1,1-1 1,0 0 0,-1 0 0,1-1-1,0 1 1,0 0 0,0-1 0,0 1-1,0-1 1,-1 1 0,1-1-1,0 0 1,0 0 0,0 0 0,0 0-1,0 0 1,0 0 0,0 0-1,0-1 1,3 0 0,4-2-248,1 0-1,-2 0 1,1 0 0,0-1-1,-1-1 1,0 1 0,1-1-1,11-11 1,-8 6-2394,-1-1 0,-1-1 0,12-15 1,1-8-3376</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7.950"/>
    </inkml:context>
    <inkml:brush xml:id="br0">
      <inkml:brushProperty name="width" value="0.025" units="cm"/>
      <inkml:brushProperty name="height" value="0.025" units="cm"/>
      <inkml:brushProperty name="color" value="#66CC00"/>
    </inkml:brush>
  </inkml:definitions>
  <inkml:trace contextRef="#ctx0" brushRef="#br0">59 79 13389,'-3'-9'5375,"1"1"-4098,-12-31 2303,-1 16 1600,13 28-4915,1 0 1,-1 0-1,1 0 1,0 0 0,0 0-1,0 0 1,1 6-1,-16 459 1577,16-470-1842,6 57 0,-6-56 0,0 1 0,0-1 0,0 0 0,0 0 0,0 0 0,0 0 0,1 0 0,-1 0 0,0 0 0,1 0 0,-1 0 0,1 0 0,-1 0 0,1 0 0,-1 0 0,1-1 0,0 1 0,-1 0 0,1 0 0,0 0 0,0-1 0,-1 1 0,1 0 0,0-1 0,0 1 0,0-1 0,0 1 0,0-1 0,0 0 0,0 1 0,0-1 0,0 0 0,0 1 0,0-1 0,0 0 0,0 0 0,0 0 0,0 0 0,1 0 0,-1 0 0,0-1 0,0 1 0,0 0 0,0 0 0,0-1 0,0 1 0,0-1 0,1 0 0,1-1 0,0-1 0,-1 1 0,1-1 0,-1 0 0,1 0 0,-1 0 0,0 0 0,0-1 0,0 1 0,0 0 0,-1-1 0,0 0 0,1 1 0,-1-1 0,0 0 0,-1 1 0,1-1 0,-1-4 0,3-73 0,-3 74 0,-1 0 0,0 0 0,-1 0 0,0 0 0,0 0 0,0 1 0,-1-1 0,0 1 0,0-1 0,0 1 0,-1 0 0,0 0 0,0 0 0,-1 1 0,0-1 0,0 1 0,0 0 0,-7-4 0,12 8 0,0 1 0,0 0 0,0 0 0,0-1 0,0 1 0,0 0 0,-1 0 0,1-1 0,0 1 0,0 0 0,0 0 0,0 0 0,-1-1 0,1 1 0,0 0 0,0 0 0,-1 0 0,1 0 0,0-1 0,0 1 0,-1 0 0,1 0 0,0 0 0,0 0 0,-1 0 0,1 0 0,0 0 0,0 0 0,-1 0 0,1 0 0,0 0 0,0 0 0,-1 0 0,1 0 0,0 0 0,-1 0 0,1 0 0,0 0 0,0 0 0,-1 1 0,1-1 0,0 0 0,0 0 0,0 0 0,-1 0 0,1 1 0,0-1 0,0 0 0,0 0 0,-1 0 0,1 1 0,0-1 0,0 0 0,0 0 0,0 0 0,0 1 0,-1-1 0,1 0 0,0 1 0,0-1 0,0 0 0,0 0 0,0 1 0,0-1 0,0 0 0,9 18 0,-3-14 0,0-1 0,0 0 0,0 0 0,1-1 0,-1 0 0,1 0 0,0 0 0,-1-1 0,1 0 0,0 0 0,0 0 0,0-1 0,-1 0 0,10-2 0,-4 1 0,0-1 0,0 0 0,0-1 0,0 0 0,-1-1 0,1 0 0,13-7 0,-19 8 0,0 0 0,-1 0 0,1-1 0,-1 1 0,0-1 0,0 0 0,0-1 0,-1 1 0,1-1 0,-1 0 0,0 0 0,-1 0 0,1 0 0,-1-1 0,0 0 0,0 1 0,-1-1 0,1 0 0,-1 0 0,-1-1 0,1 1 0,0-12 0,-2 18 0,0 0 0,0-1 0,0 1 0,0-1 0,0 1 0,0-1 0,0 1 0,0-1 0,-1 1 0,1 0 0,0-1 0,0 1 0,0-1 0,-1 1 0,1 0 0,0-1 0,-1 1 0,1 0 0,0-1 0,-1 1 0,1 0 0,0-1 0,-1 1 0,1 0 0,-1 0 0,1 0 0,0-1 0,-1 1 0,1 0 0,-1 0 0,1 0 0,-1 0 0,1 0 0,-1 0 0,1 0 0,0 0 0,-1 0 0,1 0 0,-1 0 0,1 0 0,-1 0 0,1 0 0,-1 0 0,1 0 0,0 1 0,-1-1 0,1 0 0,-1 0 0,1 0 0,0 1 0,-1-1 0,0 1 0,-22 15 0,17-5 0,0-1 0,1 1 0,1 0 0,-1 0 0,2 1 0,-1-1 0,2 1 0,0 0 0,0-1 0,1 1 0,0 22 0,1-33 0,0 0 0,0 0 0,1 0 0,-1-1 0,0 1 0,0 0 0,0 0 0,1 0 0,-1 0 0,0 0 0,1 0 0,-1-1 0,1 1 0,-1 0 0,1 0 0,0-1 0,-1 1 0,1 0 0,-1-1 0,1 1 0,0 0 0,0-1 0,-1 1 0,1-1 0,0 1 0,0-1 0,0 0 0,0 1 0,0-1 0,-1 0 0,1 0 0,0 1 0,0-1 0,0 0 0,0 0 0,0 0 0,0 0 0,0 0 0,0 0 0,0 0 0,0-1 0,0 1 0,-1 0 0,1-1 0,0 1 0,0 0 0,1-2 0,4 1 0,-1-1 0,0 0 0,0 0 0,0-1 0,0 1 0,-1-1 0,6-4 0,-4 1 0,39-38 0,-43 41 0,0 1 0,0-1 0,0 0 0,0 0 0,-1 1 0,1-1 0,-1 0 0,0 0 0,0 0 0,0 0 0,0-1 0,0 1 0,-1 0 0,1 0 0,-1-1 0,0-3 0,0 7 0,0-1 0,0 1 0,-1 0 0,1-1 0,0 1 0,0 0 0,0 0 0,-1 0 0,1-1 0,0 1 0,0 0 0,-1 0 0,1 0 0,0-1 0,-1 1 0,1 0 0,0 0 0,-1 0 0,1 0 0,0 0 0,0 0 0,-1 0 0,1 0 0,0 0 0,-1 0 0,1 0 0,0 0 0,-1 0 0,1 0 0,0 0 0,-1 0 0,1 0 0,0 0 0,-1 0 0,1 1 0,0-1 0,0 0 0,-1 0 0,1 0 0,0 0 0,-1 1 0,-11 10 0,12-11 0,0 1 0,0-1 0,0 1 0,0 0 0,0-1 0,0 1 0,0 0 0,0-1 0,0 1 0,0 0 0,0-1 0,0 1 0,1 0 0,-1-1 0,0 1 0,0-1 0,1 1 0,-1-1 0,0 1 0,1-1 0,-1 1 0,1-1 0,-1 1 0,1-1 0,-1 1 0,1-1 0,-1 1 0,1-1 0,-1 0 0,1 1 0,-1-1 0,2 0 0,26 4 0,31-16 0,-44 7 0,0-1 0,0 0 0,-1-1 0,0 0 0,0-2 0,-1 1 0,0-2 0,22-19 0,-25 8 0,-10 21 0,0-1 0,0 1 0,0 0 0,0-1 0,-1 1 0,1 0 0,0-1 0,0 1 0,0 0 0,0-1 0,-1 1 0,1 0 0,0-1 0,0 1 0,-1 0 0,1 0 0,0-1 0,0 1 0,-1 0 0,1 0 0,0 0 0,-1-1 0,1 1 0,0 0 0,-1 0 0,1 0 0,0 0 0,-1 0 0,1 0 0,0 0 0,-1 0 0,0-1 0,-1 2 0,0-1 0,0 0 0,0 0 0,0 1 0,0-1 0,0 1 0,0-1 0,1 1 0,-1 0 0,0 0 0,0 0 0,0 0 0,1 0 0,-1 0 0,1 1 0,-1-1 0,1 0 0,-2 2 0,-2 2 0,1 0 0,0 0 0,0 0 0,0 1 0,1 0 0,0-1 0,0 1 0,1 0 0,-1 0 0,1 0 0,0 1 0,1-1 0,0 1 0,0-1 0,0 1 0,0 8 0,2-14 0,0 0 0,0 0 0,0 0 0,0 0 0,0 0 0,0 0 0,0-1 0,0 1 0,0 0 0,0 0 0,0-1 0,1 1 0,-1-1 0,0 1 0,0-1 0,1 0 0,-1 1 0,0-1 0,0 0 0,1 0 0,-1 0 0,0 0 0,1 0 0,-1 0 0,0 0 0,1 0 0,-1-1 0,0 1 0,1 0 0,-1-1 0,2 0 0,43-15 0,21-25 0,-55 32 0,0 1 0,1 0 0,0 0 0,1 1 0,0 1 0,28-9 0,-41 15-58,-1 0 0,1 0 1,-1 0-1,1 0 0,-1 0 0,1 0 0,-1 0 1,1 0-1,0 1 0,-1-1 0,1 0 1,-1 0-1,0 1 0,1-1 0,-1 0 0,1 0 1,-1 1-1,1-1 0,-1 0 0,0 1 0,1-1 1,-1 1-1,0-1 0,1 1 0,-1-1 0,0 0 1,0 1-1,1-1 0,-1 1 0,0 0 1,8 24-4232,-8-22 3538,1 0 1,0 0-1,0 0 1,0 0 0,0 0-1,0 0 1,0 0-1,1-1 1,2 5 0,8-6-2046,8-18 1533,-9 1 1101,-1 1 1,14-31 0,-16 30 1053,0-1-1,2 2 1,0-1 0,20-23 0,-27 35-512,0 1 0,0 0-1,1 0 1,-1 1 0,1-1 0,0 1 0,0-1-1,0 1 1,0 0 0,0 1 0,0-1-1,1 1 1,-1 0 0,0 0 0,1 0-1,-1 1 1,1-1 0,-1 1 0,1 0-1,-1 0 1,1 1 0,-1-1 0,9 3-1,-11-2-284,0 0-1,0 0 0,0 0 1,0 1-1,0-1 0,0 1 1,0-1-1,-1 1 0,1-1 0,-1 1 1,1 0-1,-1 0 0,1 0 1,-1 0-1,0 0 0,0 0 1,0 0-1,0 0 0,0 0 1,-1 0-1,1 1 0,-1-1 0,1 0 1,-1 1-1,0-1 0,0 0 1,0 1-1,0 1 0,0 5 153,-1-1 0,1 1 0,-1-1 0,-1 0 0,0 0-1,-4 15 1,-24 33-138,23-46-112,1 0 1,1 0 0,-1 0 0,2 1 0,0 0-1,0 0 1,-3 14 0,7-24 2,0-1 0,0 1 0,0-1 0,0 1 0,0-1 0,0 1 0,0-1 0,0 1 0,1-1 0,-1 1 0,0-1 0,0 1 0,0-1 0,1 1 0,-1-1 0,0 1 0,0-1 0,1 0 0,-1 1 0,0-1 0,1 1 0,-1-1 0,1 0 0,-1 1 0,0-1 0,1 0 0,-1 0 0,1 1 0,-1-1 0,1 0 0,0 1 0,22 1 0,24-11 0,-15-3 36,44-22 0,-64 27-87,1 1-1,-2-2 1,1 0-1,-1 0 1,0-1-1,13-14 1,-23 23-167,0-1 1,-1 1 0,1-1-1,0 0 1,-1 1 0,1-1-1,0 1 1,-1-1 0,1 0-1,-1 0 1,1 1 0,-1-1-1,1 0 1,-1 0 0,0 0-1,1 1 1,-1-1 0,0 0-1,0 0 1,0 0 0,1 0-1,-1 0 1,0 0 0,0 0-1,0 1 1,-1-1 0,1 0-1,0 0 1,0 0 0,0 0-1,-1 0 1,1 0 0,0 1-1,-1-1 1,1 0 0,0 0-1,-1 0 1,1 1 0,-1-1-1,0 0 1,1 1 0,-1-1-1,0 0 1,1 1 0,-1-1-1,0 1 1,1-1 0,-1 1-1,0 0 1,0-1 0,0 1-1,0-1 1,1 1 0,-1 0-1,0 0 1,0 0 0,0 0-1,0-1 1,0 1 0,-1 1-1,-9-3-1644,-1 1 0,0 0-1,-18 1 1,20 1 2171,-36-1 190,-51-1 9481,88-1-6255,14-2-1567,15-4-1245,253-51-459,-266 57-1327,8-2-831,-8-2-4090</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8.309"/>
    </inkml:context>
    <inkml:brush xml:id="br0">
      <inkml:brushProperty name="width" value="0.025" units="cm"/>
      <inkml:brushProperty name="height" value="0.025" units="cm"/>
      <inkml:brushProperty name="color" value="#66CC00"/>
    </inkml:brush>
  </inkml:definitions>
  <inkml:trace contextRef="#ctx0" brushRef="#br0">51 154 10826,'-28'4'5029,"13"-4"-2691,7-1 2563,16-11-4196,17-2 31,16-5-63,15 0-129,19-2-351,10 1-161,7-4-1218,2-4-5124</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9.195"/>
    </inkml:context>
    <inkml:brush xml:id="br0">
      <inkml:brushProperty name="width" value="0.025" units="cm"/>
      <inkml:brushProperty name="height" value="0.025" units="cm"/>
      <inkml:brushProperty name="color" value="#66CC00"/>
    </inkml:brush>
  </inkml:definitions>
  <inkml:trace contextRef="#ctx0" brushRef="#br0">274 141 14798,'4'-9'3918,"-3"4"-3703,1 0 467,0 0-1,0 0 1,-1 0-1,1-1 0,-1 1 1,-1 0-1,1-10 0,-1 14-529,0-1 0,-1 0-1,1 1 1,-1-1-1,1 0 1,-1 1 0,0-1-1,0 1 1,1-1 0,-1 1-1,0 0 1,0-1-1,-1 1 1,1 0 0,0-1-1,0 1 1,-1 0-1,1 0 1,0 0 0,-1 0-1,1 1 1,-1-1 0,1 0-1,-1 0 1,1 1-1,-1-1 1,0 1 0,1 0-1,-1-1 1,0 1-1,1 0 1,-1 0 0,-3 0-1,-5 0-36,0 0 0,0 1 0,0 0 0,0 1 1,1 0-1,-1 1 0,1-1 0,-1 2 0,1-1 0,0 2 0,0-1 0,0 1 0,1 0 0,0 1 0,0 0 0,0 0 0,-8 9 0,9-8-96,0 0 0,1 0 0,-1 1 0,1 0 0,1 0 0,0 1 0,0-1 0,0 1 0,1 0 0,1 0 0,-1 1 0,2-1 0,-1 1 0,1 0 0,1-1 0,0 1 0,0 14 0,1-23-20,0 0-1,0 0 1,0 0 0,0 0-1,0-1 1,0 1 0,0 0-1,1 0 1,-1 0 0,0 0-1,1-1 1,-1 1-1,1 0 1,-1 0 0,1-1-1,-1 1 1,1 0 0,-1-1-1,1 1 1,0 0 0,-1-1-1,1 1 1,0-1-1,-1 1 1,1-1 0,0 1-1,0-1 1,0 0 0,1 1-1,1-1 8,0 1-1,-1-1 1,1 0-1,0 0 1,0-1-1,0 1 1,-1 0-1,1-1 0,5-1 1,2-2 32,-1 0 0,0 0-1,0-1 1,16-10 0,-2-3-1,-1-2-1,0 0 1,-1-1 0,-2-2 0,0 0-1,-1 0 1,25-46 0,-32 33 109,-13 30-36,-7 22-163,0 7 65,1 0 0,1 1 0,1 0 0,1 0 0,1 1 0,1 0 0,1 41 0,1-65-12,1 0 1,0 1 0,0-1-1,-1 1 1,1-1 0,0 1-1,1-1 1,-1 1 0,0-1-1,0 1 1,1-1 0,-1 1 0,1-1-1,-1 0 1,1 1 0,-1-1-1,1 0 1,0 1 0,0-1-1,0 0 1,0 0 0,0 0-1,0 0 1,0 1 0,0-2-1,0 1 1,0 0 0,0 0-1,1 0 1,-1 0 0,0-1 0,1 1-1,-1-1 1,0 1 0,1-1-1,-1 1 1,1-1 0,2 0-1,0 0 0,-1-1 0,1 1-1,0-1 1,0-1-1,-1 1 1,1 0 0,0-1-1,-1 0 1,0 1 0,1-1-1,-1-1 1,0 1-1,6-5 1,32-36 0,57-73 0,-56 64 0,-42 51 0,0 1 0,1-1 0,-1 0 0,0 1 0,1-1 0,-1 1 0,0-1 0,1 1 0,-1-1 0,1 1 0,-1-1 0,0 1 0,1 0 0,-1-1 0,1 1 0,0 0 0,-1-1 0,1 1 0,-1 0 0,1 0 0,-1-1 0,1 1 0,0 0 0,-1 0 0,1 0 0,0 0 0,-1 0 0,1 0 0,-1 0 0,1 0 0,0 0 0,-1 0 0,1 0 0,1 0 0,5 24 0,-10 49 0,2-63 0,1-4 0,1 33 0,0-39 0,-1 1 0,0 0 0,1-1 0,-1 1 0,1 0 0,-1-1 0,1 1 0,0-1 0,-1 1 0,1-1 0,0 1 0,-1-1 0,1 1 0,0-1 0,-1 0 0,1 1 0,0-1 0,0 0 0,0 0 0,-1 1 0,1-1 0,0 0 0,0 0 0,0 0 0,-1 0 0,1 0 0,0 0 0,0 0 0,0 0 0,-1-1 0,1 1 0,0 0 0,0 0 0,-1-1 0,1 1 0,0 0 0,0-1 0,-1 1 0,1-1 0,0 1 0,-1-1 0,2 0 0,15-10 0,-1-1 0,1-1 0,-2 0 0,0-1 0,-1 0 0,16-21 0,14-13 0,-32 35 0,-8 9 0,-1 0 0,1 0 0,0 0 0,1 0 0,-1 1 0,0 0 0,1 0 0,0 0 0,8-4 0,-12 7 0,-1 0 0,0 0 0,1 0 0,-1 0 0,1 0 0,-1 0 0,0 0 0,1 0 0,-1 0 0,0 0 0,1 1 0,-1-1 0,0 0 0,1 0 0,-1 0 0,0 0 0,1 0 0,-1 1 0,0-1 0,0 0 0,1 0 0,-1 1 0,0-1 0,0 0 0,1 0 0,-1 1 0,0-1 0,0 0 0,0 1 0,1-1 0,-1 0 0,0 1 0,0-1 0,0 0 0,0 1 0,0-1 0,0 0 0,0 1 0,0-1 0,0 1 0,0-1 0,0 1 0,0 21 0,0-16 0,-1 17 0,-2 0 0,-1 0 0,-11 40 0,-4 19 0,42-125-4579,-4 9-211,13-38-6693,-16 33 2995</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7:59.524"/>
    </inkml:context>
    <inkml:brush xml:id="br0">
      <inkml:brushProperty name="width" value="0.025" units="cm"/>
      <inkml:brushProperty name="height" value="0.025" units="cm"/>
      <inkml:brushProperty name="color" value="#66CC00"/>
    </inkml:brush>
  </inkml:definitions>
  <inkml:trace contextRef="#ctx0" brushRef="#br0">18 1 9257,'0'0'15236,"-1"13"-13245,-5 42 393,-4 74 1515,10-129-3899,0 1 0,0-1 0,0 0 0,0 1 0,0-1 0,0 0 0,0 1 0,1-1 0,-1 0 0,0 1 0,0-1 0,0 0 0,0 0 0,1 1 0,-1-1 0,0 0 0,0 0 0,1 1 0,-1-1 0,0 0 0,0 0 0,1 0 0,-1 1 0,0-1 0,0 0 0,1 0 0,-1 0 0,0 0 0,1 0 0,-1 0 0,0 0 0,1 0 0,-1 1 0,0-1 0,1 0 0,-1 0 0,0-1 0,1 1 0,-1 0 0,0 0 0,1 0 0,-1 0 0,0 0 0,1 0 0,-1 0 0,0 0 0,0-1 0,1 1 0,-1 0 0,1 0 0,17-10 0,2-8 0,35-37 0,-41 39 0,1 1 0,0 0 0,1 2 0,25-18 0,-41 30 0,1 1 0,-1 0 0,0 0 0,1-1 0,-1 1 0,0 0 0,0 0 0,1 0 0,-1 0 0,0 0 0,1 0 0,-1-1 0,0 1 0,1 0 0,-1 0 0,0 0 0,1 0 0,-1 0 0,1 0 0,-1 0 0,0 0 0,1 0 0,-1 1 0,0-1 0,1 0 0,-1 0 0,0 0 0,1 0 0,-1 0 0,0 1 0,0-1 0,1 0 0,-1 0 0,0 0 0,0 1 0,1-1 0,-1 0 0,0 0 0,0 1 0,1-1 0,-1 1 0,4 19 0,-9 26 0,-2-4 0,2-19 0,2 0 0,-1 29 0,4-52 2,0 1 0,0-1 0,0 1 0,0-1 0,0 0 0,1 1 0,-1-1 0,0 1 1,0-1-1,0 0 0,1 1 0,-1-1 0,0 1 0,1-1 0,-1 0 0,0 0 0,1 1 0,-1-1 0,1 0 0,-1 1 0,0-1 0,1 0 0,-1 0 0,1 0 0,-1 1 1,0-1-1,1 0 0,-1 0 0,1 0 0,-1 0 0,1 0 0,-1 0 0,1 0 0,-1 0 0,1 0 0,-1 0 0,1 0 0,-1 0 0,0 0 0,1-1 0,-1 1 0,1 0 1,-1 0-1,1 0 0,-1-1 0,0 1 0,1-1 0,22-11-496,13-22-4751,-4-5-3539,-9 7-1327</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0.648"/>
    </inkml:context>
    <inkml:brush xml:id="br0">
      <inkml:brushProperty name="width" value="0.025" units="cm"/>
      <inkml:brushProperty name="height" value="0.025" units="cm"/>
      <inkml:brushProperty name="color" value="#66CC00"/>
    </inkml:brush>
  </inkml:definitions>
  <inkml:trace contextRef="#ctx0" brushRef="#br0">127 323 17969,'0'0'6961,"-9"7"-4163,7-5-2740,-15 12 966,0 1-1,-21 24 1,34-34-888,-1 1 1,1-1-1,0 1 0,0 0 1,0 0-1,1 1 1,0-1-1,1 1 1,-1 0-1,1-1 1,0 1-1,1 0 1,-2 13-1,4-19-136,-1 0 0,0 0 0,0 0 0,1 0 0,-1 0 0,1 0 0,-1 0 0,1 1 0,-1-1 0,1-1 0,0 1 0,-1 0 0,1 0 0,0 0 0,0 0 0,0 0 0,0-1 0,0 1 0,0 0 0,0-1 0,0 1 0,0-1 0,0 1 0,0-1 0,0 1 0,0-1 0,0 0 0,0 1 0,0-1 0,1 0 0,-1 0 0,0 0 0,0 0 0,0 0 0,0 0 0,1 0 0,-1-1 0,0 1 0,0 0 0,0-1 0,2 0 0,3 0 0,0 0 0,0-1 0,0 0 0,0 0 0,-1 0 0,12-6 0,4-10 0,0-1 0,-2-1 0,0-1 0,-1-1 0,-1 0 0,28-48 0,-59 95 0,2 0 0,1 1 0,1 0 0,1 1 0,-7 38 0,16-64 0,0-1 0,0 1 0,0-1 0,0 0 0,0 1 0,0-1 0,0 1 0,0-1 0,0 1 0,0-1 0,0 0 0,0 1 0,0-1 0,0 1 0,1-1 0,-1 0 0,0 1 0,0-1 0,1 0 0,-1 1 0,0-1 0,0 0 0,1 1 0,-1-1 0,0 0 0,1 1 0,-1-1 0,1 0 0,-1 0 0,0 0 0,1 1 0,-1-1 0,0 0 0,1 0 0,-1 0 0,2 0 0,20-3 0,18-16 0,-23 8-254,0 0-1,-2-1 1,1 0 0,-1-2-1,-1 0 1,-1 0 0,0-1 0,-1-1-1,0 0 1,18-35 0,-20 31 332,54-116-260,-56 116 600,0-1 0,-2-1 0,0 1 0,4-36 0,-10 57-412,0-1 0,1 1 0,-1 0 0,0 0 0,0-1 0,0 1 0,0 0 0,0 0 0,0-1 0,1 1 0,-1 0 0,0-1 0,0 1 0,0 0 0,0 0 0,0-1 0,0 1 0,0 0 0,0-1 0,0 1 0,-1 0 0,1 0 0,0-1 0,0 1 0,0 0 0,0 0 0,0-1 0,0 1 0,0 0 0,-1 0 0,1-1 0,0 1 0,0 0 0,0 0 0,-1-1 0,1 1 0,0 0 0,0 0 0,-1 0 0,1 0 0,0 0 0,0-1 0,-1 1 0,1 0 0,0 0 0,0 0 0,-1 0 0,1 0 0,0 0 0,-1 0 0,1 0 0,0 0 0,0 0 1,-1 0-1,1 0 0,-1 0 0,-18 16 248,-16 29-40,0 3-214,-56 83 0,77-109 0,2 0 0,0 1 0,2 0 0,-8 27 0,16-46 0,1 0 0,0 0 0,0 0 0,0 0 0,1 0 0,-1 0 0,1 0 0,0 0 0,0 0 0,0 1 0,1-1 0,-1 0 0,2 4 0,-1-6 0,1-1 0,-1 1 0,0-1 0,0 1 0,1-1 0,-1 0 0,0 1 0,1-1 0,-1 0 0,1 0 0,0 0 0,-1 0 0,1-1 0,0 1 0,0 0 0,0-1 0,-1 1 0,1-1 0,0 1 0,0-1 0,0 0 0,0 0 0,0 0 0,0 0 0,0 0 0,0 0 0,-1-1 0,5 0 0,5-1 0,-1 0 0,1-1 0,0 0 0,0 0 0,-1-2 0,0 1 0,0-1 0,0 0 0,17-14 0,4-6 0,42-41 0,-5 2 0,-68 64 0,1 0 0,-1-1 0,0 1 0,0 0 0,0 0 0,1 0 0,-1-1 0,0 1 0,0 0 0,0 0 0,1 0 0,-1 0 0,0 0 0,1-1 0,-1 1 0,0 0 0,0 0 0,1 0 0,-1 0 0,0 0 0,1 0 0,-1 0 0,0 0 0,0 0 0,1 0 0,-1 0 0,0 0 0,1 0 0,-1 0 0,0 0 0,0 0 0,1 1 0,-1-1 0,0 0 0,1 0 0,-1 0 0,0 0 0,0 1 0,0-1 0,1 0 0,-1 0 0,0 0 0,0 1 0,0-1 0,1 0 0,-1 0 0,0 1 0,0-1 0,0 0 0,0 0 0,0 1 0,0-1 0,1 0 0,-1 0 0,0 1 0,0-1 0,0 1 0,1 29 0,-9 34 0,4-22 0,5-41 0,-1-1 0,0 1 0,0 0 0,1 0 0,-1-1 0,0 1 0,1 0 0,-1-1 0,1 1 0,-1 0 0,1-1 0,-1 1 0,1 0 0,-1-1 0,1 1 0,0-1 0,-1 1 0,1-1 0,0 0 0,-1 1 0,1-1 0,0 1 0,0-1 0,-1 0 0,1 0 0,0 0 0,0 1 0,-1-1 0,1 0 0,0 0 0,0 0 0,0 0 0,-1 0 0,1 0 0,0 0 0,0-1 0,0 1 0,-1 0 0,1 0 0,0-1 0,0 1 0,-1 0 0,1-1 0,1 0 0,19-8 0,0-1 0,-1-1 0,0-1 0,28-22 0,35-20 0,-75 49 0,53-25 0,-58 29 0,1-1 0,-1 1 0,1 0 0,0-1 0,-1 2 0,1-1 0,0 0 0,0 1 0,-1 0 0,1 0 0,0 0 0,0 0 0,6 2 0,-9-1 0,0 0 0,0-1 0,0 1 0,-1 0 0,1 1 0,0-1 0,-1 0 0,1 0 0,0 0 0,-1 0 0,0 0 0,1 1 0,-1-1 0,0 0 0,1 0 0,-1 1 0,0-1 0,0 0 0,0 0 0,0 1 0,0-1 0,-1 2 0,-3 29 0,-16 16 0,16-40 0,1-1 0,0 0 0,0 1 0,0 0 0,1-1 0,-2 13 0,6-20 0,0-1 0,0 1 0,1 0 0,-1-1 0,0 1 0,0-1 0,0 0 0,0 0 0,0 0 0,0 0 0,0 0 0,0 0 0,3-3 0,90-77 0,-64 54 0,0 0 0,43-26 0,-74 52 0,1 0 0,0 1 0,-1-1 0,1 1 0,0-1 0,0 1 0,0-1 0,-1 1 0,1 0 0,0-1 0,0 1 0,0 0 0,0 0 0,0-1 0,0 1 0,-1 0 0,1 0 0,0 0 0,0 0 0,0 0 0,0 0 0,0 0 0,0 1 0,0-1 0,0 0 0,0 1 0,0 0 0,0 0 0,-1 0 0,0 0 0,1 0 0,-1 0 0,0 0 0,1 0 0,-1 0 0,0 0 0,0 0 0,0 0 0,0 1 0,0-1 0,0 0 0,0 0 0,0 0 0,-1 0 0,1 1 0,-23 62 0,19-53 0,1-3 0,-1 1 0,0 1 0,1-1 0,0 1 0,0 0 0,1 0 0,1 0 0,-1 18 0,2-28 0,0 1 0,0-1 0,1 1 0,-1-1 0,0 1 0,1-1 0,-1 1 0,1-1 0,-1 0 0,1 1 0,-1-1 0,1 0 0,-1 1 0,1-1 0,-1 0 0,1 1 0,-1-1 0,1 0 0,-1 0 0,1 0 0,0 0 0,-1 0 0,1 1 0,-1-1 0,1 0 0,-1 0 0,1 0 0,0-1 0,-1 1 0,1 0 0,-1 0 0,1 0 0,0 0 0,0-1 0,23-5 0,0-8-44,-1 0 0,-1-1 0,0-2 0,-1 0 0,-1-1 0,0-1 0,28-35 0,-41 48-7226,-12 19 4847,-6 14-225,8-11-2276,15-13-9137</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1.285"/>
    </inkml:context>
    <inkml:brush xml:id="br0">
      <inkml:brushProperty name="width" value="0.025" units="cm"/>
      <inkml:brushProperty name="height" value="0.025" units="cm"/>
      <inkml:brushProperty name="color" value="#66CC00"/>
    </inkml:brush>
  </inkml:definitions>
  <inkml:trace contextRef="#ctx0" brushRef="#br0">110 58 12139,'12'-13'6331,"-19"13"415,-24 18 805,-27 25-7551,57-40 0,0 0 0,0-1 0,1 1 0,-1-1 0,1 1 0,0 0 0,0 0 0,0-1 0,0 1 0,0 0 0,2 4 0,-2 16 0,-1-20 0,0 0 0,0-1 0,0 1 0,-1-1 0,1 1 0,-1-1 0,1 0 0,-1 1 0,0-1 0,0 0 0,-4 3 0,5-4 0,21-12 0,42-16 0,-47 22 0,0-1 0,-1-1 0,0 0 0,0-1 0,22-16 0,-18 9 0,-9 9 0,-1 0 0,0 0 0,-1-1 0,0 0 0,0 0 0,0 0 0,-1-1 0,8-13 0,-14 21 0,0 0 0,0-1 0,0 1 0,0 0 0,0-1 0,0 1 0,0 0 0,1-1 0,-1 1 0,0 0 0,0-1 0,0 1 0,-1 0 0,1-1 0,0 1 0,0-1 0,0 1 0,0 0 0,0-1 0,0 1 0,0 0 0,-1 0 0,1-1 0,0 1 0,0 0 0,0-1 0,-1 1 0,1 0 0,0 0 0,0-1 0,-1 1 0,1 0 0,0 0 0,0 0 0,-1-1 0,1 1 0,0 0 0,-1 0 0,0 0 0,-20-3 0,-22 11 0,30-1 0,0 1 0,1 0 0,0 1 0,1 0 0,0 1 0,0 0 0,1 1 0,1 0 0,-1 0 0,2 1 0,0 0 0,0 1 0,-9 21 0,16-32-33,0 1-1,0 0 1,0-1-1,1 1 1,-1 0 0,1 0-1,0 0 1,0-1-1,0 1 1,0 0 0,0 0-1,0 0 1,1-1-1,-1 1 1,1 0-1,0 0 1,0-1 0,0 1-1,0-1 1,0 1-1,1-1 1,2 4 0,-1-3-134,0 0 1,0-1 0,0 1-1,1-1 1,-1 1 0,1-1 0,0-1-1,-1 1 1,1 0 0,0-1 0,0 0-1,0 0 1,8 2 0,-3-2-511,0 0 1,0-1-1,0 1 1,0-2-1,0 1 1,-1-1 0,1-1-1,0 0 1,0 0-1,0 0 1,-1-1-1,0 0 1,16-9-1,7-15-16256</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2.437"/>
    </inkml:context>
    <inkml:brush xml:id="br0">
      <inkml:brushProperty name="width" value="0.025" units="cm"/>
      <inkml:brushProperty name="height" value="0.025" units="cm"/>
      <inkml:brushProperty name="color" value="#66CC00"/>
    </inkml:brush>
  </inkml:definitions>
  <inkml:trace contextRef="#ctx0" brushRef="#br0">1 1 5157,'0'0'15310,"1"9"-13164,1 110 691,-3-37-2903,1-81 40,0-1-1,0 1 1,0 0-1,0-1 1,0 1-1,0-1 1,0 1-1,0 0 1,0-1-1,0 1 1,0-1-1,0 1 1,1-1-1,-1 1 1,0 0 0,0-1-1,1 1 1,-1-1-1,0 1 1,1-1-1,-1 0 1,1 1-1,-1-1 1,1 1-1,-1-1 1,1 0-1,-1 1 1,1-1-1,-1 0 1,1 1 0,-1-1-1,1 0 1,-1 0-1,1 0 1,0 1-1,-1-1 1,1 0-1,-1 0 1,1 0-1,-1 0 1,1 0-1,0 0 1,-1 0-1,1 0 1,-1-1-1,1 1 1,0 0 0,-1 0-1,1 0 1,-1-1-1,1 1 1,-1 0-1,1 0 1,-1-1-1,1 1 1,-1-1-1,2 0 1,28-24-8,-17 1 468,-1 1 1,-1-2-1,-1 0 1,13-49-1,-23 240 917,5-153 470,4-21-1208,6-21-1590,-8 1-2573,-1 0-2893</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3.125"/>
    </inkml:context>
    <inkml:brush xml:id="br0">
      <inkml:brushProperty name="width" value="0.025" units="cm"/>
      <inkml:brushProperty name="height" value="0.025" units="cm"/>
      <inkml:brushProperty name="color" value="#66CC00"/>
    </inkml:brush>
  </inkml:definitions>
  <inkml:trace contextRef="#ctx0" brushRef="#br0">1 19 16143,'0'0'8830,"1"10"-7164,16 186 1974,-17-195-3614,0 1 0,0-1 0,0 1 0,1-1-1,-1 1 1,0-1 0,1 1 0,-1-1 0,1 1 0,-1-1-1,1 0 1,0 1 0,0-1 0,-1 0 0,1 1-1,0-1 1,0 0 0,0 0 0,0 0 0,1 0 0,-1 0-1,0 0 1,0 0 0,1 0 0,-1-1 0,0 1 0,3 0-1,-2 0 36,1-2 0,-1 1 0,1 0 0,-1 0 0,1-1-1,-1 0 1,0 1 0,1-1 0,-1 0 0,0 0 0,1 0-1,-1 0 1,0-1 0,4-2 0,7-7 148,1 0 0,-2-1 0,18-21 0,54-71-193,-84 103-16,0 1 0,0-1 0,0 1 0,1 0 0,-1 0 0,0-1 0,0 1 0,1 0 0,-1-1 0,0 1 0,1 0 0,-1 0 0,0-1 0,1 1 0,-1 0 0,0 0 0,1 0 0,-1 0 0,0-1 0,1 1 0,-1 0 0,1 0 0,-1 0 0,0 0 0,1 0 0,-1 0 0,0 0 0,1 0 0,-1 0 0,1 0 0,-1 0 0,0 0 0,1 0 0,-1 1 0,1-1 0,-1 0 0,1 0 0,4 17 0,-4 38 0,-2-43 0,0 82 0,1-94 0,0 0 0,0 1 0,0-1 0,0 0 0,0 0 0,0 1 0,0-1 0,0 0 0,1 0 0,-1 1 0,0-1 0,0 0 0,0 0 0,0 1 0,1-1 0,-1 0 0,0 0 0,0 0 0,1 0 0,-1 1 0,0-1 0,0 0 0,1 0 0,-1 0 0,0 0 0,0 0 0,1 0 0,-1 0 0,0 0 0,0 0 0,1 0 0,-1 0 0,0 0 0,1 0 0,-1 0 0,0 0 0,0 0 0,1 0 0,-1 0 0,0 0 0,0 0 0,1 0 0,-1 0 0,0-1 0,0 1 0,1 0 0,-1 0 0,0 0 0,0 0 0,1-1 0,-1 1 0,0 0 0,0 0 0,0-1 0,0 1 0,1 0 0,-1-1 0,16-11 0,9-16 0,40-54 0,-45 54 0,1 1 0,36-36 0,-56 63 0,-1-1 0,1 0 0,0 0 0,-1 1 0,1-1 0,0 1 0,-1-1 0,1 1 0,0-1 0,0 1 0,-1-1 0,1 1 0,0 0 0,0-1 0,0 1 0,0 0 0,0-1 0,-1 1 0,1 0 0,0 0 0,0 0 0,0 0 0,0 0 0,0 0 0,0 0 0,1 1 0,-1 0 0,0 0 0,0 0 0,0 0 0,0 0 0,-1 0 0,1 0 0,0 0 0,-1 0 0,1 0 0,-1 0 0,1 0 0,-1 1 0,1-1 0,-1 0 0,0 0 0,1 3 0,0 65 0,-2-55 0,1 129 0,0-143 3,0 0-1,0 1 1,0-1-1,0 0 1,0 0-1,0 0 1,0 1-1,1-1 1,-1 0-1,0 0 1,0 0 0,0 1-1,0-1 1,0 0-1,0 0 1,0 0-1,1 1 1,-1-1-1,0 0 1,0 0-1,0 0 1,1 0-1,-1 0 1,0 0 0,0 1-1,0-1 1,1 0-1,-1 0 1,0 0-1,0 0 1,0 0-1,1 0 1,-1 0-1,0 0 1,0 0 0,1 0-1,-1 0 1,0 0-1,0 0 1,0 0-1,1 0 1,-1 0-1,0 0 1,0 0-1,1 0 1,-1 0 0,0-1-1,0 1 1,0 0-1,0 0 1,1 0-1,-1 0 1,0 0-1,0-1 1,0 1-1,0 0 1,1 0-1,-1 0 1,0 0 0,0-1-1,0 1 1,0 0-1,12-12-803,-3-10-3400,-1-5-4634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3.860"/>
    </inkml:context>
    <inkml:brush xml:id="br0">
      <inkml:brushProperty name="width" value="0.025" units="cm"/>
      <inkml:brushProperty name="height" value="0.025" units="cm"/>
    </inkml:brush>
  </inkml:definitions>
  <inkml:trace contextRef="#ctx0" brushRef="#br0">16 37 12043,'0'0'14510,"26"-18"-16816,-42 9-1442,-9 0-3266</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4.151"/>
    </inkml:context>
    <inkml:brush xml:id="br0">
      <inkml:brushProperty name="width" value="0.025" units="cm"/>
      <inkml:brushProperty name="height" value="0.025" units="cm"/>
      <inkml:brushProperty name="color" value="#66CC00"/>
    </inkml:brush>
  </inkml:definitions>
  <inkml:trace contextRef="#ctx0" brushRef="#br0">0 385 10025,'0'0'16939,"10"5"-14654,-6-3-2155,1 1 1,0-1-1,0 1 0,0-1 0,0-1 1,0 1-1,0-1 0,0 0 1,1 0-1,-1-1 0,0 1 1,1-1-1,-1 0 0,0-1 0,1 1 1,-1-1-1,0 0 0,1 0 1,-1-1-1,0 0 0,0 0 1,0 0-1,-1 0 0,1-1 0,0 0 1,7-6-1,-3 2-130,0 0 0,-1-1 0,-1-1 0,1 1 0,-1-1 0,0 0 0,-1-1 0,0 0 0,-1 0 0,0 0 0,0 0 0,-1-1 0,-1 0 0,0 0 0,2-14 0,-4 24 0,-1 0 0,0-1 0,0 1 0,0 0 0,0 0 0,0-1 0,0 1 0,0 0 0,0-1 0,-1 1 0,1 0 0,0 0 0,-1 0 0,1-1 0,-1 1 0,0 0 0,1 0 0,-1 0 0,0 0 0,1 0 0,-1 0 0,0 0 0,0 0 0,0 0 0,0 1 0,0-1 0,0 0 0,0 0 0,0 1 0,0-1 0,-1 1 0,1-1 0,0 1 0,0-1 0,0 1 0,-1 0 0,1 0 0,0-1 0,0 1 0,-1 0 0,1 0 0,0 0 0,-1 1 0,1-1 0,0 0 0,0 0 0,-3 1 0,-1 0 0,0 1 0,0-1 0,0 1 0,1 0 0,-1 0 0,0 1 0,1-1 0,0 1 0,-1 0 0,1 0 0,-4 4 0,-2 6 0,1 0 0,0 1 0,1 0 0,0 1 0,1 0 0,0 0 0,2 0 0,0 1 0,0 0 0,2 0 0,0 0 0,0 0 0,2 0 0,0 1 0,2 18 0,-2-33 0,1-1 1,0 1-1,0 0 0,1-1 1,-1 1-1,0-1 0,0 1 0,1-1 1,-1 1-1,1-1 0,0 1 1,-1-1-1,1 1 0,0-1 1,0 0-1,0 1 0,0-1 0,0 0 1,0 0-1,0 0 0,0 1 1,0-1-1,0 0 0,1-1 1,-1 1-1,1 0 0,-1 0 1,0-1-1,1 1 0,-1 0 0,1-1 1,-1 0-1,1 1 0,0-1 1,-1 0-1,1 0 0,-1 0 1,1 0-1,0 0 0,-1 0 0,1 0 1,-1 0-1,1-1 0,-1 1 1,1-1-1,-1 1 0,2-1 1,6-2-12,0 0 1,-1-1-1,1 0 1,-1 0-1,0-1 1,15-11-1,-1-2-1252,-1-2 0,-1-1-1,-1 0 1,0-2 0,-2 0-1,27-47 1,-34 50-113,0 0 1,-1-1 0,-1 0-1,-1-1 1,-1 1-1,-1-1 1,-1-1 0,-1 1-1,0-29 1,-2 49 1495,-1 0 0,0 1-1,0-1 1,0 1 0,0-1 0,0 0 0,-1 1 0,1-1 0,0 1-1,-1-1 1,1 1 0,-1-1 0,0 1 0,1-1 0,-1 1 0,0-1-1,-2-1 1,2 2 43,1 1 1,-1 0-1,0 0 0,1-1 0,-1 1 0,0 0 0,0 0 0,1 0 0,-1 0 1,0 0-1,0 0 0,1 0 0,-1 0 0,0 0 0,0 0 0,1 1 0,-1-1 1,0 0-1,0 0 0,1 1 0,-1-1 0,0 0 0,1 1 0,-1-1 1,0 1-1,-4 4 442,0-1 1,0 0-1,0 1 1,1 0-1,0 0 1,0 0-1,-4 7 1,-4 8 247,1 1 1,0 1-1,2 0 1,1 0 0,0 1-1,2 0 1,0 0-1,2 0 1,-2 31 0,6-53-833,0 0 1,1 0 0,-1 0 0,1 0-1,-1 0 1,1 0 0,0 0 0,-1 0-1,1-1 1,0 1 0,-1 0-1,1 0 1,0-1 0,0 1 0,0 0-1,0-1 1,0 1 0,0-1 0,0 1-1,0-1 1,0 1 0,0-1 0,0 0-1,0 0 1,0 1 0,0-1 0,0 0-1,1 0 1,-1 0 0,0 0 0,0 0-1,0 0 1,2-1 0,42-3 210,10-8-135,-35 7-109,0 1 0,0 1-1,26-1 1,-44 4 12,-1 1-1,1-1 1,0 1-1,0-1 1,0 1 0,-1 0-1,1 0 1,0 0-1,-1 0 1,1 0-1,-1 0 1,1 0-1,-1 1 1,1-1-1,-1 0 1,0 1 0,0-1-1,1 1 1,-1 0-1,0-1 1,-1 1-1,1 0 1,0-1-1,0 1 1,-1 0-1,1 0 1,-1 0 0,0 0-1,1 0 1,-1 0-1,0-1 1,0 4-1,1 13 318,0 0 0,-2 29 0,0-24 210,13-35-132,-5-9-395,0-1 0,-2 1 0,0-1 0,-1 0 0,-2 0 0,0-1 0,-3-43 0,1 51 0,1 18-219,-1 1 0,1-1 0,0 0 0,0 0 0,0 0 0,0-1 0,1 1 0,-1 0 0,1 0 1,0-1-1,-1 1 0,1-1 0,0 1 0,1-1 0,-1 0 0,0 0 0,5 3 0,-3-2-340,0 0 1,0 0 0,1 0-1,-1-1 1,1 1-1,-1-1 1,1 0-1,0-1 1,0 1-1,6 0 1,18-1-3836,6-1-1115</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4.526"/>
    </inkml:context>
    <inkml:brush xml:id="br0">
      <inkml:brushProperty name="width" value="0.025" units="cm"/>
      <inkml:brushProperty name="height" value="0.025" units="cm"/>
      <inkml:brushProperty name="color" value="#66CC00"/>
    </inkml:brush>
  </inkml:definitions>
  <inkml:trace contextRef="#ctx0" brushRef="#br0">70 206 20884,'0'0'8584,"-39"66"-5926,27-41-2017,3-3-641,4-3 0,5-7 0,0-9 0,9-3 0,2 0 0,-1-11 0,-3-6-1505,-7-1-2595,0-2-1153,-7-7-2723</inkml:trace>
  <inkml:trace contextRef="#ctx0" brushRef="#br0" timeOffset="1">1 0 19026,'0'0'8328,"21"46"-10314,7-40-384,7-3-1570,0 0-1665,-1-1-2179</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4.853"/>
    </inkml:context>
    <inkml:brush xml:id="br0">
      <inkml:brushProperty name="width" value="0.025" units="cm"/>
      <inkml:brushProperty name="height" value="0.025" units="cm"/>
      <inkml:brushProperty name="color" value="#66CC00"/>
    </inkml:brush>
  </inkml:definitions>
  <inkml:trace contextRef="#ctx0" brushRef="#br0">83 1 10602,'0'0'17889,"-7"9"-17649,-9 10-178,-1 0 1,-23 18-1,41-36-57,-1 0-1,0-1 1,0 1 0,1-1-1,-1 1 1,0 0 0,1-1-1,-1 1 1,1-1 0,-1 1-1,0-1 1,1 0 0,-1 1-1,1-1 1,-1 1 0,1-1-1,0 0 1,-1 1 0,1-1-1,-1 0 1,1 0 0,0 1-1,-1-1 1,1 0 0,-1 0-1,1 0 1,0 0 0,-1 0-1,1 0 1,0 0 0,40 12-374,-19-6-53,-6-1 92,42 17-485,-57-22 845,1 1 0,0-1-1,-1 1 1,1 0 0,-1 0-1,1 0 1,-1 0-1,1 0 1,-1 0 0,0 0-1,0 1 1,1-1 0,-1 0-1,0 1 1,0-1 0,0 1-1,-1-1 1,1 1-1,0-1 1,0 1 0,-1 0-1,1-1 1,-1 1 0,0 0-1,1-1 1,-1 1-1,0 2 1,-1-2 115,0 1 0,0-1-1,-1 0 1,1 0 0,0 0 0,-1 0-1,0-1 1,1 1 0,-1 0 0,0-1-1,0 1 1,0-1 0,0 1 0,0-1-1,0 0 1,-1 0 0,-2 1 0,-46 17 1185,45-17-1091,-1 1-178,1-1 1,-1 0-1,0-1 0,0 0 1,1 0-1,-1 0 0,0-1 1,0 0-1,-13-2 1,19 2-156,0-1 1,0 1 0,1-1 0,-1 1 0,0-1 0,0 0-1,1 1 1,-1-1 0,1 0 0,-1 0 0,1 1 0,-1-1-1,1 0 1,-1 0 0,1 0 0,0 0 0,-1 0 0,1 0-1,0 0 1,0 1 0,0-1 0,0 0 0,0 0 0,0 0-1,0 0 1,0 0 0,0 0 0,0 0 0,0 0 0,1 0-1,-1-1 1,12-31-5595,7 8 665,4-3-1154</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5.243"/>
    </inkml:context>
    <inkml:brush xml:id="br0">
      <inkml:brushProperty name="width" value="0.025" units="cm"/>
      <inkml:brushProperty name="height" value="0.025" units="cm"/>
      <inkml:brushProperty name="color" value="#66CC00"/>
    </inkml:brush>
  </inkml:definitions>
  <inkml:trace contextRef="#ctx0" brushRef="#br0">126 1 9897,'0'0'17323,"-1"10"-16378,-9 71 694,4-50-1554,2 1 1,0-1-1,3 1 1,1-1-1,1 1 1,10 62-1,-8-85-664,6 28-1377,-10-30-2476,-10-19-4637,-25-34 8167,-15-21 7147,48 62-5436,0 0 0,0 0 0,0 0 0,1-1 0,0 1 0,0-1 0,0 1 0,1-1 0,-1 0 0,1-9 0,1 14-705,0-1-1,1 1 1,-1 0-1,1-1 0,-1 1 1,1 0-1,0 0 0,-1-1 1,1 1-1,0 0 1,0 0-1,0 0 0,0 0 1,0 0-1,0 0 1,0 0-1,0 0 0,0 1 1,0-1-1,1 0 0,-1 1 1,0-1-1,1 1 1,-1-1-1,0 1 0,1-1 1,-1 1-1,0 0 0,2 0 1,49-6 340,-46 6-311,41-2-88,-7 1-662,50-7 0,-74 5-1288,-1-1 0,0 0 0,24-10 0,16-14-10170</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6.255"/>
    </inkml:context>
    <inkml:brush xml:id="br0">
      <inkml:brushProperty name="width" value="0.025" units="cm"/>
      <inkml:brushProperty name="height" value="0.025" units="cm"/>
      <inkml:brushProperty name="color" value="#66CC00"/>
    </inkml:brush>
  </inkml:definitions>
  <inkml:trace contextRef="#ctx0" brushRef="#br0">0 192 6470,'1'-9'3198,"-1"8"-3109,4-78 3488,-2 70-2144,-1 0 0,1 0 0,0 0 0,5-11 0,-1 15 3312,-3 15-3141,0 16-837,-3 11 518,3 49-128,-2-78-1060,0 0 0,0 0 0,1 0 1,0 0-1,0-1 0,1 1 0,7 13 1,-9-20-74,-1 1 1,1-1 0,0 0-1,0 0 1,0 0 0,0 0 0,0 0-1,0 0 1,1-1 0,-1 1-1,0 0 1,0-1 0,1 1 0,-1 0-1,0-1 1,1 0 0,-1 1-1,0-1 1,1 0 0,-1 0 0,1 1-1,-1-1 1,0 0 0,1 0 0,-1-1-1,1 1 1,-1 0 0,0 0-1,1-1 1,-1 1 0,0-1 0,1 1-1,-1-1 1,0 1 0,0-1-1,1 0 1,-1 0 0,0 0 0,0 0-1,0 1 1,1-3 0,7-4 198,-1 0 1,-1-1-1,14-16 1,86-132-224,-107 156 0,0 0 0,0 0 0,0-1 0,0 1 0,0 0 0,1 0 0,-1 0 0,0 0 0,0-1 0,0 1 0,0 0 0,0 0 0,0 0 0,0 0 0,0 0 0,0-1 0,0 1 0,1 0 0,-1 0 0,0 0 0,0 0 0,0 0 0,0 0 0,0 0 0,1 0 0,-1-1 0,0 1 0,0 0 0,0 0 0,0 0 0,0 0 0,1 0 0,-1 0 0,0 0 0,0 0 0,0 0 0,0 0 0,1 0 0,-1 0 0,0 0 0,0 0 0,0 0 0,0 0 0,1 0 0,-1 0 0,0 1 0,0-1 0,0 0 0,0 0 0,1 0 0,-1 0 0,0 0 0,0 0 0,0 0 0,0 0 0,0 1 0,0-1 0,0 0 0,1 0 0,-1 0 0,0 0 0,0 0 0,0 1 0,0-1 0,0 0 0,0 0 0,0 0 0,0 1 0,4 22 0,-3 39 0,-1-53 0,0-5 0,-1 0 0,2 0 0,-1 1 0,0-1 0,1 0 0,0 0 0,2 7 0,-2-10 0,-1 0 0,1 0 0,0-1 0,-1 1 0,1 0 0,0-1 0,0 1 0,0-1 0,-1 1 0,1-1 0,0 1 0,0-1 0,0 1 0,0-1 0,0 0 0,0 0 0,0 1 0,0-1 0,0 0 0,0 0 0,0 0 0,0 0 0,0 0 0,0 0 0,0 0 0,0-1 0,0 1 0,0 0 0,0 0 0,-1-1 0,1 1 0,0-1 0,0 1 0,0-1 0,0 1 0,0-1 0,-1 1 0,1-1 0,1-1 0,16-12 0,0 0 0,0-1 0,-2-1 0,0-1 0,23-30 0,-9 11 0,-20 24 0,17-20 0,-26 31 0,-1 0 0,1 0 0,0 0 0,0 1 0,0-1 0,0 0 0,1 0 0,-1 0 0,0 1 0,0-1 0,0 1 0,1-1 0,-1 1 0,0-1 0,0 1 0,1 0 0,-1-1 0,0 1 0,1 0 0,-1 0 0,3 0 0,-2 3 0,-1-1 0,0 0 0,0 1 0,0-1 0,0 1 0,0-1 0,-1 1 0,1-1 0,-1 1 0,1 0 0,-1-1 0,0 1 0,0 0 0,0-1 0,0 1 0,-2 3 0,2 2 0,-1 27 0,0-18 0,1 0 0,3 27 0,-3-44 0,0 1 0,0-1 0,1 0 0,-1 0 0,0 0 0,1 1 0,-1-1 0,0 0 0,1 0 0,-1 0 0,0 0 0,1 0 0,-1 0 0,0 1 0,1-1 0,-1 0 0,1 0 0,-1 0 0,0 0 0,1 0 0,-1 0 0,0-1 0,1 1 0,-1 0 0,1 0 0,-1 0 0,0 0 0,1 0 0,-1 0 0,0-1 0,0 1 0,1 0 0,-1 0 0,0 0 0,1-1 0,-1 1 0,0 0 0,0-1 0,1 1 0,-1 0 0,0 0 0,0-1 0,0 1 0,1 0 0,-1-2 0,14-12 0,6-11 0,1-3 0,2 1 0,27-24 0,-49 49 0,0 1 0,0 0 0,0 0 0,0 0 0,1 0 0,-1 0 0,0 0 0,1 1 0,-1-1 0,0 0 0,1 1 0,-1-1 0,1 0 0,-1 1 0,1 0 0,-1-1 0,1 1 0,0 0 0,1 0 0,-2 0 0,0 1 0,0-1 0,0 1 0,-1-1 0,1 1 0,0 0 0,0-1 0,-1 1 0,1 0 0,-1-1 0,1 1 0,0 0 0,-1 0 0,1 0 0,-1 0 0,0-1 0,1 1 0,-1 0 0,0 0 0,1 0 0,-1 0 0,0 2 0,2 8 0,-2 0 0,1 1 0,-1-1 0,-2 12 0,1-13 0,-6 28-3605,1-9-4001,10-30 3614,7-19 575,2-7-7014</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7.171"/>
    </inkml:context>
    <inkml:brush xml:id="br0">
      <inkml:brushProperty name="width" value="0.025" units="cm"/>
      <inkml:brushProperty name="height" value="0.025" units="cm"/>
      <inkml:brushProperty name="color" value="#66CC00"/>
    </inkml:brush>
  </inkml:definitions>
  <inkml:trace contextRef="#ctx0" brushRef="#br0">31 123 3587,'0'0'16672,"2"12"-13826,0 0-2215,-1-1 0,-1 1 0,0-1 0,-1 1 0,0-1 0,0 1 0,-1-1-1,-1 1 1,-4 11 0,1-8 134,4-10-550,-1 0 1,1 0 0,1 0-1,-1 1 1,1-1 0,-1 0-1,1 1 1,1-1 0,-1 1 0,1-1-1,1 9 1,0-13-216,-1-1 0,1 0 0,0 1 0,0-1 0,0 0 0,0 0 0,0 1 0,-1-1 0,1 0 0,0 0 0,0 0 0,0 0 0,0-1 0,0 1 0,0 0 0,0 0 0,0 0 0,-1-1 0,1 1 0,0 0 0,0-1 0,0 1 0,-1-1 0,1 1 0,0-1 0,0 1 0,0-2 0,23-14 0,48-48 0,-45 37 0,33-23 0,-60 50 0,0-1 0,0 1 0,1-1 0,-1 1 0,1 0 0,-1-1 0,0 1 0,1 0 0,-1 0 0,1-1 0,-1 1 0,0 0 0,1 0 0,-1 0 0,1 0 0,-1-1 0,1 1 0,-1 0 0,1 0 0,-1 0 0,1 0 0,-1 0 0,1 0 0,-1 0 0,1 0 0,-1 0 0,1 1 0,-1-1 0,1 0 0,-1 0 0,0 0 0,1 1 0,-1-1 0,1 0 0,-1 0 0,1 1 0,-1-1 0,0 0 0,1 1 0,-1-1 0,0 0 0,1 1 0,-1 0 0,5 29 0,-12 46 0,6-69 0,-1 11 0,2-18 0,-1 1 0,1-1 0,0 0 0,0 1 0,0-1 0,0 0 0,-1 1 0,1-1 0,0 0 0,0 1 0,0-1 0,0 1 0,0-1 0,0 0 0,0 1 0,0-1 0,0 0 0,0 1 0,0-1 0,0 1 0,1-1 0,-1 0 0,0 1 0,0-1 0,0 0 0,0 1 0,1-1 0,-1 0 0,0 1 0,0-1 0,1 0 0,-1 0 0,0 1 0,0-1 0,1 0 0,-1 0 0,0 0 0,1 1 0,-1-1 0,0 0 0,1 0 0,-1 0 0,0 0 0,1 0 0,-1 1 0,0-1 0,1 0 0,-1 0 0,1 0 0,-1 0 0,0 0 0,1 0 0,-1 0 0,0 0 0,1-1 0,-1 1 0,1 0 0,-1 0 0,0 0 0,1 0 0,-1 0 0,0-1 0,1 1 0,-1 0 0,0 0 0,0 0 0,1-1 0,-1 1 0,11-8 0,-1 1 0,-1-1 0,0 0 0,0-1 0,15-19 0,3-2 0,-5 6 0,-15 15 0,1 0 0,-1 1 0,2 0 0,-1 0 0,1 1 0,1 0 0,16-10 0,-25 20 0,0-1 0,0 0 0,-1 1 0,0-1 0,1 0 0,-1 1 0,0-1 0,0 1 0,0-1 0,-1 4 0,-27 108 0,28-114 0,0 0 0,0 1 0,0-1 0,0 1 0,0-1 0,0 0 0,0 1 0,0-1 0,0 0 0,0 1 0,1-1 0,-1 1 0,0-1 0,0 0 0,0 1 0,1-1 0,-1 0 0,0 0 0,0 1 0,1-1 0,-1 0 0,0 1 0,0-1 0,1 0 0,-1 0 0,0 0 0,1 1 0,-1-1 0,0 0 0,1 0 0,-1 0 0,0 0 0,1 0 0,-1 0 0,1 1 0,-1-1 0,0 0 0,1 0 0,-1 0 0,0 0 0,1 0 0,-1 0 0,1-1 0,-1 1 0,0 0 0,1 0 0,-1 0 0,0 0 0,1 0 0,-1-1 0,0 1 0,1 0 0,-1 0 0,0 0 0,1-1 0,-1 1 0,18-10 0,-13 7-5,27-18-506,-2 0 0,0-2-1,51-53 1,-81 74 576,0 0 0,0 0 0,0 0 1,-1 0-1,1 0 0,0 0 0,-1 0 0,1 0 0,-1 1 0,0-1 0,0 0 1,1 0-1,-1 0 0,-2-2 0,2 3-37,1 0 0,0 1 1,0-1-1,-1 0 0,1 0 0,0 0 1,-1 1-1,1-1 0,-1 0 0,1 1 1,-1-1-1,0 0 0,1 1 0,-1-1 1,0 1-1,1-1 0,-1 1 0,0-1 0,1 1 1,-1-1-1,0 1 0,0 0 0,0-1 1,0 1-1,1 0 0,-1 0 0,0 0 1,0-1-1,0 1 0,0 0 0,0 0 1,1 0-1,-1 0 0,0 1 0,0-1 1,0 0-1,-1 1 0,0 1-28,1 0 0,0 0 0,-1 1 0,1-1 0,0 0 0,0 1 0,0-1 0,1 1 0,-1 0 0,1-1 0,-1 1 0,1-1 0,0 1 0,0 2 0,1 39 0,0-43 0,-1 0 0,1 0 0,0 0 0,0 0 0,0 0 0,0 0 0,0 0 0,0-1 0,1 1 0,-1 0 0,0-1 0,0 1 0,1-1 0,-1 1 0,0-1 0,0 1 0,1-1 0,-1 0 0,0 0 0,1 1 0,-1-1 0,1 0 0,-1 0 0,0 0 0,3-1 0,41-1 0,-43 2 0,5-1 0,0 0 0,0 0 0,0-1 0,0 1 0,-1-2 0,1 1 0,0-1 0,-1 0 0,9-5 0,-14 5 0,1-1 0,-1 1 0,0-1 0,-1 1 0,1-1 0,-1 0 0,1 1 0,-1-1 0,0-3 0,0-7 0,2-32 0,2-11 0,-1 57 0,-1 0 0,0 0 0,1 0 0,-1 0 0,0 0 0,1 0 0,-1 0 0,0 1 0,0-1 0,1 1 0,-1 0 0,3 1 0,3 2-1414,9 4-4667,-25-11-2124,-15-10-6428</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7.510"/>
    </inkml:context>
    <inkml:brush xml:id="br0">
      <inkml:brushProperty name="width" value="0.025" units="cm"/>
      <inkml:brushProperty name="height" value="0.025" units="cm"/>
      <inkml:brushProperty name="color" value="#66CC00"/>
    </inkml:brush>
  </inkml:definitions>
  <inkml:trace contextRef="#ctx0" brushRef="#br0">0 0 13325,'0'0'7142,"62"2"-7078,-42 3-3331</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7.977"/>
    </inkml:context>
    <inkml:brush xml:id="br0">
      <inkml:brushProperty name="width" value="0.025" units="cm"/>
      <inkml:brushProperty name="height" value="0.025" units="cm"/>
      <inkml:brushProperty name="color" value="#66CC00"/>
    </inkml:brush>
  </inkml:definitions>
  <inkml:trace contextRef="#ctx0" brushRef="#br0">9 11 12908,'0'0'12481,"-1"13"-10949,0-5-1288,-5 51 664,5-55-864,1 0-1,0 0 0,0 1 0,1-1 0,-1 0 1,1 0-1,0 0 0,0 0 0,0 0 0,0 0 1,1 0-1,4 7 0,-5-10-37,0 0 0,0 0 1,0 0-1,0 0 0,1 0 0,-1-1 0,0 1 0,0-1 1,1 1-1,-1-1 0,1 1 0,-1-1 0,0 0 0,1 1 1,-1-1-1,1 0 0,-1 0 0,1 0 0,-1 0 0,0 0 1,1-1-1,-1 1 0,1 0 0,-1-1 0,0 1 0,1-1 1,-1 1-1,0-1 0,1 0 0,-1 1 0,0-1 0,0 0 1,0 0-1,0 0 0,0 0 0,0 0 0,0 0 0,0 0 1,1-2-1,5-4 34,0-1 0,-1 0 1,0 0-1,6-10 1,-7 10 51,-1 0 1,0 0 0,0 0 0,-1-1 0,-1 1 0,1-1 0,-1 0 0,0 1 0,0-12-1,-22 74-551,7 16-4444,8-41-1132,1-5-4316</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8.679"/>
    </inkml:context>
    <inkml:brush xml:id="br0">
      <inkml:brushProperty name="width" value="0.025" units="cm"/>
      <inkml:brushProperty name="height" value="0.025" units="cm"/>
      <inkml:brushProperty name="color" value="#66CC00"/>
    </inkml:brush>
  </inkml:definitions>
  <inkml:trace contextRef="#ctx0" brushRef="#br0">17 90 1794,'0'0'8733,"0"-10"-4686,0 5-3260,-1-41 2170,1 44-2424,1 0 1,-1 0 0,0 0-1,1 0 1,-1 0 0,1 1 0,-1-1-1,1 0 1,0 0 0,0 1 0,0-1-1,0 0 1,2-2 0,-3 4-463,1 0-1,-1 0 1,0 0 0,1 0 0,-1 0 0,0 0 0,0 0 0,1 0 0,-1 0-1,0 0 1,0 0 0,1 0 0,-1 1 0,0-1 0,0 0 0,1 0 0,-1 0-1,0 0 1,0 0 0,1 1 0,-1-1 0,0 0 0,0 0 0,0 1 0,0-1-1,1 0 1,-1 0 0,0 0 0,0 1 0,0-1 0,0 0 0,0 1 0,0-1-1,0 0 1,0 0 0,0 1 0,0-1 0,0 0 0,0 0 0,0 1 0,0-1-1,0 0 1,0 1 0,0-1 0,0 0 0,0 0 0,0 1 0,1 18-6,0-18 109,0 66 660,-2-1 0,-4 1 0,-17 91 0,19-148-834,2-8 0,0 0 0,0 0 0,0 1 0,1-1 0,-1 1 0,1-1 0,0 0 0,-1 1 0,1-1 0,0 1 0,0-1 0,0 1 0,1-1 0,-1 1 0,2 3 0,1-7 0,-1-1 0,0 1 0,1-1 0,-1 0 0,0 0 0,0 0 0,0 0 0,0 0 0,0-1 0,-1 1 0,3-4 0,18-34 0,-14 24 0,1 0 0,19-27 0,-26 40 0,1 0 0,-1 0 0,1 1 0,0-1 0,-1 0 0,1 1 0,0 0 0,1 0 0,-1 0 0,0 0 0,0 0 0,1 1 0,-1-1 0,1 1 0,0 0 0,-1 0 0,1 0 0,7 0 0,-8 2 0,1 0 0,0 0 0,-1 0 0,1 1 0,-1-1 0,0 1 0,1 0 0,-1 0 0,0 0 0,0 1 0,0-1 0,-1 1 0,1-1 0,0 1 0,-1 0 0,0 0 0,1 0 0,-1 0 0,-1 1 0,1-1 0,0 0 0,-1 1 0,2 6 0,0-3 0,-1-1 0,0 0 0,0 1 0,0-1 0,-1 1 0,0-1 0,0 1 0,-1-1 0,0 1 0,0 0 0,-1-1 0,1 1 0,-4 10 0,1-12 0,0 0 0,0 0 0,-1-1 0,1 1 0,-1-1 0,-1 0 0,1 0 0,0 0 0,-1 0 0,0-1 0,0 0 0,0 0 0,0 0 0,0-1 0,-1 1 0,1-1 0,-12 2 0,12-2 0,-1-1 0,1 1 0,-1-1 0,1 0 0,-1-1 0,1 0 0,-1 0 0,1 0 0,-1 0 0,0-1 0,1 0 0,0 0 0,-1 0 0,1-1 0,0 0 0,-1 0 0,1 0 0,0-1 0,-4-2 0,7 3-253,0 1 1,0 0-1,0-1 1,0 1-1,0-1 1,1 0-1,-1 1 1,1-1-1,-1 0 1,1 0-1,0 0 1,-1 0-1,1 0 1,0-1-1,0 1 1,1 0-1,-1 0 1,0-1-1,1 1 0,-1 0 1,1-1-1,0-4 1,1 5-161,0 0 1,1 0-1,-1 0 1,1 0-1,-1 0 1,1 0-1,0 1 1,-1-1-1,1 0 1,0 1-1,0 0 1,0-1-1,0 1 1,1 0-1,-1 0 1,0 0-1,0 0 1,1 1-1,-1-1 1,1 0-1,3 1 1,23-7-6806</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9.022"/>
    </inkml:context>
    <inkml:brush xml:id="br0">
      <inkml:brushProperty name="width" value="0.025" units="cm"/>
      <inkml:brushProperty name="height" value="0.025" units="cm"/>
      <inkml:brushProperty name="color" value="#66CC00"/>
    </inkml:brush>
  </inkml:definitions>
  <inkml:trace contextRef="#ctx0" brushRef="#br0">1 145 13869,'0'0'15401,"9"2"-13831,-3 0-1490,-1-1 0,1 0 1,0 0-1,-1 0 0,1 0 1,0-1-1,0 0 0,-1 0 1,1-1-1,0 0 0,-1 0 0,1 0 1,0-1-1,-1 1 0,1-1 1,-1 0-1,0-1 0,0 0 1,0 1-1,0-2 0,0 1 0,-1 0 1,5-6-1,-4 4-80,-1-1 0,0 1 0,-1-1 0,0 0 0,0-1 0,0 1 0,0 0 0,-1-1 0,2-8 0,-4 14 0,1-1 0,-1 1 0,0-1 0,0 1 0,1-1 0,-1 1 0,0-1 0,0 1 0,0-1 0,0 1 0,-1-1 0,1 1 0,0-1 0,-1 1 0,1-1 0,-1 1 0,1 0 0,-1-1 0,0 1 0,1 0 0,-1-1 0,0 1 0,0 0 0,0 0 0,0 0 0,0 0 0,0 0 0,0 0 0,-1 0 0,1 0 0,0 0 0,0 1 0,-1-1 0,1 0 0,-1 1 0,1-1 0,0 1 0,-1 0 0,1-1 0,-1 1 0,1 0 0,-1 0 0,1 0 0,-1 0 0,1 0 0,-3 0 0,1 1 0,-1 0 0,1 0 0,0 0 0,-1 0 0,1 0 0,0 1 0,0-1 0,0 1 0,0 0 0,0 0 0,0 0 0,1 0 0,-1 1 0,1-1 0,0 1 0,-1-1 0,1 1 0,0 0 0,0 0 0,1 0 0,-3 6 0,-6 10 0,2 1 0,-9 27 0,11-29 0,1-4 0,0 0 0,1 0 0,1 0 0,0 0 0,-1 22 0,4-36-27,0 1 0,0-1 0,0 1 1,0-1-1,0 1 0,0-1 0,0 1 0,0-1 0,1 1 1,-1-1-1,0 0 0,0 1 0,0-1 0,1 1 0,-1-1 1,0 0-1,1 1 0,-1-1 0,0 0 0,0 1 0,1-1 1,-1 0-1,1 1 0,-1-1 0,0 0 0,1 0 0,-1 0 1,1 1-1,-1-1 0,1 0 0,-1 0 0,0 0 0,1 0 1,-1 0-1,1 0 0,0 0 0,24-4-2483,21-17-4253,-6-7-748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44.202"/>
    </inkml:context>
    <inkml:brush xml:id="br0">
      <inkml:brushProperty name="width" value="0.025" units="cm"/>
      <inkml:brushProperty name="height" value="0.025" units="cm"/>
    </inkml:brush>
  </inkml:definitions>
  <inkml:trace contextRef="#ctx0" brushRef="#br0">0 6 17457,'0'0'9609,"11"21"-13101,1-28-608,-4-13-2914</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9.365"/>
    </inkml:context>
    <inkml:brush xml:id="br0">
      <inkml:brushProperty name="width" value="0.025" units="cm"/>
      <inkml:brushProperty name="height" value="0.025" units="cm"/>
      <inkml:brushProperty name="color" value="#66CC00"/>
    </inkml:brush>
  </inkml:definitions>
  <inkml:trace contextRef="#ctx0" brushRef="#br0">191 1 13549,'0'0'9598,"-11"4"-6704,-7 6-2348,0 0 1,0 1-1,1 1 1,1 1-1,0 1 1,1 0-1,-24 28 1,34-37-510,-11 13 26,14-13 32,12-10 94,-9 5-188,7-6-22,1 0 0,-1 1 0,1 0 0,1 0 0,-1 1 0,1 0 0,0 1 0,0 0 0,0 1 0,0 0 0,0 0 0,14 1 0,-17 1-60,0 0 1,0 1-1,0-1 0,0 2 1,0-1-1,0 1 0,0 0 1,12 6-1,-16-7 91,-1 1 0,1-1 0,-1 1 0,0-1 1,0 1-1,0 0 0,0 0 0,0 0 0,0 0 0,0 0 0,0 1 0,-1-1 0,1 0 0,-1 1 0,0-1 0,0 1 0,0-1 0,0 1 1,0 0-1,0-1 0,-1 1 0,0 0 0,1 0 0,-1-1 0,0 1 0,0 3 0,-1-3 57,0-1-1,0 0 1,0 1-1,-1-1 1,1 0-1,0 0 1,-1 0 0,0 0-1,1 0 1,-1 0-1,0 0 1,0 0-1,0-1 1,0 1-1,0-1 1,0 1-1,-1-1 1,1 0 0,0 0-1,-1 0 1,-3 1-1,-56 16 1166,49-15-1232,0-1 0,-1-1 0,1 0 0,-25-2 0,38 1-35,0 0 0,-1 1 0,1-1 0,0 0 0,-1-1 0,1 1 0,0 0 0,-1 0 1,1 0-1,0 0 0,-1 0 0,1 0 0,0 0 0,0 0 0,-1 0 0,1-1 0,0 1 0,-1 0 0,1 0 0,0 0 0,0-1 0,-1 1 0,1 0 0,0 0 0,0-1 0,0 1 1,-1 0-1,1 0 0,0-1 0,0 1 0,0 0 0,0-1 0,0 1 0,0 0 0,0-1 0,-1 1 0,1 0 0,0-1 0,0 1 0,0-1 0,9-14-3435,16-11-4621,-2 10 1098</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09.707"/>
    </inkml:context>
    <inkml:brush xml:id="br0">
      <inkml:brushProperty name="width" value="0.025" units="cm"/>
      <inkml:brushProperty name="height" value="0.025" units="cm"/>
      <inkml:brushProperty name="color" value="#66CC00"/>
    </inkml:brush>
  </inkml:definitions>
  <inkml:trace contextRef="#ctx0" brushRef="#br0">119 15 17168,'0'0'12417,"-11"-4"-12096,10 3-317,-1 0 0,0 0-1,0 0 1,0 0-1,0 0 1,-1 0-1,1 0 1,0 1 0,0-1-1,-1 1 1,1-1-1,0 1 1,-1 0 0,1 0-1,0 0 1,-1 0-1,1 1 1,-1-1-1,1 0 1,0 1 0,0 0-1,-1 0 1,1-1-1,0 1 1,0 0 0,0 1-1,0-1 1,0 0-1,0 1 1,0-1-1,1 1 1,-1-1 0,0 1-1,1 0 1,-1 0-1,1 0 1,0 0 0,-1 0-1,1 0 1,0 0-1,0 0 1,0 4-1,0-5 6,-3 5 164,1 0 0,0 1 0,1-1-1,-1 1 1,1-1 0,0 1 0,1 0-1,-1 0 1,2 0 0,-1-1 0,1 13-1,2-17-137,0 1-1,1-1 0,-1 0 0,1 1 0,-1-1 0,1 0 1,0-1-1,0 1 0,0 0 0,0-1 0,0 0 0,0 0 0,0 0 1,1 0-1,-1 0 0,4 0 0,9 4 10,-11-3-44,0 1 0,0-1 0,-1 1 0,1 0 0,0 0 0,-1 1 0,0-1 0,0 1 0,0 0 0,7 9 0,-10-11 0,0-1 0,0 1 0,0 0 0,-1 0 0,1 0 0,0 0 0,-1-1 0,1 1 0,-1 0 0,0 0 0,0 0 0,1 0 0,-1 0 0,-1 0 0,1 0 0,0 0 0,0 0 0,-1 0 0,1 0 0,-1 0 0,0 0 0,1 0 0,-1-1 0,0 1 0,0 0 0,0-1 0,0 1 0,0 0 0,-1-1 0,1 1 0,0-1 0,-1 0 0,-2 3 0,-32 22 0,34-25 0,0 1 0,0-1 0,0 0 0,0 0 0,0 0 0,0 0 0,0-1 0,0 1 0,-1-1 0,1 1 0,0-1 0,0 0 0,-1 1 0,1-1 0,0-1 0,-5 1 0,6-3-255,0 0 0,0 0-1,1 0 1,-1 0 0,1 1 0,0-1 0,-1 0 0,1 0-1,0 0 1,1 0 0,-1 0 0,1 0 0,-1 0 0,2-5-1,3-3-2420,0-1 0,1 1-1,0 0 1,1 1 0,9-13 0,1 3-4921</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10.158"/>
    </inkml:context>
    <inkml:brush xml:id="br0">
      <inkml:brushProperty name="width" value="0.025" units="cm"/>
      <inkml:brushProperty name="height" value="0.025" units="cm"/>
      <inkml:brushProperty name="color" value="#66CC00"/>
    </inkml:brush>
  </inkml:definitions>
  <inkml:trace contextRef="#ctx0" brushRef="#br0">0 211 9577,'0'0'12252,"9"-2"-9855,2-1-1708,-1 0 0,1-1 0,-1-1 0,0 0 0,0 0 0,13-9 0,-20 12-534,1 0 0,-1-1 0,1 1 0,-1-1-1,0 0 1,0 0 0,0 0 0,-1 0 0,1-1 0,-1 1 0,1-1 0,-1 1 0,0-1 0,-1 0 0,1 0 0,-1 0 0,0 0-1,1 0 1,-2 0 0,1 0 0,0 0 0,-1-1 0,0-4 0,0 8-155,-1 0 0,0 1 0,1-1 0,-1 0 0,1 1 0,-1-1 0,0 1 0,1-1 0,-1 1 0,0-1 0,0 1 0,1 0 0,-1-1 0,0 1 0,0 0 0,0 0 0,1-1 0,-1 1 0,0 0 0,0 0 0,0 0 0,0 0 0,1 0 0,-3 0 0,-22 4 0,19 1 0,0 0 0,0 1 0,1 0 0,0 1 0,0-1 0,1 1 0,-1-1 0,1 2 0,1-1 0,-1 0 0,1 1 0,1-1 0,-1 1 0,1 0 0,1 0 0,-1 8 0,1-15 0,1-1 0,0 1 0,1 0 0,-1 0 0,0 0 0,0 0 0,0-1 0,0 1 0,1 0 0,-1 0 0,0 0 0,1-1 0,-1 1 0,1 0 0,-1 0 0,0-1 0,1 1 0,0 0 0,-1-1 0,1 1 0,-1-1 0,1 1 0,0-1 0,0 1 0,-1-1 0,1 1 0,0-1 0,0 0 0,-1 1 0,3-1 0,34 3 0,35-17 0,-56 9 0,37-9 0,-49 13 0,-1 1 0,0-1 0,0 1 0,0 0 0,1-1 0,-1 2 0,0-1 0,0 0 0,0 1 0,0-1 0,1 1 0,-1 0 0,3 1 0,-4 2 0,-1 0 0,1 0 0,-1 1 0,1-1 0,-1 0 0,-1 1 0,1-1 0,-1 1 0,1-1 0,-1 1 0,-1 8 0,1-11 0,0-6 0,2-14 0,1-10-53,0 1-1,-2-1 1,-1 0-1,-2 0 1,0 0 0,-10-40-1</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10.501"/>
    </inkml:context>
    <inkml:brush xml:id="br0">
      <inkml:brushProperty name="width" value="0.025" units="cm"/>
      <inkml:brushProperty name="height" value="0.025" units="cm"/>
      <inkml:brushProperty name="color" value="#66CC00"/>
    </inkml:brush>
  </inkml:definitions>
  <inkml:trace contextRef="#ctx0" brushRef="#br0">30 1 10890,'0'0'10015,"-3"8"-6588,-3 7-2817,1 0-1,1 0 0,0 1 0,1-1 0,1 1 0,0-1 1,1 1-1,2 22 0,-1-37-599,1 0 0,-1 1 1,0-1-1,1 0 0,-1 0 1,1 0-1,-1 0 0,1 0 1,0 0-1,0 0 0,-1 0 0,1 0 1,0 0-1,0 0 0,0 0 1,0 0-1,0-1 0,0 1 1,0 0-1,0-1 0,0 1 0,0-1 1,1 1-1,-1-1 0,0 0 1,0 1-1,0-1 0,1 0 1,-1 0-1,0 0 0,0 0 0,1 0 1,-1 0-1,0 0 0,0 0 1,0 0-1,1-1 0,-1 1 1,0-1-1,0 1 0,0-1 0,0 1 1,0-1-1,2 0 0,2-1 20,1-1 1,0 0-1,-1 0 0,1 0 0,-1 0 0,0-1 0,7-6 1,2-5 137,-1-1 1,-1-1-1,0 0 1,-1-1-1,-1 0 1,13-31-1,-38 125-702,13-68 340,0 1 0,0-1-1,1 0 1,0 1-1,1-1 1,0 17-1,4-20-3755,9-4-3390</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11.170"/>
    </inkml:context>
    <inkml:brush xml:id="br0">
      <inkml:brushProperty name="width" value="0.025" units="cm"/>
      <inkml:brushProperty name="height" value="0.025" units="cm"/>
      <inkml:brushProperty name="color" value="#66CC00"/>
    </inkml:brush>
  </inkml:definitions>
  <inkml:trace contextRef="#ctx0" brushRef="#br0">66 76 11883,'0'0'3331,"37"-62"-480,-27 49-641,-5 13 224,-5 5-1216,-5 25-161,-13 17 864,-5 14-287,-3 15-641,4 8-96,5 4-128,10-2-385,7-6-192,21-17-128,19-15-64,17-24-1089,11-23-2434,3-8-4165</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6.121"/>
    </inkml:context>
    <inkml:brush xml:id="br0">
      <inkml:brushProperty name="width" value="0.025" units="cm"/>
      <inkml:brushProperty name="height" value="0.025" units="cm"/>
      <inkml:brushProperty name="color" value="#66CC00"/>
    </inkml:brush>
  </inkml:definitions>
  <inkml:trace contextRef="#ctx0" brushRef="#br0">0 234 5958,'0'0'26163,"7"8"-25715,1 4-406,0 1 0,-1-1 0,0 1 0,-1 0 0,8 25-1,19 84-309,-18-64-579,-18-97-5482,-3-18 2312,-3 12 1778,-23-85-3600,26 111 7092,-1 1 0,-13-25 0,18 47 4604,1 13-4246,6 23-698,4-15-135,1 0 0,25 42 0,-31-59-584,0 0 0,1-1 0,1 0-1,-1 0 1,1-1 0,0 1 0,0-1-1,1 0 1,0-1 0,0 0 0,0 0-1,13 6 1,-18-10-173,-1 0 0,1-1-1,-1 1 1,1-1 0,0 0 0,-1 1-1,1-1 1,0 0 0,0 0 0,-1 0-1,1 0 1,0 0 0,-1 0 0,1 0-1,0-1 1,-1 1 0,1-1 0,0 1-1,-1-1 1,1 0 0,-1 0 0,1 1-1,-1-1 1,2-2 0,0 1 45,-1-1-1,0 0 1,0 1 0,0-1 0,0 0 0,0 0 0,-1-1-1,1 1 1,-1 0 0,0-1 0,1-4 0,2-11 226,-2 1 0,0-2 1,-1-27-1,-1 40-277,0-5-15,0-26 0,0 37 0,0 1 0,0-1 0,0 0 0,0 0 0,0 0 0,0 0 0,0 1 0,0-1 0,-1 0 0,1 0 0,0 1 0,-1-1 0,1 0 0,-1 0 0,1 1 0,-1-1 0,1 0 0,-1 1 0,1-1 0,-1 1 0,0-1 0,1 1 0,-1-1 0,0 1 0,1-1 0,-1 1 0,0-1 0,1 1 0,-1 0 0,0-1 0,0 1 0,-1 0 0,-1 10 0,5-3 0,1-41 0,-1 0 0,-2 0 0,-4-34 0,3 53 0,1 12 0,0 1 0,0-1 0,0 1 0,0-1 0,-1 1 0,1 0 0,-1-1 0,0 1 0,0-1 0,0 1 0,-2-4 0,2 5 0,-1 0 0,1 0 0,0 0 0,-1 0 0,1 0 0,-1 1 0,0-1 0,1 0 0,-1 1 0,1 0 0,-1-1 0,0 1 0,1 0 0,-1 0 0,0 0 0,0 0 0,-2 0 0,3 0-140,0 1-1,0-1 1,0 0-1,1 1 1,-1-1-1,0 1 1,0-1-1,0 1 1,1-1 0,-1 1-1,0-1 1,1 1-1,-1 0 1,0-1-1,1 1 1,-1 0-1,1 0 1,-1-1-1,1 1 1,0 0 0,-1 0-1,1 0 1,0 0-1,0 0 1,-1-1-1,1 1 1,0 0-1,0 0 1,0 0 0,0 1-1,-2 34-9062,2-31 7247,0 15-10269</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6.481"/>
    </inkml:context>
    <inkml:brush xml:id="br0">
      <inkml:brushProperty name="width" value="0.025" units="cm"/>
      <inkml:brushProperty name="height" value="0.025" units="cm"/>
      <inkml:brushProperty name="color" value="#66CC00"/>
    </inkml:brush>
  </inkml:definitions>
  <inkml:trace contextRef="#ctx0" brushRef="#br0">6 0 22421,'0'0'10346,"-6"47"-10346,17-20 0,-4 0 0,2-7 0,-3-4 0,0-8 0,0-8 0,-1 0-1121,-1-16-2114,-1-8-2467,0-3-3074</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6.825"/>
    </inkml:context>
    <inkml:brush xml:id="br0">
      <inkml:brushProperty name="width" value="0.025" units="cm"/>
      <inkml:brushProperty name="height" value="0.025" units="cm"/>
      <inkml:brushProperty name="color" value="#66CC00"/>
    </inkml:brush>
  </inkml:definitions>
  <inkml:trace contextRef="#ctx0" brushRef="#br0">13 0 13036,'0'0'18802,"-12"30"-27963,23-26 1666</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7.186"/>
    </inkml:context>
    <inkml:brush xml:id="br0">
      <inkml:brushProperty name="width" value="0.025" units="cm"/>
      <inkml:brushProperty name="height" value="0.025" units="cm"/>
      <inkml:brushProperty name="color" value="#66CC00"/>
    </inkml:brush>
  </inkml:definitions>
  <inkml:trace contextRef="#ctx0" brushRef="#br0">23 235 15759,'0'0'13170,"-2"7"-13037,-2 7-33,0 0 1,1 1-1,0-1 0,0 28 0,2-36-50,1 1 0,0 0 0,1 0 0,-1-1 0,1 1 0,0 0 0,1-1 0,0 1 0,0-1 0,0 0 0,1 1 0,0-1 0,7 11 0,-9-16-47,0 1 0,0-1-1,1 1 1,-1-1 0,0 0-1,1 0 1,-1 1 0,1-1-1,0 0 1,-1 0-1,1-1 1,0 1 0,0 0-1,-1-1 1,1 1 0,0-1-1,0 1 1,0-1 0,0 0-1,0 1 1,-1-1 0,1 0-1,3-1 1,-2 0 36,1 0-1,-1 0 1,0-1 0,0 1 0,0-1-1,0 0 1,0 0 0,-1 0-1,1 0 1,-1 0 0,1 0 0,2-4-1,4-5 170,0-1 0,-1 0 0,-1-1 0,0 0 0,6-14 0,-5 9-145,-1-1 0,-1 0-1,-1 0 1,-1 0-1,0-1 1,-2 1 0,0-1-1,-1 0 1,-1 0-1,-3-28 1,1 42-63,0 0 0,0 0 0,0 1 0,-1-1 0,0 1 0,0 0 0,0-1 0,-1 1 0,0 1 0,0-1 0,0 1 0,0-1 0,-1 1 0,1 0 0,-1 1 0,0-1 0,0 1 0,-1 0 0,1 0 0,-1 1 0,1-1 0,-1 1 0,0 1 0,0-1 0,0 1 0,0 0 0,0 0 0,0 1 0,0-1 0,0 2 0,0-1 0,-10 2 0,14-1 0,-1 1 0,1-1 0,-1 1 0,1-1 0,0 1 0,0 0 0,0 0 0,0 0 0,0 0 0,0 0 0,0 1 0,1-1 0,-1 0 0,1 1 0,0-1 0,-1 1 0,1 0 0,0-1 0,1 1 0,-1 0 0,0 0 0,1-1 0,0 1 0,-1 3 0,1-3 0,-1 0 0,1-1 0,0 1 0,0-1 0,0 1 0,0-1 0,1 1 0,-1 0 0,1-1 0,-1 1 0,1-1 0,0 1 0,0-1 0,0 0 0,0 1 0,1-1 0,-1 0 0,0 0 0,1 0 0,0 0 0,-1 0 0,1 0 0,0 0 0,0-1 0,0 1 0,4 2 0,2-2-8,0 0 0,0 0 1,1-1-1,-1 0 0,1 0 0,-1-1 0,1 0 0,12-2 1,-11 1-10,0 1 0,0 0 0,0 0 1,0 1-1,16 3 0,-23-3 2,0 1 1,0-1-1,0 1 0,0 0 0,0 0 0,0 0 1,-1 1-1,1-1 0,0 1 0,-1-1 1,0 1-1,0 0 0,0 0 0,0 0 0,0 0 1,-1 0-1,1 0 0,-1 1 0,0-1 1,0 0-1,1 5 0,2 11 52,0 0-1,2 30 1,-5-38-9,0 6-24,-1-13-74,0 0-1,1 1 1,-1-1-1,1 1 1,0-1-1,0 0 0,2 6 1,-3-10-100,1 0 1,-1 0-1,1 0 0,-1 0 1,0-1-1,1 1 0,-1 0 1,1-1-1,-1 1 1,0 0-1,1 0 0,-1-1 1,0 1-1,1-1 0,-1 1 1,0 0-1,0-1 1,1 1-1,-1-1 0,0 1 1,0 0-1,0-1 0,0 1 1,1-1-1,-1 1 1,0-1-1,0 1 0,0-1 1,0 1-1,0-1 0,3-30-5275,3-9-2087</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7.527"/>
    </inkml:context>
    <inkml:brush xml:id="br0">
      <inkml:brushProperty name="width" value="0.025" units="cm"/>
      <inkml:brushProperty name="height" value="0.025" units="cm"/>
      <inkml:brushProperty name="color" value="#66CC00"/>
    </inkml:brush>
  </inkml:definitions>
  <inkml:trace contextRef="#ctx0" brushRef="#br0">30 1 3203,'0'0'16239,"-1"8"-10986,-3 25-4109,2-1 0,1 1-1,2-1 1,1 1 0,10 48 0,-8-62-1113,0 0 0,1-1 1,1 1-1,1-2 1,0 1-1,2-1 0,0 0 1,0 0-1,2-1 0,0-1 1,16 18-1,-25-31-303,15 12-134,-3-10-5413,-19-14-5558,-13-8 8592,-29-14 5110,34 25-262,1-2-1,0 1 1,0-1-1,0-1 0,1-1 1,-17-20-1,27 29-1922,0 1 0,0-1 0,0 0 0,0 1 0,0-1 0,1 0-1,-1 0 1,1 0 0,-1 1 0,1-1 0,0 0 0,-1 0 0,1 0 0,0 0 0,0 0-1,1 0 1,-1 0 0,0 1 0,1-1 0,-1 0 0,1 0 0,-1 0 0,1 0 0,0 1-1,0-1 1,0 0 0,0 1 0,0-1 0,0 1 0,0-1 0,1 1 0,-1 0 0,0-1-1,1 1 1,-1 0 0,3-1 0,7-7-449,1 1 0,1 1 0,25-11 0,-15 6-385,6-4-3742,-3-4-4442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206"/>
    </inkml:context>
    <inkml:brush xml:id="br0">
      <inkml:brushProperty name="width" value="0.025" units="cm"/>
      <inkml:brushProperty name="height" value="0.025" units="cm"/>
    </inkml:brush>
  </inkml:definitions>
  <inkml:trace contextRef="#ctx0" brushRef="#br0">54 0 18642,'0'0'3939,"-34"73"-2529,27-33-834,-1 6-480,4 2-32,3-2-128,1-5 0,0-3-32,0-5-64,4-5-352,2-1-33,-3-6-352,-3-1-1633,0-2-1666,0-4-1698</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8.385"/>
    </inkml:context>
    <inkml:brush xml:id="br0">
      <inkml:brushProperty name="width" value="0.025" units="cm"/>
      <inkml:brushProperty name="height" value="0.025" units="cm"/>
      <inkml:brushProperty name="color" value="#66CC00"/>
    </inkml:brush>
  </inkml:definitions>
  <inkml:trace contextRef="#ctx0" brushRef="#br0">0 126 5317,'1'0'17713,"5"0"-13806,0 0-1024,6-4-865,2-6-1089,5-3-929,4-5 0,3 1 0,2 2 0,-1-2-1634,-4 2-4195,-6-1-4677</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8.869"/>
    </inkml:context>
    <inkml:brush xml:id="br0">
      <inkml:brushProperty name="width" value="0.025" units="cm"/>
      <inkml:brushProperty name="height" value="0.025" units="cm"/>
      <inkml:brushProperty name="color" value="#66CC00"/>
    </inkml:brush>
  </inkml:definitions>
  <inkml:trace contextRef="#ctx0" brushRef="#br0">115 45 17617,'0'0'3843,"-4"-8"-1595,-15-25-860,19 33-1370,0 0 0,-1 0 0,1-1 0,0 1 0,0 0 0,-1-1 0,1 1 0,0 0 0,-1 0 0,1 0 0,0-1 0,-1 1 0,1 0 0,0 0 0,-1 0 0,1 0 0,-1 0 0,1-1 0,0 1 0,-1 0 0,1 0 0,0 0 0,-1 0 0,1 0 0,-1 0 0,1 0 0,0 1 0,-1-1 0,1 0 0,-1 0 0,1 0 0,0 0 0,-1 0 0,1 1 0,0-1 0,-1 0 0,1 0 0,0 0 0,0 1 0,-1-1 0,1 0 0,0 0 0,-1 1 0,1-1 0,0 0 0,0 1 0,0-1 0,-1 0 0,1 1 1,0-1-1,0 1 0,0-1 0,0 0 0,0 1 0,0 0 0,-11 24 26,10-22 29,-5 10 49,-9 24 802,1 0 0,-14 64 0,28-100-906,0 0 0,-1 0 0,1 0 0,0 0 0,0 0 1,1 0-1,-1-1 0,0 1 0,0 0 0,0 0 0,0 0 1,1 0-1,-1 0 0,0 0 0,1 0 0,-1-1 0,1 1 1,-1 0-1,1 0 0,0-1 0,-1 1 0,1 0 0,-1-1 1,1 1-1,0 0 0,0-1 0,-1 1 0,1-1 0,0 0 1,0 1-1,0-1 0,0 1 0,-1-1 0,1 0 0,0 0 1,0 1-1,0-1 0,0 0 0,0 0 0,0 0 0,0 0 1,0 0-1,0 0 0,0-1 0,1 1 0,59-9-19,-28 3-278,-28 5 244,0 1 0,0 0 0,0 0 0,0 1 0,0 0 0,0 0 0,0 0 0,0 0 0,0 1 0,-1-1 0,1 1 0,-1 1 0,1-1 0,6 5 0,-6-2 37,0 0 1,0 0 0,0 0-1,-1 0 1,0 1-1,0 0 1,-1 0 0,1 0-1,-1 0 1,2 8-1,-1-6 178,-1 0 0,0 0 0,-1 1 0,1-1 0,-2 0 0,1 1 1,-1-1-1,-1 1 0,0 11 0,0-17-124,-1 0 0,1-1 0,-1 1 0,0 0 0,0 0 0,-1-1 0,1 1 0,0-1 0,-1 0 0,1 1 0,-1-1 0,0 0 0,0 0 0,0 0 0,0 0 0,0 0 0,0 0 0,-1 0 0,1-1 0,-1 0 0,1 1 0,-1-1 0,1 0 0,-1 0 0,0 0 0,1 0 0,-1-1 0,0 1 0,0-1 0,0 0 0,-3 1 0,-11 1-49,-1-1-1,1 0 1,-31-4 0,45 3-40,-1 0 1,1 0 0,-1-1 0,0 1 0,1-1-1,0 0 1,-1 0 0,1 0 0,-1 0-1,1-1 1,0 0 0,0 1 0,0-1-1,0 0 1,0 0 0,0-1 0,1 1-1,-1-1 1,1 1 0,-1-1 0,1 0 0,0 0-1,0 0 1,0 0 0,-1-4 0,2 6-259,1 1 0,0-1 1,0 1-1,0-1 0,0 0 1,0 1-1,0-1 0,0 1 1,0-1-1,0 1 0,0-1 1,0 0-1,0 1 0,0-1 1,0 1-1,1-1 0,-1 1 1,0-1-1,0 1 0,1-1 1,-1 1-1,0-1 0,1 1 1,-1-1-1,0 1 0,1 0 1,-1-1-1,1 1 0,-1-1 1,1 1-1,-1 0 0,1 0 1,-1-1-1,1 1 0,-1 0 0,1 0 1,-1-1-1,1 1 0,-1 0 1,1 0-1,-1 0 0,1 0 1,0 0-1,-1 0 0,1 0 1,-1 0-1,1 0 0,0 0 1,17-2-7878</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29.257"/>
    </inkml:context>
    <inkml:brush xml:id="br0">
      <inkml:brushProperty name="width" value="0.025" units="cm"/>
      <inkml:brushProperty name="height" value="0.025" units="cm"/>
      <inkml:brushProperty name="color" value="#66CC00"/>
    </inkml:brush>
  </inkml:definitions>
  <inkml:trace contextRef="#ctx0" brushRef="#br0">68 66 18001,'0'0'11131,"-8"-4"-9178,6 3-1894,0-1-1,1 1 0,-1 0 0,0 1 0,0-1 1,0 0-1,0 0 0,0 1 0,-1 0 1,1-1-1,0 1 0,0 0 0,0 0 0,-3 0 1,3 1-46,1 0 1,-1 1-1,1-1 0,0 1 1,-1-1-1,1 1 1,0 0-1,0-1 1,0 1-1,0 0 1,0 0-1,0-1 0,0 1 1,1 0-1,-1 0 1,1 0-1,0 0 1,-1 0-1,1 0 1,0 0-1,0 3 1,0-2-7,-3 12 44,1-1-1,0 1 1,2 0 0,-1-1 0,2 1 0,2 18 0,-3-32-50,0 0 1,0 0 0,1 0-1,-1 0 1,0 0 0,0 0-1,1 0 1,-1 0 0,0-1-1,1 1 1,-1 0 0,1 0-1,-1 0 1,1 0 0,-1-1-1,1 1 1,0 0 0,-1-1-1,1 1 1,0 0 0,0-1 0,0 1-1,-1-1 1,1 1 0,0-1-1,0 0 1,0 1 0,0-1-1,0 0 1,0 1 0,0-1-1,0 0 1,-1 0 0,1 0-1,0 0 1,0 0 0,0 0-1,0 0 1,0 0 0,0-1-1,0 1 1,0 0 0,0 0 0,0-1-1,0 1 1,0-1 0,-1 1-1,1-1 1,0 1 0,0-1-1,0 1 1,-1-1 0,2-1-1,3-2 6,-1 1-1,0-1 1,0 0-1,0 0 1,-1-1-1,1 1 1,-1-1-1,3-5 1,2-17-7,-1 1 0,-1-2 0,-1 1 0,3-53 0,-8 99 3,-1 5-22,0 0 0,2 0 1,1 0-1,2-1 0,0 1 1,10 33-1,-14-56-97,0 0 1,1 0-1,-1 0 0,0-1 1,0 1-1,1 0 0,-1 0 1,0 0-1,1-1 0,-1 1 1,1 0-1,-1-1 0,1 1 1,-1 0-1,1-1 0,-1 1 1,1-1-1,0 1 0,-1-1 1,1 1-1,0-1 0,0 1 1,-1-1-1,1 0 0,0 1 1,0-1-1,0 0 0,-1 0 1,2 1-1,-1-2-141,1 1 0,-1-1-1,0 0 1,0 0 0,0 0 0,0 1-1,0-1 1,0 0 0,0 0 0,-1 0-1,1 0 1,0 0 0,0-1 0,-1 1-1,1 0 1,0-2 0,17-53-8428,-8 8-2782</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0.365"/>
    </inkml:context>
    <inkml:brush xml:id="br0">
      <inkml:brushProperty name="width" value="0.025" units="cm"/>
      <inkml:brushProperty name="height" value="0.025" units="cm"/>
      <inkml:brushProperty name="color" value="#66CC00"/>
    </inkml:brush>
  </inkml:definitions>
  <inkml:trace contextRef="#ctx0" brushRef="#br0">21 26 15310,'0'9'2600,"2"94"991,6 0 0,19 102-1,-3-32-904,-23-165-2661,-1-5-24,0 0-1,0 0 0,0 0 0,0 0 0,1-1 0,-1 1 0,1 0 0,0 0 0,-1 0 0,1-1 0,1 1 1,-1 0-1,0-1 0,1 1 0,-1-1 0,3 4 0,-3-7-31,0 0 0,-1 1 0,1-1 0,-1 0 1,1 1-1,-1-1 0,1 0 0,-1 0 0,0 1 0,1-1 0,-1 0 0,0 0 0,0 0 1,1 0-1,-1 1 0,0-1 0,0 0 0,0 0 0,0 0 0,0 0 0,0 0 0,-1-1 1,2-29-342,-1 27 290,0-9 82,-1 0-1,-1 0 0,0-1 0,-1 1 1,0 0-1,-1 1 0,0-1 1,-1 1-1,-1 0 0,0 0 0,0 0 1,-1 1-1,-1 0 0,-14-16 1,22 26 15,-1 0 1,0 0-1,1 0 1,-1 0-1,0 0 1,0 1-1,0-1 1,0 0 0,0 0-1,1 1 1,-1-1-1,0 1 1,-1-1-1,1 1 1,0 0-1,0-1 1,0 1 0,0 0-1,-2-1 1,3 1-13,-1 1 1,1-1-1,0 0 1,-1 0-1,1 0 1,0 1-1,-1-1 1,1 0-1,0 0 1,0 1 0,-1-1-1,1 0 1,0 1-1,0-1 1,0 0-1,-1 1 1,1-1-1,0 0 1,0 1-1,0-1 1,0 0-1,0 1 1,0-1-1,0 1 1,0-1-1,0 0 1,0 1-1,0-1 1,0 0-1,0 1 1,0-1 0,0 0-1,0 1 1,0 0-1,1 0 0,-1 0 0,1 0 0,-1 0-1,1 0 1,-1 0 0,1 0 0,0 0 0,0 0-1,-1 0 1,1 0 0,0 0 0,0-1 0,0 1 0,0 0-1,0 0 1,0-1 0,0 1 0,0-1 0,0 1-1,0-1 1,1 1 0,-1-1 0,0 0 0,0 0-1,0 1 1,1-1 0,-1 0 0,0 0 0,0 0 0,0 0-1,1-1 1,-1 1 0,0 0 0,0 0 0,0-1-1,0 1 1,1-1 0,-1 1 0,0-1 0,1 0-1,2-1 18,0-1 0,-1 1-1,1-1 1,-1 0-1,0 0 1,0 0-1,0 0 1,0 0 0,0-1-1,-1 1 1,0-1-1,1 0 1,-1 0-1,1-5 1,23-62 135,-24 66-139,6-29 102,0 0 0,-3 0 1,-1 0-1,-1 0 0,-2-1 0,-6-65 0,5 100-120,0 0 0,0 0-1,0 0 1,0 1-1,0-1 1,-1 0 0,1 0-1,0 0 1,0 0-1,0 0 1,0 0 0,0 0-1,0 0 1,0 0 0,0 0-1,-1 0 1,1 0-1,0 0 1,0-1 0,0 1-1,0 0 1,0 0-1,0 0 1,0 0 0,0 0-1,-3 25-131,0 35-38,2-26 209,0 18 258,6 57 0,-3-93-245,0 0-1,2-1 1,-1 0-1,2 1 1,0-1-1,1-1 1,0 1-1,9 14 1,-14-28-50,-1 0 0,0 0 0,1-1 0,-1 1 0,1 0 0,-1 0 0,1 0 0,-1 0 0,1 0 0,0-1 0,-1 1 0,1 0 0,0-1 0,-1 1 0,1 0 0,0-1 0,0 1 0,0-1 0,0 1 0,0-1 0,0 0 0,-1 1 0,1-1 0,0 0 0,0 1 0,2-1 0,-2-1 0,0 0 0,0 0 0,0 1 0,0-1 0,-1 0 0,1 0 0,0 0 0,-1-1 0,1 1 0,-1 0 0,1 0 0,-1 0 0,1 0 0,-1 0 0,0-1 0,1 1 0,-1-2 0,4-63 0,-4 63 0,1-15 0,0 13 0,0 0 0,-1 1 0,0-1 0,0 0 0,0 1 0,0-1 0,-1 0 0,0 0 0,0 1 0,-2-6 0,0 46 0,3-33 0,1-1 0,-1 0 0,0 0 0,1 1 0,-1-1 0,1 0 0,0 0 0,-1 0 0,1 0 0,0 0 0,0 0 0,1 0 0,-1 0 0,0 0 0,1 0 0,-1-1 0,1 1 0,-1 0 0,1-1 0,0 1 0,0-1 0,0 0 0,0 0 0,3 2 0,-1-1 0,-1-1 0,0 0 0,1 0 0,-1 0 0,1-1 0,-1 1 0,1-1 0,0 1 0,-1-1 0,1 0 0,-1-1 0,1 1 0,-1-1 0,1 1 0,5-3 0,-7 2 0,0 0 0,0 0 0,0-1 0,-1 1 0,1-1 0,0 1 0,-1-1 0,1 1 0,-1-1 0,0 0 0,0 0 0,1 1 0,-1-1 0,0 0 0,-1 0 0,1 0 0,0 0 0,0-1 0,-1 1 0,1 0 0,-1 0 0,0 0 0,0 0 0,0-1 0,0 1 0,0 0 0,0 0 0,-1 0 0,1 0 0,0-1 0,-1 1 0,-1-3 0,0-5 0,-1 0 0,-1 1 0,1-1 0,-2 1 0,-7-14 0,11 20-131,0 0 0,0 1 0,0-1 0,0 0 0,1 1 0,-1-1 0,1 0 0,0 0 0,0 1 0,0-5 0,-3-22-2529,2 28 2557,1 0 0,-1 0 0,1 0 1,-1 0-1,0 0 0,1 1 0,-1-1 1,0 0-1,0 0 0,0 1 0,0-1 1,1 1-1,-1-1 0,0 1 0,0-1 1,0 1-1,0-1 0,0 1 0,0 0 0,0 0 1,0-1-1,0 1 0,-1 0 0,1 0 1,0 0-1,-2 0 0,-11-35-9848,11-41 21739,3 75-11484,3 45-75,-1-19-1939,-2 1-3290,0-9-1048</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0.706"/>
    </inkml:context>
    <inkml:brush xml:id="br0">
      <inkml:brushProperty name="width" value="0.025" units="cm"/>
      <inkml:brushProperty name="height" value="0.025" units="cm"/>
      <inkml:brushProperty name="color" value="#66CC00"/>
    </inkml:brush>
  </inkml:definitions>
  <inkml:trace contextRef="#ctx0" brushRef="#br0">1 0 19090,'8'43'6371,"17"98"935,-25-140-7344,0 0 0,0 0-1,0 1 1,0-1 0,1 0 0,-1 0 0,0 0-1,0 0 1,1 0 0,-1 0 0,1 0 0,-1 0 0,1 0-1,-1 0 1,1 0 0,0 0 0,0 0 0,-1 0-1,1 0 1,0 0 0,0-1 0,0 1 0,0 0-1,0-1 1,0 1 0,0 0 0,0-1 0,0 0-1,0 1 1,0-1 0,0 1 0,0-1 0,2 0-1,-1-1-153,-1 0-1,1 0 1,-1 0-1,0 0 0,0 0 1,1-1-1,-1 1 1,0 0-1,0-1 0,0 1 1,0-1-1,-1 1 1,1-1-1,0 0 0,0 1 1,-1-1-1,0 0 1,1 1-1,-1-1 0,0 0 1,1-2-1,1-26-7718,-1-5-4138</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1.053"/>
    </inkml:context>
    <inkml:brush xml:id="br0">
      <inkml:brushProperty name="width" value="0.025" units="cm"/>
      <inkml:brushProperty name="height" value="0.025" units="cm"/>
      <inkml:brushProperty name="color" value="#66CC00"/>
    </inkml:brush>
  </inkml:definitions>
  <inkml:trace contextRef="#ctx0" brushRef="#br0">1 0 21012,'0'0'11755,"0"28"-12364,8-15-2369,-1-1-2115,1-2-3299</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1.788"/>
    </inkml:context>
    <inkml:brush xml:id="br0">
      <inkml:brushProperty name="width" value="0.025" units="cm"/>
      <inkml:brushProperty name="height" value="0.025" units="cm"/>
      <inkml:brushProperty name="color" value="#66CC00"/>
    </inkml:brush>
  </inkml:definitions>
  <inkml:trace contextRef="#ctx0" brushRef="#br0">54 178 24215,'0'0'3059,"-8"2"-1612,4-1-1348,2-1-90,0 0 0,1 0 0,-1 0 0,0 0 0,0 1 0,1-1 0,-1 1 1,0-1-1,1 1 0,-1 0 0,1-1 0,-1 1 0,1 0 0,-1 0 0,1 0 0,-1 0 0,1 1 0,0-1 1,0 0-1,0 0 0,0 1 0,0-1 0,0 1 0,0-1 0,0 1 0,0-1 0,0 1 0,1 0 0,-1-1 0,1 1 1,0 0-1,-1-1 0,1 1 0,0 0 0,0 0 0,0-1 0,0 1 0,0 3 0,0 9-283,0-14 306,0-1 1,0 1-1,0 0 1,0 0-1,1 0 1,-1 0-1,0 0 1,0 0-1,0 0 1,0 0-1,0 0 1,0 0-1,1 0 1,-1 0-1,0 0 1,0 0-1,0 0 1,0 0-1,0 0 1,1 0-1,-1 0 1,0 0-1,0 0 1,0 0-1,0 0 1,0 0-1,0 1 1,1-1-1,-1 0 1,0 0-1,0 0 1,0 0-1,0 0 1,0 0-1,0 0 1,0 0-1,0 1 1,0-1-1,0 0 1,0 0-1,1 0 0,-1 0 1,0 0-1,0 0 1,0 1-1,0-1 1,0 0-1,0 0 1,0 0-1,0 0 1,0 0-1,0 0 1,0 1-1,0-1 1,0 0-1,0 0 1,0 0-1,0 0 1,-1 0-1,1 0 1,0 1-1,0-1 1,7-2 287,-5 1-330,0 1-1,0 0 1,0 0-1,0 0 1,0 0 0,0 0-1,1 0 1,-1 1 0,0-1-1,0 1 1,0 0 0,0-1-1,-1 1 1,1 0-1,0 0 1,0 0 0,0 0-1,-1 0 1,1 1 0,0-1-1,-1 1 1,1-1 0,-1 1-1,0-1 1,1 1-1,-1 0 1,1 1 0,33 61-395,-26-46 358,-6-12 48,29 56 191,35 93-1,-63-113 746,-10-29-303,5-13-621,0 0 1,0-1 0,0 1-1,0 0 1,0 0 0,0-1-1,0 1 1,1 0 0,-1-1 0,0 1-1,0-1 1,0 1 0,1-1-1,-1 1 1,0-1 0,0 0-1,1 1 1,-1-1 0,1 0-1,-2-1 1,-2-4-14,0 1 0,1-1 0,-1 0 0,1 0 0,0-1 0,1 1 0,0-1 0,0 1 0,0-1 0,1 0 0,0 0 0,0 1 0,0-1 0,2-9 0,0-15 0,9-58 0,-6 60 0,10-198 0,-14 235 0,1-1 0,0 1 0,0 0 0,1 0 0,0-1 0,1 1 0,3 9 0,-5-16 0,-1 1 0,1-1 0,-1 0 0,1 0 0,0 1 0,-1-1 0,1 0 0,0 0 0,0 0 0,0 0 0,0 0 0,0 0 0,0 0 0,0 0 0,0 0 0,0 0 0,1-1 0,-1 1 0,0 0 0,0-1 0,1 1 0,-1-1 0,0 1 0,1-1 0,-1 0 0,1 0 0,-1 0 0,0 1 0,1-1 0,-1 0 0,1-1 0,-1 1 0,0 0 0,1 0 0,-1-1 0,0 1 0,1 0 0,-1-1 0,0 0 0,1 1 0,-1-1 0,0 0 0,0 1 0,0-1 0,0 0 0,0 0 0,0 0 0,0 0 0,2-2 0,9-11 0,-1 0 0,0-1 0,-1-1 0,0 0 0,-1 0 0,-1 0 0,8-24 0,13-23 0,-29 63 0,0-1 0,0 1 0,0-1 0,1 1 0,-1 0 0,0-1 0,0 1 0,1 0 0,-1 0 0,0-1 0,1 1 0,-1 0 0,0-1 0,1 1 0,-1 0 0,0 0 0,1 0 0,-1-1 0,0 1 0,1 0 0,-1 0 0,1 0 0,-1 0 0,0 0 0,1 0 0,-1 0 0,1 0 0,-1 0 0,0 0 0,1 0 0,-1 0 0,1 0 0,-1 0 0,0 0 0,1 0 0,-1 1 0,1-1 0,-1 0 0,0 0 0,1 0 0,-1 1 0,0-1 0,1 0 0,-1 0 0,0 1 0,1-1 0,-1 0 0,0 1 0,0-1 0,1 0 0,-1 1 0,0-1 0,0 0 0,0 1 0,0-1 0,1 0 0,-1 1 0,0-1 0,0 1 0,0-1 0,0 0 0,0 1 0,0 0 0,17 40 0,-10-22 0,5 0 0,0 0 0,2-1 0,29 32 0,-25-31 0,-1 1 0,16 24 0,-29-36 0,1 0 0,-1 0 0,0 0 0,-1 0 0,0 1 0,0 0 0,-1-1 0,0 1 0,-1 0 0,1 9 0,-1-11 0,0 27 0,-3 59 0,2-93 0,0 1 0,0-1 0,1 0 0,-1 1 0,0-1 0,0 1 0,0-1 0,0 1 0,0-1 0,-1 1 0,1-1 0,0 1 0,0-1 0,0 1 0,0-1 0,0 0 0,-1 1 0,1-1 0,0 1 0,0-1 0,-1 0 0,1 1 0,0-1 0,-1 0 0,1 1 0,0-1 0,-1 0 0,1 1 0,0-1 0,-1 0 0,1 0 0,-1 1 0,1-1 0,0 0 0,-2 0 0,-10-12 0,-7-27 0,10 12 0,1-1 0,1 0 0,1-1 0,2 0 0,1 1 0,1-1 0,1-1 0,3-29 0,7 16-1756,0-18-6497,-9 43-3006</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2.190"/>
    </inkml:context>
    <inkml:brush xml:id="br0">
      <inkml:brushProperty name="width" value="0.025" units="cm"/>
      <inkml:brushProperty name="height" value="0.025" units="cm"/>
      <inkml:brushProperty name="color" value="#66CC00"/>
    </inkml:brush>
  </inkml:definitions>
  <inkml:trace contextRef="#ctx0" brushRef="#br0">114 3 1634,'0'0'28918,"-9"-1"-28582,6 0-279,1 1 0,-1 0 1,0 0-1,0 0 0,1 0 0,-1 0 1,0 0-1,0 1 0,1-1 0,-1 1 1,0 0-1,-2 1 0,2 0 20,1 0 1,-1 0-1,1 0 0,-1 1 0,1-1 1,0 1-1,0-1 0,0 1 0,1 0 1,-1 0-1,0 0 0,1 0 0,-2 5 1,-2 5-68,0 0 1,0 0 0,2 0-1,-3 16 1,6-29-11,0 1 0,0-1 0,1 1 0,-1-1 0,0 0 0,1 1 0,-1-1 0,0 1 0,1-1 0,-1 0 0,1 1 0,-1-1 0,0 0 0,1 1 0,-1-1 0,1 0 0,-1 0 0,1 0 0,-1 1 0,1-1 0,-1 0 0,1 0 0,0 0 0,-1 0 0,1 0 0,-1 0 0,1 0 0,-1 0 0,1 0 0,-1 0 0,1 0 0,-1 0 0,1 0 0,-1-1 0,1 1 0,0 0 0,23-6 0,1-4 0,-19 7 0,0 0 0,0 1 0,0-1 0,0 1 0,0 0 0,0 1 0,1 0 0,-1 0 0,1 0 0,-1 1 0,1 0 0,12 1 0,-17 0 0,-1 0 0,1 0 0,-1 0 0,1 0 0,-1 0 0,1 1 0,-1-1 0,1 0 0,-1 1 0,0-1 0,0 1 0,0-1 0,0 1 0,0 0 0,0-1 0,0 1 0,0 0 0,-1 0 0,1-1 0,-1 1 0,1 0 0,-1 0 0,0 0 0,0 0 0,0 3 0,0 52 0,-1-53 0,1 1-29,-1 0-1,0-1 1,0 1 0,-1 0 0,1-1-1,-1 1 1,0-1 0,0 1-1,-1-1 1,1 0 0,-1 0-1,0 0 1,0 0 0,0-1 0,-1 1-1,1-1 1,-1 0 0,0 0-1,0 0 1,0 0 0,-7 3-1,4-3-310,-1 1 0,0-1 0,0 0 0,0-1 0,0 0 0,-1 0 0,1-1 0,0 0 0,-1 0 1,1-1-1,-15-2 0,1-2-8677</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2.675"/>
    </inkml:context>
    <inkml:brush xml:id="br0">
      <inkml:brushProperty name="width" value="0.025" units="cm"/>
      <inkml:brushProperty name="height" value="0.025" units="cm"/>
      <inkml:brushProperty name="color" value="#66CC00"/>
    </inkml:brush>
  </inkml:definitions>
  <inkml:trace contextRef="#ctx0" brushRef="#br0">1 125 14253,'0'0'17617,"66"-25"-16720,-48 8-897,0 0 0,-1-1-448,-3-1-2980,-9 4-4195,-5 2-6758</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3.017"/>
    </inkml:context>
    <inkml:brush xml:id="br0">
      <inkml:brushProperty name="width" value="0.025" units="cm"/>
      <inkml:brushProperty name="height" value="0.025" units="cm"/>
      <inkml:brushProperty name="color" value="#66CC00"/>
    </inkml:brush>
  </inkml:definitions>
  <inkml:trace contextRef="#ctx0" brushRef="#br0">0 98 21652,'0'0'8617,"21"-52"-8842,-10 37-2273,-4-2-4356,0 4-12781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6.341"/>
    </inkml:context>
    <inkml:brush xml:id="br0">
      <inkml:brushProperty name="width" value="0.025" units="cm"/>
      <inkml:brushProperty name="height" value="0.025" units="cm"/>
    </inkml:brush>
  </inkml:definitions>
  <inkml:trace contextRef="#ctx0" brushRef="#br0">40 1 15919,'0'0'5354,"1"13"-3202,2 50-607,-3-1 1,-3 1-1,-11 70 1,14-133-1539,-10 44 928,3 1 1,-2 73-1,8-116-931,1-1 0,0 0 0,0 0 0,0 0 0,0 1 0,0-1 0,0 0 0,1 0 1,-1 1-1,0-1 0,1 0 0,-1 0 0,1 0 0,-1 0 0,1 0 0,-1 1 0,1-1 0,0 0 0,-1 0 0,1-1 0,0 1 0,0 0 0,0 0 0,0 0 1,0 0-1,0-1 0,0 1 0,0 0 0,1 0 0,1-1 4,-1 0 0,1 0 0,-1 0 0,1 0 0,-1 0 0,1 0 0,-1-1 0,1 1 0,-1-1 0,1 0 0,-1 0 0,0 1 0,4-3 0,6-4 14,0 0 1,0 0 0,-1-2-1,13-10 1,33-42-23,-43 45 0,1 0 0,0 0 0,1 2 0,1 0 0,20-13 0,-37 26 0,1 1 0,0-1 0,-1 1 0,1-1 0,0 1 0,-1-1 0,1 1 0,0 0 0,0 0 0,-1-1 0,1 1 0,0 0 0,0 0 0,-1 0 0,1 0 0,0 0 0,0 0 0,-1 0 0,1 0 0,0 0 0,0 0 0,-1 0 0,1 0 0,0 1 0,0-1 0,-1 0 0,1 1 0,0-1 0,-1 0 0,1 1 0,0-1 0,-1 1 0,2 0 0,-1 1 0,0 0 0,0 0 0,0 0 0,-1 0 0,1 0 0,0 0 0,-1 0 0,0 1 0,1-1 0,-1 0 0,0 4 0,-8 66 0,7-71 0,-10 46 0,-2-1 0,-38 85 0,51-133-1542,8-18-4886,7-15-1105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550"/>
    </inkml:context>
    <inkml:brush xml:id="br0">
      <inkml:brushProperty name="width" value="0.025" units="cm"/>
      <inkml:brushProperty name="height" value="0.025" units="cm"/>
    </inkml:brush>
  </inkml:definitions>
  <inkml:trace contextRef="#ctx0" brushRef="#br0">42 0 14670,'0'0'4965,"-33"72"-4517,27-38 417,3 0-609,3-1-160,0-2-96,10-6-64,1-9-544,3-10-97,2-6-160,1-5-544,-2-14-1442,-1-8-512,-1-4-2595</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4.586"/>
    </inkml:context>
    <inkml:brush xml:id="br0">
      <inkml:brushProperty name="width" value="0.025" units="cm"/>
      <inkml:brushProperty name="height" value="0.025" units="cm"/>
      <inkml:brushProperty name="color" value="#66CC00"/>
    </inkml:brush>
  </inkml:definitions>
  <inkml:trace contextRef="#ctx0" brushRef="#br0">0 0 19923,'0'0'-8520</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4.930"/>
    </inkml:context>
    <inkml:brush xml:id="br0">
      <inkml:brushProperty name="width" value="0.025" units="cm"/>
      <inkml:brushProperty name="height" value="0.025" units="cm"/>
      <inkml:brushProperty name="color" value="#66CC00"/>
    </inkml:brush>
  </inkml:definitions>
  <inkml:trace contextRef="#ctx0" brushRef="#br0">0 0 2819</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5.897"/>
    </inkml:context>
    <inkml:brush xml:id="br0">
      <inkml:brushProperty name="width" value="0.025" units="cm"/>
      <inkml:brushProperty name="height" value="0.025" units="cm"/>
      <inkml:brushProperty name="color" value="#66CC00"/>
    </inkml:brush>
  </inkml:definitions>
  <inkml:trace contextRef="#ctx0" brushRef="#br0">0 31 8520,'0'0'19213,"3"2"-17948,0 0-1074,0 1-1,0 0 1,0 0-1,0 0 1,-1 0-1,1 0 1,-1 1-1,0-1 1,0 1 0,0 0-1,-1-1 1,3 6-1,16 57 617,-16-50-552,18 71-73,-14-47-158,22 60 0,-30-100-24,0 1 0,0-1 0,1 1 0,-1-1 0,0 1 0,0-1 0,0 0 0,0 1 0,0-1 0,1 1 0,-1-1 0,0 1 0,0-1 0,1 0 0,-1 1 0,0-1 0,1 0 0,-1 1 0,0-1 0,1 0 0,-1 0 0,0 1 0,1-1 0,-1 0 0,1 0 0,-1 0 0,0 1 0,1-1 0,-1 0 0,1 0 0,-1 0 0,1 0 0,-1 0 0,1 0 0,0 0 0,9-13 0,4-24 0,26-154 0,-33 209 0,0 17 0,-1 5 0,-1 0 0,14 50 0,-16-93 0,-1-17 0,1-28 0,-4-34-3910,2-86-9108,2 176 10423,3 9 3199,5 88 3249,-9-81 2373,-1-53-4117,-1 19-1870,1 0-1,-1 0 1,1-1 0,1 1-1,0 0 1,4-10-1,-6 20-237,0 0-1,0-1 0,0 1 1,0 0-1,0 0 1,1 0-1,-1 0 0,0 0 1,0 0-1,0-1 1,0 1-1,1 0 0,-1 0 1,0 0-1,0 0 1,0 0-1,0 0 0,1 0 1,-1 0-1,0 0 1,0 0-1,0 0 0,1 0 1,-1 0-1,0 0 1,0 0-1,0 0 0,1 0 1,-1 0-1,0 0 1,0 0-1,0 0 0,1 0 1,-1 0-1,0 0 1,0 0-1,0 0 0,0 1 1,1-1-1,-1 0 1,0 0-1,0 0 0,0 0 1,0 0-1,0 0 1,1 1-1,-1-1 0,0 0 1,0 0-1,0 0 1,0 1-1,0-1 0,0 0 1,0 0-1,0 0 1,0 0-1,0 1 0,0-1 1,0 0-1,0 0 1,0 0-1,0 1 0,0-1 1,0 0-1,0 0 1,0 1-1,41 170 2133,-30-113-682,34 99-1,-42-149-1448,0 1-1,0 0 1,-1-1-1,0 1 1,0 0-1,-1 0 1,0 17-1,-1-23-3,0-1 1,-1 0-1,1 1 0,-1-1 1,1 0-1,-1 0 0,0 0 1,0 1-1,0-1 0,0 0 1,0 0-1,-1 0 0,1 0 1,0-1-1,-1 1 0,0 0 1,1-1-1,-1 1 0,0-1 1,0 1-1,0-1 0,0 0 1,0 1-1,0-1 0,0-1 1,0 1-1,-1 0 0,1 0 1,0-1-1,0 1 0,-1-1 1,1 0-1,0 0 0,-1 0 1,-2 0-1,2 0-111,1 0 0,0-1 0,-1 1 1,1-1-1,0 1 0,-1-1 0,1 0 0,0 0 0,0 0 1,0 0-1,0 0 0,0 0 0,0-1 0,0 1 0,0-1 1,1 1-1,-1-1 0,0 0 0,1 0 0,-1 0 0,1 0 1,0 0-1,0 0 0,0 0 0,0 0 0,-2-4 0,-1-7-915,-1 0 0,2-1 0,-4-18 0,-1-28-1788,3-1 0,3 0 0,7-90 0,6 59 4661,-9 84-1568,-1-1 1,2 1 0,-1 0 0,1 0 0,1 0 0,-1 0 0,1 0 0,8-11 0,-12 18-184,1 1 0,-1-1 0,1 0 0,-1 1 0,1-1 0,-1 0 0,1 1 1,-1-1-1,1 0 0,0 1 0,-1-1 0,1 1 0,0-1 0,0 1 0,-1-1 1,1 1-1,0 0 0,0-1 0,0 1 0,-1 0 0,1 0 0,0 0 0,0-1 1,0 1-1,0 0 0,0 0 0,-1 0 0,1 0 0,0 0 0,0 1 0,0-1 0,0 0 1,-1 0-1,1 1 0,0-1 0,0 0 0,0 1 0,-1-1 0,1 0 0,0 1 1,0 0-1,-1-1 0,1 1 0,-1-1 0,1 1 0,0 0 0,-1-1 0,1 1 1,-1 0-1,1-1 0,-1 2 0,19 43 2432,48 252 820,-19-73-1354,-38-195-1485,-4-20-299,-1-19-63,-1-24-103,-2 0 0,-2 1 0,-1-1 0,-9-58 0,-40-133 208,23 112-203,26 112-49,1 0 1,-1 0-1,1 0 1,0-1-1,-1 1 0,1 0 1,0 0-1,0 0 0,-1 0 1,1 0-1,0-1 1,0 1-1,1 0 0,-1 0 1,0 0-1,0 0 1,0-1-1,1 1 0,-1 0 1,0 0-1,1 0 1,-1 0-1,1 0 0,0 0 1,-1 0-1,1 0 0,0 0 1,0-1-1,1 3-1,-1-1 0,0 1 0,0-1 0,0 1 0,-1 0 0,1-1 0,0 1 0,0 0-1,0 0 1,0 0 0,-1 0 0,1 0 0,0-1 0,-1 1 0,1 0 0,-1 0 0,1 1 0,-1-1-1,1 0 1,-1 0 0,0 0 0,0 0 0,1 0 0,-1 0 0,0 1 0,0-1 0,0 2 0,1 10 9,0-1 0,-1 1 1,-1 0-1,0-1 1,0 1-1,-1 0 0,-1-1 1,0 0-1,-1 0 1,0 0-1,0 0 0,-2 0 1,1-1-1,-11 15 1,16-26-92,0 0 0,0-1 1,0 1-1,0 0 1,0 0-1,0 0 1,0-1-1,0 1 0,-1 0 1,1 0-1,0-1 1,0 1-1,0 0 1,0 0-1,0 0 0,0 0 1,-1-1-1,1 1 1,0 0-1,0 0 0,0 0 1,0 0-1,-1 0 1,1-1-1,0 1 1,0 0-1,0 0 0,-1 0 1,1 0-1,0 0 1,0 0-1,-1 0 1,1 0-1,0 0 0,0 0 1,0 0-1,-1 0 1,1 0-1,0 0 0,0 0 1,-1 0-1,1 0 1,0 0-1,0 0 1,0 0-1,-1 0 0,1 0 1,0 1-1,0-1 1,0 0-1,-1 0 1,1 0-1,0 0 0,0 0 1,0 1-1,0-1 1,-1 0-1,1-29-4555,0 23 3071,0-29-4992</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6.239"/>
    </inkml:context>
    <inkml:brush xml:id="br0">
      <inkml:brushProperty name="width" value="0.025" units="cm"/>
      <inkml:brushProperty name="height" value="0.025" units="cm"/>
      <inkml:brushProperty name="color" value="#66CC00"/>
    </inkml:brush>
  </inkml:definitions>
  <inkml:trace contextRef="#ctx0" brushRef="#br0">20 1 18001,'-12'49'4682,"9"-37"-4353,1 0 1,0 1 0,2-1-1,-1 0 1,1 1 0,1-1-1,3 21 1,-4-31-291,1 0 1,-1-1-1,1 1 1,-1 0-1,1-1 1,0 1-1,-1-1 1,1 1 0,0-1-1,0 1 1,0-1-1,0 1 1,2 1-1,-3-3 7,1 0 0,-1 0 1,1 1-1,-1-1 0,0 0 0,1 0 0,-1 0 0,1 0 0,-1 1 1,1-1-1,-1 0 0,1 0 0,-1 0 0,1 0 0,-1 0 1,1 0-1,0 0 0,-1 0 0,1-1 0,-1 1 0,1 0 0,-1 0 1,0 0-1,1 0 0,-1-1 0,1 1 0,0-1 0,1-1 100,0 0-1,0 0 1,0 0-1,0 0 0,0-1 1,-1 1-1,1 0 1,-1-1-1,0 0 0,1 1 1,-1-1-1,0 0 1,0-2-1,4-20-242,-1-1-1,-1 1 1,-1-39-1,-1 64-2,-1 0 1,0 0-1,0 0 0,0-1 0,0 1 0,0 0 0,0 0 1,0 0-1,0 0 0,0-1 0,0 1 0,0 0 0,0 0 1,0 0-1,0-1 0,0 1 0,0 0 0,0 0 0,0 0 1,0-1-1,0 1 0,0 0 0,-1 0 0,1 0 0,0 0 1,0-1-1,0 1 0,0 0 0,0 0 0,0 0 0,0 0 1,-1 0-1,1 0 0,0-1 0,0 1 0,0 0 0,0 0 1,-1 0-1,1 0 0,0 0 0,0 0 0,0 0 0,-1 0 1,1 0-1,0 0 0,0 0 0,0 0 0,0 0 0,-1 0 1,1 0-1,0 0 0,0 0 0,0 0 0,-1 0 0,1 0 1,0 0-1,0 0 0,0 0 0,-1 0 0,1 0 0,0 0 0,0 1 1,0-1-1,0 0 0,0 0 0,-1 0 0,-7 11-9311</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6.691"/>
    </inkml:context>
    <inkml:brush xml:id="br0">
      <inkml:brushProperty name="width" value="0.025" units="cm"/>
      <inkml:brushProperty name="height" value="0.025" units="cm"/>
      <inkml:brushProperty name="color" value="#66CC00"/>
    </inkml:brush>
  </inkml:definitions>
  <inkml:trace contextRef="#ctx0" brushRef="#br0">6 85 12940,'0'0'9177,"-2"10"-8504,-1 33 346,2-1 1,2 1-1,2-1 1,1 0 0,20 82-1,-21-115-1159,0-1-1,1 1 0,0 0 1,9 14-1,-12-21 102,0-1-1,0 1 1,0-1-1,1 1 1,-1-1 0,0 1-1,1-1 1,-1 0-1,1 0 1,0 0-1,-1 0 1,1 0 0,3 1-1,-4-2 31,0 0 0,0 0 0,0 0 0,0 0 0,0 0-1,0 0 1,0 0 0,0 0 0,0-1 0,0 1 0,0 0 0,0-1-1,0 1 1,0-1 0,0 1 0,0-1 0,0 0 0,0 1 0,0-1 0,-1 0-1,1 0 1,0 1 0,-1-1 0,1 0 0,0 0 0,-1 0 0,1-1 0,2-3 22,0-1 0,0 1 1,-1-1-1,0 1 1,0-1-1,-1 0 1,0 0-1,0 0 1,1-9-1,-2-62 235,-2 40-150,4-43 33,0 36 112,-2 0 0,-8-64 0,8 105-220,0 0 1,-1 0 0,0 1 0,1-1 0,-1 1 0,0-1-1,0 0 1,0 1 0,-1 0 0,1-1 0,-1 1 0,-2-3 0,4 5-21,0 0 0,0-1 0,0 1 0,-1 0 0,1 0 0,0 0 1,0 0-1,0 0 0,-1 0 0,1 0 0,0 0 0,0 0 0,-1 0 1,1 0-1,0-1 0,0 2 0,-1-1 0,1 0 0,0 0 0,0 0 1,0 0-1,-1 0 0,1 0 0,0 0 0,0 0 0,-1 0 1,1 0-1,0 0 0,0 0 0,0 1 0,-1-1 0,1 0 0,0 0 1,0 0-1,0 0 0,0 1 0,-1-1 0,1 0 0,0 0 0,0 1 1,-6 20-139,-1 55 269,4 84 0,3-121 73,0-39-206,0 1 0,0-1-1,0 0 1,0 1 0,0-1 0,0 1 0,0-1 0,0 0-1,0 1 1,0-1 0,0 1 0,0-1 0,0 0 0,0 1-1,0-1 1,1 1 0,-1-1 0,0 0 0,0 1 0,0-1-1,1 0 1,-1 1 0,0-1 0,0 0 0,1 1 0,-1-1-1,0 0 1,1 0 0,-1 0 0,0 1 0,1-1 0,-1 0 0,0 0-1,1 0 1,-1 0 0,1 1 0,-1-1 0,18-8-93,22-25-559,-34 27 305,-5 5 324,-1 0 1,1 1-1,0-1 0,0 0 1,-1 0-1,1 1 0,0-1 0,0 1 1,0-1-1,0 1 0,0-1 1,0 1-1,0-1 0,0 1 1,0 0-1,0-1 0,0 1 1,0 0-1,0 0 0,0 0 1,0 0-1,0 0 0,0 0 0,0 0 1,0 0-1,0 1 0,0-1 1,0 0-1,0 0 0,0 1 1,0-1-1,0 1 0,0-1 1,0 1-1,-1-1 0,1 1 1,0 0-1,0-1 0,0 1 1,-1 0-1,1 0 0,0-1 0,-1 1 1,1 0-1,-1 0 0,1 0 1,-1 0-1,1 0 0,-1 0 1,1 1-1,3 10 37,0-1 0,-1 1 1,4 22-1,0-4-641,-7-30 514,0 0-1,0 0 1,0-1 0,0 1 0,1 0-1,-1 0 1,0-1 0,0 1-1,0 0 1,1 0 0,-1 0 0,0-1-1,0 1 1,1 0 0,-1 0-1,0 0 1,0 0 0,1 0 0,-1 0-1,0-1 1,1 1 0,-1 0-1,0 0 1,0 0 0,1 0-1,-1 0 1,0 0 0,1 0 0,-1 0-1,0 0 1,1 0 0,-1 0-1,0 1 1,0-1 0,1 0 0,-1 0-1,0 0 1,0 0 0,1 0-1,-1 0 1,0 1 0,0-1 0,1 0-1,-1 0 1,0 0 0,0 1-1,1-1 1,-1 0 0,0 0 0,0 1-1,0-1 1,0 0 0,0 0-1,1 1 1,-1-1 0,0 0 0,0 1-1,0-1 1,0 0 0,0 0-1,0 1 1,0-1 0,0 0-1,0 1 1,0-1 0,0 1 0,7-24-7216,-4-2 1028</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7.047"/>
    </inkml:context>
    <inkml:brush xml:id="br0">
      <inkml:brushProperty name="width" value="0.025" units="cm"/>
      <inkml:brushProperty name="height" value="0.025" units="cm"/>
      <inkml:brushProperty name="color" value="#66CC00"/>
    </inkml:brush>
  </inkml:definitions>
  <inkml:trace contextRef="#ctx0" brushRef="#br0">1 89 7079,'0'0'20398,"7"-10"-18765,24-31-458,-30 40-1118,0 0 1,0 0-1,0 0 1,0 0-1,-1 0 1,1 0-1,0 0 1,-1-1-1,1 1 1,-1 0-1,1 0 1,-1-1 0,0 1-1,1 0 1,-1 0-1,0-1 1,0 1-1,0 0 1,0-1-1,0 1 1,0 0-1,0-1 1,-1 1-1,1 0 1,0-1-1,-1 1 1,1 0 0,-2-2-1,2 3-60,-1 0 0,0 0 0,0 0 1,0 0-1,1 0 0,-1 0 0,0 0 0,0 0 0,0 0 0,1 0 0,-1 1 0,0-1 1,0 0-1,1 0 0,-1 1 0,0-1 0,1 1 0,-1-1 0,0 1 0,1-1 0,-1 1 1,0-1-1,1 1 0,-1-1 0,1 1 0,-1 0 0,1-1 0,0 1 0,-1 0 1,1-1-1,0 1 0,-1 0 0,1 0 0,0-1 0,0 1 0,-1 0 0,1 1 0,-5 13-13,1 0 0,0 0 0,1 0 0,1 1 0,0-1 0,1 1 0,1 0 0,0-1 0,4 26 0,-4-40-36,0 0-1,0-1 0,1 1 1,-1-1-1,0 1 1,0-1-1,0 1 0,0-1 1,1 1-1,-1-1 1,0 1-1,1-1 0,-1 1 1,0-1-1,1 1 0,-1-1 1,0 0-1,1 1 1,-1-1-1,1 1 0,-1-1 1,1 0-1,-1 0 0,1 1 1,-1-1-1,1 0 1,-1 0-1,1 0 0,-1 1 1,1-1-1,0 0 1,-1 0-1,1 0 0,-1 0 1,1 0-1,-1 0 0,1 0 1,0 0-1,-1 0 1,1-1-1,-1 1 0,1 0 1,-1 0-1,1 0 1,-1-1-1,1 1 0,-1 0 1,1 0-1,-1-1 0,1 1 1,-1-1-1,1 1 1,-1 0-1,0-1 0,1 1 1,-1-1-1,0 1 0,1-1 1,23-28-9063,-12 3-1092</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7.388"/>
    </inkml:context>
    <inkml:brush xml:id="br0">
      <inkml:brushProperty name="width" value="0.025" units="cm"/>
      <inkml:brushProperty name="height" value="0.025" units="cm"/>
      <inkml:brushProperty name="color" value="#66CC00"/>
    </inkml:brush>
  </inkml:definitions>
  <inkml:trace contextRef="#ctx0" brushRef="#br0">70 0 20531,'0'0'2312,"-5"11"-1469,-1 3-644,0 1-1,1 0 0,0 0 0,1 1 0,1 0 1,1-1-1,-1 29 0,2-43-204,1 0 0,0 0 0,0 0 0,0 0 0,-1 0 1,1 0-1,0-1 0,0 1 0,1 0 0,-1 0 0,0 0 0,0 0 0,0 0 0,1 0 1,-1 0-1,0-1 0,1 1 0,-1 0 0,0 0 0,1 0 0,-1-1 0,1 1 0,0 0 1,-1 0-1,1-1 0,-1 1 0,1-1 0,0 1 0,0 0 0,-1-1 0,1 1 0,0-1 1,1 1-1,31-11-749,-29 8 674,0 0-239,0 0 0,0 0 0,0 1 0,1 0 0,-1 0 0,0 0 0,1 0 0,-1 1-1,1-1 1,-1 1 0,0 0 0,1 1 0,-1-1 0,9 3 0,-11-2 271,0-1 0,0 1 1,0 0-1,0 0 0,0 0 1,-1 1-1,1-1 0,0 0 0,-1 1 1,1-1-1,-1 1 0,1 0 0,0 1 1,0 0 320,-1 0 0,1-1 1,-1 1-1,0 0 0,0 0 1,0 0-1,-1 0 0,1 0 1,-1 0-1,1 0 0,-1 3 1,-1 3 446,1 1-1,-2-1 1,1 0 0,-1 0 0,-1 1-1,1-2 1,-2 1 0,1 0 0,-1-1 0,-1 1-1,-8 13 1,9-17-751,0 1 0,0-1-1,0 0 1,0-1 0,-1 1 0,0-1-1,0 0 1,0 0 0,0 0 0,-1-1 0,1 0-1,-1 0 1,0 0 0,0-1 0,0 1-1,0-2 1,0 1 0,-8 1 0,13-3-356,-1 0 0,1 0 0,0 0 0,-1 0-1,1 0 1,0 0 0,-1 0 0,1-1 0,0 1 0,0 0 0,-1-1 0,1 1 0,0-1 0,0 1 0,0-1 0,-1 0 0,1 1 0,0-1 0,0 0 0,0 0 0,0 0-1,0 0 1,0 0 0,1 0 0,-3-2 0,-8-18-8730</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37.718"/>
    </inkml:context>
    <inkml:brush xml:id="br0">
      <inkml:brushProperty name="width" value="0.025" units="cm"/>
      <inkml:brushProperty name="height" value="0.025" units="cm"/>
      <inkml:brushProperty name="color" value="#66CC00"/>
    </inkml:brush>
  </inkml:definitions>
  <inkml:trace contextRef="#ctx0" brushRef="#br0">100 0 17072,'0'0'10794,"30"53"-9128,-16-16-609,1 13-128,-4 8 320,0 13-1249,-4 11 0,-7 8 0,0 9 0,-14 9 0,-8 5 0,-7-1 0,-8-12 0,-4-16-3683,-3-23-7272</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58.674"/>
    </inkml:context>
    <inkml:brush xml:id="br0">
      <inkml:brushProperty name="width" value="0.025" units="cm"/>
      <inkml:brushProperty name="height" value="0.025" units="cm"/>
      <inkml:brushProperty name="color" value="#F6630D"/>
    </inkml:brush>
  </inkml:definitions>
  <inkml:trace contextRef="#ctx0" brushRef="#br0">0 1 7655,'0'0'18791,"19"11"-17702,-17 225 4319,3 37-5600,6 83 212,-4-63-24,-3-130 4,10 102 0,-8-194 0,-5 111 0,-3-80 0,0-73-1590,0 1-2273,4-23 1719,1-10 201,3-7-3747,1 1-1437</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8:59.311"/>
    </inkml:context>
    <inkml:brush xml:id="br0">
      <inkml:brushProperty name="width" value="0.025" units="cm"/>
      <inkml:brushProperty name="height" value="0.025" units="cm"/>
      <inkml:brushProperty name="color" value="#F6630D"/>
    </inkml:brush>
  </inkml:definitions>
  <inkml:trace contextRef="#ctx0" brushRef="#br0">1 97 14029,'0'0'15626,"12"6"-14543,-2 0-841,-6-4-183,0 1 0,-1-1 1,1 0-1,0 0 0,0-1 0,0 1 1,1-1-1,-1 0 0,0 0 0,0 0 1,1 0-1,-1-1 0,1 1 0,-1-1 1,0-1-1,1 1 0,7-2 0,55-17 242,-16 4-166,1 2-1,100-11 1,-111 21-184,-1 0 0,0-3 0,0-1 0,72-24-1,-107 29 61,1 1 0,-1 1 0,1-1 0,-1 1 0,1 0-1,-1 0 1,0 0 0,1 1 0,-1 0 0,8 2 0,58 19 126,-61-18-132,0 3-2018,1 5-5711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5.925"/>
    </inkml:context>
    <inkml:brush xml:id="br0">
      <inkml:brushProperty name="width" value="0.025" units="cm"/>
      <inkml:brushProperty name="height" value="0.025" units="cm"/>
    </inkml:brush>
  </inkml:definitions>
  <inkml:trace contextRef="#ctx0" brushRef="#br0">36 5 10570,'0'0'3043,"-10"71"-1121,1-36 128,-2-3-513,7-6-224,3-7-256,1-9-640,5-10-449,10-5-96,8-21-1,0-7-543,1-10-1058,-4 5-896,-3 6-1730,-8 12-4293</inkml:trace>
  <inkml:trace contextRef="#ctx0" brushRef="#br0" timeOffset="1">152 87 8360,'0'0'3395,"-19"52"-416,13-38 0,1-4 2338,7-23-5317,10-6-64,3-4-961,-1-1-1313,-6 7-1634,-2 5-2658</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0.058"/>
    </inkml:context>
    <inkml:brush xml:id="br0">
      <inkml:brushProperty name="width" value="0.025" units="cm"/>
      <inkml:brushProperty name="height" value="0.025" units="cm"/>
      <inkml:brushProperty name="color" value="#F6630D"/>
    </inkml:brush>
  </inkml:definitions>
  <inkml:trace contextRef="#ctx0" brushRef="#br0">1 1 9929,'0'0'9631,"1"12"-8339,9 40 333,1 0 1,3-1 0,2-1-1,37 79 1,-14-50-1262,3-2-1,61 84 1,-68-106 45,-1 1 1,-3 2-1,-2 1 0,-4 2 0,23 77 1,13 26-291,98 187 0,-130-291-117,7 11-2,3-2 0,93 123 0,-135-207-319,-12-17-1994,-13-15-3991,-9-14-4523</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0.652"/>
    </inkml:context>
    <inkml:brush xml:id="br0">
      <inkml:brushProperty name="width" value="0.025" units="cm"/>
      <inkml:brushProperty name="height" value="0.025" units="cm"/>
      <inkml:brushProperty name="color" value="#F6630D"/>
    </inkml:brush>
  </inkml:definitions>
  <inkml:trace contextRef="#ctx0" brushRef="#br0">1 256 17200,'0'0'10794,"2"-10"-9838,27-79-98,-25 79-843,0 1 0,0 0 0,1 1 0,0-1 0,0 1 0,1 0 0,0 0 0,12-11 0,-17 18-19,0 0 1,0 0-1,0 1 0,0-1 0,0 1 1,0-1-1,0 0 0,0 1 1,0 0-1,0-1 0,0 1 1,0 0-1,1-1 0,-1 1 0,0 0 1,0 0-1,0 0 0,0 0 1,1 0-1,-1 0 0,0 1 0,0-1 1,0 0-1,0 0 0,0 1 1,1-1-1,-1 1 0,0-1 0,0 1 1,0-1-1,0 1 0,0 0 1,-1 0-1,1-1 0,0 1 1,0 0-1,0 0 0,-1 0 0,1 0 1,0 0-1,-1 0 0,2 1 1,2 7 30,1 0 0,-1-1 0,-1 1 1,4 12-1,-2-6 39,1 4 30,10 27 12,-15-44-101,0 1 0,0-1 0,0 0 0,0 0 0,1 0 0,-1 0 0,0 0 0,1 0 0,0 0 0,-1-1 0,1 1 0,0 0 0,0-1 0,3 2 0,-4-2 16,0-1-1,0 0 1,0 0-1,-1 0 1,1 0-1,0 0 1,0 0-1,0 0 1,0-1 0,0 1-1,-1 0 1,1 0-1,0-1 1,0 1-1,0 0 1,-1-1-1,1 1 1,0-1-1,0 1 1,-1-1-1,1 1 1,-1-1-1,1 0 1,0 1-1,-1-1 1,1 0-1,-1 1 1,1-1-1,-1 0 1,1-1-1,13-28 896,-12 25-745,61-176 510,-63 180-704,0 0-1,1 1 1,-1-1-1,0 0 1,0 1 0,0-1-1,0 1 1,1-1 0,-1 0-1,0 1 1,1-1-1,-1 1 1,1-1 0,-1 1-1,0-1 1,1 1-1,-1-1 1,1 1 0,-1-1-1,1 1 1,0-1 0,-1 1-1,1 0 1,-1-1-1,1 1 1,0 0 0,-1 0-1,1 0 1,0-1-1,-1 1 1,1 0 0,0 0-1,0 0 1,1 1-108,-1 0-1,0 0 1,0 0 0,0 0-1,0 1 1,0-1 0,0 0-1,0 0 1,0 1 0,-1-1 0,1 1-1,-1-1 1,2 3 0,12 55-4514,-13-58 4477,2 37-10067,-3-26 3917</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0.995"/>
    </inkml:context>
    <inkml:brush xml:id="br0">
      <inkml:brushProperty name="width" value="0.025" units="cm"/>
      <inkml:brushProperty name="height" value="0.025" units="cm"/>
      <inkml:brushProperty name="color" value="#F6630D"/>
    </inkml:brush>
  </inkml:definitions>
  <inkml:trace contextRef="#ctx0" brushRef="#br0">100 130 5830,'-6'12'2599,"-1"5"-1611,-24 50 886,28-61-971,-1 0 1,1 0-1,-1 0 0,0-1 1,0 0-1,-1 1 0,1-1 1,-8 5-1,11-9-754,1-1 0,0 0 1,-1 0-1,1 0 0,0 0 0,-1 0 0,1 0 0,0 0 1,-1 0-1,1 0 0,-1 0 0,1 0 0,0 0 1,-1 0-1,1 0 0,0 0 0,-1 0 0,1 0 0,0 0 1,-1-1-1,1 1 0,0 0 0,-1 0 0,1 0 1,0-1-1,-1 1 0,1 0 0,0 0 0,0-1 0,-1 1 1,1 0-1,0 0 0,0-1 0,0 1 0,-1 0 1,1-1-1,0 1 0,0 0 0,0-1 0,0 1 0,0 0 1,0-1-1,0 1 0,0-1 0,0 1 0,0 0 1,0-1-1,0 1 0,0 0 0,0-1 0,0 1 0,0 0 1,0-1-1,0-29 995,0 24-489,2-9-423,0 0 1,0 0 0,1 0 0,1 1-1,1-1 1,0 1 0,1 0 0,0 1-1,1-1 1,1 1 0,0 0 0,0 1-1,2 0 1,10-12 0,-19 23-261,0 0 0,0 0 0,0-1-1,0 1 1,0 0 0,0 0 0,0 0 0,1 0 0,-1 0 0,0 1 0,0-1-1,1 0 1,-1 1 0,1-1 0,-1 0 0,0 1 0,1 0 0,-1-1 0,1 1-1,-1 0 1,1 0 0,-1 0 0,1 0 0,-1 0 0,1 0 0,-1 0 0,1 0-1,-1 1 1,1-1 0,-1 0 0,1 1 0,-1 0 0,0-1 0,1 1 0,-1 0-1,0 0 1,1-1 0,-1 1 0,0 0 0,0 0 0,1 2 0,3 4-319,0 1 0,0 0 0,-1 0 0,-1 1 1,6 17-1,9 16-480,-17-42 764,-1 1 0,1-1 0,-1 1 0,1-1 0,-1 1 0,1-1 0,-1 0 0,1 1 0,0-1 0,-1 0 0,1 0 0,-1 1 0,1-1 0,0 0 0,-1 0 0,1 0 0,0 0 0,-1 0 0,1 0 0,0 0 0,0 0 0,-1 0 0,1 0 0,0 0 0,-1 0 0,1 0 0,-1-1 0,1 1 0,0 0 0,-1 0 0,1-1 0,0 1 0,-1 0 0,1-1 0,-1 1 1,1-1-1,-1 1 0,1-1 0,-1 1 0,1-2 0,23-26-5427,-18 21 1198,1 0-3150</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1.341"/>
    </inkml:context>
    <inkml:brush xml:id="br0">
      <inkml:brushProperty name="width" value="0.025" units="cm"/>
      <inkml:brushProperty name="height" value="0.025" units="cm"/>
      <inkml:brushProperty name="color" value="#F6630D"/>
    </inkml:brush>
  </inkml:definitions>
  <inkml:trace contextRef="#ctx0" brushRef="#br0">10 311 12107,'0'0'10939,"-2"-14"-8660,-1-6-1550,0 0-1,2 0 0,0 0 1,2 0-1,0 0 1,1 0-1,1 0 0,6-22 1,-5 30-550,0 1 1,1-1-1,0 1 0,13-20 1,-17 29-181,0 1 0,0 0 0,0 0 0,0 0 0,0-1 0,0 1 0,1 0 0,-1 0 0,0 1 0,0-1 0,1 0 0,-1 0 0,1 1 0,-1-1 0,1 0-1,-1 1 1,1 0 0,-1-1 0,3 1 0,-2 0 0,0 1 0,0-1 0,-1 1 0,1 0 0,0 0 0,0 0 0,-1 0 0,1 0 0,0 0 0,-1 0 0,1 0 0,-1 1 0,0-1-1,1 0 1,-1 1 0,0-1 0,0 1 0,0 0 0,0-1 0,1 4 0,11 16 180,-9-12-1225,1 0 0,1 0 0,0-1 1,0 0-1,9 9 0,-13-15 651,1 0-1,-1 0 0,1 0 1,-1-1-1,1 1 1,0-1-1,0 1 1,0-1-1,0 0 1,0 0-1,0 0 1,0-1-1,0 1 0,0-1 1,1 0-1,-1 0 1,0 0-1,0 0 1,0 0-1,0-1 1,4 0-1,12-2-5375,-12 3-469</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1.715"/>
    </inkml:context>
    <inkml:brush xml:id="br0">
      <inkml:brushProperty name="width" value="0.025" units="cm"/>
      <inkml:brushProperty name="height" value="0.025" units="cm"/>
      <inkml:brushProperty name="color" value="#F6630D"/>
    </inkml:brush>
  </inkml:definitions>
  <inkml:trace contextRef="#ctx0" brushRef="#br0">1 348 12075,'0'0'11142,"-1"-9"-9680,1-6-1026,1 1 0,0 0 0,1 0 0,0 0 0,1 1 0,1-1 0,0 0 0,1 1 0,9-20 0,-2 9 310,0 1-1,1 1 1,2 0-1,29-35 1,-42 55-745,1-1-1,-1 0 1,1 0-1,0 1 1,0 0 0,0-1-1,0 1 1,0 0-1,0 1 1,1-1 0,-1 0-1,1 1 1,-1 0-1,1 0 1,-1 0 0,1 0-1,5 0 1,-7 1-3,1 1 0,-1 0 0,0-1 0,0 1 0,0 0 1,0 0-1,0 0 0,0 0 0,0 0 0,0 0 0,0 1 1,0-1-1,0 1 0,-1-1 0,1 1 0,-1 0 0,1 0 1,-1-1-1,1 1 0,-1 0 0,0 0 0,0 0 0,0 1 0,0-1 1,-1 0-1,1 0 0,-1 0 0,1 4 0,2 2-400,-1 0 1,0 0-1,0 0 0,-1 0 0,0 0 0,-1 0 0,0 1 1,0-1-1,0 0 0,-3 11 0,2-18 237,1 0 0,-1-1 0,0 1 1,0 0-1,1-1 0,-1 1 0,0-1 0,0 1 0,0-1 0,1 1 0,-1-1 1,0 0-1,0 1 0,0-1 0,0 0 0,0 0 0,0 0 0,0 0 0,0 1 0,0-1 1,-1-1-1,-15 1-5844,10 0 345,-1 0-4233</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2.039"/>
    </inkml:context>
    <inkml:brush xml:id="br0">
      <inkml:brushProperty name="width" value="0.025" units="cm"/>
      <inkml:brushProperty name="height" value="0.025" units="cm"/>
      <inkml:brushProperty name="color" value="#F6630D"/>
    </inkml:brush>
  </inkml:definitions>
  <inkml:trace contextRef="#ctx0" brushRef="#br0">0 210 13741,'0'0'17836,"1"-10"-16838,0-2-974,1 0 0,0 1 0,1 0 0,1-1 0,0 1 0,0 0 0,1 1 0,0-1 0,8-11 0,-10 17-26,1-1-1,-1 1 1,1 0 0,0 0 0,0 0-1,0 1 1,1 0 0,0-1-1,0 2 1,0-1 0,0 0 0,0 1-1,1 0 1,-1 0 0,1 1-1,0 0 1,0 0 0,0 0 0,0 0-1,12 0 1,-15 2-151,0 1 1,0 0-1,-1 0 0,1 0 0,0 0 1,0 0-1,-1 1 0,1-1 1,-1 1-1,1 0 0,-1-1 1,0 1-1,0 0 0,0 0 0,0 1 1,0-1-1,0 0 0,0 1 1,-1-1-1,1 1 0,-1 0 1,0-1-1,0 1 0,0 0 0,0 0 1,1 4-1,3 12-1652,0 0 0,3 32 1,-7-48 1689,2 50-4867,-5-30 435,-3-2-2953</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02.411"/>
    </inkml:context>
    <inkml:brush xml:id="br0">
      <inkml:brushProperty name="width" value="0.025" units="cm"/>
      <inkml:brushProperty name="height" value="0.025" units="cm"/>
      <inkml:brushProperty name="color" value="#F6630D"/>
    </inkml:brush>
  </inkml:definitions>
  <inkml:trace contextRef="#ctx0" brushRef="#br0">2 287 15919,'0'0'10570,"-1"-9"-8403,1 6-2084,0 1-1,-1-1 0,1 1 1,0-1-1,0 1 0,0-1 1,1 1-1,-1-1 1,1 1-1,-1 0 0,1-1 1,0 1-1,0 0 0,0-1 1,0 1-1,0 0 0,0 0 1,1 0-1,-1 0 0,1 0 1,0 0-1,-1 0 0,1 0 1,0 1-1,0-1 0,0 1 1,0-1-1,0 1 0,0 0 1,1 0-1,-1 0 0,4-1 1,9-3 144,1 1 1,31-4-1,-34 6-213,0 0 0,1-1-1,-1 0 1,19-8 0,-28 9 9,-1 0 1,1 0-1,0 0 0,0-1 1,-1 1-1,0-1 1,1 0-1,-1 0 0,0-1 1,-1 1-1,1 0 1,0-1-1,-1 0 0,0 0 1,0 0-1,0 1 1,0-2-1,1-3 0,-3 4-62,1 0 0,1 0-1,-1 0 1,1 0-1,-1 1 1,1-1-1,0 0 1,1 1-1,-1-1 1,0 1 0,1 0-1,0 0 1,0 0-1,0 0 1,0 0-1,0 1 1,5-3-1,-5 3-926,0 0 0,-1 0 0,1 0-1,-1 0 1,1-1 0,-1 1 0,0 0-1,3-6 1,6-13-9961</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1.657"/>
    </inkml:context>
    <inkml:brush xml:id="br0">
      <inkml:brushProperty name="width" value="0.025" units="cm"/>
      <inkml:brushProperty name="height" value="0.025" units="cm"/>
      <inkml:brushProperty name="color" value="#F6630D"/>
    </inkml:brush>
  </inkml:definitions>
  <inkml:trace contextRef="#ctx0" brushRef="#br0">2352 10 5125,'0'0'13490,"-9"-2"-13255,3 0-103,0 0-1,0 1 1,0 0 0,0 0 0,0 1-1,0 0 1,-1 0 0,1 0 0,0 1 0,0-1-1,0 2 1,0-1 0,0 1 0,0-1-1,0 2 1,0-1 0,1 1 0,-9 4 0,-12 17 235,0 1 1,2 0-1,1 2 1,-37 55 0,19-26-306,-50 65-43,5 4-1,6 3 1,-80 174 0,-224 563-94,228-433 81,31 11 39,4-13-5,-242 870 1812,109-128-1511,84 15-287,139-168 1217,37-858-1210,7 0 1,7-1-1,81 310 0,-81-404 131,3-1 0,3-1-1,2-1 1,3-1-1,42 60 1,-44-80-89,1-2 0,3-1 1,1-1-1,2-2 0,1-2 0,2-1 0,68 44 1,-24-26-63,3-4 0,2-3 0,1-4 0,2-4 0,2-4 1,102 21-1,36 5 255,-196-47-233,0 2-1,-1 2 0,-1 0 1,45 30-1,-70-39-94,0 0-1,-1 0 1,1 0-1,-1 1 1,0 0-1,6 9 1,0 12-3499,-13-24-2341,-6-8-4004</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2.714"/>
    </inkml:context>
    <inkml:brush xml:id="br0">
      <inkml:brushProperty name="width" value="0.025" units="cm"/>
      <inkml:brushProperty name="height" value="0.025" units="cm"/>
      <inkml:brushProperty name="color" value="#F6630D"/>
    </inkml:brush>
  </inkml:definitions>
  <inkml:trace contextRef="#ctx0" brushRef="#br0">1 197 10858,'0'0'18375,"14"-1"-17307,1 1-890,0-2 1,0 0-1,-1 0 0,1-2 1,0 0-1,23-9 1,87-51 128,-64 32-263,89-34 0,-147 64-45,0 1 0,0 0 0,0 1-1,0-1 1,0 0 0,0 1 0,0 0 0,0 0 0,0 0 0,4 0 0,-6 0 0,0 1 0,-1-1 1,1 0-1,0 0 1,0 1-1,-1-1 0,1 0 1,0 1-1,0-1 1,-1 1-1,1-1 0,-1 1 1,1-1-1,0 1 1,-1 0-1,1-1 0,-1 1 1,1 0-1,-1-1 1,0 1-1,1 0 0,-1 0 1,0-1-1,1 3 1,-1 2 32,0 0 0,0 0 0,0 0 0,-1 1 0,0-1 0,0 0 0,0 0 0,0 0 0,-1 0 0,-3 6 1,-64 150 243,33-81-166,-34 111 0,69-187-374,0-1-1,0 1 1,1 0-1,0 0 1,0-1 0,0 1-1,0 0 1,1 6-1,-1-10 189,0 0 0,0 1 0,0-1 0,0 0 0,0 0 0,0 1 0,0-1 0,0 0 0,1 0 0,-1 1-1,0-1 1,0 0 0,0 0 0,0 0 0,0 1 0,0-1 0,1 0 0,-1 0 0,0 0 0,0 1 0,0-1-1,0 0 1,1 0 0,-1 0 0,0 0 0,0 0 0,1 0 0,-1 1 0,0-1 0,0 0 0,1 0 0,-1 0 0,0 0-1,0 0 1,0 0 0,1 0 0,-1 0 0,0 0 0,1 0 0,11-17-4265,-2-7-7900</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6.354"/>
    </inkml:context>
    <inkml:brush xml:id="br0">
      <inkml:brushProperty name="width" value="0.025" units="cm"/>
      <inkml:brushProperty name="height" value="0.025" units="cm"/>
      <inkml:brushProperty name="color" value="#F6630D"/>
    </inkml:brush>
  </inkml:definitions>
  <inkml:trace contextRef="#ctx0" brushRef="#br0">27 126 20179,'-1'13'1927,"2"188"4136,2-154-5516,2-1 0,17 74 0,-16-93-467,-4-16 18,0 0 1,1 0-1,0-1 1,0 1-1,1-1 0,1 0 1,0 0-1,8 14 1,-12-24-73,-1 0-1,0 1 1,0-1 0,1 0 0,-1 1 0,0-1-1,0 0 1,1 0 0,-1 1 0,0-1-1,0 0 1,1 0 0,-1 0 0,0 1 0,1-1-1,-1 0 1,0 0 0,1 0 0,-1 0 0,1 0-1,-1 0 1,0 0 0,1 0 0,-1 0-1,0 0 1,1 0 0,-1 0 0,0 0 0,1 0-1,-1 0 1,1 0 0,-1 0 0,0 0 0,1 0-1,-1-1 1,0 1 0,1 0 0,-1 0-1,0 0 1,0-1 0,1 1 0,-1 0 0,0 0-1,0-1 1,1 1 0,-1 0 0,0-1 0,0 1-1,0 0 1,1-1 0,-1 1 0,0 0-1,0-1 1,0 1 0,0 0 0,0-1 0,5-22 384,-5 23-400,4-52 1,-2 1 0,-3-1 0,-1 1 1,-3 0-1,-2 0 0,-3 0 0,-1 1 1,-36-93-1,30 113-11,17 30 0,0-1 0,0 1 0,0-1 0,-1 1 0,1 0 0,0-1 0,0 1 0,0-1 0,-1 1 0,1 0 0,0-1 0,-1 1 0,1 0 0,0-1 0,0 1 0,-1 0 0,1 0 0,-1-1 0,1 1 0,0 0 0,-1 0 0,1 0 0,-1-1 0,1 1 0,0 0 0,-1 0 0,1 0 0,-1 0 0,1 0 0,-1 0 0,1 0 0,0 0 0,-1 0 0,1 0 0,-1 0 0,1 0 0,-1 0 0,1 0 0,0 1 0,-1-1 0,1 0 0,-1 0 0,1 0 0,0 0 0,-1 1 0,1-1 0,0 0 0,-1 1 0,1-1 0,0 0 0,-1 1 0,1-1 0,0 0 0,0 1 0,-1-1 0,1 0 0,0 1 0,0-1 0,0 1 0,0-1 0,-1 0 0,1 1 0,0-1 0,0 1 0,0-1 0,0 1 0,0-1 0,0 0 0,0 1 0,-4 20 0,2 0 0,0 0 0,1-1 0,1 1 0,0 0 0,2 0 0,1 0 0,0-1 0,10 31 0,-11-47 0,-1 0 0,1 0 0,0-1 0,0 1 0,1 0 0,-1-1 0,1 1 0,0-1 0,0 0 0,0 0 0,0 0 0,1 0 0,-1 0 0,1-1 0,0 1 0,-1-1 0,1 0 0,8 2 0,-9-3 0,0 0 0,1-1 0,-1 0 0,1 1 0,-1-2 0,0 1 0,1 0 0,-1 0 0,0-1 0,1 0 0,-1 0 0,0 0 0,0 0 0,1 0 0,-1-1 0,0 1 0,0-1 0,-1 0 0,1 0 0,0 0 0,-1 0 0,1 0 0,-1-1 0,4-3 0,5-8 0,0 0 0,-1-1 0,-1 0 0,0-1 0,-1 0 0,-1 0 0,0-1 0,5-23 0,-4 10 0,-2-1 0,-2 0 0,0 0 0,-1-37 0,-3 77 0,-2 67 0,4 1 0,4-1 0,19 100 0,-23-168 0,1 1 0,-1-1 0,1 0 0,1 0 0,0 0 0,0 0 0,0 0 0,1-1 0,9 12 0,-11-17 0,-1 1 0,1-1 0,0 0 0,0 1 0,0-1 0,0-1 0,1 1 0,-1 0 0,0-1 0,1 0 0,-1 1 0,1-1 0,-1-1 0,1 1 0,0 0 0,-1-1 0,1 0 0,0 0 0,-1 0 0,1 0 0,0-1 0,-1 1 0,1-1 0,0 0 0,3-1 0,20-14-1281,-4-8-4228,-2-5-4613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266"/>
    </inkml:context>
    <inkml:brush xml:id="br0">
      <inkml:brushProperty name="width" value="0.025" units="cm"/>
      <inkml:brushProperty name="height" value="0.025" units="cm"/>
    </inkml:brush>
  </inkml:definitions>
  <inkml:trace contextRef="#ctx0" brushRef="#br0">7 0 13549,'0'0'7847,"3"61"-7046,-3-23-481,0 6-192,0 9-128,0-1 97,-3 2-97,0-8-97,0-4-767,2-9-578,1-10-31,0-10-737,0-4-1378</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6.711"/>
    </inkml:context>
    <inkml:brush xml:id="br0">
      <inkml:brushProperty name="width" value="0.025" units="cm"/>
      <inkml:brushProperty name="height" value="0.025" units="cm"/>
      <inkml:brushProperty name="color" value="#F6630D"/>
    </inkml:brush>
  </inkml:definitions>
  <inkml:trace contextRef="#ctx0" brushRef="#br0">94 87 16848,'0'0'6417,"-11"1"-2264,-36 7-1276,45-7-2831,0-1-1,1 0 0,-1 1 0,0-1 0,1 1 1,-1-1-1,1 1 0,-1 0 0,1 0 0,-1-1 1,1 1-1,-1 0 0,1 0 0,0 1 0,-1-1 1,1 0-1,0 0 0,0 1 0,0-1 1,0 0-1,0 1 0,1-1 0,-1 1 0,0-1 1,1 1-1,-1 0 0,1-1 0,-1 1 0,1 0 1,0-1-1,-1 1 0,1 0 0,0-1 0,0 1 1,0 0-1,1 0 0,-1-1 0,0 1 1,1 1-1,0 0-10,0 0 0,1 0-1,-1 0 1,0 0 0,1-1 0,0 1 0,0 0 0,0-1 0,0 0 0,0 1 0,0-1 0,0 0 0,1 0-1,-1 0 1,1-1 0,0 1 0,-1 0 0,5 1 0,3 0-35,0-1 0,0 0 0,0 0 0,0-1 0,0-1 0,0 1 0,0-2 0,0 1 0,0-1 0,0-1 0,0 0 0,14-4 0,-19 4 0,-1 0 0,1 0 0,-1 0 0,0 0 0,0 0 0,0-1 0,0 0 0,0 0 0,0 0 0,-1 0 0,0-1 0,1 1 0,-1-1 0,-1 0 0,1 0 0,0 0 0,-1 0 0,0-1 0,0 1 0,0 0 0,-1-1 0,1 0 0,-1 1 0,0-1 0,0 0 0,-1 1 0,1-10 0,-2 11 0,1 0 0,-1-1 0,1 1 0,-1 0 0,0 0 0,0 0 0,0 0 0,0 0 0,-1 0 0,1 0 0,-1 0 0,0 1 0,0-1 0,0 0 0,0 1 0,0 0 0,-1-1 0,1 1 0,-1 0 0,1 0 0,-1 1 0,0-1 0,0 0 0,-5-1 0,1 0 0,0 0 0,0 1 0,0 0 0,0 0 0,-1 0 0,1 1 0,0 0 0,-1 1 0,-13 0 0,20 0-3,0 0 1,0 0-1,0 1 0,0-1 0,-1 0 1,1 0-1,0 1 0,0-1 1,0 0-1,0 1 0,0-1 0,0 1 1,0 0-1,0-1 0,0 1 1,0 0-1,1 0 0,-1-1 0,0 1 1,0 0-1,0 0 0,1 0 1,-1 0-1,1 0 0,-1 0 1,1 0-1,-1 0 0,1 0 0,-1 0 1,1 0-1,0 0 0,0 0 1,0 1-1,-1-1 0,1 0 0,0 0 1,0 0-1,0 0 0,1 0 1,-1 1-1,0-1 0,0 0 0,1 0 1,-1 0-1,1 0 0,-1 0 1,1 0-1,-1 0 0,1 0 0,-1 0 1,1 0-1,0 0 0,0 0 1,-1-1-1,1 1 0,0 0 0,0 0 1,0-1-1,0 1 0,0 0 1,0-1-1,0 1 0,0-1 1,2 1-1,37 3-2898,-31-4 987,1-1 0,0 0 0,0 0 0,12-4 0,19-11-4017</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7.368"/>
    </inkml:context>
    <inkml:brush xml:id="br0">
      <inkml:brushProperty name="width" value="0.025" units="cm"/>
      <inkml:brushProperty name="height" value="0.025" units="cm"/>
      <inkml:brushProperty name="color" value="#F6630D"/>
    </inkml:brush>
  </inkml:definitions>
  <inkml:trace contextRef="#ctx0" brushRef="#br0">125 287 9833,'0'0'14110,"-12"6"-10859,2-1-2671,-1 0 1,1 2-1,0-1 1,1 1-1,-10 9 1,15-12-458,0-1 0,0 1 0,1 0 0,-1 0 0,1 1 0,0-1 0,0 1 0,1 0-1,-1-1 1,1 1 0,0 0 0,1 0 0,-1 0 0,1 1 0,0-1 0,-1 10 0,3-15-123,-1 1 0,1 0 0,-1-1 0,1 1 0,-1-1 0,1 1 0,-1-1 0,1 1 0,0-1 0,-1 1 0,1-1 0,0 1 0,-1-1 0,1 0 0,0 1 0,0-1 0,-1 0 0,1 0 0,0 0 0,0 1 0,0-1 0,-1 0 0,1 0 0,0 0 0,0 0 0,0-1 0,35 3 0,-18-2 0,-10 1 0,0 0 0,0 1 0,-1 0 0,1 1 0,-1 0 0,1 0 0,-1 0 0,0 1 0,0 0 0,-1 0 0,1 1 0,10 9 0,-9-5 0,1 0 0,-1 1 0,-1 0 0,0 0 0,0 0 0,-1 1 0,8 20 0,-7-14 0,-1 0 0,-1 1 0,0 0 0,-2 0 0,0 0 0,-1 0 0,-1 1 0,0-1 0,-2 1 0,0-1 0,-4 22 0,4-36 0,-1 1 0,1 0 0,-1-1 0,0 0 0,0 1 0,-1-1 0,1 0 0,-1 0 0,0 0 0,0 0 0,0 0 0,-1-1 0,-3 4 0,5-6 0,1 0 0,0 0 0,-1 0 0,1 0 0,0-1 0,-1 1 0,1 0 0,-1-1 0,0 0 0,1 1 0,-1-1 0,1 0 0,-1 1 0,0-1 0,1 0 0,-1 0 0,1 0 0,-1-1 0,0 1 0,1 0 0,-1-1 0,1 1 0,-1-1 0,1 1 0,-1-1 0,1 0 0,-1 1 0,1-1 0,0 0 0,-1 0 0,1 0 0,0 0 0,0 0 0,0 0 0,0-1 0,0 1 0,0 0 0,0-1 0,0 1 0,0 0 0,0-1 0,0-1 0,-6-12 0,0 0 0,1 0 0,1 0 0,0 0 0,1-1 0,1 0 0,0 0 0,2 0 0,-1 0 0,3-26 0,0 6 0,3 0 0,1 0 0,16-59 0,30-60 0,-29 96 0,-3-2 0,17-92 0,-34 124 0,-5 17 0,-6 18 0,3 3 0,1 0 0,0 1 0,1 0 0,0 0 0,1 0 0,0 0 0,0 1 0,-1 16 0,0 9 0,0 43 0,3-67 0,2 0 0,-1 0 0,1 0 0,1 0 0,0 0 0,0-1 0,6 15 0,-7-23 0,1-1 0,-1 1 0,1 0 0,-1-1 0,1 1 0,0-1 0,0 1 0,0-1 0,0 0 0,1 0 0,-1 0 0,1 0 0,-1-1 0,1 1 0,-1-1 0,1 1 0,0-1 0,0 0 0,0 0 0,0 0 0,0 0 0,0-1 0,0 1 0,0-1 0,0 0 0,0 0 0,0 0 0,0 0 0,0 0 0,0-1 0,0 1 0,0-1 0,4-1 0,-1 0 0,-1 0 0,1 0 0,0-1 0,-1 1 0,1-1 0,-1-1 0,0 1 0,0-1 0,0 0 0,-1 0 0,1 0 0,-1-1 0,0 0 0,0 1 0,-1-1 0,1-1 0,-1 1 0,0 0 0,0-1 0,2-10 0,1 1 0,-1-1 0,-1 0 0,0 0 0,-1 0 0,-1 0 0,0-26 0,-17 96 0,15-51 0,-6 91 0,6-88 0,0 1 0,0-1 0,1 1 0,0-1 0,0 0 0,0 1 0,1-1 0,0 0 0,1 0 0,-1 0 0,1 0 0,4 6 0,-6-10 6,0 0 0,1-1 0,-1 1 0,1 0 0,-1-1 0,1 1 0,-1-1 0,1 0 0,0 0-1,0 1 1,0-1 0,0 0 0,0 0 0,0-1 0,0 1 0,0 0 0,0-1 0,0 1 0,0-1 0,0 0 0,0 1 0,0-1 0,1 0 0,-1 0 0,0-1 0,0 1 0,0 0-1,0-1 1,0 1 0,1-1 0,-1 0 0,3-1 0,-1-1-67,0 1 0,-1-1-1,0 0 1,1 0 0,-1 0-1,0 0 1,0 0 0,-1-1-1,1 1 1,-1-1 0,0 0-1,0 0 1,0 0 0,0 0 0,1-6-1,0-3-2410,-1 0-1,0 0 0,-1-1 0,-1-19 1,0-20-9620</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7.708"/>
    </inkml:context>
    <inkml:brush xml:id="br0">
      <inkml:brushProperty name="width" value="0.025" units="cm"/>
      <inkml:brushProperty name="height" value="0.025" units="cm"/>
      <inkml:brushProperty name="color" value="#F6630D"/>
    </inkml:brush>
  </inkml:definitions>
  <inkml:trace contextRef="#ctx0" brushRef="#br0">11 0 18481,'0'0'5285,"-10"61"-4099,10-43-1026,5-2-769,8-3-3587,2-6-4836</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8.054"/>
    </inkml:context>
    <inkml:brush xml:id="br0">
      <inkml:brushProperty name="width" value="0.025" units="cm"/>
      <inkml:brushProperty name="height" value="0.025" units="cm"/>
      <inkml:brushProperty name="color" value="#F6630D"/>
    </inkml:brush>
  </inkml:definitions>
  <inkml:trace contextRef="#ctx0" brushRef="#br0">8 546 16688,'-1'9'2797,"0"0"-2026,-1 0 62,1 0 0,0-1 1,0 1-1,1 0 0,1 14 0,-1-21-781,1 0-1,-1-1 1,0 1 0,1 0-1,-1-1 1,1 1 0,0-1-1,0 1 1,-1-1 0,1 1-1,0-1 1,0 1 0,0-1-1,0 0 1,1 1 0,-1-1-1,0 0 1,0 0 0,1 0-1,-1 0 1,1 0 0,-1-1-1,1 1 1,-1 0 0,1-1-1,0 1 1,-1-1 0,1 1-1,-1-1 1,1 0 0,0 1-1,0-1 1,-1 0 0,1 0-1,0 0 1,-1-1 0,1 1-1,0 0 1,1-1 0,2 0-26,-1-1 1,0 1 0,0-1-1,0 0 1,0 0-1,0 0 1,0-1 0,0 1-1,-1-1 1,1 0-1,-1 0 1,0 0 0,0-1-1,4-3 1,37-60 360,-34 51-202,7-14 146,-1 1 0,-1-2-1,-2 0 1,-1-1-1,-1 0 1,-2 0-1,-1-1 1,-2-1-1,-1 1 1,-1-1-1,-3-64 1,-1 94-306,-1-1 1,1 0 0,-1 0-1,0 0 1,-1 1 0,1-1-1,-1 0 1,0 1-1,0 0 1,0-1 0,-1 1-1,0 0 1,0 0-1,0 0 1,-6-5 0,7 7-23,-1 0 1,1 0-1,-1 1 1,0-1 0,0 1-1,1 0 1,-1-1-1,0 1 1,0 1 0,0-1-1,0 0 1,0 1-1,-1 0 1,1-1 0,0 1-1,0 0 1,0 1 0,0-1-1,0 1 1,0-1-1,0 1 1,0 0 0,0 0-1,0 0 1,0 0-1,-3 2 1,-2 3-4,-1-1 0,1 1 0,0 1 0,0-1 0,1 2 0,0-1 0,0 1 0,1 0 0,-7 11 0,2-3 0,2 0 0,0 0 0,1 1 0,-8 23 0,15-36 0,-1 0 0,1 0 0,0 0 0,1 1 0,-1-1 0,0 0 0,1 0 0,0 0 0,1 7 0,-1-10 0,1 0 0,-1 1 0,1-1 0,0 0 0,-1 1 0,1-1 0,0 0 0,0 0 0,0 0 0,0 0 0,0 0 0,0 0 0,0 0 0,0 0 0,0 0 0,0 0 0,0-1 0,1 1 0,-1 0 0,0-1 0,1 1 0,-1-1 0,0 1 0,1-1 0,-1 0 0,1 0 0,-1 0 0,0 1 0,4-2 0,84 3-20,-65-3 4,0 1 1,-1 1-1,40 7 0,-55-7 15,0 2-1,0-1 1,-1 1 0,1 0 0,-1 1 0,0 0-1,1 0 1,-2 1 0,1-1 0,-1 1-1,1 1 1,-1-1 0,-1 1 0,9 11 0,-5-4 17,-1 1 1,0 0-1,-1 0 1,-1 0 0,0 0-1,4 18 1,1 19-7735</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8.407"/>
    </inkml:context>
    <inkml:brush xml:id="br0">
      <inkml:brushProperty name="width" value="0.025" units="cm"/>
      <inkml:brushProperty name="height" value="0.025" units="cm"/>
      <inkml:brushProperty name="color" value="#F6630D"/>
    </inkml:brush>
  </inkml:definitions>
  <inkml:trace contextRef="#ctx0" brushRef="#br0">1 248 15182,'0'0'9770,"45"-64"-7945,8 35 129,13-2-577,9-1-928,4-1-417,-2 3-3043,-8 2-6118</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8.778"/>
    </inkml:context>
    <inkml:brush xml:id="br0">
      <inkml:brushProperty name="width" value="0.025" units="cm"/>
      <inkml:brushProperty name="height" value="0.025" units="cm"/>
      <inkml:brushProperty name="color" value="#F6630D"/>
    </inkml:brush>
  </inkml:definitions>
  <inkml:trace contextRef="#ctx0" brushRef="#br0">0 42 13357,'0'0'12198,"6"12"-10789,11 27-399,-2 2-1,-2-1 0,16 85 1,15 51 755,-43-172-1765,1 1 0,-1-1 0,1 0 0,0 0 0,0 0 0,1 0 0,-1 0 0,1 0 0,0 0 0,4 4 0,-6-8 0,1 1 0,-1 0 0,0 0 0,1-1 0,-1 1 0,1-1 0,-1 1 0,0-1 0,1 0 0,-1 1 0,1-1 0,-1 0 0,1 0 0,-1 0 0,1 0 0,-1 0 0,1 0 0,-1-1 0,1 1 0,-1 0 0,1-1 0,-1 1 0,0-1 0,1 0 0,-1 1 0,0-1 0,1 0 0,-1 0 0,0 0 0,0 0 0,0 0 0,0 0 0,0 0 0,2-2 0,6-7 0,0-1 0,0 0 0,-1 0 0,-1-1 0,0 0 0,6-12 0,32-84 0,-38 88 0,2-2 0,13-34 0,-2-1 0,22-100 0,-42 154-1656</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9.106"/>
    </inkml:context>
    <inkml:brush xml:id="br0">
      <inkml:brushProperty name="width" value="0.025" units="cm"/>
      <inkml:brushProperty name="height" value="0.025" units="cm"/>
      <inkml:brushProperty name="color" value="#F6630D"/>
    </inkml:brush>
  </inkml:definitions>
  <inkml:trace contextRef="#ctx0" brushRef="#br0">0 0 14478,'0'0'3267,"15"81"480,-4-45 33,6-3-1090,-1-4-544,2-6-800,2-8-1058,4-7-192,0-8-352,-2-6-833,0-15-609,-3-12-2209,-5-5-2884,-3-3-6758</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9.454"/>
    </inkml:context>
    <inkml:brush xml:id="br0">
      <inkml:brushProperty name="width" value="0.025" units="cm"/>
      <inkml:brushProperty name="height" value="0.025" units="cm"/>
      <inkml:brushProperty name="color" value="#F6630D"/>
    </inkml:brush>
  </inkml:definitions>
  <inkml:trace contextRef="#ctx0" brushRef="#br0">8 306 5990,'0'0'11499,"-2"9"-8990,-3 29-363,5-37-2058,0 0 0,1 0 0,-1 0 1,0 0-1,1-1 0,-1 1 1,1 0-1,-1 0 0,1 0 1,0 0-1,-1-1 0,1 1 0,0 0 1,0-1-1,-1 1 0,1 0 1,0-1-1,0 1 0,0-1 0,0 1 1,-1-1-1,1 0 0,0 1 1,0-1-1,0 0 0,0 0 0,0 1 1,0-1-1,0 0 0,0 0 1,0 0-1,2-1 0,33-1 1401,-35 2-1391,8-3 137,-1 0 1,1 0-1,-1 0 1,0-1-1,0-1 1,0 1-1,0-1 1,-1 0-1,0-1 1,0 0-1,0 0 1,-1-1-1,0 1 1,0-1-1,0-1 1,-1 1-1,-1-1 1,1 0-1,-1 0 1,0 0-1,-1-1 1,0 1-1,0-1 1,-1 0 0,2-16-1,-3 24-235,-1-1 0,0 1 0,0-1 0,0 1 0,0-1 0,0 1 0,0 0 0,0-1 0,0 1 0,0-1 0,-1 1 0,1 0 0,-1-1 0,1 1 0,-1 0 0,1-1 0,-1 1 0,0 0 0,0 0 0,0 0 0,1 0 0,-1-1 0,0 1 0,0 0 0,-1 1 0,1-1 0,0 0 0,0 0 0,0 0 0,-1 1 0,1-1 0,0 0 0,0 1 0,-1 0 0,1-1 0,-1 1 0,1 0 0,0-1 0,-1 1 0,1 0 0,-1 0 0,1 0 0,-1 0 0,1 0 0,0 1 0,-1-1 0,1 0 0,-3 2 0,-1-1 0,0 0 0,0 1 0,0 0 0,0 0 0,0 1 0,0-1 0,0 1 0,1 0 0,-1 0 0,1 0 0,0 1 0,-4 4 0,1 3 0,1 1 0,0-1 0,0 2 0,1-1 0,0 0 0,1 1 0,1 0 0,0 0 0,1 0 0,0 1 0,1-1 0,0 0 0,1 1 0,3 17 0,-3-28 0,0-1 0,0 0 0,0 1 0,1-1 0,-1 1 0,1-1 0,0 1 0,-1-1 0,1 0 0,0 1 0,1-1 0,-1 0 0,0 0 0,1 0 0,-1 0 0,1 0 0,-1 0 0,1 0 0,0-1 0,0 1 0,0 0 0,0-1 0,0 0 0,0 1 0,0-1 0,0 0 0,1 0 0,-1 0 0,0 0 0,1-1 0,-1 1 0,1-1 0,-1 1 0,1-1 0,-1 0 0,1 0 0,-1 0 0,1 0 0,-1-1 0,4 0 0,3 0 0,0-1 0,-1-1 0,1 0 0,-1 0 0,0 0 0,0-1 0,0 0 0,0-1 0,-1 1 0,10-9 0,-5 3 0,-1-1 0,0 0 0,-1-1 0,0 0 0,-1-1 0,0 0 0,-1 0 0,0-1 0,-1 0 0,-1 0 0,0-1 0,-1 1 0,-1-1 0,0 0 0,-1-1 0,1-16 0,-24 124 0,19-81 0,-1 2 0,1-1 0,1 1 0,0 0 0,3 19 0,-3-30 0,0 0 0,1 0 0,-1 0 0,0 0 0,1-1 0,0 1 0,-1 0 0,1 0 0,0-1 0,0 1 0,0-1 0,0 1 0,0-1 0,0 1 0,0-1 0,0 1 0,1-1 0,-1 0 0,1 0 0,-1 0 0,1 0 0,-1 0 0,1 0 0,0 0 0,-1 0 0,1-1 0,0 1 0,0 0 0,-1-1 0,1 0 0,0 1 0,0-1 0,0 0 0,-1 0 0,1 0 0,0 0 0,0 0 0,0-1 0,2 0 0,0 0 0,1-1 0,0 0 0,-1 0 0,1-1 0,-1 1 0,0-1 0,0 0 0,0 0 0,0-1 0,0 1 0,-1-1 0,0 0 0,1 0 0,-1 0 0,4-8 0,1-2 0,0 0 0,-1 0 0,9-28 0,-3-15-2101,-9 19-3903,-1-57 0,-3 37-2372</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29.846"/>
    </inkml:context>
    <inkml:brush xml:id="br0">
      <inkml:brushProperty name="width" value="0.025" units="cm"/>
      <inkml:brushProperty name="height" value="0.025" units="cm"/>
      <inkml:brushProperty name="color" value="#F6630D"/>
    </inkml:brush>
  </inkml:definitions>
  <inkml:trace contextRef="#ctx0" brushRef="#br0">75 0 16111,'0'0'9428,"0"8"-7261,-1 59-1155,4 0 1,2-1-1,3 0 0,30 113 0,13-10-1012,-59-198 0,-1 1 0,-1 1 0,-2-1 0,-1 2 0,-1 0 0,-1 0 0,-1 2 0,-1 0 0,-1 0 0,-28-26 0,47 44 0,12 2 0,26-2 0,-24 4 0,-3 0-1007,-2 0-1,1-1 1,0 0-1,0-1 1,17-9 0,-26 12 757,-1 0 0,1 0 0,-1 0 0,1 0 0,-1 0 0,0 0 0,0 0 0,1 0 0,-1-1 0,0 1 0,0 0 0,0-1 0,-1 1 0,1-1 0,0 1 0,0-1 0,-1 1 0,1-1 0,0-1 0,-2 1 57,1-1 0,0 1 0,-1 0 1,1 0-1,-1 0 0,0 0 1,1 0-1,-1 1 0,0-1 0,0 0 1,0 0-1,-1 0 0,1 1 0,0-1 1,-1 1-1,1-1 0,-1 1 1,1-1-1,-1 1 0,-1-1 0,-23-18-6400</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0.189"/>
    </inkml:context>
    <inkml:brush xml:id="br0">
      <inkml:brushProperty name="width" value="0.025" units="cm"/>
      <inkml:brushProperty name="height" value="0.025" units="cm"/>
      <inkml:brushProperty name="color" value="#F6630D"/>
    </inkml:brush>
  </inkml:definitions>
  <inkml:trace contextRef="#ctx0" brushRef="#br0">63 1 14350,'0'0'5156,"-49"0"-1792,37 2-1026,11 7-1185,1 2-577,16-2-191,6-2-193,9 0-384,5-4-2339,5-1-2433,5 1-4773</inkml:trace>
  <inkml:trace contextRef="#ctx0" brushRef="#br0" timeOffset="1">483 105 25400,'0'0'3523,"-11"4"-533,3-1-2642,-56 22 223,59-22-577,-1-1-1,1 1 1,-1 0-1,1 1 1,0 0-1,0-1 1,1 1-1,-1 1 1,-6 7-1,12-11 7,-1-1 0,1 1 0,0-1 0,-1 1 0,1-1 0,0 1 0,0-1 0,0 1 0,-1-1 0,1 0 0,0 1 0,0-1 0,0 0 0,0 0 0,-1 0 0,1 1 0,0-1 0,0 0 0,0 0 0,0 0 0,0 0 0,1-1 0,116-8-783,-88 5 451,0 1-1,0 1 0,47 4 0,-76-2 356,1 0 0,-1 0 0,1 0 0,-1 0 0,1 0 0,-1 1 0,1-1 0,-1 0 0,1 1 0,-1-1 0,1 1 0,-1-1 0,0 1 0,1 0 0,-1-1 0,0 1 0,0 0 0,1 0 0,-1 0 0,0 0 0,0 0 0,0 0-1,0 1 1,0-1 0,0 0 0,-1 0 0,1 1 0,0-1 0,0 0 0,-1 1 0,1-1 0,-1 1 0,0-1 0,1 1 0,-1-1 0,0 1 0,0-1 0,0 1 0,0-1 0,0 1 0,0-1 0,0 1 0,-1-1 0,1 1 0,-1 2 0,-1 1 73,-1 1 0,1-1 0,-1 0 0,0 1 0,-1-1 1,1 0-1,-1-1 0,0 1 0,0-1 0,-6 6 0,-2-1-172,-1 0 0,1 0 0,-1-2 0,-1 1 0,1-2 0,-1 0 0,0 0 0,-1-1 0,1-1 0,-1-1 0,0 0 0,-16 1 0,-1-4-4862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641"/>
    </inkml:context>
    <inkml:brush xml:id="br0">
      <inkml:brushProperty name="width" value="0.025" units="cm"/>
      <inkml:brushProperty name="height" value="0.025" units="cm"/>
    </inkml:brush>
  </inkml:definitions>
  <inkml:trace contextRef="#ctx0" brushRef="#br0">100 0 12236,'0'0'3715,"-8"81"-1697,-3-36-961,1 8-448,-4 6-353,2 0-160,0-2-64,0-6-32,5-11-448,1-10-609,3-14-897,0-10-577,2-6-127,1-16-1891</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0.919"/>
    </inkml:context>
    <inkml:brush xml:id="br0">
      <inkml:brushProperty name="width" value="0.025" units="cm"/>
      <inkml:brushProperty name="height" value="0.025" units="cm"/>
      <inkml:brushProperty name="color" value="#F6630D"/>
    </inkml:brush>
  </inkml:definitions>
  <inkml:trace contextRef="#ctx0" brushRef="#br0">0 66 10666,'0'0'16827,"2"8"-15114,0 6-1403,1-1 0,0 1 0,1-1 0,1 1-1,0-2 1,11 20 0,-15-29-276,0-1 0,1 1 0,-1-1 0,1 1 0,0-1 0,0 0 0,-1 0 0,2 0 0,-1 0 0,0 0-1,0 0 1,1 0 0,-1-1 0,1 1 0,-1-1 0,1 0 0,-1 0 0,1 0 0,0 0 0,0 0 0,0 0 0,-1-1 0,1 0 0,0 1 0,0-1 0,0 0 0,0 0 0,0-1 0,0 1 0,0 0-1,-1-1 1,1 0 0,0 0 0,0 0 0,-1 0 0,1 0 0,0 0 0,-1-1 0,1 1 0,3-5 0,3-1-34,0 0 0,-1-1 0,0 0 0,0-1 0,12-17 0,24-27 0,-43 53 0,-1-1 0,1 1 0,-1-1 0,1 1 0,-1-1 0,1 1 0,-1 0 0,1-1 0,-1 1 0,1 0 0,-1-1 0,1 1 0,0 0 0,-1 0 0,1 0 0,-1 0 0,1-1 0,0 1 0,-1 0 0,1 0 0,0 0 0,-1 0 0,1 0 0,0 1 0,-1-1 0,1 0 0,0 0 0,-1 0 0,1 0 0,0 1 0,12 19 0,-2 39 0,-9-48 0,13 38 0,-15-48 0,0-1 0,1 1 0,-1 0 0,1-1 0,-1 1 0,1 0 0,-1-1 0,1 1 0,-1-1 0,1 1 0,0 0 0,-1-1 0,1 0 0,-1 1 0,1-1 0,0 1 0,0-1 0,-1 0 0,1 1 0,0-1 0,0 0 0,0 0 0,1 0 0,-1 0 0,0-1 0,0 1 0,0-1 0,0 1 0,1-1 0,-1 1 0,0-1 0,0 0 0,0 0 0,0 0 0,0 1 0,-1-1 0,1 0 0,0 0 0,0 0 0,0 0 0,-1 0 0,2-2 0,42-81 0,-36 64 0,2 1 0,0 0 0,1 1 0,18-23 0,-28 39 0,0 1 0,0-1 0,0 1 0,0 0 0,0 0 0,1-1 0,-1 1 0,0 0 0,0 0 0,1 0 0,-1 1 0,1-1 0,-1 0 0,1 0 0,-1 1 0,1-1 0,-1 1 0,1-1 0,0 1 0,-1 0 0,1 0 0,0-1 0,-1 1 0,1 0 0,1 1 0,-1 0 0,0 0 0,0 0 0,-1 0 0,1 0 0,-1 1 0,1-1 0,-1 1 0,1-1 0,-1 1 0,0-1 0,0 1 0,1 0 0,-1 0 0,-1 0 0,1-1 0,1 5 0,4 12 0,-1 0 0,-2 0 0,4 26 0,-6-34 0,13 92 0,-14-102 0,0 1 0,0-1 0,0 0 0,0 1 0,1-1 0,-1 0 0,0 0 0,0 1 0,0-1 0,0 0 0,0 0 0,0 1 0,1-1 0,-1 0 0,0 0 0,0 1 0,0-1 0,1 0 0,-1 0 0,0 0 0,0 0 0,1 1 0,-1-1 0,0 0 0,0 0 0,1 0 0,-1 0 0,0 0 0,0 0 0,1 0 0,-1 0 0,0 0 0,1 0 0,-1 0 0,0 0 0,0 0 0,1 0 0,-1 0 0,0 0 0,1 0 0,-1 0 0,0 0 0,0 0 0,1 0 0,-1 0 0,0 0 0,0-1 0,1 1 0,-1 0 0,0 0 0,0 0 0,1 0 0,-1-1 0,0 1 0,0 0 0,0 0 0,0-1 0,1 1 0,-1 0 0,0 0 0,0-1 0,0 1 0,0 0 0,0 0 0,0-1 0,0 1 0,11-18 0,6-36-5141,-15 47 3406,9-32-8557</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1.477"/>
    </inkml:context>
    <inkml:brush xml:id="br0">
      <inkml:brushProperty name="width" value="0.025" units="cm"/>
      <inkml:brushProperty name="height" value="0.025" units="cm"/>
      <inkml:brushProperty name="color" value="#F6630D"/>
    </inkml:brush>
  </inkml:definitions>
  <inkml:trace contextRef="#ctx0" brushRef="#br0">0 187 20403,'0'0'3257,"2"9"373,-2-6-3381,0 0 0,1 0 0,0 0 0,0 0 0,0 0 0,0 0 1,0 0-1,0 0 0,1 0 0,2 3 0,-3-5-177,0 0 0,0 0 0,0-1 0,1 1 1,-1 0-1,0 0 0,1-1 0,-1 1 0,1-1 0,-1 1 0,1-1 0,-1 0 0,1 1 0,-1-1 1,1 0-1,-1 0 0,1 0 0,-1 0 0,1 0 0,-1-1 0,1 1 0,-1 0 0,1-1 0,-1 1 1,1-1-1,-1 1 0,0-1 0,1 0 0,-1 0 0,0 1 0,0-1 0,3-2 0,2-1-55,0-1-1,1 0 0,-1 0 0,-1-1 1,1 1-1,-1-1 0,0 0 0,-1-1 1,1 1-1,-1-1 0,0 0 0,-1 0 1,0 0-1,0 0 0,0-1 0,-1 1 1,0-1-1,-1 0 0,1 0 0,-2 1 1,1-13-1,-1 19-16,1 0 0,-1 0 0,0 0 0,0 0 0,0 0 0,0 0 0,0 0 0,0 0 0,0 0 0,0 1 0,-1-1 0,1 0 0,0 0 0,-1 0 0,1 0 0,0 0 0,-1 0 0,1 1 0,-1-1 0,1 0 0,-1 0 0,1 1 0,-1-1 0,0 0 0,1 1 0,-1-1 0,0 1 0,0-1 0,1 1 0,-1-1 0,0 1 0,0-1 0,0 1 0,0 0 0,1-1 0,-1 1 0,0 0 0,0 0 0,0 0 0,0-1 0,0 1 0,0 0 0,0 0 0,0 1 0,0-1 0,0 0 0,1 0 0,-3 1 0,1 0 0,-1 0 0,1 0 0,-1 1 0,1-1 0,-1 1 0,1-1 0,0 1 0,0 0 0,0 0 0,0 0 0,0 0 0,0 0 0,0 1 0,1-1 0,-2 4 0,-4 10 0,1 0 0,1 1 0,1 0 0,1 0 0,0 0 0,1 0 0,1 1 0,0 21 0,1-38 0,0 1 0,0-1 0,0 0 0,0 0 0,0 0 0,0 1 0,0-1 0,0 0 0,1 0 0,-1 0 0,0 1 0,1-1 0,-1 0 0,1 0 0,-1 0 0,1 0 0,-1 0 0,1 0 0,0 0 0,0 0 0,0 0 0,-1 0 0,1 0 0,0-1 0,0 1 0,0 0 0,0-1 0,0 1 0,0 0 0,0-1 0,1 1 0,-1-1 0,0 0 0,0 1 0,0-1 0,0 0 0,1 0 0,-1 0 0,0 0 0,0 0 0,0 0 0,1 0 0,-1 0 0,0 0 0,0 0 0,0-1 0,1 1 0,0-1 0,5-1 0,-1-1 0,1 1 0,-1-1 0,0 0 0,0-1 0,0 0 0,7-6 0,18-18 0,28-35 0,-41 41 0,1 2 0,1 0 0,0 1 0,39-26 0,-57 44 0,-1 0 0,1 0 0,-1 0 0,1 0 0,-1 1 0,1-1 0,0 0 0,-1 1 0,1-1 0,0 1 0,0 0 0,-1-1 0,1 1 0,0 0 0,0 0 0,0 0 0,2 1 0,-2 0 0,-1-1 0,0 1 0,0-1 0,-1 1 0,1 0 0,0 0 0,0-1 0,0 1 0,0 0 0,-1 0 0,1 0 0,0 0 0,-1 0 0,1 0 0,0 0 0,-1 0 0,0 0 0,1 0 0,-1 0 0,1 2 0,0 7 0,1 0 0,-2 1 0,0-1 0,-1 21 0,-1-11 0,-1 9 0,2-24 0,0 0 0,0 0 0,0 0 0,1 0 0,0 0 0,0 0 0,0 0 0,1 0 0,1 7 0,15-24 0,0-9 0,-1 0 0,19-37 0,-23 37 0,1 1 0,0 0 0,29-31 0,-42 50 0,1 1 0,-1 0 0,0 0 0,0-1 0,0 1 0,1 0 0,-1 0 0,0 0 0,0-1 0,0 1 0,1 0 0,-1 0 0,0 0 0,0 0 0,1 0 0,-1-1 0,0 1 0,0 0 0,1 0 0,-1 0 0,0 0 0,1 0 0,-1 0 0,0 0 0,0 0 0,1 0 0,-1 0 0,0 0 0,1 0 0,-1 0 0,0 0 0,0 0 0,1 1 0,-1-1 0,0 0 0,0 0 0,1 0 0,-1 0 0,0 0 0,0 1 0,1-1 0,-1 0 0,0 0 0,0 0 0,0 1 0,1-1 0,-1 0 0,0 0 0,0 1 0,0-1 0,0 0 0,0 0 0,0 1 0,1-1 0,4 27 0,-6 37 0,1-61 0,-5 66 0,5-69 3,0 0 1,0 1-1,0-1 0,0 1 1,0-1-1,0 1 0,0-1 1,1 0-1,-1 1 0,0-1 0,0 1 1,0-1-1,1 0 0,-1 1 1,0-1-1,0 0 0,1 1 1,-1-1-1,0 0 0,1 0 1,-1 1-1,0-1 0,1 0 0,-1 0 1,0 0-1,1 1 0,-1-1 1,1 0-1,-1 0 0,0 0 1,1 0-1,-1 0 0,1 0 1,-1 0-1,1 0 0,-1 0 1,0 0-1,1 0 0,-1 0 0,1 0 1,-1 0-1,0 0 0,1 0 1,-1 0-1,1 0 0,-1-1 1,0 1-1,1 0 0,-1 0 1,0 0-1,1-1 0,22-12-864,31-37-10045,-20 17 1009</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2.037"/>
    </inkml:context>
    <inkml:brush xml:id="br0">
      <inkml:brushProperty name="width" value="0.025" units="cm"/>
      <inkml:brushProperty name="height" value="0.025" units="cm"/>
      <inkml:brushProperty name="color" value="#F6630D"/>
    </inkml:brush>
  </inkml:definitions>
  <inkml:trace contextRef="#ctx0" brushRef="#br0">131 92 18770,'0'0'4762,"-12"7"-1175,4-3-2830,-62 39 2469,67-41-3150,0 0-1,1 0 1,-1 0 0,0 0-1,1 0 1,-1 1 0,1-1-1,0 1 1,0-1 0,0 1 0,0 0-1,0 0 1,1 0 0,-1 0-1,1 0 1,0 0 0,0 1-1,0-1 1,0 0 0,0 0-1,1 7 1,0-9-76,1 0 0,-1 0 0,1-1 0,0 1 0,0 0 0,-1 0 0,1-1 0,0 1 0,0-1 0,0 1 0,0 0 0,0-1 0,0 0 0,0 1 0,0-1 0,0 1 0,0-1 0,0 0 0,0 0 0,0 0 0,0 0 0,0 0 0,0 0 0,2 0 0,34 0 0,-28 0 0,24-2-326,-27 1 119,0 0 1,1 1-1,-1 0 0,0 0 1,0 0-1,10 3 1,-14-2 162,1-1 1,-1 1 0,0 1 0,0-1 0,0 0-1,0 1 1,0-1 0,0 1 0,0-1 0,-1 1-1,1 0 1,0 0 0,-1 0 0,1 0 0,-1 0 0,0 0-1,0 0 1,0 0 0,0 0 0,0 1 0,0 2-1,6 23 432,-2 0-1,-1 0 1,-1 1-1,-1-1 1,-5 57-1,1-15 11,2-55-398,-1 1 0,0 0 0,-1-1 0,-1 1 0,0-1 0,-7 17 0,9-28 0,0 0 0,-1-1 0,1 1 0,-1-1 0,1 1 0,-1-1 0,-1 0 0,1 0 0,0 0 0,-1 0 0,1 0 0,-1 0 0,0-1 0,0 1 0,0-1 0,0 0 0,0 0 0,-1 0 0,1 0 0,0-1 0,-1 1 0,0-1 0,1 0 0,-1 0 0,0 0 0,1-1 0,-1 1 0,0-1 0,0 0 0,-5 0 0,6-1 0,-1 0 0,0 0 0,0-1 0,1 1 0,-1-1 0,1 0 0,-1 0 0,1 0 0,0-1 0,0 1 0,0-1 0,0 1 0,0-1 0,1 0 0,-1 0 0,1-1 0,0 1 0,0 0 0,0-1 0,0 1 0,0-1 0,1 0 0,0 1 0,0-1 0,-1-4 0,-1-5 0,0 0 0,0 1 0,2-1 0,0 0 0,0 0 0,2-20 0,1 19 0,1 1 0,1 0 0,0 0 0,0 1 0,1-1 0,1 1 0,0 0 0,1 0 0,12-16 0,13-13 0,41-41 0,-46 53 0,23-25 0,-14 17 0,61-83 0,-94 115 0,0-1 0,0 1 0,0-1 0,-1 0 0,0 0 0,2-8 0,-4 14 0,0-1 0,0 1 0,0-1 0,0 1 0,1 0 0,-1-1 0,0 1 0,0-1 0,0 1 0,0-1 0,0 1 0,0 0 0,0-1 0,0 1 0,-1-1 0,1 1 0,0-1 0,0 1 0,0 0 0,0-1 0,-1 1 0,1 0 0,0-1 0,0 1 0,0-1 0,-1 1 0,1 0 0,0 0 0,-1-1 0,1 1 0,0 0 0,-1-1 0,-1 1 0,0 1 0,1-1 0,-1 1 0,1-1 0,-1 1 0,1-1 0,-1 1 0,1 0 0,0 0 0,-1 0 0,1 0 0,0 0 0,-1 0 0,-1 2 0,-3 4 2,0 0-1,0 1 1,0 0-1,1 0 1,0 0-1,0 0 1,1 1-1,0 0 1,1 0-1,0 0 1,0 0-1,1 0 1,1 1-1,-2 18 1,2-23-4,1 1 0,0-1 0,1 1 1,0-1-1,-1 0 0,2 1 0,-1-1 1,0 0-1,1 0 0,0 0 0,0 0 1,5 6-1,-5-8-3,0 0 1,1 0-1,-1 0 1,1 0-1,0-1 1,0 0-1,0 1 1,0-1-1,1 0 1,-1 0-1,1-1 1,-1 1-1,1-1 0,-1 0 1,1 0-1,0 0 1,-1 0-1,1 0 1,4-1-1,36 1-2052,-14-9-3343,11-14-6430</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3.948"/>
    </inkml:context>
    <inkml:brush xml:id="br0">
      <inkml:brushProperty name="width" value="0.025" units="cm"/>
      <inkml:brushProperty name="height" value="0.025" units="cm"/>
      <inkml:brushProperty name="color" value="#F6630D"/>
    </inkml:brush>
  </inkml:definitions>
  <inkml:trace contextRef="#ctx0" brushRef="#br0">29 178 13229,'0'0'4372,"-5"-10"-1869,3 7-2585,-2-4 889,1 0-1,0 0 0,0 0 0,1 0 0,0 0 0,-2-8 0,4 12-561,0 1 0,0-1-1,0 1 1,0-1-1,0 1 1,0-1 0,1 1-1,-1 0 1,1-1-1,0 1 1,0-1 0,0 1-1,0 0 1,0 0-1,0-1 1,1 1 0,-1 0-1,1 0 1,-1 0-1,1 0 1,0 1 0,0-1-1,-1 0 1,1 1-1,4-3 1,-2 1-183,0 1 0,0 0-1,1-1 1,-1 1 0,0 0 0,1 1 0,-1-1 0,1 1-1,0 0 1,0 0 0,7 0 0,-11 1-62,0 1 0,-1-1 0,1 0 0,0 1 0,-1-1 0,1 0 0,-1 1 0,1-1 0,-1 1 0,1-1 0,-1 1 0,1-1 0,-1 1 0,1-1 0,-1 1 0,0 0 0,1-1 0,-1 1 0,0 0 0,0-1 0,1 1 0,-1 0 0,0-1 0,0 1 0,0 0 0,0-1 0,0 2 0,2 26 0,-2-20 0,1 15 0,-1-3 0,1 0 0,1 0 0,1 0 0,1 0 0,0 0 0,10 25 0,-14-44 0,1 1 0,0-1 0,-1 1 0,1-1 0,0 1 0,0-1 0,0 0 0,0 0 0,0 1 0,0-1 0,0 0 0,0 0 0,0 0 0,1 0 0,-1 0 0,0 0 0,1 0 0,-1-1 0,1 1 0,-1 0 0,1-1 0,-1 1 0,1-1 0,0 0 0,-1 1 0,4-1 0,-2 0 0,1-1 0,-1 0 0,0 0 0,1 0 0,-1 0 0,0-1 0,0 1 0,0-1 0,0 0 0,0 0 0,0 0 0,2-2 0,9-9 0,-1-1 0,0 0 0,15-22 0,-12 15 0,-1-1 0,0-1 0,-2 0 0,-1-1 0,10-29 0,-29 86 0,1 0 0,1 0 0,-1 65 0,6-96 0,0 0 0,0 0 0,0 0 0,0-1 0,0 1 0,1 0 0,-1 0 0,1 0 0,-1 0 0,1-1 0,-1 1 0,1 0 0,0-1 0,0 1 0,0 0 0,2 2 0,-2-3 0,0-1 0,0 1 0,0-1 0,0 1 0,0-1 0,0 1 0,0-1 0,0 0 0,0 1 0,0-1 0,0 0 0,0 0 0,1 0 0,-1 0 0,0 0 0,0 0 0,0 0 0,0 0 0,0 0 0,2-1 0,2-1 0,1 0 0,-1 0 0,0 0 0,0-1 0,-1 0 0,1 0 0,-1-1 0,1 1 0,6-8 0,6-8 0,0 0 0,-2-1 0,0-1 0,-2-1 0,0 1 0,-1-2 0,-2 0 0,14-38 0,-71 238 0,44-166 0,2-6 0,0-1 0,-1 1 0,2 0 0,-1-1 0,0 1 0,1 0 0,0-1 0,0 1 0,2 9 0,-2-14 0,1 1 0,0-1 0,-1 1 0,1-1 0,0 1 0,0-1 0,-1 1 0,1-1 0,0 0 0,0 1 0,0-1 0,-1 0 0,1 0 0,0 0 0,0 0 0,0 0 0,0 0 0,0 0 0,0 0 0,-1 0 0,1 0 0,0 0 0,0 0 0,1-1 0,22-4 0,45-28-4298,-62 29 3178,14-8-7267</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4.430"/>
    </inkml:context>
    <inkml:brush xml:id="br0">
      <inkml:brushProperty name="width" value="0.025" units="cm"/>
      <inkml:brushProperty name="height" value="0.025" units="cm"/>
      <inkml:brushProperty name="color" value="#F6630D"/>
    </inkml:brush>
  </inkml:definitions>
  <inkml:trace contextRef="#ctx0" brushRef="#br0">0 0 20820,'0'0'7084,"3"8"-5243,4 23-1353,-1 0-1,-2 1 0,1 52 0,-3-44-129,1-1-1,11 51 1,-14-90-358,0 1 0,0-1 0,0 0 0,-1 1 0,1-1 0,0 1 0,0-1 0,0 0 0,1 1 0,-1-1 0,0 0 0,0 1 0,0-1 0,0 0 0,0 0 0,0 1 0,0-1 0,1 0 0,-1 1 0,0-1 0,0 0 0,0 0 0,1 1 0,-1-1 0,0 0 0,0 0 0,1 1 0,-1-1 0,0 0 0,0 0 0,1 0 0,-1 1 0,0-1 0,1 0 0,-1 0 0,0 0 0,1 0 0,-1 0 0,0 0 0,1 0 0,-1 0 0,0 0 0,1 0 0,9-15 0,3-27 0,-13 42 0,9-38 0,-2-1 0,-2 0 0,2-68 0,-5 106 0,0 0 0,0 0 0,0 0 0,1 0 0,-1 0 0,0 0 0,1 1 0,-1-1 0,0 1 0,1 0 0,-1 0 0,0 0 0,1 0 0,-1 0 0,1 0 0,3 2 0,2-2 0,6 0-49,40-3-4589,-9-13-4704</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4.868"/>
    </inkml:context>
    <inkml:brush xml:id="br0">
      <inkml:brushProperty name="width" value="0.025" units="cm"/>
      <inkml:brushProperty name="height" value="0.025" units="cm"/>
      <inkml:brushProperty name="color" value="#F6630D"/>
    </inkml:brush>
  </inkml:definitions>
  <inkml:trace contextRef="#ctx0" brushRef="#br0">0 1 18097,'0'0'4100,"4"55"-2563,-1-10-223,3 6-770,1 5-352,1-1-96,3-5-128,-3-6-928,-2-7-1122,-6-5-1250,0-10-1472,-10-9-2467</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5.288"/>
    </inkml:context>
    <inkml:brush xml:id="br0">
      <inkml:brushProperty name="width" value="0.025" units="cm"/>
      <inkml:brushProperty name="height" value="0.025" units="cm"/>
      <inkml:brushProperty name="color" value="#F6630D"/>
    </inkml:brush>
  </inkml:definitions>
  <inkml:trace contextRef="#ctx0" brushRef="#br0">1 169 15727,'0'-12'2979,"0"7"-2635,0 0 1,0 0-1,0 0 0,1 0 1,-1 0-1,1 0 1,0 0-1,1 0 1,-1 0-1,1 0 0,0 1 1,0-1-1,1 1 1,-1-1-1,1 1 1,0 0-1,0 0 0,1 0 1,-1 0-1,1 1 1,0-1-1,0 1 1,0 0-1,5-3 1,5-1 99,0 1 1,0 0 0,0 1 0,0 0-1,1 1 1,0 1 0,26-2 0,107 2 369,-135 3-782,-3 1-30,0-1 1,0 1-1,0 1 1,0 0-1,-1 0 1,1 1 0,-1 0-1,1 0 1,14 9-1,-22-10-6,1-1 0,-1 1-1,0-1 1,0 1 0,0 0 0,-1 0-1,1 0 1,0 0 0,-1 0 0,1 0-1,-1 0 1,0 1 0,0-1-1,0 0 1,0 1 0,1 4 0,-1-4 6,-1 1 1,0-1-1,0 1 0,-1-1 1,1 1-1,-1-1 1,0 0-1,0 1 1,0-1-1,0 0 1,0 0-1,-1 0 1,1 0-1,-1 0 0,0 0 1,-3 3-1,-6 8 103,-1 0 0,-1-1 0,0 0 0,-1-1 0,-17 11-1,14-10 37,-1 1 0,-26 29 0,44-43-141,-1 1 0,0-1 0,1 1 0,-1 0 0,1-1 0,-1 1 0,1 0 0,0 0 0,-1-1 0,1 1 0,0 0 0,-1 0 0,1 0 0,0 0 0,0-1 0,0 1 0,0 0 0,0 0 0,0 0 0,0 0 0,0-1 0,0 1 0,0 0 0,0 0 0,0 0 0,1 0 0,-1-1 0,0 1 0,1 0 0,-1 0 0,0-1 0,1 1 0,-1 0 0,1 0 0,-1-1 0,1 1 0,0-1 0,-1 1 0,1 0 0,0-1 0,-1 1 0,2 0 0,39 18 0,-27-14 0,1 2-38,-1 0 1,0 0-1,-1 2 0,0-1 0,0 2 1,0 0-1,10 11 0,-20-18 36,0 0-1,-1 0 0,1 0 0,-1 1 1,0-1-1,0 1 0,0-1 0,-1 1 1,1 0-1,-1-1 0,0 1 0,0 0 1,0 0-1,0 0 0,-1 0 0,0 0 1,0 0-1,0 0 0,0 0 0,0 0 1,-1 0-1,0 0 0,0 0 0,0-1 1,0 1-1,0 0 0,-1 0 0,0-1 1,0 1-1,0-1 0,0 0 0,0 1 1,-4 3-1,-2 3 21,-1 0 0,0 0 0,0-1 0,-1-1 0,0 1 0,-1-1 0,0-1 0,0 0 0,0-1 0,-1 0-1,0-1 1,0 0 0,-1 0 0,1-2 0,-1 0 0,0 0 0,0-1 0,0 0 0,0-1 0,0-1 0,-19-2 0,27 2-169,1-1 1,0-1-1,-1 1 0,1-1 0,0 0 1,0 1-1,0-2 0,0 1 0,1 0 1,-1-1-1,1 0 0,-1 0 0,1 0 1,0 0-1,0 0 0,0-1 0,1 1 1,-1-1-1,-2-5 0,3 5-165,0 1-1,1-1 0,0 0 1,-1 1-1,1-1 0,1 0 1,-1 0-1,0 0 0,1 0 1,0 1-1,0-1 0,0 0 1,0 0-1,1 0 0,0 0 1,0 0-1,0 1 0,0-1 1,0 0-1,1 1 1,-1-1-1,5-5 0,17-19-9340</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5.663"/>
    </inkml:context>
    <inkml:brush xml:id="br0">
      <inkml:brushProperty name="width" value="0.025" units="cm"/>
      <inkml:brushProperty name="height" value="0.025" units="cm"/>
      <inkml:brushProperty name="color" value="#F6630D"/>
    </inkml:brush>
  </inkml:definitions>
  <inkml:trace contextRef="#ctx0" brushRef="#br0">0 193 21717,'0'0'6005,"11"3"-3683,-3 0-2181,0-1 0,1 0 0,-1 0 0,0-1 0,0 0 0,1 0 0,-1-1 0,1-1 0,-1 1 0,0-1 0,0 0 0,1-1 0,-1 0 0,0 0 0,0-1 0,13-6 0,-13 4-125,0 0-1,0 0 1,-1-1-1,0 0 1,0 0-1,-1-1 1,1 0-1,-1 0 1,-1 0-1,1-1 1,-1 0-1,-1 0 1,0 0-1,0-1 1,0 1-1,-1-1 1,0 0-1,-1 0 1,0 0 0,1-12-1,-3 20-15,0 0 0,1 0 0,-1 1 0,-1-1 0,1 0 0,0 1 0,0-1 0,0 0 0,0 1 0,0-1 0,-1 0 0,1 1 0,0-1 0,-1 0 0,1 1 0,0-1 0,-1 0 0,1 1 0,-1-1 0,1 1 0,-1-1 0,1 1 0,-1-1 0,1 1 0,-1 0 0,1-1 0,-1 1 0,0-1 0,1 1 0,-1 0 0,0 0 0,1-1 0,-1 1 0,0 0 0,1 0 0,-1 0 0,0 0 0,0 0 0,1 0 0,-1 0 0,0 0 0,1 0 0,-1 0 0,0 0 0,0 1 0,1-1 0,-1 0 0,-1 1 0,-1 0 0,-1 0 0,1 1 0,-1-1 0,1 1 0,-1 0 0,1 0 0,0 0 0,-5 5 0,-5 7 0,1 1 0,1 0 0,1 0 0,0 1 0,1 0 0,0 1 0,1 0 0,2 0 0,-1 0 0,2 1 0,0 0 0,1 0 0,1 1 0,-1 31 0,4-48-63,0 0 0,0 0 0,0 0 0,0 0 0,0 0 0,1 0 0,-1 0 0,1 0-1,-1-1 1,1 1 0,0 0 0,-1 0 0,1-1 0,0 1 0,0 0 0,0-1 0,1 1 0,-1-1 0,0 1 0,1-1 0,-1 0 0,0 1 0,1-1 0,0 0-1,-1 0 1,1 0 0,0 0 0,-1 0 0,1-1 0,0 1 0,0 0 0,0-1 0,0 0 0,-1 1 0,5-1 0,0 0-481,-1 0 1,1 0-1,0 0 1,0-1-1,0 0 1,-1-1-1,1 1 1,-1-1-1,1 0 1,-1 0-1,7-4 1,29-21-9787</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6.008"/>
    </inkml:context>
    <inkml:brush xml:id="br0">
      <inkml:brushProperty name="width" value="0.025" units="cm"/>
      <inkml:brushProperty name="height" value="0.025" units="cm"/>
      <inkml:brushProperty name="color" value="#F6630D"/>
    </inkml:brush>
  </inkml:definitions>
  <inkml:trace contextRef="#ctx0" brushRef="#br0">246 0 20115,'-14'8'4981,"-10"6"-3742,-81 47 3000,90-52-3800,0 2-1,0 0 1,2 0-1,-24 25 1,36-36-439,1 1 0,-1-1 0,1 1 0,-1-1 0,1 0 0,0 1 0,-1-1 0,1 1 0,-1-1 0,1 1 0,0-1 0,-1 1 1,1-1-1,0 1 0,-1 0 0,1-1 0,0 1 0,0-1 0,0 1 0,0 0 0,0-1 0,0 1 0,0 0 0,0-1 0,0 1 0,0-1 0,0 1 0,0 0 0,0-1 0,0 1 0,0 0 0,1-1 0,-1 1 0,0-1 0,0 1 0,1 0 0,1 0-1,0 0-1,-1-1 1,1 1-1,0-1 1,0 0-1,0 1 1,-1-1-1,1 0 1,0 0-1,0 0 1,0 0-1,2-1 1,62-14-244,-64 15 209,15-5-265,0 1 1,0 1-1,0 1 1,0 0-1,0 2 1,1-1-1,-1 2 1,0 1-1,30 5 1,-45-6 321,0-1 0,0 0 0,0 1 0,0 0 0,-1-1 0,1 1 0,0 0 0,0 0 0,-1 0 0,1 0 1,0 0-1,-1 0 0,1 1 0,-1-1 0,1 0 0,-1 1 0,0-1 0,0 1 0,0 0 0,1-1 0,-2 1 0,1 0 1,0 0-1,0-1 0,0 1 0,-1 0 0,1 0 0,-1 0 0,0 0 0,1 0 0,-1 0 0,0 0 0,0 0 1,0 0-1,-1 0 0,1 0 0,0 0 0,-1 0 0,1 0 0,-1 0 0,0-1 0,1 1 0,-1 0 0,0 0 0,0-1 1,-2 3-1,-3 7 289,-1 0 1,-1-1 0,0 0 0,-1 0 0,-15 14 0,16-18-243,-59 49 243,62-52-305,0 1 0,0-1-1,0-1 1,-1 1 0,1-1 0,-1 0-1,1 0 1,-1 0 0,0-1 0,0 0-1,-11 1 1,16-2-25,1 0 0,-1-1 0,1 1 1,-1 0-1,1 0 0,-1 0 0,1-1 0,-1 1 0,1 0 1,-1 0-1,1-1 0,-1 1 0,1 0 0,0-1 0,-1 1 1,1-1-1,0 1 0,-1 0 0,1-1 0,0 1 0,-1-1 1,1 1-1,0-1 0,0 1 0,0-1 0,-1 1 0,1-1 1,0 1-1,0-1 0,0 0 0,0-26-1610,11-24-4027,8 11-2426</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6.352"/>
    </inkml:context>
    <inkml:brush xml:id="br0">
      <inkml:brushProperty name="width" value="0.025" units="cm"/>
      <inkml:brushProperty name="height" value="0.025" units="cm"/>
      <inkml:brushProperty name="color" value="#F6630D"/>
    </inkml:brush>
  </inkml:definitions>
  <inkml:trace contextRef="#ctx0" brushRef="#br0">176 1 24888,'-10'0'3336,"-7"0"-2339,1 1 0,0 0-1,-27 7 1,40-7-984,-1-1 0,0 1-1,1 0 1,-1 0 0,0 1 0,1-1-1,0 1 1,-1-1 0,1 1 0,0 0-1,0 1 1,0-1 0,0 0 0,0 1-1,0 0 1,1-1 0,-1 1 0,1 0-1,0 0 1,0 1 0,0-1 0,0 0-1,1 1 1,-1-1 0,-1 7 0,3-8-36,1-1-1,-1 0 1,0 1 0,1-1 0,-1 1-1,1-1 1,0 0 0,-1 1 0,1-1 0,0 0-1,0 0 1,-1 1 0,1-1 0,0 0-1,0 0 1,1 0 0,-1 0 0,0 0 0,0 0-1,0 0 1,1-1 0,-1 1 0,0 0-1,1-1 1,-1 1 0,0-1 0,1 1-1,-1-1 1,1 0 0,-1 0 0,1 0 0,2 1-1,62 5-580,-51-6 357,21 3 125,-15-3 3,0 1-1,1 2 1,-1 0 0,0 1-1,37 13 1,-56-17 137,0 1 0,-1 0 0,1-1-1,-1 1 1,1 0 0,-1 0 0,1 0 0,-1 0-1,0 0 1,1 1 0,-1-1 0,0 0 0,0 1 0,0-1-1,0 0 1,0 1 0,0-1 0,0 1 0,-1 0-1,1-1 1,0 1 0,0 3 0,-1-2 48,0 0 0,0-1-1,-1 1 1,1 0 0,-1-1 0,0 1 0,1 0 0,-1-1 0,0 1 0,0-1-1,-1 1 1,1-1 0,-2 3 0,-5 6 204,-1 0-1,0 0 1,-1-1-1,-13 11 1,12-11-270,1-1 0,-2 0 0,1-1 0,-1 0 0,0 0 0,-1-1 0,0-1 0,-14 5 0,26-11-16,1 1 0,-1-1 1,1 0-1,0 0 0,-1 0 0,1 0 0,-1 0 0,1 0 1,-1 0-1,1 0 0,-1 0 0,1 0 0,-1 0 1,1 0-1,-1 0 0,1 0 0,-1-1 0,1 1 0,-1 0 1,1 0-1,0 0 0,-1-1 0,1 1 0,-1 0 1,1 0-1,0-1 0,-1 1 0,1 0 0,0-1 1,-1 1-1,1-1 0,0 1 0,0 0 0,-1-1 0,1 1 1,0-1-1,0 1 0,0-1 0,0 1 0,-1-1 1,1 0-1,3-28-1896,19-28-5164,1 15-3291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6.969"/>
    </inkml:context>
    <inkml:brush xml:id="br0">
      <inkml:brushProperty name="width" value="0.025" units="cm"/>
      <inkml:brushProperty name="height" value="0.025" units="cm"/>
    </inkml:brush>
  </inkml:definitions>
  <inkml:trace contextRef="#ctx0" brushRef="#br0">27 0 7111,'0'0'3742,"-3"9"-2637,-4 14-314,2 0 1,0 1 0,2 0-1,-1 27 1,5 109 1639,0-75-989,-1-77-1372,0-1 0,1 0 0,0 0 0,0 0 0,2 8 0,-2-14-71,-1 0-1,0 0 0,0-1 1,1 1-1,-1 0 1,0 0-1,1-1 0,-1 1 1,1 0-1,-1-1 1,1 1-1,-1-1 1,1 1-1,-1-1 0,1 1 1,0-1-1,-1 1 1,1-1-1,0 1 0,-1-1 1,1 0-1,1 1 1,0-1-9,-1 0 0,0-1 0,1 1-1,-1 0 1,0-1 0,1 1 0,-1-1 0,0 1 0,0-1 0,1 0 0,-1 1 0,0-1 0,0 0 0,0 0 0,0 0 0,0 0 0,0 0 0,1-2 0,7-8-178,-1 0 0,-1 0 0,0-1 0,-1 0 0,0 0 0,0-1 1,-2 0-1,1 0 0,2-15 0,1-13-3109,7-72 1,-12 53-1861,-2 11 470</inkml:trace>
  <inkml:trace contextRef="#ctx0" brushRef="#br0" timeOffset="1">134 9 2947,'-7'0'2883,"-1"14"-1282,-2 21 833,-1 6-736,1 8-801,-1 3-513,2 1 33,2-7 223,5-7-191,1-6-417,1-8-1282,0-11-2625</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6.708"/>
    </inkml:context>
    <inkml:brush xml:id="br0">
      <inkml:brushProperty name="width" value="0.025" units="cm"/>
      <inkml:brushProperty name="height" value="0.025" units="cm"/>
      <inkml:brushProperty name="color" value="#F6630D"/>
    </inkml:brush>
  </inkml:definitions>
  <inkml:trace contextRef="#ctx0" brushRef="#br0">1 136 18161,'0'0'9956,"9"0"-7393,-2 0-2403,-1 0 0,0-1 0,0 1 0,0-2 0,0 1 0,0-1 0,0 0 0,-1 0 0,9-4 0,-11 5-144,-1-1-1,0 1 1,0 0 0,0-1-1,0 0 1,0 1 0,0-1 0,0 0-1,0 0 1,-1 0 0,1 0-1,-1 0 1,1 0 0,-1-1 0,0 1-1,0 0 1,0-1 0,0 1-1,0-1 1,-1 1 0,1-1 0,-1 1-1,0-1 1,1 0 0,-1 1-1,0-1 1,-1 1 0,1-1 0,0 1-1,-2-5 1,2 6-16,0 0 0,-1 0 0,1 0 0,0 0 0,-1 0 0,1 0 0,-1 0 0,1 1 0,-1-1 0,1 0 0,-1 0 0,0 1 0,1-1 0,-1 0 0,0 1 0,0-1 0,0 1 0,1-1 0,-1 1 0,0-1 0,0 1 0,0 0 0,0-1 0,0 1 0,0 0 0,0-1 0,0 1 0,0 0 0,0 0 0,0 0 0,1 0 0,-1 0 0,0 0 0,0 0 0,0 1 0,0-1 0,0 0 0,0 0 0,-2 2 0,0-1 0,1 0 0,-1 0 0,0 0 0,1 0 0,-1 1 0,1-1 0,-1 1 0,1 0 0,0 0 0,0 0 0,-1 0 0,-1 3 0,0 4 0,-1 0 0,1 0 0,1 1 0,0-1 0,0 1 0,1 0 0,0 0 0,1 0 0,0 0 0,0 0 0,1 0 0,0 0 0,3 16 0,-1-23 0,-1 0 0,0 1 0,1-1 0,0 0 0,0 0 0,0 0 0,0 0 0,0 0 0,0-1 0,1 1 0,-1-1 0,1 1 0,0-1 0,0 0 0,0 0 0,0 0 0,0-1 0,0 1 0,0-1 0,1 1 0,-1-1 0,0 0 0,1 0 0,5 0 0,11 3 0,-1-1 0,39 0 0,-21-1 0,-23 0 0,0-1 0,0-1 0,0 0 0,0-1 0,21-4 0,-33 4 0,-1 1 0,1-1 0,-1 0 0,0 0 0,0 0 0,0 0 0,1-1 0,-1 1 0,0 0 0,0 0 0,0-1 0,-1 1 0,1 0 0,0-1 0,0 1 0,-1-1 0,1 1 0,-1-1 0,0 1 0,1-1 0,-1 0 0,0 1 0,0-3 0,1-45 0,-1 36 0,-1-1 0,-1 1 0,0 0 0,0 0 0,-1 0 0,-1 0 0,0 1 0,-1-1 0,-8-14 0,-4-14 0,17 41 0,0-1 0,0 1 0,0 0 0,0-1 0,1 1 0,-1 0 0,0-1 0,0 1 0,0 0 0,1-1 0,-1 1 0,0 0 0,0 0 0,1-1 0,-1 1 0,0 0 0,0 0 0,1-1 0,-1 1 0,0 0 0,1 0 0,-1 0 0,0 0 0,1-1 0,-1 1 0,0 0 0,1 0 0,-1 0 0,0 0 0,1 0 0,-1 0 0,1 0 0,-1 0 0,0 0 0,1 0 0,-1 0 0,0 0 0,1 0 0,-1 0 0,0 1 0,1-1 0,0 0 0,-1 0 0,93 12-3048,-55-9-3994</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7.316"/>
    </inkml:context>
    <inkml:brush xml:id="br0">
      <inkml:brushProperty name="width" value="0.025" units="cm"/>
      <inkml:brushProperty name="height" value="0.025" units="cm"/>
      <inkml:brushProperty name="color" value="#F6630D"/>
    </inkml:brush>
  </inkml:definitions>
  <inkml:trace contextRef="#ctx0" brushRef="#br0">229 58 5637,'0'0'10303,"3"-9"-5263,7-27-834,-10 35-4099,0 1-1,0-1 0,0 1 1,0-1-1,0 1 0,0 0 0,0-1 1,0 1-1,0-1 0,0 1 1,-1-1-1,1 1 0,0 0 0,0-1 1,0 1-1,0-1 0,-1 1 1,1 0-1,0-1 0,0 1 0,-1 0 1,1-1-1,0 1 0,-1 0 0,1-1 1,0 1-1,-1 0 0,1 0 1,-1-1-1,1 1 0,0 0 0,-1 0 1,1 0-1,-1 0 0,1-1 1,0 1-1,-1 0 0,1 0 0,-1 0 1,-18 1 815,16 0-565,-13 3-212,1 0-1,0 1 1,0 1-1,0 1 1,0 0-1,1 1 1,1 0-1,-1 1 1,1 1 0,1 0-1,0 1 1,-16 17-1,27-27-147,0 0 0,0 0 1,-1 1-1,1-1 0,0 1 0,0-1 0,1 1 0,-1-1 0,0 1 1,0-1-1,1 1 0,-1 0 0,0 2 0,1-4-5,1 1-1,-1-1 1,0 1-1,0-1 1,0 1-1,0-1 1,0 1 0,1-1-1,-1 0 1,0 1-1,0-1 1,1 1-1,-1-1 1,0 1-1,1-1 1,-1 0-1,0 1 1,1-1 0,-1 0-1,0 1 1,1-1-1,-1 0 1,1 0-1,-1 1 1,1-1-1,-1 0 1,1 0-1,0 0 1,5 2-84,1-1-1,-1-1 1,1 1 0,-1-1 0,11-1 0,-2 0 39,17 0-74,-14 0 55,0 0 0,0 2 0,-1 0 0,1 1 0,27 6 0,-41-7 85,0 0 1,0 1-1,0 0 0,0 0 1,0 0-1,-1 0 1,1 0-1,0 1 0,-1 0 1,0 0-1,0 0 0,0 0 1,0 0-1,0 1 1,-1-1-1,1 1 0,-1-1 1,0 1-1,0 0 0,0 0 1,-1 0-1,1 0 1,-1 1-1,0-1 0,0 0 1,-1 0-1,1 1 0,-1 4 1,0-1 21,-1 1 1,0-1 0,0 0-1,-1 0 1,0 0 0,-1 0-1,1 0 1,-1-1 0,-1 1-1,0-1 1,0 0 0,0 0-1,-1 0 1,0 0 0,0-1-1,-1 0 1,0 0 0,0 0-1,0-1 1,-10 6 0,5-2 4,0-1 0,-1 0 1,-1-1-1,1-1 0,-1 0 1,0-1-1,0 0 1,-1-1-1,0 0 0,1-1 1,-18 1-1,29-4-127,0 0-1,0 0 1,0 0 0,0 0-1,0 0 1,-1-1-1,1 1 1,0-1 0,0 1-1,0-1 1,1 0 0,-1 0-1,0 0 1,0 0 0,0 0-1,1 0 1,-1 0-1,0-1 1,1 1 0,-1-1-1,1 1 1,0-1 0,-1 1-1,1-1 1,0 0 0,0 0-1,0 0 1,0 1-1,0-1 1,1 0 0,-1 0-1,1 0 1,-1 0 0,1 0-1,-1-1 1,1 1 0,0 0-1,0-3 1,0-7-1195,1 1 0,0-1 0,0 0 0,1 0 0,6-20 0,15-30-8535</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38.848"/>
    </inkml:context>
    <inkml:brush xml:id="br0">
      <inkml:brushProperty name="width" value="0.025" units="cm"/>
      <inkml:brushProperty name="height" value="0.025" units="cm"/>
      <inkml:brushProperty name="color" value="#F6630D"/>
    </inkml:brush>
  </inkml:definitions>
  <inkml:trace contextRef="#ctx0" brushRef="#br0">3 145 320,'0'0'25838,"1"15"-23953,2 42-945,-7 82 1,1 52 990,4-167-1779,2 0 0,0 0 0,1 0 0,2 0 0,13 38 0,-18-61-152,-1 1 0,1 0 0,-1-1 0,1 1 0,-1-1 0,1 1 0,0-1 0,0 0 0,0 1 0,0-1 0,0 0 0,0 1 0,0-1 0,1 0 0,-1 0 0,0 0 0,1 0 0,-1 0 0,2 0 0,-2-1 0,0 0 0,0 0 0,0 0 0,0 0 0,0 0 0,0 0 0,0-1 0,0 1 0,-1 0 0,1-1 0,0 1 0,0-1 0,0 1 0,-1-1 0,1 1 0,0-1 0,-1 0 0,1 1 0,0-1 0,-1 0 0,1 0 0,-1 1 0,2-3 0,2-4 0,0-1 0,-1 1 0,1-1 0,-1 0 0,3-15 0,0-8 0,2-57 0,-7 75 0,-1 1 0,0-1 0,-1 1 0,-1-1 0,0 1 0,-1 0 0,-5-18 0,6 28 0,1-1 0,0 0 0,-1 1 0,1-1 0,-1 1 0,0-1 0,0 1 0,0 0 0,0 0 0,-1-1 0,1 2 0,0-1 0,-1 0 0,1 0 0,-1 1 0,-5-3 0,7 4 0,1 0 0,-1 0 0,0 0 0,0-1 0,0 1 0,1 0 0,-1 0 0,0 0 0,0 0 0,0 1 0,0-1 0,1 0 0,-1 0 0,0 0 0,0 1 0,0-1 0,1 0 0,-1 1 0,0-1 0,0 0 0,1 1 0,-1-1 0,0 2 0,0-1 0,-1 1 0,1-1 0,1 1 0,-1 0 0,0-1 0,0 1 0,1 0 0,-1 0 0,0-1 0,1 1 0,0 0 0,-1 0 0,1 0 0,0 3 0,0-1 0,0 0 0,0 0 0,1 0 0,-1 0 0,1 1 0,0-1 0,0 0 0,0-1 0,1 1 0,-1 0 0,1 0 0,0-1 0,0 1 0,0-1 0,1 1 0,-1-1 0,1 0 0,0 0 0,0 0 0,0 0 0,0-1 0,0 1 0,1-1 0,-1 0 0,1 0 0,-1 0 0,1 0 0,0 0 0,0-1 0,0 0 0,0 0 0,0 0 0,0 0 0,8 0 0,-2 0 0,1 0 0,0-1 0,0 0 0,0-1 0,0 0 0,-1-1 0,1 0 0,0 0 0,-1-1 0,0 0 0,1-1 0,14-8 0,-12 3 0,0 0 0,0-1 0,-1-1 0,0 1 0,0-2 0,-1 0 0,-1 0 0,0-1 0,-1 0 0,0-1 0,-1 0 0,-1 0 0,0-1 0,-1 0 0,-1 0 0,0-1 0,-1 1 0,0-1 0,-2 0 0,2-22 0,-4 37 0,1 0 0,-1 0 0,0 0 0,0 0 0,0 0 0,0 0 0,0 0 0,0 0 0,0 0 0,0 0 0,0 0 0,-1-1 0,1 1 0,0 1 0,-1-1 0,1 0 0,-1 0 0,1 0 0,-1 0 0,1 0 0,-1 0 0,1 0 0,-1 1 0,0-1 0,0 0 0,1 0 0,-1 1 0,0-1 0,0 1 0,0-1 0,0 1 0,0-1 0,0 1 0,0-1 0,0 1 0,0 0 0,0-1 0,0 1 0,0 0 0,0 0 0,0 0 0,0 0 0,0 0 0,0 0 0,0 0 0,0 0 0,0 1 0,0-1 0,0 0 0,0 0 0,0 1 0,-1 0 0,-4 1 0,1 1 0,-1 0 0,1 0 0,-1 0 0,1 1 0,0-1 0,-7 8 0,6-3 0,-1-1 0,1 2 0,0-1 0,0 1 0,1 0 0,1 0 0,-1 0 0,1 1 0,1-1 0,0 1 0,-3 12 0,3-1 0,1-1 0,0 1 0,1 0 0,4 33 0,-3-49 0,0-1 0,1 1 0,0 0 0,0 0 0,0 0 0,1-1 0,-1 1 0,1-1 0,1 1 0,-1-1 0,0 0 0,1 0 0,0 0 0,0 0 0,0 0 0,0 0 0,1-1 0,0 0 0,-1 1 0,1-2 0,0 1 0,0 0 0,8 3 0,-6-4 0,0 0 0,0-1 0,0 1 0,0-1 0,0 0 0,0-1 0,0 0 0,0 0 0,0 0 0,1-1 0,-1 1 0,0-1 0,0-1 0,0 1 0,-1-1 0,1 0 0,0-1 0,-1 1 0,6-4 0,7-6 0,-1 0 0,0-1 0,-1-1 0,-1 0 0,0-1 0,-1-1 0,0 0 0,-2-1 0,0 0 0,12-22 0,-13 19 0,-1 0 0,-1-1 0,-1 0 0,-1 0 0,0-1 0,-2 1 0,0-2 0,-2 1 0,2-31 0,-5 53 0,0-1 0,0 1 0,0-1 0,1 1 0,-1-1 0,0 0 0,0 1 0,0-1 0,0 1 0,0-1 0,0 0 0,0 1 0,-1-1 0,1 1 0,0-1 0,0 1 0,0-1 0,-1 1 0,1-1 0,0 0 0,0 1 0,-1 0 0,1-1 0,0 1 0,-1-1 0,1 1 0,-1-1 0,1 1 0,-1 0 0,1-1 0,-1 1 0,1 0 0,-1-1 0,1 1 0,-1 0 0,0-1 0,-20 14 0,-14 31 0,18-20 0,2 1 0,1 1 0,-16 40 0,24-51 0,1 1 0,0 1 0,1-1 0,1 1 0,1 0 0,0 0 0,1 23 0,1-39 0,0 1 0,0-1 0,0 1 0,0-1 0,1 1 0,-1 0 0,0-1 0,1 1 0,0-1 0,-1 0 0,1 1 0,0-1 0,0 1 0,-1-1 0,1 0 0,0 0 0,0 1 0,1-1 0,-1 0 0,0 0 0,0 0 0,0 0 0,1 0 0,-1 0 0,2 0 0,1 0 0,-1 0 0,1 0 0,0 0 0,0 0 0,0-1 0,-1 0 0,1 0 0,0 0 0,0 0 0,5-1 0,4-2 0,1 0 0,-1 0 0,0-2 0,0 0 0,14-7 0,-3-1 0,-1-2 0,-1 0 0,0-2 0,-1 0 0,0-1 0,-2-1 0,0-1 0,26-38 0,-33 41 0,-1-1 0,0 0 0,-2-1 0,0 0 0,-1 0 0,-1-1 0,-1 0 0,-1 0 0,0 0 0,-2-1 0,2-39 0,-5 59 0,1 1 0,-1-1 0,0 1 0,0 0 0,0-1 0,-1 1 0,1-1 0,0 1 0,0-1 0,0 1 0,0 0 0,0-1 0,0 1 0,-1 0 0,1-1 0,0 1 0,0-1 0,0 1 0,-1 0 0,1-1 0,0 1 0,-1 0 0,1 0 0,0-1 0,-1 1 0,1 0 0,0 0 0,-1-1 0,1 1 0,0 0 0,-1 0 0,1 0 0,-1 0 0,1 0 0,0 0 0,-1-1 0,1 1 0,-1 0 0,1 0 0,0 0 0,-1 0 0,1 0 0,-1 1 0,1-1 0,-1 0 0,1 0 0,0 0 0,-1 0 0,1 0 0,0 0 0,-1 1 0,1-1 0,-1 0 0,1 0 0,0 1 0,-1-1 0,-22 17 0,0 8 0,2 2 0,1 1 0,1 0 0,1 1 0,2 1 0,1 1 0,-20 57 0,30-73 0,1 0 0,0 1 0,-3 25 0,6-39 0,1 0 0,-1 1 0,1-1 0,0 0 0,0 0 0,0 1 0,0-1 0,0 0 0,0 1 0,1-1 0,-1 0 0,1 0 0,0 0 0,-1 1 0,1-1 0,0 0 0,0 0 0,1 0 0,-1 0 0,0-1 0,1 1 0,-1 0 0,1 0 0,-1-1 0,1 1 0,0-1 0,0 1 0,-1-1 0,1 0 0,0 0 0,0 0 0,1 0 0,-1 0 0,3 1 0,7-1 0,0-1 0,-1 1 0,1-2 0,0 0 0,-1 0 0,1-1 0,-1 0 0,1-1 0,-1-1 0,0 0 0,0 0 0,-1-1 0,1 0 0,-1-1 0,0 0 0,14-12 0,-12 9 0,0-1 0,0-1 0,-1 0 0,0 0 0,0-1 0,-2-1 0,0 1 0,0-2 0,-1 1 0,0-1 0,9-27 0,-16 40 0,-1 1 0,0-1 0,1 0 0,-1 0 0,1 0 0,-1 0 0,0 0 0,0 0 0,0 0 0,1 0 0,-1 0 0,0 0 0,0 0 0,0 0 0,0 0 0,-1 0 0,1 0 0,0 0 0,0 0 0,-1 1 0,1-3 0,-15 11 0,-17 28 0,22-21 0,0 1 0,2-1 0,-9 21 0,15-29 0,-1-1 0,1 1 0,0 0 0,1 0 0,0 0 0,0 0 0,0 0 0,1 0 0,0 1 0,2 12 0,-2-18 0,1 0 0,0 0 0,0-1 0,0 1 0,0 0 0,0-1 0,1 1 0,-1-1 0,0 1 0,1-1 0,-1 0 0,1 0 0,-1 0 0,1 1 0,0-2 0,-1 1 0,1 0 0,0 0 0,0 0 0,0-1 0,0 1 0,-1-1 0,1 0 0,0 1 0,0-1 0,0 0 0,0 0 0,3 0 0,5 0 0,0 0 0,0-1 0,0 0 0,13-4 0,0-1 0,0-2 0,0-1 0,-1-1 0,-1-1 0,27-17 0,98-76 0,-139 99 0,-7 5 0,0 0 0,0-1 0,0 1 0,0 0 0,0 0 0,0 0 0,1 0 0,-1-1 0,0 1 0,0 0 0,0 0 0,0 0 0,0 0 0,0 0 0,1 0 0,-1-1 0,0 1 0,0 0 0,0 0 0,0 0 0,1 0 0,-1 0 0,0 0 0,0 0 0,0 0 0,0 0 0,1 0 0,-1 0 0,0 0 0,0 0 0,0 0 0,0 0 0,1 0 0,-1 0 0,0 0 0,0 0 0,0 0 0,0 0 0,1 0 0,-1 0 0,0 0 0,0 0 0,0 1 0,0-1 0,1 0 0,-1 0 0,0 0 0,0 0 0,0 0 0,0 0 0,0 1 0,0-1 0,1 0 0,-4 13 0,-8 12 0,9-21 0,-1 1 0,1-1 0,0 0 0,0 1 0,0-1 0,0 1 0,1-1 0,0 1 0,0 0 0,0 0 0,0-1 0,1 1 0,0 0 0,0 0 0,1 5 0,0-9 0,-1 0 0,1-1 0,0 1 0,0 0 0,0-1 0,-1 1 0,1 0 0,0-1 0,0 1 0,0-1 0,0 1 0,0-1 0,0 0 0,0 1 0,0-1 0,0 0 0,1 0 0,-1 0 0,0 0 0,0 0 0,0 0 0,1 0 0,30-2 0,-30 1 0,16-2 0,0-1 0,-1-2 0,0 1 0,32-17 0,-34 14 0,1 2 0,0-1 0,0 2 0,0 0 0,33-5 0,-48 10 0,0 0 0,-1 0 0,1 0 0,0 0 0,0 0 0,-1 0 0,1 0 0,0 0 0,0 0 0,-1 1 0,1-1 0,0 0 0,-1 1 0,1-1 0,0 0 0,-1 1 0,1-1 0,-1 1 0,1-1 0,-1 1 0,1-1 0,-1 1 0,1-1 0,-1 1 0,1 0 0,-1-1 0,1 1 0,-1 0 0,0-1 0,1 2 0,2 30 0,-16 33 0,13-65 0,-14 69 0,3 1 0,3 0 0,2 119 0,6-175 0,-1-9 0,0 0 0,0 0 0,0 0 0,-1 0 0,1 0 0,-1-1 0,0 1 0,-1 0 0,1-1 0,-1 0 0,0 0 0,0 1 0,0-2 0,0 1 0,-1 0 0,0-1 0,0 1 0,0-1 0,0 0 0,0 0 0,0-1 0,-1 0 0,0 1 0,1-1 0,-1-1 0,0 1 0,0-1 0,0 1 0,0-2 0,0 1 0,0 0 0,0-1 0,0 0 0,0 0 0,0-1 0,0 1 0,-7-3 0,9 2 0,1 0 0,-1 0 0,1-1 0,0 1 0,-1-1 0,1 0 0,0 0 0,0 0 0,0 0 0,0 0 0,1 0 0,-1 0 0,0 0 0,1-1 0,0 1 0,0-1 0,-1 1 0,1-1 0,1 1 0,-1-1 0,0 0 0,1 1 0,-1-1 0,1-5 0,-2-9 0,1 0 0,3-31 0,-2 37 0,3-15 1,0 1 0,2-1 1,1 0-1,1 1 0,1 0 0,1 1 0,1 0 1,1 0-1,27-40 0,-26 45-6,1 1 0,1 1 0,1 0 0,0 1 0,1 0 0,1 1 0,0 1 0,1 1 0,0 1 0,1 0 0,40-17 0,41-4-2556,-47 18-2971,25-12-8876</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0.641"/>
    </inkml:context>
    <inkml:brush xml:id="br0">
      <inkml:brushProperty name="width" value="0.025" units="cm"/>
      <inkml:brushProperty name="height" value="0.025" units="cm"/>
      <inkml:brushProperty name="color" value="#F6630D"/>
    </inkml:brush>
  </inkml:definitions>
  <inkml:trace contextRef="#ctx0" brushRef="#br0">265 407 7431,'0'0'6999,"-4"-8"-3044,1 4-3562,0-1-1,-1 1 1,1-1-1,-1 1 1,1 0-1,-1 0 1,-1 1-1,1-1 1,0 1-1,-1 0 1,0 0-1,0 1 1,0-1-1,0 1 1,0 0-1,0 0 1,0 1-1,-1-1 0,1 1 1,-1 1-1,1-1 1,-1 1-1,1 0 1,-11 1-1,11-1-327,-1 0 0,1 1 0,-1 0 0,1 0 0,-1 1 0,1 0 0,0 0 0,0 0 0,0 0 0,0 1 0,0 0 0,1 0 0,-1 0 0,1 0 0,-1 1 0,1 0 0,1 0 0,-1 0 0,0 0 0,1 1 0,-3 4 0,1-1-52,1-1 1,1 1-1,-1 0 1,1 0-1,1 0 0,0 0 1,0 0-1,0 1 1,1-1-1,0 1 1,1-1-1,0 1 0,1 10 1,-1-17 5,0-1 0,0 1 0,0-1 0,0 1 1,1-1-1,-1 1 0,1-1 0,-1 1 0,1-1 0,-1 1 0,1-1 1,0 0-1,0 1 0,-1-1 0,1 0 0,0 1 0,0-1 0,1 0 1,-1 0-1,0 0 0,0 0 0,0 0 0,1 0 0,-1-1 0,0 1 0,1 0 1,-1-1-1,1 1 0,-1-1 0,1 1 0,-1-1 0,1 0 0,-1 1 1,1-1-1,-1 0 0,1 0 0,-1 0 0,4-1 0,0 0 15,1 0 0,-1 0 0,1-1 0,-1 0 1,0 0-1,1 0 0,-1-1 0,0 0 0,-1 0 0,6-4 0,16-16 105,-1 0 0,-1-2 0,-1 0 0,-1-2 0,30-48 1,-18 18-40,52-120 1,-75 149-24,11-45 0,-25 181-376,-9-5 297,3 118-1,9-217 18,0-1 0,0 1 0,1 0-1,-1 0 1,1 0 0,0 0 0,0 0 0,0-1 0,1 1-1,-1 0 1,1-1 0,0 1 0,0-1 0,0 0-1,1 1 1,-1-1 0,5 5 0,-4-7 6,-1 0 0,0 0 0,0 0 0,1 0 0,-1 0 0,0-1 0,1 1 0,-1-1 0,1 1 0,-1-1 0,1 0 0,-1 0 0,1 0 0,-1 0 0,1-1 0,-1 1 0,0-1 0,1 1 0,-1-1 0,1 0 0,-1 0 0,0 0 0,0 0 0,0 0 0,1 0 0,-1-1 0,0 1 0,-1-1 0,4-2 0,11-11-17,0 0-1,-1-1 1,0 0 0,-2-1-1,0-1 1,-1 0 0,0-1 0,-2 0-1,0-1 1,-1 0 0,-2-1-1,10-35 1,-35 109-4,8-30 0,1 1 0,2 0 0,-6 28 0,13-48 0,-1 0 0,1 0 0,0 0 0,0 0 0,0 0 0,0 1 0,1-1 0,-1 0 0,1 0 0,2 5 0,-3-8 0,1 0 0,-1-1 0,1 1 0,-1 0 0,1-1 0,-1 1 0,1-1 0,-1 1 0,1-1 0,-1 1 0,1-1 0,0 1 0,-1-1 0,1 1 0,0-1 0,-1 0 0,1 0 0,0 1 0,0-1 0,-1 0 0,1 0 0,1 0 0,0 0 0,1 0 0,-1 0 0,0-1 0,0 1 0,1-1 0,-1 1 0,0-1 0,0 0 0,0 0 0,0 0 0,3-2 0,4-4 0,0 0 0,0 0 0,-1-1 0,1-1 0,-2 1 0,1-1 0,-1 0 0,9-16 0,0-4 0,22-53 0,-37 98 0,-4 18 0,1-25 0,-3 6 0,2 0 0,0 0 0,1 1 0,0-1 0,1 0 0,1 1 0,3 27 0,-2-42 0,-1 0 0,1 0 0,-1 0 0,1-1 0,0 1 0,-1 0 0,1-1 0,0 1 0,0 0 0,-1-1 0,1 1 0,0-1 0,0 1 0,0-1 0,0 1 0,0-1 0,0 0 0,0 1 0,0-1 0,0 0 0,0 0 0,0 0 0,0 1 0,0-1 0,0 0 0,0-1 0,0 1 0,0 0 0,0 0 0,0 0 0,0 0 0,-1-1 0,1 1 0,0-1 0,0 1 0,0-1 0,0 1 0,1-2 0,36-19 0,23-34 0,-48 41 0,2 0 0,-1 2 0,1 0 0,23-14 0,-15 20 0,-11 2 0,-9-19 0,-15-64-859,38 93-16972,-3 0 11281</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1.093"/>
    </inkml:context>
    <inkml:brush xml:id="br0">
      <inkml:brushProperty name="width" value="0.025" units="cm"/>
      <inkml:brushProperty name="height" value="0.025" units="cm"/>
      <inkml:brushProperty name="color" value="#F6630D"/>
    </inkml:brush>
  </inkml:definitions>
  <inkml:trace contextRef="#ctx0" brushRef="#br0">18 362 13933,'0'0'5194,"-1"10"-3229,-4 25-546,1-16 207,1 1 0,0-1-1,2 24 1,1-42-1561,0 0-1,1 0 1,-1 0 0,1 0-1,0-1 1,-1 1-1,1 0 1,0 0 0,-1 0-1,1-1 1,0 1 0,0 0-1,-1-1 1,1 1-1,0-1 1,0 1 0,0-1-1,0 1 1,0-1-1,0 0 1,0 1 0,0-1-1,0 0 1,0 0 0,0 0-1,0 0 1,0 0-1,0 0 1,0 0 0,0 0-1,0 0 1,0 0 0,0-1-1,2 1 1,38-10 823,-26 3-858,0-1-1,0-1 1,-1 0 0,0-1 0,-1-1 0,0 0 0,-1 0-1,0-2 1,-1 1 0,0-1 0,-1-1 0,0 0 0,10-21 0,-8 13-10,-1-2 1,-1 0-1,-1 0 1,-1 0 0,-1-1-1,-1 0 1,-1-1-1,1-28 1,-5 50-21,-1 1 0,0-1 0,0 0 0,0 0 0,-1 1 0,1-1 0,-1 0 0,0 1 0,0-1 0,0 0 0,0 1 0,0-1 0,-1 1 0,0 0 0,0-1 0,0 1 0,0 0 0,-4-4 0,3 5 0,0 0 0,0 0 0,0 1 0,0-1 0,0 1 0,0 0 0,0 0 0,-1 0 0,1 0 0,0 0 0,-1 1 0,1-1 0,0 1 0,-1 0 0,1 0 0,-1 0 0,1 1 0,0-1 0,-1 1 0,1 0 0,-4 1 0,-4 2 0,0 1 0,0 0 0,0 0 0,0 1 0,1 0 0,0 1 0,1 1 0,-16 14 0,10-8 0,1 1 0,0 0 0,2 1 0,-16 25 0,26-37 0,-1-1 0,2 1 0,-1-1 0,0 1 0,1-1 0,0 1 0,-1 0 0,1 0 0,1 0 0,-1 0 0,1 0 0,-1 0 0,2 5 0,-1-7 0,1 0 0,-1 0 0,1-1 0,0 1 0,0-1 0,0 1 0,0-1 0,0 1 0,0-1 0,0 0 0,1 1 0,-1-1 0,0 0 0,1 0 0,-1 0 0,1 0 0,-1 0 0,1 0 0,0 0 0,-1-1 0,1 1 0,0-1 0,-1 1 0,1-1 0,0 1 0,0-1 0,-1 0 0,1 0 0,0 0 0,2 0 0,48 1-293,96-10 0,-107 4 135,0 1-1,0 3 1,0 1 0,43 7 0,-80-7 172,0 1 1,0 0 0,0 0 0,0 0-1,0 1 1,0 0 0,-1-1 0,1 1-1,0 0 1,-1 1 0,1-1 0,-1 1-1,0-1 1,0 1 0,0 0-1,0 0 1,0 0 0,-1 1 0,0-1-1,1 1 1,-1-1 0,0 1 0,-1 0-1,1 0 1,-1 0 0,2 5 0,-2-4-198,-1 0 0,1 0 0,-1 0 0,0 0 0,0 0 1,0 0-1,-1 0 0,0 0 0,0 0 0,0-1 0,-1 1 0,1 0 1,-1 0-1,0-1 0,-1 1 0,1-1 0,-1 0 0,0 0 0,0 0 1,0 0-1,-5 4 0,-10 7-6858</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2.293"/>
    </inkml:context>
    <inkml:brush xml:id="br0">
      <inkml:brushProperty name="width" value="0.025" units="cm"/>
      <inkml:brushProperty name="height" value="0.025" units="cm"/>
      <inkml:brushProperty name="color" value="#F6630D"/>
    </inkml:brush>
  </inkml:definitions>
  <inkml:trace contextRef="#ctx0" brushRef="#br0">1 827 10090,'0'0'12246,"11"-4"-10041,1-2-1826,-1-1 0,0 1 0,0-2 0,0 1 0,-1-2 0,-1 1 0,1-1 0,-1-1 0,11-15 0,74-114 400,-85 125-784,44-69 242,-5-2 0,-3-2 0,-3-2 0,31-104 0,-63 156 1615,-16 83-1800,-23 286 73,29-318-122,5 189 237,-3-174-199,2 0 0,1-1 0,2 0 0,19 54 0,-25-80-41,-1 0 0,1 1 0,0 0 0,0-1 0,1 1 0,-1 0 0,1-1 0,-1 0 0,1 1 0,0-1 0,0 0 0,0 0 0,0 0 0,2 2 0,-3-4 0,-1 0 0,0 0 0,0 0 0,0 0 0,1 0 0,-1 0 0,0 0 0,0 0 0,0 0 0,0 0 0,1 0 0,-1 0 0,0 0 0,0-1 0,0 1 0,0 0 0,1 0 0,-1 0 0,0 0 0,0 0 0,0 0 0,0-1 0,0 1 0,0 0 0,1 0 0,-1 0 0,0 0 0,0-1 0,0 1 0,0 0 0,0 0 0,0 0 0,0 0 0,0-1 0,0 1 0,0 0 0,0 0 0,0 0 0,0-1 0,0 1 0,0 0 0,0 0 0,0 0 0,0-1 0,0 1 0,0 0 0,0 0 0,0 0 0,0 0 0,0-1 0,-1 1 0,1 0 0,0 0 0,0 0 0,0 0 0,0 0 0,-1-1 0,1 1 0,-7-16-338,-1 1 1,-1 1-1,0-1 1,-1 1-1,0 1 1,-25-25-1,5 5-502,-66-83-932,95 115 2060,5 2-190,-1 0 0,1 0 1,-1 0-1,0 0 0,1 0 0,-1 1 0,0 0 1,0-1-1,4 4 0,17 8 388,-13-10-388,1 1 0,-1-2 0,1 0 0,0 0 0,0-1 0,0-1-1,0 0 1,0 0 0,0-1 0,0-1 0,0 0 0,0 0 0,-1-1 0,18-7 0,-22 6-75,0 1 1,0-1 0,-1 0-1,1 0 1,-1 0-1,0-1 1,0 0-1,-1-1 1,1 1-1,-1-1 1,0 0-1,-1 0 1,1 0-1,-1-1 1,-1 0 0,1 0-1,-1 0 1,0 0-1,-1 0 1,0 0-1,0-1 1,0 0-1,0-11 1,-2 19-22,1 0 0,-1 0 0,0-1 0,0 1 0,0 0 0,0 0-1,0-1 1,0 1 0,0 0 0,0 0 0,0-1 0,0 1 0,0 0 0,0 0 0,0-1 0,0 1 0,0 0 0,0 0 0,0-1 0,0 1 0,0 0 0,0 0 0,0-1-1,0 1 1,0 0 0,-1 0 0,1-1 0,0 1 0,0 0 0,0 0 0,0 0 0,-1-1 0,1 1 0,0 0 0,0 0 0,0 0 0,-1 0 0,1 0 0,0-1 0,0 1-1,-1 0 1,1 0 0,0 0 0,-1 0 0,-10 9-6,-9 18 65,14-16 11,1 1 0,0 0 0,1 1 0,1-1 0,0 1 0,0-1 1,1 1-1,1 0 0,0 0 0,1 0 0,2 25 0,-1-36-69,-1-1-1,0 0 1,0 0 0,1 1 0,-1-1 0,1 0-1,-1 0 1,1 0 0,-1 1 0,1-1 0,0 0-1,-1 0 1,1 0 0,0 0 0,0 0 0,0 0-1,0 0 1,0-1 0,0 1 0,0 0 0,0 0-1,0-1 1,1 1 0,-1-1 0,0 1 0,0-1 0,0 1-1,1-1 1,-1 0 0,0 0 0,1 1 0,-1-1-1,0 0 1,1 0 0,-1 0 0,0-1 0,0 1-1,1 0 1,-1 0 0,0-1 0,0 1 0,1-1-1,-1 1 1,0-1 0,0 1 0,0-1 0,0 0-1,0 0 1,2-1 0,4-2 3,1-1 0,-1 0 0,0 0 0,-1-1 0,13-12 0,-1-7-6,-1-1 0,-1-1 0,-1 0 0,-2-1 0,0-1 0,14-53 0,-28 93 0,0 0 0,1 0 0,0 1 0,2 14 0,0 17 0,-2 156 0,0-195-10,0-1 0,1 0 0,0 1 0,0-1 0,0 0 0,0 1 0,0-1 0,0 0 0,1 0 0,0 0 0,0 0 0,-1 0 0,4 2 0,-4-4-34,-1 0-1,1-1 1,0 1 0,0 0 0,0-1 0,0 1-1,0-1 1,0 1 0,0-1 0,0 1-1,0-1 1,0 0 0,0 0 0,0 1 0,0-1-1,1 0 1,-1 0 0,0 0 0,0 0-1,0 0 1,0 0 0,0 0 0,0-1 0,0 1-1,0 0 1,0-1 0,0 1 0,0-1 0,0 1-1,0-1 1,0 1 0,0-1 0,0 0-1,0 1 1,0-1 0,0 0 0,-1 0 0,1 1-1,0-1 1,-1 0 0,1 0 0,0 0-1,-1 0 1,1-1 0,14-26-6309,-2-9-5119</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2.856"/>
    </inkml:context>
    <inkml:brush xml:id="br0">
      <inkml:brushProperty name="width" value="0.025" units="cm"/>
      <inkml:brushProperty name="height" value="0.025" units="cm"/>
      <inkml:brushProperty name="color" value="#F6630D"/>
    </inkml:brush>
  </inkml:definitions>
  <inkml:trace contextRef="#ctx0" brushRef="#br0">52 226 20820,'-5'10'2322,"-5"16"-1273,2-1 0,0 2 0,2-1 0,0 1 0,2 0 0,1 0 1,1 33-1,3-12-747,2 1 1,2-1 0,17 68 0,-12-73-298,-1 2 0,-2-1 1,1 52-1,-12-80-5,0-15 0,-1-12 0,2-8 0,1 0 0,0 0 0,1 0 0,3-30 0,-1 3 0,10-130 0,41-225 0,-47 366 0,1 1 0,2 0 0,22-60 0,-30 93 0,0-1 0,1 1 0,-1 0 0,1-1 0,-1 1 0,1-1 0,-1 1 0,1 0 0,0-1 0,0 1 0,0 0 0,0 0 0,0-1 0,0 1 0,0 0 0,0 0 0,0 0 0,0 0 0,1 0 0,-1 1 0,0-1 0,1 0 0,-1 1 0,1-1 0,-1 1 0,1-1 0,-1 1 0,0 0 0,1-1 0,0 1 0,-1 0 0,1 0 0,-1 0 0,2 0 0,-1 1 0,0 1 0,0-1 0,0 0 0,0 1 0,-1-1 0,1 1 0,-1-1 0,1 1 0,-1 0 0,1 0 0,-1 0 0,0 0 0,0 0 0,0 0 0,0 0 0,0 0 0,-1 0 0,1 0 0,0 0 0,-1 1 0,1 2 0,0 11 0,0 0 0,0 0 0,-2 0 0,0-1 0,-1 1 0,0 0 0,-1 0 0,-9 26 0,10-38 0,0 1 0,1 0 0,0-1 0,0 1 0,1 0 0,-1 0 0,1-1 0,0 9 0,1-12 0,0 1 0,-1-1 0,1 0 0,0 1 0,0-1 0,0 0 0,0 0 0,0 1 0,0-1 0,0 0 0,0 0 0,0 0 0,0-1 0,1 1 0,-1 0 0,0 0 0,1-1 0,-1 1 0,1 0 0,-1-1 0,1 0 0,-1 1 0,1-1 0,-1 0 0,1 0 0,-1 1 0,1-1 0,-1 0 0,3-1 0,27 1 0,-24-1 0,1 1 0,-1-1 0,1 2 0,-1-1 0,14 4 0,-19-3 0,0-1 0,0 1 0,-1 0 0,1 0 0,0 0 0,-1 0 0,1 0 0,-1 0 0,1 0 0,-1 1 0,0-1 0,0 0 0,1 1 0,-1-1 0,0 1 0,0 0 0,0-1 0,0 1 0,-1 0 0,1-1 0,0 1 0,-1 0 0,1 0 0,-1 0 0,0-1 0,0 1 0,1 0 0,-1 2 0,0 8 0,-1-1 0,0 0 0,0 1 0,-1-1 0,0 0 0,-1 0 0,0 0 0,-1 0 0,0-1 0,-1 1 0,0-1 0,-1 0 0,0 0 0,0-1 0,-1 0 0,0 0 0,-1 0 0,0-1 0,0 0 0,-1-1 0,0 0 0,-14 8 0,21-13 1,-1 0 0,1-1 1,-1 1-1,0-1 0,0 0 0,0 0 0,1 0 0,-1 0 1,0-1-1,0 1 0,0-1 0,0 0 0,0 0 0,0 0 1,-5 0-1,7-1-4,0 1 0,-1-1 0,1 0 0,0 1 0,-1-1 0,1 0 0,0 0 0,0 0 0,0 0 0,0 0 0,0 0 0,0 0 0,0-1-1,0 1 1,0 0 0,1 0 0,-1-1 0,0 1 0,1-1 0,-1 1 0,1 0 0,0-1 0,-1 1 0,1-1 0,0 1 0,0-1 0,0 1 0,0-1 0,0 1 0,0-3 0,4-30-2382,5 1-6125,7-9-9764</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3.801"/>
    </inkml:context>
    <inkml:brush xml:id="br0">
      <inkml:brushProperty name="width" value="0.025" units="cm"/>
      <inkml:brushProperty name="height" value="0.025" units="cm"/>
      <inkml:brushProperty name="color" value="#F6630D"/>
    </inkml:brush>
  </inkml:definitions>
  <inkml:trace contextRef="#ctx0" brushRef="#br0">12 227 17521,'0'0'5455,"9"0"-3095,-1 0-2114,0 0 1,-1-1-1,1 0 1,-1 0-1,1-1 0,-1 0 1,0 0-1,1-1 1,-1 0-1,0 0 0,-1 0 1,1-1-1,-1 0 1,1-1-1,-1 1 1,0-1-1,-1 0 0,10-12 1,-11 12-140,0-1 1,0 0 0,-1-1-1,0 1 1,0-1-1,0 1 1,-1-1 0,0 0-1,-1 0 1,1 0 0,-1 0-1,-1 0 1,1-7-1,-1 11-72,-1 0 0,1 0-1,0 1 1,-1-1-1,0 0 1,1 1-1,-1-1 1,0 1-1,-1-1 1,1 1-1,0-1 1,-1 1-1,1 0 1,-1 0-1,1 0 1,-1-1-1,0 2 1,0-1-1,0 0 1,0 0-1,-1 1 1,1-1-1,0 1 1,-1-1-1,1 1 1,-1 0-1,1 0 1,-1 0-1,0 1 1,1-1-1,-1 1 1,0-1-1,1 1 1,-1 0 0,-4 0-1,3 0-34,-1 0 0,0 1 0,1-1 0,-1 1 0,1 0 0,-1 1 0,1-1 0,-1 1 0,1 0 0,0 0 0,0 0 0,0 0 0,0 1 0,0-1 0,1 1 0,-1 0 0,1 1 0,-1-1 0,1 0 0,0 1 0,1 0 0,-1 0 0,0 0 0,1 0 0,0 0 0,0 0 0,1 0 0,-3 8 0,-1 4 0,0 1 0,1-1 0,1 1 0,1 0 0,0 0 0,2 27 0,-1-40 0,2 0 0,-1-1 0,0 1 0,1 0 0,-1 0 0,1 0 0,0-1 0,0 1 0,1-1 0,-1 1 0,1-1 0,0 1 0,0-1 0,0 0 0,0 0 0,0 0 0,1 0 0,-1 0 0,1 0 0,0-1 0,0 1 0,0-1 0,0 0 0,0 0 0,4 2 0,-2-3 0,-1 0 0,1 0 0,-1 0 0,1 0 0,-1-1 0,1 0 0,-1 1 0,1-2 0,-1 1 0,1-1 0,-1 1 0,1-1 0,-1-1 0,1 1 0,-1 0 0,0-1 0,0 0 0,0 0 0,0 0 0,0-1 0,4-2 0,28-24 0,0-2 0,43-48 0,-42 41 0,-35 36 0,-1 0 0,1 0 0,0 0 0,1 0 0,-1 0 0,0 0 0,0 1 0,1-1 0,-1 1 0,1 0 0,0-1 0,-1 1 0,1 0 0,3 0 0,-5 1 0,-1 0 0,1 0 0,-1 0 0,1 0 0,-1 0 0,1 1 0,-1-1 0,1 0 0,-1 0 0,1 1 0,-1-1 0,1 0 0,-1 1 0,1-1 0,-1 0 0,0 1 0,1-1 0,-1 1 0,0-1 0,1 0 0,-1 1 0,0-1 0,1 1 0,-1 0 0,4 26 0,-4 114 0,0-140 0,0 0 0,0 0 0,0 0 0,0 0 0,0 0 0,0 0 0,0 0 0,0 0 0,0 1 0,0-1 0,0 0 0,1 0 0,-1 0 0,0 0 0,1 0 0,-1 0 0,1 0 0,-1 0 0,1-1 0,0 1 0,-1 0 0,1 0 0,0 0 0,-1 0 0,1-1 0,0 1 0,0 0 0,0-1 0,0 1 0,0-1 0,0 1 0,0-1 0,0 1 0,0-1 0,0 0 0,0 1 0,0-1 0,0 0 0,0 0 0,0 0 0,0 0 0,0 0 0,0 0 0,0 0 0,0 0 0,0 0 0,0-1 0,0 1 0,2-1 0,3-1 0,0-1 0,-1 1 0,1-1 0,-1-1 0,0 1 0,0-1 0,7-6 0,30-32 0,-27 26 0,0 1 0,0 1 0,2 1 0,27-19 0,-43 31 0,0 1 0,0-1 0,0 0 0,1 0 0,-1 1 0,0-1 0,1 1 0,-1-1 0,0 1 0,1 0 0,-1 0 0,1-1 0,-1 1 0,1 0 0,-1 0 0,0 0 0,1 0 0,-1 1 0,1-1 0,-1 0 0,0 1 0,1-1 0,-1 0 0,1 1 0,-1 0 0,0-1 0,0 1 0,1 0 0,-1 0 0,0 0 0,0-1 0,0 1 0,0 1 0,0-1 0,0 0 0,0 0 0,0 0 0,-1 0 0,1 0 0,0 1 0,-1-1 0,1 0 0,-1 1 0,1-1 0,0 2 0,2 10 0,1 0 0,-2 1 0,0-1 0,1 17 0,0 0 0,0-19-872,0 0-2170,-2-2-3294</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6.139"/>
    </inkml:context>
    <inkml:brush xml:id="br0">
      <inkml:brushProperty name="width" value="0.025" units="cm"/>
      <inkml:brushProperty name="height" value="0.025" units="cm"/>
      <inkml:brushProperty name="color" value="#F6630D"/>
    </inkml:brush>
  </inkml:definitions>
  <inkml:trace contextRef="#ctx0" brushRef="#br0">32 6 17104,'-1'0'134,"1"0"0,0 0 0,0 0 0,0 0 0,-1 0 0,1 0 0,0 1 0,0-1 1,0 0-1,-1 0 0,1 0 0,0 0 0,0 0 0,0 0 0,-1 0 0,1 0 0,0 0 0,0 0 0,0 0 0,-1 0 0,1 0 0,0 0 0,0-1 0,-1 1 0,1 0 0,0 0 0,0 0 0,0 0 0,0 0 0,-1 0 0,1 0 0,0-1 0,0 1 0,0 0 0,0 0 1,-1 0-1,1 0 0,0-1 0,0 1 0,0 0 0,0 0 0,0 0 0,0-1 0,0 1 0,0 0 0,0 0 0,0 0 0,0-1 0,0 1 0,-1 0 0,1 0 0,1-1 0,-1 1 0,0 0 0,0-1 0,-10 23 1014,4 25-736,1 1 1,3 0-1,1-1 1,3 1 0,2 0-1,15 74 1,-18-117-371,2 6 120,-1-1 0,1 0 0,1 0 1,7 16-1,-10-25-105,-1 1-1,1-1 1,0 0 0,0 1-1,0-1 1,0 0 0,0 0-1,0 0 1,0 0 0,0 0-1,0 0 1,0 0 0,0 0-1,1 0 1,-1 0-1,0 0 1,1-1 0,-1 1-1,1-1 1,-1 1 0,1-1-1,-1 1 1,1-1 0,-1 0-1,1 0 1,-1 0 0,1 0-1,-1 0 1,1 0 0,-1 0-1,1 0 1,-1-1 0,1 1-1,-1-1 1,1 1 0,-1-1-1,1 1 1,-1-1 0,0 0-1,3-1 1,5-5 24,0-1-1,-1 0 1,0-1 0,0 0-1,-1 0 1,0 0-1,-1-1 1,10-18 0,-9 14-38,1 1 1,1 0 0,0 1 0,16-18 0,-24 30-44,0-1 0,-1 1 0,1-1 0,0 0 0,0 1 0,0 0 0,0-1 0,-1 1 0,1-1 0,0 1 0,0 0 0,0 0 0,0-1 0,0 1 0,0 0 0,0 0 0,0 0 0,0 0 0,0 0 0,0 0 0,0 1 0,0-1 0,0 0 0,-1 0 0,1 1 0,0-1 0,0 0 0,0 1 0,0-1 0,0 1 0,-1-1 0,1 1 0,0 0 0,0-1 0,-1 1 0,1 0 0,0-1 0,-1 1 0,1 0 0,-1 0 0,1 0 0,-1-1 0,1 1 0,-1 0 0,0 0 0,1 0 0,-1 2 0,22 56 0,-17-42 0,-2-10-301,9 23-3378,-11-30 3552,-1 1 0,0-1 1,0 1-1,1-1 1,-1 1-1,0-1 1,1 0-1,-1 1 0,0-1 1,1 0-1,-1 1 1,1-1-1,-1 0 1,0 1-1,1-1 0,-1 0 1,1 0-1,-1 1 1,1-1-1,-1 0 1,1 0-1,-1 0 0,1 0 1,-1 0-1,1 1 1,0-1-1,-1 0 1,1 0-1,-1-1 0,1 1 1,-1 0-1,1 0 1,-1 0-1,1 0 1,-1 0-1,1 0 0,-1-1 1,1 1-1,-1 0 1,1 0-1,-1-1 0,0 1 1,1 0-1,-1-1 1,1 1-1,0-1 1,9-15-8234</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6.623"/>
    </inkml:context>
    <inkml:brush xml:id="br0">
      <inkml:brushProperty name="width" value="0.025" units="cm"/>
      <inkml:brushProperty name="height" value="0.025" units="cm"/>
      <inkml:brushProperty name="color" value="#F6630D"/>
    </inkml:brush>
  </inkml:definitions>
  <inkml:trace contextRef="#ctx0" brushRef="#br0">218 1 20628,'-9'0'3688,"1"-1"-3414,-1 2 0,1-1 0,0 1 0,0 1 0,0-1-1,0 2 1,0-1 0,0 1 0,1 0 0,-1 0 0,1 1 0,0 0 0,0 0-1,0 1 1,0 0 0,1 0 0,0 1 0,0 0 0,-9 11 0,8-8-243,1-1 1,1 1 0,0 0-1,0 1 1,0-1 0,1 1-1,1 0 1,0 0 0,0 0-1,1 0 1,0 1 0,1-1-1,0 1 1,0 14 0,2-22-31,-1-1 0,1 0 1,-1 1-1,1-1 0,0 0 1,-1 1-1,1-1 1,1 0-1,-1 0 0,0 0 1,0 0-1,1 0 0,-1 0 1,1 0-1,0 0 1,-1-1-1,1 1 0,0 0 1,0-1-1,0 0 0,0 1 1,0-1-1,1 0 1,-1 0-1,0 0 0,0-1 1,1 1-1,-1 0 0,0-1 1,1 1-1,-1-1 1,1 0-1,-1 0 0,1 0 1,-1 0-1,5-1 0,0 0 8,0 1-1,1-1 0,-1-1 0,0 1 1,1-1-1,-1-1 0,0 1 0,0-1 0,-1 0 1,1-1-1,8-5 0,-4-1 29,-2-1-1,1 1 1,-2-1-1,1-1 1,-1 0-1,-1 0 0,0 0 1,-1-1-1,0 0 1,-1 0-1,5-22 1,-30 115 700,15-64-502,0 1-1,1-1 1,1 1 0,-2 28 0,5-45-235,0 0 0,0 1 0,0-1 0,0 0 0,0 0 0,1 1 0,-1-1 0,0 0 0,0 0 0,0 0 0,0 1 0,1-1 0,-1 0 0,0 0 0,0 0 0,1 1 0,-1-1 0,0 0 0,0 0 0,1 0 0,-1 0 0,0 0 0,1 0 0,-1 0 0,0 0 0,0 0 0,1 0 0,-1 0 0,0 0 0,1 0 0,-1 0 0,0 0 0,1 0 0,-1 0 0,0 0 0,0 0 0,1 0 0,-1 0 0,0 0 0,0 0 0,1-1 0,-1 1 0,0 0 0,0 0 0,1 0 0,-1-1 0,0 1 0,0 0 0,0 0 0,1 0 0,-1-1 0,0 1 0,0 0 0,0-1 0,17-11 0,-17 12 0,70-73 0,-53 53 0,0 2 0,36-30 0,-52 47 0,-1 1 0,0-1 0,1 1 0,-1 0 0,1 0 0,-1-1 0,1 1 0,-1 0 0,1 0 0,-1 0 0,1-1 0,-1 1 0,1 0 0,-1 0 0,1 0 0,-1 0 0,1 0 0,-1 0 0,1 0 0,-1 0 0,1 0 0,-1 0 0,1 0 0,-1 0 0,1 1 0,-1-1 0,1 0 0,-1 0 0,1 0 0,-1 1 0,0-1 0,1 0 0,-1 1 0,1-1 0,-1 0 0,0 1 0,1-1 0,-1 0 0,0 1 0,1-1 0,-1 1 0,0-1 0,1 1 0,-1-1 0,0 1 0,0-1 0,0 1 0,0-1 0,1 1 0,-1-1 0,0 1 0,0-1 0,0 1 0,0-1 0,0 1 0,0-1 0,0 1 0,-1-1 0,1 1 0,1 47 0,-1-31 0,-1-15-82,1 0-1,0 0 1,1 0-1,-1 0 1,0 0 0,1 0-1,-1 0 1,1 0-1,-1 0 1,1 0-1,0-1 1,0 1 0,0 0-1,0 0 1,0-1-1,0 1 1,0 0 0,1-1-1,-1 0 1,0 1-1,1-1 1,0 0 0,-1 1-1,1-1 1,0 0-1,-1 0 1,1-1-1,0 1 1,0 0 0,0 0-1,0-1 1,0 1-1,0-1 1,0 0 0,0 1-1,0-1 1,0 0-1,0 0 1,0-1 0,-1 1-1,1 0 1,0 0-1,4-2 1,9-2-1039,0-1 0,0 0 0,-1-1 1,22-13-1,-22 12 475,88-47-8285,-47 23 1249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7.764"/>
    </inkml:context>
    <inkml:brush xml:id="br0">
      <inkml:brushProperty name="width" value="0.025" units="cm"/>
      <inkml:brushProperty name="height" value="0.025" units="cm"/>
    </inkml:brush>
  </inkml:definitions>
  <inkml:trace contextRef="#ctx0" brushRef="#br0">1 1009 12011,'0'0'4687,"1"-9"-3154,-1 5-1463,0 0 0,0 0 1,1 0-1,0 0 0,-1 1 1,1-1-1,1 0 1,-1 0-1,1 1 0,-1-1 1,1 1-1,0 0 0,0-1 1,0 1-1,1 0 0,-1 0 1,1 0-1,0 1 1,0-1-1,0 1 0,3-3 1,150-101 1167,190-167 1,-92 30-994,-136 111-2006,-16-8-4822,-83 110 2099</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7.418"/>
    </inkml:context>
    <inkml:brush xml:id="br0">
      <inkml:brushProperty name="width" value="0.025" units="cm"/>
      <inkml:brushProperty name="height" value="0.025" units="cm"/>
      <inkml:brushProperty name="color" value="#F6630D"/>
    </inkml:brush>
  </inkml:definitions>
  <inkml:trace contextRef="#ctx0" brushRef="#br0">216 410 12844,'0'0'13309,"-10"-4"-11644,6 2-1561,1 1-65,0-1 1,-1 1-1,1-1 1,0 1-1,0 0 1,-1 1-1,1-1 1,-1 0-1,1 1 1,-1 0-1,1 0 1,-1 0-1,1 0 1,0 0-1,-1 1 1,1 0-1,-1 0 1,1 0-1,0 0 1,0 0-1,-1 0 1,1 1-1,-5 3 1,-7 6 186,1 1 1,0 0 0,-17 20-1,26-27-74,1 1 0,0-1-1,0 1 1,0 0 0,0 0 0,1 1 0,0-1 0,1 1-1,-1 0 1,1-1 0,-2 15 0,4-20-147,0 0 0,0 0-1,0 0 1,0 1 0,1-1 0,-1 0 0,0 0-1,1 0 1,-1 0 0,1 0 0,-1 0 0,1 0-1,-1 0 1,1 0 0,0 0 0,0 0 0,-1 0-1,1-1 1,0 1 0,0 0 0,0 0 0,0-1-1,0 1 1,0-1 0,0 1 0,0-1 0,0 1-1,0-1 1,0 0 0,0 1 0,0-1 0,0 0-1,0 0 1,0 0 0,1 0 0,-1 0 0,0 0-1,0 0 1,0 0 0,0 0 0,0 0 0,0-1-1,3 0 1,3 0 5,1 0-1,-1-1 0,1 0 0,-1 0 1,13-7-1,-1-2 9,-1-1 0,0-1-1,-1-1 1,0-1 0,-1 0 0,-1-1 0,-1 0 0,15-22-1,-6 5 78,-2-1 0,-1-1-1,24-59 1,-39 80-10,0 1 1,0-1-1,2-18 1,-7 19-65,-5 13-16,-5 8-10,10-8 5,-14 21 0,0 1 0,2 1 0,0 0 0,1 1 0,2 0 0,0 0 0,2 1 0,-7 37 0,11-46 0,1 0 0,0 0 0,1 0 0,1 0 0,0 0 0,1 0 0,3 16 0,-3-29 0,0 1 0,0-1 0,0 0 0,0 0 0,1 0 0,-1 0 0,1 0 0,0 0 0,-1 0 0,1-1 0,1 1 0,-1 0 0,0-1 0,1 0 0,-1 0 0,4 3 0,-2-4 0,-1 1 0,1-1 0,0 0 0,0 0 0,0 0 0,-1 0 0,1-1 0,0 0 0,0 1 0,0-1 0,0-1 0,0 1 0,0-1 0,0 1 0,-1-1 0,1 0 0,5-3 0,2 0 0,1-1 0,-1-1 0,-1 0 0,1-1 0,-1 0 0,-1 0 0,1-1 0,15-17 0,-4 2 0,0-2 0,21-33 0,-6-6 0,-34 60 0,0 1 0,0-1 0,-1 0 0,1 0 0,-1 0 0,0-1 0,0 1 0,-1 0 0,1 0 0,-1 0 0,0-1 0,0 1 0,0 0 0,-2-7 0,1 10 0,0 0 0,0 0 0,0 1 0,0-1 0,0 0 0,0 1 0,1-1 0,-2 1 0,1-1 0,0 1 0,0 0 0,0-1 0,0 1 0,0 0 0,0 0 0,0 0 0,0 0 0,0 0 0,0 0 0,-1 0 0,1 0 0,0 0 0,0 1 0,0-1 0,0 0 0,-2 1 0,-28 10 0,24-7 0,1 0 0,-1 1 0,1-1 0,0 1 0,1 1 0,-1-1 0,1 1 0,0 0 0,0 0 0,1 0 0,0 1 0,0-1 0,0 1 0,1 0 0,0 1 0,1-1 0,-1 0 0,1 1 0,1-1 0,-1 1 0,1 0 0,1-1 0,-1 1 0,2 0 0,-1 0 0,1-1 0,1 9 0,-1-12 0,1-1 0,-1 1 0,1-1 0,0 1 0,0-1 0,0 0 0,0 1 0,1-1 0,0 0 0,-1-1 0,1 1 0,0 0 0,0-1 0,0 0 0,0 1 0,1-1 0,-1-1 0,1 1 0,-1 0 0,1-1 0,0 0 0,-1 0 0,1 0 0,0 0 0,0 0 0,0-1 0,0 0 0,4 0 0,-2 1 0,0-1 0,0 0 0,0-1 0,0 1 0,0-1 0,0-1 0,0 1 0,0-1 0,0 0 0,-1 0 0,1-1 0,-1 1 0,1-1 0,-1-1 0,0 1 0,0-1 0,6-5 0,27-39 0,-25 31 0,0 0 0,29-27 0,-9 15 0,7-4 0,-2-2 0,34-42 0,-63 67 0,-1 0 0,-1 0 0,0 0 0,0-1 0,-1-1 0,0 1 0,-1-1 0,-1 1 0,0-2 0,0 1 0,-1 0 0,-1-1 0,2-21 0,-4 34 0,1-1 0,-1 1 0,0-1 0,0 1 0,0-1 0,0 1 0,0-1 0,0 1 0,0-1 0,0 1 0,-1-1 0,1 1 0,0-1 0,0 1 0,0 0 0,0-1 0,-1 1 0,1-1 0,0 1 0,0-1 0,-1 1 0,1 0 0,0-1 0,-1 1 0,1 0 0,0-1 0,-1 1 0,1 0 0,0 0 0,-1-1 0,1 1 0,-1 0 0,1 0 0,-1-1 0,1 1 0,-1 0 0,1 0 0,-1 0 0,-21 9 0,-18 24 0,17-6 0,1 1 0,1 1 0,-26 48 0,39-62 0,1 0 0,0 1 0,1 0 0,1 0 0,0 1 0,1-1 0,1 1 0,1 0 0,-1 25 0,3-40 0,0 1 0,0 0 0,0-1 0,1 1 0,-1-1 0,1 1 0,0-1 0,0 1 0,0-1 0,0 1 0,0-1 0,0 0 0,1 1 0,-1-1 0,1 0 0,-1 0 0,1 0 0,0 0 0,4 3 0,-3-3 0,1 0 0,0 0 0,0 0 0,0 0 0,0-1 0,0 0 0,1 0 0,-1 0 0,0 0 0,1-1 0,4 1 0,7-1 0,1-1 0,-1-1 0,0 0 0,0-2 0,22-6 0,36-17-1777,-29-1-4961,-20 6-10724</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8.572"/>
    </inkml:context>
    <inkml:brush xml:id="br0">
      <inkml:brushProperty name="width" value="0.025" units="cm"/>
      <inkml:brushProperty name="height" value="0.025" units="cm"/>
      <inkml:brushProperty name="color" value="#F6630D"/>
    </inkml:brush>
  </inkml:definitions>
  <inkml:trace contextRef="#ctx0" brushRef="#br0">0 265 19891,'0'0'6011,"0"13"-5141,1 71 900,2 90-747,-1-144-624,2 0 0,0 0-1,15 47 1,-19-75-381,0-1 1,1 0-1,-1 1 0,0-1 0,1 0 0,0 1 0,-1-1 1,1 0-1,0 0 0,-1 0 0,1 1 0,0-1 1,0 0-1,0 0 0,0 0 0,0 0 0,0 0 1,2 0-1,-2-1 2,-1 0 0,1 0 0,-1 0 0,1 0 0,0 0 0,-1 0 0,1 0 0,0 0 0,-1-1 0,1 1 1,0 0-1,-1 0 0,1-1 0,-1 1 0,1 0 0,-1-1 0,1 1 0,-1-1 0,1 1 0,-1-1 0,1 1 0,-1-1 0,1 1 0,-1-1 1,0 1-1,1-1 0,2-5 82,0 1 1,0-1 0,-1 0 0,1 1-1,-1-1 1,2-11 0,0-4-103,-1-1 0,0 1 0,-2-1 0,0 0 0,-2 0 0,0 0 0,-1 1 0,-2-1 0,0 1 0,-7-22 0,11 42 0,0 0 0,-1 0 0,1 0 0,0 0 0,-1 0 0,1 0 0,0 0 0,-1 1 0,1-1 0,-1 0 0,1 0 0,-1 0 0,0 1 0,1-1 0,-1 0 0,0 1 0,0-1 0,1 0 0,-1 1 0,-2-2 0,-2 17 0,8 36 0,-2-47 0,1 0 0,-1 0 0,1 1 0,-1-1 0,1 0 0,1 0 0,-1-1 0,1 1 0,-1 0 0,1-1 0,0 0 0,0 0 0,0 1 0,1-2 0,-1 1 0,1 0 0,0-1 0,-1 0 0,1 1 0,0-1 0,0-1 0,1 1 0,-1-1 0,0 0 0,0 0 0,1 0 0,-1 0 0,1-1 0,-1 1 0,6-2 0,1 0 0,0 0 0,0-2 0,0 1 0,0-1 0,0-1 0,0 0 0,-1-1 0,0 0 0,0 0 0,16-12 0,-1-1 0,0-1 0,23-25 0,-42 38 0,1-1 0,-1 0 0,0 0 0,-1 0 0,1-1 0,-2 0 0,1 0 0,-1 0 0,0 0 0,-1-1 0,4-13 0,-6 20 0,-1 0 0,0 1 0,1-1 0,-1 0 0,0 0 0,0 1 0,0-1 0,0 0 0,-1 1 0,1-1 0,0 0 0,-1 1 0,1-1 0,-1 0 0,1 1 0,-1-1 0,0 1 0,-2-4 0,2 5 0,1-1 0,-1 0 0,0 1 0,0-1 0,0 1 0,0-1 0,-1 1 0,1-1 0,0 1 0,0 0 0,0-1 0,0 1 0,0 0 0,-1 0 0,1 0 0,0 0 0,0 0 0,0 0 0,0 0 0,-3 1 0,0 0 0,0 0 0,0 0 0,0 1 0,0 0 0,1 0 0,-1 0 0,0 0 0,1 0 0,0 1 0,-1 0 0,1-1 0,0 1 0,-5 6 0,-1 5 0,1-1 0,1 1 0,0 1 0,0-1 0,2 1 0,0 0 0,0 1 0,2-1 0,0 1 0,0-1 0,2 1 0,0 0 0,0 0 0,2 0 0,2 19 0,-2-32 0,0 0 0,0 0 0,0 1 0,1-1 0,-1 0 0,1 0 0,0-1 0,0 1 0,0 0 0,0-1 0,0 1 0,0-1 0,1 1 0,-1-1 0,1 0 0,0 0 0,0 0 0,-1-1 0,1 1 0,0-1 0,1 1 0,-1-1 0,0 0 0,0 0 0,0 0 0,1-1 0,-1 1 0,0-1 0,1 0 0,-1 0 0,6 0 0,0-1 0,0 0 0,0 0 0,0-1 0,0 0 0,0 0 0,-1-1 0,1 0 0,-1-1 0,1 1 0,11-9 0,-3-1 0,-1 0 0,-1-1 0,-1 0 0,0-2 0,-1 1 0,0-2 0,-1 1 0,-1-2 0,-1 0 0,0 0 0,-2 0 0,9-25 0,-7 11 0,0-1 0,-3 0 0,0-1 0,-2 0 0,-2 0 0,-1-54 0,-3 84 0,1 0 0,-1-1 0,0 1 0,0-1 0,0 1 0,0 0 0,-1 0 0,0 0 0,-2-4 0,4 7 0,-1 0 0,1 0 0,-1 1 0,0-1 0,1 0 0,-1 0 0,1 1 0,-1-1 0,0 1 0,0-1 0,1 1 0,-1-1 0,0 1 0,0-1 0,0 1 0,1 0 0,-1-1 0,0 1 0,0 0 0,0 0 0,0 0 0,0 0 0,0-1 0,1 1 0,-1 0 0,0 1 0,0-1 0,0 0 0,0 0 0,0 0 0,0 0 0,0 1 0,1-1 0,-1 0 0,0 1 0,0-1 0,0 1 0,1-1 0,-1 1 0,0-1 0,0 1 0,1 0 0,-1-1 0,1 1 0,-1 0 0,0-1 0,1 1 0,0 0 0,-1 0 0,1 0 0,-1 1 0,-5 7 0,0 0 0,1 0 0,0 1 0,1 0 0,0 0 0,-5 18 0,-12 72 0,18-83 0,-6 36 0,3 0 0,0 77 0,6-126-156,0 1 0,0-1-1,0 0 1,1 1 0,0-1 0,0 0 0,0 0-1,0 0 1,1 0 0,-1 0 0,1 0-1,0 0 1,1 0 0,-1-1 0,0 1 0,1-1-1,0 1 1,0-1 0,5 4 0,-4-4-210,1-1 0,-1 1 0,1-1-1,0 0 1,0 0 0,0 0 0,0-1 0,0 0 0,0 0 0,1 0 0,-1-1 0,0 1 0,0-1 0,1-1 0,-1 1 0,6-2-1,35-11-8185,2-14-6315</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9.486"/>
    </inkml:context>
    <inkml:brush xml:id="br0">
      <inkml:brushProperty name="width" value="0.025" units="cm"/>
      <inkml:brushProperty name="height" value="0.025" units="cm"/>
      <inkml:brushProperty name="color" value="#F6630D"/>
    </inkml:brush>
  </inkml:definitions>
  <inkml:trace contextRef="#ctx0" brushRef="#br0">154 415 16143,'0'0'4266,"-10"-1"-775,5 1-3296,0 1 0,1-1 0,-1 0 0,1 1 0,-1 0 0,1 0 0,-1 1 0,1-1 0,0 1 0,-1 0-1,1 0 1,0 0 0,0 0 0,0 1 0,1 0 0,-1 0 0,1 0 0,-1 0 0,1 0 0,0 1 0,0 0 0,0-1 0,1 1 0,-4 7 0,0-3-54,1-1 0,0 1 0,1 0 0,0 1 0,0-1-1,1 1 1,0 0 0,0-1 0,1 1 0,0 0 0,1 1 0,0-1 0,0 0 0,2 13 0,-1-20-139,1-1-1,0 1 1,-1-1 0,1 0-1,0 1 1,0-1 0,0 0 0,0 1-1,0-1 1,1 0 0,-1 0-1,0 0 1,0 0 0,1 0-1,-1 0 1,1 0 0,-1 0 0,1-1-1,-1 1 1,1-1 0,-1 1-1,1-1 1,-1 1 0,1-1 0,0 0-1,-1 0 1,1 0 0,0 0-1,-1 0 1,1 0 0,3-1-1,1 1 17,1-1-1,-1 0 1,1 0-1,-1-1 0,1 0 1,10-5-1,-10 3-4,-1 0-1,1 0 1,-1-1 0,0 1-1,0-2 1,0 1-1,-1-1 1,0 0 0,0 0-1,0 0 1,-1-1-1,6-10 1,0-5-87,-1 0 0,10-39 0,-11 33-55,-10 74-565,3-15 753,-6 78 891,4-108-931,1 0-1,0-1 0,0 1 1,0 0-1,0 0 0,0 0 1,-1-1-1,1 1 0,1 0 1,-1 0-1,0 0 0,0-1 1,0 1-1,0 0 0,1 0 1,-1 0-1,0-1 0,0 1 1,1 0-1,-1 0 0,1-1 1,-1 1-1,1 0 0,-1-1 1,1 1-1,-1-1 0,1 1 1,0-1-1,-1 1 0,1-1 1,0 1-1,-1-1 1,1 1-1,0-1 0,0 0 1,-1 1-1,1-1 0,0 0 1,0 0-1,0 0 0,-1 0 1,1 1-1,0-1 0,0 0 1,0 0-1,-1-1 0,1 1 1,0 0-1,0 0 0,1-1 1,1 0 45,1-1 0,0 0 0,-1 0-1,1 0 1,-1 0 0,0-1 0,0 0 0,0 1 0,4-5 0,21-28-64,-2-2 0,-2 0 0,-1-2 0,-1-1 0,-3 0 0,-1-1 0,-2-1 0,-2-1 0,-2 0 0,-2-1 0,8-72 0,-20 75 0,-13 108 0,2 1 0,4 1 0,3 0 0,4 136 0,8-157 0,-6-46 0,1-1 0,-1 1 0,0 0 0,0-1 0,1 1 0,-1-1 0,1 1 0,0 0 0,-1-1 0,1 0 0,0 1 0,0-1 0,0 1 0,0-1 0,0 0 0,0 0 0,0 1 0,0-1 0,0 0 0,1 0 0,-1 0 0,1 0 0,-1-1 0,0 1 0,3 1 0,-3-3 0,0 1 0,0-1 0,1 0 0,-1 1 0,0-1 0,0 0 0,0 0 0,0 1 0,0-1 0,0 0 0,-1 0 0,1 0 0,0 0 0,0 0 0,-1-1 0,1 1 0,-1 0 0,1 0 0,-1 0 0,1 0 0,-1-1 0,0 1 0,1 0 0,-1-1 0,0 1 0,0 0 0,0 0 0,0-3 0,4-46 0,-4 42 0,1-19 0,1 13 0,-1 1 0,0-1 0,-2 1 0,1-1 0,-2 0 0,0 1 0,-3-14 0,5 27 0,-1 1 0,1-1 0,0 0 0,0 1 0,0-1 0,0 1 0,-1-1 0,1 0 0,0 1 0,0-1 0,-1 0 0,1 0 0,0 1 0,0-1 0,-1 0 0,1 0 0,0 1 0,-1-1 0,1 0 0,0 0 0,-1 0 0,1 1 0,-1-1 0,1 0 0,0 0 0,-1 0 0,1 0 0,0 0 0,-1 0 0,1 0 0,-1 0 0,1 0 0,0 0 0,-1 0 0,1 0 0,-1 0 0,1 0 0,0 0 0,-1-1 0,1 1 0,-1 0 0,1 0 0,0 0 0,-1-1 0,1 1 0,0 0 0,0 0 0,-1-1 0,1 1 0,0 0 0,-1 0 0,1-1 0,0 1 0,0 0 0,0-1 0,-1 1 0,1 0 0,0-1 0,-7 36 0,7-32 0,0 1 0,-1-1 0,2 1 0,-1-1 0,0 0 0,1 1 0,-1-1 0,1 0 0,0 1 0,0-1 0,0 0 0,0 0 0,1 0 0,-1 0 0,1 0 0,3 4 0,-2-5 0,0 0 0,0 0 0,0 0 0,0-1 0,0 1 0,1-1 0,-1 0 0,1 0 0,-1 0 0,1 0 0,-1-1 0,1 1 0,-1-1 0,1 0 0,6-1 0,-3 1 0,-1 0 0,1-1 0,-1 0 0,1 0 0,-1-1 0,0 0 0,0 0 0,1 0 0,-1-1 0,-1 0 0,1 0 0,0 0 0,-1-1 0,1 0 0,-1 0 0,0 0 0,-1-1 0,1 0 0,5-7 0,-4 4 0,-1 0 0,0-1 0,0 1 0,-1-1 0,0 0 0,-1 0 0,0 0 0,0-1 0,-1 1 0,-1-1 0,1 1 0,-1-19 0,-18 194 0,17-160 0,-1 5 0,1 0 0,1-1 0,-1 1 0,2 0 0,2 11 0,-3-21 0,-1 0 0,0 1 0,1-1 0,-1 0 0,1 0 0,0 1 0,-1-1 0,1 0 0,0 0 0,0 0 0,0 0 0,0 0 0,0 0 0,0 0 0,0 0 0,0 0 0,0-1 0,0 1 0,3 1 0,-2-2 0,0 0 0,0 0 0,0 0 0,0 0 0,-1 0 0,1 0 0,0 0 0,0-1 0,0 1 0,0-1 0,0 0 0,0 1 0,-1-1 0,1 0 0,0 0 0,-1 0 0,1 0 0,2-3 0,5-3 0,0-1 0,-1 0 0,0-1 0,0 0 0,-1 0 0,0 0 0,-1-1 0,0 0 0,-1 0 0,0-1 0,0 0 0,-1 0 0,0 0 0,3-22 0,-33 102 0,22-51-1607,0 1 0,1-1 0,1 1 1,0 28-1</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49.827"/>
    </inkml:context>
    <inkml:brush xml:id="br0">
      <inkml:brushProperty name="width" value="0.025" units="cm"/>
      <inkml:brushProperty name="height" value="0.025" units="cm"/>
      <inkml:brushProperty name="color" value="#F6630D"/>
    </inkml:brush>
  </inkml:definitions>
  <inkml:trace contextRef="#ctx0" brushRef="#br0">47 61 23062,'0'0'9705,"-47"-52"-9705,60 47 0,8 2 0,1 3-1922,-4 0-3139,-1 11-3683</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0.215"/>
    </inkml:context>
    <inkml:brush xml:id="br0">
      <inkml:brushProperty name="width" value="0.025" units="cm"/>
      <inkml:brushProperty name="height" value="0.025" units="cm"/>
      <inkml:brushProperty name="color" value="#F6630D"/>
    </inkml:brush>
  </inkml:definitions>
  <inkml:trace contextRef="#ctx0" brushRef="#br0">0 302 12236,'0'0'10132,"3"-9"-8344,1 2-1359,-1 0 0,1 0 0,0 0 0,0 0 0,1 1 0,0-1 0,0 1 0,1 1 1,-1-1-1,1 1 0,1 0 0,-1 0 0,1 1 0,0-1 0,-1 2 0,2-1 0,-1 1 0,11-4 0,-15 6-415,0 0 0,0 0-1,1 0 1,-1 0 0,0 0 0,0 1 0,1 0 0,-1-1 0,0 1 0,1 0-1,-1 1 1,0-1 0,0 0 0,1 1 0,-1 0 0,0 0 0,0 0-1,0 0 1,0 0 0,0 1 0,0 0 0,0-1 0,0 1 0,0 0-1,-1 0 1,1 0 0,-1 1 0,0-1 0,1 1 0,2 4 0,0 2-11,-1 1 0,0-1 0,-1 1 1,0 0-1,-1 0 0,0 0 0,0 0 1,0 21-1,-2-25-3,1 10 0,0 0 0,1-1 0,7 31 0,-9-46 0,1 1 0,-1 0 0,0-1 0,1 1 0,-1 0 0,0-1 0,1 1 0,-1-1 0,1 1 0,-1 0 0,1-1 0,-1 1 0,1-1 0,0 0 0,-1 1 0,1-1 0,0 1 0,-1-1 0,1 0 0,0 1 0,-1-1 0,1 0 0,0 0 0,-1 0 0,1 0 0,0 0 0,0 1 0,-1-1 0,1 0 0,0-1 0,0 1 0,-1 0 0,1 0 0,0 0 0,0 0 0,-1 0 0,1-1 0,0 1 0,-1 0 0,1-1 0,0 1 0,-1-1 0,1 1 0,-1 0 0,1-1 0,0 1 0,-1-1 0,1 0 0,-1 1 0,1-2 0,29-29 0,-11 6 0,-1-1 0,-1 0 0,25-55 0,-34 63 0,-1 0 0,-1-1 0,-1 0 0,0 0 0,-2 0 0,0-1 0,0-26 0,-2 46 0,-1-1 0,0 1 0,0-1 0,0 0 0,0 1 0,0-1 0,0 1 0,0-1 0,0 1 0,0-1 0,0 1 0,0-1 0,0 1 0,0-1 0,0 1 0,-1-1 0,1 1 0,0-1 0,0 1 0,0-1 0,-1 1 0,1-1 0,0 1 0,-1 0 0,1-1 0,0 1 0,-1-1 0,1 1 0,-1 0 0,1-1 0,-1 1 0,1 0 0,0 0 0,-1-1 0,1 1 0,-1 0 0,1 0 0,-1 0 0,1 0 0,-1-1 0,0 1 0,0 0 0,0 1 0,0-1 0,0 1 0,0-1 0,-1 1 0,1-1 0,0 1 0,1 0 0,-1 0 0,0-1 0,0 1 0,0 0 0,0 0 0,1 0 0,-1 0 0,0 0 0,1 0 0,-1 0 0,0 2 0,-1 2 0,0-1 0,0 1 0,1 0 0,-1 0 0,1 1 0,1-1 0,-1 0 0,1 0 0,0 0 0,0 0 0,0 1 0,1-1 0,1 6 0,-2-10 0,1 1 0,0 0 0,0 0 0,0-1 0,0 1 0,0 0 0,0-1 0,0 1 0,0-1 0,1 1 0,-1-1 0,0 0 0,1 0 0,-1 0 0,1 0 0,0 0 0,-1 0 0,1 0 0,0 0 0,0 0 0,-1-1 0,1 1 0,0-1 0,0 1 0,0-1 0,0 0 0,0 0 0,0 0 0,-1 0 0,1 0 0,0 0 0,0 0 0,0-1 0,0 1 0,0-1 0,0 1 0,2-2 0,-1 1-47,1-1 0,-1 1-1,1-1 1,-1 1 0,0-1 0,0 0-1,0 0 1,0-1 0,0 1 0,0-1-1,-1 1 1,1-1 0,-1 0 0,0 0 0,0 0-1,0 0 1,3-6 0,-2 2-711,0 0 0,0 0 0,-1 0 0,0-1 0,-1 1 1,1-1-1,-1-13 0,0-21-13181</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1.522"/>
    </inkml:context>
    <inkml:brush xml:id="br0">
      <inkml:brushProperty name="width" value="0.025" units="cm"/>
      <inkml:brushProperty name="height" value="0.025" units="cm"/>
      <inkml:brushProperty name="color" value="#F6630D"/>
    </inkml:brush>
  </inkml:definitions>
  <inkml:trace contextRef="#ctx0" brushRef="#br0">1 308 14189,'0'0'4180,"2"-11"-1900,-1 7-2069,0-1 0,0 1 1,0-1-1,0 1 0,0-1 1,1 1-1,0 0 0,0 0 0,0 0 1,0 0-1,1 0 0,-1 0 1,1 1-1,0-1 0,0 1 0,1 0 1,-1 0-1,5-4 0,4-1 405,1-1 0,0 2-1,0 0 1,1 0 0,0 1 0,0 1-1,0 0 1,29-5 0,-42 10-596,0-1 1,0 1-1,0 0 1,0 0 0,0 0-1,0 0 1,0 0-1,0 0 1,0 0 0,0 1-1,0-1 1,0 0 0,0 0-1,0 1 1,0-1-1,0 1 1,0-1 0,0 1-1,-1-1 1,1 1-1,0-1 1,0 1 0,-1 0-1,1-1 1,0 1-1,-1 0 1,1 0 0,0 0-1,-1-1 1,1 1 0,0 2-1,-1 0 57,1 0 1,-1 0-1,0 0 0,0 0 0,0 0 1,0 0-1,0 0 0,-1 0 0,1 0 0,-3 4 1,-2 10 273,-1-1 0,-14 26 0,20-42-351,-24 43 0,12-23 0,0 0 0,2 0 0,1 1 0,0 1 0,1-1 0,-7 35 0,15-54 0,0-1 0,0 0 0,-1 0 0,1 0 0,0 1 0,0-1 0,0 0 0,0 0 0,0 0 0,0 1 0,1-1 0,-1 0 0,0 0 0,1 0 0,-1 0 0,0 1 0,1-1 0,-1 0 0,1 0 0,0 0 0,-1 0 0,1 0 0,0 0 0,0 0 0,0-1 0,0 1 0,1 1 0,-1-2 0,1 1 0,0-1 0,0 1 0,0-1 0,0 0 0,0 0 0,0 0 0,0 0 0,-1 0 0,1 0 0,0-1 0,0 1 0,0-1 0,0 1 0,2-2 0,6-2 0,0-1 0,0 0 0,0 0 0,16-13 0,-5 0 0,-2-1 0,0-1 0,-1 0 0,-1-1 0,-1-1 0,-1 0 0,-1-1 0,-1-1 0,-1 0 0,-1-1 0,-1 0 0,9-40 0,-18 52 0,-10 30 0,-10 36 0,-4 59 0,21-98 0,1-1 0,0 0 0,1 1 0,0-1 0,1 1 0,4 19 0,-4-31 0,-1-1 0,0 1 0,1 0 0,0-1 0,-1 1 0,1 0 0,0-1 0,0 1 0,0-1 0,0 1 0,0-1 0,0 1 0,0-1 0,1 0 0,-1 0 0,0 1 0,1-1 0,-1 0 0,1 0 0,-1-1 0,1 1 0,0 0 0,-1 0 0,1-1 0,0 1 0,-1-1 0,1 1 0,0-1 0,0 0 0,-1 0 0,1 0 0,0 0 0,3 0 0,-1-1 0,0 1 0,0-1 0,0 0 0,0-1 0,0 1 0,0-1 0,0 0 0,0 0 0,-1 0 0,1 0 0,-1-1 0,1 1 0,3-5 0,14-17 0,-1-1 0,-1-1 0,-2 0 0,0-2 0,-2 0 0,-1 0 0,-1-2 0,-2 1 0,10-38 0,-32 110 0,3 1 0,-6 86 0,15-127 0,-1-1 0,0 0 0,1 0 0,-1 1 0,1-1 0,0 0 0,-1 0 0,1 0 0,0 0 0,1 0 0,-1 0 0,0 0 0,0 0 0,1 0 0,-1-1 0,1 1 0,0 0 0,-1-1 0,1 1 0,0-1 0,0 0 0,0 0 0,0 0 0,0 0 0,0 0 0,0 0 0,0 0 0,0-1 0,1 1 0,-1-1 0,0 1 0,0-1 0,4 0 0,11 2 0,0-1 0,0-1 0,25-3 0,-24 1 0,50-5 0,38-1 0,-106 7 0,1-1 0,0 1 0,-1 0 0,1 0 0,-1 0 0,0 0 0,1 0 0,-1 0 0,0-1 0,1 1 0,-1 0 0,0 0 0,0-1 0,0 1 0,0 0 0,0 0 0,-1 0 0,1-2 0,-1-2 0,-1-45 0,-3 0 0,-18-77 0,0-4 0,23 131 0,0-1 0,0 1 0,0-1 0,1 1 0,-1-1 0,0 1 0,0 0 0,0-1 0,0 1 0,1-1 0,-1 1 0,0 0 0,0-1 0,1 1 0,-1 0 0,0-1 0,1 1 0,-1 0 0,0-1 0,1 1 0,-1 0 0,0 0 0,1-1 0,-1 1 0,1 0 0,-1 0 0,0 0 0,1 0 0,-1 0 0,1-1 0,-1 1 0,1 0 0,-1 0 0,1 0 0,-1 0 0,0 0 0,1 0 0,-1 0 0,1 1 0,-1-1 0,1 0 0,-1 0 0,0 0 0,1 0 0,-1 0 0,1 1 0,28 8 0,-25-8 0,60 16-2436,4-10-4860,-22-6-4592</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2.628"/>
    </inkml:context>
    <inkml:brush xml:id="br0">
      <inkml:brushProperty name="width" value="0.025" units="cm"/>
      <inkml:brushProperty name="height" value="0.025" units="cm"/>
      <inkml:brushProperty name="color" value="#F6630D"/>
    </inkml:brush>
  </inkml:definitions>
  <inkml:trace contextRef="#ctx0" brushRef="#br0">5 676 13773,'-1'1'420,"0"-1"1,1 1-1,-1 0 0,1 0 1,0 0-1,-1 0 0,1 0 1,0 0-1,-1 0 0,1 0 0,0 0 1,0 0-1,0 0 0,0 0 1,0 1-1,0-1 0,0 0 1,1 0-1,-1 0 0,0 0 1,0 0-1,1 0 0,0 1 1,0-2-254,-1 1 1,1-1 0,0 0 0,0 1 0,0-1 0,0 0 0,0 0 0,0 0 0,-1 0 0,1 0-1,0 0 1,0 0 0,0 0 0,0 0 0,0 0 0,0-1 0,0 1 0,-1 0 0,1 0 0,1-2-1,49-27 1744,-11-6-1485,-1-1-1,-2-1 0,-2-2 1,35-50-1,-28 28 23,-2-2-1,42-90 1,-71 131-448,-1 0 0,-1 0 0,-1-1 0,9-45 0,-31 529 0,14-450 0,1 8 0,0 1 0,2-1 0,0 1 0,1-1 0,1 0 0,0 0 0,2 0 0,0-1 0,15 28 0,-21-45-1,1 2-230,0 0 1,-1 1-1,1-1 1,0 1-1,-1 0 1,0-1-1,0 1 1,0 0-1,0 5 1,-3-10-40,0 0 0,0 0 0,0 0 0,0 0 1,0-1-1,0 1 0,0 0 0,1-1 0,-1 1 1,-2-4-1,-59-70-742,-143-151 406,198 219 461,-11-11 2301,18 14-1051,13 10-826,3 2-240,2 0-1,-1-1 0,1-1 0,0 0 0,1-2 1,-1 0-1,1-1 0,0 0 0,0-2 1,35 0-1,-44-2-21,-1 1-1,1-1 1,0 0 0,0-1-1,-1 0 1,1 0 0,-1-1-1,1 0 1,-1-1 0,0 0 0,-1 0-1,1-1 1,-1 1 0,1-2-1,-1 1 1,-1-1 0,1 0 0,-1 0-1,0-1 1,-1 0 0,1 0-1,-2 0 1,1-1 0,4-8 0,0-17 584,-9 30-64,0 10-177,0 6-348,-3 32 98,2-27-76,0 0 0,1 0 0,2 19 0,-2-36-22,0 0-1,0-1 1,0 1 0,0 0-1,0 0 1,0 0 0,0 0-1,0 0 1,1 0 0,-1 0-1,0-1 1,0 1 0,1 0 0,-1 0-1,1 0 1,-1-1 0,1 1-1,-1 0 1,1 0 0,-1-1-1,1 1 1,0 0 0,-1-1 0,1 1-1,0-1 1,-1 1 0,1-1-1,0 1 1,0-1 0,0 0-1,-1 1 1,1-1 0,0 0-1,0 1 1,0-1 0,0 0 0,0 0-1,0 0 1,-1 0 0,1 0-1,0 0 1,0 0 0,0 0-1,0 0 1,0-1 0,0 1-1,0 0 1,-1 0 0,1-1 0,1 0-1,2-1 20,1-1 0,-1 0 0,0 0 0,0 0 0,-1 0 0,1 0 0,-1-1 0,4-4 0,13-20-14,28-55 0,-32 53-20,1 1 1,22-27 0,-39 56 1,0 0 1,0 0-1,0-1 1,0 1-1,0 0 1,0 0-1,0 0 0,1-1 1,-1 1-1,0 0 1,0 0-1,0 0 1,0 0-1,0 0 0,1-1 1,-1 1-1,0 0 1,0 0-1,0 0 1,0 0-1,1 0 0,-1 0 1,0 0-1,0 0 1,0 0-1,1 0 1,-1 0-1,0-1 1,0 1-1,1 0 0,-1 0 1,0 1-1,0-1 1,0 0-1,1 0 1,-1 0-1,0 0 0,0 0 1,0 0-1,1 0 1,-1 0-1,0 0 1,0 0-1,0 0 0,0 1 1,1-1-1,-1 0 1,0 0-1,0 0 1,0 0-1,0 0 0,0 1 1,1-1-1,-1 0 1,0 0-1,0 0 1,0 1-1,0-1 0,0 0 1,5 23-78,-4 42-62,-1-54 136,-2 38 33,0-33-6,1 1-1,1 0 0,1 0 0,0 0 0,1 0 1,1 0-1,0 0 0,7 20 0,-9-36-36,0 1 0,-1-1 0,1 0 0,0 1 0,0-1 0,0 0 0,0 1 0,0-1 0,0 0 0,0 0 0,0 0 0,0 0 0,1 0 0,-1 0 0,0 0 0,1 0 0,-1 0 0,1-1 0,-1 1 0,1-1 0,-1 1 0,1-1 0,-1 1 0,1-1 0,-1 0 0,1 0 0,0 0 0,-1 0 0,1 0 0,-1 0 0,1 0 0,0 0 0,-1-1 0,1 1 0,-1-1 0,1 1 0,-1-1 0,1 0 0,-1 1 0,0-1 0,1 0 0,-1 0 0,0 0 0,1 0 0,0-2 0,8-5-622,0 0 1,-1-1-1,0 0 1,10-14-1,0-2-2047,-2 0 0,0-1 0,-2-1 0,19-47 0,-7 1-2666</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2.972"/>
    </inkml:context>
    <inkml:brush xml:id="br0">
      <inkml:brushProperty name="width" value="0.025" units="cm"/>
      <inkml:brushProperty name="height" value="0.025" units="cm"/>
      <inkml:brushProperty name="color" value="#F6630D"/>
    </inkml:brush>
  </inkml:definitions>
  <inkml:trace contextRef="#ctx0" brushRef="#br0">147 1 10922,'0'0'12642,"-3"12"-11142,0-2-1097,-16 60 1156,2 0 0,-10 101 1,26-145-1522,0-1 1,2 1-1,0-1 1,8 38-1,-6-50-62,1 1-1,0-1 1,1 0-1,0 0 1,1-1-1,0 1 1,1-1-1,0-1 1,13 16-1,-78-86-2311,30 33 2583,-29-37 1,56 62-195,0 1 1,1-1 0,-1 1-1,0-1 1,0 0 0,1 0-1,-1 1 1,1-1-1,-1 0 1,0 0 0,1 0-1,-1 0 1,1 1 0,0-1-1,-1 0 1,1 0-1,0 0 1,0 0 0,-1 0-1,1 0 1,0 0 0,0 0-1,0 0 1,0 0 0,0 0-1,0 0 1,1 0-1,-1 0 1,0 0 0,0 0-1,1 0 1,-1 0 0,0 0-1,1 0 1,-1 0 0,1 0-1,0 1 1,-1-1-1,1 0 1,0 0 0,-1 1-1,1-1 1,0 0 0,0 1-1,-1-1 1,1 1-1,0-1 1,0 1 0,0-1-1,0 1 1,0-1 0,0 1-1,0 0 1,0 0 0,0 0-1,0-1 1,0 1-1,0 0 1,1 0 0,13-1-757,0 0-1,0 0 1,20 3 0,-15-1-1090,80-1-8462,-69 0 4313</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4.261"/>
    </inkml:context>
    <inkml:brush xml:id="br0">
      <inkml:brushProperty name="width" value="0.025" units="cm"/>
      <inkml:brushProperty name="height" value="0.025" units="cm"/>
      <inkml:brushProperty name="color" value="#F6630D"/>
    </inkml:brush>
  </inkml:definitions>
  <inkml:trace contextRef="#ctx0" brushRef="#br0">120 557 9545,'0'0'5264,"-2"-9"-2889,-10-23 109,11 31-2379,1 1-1,0-1 0,-1 1 1,1-1-1,0 1 1,-1-1-1,1 1 0,-1 0 1,1-1-1,-1 1 1,1-1-1,-1 1 0,0 0 1,1 0-1,-1-1 1,1 1-1,-1 0 0,0 0 1,1 0-1,-1 0 1,1-1-1,-1 1 0,-1 0 1,1 1 51,-1-1 0,1 1-1,0 0 1,0-1 0,-1 1 0,1 0 0,0 0 0,0 0 0,0 0-1,0 0 1,0 0 0,0 0 0,0 0 0,0 0 0,0 0 0,0 2-1,-5 5 218,1 1 0,1-1 0,0 1 0,0 0-1,0 0 1,1 0 0,0 0 0,1 0 0,0 1-1,1-1 1,-1 12 0,2-21-372,0 0-1,0 0 0,0 1 1,0-1-1,0 0 1,0 1-1,0-1 1,0 0-1,0 0 1,0 1-1,0-1 0,0 0 1,0 0-1,1 1 1,-1-1-1,0 0 1,0 0-1,0 1 1,0-1-1,1 0 1,-1 0-1,0 0 0,0 1 1,0-1-1,1 0 1,-1 0-1,0 0 1,0 0-1,1 1 1,-1-1-1,0 0 0,0 0 1,1 0-1,-1 0 1,0 0-1,1 0 1,-1 0-1,0 0 1,1 0-1,15-5 42,11-12 42,-25 16-86,0 0-1,0 0 0,-1 0 1,1-1-1,0 1 0,-1-1 1,1 1-1,-1-1 0,0 0 1,0 0-1,1 1 0,-1-1 1,1-3-1,-3 4 9,0 0-1,0 0 1,0 0-1,0 1 1,0-1 0,-1 0-1,1 1 1,0-1-1,0 1 1,-1-1-1,1 1 1,0 0-1,-1 0 1,1 0 0,0-1-1,-1 1 1,1 0-1,0 1 1,-1-1-1,1 0 1,-3 1 0,3-1 23,1-1 1,-1 1 0,0 0-1,0 0 1,0 0 0,0 0 0,0 0-1,1 0 1,-1 0 0,0 0-1,0 0 1,0 0 0,0 1 0,1-1-1,-1 0 1,0 1 0,0-1-1,0 0 1,1 1 0,-1-1 0,0 1-1,1-1 1,-1 1 0,0 0-1,1-1 1,-1 1 0,1-1 0,-1 1-1,1 0 1,-1 0 0,1-1 0,-1 1-1,1 0 1,0 0 0,-1 1-1,1-1-66,1 0 0,-1 0 0,1 0 0,0-1 0,-1 1 0,1 0 0,0 0 0,-1 0 0,1-1 0,0 1-1,0 0 1,0-1 0,-1 1 0,1-1 0,0 1 0,0-1 0,0 1 0,0-1 0,0 0 0,0 1 0,0-1 0,0 0-1,0 0 1,0 0 0,0 0 0,0 0 0,0 0 0,0 0 0,2 0 0,0-1-236,1 1 1,-1-1 0,0 0-1,0 0 1,0 0-1,0-1 1,-1 1-1,1-1 1,0 1-1,0-1 1,-1 0-1,1 0 1,-1 0 0,0 0-1,1-1 1,-1 1-1,2-4 1,17-32-264,-21 38 681,0-1 0,1 0-1,-1 1 1,0-1 0,1 0 0,-1 1-1,0-1 1,0 0 0,1 0 0,-1 0-1,0 1 1,0-1 0,0 0 0,0 0-1,0 1 1,0-1 0,0 0-1,-1 0 1,1 0 0,0 1 0,0-1-1,0 0 1,-1 0 0,1 1 0,-1-1-1,1 0 1,0 1 0,-1-1 0,1 0-1,-1 1 1,1-1 0,-1 1 0,0-1-1,1 1 1,-1-1 0,1 1 0,-1-1-1,0 1 1,0 0 0,1-1 0,-1 1-1,0 0 1,1 0 0,-1-1 0,-1 1-1,-1 0-53,1 0-1,0 0 0,0 1 1,-1-1-1,1 0 0,0 1 1,0 0-1,0 0 0,-1-1 1,1 1-1,0 0 0,0 1 1,0-1-1,1 0 0,-4 3 1,-6 7-53,1 1 1,1 0 0,0 0 0,1 1-1,0 0 1,1 0 0,1 1-1,0 0 1,1 0 0,0 0-1,1 1 1,0-1 0,2 1 0,0 0-1,-1 18 1,3-32-39,0 0 0,0 1 0,1-1 0,-1 0 0,0 0 0,0 0 0,1 0 0,-1 0 0,1 0 0,-1 0 0,1 0 0,-1 0 0,1 0 0,-1 0 0,1 0 0,0 0 0,0 0 0,0 0 0,-1 0 0,1-1 0,0 1 0,0 0 0,0-1 0,0 1 0,0 0 0,0-1 0,0 1 0,0-1 0,1 0 0,-1 1 0,0-1 0,0 0 0,0 0 0,0 0 0,0 0 0,1 0 0,-1 0 0,0 0 0,0 0 0,0 0 0,0 0 0,0-1 0,1 1 0,-1 0 0,2-2 0,2 1 0,1-1 0,-1 0 0,1-1 0,-1 1 0,0-1 0,0 0 0,9-7 0,0-4 0,-1-2 0,0 1 0,-1-1 0,-1-1 0,-1 0 0,0-1 0,-1 0 0,-1 0 0,-1-1 0,0 0 0,6-34 0,-22 83 0,-2-1 0,2 1 0,1 0 0,-7 54 0,15-84 0,0 0 0,0 1 0,0-1 0,0 0 0,0 1 0,0-1 0,0 1 0,0-1 0,0 0 0,0 1 0,0-1 0,0 1 0,0-1 0,0 0 0,0 1 0,1-1 0,-1 0 0,0 1 0,0-1 0,0 0 0,1 1 0,-1-1 0,0 0 0,0 0 0,1 1 0,-1-1 0,0 0 0,1 0 0,-1 1 0,0-1 0,1 0 0,-1 0 0,0 0 0,1 0 0,-1 1 0,0-1 0,1 0 0,0 0 0,18-6 0,23-23 0,-39 26 0,14-11 0,35-25 0,-49 37 0,0 0 0,0 0 0,0 0 0,0 1 0,1-1 0,-1 1 0,1 0 0,-1 0 0,1 0 0,-1 0 0,1 1 0,-1-1 0,7 1 0,-9 3 0,0 0 0,1 0 0,-2-1 0,1 1 0,0 0 0,0 0 0,-1 0 0,0 0 0,0 0 0,1 0 0,-2 0 0,1 0 0,-1 6 0,1-3 0,-2 6 0,-1-24 0,-1-24 0,15-267 0,-10 306-266,-1 0 1,1 0-1,0 0 0,0 1 1,0-1-1,0 0 0,1 0 1,-1 0-1,1-1 0,0 1 1,0 0-1,0-1 0,0 1 1,0-1-1,0 1 1,1-1-1,-1 0 0,4 2 1,-5-3 134,0 0 1,0 0-1,1 0 1,-1-1-1,0 1 1,1 0 0,-1-1-1,0 1 1,1-1-1,-1 1 1,1-1 0,-1 0-1,1 0 1,-1 1-1,1-1 1,-1 0-1,0 0 1,1 0 0,-1-1-1,1 1 1,-1 0-1,1-1 1,-1 1 0,1-1-1,-1 1 1,0-1-1,1 1 1,-1-1-1,0 0 1,0 0 0,1 0-1,-1 0 1,0 0-1,0 0 1,0 0 0,0 0-1,0 0 1,0 0-1,-1 0 1,1-1-1,0 1 1,0-2 0,18-40-79,-2-1 0,-2 0 0,11-52 0,-2 5 628,-8 25 363,-16 56 571,-11 44-808,-6 29 854,3 2-1,3 0 1,2 0 0,3 1-1,6 127 1,12-129-1399,-11-61 0,-1-1 0,1 0 0,-1 1 0,1-1 0,0 0 0,0 0 0,0 0 0,0 0 0,0 0 0,1 0 0,-1 0 0,1 0 0,-1 0 0,1 0 0,0-1 0,-1 1 0,1-1 0,0 1 0,0-1 0,0 0 0,0 0 0,0 0 0,0 0 0,3 1 0,-3-2 0,-1 0 0,1-1 0,0 1 0,-1 0 0,1-1 0,-1 1 0,1-1 0,-1 0 0,0 0 0,1 1 0,-1-1 0,0 0 0,1 0 0,-1 0 0,0 0 0,0 0 0,0-1 0,0 1 0,0 0 0,0 0 0,0-1 0,0 1 0,0-3 0,19-42 0,-14 29 0,15-33 0,2-10 0,3 0 0,3 2 0,2 0 0,42-57 0,-60 101-2451,-12 13 1893,1 1-1,-1-1 0,0 0 1,1 0-1,-1 1 0,0-1 0,1 1 1,-1-1-1,0 1 0,1 0 0,-1-1 1,1 1-1,-1 0 0,3 0 0</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4.605"/>
    </inkml:context>
    <inkml:brush xml:id="br0">
      <inkml:brushProperty name="width" value="0.025" units="cm"/>
      <inkml:brushProperty name="height" value="0.025" units="cm"/>
      <inkml:brushProperty name="color" value="#F6630D"/>
    </inkml:brush>
  </inkml:definitions>
  <inkml:trace contextRef="#ctx0" brushRef="#br0">55 1 4901,'-24'36'11755,"7"0"-8873,6-1-223,8-3-225,3-4-288,0-1-352,3-5-513,4-2-320,1-4-384,0-4-353,2-3-128,0-3-96,3-6-1185,5 0-1474,1-1-2465,-1-13-3685</inkml:trace>
  <inkml:trace contextRef="#ctx0" brushRef="#br0" timeOffset="1">239 13 20724,'0'0'12043,"0"82"-12043,0-42 0,3-3 0,1-3 0,2-7-737,1-7-896,1-9-385,3-11-993,-1 0-769,2-21-2754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4:58.448"/>
    </inkml:context>
    <inkml:brush xml:id="br0">
      <inkml:brushProperty name="width" value="0.025" units="cm"/>
      <inkml:brushProperty name="height" value="0.025" units="cm"/>
    </inkml:brush>
  </inkml:definitions>
  <inkml:trace contextRef="#ctx0" brushRef="#br0">209 0 16784,'0'0'7047,"-5"10"-7069,-40 69 81,2-4 178,-52 71 1,75-114 439,20-31-677,0-1-1,0 1 0,0 0 1,0 0-1,0-1 1,0 1-1,0 0 1,0-1-1,0 1 1,0 0-1,0-1 1,0 1-1,1 0 0,-1-1 1,0 1-1,1 0 1,-1-1-1,0 1 1,1-1-1,-1 1 1,0-1-1,1 1 0,-1-1 1,1 1-1,-1-1 1,1 1-1,0-1 1,-1 1-1,1-1 1,-1 0-1,1 1 1,0-1-1,-1 0 0,1 0 1,0 0-1,-1 1 1,1-1-1,0 0 1,-1 0-1,1 0 1,0 0-1,-1 0 0,1 0 1,0 0-1,0 0 1,0-1-1,35 2-27,0-1 0,0-2 0,-1-2 0,0-1 0,1-2 0,63-20 0,-57 12-1311,-1-2 1,66-37-1,-41 13-3396</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4.993"/>
    </inkml:context>
    <inkml:brush xml:id="br0">
      <inkml:brushProperty name="width" value="0.025" units="cm"/>
      <inkml:brushProperty name="height" value="0.025" units="cm"/>
      <inkml:brushProperty name="color" value="#F6630D"/>
    </inkml:brush>
  </inkml:definitions>
  <inkml:trace contextRef="#ctx0" brushRef="#br0">10 85 10154,'0'0'6160,"-2"11"-3496,0-1-2492,0-1 392,1 0 0,0 0 0,0 1 0,1-1 0,0 10 0,1-16-421,-1-1-1,0 0 1,1 1-1,-1-1 1,1 0-1,0 0 1,-1 0-1,1 1 0,0-1 1,1 0-1,-1 0 1,0 0-1,0-1 1,1 1-1,-1 0 1,1 0-1,0-1 0,0 1 1,-1-1-1,1 1 1,0-1-1,0 0 1,0 0-1,0 0 1,0 0-1,1 0 0,-1 0 1,4 0-1,3 1 73,1-2 0,0 1 0,0-1 0,0-1 0,0 0-1,0 0 1,-1-1 0,1 0 0,0-1 0,-1 0 0,0 0 0,1-1 0,-2 0-1,17-10 1,-11 5 105,-1 0 0,-1 0 0,1-1 0,-2-1 0,1 0-1,-1 0 1,-1-1 0,15-22 0,-23 30-320,1 0 0,-1-1 0,0 1 0,0-1 0,-1 0 0,1 1 0,-1-1 0,0 0 0,-1 0 0,1-9 0,-1 13 0,0 1 0,0-1 0,0 1 0,0-1 0,0 1 0,0 0 0,-1-1 0,1 1 0,0 0 0,0-1 0,0 1 0,-1-1 0,1 1 0,0 0 0,-1 0 0,1-1 0,0 1 0,-1 0 0,1-1 0,0 1 0,-1 0 0,1 0 0,0 0 0,-1-1 0,1 1 0,-1 0 0,1 0 0,0 0 0,-1 0 0,1 0 0,-1 0 0,1 0 0,-1 0 0,1 0 0,0 0 0,-1 0 0,1 0 0,-1 0 0,1 0 0,-1 0 0,1 0 0,0 1 0,-1-1 0,1 0 0,-1 0 0,1 0 0,0 1 0,-1-1 0,1 1 0,-24 12 0,8 3 0,0 0 0,2 2 0,0-1 0,0 2 0,2 0 0,1 0 0,0 1 0,1 1 0,1-1 0,1 2 0,1-1 0,-8 45 0,14-62 0,0 0 0,0 0 0,1 0 0,0 0 0,0 0 0,0 0 0,0 1 0,0-1 0,1 0 0,0 0 0,0 0 0,0 0 0,0 0 0,1 0 0,-1 0 0,1-1 0,0 1 0,0 0 0,1-1 0,-1 0 0,1 1 0,0-1 0,-1 0 0,6 4 0,-2-4 0,-1-1 0,1 1 0,0-1 0,1 0 0,-1 0 0,0-1 0,0 1 0,1-2 0,-1 1 0,1-1 0,-1 0 0,1 0 0,-1 0 0,0-1 0,9-2 0,-5 1-143,1-1 1,-1 0-1,0-1 0,-1 0 0,1-1 1,0 0-1,-1 0 0,0-1 0,-1 0 1,1-1-1,-1 0 0,0 0 1,-1-1-1,0 0 0,0 0 0,6-10 1,-6 8-429,-1 1 0,-1-1 0,1 0 0,-2-1 0,1 1-1,-2-1 1,1 0 0,-1 0 0,-1 0 0,0 0 0,-1-1 0,0 1 0,0 0 0,-1-1 0,-2-11 0,-11-25-16629</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29:55.337"/>
    </inkml:context>
    <inkml:brush xml:id="br0">
      <inkml:brushProperty name="width" value="0.025" units="cm"/>
      <inkml:brushProperty name="height" value="0.025" units="cm"/>
      <inkml:brushProperty name="color" value="#F6630D"/>
    </inkml:brush>
  </inkml:definitions>
  <inkml:trace contextRef="#ctx0" brushRef="#br0">0 0 28123,'0'0'4644</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0:33.682"/>
    </inkml:context>
    <inkml:brush xml:id="br0">
      <inkml:brushProperty name="width" value="0.025" units="cm"/>
      <inkml:brushProperty name="height" value="0.025" units="cm"/>
    </inkml:brush>
  </inkml:definitions>
  <inkml:trace contextRef="#ctx0" brushRef="#br0">1 334 18738,'0'0'325,"9"4"-971,4 0 615,1 0-1,0 0 1,0-2-1,0 0 1,21 1-1,85-3-30,-55-1 57,218 13 683,-154-4 125,170-10 1,410-21 2810,-658 23-3540,496-17 648,-335-3-776,0 9 1,394 32-1,-22 21 386,-428-41-244,273-31 0,-175-9-82,-49 5 9,253-8 1,-92 40 76,406-21 158,-47-19-240,-524 36 54,273-42 0,-402 37 1290,118-3-1,-190 14-1401,1 0 1,-1 0 0,1 0-1,-1 0 1,1 0-1,-1 1 1,1-1 0,-1 0-1,1 0 1,-1-1-1,1 1 1,-1 0 0,1 0-1,-1 0 1,1 0-1,-1 0 1,1-1 0,-1 1-1,1 0 1,-1 0-1,1-1 1,-1 1-1,1 0 1,-1-1 0,0 1-1,1 0 1,-1-1-1,0 1 1,1 0 0,-1-1-1,0 1 1,1-1-1,-1 1 1,0-1 0,0 1-1,1-1 1,-1 1-1,0-1 1,0 1 0,0-1-1,0 1 1,0-1-1,0 1 1,0-1 0,0 0-1,0 1 1,0-1-1,0 1 1,0-1-1,0 1 1,-1-1 0,1 0-1,-1-2-631,-1 1 0,1-1 0,-1 1 0,0-1 0,1 1 0,-1 0 0,0 0-1,-1-1 1,1 1 0,-4-2 0,-47-26-14818</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0:41.790"/>
    </inkml:context>
    <inkml:brush xml:id="br0">
      <inkml:brushProperty name="width" value="0.025" units="cm"/>
      <inkml:brushProperty name="height" value="0.025" units="cm"/>
    </inkml:brush>
  </inkml:definitions>
  <inkml:trace contextRef="#ctx0" brushRef="#br0">1 1 8008,'0'0'7703,"1"10"-6016,-1-5-1694,0 0 0,1 0 0,0 0 0,0 0 1,0 0-1,0 0 0,1-1 0,0 1 0,0 0 0,0-1 1,0 0-1,1 1 0,0-1 0,0 0 0,0 0 0,0-1 1,1 1-1,-1-1 0,1 0 0,0 1 0,0-2 0,0 1 1,0 0-1,8 3 0,8 0 19,0 0 1,1-1-1,-1-1 1,1 0-1,0-2 1,40-1-1,31 5 584,0 10 1131,118 35-1,42 10-561,-24-31-985,2-9 1,1-10-1,0-11 1,293-36-1,137-19-223,-454 48 385,249 24 0,-129 8-353,619-35 0,-768-4 19,515-31-24,-464 40 92,236 26 1,21 5 193,-371-28-246,1-5-1,134-26 1,-222 28 91,48-10 486,0 3-1,98-2 1,-172 14-617,0 0 1,0 0 0,0 0-1,0 1 1,0-1-1,0 0 1,0 1 0,0-1-1,0 1 1,-1 0 0,1 0-1,0-1 1,0 1-1,-1 0 1,1 1 0,-1-1-1,1 0 1,-1 0 0,1 1-1,-1-1 1,0 1-1,1-1 1,-1 1 0,0-1-1,0 1 1,0 0 0,0 0-1,0 2 1,0-1-331,-1-1-1,1 1 1,-1-1 0,0 1 0,0-1 0,0 1 0,0-1-1,0 1 1,-1-1 0,1 1 0,-1-1 0,1 1 0,-1-1-1,0 0 1,0 1 0,0-1 0,-1 0 0,1 0-1,0 0 1,-1 0 0,1 0 0,-3 3 0,-33 24-7769</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1:01.131"/>
    </inkml:context>
    <inkml:brush xml:id="br0">
      <inkml:brushProperty name="width" value="0.025" units="cm"/>
      <inkml:brushProperty name="height" value="0.025" units="cm"/>
    </inkml:brush>
  </inkml:definitions>
  <inkml:trace contextRef="#ctx0" brushRef="#br0">0 520 13132,'0'0'3812,"9"6"-3001,-2-2-822,1 0 0,-1 0 0,1-1 1,-1 0-1,1 0 0,0-1 0,0 1 0,1-2 0,-1 0 0,0 0 0,1 0 0,-1-1 0,0 0 0,1 0 0,-1-1 0,9-2 0,41-10-286,78-27 1,-93 25-95,1 2 0,0 2 0,90-10 0,-96 20 250,0 1 1,0 3-1,56 10 0,108 35 897,-83-17-661,-46-15 35,1-4 0,0-4 0,1-2 0,109-7-1,297-55 1550,-290 30-1391,1 8 0,0 9 1,261 20-1,-123 1-208,598-55 0,-400 9 379,818 52 0,735-1 705,-373-13-1020,224 11-10,-1122-19-86,406-21 32,571-49-59,-361-42 36,-322 18-2,-186 24-87,-365 28 283,-257 34-227,-181 9-849,-51-1-1662,-21-4-2473</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1:11.871"/>
    </inkml:context>
    <inkml:brush xml:id="br0">
      <inkml:brushProperty name="width" value="0.025" units="cm"/>
      <inkml:brushProperty name="height" value="0.025" units="cm"/>
    </inkml:brush>
  </inkml:definitions>
  <inkml:trace contextRef="#ctx0" brushRef="#br0">1795 1 14350,'-95'30'1086,"44"-16"-478,1 2 0,1 2 0,0 3 0,-73 42 0,112-56-628,2 0-1,-1 1 0,1 0 1,0 1-1,0 0 0,1 0 1,1 1-1,-1-1 1,2 1-1,-1 1 0,1-1 1,1 1-1,0 0 0,0 0 1,1 0-1,-2 17 1,-1 18-303,1 0 1,4 84 0,2-84 118,-1-8 70,2 0-1,2 0 1,2-1 0,1 1 0,2-1 0,1-1-1,28 66 1,-25-76 240,1 0-1,1-1 0,1 0 1,2-1-1,0-1 0,1-1 1,1 0-1,2-2 0,0 0 1,42 29-1,-6-14 240,1-2-1,1-3 1,101 35-1,202 39-88,-224-75-157,0-6 0,2-6 0,1-6 0,262-14 0,-114-24 150,382-86 0,-10-16-94,7 38 736,-61 53 203,119-12-260,-554 30-872,0-9 1,192-57-1,57-63-90,-205 68-80,-131 53 133,-93 27 171,1 1 0,0-2 0,-1 1 0,1-1 1,-10-3-1,3 0-65,-13-3-31,0-2-1,0-1 0,2-1 0,-26-16 1,-92-69-252,40 26 16,32 28 148,-2 3 0,-1 3 0,-2 3 0,-1 3 0,-2 4 0,0 3 0,-2 4 0,0 3 0,-134-10 0,-452 16 13,-1 50 280,193-8 278,-1812 33 169,1307-20-1009,840-27-79,1 6 0,1 6-1,1 5 1,2 7 0,-129 58 0,83-11-2775,-261 170 0,127-48-4663</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2:12.364"/>
    </inkml:context>
    <inkml:brush xml:id="br0">
      <inkml:brushProperty name="width" value="0.025" units="cm"/>
      <inkml:brushProperty name="height" value="0.025" units="cm"/>
    </inkml:brush>
  </inkml:definitions>
  <inkml:trace contextRef="#ctx0" brushRef="#br0">256 373 11691,'-8'3'2109,"6"-2"-1922,-6 2 221,1-1 1,-1 1 0,1-1 0,-1-1-1,0 1 1,-11-1 0,70-10-743,-8-1 321,459-14 1084,-100 11-957,218-56 48,148-9 797,955 36-492,-1037 35-336,198 32-67,-273 3-123,-667-50 657,-97-1-659,-1 8 0,-179 5 0,146 6 79,-366-10-79,-1000-47 373,753 18 848,1 55-831,662-2-339,-1025 51-103,999-60 110,-237 7 166,380-3-207,28 3-412,34 7-319,133 25 617,2-8 0,1-8 0,202 1 1,544-65 200,-878 35-41,1236-93 87,-317 94-1202,-750 6-155,178-2-4956</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2:18.998"/>
    </inkml:context>
    <inkml:brush xml:id="br0">
      <inkml:brushProperty name="width" value="0.025" units="cm"/>
      <inkml:brushProperty name="height" value="0.025" units="cm"/>
    </inkml:brush>
  </inkml:definitions>
  <inkml:trace contextRef="#ctx0" brushRef="#br0">0 1 8872,'0'0'4671,"12"4"-4687,18 6-17,127 44 1555,227 49 0,-91-63-1102,325 2-1,-93-10-142,-269-8-158,261 21 752,4-45-62,235-98 812,-113 9-1448,238 43-24,-130 11-85,-483 12-103,252-16 489,-358 34-18,194 20 1,-252 0-319,-1 5-1,136 44 0,-49-11-133,-158-45-368,-1-2-1,2 0 1,36 0-1,-55-6-414,0-1 1,0 0-1,26-5 0,-32 4-36,0-1 1,0 1 0,0-1 0,0-1-1,-1 1 1,0-2 0,11-6-1,29-36-8599</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3:10.207"/>
    </inkml:context>
    <inkml:brush xml:id="br0">
      <inkml:brushProperty name="width" value="0.025" units="cm"/>
      <inkml:brushProperty name="height" value="0.025" units="cm"/>
    </inkml:brush>
  </inkml:definitions>
  <inkml:trace contextRef="#ctx0" brushRef="#br0">6938 485 10602,'-7'-8'2600,"-6"-6"-1922,-75-82 1153,74 82-1797,0 1 0,-1 0 0,-1 1 1,-31-18-1,39 27-43,-1 0 0,1 0 0,-1 0 1,0 1-1,1 1 0,-1 0 0,0 0 0,0 0 1,0 1-1,0 1 0,-16 2 0,-9 3-120,-58 20 0,43-11-116,-111 25 30,-2-6 0,-1-8 1,-309 10-1,-438-72 855,-842-62-549,813 126 1027,10 95 348,803-97-1404,-183 63 0,265-72-68,1 0 0,1 3 0,0 2-1,2 1 1,1 3 0,0 0 0,-53 50 0,80-64-7,1 0 0,0 1 0,0 0 0,1 1 0,1 0 0,0 1 0,1 0 0,0 0 0,2 0 0,0 1 0,0 0 1,2 0-1,0 1 0,0-1 0,2 1 0,0 0 0,1 0 0,1 0 0,0 0 0,1 0 0,1-1 0,1 1 0,0 0 1,1-1-1,1 0 0,1 0 0,0 0 0,1 0 0,0-1 0,15 21 0,1-5 12,3 0 0,0-1 0,2-2 0,0-1 0,2-1 0,2-2 0,64 40 0,3-10 32,160 64 0,-65-46 31,368 87 1,217-15 73,376-4-9,-929-130-55,1-9 1,-1-11-1,252-42 0,-256 10 33,-2-9-1,362-135 1,-421 120-17,-3-6-1,-3-7 1,-4-7 0,153-116 0,-247 160-20,-2-3-1,-2-2 1,-2-3 0,-2-1-1,42-59 1,-73 85 131,-1-2 0,-1 0 0,-2 0 0,-1-1 0,18-57 0,-26 64 16,0 0 0,-1-1 1,-1 1-1,-2-1 0,0 0 1,-1 1-1,-1-1 0,-1 0 1,-6-28-1,1 27-97,-1 1-1,0 0 1,-2 0 0,0 1-1,-2 0 1,0 1-1,-1 1 1,-1 0 0,-1 0-1,0 1 1,-2 1 0,0 1-1,-34-25 1,2 5-94,-1 3 0,-2 2 0,-1 3 0,-70-28 0,46 27-228,-1 4 1,0 3-1,-2 3 0,0 4 1,-1 3-1,-94 0 0,88 11-1129,1 3 0,-1 5 0,-93 19 0,22 7-3621,3 1-4122</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3:24.638"/>
    </inkml:context>
    <inkml:brush xml:id="br0">
      <inkml:brushProperty name="width" value="0.025" units="cm"/>
      <inkml:brushProperty name="height" value="0.025" units="cm"/>
    </inkml:brush>
  </inkml:definitions>
  <inkml:trace contextRef="#ctx0" brushRef="#br0">430 67 11627,'-3'0'316,"-118"-12"4902,55 4-6461,1-2 0,-79-24-1,143 34 1317,0-1-1,1 1 0,-1 0 1,0-1-1,0 1 0,0 0 0,0 0 1,0-1-1,0 1 0,1 0 1,-1 0-1,0 0 0,0 0 0,0 0 1,0 1-1,0-1 0,0 0 1,1 0-1,-1 1 0,0-1 0,0 0 1,0 1-1,0-1 0,1 1 1,-1-1-1,0 1 0,0-1 0,1 1 1,-1-1-1,1 1 0,-1 0 1,0 1-1,0 0-23,0 0 0,1 0 0,-1 1 0,1-1 0,0 0 0,-1 0 0,1 1 0,0-1 0,1 0 0,-1 1 0,0-1 0,2 4 0,-1 1-48,1 0-1,1 0 1,-1 0-1,1 0 0,0 0 1,1 0-1,0-1 1,5 8-1,5-2-3,0-1-1,1 0 1,0-1-1,0 0 1,1-1-1,0-1 1,33 11 0,132 30 1033,-131-37-458,523 109 2881,784 53-3126,-303-89-9,1450 94 3106,-2490-178-3424,711 31 1443,1-30 1860,-605-10-2654,135-27-1,-97 6-3719,-124 23 1610,-7-2-2965,-12-1-2487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454"/>
    </inkml:context>
    <inkml:brush xml:id="br0">
      <inkml:brushProperty name="width" value="0.025" units="cm"/>
      <inkml:brushProperty name="height" value="0.025" units="cm"/>
    </inkml:brush>
  </inkml:definitions>
  <inkml:trace contextRef="#ctx0" brushRef="#br0">16 1 22069,'0'0'3737,"-2"16"-2659,-9 120-349,8 160-1,3-281-711,1 0 0,0 0 0,1-1 0,0 1-1,2-1 1,5 20 0,-8-33 21,-1-1-1,0 1 1,0 0-1,1 0 1,-1 0 0,0-1-1,1 1 1,-1 0 0,1 0-1,-1-1 1,1 1-1,-1 0 1,1-1 0,0 1-1,-1-1 1,1 1 0,0-1-1,-1 1 1,1-1-1,0 1 1,0-1 0,0 1-1,-1-1 1,1 0 0,0 0-1,0 1 1,0-1 0,0 0-1,0 0 1,-1 0-1,1 0 1,0 0 0,0 0-1,0 0 1,0 0 0,0-1-1,-1 1 1,1 0-1,0 0 1,0-1 0,0 1-1,0 0 1,-1-1 0,1 1-1,0-1 1,-1 1-1,1-1 1,0 0 0,-1 1-1,1-1 1,0 1 0,-1-1-1,1 0 1,-1 0-1,1 1 1,0-2 0,32-48 1533,-31 46-1518,178-352 86,-168 325-3051,-10 9-3956,-2 12-793</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3:34.876"/>
    </inkml:context>
    <inkml:brush xml:id="br0">
      <inkml:brushProperty name="width" value="0.025" units="cm"/>
      <inkml:brushProperty name="height" value="0.025" units="cm"/>
    </inkml:brush>
  </inkml:definitions>
  <inkml:trace contextRef="#ctx0" brushRef="#br0">1 1 7175,'0'0'785,"8"3"-529,161 60 636,-102-36-324,98 28 0,-101-42-565,0-2-1,95 2 0,134-12 225,-210-2-50,285-7-187,781 16 309,-953 5 22,830 33 1557,-457-55-1497,429 12 1208,-106 109-805,-106-7-479,164-72-87,-56-4 34,12 71 291,192 12 51,162-97-297,-287-11 233,-575 1-412,411-49-1,-134-21-39,-1 36-70,-477 30 22,236-3 6,-3-36-6,-117-14-22,141-22-11,-454 74 14,0 0 1,0 0-1,0 0 1,0 0-1,0 0 1,0 0-1,0 0 1,-1-1-1,1 1 0,0 0 1,0 0-1,0 0 1,0 0-1,0 0 1,0 0-1,0-1 0,0 1 1,0 0-1,0 0 1,0 0-1,0 0 1,0 0-1,0-1 0,0 1 1,0 0-1,0 0 1,0 0-1,0 0 1,0 0-1,0-1 0,0 1 1,0 0-1,0 0 1,0 0-1,0 0 1,0 0-1,1 0 0,-1-1 1,0 1-1,0 0 1,0 0-1,0 0 1,0 0-1,0 0 1,0 0-1,0 0 0,1 0 1,-1 0-1,0 0 1,0-1-1,0 1 1,0 0-1,0 0 0,1 0 1,-1 0-1,0 0 1,0 0-1,0 0 1,0 0-1,1 0 0,-24-10 251,-46-15-381,51 19 69,-70-20-217,0 3 0,-2 5-1,0 3 1,-131-4 0,-371 25 315,574-6-62,-587 32 2,-308 8-841,-295-42-990,-473 13 2490,-491 39 522,1390-57-815,-903 19-147,140 95-152,4 42 28,794-75-136,193-11 221,9 38-16,511-91-130,28-4-89,19-4-288,723 39-458,207 4 745,1883-73 66,-1151-3 31,1283 25 43,-1826 7 213,292 20 320,-9 0-206,-932-22-212,559 4 80,-994-3-255,217 12 12,-229-9-21,1 3 1,-1 0-1,0 3 1,64 23-1,-94-29-11,0 0 0,0 0 1,0 0-1,0 1 0,-1 0 0,10 8 0,-13-10 3,-1-1 1,1 1-1,-1-1 1,0 1-1,1 0 0,-1 0 1,0-1-1,0 1 1,0 0-1,-1 0 0,1 0 1,0 0-1,-1 0 1,1 0-1,-1 0 0,0 1 1,0-1-1,1 0 1,-1 0-1,-1 0 0,1 0 1,0 0-1,-1 3 1,1-4-19,-1 0 0,1 0 0,-1 0 0,1 0 0,0 0 1,-1 0-1,0 0 0,1 0 0,-1 0 0,0 0 0,1-1 1,-1 1-1,0 0 0,0 0 0,1-1 0,-1 1 0,0-1 0,0 1 1,0-1-1,0 1 0,0-1 0,0 1 0,0-1 0,0 0 1,-1 1-1,-31-3-1465,-27-12-2463</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3:56.797"/>
    </inkml:context>
    <inkml:brush xml:id="br0">
      <inkml:brushProperty name="width" value="0.025" units="cm"/>
      <inkml:brushProperty name="height" value="0.025" units="cm"/>
    </inkml:brush>
  </inkml:definitions>
  <inkml:trace contextRef="#ctx0" brushRef="#br0">10878 894 8008,'-148'-51'5799,"-5"15"-3799,-160-8-4540,107 18-72,-332-50 539,-724-74 7430,25-2-3604,536 61-1585,127 36 605,-2 25 0,-1 25 0,-1050 128-1,460 64-628,904-130-110,2 13 0,-343 139 0,304-65 625,259-120-535,0 2 1,2 2-1,1 1 1,-63 64-1,89-80-130,0 1 0,2 0 1,-1 0-1,2 1 0,0 0 0,1 1 0,0 0 1,2 0-1,-1 1 0,2-1 0,-4 22 1,7-27-4,1 1 1,0-1 0,1 1 0,0 0 0,1-1 0,0 1 0,1-1-1,0 0 1,1 0 0,0 1 0,1-1 0,0-1 0,1 1 0,0-1-1,0 0 1,1 0 0,1 0 0,7 8 0,11 10 34,1-2 0,2-1 0,0-1 0,2-2 1,1 0-1,0-2 0,2-2 0,63 27 0,5-6 35,185 45 1,-34-30-59,1-11 0,297 11 0,518-32-18,725-82 213,-1105 27-124,-259 15 25,1644-94 309,-22-160-1037,-1484 140 30,-433 92 574,-2-5 1,140-70-1,-237 98 116,-1-1 1,0-2-1,-2-1 0,0-1 1,-2-2-1,48-48 0,-70 63 9,1 0 0,-2-1 0,1 0-1,-2 0 1,1-1 0,-1 0 0,-1 0-1,0 0 1,0-1 0,-2 1 0,1-1 0,-1 0-1,-1-1 1,0 1 0,-1 0 0,0 0-1,-1-1 1,0 1 0,-1-1 0,0 1 0,-1 0-1,-1 0 1,0 0 0,-9-23 0,2 12 25,-1 1 1,-2 0 0,0 1 0,-1 1-1,-1 0 1,-1 1 0,-29-27-1,-1 4 42,-100-69 1,62 60-138,-1 2 0,-2 5 1,-2 4-1,-2 3 0,-158-40 1,73 35-81,-3 9 0,-211-13 0,-28 27-2614,-519 44 0,442 10-2728</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4:02.191"/>
    </inkml:context>
    <inkml:brush xml:id="br0">
      <inkml:brushProperty name="width" value="0.025" units="cm"/>
      <inkml:brushProperty name="height" value="0.025" units="cm"/>
    </inkml:brush>
  </inkml:definitions>
  <inkml:trace contextRef="#ctx0" brushRef="#br0">10361 652 11499,'-66'-36'501,"22"11"-79,-2 3 0,-93-34 0,52 33-478,-1 5-1,-116-10 1,-184 5-714,354 22 732,-876-13-68,-311-16 511,658-11 870,-888-36 578,767 85-1775,-1040 145-1,1074-40 654,-859 266 1,1398-346-143,1 5 0,-105 53 0,201-84-515,1 0 1,0 1-1,1 0 1,-1 2-1,-15 15 1,26-24-80,0 1 0,0 0-1,0 0 1,0 0 0,1 0 0,-1 0 0,1 0 0,-1 0-1,1 1 1,0-1 0,0 1 0,0-1 0,0 0-1,1 1 1,-1 0 0,1-1 0,-1 1 0,1-1 0,0 1-1,0 0 1,0-1 0,0 1 0,0-1 0,1 1-1,-1 0 1,1-1 0,0 1 0,0-1 0,0 1 0,0-1-1,0 0 1,0 1 0,1-1 0,-1 0 0,1 0-1,-1 0 1,1 0 0,0 0 0,0 0 0,2 1 0,9 7 9,0 0 1,1-1 0,0-1 0,0 0 0,1-1 0,-1-1-1,2 0 1,17 4 0,136 25 90,324 15 106,5-34-87,-365-13-119,1915 7 149,-599-50-60,320-3-8,1839 136 31,-2599-60-91,-739-38-61,462-67-1,-691 65 36,-20 5-21,1-1 0,-1-2-1,0 0 1,0-1 0,0-1-1,28-14 1,-47 21 32,-1-1-1,1 0 1,-1 1 0,1-1 0,-1 0 0,1 0-1,-1 0 1,1 0 0,-1 0 0,0 0-1,0-1 1,1 1 0,-1 0 0,0-1 0,0 1-1,0-1 1,-1 1 0,1-1 0,0 1-1,-1-1 1,1 0 0,-1 1 0,1-1 0,-1 0-1,0 1 1,1-1 0,-1 0 0,0 0 0,0 1-1,0-1 1,-1 0 0,1 1 0,0-1-1,-1 0 1,1 0 0,-1 1 0,1-1 0,-1 1-1,0-1 1,0 1 0,1-1 0,-1 1 0,0-1-1,-1 1 1,1 0 0,0-1 0,0 1-1,0 0 1,-3-2 0,-9-8 1,1 1 0,-2 1 1,1 0-1,-19-9 0,29 17-9,-96-50 26,-169-60 1,-120-14 189,311 102-153,-2418-625 1577,2020 557-2355,-3 21-1,-689-13 1,172 116-6031,463 12-1361</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4:51.141"/>
    </inkml:context>
    <inkml:brush xml:id="br0">
      <inkml:brushProperty name="width" value="0.025" units="cm"/>
      <inkml:brushProperty name="height" value="0.025" units="cm"/>
    </inkml:brush>
  </inkml:definitions>
  <inkml:trace contextRef="#ctx0" brushRef="#br0">6036 267 20243,'-939'-187'-1452,"715"151"1219,-2 11 0,0 9 0,-235 14 0,-678 89-4511,865-60 4906,76-8 1420,-623 81 2739,696-76-4013,2 5-1,0 6 1,2 5 0,-169 81-1,184-66 170,-139 97-1,194-116-397,2 3-1,2 1 1,2 3-1,-60 71 1,93-99-94,1 1 0,0 0 1,1 1-1,1 0 1,0 0-1,2 1 1,0 0-1,-9 36 1,14-43 2,1 0 0,0-1 0,0 1 1,1 0-1,0 0 0,1 0 1,0-1-1,1 1 0,0 0 1,1-1-1,0 0 0,1 1 0,0-1 1,0-1-1,1 1 0,0 0 1,9 10-1,16 18 48,1-2 1,2-1-1,60 49 0,126 81 52,-179-136-97,50 36 34,4-5-1,1-3 0,3-5 1,3-4-1,1-4 1,169 47-1,-105-54 141,1-7 1,231 10-1,345-24 296,-721-16-457,33 0 3,1262-5 111,0-41 82,-428-50 970,-617 47-1160,320-101 1,-231 20-605,-318 111 461,0-3-1,-1-1 1,-1-2 0,-2-2 0,67-59 0,-90 71 134,-2 0 1,0-1-1,-1-1 0,0-1 1,-2 0-1,0 0 1,-1-1-1,-1 0 1,0-1-1,-2 0 0,7-26 1,-9 21 78,-1 1 1,-2-1-1,0 1 0,-1-1 0,-2 0 1,0 0-1,-2 1 0,-11-46 1,3 33 38,-1 0 0,-2 0 0,-2 2 1,-1 0-1,-2 1 0,-1 0 0,-2 2 1,-1 0-1,-2 2 0,0 1 0,-2 1 1,-41-33-1,11 18 22,-2 3 0,-1 3 0,-2 2 0,-1 3 0,-118-42 0,31 26 135,-242-44 0,101 45 246,-298-9 0,-304 43-108,-521 104-1666,6 98-5482,826-97 178</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5:04.202"/>
    </inkml:context>
    <inkml:brush xml:id="br0">
      <inkml:brushProperty name="width" value="0.025" units="cm"/>
      <inkml:brushProperty name="height" value="0.025" units="cm"/>
    </inkml:brush>
  </inkml:definitions>
  <inkml:trace contextRef="#ctx0" brushRef="#br0">4763 295 7847,'-323'-10'246,"84"5"149,200 2-325,1-2-1,-1-1 1,-65-21-1,-108-51 343,-53-16-2,163 72-319,-1 3-1,-155-7 1,-209 27 357,-379 105 1265,827-103-1717,-75 13-17,1 5 0,1 4 1,-95 39-1,123-36 350,1 2 1,1 3-1,2 2 0,-107 85 1,69-36-146,-156 177 1,-50 125-164,303-384-22,-34 45 26,3 1 0,-46 90 0,73-124-38,0 1 1,1-1-1,1 0 0,0 1 0,1 0 0,1 0 0,0 0 0,1-1 0,0 1 1,1 0-1,1 0 0,4 16 0,3 7 55,2-1 0,1 0-1,24 48 1,-15-44-13,1 0 1,2-1-1,2-2 0,2-1 0,1-1 0,1-1 0,3-2 1,0-1-1,2-1 0,63 41 0,-37-34-11,2-3 0,1-2 1,2-4-1,0-2 0,2-3 0,85 18 1,12-9 43,329 25-1,178-41-665,-541-16 369,844 17-397,613-1 533,-1149-38 142,-1-19-1,808-183 1,-745 88 27,-391 99-81,-1-5 0,146-79 1,-230 107 55,-1-2 0,0 0 0,-2-1 1,1-2-1,37-38 0,-53 48 145,0-1 0,-1 1-1,1-2 1,-2 1 0,1-1-1,-2 0 1,1 0 0,-1 0-1,-1 0 1,0-1 0,0 0-1,-1 1 1,0-1 0,-1 0-1,0 0 1,-1 0 0,0 0-1,-2-11 1,-3-3 54,-1 1 0,0 0-1,-2 1 1,-1 0 0,-1 0-1,-1 1 1,-1 0 0,0 1-1,-26-32 1,-7-3-128,-2 2 1,-58-51 0,15 26-77,-4 4 0,-4 4 0,-2 5 0,-3 4 0,-2 4 0,-173-66 0,63 46-34,-3 9 1,-339-60-1,207 74-190,-1 16-1,-2 15 1,-477 28 0,520 19-791,-576 119-1,111 76-6223,567-144 3510</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5:36.694"/>
    </inkml:context>
    <inkml:brush xml:id="br0">
      <inkml:brushProperty name="width" value="0.025" units="cm"/>
      <inkml:brushProperty name="height" value="0.025" units="cm"/>
    </inkml:brush>
  </inkml:definitions>
  <inkml:trace contextRef="#ctx0" brushRef="#br0">0 3 10570,'0'0'657,"11"-1"-914,42 0 235,1 2 0,-1 2-1,1 2 1,95 23-1,-95-14 40,232 58 13,-217-59 11,1-3 1,86 2-1,332-23 1234,-76 0-659,-2 35-542,-83 21 1,747 66 597,-330-107-72,-429-6-437,-214 6-108,-1 3-1,173 36 1,190 76 157,-375-94-203,43 8 4,1-6-1,1-6 1,1-6 0,170-2 0,-43-10 3,539-13 128,-627-6 172,204-45 0,165-67 146,-432 101-515,18-7 106,106-24 534,-182 48-113,1 3-1,83-2 1,-101 10-485,-25 1-207,1-2 0,-1 1-1,0-1 1,0-1 0,0 0 0,0 0-1,19-6 1,-11-7-3908</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5:41.001"/>
    </inkml:context>
    <inkml:brush xml:id="br0">
      <inkml:brushProperty name="width" value="0.025" units="cm"/>
      <inkml:brushProperty name="height" value="0.025" units="cm"/>
    </inkml:brush>
  </inkml:definitions>
  <inkml:trace contextRef="#ctx0" brushRef="#br0">1 379 9321,'424'4'3658,"214"-16"-3970,89 0 1204,585 33-214,715-54-469,3059-181 1131,-4852 215-1179,683-31 1039,-903 29-1158,-4 0 111,1 0 1,-1 0 0,0-1-1,0 0 1,0-1-1,0 0 1,16-8-1,-25 11-105,0-1 0,-1 1 0,1 0 0,0 0 0,-1-1-1,1 1 1,0-1 0,-1 1 0,1-1 0,-1 1 0,1-1 0,-1 1-1,1-1 1,-1 1 0,1-1 0,-1 0 0,0 1 0,1-1-1,-1 0 1,0 1 0,1-1 0,-1 0 0,0 0 0,0 1 0,0-1-1,0 0 1,0 0 0,1 1 0,-2-2 0,1 1-22,-1-1 1,0 1-1,1 0 0,-1 0 1,0 0-1,0 0 1,0 0-1,0 0 0,0 0 1,0 1-1,0-1 1,0 0-1,0 0 1,-3 0-1,-44-15-395,-32 1-2957,41 1-1473</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5:47.150"/>
    </inkml:context>
    <inkml:brush xml:id="br0">
      <inkml:brushProperty name="width" value="0.025" units="cm"/>
      <inkml:brushProperty name="height" value="0.025" units="cm"/>
    </inkml:brush>
  </inkml:definitions>
  <inkml:trace contextRef="#ctx0" brushRef="#br0">1 162 4676,'376'-80'3811,"199"31"-3308,737 43-442,-693 10 967,752 22 509,1067-24-1184,-1628-26-313,765-10 640,-428 51-436,-4 60 623,-695-37-947,798-29 0,-927-31-2931,-231 11-1756</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6:06.460"/>
    </inkml:context>
    <inkml:brush xml:id="br0">
      <inkml:brushProperty name="width" value="0.025" units="cm"/>
      <inkml:brushProperty name="height" value="0.025" units="cm"/>
    </inkml:brush>
  </inkml:definitions>
  <inkml:trace contextRef="#ctx0" brushRef="#br0">10019 750 6406,'-164'-64'2007,"-3"7"1,-195-39-1,-411-6-2851,131 24-2546,104-21 4269,-539-76 2935,-570 96-2762,163 137-957,14 147 119,854-69 20,13 42 333,598-176-562,-221 88 45,200-78-5,1 1 1,1 1-1,0 1 1,1 1-1,0 2 1,-28 27 0,46-39-37,0-1 0,1 0 0,0 1 0,0 0 0,0 0 1,1 0-1,-1 0 0,2 0 0,-1 1 0,1 0 0,0-1 1,0 1-1,0 0 0,1 0 0,0 0 0,1 0 1,0 0-1,0 0 0,0 0 0,1 0 0,0 0 0,0 0 1,1 0-1,0-1 0,0 1 0,0 0 0,1-1 0,0 1 1,0-1-1,8 10 0,5 7 14,2 0 1,1-2-1,0 0 1,1-1-1,2-1 1,29 21-1,7 1 32,3-3 0,1-3 0,2-2 0,1-3 0,130 40 0,359 59 208,1180 146 793,-1451-234-933,689 80 152,1094-5 0,-599-146-185,-1188 8-50,-1-13 1,-2-12-1,330-100 0,-291 38 30,-239 77-4,-2-2-1,73-47 1,-126 68-32,-1-1 0,0-1 0,-1-1 0,0 0 0,-2-2 1,0 0-1,21-28 0,-31 36-17,-1-1 0,0 0-1,0 0 1,-1 0 0,0 0 0,-1-1 0,-1 0 0,0 0 0,0 0 0,-1 0 0,-1-1 0,0 1 0,0 0 0,-1-1 0,-1 1 0,-4-23 0,-1 13-14,-1 0 0,-1 1 0,-1 0 0,0 0 0,-2 1 0,0 0 0,-2 1 0,0 0 0,-18-20 0,-11-7 7,-2 2-1,-59-48 0,1 14 57,-3 4-1,-4 4 1,-2 6-1,-3 4 1,-240-87-1,170 87-94,-4 8 1,-1 9-1,-257-26 0,-326 27-2187,346 37-1339</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6:20.760"/>
    </inkml:context>
    <inkml:brush xml:id="br0">
      <inkml:brushProperty name="width" value="0.025" units="cm"/>
      <inkml:brushProperty name="height" value="0.025" units="cm"/>
    </inkml:brush>
  </inkml:definitions>
  <inkml:trace contextRef="#ctx0" brushRef="#br0">405 2150 7911,'0'0'2659,"14"-2"-2547,1 0-74,0 2 0,1-1 0,-1 2 0,1 0 0,-1 1 0,1 0 0,-1 1 0,15 6 0,91 30 7,-29-8 111,187 37 0,344-20 2309,-385-36-2143,1238 100 146,0 33 289,-879-85-455,1135 75 372,5-45-120,905 63-186,-2016-104-242,1974 119-54,-1385-162-40,190-93 866,-1146 66-718,564-56-42,-7-44-105,-547 62-3,-223 46-20,-1-2 0,-1-2-1,75-39 1,-107 49-9,0-1-1,0 0 0,-1-1 1,0 0-1,0-1 0,-1 0 1,0-1-1,-1 0 0,0 0 1,-1-1-1,11-21 0,-16 26-5,0 0-1,0-1 0,0 1 0,-1-1 1,-1 0-1,1 0 0,-1 0 0,-1 1 1,1-1-1,-1 0 0,0 0 0,-1 0 1,0 0-1,-1 0 0,1 0 0,-1 1 1,-1-1-1,1 1 0,-1-1 0,-1 1 1,1 0-1,-8-9 0,-8-11-1,-1 1-1,-2 0 1,-32-29 0,-84-63 12,98 85 8,-145-114-31,-5 8 0,-7 9 0,-5 9 0,-374-165 0,-671-162-56,-39 117-7,0 103 22,-12 67 43,-1644-26 5,-7 161-3,2663 26 12,-1416 24 18,-5 83 142,16 140-171,1504-205 15,3 8 1,1 8 0,-184 87 0,264-97 5,2 5-1,3 3 1,2 6-1,3 3 1,3 4-1,-122 121 1,181-158-7,2 1 1,2 2 0,-30 46 0,46-62-29,1 1-1,0 0 1,1 0-1,2 1 0,0 0 1,1 0-1,1 0 1,-3 32-1,5-27-351,2 0-1,2 0 1,0 0-1,1-1 1,2 1 0,0 0-1,2-1 1,1 0-1,1 0 1,1-1-1,14 27 1,21 25-2515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1.800"/>
    </inkml:context>
    <inkml:brush xml:id="br0">
      <inkml:brushProperty name="width" value="0.025" units="cm"/>
      <inkml:brushProperty name="height" value="0.025" units="cm"/>
    </inkml:brush>
  </inkml:definitions>
  <inkml:trace contextRef="#ctx0" brushRef="#br0">0 414 14638,'0'0'5509,"0"63"-3107,7-48 33,7-6-834,2-2-1088,8-3-417,0-4-993,0 0-1986,-1-14-2370,-3-10-6150</inkml:trace>
  <inkml:trace contextRef="#ctx0" brushRef="#br0" timeOffset="1">326 0 20115,'0'0'513,"-15"59"-225,8-19 897,1 8-160,3-1-865,3 1-96,0-8-128,0-6-1217,7-9-705,0-11 128,-2-10-1441</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22.112"/>
    </inkml:context>
    <inkml:brush xml:id="br0">
      <inkml:brushProperty name="width" value="0.025" units="cm"/>
      <inkml:brushProperty name="height" value="0.025" units="cm"/>
    </inkml:brush>
  </inkml:definitions>
  <inkml:trace contextRef="#ctx0" brushRef="#br0">52 0 7815,'0'0'3940,"-9"3"-4645,-25 8 572,25-4 193,18-3-73,14-1 272,-23-3-239,62 5 494,-1 4 0,0 2 0,0 2 0,61 24 0,32 6-394,75 16 256,217 49 107,-320-84-136,203 13 1,602-74 90,-476 4-156,-81 11-210,378-15 650,-1 60 97,-567-5-721,579 38-10,-43-73 35,-157-1-72,-3 43 106,-31 43 140,398 33-167,-123-81-103,-145-6 2,-2 35-15,-43 38 15,404 38 43,398-102 4,-1337-23-61,1192-33-7,-232 3 678,-817 26-361,547-3 775,-758 7-915,0 0-1,0 1 0,-1 1 0,1 0 0,-1 0 0,1 1 1,11 5-1,-17-6-282,0-1-1,1 1 1,-1-1 0,1 0 0,0-1 0,-1 0 0,1 0 0,-1 0 0,1 0-1,0-1 1,-1 0 0,1 0 0,-1-1 0,9-3 0,-5 2-433,0-2-1,0 1 1,-1-1-1,1-1 1,-2 1 0,1-1-1,13-13 1,43-60-7717</inkml:trace>
</inkml:ink>
</file>

<file path=ppt/ink/ink5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5:55.233"/>
    </inkml:context>
    <inkml:brush xml:id="br0">
      <inkml:brushProperty name="width" value="0.025" units="cm"/>
      <inkml:brushProperty name="height" value="0.025" units="cm"/>
    </inkml:brush>
  </inkml:definitions>
  <inkml:trace contextRef="#ctx0" brushRef="#br0">13921 754 10314,'-547'-124'619,"-5"25"0,-612-32 1,-1399-85 965,523 48-763,-807 152-26,1136 92-647,1359-54 462,-360 71 0,509-53-394,3 9 1,1 9 0,-220 96 0,227-61-22,165-77-43,0 1 0,1 2 0,0 0 0,-33 35 0,54-50-137,0 1 0,1 0 1,-1 0-1,1 1 1,0 0-1,0-1 1,1 1-1,-1 0 1,2 1-1,-1-1 1,0 0-1,1 1 0,1 0 1,-1-1-1,1 1 1,0 0-1,0 0 1,1 0-1,0 0 1,0 0-1,1-1 0,0 1 1,0 0-1,0 0 1,1-1-1,0 1 1,0 0-1,1-1 1,0 0-1,0 0 0,0 0 1,1 0-1,0 0 1,0-1-1,1 1 1,6 5-1,18 17 48,1-2 0,1-1 0,1-1 0,2-2 0,36 18 0,188 76-58,-111-66-5,1-5 0,293 47 0,319-13 145,1092 1-14,3-68 406,-1804-12-524,2128-43 111,-745 6-69,409-31 43,-14-111-27,-1491 126-42,-230 32-10,111-38-1,-191 50 1,0-1-1,-1-1 0,29-18 0,-50 26-13,0 0 1,-1 0-1,1-1 0,-1 0 0,0 0 1,0-1-1,0 0 0,-1 1 0,0-1 1,0-1-1,0 1 0,0-1 0,-1 1 1,0-1-1,0 0 0,-1 0 1,0 0-1,0-1 0,0 1 0,1-7 1,-3 8-8,0 0 0,0 0 0,-1 0 0,1 1 0,-1-1 0,0 0 0,0 0 0,-1 1 0,1-1 1,-1 1-1,0-1 0,0 1 0,-6-9 0,1 5-43,0-1-1,0 1 1,-1 1 0,0-1 0,-17-12-1,-8 0-292,0 1 0,-59-24 0,86 40 281,-289-110-4911,292 112 4874,-168-59-6468</inkml:trace>
</inkml:ink>
</file>

<file path=ppt/ink/ink5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5:56.463"/>
    </inkml:context>
    <inkml:brush xml:id="br0">
      <inkml:brushProperty name="width" value="0.025" units="cm"/>
      <inkml:brushProperty name="height" value="0.025" units="cm"/>
    </inkml:brush>
  </inkml:definitions>
  <inkml:trace contextRef="#ctx0" brushRef="#br0">11959 561 12460,'-99'-28'748,"-461"-113"1130,-510 15-1489,-9 90-1040,374 18-229,68-8 754,-1071-26 828,1702 52-693,-1269-3 1525,-1 42-590,9 84-551,17 127-513,1173-229 120,-291 81 49,14 27-7,333-120-43,0 1-1,0 1 1,2 1 0,-1 1-1,2 0 1,0 2 0,-19 18-1,31-27 1,1 0-1,0 0 0,1 0 1,-1 0-1,1 1 0,1 0 0,-1 0 1,1 0-1,0 0 0,1 1 1,-1-1-1,2 1 0,-1-1 1,1 1-1,0 0 0,0-1 0,1 1 1,0 0-1,1 0 0,0-1 1,0 1-1,0 0 0,1-1 0,5 14 1,-2-9 12,1 0 0,0-1-1,1 0 1,1 0 0,-1 0 0,2-1 0,-1 0 0,14 11 0,8 6 159,50 33-1,-9-14 3,2-4-1,2-3 0,128 48 1,255 49-94,-194-82-185,383 30 1,278-36 28,-921-47 81,3014 31 205,-735-151 160,-1152-24 44,-25-111 84,-679 105-424,-334 109-30,-2-4-1,123-79 1,-184 103 30,-1-2 1,-1 0-1,0-2 0,-2-1 1,-1-1-1,-1-2 0,37-53 1,-54 69 10,0-1 0,-1 0 0,0 0-1,-1 0 1,-1 0 0,0-1 0,-1 0 0,0 0 0,1-26 0,-4 29-33,-1-1-1,0 1 0,-1-1 0,0 1 1,-1 0-1,0 0 0,-1 0 0,0 0 1,0 1-1,-2-1 0,1 1 1,-1 0-1,-11-14 0,-3 1-25,0 2 0,-2 0 0,0 1 0,-1 1 0,-1 1 0,-1 2 0,0 0 0,-1 1 0,-50-19 0,-8 2-35,0 5 1,-94-19-1,6 12-717,-254-17 0,-179 27-4670,290 17-37</inkml:trace>
</inkml:ink>
</file>

<file path=ppt/ink/ink5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46.430"/>
    </inkml:context>
    <inkml:brush xml:id="br0">
      <inkml:brushProperty name="width" value="0.025" units="cm"/>
      <inkml:brushProperty name="height" value="0.025" units="cm"/>
    </inkml:brush>
  </inkml:definitions>
  <inkml:trace contextRef="#ctx0" brushRef="#br0">1 1266 256,'0'0'21178,"17"-5"-20629,3 0-478,0-2 0,-1-1 0,0 0 0,0-2 0,-1 0 0,24-17 0,468-370 1281,-216 165-1289,12-13 140,-160 114-1501,-11-8-3704,-100 98 16</inkml:trace>
</inkml:ink>
</file>

<file path=ppt/ink/ink5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46.773"/>
    </inkml:context>
    <inkml:brush xml:id="br0">
      <inkml:brushProperty name="width" value="0.025" units="cm"/>
      <inkml:brushProperty name="height" value="0.025" units="cm"/>
    </inkml:brush>
  </inkml:definitions>
  <inkml:trace contextRef="#ctx0" brushRef="#br0">2 362 13453,'0'0'4762,"-1"-9"-2430,1 6-2239,-1 0 0,1 0 0,0 0 0,0 0 0,1 0-1,-1 0 1,1 0 0,-1 0 0,1 0 0,0 0-1,0 0 1,0 1 0,1-1 0,-1 0 0,1 1-1,-1-1 1,1 1 0,0-1 0,2-2 0,6-3 142,-1-1 0,2 1 0,-1 1 0,16-9 1,35-17 185,2 1 1,0 4 0,71-21-1,206-37-864,-321 83 353,2-2-11,1 1-1,0 1 1,0 1-1,35 2 1,-56 0 99,0 0 0,0 0 0,0 1 0,-1-1 0,1 0 0,0 1 0,0-1 1,0 1-1,0 0 0,0-1 0,-1 1 0,1-1 0,0 1 0,-1 0 0,1 0 0,0-1 1,-1 1-1,1 0 0,-1 0 0,1 0 0,-1 0 0,1 0 0,-1 0 0,0 0 0,0 0 1,1-1-1,-1 1 0,0 0 0,0 0 0,0 0 0,0 0 0,0 0 0,0 0 1,0 0-1,0 0 0,0 0 0,-1 0 0,0 2 0,-11 39 764,-11 5 358,-3 0 0,-1-2-1,-53 65 1,-2 7-100,78-112-1117,-76 126 731,49-62-2149,13 1-4533,16-40-5456</inkml:trace>
</inkml:ink>
</file>

<file path=ppt/ink/ink5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48.107"/>
    </inkml:context>
    <inkml:brush xml:id="br0">
      <inkml:brushProperty name="width" value="0.025" units="cm"/>
      <inkml:brushProperty name="height" value="0.025" units="cm"/>
    </inkml:brush>
  </inkml:definitions>
  <inkml:trace contextRef="#ctx0" brushRef="#br0">82 166 7719,'0'0'12247,"-9"8"-8735,8-7-3499,-4 3 141,-1 1 1,1 0-1,0 0 0,1 0 1,-1 0-1,1 1 0,0 0 0,0 0 1,1 0-1,0 0 0,0 1 0,1-1 1,-4 14-1,1 10 185,1 1-1,2 0 1,1-1 0,3 37 0,-1-53-299,1 0 1,0 0-1,1 0 0,0 0 1,1-1-1,1 0 0,0 1 1,1-1-1,0-1 0,1 1 1,10 14-1,-15-25-24,0 1-1,-1-1 1,1 0-1,0 0 1,0 0-1,1 0 1,-1 0 0,0 0-1,1-1 1,-1 1-1,1-1 1,-1 0-1,1 1 1,0-1 0,0 0-1,-1-1 1,1 1-1,0 0 1,0-1-1,0 1 1,0-1 0,0 0-1,3-1 1,-1 0 96,-1 0-1,0-1 1,0 0 0,0 0 0,0 0-1,0 0 1,0-1 0,0 1 0,-1-1 0,0 0-1,1 0 1,-1 0 0,4-6 0,5-7 316,-1 0-1,-1 0 1,-1-1 0,0 0 0,11-34 0,-10 13-356,-1-1 0,-3 0 0,-1 0 0,-2 0 0,-2-51 0,-1 113-72,0 25 0,11 91 0,-9-124 0,1 0 0,0 1 0,2-1 0,0-1 0,0 1 0,1-1 0,1 0 0,0 0 0,1-1 0,18 22 0,-24-32 0,0 0 0,0 0 0,1 0 0,-1 0 0,1-1 0,0 0 0,0 1 0,0-1 0,0 0 0,0 0 0,0-1 0,1 1 0,-1-1 0,0 1 0,1-1 0,-1 0 0,1 0 0,0-1 0,-1 1 0,1-1 0,0 0 0,-1 0 0,1 0 0,-1 0 0,1-1 0,0 1 0,-1-1 0,1 0 0,-1 0 0,1 0 0,-1-1 0,1 1 0,-1-1 0,0 1 0,0-1 0,0-1 0,0 1 0,0 0 0,0-1 0,-1 1 0,4-4 0,4-6 0,0 0 0,-1 0 0,0-1 0,0 0 0,-2-1 0,0 0 0,0 0 0,7-23 0,-7 4 0,0 0 0,-3-1 0,0 1 0,-3-1 0,-2-48 0,1 79 0,-5-39 0,5 41 0,0 0 0,0-1 0,0 1 0,-1 0 0,1-1 0,-1 1 0,1 0 0,-1-1 0,0 1 0,1 0 0,-1 0 0,0 0 0,0 0 0,0 0 0,0 0 0,0 0 0,0 0 0,0 0 0,0 0 0,0 0 0,0 0 0,0 1 0,-1-1 0,1 1 0,-2-2 0,2 3 0,0-1 0,0 0 0,1 0 0,-1 1 0,0-1 0,0 0 0,0 1 0,0-1 0,1 1 0,-1-1 0,0 1 0,1-1 0,-1 1 0,0 0 0,1-1 0,-1 1 0,1 0 0,-1 0 0,1-1 0,-1 1 0,1 0 0,-1 0 0,1 0 0,0-1 0,-1 1 0,1 0 0,0 0 0,0 0 0,0 0 0,0 1 0,-6 33 0,6-33 0,-1 5 0,1 0 0,-1 1 0,2-1 0,-1 1 0,1-1 0,0 1 0,0-1 0,5 14 0,-6-20 0,1 1 0,0-1 0,0 1 0,0-1 0,0 0 0,0 1 0,0-1 0,0 0 0,0 0 0,0 1 0,1-1 0,-1 0 0,0 0 0,1-1 0,-1 1 0,1 0 0,-1 0 0,3 0 0,-1-1 0,0 1 0,0-1 0,0 0 0,0 0 0,0 0 0,0 0 0,0-1 0,0 1 0,0-1 0,0 1 0,0-1 0,0 0 0,4-2 0,1-2 0,0 0 0,1 0 0,-2 0 0,1-1 0,-1 0 0,0-1 0,0 0 0,0 0 0,-1 0 0,0-1 0,-1 0 0,0 0 0,0 0 0,0-1 0,3-11 0,-1 3 0,0 0 0,-2-1 0,0 1 0,-1-1 0,-1 0 0,-1-1 0,1-19 0,-7 27 0,-5 21 0,-6 21 0,7-5 0,2 0 0,1 0 0,1 1 0,1-1 0,1 1 0,4 51 0,-2-76 0,0 1 0,0 0 0,1-1 0,0 1 0,-1-1 0,1 1 0,0-1 0,0 1 0,0-1 0,0 0 0,1 0 0,-1 1 0,1-1 0,-1 0 0,1 0 0,0 0 0,2 2 0,-2-3 0,-1-1 0,1 1 0,0 0 0,0 0 0,0-1 0,-1 1 0,1-1 0,0 1 0,0-1 0,0 0 0,0 0 0,0 0 0,0 0 0,0 0 0,0 0 0,0 0 0,3-2 0,1 0 0,0 0 0,0-1 0,0 0 0,-1 0 0,1 0 0,-1 0 0,0-1 0,0 0 0,0 0 0,-1-1 0,1 1 0,5-9 0,-2-1 0,1 0 0,-2-1 0,0 0 0,-1 0 0,0-1 0,-1 0 0,3-20 0,-3 10 0,-1-1 0,0-37 0,-6 125 0,0-32 0,2 1 0,1 0 0,8 51 0,-9-78-7,1 0 0,-1 0 0,1 0 0,0-1 0,0 1 0,0 0 0,0-1 0,1 1 0,-1 0 0,1-1 0,-1 0 0,1 1 0,0-1 0,0 0 0,0 0 0,0 0 0,0 0 0,0 0 0,1-1 0,-1 1 0,1-1 0,-1 1 1,1-1-1,0 0 0,-1 0 0,1 0 0,0 0 0,0-1 0,-1 1 0,1-1 0,0 0 0,0 1 0,0-1 0,4-1 0,-1 0-164,0 0 1,0-1-1,0 1 1,0-1-1,0-1 0,-1 1 1,1-1-1,-1 0 1,1 0-1,-1-1 1,0 1-1,0-1 0,0-1 1,7-8-1,17-29-6897,-3-10-3368</inkml:trace>
</inkml:ink>
</file>

<file path=ppt/ink/ink5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48.794"/>
    </inkml:context>
    <inkml:brush xml:id="br0">
      <inkml:brushProperty name="width" value="0.025" units="cm"/>
      <inkml:brushProperty name="height" value="0.025" units="cm"/>
    </inkml:brush>
  </inkml:definitions>
  <inkml:trace contextRef="#ctx0" brushRef="#br0">12 1 20467,'-1'8'2936,"-3"72"-698,0-35-456,2 0-1,2 0 1,11 86-1,52 185-1781,-55-286 0,-1-17 0,-7-13 0,0 0 0,1 0 0,-1 0 0,0 0 0,0 0 0,1 0 0,-1 0 0,0 0 0,0 0 0,1 0 0,-1 0 0,0 0 0,0 0 0,1 0 0,-1 0 0,0 0 0,0 0 0,1 0 0,-1 0 0,0 0 0,0-1 0,0 1 0,1 0 0,-1 0 0,0 0 0,0 0 0,0 0 0,1-1 0,-1 1 0,0 0 0,0 0 0,0 0 0,0-1 0,0 1 0,0 0 0,1 0 0,-1-1 0,0 1 0,0 0 0,0 0 0,0 0 0,0-1 0,0 1 0,0 0 0,0 0 0,0-1 0,4-16 0,0 0 0,-1 0 0,-1-1 0,-1 1 0,0-1 0,-4-31 0,2 2 0,1 34 0,1 10 0,-1-1 0,1 1 0,-1-1 0,0 1 0,0-1 0,-1 1 0,1-1 0,-1 1 0,1 0 0,-1-1 0,0 1 0,-1 0 0,-2-6 0,3 11 0,0 0 0,1 0 0,-1 0 0,0 1 0,1-1 0,-1 0 0,1 1 0,0-1 0,0 0 0,0 1 0,0-1 0,0 0 0,0 1 0,0-1 0,2 5 0,-1-6 0,0 0 0,0 0 0,-1 0 0,1 0 0,0 0 0,0 0 0,1 0 0,-1 0 0,0 0 0,0 0 0,0 0 0,1-1 0,-1 1 0,0 0 0,1-1 0,-1 1 0,0-1 0,1 0 0,-1 1 0,1-1 0,-1 0 0,0 0 0,1 0 0,-1 0 0,1 0 0,-1 0 0,1 0 0,-1-1 0,0 1 0,1 0 0,-1-1 0,1 1 0,-1-1 0,0 0 0,0 1 0,1-1 0,-1 0 0,0 0 0,0 0 0,0 0 0,0 0 0,0 0 0,0 0 0,0 0 0,0 0 0,0 0 0,0 0 0,-1-1 0,1 1 0,-1 0 0,1-1 0,-1 1 0,1 0 0,-1-1 0,0 1 0,1-3 0,1-6 0,-1-1 0,-1 0 0,0-19 0,-9-1 0,9 30 0,0 1 0,-1-1 0,1 0 0,-1 0 0,0 1 0,1-1 0,-1 1 0,0-1 0,1 0 0,-1 1 0,0-1 0,1 1 0,-1 0 0,0-1 0,0 1 0,0-1 0,1 1 0,-1 0 0,0 0 0,0 0 0,0-1 0,0 1 0,0 0 0,0 0 0,1 0 0,-1 0 0,-1 1 0,1-1 0,0 1 0,-1 0 0,1 0 0,0-1 0,1 1 0,-1 0 0,0 0 0,0 0 0,0 0 0,0 1 0,1-1 0,-1 0 0,1 0 0,-1 0 0,1 0 0,-1 1 0,1-1 0,0 0 0,-1 0 0,1 1 0,0-1 0,0 3 0,-3 35 0,3-35 0,-1 0 0,1 0 0,0 0 0,0 0 0,0-1 0,1 1 0,-1 0 0,1 0 0,0 0 0,0 0 0,1-1 0,2 7 0,-2-8 0,-1 0 0,1 0 0,0 0 0,-1-1 0,1 1 0,0-1 0,0 1 0,1-1 0,-1 0 0,0 0 0,0 0 0,0 0 0,1 0 0,-1-1 0,1 1 0,-1 0 0,0-1 0,1 0 0,4 0 0,38 2 0,53-6 0,-63 1 0,1 2 0,66 7 0,-63 9 0,-38-19 0,-1 1 0,0-1 0,0 1 0,0-1 0,-1 1 0,1-1 0,-1 1 0,-1-6 0,-10-24 0,-21-44 0,20 50 0,2 1 0,0-2 0,-6-30 0,16 57 4,1 0 0,-1-1 0,1 1 0,-1 0 0,1 0-1,0-1 1,0 1 0,0 0 0,0-1 0,0 1 0,0 0 0,0-1 0,0 1 0,0 0 0,1-1-1,-1 1 1,1 0 0,-1 0 0,1-1 0,-1 1 0,1 0 0,0 0 0,0-2 0,1 3-13,-1-1-1,1 0 1,0 1 0,0-1 0,-1 1 0,1 0 0,0-1 0,0 1 0,-1 0 0,1 0 0,0 0 0,3 1 0,23-3-704,-28 1 489,1 1-1,-1 0 0,0 0 0,1 0 1,-1-1-1,0 1 0,1 0 0,-1 0 0,0-1 1,1 1-1,-1 0 0,0-1 0,0 1 1,1 0-1,-1-1 0,0 1 0,0-1 1,0 1-1,0 0 0,0-1 0,1 1 1,-1-1-1,0 1 0,0 0 0,0-1 1,0 1-1,0-1 0,0 1 0,0 0 1,0-1-1,0 1 0,-1-1 0,1 1 1,0 0-1,0-1 0,0 1 0,0-1 0,-1 1 1,-5-18-6225</inkml:trace>
</inkml:ink>
</file>

<file path=ppt/ink/ink5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49.122"/>
    </inkml:context>
    <inkml:brush xml:id="br0">
      <inkml:brushProperty name="width" value="0.025" units="cm"/>
      <inkml:brushProperty name="height" value="0.025" units="cm"/>
    </inkml:brush>
  </inkml:definitions>
  <inkml:trace contextRef="#ctx0" brushRef="#br0">0 1 17072,'0'0'6694,"65"-1"-18064</inkml:trace>
</inkml:ink>
</file>

<file path=ppt/ink/ink5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49.882"/>
    </inkml:context>
    <inkml:brush xml:id="br0">
      <inkml:brushProperty name="width" value="0.025" units="cm"/>
      <inkml:brushProperty name="height" value="0.025" units="cm"/>
    </inkml:brush>
  </inkml:definitions>
  <inkml:trace contextRef="#ctx0" brushRef="#br0">104 206 4837,'0'0'20371,"-4"6"-18583,0 1-1563,4-6-132,-1 0 0,0 0 0,1 0-1,-1 0 1,0 0 0,1 0 0,-1 0 0,0 0-1,0 0 1,0 0 0,0 0 0,0 0 0,0-1 0,0 1-1,-2 0 1,2-1-47,0 0-1,-1-1 1,1 1-1,0-1 1,0 1-1,-1-1 1,1 0 0,0 1-1,0-1 1,0 0-1,0 0 1,0 0-1,0 0 1,0 0-1,0 0 1,0 0-1,1 0 1,-1 0 0,0-1-1,1 1 1,-1-2-1,-7-11 7,7 11-44,-1-1-1,0 0 0,1 1 0,-1 0 0,-1-1 0,1 1 0,0 0 0,-1 0 0,1 0 0,-1 0 0,0 1 0,-6-5 0,8 9-16,0-1-1,0 1 1,0-1-1,1 1 1,-1-1-1,0 1 1,0 0 0,1-1-1,-1 1 1,1 0-1,0-1 1,0 1-1,-1 0 1,1 0-1,0-1 1,0 1-1,0 0 1,1 0 0,-1 1-1,0 1 12,-3 67 15,0-41-7,2-1-1,0 1 1,3-1-1,8 55 0,-5-71-1,0 0-1,1 0 1,0 0-1,1-1 1,1 0-1,0 0 1,1-1-1,16 18 1,-12-15 30,-2 0-1,0 0 1,0 1 0,12 25 0,-20-34 58,-1 1 0,0-1 0,0 1 0,-1-1 0,0 1 0,0 0 0,0-1 0,-1 1 1,0 0-1,0 0 0,-1-1 0,0 1 0,-3 12 0,4-16-74,-1 0-1,0 0 1,0-1 0,-1 1-1,1 0 1,-1 0 0,1-1 0,-1 1-1,0-1 1,0 1 0,0-1-1,0 0 1,-1 1 0,1-1-1,-1 0 1,1-1 0,-1 1-1,1 0 1,-1-1 0,0 0-1,0 1 1,0-1 0,0 0 0,0 0-1,0-1 1,0 1 0,0-1-1,0 0 1,0 1 0,0-1-1,-4-1 1,5 1-15,-1 0 0,1-1 0,0 1 0,0 0 0,0-1 0,-1 0 0,1 0 1,0 0-1,0 0 0,0 0 0,0 0 0,0 0 0,1 0 0,-1-1 0,0 1 0,1-1 0,-1 1 0,0-1 0,1 0 0,0 0 1,-2-2-1,0-1-10,1 0 1,0 0-1,0 0 1,1-1-1,-1 1 0,1 0 1,0-1-1,0-9 1,1 2-30,0 1 0,0-1 0,2 1 0,-1-1 0,2 1 0,0 0 0,6-18 0,15-16-105,1 2 0,2 1 0,42-51 0,32-48 188,-88 120-34,0-1 1,-2 1-1,-1-2 0,13-41 0,-21 59 33,-1 0 0,1 0 0,-1 0 0,-1 0 0,1 0 0,-1 0 0,0 0 0,0 0 0,-1 0 0,1 0 0,-1 0 0,-3-9 0,3 13-27,-1-1 0,1 1 1,-1-1-1,0 1 0,0-1 0,0 1 0,0 0 1,0 0-1,0 0 0,-1 0 0,1 0 0,0 1 0,-1-1 1,0 1-1,1 0 0,-1-1 0,0 1 0,0 0 1,1 1-1,-1-1 0,0 0 0,0 1 0,0 0 0,0-1 1,0 1-1,-4 1 0,4-1-23,1 0 0,-1 0 0,0 0 0,0 1 0,1-1 0,-1 1 0,1 0 0,-1-1 0,1 1 0,-1 0 0,1 1 0,-1-1 0,1 0 0,0 1 0,0-1 0,-1 1 0,1 0 0,-2 3 0,0-1 0,1 0 0,0 1 0,0 0 0,1-1 0,0 1 0,-1 0 0,1 0 0,-2 10 0,0 6 0,1 1 0,1-1 0,1 35 0,1-54 0,0 3-54,0 1-1,0-1 1,0 0 0,1 0 0,0 0-1,0 0 1,1 0 0,-1 0 0,1 0-1,0-1 1,0 1 0,1-1-1,-1 1 1,1-1 0,0 0 0,0 0-1,1 0 1,-1 0 0,1 0 0,7 5-1,-6-7-68,-1 1-1,1-1 1,0 0-1,1 0 1,-1 0 0,0-1-1,0 1 1,1-1-1,-1-1 1,1 1-1,-1-1 1,1 0-1,-1 0 1,0 0 0,1-1-1,-1 0 1,1 0-1,-1-1 1,10-3-1,-5 0-1138,0 1-1,-1-2 1,1 0-1,-1 0 1,-1 0-1,1-1 1,9-10-1,21-24-8442</inkml:trace>
</inkml:ink>
</file>

<file path=ppt/ink/ink5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0.210"/>
    </inkml:context>
    <inkml:brush xml:id="br0">
      <inkml:brushProperty name="width" value="0.025" units="cm"/>
      <inkml:brushProperty name="height" value="0.025" units="cm"/>
    </inkml:brush>
  </inkml:definitions>
  <inkml:trace contextRef="#ctx0" brushRef="#br0">34 0 11147,'0'0'13057,"-6"11"-12502,4-6-509,-2 1 47,1 1 0,-1 0 1,1-1-1,1 2 0,-1-1 0,1 0 0,1 0 0,-1 1 1,1-1-1,0 1 0,1 12 0,5 44 1498,25 116 0,-30-178-1563,1 0-1,-1 0 1,0 0 0,1 0 0,-1 0 0,1 0-1,0-1 1,0 1 0,-1 0 0,1 0 0,1 0-1,-1-1 1,0 1 0,0-1 0,0 1 0,1-1-1,-1 1 1,1-1 0,-1 0 0,1 1 0,0-1-1,0 0 1,-1 0 0,1 0 0,0-1 0,0 1-1,0 0 1,0-1 0,0 1 0,0-1 0,0 0-1,0 1 1,0-1 0,0 0 0,0 0 0,0 0-1,0-1 1,0 1 0,0 0 0,0-1 0,0 1-1,3-2 1,9-5 256,0 0 0,-1 0 0,1-1 0,22-19 0,3-1 16,-36 27-309,-1-1 1,0 1-1,1-1 0,-1 1 1,1 0-1,-1 0 1,1 0-1,0 1 1,-1-1-1,1 1 1,0-1-1,0 1 1,-1 0-1,1 0 1,0 0-1,0 0 0,-1 0 1,1 1-1,4 1 1,-5-1-1,0 1-1,0-1 1,0 1 0,0 0 0,-1 0-1,1 0 1,-1 0 0,1 0 0,-1 0 0,0 0-1,0 0 1,0 1 0,0-1 0,0 0-1,0 1 1,-1-1 0,1 1 0,-1-1 0,1 1-1,-1-1 1,0 4 0,1 45-284,3 18-4486,-4-68 4619,0-1 0,0 0 0,0 1 0,0-1 0,0 0 0,0 1-1,0-1 1,0 0 0,0 1 0,0-1 0,0 0 0,0 1 0,0-1-1,0 0 1,0 1 0,0-1 0,0 0 0,0 1 0,1-1-1,-1 0 1,0 1 0,0-1 0,0 0 0,0 0 0,1 1 0,-1-1-1,0 0 1,0 0 0,1 0 0,-1 1 0,0-1 0,1 0-1,-1 0 1,0 0 0,1 0 0,-1 1 0,0-1 0,1 0 0,-1 0-1,0 0 1,1 0 0,-1 0 0,0 0 0,1 0 0,-1 0 0,0 0-1,1 0 1,-1 0 0,0 0 0,1 0 0,-1 0 0,1-1-1,6-8-6202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2.175"/>
    </inkml:context>
    <inkml:brush xml:id="br0">
      <inkml:brushProperty name="width" value="0.025" units="cm"/>
      <inkml:brushProperty name="height" value="0.025" units="cm"/>
    </inkml:brush>
  </inkml:definitions>
  <inkml:trace contextRef="#ctx0" brushRef="#br0">1 163 12204,'0'0'5413,"1"-11"-2269,-1 6-2806,0-1 0,1 0 0,0 1 0,0-1 0,1 0 1,-1 1-1,1-1 0,0 1 0,1 0 0,-1 0 0,1 0 0,0 0 0,0 0 0,1 0 0,-1 1 1,1 0-1,4-4 0,0 1-204,-1 2-1,1-1 1,0 1 0,0 0 0,0 1-1,1 0 1,0 0 0,0 1 0,0 0-1,0 0 1,0 1 0,0 0 0,1 1 0,-1 0-1,1 0 1,11 2 0,-19-1-141,0 1 0,1 0 0,-1-1 0,0 1 1,0 0-1,0 0 0,0 0 0,0 0 0,-1 1 0,1-1 0,0 0 0,-1 1 1,1 0-1,0-1 0,-1 1 0,0 0 0,1-1 0,-1 1 0,0 0 0,0 0 1,0 0-1,0 0 0,0 0 0,-1 0 0,1 1 0,-1-1 0,1 0 0,-1 0 1,0 0-1,0 1 0,0-1 0,0 0 0,0 3 0,0 5 82,-1 0-1,0 1 1,0-1-1,-1 0 1,-7 19-1,1-9 285,0-2 0,-2 1 0,0-1 0,-2-1 0,1 0 0,-2 0 0,-16 16 0,78-31-348,-44-2-18,0 0 0,0 1 0,0 0 0,0 0 0,0 0 0,-1 1 0,1-1 0,0 1 0,-1 0 0,1 1 1,-1-1-1,0 1 0,0 0 0,0 0 0,7 6 0,2 5 4,0 1 1,19 30-1,-22-31 10,-1 0 0,1-1 0,17 16 0,-26-28-39,0 0-1,0 0 0,0 0 0,0 0 1,0-1-1,1 1 0,-1 0 1,0-1-1,0 1 0,0-1 0,1 1 1,-1-1-1,0 1 0,0-1 0,1 0 1,-1 0-1,0 0 0,1 1 0,-1-1 1,0-1-1,1 1 0,-1 0 1,0 0-1,1 0 0,-1-1 0,0 1 1,0-1-1,1 1 0,1-2 0,-2 2-391,0-1 0,0 0 0,0 0 0,0 0 0,0-1 0,-1 1 0,1 0-1,0 0 1,0 0 0,-1-1 0,1 1 0,-1 0 0,1 0 0,-1-1 0,0 1-1,1-1 1,-1-1 0,1-20-11747</inkml:trace>
</inkml:ink>
</file>

<file path=ppt/ink/ink5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0.556"/>
    </inkml:context>
    <inkml:brush xml:id="br0">
      <inkml:brushProperty name="width" value="0.025" units="cm"/>
      <inkml:brushProperty name="height" value="0.025" units="cm"/>
    </inkml:brush>
  </inkml:definitions>
  <inkml:trace contextRef="#ctx0" brushRef="#br0">0 0 13645,'0'0'4591,"4"10"-2803,-1-4-1475,22 55 1039,-25-59-1254,1 0-1,0 0 1,0 0-1,0 0 1,0 0-1,0 0 1,1 0-1,-1-1 1,0 1-1,1 0 1,-1-1-1,1 1 1,0-1-1,-1 0 1,1 1-1,0-1 1,0 0-1,0 0 1,0 0-1,0 0 1,0-1-1,0 1 1,0-1-1,0 1 1,0-1-1,4 1 1,-4-2 71,-1 0-1,1 0 1,-1 0 0,0-1 0,0 1 0,0 0 0,1-1-1,-1 1 1,0-1 0,-1 1 0,1-1 0,0 1 0,0-1-1,-1 1 1,1-1 0,-1 0 0,1 1 0,-1-1 0,0 0-1,1 0 1,-1-3 0,2-40 1307,-2 44-1435,0-3 40,-1 6-13,0 16 36,4 47 3,-2-60-104,-1 0 0,1 0 1,0 0-1,1-1 0,-1 1 0,1 0 0,0 0 0,1-1 0,-1 0 0,1 1 0,3 4 0,-4-8-2,-1 1 1,1-1-1,-1 0 0,1 0 1,0 0-1,0 0 0,0 0 1,0 0-1,-1-1 0,1 1 1,0 0-1,0-1 0,0 0 1,1 1-1,-1-1 0,0 0 1,0 0-1,0 0 0,0 0 1,0-1-1,0 1 0,0 0 0,0-1 1,0 0-1,0 1 0,0-1 1,-1 0-1,1 0 0,0 0 1,2-1-1,8-7 34,1-1 0,-1 0 0,-1 0 0,0-1 0,-1-1 0,0 0 0,0 0 0,10-18 1,14-16-576,-34 45 386,0 0 0,1 1 0,-1-1 1,0 0-1,1 0 0,-1 1 0,1-1 0,-1 0 1,1 1-1,-1-1 0,1 1 0,-1-1 0,1 1 1,0-1-1,-1 1 0,1-1 0,0 1 0,0 0 1,-1-1-1,1 1 0,0 0 0,0-1 0,-1 1 1,1 0-1,0 0 0,0 0 0,0 0 0,-1 0 1,1 0-1,0 0 0,0 0 0,0 0 0,-1 0 1,1 0-1,0 1 0,0-1 0,-1 0 0,1 1 1,0-1-1,0 0 0,-1 1 0,1-1 0,0 1 1,-1-1-1,1 1 0,0-1 0,-1 1 0,1-1 1,0 2-1,21 10-6116,-8-11 1481</inkml:trace>
</inkml:ink>
</file>

<file path=ppt/ink/ink5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0.913"/>
    </inkml:context>
    <inkml:brush xml:id="br0">
      <inkml:brushProperty name="width" value="0.025" units="cm"/>
      <inkml:brushProperty name="height" value="0.025" units="cm"/>
    </inkml:brush>
  </inkml:definitions>
  <inkml:trace contextRef="#ctx0" brushRef="#br0">0 477 2274,'7'-11'5045,"1"-2"-3638,35-58 4277,-41 66-4720,1 0 1,-1 0 0,0-1 0,-1 1-1,1-1 1,-1 1 0,1-10 0,-14 34 2627,2-4-3245,4 1-58,0 0-1,1 0 0,0 1 0,1 0 1,2 0-1,-1 0 0,1 30 1,2-46-260,0 0 1,0 0 0,0 0 0,0 0 0,0 0 0,0 0 0,0 0 0,0 0 0,1 0 0,-1 0 0,0 0 0,1 0 0,-1 0 0,0 0 0,1 0 0,-1 0 0,1 0-1,0 0 1,-1 0 0,1-1 0,0 1 0,-1 0 0,1 0 0,0-1 0,0 1 0,1 0 0,0 0 47,0-1-1,-1 0 1,1 0 0,-1 0 0,1 0 0,0 0-1,-1 0 1,1 0 0,-1-1 0,1 1 0,-1-1-1,1 1 1,-1-1 0,1 0 0,1 0 0,4-3 226,0 0 0,-1-1 0,1 0 0,-1 0 0,0 0 0,6-8 0,17-24-279,-2-2-1,-1-1 1,-2-1-1,-2-1 1,-2-1-1,-2-1 1,-1-1-1,-3 0 1,10-54-1,-21 67-23,-13 48 0,-5 18 0,7-13 0,1 1 0,1 0 0,1 1 0,0 0 0,2 0 0,1-1 0,1 2 0,0-1 0,4 24 0,-2-42-159,0-1 1,1 0-1,-1 1 0,1-1 1,0 0-1,0 0 1,0 0-1,1 0 0,-1-1 1,1 1-1,0 0 0,0-1 1,0 0-1,1 0 1,-1 0-1,1 0 0,0 0 1,-1-1-1,1 0 0,0 0 1,0 0-1,1 0 1,-1 0-1,0-1 0,1 0 1,-1 0-1,8 1 0,17-1-7571</inkml:trace>
</inkml:ink>
</file>

<file path=ppt/ink/ink5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1.706"/>
    </inkml:context>
    <inkml:brush xml:id="br0">
      <inkml:brushProperty name="width" value="0.025" units="cm"/>
      <inkml:brushProperty name="height" value="0.025" units="cm"/>
    </inkml:brush>
  </inkml:definitions>
  <inkml:trace contextRef="#ctx0" brushRef="#br0">0 219 19346,'1'-8'2413,"2"-27"-69,-2 51 1850,6 23-3236,-1-4-366,4 41-212,0 4-50,24 95 1,-33-171-342,0 1 0,1 0-1,0-1 1,-1 1 0,1-1 0,1 0 0,-1 0 0,1 0-1,0 0 1,4 5 0,-6-8 8,0 0 0,-1-1-1,1 1 1,0-1 0,0 1-1,-1-1 1,1 0 0,0 1 0,0-1-1,0 0 1,0 0 0,-1 1-1,1-1 1,0 0 0,0 0 0,0 0-1,0 0 1,0 0 0,0 0 0,-1 0-1,1-1 1,2 1 0,-1-1 2,0-1-1,0 1 1,0 0 0,0-1 0,0 1 0,0-1-1,0 0 1,0 0 0,-1 0 0,1 1 0,-1-2 0,2-1-1,11-20 47,0-1 1,-2-1-1,-1 0 0,-1 0 0,-2-1 0,11-54 0,-8 13 102,4-115-1,-14 40-146,66 705 459,-64-541-351,-3-13-76,1-1 0,0 0 1,1 0-1,-1 1 1,1-1-1,1 0 1,-1 0-1,1-1 1,0 1-1,6 9 0,-8-16-26,-1 0-1,0 1 0,0-1 1,1 0-1,-1 0 0,0 0 1,1 1-1,-1-1 0,0 0 1,1 0-1,-1 0 0,0 0 1,1 0-1,-1 1 0,0-1 1,1 0-1,-1 0 0,1 0 0,-1 0 1,0 0-1,1 0 0,-1 0 1,0-1-1,1 1 0,-1 0 1,0 0-1,1 0 0,-1 0 1,0 0-1,1 0 0,-1-1 1,0 1-1,1 0 0,-1 0 1,0-1-1,1 1 0,-1 0 0,0 0 1,0-1-1,0 1 0,1 0 1,-1-1-1,0 1 0,0 0 1,0-1-1,1 1 0,-1 0 1,0-1-1,0 1 0,0 0 1,0-1-1,0 1 0,0 0 1,0-1-1,0 1 0,0-1 0,0 1 1,0 0-1,0-1 0,0 0 1,3-25 230,-3 3-236,-1 0 0,0 0 0,-2 0 0,-1 0 0,0 0 0,-10-24 0,10 32 0,-2 1 0,0 0 0,0 1 0,-1 0 0,-1 0 0,-1 0 0,1 1 0,-2 0 0,0 0 0,-16-14 0,25 25 0,0 0 0,0 0 0,0 0 0,0 0 0,0 0 0,0 0 0,0 1 0,0-1 0,0 0 0,0 1 0,-1-1 0,1 0 0,0 1 0,0 0 0,-1-1 0,1 1 0,0 0 0,-1 0 0,1-1 0,0 1 0,-1 0 0,1 0 0,-1 1 0,1-1 0,-2 0 0,2 2 0,0-1 0,0 0 0,0 0 0,0 0 0,0 0 0,0 1 0,0-1 0,1 0 0,-1 1 0,0-1 0,1 1 0,0-1 0,-1 0 0,1 1 0,0-1 0,-1 1 0,1-1 0,0 3 0,0 5 0,0 0 0,1 0 0,0-1 0,0 1 0,1-1 0,5 17 0,-5-20-74,0-1 0,0 0 0,0 0 0,1 0 0,0 0 0,0 0 0,0 0 0,0-1 0,0 1 0,1-1-1,-1 0 1,1 0 0,0 0 0,0-1 0,0 1 0,0-1 0,1 0 0,-1 0 0,1 0 0,-1-1 0,1 0 0,-1 0 0,1 0 0,0 0 0,0-1 0,-1 0 0,1 1 0,0-2 0,0 1 0,8-2-1,2-2-350,-1 0-1,0 0 0,0-2 0,0 1 0,-1-2 0,0 0 0,0 0 0,20-17 1,36-36-8827,-42 31 1666</inkml:trace>
</inkml:ink>
</file>

<file path=ppt/ink/ink5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2.145"/>
    </inkml:context>
    <inkml:brush xml:id="br0">
      <inkml:brushProperty name="width" value="0.025" units="cm"/>
      <inkml:brushProperty name="height" value="0.025" units="cm"/>
    </inkml:brush>
  </inkml:definitions>
  <inkml:trace contextRef="#ctx0" brushRef="#br0">78 154 16528,'0'0'8733,"-9"2"-7580,1 0-592,-20 5-223,4-9 3675,24 2-3528,23 3-271,-18-2-198,0 0 0,-1 0-1,1-1 1,0 0 0,0 0 0,0 0-1,0 0 1,0-1 0,-1 1 0,1-1 0,0-1-1,-1 1 1,1-1 0,0 1 0,-1-1 0,0-1-1,1 1 1,-1 0 0,0-1 0,0 0 0,-1 0-1,1 0 1,-1-1 0,1 1 0,-1-1-1,0 0 1,0 0 0,-1 0 0,1 0 0,-1 0-1,0-1 1,0 1 0,0-1 0,0 1 0,-1-1-1,0 0 1,0 0 0,0 1 0,-1-1 0,0 0-1,0 0 1,0 0 0,0 0 0,-1 1-1,1-1 1,-4-9 0,4 13-16,-1 0 0,1-1 0,0 1 0,-1 0 0,0 0 0,1-1 0,-1 1 0,0 0 0,1 0 0,-1 0 0,0 0 0,0 0 0,0 0 0,0 0 0,0 1 0,0-1 0,0 0 0,0 0 0,0 1 0,0-1 0,-1 0 0,1 1 0,0 0 0,0-1 0,-1 1 0,1 0 0,0-1 0,0 1 0,-1 0 0,1 0 0,0 0 0,-1 0 0,1 0 0,0 0 0,-1 1 0,1-1 0,0 0 0,0 1 0,-1-1 0,1 1 0,0-1 0,-2 2 0,-2 0 0,1 0 0,-1 0 0,1 1 0,-1 0 0,1 0 0,0 0 0,0 0 0,0 0 0,-5 6 0,-1 7 0,1-1 0,0 1 0,1 0 0,1 1 0,-6 20 0,9-26 0,1 0 0,1 0 0,-1 0 0,2 0 0,0 1 0,0-1 0,1 1 0,0-1 0,3 15 0,-3-25 1,0 0 0,1 0 0,-1 0 1,1 0-1,-1 0 0,1 0 0,-1 0 0,1 0 0,-1 0 0,1 0 1,0 0-1,0 0 0,0-1 0,-1 1 0,1 0 0,0 0 1,0-1-1,0 1 0,0-1 0,0 1 0,0-1 0,0 1 0,1-1 1,0 1-1,35 0 27,-26-3-85,-1 0 0,1-1-1,0 0 1,13-7-1,18-12-1941,-1-4-3481,1-2-2986</inkml:trace>
</inkml:ink>
</file>

<file path=ppt/ink/ink5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2.518"/>
    </inkml:context>
    <inkml:brush xml:id="br0">
      <inkml:brushProperty name="width" value="0.025" units="cm"/>
      <inkml:brushProperty name="height" value="0.025" units="cm"/>
    </inkml:brush>
  </inkml:definitions>
  <inkml:trace contextRef="#ctx0" brushRef="#br0">106 0 23702,'0'0'2243,"-9"4"-97,3-1-2069,0 0 0,1 1 1,-1 0-1,1 0 1,-1 0-1,1 1 0,1 0 1,-1-1-1,1 2 1,-1-1-1,1 1 0,1-1 1,-1 1-1,1 0 1,0 0-1,0 0 0,1 1 1,0-1-1,-2 11 1,1-4-56,0-1 0,1 0 0,0 1 0,1-1 0,0 1 0,1-1 0,3 24 0,-2-34-14,-1-1 0,0 0-1,1 1 1,-1-1 0,1 0 0,-1 0 0,1 1 0,0-1 0,0 0 0,-1 0-1,1 0 1,0 0 0,0 0 0,0 0 0,0 0 0,0 0 0,0 0 0,0 0-1,1 0 1,-1-1 0,0 1 0,0-1 0,1 1 0,1 0 0,0 0-32,1-1 1,-1 0 0,1 0-1,-1 0 1,0 0-1,1 0 1,-1-1 0,0 1-1,7-3 1,0 0-652,0-1 1,0-1-1,-1 1 1,0-1-1,15-11 1,-9 3-3734,1-1 1,25-31-1,-9-2-7267</inkml:trace>
</inkml:ink>
</file>

<file path=ppt/ink/ink5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2.858"/>
    </inkml:context>
    <inkml:brush xml:id="br0">
      <inkml:brushProperty name="width" value="0.025" units="cm"/>
      <inkml:brushProperty name="height" value="0.025" units="cm"/>
    </inkml:brush>
  </inkml:definitions>
  <inkml:trace contextRef="#ctx0" brushRef="#br0">21 1 5573,'0'0'20361,"-4"11"-20281,-2 26 717,1 0 0,1 1 1,2 0-1,5 56 0,-1-15 748,-3-44-1102,1 41 143,0-71-571,1 0-1,-1 0 1,1 0 0,1-1 0,-1 1 0,1 0 0,-1-1 0,1 1 0,0-1-1,1 1 1,-1-1 0,4 4 0,-5-7-15,0 1 0,1-1 0,-1 1 0,0-1 0,1 0 0,-1 0 0,0 1 0,1-1 0,0 0 0,-1-1 0,1 1 0,0 0 0,-1 0 0,1-1 0,0 1 0,0-1 0,-1 1 0,1-1 0,0 0 0,0 0 0,0 0 0,0 0 0,-1 0 0,1 0 0,2-1 0,0 0 0,-1 0 0,0-1 0,0 0 0,0 1 0,0-1 0,0-1 0,0 1 0,-1 0 0,1-1 0,-1 1 0,1-1 0,1-3 0,6-9 0,-1 0 0,0 0 0,-2-1 0,8-19 0,26-80 0,35-159 0,-78 285-866,-10 24-10979,-4-7-1709</inkml:trace>
  <inkml:trace contextRef="#ctx0" brushRef="#br0" timeOffset="1">162 376 21364,'0'0'10698,"69"14"-10473,-47-14-386,1 0-2241,-4-4-3812,-3-7-5541</inkml:trace>
</inkml:ink>
</file>

<file path=ppt/ink/ink5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3.187"/>
    </inkml:context>
    <inkml:brush xml:id="br0">
      <inkml:brushProperty name="width" value="0.025" units="cm"/>
      <inkml:brushProperty name="height" value="0.025" units="cm"/>
    </inkml:brush>
  </inkml:definitions>
  <inkml:trace contextRef="#ctx0" brushRef="#br0">112 1 23478,'0'0'1442,"-9"2"752,-49 19-536,56-20-1626,-1 0 0,0 0-1,1 1 1,-1-1 0,0 1 0,1 0 0,0-1 0,-1 1 0,1 0 0,0 0 0,0 1-1,0-1 1,0 0 0,1 1 0,-1-1 0,0 1 0,1 0 0,0-1 0,0 1 0,0 0-1,0 0 1,-1 3 0,4-5-9,0 0 0,1 0 0,-1 0 0,0 0 0,0 0 0,1 0-1,-1-1 1,0 0 0,1 1 0,-1-1 0,1 0 0,-1 0 0,0 0 0,1 0 0,3-1 0,-1 0 53,222 1-444,-224 0 345,0 0 0,0 0 0,0 0-1,1 1 1,-1-1 0,0 1 0,0 0 0,0-1 0,0 1 0,-1 1 0,1-1-1,0 0 1,0 1 0,-1-1 0,1 1 0,-1 0 0,1 0 0,-1 0 0,0 0-1,4 5 1,-5-5 56,1 1 0,-1-1-1,-1 1 1,1-1 0,0 1-1,-1-1 1,1 1 0,-1 0-1,0-1 1,0 1 0,0 0-1,0-1 1,0 1 0,0 0-1,-1-1 1,0 1 0,1 0-1,-1-1 1,0 1 0,0-1-1,0 0 1,-1 1 0,1-1-1,-3 4 1,-2 2 200,0 1 0,-1-1 0,0-1 1,0 1-1,-1-1 0,-11 8 0,15-12-151,0 0-1,-1 0 1,1 0 0,-1-1-1,0 1 1,0-1-1,0-1 1,0 1-1,0 0 1,0-1 0,0 0-1,-1-1 1,1 1-1,-7-1 1,11 0-216,0 0 0,0-1 0,-1 1 0,1-1 0,0 1 0,0-1 0,0 0 0,0 1 0,0-1 0,0 0 0,0 0 0,0 0 0,0 1 0,0-1 0,0 0 0,0 0 0,1 0 0,-1-1 0,0 1 0,1 0 0,-1 0 0,1 0 0,-1 0 0,1-1 0,0 1-1,-1 0 1,1 0 0,0-1 0,0-1 0,-1-43-9495,2 37 6944,1-25-13715</inkml:trace>
</inkml:ink>
</file>

<file path=ppt/ink/ink5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3.609"/>
    </inkml:context>
    <inkml:brush xml:id="br0">
      <inkml:brushProperty name="width" value="0.025" units="cm"/>
      <inkml:brushProperty name="height" value="0.025" units="cm"/>
    </inkml:brush>
  </inkml:definitions>
  <inkml:trace contextRef="#ctx0" brushRef="#br0">136 382 15535,'0'0'6587,"-12"8"-3651,-1 1-2033,-1 1 0,1 0 0,-20 22-1,28-26-744,0 0-1,0 0 1,0 0-1,1 1 1,0-1-1,0 1 1,1 0 0,0 0-1,0 1 1,1-1-1,0 1 1,-2 10-1,4-15-152,-1 1 0,1-1 1,0 1-1,0-1 0,0 0 0,0 1 0,1-1 1,-1 0-1,1 1 0,0-1 0,0 0 0,0 0 1,0 0-1,1 0 0,-1 0 0,1 0 0,0 0 1,0 0-1,0 0 0,4 3 0,-4-4 7,1-1-1,-1 1 1,1-1 0,0 0-1,0 0 1,0 0 0,-1 0-1,1 0 1,0-1 0,0 0-1,0 1 1,0-1 0,0 0-1,0 0 1,0-1 0,0 1-1,0 0 1,0-1 0,0 0-1,0 0 1,0 0-1,-1 0 1,1 0 0,3-2-1,3-3 65,0 0-1,-1 0 0,1 0 0,-1-1 0,-1 0 0,1-1 0,-1 0 0,-1 0 0,1 0 0,-1-1 0,7-15 0,4-7 175,-2-1-1,12-39 1,-16 39-250,-2-2 0,-2 1 0,0-1 0,-3 0 0,0 0 0,-2-41 0,-2 70 0,-1-1 0,1 1 0,-1-1 0,0 1 0,0-1 0,0 1 0,-1 0 0,0-1 0,0 1 0,0 0 0,-1 0 0,1 1 0,-1-1 0,0 0 0,-6-5 0,7 8 0,-1-1 0,0 1 0,0 0 0,0 1 0,0-1 0,0 1 0,0-1 0,0 1 0,0 0 0,0 0 0,-1 0 0,1 0 0,-1 1 0,1 0 0,0-1 0,-1 1 0,1 0 0,-1 1 0,1-1 0,0 0 0,-1 1 0,1 0 0,0 0 0,-1 0 0,1 0 0,-5 3 0,-3 3 0,0 0 0,1 0 0,0 1 0,0 0 0,0 1 0,1 0 0,1 0 0,-1 1 0,2 0 0,-1 1 0,1-1 0,1 2 0,0-1 0,1 1 0,0-1 0,0 1 0,1 1 0,1-1 0,-3 22 0,6-31 0,0 0 0,0 0 0,1 0 0,-1 0 0,1 0 0,0 0 0,0 0 0,0 0 0,0 0 0,1 0 0,-1-1 0,1 1 0,-1-1 0,1 1 0,0-1 0,0 1 0,0-1 0,0 0 0,0 0 0,1 0 0,-1 0 0,1 0 0,-1-1 0,1 1 0,0-1 0,3 2 0,10 3 0,0 0 0,0-1 0,31 5 0,1 1 0,-38-8-320,-1 1-1,1 0 1,0 0 0,-1 1 0,13 9-1,-16-10-182,-1 1-1,0 0 0,1 0 0,-2 1 0,1 0 0,0-1 0,-1 2 1,0-1-1,-1 0 0,1 1 0,-1-1 0,-1 1 0,1 0 0,-1 0 1,0 0-1,-1 0 0,0 1 0,0-1 0,0 0 0,-1 14 1,0-11-6662</inkml:trace>
</inkml:ink>
</file>

<file path=ppt/ink/ink5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4.497"/>
    </inkml:context>
    <inkml:brush xml:id="br0">
      <inkml:brushProperty name="width" value="0.025" units="cm"/>
      <inkml:brushProperty name="height" value="0.025" units="cm"/>
    </inkml:brush>
  </inkml:definitions>
  <inkml:trace contextRef="#ctx0" brushRef="#br0">0 284 17809,'0'0'7981,"10"0"-5921,6 0-1571,1 0 1,0-2-1,-1 0 0,1-1 0,22-6 0,-36 8-427,1 0 0,0-1 0,0 1 0,-1-1 0,1 1 0,-1-1 0,1 0 0,-1 0 0,0-1-1,0 1 1,0-1 0,0 1 0,0-1 0,-1 0 0,1 0 0,-1 0 0,0 0 0,0-1 0,0 1 0,0-1 0,-1 1 0,1-1 0,-1 0 0,0 1-1,0-1 1,0 0 0,0 0 0,-1 0 0,0 0 0,1 1 0,-2-9 0,1 11-62,0-1 0,0 0 0,0 0 0,-1 0 0,1 1 0,-1-1 0,1 0 0,-1 1 0,1-1 0,-1 0 0,0 1 0,0-1 0,0 1 0,0-1 0,0 1 0,0-1 0,0 1 0,0 0 0,-1 0 0,1 0 0,-1-1 0,1 1 0,0 0 0,-1 1 0,0-1 0,1 0 0,-1 0 0,1 1 0,-1-1 0,0 1 0,0-1 0,1 1 0,-1 0 0,0 0 0,0-1 0,1 1 0,-1 1 0,0-1 0,0 0 0,0 0 0,1 1 0,-1-1 0,-2 2 0,-2-1 0,1 1 0,-1 0 0,1 0 0,0 1 0,0 0 0,0 0 0,0 0 0,1 0 0,-1 1 0,1 0 0,0 0 0,-7 7 0,6-3 0,0 0 0,0 0 0,1 0 0,0 0 0,0 1 0,1-1 0,0 1 0,1 0 0,0 0 0,0 0 0,1 0 0,-1 14 0,3-21 0,0-1 0,-1 0 0,1 0 0,0 1 0,0-1 0,0 0 0,0 0 0,0 0 0,0 0 0,0 0 0,1 0 0,-1 0 0,0 0 0,0 0 0,1-1 0,-1 1 0,0-1 0,1 1 0,-1-1 0,1 1 0,-1-1 0,1 0 0,-1 1 0,1-1 0,-1 0 0,1 0 0,-1 0 0,1 0 0,2-1 0,48-4 0,-40 2 0,1-1 0,-1 0 0,0-1 0,-1 0 0,1-1 0,-1 0 0,0-1 0,11-9 0,-22 16 0,0 0 0,0 0 0,1 0 0,-1-1 0,0 1 0,0 0 0,0 0 0,1-1 0,-1 1 0,0 0 0,0 0 0,0-1 0,0 1 0,0 0 0,1-1 0,-1 1 0,0 0 0,0-1 0,0 1 0,0 0 0,0-1 0,0 1 0,0 0 0,0-1 0,0 1 0,0 0 0,0 0 0,0-1 0,0 1 0,-1 0 0,1-1 0,0 1 0,0 0 0,0-1 0,0 1 0,0 0 0,-1 0 0,1-1 0,0 1 0,0 0 0,-1-1 0,-17-9 0,-26-2 0,42 12 0,-2-5 0,11-3 0,21-13 0,-12 10 0,-9 4 0,21-20 0,-27 27 0,0-1 0,0 0 0,1 0 0,-1 0 0,0 1 0,0-1 0,0 0 0,1 1 0,-1-1 0,0 1 0,1 0 0,-1-1 0,0 1 0,1 0 0,-1 0 0,1 0 0,-1 0 0,0 0 0,1 0 0,-1 0 0,0 0 0,3 1 0,-2 3 0,0 0 0,-1 0 0,1 0 0,-1 0 0,0 1 0,0-1 0,-1 0 0,1 1 0,-1-1 0,0 0 0,0 1 0,-1 6 0,1 3 0,0 22 0,-1-28 0,0-1 0,1 1 0,0 0 0,1 0 0,0 0 0,0-1 0,0 1 0,1 0 0,1-1 0,3 11 0,-6-18 0,1 1 0,-1 0 0,0-1 0,1 1 0,-1 0 0,0-1 0,1 1 0,-1-1 0,1 1 0,-1-1 0,1 1 0,-1-1 0,1 1 0,-1-1 0,1 1 0,0-1 0,-1 1 0,1-1 0,0 0 0,-1 0 0,1 1 0,0-1 0,-1 0 0,1 0 0,0 0 0,0 0 0,-1 1 0,1-1 0,0 0 0,0 0 0,-1-1 0,1 1 0,0 0 0,-1 0 0,1 0 0,0 0 0,-1-1 0,1 1 0,0 0 0,-1-1 0,1 1 0,0 0 0,-1-1 0,1 1 0,-1-1 0,1 1 0,0-1 0,-1 1 0,0-1 0,1 1 0,0-2 0,1-1 0,1 0 0,-1-1 0,0 1 0,0-1 0,0 0 0,-1 1 0,2-8 0,2-13 0,-1-1 0,-2 0 0,-1 1 0,0-1 0,-2 0 0,-1 0 0,-1 0 0,-1 0 0,-1 1 0,-15-43 0,24 73-587,2 0 0,-1-1-1,1 1 1,-1-1 0,2 0 0,-1 0-1,0-1 1,1 0 0,0 0 0,0-1 0,9 4-1,10 2-6683</inkml:trace>
</inkml:ink>
</file>

<file path=ppt/ink/ink5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4.842"/>
    </inkml:context>
    <inkml:brush xml:id="br0">
      <inkml:brushProperty name="width" value="0.025" units="cm"/>
      <inkml:brushProperty name="height" value="0.025" units="cm"/>
    </inkml:brush>
  </inkml:definitions>
  <inkml:trace contextRef="#ctx0" brushRef="#br0">0 108 21204,'0'0'11563,"75"-18"-11563,-40 5 0,6 0 0,-2-1 0,0-1 0,-4-2-3844,-10-1-7046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137"/>
    </inkml:context>
    <inkml:brush xml:id="br0">
      <inkml:brushProperty name="width" value="0.025" units="cm"/>
      <inkml:brushProperty name="height" value="0.025" units="cm"/>
    </inkml:brush>
  </inkml:definitions>
  <inkml:trace contextRef="#ctx0" brushRef="#br0">25 453 17745,'-4'10'1361,"2"-4"-983,-1 0 158,0 0-1,0 0 0,1 0 0,0 1 1,0-1-1,1 1 0,0-1 0,0 1 0,0 0 1,1-1-1,0 9 0,1-14-436,0 0-1,-1 0 1,1 0-1,0 0 0,0 0 1,0 0-1,0 0 1,0 0-1,0-1 1,0 1-1,0 0 0,0-1 1,0 1-1,0-1 1,0 1-1,1-1 1,-1 1-1,0-1 1,0 0-1,0 0 0,1 1 1,-1-1-1,0 0 1,0 0-1,1 0 1,0-1-1,36-2 661,-28-1-650,1 1-1,0-1 1,-1-1 0,0 0 0,0 0-1,0-1 1,-1-1 0,0 1 0,0-1-1,-1-1 1,14-15 0,-15 16 0,0-1-1,-1 0 0,0 0 1,0-1-1,-1 0 1,0 0-1,0 0 1,-1 0-1,-1-1 1,1 0-1,-2 1 1,1-1-1,0-11 1,-2 19-94,-1 1 0,0-1 1,0 0-1,0 1 0,0-1 1,0 1-1,0-1 0,0 0 1,0 1-1,-1-1 0,1 1 1,-1-1-1,1 1 0,-1-1 1,0 1-1,1-1 0,-1 1 1,0 0-1,0-1 0,0 1 1,0 0-1,0 0 0,0 0 1,-1 0-1,1 0 0,0 0 1,0 0-1,-1 0 0,1 0 1,-1 0-1,1 1 0,0-1 1,-1 1-1,0-1 0,1 1 1,-1-1-1,1 1 0,-1 0 1,1 0-1,-1 0 0,-2 0 1,0 0-19,-1 1 0,1 0 0,-1 0 0,1 0 0,0 0 0,-1 1 0,1-1 0,0 1 1,0 0-1,0 0 0,0 1 0,0-1 0,-6 7 0,0 1 3,0 1 0,1 1 0,0-1 0,1 2 0,0-1 0,0 1 0,2 0 0,0 1 0,0-1 0,1 1 0,1 0 0,0 1 0,1-1 0,1 1 0,0-1 0,1 1 0,0 0 0,2 15 0,0-28 1,-1 1-1,1-1 1,0 0-1,0 0 1,0 1-1,0-1 1,0 0 0,0 0-1,1 0 1,-1 0-1,0 0 1,1-1-1,0 1 1,-1 0 0,1-1-1,0 1 1,0-1-1,0 0 1,0 1-1,0-1 1,0 0 0,1 0-1,-1-1 1,0 1-1,0 0 1,1-1-1,-1 1 1,0-1 0,1 0-1,-1 1 1,0-1-1,1-1 1,-1 1-1,4-1 1,2 1-1,1-1-1,-1-1 1,0 0-1,1 0 1,-1 0-1,0-1 1,-1 0-1,12-7 1,3-4 0,0-1 0,-1-2 0,-2 0 0,29-31 0,-36 35 0,0-1 0,-1-1 0,-1 0 0,0-1 0,-1 0 0,-1 0 0,9-24 0,-18 39-37,-5 8-47,-8 14-78,-2 14 223,-20 60 0,31-79-38,1-1 0,1 1 0,0 0 0,1 0 0,1 0 0,1 28 0,0-42-23,0-1 0,0 0 0,1 1 0,-1-1 0,0 1 0,0-1 0,1 0 0,-1 1 0,1-1 0,-1 0 0,1 0 0,0 1 0,-1-1 0,1 0 0,0 0 0,0 0 0,0 0 0,0 0 0,0 0 0,0 0 0,0 0 0,0 0 0,0 0 0,1 0 0,-1-1 0,0 1 0,2 0 0,0-1 0,0 1 0,0-1 0,0 0 0,0 0 0,0 0 0,1 0 0,-1-1 0,0 1 0,0-1 0,0 0 0,5-2 0,5-2 0,-1-1 0,0-1 0,0 0 0,19-15 0,5-11 0,-2-1 0,-2-2 0,-1-1 0,-1-2 0,-2 0 0,-3-2 0,0-1 0,-3-2 0,-2 0 0,-1 0 0,-3-2 0,20-86 0,-35 108 0,-13 54 0,10-27 0,-87 248 0,78-211 0,2-1 0,2 2 0,1-1 0,0 64 0,6-94 0,1 0 0,0 0 0,0 0 0,5 14 0,-6-22 0,1 0 0,-1 0 0,1 0 0,0 0 0,-1 0 0,1 0 0,0 0 0,0 0 0,0-1 0,0 1 0,1 0 0,-1-1 0,0 1 0,1-1 0,-1 1 0,1-1 0,0 0 0,-1 1 0,1-1 0,0 0 0,0 0 0,-1 0 0,1-1 0,0 1 0,0 0 0,0-1 0,3 1 0,-4-1 0,0-1 0,-1 1 0,1-1 0,-1 1 0,1-1 0,-1 1 0,1-1 0,-1 1 0,1-1 0,-1 0 0,1 1 0,-1-1 0,0 0 0,0 1 0,1-1 0,-1 0 0,0 1 0,0-1 0,0 0 0,0 0 0,1 1 0,-1-1 0,0 0 0,-1 0 0,1 1 0,0-1 0,0 0 0,0 0 0,-3-27 0,0 11-107,-2 1 0,0-1 0,0 1 0,-2 0 0,0 0 0,-14-22 0,-63-83-633,36 62 2069,50 58-1318,0 0 1,0 0-1,0 1 1,0-1-1,0 0 1,0 1-1,0-1 1,1 1-1,-1 0 1,0 0-1,0 0 1,0 0-1,4 0 1,-5 0-13,73 3 1,-43-1 0,0-2 0,-1 0 0,1-2 0,40-8 0,-54 3-1309,-7-7-3740,-9-4-3551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04.462"/>
    </inkml:context>
    <inkml:brush xml:id="br0">
      <inkml:brushProperty name="width" value="0.025" units="cm"/>
      <inkml:brushProperty name="height" value="0.025" units="cm"/>
    </inkml:brush>
  </inkml:definitions>
  <inkml:trace contextRef="#ctx0" brushRef="#br0">60 149 9097,'0'0'5140,"2"-9"-3228,-1-3-1247,0 8-299,-1 0 1,0 0-1,1 0 0,0 0 0,0 0 0,0 1 0,0-1 1,4-7-1,-6 20 2835,2 12-2546,0 1-470,-31 246 1804,16-177-931,-4 131 0,18-209-1034,-1-10-11,1 0 1,0 1-1,0-1 0,0 1 1,0-1-1,1 0 0,0 1 1,-1-1-1,1 0 1,2 5-1,1-59 638,1-95-735,13-221-371,-17 329 444,-1 38-47,0 2-60,-22 255-137,-1 0 88,28-233 167,-5-24 1,0 0-1,0 1 0,1-1 0,-1 0 1,0 0-1,1 1 0,-1-1 0,0 0 1,0 0-1,1 1 0,-1-1 0,1 0 1,-1 0-1,0 0 0,1 0 0,-1 0 1,0 0-1,1 0 0,-1 0 0,0 1 1,1-1-1,-1 0 0,1-1 0,-1 1 0,0 0 1,1 0-1,-1 0 0,0 0 0,1 0 1,-1 0-1,1 0 0,-1-1 0,3-1 8,0 0 0,0 0 0,-1 0 0,1-1 0,-1 0 0,1 1 0,-1-1 0,0 0 1,0 0-1,2-4 0,18-35 62,-3-2 1,-1 0 0,-2 0 0,18-85-1,-21 62-323,-4 0 0,3-119 0,-16 145 249,4 40 3,0 1-1,0-1 1,0 0 0,0 1-1,0-1 1,0 1 0,0-1-1,-1 0 1,1 1 0,0-1-1,0 1 1,0-1 0,-1 0-1,1 1 1,0-1 0,-1 1-1,1-1 1,0 1 0,-1-1-1,1 1 1,-1 0 0,1-1-1,-1 1 1,1-1 0,-1 1-1,1 0 1,-1-1 0,1 1-1,-1 0 1,1 0 0,-1-1-1,1 1 1,-1 0 0,0 0-1,1 0 1,-1 0 0,1 0-1,-1 0 1,0 0 0,1 0-1,-1 0 1,0 0 0,1 0-1,-1 0 1,1 0-1,-1 1 1,1-1 0,-1 0-1,0 0 1,1 1 0,-1-1-1,1 0 1,-1 1 0,1-1-1,-1 0 1,1 1 0,0-1-1,-1 1 1,1-1 0,-1 1-1,-7 9-35,1 1 0,1-1-1,-1 1 1,2 0-1,0 1 1,0-1 0,1 1-1,0 0 1,-3 21-1,2-14 28,-12 53-940,-9 76 1,7 189-6820,19-305-1738</inkml:trace>
</inkml:ink>
</file>

<file path=ppt/ink/ink5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5.280"/>
    </inkml:context>
    <inkml:brush xml:id="br0">
      <inkml:brushProperty name="width" value="0.025" units="cm"/>
      <inkml:brushProperty name="height" value="0.025" units="cm"/>
    </inkml:brush>
  </inkml:definitions>
  <inkml:trace contextRef="#ctx0" brushRef="#br0">198 176 16560,'0'0'4671,"-10"-6"-2274,6 4-2134,2 0-185,0 0 0,0 1 0,0 0 0,-1-1 0,1 1 0,0 0 0,0 0 0,-1 0 0,1 1 0,-1-1 0,1 1 0,-1-1 0,1 1 0,-1 0 0,1 0 0,-1 0 0,1 0 0,-1 0 0,1 0 0,-1 1 0,1-1 0,-1 1 0,1 0 0,0 0 0,-1 0 0,1 0 0,0 0 0,0 0 0,0 0 0,0 1 0,0-1 0,0 1 0,-2 2-1,-9 11 94,2 1-1,0 0 0,1 1 0,1 0 0,0 1 0,2-1 1,0 2-1,0-1 0,2 1 0,0 0 0,2 0 0,0 0 1,1 1-1,0-1 0,3 29 0,-1-45-123,0 1 0,0 0-1,1-1 1,-1 1 0,1-1 0,0 1-1,0-1 1,0 1 0,0-1-1,1 0 1,0 1 0,-1-1 0,1 0-1,0 0 1,0 0 0,1-1 0,-1 1-1,1 0 1,-1-1 0,1 1 0,0-1-1,3 2 1,-2-2 24,-1-1 1,0 0-1,0 0 0,1-1 0,-1 1 1,0-1-1,1 1 0,-1-1 0,0 0 1,1 0-1,-1-1 0,1 1 0,-1-1 0,0 0 1,0 0-1,1 0 0,-1 0 0,0 0 1,0-1-1,0 1 0,0-1 0,0 0 1,0 0-1,3-3 0,8-7-26,-2 0-1,1 0 1,-2-1-1,1-1 1,-2 0 0,0 0-1,-1-1 1,0-1-1,-1 1 1,-1-1 0,7-23-1,-6 15-30,-1 0 0,-2 0 0,0-1 0,-2 0-1,-1 0 1,0 0 0,-4-34 0,1 49-14,-1 0 0,0 1 0,-1-1 0,0 1 0,0 0 0,-1 0 0,-9-16 0,12 23 0,0 0 0,0 0 0,0 0 0,0 1 0,-1-1 0,1 0 0,0 0 0,-1 1 0,1-1 0,-1 1 0,0-1 0,0 1 0,1 0 0,-1-1 0,0 1 0,0 0 0,0 0 0,0 0 0,0 1 0,-1-1 0,1 0 0,0 1 0,0 0 0,0-1 0,-1 1 0,1 0 0,0 0 0,0 0 0,0 0 0,-1 1 0,1-1 0,0 0 0,0 1 0,0 0 0,0 0 0,-1-1 0,1 1 0,0 0 0,1 0 0,-4 3 0,1 0-374,0 0-1,0 1 1,0 0-1,0 0 1,1 0 0,0 0-1,0 1 1,0-1-1,1 1 1,0-1 0,0 1-1,0 0 1,1 0-1,-1 8 1,-2 10-2886,1 0 0,1 30 0,2-30-6392</inkml:trace>
</inkml:ink>
</file>

<file path=ppt/ink/ink5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5.637"/>
    </inkml:context>
    <inkml:brush xml:id="br0">
      <inkml:brushProperty name="width" value="0.025" units="cm"/>
      <inkml:brushProperty name="height" value="0.025" units="cm"/>
    </inkml:brush>
  </inkml:definitions>
  <inkml:trace contextRef="#ctx0" brushRef="#br0">20 0 21268,'0'0'4410,"0"16"-3305,-13 431 4388,10-414-5216,1-18-241,1 0-1,1-1 1,0 1 0,0 0-1,4 18 1,-3-32-36,-1 0 0,0-1 0,0 1 0,0 0 0,1-1 0,-1 1 0,0 0 0,0-1 0,1 1 0,-1 0 0,1-1 0,-1 1 0,1-1 0,-1 1 0,1-1 0,-1 1 0,1-1 0,-1 1 0,1-1 0,-1 0 0,1 1 0,0-1 0,-1 0 0,1 1 0,0-1 0,-1 0 0,1 0 0,0 0 0,-1 0 0,1 1 0,0-1 0,0 0 0,-1 0 0,1 0 0,0 0 0,-1-1 0,1 1 0,0 0 0,-1 0 0,1 0 0,0-1 0,-1 1 0,1 0 0,0-1 0,-1 1 0,1 0 0,-1-1 0,2 0 0,26-22 0,1-15 0,-1-2 0,-2-1 0,39-86 0,-50 97 0,-15 29 0,0 1 0,0-1 0,0 0 0,0 1 0,1-1 0,-1 0 0,0 1 0,1-1 0,-1 0 0,0 1 0,1-1 0,-1 0 0,1 1 0,-1-1 0,1 1 0,-1-1 0,1 1 0,0-1 0,-1 1 0,1-1 0,-1 1 0,1 0 0,0-1 0,-1 1 0,1 0 0,1-1 0,4 19 0,-5 50 0,-1-54 0,-2 54 0,0-38 0,1 0 0,7 55 0,-6-85-4,0 1 0,0-1 0,0 0 0,0 0 0,0 1 0,0-1 0,0 0 1,0 1-1,0-1 0,0 0 0,0 1 0,0-1 0,0 0 0,0 0 0,1 1 0,-1-1 0,0 0 0,0 0 0,0 1 0,0-1 0,1 0 0,-1 0 0,0 1 1,0-1-1,1 0 0,-1 0 0,0 0 0,0 0 0,1 1 0,-1-1 0,0 0 0,1 0 0,-1 0 0,0 0 0,0 0 0,1 0 0,-1 0 0,1 0 1,10-8-555,7-17-2356,-5-7-2931,0-8-3038</inkml:trace>
</inkml:ink>
</file>

<file path=ppt/ink/ink5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6.170"/>
    </inkml:context>
    <inkml:brush xml:id="br0">
      <inkml:brushProperty name="width" value="0.025" units="cm"/>
      <inkml:brushProperty name="height" value="0.025" units="cm"/>
    </inkml:brush>
  </inkml:definitions>
  <inkml:trace contextRef="#ctx0" brushRef="#br0">1 1 20820,'0'0'10041,"1"13"-9955,1 172 141,5 69 448,-6-246-678,0 0 0,0 0 1,1 0-1,0 0 0,1 0 1,-1 0-1,2 0 0,-1-1 0,1 1 1,6 8-1,-8-14-36,0 0 1,-1 0-1,1 0 0,0 0 1,0 0-1,1-1 0,-1 1 1,0-1-1,1 1 0,-1-1 1,0 0-1,1 0 0,-1 0 1,1 0-1,0-1 1,-1 1-1,1-1 0,0 1 1,-1-1-1,1 0 0,0 0 1,0 0-1,-1 0 0,1-1 1,0 1-1,-1-1 0,1 0 1,-1 1-1,1-1 0,0 0 1,-1-1-1,0 1 0,1 0 1,3-4-1,0 1 7,0 0 0,-1-1 0,0 0 0,0 0 0,0 0 0,0-1 0,-1 1 0,0-1 0,0 0 0,0-1 0,-1 1 0,0-1 0,0 1 0,-1-1 0,3-11 0,-1 0 136,-1 1 0,0 0 0,-1-1 0,-1 1 0,-2-24 0,-2 32 475,-2 19-379,-3 21-98,7-23-47,0 3-3,0 1 1,1-1-1,1 0 0,-1 1 1,5 19-1,-4-29-33,-1 0 0,1 0 0,0 0 0,0 0 1,0 0-1,0 0 0,0 0 0,0-1 0,0 1 0,1 0 0,-1-1 0,1 1 0,-1-1 0,1 0 0,-1 1 0,1-1 0,0 0 0,0 0 0,-1 0 0,1 0 1,0 0-1,0-1 0,0 1 0,0 0 0,0-1 0,0 0 0,0 1 0,0-1 0,1 0 0,-1 0 0,0 0 0,0 0 0,0-1 0,0 1 0,0 0 1,0-1-1,0 1 0,0-1 0,3-1 0,4-2-3,0-1 1,-1 0-1,1 0 0,-1 0 1,0-1-1,0-1 1,-1 1-1,0-1 1,12-15-1,-10 12-14,1 0 1,0 0-1,0 1 1,17-11-1,-26 19-2,0 0 0,1 0 0,-1 0 0,0 1 0,1-1 0,-1 0 0,1 1 0,-1-1 0,1 1 0,-1-1 0,1 1 0,0 0 0,-1-1 0,1 1 0,-1 0 0,1 0 0,-1 0 0,1 1 0,0-1 0,-1 0 0,1 0 0,-1 1 0,1-1 0,-1 1 0,3 1 0,-1 0 0,-1 1 0,1-1 0,-1 1 0,0 0 0,0 0 0,0 0 0,0 0 0,-1 0 0,2 4 0,-3-5 0,1 1 0,0-1 0,0 0 0,0 0 0,0 1 0,0-1 0,0 0 0,1 0 0,-1 0 0,1 0 0,-1-1 0,1 1 0,0 0 0,0-1 0,0 1 0,0-1 0,0 1 0,0-1 0,0 0 0,0 0 0,0 0 0,1 0 0,-1 0 0,4 0 0,1-2-9,-1 0 1,1 0-1,0-1 1,-1 0-1,1 0 0,-1 0 1,1-1-1,-1 0 0,0-1 1,0 1-1,-1-1 1,8-7-1,-3 4-286,-1 0 0,-1-1-1,0-1 1,0 1 0,0-1 0,9-17 0,-9 4-6095,-7 0-3876</inkml:trace>
</inkml:ink>
</file>

<file path=ppt/ink/ink5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6.527"/>
    </inkml:context>
    <inkml:brush xml:id="br0">
      <inkml:brushProperty name="width" value="0.025" units="cm"/>
      <inkml:brushProperty name="height" value="0.025" units="cm"/>
    </inkml:brush>
  </inkml:definitions>
  <inkml:trace contextRef="#ctx0" brushRef="#br0">13 52 8136,'0'0'24631,"-12"-51"-24631,20 51-2178</inkml:trace>
</inkml:ink>
</file>

<file path=ppt/ink/ink5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7.041"/>
    </inkml:context>
    <inkml:brush xml:id="br0">
      <inkml:brushProperty name="width" value="0.025" units="cm"/>
      <inkml:brushProperty name="height" value="0.025" units="cm"/>
    </inkml:brush>
  </inkml:definitions>
  <inkml:trace contextRef="#ctx0" brushRef="#br0">1 259 22101,'0'0'7330,"3"14"-6882,42 238 630,-18-89-837,-19-141 58,-8-22-287,0 1 1,0-1 0,0 0 0,0 0-1,1 0 1,-1 0 0,0 1-1,0-1 1,0 0 0,1 0 0,-1 0-1,0 0 1,0 0 0,1 0-1,-1 0 1,0 0 0,0 0-1,1 0 1,-1 0 0,0 1 0,0-1-1,0 0 1,1-1 0,-1 1-1,0 0 1,0 0 0,1 0-1,-1 0 1,0 0 0,0 0 0,1 0-1,-1 0 1,0 0 0,0 0-1,0-1 1,1 1 0,-1 0-1,0 0 1,0 0 0,0 0 0,1-1-1,1-2 70,0 0 0,0 0 0,-1 0 0,1-1 0,-1 1-1,1-1 1,-1 1 0,1-7 0,6-32-82,-2 0 0,-1 0 0,-3 0 0,-1-1 0,-2 1 0,-2-1 0,-2 1 0,-17-69 0,17 93 0,4 11 0,0 0 0,-1 0 0,0 0 0,0 0 0,-1 0 0,0 1 0,0-1 0,0 1 0,-1 0 0,0 0 0,-5-6 0,8 14 0,0 1 0,0-1 0,0 1 0,1-1 0,-1 1 0,1-1 0,0 1 0,0-1 0,0 1 0,0 2 0,0 12 0,1 0 0,0 0 0,1 0 0,1 0 0,1-1 0,0 1 0,1-1 0,1 0 0,1-1 0,0 1 0,1-1 0,9 14 0,-15-27 0,-1 0 0,1 1 0,0-1 0,0 0 0,0 0 0,0 0 0,0 0 0,1-1 0,-1 1 0,0-1 0,1 1 0,-1-1 0,1 0 0,0 0 0,-1 0 0,1 0 0,0-1 0,-1 1 0,1-1 0,0 1 0,0-1 0,5 0 0,-4-1 0,1 0 0,-1-1 0,0 1 0,0-1 0,0 0 0,0 0 0,0-1 0,0 1 0,0-1 0,-1 0 0,1 0 0,5-6 0,5-8 0,0-1 0,-1 0 0,-1-1 0,15-29 0,-14 20 0,-1 1 0,-1-2 0,-1 0 0,-2 0 0,-1 0 0,6-53 0,-21 201 0,-10 303 0,18-420-14,0-1 1,0 1-1,0 0 0,0-1 1,0 1-1,0 0 1,0-1-1,1 1 0,-1 0 1,1-1-1,-1 1 0,1-1 1,0 1-1,0-1 0,-1 1 1,1-1-1,0 1 0,0-1 1,0 0-1,0 1 1,1-1-1,-1 0 0,0 0 1,1 0-1,-1 0 0,3 1 1,-3-2-64,1 0 0,0 0 0,-1 0 0,1 0 0,0 0 0,-1 0 0,1 0 0,0-1 0,-1 1 0,1-1 0,0 0 0,-1 1 0,1-1 0,-1 0 0,1 0 0,-1 0 0,0 0 0,1 0 0,-1 0 0,0 0 0,1 0 0,-1-1 0,0 1 0,0 0 0,1-3 0,18-30-4749,-5-9-3096</inkml:trace>
</inkml:ink>
</file>

<file path=ppt/ink/ink5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7.633"/>
    </inkml:context>
    <inkml:brush xml:id="br0">
      <inkml:brushProperty name="width" value="0.025" units="cm"/>
      <inkml:brushProperty name="height" value="0.025" units="cm"/>
    </inkml:brush>
  </inkml:definitions>
  <inkml:trace contextRef="#ctx0" brushRef="#br0">70 104 18514,'0'0'12534,"-9"4"-11899,5-2-624,1-1 0,0 0 0,-1 1 0,1 0 0,0 0-1,0 0 1,0 0 0,0 0 0,0 0 0,1 1 0,-1-1 0,1 1 0,-1 0-1,1 0 1,0 0 0,0 0 0,1 0 0,-1 1 0,0-1 0,1 0-1,0 1 1,0-1 0,0 1 0,0-1 0,1 1 0,-1 0 0,1-1-1,0 6 1,0-7-10,-1 10 64,1 1 0,0-1 0,1 0 0,0 1 0,4 13 1,-5-24-58,1 0 1,-1 0 0,1-1 0,0 1-1,-1 0 1,1 0 0,0-1 0,0 1 0,0 0-1,0-1 1,0 1 0,1-1 0,-1 1-1,0-1 1,1 0 0,-1 0 0,1 1 0,-1-1-1,1 0 1,0 0 0,-1-1 0,1 1-1,0 0 1,0-1 0,0 1 0,-1 0 0,1-1-1,0 0 1,0 0 0,0 1 0,0-1-1,0 0 1,0-1 0,0 1 0,0 0 0,-1 0-1,1-1 1,0 1 0,0-1 0,0 0-1,-1 1 1,4-3 0,0 1-9,0-1 0,0 0 0,-1-1 0,1 1 0,-1-1 0,0 0 0,0 0 0,0 0 0,0-1 0,-1 1 0,1-1 0,-1 0 0,-1 0 0,1 0 0,-1 0 0,4-10 0,-1 1 0,-1 0 0,0 0 0,-1-1 0,-1 1 0,1-22 0,-2 27 0,-2 1 0,1-1 0,-1 1 0,-1 0 0,1 0 0,-1-1 0,-1 1 0,-5-12 0,7 18 0,0-1 0,0 1 0,-1-1 0,1 1 0,-1 0 0,1 0 0,-1 0 0,0 0 0,0 0 0,0 0 0,0 0 0,0 1 0,0-1 0,0 1 0,-1 0 0,1-1 0,-1 1 0,1 0 0,-1 0 0,1 0 0,-1 1 0,1-1 0,-1 1 0,0-1 0,1 1 0,-1 0 0,0 0 0,1 0 0,-1 1 0,-4 0 0,4 0-2,0 1 0,0-1 0,0 1-1,0 0 1,1 0 0,-1 0 0,1 0 0,-1 1 0,1-1-1,0 1 1,0-1 0,0 1 0,0 0 0,1 0 0,-1 0 0,1 0-1,-2 4 1,2-5-41,-1 1-1,1 0 0,0 0 0,0 0 0,0 0 1,0 0-1,1 0 0,-1 0 0,1 0 1,0 0-1,0 0 0,0 0 0,0 1 1,1-1-1,-1 0 0,1 0 0,0 0 1,1 5-1,-1-7-225,0 0-1,0-1 1,0 1 0,0 0 0,0-1 0,0 1-1,0-1 1,0 1 0,1-1 0,-1 0-1,0 1 1,0-1 0,0 0 0,0 0 0,1 0-1,-1 0 1,1 0 0,23-4-8306,-7-9-1669</inkml:trace>
</inkml:ink>
</file>

<file path=ppt/ink/ink5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8.194"/>
    </inkml:context>
    <inkml:brush xml:id="br0">
      <inkml:brushProperty name="width" value="0.025" units="cm"/>
      <inkml:brushProperty name="height" value="0.025" units="cm"/>
    </inkml:brush>
  </inkml:definitions>
  <inkml:trace contextRef="#ctx0" brushRef="#br0">153 342 14478,'0'0'16154,"0"-8"-15113,0 6-1021,0 0 0,1 1 0,-1-1 1,0 0-1,0 0 0,-1 0 1,1 1-1,0-1 0,0 0 0,-1 0 1,1 1-1,-1-1 0,0 0 0,0 1 1,1-1-1,-1 0 0,0 1 0,0-1 1,0 1-1,-1 0 0,1-1 1,0 1-1,0 0 0,-1 0 0,1 0 1,-1 0-1,1 0 0,-1 0 0,1 0 1,-1 0-1,0 0 0,1 1 0,-1-1 1,0 1-1,1-1 0,-1 1 1,0 0-1,0 0 0,0 0 0,1 0 1,-1 0-1,0 0 0,0 0 0,0 0 1,1 1-1,-1-1 0,0 1 0,1-1 1,-1 1-1,0 0 0,1 0 1,-1 0-1,-2 1 0,-1 1-20,0 1 0,0-1 0,0 1 0,0 0 0,0 0 0,1 1 0,0-1 0,0 1 0,0 0 0,1 0 0,-1 0 0,1 1 0,0-1 0,1 1 0,-1-1 0,-1 10 0,-1 0 0,1 0 0,1 0 0,0 0 0,1 1 0,1 20 0,0-34 0,1 1 0,0-1 0,1 0 0,-1 0 0,0 1 0,1-1 0,-1 0 0,1 0 0,-1 0 0,1 1 0,0-1 0,0 0 0,0 0 0,0 0 0,1 0 0,-1-1 0,0 1 0,1 0 0,-1 0 0,1-1 0,2 3 0,-1-3 0,-1 0 0,1 0 0,0 0 0,-1 0 0,1-1 0,-1 1 0,1-1 0,0 1 0,-1-1 0,1 0 0,0 0 0,0 0 0,-1-1 0,1 1 0,0-1 0,-1 1 0,1-1 0,4-2 0,2-1 0,-1 0 0,0-1 0,0 0 0,0-1 0,0 0 0,-1 0 0,0 0 0,0-1 0,10-14 0,51-77 0,-61 88 0,14-22 0,-2-2 0,-1 0 0,-2-1 0,-1-1 0,-1-1 0,-3 0 0,0 0 0,4-43 0,-61 288 0,39-150 0,0 92 0,7-147 2,0-1 1,0 1-1,1 0 1,-1-1-1,1 1 0,-1-1 1,1 1-1,0-1 0,0 1 1,0-1-1,0 1 1,1-1-1,-1 0 0,1 1 1,-1-1-1,1 0 0,2 2 1,-3-3-9,0 0 0,1-1 1,-1 1-1,0 0 1,0-1-1,0 0 0,1 1 1,-1-1-1,0 0 1,1 1-1,-1-1 0,0 0 1,1 0-1,-1 0 0,0 0 1,1 0-1,-1-1 1,0 1-1,0 0 0,1-1 1,-1 1-1,0 0 0,0-1 1,1 0-1,-1 1 1,0-1-1,0 0 0,0 1 1,0-1-1,0 0 1,0 0-1,0 0 0,0 0 1,0 0-1,-1 0 0,1 0 1,1-2-1,15-26-2234,-6-5-4109,-1-9-4910</inkml:trace>
</inkml:ink>
</file>

<file path=ppt/ink/ink5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7:58.913"/>
    </inkml:context>
    <inkml:brush xml:id="br0">
      <inkml:brushProperty name="width" value="0.025" units="cm"/>
      <inkml:brushProperty name="height" value="0.025" units="cm"/>
    </inkml:brush>
  </inkml:definitions>
  <inkml:trace contextRef="#ctx0" brushRef="#br0">0 592 22325,'0'0'6182,"12"5"-5605,-5-2-492,-5-2-66,1 0 0,-1 1 0,0-1 0,1 0 0,-1 0 0,1-1 0,-1 1 0,1 0 0,0-1-1,-1 1 1,1-1 0,-1 0 0,1 0 0,0 0 0,-1 0 0,1-1 0,0 1 0,-1-1 0,1 1 0,-1-1 0,1 0 0,-1 0 0,0 0 0,1 0 0,-1-1 0,0 1 0,1-1 0,1-2 0,3-4 150,0-1 0,-1-1 1,0 1-1,0-1 1,-1 0-1,-1-1 0,0 1 1,0-1-1,-1 0 0,0 0 1,-1 0-1,0 0 0,-1 0 1,0 0-1,-1 0 0,0-1 1,-3-13-1,3 24-169,1 0 0,-1 0 0,0 0 0,0 0 0,-1 0 0,1 0 0,0 1 0,0-1 0,0 0 0,-1 0 0,1 0 0,0 0 0,-1 0 0,1 1 0,0-1 0,-1 0 0,1 0 0,-1 1 0,0-1 0,1 0 0,-1 1 0,0-1 0,1 0 0,-1 1 0,-1-1 0,1 1 0,0 0 0,0 0 0,0 1 0,0-1 0,1 0 0,-1 1 0,0-1 0,0 1 0,0-1 0,0 1 0,1 0 0,-1-1 0,0 1 0,1 0 0,-1-1 0,0 1 0,1 0 0,-2 1 0,-23 45 0,21-34 0,-36 105 0,35-102 0,2 1 0,0-1 0,1 0 0,0 1 0,1 24 0,2-40 0,-1 0 0,0 0 0,0 1 0,0-1 0,1 0 0,-1 0 0,1 0 0,-1 0 0,1 1 0,-1-1 0,1 0 0,0 0 0,-1 0 0,1 0 0,0 0 0,0 0 0,0-1 0,0 1 0,0 0 0,0 0 0,0-1 0,0 1 0,0 0 0,2 0 0,1 0 0,0 0 0,0 0 0,0 0 0,0 0 0,0-1 0,0 1 0,0-1 0,4-1 0,2 1 0,0-2 0,0 1 0,0-1 0,0-1 0,18-7 0,-13 1 0,0 0 0,-1-2 0,1 0 0,-2 0 0,0-1 0,0-1 0,-1 0 0,-1-1 0,0 0 0,14-25 0,-2-3 0,-1-1 0,27-76 0,-41 96 0,-1 1 0,-1-1 0,-1-1 0,-1 1 0,1-39 0,-5 62 0,0-1 0,1 1 0,-1 0 0,0-1 0,0 1 0,0 0 0,0-1 0,0 1 0,0 0 0,0-1 0,0 1 0,0 0 0,0-1 0,0 1 0,0 0 0,0-1 0,0 1 0,0 0 0,-1-1 0,1 1 0,0 0 0,0-1 0,0 1 0,0 0 0,-1 0 0,1-1 0,0 1 0,0 0 0,-1 0 0,1-1 0,0 1 0,0 0 0,-1 0 0,1 0 0,0-1 0,-1 1 0,1 0 0,0 0 0,-1 0 0,1 0 0,0 0 0,-1 0 0,-13 11 0,-11 25 0,11-7 0,0 0 0,2 1 0,2 1 0,0 0 0,3 0 0,0 1 0,2-1 0,-2 42 0,7-69 0,0 0 0,0 0 0,0 0 0,1 0 0,0 0 0,-1 0 0,1 0 0,1-1 0,-1 1 0,0 0 0,1-1 0,0 1 0,0-1 0,0 0 0,0 1 0,1-1 0,-1 0 0,6 5 0,-5-6 0,1 1 0,0-1 0,0 0 0,1 0 0,-1 0 0,0-1 0,0 1 0,1-1 0,-1 0 0,1 0 0,0-1 0,-1 1 0,1-1 0,-1 0 0,1-1 0,4 0 0,0 0 0,0-1 0,0-1 0,0 1 0,-1-2 0,1 1 0,-1-1 0,0 0 0,0-1 0,0 0 0,-1 0 0,0-1 0,0 0 0,9-9 0,9-12 0,42-58 0,-59 74 0,25-33 0,-3-2 0,-1-1 0,-3-1 0,41-103 0,-65 144 0,0 0 0,0-1 0,-1 1 0,0-1 0,0 1 0,0-14 0,-1 20 0,-1 1 0,1-1 0,0 1 0,0-1 0,0 1 0,0-1 0,0 0 0,0 1 0,-1-1 0,1 1 0,0-1 0,0 1 0,-1 0 0,1-1 0,0 1 0,-1-1 0,1 1 0,0-1 0,-1 1 0,1 0 0,0-1 0,-1 1 0,1 0 0,-1 0 0,1-1 0,-1 1 0,1 0 0,-1 0 0,1-1 0,-1 1 0,1 0 0,-1 0 0,1 0 0,-1 0 0,0 0 0,1 0 0,-1 0 0,1 0 0,-1 0 0,1 0 0,-1 0 0,1 0 0,-1 1 0,1-1 0,-1 0 0,1 0 0,-1 0 0,1 1 0,-1-1 0,0 1 0,-25 16 0,9 2 0,2 0 0,0 1 0,1 0 0,1 1 0,1 1 0,1 0 0,1 1 0,1 0 0,1 0 0,1 1 0,1 0 0,-5 42 0,10-57 0,0 0 0,1 0 0,0 0 0,0 0 0,1 0 0,0 0 0,1 0 0,0-1 0,0 1 0,5 9 0,-5-13 0,0-1 0,0-1 0,1 1 0,0 0 0,0-1 0,0 1 0,0-1 0,1 0 0,-1 0 0,1 0 0,-1-1 0,1 1 0,0-1 0,0 0 0,0 0 0,1 0 0,-1 0 0,0-1 0,1 0 0,-1 0 0,8 1 0,1 0-61,1-1 0,0 0 0,-1-1 0,15-2 1,-20 1-691,0 0 0,1-1 1,-1 0-1,12-5 1,24-17-11336</inkml:trace>
</inkml:ink>
</file>

<file path=ppt/ink/ink5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0.246"/>
    </inkml:context>
    <inkml:brush xml:id="br0">
      <inkml:brushProperty name="width" value="0.025" units="cm"/>
      <inkml:brushProperty name="height" value="0.025" units="cm"/>
    </inkml:brush>
  </inkml:definitions>
  <inkml:trace contextRef="#ctx0" brushRef="#br0">46 127 9417,'1'-14'3753,"1"-2"-2309,2-33 464,-2 9 6207,-30 368-3369,1-1-3812,31-305-449,6-17 297,-8-6-702,1 0-1,-1-1 1,1 1-1,-1-1 1,0 1-1,0-1 1,1 0-1,-1 0 1,0 0-1,-1 0 1,1 0-1,2-3 1,44-65-28,-3-2 0,63-137 0,-81 153-59,92-193 7,-114 241-159,-1 9-305,-2 20-1289,-8 34-4434,-5-17-2610</inkml:trace>
</inkml:ink>
</file>

<file path=ppt/ink/ink5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0.574"/>
    </inkml:context>
    <inkml:brush xml:id="br0">
      <inkml:brushProperty name="width" value="0.025" units="cm"/>
      <inkml:brushProperty name="height" value="0.025" units="cm"/>
    </inkml:brush>
  </inkml:definitions>
  <inkml:trace contextRef="#ctx0" brushRef="#br0">0 0 19474,'0'0'3364,"25"63"-1026,-7-30-801,3 5-928,4 0-513,0-2-128,4-5-1249,-1-10-897,1-10-1154,-1-11-447,3-18-5350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449"/>
    </inkml:context>
    <inkml:brush xml:id="br0">
      <inkml:brushProperty name="width" value="0.025" units="cm"/>
      <inkml:brushProperty name="height" value="0.025" units="cm"/>
    </inkml:brush>
  </inkml:definitions>
  <inkml:trace contextRef="#ctx0" brushRef="#br0">86 39 5349,'0'0'9817,"0"-8"-8124,1-13-434,-1 12 2236,-2 30-1806,-35 205-606,19-139-889,5 2 0,-3 106 1,16-195-233,0 1 1,0-1-1,0 0 0,-1 0 1,1 1-1,0-1 1,0 0-1,0 1 1,0-1-1,0 0 0,0 0 1,0 1-1,0-1 1,0 0-1,0 1 1,0-1-1,0 0 0,0 0 1,0 1-1,0-1 1,0 0-1,1 1 1,-1-1-1,0 0 1,0 0-1,0 1 0,0-1 1,1 0-1,-1 0 1,0 1-1,0-1 1,0 0-1,1 0 0,-1 0 1,0 0-1,0 1 1,1-1-1,-1 0 1,0 0-1,0 0 1,1 0-1,-1 0 0,10-12-1293,8-25-655,2-23-2377,13-73 1,-29 118 3627,15-72-4267</inkml:trace>
</inkml:ink>
</file>

<file path=ppt/ink/ink5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1.041"/>
    </inkml:context>
    <inkml:brush xml:id="br0">
      <inkml:brushProperty name="width" value="0.025" units="cm"/>
      <inkml:brushProperty name="height" value="0.025" units="cm"/>
    </inkml:brush>
  </inkml:definitions>
  <inkml:trace contextRef="#ctx0" brushRef="#br0">226 0 17360,'-5'9'1757,"-13"24"-170,-89 151 6387,105-182-7849,0 1 1,0 0-1,0 0 0,1 0 1,0 0-1,-1 0 0,1 0 1,0 1-1,1-1 1,-1 0-1,0 1 0,1-1 1,0 4-1,0-6-104,0 0 1,0-1-1,0 1 0,0 0 1,1 0-1,-1 0 0,0-1 1,1 1-1,-1 0 0,0-1 0,1 1 1,-1 0-1,1-1 0,-1 1 1,1-1-1,-1 1 0,1-1 1,0 1-1,-1-1 0,1 1 1,-1-1-1,2 1 0,0 0-12,0-1-1,-1 1 1,1-1-1,0 0 1,0 0-1,0 0 1,0 0-1,0 0 1,0 0 0,-1 0-1,1 0 1,0-1-1,2 0 1,-2 0 13,-1 0 1,1 0 0,-1-1-1,1 1 1,-1 0-1,0-1 1,0 1 0,0-1-1,0 0 1,0 1-1,0-1 1,0 0 0,0 1-1,-1-1 1,1 0 0,-1 0-1,1 0 1,-1 1-1,0-1 1,0 0 0,1 0-1,-1 0 1,-1 0-1,1 0 1,0 0 0,-1-2-1,1-3 66,-1 1 1,1-1-1,-2 0 0,1 1 0,-1-1 0,-3-8 1,4 14-82,1-1 0,-1 1 0,0 0 0,0-1 0,0 1 0,0 0 0,0 0 1,0-1-1,0 1 0,-1 0 0,1 0 0,0 0 0,-1 1 0,1-1 0,0 0 1,-1 0-1,1 1 0,-1-1 0,1 1 0,-1-1 0,0 1 0,1 0 0,-1-1 1,1 1-1,-1 0 0,0 0 0,1 0 0,-1 0 0,1 1 0,-1-1 1,0 0-1,1 1 0,-1-1 0,1 1 0,-1-1 0,1 1 0,-1 0 0,1 0 1,0-1-1,-2 2 0,-1 1 9,0 0-1,0 0 1,0 0 0,0 0-1,1 1 1,0-1 0,-1 1-1,1 0 1,0 0 0,1 0 0,-1 0-1,-2 8 1,-1 9-16,1 1 0,1-1 0,1 1 0,1 0 0,1 0 0,2 31 0,-1-52 0,0-1 0,0 1 0,0 0 0,0 0 0,0 0 0,1-1 0,-1 1 0,0 0 0,0 0 0,1 0 0,-1-1 0,0 1 0,1 0 0,-1-1 0,1 1 0,-1 0 0,1-1 0,-1 1 0,1-1 0,0 1 0,-1 0 0,1-1 0,0 0 0,-1 1 0,1-1 0,0 1 0,-1-1 0,1 0 0,0 1 0,0-1 0,0 0 0,-1 0 0,1 0 0,0 0 0,0 0 0,0 0 0,-1 0 0,1 0 0,0 0 0,0 0 0,0 0 0,-1 0 0,1 0 0,0-1 0,0 1 0,0 0 0,-1-1 0,1 1 0,0 0 0,-1-1 0,1 1 0,0-1 0,0 0 0,4-2 0,1 1 0,-1-2 0,0 1 0,0-1 0,-1 1 0,6-7 0,9-12 0,-1-1 0,-2-1 0,0 0 0,13-29 0,-21 36 0,0 0 0,-1-1 0,-1 0 0,-1 0 0,0-1 0,-1 1 0,1-26 0,-8 81 0,-12 50 0,8-51 0,1 0 0,-1 46 0,7-81 0,0-1 0,0 0 0,0 0 0,0 0 0,0 1 0,0-1 0,1 0 0,-1 0 0,0 0 0,0 0 0,0 1 0,0-1 0,0 0 0,1 0 0,-1 0 0,0 0 0,0 0 0,0 0 0,1 1 0,-1-1 0,0 0 0,0 0 0,0 0 0,1 0 0,-1 0 0,0 0 0,0 0 0,1 0 0,-1 0 0,0 0 0,0 0 0,0 0 0,1 0 0,-1 0 0,0 0 0,0 0 0,1-1 0,-1 1 0,0 0 0,0 0 0,0 0 0,0 0 0,1 0 0,-1 0 0,0-1 0,0 1 0,0 0 0,0 0 0,1 0 0,-1 0 0,0-1 0,0 1 0,0 0 0,0 0 0,5-5-458,0 0 1,-1 0-1,1 0 1,-1-1-1,5-9 1,29-64-8950,-31 62 7236,14-36-6888</inkml:trace>
</inkml:ink>
</file>

<file path=ppt/ink/ink5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1.478"/>
    </inkml:context>
    <inkml:brush xml:id="br0">
      <inkml:brushProperty name="width" value="0.025" units="cm"/>
      <inkml:brushProperty name="height" value="0.025" units="cm"/>
    </inkml:brush>
  </inkml:definitions>
  <inkml:trace contextRef="#ctx0" brushRef="#br0">119 0 9897,'-2'10'7672,"-42"141"-958,30-112-5017,2 0 0,1 1-1,3 0 1,-7 66 0,14-1-1697,2-43 0,-13 101 0,83-662 0,-68 473 0,9-63 0,-10 83 0,-1-1 0,1 1 0,0 0 0,1 0 0,-1 0 0,1 0 0,0 0 0,1 1 0,-1-1 0,8-8 0,-8 12 0,-1 1 0,0-1 0,0 0 0,1 0 0,-1 1 0,1 0 0,-1-1 0,1 1 0,0 0 0,-1 0 0,1 1 0,0-1 0,0 0 0,-1 1 0,1 0 0,0-1 0,0 1 0,0 0 0,0 1 0,0-1 0,0 0 0,-1 1 0,1 0 0,0-1 0,0 1 0,-1 0 0,1 1 0,-1-1 0,1 0 0,-1 1 0,1-1 0,-1 1 0,0 0 0,0 0 0,1 0 0,-1 0 0,-1 0 0,1 0 0,0 1 0,-1-1 0,1 0 0,-1 1 0,1 0 0,-1-1 0,0 1 0,0 0 0,-1-1 0,1 1 0,0 4 0,-1 3 0,0-1 0,-1 0 0,-1 0 0,1 0 0,-1 0 0,-1 0 0,0 0 0,0-1 0,-1 1 0,0-1 0,0 0 0,-7 10 0,0-3 0,0 0 0,0-1 0,-1-1 0,-1 0 0,-19 15 0,28-25 8,0 0-1,1 0 1,-1-1-1,-1 0 1,1 1 0,0-2-1,0 1 1,-1 0-1,-4 0 1,8-1-16,0-1-1,0 0 1,0 0-1,0 0 1,0 0-1,0-1 1,0 1-1,0 0 1,0 0 0,0-1-1,0 1 1,0 0-1,0-1 1,0 1-1,0-1 1,0 1-1,0-1 1,1 0-1,-1 1 1,0-1 0,0 0-1,1 0 1,-1 1-1,0-1 1,1 0-1,-1 0 1,1 0-1,-1 0 1,1 0-1,-1 0 1,1 0 0,0 0-1,-1 0 1,1 0-1,0 0 1,0 0-1,0 0 1,0 0-1,0 0 1,0 0 0,0 0-1,0 0 1,0 0-1,1-2 1,1-7-1067,0-1 0,0 1 0,1 0 0,0-1 0,1 1 0,0 1 0,1-1 0,0 0 0,0 1 1,1 0-1,1 1 0,-1-1 0,13-11 0,15-18-6826</inkml:trace>
</inkml:ink>
</file>

<file path=ppt/ink/ink5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1.822"/>
    </inkml:context>
    <inkml:brush xml:id="br0">
      <inkml:brushProperty name="width" value="0.025" units="cm"/>
      <inkml:brushProperty name="height" value="0.025" units="cm"/>
    </inkml:brush>
  </inkml:definitions>
  <inkml:trace contextRef="#ctx0" brushRef="#br0">49 1 10698,'0'0'10826,"-18"63"-9032,9-38-705,1 2-384,1 2-257,1 0-320,5-4-32,1-2 97,0-5-129,0-10-96,13-7-289,2-1-1344,3-18-2339,2-10-4356</inkml:trace>
</inkml:ink>
</file>

<file path=ppt/ink/ink5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2.178"/>
    </inkml:context>
    <inkml:brush xml:id="br0">
      <inkml:brushProperty name="width" value="0.025" units="cm"/>
      <inkml:brushProperty name="height" value="0.025" units="cm"/>
    </inkml:brush>
  </inkml:definitions>
  <inkml:trace contextRef="#ctx0" brushRef="#br0">86 45 14478,'0'0'4708,"0"-10"-565,2-25 239,-5 72-928,-22 154-2952,9-85 48,-3 142 0,19-247-550,0 0 0,-1 0 0,1 0 0,0 0 0,0 0 0,0 0 0,0 0 0,0 0 0,1 0 0,-1 0 0,0-1 0,0 1 0,0 0 0,1 0 0,-1 0 0,1 0 0,-1 0 0,0-1 0,1 1 0,0 0 0,-1 0 0,1-1 0,-1 1 0,1 0 0,0-1 0,-1 1 0,1 0 0,0-1 0,0 1 0,1 0 0,-1-1 0,0-1 0,0 1 0,1 0 0,-1-1 0,0 1 0,0-1 0,0 1 0,0-1 0,0 0 0,-1 1 0,1-1 0,0 0 0,0 1 0,0-1 0,0 0 0,-1 0 0,1 0 0,0 0 0,-1 0 0,1 0 0,-1 0 0,1 0 0,-1 0 0,0 0 0,1-1 0,3-13 0,0 0 0,-1 0 0,0 0 0,-1 0 0,-1-1 0,-1 1 0,0 0 0,-1-1 0,0 1 0,-1 0 0,-1 0 0,-1 0 0,0 0 0,-1 0 0,0 1 0,-1 0 0,-1 0 0,-10-16 0,15 26 0,1 3 0,1 0 0,0 1 0,-1-1 0,0 0 0,1 0 0,-1 0 0,1 0 0,-1 1 0,0-1 0,1 0 0,-1 1 0,0-1 0,0 1 0,0-1 0,0 1 0,1-1 0,-3 0 0,2 2 0,1-1 0,0 1 0,-1 0 0,1 0 0,0 0 0,-1-1 0,1 1 0,0 0 0,0 0 0,0 0 0,0 0 0,0-1 0,0 1 0,0 0 0,0 0 0,0 0 0,0 0 0,0-1 0,1 1 0,-1 0 0,0 0 0,1 1 0,1 1-114,1 0 0,-1 0 0,1-1-1,0 1 1,0 0 0,0-1 0,0 0 0,0 0 0,0 0 0,0 0-1,1 0 1,-1 0 0,1-1 0,0 0 0,-1 0 0,1 0 0,0 0-1,0 0 1,-1-1 0,6 0 0,10 2-1614,0-2 0,33-3 0,-14-4-4918,0-5-1901</inkml:trace>
</inkml:ink>
</file>

<file path=ppt/ink/ink5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2.523"/>
    </inkml:context>
    <inkml:brush xml:id="br0">
      <inkml:brushProperty name="width" value="0.025" units="cm"/>
      <inkml:brushProperty name="height" value="0.025" units="cm"/>
    </inkml:brush>
  </inkml:definitions>
  <inkml:trace contextRef="#ctx0" brushRef="#br0">134 394 17521,'-8'4'3491,"-4"4"-2481,0 0 0,1 1 0,0 0 0,0 0-1,1 1 1,-9 12 0,15-17-811,0 0-1,0 0 1,0 0 0,1 0-1,0 0 1,0 1-1,0-1 1,1 1-1,0 0 1,0 0 0,1 0-1,-1 0 1,1 0-1,0 0 1,1 0-1,0 0 1,0 0 0,1 10-1,-1-15-193,1 0-1,0 0 1,-1 0 0,1 0-1,-1 0 1,1 0 0,0 0-1,0-1 1,0 1-1,0 0 1,-1 0 0,1-1-1,0 1 1,0-1 0,0 1-1,0-1 1,1 1-1,-1-1 1,0 1 0,0-1-1,0 0 1,0 0 0,0 0-1,0 1 1,0-1-1,1 0 1,-1-1 0,0 1-1,0 0 1,0 0 0,0 0-1,0-1 1,0 1-1,1 0 1,-1-1 0,0 1-1,0-1 1,1-1 0,5 0 11,-1-1 0,0 0 0,1 0 0,-1 0 1,7-7-1,3-6-1,0-1 1,-1-1 0,-1-1 0,-1 0-1,-1 0 1,20-42 0,8-12-302,-40 73 260,0 0-1,0 1 1,0-1 0,0 0 0,0 0 0,0 0 0,0 0 0,0 0 0,0 1 0,0-1 0,0 0 0,0 0 0,0 0 0,1 0 0,-1 0 0,0 0-1,0 0 1,0 0 0,0 1 0,0-1 0,0 0 0,1 0 0,-1 0 0,0 0 0,0 0 0,0 0 0,0 0 0,0 0 0,1 0 0,-1 0 0,0 0 0,0 0-1,0 0 1,0 0 0,0 0 0,1 0 0,-1 0 0,0 0 0,0 0 0,0 0 0,0 0 0,0 0 0,1 0 0,-1 0 0,0 0 0,0-1 0,0 1 0,0 0-1,0 0 1,0 0 0,1 0 0,-1 0 0,0 0 0,0 0 0,0 0 0,0-1 0,0 1 0,0 0 0,0 0 0,0 0 0,0 0 0,0 0 0,0-1-1,0 1 1,0 0 0,0 0 0,1 0 0,-1-1 0,2 22-397,-3 30 488,-7 3 4,5-40 85,0 0-1,1 1 1,1-1-1,1 1 1,0 0-1,0-1 1,4 16-1,-4-30-141,0 1 1,0 0-1,0-1 0,0 1 0,1 0 0,-1-1 1,0 1-1,0-1 0,1 1 0,-1 0 1,0-1-1,1 1 0,-1-1 0,1 1 1,-1-1-1,1 0 0,-1 1 0,1-1 1,-1 1-1,1-1 0,-1 0 0,1 1 0,0-1 1,-1 0-1,1 0 0,0 0 0,-1 1 1,1-1-1,-1 0 0,1 0 0,1 0 1,22-9 524,18-25 125,-2-10-629,-1-1 1,62-97-1,-82 111-36,-2 0 0,-1-1 0,-2 0 1,-1-1-1,-1-1 0,8-42 0,-19 70 3,0 1 0,0 0 0,0-1 0,-1 1 0,0 0 0,0-1 0,-1-6 0,0 11 0,1 1 0,0-1 0,0 1 0,0-1 0,0 1 0,-1 0 0,1-1 0,0 1 0,0-1 0,-1 1 0,1 0 0,0-1 0,-1 1 0,1 0 0,0-1 0,-1 1 0,1 0 0,0-1 0,-1 1 0,1 0 0,-1 0 0,1-1 0,-1 1 0,1 0 0,0 0 0,-1 0 0,1 0 0,-1 0 0,1 0 0,-1 0 0,-24 12 0,7 6 0,1 0 0,1 1 0,0 0 0,2 2 0,0-1 0,2 2 0,0 0 0,1 0 0,1 1 0,1 1 0,-8 34 0,15-50 0,0 0 0,1 0 0,0-1 0,0 1 0,0 0 0,1 0 0,1 0 0,-1 0 0,1 0 0,1 0 0,-1 0 0,4 9 0,-3-13 0,1 1 0,0-1 0,-1 0 0,1 0 0,0-1 0,1 1 0,-1 0 0,1-1 0,0 0 0,-1 0 0,1 0 0,0-1 0,1 1 0,-1-1 0,0 0 0,1 0 0,0 0 0,-1-1 0,1 1 0,8 0 0,0 0-643,0 0-1,-1-1 1,23-1 0,-2-2-6842</inkml:trace>
</inkml:ink>
</file>

<file path=ppt/ink/ink5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3.794"/>
    </inkml:context>
    <inkml:brush xml:id="br0">
      <inkml:brushProperty name="width" value="0.025" units="cm"/>
      <inkml:brushProperty name="height" value="0.025" units="cm"/>
    </inkml:brush>
  </inkml:definitions>
  <inkml:trace contextRef="#ctx0" brushRef="#br0">152 467 11179,'0'0'13468,"-9"3"-10889,1 0-2387,0 0 0,1 1 0,0 0 0,-1 0 1,1 0-1,1 1 0,-1 0 0,1 1 0,0-1 1,0 1-1,0 1 0,1-1 0,0 1 0,1 0 0,-8 13 1,10-16-194,-22 44-49,22-46 45,1 1 0,0-1 0,0 1 0,0-1-1,1 1 1,-1-1 0,1 1 0,-1 0 0,1-1-1,0 1 1,0-1 0,0 1 0,0 0 0,0-1-1,1 1 1,0 3 0,0-6-3,0 0 0,1 1 0,-1-1-1,0 0 1,0 0 0,1 0 0,-1 0 0,0 0 0,0 0 0,0 0 0,1-1-1,-1 1 1,0 0 0,0-1 0,0 1 0,0-1 0,0 1 0,1-1 0,-1 1-1,0-1 1,0 0 0,1-1 0,7-5 31,-1-1 1,1 0-1,-1-1 1,-1 1-1,0-2 0,0 1 1,-1-1-1,7-13 1,38-90 161,-50 111-181,14-44 168,0 3-316,-16 43 142,1 0 0,0 0-1,0 0 1,0 0 0,0 1-1,0-1 1,0 0 0,0 0-1,0 0 1,0 0 0,0 0-1,0 0 1,0 1 0,0-1-1,0 0 1,0 0 0,0 0-1,0 0 1,0 0 0,0 1-1,0-1 1,0 0 0,0 0-1,0 0 1,0 0 0,0 0-1,0 0 1,0 1 0,0-1 0,0 0-1,0 0 1,0 0 0,0 0-1,0 0 1,0 0 0,0 0-1,0 1 1,1-1 0,-1 0-1,0 0 1,0 0 0,0 0-1,0 0 1,0 0 0,0 0-1,1 0 1,-1 0 0,0 0-1,0 0 1,0 0 0,0 0-1,0 0 1,0 0 0,1 0-1,-1 0 1,0 0 0,0 0-1,0 0 1,0 0 0,0 0 0,1 0-1,-1 0 1,0 0 0,0 0-1,0 0 1,0 0 0,0 0-1,1 0 1,-1 34-186,-18 190 690,18-223-480,0 1 0,0-1 0,0 1 0,0-1 0,0 1 0,0-1 0,0 0 0,0 1 0,1-1-1,-1 1 1,0-1 0,1 1 0,-1-1 0,1 0 0,0 1 0,0-1 0,-1 0 0,1 0 0,0 0 0,0 1 0,0-1 0,2 2 0,-1-3 13,-1 0 1,0 1-1,1-1 1,-1 0-1,0 0 1,1 0-1,-1 0 1,0 0-1,1 0 0,-1-1 1,0 1-1,1 0 1,-1-1-1,0 1 1,0-1-1,1 1 1,-1-1-1,0 0 1,2-1-1,6-4 150,0 0 1,-1-1-1,0-1 0,14-15 1,2-6-157,-1-2-1,26-46 1,-40 61-31,-1 0-1,0-1 1,-1 0-1,-1-1 1,-1 0-1,7-36 1,-52 233 2,35-143 0,-1 63 0,6-98 0,0 0 0,0 0 0,0 0 0,-1 1 0,1-1 0,0 0 0,1 0 0,-1 0 0,0 0 0,0 1 0,0-1 0,1 0 0,-1 0 0,0 0 0,1 0 0,-1 0 0,1 0 0,0 0 0,-1 0 0,1 0 0,0 0 0,0 0 0,-1 0 0,1 0 0,0-1 0,1 2 0,0-2 0,-1 0 0,1 0 0,-1 0 0,0 0 0,1 0 0,-1-1 0,1 1 0,-1-1 0,0 1 0,0-1 0,1 1 0,-1-1 0,0 0 0,0 1 0,1-1 0,-1 0 0,0 0 0,1-1 0,7-6 0,-1-1 0,0 0 0,0 0 0,6-10 0,5-13 0,-1-1 0,-2-1 0,-1 0 0,19-67 0,-32 155 0,-9-2 0,4-40 0,0 1 0,1 0 0,1 0 0,0 0 0,1 1 0,1-1 0,2 19 0,-3-32 0,1 1 0,-1 0 0,0-1 0,1 1 0,-1-1 0,1 1 0,-1-1 0,1 1 0,-1-1 0,1 1 0,-1-1 0,1 1 0,-1-1 0,1 0 0,0 1 0,-1-1 0,1 0 0,0 1 0,-1-1 0,1 0 0,0 0 0,-1 0 0,1 1 0,0-1 0,-1 0 0,1 0 0,0 0 0,0 0 0,-1 0 0,1-1 0,0 1 0,-1 0 0,1 0 0,0 0 0,-1-1 0,1 1 0,0 0 0,-1 0 0,1-1 0,0 1 0,0-1 0,27-18 0,8-19 0,-2-2 0,-1-1 0,-2-2 0,43-80 0,-54 88 0,1 2 0,-1-2 0,-2 0 0,-2-1 0,24-75 0,-47 131 0,-2-1 0,-20 35 0,-15 31 0,30-50 0,1 0 0,1 1 0,3 0 0,-8 52 0,14-67 0,2 0 0,1-1 0,0 1 0,2 0 0,0 0 0,1 0 0,1-1 0,1 1 0,11 26 0,-1-8 0,-1-9 0,-2 1 0,-1 0 0,-2 1 0,-1 0 0,-1 0 0,4 60 0,-13-90 0,-1-7 0,-4-8 0,-12-58 0,7 36 0,2 0 0,2 0 0,1-1 0,2-1 0,-1-56 0,6 90-69,1 0 0,-1 0-1,1 0 1,-1 0 0,1 1 0,0-1 0,0 0-1,1 1 1,-1-1 0,0 0 0,1 1 0,0-1-1,-1 1 1,1 0 0,0 0 0,0 0 0,5-4-1,46-24-3329,-47 28 2773,0 0 1,0 0-1,-1-1 1,1 0 0,-1-1-1,0 1 1,0-1-1,0 0 1,0 0 0,-1 0-1,5-6 1,-6 0-12177</inkml:trace>
</inkml:ink>
</file>

<file path=ppt/ink/ink5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4.464"/>
    </inkml:context>
    <inkml:brush xml:id="br0">
      <inkml:brushProperty name="width" value="0.025" units="cm"/>
      <inkml:brushProperty name="height" value="0.025" units="cm"/>
    </inkml:brush>
  </inkml:definitions>
  <inkml:trace contextRef="#ctx0" brushRef="#br0">295 331 20499,'0'-1'310,"0"0"-1,0 0 1,0 0-1,0 0 1,0 0 0,0 0-1,-1 0 1,1-1-1,0 1 1,-1 0-1,1 0 1,0 0-1,-1 0 1,0 1-1,1-1 1,-1 0-1,1 0 1,-1 0-1,0 0 1,0 1-1,1-1 1,-1 0-1,-1 0 1,0 0-66,0 0 1,1 1 0,-1-1-1,0 1 1,0-1-1,1 1 1,-1 0 0,0 0-1,0 0 1,1 0-1,-1 0 1,0 0-1,-2 0 1,0 1-139,0 0 0,0 0 0,0 0 0,0 1 0,0-1 0,0 1 0,1 0 0,-1 0 0,0 0 0,1 1 0,0-1 0,-4 4 0,-26 38-97,1 2 1,3 2 0,-28 60-1,40-77-10,12-21 1,-1 0 0,2 1 0,-1 0 0,1 0 0,1 0 0,0 0 0,1 0 0,-3 21 0,5-31 0,1 1 0,-1 0 0,0-1 0,0 1 0,0-1 0,1 1 0,-1-1 0,1 1 0,-1-1 0,1 1 0,0-1 0,0 1 0,0-1 0,-1 0 0,1 1 0,0-1 0,1 0 0,-1 0 0,0 0 0,0 0 0,0 0 0,1 0 0,-1 0 0,0 0 0,1 0 0,-1-1 0,1 1 0,-1 0 0,1-1 0,-1 1 0,1-1 0,0 0 0,-1 0 0,1 1 0,2-1 0,5 0 0,0 1 0,1-2 0,-1 1 0,0-1 0,13-3 0,-3-1 0,0-1 0,0-1 0,-1 0 0,0-2 0,-1 0 0,1-1 0,26-21 0,-13 7 0,-2-2 0,0 0 0,25-33 0,-25 25 0,-3-2 0,-1 0 0,37-72 0,-53 89 0,0 0 0,-2-1 0,0 0 0,-1 0 0,-1-1 0,0 0 0,-2 0 0,-1 0 0,0 0 0,-2-22 0,0 40 0,-1-1 0,1 1 0,-1-1 0,0 1 0,0 0 0,0-1 0,0 1 0,0 0 0,-1 0 0,1 0 0,-1 0 0,0 0 0,0 0 0,0 0 0,-1 0 0,1 1 0,-1-1 0,1 1 0,-1 0 0,0 0 0,0 0 0,0 0 0,0 0 0,0 1 0,0-1 0,0 1 0,0 0 0,-1 0 0,-4-1 0,2 1 0,1 0 0,-1 1 0,1 0 0,-1 0 0,1 0 0,-1 1 0,1 0 0,0 0 0,-1 0 0,1 1 0,0-1 0,0 1 0,0 1 0,0-1 0,0 1 0,0 0 0,1 0 0,-6 4 0,-4 6 0,1 0 0,0 1 0,1 1 0,0 0 0,2 1 0,-1 0 0,2 0 0,0 1 0,1 1 0,1-1 0,1 1 0,0 0 0,1 1 0,1-1 0,1 1 0,-1 29 0,4-45-6,0 0 1,1 0-1,-1 0 1,1 1-1,0-1 0,0 0 1,0 0-1,0 0 0,0 0 1,1 0-1,-1 0 1,1-1-1,0 1 0,0 0 1,0-1-1,0 1 0,1-1 1,-1 0-1,0 0 1,1 0-1,0 0 0,-1 0 1,1-1-1,0 1 0,0-1 1,0 0-1,0 1 1,0-1-1,0-1 0,1 1 1,5 0-1,12 3-98,1-2-1,-1-1 1,40-2 0,-28 0-52,-15 1-57,-9-1 158,0 1 1,0 0-1,0 1 0,14 2 1,-21-2 65,0-1 1,0 1 0,0 0 0,0 0 0,0 0-1,0 0 1,0 0 0,0 0 0,-1 0-1,1 1 1,0-1 0,-1 0 0,1 1 0,-1 0-1,0-1 1,1 1 0,-1 0 0,0 0-1,0-1 1,0 1 0,0 0 0,0 0 0,-1 0-1,2 3 1,-1 5 87,0 0 0,0-1 0,0 1 0,-1 0 0,-1 0 0,0 0 0,0 0 0,-1-1 0,-4 16 0,-6 11-261,-18 38 0,21-53-29,-5 6-3122,0-14-4942,2-10-7862</inkml:trace>
</inkml:ink>
</file>

<file path=ppt/ink/ink5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5.876"/>
    </inkml:context>
    <inkml:brush xml:id="br0">
      <inkml:brushProperty name="width" value="0.025" units="cm"/>
      <inkml:brushProperty name="height" value="0.025" units="cm"/>
    </inkml:brush>
  </inkml:definitions>
  <inkml:trace contextRef="#ctx0" brushRef="#br0">379 245 10666,'8'-54'7254,"-5"-2"-4726,-4 47-2308,1-1 0,-1 1 1,-1-1-1,0 1 0,0 0 1,-1-1-1,0 1 0,0 1 0,-8-14 1,10 20-134,0 0 0,0 0 1,0 0-1,0 0 1,0 1-1,-1-1 0,1 0 1,-1 1-1,0-1 0,1 1 1,-1 0-1,0 0 0,0-1 1,1 1-1,-1 0 0,0 0 1,0 1-1,0-1 0,-1 0 1,1 1-1,0-1 1,0 1-1,-2-1 0,0 2-14,1-1 0,-1 1-1,1 0 1,0 0 0,-1 0-1,1 0 1,0 1-1,0-1 1,-1 1 0,1 0-1,0-1 1,-4 6 0,-5 3 33,1 1 0,1 0 0,0 1 1,0 0-1,-9 17 0,1 3 399,1 1 0,1 1 0,2 0 0,2 1 0,1 1-1,-11 66 1,14-44 16,3-1-1,2 1 1,8 98-1,-1-129-475,1-1 1,13 39-1,-10-39-5,-1 0 0,4 34 0,-11-59-37,0-1 0,0 0 0,0 1 0,0-1 0,1 0 0,-1 1 0,0-1 0,0 0 0,0 1 0,0-1 0,0 0 0,0 1 0,0-1 0,0 0-1,0 1 1,0-1 0,0 1 0,0-1 0,0 0 0,-1 1 0,1-1 0,0 0 0,0 0 0,0 1 0,0-1 0,-1 0 0,1 1 0,0-1 0,0 0 0,0 0 0,-1 1 0,1-1 0,0 0 0,-1 0 0,1 1 0,-11-10 189,-8-21 75,3-8-893,1-1-1,2 0 1,-13-68 0,-1-7-238,24 104 850,6 14-142,12 11-795,-8-11 324,-1-1-1,1 1 0,0-1 0,1 0 0,-1-1 0,0 0 1,1 0-1,14 2 0,-11-4 699,0 0-1,0 0 1,0-1 0,0-1-1,-1 0 1,1 0 0,-1-1-1,1-1 1,14-6 0,5-6 732,1-1 0,-2-1 0,-1-2 0,32-28 0,-30 23-438,-1-2 0,-2-1 0,45-57 0,-62 72-136,-1-2 0,0 1 0,-1-1-1,0 0 1,-1-1 0,-1 0 0,0 0 0,-1-1 0,-1 1-1,-1-1 1,2-21 0,-5 35-178,0 1 0,0-1-1,0 1 1,0-1 0,0 1 0,-1-1-1,1 0 1,-1 1 0,0-1 0,1 1-1,-1 0 1,0-1 0,-1 1 0,1 0-1,-3-5 1,3 6-50,-1 1-1,1-1 1,0 0 0,-1 0 0,1 0-1,-1 1 1,1-1 0,-1 0 0,1 1-1,-1 0 1,1-1 0,-1 1 0,1 0-1,-1 0 1,0 0 0,1 0 0,-1 0-1,1 0 1,-1 0 0,1 0 0,-1 1-1,0-1 1,1 1 0,-1-1 0,1 1-1,-1 0 1,0 0 0,-5 3-13,1-1 0,1 2 0,-1-1 0,1 0 0,-1 1 0,1 0 0,1 0 0,-1 1 0,-7 10 0,-33 59-27,45-74 38,-14 22 57,1 1 1,1 1-1,1 0 0,2 1 1,0 0-1,2 0 0,1 1 1,-5 46-1,11-70-57,0 0 0,0-1 1,1 1-1,-1-1 0,0 1 0,1 0 0,0-1 1,0 1-1,-1-1 0,2 1 0,-1-1 0,0 0 0,0 1 1,1-1-1,-1 0 0,1 0 0,0 0 0,0 0 1,3 3-1,-1-2 13,0 0 0,1-1 0,-1 1 0,1-1 0,0 0 0,0 0 0,0-1 0,0 1 0,8 0 0,4 0-161,0-1 0,1-1 0,-1 0 0,0-1 0,23-5 0,-33 5-273,0-1 0,0 0 0,0 0 1,-1-1-1,1 0 0,-1 0 0,0 0 0,0-1 1,6-4-1,-6 3-878,-1 0 0,1 0 0,-2 0 1,1-1-1,6-8 0,5-12-5816</inkml:trace>
</inkml:ink>
</file>

<file path=ppt/ink/ink5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6.494"/>
    </inkml:context>
    <inkml:brush xml:id="br0">
      <inkml:brushProperty name="width" value="0.025" units="cm"/>
      <inkml:brushProperty name="height" value="0.025" units="cm"/>
    </inkml:brush>
  </inkml:definitions>
  <inkml:trace contextRef="#ctx0" brushRef="#br0">1 413 13100,'0'0'10245,"9"-1"-8911,8-3-1039,-1-1 0,1 0 0,-1-1 0,0-1-1,-1-1 1,1 0 0,-1-1 0,-1-1 0,0 0 0,0 0-1,-1-2 1,-1 0 0,23-26 0,-23 24-26,-1-1 1,-1 0 0,0-1-1,0 0 1,-2 0-1,0-1 1,-1 0-1,-1 0 1,0-1-1,-1 0 1,-1 0-1,-1 0 1,2-29-1,-5 47-267,-1 1 1,1-1-1,0 0 0,0 0 0,0 0 1,-1 0-1,1 1 0,0-1 0,0 0 1,0 0-1,-1 0 0,1 0 1,0 0-1,0 0 0,0 0 0,-1 0 1,1 0-1,0 0 0,0 0 0,-1 0 1,1 0-1,0 0 0,0 0 0,-1 0 1,1 0-1,0 0 0,0 0 0,-1 0 1,1 0-1,0 0 0,0 0 0,0 0 1,-1 0-1,1 0 0,0-1 0,0 1 1,0 0-1,-1 0 0,1 0 0,0 0 1,0-1-1,0 1 0,0 0 1,-1 0-1,1 0 0,0-1 0,0 1 1,0 0-1,0 0 0,0-1 0,0 1 1,0 0-1,0 0 0,0-1 0,0 1 1,0 0-1,0 0 0,0 0 0,0-1 1,0 1-1,0 0 0,0 0 0,0-1 1,0 1-1,0 0 0,0 0 0,1-1 1,-14 17 30,-8 27-33,1 1 0,-19 69 0,16-44 0,21-63 0,-3 6 0,1 1 0,0 0 0,1 0 0,-3 22 0,6-34 0,0 0 0,0-1 0,0 1 0,0 0 0,0-1 0,1 1 0,-1 0 0,0-1 0,0 1 0,1 0 0,-1-1 0,0 1 0,0-1 0,1 1 0,-1-1 0,1 1 0,-1-1 0,1 1 0,-1-1 0,1 1 0,-1-1 0,1 1 0,-1-1 0,1 1 0,-1-1 0,1 0 0,0 0 0,-1 1 0,1-1 0,0 0 0,-1 0 0,1 0 0,0 1 0,-1-1 0,1 0 0,0 0 0,-1 0 0,1 0 0,0 0 0,-1-1 0,1 1 0,0 0 0,-1 0 0,1 0 0,0 0 0,-1-1 0,1 1 0,0 0 0,-1-1 0,2 0 0,34-17 0,9-19-2861,-31 22-60,0 0 0,-1-1-1,0 0 1,16-30 0,-12 12-5300</inkml:trace>
</inkml:ink>
</file>

<file path=ppt/ink/ink5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6.853"/>
    </inkml:context>
    <inkml:brush xml:id="br0">
      <inkml:brushProperty name="width" value="0.025" units="cm"/>
      <inkml:brushProperty name="height" value="0.025" units="cm"/>
    </inkml:brush>
  </inkml:definitions>
  <inkml:trace contextRef="#ctx0" brushRef="#br0">217 1 12716,'0'0'9091,"-4"13"-7815,-15 53 328,-3-1-1,-3-1 1,-3-2 0,-58 97-1,85-156-1711,0-1 0,0 0-1,-1 0 1,1 0-1,0 0 1,-1-1-1,1 1 1,-1 0-1,0 0 1,1-1-1,-1 1 1,-2 0 0,3-2-233,0-1 1,1 1 0,-1-1-1,0 0 1,0 0 0,1 1-1,-1-1 1,1 0 0,-1 0-1,1 0 1,-1 1 0,1-1 0,0 0-1,-1 0 1,1 0 0,0 0-1,-1 0 1,1 0 0,0 0-1,0 0 1,0 0 0,0 0 0,0 0-1,0 0 1,0 0 0,1 0-1,-1-1 1,-2-30-6755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3.996"/>
    </inkml:context>
    <inkml:brush xml:id="br0">
      <inkml:brushProperty name="width" value="0.025" units="cm"/>
      <inkml:brushProperty name="height" value="0.025" units="cm"/>
    </inkml:brush>
  </inkml:definitions>
  <inkml:trace contextRef="#ctx0" brushRef="#br0">91 91 7143,'0'0'8926,"-4"17"-7095,-11 50-825,-11 43 520,-20 197-1,47-290-1484,5-19-81,9-28-31,96-303-6723,-50 134 2138,-52 177 5116,-9 23-439,0-1-1,0 0 0,0 0 1,-1 0-1,1 0 1,0 0-1,0 0 0,0 0 1,0 0-1,0 1 0,0-1 1,0 0-1,0 0 0,1 0 1,-1 0-1,0 0 0,0 0 1,0 0-1,0 0 0,0 1 1,0-1-1,0 0 1,0 0-1,0 0 0,0 0 1,0 0-1,0 0 0,0 0 1,0 0-1,0 0 0,0 0 1,1 0-1,-1 0 0,0 1 1,0-1-1,0 0 1,0 0-1,0 0 0,0 0 1,0 0-1,0 0 0,1 0 1,-1 0-1,0 0 0,0 0 1,0 0-1,0 0 0,0 0 1,0 0-1,0 0 1,0 0-1,1 0 0,-1 0 1,0 0-1,0 0 0,0 0 1,0-1-1,0 1 0,0 0 1,0 0-1,0 0 0,0 0 1,0 0-1,1 0 1,-1 0-1,0 0 0,0 0 1,0 0-1,0-1 0,0 39 2477,-22 102 1004,14-101-2351,2-1 0,-2 56 0,8-99-1010,1 0-1,1 1 1,-1-1-1,1 0 1,0 0 0,0 1-1,3-6 1,4-9 29,13-42 40,-16 41-314,1 0-1,1 0 1,1 1-1,0-1 1,1 2-1,1 0 1,14-18-1,-24 36 84,-1-1 0,1 0-1,-1 1 1,1-1 0,-1 0-1,1 1 1,-1-1 0,1 1-1,0-1 1,-1 1 0,1-1-1,0 1 1,-1-1 0,1 1-1,0 0 1,-1-1 0,1 1-1,0 0 1,0 0 0,0 0-1,-1 0 1,1-1-1,0 1 1,0 0 0,0 0-1,-1 0 1,1 1 0,0-1-1,1 0 1,-1 1 8,0 0-1,0 0 1,0 1 0,0-1-1,0 0 1,0 0 0,-1 1-1,1-1 1,-1 0 0,1 1-1,-1-1 1,1 0 0,-1 1-1,0-1 1,1 2 0,2 65 107,-4-59-93,2 107 363,12-140 0,24-74 310,-23 58-513,27-56 0,-40 94-156,0 0 0,0-1 0,0 1 0,1 0 0,-1 0 0,1 0-1,-1 0 1,1 0 0,0 1 0,0-1 0,-1 0 0,4-1 0,-5 3-3,1 0 1,-1 0-1,1 0 1,-1 0-1,1 0 1,-1 0-1,1 0 1,-1 0-1,0 0 1,1 0-1,-1 0 0,1 0 1,-1 0-1,1 0 1,-1 1-1,1-1 1,-1 0-1,1 0 1,-1 0-1,0 1 0,1-1 1,-1 0-1,1 1 1,-1-1-1,0 0 1,1 1-1,-1-1 1,0 0-1,0 1 1,1-1-1,-1 1 0,0-1 1,0 1-1,1-1 1,-1 1-1,2 6 97,0 0 1,0 0-1,0 0 0,-1 1 0,0-1 0,0 12 0,-2 179 707,-1-166-4834,-9-61-920,-5-4-2866</inkml:trace>
</inkml:ink>
</file>

<file path=ppt/ink/ink5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7.195"/>
    </inkml:context>
    <inkml:brush xml:id="br0">
      <inkml:brushProperty name="width" value="0.025" units="cm"/>
      <inkml:brushProperty name="height" value="0.025" units="cm"/>
    </inkml:brush>
  </inkml:definitions>
  <inkml:trace contextRef="#ctx0" brushRef="#br0">0 73 15855,'0'0'13004,"62"12"-12715,-35 8-193,-3 2-64,2 2-257,-5-2-1600,-3-1-2275,-1-3-1986,-4-8-5349</inkml:trace>
  <inkml:trace contextRef="#ctx0" brushRef="#br0" timeOffset="1">378 1 11691,'0'0'14510,"9"76"-14478,-9-46 0,0-2-352,0-5-962,0-6-1600,0-7-1859</inkml:trace>
</inkml:ink>
</file>

<file path=ppt/ink/ink5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7.550"/>
    </inkml:context>
    <inkml:brush xml:id="br0">
      <inkml:brushProperty name="width" value="0.025" units="cm"/>
      <inkml:brushProperty name="height" value="0.025" units="cm"/>
    </inkml:brush>
  </inkml:definitions>
  <inkml:trace contextRef="#ctx0" brushRef="#br0">84 1 22774,'0'0'1756,"0"12"-267,1 296 3273,-1-303-4748,0 0 0,0-1 1,1 1-1,0 0 0,0-1 0,0 1 0,0-1 0,1 1 1,-1-1-1,1 0 0,0 1 0,5 5 0,-6-9-10,0 0-1,-1 0 1,1-1-1,0 1 1,0 0-1,1 0 1,-1-1-1,0 1 1,0-1 0,0 1-1,0-1 1,1 1-1,-1-1 1,0 0-1,0 1 1,1-1-1,-1 0 1,2 0-1,0 0 7,0-1-1,0 0 0,0 1 1,0-1-1,0 0 0,0 0 1,-1-1-1,1 1 0,0-1 1,-1 1-1,3-3 0,12-9-119,-11 8 5,-1 1 0,1-1 0,0 1 0,-1 1 0,2-1 0,-1 1-1,0 0 1,1 0 0,0 0 0,-1 1 0,1 0 0,0 1-1,0-1 1,12 0 0,-18 3 100,0-1 0,0 0 0,0 0 0,0 1 0,0-1 0,0 0-1,0 1 1,0-1 0,-1 1 0,1-1 0,0 1 0,0-1 0,0 1 0,-1 0 0,1-1-1,0 1 1,-1 0 0,1 0 0,0 0 0,-1-1 0,1 1 0,-1 0 0,1 0 0,-1 0 0,1 2-1,2 33 47,-3-28-5,-1-1 0,-1 1 0,1-1 1,-1 1-1,0-1 0,-1 0 0,-3 8 1,0-7 79,0-1 0,0 0 0,-1 0 0,0 0 0,0-1 0,0 0 0,-1-1 0,0 1 0,0-1 0,-1-1 0,1 0 0,-1 0 0,-12 3 0,6-2 70,0-1 0,-1-1 0,1 0 0,-1-1 0,1-1 0,-1-1 0,-19-1 0,34 1-209,-1 0 1,1 0-1,-1-1 1,1 1-1,0 0 1,-1-1-1,1 1 0,-1-1 1,1 1-1,0-1 1,0 0-1,-1 0 1,1 1-1,0-1 0,0 0 1,0 0-1,0 0 1,0 0-1,0-1 1,0 1-1,0 0 0,0 0 1,1 0-1,-1-1 1,0 1-1,1 0 1,-1-1-1,1 1 0,-1-1 1,1 1-1,0-1 1,0 1-1,-1-3 1,1 1-119,1 1 1,-1-1 0,0 0 0,0 1-1,1-1 1,0 0 0,-1 1-1,1-1 1,0 1 0,0 0 0,1-1-1,-1 1 1,0 0 0,1-1 0,-1 1-1,1 0 1,0 0 0,2-2-1,50-34-10530,-23 19 2098</inkml:trace>
</inkml:ink>
</file>

<file path=ppt/ink/ink5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8.065"/>
    </inkml:context>
    <inkml:brush xml:id="br0">
      <inkml:brushProperty name="width" value="0.025" units="cm"/>
      <inkml:brushProperty name="height" value="0.025" units="cm"/>
    </inkml:brush>
  </inkml:definitions>
  <inkml:trace contextRef="#ctx0" brushRef="#br0">0 600 21332,'0'0'11056,"11"-10"-10725,14-12-311,-1-1 0,28-34 0,-45 50-21,-1 0 0,0-1 1,-1 0-1,0-1 0,0 1 0,-1-1 0,0 1 1,0-2-1,-1 1 0,0 0 0,-1 0 0,0-1 1,0 1-1,0-18 0,-2 26 1,0 0 0,0 1 0,0-1 0,0 0 0,-1 1 0,1-1 0,0 0 0,0 1 0,-1-1 0,1 0 0,0 1 0,-1-1 0,1 1 0,-1-1 0,1 1 0,-1-1 0,1 1 0,-1-1 0,1 1 0,-1-1 0,1 1 0,-1 0 0,0-1 0,1 1 0,-1 0 0,0-1 0,1 1 0,-1 0 0,0 0 0,1 0 0,-1 0 0,0-1 0,1 1 0,-1 0 0,0 0 0,1 0 0,-1 1 0,0-1 0,0 0 0,1 0 0,-1 0 0,0 0 0,1 1 0,-1-1 0,1 0 0,-1 1 0,0-1 0,1 0 0,-1 1 0,-3 1 0,0 0 0,0 0 0,1 0 0,-1 0 0,1 1 0,0 0 0,-5 4 0,-2 7 0,0 0 0,1 1 0,1 0 0,0 1 0,1 0 0,1 0 0,1 0 0,0 1 0,1 0 0,0 0 0,2 0 0,0 0 0,1 29 0,0-44 0,1 1 0,0-1 0,1 1 0,-1-1 0,0 0 0,1 1 0,-1-1 0,1 1 0,0-1 0,0 0 0,0 0 0,0 1 0,0-1 0,0 0 0,0 0 0,1 0 0,-1 0 0,1 0 0,0-1 0,-1 1 0,1 0 0,2 1 0,-1-2 0,0 0 0,1 1 0,-1-1 0,0-1 0,0 1 0,1 0 0,-1-1 0,0 0 0,1 1 0,-1-1 0,0-1 0,1 1 0,-1 0 0,4-2 0,5-1 0,0 0 0,0-2 0,-1 1 0,0-1 0,1-1 0,-2 0 0,19-13 0,11-15 0,-1-1 0,-1-3 0,60-78 0,-74 84 0,-2-1 0,-2-1 0,-1 0 0,-1-2 0,22-67 0,-36 94 0,-2-1 0,1 1 0,-1 0 0,-1-1 0,0 1 0,0-1 0,-2-18 0,1 27 0,0 0 0,0 0 0,0 0 0,-1 0 0,1 0 0,0 0 0,-1 0 0,1 0 0,-1 1 0,1-1 0,-1 0 0,0 0 0,1 0 0,-1 1 0,0-1 0,1 0 0,-1 1 0,0-1 0,0 0 0,0 1 0,1-1 0,-1 1 0,0-1 0,0 1 0,0 0 0,0-1 0,0 1 0,0 0 0,0 0 0,0 0 0,0-1 0,0 1 0,0 0 0,0 0 0,0 1 0,0-1 0,0 0 0,0 0 0,0 0 0,-2 1 0,-2 1 0,1-1 0,-1 1 0,0 0 0,1 0 0,-1 1 0,1-1 0,-5 4 0,-8 9 0,1 2 0,1-1 0,0 2 0,2 0 0,0 0 0,0 1 0,2 1 0,1 0 0,0 0 0,1 1 0,1 1 0,2-1 0,0 1 0,-6 44 0,11-57 0,0-1 0,1 0 0,0 0 0,1 0 0,0 1 0,0-1 0,0 0 0,1 0 0,0 0 0,1 0 0,0-1 0,6 14 0,-5-17 0,-1 1 0,1-1 0,0 0 0,0 0 0,0 0 0,0-1 0,1 1 0,0-1 0,-1 0 0,1 0 0,0 0 0,1-1 0,-1 0 0,0 0 0,1 0 0,-1-1 0,1 0 0,-1 0 0,8 0 0,37 3-867,-17-7-2537,-21-1-5521</inkml:trace>
</inkml:ink>
</file>

<file path=ppt/ink/ink5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8.392"/>
    </inkml:context>
    <inkml:brush xml:id="br0">
      <inkml:brushProperty name="width" value="0.025" units="cm"/>
      <inkml:brushProperty name="height" value="0.025" units="cm"/>
    </inkml:brush>
  </inkml:definitions>
  <inkml:trace contextRef="#ctx0" brushRef="#br0">1 1 13485,'0'0'19122</inkml:trace>
</inkml:ink>
</file>

<file path=ppt/ink/ink5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38:08.765"/>
    </inkml:context>
    <inkml:brush xml:id="br0">
      <inkml:brushProperty name="width" value="0.025" units="cm"/>
      <inkml:brushProperty name="height" value="0.025" units="cm"/>
    </inkml:brush>
  </inkml:definitions>
  <inkml:trace contextRef="#ctx0" brushRef="#br0">41 1038 18802,'0'0'2242,"-9"7"272,-22 22-971,31-29-1532,0 0-1,1 0 1,-1 0-1,0 0 1,0 0 0,1 0-1,-1 0 1,0 0-1,0 0 1,0 0 0,1 0-1,-1 0 1,0 0-1,0 0 1,0 1 0,1-1-1,-1 0 1,0 0-1,0 0 1,0 0 0,0 0-1,1 1 1,-1-1-1,0 0 1,0 0-1,0 0 1,0 1 0,0-1-1,0 0 1,0 0-1,1 0 1,-1 1 0,0-1-1,0 0 1,0 0-1,0 0 1,0 1 0,0-1-1,0 0 1,0 0-1,0 1 1,0-1 0,0 0-1,0 0 1,0 0-1,0 1 1,-1-1-1,1 0 1,0 0 0,0 0-1,0 1 1,0-1-1,0 0 1,0 0 0,0 0-1,-1 1 1,1-1-1,0 0 1,0 0 0,0 0-1,-1 0 1,26 1 237,-1-1 0,0-1 0,1-2-1,-1 0 1,25-7 0,123-42 876,-102 30-805,964-327 1926,428-128-2674,-1271 423 1499,345-52 0,-494 104-1342,-6 1-2396,-14-3-6045</inkml:trace>
</inkml:ink>
</file>

<file path=ppt/ink/ink5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40:42.140"/>
    </inkml:context>
    <inkml:brush xml:id="br0">
      <inkml:brushProperty name="width" value="0.025" units="cm"/>
      <inkml:brushProperty name="height" value="0.025" units="cm"/>
    </inkml:brush>
  </inkml:definitions>
  <inkml:trace contextRef="#ctx0" brushRef="#br0">10151 278 12684,'-156'-24'2559,"-238"-8"1,-161 33-3158,371 2 972,-1295-28 2242,1298 15-2472,-1473-68 117,-2 68-271,-256 196 378,1649-144 283,-422 125-1,580-133-508,2 4 0,2 5 1,2 5-1,2 3 0,2 5 0,-154 120 0,226-158-145,2 1 1,0 1-1,2 0 0,0 2 0,-31 45 1,46-60-7,0 0 0,1 0 1,-1 0-1,1 0 0,1 0 0,-1 1 1,2-1-1,-1 1 0,1 0 1,0-1-1,0 1 0,1 0 1,0 0-1,0 0 0,1-1 1,0 1-1,1 0 0,-1-1 1,1 1-1,1-1 0,0 1 1,0-1-1,0 0 0,1 0 0,0 0 1,5 7-1,16 17 5,1 0 0,1-2-1,2-1 1,1-1 0,47 32 0,-1-8 83,106 52 1,-70-50 143,2-6 1,2-4 0,1-6-1,174 33 1,499 37 24,2783 22-162,-1263-281-455,-772-75-135,-1070 124 100,562-199-1,-736 187 429,-231 86-12,-1-3-1,85-57 1,-128 75 32,-1 0-1,0-1 1,-1-1 0,0-1 0,-1 0 0,-1-1-1,14-23 1,-23 31 23,0 0-1,-1 0 1,0 0 0,-1-1 0,0 0-1,-1 0 1,0 0 0,-1 0-1,0 0 1,0 0 0,-1-1-1,-1 1 1,0-1 0,-1 1-1,0 0 1,-4-19 0,0 13-27,-1 0 0,-1 1 0,0 0 0,-2 1 0,1 0 0,-2 0-1,0 0 1,0 2 0,-2-1 0,-20-19 0,-1 3-35,-1 2 0,-2 1 0,-43-24 0,-5 4-66,-2 4-1,-1 4 1,-2 4-1,-161-40 1,-389-43-230,-444 41-1447,-5 99-2001,783-8-970</inkml:trace>
</inkml:ink>
</file>

<file path=ppt/ink/ink5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10:40:43.353"/>
    </inkml:context>
    <inkml:brush xml:id="br0">
      <inkml:brushProperty name="width" value="0.025" units="cm"/>
      <inkml:brushProperty name="height" value="0.025" units="cm"/>
    </inkml:brush>
  </inkml:definitions>
  <inkml:trace contextRef="#ctx0" brushRef="#br0">9095 294 18674,'-1683'-130'-604,"776"21"-282,-5 54 1495,-1026 148-3823,1869-86 2948,-1039 113-736,11 61 5158,536-38-2736,436-102-1047,2 5 1,-161 86 0,253-116-320,2 1 0,0 1 0,1 2 0,1 1 0,-37 37 0,56-50-67,0 1-1,1 1 1,0-1-1,0 1 1,1 0-1,0 1 1,1-1-1,0 1 0,1 0 1,0 0-1,1 1 1,0-1-1,1 1 1,0 0-1,1 0 1,0-1-1,1 1 1,0 0-1,3 16 1,1-11-45,0 1 0,2-1 0,0 0 0,1-1 0,0 0 0,2 0 0,0 0 0,0-1 0,2-1 0,0 0 0,23 24 0,-2-6 25,3-2 0,0-1 0,58 36 0,-7-14 205,3-4-1,133 52 0,199 47 636,-408-142-793,580 178 402,8-26 1,944 119-1,338-161-360,7-129 16,-1289 5-56,1134-29 31,-1-55-206,1098-217-3279,-1997 180 1673,-16-50 1352,-704 151 1541,-2-6 0,196-90 1,-289 117-899,-1-2 0,-1 0 0,0-1 0,-1-1 0,24-22 0,-38 32-200,1 0 0,-1 0 1,-1 0-1,1 0 0,0-1 0,-1 1 1,0-1-1,1 0 0,-2 0 0,1 0 0,0 0 1,-1 0-1,0 0 0,1 0 0,-2-1 0,1 1 1,0 0-1,-1 0 0,0-1 0,0 1 0,0 0 1,-1-1-1,1 1 0,-1 0 0,0-1 0,0 1 1,-1 0-1,1 0 0,-1 0 0,0 0 1,0 0-1,0 1 0,-4-6 0,-7-4-105,0 1 1,-1 0-1,0 0 0,0 2 0,-1 0 1,-1 0-1,0 2 0,0 0 1,-32-11-1,-19-5-1005,-2 2 0,0 4 1,-95-13-1,-87 1-3580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4.527"/>
    </inkml:context>
    <inkml:brush xml:id="br0">
      <inkml:brushProperty name="width" value="0.025" units="cm"/>
      <inkml:brushProperty name="height" value="0.025" units="cm"/>
    </inkml:brush>
  </inkml:definitions>
  <inkml:trace contextRef="#ctx0" brushRef="#br0">87 134 15695,'0'0'1996,"-6"10"-1504,0 1-265,1 0 1,1 0 0,-1 1 0,2 0-1,0-1 1,0 1 0,1 1 0,0 23-1,-10 117 1925,12-258-1130,17-131 0,-15 231-825,0 14-67,0 34-8,0 62 1,-2-88-115,1 73 60,-17 123 0,21-380 263,7 69-170,17-194 345,-39 368-282,-22 88 1,13-75-172,15-62-83,3-17-282,-1 0 0,0-1-1,0 1 1,-8 16 0,6-23-2352,-1-5-2653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5.179"/>
    </inkml:context>
    <inkml:brush xml:id="br0">
      <inkml:brushProperty name="width" value="0.025" units="cm"/>
      <inkml:brushProperty name="height" value="0.025" units="cm"/>
    </inkml:brush>
  </inkml:definitions>
  <inkml:trace contextRef="#ctx0" brushRef="#br0">1 481 15855,'0'0'2626,"36"-55"-2529,5 27 831,15-6 706,12-7-385,5 3-384,10-1-577,4-1-192,-2 7 0,-10 3-64,-4 7-160,-10 5-608,-7 4-898,-8-1-224,-5-1-384,-7-9-2242,-4-7-8200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102"/>
    </inkml:context>
    <inkml:brush xml:id="br0">
      <inkml:brushProperty name="width" value="0.025" units="cm"/>
      <inkml:brushProperty name="height" value="0.025" units="cm"/>
    </inkml:brush>
  </inkml:definitions>
  <inkml:trace contextRef="#ctx0" brushRef="#br0">148 171 15022,'0'0'4799,"0"13"-4377,7 79 363,5 0 0,30 122-1,-39-204-1019,2 24-1767,-6-33 1919,1 0-1,0-1 1,0 1-1,0 0 0,-1-1 1,1 1-1,0 0 1,-1-1-1,1 1 1,0-1-1,-1 1 1,1-1-1,-1 1 1,1-1-1,-1 1 1,1-1-1,-1 1 0,0-1 1,1 1-1,-1-1 1,1 0-1,-1 0 1,0 1-1,1-1 1,-1 0-1,0 0 1,1 1-1,-1-1 0,0 0 1,1 0-1,-1 0 1,0 0-1,0 0 1,1 0-1,-1 0 1,0-1-1,1 1 1,-1 0-1,0 0 0,1 0 1,-1-1-1,0 1 1,-6-3-183,1 1-1,-1-1 1,1 0 0,0 0 0,0-1-1,0 0 1,0 0 0,1 0-1,-1-1 1,1 0 0,0 0 0,1 0-1,-5-7 1,-6-8 53,1 0 0,-15-31 0,20 36 430,2-1 1,0 0-1,1 0 1,0 0-1,2-1 0,0 0 1,-3-23-1,7 30 48,-1 1 0,2-1 0,-1 0 0,1 1-1,1-1 1,0 0 0,0 1 0,1 0 0,0 0 0,0 0 0,1 0 0,1 0-1,-1 1 1,10-14 0,-2 7-68,0 0 0,1 1-1,0 1 1,1 0 0,0 1-1,1 0 1,1 1 0,0 1 0,0 1-1,1 0 1,0 1 0,1 0-1,-1 2 1,1 0 0,1 1 0,-1 1-1,1 0 1,-1 2 0,37-1 0,-54 3-174,1 0 1,-1 0 0,0 0 0,0 0 0,1 0-1,-1 1 1,0-1 0,0 0 0,1 1 0,-1-1-1,0 1 1,0-1 0,0 1 0,0 0 0,0-1-1,0 1 1,0 0 0,0 0 0,0 0 0,0 0-1,0 0 1,0 0 0,-1 0 0,1 0 0,0 0-1,-1 0 1,1 0 0,-1 0 0,1 0 0,-1 1 0,1-1-1,-1 0 1,0 0 0,0 1 0,1-1 0,-1 0-1,0 0 1,0 1 0,-1-1 0,1 0 0,0 2-1,-1 2 187,0 0-1,0-1 1,-1 1-1,0 0 1,1-1-1,-1 0 1,-1 1-1,1-1 1,-1 0-1,-3 4 1,-36 37 1078,-2-3 0,-79 60-1,89-76-981,43-29-5824,15-13 1315,6-9-2336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458"/>
    </inkml:context>
    <inkml:brush xml:id="br0">
      <inkml:brushProperty name="width" value="0.025" units="cm"/>
      <inkml:brushProperty name="height" value="0.025" units="cm"/>
    </inkml:brush>
  </inkml:definitions>
  <inkml:trace contextRef="#ctx0" brushRef="#br0">99 0 9961,'0'0'9140,"-7"9"-6039,-1 3-2621,0 1 0,1-1 0,0 1 0,2 1 0,-1-1 0,1 1 0,1 0 0,1 0 0,0 1 0,1-1 0,-1 20 0,1-7-378,2-1 1,1 0-1,1 1 0,2-1 0,0 0 0,2-1 0,0 1 0,15 32 0,-7-27-498,-10-24-83,0 0 0,-1 0 1,0 1-1,0-1 0,-1 1 0,3 13 0,-5-20 392,0-1 0,-1 0 0,1 1 0,0-1 0,0 0 0,0 1 0,0-1 0,-1 0-1,1 0 1,0 1 0,0-1 0,-1 0 0,1 0 0,0 1 0,-1-1 0,1 0 0,0 0 0,0 0 0,-1 0 0,1 1 0,0-1 0,-1 0-1,1 0 1,0 0 0,-1 0 0,1 0 0,-1 0 0,1 0 0,0 0 0,-1 0 0,1 0 0,0 0 0,-1 0 0,1 0 0,0 0 0,-1 0-1,1-1 1,0 1 0,-1 0 0,1 0 0,0 0 0,-1-1 0,-17-6-2324,11 1 1250,0 0 1,1 0-1,0-1 0,0 0 0,0 0 1,-8-15-1,-13-27-4727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6.799"/>
    </inkml:context>
    <inkml:brush xml:id="br0">
      <inkml:brushProperty name="width" value="0.025" units="cm"/>
      <inkml:brushProperty name="height" value="0.025" units="cm"/>
    </inkml:brush>
  </inkml:definitions>
  <inkml:trace contextRef="#ctx0" brushRef="#br0">1 155 4548,'0'-8'6438,"0"3"-5965,-1 0-1,2 0 0,-1 1 0,1-1 1,-1 0-1,1 1 0,0-1 0,1 0 0,-1 1 1,1 0-1,0-1 0,0 1 0,1 0 1,-1 0-1,1 0 0,-1 0 0,1 0 0,1 1 1,-1-1-1,0 1 0,1 0 0,0 0 1,6-4-1,5 0-81,1 0 0,0 1 0,1 0 0,-1 1 0,1 1 0,0 1 0,0 1 0,0 0 0,1 1 0,-1 0 0,20 3 0,-35-2-373,1 0 0,-1 0-1,1 0 1,-1 0 0,1 0-1,-1 0 1,0 1 0,1-1-1,-1 1 1,1 0 0,-1 0-1,0 0 1,0 0 0,1 0-1,-1 0 1,0 1 0,0-1-1,0 1 1,0-1 0,-1 1-1,1 0 1,0-1 0,-1 1-1,1 0 1,-1 0 0,1 0-1,-1 1 1,0-1 0,0 0-1,0 0 1,0 1 0,-1-1-1,1 0 1,-1 1 0,1-1-1,-1 1 1,0-1 0,0 1-1,0-1 1,0 1 0,0-1-1,0 1 1,-2 2 0,-1 10 282,0 1 0,-2-1 0,0-1 0,-1 1 1,-10 19-1,-16 26 292,-24 52 1056,51-99-1514,0 0 0,1 1-1,0 0 1,1-1 0,0 1-1,0 22 1,3-34-142,0 0 1,0 0-1,1 0 0,-1 0 0,1 1 1,-1-1-1,1 0 0,0 0 1,-1-1-1,1 1 0,0 0 0,1 0 1,-1 0-1,0-1 0,0 1 1,1 0-1,-1-1 0,1 1 0,-1-1 1,1 0-1,0 1 0,-1-1 1,1 0-1,0 0 0,0 0 0,0 0 1,0-1-1,0 1 0,0 0 1,4 0-1,9 2-151,0 0 1,0-2-1,24 1 0,11 2-451,-46-3 288,0 0-1,0 0 1,0 1 0,0-1-1,0 1 1,0 0-1,0 0 1,-1 0 0,1 1-1,-1-1 1,5 5 0,16 23-9626,-14-17-3067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29.419"/>
    </inkml:context>
    <inkml:brush xml:id="br0">
      <inkml:brushProperty name="width" value="0.025" units="cm"/>
      <inkml:brushProperty name="height" value="0.025" units="cm"/>
    </inkml:brush>
  </inkml:definitions>
  <inkml:trace contextRef="#ctx0" brushRef="#br0">3063 586 17136,'-16'-35'1,"-2"0"-1,-1 2 0,-2 0 1,-1 2-1,-34-37 0,41 52 38,-1 1 0,0 1 0,-1 1 1,-1 0-1,0 1 0,-1 1 0,0 1 0,0 1 0,-1 0 0,0 2 0,-23-6 0,-9 2 78,-1 2-1,0 2 1,0 3-1,-1 2 1,1 2-1,0 3 1,-92 16-1,25 7 238,1 4-1,-144 58 0,-237 120 2465,374-145-1364,-217 144 0,288-168-1314,1 3 1,2 2 0,3 3 0,1 1 0,2 3-1,3 1 1,2 2 0,3 2 0,2 2 0,2 1-1,3 2 1,3 1 0,2 1 0,4 1 0,-29 131-1,39-124-129,3 1 0,3-1 0,3 1 0,4 0 0,2 0-1,23 125 1,-16-150-13,3-1 0,1-1 0,2 0 0,2-1 0,2-1 0,2-1 0,1 0 0,3-2 0,1-1 0,2-1-1,40 41 1,-37-49 15,0-1-1,2-2 1,1-1-1,1-1 1,2-2-1,0-2 1,1-2-1,0-1 1,2-2-1,0-2 1,1-1-1,78 12 1,-72-19 9,1-2 1,0-2-1,0-2 0,0-3 1,0-1-1,0-3 0,-1-2 1,0-2-1,-1-2 0,0-2 1,53-25-1,-8-5 78,-3-5 0,-1-3 0,124-101 0,212-230 199,-283 239-122,160-214 1,-228 260-123,-5-3 1,-5-4 0,72-162-1,-110 206-26,-2 0-1,-4-2 0,-2-1 0,-3 0 1,-3-1-1,-3 0 0,-2 0 0,-4-1 0,-6-73 1,-1 101-7,0 1 0,-3 0 0,-1 0 1,-2 1-1,-1 0 0,-2 1 0,-25-47 0,24 58 1,-1 0-1,-1 1 1,-1 1-1,-1 1 1,0 0-1,-2 1 1,-1 2-1,-1 0 0,0 1 1,-40-23-1,36 26 17,-1 2-1,-1 0 1,1 2-1,-2 1 1,1 2-1,-2 0 0,1 2 1,-37-2-1,24 6 14,0 2-1,0 2 1,0 1-1,1 3 0,-55 13 1,8 8-81,0 3 1,2 4-1,2 5 0,-143 86 0,-401 313-4661,565-390 3403,-152 113-4691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45:55.379"/>
    </inkml:context>
    <inkml:brush xml:id="br0">
      <inkml:brushProperty name="width" value="0.025" units="cm"/>
      <inkml:brushProperty name="height" value="0.025" units="cm"/>
    </inkml:brush>
  </inkml:definitions>
  <inkml:trace contextRef="#ctx0" brushRef="#br0">6071 408 8648,'0'0'4831,"-9"-8"-4713,-5-3-92,-6-6 84,0 1 0,-1 0 0,-1 2 0,-32-16 0,-52-11 775,-2 5-1,-190-39 1,189 62-426,1 5 0,-153 8 0,12 1-203,-107-17 137,-242-4 570,419 22-53,-238 34 0,-6 34-995,-423 127 0,740-165 118,2 5 1,1 5 0,3 3-1,1 6 1,3 3-1,2 5 1,3 3 0,2 5-1,-124 121 1,124-98-73,5 3 0,3 4 0,5 3 0,-74 128 0,107-152 64,3 2-1,5 2 1,2 1 0,4 2 0,4 0 0,-27 164 0,41-161 11,4 0 1,5 111 0,5-145-54,2-1 1,2 1-1,3-1 1,2-1-1,21 56 0,-10-49-7,2-1 0,3-1 0,2-2 0,3-1 0,1-1 0,46 51 0,-24-41-34,1-3-1,4-3 0,1-2 1,72 46-1,-25-29-46,220 104 1,133 9 187,-154-87-27,462 81 0,333-14 110,-473-100 228,-448-55-330,269-23 1,-337 3-57,0-5 0,-1-4 0,-2-6 0,0-5 0,-2-4 0,-2-5 0,168-90 0,-233 105 95,-1-1 1,-2-2 0,-1-2-1,-1-1 1,-2-2-1,-1-1 1,-2-2-1,-2-1 1,-1-1 0,-2-2-1,-2 0 1,-1-2-1,-3-1 1,24-66-1,16-72 23,-7-2 0,-9-3 0,-7-1 0,-9-2 0,-8-1-1,-5-201 1,-17 280-17,-5 0 0,-6 0 0,-3 1 0,-6 1 0,-5 1 0,-4 1 0,-51-119 0,49 153 103,-3 1 0,-3 2 0,-3 2 0,-3 1 0,-3 3 0,-2 2 0,-4 1-1,-2 4 1,-3 1 0,-110-82 0,82 82-286,-2 4-1,-3 4 0,-2 4 1,-1 4-1,-181-52 0,-117 0-2510,-7 26-3553,197 35-386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7.480"/>
    </inkml:context>
    <inkml:brush xml:id="br0">
      <inkml:brushProperty name="width" value="0.025" units="cm"/>
      <inkml:brushProperty name="height" value="0.025" units="cm"/>
    </inkml:brush>
  </inkml:definitions>
  <inkml:trace contextRef="#ctx0" brushRef="#br0">0 51 18514,'0'0'8968,"60"-50"-32286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7:00.039"/>
    </inkml:context>
    <inkml:brush xml:id="br0">
      <inkml:brushProperty name="width" value="0.025" units="cm"/>
      <inkml:brushProperty name="height" value="0.025" units="cm"/>
    </inkml:brush>
  </inkml:definitions>
  <inkml:trace contextRef="#ctx0" brushRef="#br0">44 172 11531,'0'0'1212,"-8"-11"-897,-21-34-214,28 44-108,0-1-1,0 1 1,0-1 0,1 1-1,-1-1 1,1 0-1,-1 1 1,1-1 0,0 0-1,-1 0 1,1 1-1,0-1 1,0 0 0,0 0-1,1 1 1,-1-1 0,0 0-1,1 0 1,-1 1-1,1-1 1,-1 1 0,1-1-1,0 0 1,-1 1-1,1-1 1,0 1 0,0-1-1,0 1 1,1 0-1,-1-1 1,1 0 0,4-2-7,-1-1 0,1 2 1,-1-1-1,1 1 0,11-5 1,-15 7 11,16-7-7,1 2 1,0 0-1,0 1 0,0 1 1,1 1-1,23-1 1,124 5 242,-123 0-216,258 13 5,98 1-35,167 0 1103,649 102 1,-1029-90-1095,2-9 1,0-7-1,305-24 0,-52-13 783,-441 26-746,-1 0-1,1 0 1,-1 1 0,1-1-1,-1 0 1,1 0 0,-1 0 0,1 0-1,-1 0 1,1 0 0,0 0-1,-1 0 1,1 0 0,-1-1 0,1 1-1,-1 0 1,1 0 0,-1 0 0,1-1-1,-1 1 1,1 0 0,-1 0-1,0-1 1,1 1 0,-1 0 0,1-1-1,-1 1 1,0-1 0,1 1-1,-1 0 1,0-1 0,1 1 0,-1-1-1,0 0 1,-12-13 1690,-30-10-566,17 15-1049,0 1 0,0 1 1,0 2-1,-1 0 0,-44-2 0,-133 10 187,-208 42-148,258-25-120,-986 75 14,558-62-98,99-4 54,343-25-93,1-6 0,0-6 0,-199-37 1,250 28 452,78 15-290,11 3-51,45 9-220,82 12-344,215 10-1,137-28-1191,-286-5 868,920 1-5818,-808 2 2877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7:01.146"/>
    </inkml:context>
    <inkml:brush xml:id="br0">
      <inkml:brushProperty name="width" value="0.025" units="cm"/>
      <inkml:brushProperty name="height" value="0.025" units="cm"/>
    </inkml:brush>
  </inkml:definitions>
  <inkml:trace contextRef="#ctx0" brushRef="#br0">491 66 7719,'-344'-40'2804,"198"15"3355,204 48-5075,-7-1-1281,42 7 99,159 29 1,105-6-50,517 9 397,5-57 957,-474-6-934,-128 0-182,331 6 15,-554-2-63,-1 2 0,1 2-1,64 16 1,-116-22-29,0 1 0,0-1 0,0 1 0,0-1 1,0 1-1,-1 0 0,1-1 0,0 1 0,0 0 0,-1 0 0,1 0 0,-1 1 1,3 1-1,-4-3 4,-1 1-1,1-1 1,-1 1 0,1-1 0,-1 1 0,1-1 0,-1 1 0,1-1 0,-1 0-1,1 1 1,-1-1 0,0 0 0,1 1 0,-1-1 0,0 0 0,1 0 0,-1 0-1,0 0 1,1 0 0,-1 1 0,0-1 0,1 0 0,-2-1 0,-62 4 717,63-3-730,-1243 47 608,1152-38-611,-375 43-43,8 31-80,452-81 115,-126 36-2,118-33-62,1 1-1,0 1 1,0 0-1,1 1 1,0 0 0,-19 16-1,29-22-31,1-1 0,-1 1-1,1 1 1,0-1 0,-1 0 0,1 0-1,1 1 1,-1 0 0,0-1-1,0 1 1,1 0 0,0 0 0,-1-1-1,1 1 1,0 0 0,1 0 0,-1 0-1,0 1 1,1-1 0,0 0-1,-1 0 1,1 0 0,1 0 0,-1 0-1,0 0 1,1 1 0,-1-1 0,1 0-1,0 0 1,0 0 0,0 0-1,1-1 1,1 5 0,2-1-324,0 1 1,1-1-1,0 1 1,0-2-1,0 1 0,1-1 1,-1 0-1,1 0 1,1 0-1,-1-1 1,11 4-1,2 0-939,0-1 0,36 8 1,64 3-5027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13.779"/>
    </inkml:context>
    <inkml:brush xml:id="br0">
      <inkml:brushProperty name="width" value="0.025" units="cm"/>
      <inkml:brushProperty name="height" value="0.025" units="cm"/>
    </inkml:brush>
  </inkml:definitions>
  <inkml:trace contextRef="#ctx0" brushRef="#br0">225 53 15150,'0'0'2920,"-8"-8"-1334,0 1-1256,4 5-224,1-1 0,1 1 1,-1 0-1,0-1 1,1 0-1,-1 0 1,1 0-1,0 0 0,0 0 1,0 0-1,-2-5 1,24 18 128,-12 0-176,1 1 1,-1-1-1,-1 2 0,0-1 1,-1 1-1,0 0 1,6 17-1,25 92-27,-36-118-38,7 32 6,-1 1-1,-2 0 0,-2 0 0,-1 0 0,-2 0 0,-5 44 0,-46 209 1467,34-214-1017,2 1 0,4 1 1,-1 88-1,12-160-438,0 1 0,0-1 0,1 0 0,0 0-1,0 0 1,0 1 0,1-1 0,-1 0 0,1-1 0,0 1 0,1 0 0,-1 0 0,1-1 0,0 0 0,0 1 0,4 3-1,-1-3-2,-1-1 0,1 1 0,0-1 0,0 0 0,0-1 0,1 1-1,0-1 1,-1 0 0,1-1 0,10 3 0,10 0 10,0-1 0,1-1 0,0-2 1,54-4-1,143-29 28,-8 0 15,-84 30-48,0 5 1,135 21-1,106 4 5,427-68-7,465-38 5,-329 83 16,524-8 11,-809-13-43,1448-61 117,-1714 52-76,1360-69 180,861 119 451,-2400-16-671,939 46 15,-3 35 5,286 6-26,-774-86 10,567 14-5,-1033-18 10,1604 78-25,-1735-79-1,393 24-147,-308-26 124,163-17 0,122-57 648,-425 70-604,0 0 0,-1-1 0,1 1 0,0-1 0,-1 1 1,1-1-1,-1 0 0,0 0 0,1 0 0,-1-1 0,0 1 0,0 0 1,-1-1-1,1 0 0,0 1 0,-1-1 0,2-4 0,20-56-59,-18 48 27,1-2-41,-1-1 0,0 0 0,-2 0 0,0 0 0,-1 0 0,0 0 0,-2-1 0,0 1 0,-4-24 0,1 29 27,0 0 0,-1 0 1,0 1-1,-1-1 0,0 1 1,-1 0-1,-1 0 0,0 1 1,0 0-1,-1 0 0,-1 1 1,1 0-1,-17-13 0,-134-103-69,109 90 97,2-2 0,-64-65 0,48 32-76,-55-57 77,98 108 36,-1 2 1,0 0-1,-2 1 1,-29-15-1,6 9 70,0 3 0,-2 2-1,-1 1 1,0 3 0,-1 2-1,-86-8 1,-319 2-26,421 18-66,-481 41 1,170-6 26,-449-20-62,-1-56 34,-456-4-23,-2 52 40,-404-6-40,1554-3 26,-2439-39-147,-1366 13 137,3360 20 12,-1992-7 47,1348 50-34,477-12 138,-737 29 1699,7 45 217,1402-93-2103,1 1-465,-84-2 1,124-3 117,1 0-1,-1-1 1,0 1 0,0-1 0,1 1 0,-1-1 0,0 0-1,1 0 1,-1 0 0,1 0 0,-1-1 0,1 1 0,-1-1-1,1 1 1,0-1 0,0 0 0,0 0 0,0 0 0,0 0-1,0 0 1,0 0 0,-1-4 0,-21-30-10610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09:51:15.145"/>
    </inkml:context>
    <inkml:brush xml:id="br0">
      <inkml:brushProperty name="width" value="0.025" units="cm"/>
      <inkml:brushProperty name="height" value="0.025" units="cm"/>
    </inkml:brush>
  </inkml:definitions>
  <inkml:trace contextRef="#ctx0" brushRef="#br0">7990 626 20371,'-86'-57'333,"-2"5"0,-3 3 0,-1 4 0,-133-45 0,45 33-1350,-275-51 1,-293 11-1489,-6 51 2257,667 42 332,-1261-17 1969,5 129-1047,619 12-472,12 56-316,592-138-9,-222 105-1,281-111 42,1 2 0,2 3 0,1 2 0,2 3 0,-56 56 0,90-77-94,1 1 1,1 1-1,1 0 1,1 2-1,1 0 1,1 1-1,1 0 1,-18 52-1,27-63-152,0 1 1,2-1 0,0 1-1,1 0 1,0 0-1,1 0 1,1 0-1,1 0 1,0 0-1,1 0 1,0 0-1,2 0 1,0-1-1,1 1 1,0-1-1,1 0 1,15 27-1,0-12-30,0 0-1,2-1 1,2-1-1,0-1 0,2-2 1,0-1-1,2 0 1,1-2-1,46 25 1,-6-9-27,2-3 1,1-3 0,104 30-1,-22-19 69,1-8-1,280 27 1,330-30 39,1801-124-167,-25-261-353,-1712 169 18,-600 121 235,340-144 1,-360 105 250,-182 86-2,-2-1 0,1-2 0,-2 0 0,-1-2 0,25-26 0,-42 40 42,-1-1 0,1 0 0,-1-1-1,-1 0 1,0 0 0,0 0-1,-1 0 1,0-1 0,0 1 0,4-20-1,-7 22 3,0 0 0,-1-1 0,0 1 0,0-1 0,0 1 0,-1 0 0,0-1 0,-1 1 0,0 0 0,0 0 0,0 0 0,-1 0 0,0 0 0,0 0 0,-8-11 0,-4 0 45,0 1 0,-1 0 0,-1 2 0,-1 0 0,0 1 0,0 0 0,-2 2 0,0 0 0,-33-14 0,-25-8 73,-1 3 0,-1 3 0,-2 4-1,-90-14 1,-349-31 334,-581 21 356,-5 69-4799,900-15 1838,-212 5-3448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18:05.783"/>
    </inkml:context>
    <inkml:brush xml:id="br0">
      <inkml:brushProperty name="width" value="0.025" units="cm"/>
      <inkml:brushProperty name="height" value="0.025" units="cm"/>
    </inkml:brush>
  </inkml:definitions>
  <inkml:trace contextRef="#ctx0" brushRef="#br0">1 105 6790,'0'0'11772,"10"1"-10497,47-1-392,1-3 0,-1-2-1,80-17 1,24-3 71,253-9 591,452 22 1,-625 28-1451,66 1 2308,-278-23-2064,-33 1-311,-15 1-753,-24-7-5820,24-1 513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18.447"/>
    </inkml:context>
    <inkml:brush xml:id="br0">
      <inkml:brushProperty name="width" value="0.025" units="cm"/>
      <inkml:brushProperty name="height" value="0.025" units="cm"/>
    </inkml:brush>
  </inkml:definitions>
  <inkml:trace contextRef="#ctx0" brushRef="#br0">81 0 11691,'0'0'16373,"-8"16"-16042,-5 10-104,2 1 1,1-1-1,1 2 1,-9 52-1,16-67-90,-7 87 699,9-95-796,0 1 1,0 0-1,0 0 0,1-1 1,0 1-1,0 0 0,0-1 0,1 1 1,-1-1-1,2 1 0,-1-1 1,0 0-1,7 10 0,-7-14-18,0 1-1,0 0 0,0 0 0,1-1 0,-1 0 0,0 1 0,1-1 0,-1 0 0,1 0 0,-1 0 1,1-1-1,0 1 0,-1 0 0,1-1 0,0 0 0,0 0 0,-1 0 0,1 0 0,0 0 0,-1 0 1,1-1-1,0 1 0,-1-1 0,1 0 0,0 0 0,-1 0 0,1 0 0,-1 0 0,5-3 1,4-3 120,0 0 0,-1 0 1,0-1-1,17-17 1,-9 7-116,-2 0 0,0-1 0,-1-1 0,-1 0 0,-1-1 0,-1-1 0,-1 0 0,0 0 1,-2-1-1,-1 0 0,-1-1 0,6-29 0,-20 89-27,-15 48 0,14-61 0,1 1 0,1 0 0,1 0 0,1 1 0,2-1 0,0 35 0,2-56-78,1 0 1,0-1-1,0 1 1,0 0-1,0 0 1,0 0-1,0-1 1,1 1-1,-1 0 1,1-1-1,0 0 1,0 1-1,0-1 0,0 0 1,0 0-1,0 0 1,1 0-1,-1 0 1,1-1-1,-1 1 1,1-1-1,0 1 1,-1-1-1,1 0 0,0 0 1,0-1-1,0 1 1,0 0-1,5 0 1,-4-1-169,1 1 0,-1-1 0,0 0 0,0 0 0,0 0 1,1 0-1,-1-1 0,0 0 0,0 1 0,0-2 0,0 1 0,0 0 0,0-1 1,0 0-1,0 0 0,-1 0 0,1 0 0,-1-1 0,1 1 0,-1-1 1,3-3-1,6-14-6913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19.771"/>
    </inkml:context>
    <inkml:brush xml:id="br0">
      <inkml:brushProperty name="width" value="0.025" units="cm"/>
      <inkml:brushProperty name="height" value="0.025" units="cm"/>
    </inkml:brush>
  </inkml:definitions>
  <inkml:trace contextRef="#ctx0" brushRef="#br0">47 26 14125,'2'-5'1605,"2"0"4126,-4 10-1498,0 7-4767,-3 25 1631,0 0-1,-3 0 1,-9 36 0,-9 56 511,24-127-1594,-1-1 0,1 0 0,0 1 1,0-1-1,0 1 0,-1-1 0,1 1 0,1-1 1,-1 1-1,0-1 0,0 0 0,0 1 0,1-1 1,-1 1-1,1-1 0,-1 0 0,1 1 0,-1-1 1,1 0-1,0 1 0,0-1 0,1 2 0,-1-3 11,1 0-1,-1 0 0,0 1 1,0-1-1,0 0 0,0 0 1,1 0-1,-1 0 0,0-1 1,0 1-1,0 0 0,1 0 0,-1-1 1,0 1-1,0 0 0,0-1 1,0 0-1,0 1 0,0-1 1,2-1-1,10-8 231,-1 0 0,23-23 0,-31 29-245,56-62-10,-4-3 0,65-102 0,-115 161-2170,-13 13-3199,-3 3 267,-12 5-6152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0.111"/>
    </inkml:context>
    <inkml:brush xml:id="br0">
      <inkml:brushProperty name="width" value="0.025" units="cm"/>
      <inkml:brushProperty name="height" value="0.025" units="cm"/>
    </inkml:brush>
  </inkml:definitions>
  <inkml:trace contextRef="#ctx0" brushRef="#br0">1 0 18834,'0'0'10858,"55"31"-8840,-32-29-961,6 2-1057,2-4-128,0 0-3075,0 0-5189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0.722"/>
    </inkml:context>
    <inkml:brush xml:id="br0">
      <inkml:brushProperty name="width" value="0.025" units="cm"/>
      <inkml:brushProperty name="height" value="0.025" units="cm"/>
    </inkml:brush>
  </inkml:definitions>
  <inkml:trace contextRef="#ctx0" brushRef="#br0">81 0 18289,'0'0'7068,"-2"13"-6032,-12 69 994,6-44-1411,2 1 0,-2 41-1,8-79-611,1 0-1,-1 1 1,1-1 0,-1 1-1,1-1 1,-1 0-1,1 1 1,0-1 0,0 0-1,0 0 1,0 0-1,0 0 1,0 0-1,0 0 1,0 0 0,0 0-1,0 0 1,1 0-1,-1 0 1,0-1 0,1 1-1,-1-1 1,0 1-1,1-1 1,-1 1-1,1-1 1,-1 0 0,1 0-1,-1 1 1,1-1-1,-1 0 1,3-1 0,65 0-33,-46 0-176,-21 1 186,0-1 1,0 1 0,0 1-1,0-1 1,0 0 0,0 0-1,0 1 1,-1-1 0,1 1-1,0-1 1,0 1 0,0 0-1,-1 0 1,1 0 0,0 0 0,-1 0-1,1 0 1,-1 0 0,1 1-1,1 2 1,-2-2 26,0 0 1,0 0 0,0 0-1,-1 0 1,1 0-1,-1 0 1,1 0-1,-1 1 1,0-1-1,0 0 1,0 0 0,0 0-1,0 1 1,-1-1-1,1 0 1,-1 0-1,1 0 1,-1 0-1,-1 3 1,0-1 65,-1 1 1,1-1-1,-1 1 1,0-1-1,0 0 1,-1 0-1,1-1 1,-1 1-1,0-1 1,0 1-1,0-1 1,0-1-1,0 1 1,-1 0-1,1-1 1,-1 0-1,-7 2 1,4-1 41,0 0 0,0-1 1,-1 0-1,1-1 1,-1 1-1,1-2 1,-1 1-1,0-1 1,-13-2-1,20 2-302,0 0-1,0-1 1,0 1 0,0 0 0,1-1-1,-1 1 1,0-1 0,0 0 0,1 0-1,-1 0 1,1 0 0,-1 0-1,1 0 1,-1 0 0,1 0 0,-1 0-1,1-1 1,0 1 0,0-1 0,0 1-1,0-1 1,0 1 0,0-1-1,0 0 1,0 1 0,1-1 0,-1 0-1,0 1 1,1-1 0,0 0 0,-1 0-1,1 0 1,0-2 0,0 1-265,1 0 1,-1 0 0,1 0-1,0 1 1,0-1-1,0 0 1,0 1 0,0-1-1,0 1 1,1-1-1,-1 1 1,1 0 0,0-1-1,0 1 1,0 0-1,0 0 1,0 0 0,0 1-1,0-1 1,1 0 0,2-1-1,23-10-7725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1.184"/>
    </inkml:context>
    <inkml:brush xml:id="br0">
      <inkml:brushProperty name="width" value="0.025" units="cm"/>
      <inkml:brushProperty name="height" value="0.025" units="cm"/>
    </inkml:brush>
  </inkml:definitions>
  <inkml:trace contextRef="#ctx0" brushRef="#br0">1 108 5733,'0'0'22849,"9"0"-21541,-2-1-1159,1 1 0,-1-1-1,1-1 1,-1 0 0,0 0 0,0 0 0,0-1 0,10-5 0,-12 6-137,-1 0 0,0-1 0,0 1-1,0-1 1,0 0 0,0 0 0,-1 0 0,1-1 0,-1 1-1,0-1 1,0 0 0,0 0 0,-1 0 0,1 0 0,-1 0-1,0 0 1,2-7 0,-4 11-9,0-1-1,1 0 1,-1 1-1,0-1 1,0 1-1,1-1 1,-1 0 0,0 1-1,0-1 1,0 0-1,0 1 1,0-1-1,0 1 1,0-1-1,0 0 1,0 1 0,-1-1-1,1 0 1,0 1-1,0-1 1,0 1-1,-1-1 1,1 1-1,0-1 1,-1 0 0,1 1-1,0-1 1,-1 1-1,1-1 1,-1 1-1,1 0 1,-1-1-1,-20 5-175,15-1 125,0 0 1,0 1-1,1-1 1,-1 1 0,-7 8-1,7-5 54,0 1-1,0-1 0,1 1 1,0 1-1,0-1 0,1 1 1,0 0-1,1 0 0,0 0 1,0 0-1,1 1 0,0-1 1,1 1-1,0-1 0,0 15 1,1-23 0,0 0 1,0 0-1,1 1 1,-1-1-1,0 0 0,0 0 1,1 0-1,-1 0 1,1 0-1,-1 0 1,1-1-1,-1 1 0,1 0 1,0 0-1,-1 0 1,1 0-1,0-1 1,0 1-1,0 0 0,0-1 1,-1 1-1,1 0 1,0-1-1,0 1 1,0-1-1,2 1 0,1 0 19,-1 0 0,1-1 0,0 0 0,-1 1-1,1-1 1,0 0 0,-1-1 0,6 0-1,1-1 23,0 0 0,0-1 0,0 0 0,-1 0 0,12-6 0,-5-2-35,0 0 0,-1-1-1,-1 0 1,0-1 0,0-1 0,-1 0 0,-1-1 0,11-16 0,-27 64-472,0-21 537,1-3 44,0 1 0,1 0 0,-1-1 0,2 1 0,-1 0 0,2 0 0,-1 0 0,1 0 0,2 12 0,-2-21-174,1 1 0,0-1 0,0 1 0,0-1-1,0 1 1,0-1 0,0 0 0,0 1 0,0-1 0,0 0 0,1 0 0,-1 0 0,0 0-1,1 0 1,-1 0 0,1 0 0,-1-1 0,1 1 0,-1 0 0,1-1 0,0 1 0,-1-1 0,1 0-1,0 0 1,-1 1 0,1-1 0,0 0 0,-1 0 0,1 0 0,0-1 0,-1 1 0,1 0-1,2-1 1,-1 0-171,0 1-1,0-1 1,1 0 0,-1 1-1,0-1 1,0-1-1,0 1 1,-1 0-1,1-1 1,0 1 0,0-1-1,-1 0 1,1 0-1,-1 0 1,1 0-1,-1-1 1,4-3-1,2-18-5593,-3-4-3049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579"/>
    </inkml:context>
    <inkml:brush xml:id="br0">
      <inkml:brushProperty name="width" value="0.025" units="cm"/>
      <inkml:brushProperty name="height" value="0.025" units="cm"/>
    </inkml:brush>
  </inkml:definitions>
  <inkml:trace contextRef="#ctx0" brushRef="#br0">176 219 8072,'4'-11'11461,"1"-1"-10416,-1 1-1,0-1 0,-1 0 1,0 0-1,-1-1 0,-1 1 1,1-1-1,-2 1 1,0 0-1,-2-14 0,2 24-1018,0 1 0,0-1-1,0 1 1,-1 0 0,1-1 0,-1 1-1,1 0 1,-1-1 0,1 1-1,-1 0 1,0 0 0,0-1-1,0 1 1,1 0 0,-1 0 0,0 0-1,0 0 1,-1 0 0,1 0-1,0 0 1,0 0 0,0 1-1,-1-1 1,1 0 0,0 1 0,-1-1-1,1 1 1,0-1 0,-1 1-1,1 0 1,-1 0 0,1-1-1,0 1 1,-1 0 0,1 0-1,-1 0 1,1 1 0,-1-1 0,1 0-1,0 0 1,-1 1 0,1-1-1,0 1 1,-1-1 0,-1 2-1,-3 1-41,1 0-1,0 0 0,0 0 0,0 1 1,1 0-1,-1 0 0,1 0 0,0 0 0,-6 8 1,3-1 2,1 0 0,0 0 0,-7 20 1,11-26-59,0 0 1,1 0-1,0 0 1,0 0-1,0 0 1,1 0-1,-1 0 1,1 0-1,1 0 1,-1 1-1,2 8 1,-1-13 40,0 1 1,0-1 0,0 0 0,0 0-1,0 1 1,0-1 0,1 0-1,-1 0 1,0 0 0,1 0-1,-1 0 1,1 0 0,-1-1-1,1 1 1,-1 0 0,1-1-1,-1 1 1,1-1 0,-1 1 0,1-1-1,0 0 1,-1 0 0,1 0-1,0 0 1,-1 0 0,3 0-1,-2 0 23,0-1 0,1 2 0,-1-1 0,0 0-1,1 0 1,-1 1 0,0-1 0,0 1 0,1 0 0,-1-1-1,0 1 1,0 0 0,0 1 0,0-1 0,0 0 0,0 0-1,0 1 1,-1-1 0,1 1 0,0 0 0,1 1 0,2 12-43,0-1 0,-1 0 0,-1 1 1,0 0-1,-1 0 0,1 29 0,0-4 70,4 21 17,0-7 235,-2 1 1,-2-1-1,-2 1 1,-9 63 0,6-108-161,0 0 1,-2 0-1,1 0 1,-1 0 0,0-1-1,-1 1 1,0-1 0,-10 13-1,12-18-86,1-1-1,-1 1 0,0-1 0,0 0 0,0 0 1,0 0-1,0-1 0,-1 1 0,1-1 0,-1 1 1,1-1-1,-1 0 0,0-1 0,0 1 0,0-1 0,0 0 1,0 1-1,-1-2 0,1 1 0,0 0 0,0-1 1,0 0-1,-8-1 0,9 0-24,1 0 0,-1 0 0,1 0 0,-1 0 0,1-1 0,0 1 0,0-1 0,-1 1 0,1-1 0,0 0 0,0 0 0,1 0 0,-1 0 0,0 0 0,1-1 0,-1 1 0,1 0 0,0-1 0,-1 1 0,1-1 0,0 0 0,1 1 0,-1-1 0,0-4 0,-2-9 0,0 0 0,0-31 0,3 44 0,0-19 0,1 1 0,1-1 0,1 1 0,1 0 0,1 0 0,0 0 0,2 1 0,0-1 0,2 2 0,0-1 0,19-29 0,12-9 0,2 2 0,63-63 0,-57 68 0,-3-2 0,42-65 0,-85 113 0,1 1 0,-1-1 0,0 1 0,0-1 0,0 0 0,0 1 0,-1-1 0,0 0 0,0 0 0,-1 0 0,1 0 0,-1 0 0,0-8 0,-1 12 0,1 0 0,0 0 0,0 0 0,-1 0 0,1 0 0,0 0 0,-1 0 0,1 0 0,-1 0 0,0 0 0,1 0 0,-1 0 0,0 0 0,1 1 0,-1-1 0,0 0 0,0 0 0,0 1 0,0-1 0,1 1 0,-1-1 0,0 1 0,0-1 0,-2 0 0,0 1 0,0 0 0,0 0 0,1 0 0,-1 0 0,0 0 0,0 0 0,0 1 0,0 0 0,1-1 0,-1 1 0,0 0 0,1 0 0,-6 3 0,-1 2 0,1-1 0,-1 1 0,1 1 0,0 0 0,0 0 0,1 0 0,0 1 0,0 0 0,1 0 0,0 1 0,-5 11 0,4-8 0,1 0 0,0 0 0,1 1 0,1 0 0,0 0 0,1 0 0,0 0 0,-1 17 0,3-28 0,1 0 0,0 0 0,0 0 0,0 1 0,0-1 0,0 0 0,1 0 0,-1 1 0,1-1 0,-1 0 0,1 0 0,0 0 0,0 0 0,0 0 0,0 0 0,0 0 0,0 0 0,1 0 0,-1-1 0,1 1 0,-1 0 0,4 2 0,-2-2 0,0-1 0,0 0 0,0 0 0,0 0 0,1 0 0,-1 0 0,0 0 0,1-1 0,-1 0 0,0 1 0,1-1 0,-1-1 0,6 0 0,4-1 0,0-1 0,0 0 0,0-1 0,0-1 0,0 0 0,18-11 0,0-4 0,-2-1 0,0-1 0,-1-2 0,-2 0 0,45-55 0,-71 79 0,0 0 0,0 0 0,0 1 0,0-1 0,0 0 0,0 0 0,0 0 0,0 0 0,0 0 0,0 0 0,0 0 0,0 0 0,0 0 0,0 0 0,0 0 0,0 0 0,0 0 0,0 1 0,1-1 0,-1 0 0,0 0 0,0 0 0,0 0 0,0 0 0,0 0 0,0 0 0,0 0 0,0 0 0,0 0 0,0 0 0,0 0 0,0 0 0,0 0 0,0 0 0,0 0 0,1 0 0,-1 0 0,0 0 0,0 0 0,0 0 0,0 0 0,0 0 0,0 0 0,0 0 0,0 0 0,0 0 0,0 0 0,-3 14 0,-7 18 0,6-25 0,-3 7 0,1 1 0,0 0 0,1 0 0,1 1 0,0-1 0,1 1 0,-2 18 0,5-34 0,1 1 0,-1-1 0,0 1 0,0-1 0,0 1 0,1-1 0,-1 1 0,0-1 0,1 0 0,-1 1 0,0-1 0,1 1 0,-1-1 0,0 0 0,1 1 0,-1-1 0,1 0 0,-1 1 0,1-1 0,-1 0 0,1 0 0,-1 1 0,1-1 0,-1 0 0,1 0 0,-1 0 0,1 0 0,-1 0 0,1 0 0,-1 0 0,1 0 0,-1 0 0,1 0 0,-1 0 0,1 0 0,-1 0 0,1 0 0,-1-1 0,1 1 0,-1 0 0,2-1 0,24-8 0,3-8 0,0-2 0,-1 0 0,45-43 0,19-14 0,-91 75 0,0 0 0,0 0 0,0 0 0,0 0 0,0 1 0,0-1 0,0 0 0,0 1 0,1-1 0,-1 1 0,0-1 0,0 1 0,1-1 0,-1 1 0,0 0 0,1 0 0,-1-1 0,0 1 0,1 0 0,1 1 0,-2-1 0,-1 1 0,0 0 0,1-1 0,-1 1 0,1 0 0,-1-1 0,0 1 0,0 0 0,1 0 0,-1 0 0,0-1 0,0 1 0,0 0 0,0 0 0,0 0 0,0-1 0,0 1 0,0 0 0,0 0 0,0 0 0,0-1 0,-1 1 0,1 1 0,-22 55 0,5-25 0,12-24 0,-1 1 0,2 0 0,-1 0 0,1 0 0,1 0 0,0 1 0,0 0 0,-2 14 0,6-23 0,0-1 0,0 0 0,-1 1 0,1-1 0,0 0 0,0 1 0,0-1 0,0 0 0,0 0 0,0 0 0,0 0 0,0 0 0,0 0 0,0 0 0,-1 0 0,1 0 0,0 0 0,0 0 0,0-1 0,0 1 0,0 0 0,1-1 0,15-8 0,0-1 0,-1 0 0,0-1 0,0-1 0,-2 0 0,1-1 0,15-19 0,14-10 0,-34 32 0,-8 7 0,1 1 0,-1-1 0,1 1 0,0-1 0,0 1 0,0 0 0,0 0 0,5-2 0,-7 6 0,0 0 0,-1 1 0,1-1 0,-1 1 0,1-1 0,-1 1 0,0-1 0,0 1 0,0-1 0,0 1 0,-1 3 0,-15 61 0,12-55 0,1 0 0,0 0 0,1 0 0,-2 22 0,7-36-59,0 1 0,0-1-1,0 0 1,0 0 0,-1 0 0,1-1 0,-1 1-1,1-1 1,-1 1 0,3-5 0,14-22-4100,3-6-4260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1.528"/>
    </inkml:context>
    <inkml:brush xml:id="br0">
      <inkml:brushProperty name="width" value="0.025" units="cm"/>
      <inkml:brushProperty name="height" value="0.025" units="cm"/>
    </inkml:brush>
  </inkml:definitions>
  <inkml:trace contextRef="#ctx0" brushRef="#br0">0 1 18449,'0'0'9289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2.073"/>
    </inkml:context>
    <inkml:brush xml:id="br0">
      <inkml:brushProperty name="width" value="0.025" units="cm"/>
      <inkml:brushProperty name="height" value="0.025" units="cm"/>
    </inkml:brush>
  </inkml:definitions>
  <inkml:trace contextRef="#ctx0" brushRef="#br0">50 1 16367,'0'0'9145,"-5"9"-8488,-3 11-395,0 0 0,1 0 0,1 1 0,1 0 0,1 1 0,1-1 0,1 1 0,1-1 0,0 1 0,5 32 0,-4-52-230,1 1-1,0 0 0,0-1 1,0 1-1,1 0 0,-1-1 1,0 1-1,1-1 1,0 0-1,-1 1 0,1-1 1,0 0-1,0 0 0,1 0 1,-1 0-1,0-1 0,0 1 1,1-1-1,-1 1 0,1-1 1,0 0-1,-1 0 0,1 0 1,0 0-1,-1 0 0,1-1 1,0 1-1,0-1 0,0 0 1,0 0-1,5 0 0,0-1 79,0 1 0,0-1-1,0-1 1,-1 1 0,1-1 0,0-1 0,-1 1-1,1-1 1,-1-1 0,10-5 0,-3-2 0,1-1 1,-2 0 0,0-1-1,0-1 1,-1 0-1,-1 0 1,0-1 0,-1 0-1,-1-1 1,15-34 0,-22 125-1772,-3-57 1673,0-7 36,1 0 0,0-1 0,0 1 0,1 0 0,4 16 0,-5-25-18,1 1 1,0-1-1,0 1 1,1-1-1,-1 1 0,0-1 1,1 0-1,0 1 1,-1-1-1,1 0 1,0 0-1,0 0 0,0 0 1,0-1-1,0 1 1,1-1-1,-1 1 1,1-1-1,-1 0 1,0 0-1,1 0 0,0 0 1,-1 0-1,1 0 1,0-1-1,4 1 1,2 0-6,-1-1 0,1 1 0,0-2 0,-1 1 1,1-1-1,-1 0 0,1-1 0,-1 0 1,0 0-1,0-1 0,0 0 0,0-1 1,0 0-1,0 0 0,-1 0 0,0-1 0,0 0 1,0-1-1,-1 1 0,8-9 0,-6 5-5,-1 0 0,0-1 0,0 0 0,-1 0 0,-1 0-1,1-1 1,-2 0 0,0 0 0,0 0 0,0-1 0,-2 1-1,1-1 1,-2 0 0,1-14 0,-1 17-451,-1 1-1,-1-1 1,1 1 0,-4-16-1,3 22 317,1 1-1,0 0 1,-1 0-1,1 0 1,0 0-1,-1-1 0,1 1 1,-1 0-1,0 0 1,1 0-1,-1 0 1,0 0-1,0 0 1,1 0-1,-1 1 1,0-1-1,0 0 0,0 0 1,0 1-1,0-1 1,0 0-1,0 1 1,-1-1-1,1 1 1,0-1-1,0 1 1,0 0-1,0 0 0,-1-1 1,1 1-1,0 0 1,0 0-1,0 0 1,-1 0-1,1 0 1,0 1-1,0-1 1,-1 0-1,1 0 0,0 1 1,0-1-1,0 1 1,0-1-1,-2 2 1,-8 7-7482,2 4-3202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2.851"/>
    </inkml:context>
    <inkml:brush xml:id="br0">
      <inkml:brushProperty name="width" value="0.025" units="cm"/>
      <inkml:brushProperty name="height" value="0.025" units="cm"/>
    </inkml:brush>
  </inkml:definitions>
  <inkml:trace contextRef="#ctx0" brushRef="#br0">1 69 16976,'0'0'5104,"1"9"-2307,-2-6-2632,1-1 1,0 1 0,0-1-1,0 1 1,0 0 0,1-1-1,-1 1 1,1-1-1,-1 0 1,1 1 0,0-1-1,0 1 1,0-1 0,0 0-1,0 0 1,1 0-1,-1 1 1,1-1 0,-1 0-1,1-1 1,0 1 0,0 0-1,0 0 1,0-1-1,0 1 1,0-1 0,0 0-1,0 0 1,1 0-1,-1 0 1,0 0 0,1 0-1,-1 0 1,1-1 0,-1 1-1,1-1 1,-1 0-1,1 0 1,-1 0 0,4 0-1,7 0-79,-1-1 0,1 0 0,-1 0 0,0-1 0,0-1 0,0 0 0,0-1 0,13-6 0,-20 8-73,-1 0 0,0 0 0,0 0 0,0 0 0,0-1 1,0 1-1,0-1 0,-1 0 0,1-1 0,-1 1 0,0 0 0,0-1 0,0 0 0,-1 0 0,1 0 0,-1 0 0,0 0 0,0 0 0,0 0 0,-1-1 0,1 1 0,-1-1 0,0 1 0,0-10 0,-1 13-13,1 0 0,-1 1 0,0-1 0,0 0 0,0 0 0,0 0 1,0 0-1,-1 0 0,1 1 0,0-1 0,0 0 0,0 0 0,-1 0 0,1 1 0,0-1 0,-1 0 0,1 0 0,-1 1 0,1-1 0,-1 0 0,1 0 1,-1 1-1,0-1 0,1 1 0,-1-1 0,0 1 0,1-1 0,-1 1 0,0-1 0,0 1 0,1 0 0,-1-1 0,0 1 0,0 0 0,0-1 1,1 1-1,-1 0 0,0 0 0,0 0 0,0 0 0,0 0 0,0 0 0,1 0 0,-1 0 0,0 0 0,0 1 0,0-1 0,0 0 0,1 0 1,-1 1-1,0-1 0,0 1 0,1-1 0,-1 0 0,0 1 0,-1 0 0,-4 3-3,0-1-1,0 1 1,0 0 0,0 1-1,-8 7 1,-38 50-1,49-57 6,0 0-1,0 0 1,0 0-1,1 0 1,-1 0-1,1 0 1,1 1-1,-1-1 1,1 1-1,0-1 1,0 1-1,0 6 1,2-11-2,-1 0 0,1 0 0,0 0 0,-1 0 0,1 0 0,0 0 0,0 0 0,0 0 0,0 0 0,0 0 0,0-1 0,0 1 0,0 0 0,0-1 0,0 1 0,0-1 0,0 1 0,1-1 0,-1 0 0,0 1 0,0-1 0,0 0 0,1 0 0,-1 0 0,0 0 0,0 0 0,1 0 0,1-1 0,42-2 0,-30-1-52,-1-1 0,0 0 0,0-1 1,0 0-1,-1-1 0,21-15 0,-19 11-20,1 2 0,0 0 0,33-12 0,-48 20 75,0 1 1,-1 0-1,1 0 1,0 0-1,0 0 1,0-1-1,0 1 1,0 0-1,-1 0 1,1 0-1,0 1 1,0-1-1,0 0 1,0 0-1,-1 0 1,1 1-1,0-1 1,0 0-1,0 1 1,-1-1-1,1 1 1,0-1-1,0 1 1,-1-1-1,1 1 1,-1-1-1,1 1 0,0 0 1,-1-1-1,1 2 1,13 30 247,-14-29-234,1 0 0,-1 0 0,1 0 1,0 0-1,1 0 0,-1 0 0,0 0 0,1 0 0,0-1 1,-1 1-1,1-1 0,0 1 0,1-1 0,-1 1 1,0-1-1,5 3 0,-2-3-17,0 0 0,0-1 0,1 0 0,-1 0 0,0 0 0,0-1 0,0 1 0,1-1 0,-1-1 0,0 1 0,0-1 0,1 0 0,4-1 0,7-3 0,-1-2 0,26-12 0,-32 14 0,-1 0 0,2 0 0,-1 1 0,1 0 0,-1 1 0,1 0 0,0 1 0,13-1 0,-23 5 0,0 1 0,0 0 0,0 0 0,0 0 0,-1 0 0,1 0 0,-1 0 0,0 0 0,0 0 0,0 0 0,0 0 0,-1 4 0,1 9 0,0-15-136,1 0 0,-1 0 0,0 0 0,1 0 0,-1 0 0,1 0 0,-1 0 0,1 0-1,-1 0 1,1-1 0,0 1 0,0 0 0,-1 0 0,1 0 0,0-1 0,0 1 0,0 0 0,0-1 0,0 1 0,0-1 0,0 1 0,0-1 0,0 0 0,0 1 0,0-1-1,0 0 1,0 0 0,0 0 0,0 1 0,0-1 0,0 0 0,0 0 0,0-1 0,1 1 0,-1 0 0,0 0 0,1-1 0,1 1-574,0-1 1,0 0 0,0 0-1,0 0 1,-1 0-1,1 0 1,0 0 0,-1-1-1,1 1 1,-1-1-1,0 0 1,5-3 0,7-17-8569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3.180"/>
    </inkml:context>
    <inkml:brush xml:id="br0">
      <inkml:brushProperty name="width" value="0.025" units="cm"/>
      <inkml:brushProperty name="height" value="0.025" units="cm"/>
    </inkml:brush>
  </inkml:definitions>
  <inkml:trace contextRef="#ctx0" brushRef="#br0">0 1 20595,'0'0'11692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270"/>
    </inkml:context>
    <inkml:brush xml:id="br0">
      <inkml:brushProperty name="width" value="0.025" units="cm"/>
      <inkml:brushProperty name="height" value="0.025" units="cm"/>
    </inkml:brush>
  </inkml:definitions>
  <inkml:trace contextRef="#ctx0" brushRef="#br0">53 60 16848,'13'-6'1094,"13"-6"248,50-15 0,-62 23-827,0 1-1,0 0 0,0 1 0,0 0 0,0 2 0,27 0 1,-40 0-487,1 1 1,-1-1 0,0 0-1,1 0 1,-1 1 0,0-1 0,1 1-1,-1-1 1,0 1 0,0-1-1,0 1 1,1 0 0,-1-1 0,0 1-1,0 0 1,0 0 0,0 0 0,0 0-1,-1 0 1,1 0 0,0 0-1,0 0 1,-1 1 0,1-1 0,0 0-1,-1 0 1,0 0 0,1 1-1,-1-1 1,0 0 0,1 1 0,-1-1-1,0 0 1,0 1 0,0-1-1,0 0 1,0 1 0,0-1 0,-1 0-1,1 1 1,0-1 0,-1 0-1,1 1 1,-1-1 0,1 0 0,-2 2-1,-1 4 196,0 0-1,0 0 1,-1 0 0,0 0-1,0-1 1,-9 11-1,-35 28 661,31-30-650,0 1 0,-17 21 0,34-36-250,-1 0-1,1-1 1,-1 1 0,1-1 0,0 1 0,-1 0 0,1-1-1,0 1 1,-1 0 0,1-1 0,0 1 0,0 0-1,0 0 1,-1-1 0,1 1 0,0 0 0,0 0 0,0-1-1,0 1 1,0 0 0,1 0 0,-1-1 0,0 1-1,0 0 1,0-1 0,1 1 0,-1 0 0,0 0 0,1-1-1,-1 1 1,0-1 0,1 1 0,-1 0 0,1-1-1,-1 1 1,1-1 0,-1 1 0,1-1 0,0 1 0,-1-1-1,1 0 1,1 1 0,36 15-579,-24-11 573,-4-1 3,0 1 0,-1 0 0,0 0 0,0 1 0,0 1 1,-1 0-1,0 0 0,13 15 0,-19-20 45,0 0 0,0 1 0,-1-1 0,1 1 0,-1-1 0,1 1-1,-1 0 1,0-1 0,0 1 0,0 0 0,0 0 0,-1 0 0,1 0 0,-1 0 0,0 0 0,0 0 0,0 0 0,0 0-1,0 0 1,-1 0 0,1 0 0,-1 0 0,0 0 0,0-1 0,0 1 0,0 0 0,0 0 0,-1-1 0,1 1 0,-1-1-1,0 1 1,0-1 0,0 0 0,0 1 0,-4 2 0,-6 6 244,0-2 0,-1 0 0,0 0 0,0-1 0,-1-1 0,0 0 0,-1-1 0,1 0 1,-1-1-1,0-1 0,0 0 0,0-2 0,-1 1 0,1-2 0,-1 0 0,-18-1 0,31-1-336,0 1-1,1-1 1,-1 1 0,1-1-1,-1 0 1,1 0-1,-1 0 1,1 0 0,0 0-1,-1-1 1,1 1 0,0-1-1,0 0 1,0 1 0,0-1-1,0 0 1,-2-4 0,3 5-4,0 0 0,1 0 1,-1 0-1,1 0 0,-1 0 0,1 0 1,0 0-1,-1 0 0,1 0 1,0 0-1,0 0 0,0-1 1,-1 1-1,1 0 0,0 0 1,1 0-1,-1 0 0,0 0 1,0-1-1,0 1 0,1 0 1,-1 0-1,1 0 0,-1 0 1,1 0-1,-1 0 0,1 0 1,-1 0-1,1 0 0,0 0 1,0 0-1,-1 1 0,1-1 1,0 0-1,0 0 0,0 1 0,0-1 1,0 1-1,0-1 0,0 1 1,0-1-1,2 0 0,58-23-8823,-21 8 2567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612"/>
    </inkml:context>
    <inkml:brush xml:id="br0">
      <inkml:brushProperty name="width" value="0.025" units="cm"/>
      <inkml:brushProperty name="height" value="0.025" units="cm"/>
    </inkml:brush>
  </inkml:definitions>
  <inkml:trace contextRef="#ctx0" brushRef="#br0">379 1 15727,'0'0'10121,"-9"9"-8983,-39 33 218,-2-3 0,-64 39 1,-30 23-430,143-101-932,0 1 0,1-1-1,-1 0 1,0 1-1,1-1 1,-1 0 0,0 1-1,1-1 1,-1 1 0,0-1-1,1 1 1,-1-1-1,1 1 1,-1 0 0,1-1-1,0 1 1,-1 0 0,1-1-1,-1 1 1,1 0 0,0-1-1,0 1 1,-1 0-1,1 0 1,0-1 0,0 1-1,0 0 1,0 0 0,0-1-1,0 1 1,0 0 0,0 0-1,0-1 1,0 1-1,1 0 1,-1 0 0,0-1-1,0 1 1,1 0 0,-1 0-1,0-1 1,1 1-1,-1 0 1,1-1 0,-1 1-1,1-1 1,-1 1 0,1-1-1,-1 1 1,1-1 0,0 1-1,-1-1 1,1 1-1,0-1 1,-1 0 0,1 1-1,0-1 1,-1 0 0,1 0-1,0 1 1,0-1-1,1 0 1,59 14-66,-49-12 80,195 29-3270,-137-26-1583,0-3-3915,-18-2-3525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4.984"/>
    </inkml:context>
    <inkml:brush xml:id="br0">
      <inkml:brushProperty name="width" value="0.025" units="cm"/>
      <inkml:brushProperty name="height" value="0.025" units="cm"/>
    </inkml:brush>
  </inkml:definitions>
  <inkml:trace contextRef="#ctx0" brushRef="#br0">67 1 18866,'0'0'4698,"-8"4"-2045,0 1-1893,1 0 1,0 0 0,0 0-1,-12 13 1,18-17-639,0 0 0,0 0-1,0 0 1,1 1 0,-1-1 0,0 0 0,0 1-1,1-1 1,-1 0 0,1 1 0,-1-1 0,1 1-1,0-1 1,-1 1 0,1-1 0,0 1 0,0 2-1,1-3-109,-1 1 1,1-1-1,0 1 0,0-1 0,-1 0 0,1 1 0,0-1 0,0 0 0,0 0 0,1 0 0,-1 0 0,0 0 0,0 0 0,1 0 0,-1 0 0,0 0 0,1-1 0,-1 1 0,1 0 0,-1-1 0,1 0 0,1 1 0,81 24-1697,-61-20 994,0 1 0,-1 2 0,0 0 0,0 0-1,-1 2 1,39 25 0,-58-34 705,0 1 1,0-1-1,-1 0 1,1 1-1,0-1 0,-1 1 1,0 0-1,1-1 1,-1 1-1,0 0 0,0 0 1,0 0-1,0 0 1,0 0-1,0 0 0,-1 0 1,1 0-1,-1 0 1,1 0-1,-1 0 1,0 0-1,0 1 0,0-1 1,0 4-1,-1-3 119,-1 1 0,1-1 0,-1 1-1,0-1 1,0 1 0,0-1 0,0 0 0,-1 0-1,1 0 1,-1 0 0,1 0 0,-6 4 0,-10 5 804,0 1 0,0-2 0,-35 16 0,52-27-916,-13 7 179,1 0-106,-1-1-1,1 0 0,-1 0 0,-1-2 0,1 0 0,-1 0 0,-27 2 0,41-6-196,0 0 0,0 0 0,0-1 0,0 1 0,0-1 1,0 1-1,0 0 0,0-1 0,0 1 0,1-1 0,-1 0 0,0 1 0,0-1 0,0 0 0,1 0 1,-1 1-1,0-1 0,0 0 0,1 0 0,-1 0 0,1 0 0,-1 0 0,1 0 0,-1 0 0,1 0 0,0 0 1,0 0-1,-1 0 0,1-1 0,-5-40-6798,4 31 4451,-2-32-7725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5.357"/>
    </inkml:context>
    <inkml:brush xml:id="br0">
      <inkml:brushProperty name="width" value="0.025" units="cm"/>
      <inkml:brushProperty name="height" value="0.025" units="cm"/>
    </inkml:brush>
  </inkml:definitions>
  <inkml:trace contextRef="#ctx0" brushRef="#br0">1 24 17713,'0'0'2242,"67"0"1249,-28-1-672,6-2-1250,-3 2-864,1 0-641,-3-3-1025,-1-1-3843,2-4-8681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6.478"/>
    </inkml:context>
    <inkml:brush xml:id="br0">
      <inkml:brushProperty name="width" value="0.025" units="cm"/>
      <inkml:brushProperty name="height" value="0.025" units="cm"/>
    </inkml:brush>
  </inkml:definitions>
  <inkml:trace contextRef="#ctx0" brushRef="#br0">67 1 17745,'0'0'640,"-20"82"642,2-32-193,4-1-705,5 0-320,3-7-64,6-7-320,0-7-1410,3-10-672,3-6-1346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6.837"/>
    </inkml:context>
    <inkml:brush xml:id="br0">
      <inkml:brushProperty name="width" value="0.025" units="cm"/>
      <inkml:brushProperty name="height" value="0.025" units="cm"/>
    </inkml:brush>
  </inkml:definitions>
  <inkml:trace contextRef="#ctx0" brushRef="#br0">1 81 14926,'13'-8'2771,"7"-3"-1607,0 1-1,0 0 1,1 2 0,1 0 0,-1 1-1,27-4 1,-20 7-62,0 1 0,56 2 0,-77 1-1067,-1 1 0,0-1 0,1 1 0,-1 0-1,0 1 1,0-1 0,0 1 0,0 0 0,0 1 0,0 0 0,-1 0 0,1 0 0,-1 0 0,0 1-1,0 0 1,0 0 0,0 0 0,-1 1 0,7 8 0,-9-10-13,0 0 1,-1 0 0,1 0-1,-1 0 1,0 0-1,0 0 1,0 1 0,0-1-1,-1 0 1,1 1-1,-1-1 1,0 0 0,0 1-1,0-1 1,0 1-1,-1-1 1,1 0-1,-1 1 1,-2 4 0,1-2 77,-1 0 1,-1 0-1,1-1 0,-1 1 1,0-1-1,0 0 1,0 0-1,-1 0 1,-7 6-1,-3 0 109,0 0 0,-1-1 0,0-1 1,0 0-1,-1-1 0,-22 7 0,30-12-209,0 0 0,1-1 0,-1 0 0,0-1 0,0 0 0,0 0 0,0-1 0,0 0 0,0-1 0,-15-2 0,23 3-136,1-1-1,-1 1 1,0-1-1,0 1 1,1-1-1,-1 0 1,0 1-1,1-1 1,-1 0-1,1 1 1,-1-1-1,1 0 1,-1 0-1,1 1 1,-1-1-1,1 0 1,0 0-1,-1 0 1,1 0-1,0 1 1,0-1-1,0 0 1,0 0-1,0 0 1,0 0-1,0 0 1,0 0-1,0 0 1,0 1-1,0-1 1,0 0-1,1 0 1,-1 0-1,0 0 1,1 0-1,-1 1 1,0-1-1,1 0 1,-1 0-1,1 1 1,0-1-1,-1 0 1,1 1-1,-1-1 1,1 0-1,0 1 1,0-1-1,-1 1 1,1-1-1,0 1 1,0 0-1,0-1 1,-1 1-1,1 0 1,0 0-1,0-1 1,2 1-1,22-6-6087,5 1-1992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8.921"/>
    </inkml:context>
    <inkml:brush xml:id="br0">
      <inkml:brushProperty name="width" value="0.025" units="cm"/>
      <inkml:brushProperty name="height" value="0.025" units="cm"/>
    </inkml:brush>
  </inkml:definitions>
  <inkml:trace contextRef="#ctx0" brushRef="#br0">77 164 22197,'-17'19'2507,"34"-26"1032,35-24 985,-46 27-4524,0 0 0,0-1 0,0 1 0,0-1 0,-1 0 0,0-1 0,0 0 0,-1 0 0,1 0 0,-1 0 0,0 0 0,-1-1 0,0 0 0,0 1 0,0-1 0,-1-1 0,0 1 0,0 0 0,1-11 0,-4 17 0,1 0 0,0 1 0,0-1 0,0 0 0,-1 1 0,1-1 0,0 0 0,-1 1 0,1-1 0,-1 0 0,1 1 0,0-1 0,-1 1 0,0-1 0,1 1 0,-1-1 0,1 1 0,-1 0 0,1-1 0,-1 1 0,0-1 0,1 1 0,-1 0 0,0 0 0,1-1 0,-1 1 0,0 0 0,0 0 0,1 0 0,-1 0 0,0 0 0,1 0 0,-1 0 0,0 0 0,0 0 0,1 0 0,-1 0 0,0 1 0,1-1 0,-1 0 0,0 0 0,1 1 0,-1-1 0,0 0 0,0 1 0,-34 16 0,17-2 0,2 1 0,0 0 0,1 1 0,-14 21 0,22-27 0,0-1 0,0 1 0,1 0 0,1 1 0,-1-1 0,2 1 0,0 0 0,-5 23 0,9-33-50,0-1 1,0 1-1,-1-1 1,1 1-1,0-1 1,0 1-1,0-1 0,1 0 1,-1 1-1,0-1 1,1 1-1,-1-1 1,0 0-1,1 1 0,0-1 1,-1 0-1,1 1 1,0-1-1,-1 0 1,1 0-1,0 1 0,0-1 1,0 0-1,0 0 1,0 0-1,0 0 1,2 0-1,0 1-221,0-1 1,0-1-1,0 1 1,0 0-1,0-1 0,0 1 1,1-1-1,-1 0 1,0 0-1,0 0 0,0-1 1,4 0-1,6-2-1639,1-1 0,-1 0 0,0-1 0,24-12 0,11-12-9258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7.192"/>
    </inkml:context>
    <inkml:brush xml:id="br0">
      <inkml:brushProperty name="width" value="0.025" units="cm"/>
      <inkml:brushProperty name="height" value="0.025" units="cm"/>
    </inkml:brush>
  </inkml:definitions>
  <inkml:trace contextRef="#ctx0" brushRef="#br0">77 1 15599,'0'0'7110,"-27"51"-3682,15-21-1218,-1 6-256,3 0-321,1 4-800,5-6-833,2-1 0,2-5 0,0-5 0,2-6 0,5-4-705,-3-8-1409,-5-20-14990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7.537"/>
    </inkml:context>
    <inkml:brush xml:id="br0">
      <inkml:brushProperty name="width" value="0.025" units="cm"/>
      <inkml:brushProperty name="height" value="0.025" units="cm"/>
    </inkml:brush>
  </inkml:definitions>
  <inkml:trace contextRef="#ctx0" brushRef="#br0">1 0 21428,'0'0'6727,"80"0"-5158,-30 1-95,7 0-706,5 1-608,-1-1-160,-2 0-1409,-5-1-2531,-1 0-4356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139"/>
    </inkml:context>
    <inkml:brush xml:id="br0">
      <inkml:brushProperty name="width" value="0.025" units="cm"/>
      <inkml:brushProperty name="height" value="0.025" units="cm"/>
    </inkml:brush>
  </inkml:definitions>
  <inkml:trace contextRef="#ctx0" brushRef="#br0">194 1 19346,'0'0'4063,"-1"10"-2280,-14 59 705,6-35-1376,1 1 0,-5 67 0,13-100-1103,0 0-1,0 0 1,0 1 0,0-1-1,1 0 1,-1 0 0,0 0-1,1 0 1,0 0 0,-1 0-1,1 0 1,0 0 0,0 0-1,0-1 1,0 1 0,0 0-1,1 0 1,-1-1 0,0 1 0,1-1-1,-1 1 1,1-1 0,0 0-1,-1 1 1,1-1 0,0 0-1,0 0 1,2 0 0,3 2-64,1-1-1,0-1 1,0 0 0,0 0 0,0 0 0,8-2 0,17 3-708,-32-2 751,0 0 0,0 0 0,0 1 0,-1-1 0,1 0 0,0 1 0,0-1 0,0 0 0,-1 1 0,1-1 0,0 1 0,-1-1 0,1 1 0,0 0 0,-1-1 0,1 1 0,-1 0 0,1-1 0,-1 1 0,1 0 0,-1 0 0,1-1 0,-1 1 0,0 0 0,1 0 0,-1 0 0,0-1 0,0 1 0,0 0 0,1 0 0,-1 0 0,0 0 0,0 0 0,0-1 0,-1 1 0,1 0 0,0 0 0,0 0 0,0 0 0,-1 0 0,1-1 0,0 1 0,-1 0 0,0 1 0,0 2 50,-1 0 0,0 0 1,0 0-1,0 0 0,0-1 0,0 1 0,-6 5 0,0-2 106,-2-1 1,1 1-1,-1-1 0,0-1 0,0 0 0,0 0 0,-1-1 0,0-1 0,0 0 1,0 0-1,0-1 0,0 0 0,-1-1 0,1 0 0,0-1 0,-1 0 1,1-1-1,0 0 0,-18-5 0,27 6-286,0-1-1,0 0 1,0 0 0,0 0-1,0 0 1,0 0 0,0 0-1,0-1 1,0 1 0,0-1 0,1 1-1,-1-1 1,1 0 0,-1 1-1,1-1 1,-1 0 0,1 0-1,0 0 1,0 0 0,0 0-1,-1-4 1,2 5-27,0-1-1,0 0 1,0 1-1,0-1 1,0 1 0,1-1-1,-1 0 1,0 1-1,1-1 1,-1 1 0,1-1-1,0 1 1,-1-1-1,1 1 1,0 0-1,0-1 1,0 1 0,0 0-1,0-1 1,0 1-1,0 0 1,1 0 0,-1 0-1,0 0 1,1 0-1,-1 0 1,0 1 0,1-1-1,-1 0 1,1 1-1,1-1 1,28-11-5207,5 1-1836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603"/>
    </inkml:context>
    <inkml:brush xml:id="br0">
      <inkml:brushProperty name="width" value="0.025" units="cm"/>
      <inkml:brushProperty name="height" value="0.025" units="cm"/>
    </inkml:brush>
  </inkml:definitions>
  <inkml:trace contextRef="#ctx0" brushRef="#br0">21 122 18257,'0'0'8590,"10"-4"-7410,1-1-966,0-1 0,-1 1 0,1-2 0,10-8 0,-18 13-194,1-1 0,-1 0 0,0 0 0,0 0 0,0 0 0,-1 0 0,1 0 0,-1-1 0,0 0 1,1 1-1,-2-1 0,1 0 0,0 0 0,-1 0 0,0 0 0,0 0 0,0 0 0,0-6 1,-1 9-22,0 1 1,0-1-1,0 1 1,-1 0-1,1-1 1,0 1-1,-1-1 1,1 1-1,0 0 1,-1-1-1,1 1 1,0 0-1,-1 0 1,1-1-1,-1 1 1,1 0-1,0 0 1,-1 0 0,1-1-1,-1 1 1,1 0-1,-1 0 1,1 0-1,-1 0 1,1 0-1,-1 0 1,1 0-1,0 0 1,-1 0-1,1 0 1,-1 0-1,1 0 1,-1 0-1,1 0 1,-1 1-1,-20 4-104,13 1 137,1-1 0,-1 1 1,1 1-1,0 0 0,0 0 1,1 0-1,0 0 0,0 1 0,1 0 1,0 0-1,1 1 0,-1 0 1,2-1-1,-1 1 0,1 1 1,0-1-1,1 0 0,0 1 0,0 11 1,2-20-3,0 1 1,0-1 0,0 0-1,0 0 1,1 0-1,-1 0 1,0 0 0,1 0-1,-1 0 1,0 0-1,1 0 1,0 0 0,-1 0-1,1 0 1,-1 0-1,1 0 1,0-1 0,0 1-1,0 0 1,-1 0-1,1-1 1,0 1 0,0-1-1,0 1 1,0 0-1,2 0 1,1 0 27,0 0-1,0 0 1,0 0 0,0 0-1,0-1 1,1 0 0,6 0 0,-1-1 0,0 0 1,0 0-1,-1-1 1,1 0-1,0-1 1,10-4-1,-4-3-29,-1 0 1,1 0-1,-2-2 0,1 0 0,-2 0 0,0-1 0,0-1 0,-1 0 0,-1-1 1,16-27-1,-31 50 12,0 0 1,0 0-1,1 0 1,0 1-1,0-1 1,1 1-1,0 0 1,-1 17-1,3-24-31,-1 0-1,1 1 1,0-1 0,0 0-1,0 1 1,1-1-1,-1 0 1,1 1 0,-1-1-1,1 0 1,0 0-1,-1 1 1,1-1-1,0 0 1,1 0 0,-1 0-1,0 0 1,0 0-1,1-1 1,0 1 0,-1 0-1,1 0 1,0-1-1,-1 1 1,1-1-1,0 0 1,0 0 0,0 0-1,0 0 1,1 0-1,-1 0 1,0 0 0,0 0-1,1-1 1,-1 1-1,0-1 1,0 0-1,5 0 1,5 1-230,35-2-3670,-45 0 3601,0 1-1,0-1 1,0 0 0,0 0-1,0 1 1,0-1 0,-1 0-1,1 0 1,0-1 0,-1 1-1,1 0 1,-1-1 0,1 1 0,-1-1-1,1 1 1,-1-1 0,0 1-1,0-1 1,0 0 0,1-3-1,7-20-7333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8.945"/>
    </inkml:context>
    <inkml:brush xml:id="br0">
      <inkml:brushProperty name="width" value="0.025" units="cm"/>
      <inkml:brushProperty name="height" value="0.025" units="cm"/>
    </inkml:brush>
  </inkml:definitions>
  <inkml:trace contextRef="#ctx0" brushRef="#br0">1 1 16816,'0'0'12300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9.349"/>
    </inkml:context>
    <inkml:brush xml:id="br0">
      <inkml:brushProperty name="width" value="0.025" units="cm"/>
      <inkml:brushProperty name="height" value="0.025" units="cm"/>
    </inkml:brush>
  </inkml:definitions>
  <inkml:trace contextRef="#ctx0" brushRef="#br0">0 0 13453,'0'0'10260,"4"10"-8445,1 4-1292,0 1 1,-1 0-1,-1 1 0,0-1 1,-1 0-1,-1 21 0,-6 105 1141,-1-27-745,6-113-909,0 0 0,0 0 0,0 0 0,0 0-1,0 0 1,0 0 0,0 0 0,0-1 0,0 1 0,0 0 0,0 0-1,1 0 1,-1 0 0,0 0 0,1 0 0,-1 0 0,0-1 0,1 1 0,-1 0-1,1 0 1,0 0 0,-1-1 0,1 1 0,0 0 0,-1-1 0,1 1-1,0-1 1,0 1 0,-1-1 0,1 1 0,0-1 0,0 1 0,0-1 0,0 0-1,0 1 1,-1-1 0,1 0 0,0 0 0,0 0 0,0 0 0,0 0-1,0 0 1,0 0 0,0 0 0,0 0 0,0 0 0,0 0 0,0 0 0,0-1-1,-1 1 1,1-1 0,0 1 0,0 0 0,0-1 0,1 0 0,6-3 78,0-1 0,0 0 0,0 0 0,11-9 0,107-104-165,-108 99-102,-1-1 0,-1-1 0,-1-1 0,20-36 0,-24 26-4068,-11 10-5700,-1 12-1536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29.677"/>
    </inkml:context>
    <inkml:brush xml:id="br0">
      <inkml:brushProperty name="width" value="0.025" units="cm"/>
      <inkml:brushProperty name="height" value="0.025" units="cm"/>
    </inkml:brush>
  </inkml:definitions>
  <inkml:trace contextRef="#ctx0" brushRef="#br0">9 20 16047,'0'0'2402,"-8"57"1026,8-37-770,5-5-1088,12-7 159,5-7-1184,4-1-385,6-8-480,1-13-1826,-2-3-1153,-2-8-833,-7-3-2435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0.037"/>
    </inkml:context>
    <inkml:brush xml:id="br0">
      <inkml:brushProperty name="width" value="0.025" units="cm"/>
      <inkml:brushProperty name="height" value="0.025" units="cm"/>
    </inkml:brush>
  </inkml:definitions>
  <inkml:trace contextRef="#ctx0" brushRef="#br0">83 1 12908,'0'0'8104,"-13"69"-6791,-4-30 225,-2 5-289,3-1 224,4-1-160,6-6-672,6-4-481,0-9-160,6-4-1794,6-4-1152,2-7-418,1-8-1376,-3 0-5061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0.378"/>
    </inkml:context>
    <inkml:brush xml:id="br0">
      <inkml:brushProperty name="width" value="0.025" units="cm"/>
      <inkml:brushProperty name="height" value="0.025" units="cm"/>
    </inkml:brush>
  </inkml:definitions>
  <inkml:trace contextRef="#ctx0" brushRef="#br0">0 297 8584,'0'0'14061,"9"7"-12902,-6-5-1065,-1 0-38,0 0 0,-1 0 0,1 0 0,0-1 0,0 1 0,0-1-1,0 1 1,1-1 0,-1 0 0,0 0 0,1 0 0,-1 0 0,0 0-1,1-1 1,-1 1 0,1-1 0,-1 1 0,1-1 0,0 0 0,-1 0 0,1 0-1,-1 0 1,1-1 0,-1 1 0,1-1 0,-1 0 0,1 1 0,-1-1 0,0 0-1,1 0 1,-1 0 0,0-1 0,0 1 0,4-4 0,-3 3 18,0 0 1,-1 0-1,1 0 1,-1-1-1,1 1 1,-1-1 0,0 0-1,0 0 1,0 0-1,-1 0 1,1 0-1,-1 0 1,1 0-1,-1 0 1,0-1-1,0 1 1,0 0-1,-1-1 1,1 1-1,-1-1 1,0 1 0,0-1-1,0 1 1,-1-1-1,0-4 1,1 7-81,-1 0 1,1 0-1,-1 0 0,1 1 1,-1-1-1,1 0 1,-1 0-1,1 0 1,-1 0-1,0 1 1,0-1-1,1 0 1,-1 1-1,0-1 0,0 1 1,0-1-1,0 1 1,0-1-1,0 1 1,0-1-1,0 1 1,0 0-1,0 0 1,0-1-1,0 1 1,0 0-1,0 0 0,0 0 1,0 0-1,0 0 1,0 0-1,0 0 1,0 1-1,0-1 1,0 0-1,0 1 1,-1 0-1,-1 0-32,0 0 1,1 0-1,-1 0 1,0 0-1,1 1 0,-1 0 1,1-1-1,0 1 1,0 0-1,-1 0 0,1 0 1,-2 3-1,0 2 61,-1 1-1,2-1 1,-1 1-1,1 1 1,0-1-1,0 0 1,1 1-1,0-1 1,1 1-1,0-1 1,0 1-1,1 0 1,0 12-1,1-19-2,0 0 0,0-1 0,0 1 0,0 0 0,1 0 0,-1-1 0,0 1 0,1-1 0,-1 1 0,1-1 0,0 0 0,-1 1 0,1-1 0,0 0 0,0 0 0,0 0 0,0 0 0,-1-1 0,1 1 0,0-1 0,1 1 0,-1-1 0,0 1 0,0-1 0,0 0 0,0 0 0,0 0 0,0 0 0,4-1 0,5 1 14,-1-1-1,1 0 1,-1-1 0,19-4 0,-8-3-4,-1-1-1,0 0 1,-1-2 0,0 0-1,-1-1 1,0-1 0,-1 0-1,19-23 1,-49 71 899,13-34-933,-6 8 251,2 1 0,-1 0 0,1 1 0,-5 14 0,9-23-322,-1 1 0,1-1 0,-1 0 1,1 0-1,0 0 0,0 1 0,0-1 0,0 0 1,0 0-1,0 0 0,0 1 0,0-1 0,0 0 1,1 0-1,-1 0 0,0 1 0,1-1 0,-1 0 1,1 0-1,-1 0 0,1 0 0,0 0 0,-1 0 1,1 0-1,0 0 0,0 0 0,-1 0 0,1 0 1,0-1-1,0 1 0,0 0 0,0-1 0,0 1 1,0 0-1,1-1 0,-1 1 0,0-1 0,0 0 1,0 1-1,0-1 0,1 0 0,-1 0 0,0 0 1,0 0-1,0 0 0,1 0 0,-1 0 0,2 0 0,4 0-1806,16-2-8083,-10-6-4872</inkml:trace>
  <inkml:trace contextRef="#ctx0" brushRef="#br0" timeOffset="1">330 0 21717,'0'0'4740,"58"49"-5701,-38-35-2658,1-1-2627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1.075"/>
    </inkml:context>
    <inkml:brush xml:id="br0">
      <inkml:brushProperty name="width" value="0.025" units="cm"/>
      <inkml:brushProperty name="height" value="0.025" units="cm"/>
    </inkml:brush>
  </inkml:definitions>
  <inkml:trace contextRef="#ctx0" brushRef="#br0">143 94 18674,'-9'0'3080,"1"0"-2462,0 0 0,-1 0 0,1 1 0,0 0 0,0 1 0,0 0-1,-15 5 1,19-5-464,1 0-1,-1 0 0,1 0 0,0 0 0,0 0 1,0 1-1,0-1 0,1 1 0,-1 0 0,1 0 0,-1 0 1,1 0-1,0 0 0,0 0 0,0 1 0,1-1 1,-1 1-1,1-1 0,0 1 0,0-1 0,0 1 0,-1 7 1,2-9-129,0-1 0,0 1 0,0 0 1,0 0-1,0-1 0,0 1 0,0 0 1,0 0-1,1-1 0,-1 1 0,1 0 1,-1-1-1,1 1 0,0 0 0,-1-1 1,1 1-1,0-1 0,0 1 0,0-1 1,0 1-1,0-1 0,1 0 0,-1 0 1,2 2-1,0-1-2,1 0 0,-1-1 1,1 1-1,-1-1 0,1 0 0,-1 0 0,1 0 1,0 0-1,-1-1 0,1 0 0,4 1 1,3-2-2,-1 1 0,0-1 0,0 0 1,0-1-1,0-1 0,0 1 0,0-2 1,9-3-1,-2-4-44,-1 0 0,-1-1 1,0 0-1,0-1 0,-1-1 0,-1 0 0,-1-1 1,0-1-1,0 1 0,-2-2 0,16-32 0,-25 49-2,-1 0-1,0-1 1,1 1-1,-1 0 1,0-1-1,1 1 1,-1 0-1,0-1 1,0 1-1,1 0 0,-1-1 1,0 1-1,0-1 1,0 1-1,0 0 1,1-1-1,-1 1 1,0-1-1,0 1 1,0-1-1,0 1 1,0-1-1,0 1 0,0 0 1,0-1-1,0 1 1,0-1-1,0 1 1,-1-1-1,1 1 1,0 0-1,0-1 1,0 1-1,0-1 1,-1 1-1,1-1 1,-15 14-178,-18 28 441,28-33-106,0 0-1,1 0 1,0 1-1,1-1 1,0 1-1,0 0 1,0 0-1,2 0 1,-2 9-1,2-15-111,1 0 0,0 0 0,0-1 0,0 1 0,1 0 0,-1 0 0,0-1 0,1 1 0,0 0 0,0-1 0,0 1 0,0-1 0,0 1 0,0-1 0,1 1 0,-1-1 0,1 0 0,-1 0 0,1 0 0,0 0 0,0 0 0,0 0 0,0 0 0,0-1 0,1 1 0,-1-1 0,0 1 0,1-1 0,-1 0 0,1 0 0,0 0 0,-1 0 1,5 0-1,5 2-33,0-1 1,0-1 0,0 0 0,0-1 0,0 0-1,-1-1 1,1 0 0,0-1 0,19-6 0,4-3-1010,59-29 0,-84 36 810,-9 3 208,0 0 0,0 0 1,1 1-1,-1-1 1,0 1-1,0-1 1,0 1-1,1 0 0,-1 0 1,0-1-1,0 1 1,1 0-1,-1 0 0,0 0 1,1 0-1,-1 0 1,0 0-1,0 1 1,1-1-1,-1 0 0,0 1 1,0-1-1,1 1 1,0 0-1,13 25 372,-14-22-320,0 0 0,1-1 0,0 1 0,-1-1 0,1 1 0,1-1 0,-1 0 0,0 1 0,1-1 0,3 3 0,6 2-239,0-1 0,1 0 0,0-1 0,0 0 0,1-1 0,-1-1 0,1 0 0,0-1 0,15 2 0,-8-2-370,-1 2 0,-1 0 0,30 12-1,-43-14 487,0 1 0,0-1 0,0 1 0,0 0 0,0 0-1,-1 1 1,0 0 0,0 0 0,0 0 0,-1 0 0,1 1 0,-1 0-1,-1 0 1,5 8 0,-1 3 378,-1-1 1,-1 1-1,0 0 0,-1 0 1,-1 1-1,-1-1 0,-1 1 0,0 0 1,-1-1-1,-1 1 0,-5 29 1,4-34-91,0 0 1,-1-1 0,-1 1 0,0-1 0,-1 1-1,0-1 1,-1-1 0,0 1 0,-1-1-1,0 0 1,-1 0 0,0-1 0,-1 0 0,0-1-1,0 0 1,-15 11 0,22-19-215,0 1 0,1-1 0,-1 0 0,0 1 0,-1-1 0,1 0 0,0 0 0,0-1 0,0 1 0,-1 0 0,1-1 0,0 1 0,-1-1 0,1 0 0,0 1 0,-1-1 0,1-1 0,0 1 0,-1 0 0,1 0 0,0-1 0,-1 1 0,1-1 0,0 0 0,0 0 0,-1 0 0,1 0 0,0 0 0,0 0 0,0-1 0,0 1 0,1 0 0,-1-1 0,0 0 0,0 1 0,1-1 0,-1 0 0,1 0 0,0 0 0,0 0 0,-1 0 0,1 0 0,-1-5 0,-5-9 0,1-1 0,0 1 0,1-2 0,-4-26 0,8 37 0,-3-14 7,1 0 0,0-1 0,2 1 0,0-1 1,5-40-1,-3 55-17,0-1-1,1 1 1,0 0 0,0 0 0,1 0 0,0 0 0,0 0-1,1 1 1,-1 0 0,1-1 0,1 1 0,-1 1 0,1-1-1,0 1 1,1-1 0,-1 2 0,1-1 0,0 0 0,0 1-1,11-5 1,70-26-5331,-53 24-416,8-4-6452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276"/>
    </inkml:context>
    <inkml:brush xml:id="br0">
      <inkml:brushProperty name="width" value="0.025" units="cm"/>
      <inkml:brushProperty name="height" value="0.025" units="cm"/>
    </inkml:brush>
  </inkml:definitions>
  <inkml:trace contextRef="#ctx0" brushRef="#br0">262 0 20371,'0'0'3326,"-10"1"101,-11 4-3110,1 0 0,-1 0 0,1 2-1,1 1 1,-1 0 0,1 2 0,1 0-1,0 1 1,0 1 0,1 0 0,-19 19-1,36-31-391,-1 0 0,1 0 0,0 0 0,0 0 0,-1 1-1,1-1 1,0 0 0,0 0 0,0 0 0,-1 1 0,1-1-1,0 0 1,0 0 0,0 0 0,0 1 0,-1-1 0,1 0 0,0 0-1,0 1 1,0-1 0,0 0 0,0 0 0,0 1 0,0-1 0,0 0-1,0 1 1,0-1 0,0 0 0,0 0 0,0 1 0,0-1 0,0 0-1,0 0 1,0 1 0,0-1 0,0 0 0,1 0 0,-1 1-1,0-1 1,0 0 0,0 0 0,0 1 0,0-1 0,1 0 0,-1 0-1,0 0 1,0 1 0,0-1 0,1 0 0,-1 0 0,0 0 0,0 0-1,1 0 1,-1 0 0,0 1 0,1-1 0,25 2-1496,34-8 1019,-28 3 382,61 0 0,-75 3 169,-16-1 10,-1 1 1,1 0 0,-1 0-1,1 0 1,-1 0 0,1 0 0,-1 0-1,1 0 1,0 1 0,-1-1 0,1 1-1,-1-1 1,0 1 0,1-1-1,-1 1 1,1 0 0,-1 0 0,0-1-1,0 1 1,1 0 0,-1 0 0,0 0-1,0 1 1,0-1 0,0 0-1,0 0 1,0 0 0,-1 1 0,1-1-1,0 1 1,-1-1 0,1 0-1,-1 1 1,1-1 0,-1 1 0,1-1-1,-1 1 1,0-1 0,0 3 0,0 0 229,-1-1 0,0 1 0,1-1 0,-1 1 0,-1-1 0,1 0 0,0 0 0,-1 1 0,0-1 0,1 0 0,-1 0 0,0 0 0,-1-1 0,1 1 0,0-1 0,-6 5 0,-9 5 174,-1 0 1,0-2 0,0 0 0,-1-1-1,-1 0 1,1-2 0,-1 0 0,0-2-1,-31 5 1,50-9-468,1-1 0,0 0 0,-1 0 0,1 0 0,-1 1 0,1-1-1,-1 0 1,1 0 0,0 0 0,-1 0 0,1 0 0,-1 0 0,1 0 0,-1 0 0,1 0 0,0 0 0,-1 0 0,1 0 0,-1-1-1,1 1 1,0 0 0,-1 0 0,1 0 0,-1-1 0,1 1 0,0 0 0,-1 0 0,1-1 0,0 1 0,-1 0 0,1 0 0,0-1-1,0 1 1,-1 0 0,1-1 0,0 1 0,0-1 0,-1 1 0,1 0 0,0-1 0,0 1 0,0-1 0,0 1 0,0 0 0,0-1-1,0 1 1,0-1 0,0 1 0,0-1 0,0 1 0,0-1 0,14-21-6321,10 0-1510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2.633"/>
    </inkml:context>
    <inkml:brush xml:id="br0">
      <inkml:brushProperty name="width" value="0.025" units="cm"/>
      <inkml:brushProperty name="height" value="0.025" units="cm"/>
    </inkml:brush>
  </inkml:definitions>
  <inkml:trace contextRef="#ctx0" brushRef="#br0">0 356 9673,'0'0'10997,"9"7"-8456,-4-2-2084,-4-3-329,1 0 1,-1 0-1,1-1 0,0 1 1,0 0-1,0-1 1,0 1-1,0-1 0,0 0 1,0 1-1,0-1 0,0 0 1,1 0-1,-1-1 1,0 1-1,1 0 0,-1-1 1,0 1-1,1-1 0,-1 0 1,1 0-1,-1 0 1,1 0-1,-1 0 0,1-1 1,-1 1-1,0-1 0,1 1 1,-1-1-1,3-1 0,22-14 532,0-2 0,-2 0 0,0-1-1,30-31 1,-10 4-321,42-57 1,-85 102-332,7-10 132,1-1 1,-1 0 0,-1-1-1,0 0 1,-1 0 0,11-28 0,-46 86-259,14-14-86,1 0 0,1 0 0,2 1 0,2 1 0,0 0 0,3 0 0,0 0 0,1 48 0,8-64-2583,-3-16 2521,-1-1 0,1 1 0,-1-1 0,1 0 0,-1 0 0,1 1 0,-1-1 0,1 0 1,-1 0-1,1 0 0,0 1 0,-1-1 0,1 0 0,-1 0 0,1 0 0,0 0 0,-1 0 0,1 0 0,-1 0 0,1 0 0,0-1 1,-1 1-1,1 0 0,-1 0 0,1 0 0,0-1 0,12-7-8292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3.064"/>
    </inkml:context>
    <inkml:brush xml:id="br0">
      <inkml:brushProperty name="width" value="0.025" units="cm"/>
      <inkml:brushProperty name="height" value="0.025" units="cm"/>
    </inkml:brush>
  </inkml:definitions>
  <inkml:trace contextRef="#ctx0" brushRef="#br0">309 1 20147,'0'0'11083,"0"10"-10192,0-5-848,-1 0 1,0 0-1,1-1 0,-2 1 0,1 0 1,0 0-1,-1 0 0,0-1 0,0 1 1,0-1-1,-5 6 0,-1 1-11,-1 0 0,0 0-1,-20 16 1,-70 55-32,-25 23 0,124-105 0,-1 0 0,1 1 0,-1-1 0,1 0 0,-1 0 0,1 1 0,-1-1 0,1 0 0,-1 1 0,1-1 0,-1 0 0,1 1 0,0-1 0,-1 1 0,1-1 0,0 0 0,-1 1 0,1-1 0,0 1 0,0-1 0,-1 1 0,1-1 0,0 1 0,0 0 0,0-1 0,0 1 0,0-1 0,0 1 0,0-1 0,0 1 0,0-1 0,0 1 0,0 0 0,0-1 0,0 1 0,0-1 0,0 1 0,1-1 0,-1 1 0,0-1 0,0 1 0,1-1 0,-1 1 0,0-1 0,1 1 0,-1-1 0,0 0 0,1 1 0,-1-1 0,1 0 0,-1 1 0,0-1 0,1 0 0,-1 1 0,1-1 0,-1 0 0,1 0 0,-1 1 0,1-1 0,0 0 0,-1 0 0,1 0 0,-1 0 0,2 0 0,47 4 0,-31-4 0,72 10-2525,72 3-8942,-127-13-229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33.547"/>
    </inkml:context>
    <inkml:brush xml:id="br0">
      <inkml:brushProperty name="width" value="0.025" units="cm"/>
      <inkml:brushProperty name="height" value="0.025" units="cm"/>
    </inkml:brush>
  </inkml:definitions>
  <inkml:trace contextRef="#ctx0" brushRef="#br0">0 42 609,'0'0'25314,"12"-5"-23728,16-4-997,0 1 0,1 2 0,0 1 0,0 1 0,46 0 0,-59 4-486,0 0 0,0 1 1,0 0-1,0 2 1,27 6-1,-40-8-103,1 0 0,-1 1 0,0-1-1,-1 0 1,1 1 0,0 0 0,0-1 0,-1 1-1,1 0 1,-1 1 0,1-1 0,-1 0 0,0 1 0,0-1-1,0 1 1,0 0 0,0-1 0,-1 1 0,1 0-1,-1 0 1,0 0 0,0 0 0,0 1 0,0-1 0,-1 0-1,1 0 1,-1 0 0,0 1 0,0-1 0,0 0 0,0 0-1,0 1 1,-1-1 0,1 0 0,-3 5 0,0 2 30,0-1 0,-1 1-1,0-1 1,-1 0 0,1 0 0,-2-1 0,1 1 0,-13 12 0,-63 62 351,51-55-252,-18 16 17,33-32-119,0 1-1,0 1 0,1 0 1,1 1-1,1 1 1,-18 27-1,29-42-26,1 0 0,-1 0 0,0 1 0,1-1 0,-1 0 0,1 1 0,-1-1 0,1 0 0,0 1 0,-1-1 0,1 1 0,0-1 0,0 1 0,0-1 0,0 1 0,0-1 0,0 0 0,1 1 0,-1-1 0,0 1 0,1-1 0,-1 0 0,1 1 0,-1-1 0,1 0 0,0 1 0,-1-1 0,1 0 0,0 0 0,0 0 0,0 0 0,0 0 0,0 0 0,0 0 0,0 0 0,1 0 0,-1 0 0,0-1 0,0 1 0,1 0 0,-1-1 0,0 1 0,1-1 0,2 1 0,7 2 0,1-1 0,0 0 0,-1-1 0,20 0 0,-16-1 0,172 5-1930,-1-12-3635,-127 0-3820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5.433"/>
    </inkml:context>
    <inkml:brush xml:id="br0">
      <inkml:brushProperty name="width" value="0.025" units="cm"/>
      <inkml:brushProperty name="height" value="0.025" units="cm"/>
    </inkml:brush>
  </inkml:definitions>
  <inkml:trace contextRef="#ctx0" brushRef="#br0">57 0 11050,'0'0'11595,"-26"68"-9993,13-34-353,3 5-416,5 2 64,2-1-577,3-3-224,0 0-32,3-6-32,7-4-544,1-5-161,-4-8-608,-2-2-673,-4-6-1601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5.776"/>
    </inkml:context>
    <inkml:brush xml:id="br0">
      <inkml:brushProperty name="width" value="0.025" units="cm"/>
      <inkml:brushProperty name="height" value="0.025" units="cm"/>
    </inkml:brush>
  </inkml:definitions>
  <inkml:trace contextRef="#ctx0" brushRef="#br0">0 55 17617,'0'0'3011,"8"-4"-924,24-6-765,-1 0 1,2 3-1,-1 0 1,53-3-1,143 3-263,-226 7-1066,0 0 0,1 0 0,-1 0 0,0 0 0,0 1 0,0-1 0,0 1 0,1-1 0,-1 1 0,0 0 0,0 0 0,0-1 0,0 2 0,0-1 0,-1 0 0,4 2 0,-4-2-2,-1 0-1,1 0 1,0 1-1,0-1 1,-1 0-1,1 0 1,0 1-1,-1-1 1,0 0-1,1 1 1,-1-1-1,0 1 1,1-1-1,-1 1 1,0-1-1,0 0 1,0 1-1,-1 2 1,0 1 23,-1 1-1,1-1 1,-1 0 0,0 0 0,-1 0 0,1 0-1,-1 0 1,0 0 0,0-1 0,-1 1 0,-4 4 0,-17 15 298,-1-2 0,-1 0 1,0-2-1,-2-1 0,0-2 0,-1 0 1,-45 16-1,73-32-3205,4-1 587,11-3-1150,22-9-3066,2-3-1923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6.102"/>
    </inkml:context>
    <inkml:brush xml:id="br0">
      <inkml:brushProperty name="width" value="0.025" units="cm"/>
      <inkml:brushProperty name="height" value="0.025" units="cm"/>
    </inkml:brush>
  </inkml:definitions>
  <inkml:trace contextRef="#ctx0" brushRef="#br0">57 1 19410,'0'0'7271,"-21"68"-5061,10-37-544,0 2-769,3 1-609,3-1-128,5-2-128,0-4 0,0-5 32,0-5-288,2-5-769,2-6-576,-1-5-1442,-3-9-7495,-7-12-4965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6.445"/>
    </inkml:context>
    <inkml:brush xml:id="br0">
      <inkml:brushProperty name="width" value="0.025" units="cm"/>
      <inkml:brushProperty name="height" value="0.025" units="cm"/>
    </inkml:brush>
  </inkml:definitions>
  <inkml:trace contextRef="#ctx0" brushRef="#br0">1 25 15278,'0'0'11467,"59"-3"-9449,-14 2-256,6-2-769,8 1-673,-2 0-224,-1 0-32,-7 0-1409,-9-1-3011,-7-4-4645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211"/>
    </inkml:context>
    <inkml:brush xml:id="br0">
      <inkml:brushProperty name="width" value="0.025" units="cm"/>
      <inkml:brushProperty name="height" value="0.025" units="cm"/>
    </inkml:brush>
  </inkml:definitions>
  <inkml:trace contextRef="#ctx0" brushRef="#br0">57 0 14478,'0'0'7762,"-3"15"-7175,-8 37 75,-22 113 916,29-137-1053,1 0 0,1 0 0,4 56 0,-2-82-491,0 0 1,0 0-1,1-1 0,-1 1 0,1 0 0,0 0 1,-1 0-1,1-1 0,0 1 0,0 0 1,0-1-1,0 1 0,0-1 0,0 1 1,1-1-1,-1 1 0,1-1 0,-1 0 1,1 0-1,-1 0 0,1 0 0,-1 0 1,1 0-1,0 0 0,0 0 0,-1-1 1,1 1-1,0-1 0,0 1 0,0-1 1,0 0-1,-1 1 0,1-1 0,0 0 1,0 0-1,0-1 0,0 1 0,0 0 1,0-1-1,0 1 0,-1-1 0,1 1 0,2-2 1,6-1 131,-1 0 1,0-1 0,0 0-1,0 0 1,-1-1 0,1 0-1,8-7 1,1-3-69,-1-1-1,0 0 1,-1-2-1,-1 0 1,0 0-1,-2-1 1,0-1-1,-1 0 1,-1-1-1,-1 0 1,-1-1-1,0 0 1,-2 0-1,6-31 1,-38 151-1010,16-69 926,1 0 0,1 1 0,1 0 0,2 0 0,-1 43 0,5-71-13,0 0 0,0 0 0,0 0-1,1 0 1,-1 0 0,1 0 0,-1 0-1,1-1 1,-1 1 0,1 0 0,0 0 0,0 0-1,0-1 1,0 1 0,0-1 0,0 1-1,1-1 1,-1 1 0,0-1 0,1 1 0,-1-1-1,1 0 1,1 1 0,0-1-107,0 0 0,0 0 0,0 0-1,0-1 1,0 1 0,0-1 0,0 0 0,0 0 0,0 0 0,0 0 0,0 0 0,0-1 0,4 0-1,2-2-909,1 0-1,-2 0 0,1-1 0,0 0 0,-1 0 1,1-1-1,-1 0 0,12-11 0,12-18-7508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552"/>
    </inkml:context>
    <inkml:brush xml:id="br0">
      <inkml:brushProperty name="width" value="0.025" units="cm"/>
      <inkml:brushProperty name="height" value="0.025" units="cm"/>
    </inkml:brush>
  </inkml:definitions>
  <inkml:trace contextRef="#ctx0" brushRef="#br0">15 19 16624,'0'0'6972,"-1"11"-4474,-1 36-332,-9 316 772,11-362-2924,0 0 1,0 0-1,0 0 1,0 0-1,0 0 1,0 0 0,0 0-1,0 0 1,0 0-1,0 0 1,0 0 0,0 0-1,1 0 1,-1 0-1,0 0 1,1-1-1,-1 1 1,1 0 0,-1 0-1,1 0 1,-1 0-1,1-1 1,0 1 0,-1 0-1,1-1 1,0 1-1,0 0 1,0-1-1,-1 1 1,1-1 0,0 1-1,0-1 1,0 1-1,0-1 1,0 0 0,0 0-1,0 1 1,0-1-1,0 0 1,0 0 0,-1 0-1,1 0 1,0 0-1,0 0 1,0 0-1,0 0 1,0-1 0,0 1-1,0 0 1,0 0-1,0-1 1,0 1 0,0-1-1,0 1 1,0-1-1,7-3 112,-2 0-1,1 0 1,0 0-1,-1-1 1,11-9-1,20-24-125,-3-2 0,0-2 0,-3-1 0,-2-1 0,-2-1 0,25-56 0,-51 99-16,11-27-2847,-10 24 1763,0 1-1,-1 0 0,0-1 0,0 1 1,-1-1-1,1 1 0,-1-1 0,0-5 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7.893"/>
    </inkml:context>
    <inkml:brush xml:id="br0">
      <inkml:brushProperty name="width" value="0.025" units="cm"/>
      <inkml:brushProperty name="height" value="0.025" units="cm"/>
    </inkml:brush>
  </inkml:definitions>
  <inkml:trace contextRef="#ctx0" brushRef="#br0">1 1 17745,'0'0'9160,"11"58"-6341,9-52-577,8-2-1441,8 3-801,3-2 0,4 2-801,-2 3-3106,-3 3-4069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49.621"/>
    </inkml:context>
    <inkml:brush xml:id="br0">
      <inkml:brushProperty name="width" value="0.025" units="cm"/>
      <inkml:brushProperty name="height" value="0.025" units="cm"/>
    </inkml:brush>
  </inkml:definitions>
  <inkml:trace contextRef="#ctx0" brushRef="#br0">233 6 13677,'0'0'13613,"-10"-2"-12124,5 1-1436,0 0 0,0 0-1,0 1 1,0-1 0,0 1 0,0 1 0,0-1-1,0 1 1,0 0 0,1 0 0,-10 3-1,5 0 1,0 0 0,0 1 0,1 0 0,0 1 0,0 0 0,-10 9 0,9-8 33,0 0 1,1 0-1,0 1 0,1 1 1,0-1-1,0 1 1,1 0-1,0 1 0,0 0 1,-6 15-1,12-24-85,0 0 0,0 0 0,0 0 0,0-1 0,0 1 0,0 0 0,0 0 0,0 0 0,0 0 0,0 0 0,0-1 0,1 1 0,-1 0 0,0 0-1,1-1 1,-1 1 0,0 0 0,1 0 0,-1-1 0,1 1 0,0 0 0,-1-1 0,1 1 0,-1-1 0,1 1 0,0-1 0,-1 1 0,1-1 0,0 1 0,0-1 0,-1 1 0,1-1 0,0 0 0,0 0 0,0 1 0,-1-1 0,1 0 0,0 0-1,0 0 1,1 0 0,43 1-304,-31-2 183,63-3-495,-51 1 316,0 2 1,0 1-1,35 4 0,-60-4 312,0 0 1,-1 0-1,1 1 0,0-1 1,-1 0-1,1 0 0,0 1 1,-1-1-1,1 0 0,-1 1 0,1-1 1,0 1-1,-1-1 0,1 1 1,-1-1-1,0 1 0,1-1 1,-1 1-1,1 0 0,-1-1 1,0 1-1,1-1 0,-1 1 1,0 0-1,0-1 0,1 1 0,-1 0 1,0-1-1,0 1 0,0 0 1,0 0-1,0-1 0,0 1 1,0 0-1,0-1 0,0 1 1,0 0-1,-1-1 0,1 1 1,0 0-1,0-1 0,-1 2 1,-17 28 966,5-18-682,-2 0-1,1 0 0,-1-2 0,-1 0 0,0 0 0,0-2 1,-1 0-1,-30 9 0,47-16-334,0-1 0,-1 0 0,1 0-1,-1 1 1,1-1 0,0 0 0,-1 0 0,1 0 0,-1 0 0,1 0 0,-1 0-1,1 1 1,-1-1 0,1 0 0,-1 0 0,1-1 0,0 1 0,-1 0 0,1 0-1,-1 0 1,1 0 0,-1 0 0,1 0 0,0-1 0,-1 1 0,1 0-1,-1 0 1,1 0 0,0-1 0,-1 1 0,1 0 0,0-1 0,-1 1 0,1 0-1,0-1 1,-1 1 0,1 0 0,0-1 0,0 1 0,0-1 0,-1 1 0,1 0-1,0-1 1,0 1 0,0-1 0,0 1 0,0-1 0,0 1 0,0-1 0,0 1-1,0-1 1,0 1 0,0 0 0,0-1 0,0 0 0,11-25-5550,6 0-2794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6.649"/>
    </inkml:context>
    <inkml:brush xml:id="br0">
      <inkml:brushProperty name="width" value="0.025" units="cm"/>
      <inkml:brushProperty name="height" value="0.025" units="cm"/>
    </inkml:brush>
  </inkml:definitions>
  <inkml:trace contextRef="#ctx0" brushRef="#br0">43 7 4740,'0'0'19582,"-4"13"-19022,-7 32 112,1 1-1,3-1 1,1 1-1,2 50 1,3-95-661,1 1-1,0 0 1,0 0 0,1 0-1,-1 0 1,0 0-1,0-1 1,1 1 0,-1 0-1,1 0 1,0 0 0,-1-1-1,1 1 1,0 0-1,0-1 1,0 1 0,0-1-1,0 1 1,1-1 0,0 2-1,0-2 23,-1-1 0,1 1 1,-1-1-1,0 1 0,1-1 0,-1 0 0,1 1 0,-1-1 0,1 0 0,-1 0 0,1 0 0,-1 0 1,1 0-1,-1-1 0,1 1 0,-1 0 0,1-1 0,-1 1 0,2-1 0,4-3 212,0 1-1,0-1 0,0 0 1,-1 0-1,1-1 0,-1 0 1,10-11-1,2-6 178,0 0 0,-2-2-1,22-41 1,-30 57-449,-4 14-46,-1 17-151,-3-22 206,3 39-156,-2-9 189,1-1 1,2 1 0,8 33-1,-11-60-10,-1-1-1,1 0 1,1 0-1,-1 0 0,0 0 1,1 0-1,0 0 1,-1 0-1,1 0 1,0-1-1,0 1 0,1-1 1,-1 0-1,1 1 1,-1-1-1,4 2 1,-4-3 4,0 0 0,1 0 0,-1 0 0,1-1 0,-1 1 1,1-1-1,-1 1 0,1-1 0,-1 0 0,1 0 0,-1 0 0,1 0 1,0 0-1,-1-1 0,1 1 0,3-2 0,2-1 11,0-1 1,0 0-1,-1 0 0,1 0 0,-1-1 1,0 0-1,0-1 0,-1 0 0,0 0 1,10-11-1,-5 2-20,-1 1 0,-1-1 0,0-1 0,-1 0 0,-1 0 0,0 0 0,-1-1 0,5-27 0,-4 9 0,-2-1 0,-1-1 0,-2-41 0,-6 69-2211,-3 13-4317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8.080"/>
    </inkml:context>
    <inkml:brush xml:id="br0">
      <inkml:brushProperty name="width" value="0.025" units="cm"/>
      <inkml:brushProperty name="height" value="0.025" units="cm"/>
    </inkml:brush>
  </inkml:definitions>
  <inkml:trace contextRef="#ctx0" brushRef="#br0">30 180 11211,'0'0'14424,"10"0"-12801,-5 0-1474,1 0 0,-1-1 0,1 0 0,-1 0 0,0 0 0,1-1 0,-1 1 0,0-1 0,0-1 0,0 1 0,0-1 0,0 0 0,0 0 0,-1 0 0,0 0 0,0-1 0,0 0 0,0 0 0,0 0 0,-1 0 0,1-1 0,-1 1 0,5-10 1,-5 9-61,-1 0 0,1 0 0,0-1 0,-1 1 0,0-1 0,-1 1 0,1-1 0,-1 1 1,0-1-1,0 0 0,-1 0 0,0-6 0,0 11-64,0 0-1,0-1 1,0 1 0,-1 0 0,1-1-1,-1 1 1,1 0 0,-1-1 0,1 1-1,-1 0 1,0 0 0,1 0 0,-1-1-1,0 1 1,0 0 0,0 0-1,0 0 1,0 0 0,0 1 0,0-1-1,-2-1 1,1 1-11,-1 1 1,1-1-1,0 0 1,-1 1-1,0 0 0,1 0 1,-1 0-1,1 0 0,-1 0 1,1 0-1,-1 0 1,1 1-1,-1-1 0,1 1 1,-5 2-1,1 0-14,0 0 0,0 0 0,0 1 0,0 0 0,1 0 0,-1 1 0,1-1 0,0 1 0,1 0 0,-1 1 0,1-1 0,0 1 0,0 0 0,1 0 0,0 0 0,-4 8 0,2-1 0,0 0 0,0 0 0,2 0 0,-1 0 0,2 1 0,0-1 0,-1 19 0,3-30 0,0 0 0,-1-1 0,1 1 0,0-1 0,0 1 0,0 0 0,0-1 0,0 1 0,1 0 0,-1-1 0,0 1 0,1-1 0,-1 1 0,1-1 0,0 1 0,-1-1 0,1 1 0,0-1 0,0 1 0,0-1 0,0 0 0,0 0 0,0 1 0,0-1 0,1 0 0,-1 0 0,0 0 0,1 0 0,-1-1 0,0 1 0,1 0 0,-1 0 0,1-1 0,-1 1 0,1-1 0,0 1 0,-1-1 0,1 0 0,0 0 0,-1 0 0,1 0 0,-1 0 0,1 0 0,0 0 0,-1 0 0,1-1 0,0 1 0,-1 0 0,1-1 0,-1 0 0,2 0 0,7-3 0,-1 0 0,1 0 0,-1-1 0,0 0 0,0-1 0,15-13 0,4-10 0,-23 22 0,1 0 0,-1 1 0,1 0 0,0 0 0,1 1 0,-1-1 0,1 1 0,0 1 0,0-1 0,1 1 0,11-4 0,-18 8 0,0 0 0,-1 0 0,1 0 0,0 0 0,-1 0 0,1 0 0,0 1 0,-1-1 0,1 0 0,0 1 0,-1-1 0,1 0 0,-1 1 0,1-1 0,-1 1 0,1-1 0,-1 0 0,1 1 0,-1-1 0,1 1 0,-1 0 0,1-1 0,-1 1 0,0-1 0,0 1 0,1 0 0,-1-1 0,0 1 0,0 0 0,1-1 0,-1 1 0,0 0 0,0 0 0,3 32 0,-3-21 0,1-7 0,-1 1 0,1 0 0,0-1 0,0 0 0,0 1 0,1-1 0,0 1 0,5 9 0,-6-14 0,1 1 0,0-1 0,-1 1 0,1-1 0,0 1 0,0-1 0,0 0 0,0 0 0,0 0 0,0 0 0,1 0 0,-1-1 0,0 1 0,0-1 0,0 1 0,1-1 0,-1 0 0,0 0 0,1 0 0,-1 0 0,0 0 0,0 0 0,1-1 0,2 0 0,7-2 0,-1 0 0,0-1 0,0-1 0,0 1 0,-1-2 0,1 1 0,-1-1 0,11-10 0,-13 10 0,1 0 0,0 0 0,0 0 0,0 1 0,1 1 0,0 0 0,0 0 0,0 1 0,0 0 0,19-3 0,-28 6 0,-1 0 0,1 0 0,0 0 0,0 0 0,0 0 0,-1 0 0,1 1 0,0-1 0,0 0 0,-1 0 0,1 1 0,0-1 0,0 0 0,-1 1 0,1-1 0,0 1 0,-1-1 0,1 0 0,0 1 0,-1 0 0,1-1 0,-1 1 0,1-1 0,-1 1 0,1 0 0,-1-1 0,1 1 0,-1 0 0,0 0 0,1-1 0,-1 1 0,0 0 0,1 1 0,-1 32 0,0-8 0,3-24-2020,6-2-5841,-6 0 4513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8.420"/>
    </inkml:context>
    <inkml:brush xml:id="br0">
      <inkml:brushProperty name="width" value="0.025" units="cm"/>
      <inkml:brushProperty name="height" value="0.025" units="cm"/>
    </inkml:brush>
  </inkml:definitions>
  <inkml:trace contextRef="#ctx0" brushRef="#br0">1 1 24888,'0'0'6822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9.269"/>
    </inkml:context>
    <inkml:brush xml:id="br0">
      <inkml:brushProperty name="width" value="0.025" units="cm"/>
      <inkml:brushProperty name="height" value="0.025" units="cm"/>
    </inkml:brush>
  </inkml:definitions>
  <inkml:trace contextRef="#ctx0" brushRef="#br0">71 0 17296,'0'0'12108,"0"10"-11606,-15 181 400,16-189-905,-1-1 1,0 1-1,1-1 1,-1 0 0,1 1-1,0-1 1,-1 0-1,1 0 1,0 1-1,0-1 1,0 0-1,0 0 1,0 0-1,0 0 1,0 0 0,0 0-1,0 0 1,0-1-1,0 1 1,1 0-1,-1-1 1,0 1-1,1 0 1,1 0-1,48 14 90,-13-4-144,-34-9 93,-1 0 1,1 0-1,0 0 0,-1 0 1,0 1-1,0-1 1,0 1-1,0 0 1,0 0-1,0 0 1,-1 1-1,1-1 0,-1 0 1,0 1-1,0 0 1,0-1-1,-1 1 1,1 0-1,-1 0 0,0 0 1,0 0-1,0 0 1,-1 0-1,1 0 1,-1 0-1,0 6 0,-1-7-2,0 1 0,0-1-1,0 1 1,0-1-1,-1 1 1,0-1-1,1 0 1,-1 0 0,0 0-1,0 0 1,0 0-1,-1 0 1,1-1 0,-1 1-1,0-1 1,0 1-1,1-1 1,-1 0 0,-1 0-1,1-1 1,0 1-1,0 0 1,-1-1-1,1 0 1,-1 0 0,1 0-1,-1 0 1,1-1-1,-7 1 1,-2 0-91,0 0 1,0 0-1,0-2 0,0 1 0,-14-3 1,23 2-5,0 1 1,0-1 0,1 0-1,-1 1 1,0-1 0,0-1-1,1 1 1,-1 0 0,0-1-1,1 1 1,-1-1-1,1 1 1,0-1 0,0 0-1,-1 0 1,1 0 0,1-1-1,-1 1 1,0 0 0,0-1-1,1 1 1,0-1 0,-1 0-1,1 1 1,0-1-1,-1-5 1,2 6-416,0 1-1,0-1 1,0 0-1,1 0 1,-1 1-1,1-1 1,-1 0-1,1 1 1,0-1-1,0 0 1,-1 1-1,1-1 1,0 1-1,0 0 1,1-1-1,-1 1 1,0 0-1,0-1 1,1 1-1,-1 0 1,0 0-1,1 0 1,-1 0-1,1 0 1,-1 1-1,1-1 1,0 0-1,-1 1 1,1-1-1,2 1 1,23-10-8599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49.815"/>
    </inkml:context>
    <inkml:brush xml:id="br0">
      <inkml:brushProperty name="width" value="0.025" units="cm"/>
      <inkml:brushProperty name="height" value="0.025" units="cm"/>
    </inkml:brush>
  </inkml:definitions>
  <inkml:trace contextRef="#ctx0" brushRef="#br0">0 185 12684,'0'0'9737,"11"-4"-5920,10-6-2605,0 0 0,-1-1-1,25-18 1,-39 26-1171,-1-1 1,1 0 0,-1 0-1,0-1 1,0 0 0,0 1-1,0-2 1,-1 1-1,0 0 1,0-1 0,-1 0-1,1 0 1,-1 0-1,-1 0 1,1 0 0,-1-1-1,0 1 1,1-10-1,-2 15-33,-1 1 0,0 0-1,0-1 1,0 1 0,0-1-1,0 1 1,0 0-1,-1-1 1,1 1 0,0 0-1,0-1 1,0 1-1,0-1 1,0 1 0,0 0-1,-1-1 1,1 1-1,0 0 1,0 0 0,0-1-1,-1 1 1,1 0 0,0-1-1,-1 1 1,1 0-1,0 0 1,0 0 0,-1-1-1,1 1 1,0 0-1,-1 0 1,1 0 0,-1 0-1,1 0 1,0-1-1,-1 1 1,-17 5 62,-13 17-85,11 1 110,1 1 0,-21 35 0,34-49-68,1-1 0,0 1 0,0 1 0,1-1 0,0 0 0,1 1 0,0 0 0,1 0 0,-2 20 0,4-31-27,1 1 0,-1 0 0,0 0 0,0 0 0,1 0 0,-1 0 0,1-1 0,-1 1 0,1 0 0,-1 0 0,1-1 0,-1 1 0,1 0 0,0-1 0,-1 1 0,1 0 0,0-1 0,-1 1 0,1-1 0,0 1 0,0-1 0,0 0 0,0 1 0,-1-1 0,1 0 0,0 1 0,0-1 0,0 0 0,0 0 0,0 0 0,0 0 0,0 0 0,0 0 0,-1 0 0,1 0 0,0 0 0,0-1 0,0 1 0,0 0 0,0 0 0,1-1 0,40-13 0,42-44-1018,-64 42 599,2 0-1,0 2 1,28-14-1,-50 28 414,1-1-1,0 1 1,-1-1-1,1 1 1,0-1-1,-1 1 1,1-1-1,0 1 1,-1 0-1,1 0 1,0-1-1,0 1 1,0 0-1,-1 0 1,1 0-1,0 0 1,0 0-1,0 0 1,-1 0-1,1 0 1,0 0-1,0 0 1,-1 0-1,1 0 1,0 0-1,0 1 1,0-1-1,-1 0 1,1 1-1,0-1 1,-1 1 0,1-1-1,0 0 1,-1 1-1,1 0 1,-1-1-1,1 1 1,0-1-1,0 2 1,-2 33 960,1-32-828,-1 1 0,1-1 0,-1 0 0,1 0 0,0 0 1,0 0-1,0 0 0,1 0 0,-1 1 0,2 4 0,-1-8-113,0 1 0,0-1 0,0 1 0,0-1 0,0 0-1,0 1 1,0-1 0,0 0 0,0 0 0,0 0 0,0 0 0,0 0 0,0 0-1,0 0 1,0 0 0,0 0 0,0 0 0,0-1 0,0 1 0,0 0 0,0-1 0,-1 1-1,1 0 1,0-1 0,1 0 0,24-13 266,-23 12-286,29-17-230,-30 18 224,-1 0-1,0 0 1,1 0-1,-1 1 1,1-1 0,-1 1-1,1-1 1,0 1-1,-1 0 1,1 0-1,-1-1 1,1 1 0,0 0-1,-1 0 1,1 0-1,0 1 1,-1-1-1,1 0 1,1 1 0,-2 0 11,-1 0 1,1 0 0,-1 0 0,1-1 0,-1 1 0,1 0 0,-1 0-1,0 0 1,0 0 0,1 0 0,-1 0 0,0 0 0,0 0 0,0 0-1,0 0 1,0 0 0,0 0 0,0 0 0,0 0 0,0 0 0,-1 0-1,1 0 1,-1 2 0,1 19-1359,13-16-3584,0-5 76,3-2-1165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0.624"/>
    </inkml:context>
    <inkml:brush xml:id="br0">
      <inkml:brushProperty name="width" value="0.025" units="cm"/>
      <inkml:brushProperty name="height" value="0.025" units="cm"/>
    </inkml:brush>
  </inkml:definitions>
  <inkml:trace contextRef="#ctx0" brushRef="#br0">141 191 7399,'0'0'10378,"-10"4"-5787,3-1-4069,-8 2 836,1 2 0,0-1 0,-24 17 0,35-21-1251,0 0 1,0 0 0,0 1 0,0-1 0,0 1-1,1-1 1,-1 1 0,1 0 0,0 0 0,0 0 0,0 1-1,0-1 1,0 0 0,1 1 0,-1-1 0,1 1 0,0 0-1,0-1 1,1 1 0,-1 0 0,1 0 0,-1-1-1,2 8 1,-1-10-106,1 0 0,0 0 0,0 0 0,0 1 0,0-1 0,0 0-1,0 0 1,0 0 0,0-1 0,0 1 0,1 0 0,-1 0 0,0-1 0,0 1 0,1 0-1,-1-1 1,1 0 0,-1 1 0,0-1 0,1 0 0,-1 0 0,1 1 0,-1-1 0,1 0-1,-1 0 1,0-1 0,3 1 0,41-5 180,-36 0-240,0 0 0,-1 0 0,0 0 0,0-1 0,0 0 0,-1-1 0,0 0 0,0 0 0,0 0 0,-1-1 0,0 0 0,-1 0 0,0-1 0,0 1 0,-1-1 0,0 0 0,0 0 0,-1-1 0,-1 1 0,1-1 0,0-11 0,-8 42-988,1 3 883,4-23 156,1-1 0,-1 1 0,1 0 1,0 0-1,-1 0 0,1-1 1,0 1-1,-1 0 0,1-1 1,0 1-1,0-1 0,-1 1 0,1-1 1,0 1-1,0-1 0,0 0 1,0 1-1,0-1 0,0 0 1,0 0-1,0 1 0,0-1 0,-1 0 1,1 0-1,0 0 0,0 0 1,0 0-1,1-1 0,8 1 56,0-1 0,-1-1 1,1 0-1,0 0 0,-1-1 0,0 0 0,0-1 0,0 0 0,0 0 0,0-1 0,-1 0 0,0 0 1,0-1-1,12-12 0,-9 9 43,-2 0 1,1-1 0,-1 0 0,-1-1-1,0 0 1,0 0 0,-1-1-1,-1 0 1,0 0 0,6-16 0,-11 19-141,-3 8 37,-12 14 72,-15 29 214,21-29-86,2 0 0,0 1 0,0-1 0,1 1 1,1 0-1,0 1 0,1-1 0,1 1 0,0-1 0,1 1 0,1 19 0,-1-32-189,1-1 0,0 0 0,0 1 0,0-1 0,0 1 0,0-1 0,0 1 0,1-1 0,-1 1 0,0-1 0,1 0 0,-1 1 0,1-1 0,-1 1 0,1-1 0,0 0 0,0 0 0,-1 1 0,1-1 0,0 0 0,0 0 0,0 0 0,0 0 0,1 0 0,-1 0 0,0 0 0,0-1 0,0 1 0,1 0 0,-1-1 0,0 1 0,1 0 0,-1-1 0,1 0 0,-1 1 0,0-1 0,1 0 0,-1 0 0,1 0 0,-1 0 0,1 0 0,-1 0 0,1 0 0,-1 0 0,3-1 0,0-1 0,0 1 0,0-1 0,0 0 0,0 0 0,-1 0 0,1 0 0,0-1 0,-1 0 0,0 1 0,0-1 0,0 0 0,0-1 0,0 1 0,4-7 0,9-28-277,-10 25-119,-4 43 226,-2-27 177,0-1 1,0 1-1,0-1 1,0 1-1,1-1 1,-1 0-1,1 1 1,0-1 0,-1 0-1,1 1 1,0-1-1,1 0 1,-1 0-1,0 0 1,1 0 0,-1 0-1,1 0 1,-1 0-1,1 0 1,2 1-1,0-1 17,-1 0 0,1 0 0,-1 0 0,1 0 0,0-1 0,0 0 0,0 0 0,0 0 0,0 0-1,0-1 1,6 1 0,0-1 16,1-1 0,-1 0 0,0 0-1,0-1 1,1 0 0,-1-1 0,-1 0-1,1-1 1,12-6 0,-12 5-40,0-1 0,-1 0 0,0 0 0,0-1 0,-1-1 0,1 1 0,-1-1 0,-1-1 0,8-11 0,-25 36-1723,7-13 684,0 1 0,0 0 0,1 0 1,-1 0-1,1 0 0,0 0 0,0 0 0,1 1 1,-1-1-1,1 1 0,0-1 0,0 1 1,0 5-1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0.948"/>
    </inkml:context>
    <inkml:brush xml:id="br0">
      <inkml:brushProperty name="width" value="0.025" units="cm"/>
      <inkml:brushProperty name="height" value="0.025" units="cm"/>
    </inkml:brush>
  </inkml:definitions>
  <inkml:trace contextRef="#ctx0" brushRef="#br0">1 0 5029,'0'0'13869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1.319"/>
    </inkml:context>
    <inkml:brush xml:id="br0">
      <inkml:brushProperty name="width" value="0.025" units="cm"/>
      <inkml:brushProperty name="height" value="0.025" units="cm"/>
    </inkml:brush>
  </inkml:definitions>
  <inkml:trace contextRef="#ctx0" brushRef="#br0">213 1 3171,'-1'9'10186,"-15"85"11,-7 68-5484,21-144-4112,0-1 1,-1 1-1,-8 26 1,10-40-511,0-1 0,0 1 0,-1 0 0,1-1 0,-1 1 0,1-1 0,-1 1 0,0-1 0,-1 0 0,1 0 1,0 0-1,-1 0 0,0 0 0,0-1 0,0 1 0,0-1 0,0 1 0,0-1 0,0 0 0,-1-1 0,1 1 0,-8 2 0,9-4-91,-1-1 0,0 1 0,1-1 0,-1 1 0,0-1 0,1 0 0,-1 0 0,1 0 0,-1 0 0,1 0 0,0-1 0,-1 1 0,1-1 0,0 1 0,0-1 0,0 0 0,0 0 0,0 0 0,1 0 0,-1 0 0,1-1 0,-1 1 0,1 0 0,0-1 0,0 1 0,0-1 0,-2-4 0,-4-11 0,1 0 0,-7-29 0,12 43 0,-1-5 0,0 0 0,1 1 0,-1-1 0,2 0 0,-1 0 0,1 1 0,1-1 0,-1 0 0,4-14 0,-2 19 0,-1 0 0,1 0 0,0 0 0,0 0 0,0 0 0,1 1 0,-1-1 0,1 1 0,0 0 0,0 0 0,0 0 0,0 0 0,1 0 0,-1 1 0,1-1 0,-1 1 0,1 0 0,0 0 0,0 0 0,0 1 0,6-2 0,13-3-999,-1 1 1,36-3-1,-40 7-181,0-1-1,0-1 1,0-1-1,0-1 1,19-7-1,-14-1-5236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1.663"/>
    </inkml:context>
    <inkml:brush xml:id="br0">
      <inkml:brushProperty name="width" value="0.025" units="cm"/>
      <inkml:brushProperty name="height" value="0.025" units="cm"/>
    </inkml:brush>
  </inkml:definitions>
  <inkml:trace contextRef="#ctx0" brushRef="#br0">67 0 23991,'0'0'5279,"-2"11"-4099,-6 73-408,3 0 1,6 94-1,3-146-2717,1 0 1,14 47-1,-2-10-1910,-20-82 2875,1 0-1,-2 1 1,-8-23 0,-22-38 2426,-5-13 7221,39 84-8611,-1 0 0,0 1 0,1-1 0,-1 0 0,1 0 0,0 0 0,0 0 0,0 0 0,0 0 0,0 0 0,0 0 0,0 0 0,1 1 0,-1-1 0,1 0 0,-1 0-1,1 0 1,0 0 0,0 1 0,0-1 0,0 0 0,0 1 0,0-1 0,0 1 0,0-1 0,1 1 0,-1-1 0,1 1 0,-1 0 0,1 0 0,-1 0 0,1 0 0,0 0 0,-1 0 0,1 0-1,0 0 1,0 1 0,3-2 0,9-2 189,1 0 0,0 1-1,1 0 1,15 0 0,-7 1-154,61-14-3257,-42 3-5359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3.518"/>
    </inkml:context>
    <inkml:brush xml:id="br0">
      <inkml:brushProperty name="width" value="0.025" units="cm"/>
      <inkml:brushProperty name="height" value="0.025" units="cm"/>
    </inkml:brush>
  </inkml:definitions>
  <inkml:trace contextRef="#ctx0" brushRef="#br0">106 1 21845,'0'0'8520,"-2"9"-7938,-6 13-178,3-13-264,1 1 0,1 1 0,0-1 0,0 0 1,1 1-1,0-1 0,1 1 0,-1 16 0,3-25-137,0-1-1,-1 0 1,1 0-1,0 0 1,-1 0-1,1 0 0,0 0 1,0 0-1,0-1 1,0 1-1,0 0 1,0 0-1,0-1 1,0 1-1,0 0 1,0-1-1,0 1 1,0-1-1,1 1 1,-1-1-1,0 0 1,0 0-1,1 1 0,1-1 1,38 2 78,-27-1-69,-5-1-20,6 1-98,-1 0 0,1 0-1,-1 2 1,22 6 0,-33-9 88,0 1 0,0 1-1,-1-1 1,1 0 0,0 1 0,0-1 0,-1 1 0,1 0 0,-1 0 0,0 0 0,1 0-1,-1 0 1,0 1 0,0-1 0,0 1 0,-1-1 0,1 1 0,0 0 0,-1-1 0,0 1-1,0 0 1,0 0 0,0 0 0,0 0 0,-1 0 0,1 0 0,0 5 0,-2-2 40,1 1 1,-1 0 0,0 0-1,0-1 1,-1 1 0,1-1-1,-2 1 1,1-1 0,-1 0 0,0 0-1,0 0 1,0 0 0,-1-1-1,0 1 1,0-1 0,-1 0-1,1 0 1,-1 0 0,0-1-1,0 1 1,-12 6 0,9-6 13,-1 0 1,0 0-1,0-1 1,-1 0-1,1-1 1,-1 0-1,0 0 1,1-1-1,-1-1 1,0 1-1,0-1 1,0-1-1,-1 0 1,-13-2-1,21 1-172,-1 0 0,1 0-1,0 0 1,0 0 0,0 0 0,0-1-1,0 1 1,0-1 0,0 0 0,0 0-1,1 0 1,-1 0 0,1-1 0,-1 1-1,1-1 1,0 1 0,0-1 0,0 0 0,0 0-1,1 0 1,-1 0 0,1 0 0,0 0-1,-2-5 1,0-5-1737,0 0 1,1 0-1,0 0 0,1-25 1,1-12-12969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50.195"/>
    </inkml:context>
    <inkml:brush xml:id="br0">
      <inkml:brushProperty name="width" value="0.025" units="cm"/>
      <inkml:brushProperty name="height" value="0.025" units="cm"/>
    </inkml:brush>
  </inkml:definitions>
  <inkml:trace contextRef="#ctx0" brushRef="#br0">33 111 13741,'0'0'12508,"9"-1"-10634,5-1-1382,-3 1-57,0 0 0,1-1 0,-2 0-1,1-1 1,16-5 0,-25 7-389,1 0-1,-1-1 0,0 1 1,0 0-1,0 0 0,0-1 1,0 0-1,0 1 1,0-1-1,0 0 0,-1 0 1,1 0-1,0 0 0,-1 0 1,0 0-1,0 0 1,1 0-1,-1-1 0,0 1 1,-1 0-1,1-1 0,0 1 1,-1-1-1,1 1 1,-1-1-1,0 1 0,0-1 1,0 1-1,0-1 0,0 1 1,-1-1-1,1 1 1,-2-4-1,2 5-45,-1 0 0,1 0 0,-1 0 0,0 0 0,1 0 0,-1 0 0,0 0 0,0 0 0,0 0 0,0 1 0,0-1 0,0 0 0,0 0 0,0 1 0,0-1 0,0 1 0,0-1 0,0 1 0,-1-1 0,1 1 0,0 0 0,0-1 0,0 1 0,-1 0 0,1 0 0,0 0 0,0 0 0,-1 0 0,1 0 0,0 0 0,0 1 0,-1-1 0,1 0 0,0 1 0,0-1 0,0 1 0,0-1 0,0 1 0,-2 1 0,-4 0 0,1 1 0,0 0 0,0 0 0,0 0 0,1 1 0,-7 5 0,2 1 0,0 2 0,1-1 0,0 1 0,-13 24 0,19-30 0,0 0 0,0 0 0,0 0 0,1 0 0,0 0 0,0 1 0,1-1 0,0 1 0,0 0 0,1-1 0,-1 1 0,2 13 0,0-19 0,0 1 0,0-1 0,0 1 0,0-1 0,0 1 0,0-1 0,0 0 0,1 1 0,-1-1 0,0 0 0,1 0 0,-1 0 0,1 0 0,0 0 0,-1 0 0,1-1 0,0 1 0,-1 0 0,1-1 0,0 1 0,-1-1 0,1 0 0,0 1 0,0-1 0,0 0 0,0 0 0,2-1 0,55-3 0,-44 1 0,0-1 0,0-1 0,-1 0 0,0-1 0,0 0 0,14-9 0,79-56 0,-37 22 0,-82 76 0,-11 4 0,17-23 0,-1-1 0,1 1 0,1 0 0,0 1 0,0-1 0,0 1 0,1 0 0,0 0 0,1 1 0,0-1 0,-3 19 0,7-27 0,-1-1 0,0 1 0,1-1 0,-1 1 0,1-1 0,-1 1 0,1-1 0,-1 1 0,1-1 0,-1 1 0,1-1 0,-1 0 0,1 1 0,0-1 0,-1 0 0,1 1 0,-1-1 0,1 0 0,0 0 0,-1 0 0,1 0 0,0 1 0,-1-1 0,1 0 0,0 0 0,0 0 0,-1 0 0,1-1 0,0 1 0,-1 0 0,2 0 0,24-4 0,-5-5 0,0-2 0,-1 0 0,0-1 0,0 0 0,-2-2 0,26-23 0,-25 21 0,58-46 0,-77 61 0,0 1 0,0 0 0,0 0 0,0-1 0,1 1 0,-1 0 0,0 0 0,0 0 0,0-1 0,0 1 0,1 0 0,-1 0 0,0 0 0,0-1 0,1 1 0,-1 0 0,0 0 0,0 0 0,1 0 0,-1 0 0,0 0 0,0 0 0,1 0 0,-1 0 0,0 0 0,0-1 0,1 1 0,-1 0 0,0 1 0,1-1 0,-1 0 0,0 0 0,0 0 0,1 0 0,-1 0 0,0 0 0,0 0 0,1 0 0,-1 0 0,0 0 0,0 1 0,1-1 0,-1 0 0,0 0 0,-1 8 0,1-8 0,-5 14 0,-1 1 0,0-1 0,-8 14 0,9-20 0,0 0 0,0 0 0,1 1 0,1 0 0,-1 0 0,1 0 0,1 0 0,0 1 0,0-1 0,1 1 0,0 17 0,1-27 3,0 1 1,0-1-1,1 1 1,-1-1-1,0 0 0,1 1 1,-1-1-1,1 0 0,-1 1 1,0-1-1,1 0 1,-1 1-1,1-1 0,-1 0 1,1 0-1,-1 1 0,1-1 1,-1 0-1,1 0 0,-1 0 1,1 0-1,-1 0 1,1 0-1,-1 0 0,1 0 1,-1 0-1,1 0 0,-1 0 1,1 0-1,-1 0 1,1 0-1,-1-1 0,1 1 1,-1 0-1,2-1 0,19-7-3685,2-12-7971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3.859"/>
    </inkml:context>
    <inkml:brush xml:id="br0">
      <inkml:brushProperty name="width" value="0.025" units="cm"/>
      <inkml:brushProperty name="height" value="0.025" units="cm"/>
    </inkml:brush>
  </inkml:definitions>
  <inkml:trace contextRef="#ctx0" brushRef="#br0">1 36 6374,'0'0'25432,"56"-27"-24471,-33 22-961,1 4 0,6-1 0,1 2 0,1 0-2050,-3 0-4068,-1 0-6245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4.376"/>
    </inkml:context>
    <inkml:brush xml:id="br0">
      <inkml:brushProperty name="width" value="0.025" units="cm"/>
      <inkml:brushProperty name="height" value="0.025" units="cm"/>
    </inkml:brush>
  </inkml:definitions>
  <inkml:trace contextRef="#ctx0" brushRef="#br0">48 0 15759,'0'0'7858,"-1"13"-5541,-19 132 1042,10-93-1622,-6 103 0,16-153-1737,0 0 0,0 1 0,0-1 0,0 0 0,0 1 0,0-1 0,1 0 0,0 1 0,-1-1 0,1 0 0,0 0 0,0 1 0,0-1 0,0 0 0,0 0 0,1 0 0,-1 0 0,1-1 0,-1 1 0,1 0 0,0 0 0,3 2 0,-2-3 0,0 0 0,0 0 0,0 0 0,0-1 0,0 1 0,0-1 0,0 0 0,0 1 0,0-2 0,0 1 0,0 0 0,0 0 0,0-1 0,0 0 0,0 1 0,0-1 0,0 0 0,3-3 0,6-1 0,-1-2 0,-1 0 0,15-11 0,38-24 0,-60 40 0,0 1 0,1-1 0,-1 1 0,1-1 0,-1 1 0,1 0 0,0 1 0,0-1 0,-1 1 0,1-1 0,0 1 0,0 0 0,-1 1 0,1-1 0,6 2 0,-9-1 0,1 0 0,0 0 0,-1 0 0,1 1 0,-1-1 0,0 1 0,1-1 0,-1 1 0,0-1 0,0 1 0,0 0 0,0 0 0,0-1 0,-1 1 0,1 0 0,0 0 0,-1 0 0,1 0 0,-1 0 0,0 0 0,0 0 0,1 0 0,-2 2 0,2 58 0,-2-45 0,-2 30-1216,0-4-5068,3-52-7132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9.166"/>
    </inkml:context>
    <inkml:brush xml:id="br0">
      <inkml:brushProperty name="width" value="0.025" units="cm"/>
      <inkml:brushProperty name="height" value="0.025" units="cm"/>
    </inkml:brush>
  </inkml:definitions>
  <inkml:trace contextRef="#ctx0" brushRef="#br0">0 0 26201,'0'0'2370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0:59.521"/>
    </inkml:context>
    <inkml:brush xml:id="br0">
      <inkml:brushProperty name="width" value="0.025" units="cm"/>
      <inkml:brushProperty name="height" value="0.025" units="cm"/>
    </inkml:brush>
  </inkml:definitions>
  <inkml:trace contextRef="#ctx0" brushRef="#br0">1 1 18129,'0'0'10314,"12"8"-12716,-4-8-1378,1 0-3427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5.202"/>
    </inkml:context>
    <inkml:brush xml:id="br0">
      <inkml:brushProperty name="width" value="0.025" units="cm"/>
      <inkml:brushProperty name="height" value="0.025" units="cm"/>
    </inkml:brush>
  </inkml:definitions>
  <inkml:trace contextRef="#ctx0" brushRef="#br0">1 419 7719,'0'0'17932,"9"-10"-15108,15-21-2129,-1-1-1,-1-1 1,29-59 0,43-128 818,-92 220-1513,-1 7 0,2 27 0,-4 43 0,-31 81 0,21-119 0,2 1 0,2-1 0,-3 60 0,11-99-16,0 0 1,0-1-1,-1 1 1,1 0-1,0-1 1,0 1-1,0-1 1,-1 1-1,1-1 1,0 1-1,-1-1 1,1 0-1,-1 1 1,1-1-1,0 0 1,-1 1-1,1-1 1,-1 0-1,0 0 1,1-1-1,6-11-1855,-2-1 0,0 0 0,0 0 0,-2 0 0,3-18 0,0-13-5058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5.529"/>
    </inkml:context>
    <inkml:brush xml:id="br0">
      <inkml:brushProperty name="width" value="0.025" units="cm"/>
      <inkml:brushProperty name="height" value="0.025" units="cm"/>
    </inkml:brush>
  </inkml:definitions>
  <inkml:trace contextRef="#ctx0" brushRef="#br0">119 1 16335,'0'0'2627,"0"12"314,-6 60-692,-3 0-1,-3-1 0,-28 93 1,3-8-379,31-133-1870,-3 24 0,12-47 0,1 1 0,-1-1 0,0 0 0,1 0 0,-1 0 0,0 0 0,0 0 0,6-2 0,32-8-612,64-26 0,-73 23-497,-1 1-4923,-3-2-5270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6.543"/>
    </inkml:context>
    <inkml:brush xml:id="br0">
      <inkml:brushProperty name="width" value="0.025" units="cm"/>
      <inkml:brushProperty name="height" value="0.025" units="cm"/>
    </inkml:brush>
  </inkml:definitions>
  <inkml:trace contextRef="#ctx0" brushRef="#br0">132 58 9321,'-35'9'5557,"20"-5"-3472,-1 0-1,1-1 1,-18 1 0,629-3 1477,309 14-6841,-758-2 2060,151 6-2410,-1018-28 8461,-68 9-476,749-4-4250,38 4-104,1 0 0,0 0 1,0 0-1,0 0 1,0-1-1,0 1 1,-1 0-1,1 0 0,0 0 1,0 0-1,0 0 1,0-1-1,0 1 0,0 0 1,0 0-1,-1 0 1,1-1-1,0 1 1,0 0-1,0 0 0,0 0 1,0-1-1,0 1 1,0 0-1,0 0 0,0 0 1,0-1-1,0 1 1,0 0-1,0 0 1,0 0-1,0-1 0,1 1 1,-1 0-1,0 0 1,0 0-1,0-1 1,0 1-1,0 0 0,0 0 1,0 0-1,1 0 1,-1 0-1,0-1 0,0 1 1,0 0-1,0 0 1,1 0-1,-1 0 1,0 0-1,0 0 0,0 0 1,0 0-1,1-1 1,-1 1-1,0 0 0,0 0 1,0 0-1,1 0 1,-1 0-1,0 0 1,0 0-1,1 0 0,-1 0 1,0 1-1,13-6 12,-1 1 0,1 0-1,19-2 1,560-59 7,0 43 26,-548 21-46,9 0 20,-8 0-96,-84 1-154,-757 22 732,8 68 361,772-88-944,-24 5-1847,-74 22 0,92-19-5157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8.547"/>
    </inkml:context>
    <inkml:brush xml:id="br0">
      <inkml:brushProperty name="width" value="0.025" units="cm"/>
      <inkml:brushProperty name="height" value="0.025" units="cm"/>
    </inkml:brush>
  </inkml:definitions>
  <inkml:trace contextRef="#ctx0" brushRef="#br0">40 1 20083,'0'0'3112,"1"9"-2172,8 126 2421,2 68-3017,-12-136-606,-2-1 1,-4 0-1,-3 0 0,-20 76 1,25-129-1413,1-22-9443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8.921"/>
    </inkml:context>
    <inkml:brush xml:id="br0">
      <inkml:brushProperty name="width" value="0.025" units="cm"/>
      <inkml:brushProperty name="height" value="0.025" units="cm"/>
    </inkml:brush>
  </inkml:definitions>
  <inkml:trace contextRef="#ctx0" brushRef="#br0">17 162 11659,'-2'16'4847,"-12"132"-195,14-126-3942,0 1-1,1-1 1,1 0 0,1 0-1,10 35 1,-13-54-628,1 0 0,0 0 0,0 0 0,1-1 0,-1 1 0,1 0-1,-1 0 1,1-1 0,0 1 0,0-1 0,0 1 0,0-1 0,0 0 0,1 0 0,-1 0 0,1 0 0,0 0 0,-1-1 0,1 1-1,0-1 1,0 1 0,0-1 0,4 1 0,-3-2 35,0 0 0,-1 0 0,1 0 1,0 0-1,0-1 0,-1 0 0,1 0 0,0 0 0,-1 0 0,1 0 0,-1-1 0,0 1 0,1-1 1,-1 0-1,0 0 0,0-1 0,0 1 0,0 0 0,3-4 0,41-45 609,-2-2 1,43-66-1,-15 19-721,-45 65-412,25-36-1936,-26 19-5873,-16 13-5231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9.775"/>
    </inkml:context>
    <inkml:brush xml:id="br0">
      <inkml:brushProperty name="width" value="0.025" units="cm"/>
      <inkml:brushProperty name="height" value="0.025" units="cm"/>
    </inkml:brush>
  </inkml:definitions>
  <inkml:trace contextRef="#ctx0" brushRef="#br0">205 16 17360,'-10'-3'1677,"10"3"-1672,-9-3 510,-1 0 0,0 1 0,1 0 0,-18 0 0,23 2-413,1 0-1,-1 0 0,1 1 1,-1-1-1,1 1 0,-1 0 1,1 0-1,-1 0 0,1 1 1,0-1-1,-1 1 0,1-1 0,0 1 1,0 0-1,0 0 0,1 1 1,-1-1-1,0 1 0,-3 4 1,-1 3-92,0 1 0,1 0 0,0 0 0,1 1 0,0 0 0,1 0 0,0 0 0,-3 19 0,3 0 74,0 0 0,1 42-1,3-67-28,0 0 0,1 1-1,-1-1 1,1 0 0,0 0 0,1 0-1,-1 0 1,1 0 0,0 0-1,1 0 1,0 0 0,0-1-1,5 8 1,-5-10-3,-1 0 0,1-1 1,0 1-1,0-1 0,0 0 0,1 1 0,-1-2 0,1 1 1,-1 0-1,1-1 0,-1 1 0,1-1 0,0 0 1,0 0-1,-1-1 0,1 1 0,0-1 0,0 0 0,0 0 1,0 0-1,0 0 0,-1-1 0,5 0 0,2-2 156,-1 0 0,0 0 1,0-1-1,0 0 0,-1 0 0,1-1 0,-1 0 0,0 0 0,-1-1 0,1 0 0,-1-1 1,0 0-1,-1 0 0,1 0 0,-1-1 0,7-12 0,-5 8 53,0-1 0,-1-1 1,0 1-1,-1-1 0,-1-1 0,0 1 0,-1 0 1,-1-1-1,3-28 0,-6 36-220,0 1 1,0-1-1,-1 0 0,0 1 0,-1-1 1,1 1-1,-1-1 0,0 1 0,-1 0 1,0 0-1,-4-8 0,5 11-145,1 1 0,-1 0 0,1 0-1,-1 0 1,1 0 0,-1 0 0,0 1-1,0-1 1,0 0 0,0 1 0,0 0 0,-1-1-1,1 1 1,0 0 0,-1 0 0,1 0 0,0 0-1,-1 1 1,1-1 0,-1 1 0,1-1-1,-1 1 1,0 0 0,1 0 0,-1 0 0,1 0-1,-1 1 1,1-1 0,-1 1 0,1-1 0,-1 1-1,1 0 1,-3 1 0,1 1-575,0 0 0,0 1 0,1-1 0,-1 1 0,1 0 0,0 0 0,0 0 1,0 0-1,1 0 0,-1 1 0,1-1 0,0 1 0,0 0 0,1 0 0,-1-1 0,0 8 0,-5 21-6794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124"/>
    </inkml:context>
    <inkml:brush xml:id="br0">
      <inkml:brushProperty name="width" value="0.025" units="cm"/>
      <inkml:brushProperty name="height" value="0.025" units="cm"/>
    </inkml:brush>
  </inkml:definitions>
  <inkml:trace contextRef="#ctx0" brushRef="#br0">0 951 15054,'0'0'5798,"11"-5"-4426,29-22-409,-1-1 1,-1-2-1,-1-1 1,32-37-1,0 2-586,479-392 98,-302 271-3609,-212 159-442,-12 5-1720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0.241"/>
    </inkml:context>
    <inkml:brush xml:id="br0">
      <inkml:brushProperty name="width" value="0.025" units="cm"/>
      <inkml:brushProperty name="height" value="0.025" units="cm"/>
    </inkml:brush>
  </inkml:definitions>
  <inkml:trace contextRef="#ctx0" brushRef="#br0">22 135 21556,'0'0'710,"0"10"433,-3 168 3187,-12 103-2751,14-268-1556,-2 21 548,6-30-182,6-19-48,7-26-189,-2-1-1,-1 0 0,-2-1 0,6-54 0,7-179-202,-23 262 62,-1 14-11,0-8-46,1-1 1,0 0-1,0 1 0,1 0 1,3-10-1,-5 16 29,1 1 1,-1 0-1,1-1 0,-1 1 0,1 0 0,0 0 1,0-1-1,-1 1 0,1 0 0,0 0 1,0 0-1,0 0 0,0 0 0,0 0 0,1 1 1,-1-1-1,0 0 0,0 0 0,0 1 0,1-1 1,-1 1-1,0-1 0,1 1 0,-1 0 1,1-1-1,-1 1 0,0 0 0,1 0 0,-1 0 1,1 0-1,-1 0 0,0 0 0,1 0 0,-1 1 1,1-1-1,-1 0 0,0 1 0,1-1 1,1 2-1,1 1 3,0-1 0,0 1 0,0-1 0,0 1 0,0 1 0,-1-1 0,1 0 0,-1 1 0,0 0 0,0 0 0,-1 0 0,1 0 0,-1 0 0,0 0 0,0 1 0,0-1 0,2 9 0,0 0 10,-1 0 0,0 1 0,-1 0 0,0 27 0,-2-36 14,0 1 1,-1 0-1,0-1 1,-1 1 0,1-1-1,-1 1 1,0-1 0,0 0-1,0 0 1,-1 0-1,0 0 1,0 0 0,-7 8-1,8-10-2,-1 0 0,0-1 0,1 1 0,-1-1 0,0 1 1,0-1-1,-1 0 0,1 0 0,0 0 0,-1-1 0,1 1 0,-1-1 0,1 0 0,-1 1 0,0-2 0,0 1 0,1 0 0,-1-1 0,0 0 0,0 0 0,-6-1 0,9 1-198,-1-1-1,1 0 1,0 1-1,0-1 0,0 0 1,-1 0-1,1 0 1,0 0-1,0 0 1,0-1-1,0 1 1,1 0-1,-1 0 0,0-1 1,0 1-1,1 0 1,-1-1-1,1 1 1,-1-1-1,1 1 1,0-1-1,-1 1 1,1 0-1,0-1 0,0 1 1,0-1-1,0 1 1,1-3-1,-2 0-1113,1-1 0,1 1-1,-1-1 1,1 1 0,-1-1 0,1 1-1,1-1 1,2-6 0,9-5-10296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0.583"/>
    </inkml:context>
    <inkml:brush xml:id="br0">
      <inkml:brushProperty name="width" value="0.025" units="cm"/>
      <inkml:brushProperty name="height" value="0.025" units="cm"/>
    </inkml:brush>
  </inkml:definitions>
  <inkml:trace contextRef="#ctx0" brushRef="#br0">202 95 2402,'0'0'13207,"1"-9"-9203,1 1-3809,-1 3 423,0-1 1,-1 1-1,1 0 0,-1-1 0,0 1 0,-1-10 0,0 13-505,1 1-1,-1-1 0,1 1 1,-1-1-1,0 1 1,1-1-1,-1 1 1,0-1-1,0 1 1,0 0-1,0-1 0,0 1 1,0 0-1,-1 0 1,1 0-1,0 0 1,-1 0-1,1 0 1,-1 0-1,1 0 0,0 1 1,-1-1-1,0 1 1,1-1-1,-1 1 1,1-1-1,-1 1 0,0 0 1,1 0-1,-4 0 1,0 0-77,0 1 1,-1 0-1,1 0 1,0 0-1,0 1 1,0 0-1,0 0 1,0 0-1,0 0 1,0 1-1,1 0 1,-1 0-1,1 0 1,0 1-1,0-1 1,0 1-1,0 0 1,0 0-1,1 0 1,-5 9-1,-3 3 236,1 1 0,0 0-1,2 0 1,-11 29-1,18-42-236,-1 0-1,1-1 0,0 1 0,0 0 0,0 1 0,0-1 0,1 0 0,0 0 0,0 0 0,0 0 0,0 0 0,2 8 0,-1-10-30,0-1 0,0 1 0,0-1 0,0 1 0,0-1 0,1 0 0,-1 1 0,0-1 0,1 0 0,-1 0 0,1 0-1,-1 0 1,1 0 0,0 0 0,-1-1 0,1 1 0,0 0 0,0-1 0,-1 1 0,1-1 0,0 0 0,0 1 0,0-1-1,-1 0 1,1 0 0,0 0 0,0-1 0,0 1 0,2-1 0,5-1 5,-1 1-1,-1-1 1,1-1 0,0 0-1,0 0 1,-1 0 0,0-1-1,0 0 1,0-1 0,0 0-1,-1 0 1,1 0 0,-1-1-1,0 1 1,-1-1 0,0-1-1,7-9 1,-6 7-66,0 1-1,-1-1 1,0 0 0,0 0 0,-1-1-1,-1 1 1,1-1 0,-2 0-1,1 0 1,-1 0 0,-1 0 0,0-1-1,0-15 1,-1 26-36,0 0 0,0 0 0,0-1 0,0 1 0,0 0 0,0-1 0,0 1 0,0 0 0,0 0 0,0-1 0,0 1 0,0 0 0,0 0 0,0-1 0,0 1 0,-1 0 0,1 0 1,0-1-1,0 1 0,0 0 0,0 0 0,-1-1 0,1 1 0,0 0 0,0 0 0,0 0 0,-1 0 0,1-1 0,0 1 0,0 0 0,-1 0 0,1 0 0,0 0 0,0 0 0,-1 0 0,1 0 0,0 0 0,-1 0 0,1 0 0,-12 7-3178,-7 15-2935,7 3-40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1.173"/>
    </inkml:context>
    <inkml:brush xml:id="br0">
      <inkml:brushProperty name="width" value="0.025" units="cm"/>
      <inkml:brushProperty name="height" value="0.025" units="cm"/>
    </inkml:brush>
  </inkml:definitions>
  <inkml:trace contextRef="#ctx0" brushRef="#br0">29 83 17296,'0'0'4618,"-1"10"-2397,-22 420 5833,20-341-7476,2-4-578,21-154 0,29-283 0,-33 203 0,-15 139-17,1-5-105,-1 1-1,2 0 1,7-24 0,-10 36 110,1 0 0,-1 1 0,1-1 0,-1 0 1,1 1-1,0-1 0,0 0 0,0 1 0,0-1 0,0 1 1,0-1-1,0 1 0,0 0 0,0-1 0,1 1 1,-1 0-1,1 0 0,-1 0 0,1 0 0,-1 0 0,1 0 1,-1 0-1,1 1 0,0-1 0,0 0 0,-1 1 0,1 0 1,0-1-1,0 1 0,0 0 0,-1 0 0,1 0 1,0 0-1,0 0 0,0 0 0,-1 1 0,4 0 0,-1 1 4,-1 0-1,0 0 0,1 1 1,-1-1-1,0 1 0,-1-1 1,1 1-1,0 0 0,-1 0 1,0 1-1,0-1 0,0 0 1,0 1-1,0-1 0,-1 1 1,1-1-1,-1 1 0,0 0 0,0 0 1,0 0-1,-1-1 0,1 1 1,-1 5-1,1 0 12,-1 0 0,0 0 1,0-1-1,-1 1 0,0 0 0,0-1 1,-1 1-1,0 0 0,-6 13 0,1-10 156,0 1 0,-1-2 0,-1 1 0,-18 18 0,24-25-138,-1-1 0,-1 0 0,1-1 0,0 1 0,-1 0 0,0-1 0,0 0 0,0-1 0,0 1 0,0-1 0,0 0 0,-1 0 1,1 0-1,-11 1 0,16-3-125,-1 0 1,1-1-1,0 1 0,0 0 1,-1 0-1,1-1 1,0 1-1,0 0 1,-1-1-1,1 1 0,0 0 1,0-1-1,0 1 1,0 0-1,-1-1 1,1 1-1,0 0 0,0-1 1,0 1-1,0-1 1,0 1-1,0 0 1,0-1-1,0 1 1,0 0-1,0-1 0,0 1 1,0-1-1,0 1 1,1 0-1,-1-1 1,0 1-1,0 0 0,0-1 1,0 1-1,1 0 1,-1-1-1,0 1 1,0 0-1,1 0 0,-1-1 1,0 1-1,1 0 1,-1 0-1,0-1 1,0 1-1,1 0 1,12-17-5587,3 2-1891,3 0-4713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2.184"/>
    </inkml:context>
    <inkml:brush xml:id="br0">
      <inkml:brushProperty name="width" value="0.025" units="cm"/>
      <inkml:brushProperty name="height" value="0.025" units="cm"/>
    </inkml:brush>
  </inkml:definitions>
  <inkml:trace contextRef="#ctx0" brushRef="#br0">218 41 15310,'0'0'8131,"-9"0"-7405,-2 1-155,1 0 0,0 0 0,0 1-1,-1 0 1,1 1 0,-10 4 0,16-5-466,0-1 1,-1 1-1,2 0 0,-1 1 0,0-1 1,0 0-1,1 1 0,-1 0 1,1 0-1,0 0 0,0 0 0,0 1 1,0-1-1,1 1 0,-1 0 1,1-1-1,0 1 0,0 0 0,-2 7 1,16-32 23,2-22-456,-14 43 295,2-11 19,-5 15 183,2-3-156,-14 23 143,7-14 43,0 1 0,0 0 0,1 0 0,1 1 0,0 0 0,1 0 0,0 1 0,1 0 0,0 0 0,1 0 0,-3 24 0,6-37-200,0 1 0,0 0 0,0-1 0,0 1 0,0 0 0,0-1 0,0 1 0,0 0 0,1-1 0,-1 1 0,0 0 0,0-1 0,1 1 0,-1-1 0,0 1 0,1-1 0,-1 1 0,1-1 0,-1 1 0,1-1 0,-1 1 0,1-1 0,-1 1 0,1-1 0,-1 0 0,1 1 0,-1-1 0,1 0 0,1 1 0,22-2 0,-18 0 0,0-1 0,0 0 0,0 0 0,-1 0 0,1-1 0,5-4 0,1-2 0,0-1 0,0 0 0,-1-1 0,-1 0 0,0 0 0,-1-1 0,0-1 0,0 0 0,-1 0 0,-1 0 0,-1-1 0,0 0 0,6-21 0,-13 45 0,0 1 0,0-1 0,1 1 0,0-1 0,1 1 0,0-1 0,1 1 0,0-1 0,0 0 0,1 0 0,1 0 0,0 0 0,0 0 0,9 14 0,-6-12 0,8 8 0,-9-24 0,-1-16 0,4-77 0,-9 87 0,0 0 0,0 0 0,-1 0 0,-1 1 0,1-1 0,-2 0 0,-5-15 0,20 25-2860,35-5-10210,-27-8 7289,1-6-2584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3.041"/>
    </inkml:context>
    <inkml:brush xml:id="br0">
      <inkml:brushProperty name="width" value="0.025" units="cm"/>
      <inkml:brushProperty name="height" value="0.025" units="cm"/>
    </inkml:brush>
  </inkml:definitions>
  <inkml:trace contextRef="#ctx0" brushRef="#br0">75 173 6662,'3'-12'1169,"14"-78"3631,-11 19 4168,-15 93-6010,3-9-2772,-14 43 834,3 1 0,3 0-1,2 2 1,2-1 0,-2 110-1,12-166-1001,0 0 0,-1 0 0,2 0 0,-1 0 0,0 0 0,0 0 0,1 0 0,-1 0 0,1-1 0,-1 1 0,1 0 0,0 0 0,0 0 0,0-1 0,0 1 0,0 0 0,0-1 0,0 1 0,0-1 0,1 1 0,-1-1 0,1 0 0,-1 0 0,3 2 0,-3-3 14,1 1 0,-1-1 0,1 0 1,-1 0-1,0 0 0,1 0 0,-1-1 0,1 1 0,-1 0 0,1-1 1,-1 1-1,0-1 0,1 1 0,-1-1 0,0 1 0,0-1 1,1 0-1,-1 0 0,0 0 0,0 1 0,0-1 0,0 0 0,0-1 1,0 1-1,0 0 0,0 0 0,0 0 0,-1 0 0,1-1 1,0 1-1,-1 0 0,1-3 0,6-14 11,-1 1 1,-1-1-1,0 0 0,-2-1 1,0 1-1,-1 0 1,0-1-1,-4-36 0,2 37-38,-2 6-77,-5 15-91,-4 16-104,8-8 255,1 0 1,0 1-1,0-1 0,1 1 0,1-1 0,1 17 0,-1-26 13,1 1-1,-1-1 1,0 0-1,1 1 0,0-1 1,-1 1-1,1-1 0,0 0 1,0 0-1,0 1 1,1-1-1,-1 0 0,0 0 1,1 0-1,0 0 1,-1 0-1,1-1 0,0 1 1,0 0-1,0-1 0,0 0 1,0 1-1,0-1 1,0 0-1,1 0 0,-1 0 1,0 0-1,1 0 0,-1-1 1,0 1-1,1-1 1,-1 0-1,1 1 0,4-1 1,-1-1 10,1 0 0,-1 0 1,1 0-1,-1-1 0,1 0 1,-1 0-1,0 0 0,0-1 1,0 0-1,0 0 0,-1-1 1,1 0-1,-1 0 0,0 0 1,0 0-1,0-1 0,-1 0 1,1 0-1,-1 0 0,-1 0 1,1-1-1,-1 0 0,0 0 1,0 0-1,0 0 0,-1 0 1,0 0-1,0 0 0,0-1 1,-1 1-1,0-1 0,0-8 0,-3 22-78,1-1-1,-1 1 0,0-1 0,-1 0 0,1 0 0,-1 0 0,-5 7 1,-5 15 81,9-21 67,1 1-1,1 0 1,0-1 0,0 1-1,0 0 1,1 1 0,0-1-1,0 12 1,2-19-81,0-1 0,-1 1 0,1 0 0,0 0 0,-1-1 0,1 1 0,0-1 0,0 1 0,-1-1 0,1 1 0,0-1 0,0 1 0,0-1 0,0 0 0,0 1 0,0-1 0,0 0 0,0 0 0,0 0 0,0 1 0,0-1 0,0 0 0,-1-1 0,1 1 0,0 0 0,0 0 0,0 0 0,0 0 0,0-1 0,0 1 0,0 0 0,1-1 0,32-11 0,-19 3 0,0 0 0,-1-1 0,25-24 0,26-18 0,-42 44 0,-23 8 0,1 0 0,0 0 0,-1 0 0,1 0 0,-1 1 0,1-1 0,-1 0 0,1 0 0,0 1 0,-1-1 0,1 0 0,-1 1 0,1-1 0,-1 1 0,0-1 0,1 1 0,-1-1 0,1 1 0,-1-1 0,0 1 0,1-1 0,-1 1 0,0 0 0,2 5 0,-1 0 0,0 0 0,0 0 0,-1 0 0,0 0 0,0 7 0,3 28 0,-3-40 0,0 0 0,0 0 0,1 0 0,-1 0 0,0 0 0,1 0 0,-1-1 0,1 1 0,-1 0 0,1 0 0,-1 0 0,1-1 0,-1 1 0,1 0 0,0-1 0,0 1 0,-1 0 0,1-1 0,0 1 0,0-1 0,0 1 0,-1-1 0,1 0 0,0 1 0,0-1 0,0 0 0,0 0 0,0 1 0,2-1 0,-1-1 0,0 1 0,0-1 0,1 1 0,-1-1 0,0 0 0,0 0 0,0 0 0,0 0 0,0-1 0,0 1 0,0 0 0,1-3 0,44-48 0,-47 51 0,1 0 0,8-11 0,0 0 0,0-2 0,-1 1 0,8-19 0,-21 44 0,0-1 0,1 0 0,0 1 0,1-1 0,0 0 0,1 1 0,1 0 0,-2 19 0,4-30-3,-1 0 1,0-1-1,0 1 1,0-1-1,1 1 1,-1 0-1,0-1 1,1 1-1,-1-1 1,0 1-1,1 0 1,-1-1-1,1 1 1,-1-1-1,1 0 1,-1 1-1,1-1 1,-1 1-1,1-1 1,-1 0-1,1 1 1,0-1-1,-1 0 1,1 0-1,-1 1 1,1-1-1,1 0 1,27 1-280,21-14-1352,-31-2-6913,-15 5 1367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4.486"/>
    </inkml:context>
    <inkml:brush xml:id="br0">
      <inkml:brushProperty name="width" value="0.025" units="cm"/>
      <inkml:brushProperty name="height" value="0.025" units="cm"/>
    </inkml:brush>
  </inkml:definitions>
  <inkml:trace contextRef="#ctx0" brushRef="#br0">46 26 19090,'0'0'4199,"0"10"-2563,-4 73 409,-14 84-1,7-94-167,0 141-1,11-213-1876,-1 0 0,1 0 0,0 0 0,0 0 0,0 0 0,0 0 0,0 0 0,0 1 0,0-1 0,1 0 0,-1 0 0,0 0 0,1 0 0,-1 0 0,0 0 0,1 0 0,-1 0 0,1 0 0,0 0 0,-1 0 0,1 0 0,0 0 0,-1-1 0,1 1 0,0 0 0,0 0 0,0-1 0,0 1 0,0-1 0,0 1 0,0-1 0,0 1 0,2 0 0,-2-1 0,1-1 0,-1 1 0,1-1 0,-1 0 0,0 1 0,1-1 0,-1 0 0,0 0 0,0 0 0,1 0 0,-1 0 0,0 0 0,0 0 0,0 0 0,0-1 0,0 1 0,-1 0 0,1 0 0,0-1 0,-1 1 0,1-1 0,0 1 0,0-3 0,5-21 0,-1 0 0,-1 1 0,0-1 0,-2-1 0,-2-40 0,0 57 0,0 8 0,0 0 0,0 0 0,0 0 0,0 0 0,0 0 0,0 0 0,0 0 0,-1 0 0,1 0 0,0 0 0,0 0 0,-1 0 0,1 1 0,0-1 0,-1 0 0,1 0 0,-1 0 0,1 0 0,-1 1 0,0-1 0,1 0 0,-1 1 0,-1-2 0,1 2 0,1 0 0,-1 0 0,1 0 0,-1 1 0,1-1 0,-1 0 0,1 0 0,-1 0 0,1 1 0,-1-1 0,1 0 0,-1 1 0,1-1 0,-1 1 0,1-1 0,-1 0 0,1 1 0,0-1 0,-1 1 0,1-1 0,0 1 0,0-1 0,-1 1 0,1-1 0,0 1 0,0-1 0,0 1 0,-1 0 0,1-1 0,0 1 0,0-1 0,0 1 0,0-1 0,0 1 0,0 0 0,0 0 0,0 2-295,-1-1 0,1 1 1,-1 0-1,1 0 0,0 0 0,0 0 0,0 0 1,0-1-1,0 1 0,1 0 0,-1 0 1,1 0-1,0 0 0,0-1 0,0 1 0,0 0 1,1-1-1,-1 1 0,0-1 0,1 1 0,0-1 1,0 0-1,0 0 0,3 3 0,0-2-379,0 0 0,0-1 0,0 0 0,0 0 0,1 0 0,-1-1 0,0 0 0,1 0 0,-1 0 0,1-1 0,0 1-1,6-2 1,-9 1 366,1 0-1,0-1 1,-1 1-1,1-1 1,-1 0-1,1 0 1,-1-1-1,1 1 0,-1-1 1,0 1-1,0-1 1,0 0-1,0 0 1,5-5-1,-5 5 752,-1-1-1,0 1 0,0-1 1,0 1-1,0-1 1,0 0-1,0 0 1,-1 0-1,1 0 1,-1 0-1,0 0 1,0 0-1,0 0 0,0 0 1,-1-1-1,1-4 1,-1 7-358,0 1 0,0 0 1,0 0-1,0-1 0,0 1 1,-1 0-1,1 0 0,0-1 1,0 1-1,0 0 0,0 0 1,0 0-1,0-1 0,-1 1 1,1 0-1,0 0 0,0 0 1,0 0-1,-1-1 0,1 1 1,0 0-1,0 0 0,0 0 1,-1 0-1,1 0 0,0 0 1,0 0-1,-1 0 0,1 0 1,0 0-1,0 0 0,-1 0 1,1 0-1,0 0 0,0 0 1,-1 0-1,1 0 0,0 0 1,0 0-1,-1 0 0,1 0 1,0 0-1,0 0 0,-1 0 1,1 0-1,0 0 0,0 1 1,-1-1-1,-12 7 752,6 2-380,0-1 1,0 1 0,1 0-1,0 1 1,0 0-1,1-1 1,1 2-1,0-1 1,0 0 0,1 1-1,0 0 1,1 0-1,-2 22 1,3-32-439,1 0 0,0 0 0,0 0 0,0 0 1,0 0-1,1 0 0,-1 0 0,0 1 0,0-1 0,1 0 0,-1 0 0,0 0 1,1 0-1,-1 0 0,1-1 0,-1 1 0,1 0 0,0 0 0,-1 0 1,1 0-1,0-1 0,0 1 0,-1 0 0,1 0 0,0-1 0,0 1 0,0-1 1,2 2-1,-1-2-3,1 1 0,-1-1 1,1 0-1,-1 0 0,1 0 0,-1 0 1,1 0-1,-1-1 0,1 1 1,-1-1-1,5-1 0,2-1-93,0-1 0,-1 1 0,1-2 0,-1 1 0,14-11 0,-13 6-182,0 0-1,0 0 1,-1-1-1,0 0 1,-1 0-1,0-1 1,-1 0-1,0 0 0,0 0 1,-2-1-1,1 0 1,5-23-1,-10 33-652,-16 38 346,13-31 741,1 0 1,0 0 0,0 0 0,0 1-1,1-1 1,0 0 0,0 1-1,0-1 1,0 1 0,1-1 0,1 7-1,-1-11-143,0-1 0,1 1-1,-1-1 1,1 1 0,-1-1-1,1 0 1,-1 1 0,1-1-1,-1 0 1,1 1 0,0-1-1,-1 0 1,1 0 0,0 1-1,-1-1 1,1 0 0,-1 0-1,1 0 1,0 0 0,-1 0-1,1 0 1,0 0 0,-1 0-1,1 0 1,0 0 0,-1-1-1,1 1 1,0 0 0,20-8 742,-11 2-603,-1-2 1,0 1 0,0-1-1,-1-1 1,0 0 0,-1 0 0,1 0-1,-2-1 1,10-17 0,-1-2 93,-1-1 1,12-40 0,-17 39-255,-1 1-1,-2-2 1,-1 1 0,-1-1-1,-2-36 1,-1 67-11,-1 1 0,0-1 0,0 0 0,0 1 0,0-1 0,1 0 0,-1 0 0,0 1 0,0-1 0,0 0 0,-1 0 0,1 1 0,0-1 0,0 0 0,0 1 0,0-1 0,-1 0 0,1 1 0,0-1 0,-1 0 0,1 1 0,0-1 0,-1 1 0,1-1 0,-1 0 0,1 1 0,-1-1 0,1 1 0,-2-1 0,-11 16 0,-12 36 0,17-26 0,0-1 0,2 1 0,0 0 0,2 1 0,1-1 0,1 1 0,1 26 0,2-37 0,0 0 0,0 0 0,2 0 0,0 0 0,0 0 0,2-1 0,-1 0 0,2 0 0,0 0 0,1-1 0,0 1 0,1-2 0,13 18 0,-21-30 0,1 1 0,-1-1 0,0 1 0,0-1 0,0 0 0,1 1 0,-1-1 0,0 0 0,0 0 0,1 1 0,-1-1 0,0 0 0,1 0 0,-1 1 0,0-1 0,1 0 0,-1 0 0,0 0 0,1 0 0,-1 1 0,0-1 0,1 0 0,-1 0 0,1 0 0,-1 0 0,0 0 0,1 0 0,-1 0 0,1 0 0,-1 0 0,0 0 0,1 0 0,0-1 0,3-11 0,-5-19 0,-3 14 0,-1 0 0,-1 0 0,0 1 0,-1 0 0,-1 1 0,0-1 0,-1 1 0,-1 1 0,-13-17 0,-11-19 0,34 50 0,0 0 0,0 0 0,0-1 0,1 1 0,-1 0 0,0 0 0,0-1 0,1 1 0,-1 0 0,0 0 0,1-1 0,-1 1 0,0 0 0,1 0 0,-1 0 0,0 0 0,1 0 0,-1 0 0,1 0 0,-1-1 0,0 1 0,1 0 0,-1 0 0,0 0 0,1 1 0,-1-1 0,0 0 0,1 0 0,-1 0 0,1 0 0,-1 0 0,0 0 0,1 0 0,-1 1 0,0-1 0,0 0 0,1 0 0,-1 0 0,0 1 0,1-1 0,-1 0 0,20 6 0,35 14-2425,-34-14-634,1 0-1,30 2 1,-41-7 1772,1 0-1,-1-1 1,1 0 0,-1-1-1,1 0 1,13-4 0,-19 3 1021,0 0 0,1 0 0,-2 0 0,1-1 0,0 0 0,0 0 0,5-5 0,7-15 5297,-14 5 6386,-10 17-7849,-16 6-2598,17-2-817,0-1 0,1 1 0,0 1 0,-1-1 0,1 1 0,1 0 0,-1 0 0,0 0 0,-2 5 0,4-8-192,1 1 0,1-1 0,-1 0 0,0 0-1,0 1 1,0-1 0,1 0 0,-1 1 0,1-1 0,-1 1 0,1-1 0,-1 1 0,1-1 0,0 1-1,0-1 1,0 1 0,0 0 0,0-1 0,0 1 0,0-1 0,1 1 0,-1-1 0,0 1 0,1-1 0,-1 1-1,1-1 1,0 1 0,-1-1 0,1 0 0,0 1 0,0-1 0,0 0 0,0 0 0,0 0 0,1 2-1,25 16-1896,-17-13 1691,0 0 0,0 1-1,-1 0 1,-1 1 0,16 17 0,-23-24 262,1 1 1,-1-1-1,-1 1 1,1 0-1,0-1 1,0 1-1,-1 0 1,1 0 0,-1-1-1,1 1 1,-1 0-1,0 0 1,0 0-1,0 0 1,0 0-1,0 0 1,0 2-1,-1-1 15,0-1 1,-1 1-1,1 0 0,0-1 0,-1 0 0,1 1 0,-1-1 0,0 0 0,0 0 0,0 0 0,0 0 1,0 0-1,0 0 0,-1-1 0,-1 2 0,-3 2-52,0-1 0,0-1 0,-1 1 0,1-1-1,-1 0 1,0-1 0,1 0 0,-1 0 0,-11 0 0,-43-3-5454,26-7-1519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4.854"/>
    </inkml:context>
    <inkml:brush xml:id="br0">
      <inkml:brushProperty name="width" value="0.025" units="cm"/>
      <inkml:brushProperty name="height" value="0.025" units="cm"/>
    </inkml:brush>
  </inkml:definitions>
  <inkml:trace contextRef="#ctx0" brushRef="#br0">1 43 19506,'0'-15'3428,"16"3"-706,4 1-640,10 7-769,3 4-928,5 0-321,2 4-705,-3 9-3555,0 0-4676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223"/>
    </inkml:context>
    <inkml:brush xml:id="br0">
      <inkml:brushProperty name="width" value="0.025" units="cm"/>
      <inkml:brushProperty name="height" value="0.025" units="cm"/>
    </inkml:brush>
  </inkml:definitions>
  <inkml:trace contextRef="#ctx0" brushRef="#br0">0 20 23734,'0'0'9033,"81"2"-9033,-43-2 0,7 0 0,-1 0 0,-5-7-2626,-6-8-9418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611"/>
    </inkml:context>
    <inkml:brush xml:id="br0">
      <inkml:brushProperty name="width" value="0.025" units="cm"/>
      <inkml:brushProperty name="height" value="0.025" units="cm"/>
    </inkml:brush>
  </inkml:definitions>
  <inkml:trace contextRef="#ctx0" brushRef="#br0">1 53 8296,'0'0'11702,"0"10"-10459,0 17 74,0 40 776,2 0 1,15 95-1,-16-158-2052,0 0 1,0 0-1,0 0 1,0-1-1,1 1 1,-1 0-1,1-1 1,0 1-1,0-1 0,1 1 1,-1-1-1,1 0 1,4 5-1,-5-7 9,0 0 0,-1 0 0,1 0-1,0-1 1,0 1 0,0 0 0,-1-1 0,1 1 0,0-1-1,0 0 1,0 0 0,0 0 0,0 0 0,0 0 0,0 0-1,0 0 1,0 0 0,-1-1 0,1 1 0,0-1-1,0 1 1,0-1 0,0 0 0,-1 0 0,1 0 0,0 0-1,-1 0 1,1 0 0,-1 0 0,3-3 0,11-9 109,-1-1 1,-1-1 0,0 0 0,-1 0-1,0-1 1,14-28 0,47-110 526,-65 135-737,-1 5-370,-1-1-1,0 1 1,-2-1 0,1 0-1,-2 0 1,3-25 0,-19 43-11900,-2 10 640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5.970"/>
    </inkml:context>
    <inkml:brush xml:id="br0">
      <inkml:brushProperty name="width" value="0.025" units="cm"/>
      <inkml:brushProperty name="height" value="0.025" units="cm"/>
    </inkml:brush>
  </inkml:definitions>
  <inkml:trace contextRef="#ctx0" brushRef="#br0">1 0 14990,'0'0'4100,"30"53"-1377,-7-41-1218,-1-3-1281,5-1-160,2-5-1665,3-3-2627,-2 0-2338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46.342"/>
    </inkml:context>
    <inkml:brush xml:id="br0">
      <inkml:brushProperty name="width" value="0.025" units="cm"/>
      <inkml:brushProperty name="height" value="0.025" units="cm"/>
    </inkml:brush>
  </inkml:definitions>
  <inkml:trace contextRef="#ctx0" brushRef="#br0">0 325 6566,'0'0'11835,"10"-4"-11141,11-4-436,1 1 0,-1 1 0,1 2 0,0 0-1,25-1 1,130-2 407,-84 6-448,359-23 1078,242-4 1030,-383 25-2133,732 33 1089,77 48-912,-1005-72-353,990 7 1201,-695-16-961,163-28-120,-3-38-78,-504 60-60,1009-109 111,-733 84-90,-317 32-10,-16 2 4,1-1 0,0 1 0,-1-2 0,0 0 0,1 0-1,-1 0 1,9-5 0,-17 7-1,-1 0 0,1-1 0,-1 1-1,1 0 1,-1 0 0,0-1-1,1 1 1,-1 0 0,1-1 0,-1 1-1,0-1 1,1 1 0,-1 0 0,0-1-1,0 1 1,1-1 0,-1 1-1,0-1 1,0 1 0,0-1 0,0 1-1,1-1 1,-1 1 0,0-1 0,0 1-1,0-1 1,0 1 0,0-1-1,0 1 1,0-1 0,0 1 0,-1-1-1,1 1 1,0-1 0,0 1 0,0-1-1,-1 1 1,1-1 0,0 1-1,0-1 1,-1 1 0,1-1 0,0 1-1,-1 0 1,1-1 0,0 1 0,-1 0-1,1-1 1,-1 1 0,1 0-1,-1 0 1,1-1 0,-1 1 0,1 0-1,-1 0 1,1 0 0,-1-1 0,0 1-1,-34-16-1576,31 14 452,-6-5-3093,10 7 3938,0 0 0,-1-1 0,1 1 0,0 0 0,0-1-1,0 1 1,0 0 0,-1-1 0,1 1 0,0 0 0,0-1 0,0 1 0,0 0 0,0-1 0,0 1 0,0 0 0,0-1 0,0 1 0,0 0 0,0-1 0,0 1 0,0-1 0,0 1 0,1 0 0,-1-1-1,0 1 1,0 0 0,0-1 0,0 1 0,1 0 0,-1 0 0,0-1 0,12-9-11231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545"/>
    </inkml:context>
    <inkml:brush xml:id="br0">
      <inkml:brushProperty name="width" value="0.025" units="cm"/>
      <inkml:brushProperty name="height" value="0.025" units="cm"/>
    </inkml:brush>
  </inkml:definitions>
  <inkml:trace contextRef="#ctx0" brushRef="#br0">1 69 17328,'8'-7'1346,"1"0"-885,1 1 1,-1 0-1,1 0 1,1 1-1,-1 0 1,1 1-1,0 1 1,0-1-1,0 1 1,20-2-1,117-2 3186,-129 7-3489,0 1 0,0 1 1,-1 1-1,1 0 0,31 11 1,-47-14-153,0 1 1,-1 0-1,1 0 0,0 0 1,0 1-1,-1-1 0,1 1 1,-1-1-1,1 1 0,-1 0 1,0 0-1,0 0 0,0 0 1,0 0-1,0 1 1,0-1-1,0 1 0,-1-1 1,1 1-1,-1-1 0,0 1 1,0 0-1,0 0 0,0-1 1,0 1-1,-1 0 1,1 0-1,-1 0 0,0 0 1,0 0-1,0 0 0,0 0 1,0 0-1,-1 0 0,0 3 1,-2 4 136,-1 0 0,0 0 0,-1 0 0,0-1 0,-1 0 0,0 0 0,0 0 0,-12 12 0,-108 102 1019,88-90-672,2 2 0,-45 55 0,78-88-478,1 1 0,-1 0 0,1 1 0,0-1 0,0 0 0,0 1 0,1-1 0,-1 1 0,1-1 0,0 1 0,0 0 0,0 0 0,0-1 0,1 1 0,-1 0 0,1 0 0,0 0 0,1 7 0,0-9-10,1 1 0,-1 0-1,1-1 1,-1 1 0,1-1 0,0 0 0,0 1 0,0-1-1,1 0 1,-1 0 0,0 0 0,1-1 0,0 1 0,-1 0 0,1-1-1,0 0 1,-1 0 0,1 0 0,0 0 0,0 0 0,0 0-1,0-1 1,4 1 0,35 5-812,0-3 1,71-2-1,-63-1-236,-44 0 23,7 0-785,-7-4-3518,-5-3-627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6.312"/>
    </inkml:context>
    <inkml:brush xml:id="br0">
      <inkml:brushProperty name="width" value="0.025" units="cm"/>
      <inkml:brushProperty name="height" value="0.025" units="cm"/>
    </inkml:brush>
  </inkml:definitions>
  <inkml:trace contextRef="#ctx0" brushRef="#br0">121 13 11563,'0'0'4532,"-9"-3"-1697,-32-6-43,39 9-2670,-1 0 0,1 0 0,0 0 0,-1 0 0,1 1 0,0-1 0,0 1 0,-1 0-1,1 0 1,0 0 0,0 0 0,0 0 0,0 0 0,0 0 0,0 1 0,0-1 0,1 1 0,-1-1 0,0 1 0,1 0 0,-1 0 0,1 0 0,0-1 0,-1 1 0,1 1 0,0-1 0,0 0 0,1 0 0,-2 4 0,-2 4 61,1 0 0,1 0 0,0 0 1,-2 20-1,4-27-124,-1 0-1,1 0 1,0 1 0,0-1 0,0 0-1,0 1 1,1-1 0,-1 0 0,1 0 0,0 0-1,0 1 1,0-1 0,0 0 0,1 0-1,-1 0 1,1-1 0,0 1 0,0 0-1,4 4 1,-3-5 61,1 1-1,0-1 1,0 0 0,0-1 0,1 1-1,-1-1 1,0 1 0,1-1-1,-1 0 1,0-1 0,1 1-1,-1-1 1,10-1 0,-10 1-28,1 0 0,0-1 0,-1 0 0,1 0 0,-1-1 0,0 1 0,1-1 0,-1 0 0,0 0 1,0 0-1,0 0 0,0-1 0,-1 0 0,1 0 0,-1 0 0,1 0 0,-1 0 0,0-1 0,5-6 0,-4 4-73,0-1 0,0 1 0,-1-1-1,0 1 1,0-1 0,-1 0-1,1 0 1,-2 0 0,1-1-1,-1 1 1,1-13 0,-2 18-85,-1 0 0,1 1 0,0-1 0,-1 0 0,0 0 0,1 1 0,-1-1 0,0 0 0,0 1 0,0-1 0,0 1 0,0-1 0,0 1 0,0-1 0,-1 1 0,1 0 0,0 0 0,-1 0 0,1-1 0,-1 2 0,1-1 0,-1 0 1,0 0-1,1 0 0,-1 1 0,0-1 0,0 1 0,1-1 0,-1 1 0,0 0 0,0-1 0,0 1 0,0 0 0,1 0 0,-1 1 0,-3-1 0,2 0-405,-1 0 0,1 1 0,-1-1 0,1 0 0,0 1 0,-1 0 0,1 0 0,0 0-1,-1 0 1,1 1 0,0-1 0,0 1 0,0 0 0,0-1 0,1 1 0,-1 1 0,0-1 0,1 0 0,-5 6 0,1 8-4377,6-2-1392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6.671"/>
    </inkml:context>
    <inkml:brush xml:id="br0">
      <inkml:brushProperty name="width" value="0.025" units="cm"/>
      <inkml:brushProperty name="height" value="0.025" units="cm"/>
    </inkml:brush>
  </inkml:definitions>
  <inkml:trace contextRef="#ctx0" brushRef="#br0">82 0 16271,'0'0'6220,"-10"3"-4779,-33 10-576,41-12-753,0 0 0,-1 0 0,1 1 0,0-1 0,0 0 1,0 1-1,0-1 0,0 1 0,0-1 0,-2 4 0,4-5-71,-1 1 0,1-1 0,-1 1 0,1 0 0,0-1 0,-1 1 0,1 0 1,0-1-1,0 1 0,0 0 0,0 0 0,-1-1 0,1 1 0,0 0 0,0 0 0,0-1 0,0 1 0,1 0 0,-1-1 0,0 1 0,0 0 0,1 1 0,0-1-10,0 1 1,0-1-1,0 1 0,0-1 0,0 1 1,1-1-1,-1 0 0,1 0 0,-1 0 1,1 1-1,-1-1 0,1-1 1,0 1-1,0 0 0,-1 0 0,1-1 1,0 1-1,0-1 0,2 1 0,49 7-41,-31-6-186,1 2 0,-1 0-1,34 12 1,-55-16 187,0 1 1,0-1-1,0 1 1,0-1-1,0 1 1,0-1-1,0 1 1,0 0-1,-1 0 1,1-1-1,0 1 1,0 0-1,-1 0 0,1 0 1,0 0-1,-1 0 1,1 0-1,-1 0 1,1 0-1,-1 0 1,0 0-1,1 0 1,-1 0-1,0 0 1,0 0-1,0 0 0,1 0 1,-1 0-1,0 0 1,-1 0-1,1 1 1,0-1-1,0 0 1,0 0-1,-1 0 1,1 0-1,0 0 0,-1 0 1,1 0-1,-1 0 1,1 0-1,-1 0 1,0 0-1,1 0 1,-1-1-1,0 1 1,0 0-1,0 0 1,0 0-1,-42 39 62,39-37-49,-3 4-2,-1-1-1,0 0 0,0-1 1,-1 1-1,1-2 1,-1 1-1,0-1 1,-1 0-1,1-1 1,0 0-1,-12 1 1,20-4-230,0-1 1,0 1 0,0-1 0,0 1 0,0-1-1,0 0 1,0 1 0,0-1 0,0 0-1,1 0 1,-1 0 0,0 1 0,1-1 0,-1 0-1,0 0 1,1 0 0,-1 0 0,1 0 0,0 0-1,-1-1 1,1 1 0,0 0 0,0 0-1,-1 0 1,1 0 0,0 0 0,0 0 0,0 0-1,0-1 1,1 1 0,-1 0 0,0 0-1,0 0 1,1-2 0,0-4-1488,-1-24-6997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47.119"/>
    </inkml:context>
    <inkml:brush xml:id="br0">
      <inkml:brushProperty name="width" value="0.025" units="cm"/>
      <inkml:brushProperty name="height" value="0.025" units="cm"/>
    </inkml:brush>
  </inkml:definitions>
  <inkml:trace contextRef="#ctx0" brushRef="#br0">0 1 15951,'0'0'3022,"2"9"-1581,3 30 297,-1 1 0,-2 0 0,-6 56-1,2-44 465,6 86 0,-4-136-2182,0 1 0,1 0 1,-1-1-1,0 1 0,1 0 1,-1-1-1,1 1 0,0-1 1,0 1-1,0-1 1,0 1-1,1-1 0,-1 0 1,0 0-1,1 1 0,0-1 1,0 0-1,-1 0 0,1-1 1,0 1-1,0 0 0,1-1 1,-1 1-1,0-1 0,0 0 1,1 1-1,-1-1 0,1 0 1,-1-1-1,1 1 0,-1 0 1,1-1-1,0 1 0,-1-1 1,5 0-1,-3 0-37,-1-1 0,1 0 0,-1 0 0,1 0 0,-1 0 0,0 0 0,1-1-1,-1 0 1,0 0 0,0 0 0,0 0 0,0 0 0,-1 0 0,1-1 0,0 1 0,-1-1 0,0 0 0,0 0 0,0 1-1,0-2 1,0 1 0,0 0 0,-1 0 0,1 0 0,1-7 0,-1-2-157,1 1-1,-2 0 1,1-1-1,-2-17 1,1 26 65,-1-1 0,0 0 0,-1 1 1,1-1-1,-1 1 0,0-1 1,1 0-1,-2 1 0,1-1 0,0 1 1,-1 0-1,1-1 0,-1 1 1,0 0-1,0 0 0,0 0 0,-5-4 1,7 6 90,0 1 0,0 0 1,0 0-1,0 0 0,-1 0 1,1 0-1,0 0 0,0 0 1,0 0-1,0-1 0,0 1 1,-1 0-1,1 0 0,0 0 1,0 0-1,0 0 1,0 0-1,-1 0 0,1 0 1,0 0-1,0 0 0,0 0 1,0 0-1,-1 0 0,1 0 1,0 0-1,0 0 0,0 0 1,0 0-1,-1 0 0,1 1 1,0-1-1,0 0 0,0 0 1,0 0-1,0 0 0,-1 0 1,1 0-1,0 0 0,0 0 1,0 1-1,0-1 1,0 0-1,0 0 0,0 0 1,0 0-1,-1 0 0,1 1 1,-1 12-227,8 16 360,-4-25-62,1 0 0,0-1 1,0 1-1,1-1 0,-1 0 0,1 0 1,-1-1-1,1 1 0,0-1 0,0 0 1,0 0-1,0-1 0,0 1 1,1-1-1,-1-1 0,0 1 0,1-1 1,-1 1-1,0-1 0,1-1 0,-1 1 1,0-1-1,1 0 0,4-2 1,-6 3-11,0-1 0,-1 0 1,1 0-1,-1 0 1,1 0-1,-1 0 1,1-1-1,-1 0 1,0 0-1,0 0 1,0 0-1,0 0 1,0 0-1,0-1 0,0 1 1,-1-1-1,1 0 1,-1 0-1,0 0 1,0 0-1,0 0 1,0-1-1,-1 1 1,1 0-1,-1-1 1,0 1-1,0-1 0,0 0 1,-1 1-1,1-1 1,-1 0-1,0 1 1,0-1-1,0 0 1,-1-4-1,1 6-39,0 1 0,0 0 0,-1 0 0,1 0-1,-1 0 1,1 0 0,-1 0 0,1 0 0,-1 0 0,0 0 0,1 0-1,-1 0 1,0 0 0,0 0 0,0 1 0,1-1 0,-1 0 0,0 0-1,0 1 1,0-1 0,0 1 0,0-1 0,0 1 0,-1-1-1,1 1 1,0 0 0,0-1 0,0 1 0,0 0 0,0 0 0,-1 0-1,1 0 1,0 0 0,0 0 0,0 0 0,0 0 0,-1 1 0,1-1-1,0 0 1,0 1 0,0-1 0,0 1 0,0-1 0,0 1-1,0-1 1,-1 2 0,-3 0-24,0 1-1,0-1 1,0 1 0,1 0-1,-1 1 1,1-1-1,0 1 1,-5 5 0,4-2 87,0-1 0,0 1 0,1 0 1,0 1-1,0-1 0,0 0 0,1 1 1,1 0-1,-1 0 0,1 0 0,0 0 1,1 0-1,-1 12 0,3-19-54,-1 0 0,1 0 0,0 0 0,0 0 0,0 0 0,0 0 0,0 0 0,0 0 0,0 0 0,0 0 0,0-1 0,0 1 0,0 0 0,1-1 0,-1 1 0,0-1 0,0 1 0,1-1 0,-1 0 0,0 1 0,1-1 0,-1 0 0,1 0 0,-1 0 0,0 0 0,1 0 0,1-1 0,43-2 144,-29-2-151,0-1 0,0-1 0,0 0 0,19-13-1,-25 14-41,-1-1 0,2 1-1,-1 1 1,1 0 0,0 1-1,0 0 1,0 1 0,0 0-1,1 1 1,-1 0 0,14 0-1,-25 3 40,1-1 0,-1 0 1,0 1-1,0 0 0,0-1 0,0 1 0,0 0 0,0-1 0,0 1 0,0 0 0,0 0 1,0 0-1,-1 0 0,1 0 0,0 0 0,0 0 0,-1 0 0,1 0 0,-1 0 0,1 0 1,-1 1-1,1-1 0,-1 0 0,0 0 0,0 0 0,0 1 0,1-1 0,-1 0 0,-1 2 1,1 48 240,0-37-208,-1 0-37,4 16 0,-2-29 0,0 0 0,0 0 0,0-1 0,-1 1 0,1 0 0,0 0 0,0-1 0,0 1 0,0-1 0,0 1 0,0-1 0,0 1 0,0-1 0,0 0 0,1 1 0,-1-1 0,0 0 0,0 0 0,0 0 0,0 0 0,0 0 0,0 0 0,1 0 0,-1 0 0,0-1 0,1 1 0,9-3 0,0 0 0,-1 0 0,0-1 0,0 0 0,0-1 0,0 0 0,-1 0 0,0-1 0,9-7 0,-9 6 0,1 0 0,0 1 0,0 0 0,0 1 0,1 0 0,-1 0 0,23-5 0,-33 10-19,1 0 0,-1 0 0,0 0 0,1 0 0,-1 0 0,1 0 0,-1 0 0,1 1 0,-1-1-1,0 0 1,1 0 0,-1 0 0,1 0 0,-1 1 0,0-1 0,1 0 0,-1 0 0,0 1 0,1-1 0,-1 0 0,0 1 0,1-1 0,-1 0 0,0 1 0,0-1 0,1 0 0,-1 1-1,0-1 1,0 1 0,0-1 0,0 0 0,1 1 0,-1-1 0,0 1 0,0-1 0,0 1 0,-1 26-2165,1-24 1569,0 0 0,-1 0 0,0 0 0,0 1 0,0-1 0,0 0 0,0-1 0,-1 1 1,1 0-1,-1 0 0,1 0 0,-1-1 0,0 1 0,-4 3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1:00.006"/>
    </inkml:context>
    <inkml:brush xml:id="br0">
      <inkml:brushProperty name="width" value="0.025" units="cm"/>
      <inkml:brushProperty name="height" value="0.025" units="cm"/>
    </inkml:brush>
  </inkml:definitions>
  <inkml:trace contextRef="#ctx0" brushRef="#br0">8 0 7271,'0'0'24375,"-5"56"-32831,3-44-1057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1:00.347"/>
    </inkml:context>
    <inkml:brush xml:id="br0">
      <inkml:brushProperty name="width" value="0.025" units="cm"/>
      <inkml:brushProperty name="height" value="0.025" units="cm"/>
    </inkml:brush>
  </inkml:definitions>
  <inkml:trace contextRef="#ctx0" brushRef="#br0">15 13 15214,'0'0'16944,"-14"1"-23125,14-15-3685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7.646"/>
    </inkml:context>
    <inkml:brush xml:id="br0">
      <inkml:brushProperty name="width" value="0.025" units="cm"/>
      <inkml:brushProperty name="height" value="0.025" units="cm"/>
    </inkml:brush>
  </inkml:definitions>
  <inkml:trace contextRef="#ctx0" brushRef="#br0">0 455 17553,'0'0'3085,"9"-13"-458,32-52-1278,174-295 6804,-206 344-8153,-6 17 0,-1 9 0,-1 12 0,-6 20 0,-1-1 0,-2 0 0,-16 48 0,10-38 0,-10 66 0,23-110-768,1 1 0,-1-1 0,1 1 0,1-1 0,0 0 0,2 10 0,-3-15 553,0-1-1,0 0 1,1 1-1,-1-1 1,0 1-1,1-1 1,-1 0-1,1 0 1,0 1-1,-1-1 1,1 0-1,0 0 1,0 0-1,0 0 1,0 0-1,0 0 1,0 0-1,0 0 1,0 0-1,0 0 1,1 0 0,-1-1-1,0 1 1,0 0-1,1-1 1,-1 1-1,0-1 1,1 0-1,-1 1 1,1-1-1,-1 0 1,0 0-1,1 0 1,-1 0-1,1 0 1,-1 0-1,0 0 1,1 0-1,-1-1 1,2 0-1,12-6-7706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8.003"/>
    </inkml:context>
    <inkml:brush xml:id="br0">
      <inkml:brushProperty name="width" value="0.025" units="cm"/>
      <inkml:brushProperty name="height" value="0.025" units="cm"/>
    </inkml:brush>
  </inkml:definitions>
  <inkml:trace contextRef="#ctx0" brushRef="#br0">135 1 19538,'0'0'8675,"1"13"-7233,0 6-1119,-1 0 0,-1 0 1,-1 0-1,-1 0 0,0 0 1,-11 32-1,-31 50 123,32-76-379,2 0 0,0 1 0,2 0 1,0 1-1,-5 31 0,14-57-67,-1 1 0,1-1 0,0 1 0,0-1 0,-1 1 0,1 0 0,0-1 0,0 1 0,1-1 0,-1 1 0,0 0 0,0-1 0,1 1 0,-1-1 0,1 1 0,-1-1 0,1 1 0,0-1 0,0 1 0,0-1 0,-1 0 0,1 0 0,0 1 0,1-1 0,-1 0 0,0 0 0,0 0 0,0 0 0,2 1 0,2 0 0,0-1 0,0 0 0,0 0 0,0 0 0,0-1 0,0 0 0,10 0 0,-4 0 0,1-1-741,1 1 1,-1-2-1,22-4 0,-24 3-1017,0 0-1,0-1 1,0 0-1,16-10 1,-2-3-12976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8.688"/>
    </inkml:context>
    <inkml:brush xml:id="br0">
      <inkml:brushProperty name="width" value="0.025" units="cm"/>
      <inkml:brushProperty name="height" value="0.025" units="cm"/>
    </inkml:brush>
  </inkml:definitions>
  <inkml:trace contextRef="#ctx0" brushRef="#br0">84 36 14382,'0'0'11739,"-5"9"-11221,-9 21-147,1 0 0,2 0 0,1 1 0,1 1 0,2 0 0,1 0 0,-2 39 0,8-69-349,0-1 1,0 0-1,0 1 1,0-1 0,0 0-1,0 1 1,0-1 0,0 0-1,1 0 1,-1 1-1,0-1 1,1 0 0,0 0-1,-1 1 1,1-1-1,-1 0 1,1 0 0,0 0-1,0 0 1,0 0-1,0 0 1,0 0 0,0 0-1,0-1 1,0 1-1,2 1 1,-1-1 47,1-1-1,-1 1 1,0-1 0,1 0-1,-1 0 1,1 0 0,-1 0-1,1 0 1,-1 0 0,1-1 0,-1 1-1,0-1 1,4-1 0,3-1 104,0-1 1,0 0-1,0-1 1,-1 0 0,0 0-1,11-9 1,-3-2-140,0-1 0,-1-1 0,0 0 1,-2-1-1,0-1 0,-1 0 0,-1 0 1,-1-1-1,8-23 0,-29 104-35,6-41 0,0 0 0,1 0 0,1 0 0,0 0 0,1 24 0,2-40 0,0 1 0,0 0 0,0 0 0,0-1 0,1 1 0,-1 0 0,1 0 0,0-1 0,0 1 0,1-1 0,-1 1 0,1-1 0,0 0 0,-1 1 0,1-1 0,1 0 0,-1 0 0,0 0 0,1 0 0,0-1 0,-1 1 0,1-1 0,0 0 0,0 1 0,1-1 0,-1-1 0,0 1 0,1 0 0,-1-1 0,1 0 0,-1 1 0,1-1 0,5 0 0,-3 0 0,1 0 0,-1-1 0,0 0 0,1 0 0,-1-1 0,0 0 0,0 0 0,0 0 0,1 0 0,-1-1 0,0 0 0,-1-1 0,1 1 0,0-1 0,-1 0 0,7-5 0,-5 2 0,1-1 0,-1 0 0,-1 0 0,1-1 0,-1 1 0,-1-2 0,1 1 0,-1 0 0,6-15 0,-2-1 0,-1 0 0,-1 0 0,-1-1 0,0 0 0,-3-1 0,0 1 0,0-30 0,-3 51 0,0-1 0,-1 0 0,1 0 0,-1 0 0,0 1 0,0-1 0,-2-4 0,2 8 0,1 0 0,-1 0 0,1 0 0,-1 0 0,1 0 0,-1 1 0,1-1 0,-1 0 0,0 0 0,1 1 0,-1-1 0,0 0 0,0 1 0,1-1 0,-1 1 0,0-1 0,0 1 0,0-1 0,0 1 0,0 0 0,0-1 0,1 1 0,-1 0 0,0 0 0,0 0 0,0 0 0,0 0 0,0 0 0,0 0 0,0 0 0,0 0 0,0 0 0,0 0 0,0 1 0,0-1 0,0 0 0,0 1 0,0-1 0,0 1 0,1-1 0,-3 2 0,2-2-149,0 1 0,0 0-1,0 0 1,0 0 0,0-1 0,0 1 0,0 0-1,0 0 1,1 0 0,-1 1 0,0-1 0,1 0-1,-1 0 1,0 0 0,1 0 0,-1 3 0,-3 35-8280,4-33 7164,0 13-6492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205"/>
    </inkml:context>
    <inkml:brush xml:id="br0">
      <inkml:brushProperty name="width" value="0.025" units="cm"/>
      <inkml:brushProperty name="height" value="0.025" units="cm"/>
    </inkml:brush>
  </inkml:definitions>
  <inkml:trace contextRef="#ctx0" brushRef="#br0">1 172 13933,'0'0'18370,"12"-4"-17954,3-2-404,-1 0 0,0-1 0,0-1 0,24-18 0,-33 22-13,0 1 1,0-1-1,-1 0 0,1-1 1,-1 1-1,0-1 1,0 0-1,-1 0 0,0 0 1,0 0-1,0-1 0,0 1 1,-1-1-1,0 0 1,0 1-1,0-1 0,-1 0 1,1-10-1,-2 15 1,0 1 0,0-1 0,0 1 0,0-1 0,0 1 0,0 0 0,-1-1 0,1 1 0,0-1 0,0 1 0,0 0 0,-1-1 0,1 1 0,0 0 0,-1-1 0,1 1 0,0 0 0,-1-1 0,1 1 0,0 0 0,-1 0 0,1-1 0,0 1 0,-1 0 0,1 0 0,-1 0 0,1-1 0,-1 1 0,1 0 0,-1 0 0,1 0 0,0 0 0,-1 0 0,1 0 0,-1 0 0,1 0 0,-1 0 0,1 0 0,-1 0 0,1 0 0,0 1 0,-1-1 0,1 0 0,-1 0 0,1 0 0,-1 1 0,-22 11 0,15-3 0,0 0 0,1 1 0,0 0 0,1 0 0,0 0 0,-6 17 0,9-21 0,0 0 0,1 0 0,0 0 0,0 0 0,1 1 0,-1-1 0,1 1 0,1-1 0,-1 1 0,1-1 0,1 1 0,-1 0 0,2 8 0,0-13 0,-1-1 0,0 1 0,0-1 0,1 1 0,-1-1 0,1 0 0,-1 0 0,1 1 0,0-1 0,-1 0 0,1-1 0,0 1 0,0 0 0,-1 0 0,1-1 0,0 1 0,0-1 0,0 1 0,0-1 0,0 0 0,0 0 0,0 0 0,0 0 0,0 0 0,3-1 0,2 1 0,-1-1 0,1 0 0,-1 0 0,1-1 0,-1 1 0,10-5 0,-5-2 0,0 1 0,-1-2 0,0 0 0,0 0 0,-1-1 0,0 0 0,-1 0 0,0-1 0,-1 0 0,0-1 0,9-19 0,-33 111 0,16-75 0,0 0 0,0 0 0,0 0 0,1 0 0,0 0 0,0 0 0,0 0 0,0 0 0,1 1 0,0-1 0,0 0 0,3 6 0,-3-9 0,1 0 0,-1 0 0,1 0 0,0 0 0,-1-1 0,1 1 0,0-1 0,0 0 0,0 1 0,0-1 0,0 0 0,0 0 0,1 0 0,-1 0 0,0-1 0,1 1 0,-1 0 0,0-1 0,1 0 0,-1 0 0,0 0 0,1 0 0,-1 0 0,1 0 0,-1 0 0,0-1 0,1 1 0,2-2 0,19-8-1778,-20 7 861,-1 0 0,1 0 1,-1 0-1,0-1 0,-1 1 0,1-1 0,3-5 0,6-15-7651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643"/>
    </inkml:context>
    <inkml:brush xml:id="br0">
      <inkml:brushProperty name="width" value="0.025" units="cm"/>
      <inkml:brushProperty name="height" value="0.025" units="cm"/>
    </inkml:brush>
  </inkml:definitions>
  <inkml:trace contextRef="#ctx0" brushRef="#br0">26 1 23286,'0'0'6860,"-2"8"-5488,-4 11-1164,1 0 0,1 1 0,0-1 1,2 1-1,0 35 0,2-53-208,1 0 0,-1 0 0,1 0 0,0 0 0,0-1 0,0 1 0,0 0 0,0-1 0,1 1 0,-1 0 0,0-1 0,1 0 0,-1 1 0,1-1 0,-1 0 0,1 0 0,0 1 0,0-1 0,-1-1 0,1 1 0,0 0 0,0 0 0,0-1 0,0 1 0,0-1 0,0 1 0,0-1 0,0 0 0,0 0 0,0 0 0,0 0 0,0 0 0,0-1 0,2 0 0,6 1 0,-1-1 0,0-1 0,0 0 0,1 0 0,-1 0 0,9-5 0,47-28 0,-46 24 0,0 1 0,1 0 0,0 1 0,32-9 0,-51 18 0,0 0 0,0 0 0,0 0 0,-1-1 0,1 1 0,0 0 0,0 0 0,0 0 0,0 0 0,0 0 0,-1 1 0,1-1 0,0 0 0,0 0 0,0 1 0,-1-1 0,1 0 0,0 1 0,0-1 0,-1 0 0,1 1 0,0-1 0,0 1 0,-1 0 0,1-1 0,-1 1 0,1-1 0,-1 1 0,1 0 0,-1 0 0,1-1 0,-1 1 0,1 0 0,-1 0 0,0-1 0,0 1 0,1 0 0,-1 0 0,0 0 0,0 0 0,0-1 0,0 1 0,0 0 0,0 0 0,0 0 0,0 0 0,0 0 0,-1 0 0,-9 60 0,2-25 0,8-35-41,1-1-1,-1 0 1,0 0 0,0 1 0,0-1-1,0 0 1,0 0 0,0 1-1,1-1 1,-1 0 0,0 0 0,0 0-1,0 1 1,1-1 0,-1 0 0,0 0-1,0 0 1,1 0 0,-1 0-1,0 1 1,0-1 0,1 0 0,-1 0-1,0 0 1,1 0 0,-1 0-1,0 0 1,0 0 0,1 0 0,-1 0-1,0 0 1,0 0 0,1 0 0,-1 0-1,0 0 1,1 0 0,-1 0-1,0-1 1,0 1 0,1 0 0,-1 0-1,0 0 1,0 0 0,1 0-1,-1-1 1,0 1 0,0 0 0,0 0-1,1 0 1,-1-1 0,0 1 0,0 0-1,0 0 1,0-1 0,0 1-1,1 0 1,13-16-7188,-8-6-4649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3.889"/>
    </inkml:context>
    <inkml:brush xml:id="br0">
      <inkml:brushProperty name="width" value="0.025" units="cm"/>
      <inkml:brushProperty name="height" value="0.025" units="cm"/>
    </inkml:brush>
  </inkml:definitions>
  <inkml:trace contextRef="#ctx0" brushRef="#br0">1 93 18866,'0'0'4484,"49"-25"-3171,-4 12-320,9 1-160,14 0-577,5 0-288,3 3-1922,0 3-2722,-6 2-3107</inkml:trace>
  <inkml:trace contextRef="#ctx0" brushRef="#br0" timeOffset="1">763 99 14798,'0'0'4068,"-1"50"-96,-5-25-1442,4-1-1377,2-2-929,0-4-256,17-10-1922,4-8-2690,3-9-3428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49.984"/>
    </inkml:context>
    <inkml:brush xml:id="br0">
      <inkml:brushProperty name="width" value="0.025" units="cm"/>
      <inkml:brushProperty name="height" value="0.025" units="cm"/>
    </inkml:brush>
  </inkml:definitions>
  <inkml:trace contextRef="#ctx0" brushRef="#br0">0 1 25208,'0'0'5253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0.502"/>
    </inkml:context>
    <inkml:brush xml:id="br0">
      <inkml:brushProperty name="width" value="0.025" units="cm"/>
      <inkml:brushProperty name="height" value="0.025" units="cm"/>
    </inkml:brush>
  </inkml:definitions>
  <inkml:trace contextRef="#ctx0" brushRef="#br0">108 0 17457,'0'0'7372,"-7"12"-4596,-6 13-1749,-38 75 1804,47-90-2719,0-1 1,1 0 0,0 1 0,1 0 0,0-1 0,0 1-1,1 0 1,0 0 0,1 14 0,1-23-110,-1 0-1,1 1 1,-1-1 0,1 0-1,0 0 1,-1 0 0,1 0-1,0 1 1,0-1 0,0 0 0,0-1-1,0 1 1,0 0 0,0 0-1,0 0 1,0-1 0,1 1-1,-1 0 1,0-1 0,0 1 0,3 0-1,36 10 87,-17-6-61,-14-1-28,0 0 0,0 1 0,0 0 0,-1 0 0,1 1 0,12 12 0,-18-17 0,-1 1 0,0 0 0,0 0 0,0 1 0,0-1 0,0 0 0,0 1 0,0-1 0,-1 1 0,0 0 0,1-1 0,-1 1 0,0 0 0,0 0 0,0 0 0,-1 0 0,1-1 0,-1 1 0,1 0 0,-1 0 0,0 0 0,0 0 0,-1 0 0,1 0 0,0 0 0,-1 0 0,-1 4 0,0-4 0,0-1 0,0 1 0,0-1 0,0 0 0,0 0 0,-1 0 0,1 0 0,-1 0 0,0 0 0,1-1 0,-1 1 0,0-1 0,0 1 0,0-1 0,0 0 0,0-1 0,0 1 0,0 0 0,0-1 0,-4 1 0,-5 0 0,-1 0 0,1-1 0,-23-2 0,31 1-129,1 0 1,0 1-1,-1-1 1,1-1-1,0 1 1,0 0-1,0-1 1,0 0-1,0 0 0,0 1 1,0-2-1,0 1 1,1 0-1,-1-1 1,1 1-1,0-1 1,0 1-1,0-1 0,0 0 1,0 0-1,0 0 1,1 0-1,0-1 1,-1 1-1,1 0 1,0 0-1,1-1 0,-1 1 1,0-1-1,1 1 1,0-1-1,0 1 1,0-1-1,0 1 1,1 0-1,-1-1 0,1 1 1,0-1-1,0 1 1,0 0-1,1 0 1,-1 0-1,1-1 1,-1 1-1,1 0 0,0 1 1,0-1-1,3-3 1,19-11-6385,3 2-1751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1.034"/>
    </inkml:context>
    <inkml:brush xml:id="br0">
      <inkml:brushProperty name="width" value="0.025" units="cm"/>
      <inkml:brushProperty name="height" value="0.025" units="cm"/>
    </inkml:brush>
  </inkml:definitions>
  <inkml:trace contextRef="#ctx0" brushRef="#br0">0 125 10762,'0'0'7250,"8"0"-1634,7 0-4601,-1 0 1,0-1-1,-1-1 1,1 0-1,0 0 1,0-2-1,-1 0 1,20-8-1,21-23-1015,-52 33 0,1 0 0,-1-1 0,0 1 0,0 0 0,0-1 0,0 1 0,0-1 0,0 0 0,-1 0 0,1 1 0,-1-1 0,0 0 0,0 0 0,0-1 0,0 1 0,0 0 0,0-4 0,-1 6 0,-1 1 0,1-1 0,0 0 0,-1 1 0,1-1 0,0 1 0,-1-1 0,1 1 0,-1-1 0,1 1 0,-1-1 0,1 1 0,-1 0 0,1-1 0,-1 1 0,0 0 0,1-1 0,-1 1 0,1 0 0,-1 0 0,0 0 0,1-1 0,-1 1 0,0 0 0,1 0 0,-1 0 0,0 0 0,1 0 0,-1 0 0,0 0 0,1 0 0,-1 0 0,0 1 0,1-1 0,-1 0 0,1 0 0,-1 1 0,-1-1 0,-27 12 0,18-4 0,2 2 0,-1-1 0,1 1 0,1 0 0,0 1 0,-13 23 0,16-27 0,1 1 0,0 0 0,0 0 0,1 0 0,0 0 0,1 0 0,0 1 0,0-1 0,1 1 0,0 0 0,0 14 0,2-22 0,-1 0 0,1 0 0,-1-1 0,1 1 0,-1 0 0,1 0 0,0-1 0,-1 1 0,1-1 0,0 1 0,0-1 0,-1 1 0,1-1 0,0 1 0,0-1 0,0 1 0,0-1 0,0 0 0,0 0 0,-1 1 0,1-1 0,0 0 0,0 0 0,0 0 0,0 0 0,0 0 0,0 0 0,0 0 0,0-1 0,0 1 0,0 0 0,0 0 0,-1-1 0,1 1 0,0-1 0,0 1 0,0 0 0,1-2 0,35-15 0,-17 2 0,-2-1 0,33-36 0,21-18 0,-71 70 0,-1 0 0,0 0 0,0 0 0,1-1 0,-1 1 0,0 0 0,0 0 0,1 0 0,-1 0 0,0 0 0,0 0 0,1-1 0,-1 1 0,0 0 0,0 0 0,1 0 0,-1 0 0,0 0 0,1 0 0,-1 0 0,0 0 0,0 0 0,1 1 0,-1-1 0,0 0 0,1 0 0,-1 0 0,0 0 0,0 0 0,1 0 0,-1 0 0,0 1 0,0-1 0,1 0 0,-1 0 0,0 0 0,0 1 0,0-1 0,0 0 0,1 0 0,-1 1 0,0-1 0,0 0 0,0 0 0,0 1 0,0-1 0,0 0 0,1 0 0,-1 1 0,0-1 0,0 1 0,4 26 0,-5 34 0,1-59 0,-1 14 0,0-12 0,1 0 0,-1 0 0,1 0 0,0 0 0,0 0 0,1-1 0,-1 1 0,2 4 0,-2-7 0,1 0 0,0 0 0,-1 0 0,1 0 0,0 0 0,0 0 0,0-1 0,0 1 0,-1 0 0,1-1 0,0 1 0,0 0 0,0-1 0,0 1 0,1-1 0,-1 0 0,0 1 0,0-1 0,0 0 0,0 0 0,0 1 0,0-1 0,0 0 0,1 0 0,-1 0 0,0 0 0,0-1 0,0 1 0,0 0 0,0 0 0,0-1 0,2 0 0,6-1 0,-1-1 0,1-1 0,-1 1 0,0-1 0,0-1 0,0 0 0,0 0 0,6-6 0,-6 5 0,-1 1 0,1-1 0,0 1 0,1 1 0,-1 0 0,1 0 0,11-3 0,-20 7 0,0 0 0,1 0 0,-1 0 0,0 0 0,1 0 0,-1 0 0,0 0 0,1 0 0,-1 0 0,0 0 0,1 1 0,-1-1 0,0 0 0,0 0 0,1 0 0,-1 0 0,0 1 0,1-1 0,-1 0 0,0 0 0,0 1 0,1-1 0,-1 0 0,0 0 0,0 1 0,0-1 0,0 0 0,1 1 0,-1-1 0,0 0 0,0 1 0,0-1 0,0 0 0,0 1 0,0-1 0,0 0 0,0 1 0,0-1 0,0 0 0,0 1 0,0-1 0,0 0 0,0 1 0,-2 13 0,2-14 0,-2 7-791,-5 23-5197,6-30 5885,1 0 1,0 0 0,0 1 0,0-1-1,0 0 1,-1 0 0,1 1-1,0-1 1,0 0 0,0 1 0,0-1-1,0 0 1,0 1 0,0-1-1,0 0 1,0 0 0,0 1 0,0-1-1,0 0 1,0 1 0,0-1-1,0 0 1,0 0 0,0 1 0,0-1-1,0 0 1,0 1 0,1-1-1,-1 0 1,0 0 0,0 1 0,0-1-1,1 0 1,-1 0 0,0 0-1,0 1 1,0-1 0,1 0 0,-1 0-1,0 0 1,0 1 0,1-1-1,-1 0 1,0 0 0,1 0 0,-1 0-1,0 0 1,0 0 0,1 0-1,-1 0 1,0 0 0,1 0 0,-1 0-1,0 0 1,0 0 0,1 0-1,-1 0 1,0 0 0,1 0 0,-1 0-1,0 0 1,1 0 0,-1 0-1,0-1 1,0 1 0,1 0 0,-1 0-1,0-1 1,10-8-7713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1.687"/>
    </inkml:context>
    <inkml:brush xml:id="br0">
      <inkml:brushProperty name="width" value="0.025" units="cm"/>
      <inkml:brushProperty name="height" value="0.025" units="cm"/>
    </inkml:brush>
  </inkml:definitions>
  <inkml:trace contextRef="#ctx0" brushRef="#br0">53 226 18514,'0'0'2850,"-6"10"-218,4-7-2473,-31 50 2223,31-51-2243,1 1 0,-1 0 0,1 0 1,0-1-1,0 1 0,0 0 0,0 0 0,1 0 0,-1 0 0,1 0 0,0 0 0,-1 0 0,1 0 0,1 0 0,-1 0 0,0 0 0,1 0 0,-1 0 0,1 0 0,2 4 0,-1-5-137,0-1-1,0 1 1,0-1 0,0 1-1,0-1 1,0 0 0,0 0-1,1 0 1,-1 0 0,0 0-1,1 0 1,-1-1-1,1 1 1,-1-1 0,1 0-1,-1 0 1,1 0 0,-1 0-1,1 0 1,-1 0 0,1-1-1,-1 1 1,5-2-1,-1 1-18,0-1 0,0 0-1,1 0 1,-1 0-1,-1-1 1,1 0 0,0 0-1,6-5 1,-6 3-120,0-1 0,-1-1 0,0 1 1,0-1-1,0 1 0,-1-1 0,0-1 0,0 1 0,4-15 1,17-78-1438,-6 22 1046,-7 49 2259,-9 24-1396,-1 1-1,0-1 1,0 0-1,-1 1 1,1-1-1,-1 0 1,0 0 0,0 0-1,-1-8 732,-12 47-447,8-19-578,1 1 0,0 0-1,1-1 1,1 1 0,0 0 0,3 22 0,-1-23-29,0 1 0,-2-1 1,0 0-1,0 0 0,-1 1 1,-1-1-1,-5 16 1,0-15-53,7-22 350,1 3-511,1 0 0,0 0-1,0 0 1,0 0 0,0 1 0,0-1-1,1 0 1,-1 0 0,1 1 0,1-3-1,10-10-11094,-5 3-2156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2.480"/>
    </inkml:context>
    <inkml:brush xml:id="br0">
      <inkml:brushProperty name="width" value="0.025" units="cm"/>
      <inkml:brushProperty name="height" value="0.025" units="cm"/>
    </inkml:brush>
  </inkml:definitions>
  <inkml:trace contextRef="#ctx0" brushRef="#br0">34 1 16976,'0'0'7303,"-1"13"-5018,-12 125 386,-6 104 861,19-241-3532,0 0 0,-1 0 0,1 0 0,0 1 0,0-1 0,0 0 0,0 0 0,0 0 0,0 0 0,1 0 0,-1 0 0,0 0 0,0 0 0,1 0 0,-1 0 0,1 0 0,-1 0 0,1 0 0,-1 0 0,1 0 0,0-1 0,-1 1 0,1 0 0,0 0 0,0 0 0,-1-1 0,1 1 0,0 0 0,0-1 0,0 1 0,0-1 0,0 1 0,0-1 0,0 0 0,2 1 0,-1-1 0,-1-1 0,1 1 0,0-1 0,-1 1 0,1-1 0,0 0 0,-1 1 0,1-1 0,-1 0 0,1 0 0,-1 0 0,0 0 0,1-1 0,-1 1 0,0 0 0,0 0 0,0-1 0,0 1 0,0-1 0,0 1 0,1-4 0,8-22 0,-2-1 0,0 0 0,-2-1 0,2-30 0,-8 55 0,0 16 0,0-3 0,0 1 0,0-1 0,1 1 0,0-1 0,1 1 0,3 11 0,-4-19 0,0 0 0,0 0 0,0 0 0,0 0 0,0 0 0,0 0 0,1-1 0,-1 1 0,1-1 0,-1 1 0,1-1 0,0 1 0,0-1 0,0 0 0,0 1 0,0-1 0,0 0 0,0-1 0,0 1 0,0 0 0,0 0 0,0-1 0,0 0 0,1 1 0,-1-1 0,0 0 0,0 0 0,0 0 0,1 0 0,-1 0 0,0-1 0,4 0 0,-1 0 0,0-1 0,0 0 0,0 0 0,0 0 0,-1 0 0,1-1 0,-1 0 0,1 0 0,-1 0 0,0 0 0,0-1 0,0 1 0,-1-1 0,1 0 0,3-6 0,1-1 0,-1 0 0,0 0 0,-1-1 0,9-24 0,-18 93 0,-2-33-64,1 0 0,-1 38 0,5-61-55,0 0-1,0-1 1,0 1 0,0 0-1,0 0 1,0-1 0,1 1-1,-1 0 1,0-1 0,0 1 0,1 0-1,-1-1 1,0 1 0,1 0-1,-1-1 1,0 1 0,1-1 0,-1 1-1,1 0 1,-1-1 0,1 1-1,0-1 1,-1 0 0,1 1-1,-1-1 1,1 1 0,1-1 0,-1 1-373,1-1 0,-1 0 0,1 0 1,-1 1-1,1-1 0,-1 0 1,1 0-1,-1-1 0,1 1 0,0 0 1,-1 0-1,1-1 0,-1 1 1,1-1-1,-1 0 0,0 1 0,1-1 1,-1 0-1,0 0 0,2-1 1,13-16-7047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2.821"/>
    </inkml:context>
    <inkml:brush xml:id="br0">
      <inkml:brushProperty name="width" value="0.025" units="cm"/>
      <inkml:brushProperty name="height" value="0.025" units="cm"/>
    </inkml:brush>
  </inkml:definitions>
  <inkml:trace contextRef="#ctx0" brushRef="#br0">17 0 7015,'0'0'12043,"-15"50"-11787,13-34-64,2-2 65,0 1-193,0-1 0,6 0-224,1 3-161,0 2-127,0 3-513,2 2-993,2 2-864,-1 2-3140,0 1 3812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3.179"/>
    </inkml:context>
    <inkml:brush xml:id="br0">
      <inkml:brushProperty name="width" value="0.025" units="cm"/>
      <inkml:brushProperty name="height" value="0.025" units="cm"/>
    </inkml:brush>
  </inkml:definitions>
  <inkml:trace contextRef="#ctx0" brushRef="#br0">108 678 10698,'-7'10'6374,"3"-3"-5186,-27 39 4677,29-42-5172,-1-1 0,0 0 0,0 1 0,0-1 0,0 0 0,0 0 0,-1-1 0,1 1 0,-1-1 0,0 0 0,-5 3 0,8-5-682,0 0-1,0 0 0,1 0 1,-1 0-1,0 0 0,0-1 1,1 1-1,-1 0 0,0 0 1,1-1-1,-1 1 0,0 0 1,1-1-1,-1 1 1,0-1-1,1 1 0,-1-1 1,1 1-1,-1-1 0,1 1 1,-1-1-1,1 1 0,-1-1 1,1 0-1,0 1 0,-1-1 1,1 0-1,0 1 0,0-1 1,-1 0-1,1 0 0,0 1 1,0-1-1,0 0 0,0 1 1,0-1-1,0 0 0,0-1 1,-2-36-78,2 31 56,-2-19-121,2 0 0,2-1 0,0 1 0,6-27-1,-6 44-47,1-1-1,1 1 1,-1-1 0,1 1-1,1 0 1,0 0-1,0 0 1,0 1-1,1 0 1,1 0-1,-1 1 1,1-1-1,14-10 1,20-16-10390,-19 14 2675</inkml:trace>
  <inkml:trace contextRef="#ctx0" brushRef="#br0" timeOffset="1">301 0 18930,'0'0'3000,"-3"8"-448,-10 29-1493,2 1 0,2-1 1,1 1-1,3 1 0,0 0 1,2 63-1,3-51-936,-1-15 905,1-14-3395,0-8-2967,1-4-4142,-4-26 1549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3.554"/>
    </inkml:context>
    <inkml:brush xml:id="br0">
      <inkml:brushProperty name="width" value="0.025" units="cm"/>
      <inkml:brushProperty name="height" value="0.025" units="cm"/>
    </inkml:brush>
  </inkml:definitions>
  <inkml:trace contextRef="#ctx0" brushRef="#br0">35 291 12812,'0'0'9673,"-34"-55"-5509,34 46-1217,0 1-897,13 4-929,8 1-1121,6 1 0,1 0 0,6 1 0,-6-1 0,-1 0-577,-8-5-4099,-6 1-5478</inkml:trace>
  <inkml:trace contextRef="#ctx0" brushRef="#br0" timeOffset="1">23 0 20403,'0'0'8168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4.071"/>
    </inkml:context>
    <inkml:brush xml:id="br0">
      <inkml:brushProperty name="width" value="0.025" units="cm"/>
      <inkml:brushProperty name="height" value="0.025" units="cm"/>
    </inkml:brush>
  </inkml:definitions>
  <inkml:trace contextRef="#ctx0" brushRef="#br0">91 46 15535,'0'0'14275,"8"-7"-12711,2 1-1351,0 0 1,0 1 0,0 0 0,22-7 0,-29 11-194,1 0 1,-1 0-1,0 1 1,1-1-1,-1 1 1,1 0-1,-1 0 1,1 0-1,-1 0 1,0 0-1,5 2 1,-6-1-18,-1-1 0,1 1 0,-1 0 0,1 0 0,-1 0 0,1 0 0,-1 0 0,0 0 0,0 0 0,0 0 0,1 1 0,-1-1 0,0 0 0,-1 1 0,1-1 0,0 1 0,0-1 0,0 1 0,-1-1 0,1 1 0,-1-1 0,0 1 0,1 0 0,-1-1 0,0 3 0,0 1-3,0 1 0,-1-1 0,0 1 0,0-1 0,0 0 0,-1 0 0,1 1 0,-1-1 0,-1 0 0,1-1 0,-1 1 0,1 0 0,-1-1 0,-1 1 0,1-1 0,-1 0 0,1 0 0,-1 0 0,0-1 0,-10 7 0,1 0 0,-1 0 0,-1-1 0,0 0 0,0-1 0,-24 8 0,39-16 0,-1 0 0,1 0 0,0 0 0,0 0 0,-1 1 0,1-1 0,0 0 0,0 0 0,-1 0 0,1 0 0,0 0 0,0 0 0,-1 1 0,1-1 0,0 0 0,0 0 0,0 0 0,0 0 0,-1 1 0,1-1 0,0 0 0,0 0 0,0 1 0,0-1 0,0 0 0,-1 0 0,1 1 0,0-1 0,0 0 0,0 0 0,0 1 0,0-1 0,0 0 0,0 0 0,0 1 0,0-1 0,0 0 0,0 0 0,0 1 0,0-1 0,0 0 0,1 1 0,10 11 0,24 9 0,-31-19 0,9 5 0,0 0 0,-1 1 0,0 1 0,17 15 0,-28-23 0,1 1 0,-1-1 0,0 1 0,1-1 0,-1 1 0,0-1 0,0 1 0,0 0 0,0 0 0,-1 0 0,1-1 0,0 1 0,-1 0 0,0 0 0,1 0 0,-1 0 0,0 0 0,0 2 0,0-2 0,-1 0 0,0 0 0,0 0 0,0 0 0,0 0 0,0 0 0,-1-1 0,1 1 0,0 0 0,-1-1 0,1 1 0,-1-1 0,0 0 0,1 1 0,-1-1 0,0 0 0,0 0 0,0 0 0,0 0 0,0-1 0,-2 2 0,-8 3 0,-1-1 0,1 0 0,-1 0 0,0-2 0,0 1 0,0-2 0,0 0 0,0 0 0,0-1 0,-18-3 0,30 3-40,0 0-1,1 0 1,-1 0-1,0 0 1,1 0-1,-1 0 1,0 0-1,1 0 1,-1 0-1,0-1 1,1 1-1,-1 0 1,1 0-1,-1-1 1,0 1-1,1-1 1,-1 1-1,1 0 1,-1-1-1,1 1 1,-1-1-1,1 1 1,-1-1-1,1 1 1,0-1-1,-1 0 1,1 1-1,0-1 1,0 1 0,-1-1-1,1 0 1,0 1-1,0-1 1,0 0-1,0 1 1,0-1-1,0 0 1,0 1-1,0-1 1,0 0-1,0 1 1,0-1-1,0 0 1,0 1-1,0-1 1,1 0-1,-1 1 1,0-1-1,0 0 1,1 0-1,1-2-534,0 1-1,0-1 1,0 1-1,0-1 0,0 1 1,1 0-1,-1 0 1,1 0-1,2-2 0,22-11-7778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4.438"/>
    </inkml:context>
    <inkml:brush xml:id="br0">
      <inkml:brushProperty name="width" value="0.025" units="cm"/>
      <inkml:brushProperty name="height" value="0.025" units="cm"/>
    </inkml:brush>
  </inkml:definitions>
  <inkml:trace contextRef="#ctx0" brushRef="#br0">22 1 15919,'0'0'14456,"-1"13"-13212,-7 56-567,-4 61-206,12-129-471,0 1 0,0 0 0,0 0 0,0 0 0,0 0 0,1 0 0,-1-1 0,1 1 0,-1 0 0,1 0 0,0-1 0,-1 1 0,1 0 0,0-1 0,0 1 0,0-1 0,1 1 0,-1-1 0,0 1 0,0-1 0,1 0 0,-1 0 0,1 0 0,2 2 0,0-1 0,0-1 0,0 1 0,1-1 0,-1-1 0,0 1 0,0 0 0,0-1 0,1 0 0,-1 0 0,7-1 0,9-2 0,-1-1 0,1-1 0,30-12 0,-46 15 0,-1 0 0,1 1 0,-1 0 0,1-1 0,0 1 0,-1 1 0,1-1 0,0 0 0,0 1 0,0 0 0,4 0 0,-7 1 0,1 0 0,-1 0 0,0 0 0,0 0 0,0 1 0,0-1 0,0 0 0,0 0 0,0 1 0,0-1 0,0 1 0,0-1 0,-1 1 0,1-1 0,-1 1 0,1-1 0,-1 1 0,1-1 0,-1 1 0,0 0 0,0-1 0,0 1 0,0 0 0,0-1 0,0 1 0,-1-1 0,1 3 0,-2 29 54,1-21-792,0-1 0,1 0 0,1 1 0,2 19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232"/>
    </inkml:context>
    <inkml:brush xml:id="br0">
      <inkml:brushProperty name="width" value="0.025" units="cm"/>
      <inkml:brushProperty name="height" value="0.025" units="cm"/>
    </inkml:brush>
  </inkml:definitions>
  <inkml:trace contextRef="#ctx0" brushRef="#br0">71 0 18129,'0'0'9193,"-57"67"-6983,47-35-1730,7 6-448,3 2-736,10 3-1314,11-1-1794,-2-2-960,-4-5-1987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6:59.386"/>
    </inkml:context>
    <inkml:brush xml:id="br0">
      <inkml:brushProperty name="width" value="0.025" units="cm"/>
      <inkml:brushProperty name="height" value="0.025" units="cm"/>
    </inkml:brush>
  </inkml:definitions>
  <inkml:trace contextRef="#ctx0" brushRef="#br0">60 56 1602,'-41'10'8659,"23"-9"-2782,17-1-4676,28-1 299,275-28 1030,-8 0-1900,389 21-555,-540 24-50,-87-8-16,66 0 0,-110-9 86,-18-2-167,-20-1-965,-3 2-1504,-1-5-1864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220"/>
    </inkml:context>
    <inkml:brush xml:id="br0">
      <inkml:brushProperty name="width" value="0.025" units="cm"/>
      <inkml:brushProperty name="height" value="0.025" units="cm"/>
    </inkml:brush>
  </inkml:definitions>
  <inkml:trace contextRef="#ctx0" brushRef="#br0">124 24 13901,'0'0'7314,"-10"8"-6599,1 0-567,1 1-1,0 0 0,1 1 1,0 0-1,0 0 1,1 1-1,0-1 0,1 1 1,0 0-1,1 1 1,0-1-1,-2 14 1,-3 13 832,1 1 1,2-1 0,-2 65 0,8-101-938,0 0 0,0 0-1,0 0 1,0 0 0,0 0 0,0 0-1,0 0 1,1 0 0,-1 0-1,1 0 1,0-1 0,-1 1-1,1 0 1,0 0 0,0 0 0,0-1-1,0 1 1,1 0 0,-1-1-1,0 1 1,1-1 0,-1 0 0,1 1-1,-1-1 1,3 1 0,-1-1 28,0 0 1,0-1 0,0 1 0,0-1 0,0 0-1,0 0 1,0 0 0,0 0 0,0 0-1,0-1 1,0 0 0,0 1 0,0-1-1,0 0 1,0 0 0,0-1 0,3-1 0,8-5 103,1-1 1,-2 0 0,1-1-1,-1-1 1,-1 0 0,0-1-1,15-18 1,-2-2-89,41-67 1,-51 76-51,-2-2 0,0 0 1,-2 0-1,-1-1 1,-1 0-1,6-28 0,-40 102-587,11-11 549,3 1 0,-9 47-1,16-64 0,1 1 0,2-1 0,0 1 0,1 0 0,4 36 0,-3-57-24,-1 1-1,0 0 0,1 0 0,0-1 0,-1 1 0,1 0 0,0-1 0,0 1 1,0-1-1,0 1 0,0-1 0,0 1 0,0-1 0,0 0 0,1 0 1,-1 1-1,1-1 0,-1 0 0,1 0 0,-1 0 0,1 0 0,-1-1 0,1 1 1,0 0-1,0-1 0,-1 1 0,1-1 0,0 0 0,0 1 0,-1-1 1,1 0-1,0 0 0,0 0 0,0 0 0,-1-1 0,1 1 0,3-1 0,1 0-419,0-1-1,0 1 0,0-1 1,0 0-1,0-1 0,-1 1 1,1-1-1,-1 0 0,9-7 1,19-25-4119,0-6-2033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576"/>
    </inkml:context>
    <inkml:brush xml:id="br0">
      <inkml:brushProperty name="width" value="0.025" units="cm"/>
      <inkml:brushProperty name="height" value="0.025" units="cm"/>
    </inkml:brush>
  </inkml:definitions>
  <inkml:trace contextRef="#ctx0" brushRef="#br0">124 0 19250,'0'0'2194,"-4"11"-560,-4 9-779,-66 192 5170,64-177-5670,1 0 0,2 1-1,2 0 1,-1 51-1,6-85-344,0 0-1,-1 0 1,1 0-1,1 0 0,-1 0 1,0 0-1,0 0 1,1 0-1,-1 0 1,1 0-1,0 0 0,-1 0 1,1-1-1,0 1 1,0 0-1,0 0 1,0-1-1,1 1 0,-1-1 1,2 2-1,-2-2 9,1 0-1,-1-1 1,1 1 0,0-1-1,-1 1 1,1-1-1,-1 0 1,1 1 0,0-1-1,-1 0 1,1 0-1,0 0 1,-1 0 0,1-1-1,-1 1 1,1 0-1,0-1 1,-1 1 0,2-2-1,7-2 64,0-1 0,0 0 0,-1-1 0,0 0 0,15-13 0,19-19-587,59-66 0,-88 88 198,-1-1-1,0 0 0,-1-1 1,-1 0-1,-1-1 1,-1 0-1,10-30 0,-12-3-9113,-7 34 1313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8.919"/>
    </inkml:context>
    <inkml:brush xml:id="br0">
      <inkml:brushProperty name="width" value="0.025" units="cm"/>
      <inkml:brushProperty name="height" value="0.025" units="cm"/>
    </inkml:brush>
  </inkml:definitions>
  <inkml:trace contextRef="#ctx0" brushRef="#br0">32 1 13837,'0'0'3203,"-25"75"96,19-43-384,6-3-705,0-6-288,5-4-609,11-4-736,5-1-385,5-7-128,4-5-1505,0-2-2916,-1-9-2945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4.875"/>
    </inkml:context>
    <inkml:brush xml:id="br0">
      <inkml:brushProperty name="width" value="0.025" units="cm"/>
      <inkml:brushProperty name="height" value="0.025" units="cm"/>
    </inkml:brush>
  </inkml:definitions>
  <inkml:trace contextRef="#ctx0" brushRef="#br0">67 0 9417,'0'0'16885,"-5"15"-15774,-10 29-642,2 2 1,2-1 0,2 2 0,-4 58-1,13-98-750,3 45 511,6-28-2808,9-8-5133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5.216"/>
    </inkml:context>
    <inkml:brush xml:id="br0">
      <inkml:brushProperty name="width" value="0.025" units="cm"/>
      <inkml:brushProperty name="height" value="0.025" units="cm"/>
    </inkml:brush>
  </inkml:definitions>
  <inkml:trace contextRef="#ctx0" brushRef="#br0">1 61 16592,'0'0'4585,"11"-6"-3004,4-2-1098,0 0 0,1 2 0,0 0 0,0 1 0,0 0 0,1 1 0,21-1 1,-25 3-280,32-2 271,55 3 0,-88 1-467,-1 1-1,1 0 0,0 1 0,-1 0 1,1 1-1,-1 1 0,0 0 1,0 0-1,21 12 0,-30-15 2,0 0-1,1 1 0,-1 0 1,0-1-1,0 1 1,0 0-1,0 0 0,0 0 1,0 0-1,0 0 0,-1 1 1,1-1-1,-1 1 1,0-1-1,0 1 0,0-1 1,0 1-1,0 0 0,0-1 1,-1 1-1,1 4 0,-1-3 42,-1 0 0,1 0 0,-1-1 0,0 1 0,0 0 0,-1-1 0,1 1 0,-1-1 0,0 1 0,0-1-1,0 0 1,0 0 0,-5 6 0,-4 2 66,0 0-1,-1-1 1,-1 0 0,1-1-1,-1 0 1,-21 9 0,18-9-97,0-2 0,0 0 1,-1-1-1,0 0 0,0-1 1,0-2-1,-35 5 0,59-18-4439,14-4-1180,9-1-1585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6.071"/>
    </inkml:context>
    <inkml:brush xml:id="br0">
      <inkml:brushProperty name="width" value="0.025" units="cm"/>
      <inkml:brushProperty name="height" value="0.025" units="cm"/>
    </inkml:brush>
  </inkml:definitions>
  <inkml:trace contextRef="#ctx0" brushRef="#br0">97 0 16656,'0'0'11456,"-1"12"-10330,-33 144 915,0-5-1892,30-125-2357,-1 48 0,-3-79-6429,-2-12 1537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6.399"/>
    </inkml:context>
    <inkml:brush xml:id="br0">
      <inkml:brushProperty name="width" value="0.025" units="cm"/>
      <inkml:brushProperty name="height" value="0.025" units="cm"/>
    </inkml:brush>
  </inkml:definitions>
  <inkml:trace contextRef="#ctx0" brushRef="#br0">0 0 18001,'0'0'5862,"49"0"-4709,-6 7 1249,11-1-512,8-2-1090,5-3-543,-1-1-161,-1 0-64,-6 0-993,-14 0-2466,-14-4-3812,-10-8-10634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9.288"/>
    </inkml:context>
    <inkml:brush xml:id="br0">
      <inkml:brushProperty name="width" value="0.025" units="cm"/>
      <inkml:brushProperty name="height" value="0.025" units="cm"/>
    </inkml:brush>
  </inkml:definitions>
  <inkml:trace contextRef="#ctx0" brushRef="#br0">12 0 15054,'0'0'9737,"-10"56"-7206,9-38-962,1 0-960,0-1-481,4-1-576,7-3-3172,-3-7-2594,1-4-7815</inkml:trace>
  <inkml:trace contextRef="#ctx0" brushRef="#br0" timeOffset="1">56 276 7527,'0'0'22710,"-12"35"-25177,12-30-3811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09.629"/>
    </inkml:context>
    <inkml:brush xml:id="br0">
      <inkml:brushProperty name="width" value="0.025" units="cm"/>
      <inkml:brushProperty name="height" value="0.025" units="cm"/>
    </inkml:brush>
  </inkml:definitions>
  <inkml:trace contextRef="#ctx0" brushRef="#br0">42 1 3299,'0'0'25656,"-18"59"-25752,18-41-3395,1-9-3171</inkml:trace>
  <inkml:trace contextRef="#ctx0" brushRef="#br0" timeOffset="1">0 312 22709,'0'0'5318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4.605"/>
    </inkml:context>
    <inkml:brush xml:id="br0">
      <inkml:brushProperty name="width" value="0.025" units="cm"/>
      <inkml:brushProperty name="height" value="0.025" units="cm"/>
    </inkml:brush>
  </inkml:definitions>
  <inkml:trace contextRef="#ctx0" brushRef="#br0">0 102 6438,'12'-10'9113,"-1"0"-8259,1 0 0,1 1 0,-1 0 0,2 1 0,-1 0 1,1 1-1,0 1 0,1 0 0,14-3 0,-13 5-306,-1 2-1,1 0 1,-1 1-1,1 0 1,0 1-1,0 1 1,15 3-1,-27-4-526,-1 1 0,0 0 1,0-1-1,1 1 0,-1 0 0,0 0 0,0 1 0,0-1 1,0 1-1,0-1 0,0 1 0,0 0 0,-1 0 0,1 0 0,-1 1 1,1-1-1,-1 1 0,0-1 0,0 1 0,0 0 0,0 0 1,-1-1-1,1 1 0,-1 0 0,1 1 0,-1-1 0,0 0 1,-1 0-1,1 0 0,0 1 0,-1-1 0,0 0 0,1 1 0,-2-1 1,1 1-1,0-1 0,0 0 0,-1 0 0,-1 4 0,0 2 37,-1-1 0,-1 0 0,1-1 0,-1 1 0,-1 0 0,1-1 0,-1 0-1,-1 0 1,1-1 0,-1 1 0,0-1 0,-1 0 0,1-1 0,-8 5 0,3-1 25,0 1 0,1-1 0,-17 22 1,27-31-98,0 1 0,0-1 0,-1 0 0,1 1 1,0-1-1,0 0 0,0 1 0,0-1 1,0 0-1,0 1 0,0-1 0,-1 0 1,1 1-1,0-1 0,0 1 0,1-1 1,-1 0-1,0 1 0,0-1 0,0 0 0,0 1 1,0-1-1,0 0 0,0 1 0,0-1 1,1 0-1,-1 1 0,0-1 0,0 0 1,0 0-1,1 1 0,-1-1 0,0 0 1,0 0-1,1 1 0,-1-1 0,0 0 0,1 0 1,-1 0-1,0 1 0,1-1 0,-1 0 1,0 0-1,1 0 0,-1 0 0,0 0 1,1 0-1,-1 0 0,0 0 0,1 0 1,-1 0-1,0 0 0,1 0 0,-1 0 0,1 0 1,-1 0-1,1 0 0,30 0-569,-22 0 352,27 0-770,70 10 0,-93-8 985,0 1 1,0 0 0,-1 0-1,1 2 1,-1 0 0,0 0-1,0 1 1,19 13 0,-28-17 11,0 0 0,-1-1 0,1 1 0,-1 0 1,1 1-1,-1-1 0,0 0 0,0 1 0,0-1 1,0 1-1,-1 0 0,1-1 0,-1 1 0,1 0 1,-1 0-1,0 0 0,0 0 0,0 0 0,-1 0 1,1 0-1,-1 1 0,0-1 0,0 0 0,0 0 1,0 0-1,0 1 0,-1-1 0,1 0 0,-1 0 1,0 0-1,0 0 0,0 0 0,0 0 0,0 0 1,-1 0-1,0-1 0,1 1 0,-1 0 0,-3 2 1,-6 8 501,-1-1 0,0 0 1,-1-1-1,0 0 0,0-2 1,-16 10-1,-20 11 430,-56 25 1,86-46-814,0-1 0,-1-1 1,0-1-1,0 0 0,-1-2 1,-27 3-1,47-6-141,0-1 0,0 0 0,0 0 0,0 0 0,0 0 0,0 0 0,0 0 0,0 0 0,0 0 0,0-1 0,0 1 0,0 0 0,0 0 0,0-1 0,0 1 0,0-1 0,0 1 0,1-1 0,-1 1 0,0-1 0,0 0 0,0 1 0,1-1 0,-1 0 0,0 1 0,0-3 0,0 2-106,1-1 0,0 1 1,-1-1-1,1 0 1,0 1-1,0-1 0,0 1 1,0-1-1,1 0 1,-1 1-1,0-1 0,1 1 1,-1-1-1,1 1 1,0-2-1,2-5-1270,1 1 0,0 1-1,0-1 1,1 0 0,9-11 0,19-11-12136</inkml:trace>
  <inkml:trace contextRef="#ctx0" brushRef="#br0" timeOffset="1">710 616 29244,'0'0'3523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6.915"/>
    </inkml:context>
    <inkml:brush xml:id="br0">
      <inkml:brushProperty name="width" value="0.025" units="cm"/>
      <inkml:brushProperty name="height" value="0.025" units="cm"/>
    </inkml:brush>
  </inkml:definitions>
  <inkml:trace contextRef="#ctx0" brushRef="#br0">128 1 21652,'0'0'6844,"-6"8"-6374,-3 8-300,1 1 1,1 0-1,0 0 0,1 1 0,1 0 0,1 0 1,0 0-1,-1 24 0,-14 98 304,-28 268 1321,46-377-1795,7-55 0,0-2 0,9-51 0,-3 0 0,3-124 0,-14 205 0,0 0 0,0 0 0,0 0 0,1 0 0,-1 0 0,1-1 0,0 1 0,0 0 0,1-1 0,-1 0 0,1 1 0,-1-1 0,1 0 0,0 0 0,0 0 0,1-1 0,-1 1 0,0-1 0,1 0 0,-1 0 0,1 0 0,0 0 0,0 0 0,0-1 0,0 0 0,0 0 0,0 0 0,0 0 0,0-1 0,0 1 0,1-1 0,-1 0 0,0-1 0,0 1 0,0-1 0,0 1 0,0-1 0,0 0 0,0-1 0,0 1 0,0-1 0,0 0 0,0 0 0,-1 0 0,1 0 0,-1 0 0,0-1 0,0 0 0,0 0 0,0 0 0,0 0 0,0 0 0,2-4 0,0 1 0,-1-1 0,0 1 0,0-1 0,-1 0 0,1 0 0,-1 0 0,-1 0 0,0-1 0,0 1 0,0-1 0,-1 1 0,0-1 0,0-15 0,-2 38 0,-1 0 0,0 0 0,-5 15 0,-4 44 0,10-69 0,1 0 0,0 0 0,1 0 0,-1 0 0,1 0 0,0 0 0,0 0 0,0-1 0,3 8 0,-3-11 0,0 0 0,0 1 0,1-1 0,-1 0 0,0 0 0,0 0 0,0 0 0,1 0 0,-1 0 0,0-1 0,1 1 0,-1 0 0,1-1 0,-1 1 0,1-1 0,-1 1 0,1-1 0,0 0 0,-1 1 0,1-1 0,-1 0 0,1 0 0,0 0 0,-1 0 0,1-1 0,-1 1 0,1 0 0,-1-1 0,1 1 0,-1-1 0,1 1 0,-1-1 0,2-1 0,2 0 0,-2 0 0,1 0 0,0 0 0,0 0 0,-1-1 0,1 0 0,-1 0 0,0 0 0,0 0 0,0 0 0,0-1 0,4-6 0,25-52 0,-15 28 0,-15 85 0,-2-44 0,0 0 0,1 0 0,0 0 0,0-1 0,1 1 0,2 6 0,-4-12 0,0 0 0,1 0 0,-1 0 0,0 0 0,1 0 0,-1 0 0,1 0 0,0 0 0,-1 0 0,1-1 0,0 1 0,-1 0 0,1 0 0,0-1 0,0 1 0,-1 0 0,1-1 0,0 1 0,0-1 0,0 1 0,0-1 0,0 0 0,0 1 0,0-1 0,0 0 0,0 0 0,0 0 0,0 1 0,0-1 0,0 0 0,0 0 0,0 0 0,0-1 0,0 1 0,0 0 0,0 0 0,0-1 0,0 1 0,0 0 0,0-1 0,0 1 0,0-1 0,0 1 0,-1-1 0,1 1 0,0-1 0,0 0 0,0 1 0,-1-1 0,1 0 0,0 0 0,-1 0 0,2-1 0,2-3 0,1-1 0,-1 1 0,0-1 0,-1 0 0,1 0 0,-1 0 0,0-1 0,-1 1 0,0-1 0,0 0 0,0 1 0,0-1 0,-1 0 0,-1 0 0,1 0 0,-1-8 0,0 14 0,1 1 0,-1-1 0,1 0 0,0 1 0,-1-1 0,1 0 0,0 1 0,-1-1 0,1 1 0,0-1 0,-1 1 0,1 0 0,0-1 0,0 1 0,0 0 0,-1-1 0,1 1 0,0 0 0,0 0 0,0 0 0,0 0 0,0 0 0,-1 0 0,1 0 0,0 0 0,1 0 0,35 0 0,-27 1 0,-2-1-545,0 0-1,0 0 1,0-1 0,0 0-1,0 0 1,0-1 0,-1 0-1,1 0 1,0-1 0,-1 0-1,0-1 1,10-5 0,0-6-5787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7.274"/>
    </inkml:context>
    <inkml:brush xml:id="br0">
      <inkml:brushProperty name="width" value="0.025" units="cm"/>
      <inkml:brushProperty name="height" value="0.025" units="cm"/>
    </inkml:brush>
  </inkml:definitions>
  <inkml:trace contextRef="#ctx0" brushRef="#br0">1 14 21685,'0'0'5669,"83"-5"-5541,-50 2-2851,-1-2-5925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7.893"/>
    </inkml:context>
    <inkml:brush xml:id="br0">
      <inkml:brushProperty name="width" value="0.025" units="cm"/>
      <inkml:brushProperty name="height" value="0.025" units="cm"/>
    </inkml:brush>
  </inkml:definitions>
  <inkml:trace contextRef="#ctx0" brushRef="#br0">1 377 3587,'0'0'21418,"10"0"-19000,-2-2-2177,1 1-1,-1-1 1,0-1-1,0 1 1,0-1 0,0-1-1,0 0 1,-1 0-1,1 0 1,-1-1-1,0 0 1,0 0-1,-1-1 1,6-6-1,25-24-18,35-47-1,-46 52-49,2-1-64,-13 17 18,-1-1 0,0-1 0,-1 0 0,-1 0 1,16-33-1,-54 120-41,-31 141 1,55-204-118,1 1 0,0-1 0,0 0 0,1 1 1,0-1-1,1 13 0,0-19-51,-1 0 0,0 0-1,0-1 1,0 1 0,1 0 0,-1 0 0,0-1 0,1 1-1,-1 0 1,0-1 0,1 1 0,-1 0 0,1-1 0,-1 1-1,1-1 1,0 1 0,-1-1 0,1 1 0,-1-1 0,1 1-1,0-1 1,0 0 0,-1 1 0,1-1 0,0 0 0,1 1 0,0-1-268,0-1 1,1 1-1,-1 0 1,0-1-1,1 0 1,-1 1-1,0-1 1,0 0 0,0 0-1,0 0 1,0 0-1,0-1 1,0 1-1,2-2 1,22-22-6430,0-7-3806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237"/>
    </inkml:context>
    <inkml:brush xml:id="br0">
      <inkml:brushProperty name="width" value="0.025" units="cm"/>
      <inkml:brushProperty name="height" value="0.025" units="cm"/>
    </inkml:brush>
  </inkml:definitions>
  <inkml:trace contextRef="#ctx0" brushRef="#br0">183 1 20531,'0'0'2168,"-9"13"106,-19 25-715,3 2 0,1 1-1,2 1 1,-32 85 0,36-42-1559,16-83-59,2-2-250,0-1 157,0-1 0,1 0 1,-1 0-1,0 1 0,1-1 1,0 0-1,-1 1 0,1-1 1,0 1-1,0-1 1,0 1-1,0-1 0,0 1 1,0-1-1,0 1 0,2-2 1,21-22-7206,-22 24 6331,1-1-2236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581"/>
    </inkml:context>
    <inkml:brush xml:id="br0">
      <inkml:brushProperty name="width" value="0.025" units="cm"/>
      <inkml:brushProperty name="height" value="0.025" units="cm"/>
    </inkml:brush>
  </inkml:definitions>
  <inkml:trace contextRef="#ctx0" brushRef="#br0">1 335 16784,'0'0'14867,"4"-9"-13916,7-12-926,1 1 1,2 1 0,0 0 0,0 0 0,2 2 0,0 0 0,34-27-1,15-7-45,70-41-1,-135 92-35,0 0 0,0 0 1,-1-1-1,1 1 0,0 0 0,0 0 0,0 0 1,0 0-1,0 0 0,0 0 0,0 0 0,0 0 1,0 0-1,0 0 0,-1-1 0,1 1 0,0 0 1,0 0-1,0 0 0,0 0 0,0 0 0,0 0 1,0-1-1,0 1 0,0 0 0,0 0 0,0 0 1,0 0-1,0 0 0,0 0 0,0-1 0,0 1 1,0 0-1,0 0 0,0 0 0,0 0 0,0 0 1,1 0-1,-1 0 0,0-1 0,0 1 0,0 0 1,0 0-1,0 0 0,0 0 0,0 0 0,0 0 1,0 0-1,0 0 0,1 0 0,-1 0 0,0 0 1,0-1-1,0 1 0,0 0 0,0 0 0,0 0 1,0 0-1,1 0 0,-1 0 0,0 0 0,0 0 1,0 0-1,0 0 0,0 0 0,-11 0-7323,8 0 5245,-16 0-6547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28.971"/>
    </inkml:context>
    <inkml:brush xml:id="br0">
      <inkml:brushProperty name="width" value="0.025" units="cm"/>
      <inkml:brushProperty name="height" value="0.025" units="cm"/>
    </inkml:brush>
  </inkml:definitions>
  <inkml:trace contextRef="#ctx0" brushRef="#br0">1 157 16367,'0'0'8585,"-1"60"-5799,6-42-672,3 0-576,-2-2-802,3 0-543,0-1-129,3-3-993,2 0-1089,2-4-2210,-1-8-1570,0 0-3042</inkml:trace>
  <inkml:trace contextRef="#ctx0" brushRef="#br0" timeOffset="1">349 0 21749,'0'0'6817,"-6"13"-5477,-29 65-387,3 1 1,-26 97 0,58-176-954,0 1 0,0 0 0,0-1 0,0 1 0,0 0 0,0-1 0,0 1 0,0 0 0,0-1 0,0 1 0,1 0 0,-1-1 0,0 1 0,0-1 0,1 1 0,-1 0 0,0-1 0,1 1 0,-1-1 0,1 1 0,-1-1 0,1 1 0,-1-1 0,1 1 0,-1-1 0,1 0 0,-1 1 0,1-1 0,-1 0 0,1 1 0,0-1 0,0 0 0,31 7 0,35-10 0,-60 2-464,0 0-1,-1 0 1,1-1-1,-1 0 1,1 0-1,-1-1 1,0 0-1,0 0 1,0 0 0,6-5-1,2-5-7238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0.902"/>
    </inkml:context>
    <inkml:brush xml:id="br0">
      <inkml:brushProperty name="width" value="0.025" units="cm"/>
      <inkml:brushProperty name="height" value="0.025" units="cm"/>
    </inkml:brush>
  </inkml:definitions>
  <inkml:trace contextRef="#ctx0" brushRef="#br0">0 63 11883,'8'-12'3099,"13"-18"2742,-6 20 2484,-14 54-5304,-2 1-2676,0-18-218,4 47-1,-3-73-126,0 1 0,1-1 0,-1 1 0,0-1 0,0 1 0,1-1 0,-1 1 0,1-1 0,-1 0 0,1 1 0,0-1 0,0 0 0,-1 1 0,1-1 0,0 0 0,0 0 0,0 0 0,0 0 0,0 0 0,0 0 0,1 0 0,-1 0 0,0 0 0,0-1 0,3 2 0,-1-1 0,0-1 0,-1 0 0,1 0 0,0 0 0,-1 0 0,1 0 0,0-1 0,-1 1 0,1-1 0,0 1 0,-1-1 0,1 0 0,2-2 0,4-1 0,-1 0 0,1-1 0,-1 0 0,0-1 0,-1 0 0,14-14 0,-14 12 0,-1 0 0,0-1 0,0 0 0,-1 0 0,0-1 0,-1 1 0,0-1 0,-1 0 0,0 0 0,0-1 0,-1 1 0,0 0 0,0-14 0,-2 24 0,-1 0 0,1 0 0,0 1 0,0-1 0,0 0 0,0 0 0,0 0 0,0 0 0,-1 0 0,1 0 0,0 0 0,0 0 0,0 0 0,0 0 0,0 0 0,-1 0 0,1 0 0,0 0 0,0 0 0,0 0 0,0 0 0,-1 0 0,1 0 0,0 0 0,0-1 0,0 1 0,0 0 0,0 0 0,0 0 0,-1 0 0,1 0 0,0 0 0,0 0 0,0 0 0,0-1 0,0 1 0,0 0 0,0 0 0,0 0 0,0 0 0,0 0 0,0 0 0,-1-1 0,1 1 0,-5 12 0,4-10 0,1 1 0,-1-1 0,1 0 0,-1 0 0,1 0 0,0 1 0,0-1 0,0 0 0,0 0 0,0 0 0,1 1 0,-1-1 0,1 0 0,-1 0 0,1 0 0,0 0 0,0 0 0,0 0 0,0 0 0,0 0 0,0 0 0,1 0 0,-1-1 0,0 1 0,1-1 0,0 1 0,-1-1 0,1 1 0,2 0 0,1 0 0,0 0 0,0-1 0,1 0 0,-1 0 0,1-1 0,-1 1 0,1-1 0,-1 0 0,1-1 0,-1 1 0,7-3 0,-3 2 0,-1-1 0,0-1 0,0 1 0,0-1 0,0-1 0,0 1 0,-1-1 0,1-1 0,-1 1 0,0-1 0,0-1 0,-1 1 0,0-1 0,0 0 0,0-1 0,5-7 0,-36 33 0,13-5 0,-36 45 0,46-57 0,0 1 0,0 0 0,1 0 0,-1 0 0,1 0 0,-1 1 0,1-1 0,0 0 0,0 1 0,0-1 0,1 0 0,-1 1 0,1-1 0,0 1 0,0-1 0,0 1 0,1 4 0,0-6 0,1 1 0,-1-1 0,1 0 0,-1 0 0,1 0 0,0-1 0,0 1 0,0 0 0,0-1 0,0 1 0,0-1 0,0 0 0,1 1 0,-1-1 0,0 0 0,5 1 0,43 12 0,-46-14 0,3 2 0,0 0 0,1-1 0,-1 0 0,0 0 0,1-1 0,-1 1 0,1-2 0,-1 1 0,8-3 0,-11 2 0,1-1 0,-1 0 0,0 0 0,1 0 0,-1-1 0,0 1 0,0-1 0,-1 0 0,1-1 0,-1 1 0,1 0 0,-1-1 0,0 0 0,4-7 0,3-3 0,-1-1 0,0-1 0,-1 0 0,-1 0 0,-1 0 0,0-1 0,-1 0 0,4-27 0,-9 44 0,1 0 0,-1-1 0,0 1 0,0-1 0,1 1 0,-1 0 0,0-1 0,1 1 0,-1 0 0,1-1 0,-1 1 0,0 0 0,1 0 0,-1-1 0,1 1 0,-1 0 0,0 0 0,1 0 0,-1-1 0,1 1 0,-1 0 0,1 0 0,-1 0 0,1 0 0,-1 0 0,1 0 0,-1 0 0,1 0 0,-1 0 0,0 0 0,1 0 0,-1 1 0,1-1 0,-1 0 0,1 0 0,-1 0 0,1 1 0,25 8 0,-19-6 0,19 4 0,-17-6 0,1 2 0,0 0 0,-1 0 0,0 1 0,12 6 0,-19-10 0,-1 1 0,0 0 0,1 0 0,-1 0 0,0 1 0,1-1 0,-1 0 0,0 0 0,0 1 0,0-1 0,0 0 0,-1 1 0,1-1 0,0 1 0,0-1 0,-1 1 0,1-1 0,-1 1 0,0 0 0,1-1 0,-1 1 0,0 0 0,0-1 0,0 1 0,0 0 0,0-1 0,0 1 0,0 0 0,-1-1 0,1 1 0,-1-1 0,1 1 0,-1 0 0,0-1 0,1 1 0,-1-1 0,-2 3 0,-3 6 0,-1-1 0,-1 1 0,1-1 0,-17 14 0,16-16 0,1 0 0,0 1 0,0-1 0,1 1 0,0 1 0,-10 16 0,16-25 0,0 0 0,0 1 0,0-1 0,0 0 0,0 0 0,0 1 0,0-1 0,0 0 0,0 0 0,0 1 0,0-1 0,0 0 0,0 1 0,1-1 0,-1 0 0,0 0 0,0 1 0,0-1 0,0 0 0,0 0 0,0 0 0,1 1 0,-1-1 0,0 0 0,0 0 0,0 0 0,1 1 0,-1-1 0,0 0 0,0 0 0,0 0 0,1 0 0,-1 0 0,0 0 0,0 1 0,1-1 0,-1 0 0,0 0 0,0 0 0,1 0 0,-1 0 0,0 0 0,1 0 0,21 1 0,21-6 0,-24 0-266,1-1 0,-1 0 0,0-2-1,0 0 1,-1-1 0,23-16 0,-39 24-238,-1 0 0,0 0 0,0 0 0,0 0 0,0 0 0,0 0 0,0 0-1,0-1 1,0 1 0,0 0 0,0-1 0,-1 1 0,1 0 0,0-1 0,-1 1 0,0-1 0,1 1 0,-1-3 0,1-8-7338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259"/>
    </inkml:context>
    <inkml:brush xml:id="br0">
      <inkml:brushProperty name="width" value="0.025" units="cm"/>
      <inkml:brushProperty name="height" value="0.025" units="cm"/>
    </inkml:brush>
  </inkml:definitions>
  <inkml:trace contextRef="#ctx0" brushRef="#br0">1 80 16239,'0'0'15087,"76"32"-15055,-42-33-1570,2-10-4035,2-3-4901</inkml:trace>
  <inkml:trace contextRef="#ctx0" brushRef="#br0" timeOffset="1">346 1 16335,'0'0'8745,"-59"67"-4966,47-42-1857,6-5-513,6-2-832,0-4-577,6-6-192,8-7-1185,2-1-705,-1 0-1634,-3-12-1697,-3-7-2242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602"/>
    </inkml:context>
    <inkml:brush xml:id="br0">
      <inkml:brushProperty name="width" value="0.025" units="cm"/>
      <inkml:brushProperty name="height" value="0.025" units="cm"/>
    </inkml:brush>
  </inkml:definitions>
  <inkml:trace contextRef="#ctx0" brushRef="#br0">0 0 14510,'0'0'13517,"24"21"-16817,-4-9-1792,2-1-3589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1.960"/>
    </inkml:context>
    <inkml:brush xml:id="br0">
      <inkml:brushProperty name="width" value="0.025" units="cm"/>
      <inkml:brushProperty name="height" value="0.025" units="cm"/>
    </inkml:brush>
  </inkml:definitions>
  <inkml:trace contextRef="#ctx0" brushRef="#br0">63 186 17296,'0'0'2819,"-7"11"550,5-7-3093,-8 10 871,2 0 0,0 1 0,0 0 0,-7 22 1,14-34-985,0 0 0,0 1 0,0-1 0,1 0 0,-1 1 0,1-1 0,0 0 0,0 1 0,0-1 0,1 0 0,-1 1 0,1-1 0,1 6 0,-1-7-163,1 0 0,-1 0 0,0 0 0,1 0-1,-1-1 1,1 1 0,0 0 0,0-1 0,-1 0 0,1 1-1,0-1 1,0 0 0,0 0 0,1 0 0,-1 0-1,0 0 1,0 0 0,0-1 0,1 1 0,-1-1-1,0 1 1,5-1 0,2 0-5,1 0 0,-1 0 0,0-1 0,0 0 0,0 0 0,0-1 0,0-1 0,0 1 0,-1-1 0,1-1 0,-1 0 0,1 0 0,-1 0-1,-1-1 1,1-1 0,-1 1 0,0-1 0,0 0 0,0-1 0,-1 1 0,0-1 0,0-1 0,-1 1 0,5-10 0,-1 2 33,0-1 0,-1 1 1,-1-1-1,-1 0 0,0-1 0,-1 0 0,-1 0 0,-1 0 1,0 0-1,-1 0 0,-1-1 0,-1-18 0,0 35-22,0-1-1,0 1 1,0 0-1,0-1 0,0 1 1,0 0-1,-1-1 1,1 1-1,-1 0 0,1-1 1,-1 1-1,1 0 1,-1 0-1,0-1 1,0 1-1,1 0 0,-1 0 1,0 0-1,0 0 1,0 0-1,0 0 0,0 0 1,0 1-1,-1-1 1,1 0-1,-2 0 0,1 0-1,-1 1 0,0-1 0,1 1-1,-1 0 1,0 0 0,1 0 0,-1 0-1,0 1 1,1-1 0,-1 1-1,1 0 1,-5 1 0,-4 2 35,1 1 1,0 0 0,1 1-1,-1 0 1,-13 12 0,18-14-4,1 0 1,0 0-1,0 1 0,0-1 1,1 1-1,-1 0 1,1 0-1,-3 8 1,5-11-38,1-1 0,-1 1 0,1-1 0,-1 1 0,1-1 1,0 0-1,0 1 0,0-1 0,0 1 0,0-1 0,0 1 0,1-1 1,-1 1-1,0-1 0,1 0 0,-1 1 0,1-1 0,-1 1 0,1-1 1,0 0-1,-1 0 0,1 1 0,0-1 0,0 0 0,0 0 0,0 0 1,0 0-1,0 0 0,0 0 0,0 0 0,1 0 0,-1-1 0,0 1 0,1 0 1,-1-1-1,0 1 0,1-1 0,-1 1 0,3 0 0,67 18-1320,-57-16 1073,0 0 1,0 1-1,0 0 0,-1 1 1,0 0-1,0 1 0,0 1 1,13 9-1,-24-14 297,0-1 0,0 1 1,0 0-1,-1 0 0,1 0 0,-1 0 0,1 1 0,-1-1 0,0 0 0,0 1 0,0-1 0,0 0 0,0 1 1,-1-1-1,1 1 0,-1-1 0,0 1 0,1 0 0,-1-1 0,0 1 0,0-1 0,-1 1 0,1-1 0,-2 5 1,0 1-203,0 0 0,-1 0 0,-1 0 0,1 0 0,-10 13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5.788"/>
    </inkml:context>
    <inkml:brush xml:id="br0">
      <inkml:brushProperty name="width" value="0.025" units="cm"/>
      <inkml:brushProperty name="height" value="0.025" units="cm"/>
    </inkml:brush>
  </inkml:definitions>
  <inkml:trace contextRef="#ctx0" brushRef="#br0">11 76 16720,'0'0'9214,"0"12"-8937,-10 406 1480,10-416-1705,-1 0 1,1 0-1,0 0 1,0 1-1,0-1 1,1 0-1,-1 0 1,1 0-1,-1 0 1,1 0-1,-1 0 1,1 0-1,0 0 0,0 0 1,0 0-1,0-1 1,2 3-1,-2-3-4,0-1 0,0 0 0,-1 1 0,1-1 0,0 0 0,0 0 1,0 0-1,0 0 0,0 1 0,0-1 0,0 0 0,0-1 0,-1 1 0,1 0 0,0 0 0,0 0 0,0-1 0,0 1 0,0 0 0,0-1 0,-1 1 0,1 0 0,0-1 0,0 1 0,-1-1 0,2 0 0,6-6 286,0 0-1,-1 0 1,0-1 0,0 0 0,8-13 0,257-461 61,-280 503-9790,-5 11 1200,-6-4-2562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3.035"/>
    </inkml:context>
    <inkml:brush xml:id="br0">
      <inkml:brushProperty name="width" value="0.025" units="cm"/>
      <inkml:brushProperty name="height" value="0.025" units="cm"/>
    </inkml:brush>
  </inkml:definitions>
  <inkml:trace contextRef="#ctx0" brushRef="#br0">14 80 7911,'0'0'21776,"4"14"-20223,-1 5-1335,-1 0 0,0 0 1,-1 0-1,-1 0 0,-1 1 0,-4 27 0,1-31-218,-1 9 0,1-1 0,0 0 0,2 1 0,2 47 0,0-72 0,0 1 0,0-1 0,0 1 0,0-1 0,0 1 0,0-1 0,0 0 0,0 1 0,1-1 0,-1 1 0,0-1 0,0 0 0,0 1 0,1-1 0,-1 0 0,0 1 0,1-1 0,-1 0 0,0 1 0,1-1 0,-1 0 0,0 0 0,1 1 0,-1-1 0,0 0 0,1 0 0,-1 0 0,1 0 0,-1 1 0,0-1 0,1 0 0,-1 0 0,1 0 0,-1 0 0,0 0 0,1 0 0,-1 0 0,1 0 0,-1 0 0,1 0 0,-1 0 0,0-1 0,1 1 0,-1 0 0,1 0 0,-1 0 0,0 0 0,1-1 0,0 1 0,16-15 0,-12 3 0,-1 0 0,0 0 0,-1 0 0,-1 0 0,0 0 0,0 0 0,-2-1 0,0-24 0,4 44 0,1 0 0,1 0 0,-1-1 0,1 1 0,0-1 0,0-1 0,12 9 0,-13-12 0,1 0 0,0 0 0,-1 0 0,1-1 0,0 0 0,0 0 0,0 0 0,0-1 0,0 0 0,0 0 0,0-1 0,0 1 0,0-1 0,0 0 0,0-1 0,0 0 0,-1 0 0,1 0 0,-1 0 0,1-1 0,6-4 0,-7 4 0,1-1 0,-1 1 0,0-1 0,-1 0 0,1 0 0,-1-1 0,1 0 0,-1 1 0,0-1 0,-1 0 0,1-1 0,-1 1 0,0-1 0,-1 0 0,1 1 0,-1-1 0,0 0 0,-1 0 0,1 0 0,0-8 0,-2 14 0,0-1 0,0 1 0,0 0 0,0-1 0,0 1 0,0 0 0,0-1 0,0 1 0,0 0 0,0 0 0,0-1 0,0 1 0,0 0 0,0-1 0,0 1 0,0 0 0,0-1 0,0 1 0,0 0 0,0 0 0,0-1 0,0 1 0,-1 0 0,1-1 0,0 1 0,0 0 0,0 0 0,-1-1 0,1 1 0,0 0 0,0 0 0,0 0 0,-1-1 0,1 1 0,0 0 0,-1 0 0,1 0 0,0 0 0,0 0 0,-1-1 0,1 1 0,0 0 0,-1 0 0,1 0 0,-15 10 0,-11 23 0,20-21 0,0 1 0,1 0 0,-5 21 0,8-29 0,1 1 0,0 0 0,0 0 0,0 0 0,1-1 0,0 1 0,0 0 0,0 0 0,1 0 0,0 0 0,2 6 0,-2-10 0,1 0 0,-1 0 0,1 0 0,-1 0 0,1-1 0,0 1 0,-1-1 0,1 1 0,0-1 0,0 1 0,0-1 0,0 0 0,1 0 0,-1 0 0,0 0 0,0-1 0,1 1 0,-1-1 0,0 1 0,1-1 0,-1 0 0,0 0 0,1 0 0,-1 0 0,1 0 0,-1 0 0,0-1 0,5 0 0,1-1 0,1 1 0,-1-2 0,0 1 0,0-1 0,0 0 0,15-8 0,-9 1-27,0-1-1,-1-1 1,0 0-1,-1 0 1,0-1-1,-1-1 1,0 0-1,-1 0 1,-1-1-1,0 0 1,10-27-1,-10 18-18,0-1 0,-2 0 0,-1 0 0,-1-1-1,-1 1 1,-1-1 0,-1-28 0,-2 55 39,0-1 1,0 0 0,0 0-1,-1 1 1,1-1 0,0 0-1,0 0 1,0 0 0,0 0-1,-1 1 1,1-1-1,0 0 1,0 0 0,-1 0-1,1 0 1,0 0 0,0 0-1,0 1 1,-1-1 0,1 0-1,0 0 1,0 0 0,-1 0-1,1 0 1,0 0 0,-1 0-1,1 0 1,0 0 0,0 0-1,-1 0 1,1 0-1,0-1 1,0 1 0,-1 0-1,1 0 1,0 0 0,0 0-1,0 0 1,-1 0 0,1 0-1,0-1 1,0 1 0,0 0-1,-1 0 1,1 0 0,0-1-1,0 1 1,0 0 0,0 0-1,0 0 1,-1-1 0,1 1-1,0 0 1,0 0-1,0-1 1,0 1 0,0-1-1,-14 22-83,1 10 231,0 0 1,2 0 0,-7 36 0,15-50-68,0 0 0,0 0-1,2 0 1,0 0 0,1 1 0,1-1 0,5 31 0,13-6-190,-18-41 105,-1 0 0,1 1 0,0-1 0,-1 0 0,1 0 0,0 0 1,0 0-1,0 0 0,0 0 0,0 0 0,0 0 0,0 0 0,0 0 0,1 0 0,-1-1 0,0 1 0,0 0 1,1-1-1,-1 1 0,1-1 0,-1 1 0,0-1 0,1 0 0,-1 0 0,1 0 0,-1 0 0,0 0 1,2 0-1,-2-2-204,0-1 1,-1 0 0,1 0-1,-1 1 1,0-1 0,0 0 0,0 0-1,0 1 1,0-1 0,-1 0-1,1 0 1,-1 1 0,-1-6-1,-3-3 86,-1-1 0,0 1 0,-1 0 0,-14-17 0,15 21 336,0 0 0,1-1 0,-1 1 1,2-1-1,-1 0 0,1 0 1,0-1-1,1 1 0,0-1 1,1 1-1,-4-16 0,7 22-173,-1 1 1,0 0-1,0 0 0,1-1 0,-1 1 0,0 0 0,1 0 1,-1 0-1,1 0 0,0-1 0,-1 1 0,1 0 1,0 0-1,0 0 0,0 0 0,-1 0 0,1 1 1,0-1-1,0 0 0,0 0 0,1 0 0,-1 1 1,0-1-1,0 1 0,0-1 0,0 1 0,1-1 0,-1 1 1,0 0-1,0-1 0,1 1 0,-1 0 0,0 0 1,3 0-1,57 0-379,-41 1-106,27-1-3122,-15 0-2859,14 0-9791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0.835"/>
    </inkml:context>
    <inkml:brush xml:id="br0">
      <inkml:brushProperty name="width" value="0.025" units="cm"/>
      <inkml:brushProperty name="height" value="0.025" units="cm"/>
    </inkml:brush>
  </inkml:definitions>
  <inkml:trace contextRef="#ctx0" brushRef="#br0">99 106 10186,'1'-11'1697,"-1"0"1,-1-1-1,0 1 1,-1-1 0,0 1-1,0 0 1,-6-13-1,8 23-1623,0 1 0,-1 0 0,1 0 0,-1 0 0,1-1 0,0 1 0,-1 0 0,1 0-1,0 0 1,-1 0 0,1 0 0,-1 0 0,1 0 0,0 0 0,-1 0 0,1 0-1,-1 0 1,1 0 0,0 0 0,-1 0 0,1 0 0,0 1 0,-1-1 0,1 0 0,0 0-1,-1 0 1,1 1 0,0-1 0,-1 0 0,1 0 0,0 1 0,-1-1 0,1 0-1,0 0 1,0 1 0,-1-1 0,1 0 0,0 1 0,0-1 0,0 1 0,0-1 0,-1 0-1,1 1 1,0-1 0,0 0 0,0 1 0,0-1 0,0 1 0,0-1 0,0 1-1,-9 22-56,-8 39 622,4 1 0,2 1 0,-3 77 0,9 199 662,5-233-898,6-296 660,-3-24-2921,-2 219 1842,0-1 0,0 1 0,1-1 0,0 1 0,0-1 1,0 0-1,0 0 0,1 0 0,0 0 0,0 0 0,0 0 0,1-1 0,0 1 0,0-1 0,0 0 1,0 0-1,0-1 0,1 1 0,0-1 0,9 5 0,-6-4 31,0 0 1,-1-1-1,1 0 1,0 0-1,0-1 1,1 0-1,-1-1 1,0 1-1,1-2 1,-1 1-1,1-1 1,-1 0-1,16-3 1,-22 2 1,1 0 0,0 0 0,-1 0 0,1 0 0,-1 0 1,1 0-1,-1-1 0,1 1 0,-1-1 0,0 0 1,0 0-1,0 0 0,0 0 0,0 0 0,0 0 0,-1 0 1,1-1-1,-1 1 0,1 0 0,-1-1 0,1-3 1,1-1 43,-1-1 0,0 1 0,-1-1 0,0 1 0,0-1 0,0-12 1,-10 56-468,9-33 405,0-1 0,0 1-1,0-1 1,0 0 0,0 1 0,1-1 0,-1 0 0,1 1-1,0-1 1,-1 0 0,1 0 0,0 1 0,0-1 0,1 0-1,-1 0 1,3 4 0,-2-5 18,1 1 0,-1-1 0,1 0 0,-1 1 0,1-1 0,0 0 0,-1-1 0,1 1 0,0 0 0,0-1 0,-1 1 0,1-1 0,0 0 0,5 0 0,5-2 43,0 1 1,0-1-1,0-1 0,0 0 0,-1-1 1,0-1-1,0 0 0,13-7 1,-12 6-62,1 0 1,0 0-1,0 1 0,0 1 1,26-4-1,-39 8-6,0 0 0,1 0 0,-1 0 0,0 0 0,1 0-1,-1 1 1,0-1 0,1 0 0,-1 1 0,0-1 0,0 1 0,1-1 0,-1 1 0,0 0 0,0-1 0,0 1-1,0 0 1,0 0 0,0 0 0,0 0 0,0 0 0,0 0 0,0 0 0,-1 0 0,1 0 0,0 1-1,-1-1 1,1 0 0,-1 0 0,1 1 0,-1-1 0,0 0 0,1 1 0,-1-1 0,0 0 0,0 1-1,0 1 1,0-1 22,0-1-1,0 1 0,0-1 0,1 1 0,-1-1 0,0 1 0,1-1 1,-1 1-1,1-1 0,0 1 0,-1-1 0,1 0 0,0 1 1,0-1-1,0 0 0,0 0 0,0 1 0,0-1 0,0 0 1,0 0-1,0 0 0,1 0 0,-1-1 0,0 1 0,1 0 0,-1 0 1,0-1-1,1 1 0,-1-1 0,1 1 0,-1-1 0,3 0 1,0 1-49,-1-1 0,1 0 0,0 0 1,0 0-1,0-1 0,0 1 0,-1-1 1,1 0-1,6-3 0,3-10-4308,-10-11-6513,-5 5-3351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193"/>
    </inkml:context>
    <inkml:brush xml:id="br0">
      <inkml:brushProperty name="width" value="0.025" units="cm"/>
      <inkml:brushProperty name="height" value="0.025" units="cm"/>
    </inkml:brush>
  </inkml:definitions>
  <inkml:trace contextRef="#ctx0" brushRef="#br0">1 23 18930,'0'0'5509,"68"-23"-5477,-25 23 32,2 0-1249,1 0-4036,-1 0-6822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538"/>
    </inkml:context>
    <inkml:brush xml:id="br0">
      <inkml:brushProperty name="width" value="0.025" units="cm"/>
      <inkml:brushProperty name="height" value="0.025" units="cm"/>
    </inkml:brush>
  </inkml:definitions>
  <inkml:trace contextRef="#ctx0" brushRef="#br0">1 363 12812,'0'0'18113,"11"-9"-16885,25-18-1052,-2-2 0,60-65-1,-77 75-164,-2-1 0,0 0 0,-1-1 0,-1 0-1,-2-1 1,0-1 0,12-34 0,-28 110-267,-8 1 280,3-16 15,1 0-1,1 0 1,2 1 0,2 0-1,2 73 1,2-110-244,0 0 0,1-1-1,-1 1 1,1 0 0,-1 0 0,1-1 0,0 1 0,-1-1-1,1 1 1,0-1 0,0 1 0,0-1 0,0 1 0,2 0-1,-2 0-335,0-1-1,1 0 0,0 0 0,-1 0 0,1 0 0,0-1 0,-1 1 1,1 0-1,0-1 0,0 1 0,0-1 0,0 1 0,-1-1 1,1 0-1,0 0 0,0 0 0,0 0 0,0 0 0,0-1 0,2 1 1,17-7-12197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1.895"/>
    </inkml:context>
    <inkml:brush xml:id="br0">
      <inkml:brushProperty name="width" value="0.025" units="cm"/>
      <inkml:brushProperty name="height" value="0.025" units="cm"/>
    </inkml:brush>
  </inkml:definitions>
  <inkml:trace contextRef="#ctx0" brushRef="#br0">80 0 20852,'0'0'1158,"-5"11"465,-10 27 684,2 0-1,-12 61 1,17-56-1638,2 0-1,-1 66 1,7-108-666,0-1 1,0 1-1,0 0 0,1-1 1,-1 1-1,0-1 0,0 1 1,1 0-1,-1-1 0,1 1 1,-1-1-1,0 1 1,1-1-1,-1 1 0,1-1 1,-1 1-1,1-1 0,-1 0 1,1 1-1,0-1 1,-1 0-1,1 1 0,0-1 1,-1 0-1,1 0 0,-1 0 1,1 0-1,0 1 0,-1-1 1,1 0-1,0 0 1,-1 0-1,1 0 0,0 0 1,-1 0-1,1-1 0,0 1 1,-1 0-1,1 0 0,0 0 1,-1-1-1,1 1 1,0-1-1,33-12 57,0-8-152,0-3 1,-2-1-1,0-1 1,-2-1-1,-1-2 1,43-56-1,-52 53-4162,-12 10-5104,-8 11-2366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2.237"/>
    </inkml:context>
    <inkml:brush xml:id="br0">
      <inkml:brushProperty name="width" value="0.025" units="cm"/>
      <inkml:brushProperty name="height" value="0.025" units="cm"/>
    </inkml:brush>
  </inkml:definitions>
  <inkml:trace contextRef="#ctx0" brushRef="#br0">13 315 18161,'0'0'3588,"-12"50"-385,12-32-641,0-4-640,8-3-897,8-2-353,7-3-479,1 0-450,3-2-2145,-3-4-2787,0 0-3491</inkml:trace>
  <inkml:trace contextRef="#ctx0" brushRef="#br0" timeOffset="1">398 0 16047,'0'0'5451,"-4"12"-2456,-27 85-461,-58 168 3206,87-260-5740,0 0 0,0 0 0,0 0 0,1 1 0,0-1 0,0 0 0,0 8 0,1-12 0,1 1 0,-1-1 0,0 0 0,1 0 0,-1 1 0,1-1 0,-1 0 0,1 0 0,0 0 0,-1 0 0,1 0 0,0 0 0,0 0 0,0 0 0,-1 0 0,1 0 0,0 0 0,1 0 0,-1-1 0,0 1 0,0 0 0,0-1 0,0 1 0,0-1 0,1 1 0,-1-1 0,0 0 0,0 1 0,1-1 0,-1 0 0,0 0 0,1 0 0,-1 0 0,0 0 0,2-1 0,39 2-714,0-3 1,0-1-1,0-3 1,0-1-1,61-19 1,-70 16-7498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4.733"/>
    </inkml:context>
    <inkml:brush xml:id="br0">
      <inkml:brushProperty name="width" value="0.025" units="cm"/>
      <inkml:brushProperty name="height" value="0.025" units="cm"/>
    </inkml:brush>
  </inkml:definitions>
  <inkml:trace contextRef="#ctx0" brushRef="#br0">0 1 15471,'0'0'10351,"7"9"-10303,-4-3-94,2 0-1,-1 0 1,1-1 0,0 1 0,0-1 0,0 0 0,1-1 0,6 5-1,-8-6-228,1-1-1,-1 0 0,1 0 0,-1-1 1,1 1-1,0-1 0,0 0 0,0 0 1,0-1-1,7 1 0,-5-2 18,0 0-1,0 0 1,-1 0-1,1 0 1,0-1-1,-1-1 1,0 1-1,1-1 0,-1 0 1,0 0-1,0-1 1,-1 1-1,1-1 1,-1-1-1,0 1 1,0-1-1,0 0 1,0 0-1,-1 0 1,5-9-1,-17 46 7439,-13 54-6464,20-85-733,1 0-40,0 0 1,0 1-1,-1-1 1,1 0-1,0 0 1,0 0-1,0 0 1,0 0-1,0 0 0,1 0 1,-1 0-1,0 0 1,0 0-1,1 0 1,-1 0-1,0 0 1,1 0-1,-1 0 1,1 0-1,0 0 1,-1 0-1,1 0 1,0 0-1,-1-1 1,1 1-1,1 1 1,14 0-4551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3.502"/>
    </inkml:context>
    <inkml:brush xml:id="br0">
      <inkml:brushProperty name="width" value="0.025" units="cm"/>
      <inkml:brushProperty name="height" value="0.025" units="cm"/>
    </inkml:brush>
  </inkml:definitions>
  <inkml:trace contextRef="#ctx0" brushRef="#br0">27 82 7399,'0'0'7271,"3"-11"-2984,1 0-4442,6-17 5304,-7 17 76,-10 36-3027,-1-3-2023,2-5-40,0-1 1,1 1-1,0 1 0,2-1 1,0 0-1,1 1 0,1 0 1,1 23-1,0-40-135,0 0 0,0 0 0,0 0 0,0 0 0,1 0 0,-1 0 0,0 0 0,1 0 0,-1 0 0,1 0 0,-1 0 0,1 0 0,0 0 0,-1-1 0,1 1 0,0 0 0,0 0 0,-1 0 0,1-1 0,0 1 0,0-1 0,0 1 0,0 0 0,0-1 0,2 1 0,-1 0 0,1-1 0,-1 0 0,1 0 0,-1 0 0,1 0 0,-1 0 0,1 0 0,-1 0 0,1-1 0,4-1 0,0-1 0,0 1 0,0-2 0,0 1 0,0-1 0,0 0 0,8-7 0,-8 5 0,0-1 0,0 0 0,-1 0 0,0 0 0,0-1 0,-1 0 0,0 0 0,0-1 0,-1 1 0,0-1 0,-1 0 0,0 0 0,0 0 0,-1-1 0,0 1 0,0 0 0,-1-1 0,0 0 0,-1 1 0,-2-18 0,-11 88 0,13-59 0,0 1 0,0-1 0,0 1 0,0-1 0,0 1 0,0-1 0,1 1 0,-1-1 0,1 1 0,0-1 0,0 0 0,0 1 0,0-1 0,0 0 0,0 1 0,3 2 0,-3-4 0,1 0 0,0 0 0,-1 0 0,1 0 0,-1-1 0,1 1 0,0 0 0,0-1 0,-1 0 0,1 1 0,0-1 0,0 0 0,0 0 0,0 0 0,-1 0 0,1 0 0,0 0 0,0 0 0,0-1 0,-1 1 0,1-1 0,0 1 0,-1-1 0,3-1 0,0 0 0,-1 1 0,1-1 0,-1 0 0,0 0 0,0 0 0,0 0 0,0-1 0,-1 1 0,1-1 0,0 0 0,-1 0 0,0 0 0,0 0 0,0 0 0,0 0 0,0 0 0,-1-1 0,1 1 0,-1-1 0,0 1 0,0-1 0,0 0 0,-1 1 0,1-1 0,-1-4 0,0 8-3,0 0-1,0 0 1,0 0 0,1-1 0,-1 1-1,0 0 1,0 0 0,0 0-1,-1 0 1,1-1 0,0 1 0,0 0-1,0 0 1,0 0 0,0 0 0,0-1-1,0 1 1,0 0 0,0 0-1,0 0 1,0 0 0,0-1 0,-1 1-1,1 0 1,0 0 0,0 0-1,0 0 1,0 0 0,0 0 0,-1 0-1,1-1 1,0 1 0,0 0-1,0 0 1,0 0 0,-1 0 0,1 0-1,0 0 1,0 0 0,0 0-1,0 0 1,-1 0 0,1 0 0,0 0-1,0 0 1,0 0 0,-1 0 0,-10 6-351,-8 12-229,-8 30 455,26-45 134,0 0 1,-1 0-1,1 0 1,1 0-1,-1 1 0,0-1 1,1 0-1,0 0 0,-1 1 1,1-1-1,1 0 1,-1 1-1,0-1 0,2 5 1,-1-7-3,-1 0 1,1 0 0,0-1 0,-1 1 0,1 0 0,0 0 0,0-1 0,0 1 0,0-1-1,0 1 1,0 0 0,0-1 0,0 0 0,0 1 0,0-1 0,0 0 0,0 1-1,0-1 1,0 0 0,0 0 0,0 0 0,2 0 0,29-1 124,-27 1-82,16-4 5,-1 0 0,0-1 0,0-2 1,0 0-1,35-18 0,-14 7 35,-42 18-78,-1 0 0,0 0 0,0 0 0,0 0 0,1-1 0,-1 1 0,0 0 1,0-1-1,1 0 0,-1 1 0,0-1 0,1 0 0,-1 0 0,0 1 0,1-1 0,-1-1 0,1 1 0,0 0 0,-1 0 0,1 0 0,0-1 0,0 1 0,0-1 0,0 1 0,-1-2 0,-1-1 11,0 0 1,0 0-1,0 0 0,1 0 1,0-1-1,0 1 0,0-1 0,0 1 1,-1-9-1,3 11-20,0 0 0,-1 1 0,1-1 0,0 0 0,1 0 0,-1 0 0,0 0 0,0 0 0,1 1 0,-1-1 0,1 0 0,-1 0 0,1 1 0,0-1 0,0 0 0,0 1 0,0-1 0,0 1 0,0-1 0,0 1 0,0-1 0,1 1 0,-1 0 0,1 0 0,-1-1 0,1 1 0,-1 0 0,1 0 0,-1 1 0,1-1 0,0 0 0,0 0 0,-1 1 0,4-1 0,7-1 0,-1 0 0,1 2 0,-1-1 0,22 3 0,-5-1 0,26-3-203,38 0-562,-83 2 679,-1 1 0,1 0 0,-1 0 1,0 1-1,0 0 0,0 0 0,15 8 0,-21-9 75,0 0 0,-1 0 0,1 0 0,-1 1 0,1-1 1,-1 1-1,0-1 0,1 1 0,-1 0 0,0-1 0,0 1 0,0 0 0,-1 0 0,1 0 0,0 0 0,-1 0 0,1-1 0,-1 1 0,1 0 1,-1 0-1,0 0 0,0 1 0,0-1 0,0 0 0,0 0 0,-1 0 0,1 0 0,0 0 0,-1-1 0,0 1 0,1 0 0,-1 0 0,0 0 0,0 0 1,0-1-1,-2 3 0,-4 9 264,0 0 1,-1-1 0,-16 18-1,23-29-238,-19 22 270,13-16-192,0 0 0,1 0 0,0 1 0,0 0 0,1 0 1,0 0-1,-7 15 0,14-22-93,0 0 0,0-1 0,0 1 0,0 0 0,0-1 0,1 0 0,-1 1 0,0-1 0,0 0 0,0 0 0,0 0 0,0 0 0,0 0 0,1-1 0,2 0 0,27-8 0,0-2 0,-1-1 0,51-27 0,-51 17-3647,-30 21 3415,-1 0 0,1 0 0,0 0 0,0 0 1,-1 0-1,1-1 0,0 1 0,-1 0 0,1 0 1,-1 0-1,0 0 0,1-1 0,-1 1 0,0 0 1,0-1-1,1 1 0,-1 0 0,0 0 1,-1-1-1,1 1 0,0 0 0,0 0 0,0-1 1,-1 1-1,1 0 0,-1 0 0,0-3 0,-11-9-5997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3.845"/>
    </inkml:context>
    <inkml:brush xml:id="br0">
      <inkml:brushProperty name="width" value="0.025" units="cm"/>
      <inkml:brushProperty name="height" value="0.025" units="cm"/>
    </inkml:brush>
  </inkml:definitions>
  <inkml:trace contextRef="#ctx0" brushRef="#br0">1 49 18674,'0'0'10442,"64"1"-9065,-27-6 0,4-1-480,2-2-897,-2 3 0,-5-1-448,-6 2-1602,-7 1-2210,-6-2-3107,-2-3-9161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4.185"/>
    </inkml:context>
    <inkml:brush xml:id="br0">
      <inkml:brushProperty name="width" value="0.025" units="cm"/>
      <inkml:brushProperty name="height" value="0.025" units="cm"/>
    </inkml:brush>
  </inkml:definitions>
  <inkml:trace contextRef="#ctx0" brushRef="#br0">60 206 16400,'0'0'11691,"-53"64"-10538,48-38-385,4-3-127,1 0-417,0-4-128,6-5-416,5-5-705,-1-7-705,4-2-1152,-2-2-257,3-14-1378,-2-6-1825,3-5-2466</inkml:trace>
  <inkml:trace contextRef="#ctx0" brushRef="#br0" timeOffset="1">116 71 6406,'0'0'5990,"-8"-54"-2787,1 41-321,2 10-1088,-4 3-801,6 0-737,1 1-224,2 5-160,0 5-1473,7 0-609,5-2-1250,3 3-2081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132"/>
    </inkml:context>
    <inkml:brush xml:id="br0">
      <inkml:brushProperty name="width" value="0.025" units="cm"/>
      <inkml:brushProperty name="height" value="0.025" units="cm"/>
    </inkml:brush>
  </inkml:definitions>
  <inkml:trace contextRef="#ctx0" brushRef="#br0">0 1 11499,'0'0'9000,"10"50"-5925,1-29-929,3-3-800,1 3-610,1 0-576,2-4-160,3-1-1217,2-5-1057,-1-7-1345,-1-4-1090,0 0-2081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5.013"/>
    </inkml:context>
    <inkml:brush xml:id="br0">
      <inkml:brushProperty name="width" value="0.025" units="cm"/>
      <inkml:brushProperty name="height" value="0.025" units="cm"/>
    </inkml:brush>
  </inkml:definitions>
  <inkml:trace contextRef="#ctx0" brushRef="#br0">133 265 11307,'0'0'9646,"-8"3"-8760,-1 2-611,1-1 0,-1 1 0,2 1-1,-1 0 1,0 0 0,1 0 0,0 1 0,1 0-1,0 0 1,0 1 0,0 0 0,1 0 0,0 0-1,0 0 1,1 1 0,0 0 0,1 0-1,-3 11 1,5-17-229,0 0 0,0-1 0,0 1 0,1 0 0,-1-1 0,1 1 0,0 0 0,0 0-1,0-1 1,0 1 0,0 0 0,0-1 0,1 1 0,0 0 0,-1 0 0,1-1 0,0 1 0,0-1 0,0 1-1,1-1 1,-1 1 0,1-1 0,-1 0 0,1 0 0,2 3 0,0-3-33,0 0-1,-1 0 1,1-1-1,0 0 1,0 1-1,0-1 1,0-1 0,0 1-1,0-1 1,0 1-1,0-1 1,0 0-1,1-1 1,-1 1 0,0-1-1,0 0 1,4-1-1,4-1 90,-1-1 0,0-1-1,0 0 1,0 0 0,-1-1-1,0 0 1,0-1 0,-1 0-1,1-1 1,-1 0 0,12-14-1,-9 9 72,0-1-1,-2-1 1,1 0-1,-2 0 1,0-1-1,-1 0 1,7-17-1,-10 18-167,-1 0 0,0 0-1,-1-1 1,-1 1 0,0-1 0,-1 1 0,-1-1 0,-1 1-1,-2-21 1,3 34-18,-1 0-1,1 0 1,-1 0-1,1 0 1,-1 0 0,0 0-1,0 1 1,0-1-1,0 0 1,0 0-1,0 0 1,0 1 0,0-1-1,-1 1 1,1-1-1,-1 1 1,1-1-1,-1 1 1,0 0 0,1 0-1,-1 0 1,0 0-1,0 0 1,0 0-1,0 0 1,0 1 0,0-1-1,0 1 1,0-1-1,0 1 1,0 0-1,0 0 1,0 0 0,0 0-1,0 0 1,0 0-1,-3 1 1,0 0 0,1 0 0,-1 0 0,0 1 0,1 0 0,-1 0 0,1 0 0,-1 0 0,1 1 0,0 0 0,0-1 0,0 2 0,1-1 0,-1 0 0,-5 7 0,6-6 10,0-1 0,1 1 0,-1 0 0,1 0 0,0 1 0,0-1 0,0 0 0,0 1 0,1-1-1,0 1 1,0-1 0,0 1 0,0 0 0,1 0 0,0-1 0,0 1 0,0 0 0,0-1 0,1 1 0,0 0-1,0-1 1,0 1 0,1 0 0,-1-1 0,4 6 0,1-1-391,0 0 0,1 0 0,0 0 0,1-1 0,0 0 0,0-1 0,0 0 0,1 0 1,17 10-1,-13-9-165,-1 0 0,0 0 0,-1 2 0,0-1 0,-1 1 0,14 16 0,-24-25 572,1-1 1,-1 1 0,1-1-1,0 1 1,-1-1 0,1 1 0,0-1-1,0 0 1,-1 1 0,1-1 0,0 0-1,0 0 1,0 0 0,-1 1-1,1-1 1,0 0 0,0 0 0,0 0-1,0 0 1,-1 0 0,1 0-1,0-1 1,0 1 0,0 0 0,-1 0-1,1-1 1,0 1 0,0 0-1,-1-1 1,1 1 0,0-1 0,0 1-1,-1-1 1,1 1 0,-1-1-1,1 1 1,0-1 0,-1 0 0,1 1-1,-1-1 1,1-1 0,25-33 114,-23 31-128,11-21 604,-1-1 0,0 0-1,-2-1 1,-2-1 0,0 0 0,-1 0-1,-2-1 1,-1 1 0,-2-1 0,1-38-1,-15 102-336,4-16-149,-3 12 200,1 0 0,1 1 0,2 0 1,2 1-1,1-1 0,1 1 1,4 52-1,-1-79-318,1 0 0,0 1 0,0-1 0,0 0 0,1 0 0,0 0 0,0 0 0,7 10 0,-9-14 0,1 0 0,0 1 0,-1-1 0,1 0 0,0 0 0,0 0 0,0-1 0,0 1 0,1 0 0,-1-1 0,0 1 0,1-1 0,-1 0 0,1 0 0,0 0 0,-1 0 0,1 0 0,0-1 0,-1 1 0,1-1 0,0 0 0,0 0 0,4 0 0,-6-1 0,0 0 0,1 1 0,-1-2 0,0 1 0,0 0 0,0 0 0,0 0 0,0 0 0,0-1 0,0 1 0,-1 0 0,1-1 0,0 1 0,-1-1 0,1 1 0,-1 0 0,1-1 0,-1 0 0,0 1 0,0-1 0,1 1 0,-1-1 0,0 1 0,0-1 0,-1-2 0,-2-44 0,1 39 0,-1 0 0,0 0 0,0 0 0,-1 1 0,0 0 0,0 0 0,-1 0 0,-5-7 0,11 19 0,-1-3 0,0 0 0,1 1 0,-1-1 0,1 1 0,-1-1 0,1 1 0,-1-1 0,1 0 0,0 1 0,-1-1 0,1 0 0,0 0 0,0 0 0,0 0 0,0 1 0,1 0 0,5 2 0,0-1 0,-1 1 0,1-1 0,1 0 0,-1-1 0,0 0 0,1 0 0,-1 0 0,1-1 0,-1 0 0,1-1 0,-1 0 0,1 0 0,0 0 0,-1-1 0,1 0 0,8-3 0,-7 2 0,0 0 0,0-1 0,0 0 0,0-1 0,0 0 0,0 0 0,-1-1 0,0 0 0,0 0 0,0-1 0,-1 0 0,0 0 0,8-10 0,-13 14 0,0 0 0,-1 0 0,1-1 0,-1 1 0,1-1 0,-1 1 0,0-1 0,0 1 0,0-1 0,0 0 0,0 1 0,-1-1 0,1 0 0,-1 0 0,0 0 0,0 1 0,0-6 0,-1 7 0,1-1 0,-1 1 0,0 0 0,0 0 0,1-1 0,-1 1 0,0 0 0,0 0 0,0 0 0,0 0 0,0 0 0,-1 0 0,1 1 0,0-1 0,0 0 0,0 0 0,-1 1 0,1-1 0,0 1 0,-1-1 0,1 1 0,-1 0 0,1-1 0,-1 1 0,1 0 0,0 0 0,-1 0 0,1 0 0,-1 0 0,1 1 0,-1-1 0,1 0 0,0 1 0,-3 0 0,-1 1 0,0 0 0,0 0 0,0 1 0,0 0 0,0 0 0,1 0 0,-1 0 0,1 1 0,0 0 0,0 0 0,0 0 0,1 0 0,-1 1 0,1-1 0,0 1 0,1 0 0,-1 0 0,1 0 0,-2 6 0,1-7 0,1 0 0,1 0 0,-1 0 0,1 1 0,-1-1 0,1 0 0,1 1 0,-1-1 0,0 1 0,1-1 0,0 1 0,0-1 0,1 1 0,-1-1 0,1 1 0,0-1 0,0 0 0,0 1 0,0-1 0,1 0 0,0 0 0,0 0 0,0 0 0,4 5 0,-1-4-426,0-1 0,1 0-1,0-1 1,-1 1 0,1-1 0,0 0 0,0 0 0,13 3-1,-8-3-1432,1 0 0,-1-1-1,1-1 1,16 0 0,-4-1-11626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5.817"/>
    </inkml:context>
    <inkml:brush xml:id="br0">
      <inkml:brushProperty name="width" value="0.025" units="cm"/>
      <inkml:brushProperty name="height" value="0.025" units="cm"/>
    </inkml:brush>
  </inkml:definitions>
  <inkml:trace contextRef="#ctx0" brushRef="#br0">82 27 14318,'-5'-25'6824,"5"25"-6705,0 0 0,-1 0 0,1-1 0,0 1 0,-1 0 0,1 0 0,0 0 0,0 0 0,-1 0-1,1 0 1,0 0 0,-1 0 0,1 0 0,0 0 0,-1 0 0,1 0 0,0 0 0,-1 0 0,1 0 0,0 0-1,-1 0 1,1 0 0,0 0 0,0 0 0,-1 1 0,1-1 0,0 0 0,-1 0 0,1 0 0,0 1 0,0-1-1,0 0 1,-1 0 0,1 0 0,0 1 0,0-1 0,0 0 0,-1 1 0,-2 3 169,0 1 0,-1 0 0,2 0 0,-1 0 1,1 0-1,-4 9 0,-6 35-1,1 0 1,3 0-1,2 1 1,2 0 0,2 0-1,5 53 1,-2-93-242,1 0 1,-1 0 0,2 0 0,-1 0-1,6 11 1,-7-18-207,0 0-1,1 0 1,0 0-1,-1 0 1,1 0-1,0 0 1,1 0-1,3 3 1,-5-5-104,0 0 1,0 0 0,1-1 0,-1 1-1,0 0 1,0-1 0,1 1-1,-1-1 1,0 1 0,1-1 0,-1 0-1,0 1 1,1-1 0,-1 0 0,0 0-1,1 0 1,-1 0 0,1 0-1,-1 0 1,0 0 0,3-1 0,-4 0-58,1 1 1,-1-1 0,1 1 0,-1-1-1,1 1 1,-1-1 0,1 0 0,-1 1 0,0-1-1,1 1 1,-1-1 0,0 0 0,0 1-1,1-1 1,-1 0 0,0 1 0,0-1-1,0 0 1,0 0 0,0 1 0,0-1-1,0 0 1,0 1 0,0-1 0,0 0 0,-1 1-1,1-1 1,0 0 0,-1 0 0,1-1-798,-5-20-7520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6.190"/>
    </inkml:context>
    <inkml:brush xml:id="br0">
      <inkml:brushProperty name="width" value="0.025" units="cm"/>
      <inkml:brushProperty name="height" value="0.025" units="cm"/>
    </inkml:brush>
  </inkml:definitions>
  <inkml:trace contextRef="#ctx0" brushRef="#br0">124 224 6919,'0'0'5156,"-61"-70"-1696,36 42-1218,5 6-32,5 4-128,12 5-545,3 3 33,14 4-321,16-2-704,9 0 287,12 0-159,8 2-449,7 1-256,-3-4-2722,-1-3-4581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7.121"/>
    </inkml:context>
    <inkml:brush xml:id="br0">
      <inkml:brushProperty name="width" value="0.025" units="cm"/>
      <inkml:brushProperty name="height" value="0.025" units="cm"/>
    </inkml:brush>
  </inkml:definitions>
  <inkml:trace contextRef="#ctx0" brushRef="#br0">47 1 11435,'0'0'8904,"-27"85"-7623,15-41-832,4 1-1,8-7-256,0-1-256,5-11-1121,7-8-2210,0-13-3812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7.449"/>
    </inkml:context>
    <inkml:brush xml:id="br0">
      <inkml:brushProperty name="width" value="0.025" units="cm"/>
      <inkml:brushProperty name="height" value="0.025" units="cm"/>
    </inkml:brush>
  </inkml:definitions>
  <inkml:trace contextRef="#ctx0" brushRef="#br0">2 187 18546,'0'0'1606,"0"-12"669,-1 8-2018,1 0-117,-1 0 0,1 0-1,0 1 1,0-1-1,0 0 1,1 0 0,-1 1-1,1-1 1,0 0 0,0 1-1,0-1 1,1 1-1,-1-1 1,1 1 0,0 0-1,-1 0 1,2-1 0,-1 1-1,0 0 1,1 1-1,-1-1 1,1 0 0,4-3-1,12-5 112,1-1 0,0 2 0,0 1-1,1 1 1,0 0 0,0 1 0,1 2-1,0 0 1,31-2 0,-39 5-135,-1 1 0,0 1 0,1 0 0,-1 0 0,0 2 0,1-1 0,-1 2 0,0 0 0,0 0 0,-1 1-1,1 1 1,-1 0 0,0 1 0,0 0 0,0 1 0,20 16 0,-27-18-103,0 0 1,0 0-1,0 1 0,-1 0 0,1-1 0,-2 1 0,1 1 1,-1-1-1,1 1 0,-2-1 0,1 1 0,-1 0 1,0 0-1,-1 0 0,1 0 0,-1 0 0,0 13 0,-2-10 28,0 0 0,-1-1-1,0 1 1,0 0-1,-1-1 1,0 0-1,-1 0 1,0 0 0,0 0-1,-1 0 1,0-1-1,-7 9 1,4-6 19,-2 0 0,0 0 0,0-1 1,0-1-1,-2 1 0,1-2 0,-1 0 0,-16 9 0,19-12-36,-1-1-1,1 0 0,-1 0 1,0-1-1,0 0 0,0-1 0,0 0 1,0-1-1,-1 0 0,1 0 0,-16-2 1,24 1-125,-1-1 0,1 1 0,0-1 0,0 1-1,0-1 1,0 0 0,0 0 0,0 0 0,0 0 0,0-1 0,0 1 0,0 0 0,1-1 0,-1 1 0,0-1 0,1 0 0,-1 1 0,1-1 0,0 0 0,0 0 0,0 0 0,0 0 0,0 0 0,0 0 0,0 0-1,0 0 1,0-4 0,1 3-448,-1 1 0,1-1 0,0 0 0,0 0 0,0 1 0,0-1 0,0 0 0,1 0 0,1-4 0,-1 5-79,-1 0 0,1 0 0,0 0 1,0 0-1,0 0 0,1 0 0,-1 0 0,0 1 0,1-1 1,-1 1-1,1-1 0,0 1 0,1-2 0,17-9-8885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8.381"/>
    </inkml:context>
    <inkml:brush xml:id="br0">
      <inkml:brushProperty name="width" value="0.025" units="cm"/>
      <inkml:brushProperty name="height" value="0.025" units="cm"/>
    </inkml:brush>
  </inkml:definitions>
  <inkml:trace contextRef="#ctx0" brushRef="#br0">25 1 11979,'0'0'18135,"3"10"-17425,1 35-1876,-9 44 3989,-8 2-1970,5-44-5524,4-25-2363,2-11-4020,2-38 2305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8.739"/>
    </inkml:context>
    <inkml:brush xml:id="br0">
      <inkml:brushProperty name="width" value="0.025" units="cm"/>
      <inkml:brushProperty name="height" value="0.025" units="cm"/>
    </inkml:brush>
  </inkml:definitions>
  <inkml:trace contextRef="#ctx0" brushRef="#br0">1 65 10730,'0'0'18610,"58"-42"-17617,-9 41-161,8-1-351,5 1-385,-3 0-128,-7-2-1698,-8-2-3266,-11-4-6375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9.907"/>
    </inkml:context>
    <inkml:brush xml:id="br0">
      <inkml:brushProperty name="width" value="0.025" units="cm"/>
      <inkml:brushProperty name="height" value="0.025" units="cm"/>
    </inkml:brush>
  </inkml:definitions>
  <inkml:trace contextRef="#ctx0" brushRef="#br0">276 162 6854,'2'-9'4527,"-2"7"-4184,3-11 1486,0 1-1,-1 0 1,-1-1-1,0-21 1,-1 31-1641,0 0-1,0 1 1,0-1 0,0 0 0,-1 0 0,0 1 0,1-1 0,-1 0 0,0 1 0,0-1-1,0 1 1,-1-1 0,1 1 0,-1 0 0,1-1 0,-1 1 0,0 0 0,0 0-1,0 0 1,0 0 0,0 1 0,0-1 0,0 0 0,-1 1 0,1 0 0,-1-1-1,1 1 1,-1 0 0,1 0 0,-1 0 0,-3 0 0,-2 0-34,-1 1 1,1 0-1,-1 1 1,1-1 0,-1 1-1,1 1 1,0 0-1,0 0 1,0 1-1,0 0 1,0 0-1,0 1 1,1-1 0,-1 2-1,1-1 1,0 1-1,-9 8 1,9-6-94,0-1 0,0 1 0,0 0 0,1 0 0,0 1 0,0 0 0,1 0 0,0 0 0,0 1 0,1 0 0,0 0 0,1 0 0,-1 0 0,2 0 0,-2 11 0,3-18-61,1-1 1,0 1-1,0-1 1,0 0-1,0 1 1,0-1-1,0 1 0,1-1 1,-1 1-1,0-1 1,1 1-1,-1-1 1,1 0-1,-1 1 0,1-1 1,0 0-1,0 0 1,-1 1-1,1-1 1,0 0-1,0 0 0,0 0 1,2 2-1,0-2 3,-1 0 1,1 1-1,-1-1 0,1 0 0,0-1 0,0 1 1,-1 0-1,1-1 0,0 0 0,0 1 0,5-1 0,2-1 20,1 0-1,-1-1 0,0 0 0,0 0 0,20-8 0,-17 4 5,-1-1 0,0 0-1,0 0 1,0-1-1,-1 0 1,18-18-1,-24 21 31,0 0 0,0-1 0,-1 1 1,0-1-1,0 1 0,0-1 0,-1 0 0,0-1 0,0 1 0,-1 0 1,0-1-1,0 0 0,0 1 0,-1-1 0,1-12 0,-14 26-265,2 7 182,2 0 0,-1 0-1,2 1 1,0 0 0,0 0 0,2 1 0,0 0-1,1 0 1,0 0 0,-1 21 0,5-35 23,-1-1 1,1 1 0,0 0-1,0 0 1,0 0 0,0 0-1,0 0 1,1-1 0,-1 1 0,1 0-1,-1 0 1,1 0 0,0-1-1,-1 1 1,1 0 0,0-1-1,0 1 1,2 2 0,-1-3 1,0 0 1,-1 0 0,1-1 0,0 1 0,0 0-1,0-1 1,0 0 0,0 1 0,0-1 0,0 0-1,0 0 1,0 0 0,0 0 0,-1 0 0,1-1-1,0 1 1,0-1 0,3 0 0,5-3 42,0 0 0,0 0 0,0-1 0,-1 0 0,0-1 0,0 0 0,0 0 0,-1-1 0,0 0 0,9-11 0,-5 5 5,0 0 1,-1-1-1,-1-1 1,0 0 0,12-24-1,-13 15-139,-18 32-143,-17 38-116,21-35 355,3-7 5,-1 0 0,1 0 0,1 0 0,-1 1 0,1-1 0,-1 0 0,1 0 0,0 1 0,1-1 0,-1 1 0,1-1 0,0 1 0,0-1 0,1 7 0,-1-11-1,1 1 1,-1-1-1,1 1 1,0-1-1,-1 1 1,1-1-1,-1 1 0,1-1 1,0 0-1,-1 1 1,1-1-1,0 0 1,0 1-1,-1-1 0,1 0 1,0 0-1,0 0 1,-1 0-1,1 0 1,0 0-1,0 0 1,-1 0-1,1 0 0,0 0 1,0 0-1,-1 0 1,1-1-1,0 1 1,0 0-1,-1-1 1,2 1-1,23-12 218,-9-1-149,-1 0-1,-1 0 1,0-2-1,-1 0 1,0 0-1,-1-1 1,-1-1-1,18-34 1,-39 71-77,2 1 0,0-1 0,2 1 0,0 1 0,1-1 0,-3 44 0,7-64-6,1 1 0,0-1 0,0 0-1,0 0 1,0 1 0,0-1 0,1 0 0,-1 0 0,0 1 0,1-1-1,-1 0 1,0 0 0,1 0 0,-1 0 0,1 1 0,0-1 0,-1 0-1,1 0 1,0 0 0,0 0 0,0 0 0,0-1 0,-1 1 0,1 0-1,0 0 1,2 0 0,-1 0-24,0-1 0,0 1 1,0-1-1,0 0 0,0 0 0,0 0 0,0 0 0,0 0 0,1-1 0,-1 1 1,0 0-1,0-1 0,0 0 0,2-1 0,6-2-211,-1 0 0,0-1 0,0-1 0,-1 0 0,12-9-1,40-49-5506,-9-10-4503,-28 31 3808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0.249"/>
    </inkml:context>
    <inkml:brush xml:id="br0">
      <inkml:brushProperty name="width" value="0.025" units="cm"/>
      <inkml:brushProperty name="height" value="0.025" units="cm"/>
    </inkml:brush>
  </inkml:definitions>
  <inkml:trace contextRef="#ctx0" brushRef="#br0">193 1 13100,'0'0'4100,"-3"9"-1393,-10 33-149,1 0 1,-6 46 0,15-64-2290,1-1 1,1 1 0,1-1 0,1 1-1,8 46 1,-3-40-1168,3 60 0,-13-11-4353,3-74 4825,1-1 0,-1 0-1,-1 0 1,1 0 0,0-1-1,-1 1 1,0 0 0,0 0-1,0-1 1,-1 1 0,1-1 0,-1 0-1,1 0 1,-1 0 0,0 0-1,0 0 1,-1-1 0,1 1-1,-6 3 1,7-5 419,-1-1 1,1 1-1,0 0 0,0 0 0,0-1 1,-1 1-1,1-1 0,0 0 0,0 0 1,-1 0-1,1 0 0,0 0 1,-1 0-1,1-1 0,-3 0 0,3 0 322,-1 0 0,0 0 0,1-1-1,-1 1 1,1-1 0,-1 1-1,1-1 1,0 0 0,0 0 0,0 0-1,0 0 1,0 0 0,0-1 0,-2-3-1,-1-3 423,0-1 0,0 1 0,1-1 0,0 0 1,0-1-1,2 1 0,-1 0 0,1-1 0,-1-11 0,3 18-497,-1-1 0,1 1-1,0 0 1,0-1 0,1 1 0,0 0 0,-1-1 0,1 1 0,1 0 0,-1 0-1,0 0 1,1 0 0,0 0 0,0 0 0,0 0 0,1 0 0,-1 1-1,1-1 1,0 1 0,0 0 0,0 0 0,0 0 0,1 0 0,5-3 0,5-1-185,1 1 0,0 0 0,0 2 0,1-1 0,-1 2 0,31-3 0,26-6-5827,-38 2-1936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200"/>
    </inkml:context>
    <inkml:brush xml:id="br0">
      <inkml:brushProperty name="width" value="0.025" units="cm"/>
      <inkml:brushProperty name="height" value="0.025" units="cm"/>
    </inkml:brush>
  </inkml:definitions>
  <inkml:trace contextRef="#ctx0" brushRef="#br0">1 39 3299,'0'-12'256,"2"-2"-1088,-1 1-1058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490"/>
    </inkml:context>
    <inkml:brush xml:id="br0">
      <inkml:brushProperty name="width" value="0.025" units="cm"/>
      <inkml:brushProperty name="height" value="0.025" units="cm"/>
    </inkml:brush>
  </inkml:definitions>
  <inkml:trace contextRef="#ctx0" brushRef="#br0">118 112 11659,'0'0'13250,"-4"-5"-12780,4 4-464,-1 0 0,1 0 0,-1 0 1,1 0-1,-1 0 0,0 0 0,0 0 0,1 1 1,-1-1-1,0 0 0,0 1 0,0-1 0,0 1 1,0-1-1,0 1 0,0-1 0,0 1 0,0-1 1,0 1-1,0 0 0,0 0 0,0-1 0,0 1 1,0 0-1,0 0 0,0 0 0,0 0 1,0 0-1,0 1 0,-2-1 0,-1 2 16,1 1 0,-1-1 0,1 1 0,-1 0-1,1 0 1,0 0 0,0 1 0,1-1 0,-4 5 0,0 0 191,0 0 0,1 0 0,0 0 0,0 1 0,1 0 0,0 0 0,1 0 0,0 1 0,0-1 0,-2 20 0,5-28-200,0-1 0,0 1 0,0 0 0,0 0 0,0 0 0,0-1 0,0 1 0,0 0-1,0 0 1,0 0 0,0-1 0,0 1 0,1 0 0,-1 0 0,0 0 0,1-1 0,-1 1 0,0 0 0,1-1-1,-1 1 1,1 0 0,-1-1 0,1 1 0,0-1 0,-1 1 0,1-1 0,-1 1 0,1-1 0,0 1 0,0-1-1,-1 1 1,2-1 0,1 1 27,-1-1 0,1 0-1,-1 0 1,1 0 0,-1 0 0,1 0-1,-1-1 1,1 1 0,-1-1-1,1 0 1,1-1 0,6-1 164,-1-1-1,-1-1 1,1 1 0,-1-2-1,9-6 1,-2-2-23,-1 0 0,-1-1 0,-1 0 0,0-1 0,-1 0 0,0-1 0,-2-1 0,0 1 0,-1-1 1,0-1-1,6-28 0,-39 191-843,20-120 39,1 1 0,-1 46 0,5-71 516,0 1-1,0-1 1,0 1 0,0-1-1,0 1 1,0-1-1,0 1 1,0-1-1,0 1 1,0-1-1,0 1 1,0-1 0,0 0-1,1 1 1,-1-1-1,0 1 1,0-1-1,0 1 1,1-1 0,-1 0-1,0 1 1,1-1-1,-1 1 1,0-1-1,1 0 1,-1 1-1,0-1 1,1 0 0,-1 0-1,1 1 1,-1-1-1,0 0 1,1 0-1,-1 0 1,1 0 0,-1 1-1,1-1 1,-1 0-1,1 0 1,-1 0-1,1 0 1,-1 0-1,1 0 1,-1 0 0,0 0-1,1 0 1,-1 0-1,2-1 1,19-13-5434,-6-8-550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543"/>
    </inkml:context>
    <inkml:brush xml:id="br0">
      <inkml:brushProperty name="width" value="0.025" units="cm"/>
      <inkml:brushProperty name="height" value="0.025" units="cm"/>
    </inkml:brush>
  </inkml:definitions>
  <inkml:trace contextRef="#ctx0" brushRef="#br0">147 103 4612,'0'0'1127,"3"-9"4030,1-3-3510,13-36 2445,-11 15 5506,-11 36-5722,-15 12-2985,6-1-536,7-8-214,0 0 1,0 1-1,1 0 0,0 0 0,0 1 0,1-1 0,0 1 1,0 0-1,-5 12 0,10-19-141,1 0 0,-1 0 0,0 0 0,0 0 0,0-1 0,1 1 0,-1 0 0,1 0 0,-1-1 0,0 1 0,1 0 0,-1 0 0,1-1 0,0 1 0,-1 0 0,1-1 0,-1 1 0,1-1 0,0 1 0,-1-1 0,1 1 0,0-1 0,0 1 0,0-1 0,-1 0 0,1 1 0,0-1 0,0 0 0,0 0 0,0 0 0,-1 0 0,1 0 0,0 0 0,0 0 0,0 0 0,0 0 0,0 0 0,1 0 0,45-1 0,-38 0 0,0 1 0,1-1 0,0 0 0,1 1 0,-1 0 0,0 1 0,0 0 0,19 5 0,-26-5 0,0 1 0,0-1 0,0 1 0,0 0 0,-1 0 0,1 0 0,-1 0 0,1 0 0,-1 1 0,0-1 0,0 1 0,0 0 0,0-1 0,0 1 0,-1 0 0,1 0 0,-1 0 0,0 0 0,0 0 0,0 0 0,0 0 0,-1 1 0,1-1 0,-1 0 0,1 0 0,-2 4 0,2 3 0,0 0 0,-2 0 0,1 0 0,-1 0 0,-1 0 0,1 0 0,-2-1 0,1 1 0,-2-1 0,1 1 0,-1-1 0,0 0 0,-1 0 0,0-1 0,-1 1 0,0-1 0,0 0 0,0-1 0,-1 0 0,0 0 0,-1 0 0,1-1 0,-1 0 0,-1 0 0,1-1 0,-1 0 0,0 0 0,0-1 0,0-1 0,0 1 0,-1-2 0,0 1 0,1-1 0,-1 0 0,0-1 0,0-1 0,-12 1 0,19-2-192,1 1 1,-1-1-1,1 1 0,-1-1 1,1 0-1,0 0 0,-1 0 1,1 0-1,0 0 0,0-1 1,-1 1-1,1-1 0,0 1 1,0-1-1,1 0 0,-1 0 1,0 0-1,1 0 0,-1 0 1,1 0-1,-1 0 0,1-1 1,0 1-1,0 0 0,0-1 1,0 1-1,0-3 0,-2-8-2086,0 0-1,1 0 0,1 0 1,0-13-1,0 24 1865,1-46-15083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1.885"/>
    </inkml:context>
    <inkml:brush xml:id="br0">
      <inkml:brushProperty name="width" value="0.025" units="cm"/>
      <inkml:brushProperty name="height" value="0.025" units="cm"/>
    </inkml:brush>
  </inkml:definitions>
  <inkml:trace contextRef="#ctx0" brushRef="#br0">0 64 13485,'0'0'16431,"59"-47"-15182,-35 39-352,6 4-480,2 3-385,4 1-32,1 0-609,-3 0-1825,-3 0-3556,-2-4-5701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2.228"/>
    </inkml:context>
    <inkml:brush xml:id="br0">
      <inkml:brushProperty name="width" value="0.025" units="cm"/>
      <inkml:brushProperty name="height" value="0.025" units="cm"/>
    </inkml:brush>
  </inkml:definitions>
  <inkml:trace contextRef="#ctx0" brushRef="#br0">1 113 1569,'0'0'2947,"16"-72"-3427,-9 31-1442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2.604"/>
    </inkml:context>
    <inkml:brush xml:id="br0">
      <inkml:brushProperty name="width" value="0.025" units="cm"/>
      <inkml:brushProperty name="height" value="0.025" units="cm"/>
    </inkml:brush>
  </inkml:definitions>
  <inkml:trace contextRef="#ctx0" brushRef="#br0">88 85 2018,'2'-9'3182,"3"-3"-1342,11-28 2757,-10 17 7853,-9 60-11381,-2 0 0,-2-1 0,-1 1 0,-1-1 0,-22 52 0,-17 69 1197,47-154-2266,-3 27 0,4-30 0,0 1 0,0-1 0,0 1 0,0-1 0,0 1 0,0-1 0,0 0 0,0 1 0,0-1 0,0 1 0,0-1 0,1 0 0,-1 1 0,0-1 0,0 1 0,0-1 0,1 0 0,-1 1 0,0-1 0,1 0 0,-1 1 0,0-1 0,0 0 0,1 0 0,-1 1 0,1-1 0,-1 0 0,0 0 0,1 0 0,-1 1 0,0-1 0,1 0 0,-1 0 0,1 0 0,-1 0 0,1 0 0,-1 0 0,0 0 0,1 0 0,-1 0 0,1 0 0,-1 0 0,1 0 0,-1 0 0,0 0 0,1 0 0,-1-1 0,1 1 0,-1 0 0,0 0 0,1 0 0,-1-1 0,0 1 0,1 0 0,-1 0 0,0-1 0,1 1 0,-1 0 0,1-1 0,21-15 0,0-1 0,-1 0 0,28-31 0,-2 3 0,40-31 0,-35 33 0,64-70 0,-106 101-2225,-10 12 2090,0-1 0,0 1 0,0 0 1,1 0-1,-1 0 0,0-1 0,0 1 0,0 0 0,1 0 0,-1-1 0,0 1 0,0 0 0,0 0 0,0-1 0,0 1 0,1 0 1,-1 0-1,0-1 0,0 1 0,0 0 0,0-1 0,0 1 0,0 0 0,0-1 0,0 1 0,0 0 0,0 0 0,0-1 0,-1 1 1,1 0-1,0-1 0,0 1 0,0 0 0,0 0 0,0-1 0,0 1 0,-1 0 0,1 0 0,0-1 0,-1 1 0,-9-1-7643</inkml:trace>
  <inkml:trace contextRef="#ctx0" brushRef="#br0" timeOffset="1">171 309 19442,'0'0'4805,"-3"65"-1730,9-46-1378,11 0-1024,5-3-513,0-2-288,1-3-1762,1-7-2530,-4-4-4580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33.067"/>
    </inkml:context>
    <inkml:brush xml:id="br0">
      <inkml:brushProperty name="width" value="0.025" units="cm"/>
      <inkml:brushProperty name="height" value="0.025" units="cm"/>
    </inkml:brush>
  </inkml:definitions>
  <inkml:trace contextRef="#ctx0" brushRef="#br0">256 0 13581,'0'0'11739,"-10"12"-10693,7-9-965,-8 10 315,0-1 1,1 2 0,1-1 0,0 1-1,-13 28 1,-129 275 3543,149-312-3940,-14 41 0,16-45 0,-1 0 0,1 0 0,0 0 0,0 0 0,-1 0 0,1 0 0,0 0 0,0 0 0,0 0 0,0 0 0,0 0 0,0 0 0,1 0 0,-1 0 0,0 0 0,0 0 0,1 0 0,-1 0 0,0 0 0,1 0 0,-1 0 0,1-1 0,-1 1 0,1 0 0,0 0 0,-1 0 0,1-1 0,0 1 0,0 0 0,-1-1 0,1 1 0,0 0 0,0-1 0,0 1 0,0-1 0,0 0 0,0 1 0,2 0 0,26 1 0,1-2 0,-1 0 0,1-2 0,49-10 0,1 1 0,-15 2-1607,-22 1-2925,9-6-5793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020"/>
    </inkml:context>
    <inkml:brush xml:id="br0">
      <inkml:brushProperty name="width" value="0.025" units="cm"/>
      <inkml:brushProperty name="height" value="0.025" units="cm"/>
    </inkml:brush>
  </inkml:definitions>
  <inkml:trace contextRef="#ctx0" brushRef="#br0">1 1 20852,'0'0'6683,"2"11"-5844,9 116 703,-11-125-1512,1-1-1,-1 0 1,0 0-1,0 1 1,1-1-1,-1 0 1,1 0-1,-1 0 1,1 1-1,-1-1 1,1 0-1,0 0 1,0 0 0,-1 0-1,1 0 1,0 0-1,0 0 1,0 0-1,0-1 1,0 1-1,0 0 1,0-1-1,0 1 1,1 0-1,-1-1 1,2 1-1,0 0 22,0-1 0,0 0 0,0 0 0,0 0 0,0 0 0,1-1 1,-1 1-1,0-1 0,0 1 0,5-3 0,6-3 62,0-1-1,0 0 1,16-12 0,-30 19-113,41-31 63,-31 22-47,0 1-1,1 0 0,0 1 1,0 0-1,1 1 0,18-8 1,-30 14-13,1 0 0,-1 0 0,0-1 0,1 1 0,-1 0 0,1 0 0,-1 0-1,0 0 1,1 0 0,-1 0 0,1 0 0,-1 0 0,1 0 0,-1 0 0,1 0 0,-1 1 0,0-1 0,1 0 0,-1 0 0,1 0 0,-1 0 0,0 1 0,1-1 0,-1 0 0,0 0 0,1 1 0,-1-1 0,0 0-1,1 1 1,-1-1 0,0 0 0,0 1 0,1-1 0,-1 1 0,0-1 0,0 0 0,0 1 0,1 0 0,-1 24 268,-12 30 201,11-51-460,-1 20-274,2-23 238,0-1-1,0 0 0,0 1 1,1-1-1,-1 0 1,0 1-1,0-1 0,0 0 1,1 0-1,-1 1 1,0-1-1,0 0 0,1 0 1,-1 0-1,0 1 1,1-1-1,-1 0 1,0 0-1,1 0 0,-1 0 1,0 0-1,1 1 1,-1-1-1,0 0 0,1 0 1,-1 0-1,0 0 1,1 0-1,-1 0 1,0 0-1,1 0 0,-1 0 1,0 0-1,1-1 1,1 0-260,1 0 1,-1 0 0,0 0 0,1-1-1,-1 1 1,0-1 0,0 1 0,0-1 0,0 0-1,0 0 1,-1 0 0,1 0 0,2-4 0,4-11-6673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361"/>
    </inkml:context>
    <inkml:brush xml:id="br0">
      <inkml:brushProperty name="width" value="0.025" units="cm"/>
      <inkml:brushProperty name="height" value="0.025" units="cm"/>
    </inkml:brush>
  </inkml:definitions>
  <inkml:trace contextRef="#ctx0" brushRef="#br0">0 6 10858,'0'0'21268,"55"0"-28987,-25-5-4132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3.963"/>
    </inkml:context>
    <inkml:brush xml:id="br0">
      <inkml:brushProperty name="width" value="0.025" units="cm"/>
      <inkml:brushProperty name="height" value="0.025" units="cm"/>
    </inkml:brush>
  </inkml:definitions>
  <inkml:trace contextRef="#ctx0" brushRef="#br0">90 272 17713,'0'0'5867,"-8"3"-3865,3-1-1848,0-1 0,1 1 1,-1 1-1,1-1 1,-1 1-1,1 0 0,0 0 1,0 0-1,0 0 1,0 1-1,1-1 0,-1 1 1,1 0-1,0 0 1,0 0-1,1 1 0,-1-1 1,1 1-1,0-1 1,0 1-1,0 0 0,1 0 1,0 0-1,0 0 1,-1 5-1,3-9-136,-1-1 0,1 1 1,0-1-1,-1 1 0,1-1 0,0 1 0,-1-1 0,1 1 1,0-1-1,-1 0 0,1 1 0,0-1 0,0 0 1,0 0-1,-1 1 0,1-1 0,0 0 0,0 0 1,0 0-1,-1 0 0,1 0 0,0 0 0,0 0 0,1-1 1,24-1 241,-14 0-274,0-2 0,-1 0-1,0 0 1,1-1 0,-2 0-1,1 0 1,-1-2 0,0 1-1,13-12 1,-2 1-225,-1-2 0,0 0 0,17-24 0,-24 27 245,-1 1 1,-1-2 0,0 1 0,-1-2 0,-1 1-1,-1-1 1,-1 0 0,0-1 0,-1 0 0,3-21-1,-9 40 7,0 1 0,0-1 0,-1 0 0,1 1 0,0-1 0,0 0 0,-1 0-1,1 1 1,0-1 0,-1 0 0,1 0 0,0 0 0,-1 1 0,1-1 0,-1 0 0,1 0 0,0 0-1,-1 0 1,1 0 0,0 0 0,-1 0 0,1 0 0,-1 0 0,1 0 0,0 0 0,-1 0-1,1 0 1,-1 0 0,1 0 0,0 0 0,-1 0 0,1-1 0,0 1 0,-1 0 0,1 0-1,0 0 1,-1 0 0,1-1 0,0 1 0,-1 0 0,1-1 0,0 1 0,0 0 0,-1 0-1,1-1 1,0 1 0,0 0 0,-1-1 0,1 1 0,0-1 0,0 1 0,0 0 0,0-1-1,0 1 1,0 0 0,0-1 0,0 1 0,0-1 0,0 1 0,0 0 0,0-1 0,0 1-1,0-1 1,0 1 0,0 0 0,0-1 0,-22 24 212,10-5-7,2-1-1,0 1 1,1 1-1,1 0 1,0 0-1,2 0 0,0 1 1,1 0-1,1 0 1,-3 41-1,7-58-217,0-1 0,0 1 0,0 0 0,1 0 0,-1-1 0,1 1 0,-1 0 0,1-1 0,0 1 0,0 0 0,0-1 0,0 1 0,1-1 0,-1 0 0,1 1 0,-1-1 0,1 0 0,0 0 0,0 0 0,0 0 0,0 0 0,0-1 0,0 1 0,1 0 0,-1-1 0,1 0 0,-1 0 0,1 1 0,-1-1 0,1-1 0,-1 1 0,1 0 0,0-1 0,-1 1 0,6-1 0,-3 0 0,1 0 0,-1 0 0,1 0 0,-1-1 0,1 0 0,-1 0 0,1 0 0,-1-1 0,0 0 0,1 0 0,-1 0 0,0-1 0,-1 0 0,1 0 0,0 0 0,7-7 0,-2-1 0,0 0 0,-1-1 0,-1 0 0,0 0 0,-1-1 0,0 0 0,-1 0 0,6-18 0,-16 51 0,0 0 0,-1 32 0,5-51 0,0-1 0,0 1 0,0-1 0,0 1 0,0 0 0,0-1 0,0 1 0,0-1 0,0 1 0,1-1 0,-1 1 0,0 0 0,0-1 0,1 1 0,-1-1 0,0 1 0,1-1 0,-1 0 0,1 1 0,-1-1 0,0 1 0,1-1 0,-1 0 0,1 1 0,-1-1 0,1 0 0,-1 1 0,1-1 0,0 0 0,-1 0 0,1 1 0,24-3 0,19-16 0,-32 8 0,-1-1 0,0 0 0,-1-1 0,14-20 0,0 0 0,-26 57 0,-8 6 0,6-23 0,0 0 0,1 0 0,0 1 0,1 0 0,0-1 0,0 1 0,1 0 0,0 0 0,1 0 0,0 0 0,2 17 0,-1-24-12,0 0 0,0 0 0,1 1 1,-1-2-1,1 1 0,0 0 0,-1 0 0,1 0 0,0-1 0,0 1 1,0-1-1,0 1 0,0-1 0,0 0 0,1 0 0,-1 0 0,0 0 0,1 0 1,-1-1-1,0 1 0,1-1 0,-1 1 0,1-1 0,-1 0 0,1 0 1,4 0-1,-3 0-129,1 0 0,-1 0 0,0-1 0,1 1 0,-1-1 0,1 0 0,-1 0 0,0-1 0,0 1 0,0-1 0,0 0 0,0 0 1,0 0-1,5-4 0,7-17-5459,-5-6-4015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4.308"/>
    </inkml:context>
    <inkml:brush xml:id="br0">
      <inkml:brushProperty name="width" value="0.025" units="cm"/>
      <inkml:brushProperty name="height" value="0.025" units="cm"/>
    </inkml:brush>
  </inkml:definitions>
  <inkml:trace contextRef="#ctx0" brushRef="#br0">0 3 15375,'0'0'15438,"55"-3"-19538,-32 3-1793,0 1-3524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4.651"/>
    </inkml:context>
    <inkml:brush xml:id="br0">
      <inkml:brushProperty name="width" value="0.025" units="cm"/>
      <inkml:brushProperty name="height" value="0.025" units="cm"/>
    </inkml:brush>
  </inkml:definitions>
  <inkml:trace contextRef="#ctx0" brushRef="#br0">152 1 17328,'0'0'8814,"-9"0"-5985,-1 0-2421,-3-1 39,1 1-1,-1 1 1,1 0 0,-20 5-1,30-6-409,-1 1 1,1-1-1,-1 1 0,1 0 0,-1 0 1,1 0-1,0 0 0,-1 0 0,1 1 1,0-1-1,0 1 0,0 0 0,0-1 1,0 1-1,0 0 0,1 0 0,-1 0 1,1 0-1,-1 1 0,1-1 0,0 0 1,-1 1-1,1-1 0,0 0 0,1 1 1,-1-1-1,0 1 0,1 0 0,0-1 1,-1 5-1,2-6-51,-1 1 0,1-1 0,-1 1-1,1-1 1,0 1 0,0-1 0,-1 1 0,1-1 0,0 0-1,0 0 1,1 1 0,-1-1 0,0 0 0,0 0 0,0 0-1,1 0 1,-1 0 0,1 0 0,-1-1 0,1 1 0,-1 0 0,3 0-1,46 16-560,-28-10 360,-18-5 233,-1-1 0,1 1 0,-1-1-1,1 1 1,-1 0 0,0 1 0,0-1 0,0 0-1,0 1 1,0 0 0,0-1 0,-1 1-1,1 0 1,-1 1 0,0-1 0,0 0 0,0 1-1,0-1 1,-1 1 0,1-1 0,-1 1-1,0 0 1,0 0 0,0-1 0,-1 1 0,1 0-1,-1 6 1,-1-5 10,0 0 0,1 0 0,-2 0 0,1 0 1,-1 0-1,1-1 0,-1 1 0,-1-1 0,1 1 0,-1-1 0,1 0 0,-1 0 0,-1 0 0,1 0 0,0 0 0,-1-1 1,0 1-1,0-1 0,0 0 0,0 0 0,-5 2 0,7-4-63,0 0 0,0 0 0,0 1 0,-1-2 0,1 1-1,0 0 1,-1 0 0,1-1 0,-1 1 0,1-1 0,-1 0 0,-2 0 0,4 0-29,0 0 0,0 0-1,0-1 1,0 1 0,0 0 0,0-1 0,0 1 0,0-1 0,0 1 0,0-1-1,1 1 1,-1-1 0,0 0 0,0 1 0,0-1 0,1 0 0,-1 0-1,0 1 1,1-1 0,-1-2 0,-1 0-339,1-1 0,0-1 0,0 1 0,0 0 0,0 0 0,1 0 0,-1 0 0,1-1 0,0 1 1,1 0-1,-1 0 0,2-7 0,6-14-7610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6.821"/>
    </inkml:context>
    <inkml:brush xml:id="br0">
      <inkml:brushProperty name="width" value="0.025" units="cm"/>
      <inkml:brushProperty name="height" value="0.025" units="cm"/>
    </inkml:brush>
  </inkml:definitions>
  <inkml:trace contextRef="#ctx0" brushRef="#br0">121 0 15759,'0'0'6491,"-8"11"-4766,-7 16-1057,0 0 0,2 1 0,1 1 0,1 0 1,-10 46-1,13-41-246,1 1 1,2-1 0,2 1-1,1 0 1,3 48 0,-1-80-416,0 0 0,1-1 0,0 1 1,-1 0-1,1-1 0,0 1 0,0-1 1,0 1-1,1-1 0,-1 0 1,0 1-1,1-1 0,0 0 0,-1 0 1,1 0-1,0 0 0,0 0 0,0-1 1,0 1-1,3 1 0,0-1 39,-1 1 0,1-1 0,0-1 0,0 1 0,0-1 0,0 0 0,0 0 0,1 0-1,9-1 1,-3 0-491,0-1 0,0 0 0,21-6 0,22-13-6122,-30 5 860,-3-4-2978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5.008"/>
    </inkml:context>
    <inkml:brush xml:id="br0">
      <inkml:brushProperty name="width" value="0.025" units="cm"/>
      <inkml:brushProperty name="height" value="0.025" units="cm"/>
    </inkml:brush>
  </inkml:definitions>
  <inkml:trace contextRef="#ctx0" brushRef="#br0">1 115 16784,'0'0'12647,"11"-4"-10512,0 0-1888,1-1 0,-1-1 1,21-13-1,-28 17-237,-1-1 1,0 1 0,1-1-1,-1 1 1,0-1-1,-1 0 1,1 0 0,0-1-1,-1 1 1,0 0 0,0-1-1,0 0 1,0 1-1,0-1 1,-1 0 0,1 0-1,-1 0 1,0 0-1,0-6 1,-1 10-11,0 0 0,0-1 0,-1 1 0,1 0 0,0-1 0,0 1 0,-1 0 0,1-1 0,0 1 0,-1 0 0,1 0 0,-1 0 0,1-1 0,0 1 0,-1 0 0,1 0 0,0 0 0,-1 0 0,1 0 0,-1 0 0,1 0 0,-1 0 0,1 0 0,0 0 0,-1 0 0,1 0 0,-1 0 0,1 0 0,0 0 0,-1 0 0,1 0 0,-1 0 0,1 1 0,0-1 0,-1 0 0,1 0 0,0 0 0,-1 1 0,1-1 0,0 0 0,-1 1 0,1-1 0,0 0 0,0 0 0,-1 1 0,-17 12 0,15-9 0,0-1 0,0 1 0,1 0 0,-1 0 0,1 0 0,0 0 0,0 1 0,1-1 0,-1 0 0,1 1 0,0-1 0,0 1 0,1-1 0,-1 8 0,1-10 0,0 0 0,0 0 0,0 1 0,1-1 0,-1 0 0,1 0 0,0 0 0,-1 0 0,1 0 0,0 0 0,0 0 0,0 0 0,0 0 0,1-1 0,-1 1 0,0 0 0,1-1 0,-1 1 0,1-1 0,0 1 0,-1-1 0,1 0 0,0 0 0,0 0 0,0 0 0,0 0 0,0 0 0,0 0 0,0-1 0,0 1 0,0-1 0,3 1 0,11 2 0,0-2 0,1 0 0,29-2 0,-40 1 0,0-1 0,-1 1 0,1-1 0,0-1 0,-1 1 0,1-1 0,-1 0 0,1 0 0,-1-1 0,0 1 0,0-1 0,0 0 0,-1-1 0,6-4 0,-9 7 0,0 0 0,0-1 0,0 1 0,0 0 0,0-1 0,0 1 0,-1-1 0,1 1 0,0-1 0,-1 1 0,0-1 0,1 1 0,-1-1 0,0 0 0,0 1 0,0-1 0,0 0 0,0 1 0,0-1 0,0 1 0,0-1 0,-1 0 0,1 1 0,-1-1 0,1 1 0,-1-1 0,0 1 0,0-1 0,1 1 0,-1 0 0,0-1 0,0 1 0,0 0 0,0-1 0,-1 1 0,1 0 0,0 0 0,0 0 0,-3-1 0,-6-6 0,-1 0 0,0 1 0,-22-10 0,24 12 0,47 9 0,33 8-3358,-28-9-5488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8.442"/>
    </inkml:context>
    <inkml:brush xml:id="br0">
      <inkml:brushProperty name="width" value="0.025" units="cm"/>
      <inkml:brushProperty name="height" value="0.025" units="cm"/>
    </inkml:brush>
  </inkml:definitions>
  <inkml:trace contextRef="#ctx0" brushRef="#br0">23 0 11179,'0'0'6374,"-3"12"-3246,-3 14-1430,1 0-1,1 0 1,0 39-1,4-64-1655,0 0 0,0 0 0,0 0-1,0 1 1,0-1 0,0 0 0,1 0 0,-1 0-1,0 0 1,1 0 0,-1 1 0,1-1-1,-1 0 1,1 0 0,0 0 0,-1 0-1,1 0 1,0-1 0,0 1 0,0 0 0,-1 0-1,1 0 1,0-1 0,0 1 0,0 0-1,2 0 1,-1 0 49,1-1 0,0 1 0,-1-1 0,1 1 0,0-1-1,0 0 1,-1 0 0,1 0 0,0 0 0,0-1 0,2 0 0,4-1 175,0 0 1,0-1-1,-1-1 1,1 1-1,-1-1 1,11-7-1,17-20 227,-29 24-436,0 0 1,1 0-1,0 1 1,1 0 0,11-6-1,-20 11-67,1 1-1,0 0 1,0 0-1,0-1 1,-1 1-1,1 0 1,0 0-1,0 0 1,0 0-1,0 0 1,0 0-1,-1 0 0,1 0 1,0 0-1,0 0 1,0 1-1,0-1 1,-1 0-1,1 0 1,0 1-1,0-1 1,-1 1-1,1-1 1,0 1-1,0-1 1,-1 1-1,1-1 1,-1 1-1,1 0 0,0 0 1,17 29-43,-17-26 66,1-1 1,-1 1-1,1-1 0,0 1 1,1-1-1,-1 0 1,6 6-1,-7-8 2,1 0 0,0 1 1,0-1-1,0 0 0,0 0 0,1-1 1,-1 1-1,0 0 0,0-1 0,0 1 1,1-1-1,-1 0 0,0 1 0,1-1 0,-1 0 1,0-1-1,1 1 0,-1 0 0,0-1 1,0 1-1,4-2 0,0 0 29,-1-1 1,1 0-1,0-1 1,-1 1-1,0-1 1,6-5-1,-10 8-44,-1 1 1,1-1-1,-1 1 1,1-1-1,-1 1 0,1-1 1,-1 1-1,1 0 0,-1-1 1,1 1-1,0 0 1,-1 0-1,1-1 0,0 1 1,-1 0-1,1 0 1,0 0-1,-1 0 0,1 0 1,0 0-1,-1 0 0,1 0 1,0 0-1,-1 0 1,1 0-1,0 0 0,-1 0 1,1 1-1,-1-1 0,1 0 1,0 0-1,-1 1 1,1-1-1,-1 1 0,1-1 1,-1 0-1,1 1 1,-1-1-1,1 1 0,-1-1 1,1 1-1,-1-1 0,1 1 1,-1-1-1,0 1 1,1 0-1,-1-1 0,0 1 1,0 0-1,0-1 1,1 1-1,-1 0 0,0-1 1,0 1-1,0 0 0,0-1 1,0 2-1,5 46-217,-5-42 86,0-3-606,3 25-271,1-16-2781,2-10-5629,3-9-1217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8.783"/>
    </inkml:context>
    <inkml:brush xml:id="br0">
      <inkml:brushProperty name="width" value="0.025" units="cm"/>
      <inkml:brushProperty name="height" value="0.025" units="cm"/>
    </inkml:brush>
  </inkml:definitions>
  <inkml:trace contextRef="#ctx0" brushRef="#br0">0 0 16143,'0'0'6502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9.411"/>
    </inkml:context>
    <inkml:brush xml:id="br0">
      <inkml:brushProperty name="width" value="0.025" units="cm"/>
      <inkml:brushProperty name="height" value="0.025" units="cm"/>
    </inkml:brush>
  </inkml:definitions>
  <inkml:trace contextRef="#ctx0" brushRef="#br0">153 134 11018,'0'0'12973,"-11"5"-11767,-1 1-628,1 1 0,0 0 0,0 1-1,0 0 1,-16 17 0,21-18-389,0-1 1,1 1-1,-1-1 0,1 1 1,1 1-1,0-1 0,0 1 1,0 0-1,1 0 0,0 0 1,-4 16-1,7-24-187,0 1 0,0 0 0,-1-1 0,1 1 0,0 0 0,0-1 0,0 1-1,0 0 1,0-1 0,0 1 0,0 0 0,0-1 0,0 1 0,0 0 0,0-1 0,0 1 0,1 0 0,-1-1 0,0 1 0,0-1 0,1 1 0,-1 0 0,0-1-1,1 1 1,-1-1 0,1 1 0,-1-1 0,0 1 0,1-1 0,-1 1 0,1-1 0,0 0 0,-1 1 0,1-1 0,-1 0 0,1 1 0,-1-1 0,1 0 0,0 0 0,-1 1-1,1-1 1,0 0 0,-1 0 0,1 0 0,0 0 0,-1 0 0,1 0 0,0 0 0,-1 0 0,1 0 0,0 0 0,-1-1 0,1 1 0,0 0 0,-1 0 0,1-1-1,-1 1 1,1 0 0,0-1 0,-1 1 0,1 0 0,-1-1 0,1 1 0,0-1 0,39-26 278,-8-9-93,-1-1 1,-1-2 0,47-82 0,-40 60-123,-57 92-73,-5 7 175,-21 45-1,41-73-140,1-1 0,0 1 0,0 0-1,1 0 1,0 0 0,1 1 0,0-1 0,1 1-1,0-1 1,1 18 0,0-26-26,1 0 0,-1-1 0,1 1 0,0 0 0,0-1 0,0 1 0,-1-1 0,1 1 0,0-1 0,1 1 0,-1-1 0,0 0 0,0 0 0,1 1 0,-1-1 0,0 0 0,1 0 0,-1 0 0,1 0 0,0-1 0,-1 1 0,1 0 0,0-1 0,-1 1 0,1-1 0,0 0 0,0 1 0,-1-1 0,1 0 0,0 0 0,0 0 0,-1 0 0,4-1 0,1 1 0,0 0 0,0-1 0,0 0 0,0 0 0,0-1 0,0 1 0,0-1 0,9-5 0,-2-3 0,0-1 0,-1 1 0,0-2 0,-1 0 0,0 0 0,-1-1 0,-1-1 0,0 1 0,0-1 0,-2-1 0,1 0 0,-2 0 0,0 0 0,3-17 0,-26 71 0,13-34 0,1 1 0,0 0 0,0 0 0,0 0 0,1 0 0,0 0 0,0 0 0,1 1 0,0-1 0,-1 12 0,3-17 0,-1 0 0,1 0 0,-1-1 0,1 1 0,0 0 0,0-1 0,-1 1 0,1 0 0,0-1 0,0 1 0,0-1 0,-1 1 0,1-1 0,0 0 0,0 1 0,0-1 0,0 0 0,0 0 0,0 1 0,0-1 0,0 0 0,0 0 0,0 0 0,0 0 0,0 0 0,0 0 0,0-1 0,0 1 0,0 0 0,1-1 0,34-6 0,-21 0 0,0-1 0,0-1 0,-1 0 0,0-1 0,-1 0 0,0-1 0,-1 0 0,0-1 0,0-1 0,-2 0 0,11-15 0,-22 28 0,1 0 0,0 0 0,0 0 0,0 0 0,0 0 0,0 0 0,0 0 0,0 0 0,0 0 0,0 0 0,0 0 0,0 0 0,-1 0 0,1 0 0,0 0 0,0 0 0,0 0 0,0 0 0,0 0 0,0 0 0,0 0 0,0 0 0,0 0 0,0 0 0,0 0 0,0 0 0,-1 0 0,1-1 0,0 1 0,-13 14 0,-16 24 0,24-30 0,0-1 0,1 1 0,0 1 0,1-1 0,0 1 0,0-1 0,0 1 0,1 0 0,1 0 0,0 0 0,0 0 0,0 0 0,2 12 0,0-19-52,0 0 0,0 0 1,0 0-1,0 0 0,1 0 0,-1 0 0,1 0 1,0 0-1,-1-1 0,1 1 0,0-1 0,0 1 1,0-1-1,0 0 0,0 0 0,0 0 1,0 0-1,0 0 0,1 0 0,-1 0 0,0-1 1,0 1-1,1-1 0,-1 0 0,1 0 0,-1 0 1,0 0-1,1 0 0,-1 0 0,0 0 0,1-1 1,-1 1-1,0-1 0,0 0 0,1 0 0,-1 0 1,0 0-1,0 0 0,0 0 0,0 0 0,0-1 1,0 1-1,0-1 0,-1 1 0,1-1 1,2-4-1,-2 0-2130,0-1 0,0 0 1,-1 1-1,0-1 1,0-10-1,-1-16-12915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3:59.749"/>
    </inkml:context>
    <inkml:brush xml:id="br0">
      <inkml:brushProperty name="width" value="0.025" units="cm"/>
      <inkml:brushProperty name="height" value="0.025" units="cm"/>
    </inkml:brush>
  </inkml:definitions>
  <inkml:trace contextRef="#ctx0" brushRef="#br0">1 0 17713,'0'0'8488,"70"48"-31294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232"/>
    </inkml:context>
    <inkml:brush xml:id="br0">
      <inkml:brushProperty name="width" value="0.025" units="cm"/>
      <inkml:brushProperty name="height" value="0.025" units="cm"/>
    </inkml:brush>
  </inkml:definitions>
  <inkml:trace contextRef="#ctx0" brushRef="#br0">105 12 7783,'0'0'20494,"-10"3"-19196,-1-1-882,1 1 1,0 1 0,0 0-1,1 0 1,-13 8-1,20-11-370,0 0 1,1 0-1,-1 0 0,1 0 0,-1 1 0,1-1 0,-1 1 0,1-1 0,0 1 0,0-1 0,0 1 0,0 0 0,0 0 0,0-1 0,0 1 0,0 0 0,0 2 1,1-2-96,0 0 0,1 0 1,-1 0-1,0 0 0,1 0 1,-1-1-1,1 1 0,0 0 1,0 0-1,0 0 0,0-1 1,0 1-1,0 0 1,0-1-1,0 1 0,0-1 1,1 0-1,-1 1 0,1-1 1,-1 0-1,1 0 0,2 2 1,55 33-1749,-48-31 1687,-1 0 0,0 1-1,0 0 1,-1 1 0,1 0 0,-1 0 0,-1 1-1,0 0 1,10 12 0,-17-18 118,0-1 0,-1 1 0,1-1 0,0 0 0,-1 1 0,1-1 0,-1 1 0,0-1 0,0 1 0,1 0 0,-1-1 0,0 1 0,0-1 0,0 1 0,-1-1 0,1 1 0,0-1 1,-1 1-1,1-1 0,-1 1 0,1-1 0,-1 1 0,1-1 0,-1 1 0,0-1 0,0 0 0,0 0 0,0 1 0,0-1 0,0 0 0,0 0 0,0 0 0,0 0 0,-1 0 0,1 0 0,0 0 0,-1-1 0,-2 2 0,2-1 3,-1 1 1,0-1-1,1 0 0,-1 0 0,0 0 1,0 0-1,1-1 0,-1 1 1,0-1-1,0 0 0,0 0 0,0 0 1,0 0-1,0 0 0,0 0 0,1-1 1,-1 0-1,0 1 0,0-1 1,-3-2-1,5 3-125,0-1 1,0 1 0,0-1-1,0 1 1,0-1 0,0 0-1,1 0 1,-1 0-1,0 1 1,0-1 0,1 0-1,-1 0 1,0 0 0,1 0-1,-1 0 1,1 0-1,-1 0 1,1 0 0,0 0-1,-1-1 1,1 1 0,0 0-1,0 0 1,0 0-1,0 0 1,0 0 0,0-1-1,0 1 1,0 0 0,0 0-1,0 0 1,1 0-1,-1 0 1,0 0 0,1 0-1,-1 0 1,1 0 0,-1 0-1,1 0 1,0 0-1,-1 0 1,2-1 0,1-2-55,0 1 1,0 0 0,0 0-1,0 1 1,1-1 0,-1 1-1,1-1 1,0 1 0,-1 0-1,6-2 1,23-6 273,58-24 992,-82 31-994,-1-1 1,1 0 0,-1-1-1,0 0 1,0 0 0,0-1 0,-1 0-1,10-10 1,-15 15-59,0 0-1,0 0 1,0 0-1,0 0 1,0 0-1,0-1 1,-1 1 0,1 0-1,0 0 1,-1 0-1,1-1 1,-1 1-1,0 0 1,1-1-1,-1 1 1,0 0-1,0-1 1,1 1 0,-1 0-1,0-1 1,0 1-1,-1-1 1,1 1-1,0 0 1,-1-2-1,0 2 39,0-1-1,0 1 0,0 0 0,0 1 0,-1-1 1,1 0-1,0 0 0,-1 0 0,1 1 1,0-1-1,-1 1 0,1-1 0,-1 1 0,1-1 1,-1 1-1,1 0 0,-1 0 0,-2 0 1,-2-1 83,1 1 1,-1 0 0,0 1 0,0 0 0,0-1 0,0 2 0,1-1 0,-1 1 0,0 0 0,-9 5 0,13-6-144,0-1 1,1 1-1,-1 0 1,0 1 0,1-1-1,-1 0 1,1 0 0,-1 1-1,1-1 1,0 1-1,0-1 1,-1 1 0,1-1-1,0 1 1,0 0-1,1 0 1,-1-1 0,0 1-1,1 0 1,-1 0 0,1 0-1,-1 0 1,1 0-1,0 0 1,0 0 0,0 0-1,0 0 1,0 0 0,0 0-1,0 0 1,1-1-1,0 4 1,1-2-8,0-1 1,0 1-1,1-1 0,-1 0 1,0 0-1,1 0 0,-1 0 0,1 0 1,0-1-1,-1 1 0,1-1 1,0 0-1,0 0 0,0 0 1,0 0-1,0 0 0,0 0 0,0-1 1,5 0-1,-5 1 2,107 4 242,-101-5-100,0 0 0,0-1 0,1 0 0,-1 0 0,0-1 0,0-1 0,-1 1 0,1-2 0,14-6 0,-22 9-156,1 1 0,-1-1 1,0 0-1,1 0 0,-1-1 1,0 1-1,0 0 0,0 0 1,0 0-1,0-1 0,0 1 0,0-1 1,0 1-1,0-1 0,-1 1 1,1-1-1,0 1 0,-1-1 1,0 0-1,1 1 0,-1-1 1,0 0-1,0 1 0,0-1 0,0 0 1,0 1-1,0-1 0,0 0 1,-1-1-1,-1-5 6,-1 1 0,0 0 0,-1-1 1,1 1-1,-7-8 0,7 11-10,1 0 1,-1 0 0,1-1-1,0 1 1,0-1-1,0 0 1,0 0-1,-1-8 1,8 12-18,0 0 0,0 0 1,0 1-1,1-1 0,-1 1 0,0 0 0,8 2 0,-13-2 15,28 1-697,39 4-4005,1-4-4459,-25-1-2412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604"/>
    </inkml:context>
    <inkml:brush xml:id="br0">
      <inkml:brushProperty name="width" value="0.025" units="cm"/>
      <inkml:brushProperty name="height" value="0.025" units="cm"/>
    </inkml:brush>
  </inkml:definitions>
  <inkml:trace contextRef="#ctx0" brushRef="#br0">75 0 13965,'0'0'17633,"5"12"-16651,0-4-838,-3-5-142,0 0 0,-1 0 0,1 0 0,0 0 0,-1 0 0,0 1 0,1-1 0,-1 0 1,-1 1-1,1-1 0,0 1 0,-1-1 0,0 1 0,0-1 0,0 1 0,0-1 0,0 1 0,-1-1 0,1 1 0,-3 6 0,-5 4-2,0-1 0,-18 24 0,19-29 0,0 1 0,1-1 0,0 1 0,0 1 0,1-1 0,1 1 0,-1-1 0,-4 20 0,9-28 0,0 0 0,1 0 0,-1 0 0,0 1 0,1-1 0,-1 0 0,1 0 0,-1 0 0,1 0 0,-1 0 0,1 0 0,0 0 0,-1 0 0,1 0 0,0 0 0,0 0 0,0 0 0,0-1 0,0 1 0,0 0 0,0-1 0,0 1 0,0 0 0,0-1 0,0 0 0,0 1 0,1-1 0,-1 0 0,0 1 0,0-1 0,0 0 0,1 0 0,-1 0 0,0 0 0,0 0 0,0 0 0,2-1 0,59 0 0,-51 0 0,13 0-53,1-2-1,0 0 1,-1-2-1,0-1 1,37-13 0,-54 13-2590,-6-1-6977,-6 2 1736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0.948"/>
    </inkml:context>
    <inkml:brush xml:id="br0">
      <inkml:brushProperty name="width" value="0.025" units="cm"/>
      <inkml:brushProperty name="height" value="0.025" units="cm"/>
    </inkml:brush>
  </inkml:definitions>
  <inkml:trace contextRef="#ctx0" brushRef="#br0">80 32 12332,'0'0'5060,"-55"-15"-960,41 11-1377,6 1-481,5 1 64,3 0-864,3 1-578,13 0-447,5 0-193,8-1-224,5 2-128,4 0-1121,-2 0-1410,2 0-2049,-2-1-3172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1.537"/>
    </inkml:context>
    <inkml:brush xml:id="br0">
      <inkml:brushProperty name="width" value="0.025" units="cm"/>
      <inkml:brushProperty name="height" value="0.025" units="cm"/>
    </inkml:brush>
  </inkml:definitions>
  <inkml:trace contextRef="#ctx0" brushRef="#br0">0 227 18802,'0'0'13239,"4"4"-12977,-2-3-253,0 0 1,0 0-1,0 0 1,0 0-1,1 0 1,-1 0-1,0-1 1,0 1-1,1-1 1,-1 0-1,0 0 1,1 0-1,-1 0 1,1 0-1,-1 0 1,0 0 0,1-1-1,-1 1 1,0-1-1,0 0 1,1 0-1,-1 1 1,0-2-1,0 1 1,0 0-1,0 0 1,0-1-1,2-1 1,-1 1-1,1 0 1,-1 0-1,0-1 0,0 1 1,0-1-1,-1 0 1,1 0-1,0 0 1,-1 0-1,0 0 0,0-1 1,0 1-1,0 0 1,0-1-1,-1 0 0,0 1 1,0-1-1,0 0 1,1-7-1,-2 11-10,0 0 1,0 0-1,0-1 1,-1 1-1,1 0 1,0 0-1,0-1 1,-1 1-1,1 0 1,0 0-1,0 0 1,-1-1-1,1 1 1,0 0-1,-1 0 1,1 0-1,0 0 0,0 0 1,-1 0-1,1 0 1,0 0-1,-1 0 1,1-1-1,0 1 1,-1 0-1,1 1 1,0-1-1,-1 0 1,1 0-1,0 0 1,-1 0-1,1 0 1,0 0-1,-1 0 0,1 0 1,0 0-1,0 1 1,-1-1-1,1 0 1,0 0-1,0 0 1,-1 1-1,1-1 1,0 0-1,0 0 1,0 1-1,-1-1 1,1 0-1,0 1 1,0-1-1,0 0 0,-1 1 1,-14 13-52,10-7 55,0 0 0,1 0 0,0 1 0,0 0 0,1 0 1,0 0-1,0 0 0,-1 8 0,4-14-2,-1 0 0,1 0 1,0 0-1,-1-1 0,1 1 0,0 0 1,0 0-1,0 0 0,0 0 0,1-1 1,-1 1-1,0 0 0,1 0 0,0 0 1,-1-1-1,1 1 0,0 0 0,0-1 1,0 1-1,0 0 0,0-1 0,0 0 0,0 1 1,0-1-1,1 1 0,-1-1 0,0 0 1,1 0-1,-1 0 0,1 0 0,0 0 1,-1 0-1,1 0 0,0-1 0,-1 1 1,1-1-1,0 1 0,0-1 0,0 1 1,-1-1-1,4 0 0,3 1-1,0-1 0,0 0 0,0-1 0,0 1 0,0-1 0,-1-1 0,1 0 0,0 0 0,-1 0 0,1-1 0,-1 0 0,11-6 0,-7 1 0,0 1 0,-1-1 0,0-1 0,0 0 0,-1 0 0,15-19 0,-27 77 0,3-47 0,-1 0 0,1 0 0,0 0 0,0 1 0,0-1 0,0 0 0,0 0 0,0 0 0,0 0 0,1 0 0,-1 0 0,1 0 0,0 0 0,-1 0 0,1 0 0,0 0 0,0-1 0,0 1 0,0 0 0,1 0 0,-1-1 0,2 3 0,1-3 0,-1 1 0,0-1 0,1 0 0,-1 0 0,1-1 0,-1 1 0,1-1 0,-1 1 0,1-1 0,0 0 0,-1-1 0,7 0 0,-2-1 0,1 0 0,-1 0 0,0-1 0,0 0 0,0-1 0,0 0 0,-1 0 0,1-1 0,-1 1 0,0-2 0,0 1 0,-1-1 0,11-12 0,-3 3 0,-1 0 0,-1-2 0,0 0 0,17-33 0,-23 38 0,-2 4 0,0 1 0,0-1 0,-1 0 0,0 1 0,0-2 0,-1 1 0,0 0 0,-1 0 0,1-1 0,-2 1 0,1-15 0,-17 59 0,12-22 0,1 0 0,0 0 0,1 1 0,1-1 0,0 1 0,1-1 0,1 1 0,0-1 0,1 1 0,0-1 0,1 0 0,1 0 0,0 0 0,1-1 0,0 1 0,1-1 0,1 0 0,0 0 0,1-1 0,14 17 0,7 12-75,-29-40-298,-3-2 266,0-1 1,0 0-1,0 0 1,0-1-1,0 1 1,1-1-1,-1 1 1,1-1-1,0 0 1,0 0-1,0 0 1,-3-5-1,-1-1-78,-150-203-279,156 212 474,-1 0 0,1-1 0,0 1 0,-1-1 0,1 1 0,0 0 0,-1-1 0,1 1 1,0-1-1,-1 1 0,1-1 0,0 1 0,0-1 0,0 1 0,-1-1 0,1 1 0,0-1 0,0 1 1,0-1-1,0 1 0,0-1 0,0 1 0,0-1 0,0 1 0,0-1 0,0 1 0,0-1 0,0 1 0,0-1 1,1 1-1,-1-1 0,0 1 0,0-1 0,1 1 0,-1-1 0,0 1 0,0-1 0,1 1 0,-1 0 1,1-1-1,-1 1 0,0 0 0,1-1 0,-1 1 0,1-1 0,33-3 835,46 15 328,-48-3-2431,-16-5-1026,-1 1 0,1-2 0,17 2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1.882"/>
    </inkml:context>
    <inkml:brush xml:id="br0">
      <inkml:brushProperty name="width" value="0.025" units="cm"/>
      <inkml:brushProperty name="height" value="0.025" units="cm"/>
    </inkml:brush>
  </inkml:definitions>
  <inkml:trace contextRef="#ctx0" brushRef="#br0">1 0 19891,'0'0'11851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163"/>
    </inkml:context>
    <inkml:brush xml:id="br0">
      <inkml:brushProperty name="width" value="0.025" units="cm"/>
      <inkml:brushProperty name="height" value="0.025" units="cm"/>
    </inkml:brush>
  </inkml:definitions>
  <inkml:trace contextRef="#ctx0" brushRef="#br0">83 0 19795,'0'0'1388,"-7"10"859,0 1-1770,0 0 0,1 1 1,1 0-1,0 0 0,0 0 0,1 0 0,-4 26 0,-6 68 1749,0 145 0,13-249-2195,1 0 0,0-1 0,0 1 0,0 0 0,1 0-1,-1-1 1,0 1 0,1 0 0,-1-1 0,1 1 0,-1 0-1,1-1 1,0 1 0,0-1 0,0 1 0,0-1 0,1 3-1,0-4-16,-1 1-1,0 0 0,0-1 0,1 0 0,-1 1 0,0-1 0,1 0 1,-1 0-1,0 1 0,1-1 0,-1 0 0,0-1 0,1 1 0,-1 0 1,0 0-1,1 0 0,-1-1 0,0 1 0,0-1 0,1 1 0,-1-1 1,0 1-1,0-1 0,0 0 0,2 0 0,4-4 1,1-1 0,-1 0 0,0 0 0,-1 0 1,1 0-1,-1-1 0,-1 0 0,7-10 0,39-69 29,-43 73-42,27-54-1,-3-1 0,38-115 0,-79 204-2194,-31 47-10442,18-40 3411</inkml:trace>
  <inkml:trace contextRef="#ctx0" brushRef="#br0" timeOffset="1">116 440 16143,'0'0'7207,"0"56"-4388,6-43-609,4-3-961,3-2-865,3-7-288,4-1-96,1 0-1217,1-14-2082,0-3-1986,2-9-3491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3.550"/>
    </inkml:context>
    <inkml:brush xml:id="br0">
      <inkml:brushProperty name="width" value="0.025" units="cm"/>
      <inkml:brushProperty name="height" value="0.025" units="cm"/>
    </inkml:brush>
  </inkml:definitions>
  <inkml:trace contextRef="#ctx0" brushRef="#br0">77 50 6086,'0'-28'10220,"1"10"-6265,-3 36-2756,-4 20-256,-1 0 0,-17 52 1,14-59-118,2-1 0,1 2 1,1-1-1,-2 47 1,8-77-787,0 0 0,0 1 0,0-1 1,0 0-1,0 0 0,0 0 0,0 0 1,1 0-1,-1 0 0,0 0 0,1 0 1,-1 0-1,1 0 0,-1 0 0,1 0 1,-1 0-1,1 0 0,-1 0 0,1 0 1,0 0-1,0 0 0,-1-1 0,1 1 1,0 0-1,0-1 0,0 1 0,0-1 1,0 1-1,0-1 0,0 1 0,0-1 1,0 1-1,0-1 0,0 0 0,0 0 1,0 1-1,0-1 0,1 0 0,-1 0 1,0 0-1,0 0 0,0-1 0,0 1 1,0 0-1,0 0 0,0-1 0,0 1 0,0 0 1,0-1-1,2 0 0,4-2 213,0 0 0,0 0 0,0 0-1,-1-1 1,1 0 0,9-8 0,12-13-154,-1-2-1,-1-1 1,-1 0 0,23-36 0,-35 44-96,-1-1 1,0 0 0,-1 0-1,-2-1 1,0-1 0,-1 1-1,7-39 1,-20 75-3453,-12 19-7329,0-6 1559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3.920"/>
    </inkml:context>
    <inkml:brush xml:id="br0">
      <inkml:brushProperty name="width" value="0.025" units="cm"/>
      <inkml:brushProperty name="height" value="0.025" units="cm"/>
    </inkml:brush>
  </inkml:definitions>
  <inkml:trace contextRef="#ctx0" brushRef="#br0">1 1 17681,'0'0'7431,"9"53"-6214,0-29-288,-2-1-641,7 1-224,3-4-1249,4-2-1634,0-9-1313,0-5-2562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4.371"/>
    </inkml:context>
    <inkml:brush xml:id="br0">
      <inkml:brushProperty name="width" value="0.025" units="cm"/>
      <inkml:brushProperty name="height" value="0.025" units="cm"/>
    </inkml:brush>
  </inkml:definitions>
  <inkml:trace contextRef="#ctx0" brushRef="#br0">183 22 17296,'-9'5'2360,"-16"11"-468,0 1-1,-25 23 1,43-34-1598,0 0 0,1 0 0,0 1 0,0-1 0,0 1 0,1 1 0,0-1 0,1 1 0,0 0 0,0 0 0,0 0 0,1 0 0,-3 11 0,6-18-293,0-1 1,0 0 0,0 0 0,0 0 0,0 1 0,0-1-1,0 0 1,0 0 0,0 1 0,0-1 0,0 0 0,0 0-1,0 1 1,0-1 0,0 0 0,0 0 0,0 1 0,0-1-1,0 0 1,1 0 0,-1 0 0,0 1 0,0-1-1,0 0 1,0 0 0,0 0 0,1 0 0,-1 1 0,0-1-1,0 0 1,0 0 0,1 0 0,-1 0 0,0 0 0,0 1-1,0-1 1,1 0 0,-1 0 0,0 0 0,0 0 0,1 0-1,-1 0 1,0 0 0,0 0 0,1 0 0,15-5 58,12-13 73,50-66 229,-60 61-384,2 1-1,1 1 1,25-20-1,-45 40 5,-1 1 0,0-1 0,1 1-1,-1 0 1,0-1 0,1 1 0,-1 0-1,0-1 1,1 1 0,-1 0 0,1 0-1,-1 0 1,0-1 0,1 1 0,-1 0-1,1 0 1,-1 0 0,1 0 0,-1 0-1,1 0 1,-1 0 0,1 0 0,-1 0-1,1 0 1,-1 0 0,1 0 0,-1 0-1,0 0 1,1 0 0,-1 0 0,1 0-1,-1 1 1,1-1 0,0 17-354,-13 23 243,-16 16 203,21-45 58,0 0 0,1 0 0,1 1-1,0 0 1,1 0 0,0 0 0,0 0-1,-2 21 1,6-33-126,0 0-1,0 1 1,0-1-1,1 1 1,-1-1 0,0 0-1,0 1 1,0-1-1,1 0 1,-1 1-1,0-1 1,0 0-1,1 0 1,-1 1 0,0-1-1,1 0 1,-1 0-1,0 1 1,1-1-1,-1 0 1,0 0-1,1 0 1,-1 0 0,0 1-1,1-1 1,-1 0-1,1 0 1,-1 0-1,0 0 1,1 0-1,-1 0 1,1 0-1,-1 0 1,0 0 0,1 0-1,-1 0 1,1 0-1,-1-1 1,0 1-1,1 0 1,-1 0-1,0 0 1,1 0 0,-1-1-1,0 1 1,1 0-1,-1 0 1,0-1-1,1 1 1,20-12 133,-3-3-64,-1 0 1,31-35-1,18-17 24,-65 66-100,0 0 0,0 0 0,0 0 0,0 0 0,0 0 0,0 0 0,0 0-1,0 0 1,0 1 0,1-1 0,-1 1 0,0-1 0,1 1 0,-1-1 0,0 1 0,1 0 0,-1-1-1,1 1 1,-1 0 0,2 0 0,-2 1-1,-1-1 0,1 1 0,-1 0-1,1-1 1,-1 1 0,1 0 0,-1 0 0,1-1 0,-1 1-1,0 0 1,0 0 0,1 0 0,-1 0 0,0-1 0,0 1-1,0 0 1,0 0 0,0 0 0,0 0 0,0-1 0,0 1-1,0 0 1,-1 1 0,-16 64-87,14-59 88,1 0-45,-5 15 308,9-17 16,7-12 66,30-32 305,34-31-493,-66 65-168,-1 0 0,1 1-1,0 0 1,0 0 0,0 0 0,1 1 0,-1 0 0,1 1-1,15-4 1,-22 6 3,-1 0-1,1-1 0,-1 1 1,1 0-1,-1 0 1,1 0-1,0 0 1,-1 0-1,1 0 1,-1 0-1,1 0 0,-1 0 1,1 1-1,-1-1 1,1 0-1,0 0 1,-1 0-1,1 1 0,-1-1 1,1 0-1,-1 0 1,0 1-1,1-1 1,-1 0-1,1 1 0,-1-1 1,1 1-1,-1-1 1,0 1-1,1-1 1,-1 1-1,0-1 0,0 1 1,1-1-1,-1 1 1,0-1-1,0 2 1,-4 26-46,-20 24 137,18-42-148,-16 37-888,35-55-8799,-2-5 2786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4.712"/>
    </inkml:context>
    <inkml:brush xml:id="br0">
      <inkml:brushProperty name="width" value="0.025" units="cm"/>
      <inkml:brushProperty name="height" value="0.025" units="cm"/>
    </inkml:brush>
  </inkml:definitions>
  <inkml:trace contextRef="#ctx0" brushRef="#br0">76 1 16944,'0'0'4159,"-8"10"-1047,3-4-2750,-39 55 2951,41-56-3174,1-1-1,0 0 1,0 1 0,0-1-1,0 1 1,1-1 0,0 1-1,0 0 1,0 0 0,0 0-1,1 0 1,0-1 0,0 1-1,0 0 1,2 7-1,-2-11-134,1-1-1,-1 1 0,1 0 0,0-1 0,-1 1 0,1-1 0,0 1 0,-1-1 0,1 1 0,0-1 0,0 1 0,0-1 0,-1 0 1,1 1-1,0-1 0,0 0 0,0 0 0,0 0 0,0 0 0,-1 1 0,1-1 0,0 0 0,0-1 0,0 1 0,0 0 0,0 0 0,0 0 1,-1 0-1,3-1 0,25-8 123,-10-2-134,-1 0 0,21-18-1,-30 20-169,1 2 0,1-1 0,-1 1 0,1 1 0,0 0 0,1 0 0,-1 1 0,1 0 0,0 1 0,0 0-1,13-2 1,-23 6 183,-1 0-1,0 0 1,1 0-1,-1 0 0,1 0 1,-1 0-1,1 0 1,-1 0-1,0 0 0,1 0 1,-1 0-1,1 0 1,-1 0-1,0 0 0,1 1 1,-1-1-1,0 0 1,1 0-1,-1 1 0,1-1 1,-1 0-1,0 0 1,0 1-1,1-1 0,-1 0 1,0 1-1,0-1 1,1 0-1,-1 1 0,0-1 1,0 1-1,0-1 1,1 0-1,-1 1 0,0-1 1,0 1-1,0 0 1,-3 22 536,-14 18 635,10-30-1478,-13 26 2074,16-24-4204,2 0-3471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5.292"/>
    </inkml:context>
    <inkml:brush xml:id="br0">
      <inkml:brushProperty name="width" value="0.025" units="cm"/>
      <inkml:brushProperty name="height" value="0.025" units="cm"/>
    </inkml:brush>
  </inkml:definitions>
  <inkml:trace contextRef="#ctx0" brushRef="#br0">30 1 7271,'0'0'20563,"-9"73"-19762,0-39-545,2 1-160,5-1-64,0-5 0,2-4-256,0-5-1217,0-4-929,3-5-449,0-5-1121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5.823"/>
    </inkml:context>
    <inkml:brush xml:id="br0">
      <inkml:brushProperty name="width" value="0.025" units="cm"/>
      <inkml:brushProperty name="height" value="0.025" units="cm"/>
    </inkml:brush>
  </inkml:definitions>
  <inkml:trace contextRef="#ctx0" brushRef="#br0">64 195 10186,'0'0'9806,"-8"-4"-6795,-39-21 326,46 25-3242,0-1 1,1 0-1,-1 1 1,0-1-1,1 0 1,-1 1-1,1-1 1,-1 0-1,1 0 1,0 1-1,-1-1 1,1 0-1,0 0 0,-1 0 1,1 0-1,0 1 1,0-1-1,0 0 1,0 0-1,0 0 1,0 0-1,0 0 1,0 0-1,0 0 1,0 1-1,0-1 1,1 0-1,-1 0 1,0 0-1,0 0 1,1 1-1,-1-1 1,1 0-1,-1 0 1,1 1-1,-1-1 1,1 0-1,0 1 1,-1-1-1,1 0 1,0 1-1,1-2 1,33-28-81,-32 28 198,12-10-73,1 1-1,0 0 1,1 2-1,0 0 1,0 0-1,1 2 1,0 0-1,0 1 1,1 1-1,-1 1 1,1 0-1,0 1 1,1 2-1,25 0 1,-41 1-140,-1 0 0,1 1 0,-1 0 0,1 0 0,-1 0 0,0 0 0,1 0 0,-1 1 0,0-1 0,0 1 0,0 0 0,0 0 0,0 0 0,0 1 0,-1-1 0,1 1 0,-1-1 0,1 1 0,3 5 0,-5-6 0,0 0 0,-1 0 0,1 0 0,0 0 0,-1 0 0,1 1 0,-1-1 0,0 0 0,0 0 0,0 0 0,0 0 0,0 0 0,0 1 0,0-1 0,-1 0 0,1 0 0,-1 0 0,1 0 0,-1 0 0,0 0 0,0 0 0,0 0 0,0 0 0,0 0 0,-1-1 0,1 1 0,0 0 0,-1-1 0,1 1 0,-1-1 0,0 0 0,1 1 0,-3 0 0,-18 12 0,0-2 0,0-1 0,-1 0 0,0-2 0,-1-1 0,0 0 0,-31 4 0,55-12-18,-1 0 1,1 0-1,0 0 1,0 0-1,0 0 1,-1 0-1,1 0 1,0 0-1,0 0 1,0 0-1,-1 0 1,1 0-1,0 0 1,0 0-1,0 0 1,0 0-1,-1 0 0,1 0 1,0 0-1,0 0 1,0 0-1,-1 0 1,1 1-1,0-1 1,0 0-1,0 0 1,0 0-1,0 0 1,-1 0-1,1 0 1,0 1-1,0-1 0,0 0 1,0 0-1,0 0 1,0 0-1,0 1 1,-1-1-1,1 0 1,0 0-1,0 0 1,0 1-1,0-1 1,0 0-1,0 0 1,0 0-1,0 0 1,0 1-1,0-1 0,0 0 1,0 0-1,0 0 1,0 1-1,0-1 1,1 0-1,-1 0 1,14 8-2394,23 3-3121,-7-8 279,2-2-2429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6.163"/>
    </inkml:context>
    <inkml:brush xml:id="br0">
      <inkml:brushProperty name="width" value="0.025" units="cm"/>
      <inkml:brushProperty name="height" value="0.025" units="cm"/>
    </inkml:brush>
  </inkml:definitions>
  <inkml:trace contextRef="#ctx0" brushRef="#br0">142 1 12844,'0'0'9994,"-38"62"-9098,17-23 1,-2 3 64,2-1-288,5-1-257,4-5-31,3-7-225,7-7-96,2-10-256,3-8-1122,9-3-351,2-8-97,-4-14-1409,0-7-3171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6.535"/>
    </inkml:context>
    <inkml:brush xml:id="br0">
      <inkml:brushProperty name="width" value="0.025" units="cm"/>
      <inkml:brushProperty name="height" value="0.025" units="cm"/>
    </inkml:brush>
  </inkml:definitions>
  <inkml:trace contextRef="#ctx0" brushRef="#br0">1 18 18578,'0'0'8904,"64"-14"-7687,-22 12 289,6 1-642,1 1-671,-3 0-161,-1 0-1089,-5 0-2563,-3 0-4291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7.363"/>
    </inkml:context>
    <inkml:brush xml:id="br0">
      <inkml:brushProperty name="width" value="0.025" units="cm"/>
      <inkml:brushProperty name="height" value="0.025" units="cm"/>
    </inkml:brush>
  </inkml:definitions>
  <inkml:trace contextRef="#ctx0" brushRef="#br0">180 0 16976,'0'0'11526,"-5"8"-10950,4-5-489,-19 29 321,19-31-357,0 1 1,1 0 0,-1 0-1,0 0 1,0 0-1,1 0 1,0 0-1,-1 0 1,1 0-1,0 0 1,0 0-1,0 0 1,0 0-1,0 0 1,0 0-1,0 0 1,1 0-1,0 3 1,2-4-23,-1 1 1,1-1 0,0 0-1,-1 0 1,1 0 0,0 0 0,0 0-1,-1-1 1,1 1 0,0-1-1,0 0 1,0 0 0,0 0 0,4 0-1,5 0 27,2 2-52,0-1 0,-1 2 0,1 0 0,-1 1 0,0 0-1,0 1 1,14 7 0,-24-11 4,0 1-1,0 0 0,0-1 1,-1 1-1,1 0 1,0 0-1,-1 0 1,0 1-1,1-1 1,-1 1-1,0-1 0,0 1 1,0 0-1,-1 0 1,1 0-1,-1 0 1,1 0-1,-1 0 1,0 0-1,0 0 1,0 1-1,-1-1 0,1 0 1,-1 0-1,0 1 1,0-1-1,0 0 1,0 1-1,0-1 1,-1 0-1,0 1 1,0-1-1,1 0 0,-2 0 1,-1 5-1,-1-2 47,1 0-1,-1-1 0,0 0 0,-1 0 1,1 0-1,-1 0 0,0 0 1,-1-1-1,1 0 0,-1 0 1,1-1-1,-1 1 0,0-1 0,-10 3 1,-4 2 100,-1 0-1,0-2 1,-25 5 0,41-10-166,-14 2-640,0 0 1,0-1-1,-24 0 0,38-3 385,1 1 1,-1 0-1,1-1 0,0 0 0,-1 0 0,1-1 1,0 1-1,-8-4 0,11 4 143,-1 0-1,1-1 1,-1 1-1,1 0 1,-1-1-1,1 1 1,-1 0-1,1-1 1,0 0-1,0 1 1,0-1-1,0 0 1,0 1-1,0-1 1,1 0 0,-1 0-1,0 0 1,1 0-1,0 0 1,-1-2-1,0-22-6521,1-2-3321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7.703"/>
    </inkml:context>
    <inkml:brush xml:id="br0">
      <inkml:brushProperty name="width" value="0.025" units="cm"/>
      <inkml:brushProperty name="height" value="0.025" units="cm"/>
    </inkml:brush>
  </inkml:definitions>
  <inkml:trace contextRef="#ctx0" brushRef="#br0">1 64 18449,'0'0'6086,"59"-23"-3459,-29 15-1250,6 1-256,6 1-833,2 0-256,-2 1-1409,0 2-2723,-6-2-3363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539"/>
    </inkml:context>
    <inkml:brush xml:id="br0">
      <inkml:brushProperty name="width" value="0.025" units="cm"/>
      <inkml:brushProperty name="height" value="0.025" units="cm"/>
    </inkml:brush>
  </inkml:definitions>
  <inkml:trace contextRef="#ctx0" brushRef="#br0">69 81 9449,'-6'8'6385,"2"-1"-5665,-4 3 295,1 2-1,0-1 0,0 1 1,1 0-1,1 0 0,0 1 0,1-1 1,-6 27-1,10-38-978,0-1 1,0 1-1,0-1 1,0 1-1,0-1 1,0 1-1,0 0 0,1-1 1,-1 1-1,0-1 1,0 1-1,0-1 1,1 1-1,-1-1 0,0 1 1,1-1-1,-1 1 1,0-1-1,1 1 0,-1-1 1,1 0-1,-1 1 1,1-1-1,-1 0 1,1 1-1,-1-1 0,1 0 1,-1 0-1,1 1 1,-1-1-1,1 0 1,-1 0-1,1 0 0,-1 0 1,1 0-1,0 0 1,-1 0-1,1 0 1,-1 0-1,1 0 0,-1 0 1,1 0-1,0 0 1,-1 0-1,1 0 1,-1-1-1,1 1 0,-1 0 1,1 0-1,-1-1 1,1 1-1,29-16 889,-14-1-681,0 0 0,-2-1 0,0 0 0,-1-2 0,0 1 0,-2-2 0,11-24 0,0 2 227,-22 43-475,0 0 0,0-1-1,0 1 1,-1 0 0,1 0-1,0-1 1,0 1 0,0 0 0,1 0-1,-1 0 1,0-1 0,0 1-1,0 0 1,0 0 0,0 0-1,0-1 1,0 1 0,0 0 0,0 0-1,0 0 1,1-1 0,-1 1-1,0 0 1,0 0 0,0 0-1,0 0 1,0 0 0,1-1 0,-1 1-1,0 0 1,0 0 0,0 0-1,1 0 1,-1 0 0,0 0-1,0 0 1,0 0 0,1 0 0,-1 0-1,0 0 1,0 0 0,1 0-1,-1 0 1,0 0 0,0 0-1,0 0 1,1 0 0,-1 0 0,0 0-1,0 0 1,0 0 0,1 0-1,-1 0 1,0 0 0,0 0-1,1 1 1,1 17-134,-6 31 169,-9 26 243,6-41 218,1 2 1,-1 49-1,7-83-480,-1 0 0,1 0 1,0 0-1,0 0 0,1 0 0,-1 0 1,0 0-1,1 1 0,-1-1 0,1 0 1,0-1-1,-1 1 0,1 0 0,0 0 0,0 0 1,0 0-1,1-1 0,-1 1 0,0 0 1,1-1-1,-1 1 0,1-1 0,-1 0 1,1 1-1,0-1 0,-1 0 0,1 0 1,0 0-1,0 0 0,0-1 0,0 1 0,0 0 1,0-1-1,0 1 0,0-1 0,0 0 1,0 1-1,0-1 0,0 0 0,0 0 1,0-1-1,1 1 0,-1 0 0,0-1 1,0 1-1,0-1 0,2-1 0,4 0-278,0 0-1,0-1 1,0 0-1,-1-1 1,1 0 0,-1 0-1,0 0 1,0-1-1,0 0 1,10-10-1,10-24-4543,-5-9-2615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8.075"/>
    </inkml:context>
    <inkml:brush xml:id="br0">
      <inkml:brushProperty name="width" value="0.025" units="cm"/>
      <inkml:brushProperty name="height" value="0.025" units="cm"/>
    </inkml:brush>
  </inkml:definitions>
  <inkml:trace contextRef="#ctx0" brushRef="#br0">51 1 18481,'0'0'10950,"3"14"-9627,1 1-1099,0 0 0,-2 0-1,0 0 1,0 1 0,-2-1-1,0 1 1,0-1-1,-5 25 1,-22 48-224,18-61 0,1-1 0,1 1 0,-4 34 0,11-60 0,0-1 0,0 1 0,0-1 0,0 1 0,0-1 0,0 1 0,0-1 0,0 1 0,0-1 0,0 1 0,0-1 0,0 1 0,1-1 0,-1 0 0,0 1 0,0-1 0,0 1 0,1-1 0,-1 0 0,0 1 0,1-1 0,-1 1 0,0-1 0,1 0 0,-1 1 0,0-1 0,1 0 0,-1 0 0,1 1 0,-1-1 0,0 0 0,1 0 0,-1 0 0,2 1 0,19-3 0,22-17 0,-1-12 0,-1-2 0,-1-2 0,-2-2 0,-2-1 0,-1-2 0,44-65 0,-68 86-2364,-5-1-4908</inkml:trace>
  <inkml:trace contextRef="#ctx0" brushRef="#br0" timeOffset="1">181 316 18930,'0'0'8392,"1"61"-4869,18-50-1601,4-4-1922,8-1 0,-1-1 0,0 5 0,0-2-2562,-10 1-6183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09.879"/>
    </inkml:context>
    <inkml:brush xml:id="br0">
      <inkml:brushProperty name="width" value="0.025" units="cm"/>
      <inkml:brushProperty name="height" value="0.025" units="cm"/>
    </inkml:brush>
  </inkml:definitions>
  <inkml:trace contextRef="#ctx0" brushRef="#br0">69 8 7719,'0'0'18514,"2"12"-16603,0 19-1321,-1 1 1,-1-1-1,-2 0 1,-10 53-1,-48 306-729,67-414 227,0 1 0,17-34 0,-2 5 6,-12 23-66,26-67-7,96-181-1,-128 270-35,0 0-1,1 0 0,0 1 0,0-1 0,1 1 1,9-7-1,-15 12 9,1 1 0,0-1 1,0 0-1,0 0 1,0 1-1,1-1 0,-1 1 1,0-1-1,0 1 0,0-1 1,0 1-1,0 0 0,1 0 1,-1-1-1,0 1 0,0 0 1,1 0-1,-1 0 0,0 0 1,0 0-1,0 1 0,1-1 1,-1 0-1,0 0 1,0 1-1,0-1 0,0 1 1,1-1-1,-1 1 0,0 0 1,0-1-1,0 1 0,0 0 1,0 0-1,-1-1 0,1 1 1,0 0-1,0 0 0,0 0 1,-1 0-1,1 0 0,-1 0 1,1 1-1,-1-1 1,1 0-1,-1 0 0,1 0 1,-1 0-1,0 2 0,3 4 7,-1 0 1,0-1-1,-1 1 0,0 0 0,0 0 0,0-1 0,-1 1 0,0 0 0,0 0 1,-1 0-1,0 0 0,0 0 0,0-1 0,-1 1 0,0 0 0,-1-1 0,1 1 1,-1-1-1,0 0 0,-1 0 0,1 0 0,-1-1 0,-1 1 0,-6 7 1,-8 6 303,-1 0 1,-1-2 0,0 0-1,-43 25 1,64-42-305,-4 4 21,-1-1 1,0 0-1,1 0 1,-1 0-1,-1-1 0,1 0 1,0 0-1,0 0 0,-1 0 1,1-1-1,-1 0 0,1 0 1,-12 0-1,16-2-43,1 1 1,-1-1-1,0 1 1,1-1-1,-1 1 0,1-1 1,-1 1-1,1-1 0,0 0 1,-1 1-1,1-1 1,-1 0-1,1 1 0,0-1 1,0 0-1,-1 0 1,1 1-1,0-1 0,0 0 1,0 0-1,0 1 1,0-1-1,0 0 0,0 0 1,0 1-1,0-1 0,0 0 1,0 0-1,1 1 1,-1-1-1,0 0 0,0 1 1,1-1-1,-1 0 1,1-1-1,13-26-2109,-4 15-236,0 1 1,2 0 0,13-12 0,12-7-6368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0.235"/>
    </inkml:context>
    <inkml:brush xml:id="br0">
      <inkml:brushProperty name="width" value="0.025" units="cm"/>
      <inkml:brushProperty name="height" value="0.025" units="cm"/>
    </inkml:brush>
  </inkml:definitions>
  <inkml:trace contextRef="#ctx0" brushRef="#br0">78 38 18449,'0'0'3599,"-3"8"-1331,-18 43 506,11-33-2266,2 1-1,0 1 0,1-1 1,1 1-1,1 0 1,-4 32-1,31-75 1618,-15 4-2125,0 0 0,-2 0 0,0 0 0,-1-1 0,-1 1 0,-1-1 0,0 0 0,-2-23 0,2 42 0,1 0 0,-1 0 0,1 1 0,-1-1 0,1 0 0,0 1 0,-1 0 0,1 0 0,0 0 0,3 0 0,-2 0 0,52-10-2633,0-7-6430,-23 5-7652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0.937"/>
    </inkml:context>
    <inkml:brush xml:id="br0">
      <inkml:brushProperty name="width" value="0.025" units="cm"/>
      <inkml:brushProperty name="height" value="0.025" units="cm"/>
    </inkml:brush>
  </inkml:definitions>
  <inkml:trace contextRef="#ctx0" brushRef="#br0">102 203 5285,'0'0'4879,"9"-8"-843,-6 6-3910,48-46 5089,-48 45-4602,0-1 0,0 0 0,0-1 0,-1 1 0,1 0 0,-1-1 0,0 0 0,0 1 0,-1-1 0,1 0 0,-1 0 0,0 0 0,0-9 0,-1 13-534,0-1 0,-1 1 0,1 0 0,0 0 0,-1-1 0,0 1 0,1 0 0,-1 0 1,0 0-1,1 0 0,-1 0 0,0 0 0,0 0 0,0 0 0,0 0 0,0 0 0,0 0 0,0 1 1,0-1-1,0 0 0,0 1 0,0-1 0,-1 1 0,1-1 0,0 1 0,0-1 0,-1 1 0,1 0 1,0 0-1,-1 0 0,1 0 0,0 0 0,0 0 0,-1 0 0,1 0 0,-3 1 0,-2-1-30,0 1-1,0-1 1,0 1 0,0 1-1,0-1 1,1 1-1,-8 3 1,6-1-51,-1 2-1,1-1 1,0 0 0,0 1 0,1 1 0,0-1-1,0 1 1,0 0 0,1 0 0,0 1 0,0-1 0,1 1-1,0 0 1,1 1 0,-1-1 0,2 1 0,-1-1-1,1 1 1,0 0 0,1 0 0,-1 12 0,2-20-2,1 1 1,-1-1 0,0 0-1,0 0 1,0 0 0,1 0-1,-1 1 1,1-1 0,-1 0 0,1 0-1,-1 0 1,1 0 0,-1 0-1,1 0 1,0 0 0,0 0-1,0 0 1,-1-1 0,1 1-1,0 0 1,0 0 0,0-1-1,0 1 1,0 0 0,2 0-1,1 0 8,0 0-1,-1 0 0,1 0 1,0-1-1,-1 1 0,1-1 0,0 0 1,6-1-1,0 0 19,0 0 0,-1-1 0,1-1-1,-1 1 1,1-2 0,9-4 0,-6 1 72,0-1-1,0-1 1,-1 0 0,0 0 0,-1-1 0,18-20-1,-24 24-56,-1 1 0,0-1 0,0 0-1,0 0 1,-1-1 0,0 1 0,0-1-1,-1 0 1,0 1 0,0-1 0,0 0-1,-1 0 1,0-1 0,-1 1 0,1 0-1,-2-10 1,1 15-49,0 1 0,0-1 0,-1 0 0,1 0 0,-1 1 0,1-1 0,-1 0 1,0 1-1,0-1 0,0 0 0,0 1 0,0-1 0,0 1 0,0 0 0,0-1 0,0 1 0,-1 0 0,1 0 0,0 0 0,-1-1 0,1 2 0,-1-1 0,0 0 1,1 0-1,-1 0 0,0 1 0,1-1 0,-1 1 0,0-1 0,0 1 0,1 0 0,-1 0 0,0-1 0,-3 2 0,2-1-31,0 0 0,0 0 1,0 0-1,0 1 0,0 0 0,0 0 0,0-1 0,0 2 0,1-1 0,-1 0 0,0 0 0,0 1 0,1 0 1,-1-1-1,1 1 0,0 0 0,-1 0 0,1 1 0,-3 2 0,3-1-305,-1 0 0,1 0 1,0 1-1,0-1 0,0 0 0,0 1 0,1 0 1,0-1-1,0 1 0,0 0 0,1-1 0,-1 9 0,1-12 25,1 1 1,-1 0-1,1 0 0,-1-1 0,1 1 0,-1 0 0,1-1 0,0 1 0,0-1 0,0 1 1,0-1-1,0 1 0,0-1 0,0 1 0,1-1 0,-1 0 0,0 0 0,1 0 0,-1 0 1,1 0-1,-1 0 0,1 0 0,0 0 0,-1 0 0,1-1 0,0 1 0,-1-1 0,1 1 1,0-1-1,0 0 0,-1 0 0,1 0 0,0 0 0,2 0 0,21 1-5512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1.577"/>
    </inkml:context>
    <inkml:brush xml:id="br0">
      <inkml:brushProperty name="width" value="0.025" units="cm"/>
      <inkml:brushProperty name="height" value="0.025" units="cm"/>
    </inkml:brush>
  </inkml:definitions>
  <inkml:trace contextRef="#ctx0" brushRef="#br0">142 146 11627,'-8'11'3123,"-11"14"-1685,-49 71 1295,61-85-2291,0 0 0,1 0 0,0 1 0,1 0 0,1 0 0,-7 25 0,11-36-435,0-1 0,0 1-1,0 0 1,0-1-1,0 1 1,0 0-1,0-1 1,0 1-1,0 0 1,0-1-1,0 1 1,1 0-1,-1-1 1,0 1-1,1 0 1,-1-1-1,0 1 1,1-1-1,-1 1 1,0 0-1,1-1 1,-1 1-1,1-1 1,-1 1-1,1-1 1,-1 0-1,1 1 1,0-1-1,-1 0 1,1 1-1,-1-1 1,1 0-1,0 1 1,-1-1-1,1 0 1,0 0-1,0 0 1,-1 0 0,1 0-1,0 0 1,-1 0-1,1 0 1,0 0-1,-1 0 1,1 0-1,0 0 1,-1 0-1,1-1 1,0 1-1,-1 0 1,1 0-1,0-1 1,39-16 523,-19 0-123,0-1 1,-1-1-1,-1 0 1,-1-1-1,-1-1 1,-1-1-1,0-1 1,-2 0-1,-1 0 1,-1-2-1,-1 0 1,0 0-1,-3 0 1,10-40-1,-18 53-618,-3 10 54,-13 22-18,-23 46 217,36-60-10,-7 12 179,0 1-1,1 0 1,1 0 0,1 1 0,0 0 0,2 0 0,0 1 0,2 0-1,-2 25 1,5-44-203,0 0 0,0 0-1,0 0 1,0 0 0,1 0-1,-1 0 1,1 0 0,0 0-1,-1 0 1,1-1 0,0 1-1,0 0 1,0 0 0,0-1-1,0 1 1,1 0-1,-1-1 1,0 1 0,1-1-1,-1 0 1,1 1 0,-1-1-1,1 0 1,0 0 0,0 0-1,-1 0 1,1 0 0,0-1-1,0 1 1,0 0 0,0-1-1,0 0 1,0 1 0,0-1-1,0 0 1,0 0 0,0 0-1,0 0 1,0 0 0,2-1-1,4 0 39,0 0-1,-1 0 1,1-1-1,0 0 1,-1 0-1,0-1 1,0 0-1,0 0 1,11-7-1,-8 3-7,0-1 0,0 0-1,-1 0 1,0-1 0,-1-1 0,0 1 0,0-1-1,-1-1 1,0 1 0,-1-1 0,0-1-1,8-21 1,-40 92-729,21-50 744,-1 1 1,2-1 0,0 1-1,0 0 1,1 0-1,0 0 1,0 0 0,1 1-1,1-1 1,0 0 0,0 20-1,1-29-41,1 0 0,-1 0 0,1 0 0,-1 0 0,1 0 0,-1 1 0,1-1-1,0 0 1,-1 0 0,1-1 0,0 1 0,0 0 0,0 0 0,0 0 0,0 0 0,0-1 0,0 1 0,0 0 0,0-1-1,0 1 1,0-1 0,0 1 0,1-1 0,-1 0 0,0 1 0,0-1 0,0 0 0,1 0 0,-1 0 0,0 0 0,0 0-1,1 0 1,-1 0 0,0-1 0,0 1 0,0 0 0,1 0 0,-1-1 0,0 1 0,0-1 0,2-1 0,4 0 47,-1 0-1,1-1 1,-1 0 0,0 0 0,0-1 0,8-5 0,7-12-59,0-1 0,-1-1 0,-1 0 0,-2-2 0,0 0 0,15-32 0,-32 57 0,-26 62-259,23-54 129,1 0 1,-1 0-1,1 0 1,1 0 0,0 0-1,0 1 1,0-1-1,1 0 1,2 17 0,-1-23-266,0 0 0,0 0 1,0 0-1,1 0 0,-1 0 1,1 0-1,-1 0 0,1-1 1,0 1-1,0 0 0,-1-1 1,1 0-1,0 1 0,0-1 1,1 0-1,-1 0 1,0 0-1,0 0 0,0-1 1,1 1-1,-1-1 0,0 1 1,1-1-1,-1 0 0,1 0 1,3 0-1,22 1-4853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1.934"/>
    </inkml:context>
    <inkml:brush xml:id="br0">
      <inkml:brushProperty name="width" value="0.025" units="cm"/>
      <inkml:brushProperty name="height" value="0.025" units="cm"/>
    </inkml:brush>
  </inkml:definitions>
  <inkml:trace contextRef="#ctx0" brushRef="#br0">26 30 18385,'0'0'11200,"9"-4"-10895,-6 2-283,5-2 58,0 0 1,1 0 0,-1 1 0,13-3-1,-20 6-75,1-1-1,-1 1 1,0-1-1,1 1 1,-1 0-1,0 0 1,1 0-1,-1 0 1,1 0-1,-1 0 1,0 0-1,1 0 1,-1 0-1,1 0 1,-1 1-1,0-1 1,1 1-1,-1-1 1,0 1-1,0-1 1,1 1-1,-1 0 1,0 0-1,0 0 1,0 0-1,0-1 1,0 1-1,0 0 1,0 1-1,0-1 1,0 0-1,-1 0 1,1 0-1,0 0 1,-1 1-1,1-1 1,-1 0-1,1 1 1,-1-1-1,1 0 1,-1 1-1,0 2 1,0 1 25,0 0 1,0 1-1,0-1 1,-1 0-1,0 0 1,0 1-1,0-1 1,-1 0-1,0 0 1,0 0-1,0 0 1,-4 6-1,-43 53 808,42-57-753,0 1 1,0-1-1,1 1 0,0 1 1,0-1-1,1 1 0,0 0 1,0 0-1,1 1 0,1-1 1,-5 20-1,8-29-85,0 1 0,0 0 0,0-1 0,0 1 0,0 0 0,0 0 0,0-1 0,0 1 0,0 0 0,1-1 0,-1 1 0,0 0 0,0-1 0,1 1 0,-1-1 0,0 1 0,1 0 0,-1-1 0,1 1 0,-1-1 0,1 1 0,-1-1 0,1 1 0,-1-1 0,1 0 0,0 1 0,-1-1 0,1 0 0,0 1 0,-1-1 0,2 0 0,31 3 0,-23-4 0,1-1 0,-1 0 0,21-6 0,-16 1-529,0 0 0,-1-1 1,15-11-1,-25 17 283,-1 0 0,0 0 0,0-1 1,0 1-1,0-1 0,0 0 0,-1 0 0,1 0 1,-1 0-1,0 0 0,0 0 0,0-1 1,0 1-1,-1-1 0,1 0 0,-1 1 0,0-1 1,1-7-1,-4-2-5989,-7 2-2077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2.277"/>
    </inkml:context>
    <inkml:brush xml:id="br0">
      <inkml:brushProperty name="width" value="0.025" units="cm"/>
      <inkml:brushProperty name="height" value="0.025" units="cm"/>
    </inkml:brush>
  </inkml:definitions>
  <inkml:trace contextRef="#ctx0" brushRef="#br0">1 10 15375,'0'0'15118,"64"21"-14926,-34-21-160,-1 0-961,-2-4-2338,2-6-2210,-4-7-4997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2.791"/>
    </inkml:context>
    <inkml:brush xml:id="br0">
      <inkml:brushProperty name="width" value="0.025" units="cm"/>
      <inkml:brushProperty name="height" value="0.025" units="cm"/>
    </inkml:brush>
  </inkml:definitions>
  <inkml:trace contextRef="#ctx0" brushRef="#br0">90 107 18321,'0'0'3155,"-4"9"-453,-52 118 2960,49-109-5179,2 1 1,0-1-1,1 1 1,0 1-1,0 31 0,4-50-484,0 0 0,-1 0 0,1 0 0,1 0 0,-1 0 0,0 0 0,0 0-1,0-1 1,0 1 0,1 0 0,-1 0 0,0 0 0,1 0 0,-1 0 0,1-1 0,-1 1 0,1 0-1,-1 0 1,1-1 0,-1 1 0,1 0 0,0-1 0,0 1 0,-1-1 0,1 1 0,0-1-1,0 1 1,-1-1 0,1 1 0,0-1 0,0 0 0,0 0 0,0 1 0,0-1 0,0 0 0,-1 0-1,1 0 1,0 0 0,0 0 0,0 0 0,0 0 0,0 0 0,0 0 0,0 0 0,0-1-1,-1 1 1,1 0 0,0-1 0,0 1 0,1-1 0,2-1-205,0 1-1,0-1 1,0 0 0,0 0-1,-1-1 1,1 1 0,-1-1 0,1 1-1,5-7 1,-3-1-987,0 1-1,-1-1 1,0 0-1,-1-1 1,0 1-1,0-1 1,-1 0-1,0 1 1,-1-1-1,-1-1 1,1 1-1,-2 0 1,0 0 0,0 0-1,-2-14 1,2 25 1289,0 0 0,0 0 0,0 0 0,0-1 0,0 1 0,0 0 0,0 0 1,0 0-1,0 0 0,0-1 0,0 1 0,0 0 0,0 0 0,-1 0 1,1-1-1,0 1 0,0 0 0,0 0 0,0 0 0,0 0 0,0-1 0,0 1 1,-1 0-1,1 0 0,0 0 0,0 0 0,0 0 0,0 0 0,0-1 1,-1 1-1,1 0 0,0 0 0,0 0 0,0 0 0,-1 0 0,1 0 0,0 0 1,0 0-1,0 0 0,0 0 0,-1 0 0,1 0 0,0 0 0,0 0 1,0 0-1,-1 0 0,1 0 0,-7 10 1794,-2 17-574,9-25-1221,0 0 0,0 0-1,0 0 1,0 0 0,0 0 0,0 0-1,1 0 1,-1 0 0,1 0-1,-1 0 1,1 0 0,0 0 0,0 0-1,0-1 1,0 1 0,0 0-1,0 0 1,0-1 0,0 1-1,1-1 1,-1 1 0,3 1 0,0-1 73,-1-1 0,0 1 0,0-1 0,0 0 0,1 0 0,-1 0 0,0 0 0,1 0 0,-1-1 0,1 0 0,-1 0 0,6 0 0,-1 0 248,1-1 0,-1-1 0,0 1 1,0-1-1,1 0 0,-1-1 1,-1 0-1,1-1 0,0 1 1,12-10-1,-16 11-278,1-1 0,-1 0 1,-1-1-1,1 1 0,0-1 0,-1 0 0,0 0 0,0 0 1,0 0-1,0-1 0,-1 1 0,1-1 0,-1 1 0,0-1 1,-1 0-1,2-6 0,-4 11-149,0-1 0,-1 1-1,1-1 1,0 1 0,-1 0 0,1 0 0,-1 0-1,1 0 1,0 0 0,-1 0 0,1 0-1,-1 0 1,1 0 0,0 1 0,-1-1 0,1 0-1,0 1 1,-1-1 0,0 2 0,-6 2 31,1 0 0,0 1 0,0 0 0,1 0 0,0 1 0,0 0 0,0 0 0,0 0 0,1 1 0,0-1 0,1 1 0,-1 1 0,1-1 0,1 0 0,-6 15 0,9-21-12,1 0 0,-1 1 0,0-1 0,1 0 0,-1 0 0,0 0 0,1 0 1,-1 0-1,1 0 0,0-1 0,-1 1 0,1 0 0,0 0 0,-1 0 0,1 0 0,0-1 0,0 1 0,0 0 0,0-1 0,-1 1 0,1-1 0,0 1 0,0-1 0,0 1 1,0-1-1,0 0 0,1 0 0,-1 1 0,0-1 0,0 0 0,0 0 0,0 0 0,0 0 0,0 0 0,1 0 0,52 0 116,-39-1-106,144-6 105,-158 7-97,0-1-1,-1 0 1,1 0 0,0 1-1,-1-1 1,1 0-1,-1 0 1,1 0-1,-1 0 1,1 0 0,-1 0-1,0 0 1,1 0-1,-1 0 1,0 0 0,0 0-1,0 0 1,0 0-1,0 0 1,0 0-1,0 0 1,0 0 0,0 0-1,0 0 1,-1 0-1,1 0 1,0 0-1,-1 0 1,0-2 0,-9-34 685,5 22-711,0 0 0,1-1 0,0 0 0,2 0 0,0 0 0,0-1 0,2 1 0,0 0 0,2-22 0,-1 37-39,-1 0-1,0 0 1,1 0-1,-1 0 1,0 0-1,1 0 1,-1 0-1,1 0 1,0 0 0,-1 0-1,1 0 1,0 0-1,-1 1 1,1-1-1,0 0 1,0 0-1,0 1 1,0-1-1,-1 1 1,1-1 0,0 1-1,0-1 1,0 1-1,2-1 1,28-2-2340,-29 4 2124,0-1 0,0 0 1,0 0-1,0 0 0,0 0 1,0 0-1,0 0 0,0-1 1,0 1-1,0-1 0,0 0 1,0 1-1,0-1 0,3-2 1,-3-11-11987,-2 3-1100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133"/>
    </inkml:context>
    <inkml:brush xml:id="br0">
      <inkml:brushProperty name="width" value="0.025" units="cm"/>
      <inkml:brushProperty name="height" value="0.025" units="cm"/>
    </inkml:brush>
  </inkml:definitions>
  <inkml:trace contextRef="#ctx0" brushRef="#br0">0 0 17809,'0'0'6182,"61"42"-20436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476"/>
    </inkml:context>
    <inkml:brush xml:id="br0">
      <inkml:brushProperty name="width" value="0.025" units="cm"/>
      <inkml:brushProperty name="height" value="0.025" units="cm"/>
    </inkml:brush>
  </inkml:definitions>
  <inkml:trace contextRef="#ctx0" brushRef="#br0">1 202 18770,'0'0'13228,"13"-5"-12592,11-6-581,0 0 1,43-28-1,-61 35-56,0 0-1,-1 0 0,1 0 1,-1 0-1,0-1 0,0 0 1,-1 0-1,1 0 0,-1-1 1,0 1-1,-1-1 0,1 0 1,-1 0-1,0 0 0,-1-1 1,0 1-1,0-1 0,0 1 1,1-11-1,-3 17 2,0-1 0,0 0 0,0 1 0,0-1 0,0 0 0,0 0 0,0 1 0,0-1 0,-1 0 0,1 1 0,0-1 0,0 0 0,-1 1 0,1-1 0,-1 1 0,1-1 0,0 0 0,-1 1 0,1-1 0,-1 1 0,1-1 0,-1 1 0,1 0 0,-1-1 0,0 1 0,1-1 0,-1 1 0,1 0 0,-1 0 0,0-1 0,1 1 0,-1 0 0,0 0 0,0 0 0,1 0 0,-1-1 0,0 1 0,1 0 0,-1 0 0,0 1 0,1-1 0,-1 0 0,0 0 0,0 0 0,1 0 0,-1 1 0,0-1 0,1 0 0,-1 0 0,1 1 0,-1-1 0,0 1 0,-34 20 0,27-13 0,1-1 0,-1 1 0,2 0 0,-1 0 0,1 1 0,1 0 0,-1 0 0,2 0 0,-1 1 0,1-1 0,1 1 0,-1 0 0,2 1 0,0-1 0,0 0 0,-1 18 0,4-26 0,-1 0 0,1 0 0,0 0 0,0 0 0,0 0 0,0 0 0,0 0 0,0-1 0,0 1 0,1 0 0,-1-1 0,1 1 0,-1-1 0,1 0 0,-1 1 0,1-1 0,0 0 0,0 0 0,-1 0 0,1 0 0,0 0 0,0-1 0,0 1 0,0 0 0,0-1 0,0 0 0,0 1 0,1-1 0,-1 0 0,0 0 0,2 0 0,9 1 0,0-1 0,0 0 0,24-4 0,-19-1 0,0 0 0,-1-1 0,0-1 0,17-9 0,-22 10 0,1 0 0,0 0 0,0 1 0,0 1 0,1 0 0,-1 0 0,26-1 0,-38 5 0,-1 1 0,1-1 0,-1 1 0,1-1 0,0 1 0,-1 0 0,1 0 0,-1-1 0,0 1 0,1 0 0,-1 0 0,0-1 0,1 1 0,-1 0 0,0 0 0,0 0 0,1-1 0,-1 1 0,0 0 0,0 0 0,0 0 0,0 0 0,0 0 0,-1-1 0,1 3 0,-2 30 0,2-27 0,-1-4 0,1-1 0,0 0 0,0 0 0,0 1 0,-1-1 0,1 0 0,0 1 0,1-1 0,-1 0 0,0 1 0,0-1 0,1 0 0,-1 1 0,0-1 0,1 0 0,-1 0 0,1 0 0,0 1 0,-1-1 0,1 0 0,0 0 0,0 0 0,0 0 0,0 0 0,0 0 0,0 0 0,0-1 0,0 1 0,1 1 0,3-1 0,0-1 0,-1 1 0,1-1 0,0 0 0,0 0 0,-1 0 0,9-2 0,47-8-4037,22-2-8176,-63 12-1037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0:52.949"/>
    </inkml:context>
    <inkml:brush xml:id="br0">
      <inkml:brushProperty name="width" value="0.025" units="cm"/>
      <inkml:brushProperty name="height" value="0.025" units="cm"/>
    </inkml:brush>
  </inkml:definitions>
  <inkml:trace contextRef="#ctx0" brushRef="#br0">22 236 9865,'0'0'7554,"10"-3"-7431,83-11 215,0 4-1,112 1 1,-50 3 1457,282 1 28,94-7-411,299-22 648,-650 31-2049,513-38 270,125-2 970,-69 31-1534,-4 17-832,-564 0 987,-584 4-399,-5 2 707,-863-40-832,1267 28 650,-819-42-358,2 62-399,135 47-1003,6 37 1554,89 52-1996,582-152 2208,6-3-1,-1 1-1,1 0 1,0-1-1,1 1 1,-1 1-1,0-1 1,0 0 0,0 1-1,1-1 1,-1 1-1,1 0 1,-1 0-1,1 0 1,-4 5-1,6-7-5,0 1-1,0 0 0,0-1 0,0 1 0,0 0 0,0-1 0,0 1 1,0 0-1,1-1 0,-1 1 0,0-1 0,0 1 0,1 0 1,-1-1-1,1 1 0,-1-1 0,0 1 0,1-1 0,-1 1 0,1-1 1,-1 1-1,1-1 0,-1 0 0,1 1 0,-1-1 0,1 0 1,0 1-1,-1-1 0,1 0 0,0 0 0,-1 1 0,1-1 0,0 0 1,-1 0-1,2 0 0,29 8 108,-28-7-91,89 11 123,0-3 0,165-7 0,-142-3-74,1311-30 116,-746 10-132,956 8 412,-606 10-105,-839 2-88,340-48-1,-509 45-252,52-11 13,-70 14-26,1-1 1,-1 1 0,0-1-1,0 0 1,0 0-1,0 0 1,0 0 0,0-1-1,-1 1 1,1-1 0,-1 0-1,6-6 1,-9 8-8,1 1 0,-1 0 0,0-1 0,0 1 0,1-1 0,-1 1 0,0-1 0,0 1 0,0-1 0,1 0 0,-1 1 0,0-1 0,0 1 0,0-1 0,0 1 0,0-1 0,0 1 0,0-1 0,0 1 0,-1-1 0,1 0 0,0 1 0,0-1 0,0 1 0,-1-1 0,1 1 0,0-1 0,0 1 0,-1-1 0,1 1 0,0 0 0,-1-1 0,1 1 0,-1-1 0,1 1 0,0 0 0,-2-1 0,-9-5-434,0 0 0,-1 0 0,0 2 0,0-1 0,-1 2 0,1 0 0,-20-3 0,17 3-186,-106-20-4220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7.866"/>
    </inkml:context>
    <inkml:brush xml:id="br0">
      <inkml:brushProperty name="width" value="0.025" units="cm"/>
      <inkml:brushProperty name="height" value="0.025" units="cm"/>
    </inkml:brush>
  </inkml:definitions>
  <inkml:trace contextRef="#ctx0" brushRef="#br0">48 0 9769,'0'0'18765,"-1"15"-17927,-19 159 1443,8-96-1999,-2 113 0,14-187-336,0-1 0,0 0 0,0 1 0,1-1 0,-1 0 0,1 1 0,0-1 0,0 0-1,0 0 1,0 0 0,1 1 0,-1-2 0,1 1 0,-1 0 0,1 0 0,0 0 0,1-1 0,-1 1 0,0-1 0,1 0 0,-1 1 0,1-1-1,0 0 1,-1-1 0,1 1 0,4 1 0,23 1-3543,4-16-3331,-5-8-1869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3.851"/>
    </inkml:context>
    <inkml:brush xml:id="br0">
      <inkml:brushProperty name="width" value="0.025" units="cm"/>
      <inkml:brushProperty name="height" value="0.025" units="cm"/>
    </inkml:brush>
  </inkml:definitions>
  <inkml:trace contextRef="#ctx0" brushRef="#br0">0 0 11499,'0'0'21012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4.489"/>
    </inkml:context>
    <inkml:brush xml:id="br0">
      <inkml:brushProperty name="width" value="0.025" units="cm"/>
      <inkml:brushProperty name="height" value="0.025" units="cm"/>
    </inkml:brush>
  </inkml:definitions>
  <inkml:trace contextRef="#ctx0" brushRef="#br0">0 7 9353,'0'0'16816,"85"5"-15151,-39-10-864,4 4-705,4-1-96,-1 2-1441,-8 0-1922,-9-1-2339,-9-1-3587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4.844"/>
    </inkml:context>
    <inkml:brush xml:id="br0">
      <inkml:brushProperty name="width" value="0.025" units="cm"/>
      <inkml:brushProperty name="height" value="0.025" units="cm"/>
    </inkml:brush>
  </inkml:definitions>
  <inkml:trace contextRef="#ctx0" brushRef="#br0">0 46 17489,'0'0'7975,"82"-7"-7206,-28-3 416,3 2-160,6 1-833,-3 2-224,-4 2-1345,-6 3-1762,-8-1-2210,-11-3-4485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5.187"/>
    </inkml:context>
    <inkml:brush xml:id="br0">
      <inkml:brushProperty name="width" value="0.025" units="cm"/>
      <inkml:brushProperty name="height" value="0.025" units="cm"/>
    </inkml:brush>
  </inkml:definitions>
  <inkml:trace contextRef="#ctx0" brushRef="#br0">237 0 17809,'0'0'11659,"57"46"-11083,-45-20 97,-5 5-321,-7 5-256,0 4-31,-19 3-1,-12 4-64,-8 0-129,-10-1-223,1-2-481,0-9-992,5-8-1923,8-13-3811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5.824"/>
    </inkml:context>
    <inkml:brush xml:id="br0">
      <inkml:brushProperty name="width" value="0.025" units="cm"/>
      <inkml:brushProperty name="height" value="0.025" units="cm"/>
    </inkml:brush>
  </inkml:definitions>
  <inkml:trace contextRef="#ctx0" brushRef="#br0">0 0 5990,'0'0'16292,"1"10"-15395,1 267 4140,-2-175-12700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6.163"/>
    </inkml:context>
    <inkml:brush xml:id="br0">
      <inkml:brushProperty name="width" value="0.025" units="cm"/>
      <inkml:brushProperty name="height" value="0.025" units="cm"/>
    </inkml:brush>
  </inkml:definitions>
  <inkml:trace contextRef="#ctx0" brushRef="#br0">26 86 12139,'0'0'12588,"-26"-53"-10698,35 47-1025,18-2-192,13 3 223,7-3-415,9 3-225,5 4-64,-1 1-160,-4 0 0,-5 1-608,-10 8-1826,-10-1-2787,-11-3-4677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7.388"/>
    </inkml:context>
    <inkml:brush xml:id="br0">
      <inkml:brushProperty name="width" value="0.025" units="cm"/>
      <inkml:brushProperty name="height" value="0.025" units="cm"/>
    </inkml:brush>
  </inkml:definitions>
  <inkml:trace contextRef="#ctx0" brushRef="#br0">14 56 6951,'-8'0'4804,"3"0"5061,16-1-8327,6-3-161,7-1-320,7 0 32,1 0-256,4 1-577,0 0-256,0 0-288,-1 0-1378,-2 0-992,-7-2-1986,-4-3-3204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7.996"/>
    </inkml:context>
    <inkml:brush xml:id="br0">
      <inkml:brushProperty name="width" value="0.025" units="cm"/>
      <inkml:brushProperty name="height" value="0.025" units="cm"/>
    </inkml:brush>
  </inkml:definitions>
  <inkml:trace contextRef="#ctx0" brushRef="#br0">16 87 13357,'0'0'4591,"-2"10"-3123,-3 12-124,2 0 0,0 0 0,1 36-1,2-58-1286,0 1 0,0 0 0,0 0-1,0-1 1,0 1 0,0 0-1,0-1 1,0 1 0,1 0 0,-1 0-1,0-1 1,1 1 0,-1 0-1,0-1 1,1 1 0,-1-1 0,0 1-1,1 0 1,-1-1 0,1 1-1,-1-1 1,1 1 0,0-1 0,-1 0-1,1 1 1,-1-1 0,1 1-1,0-1 1,-1 0 0,2 1 0,23-7 1284,-19 2-1171,1 0 0,-1 0 1,0-1-1,-1 0 0,8-7 1,-9 7-90,1-1 0,-1 1 0,0-1 0,0-1 0,-1 1-1,0-1 1,0 1 0,0-1 0,-1 0 0,0 0 0,1-8 0,-3 15-107,-7 27-289,5-23 345,0 1 20,0 0-1,0-1 1,0 1-1,1 0 1,0 1-1,0-1 1,0 0-1,0 0 1,1 0-1,0 1 1,1 8-1,2-13 40,-1 0-1,1-1 1,0 1 0,0-1-1,0 0 1,0 0 0,0 0-1,0-1 1,0 1-1,0-1 1,0 1 0,0-1-1,0 0 1,4-2-1,49-25 734,-48 23-822,0 0-1,0 1 1,1-1-1,-1 2 1,1-1 0,0 1-1,0 1 1,0-1-1,0 2 1,17-2-1,-25 3 3,0 0-1,-1 0 0,1 1 1,0-1-1,0 0 0,-1 1 0,1-1 1,0 1-1,-1-1 0,1 1 1,0 0-1,-1-1 0,1 1 1,-1-1-1,1 1 0,-1 0 1,1-1-1,-1 1 0,1 0 1,-1 0-1,0 0 0,1-1 1,-1 1-1,0 0 0,0 0 1,1 0-1,-1 0 0,0-1 1,0 1-1,0 0 0,0 1 1,-1 34 184,1-25-31,12-39-85,32-142-70,-44 170-69,0-1 0,0 0 0,0 0 0,1 0 0,-1 1 0,0-1 0,1 0 0,-1 0 0,0 1 0,1-1-1,-1 0 1,1 1 0,-1-1 0,1 1 0,0-1 0,-1 0 0,1 1 0,0-1 0,-1 1 0,1 0 0,0-1 0,-1 1 0,1-1 0,0 1 0,0 0 0,0 0 0,-1-1 0,1 1 0,0 0 0,0 0-1,0 0 1,0 0 0,-1 0 0,1 0 0,0 0 0,0 0 0,1 1 0,31 15-5584,-17-6 2036,-4-8-4220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8.352"/>
    </inkml:context>
    <inkml:brush xml:id="br0">
      <inkml:brushProperty name="width" value="0.025" units="cm"/>
      <inkml:brushProperty name="height" value="0.025" units="cm"/>
    </inkml:brush>
  </inkml:definitions>
  <inkml:trace contextRef="#ctx0" brushRef="#br0">1 43 20595,'0'0'12172,"55"-33"-16368,-38 29-3043,-5-2-8167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8.692"/>
    </inkml:context>
    <inkml:brush xml:id="br0">
      <inkml:brushProperty name="width" value="0.025" units="cm"/>
      <inkml:brushProperty name="height" value="0.025" units="cm"/>
    </inkml:brush>
  </inkml:definitions>
  <inkml:trace contextRef="#ctx0" brushRef="#br0">1 12 19635,'0'0'7078,"18"-12"-17872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240"/>
    </inkml:context>
    <inkml:brush xml:id="br0">
      <inkml:brushProperty name="width" value="0.025" units="cm"/>
      <inkml:brushProperty name="height" value="0.025" units="cm"/>
    </inkml:brush>
  </inkml:definitions>
  <inkml:trace contextRef="#ctx0" brushRef="#br0">133 102 8808,'0'0'13458,"-12"6"-10084,2 0-2745,-1 0 0,1 1-1,1 0 1,-1 1 0,-16 17-1,21-19-434,1-1-1,-1 1 1,1-1-1,0 1 0,1 1 1,0-1-1,0 0 1,0 1-1,1 0 0,-1-1 1,2 1-1,-1 0 0,1 0 1,-1 8-1,2-14-188,0 0 1,0 0-1,0 0 0,0 0 0,0 0 0,0 0 1,1 0-1,-1 0 0,0-1 0,0 1 0,1 0 1,-1 0-1,0 0 0,1 0 0,-1-1 0,1 1 1,-1 0-1,1 0 0,0-1 0,-1 1 0,1 0 0,0-1 1,-1 1-1,1 0 0,0-1 0,0 1 0,-1-1 1,1 0-1,0 1 0,0-1 0,0 0 0,0 1 1,0-1-1,-1 0 0,1 0 0,0 0 0,0 0 1,0 1-1,0-2 0,0 1 0,0 0 0,0 0 1,0 0-1,0 0 0,-1 0 0,3-1 0,2-1 19,0 1 1,0-1-1,-1 1 0,1-1 0,0-1 1,-1 1-1,8-5 0,7-11-21,0-1-1,-2-1 1,0 0-1,-1-1 1,-1-1-1,14-26 1,8-11-5,-30 54-51,-7 18-66,-6 20-77,-15 25 248,14-43-17,1 0 0,0 0 0,1 1 0,1-1 0,1 1 1,0 0-1,1 1 0,0 22 0,2-39-35,1 1 0,-1 0 0,0 0 1,0 0-1,1 0 0,-1-1 0,0 1 0,1 0 0,-1 0 1,1-1-1,-1 1 0,1 0 0,-1-1 0,1 1 0,0-1 1,-1 1-1,1 0 0,0-1 0,-1 1 0,1-1 0,0 0 1,0 1-1,-1-1 0,1 0 0,0 1 0,0-1 0,0 0 0,0 0 1,-1 0-1,1 0 0,0 0 0,0 0 0,0 0 0,0 0 1,0 0-1,-1 0 0,1 0 0,0 0 0,0-1 0,0 1 1,1-1-1,2 0-53,-1 0 1,1 0 0,0 0 0,0-1 0,0 0-1,-1 0 1,7-3 0,-3-3-778,1 0-1,-1 0 1,-1 0-1,1 0 1,-2-1 0,1 0-1,-1-1 1,0 1-1,6-19 1,1-11-5122,9-45 1,-19 75 4954,14-61-8553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19.471"/>
    </inkml:context>
    <inkml:brush xml:id="br0">
      <inkml:brushProperty name="width" value="0.025" units="cm"/>
      <inkml:brushProperty name="height" value="0.025" units="cm"/>
    </inkml:brush>
  </inkml:definitions>
  <inkml:trace contextRef="#ctx0" brushRef="#br0">1 472 19635,'0'0'5573,"10"-9"-4612,69-65 409,-3-4 0,129-171 0,-174 187 381,-118 283-1880,77-187-205,1 0 0,2 1 0,1 0 0,-2 61 0,8-94 55,0 1 0,0-1-1,0 0 1,0 1 0,0-1 0,1 1-1,-1-1 1,1 1 0,0-1-1,0 0 1,0 1 0,0-1 0,0 0-1,3 4 1,-3-6 20,0 1 1,0-1-1,0 1 1,0-1-1,0 0 1,0 1-1,0-1 1,0 0-1,0 0 1,0 0-1,0 0 1,0 0-1,0 0 1,0 0-1,0 0 1,0 0-1,0-1 1,1 1-1,-1 0 1,0-1-1,0 1 1,0 0-1,-1-1 1,1 0-1,0 1 1,0-1-1,0 1 1,0-1-1,0 0 1,-1 0-1,1 1 1,0-1-1,-1 0 1,1 0-1,1-2 1,17-23-9527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0.435"/>
    </inkml:context>
    <inkml:brush xml:id="br0">
      <inkml:brushProperty name="width" value="0.025" units="cm"/>
      <inkml:brushProperty name="height" value="0.025" units="cm"/>
    </inkml:brush>
  </inkml:definitions>
  <inkml:trace contextRef="#ctx0" brushRef="#br0">84 36 16688,'0'0'5605,"8"-7"-2744,28-19-901,-36 26-1926,0-1 1,1 1 0,-1 0-1,0 0 1,1 0 0,-1-1-1,1 1 1,-1 0 0,0 0-1,1 0 1,-1 0 0,1 0-1,-1 0 1,1 0 0,-1 0-1,1 0 1,-1 0 0,0 0 0,1 0-1,-1 0 1,1 0 0,-1 0-1,1 0 1,-1 1 0,0-1-1,1 0 1,-1 0 0,0 0-1,1 1 1,-1-1 0,1 0-1,-1 1 1,0-1 0,0 0-1,1 1 1,-1-1 0,0 0-1,1 1 1,-1-1 0,0 0-1,0 1 1,0-1 0,0 1-1,1-1 1,-1 0 0,0 1-1,2 21 747,-2-19-565,0 15 90,0 1 1,-2-2-1,0 1 1,-1 0-1,-1 0 0,-1-1 1,-11 28-1,-7 8-308,-32 51 1,21-40 222,34-64-220,0 0-1,-1 1 0,1-1 0,0 0 1,0 1-1,0-1 0,0 0 1,0 1-1,0-1 0,0 0 0,-1 1 1,1-1-1,0 0 0,0 1 1,0-1-1,1 0 0,-1 1 0,0-1 1,0 0-1,0 1 0,0-1 0,0 0 1,0 0-1,0 1 0,0-1 1,1 0-1,-1 1 0,0-1 0,0 0 1,0 0-1,1 1 0,-1-1 1,0 0-1,0 0 0,1 0 0,-1 1 1,0-1-1,1 0 0,-1 0 0,0 0 1,0 0-1,1 1 0,-1-1 1,0 0-1,1 0 0,-1 0 0,27 2 72,27-10-125,-35 4-325,54-13-4216,-26-3-5296,-14 0-4582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1.227"/>
    </inkml:context>
    <inkml:brush xml:id="br0">
      <inkml:brushProperty name="width" value="0.025" units="cm"/>
      <inkml:brushProperty name="height" value="0.025" units="cm"/>
    </inkml:brush>
  </inkml:definitions>
  <inkml:trace contextRef="#ctx0" brushRef="#br0">54 91 18033,'0'0'6940,"-5"14"-6780,-5 10 8,1 0 0,2 0 1,1 1-1,0 0 0,2 0 0,1 0 0,0 27 0,3-51-129,0 0-1,0 1 0,0-1 0,0 0 1,1 1-1,-1-1 0,0 0 1,1 1-1,-1-1 0,1 0 0,0 1 1,-1-1-1,1 0 0,0 0 1,0 0-1,-1 0 0,1 0 0,0 0 1,0 0-1,0 0 0,0 0 0,0 0 1,1 0-1,-1-1 0,0 1 1,2 0-1,0 0 58,0 0 0,0-1 0,0 1 0,0-1 0,1 0 0,-1 0 0,0 0 1,0-1-1,0 1 0,0-1 0,4-1 0,4-1 207,0-1 0,0 0 0,-1-1-1,1 0 1,14-11 0,-9 5-127,-1-1 0,0-1-1,0 0 1,-1-1 0,-1-1 0,-1 0-1,0-1 1,-1 0 0,0-1 0,-1 0-1,-1 0 1,11-32 0,-20 49-176,-1 0 0,1 0 0,0 1 0,0-1 0,-1 0 0,1 0 0,0 0 0,0 0 0,-1 0 0,1 0 0,0 0 0,0 0 0,0 0 0,-1 0 0,1 0 0,0 0 0,0 0 0,-1 0 0,1 0 0,0 0 0,0 0 0,-1-1 0,1 1 0,0 0 0,0 0 0,0 0 0,-1 0 0,1 0 0,0 0 0,0-1 0,0 1 0,-1 0 0,1 0 0,0 0 0,0-1 0,0 1 0,0 0 0,0 0 0,0 0 0,-1-1 0,1 1 0,0 0 0,0 0 0,0-1 0,0 1 0,0 0 0,0 0 0,0-1 0,0 1 0,0 0 0,0-1 0,0 1 0,-10 15 0,-1 0 0,2 0 0,0 0 0,1 1 0,1 1 0,1-1 0,0 1 0,1 1 0,0-1 0,2 0 0,-2 23 0,4-37 0,1 0 0,-1 0 0,1 0 0,0-1 0,1 1 0,-1 0 0,0 0 0,1 0 0,0 0 0,-1 0 0,1 0 0,0-1 0,0 1 0,1 0 0,-1-1 0,1 1 0,-1-1 0,1 1 0,2 2 0,-1-4 0,-1 1 0,1-1 0,0 0 0,-1 0 0,1 0 0,0 0 0,0 0 0,0-1 0,0 1 0,0-1 0,0 0 0,0 0 0,0 0 0,0 0 0,0 0 0,0-1 0,0 1 0,5-3 0,0 1 0,0-1 0,-1 0 0,0 0 0,0-1 0,0 0 0,0-1 0,-1 1 0,0-1 0,0 0 0,0-1 0,0 0 0,-1 0 0,6-8 0,1-1 0,-2-1 0,0 0 0,-1-1 0,11-27 0,-14 28 0,-1-1 0,-1 1 0,0-1 0,-1 0 0,-1-1 0,-1 1 0,-2-34 0,2 50-4,-2 0 0,1 0-1,0 0 1,0 0 0,0 0 0,0 0 0,-1 0-1,1 0 1,0 0 0,-1 0 0,1 0 0,-1 1-1,1-1 1,-1 0 0,1 0 0,-1 0-1,0 0 1,1 1 0,-1-1 0,0 0 0,0 1-1,1-1 1,-1 0 0,0 1 0,0-1 0,0 1-1,0 0 1,0-1 0,0 1 0,0 0 0,0-1-1,0 1 1,0 0 0,0 0 0,0 0 0,0 0-1,0 0 1,0 0 0,0 0 0,0 0 0,0 0-1,0 0 1,0 1 0,0-1 0,0 0-1,0 1 1,0-1 0,0 1 0,1-1 0,-1 1-1,0 0 1,0-1 0,0 1 0,1 0 0,-1-1-1,0 1 1,1 0 0,-1 0 0,0-1 0,1 1-1,-1 0 1,1 0 0,-1 0 0,1 0 0,-1 1-1,-10 35-4721,9 0-5607,2-20 1423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1.711"/>
    </inkml:context>
    <inkml:brush xml:id="br0">
      <inkml:brushProperty name="width" value="0.025" units="cm"/>
      <inkml:brushProperty name="height" value="0.025" units="cm"/>
    </inkml:brush>
  </inkml:definitions>
  <inkml:trace contextRef="#ctx0" brushRef="#br0">1 150 20211,'0'0'8979,"8"0"-8130,1-1-703,-1 0-1,1-1 1,-1 0-1,1 0 0,-1-1 1,0 0-1,0-1 1,0 1-1,0-1 1,10-8-1,-14 9-91,1 0 0,-1 0-1,0-1 1,1 1 0,-2-1-1,1 0 1,0 0 0,-1 0 0,0 0-1,0-1 1,0 0 0,0 1-1,-1-1 1,0 0 0,0 0-1,0 0 1,0-1 0,-1 1 0,0 0-1,0-6 1,-1 10-54,0 1 0,1-1 0,-1 1 0,0-1 0,-1 0 0,1 1 0,0-1 0,0 1 0,0-1 0,0 1 0,0-1 0,0 0 0,-1 1 0,1-1 0,0 1 0,-1-1 0,1 1 0,0-1 0,-1 1 0,1-1 0,0 1 0,-1 0 0,1-1 0,-1 1 0,1 0 0,-1-1 0,1 1 0,-1 0 0,1-1 0,-1 1 0,1 0 0,-1 0 0,1 0 0,-1-1 0,0 1 0,1 0 0,-1 0 0,1 0 0,-1 0 0,0 0 0,1 0 0,-1 0 0,1 0 0,-1 0 0,1 1 0,-1-1 0,0 0 0,1 0 0,-1 0 0,1 1 0,-1-1 0,1 0 0,-1 1 0,1-1 0,-1 0 0,1 1 0,0-1 0,-2 1 0,-28 23 0,21-14 0,2 0 0,-1 0 0,1 0 0,0 1 0,1 0 0,1 1 0,0-1 0,0 1 0,1 0 0,0 0 0,1 0 0,1 1 0,0-1 0,0 17 0,2-28 0,0 0 0,0 0 0,0 1 0,0-1 0,1 0 0,-1 0 0,0 0 0,1 0 0,-1 0 0,1 0 0,-1 0 0,1 0 0,0 0 0,-1 0 0,1 0 0,0 0 0,0 0 0,0-1 0,-1 1 0,1 0 0,0 0 0,0-1 0,0 1 0,1 0 0,2 0 0,-1 0 0,0 0 0,0 0 0,0 0 0,1-1 0,-1 1 0,0-1 0,6 0 0,0-1 0,-1 1 0,1-2 0,-1 1 0,0-1 0,0 0 0,11-5 0,7-9 0,-1-1 0,-1-1 0,0-1 0,-2-1 0,0-1 0,37-47 0,-67 78 0,1 1 0,0 1 0,1-1 0,0 1 0,1 0 0,0 1 0,1-1 0,0 1 0,1 0 0,-3 25 0,6-37-45,1 0-1,-1 1 1,0-1-1,0 0 1,1 0-1,-1 0 1,0 1-1,1-1 1,-1 0-1,1 0 1,0 0-1,-1 0 1,1 0-1,0 0 1,0 0-1,-1 0 1,1 0-1,0 0 1,0-1-1,0 1 1,0 0-1,0-1 1,0 1-1,0 0 1,0-1-1,1 1 1,-1-1 0,0 0-1,0 1 1,0-1-1,1 0 1,-1 0-1,0 0 1,0 0-1,0 0 1,1 0-1,1 0 1,0 0-235,1 0-1,-1-1 1,0 1 0,0-1 0,0 0 0,0 1-1,0-1 1,0-1 0,0 1 0,0 0 0,0-1 0,-1 1-1,1-1 1,3-3 0,9-13-6062,1-4-3294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4:22.270"/>
    </inkml:context>
    <inkml:brush xml:id="br0">
      <inkml:brushProperty name="width" value="0.025" units="cm"/>
      <inkml:brushProperty name="height" value="0.025" units="cm"/>
    </inkml:brush>
  </inkml:definitions>
  <inkml:trace contextRef="#ctx0" brushRef="#br0">47 0 17969,'0'0'9823,"-5"13"-8233,3-6-1385,-7 17 431,1-1 0,1 1 0,2 0 0,-6 49 0,11-73-636,0 1 0,0 0 0,0 0 0,0 0 0,0 0 0,0 0 0,1 0 0,-1-1 0,0 1 0,0 0 0,1 0 0,-1 0 0,0 0 0,1-1 0,-1 1 0,1 0 0,-1 0 0,1-1 0,-1 1 0,1 0 0,-1-1 0,1 1 0,0 0 0,-1-1 0,1 1 0,0-1 0,0 0 0,-1 1 0,1-1 0,0 1 0,0-1 0,1 1 0,1-1 0,0 0 0,0 0 0,0 0 0,0 0 0,1-1 0,-1 1 0,0-1 0,0 0 0,5-2 0,6-2 0,-1-1 0,0-1 0,14-9 0,13-13 0,-28 18 0,1 2 0,1-1 0,-1 2 0,1 0 0,24-10 0,-38 18 0,1 0 0,-1 0 0,0 0 0,0 0 0,1 0 0,-1 0 0,0 0 0,0 0 0,1 0 0,-1 0 0,0 0 0,1 0 0,-1 0 0,0 0 0,0 0 0,1 0 0,-1 0 0,0 0 0,0 0 0,1 0 0,-1 0 0,0 0 0,0 1 0,0-1 0,1 0 0,-1 0 0,0 0 0,0 0 0,0 1 0,1-1 0,-1 0 0,0 0 0,0 0 0,0 1 0,0-1 0,0 0 0,1 0 0,-1 1 0,0-1 0,0 0 0,0 0 0,0 1 0,0-1 0,-1 19 0,-10 16 0,10-31-59,0 0 1,0 0-1,0 0 0,0 0 0,1 0 1,-1 0-1,1 7 0,0-10 16,0-1-1,0 1 1,0-1-1,0 1 1,0-1 0,1 1-1,-1-1 1,0 0-1,0 1 1,0-1-1,0 1 1,1-1-1,-1 0 1,0 1 0,1-1-1,-1 0 1,0 1-1,0-1 1,1 0-1,-1 1 1,0-1-1,1 0 1,-1 0 0,1 1-1,-1-1 1,0 0-1,1 0 1,0 1-1,1-1-125,-1-1 0,1 1-1,-1 0 1,0-1-1,1 1 1,-1 0 0,1-1-1,-1 0 1,0 1-1,1-1 1,-1 0 0,0 0-1,0 0 1,2-1-1,8-9-8884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6.949"/>
    </inkml:context>
    <inkml:brush xml:id="br0">
      <inkml:brushProperty name="width" value="0.025" units="cm"/>
      <inkml:brushProperty name="height" value="0.025" units="cm"/>
    </inkml:brush>
  </inkml:definitions>
  <inkml:trace contextRef="#ctx0" brushRef="#br0">1 289 15086,'0'0'16581,"15"-12"-15652,38-26-872,1 2 0,92-44 0,-65 47-57,90-24 0,-136 46 0,-44 4-4560,0-1-1936,3 1-2659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17.402"/>
    </inkml:context>
    <inkml:brush xml:id="br0">
      <inkml:brushProperty name="width" value="0.025" units="cm"/>
      <inkml:brushProperty name="height" value="0.025" units="cm"/>
    </inkml:brush>
  </inkml:definitions>
  <inkml:trace contextRef="#ctx0" brushRef="#br0">1 252 13901,'0'0'17168,"8"-1"-15742,2-1-1399,-1-1 1,1 0 0,-1 0-1,0-1 1,0 0 0,-1-1-1,1 0 1,-1 0 0,0-1 0,-1 0-1,12-10 1,84-96-66,-61 64 16,-37 42 22,20-16 0,-17 25 0,-5 17 0,-5 0 0,0 0 0,-1 0 0,-8 29 0,6-29 0,0 1 0,-2 40 0,7-61-33,-1 1 0,1-1 0,0 1-1,0 0 1,0-1 0,0 1 0,-1-1 0,1 1 0,0 0 0,0-1-1,0 1 1,0-1 0,0 1 0,0 0 0,1-1 0,-1 1 0,0-1 0,0 1-1,0 0 1,1-1 0,-1 1 0,0-1 0,0 1 0,1-1 0,-1 1-1,0-1 1,1 1 0,-1-1 0,1 0 0,-1 1 0,1-1 0,-1 1-1,1-1 1,-1 0 0,1 1 0,-1-1 0,1 0 0,-1 0 0,1 1-1,-1-1 1,1 0 0,0 0 0,-1 0 0,1 0 0,-1 0 0,1 0 0,0 0-1,-1 0 1,1 0 0,-1 0 0,1 0 0,0 0 0,12-3-7724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106"/>
    </inkml:context>
    <inkml:brush xml:id="br0">
      <inkml:brushProperty name="width" value="0.025" units="cm"/>
      <inkml:brushProperty name="height" value="0.025" units="cm"/>
    </inkml:brush>
  </inkml:definitions>
  <inkml:trace contextRef="#ctx0" brushRef="#br0">64 0 13613,'0'1'6053,"0"12"-4440,-12 53 4756,-6 1-3539,8-36-2222,2 1 0,-4 35 1,8 7-145,4-73-464,0-1 0,1 0 0,-1 1 0,0-1 0,0 0 0,1 1 0,-1-1 0,0 0 0,0 1 0,1-1 0,-1 0 0,0 0 0,1 0 0,-1 1 0,0-1 0,1 0 0,-1 0 0,0 0 0,1 0 0,-1 0 0,0 1 0,1-1 0,-1 0 0,0 0 0,1 0 0,-1 0 0,1 0 0,-1 0 0,0 0 0,1 0 0,-1 0 0,0-1 0,1 1 0,-1 0 0,1 0 0,-1 0 0,0 0 0,1 0 0,-1-1 0,1 1 0,16-8 0,-4-2 0,0-1 0,0-1 0,-2 1 0,1-2 0,-2 0 0,12-16 0,49-88 0,-64 104 11,-2 6-37,-1-1 1,0 1-1,0-1 1,0 0-1,-1-1 1,0 1-1,-1-1 1,3-12-1,-24 21-14788,7 0 2045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447"/>
    </inkml:context>
    <inkml:brush xml:id="br0">
      <inkml:brushProperty name="width" value="0.025" units="cm"/>
      <inkml:brushProperty name="height" value="0.025" units="cm"/>
    </inkml:brush>
  </inkml:definitions>
  <inkml:trace contextRef="#ctx0" brushRef="#br0">1 1 18353,'0'0'6599,"1"56"-3621,9-40-1088,2 0-320,4-1-802,2-1-575,5-1-129,-1-4-449,2 0-1761,-3-1-1954,-1-7-1825,-2-1-2852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3.807"/>
    </inkml:context>
    <inkml:brush xml:id="br0">
      <inkml:brushProperty name="width" value="0.025" units="cm"/>
      <inkml:brushProperty name="height" value="0.025" units="cm"/>
    </inkml:brush>
  </inkml:definitions>
  <inkml:trace contextRef="#ctx0" brushRef="#br0">117 1 20628,'0'0'2503,"-10"3"188,1 0-2255,1 0 0,0 0 0,1 1 0,-1 0 0,1 1 0,-13 9 0,16-11-265,1 0 1,0 0-1,0 1 1,0-1-1,0 0 1,0 1-1,1 0 1,0 0-1,-1 0 1,2 0-1,-1 0 1,0 0-1,1 0 0,0 0 1,-1 1-1,2-1 1,-1 1-1,0 5 1,1-9-163,0-1 0,0 1 0,0-1 0,1 1-1,-1 0 1,0-1 0,0 1 0,0-1 0,0 1 0,1 0 0,-1-1 0,0 1 0,1-1 0,-1 1 0,0-1 0,1 1 0,-1-1 0,1 1 0,-1-1 0,1 0 0,-1 1 0,1-1 0,-1 0 0,1 1 0,-1-1 0,1 0-1,-1 1 1,1-1 0,1 0 0,24 1 128,24-13 2,-27 1-306,-1-2 0,23-15 0,19-12-234,-63 40 398,-1-1 0,0 1 0,1 0 0,-1 0 0,1-1 0,-1 1 0,1 0 0,-1 0 0,1 0 0,-1 0 0,1 0 0,-1 0 0,1-1 0,-1 1 0,1 0 0,-1 0 0,1 0 0,-1 1 0,1-1 0,-1 0 0,1 0 0,-1 0 0,1 0 0,-1 0 0,1 1 0,-1-1 0,1 0 0,-1 0 0,1 1 0,-1-1 0,0 0 0,1 1 0,-1-1 0,1 0 0,-1 1 0,0-1 0,1 1 0,-1-1 0,0 1 0,0-1 0,1 0 0,-1 1 0,0-1 0,0 1 0,0-1 0,0 1 0,0-1 0,0 1 0,1-1 0,-1 2 0,2 40 344,-3-38-265,1 0 0,0 0 0,0 0 1,0 0-1,1 0 0,-1 0 0,1 0 1,0 0-1,2 4 0,-2-7-73,1 1-1,0-1 1,0 0-1,0 0 1,0 0 0,0-1-1,0 1 1,0 0-1,0-1 1,0 0-1,0 1 1,0-1-1,0 0 1,0 0-1,0 0 1,0 0-1,0 0 1,0-1 0,0 1-1,3-1 1,40-13-14,-19-2 11,-18 11 0,0 0 0,0 1 0,0 0 0,1 0 0,-1 0 0,1 1 0,0 1 0,0-1 0,16-1 0,-25 5 0,1-1 0,0 1 0,0-1 0,-1 1 0,1-1 0,0 1 0,-1 0 0,1-1 0,0 1 0,-1 0 0,1-1 0,-1 1 0,1 0 0,-1 0 0,0-1 0,1 1 0,-1 0 0,0 0 0,0 0 0,1 0 0,-1 0 0,0-1 0,0 1 0,0 0 0,0 0 0,0 0 0,0 0 0,0 0 0,-1 1 0,1-1 0,0 0 0,0 1 0,0-1 0,0 0 0,0 1 0,0-1 0,0 0 0,1 1 0,-1-1 0,0 0 0,1 0 0,-1 1 0,1-1 0,-1 0 0,1 0 0,0 0 0,-1 0 0,1 0 0,0 0 0,0 0 0,0 0 0,0 0 0,0 0 0,0 0 0,0 0 0,0-1 0,2 2 0,64-5-3192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8.849"/>
    </inkml:context>
    <inkml:brush xml:id="br0">
      <inkml:brushProperty name="width" value="0.025" units="cm"/>
      <inkml:brushProperty name="height" value="0.025" units="cm"/>
    </inkml:brush>
  </inkml:definitions>
  <inkml:trace contextRef="#ctx0" brushRef="#br0">113 0 14734,'0'0'7287,"-8"12"-5146,-1 4-1422,0 0 0,0 1 1,2 0-1,0 1 0,1 0 1,1 0-1,-6 35 0,2 65 237,6-61-501,-3 0 1,-14 67-1,16-96-347,4-27-105,1-1 1,-1 0-1,0 0 1,0 0-1,1 0 1,-1 0-1,0 0 0,1 0 1,-1 0-1,0 0 1,1 0-1,-1 0 1,0 0-1,0 0 1,1 0-1,-1 0 1,0 0-1,1 0 1,-1 0-1,0 0 1,0-1-1,1 1 1,-1 0-1,0 0 1,0 0-1,1 0 0,-1-1 1,0 1-1,0 0 1,1 0-1,-1-1 1,0 1-1,0 0 1,0 0-1,0-1 1,1 1-1,-1 0 1,0 0-1,0-1 1,0 1-1,0-1 1,34-50 244,-26 37-221,0 2-27,1-1 0,0 1 0,1 0 0,0 1 0,1 0 0,15-11 0,-20 17 0,1 1 0,0 0 0,0 0 0,0 1 0,0-1 0,1 1 0,-1 1 0,1 0 0,0 0 0,-1 0 0,1 1 0,0 0 0,12 1 0,-18 0 0,0 0 0,0 0 0,0 1 0,1 0 0,-1-1 0,0 1 0,0 0 0,0 0 0,0 0 0,0 0 0,-1 0 0,1 0 0,0 1 0,0-1 0,-1 1 0,1-1 0,-1 1 0,1 0 0,-1-1 0,0 1 0,0 0 0,0 0 0,0 0 0,0 0 0,0 0 0,0 0 0,0 0 0,-1 0 0,1 0 0,-1 0 0,0 1 0,0-1 0,0 0 0,0 0 0,0 0 0,0 1 0,-1 1 0,1 2 0,0 1 0,-1-1 0,0 0 0,0 0 0,0 0 0,-1 0 0,0 0 0,0 0 0,-1 0 0,0-1 0,0 1 0,-5 7 0,5-40 0,15-162 0,-9 189-11,0 0 1,0-1-1,0 1 0,0 0 0,0 0 1,0 0-1,0 1 0,0-1 1,0 1-1,3 1 0,-5-2-36,17 3-2505,1 0 1,0-2 0,30 0 0,-39-2 1551,0 0-1,1 0 1,-1-1 0,13-4-1,11-13 2242,-34 19-1075,0 0 1,-1 0-1,1 0 0,0 0 0,0 0 0,0 0 1,0 0-1,0 0 0,0 0 0,-1 0 0,1 0 0,0 0 1,0-1-1,0 1 0,0 0 0,0 0 0,0 0 1,0 0-1,-1 0 0,1 0 0,0-1 0,0 1 0,0 0 1,0 0-1,0 0 0,0 0 0,0 0 0,0-1 0,0 1 1,0 0-1,0 0 0,0 0 0,0 0 0,0 0 1,0-1-1,0 1 0,0 0 0,0 0 0,0 0 0,0 0 1,0-1-1,0 1 0,0 0 0,0 0 0,1 0 1,-1 0-1,0 0 0,0 0 0,0-1 0,0 1 0,0 0 1,0 0-1,-15 4 1901,7 2-1887,0 1 0,0-1 0,0 2 0,1-1 0,0 1 0,1 0 0,-1 0 0,2 1 0,-1 0 0,1 0 0,1 0 0,-1 1 0,2 0 0,-1-1 0,1 1 0,1 0 0,-3 18 0,5-27-179,0-1-1,0 1 1,0-1-1,0 1 1,0 0-1,1-1 1,-1 1-1,0 0 1,0-1-1,0 1 1,1-1-1,-1 1 1,0-1-1,1 1 1,-1 0-1,0-1 1,1 0-1,-1 1 1,1-1-1,-1 1 1,0-1-1,1 1 1,-1-1-1,1 0 1,0 1-1,-1-1 1,1 0-1,-1 0 1,1 1-1,0-1 1,25 0 3,-19-2-5,0 0 1,-1 0-1,1 0 0,-1-1 1,9-5-1,-7 2 1,0 0 0,-1-1 0,0 0 0,0 0 0,-1-1 0,0 0 0,0 0 0,7-16 0,-11 21 0,0 0 0,0 0 0,-1-1 0,0 1 0,1 0 0,-1 0 0,-1-1 0,1 1 0,0-1 0,-1 1 0,0-1 0,1 1 0,-1-1 0,-1 1 0,1-1 0,0 1 0,-1-1 0,0 1 0,0-1 0,0 1 0,0 0 0,-1-1 0,1 1 0,-1 0 0,1 0 0,-1 0 0,-4-4 0,5 6 0,-1-1 0,0 1 0,0-1 0,0 1 0,0 0 0,0 0 0,0 0 0,0 0 0,0 1 0,0-1 0,0 0 0,0 1 0,0-1 0,-1 1 0,1 0 0,0 0 0,0 0 0,-4 0 0,6 1 0,0-1 0,0 0 0,-1 1 0,1-1 0,0 1 0,0-1 0,0 0 0,0 1 0,0-1 0,0 1 0,0-1 0,0 0 0,0 1 0,0-1 0,0 1 0,0-1 0,0 1 0,0-1 0,0 0 0,0 1 0,0-1 0,0 1 0,1-1 0,-1 0 0,0 1 0,0-1 0,0 1 0,1-1 0,-1 1 0,35 3-1713,-24-4 107,0-1 0,0 0 0,0-1 0,0 0 0,21-7 0,-25 5-4854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4.150"/>
    </inkml:context>
    <inkml:brush xml:id="br0">
      <inkml:brushProperty name="width" value="0.025" units="cm"/>
      <inkml:brushProperty name="height" value="0.025" units="cm"/>
    </inkml:brush>
  </inkml:definitions>
  <inkml:trace contextRef="#ctx0" brushRef="#br0">18 1 18449,'0'0'12076,"-2"8"-10699,0 1-1051,-2 3-191,1 0 0,0 0-1,-1 24 1,5-36-135,-1 1 0,0 0 0,1-1 0,-1 1 0,1-1 0,-1 1 0,1-1 0,0 1 0,-1-1 0,1 1 0,0-1 0,-1 1 0,1-1 0,0 0 0,-1 0 0,1 1 0,0-1 0,0 0 0,-1 0 0,1 0 0,0 0 0,0 0 0,-1 0 0,1 0 0,0 0 0,0 0 0,1 0 0,25-3 0,-19 0-50,1 0 0,-1-1-1,0 0 1,12-9 0,-15 9 26,0 0-1,0 1 1,0 0 0,1 0-1,-1 0 1,1 1-1,-1 0 1,1 0-1,0 0 1,0 1 0,0-1-1,0 2 1,9-2-1,-14 3 41,-1 0 0,1 0 0,-1 0 0,1 0 0,-1 0-1,0 0 1,1 0 0,-1 0 0,0 0 0,0 0-1,0 0 1,0 0 0,0 0 0,0 0 0,0 0 0,0 0-1,0 0 1,0 0 0,0 0 0,-1 0 0,0 2 0,-4 24 227,5-26-242,-1 16-2071,11-13-3787,3-4-7965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4.877"/>
    </inkml:context>
    <inkml:brush xml:id="br0">
      <inkml:brushProperty name="width" value="0.025" units="cm"/>
      <inkml:brushProperty name="height" value="0.025" units="cm"/>
    </inkml:brush>
  </inkml:definitions>
  <inkml:trace contextRef="#ctx0" brushRef="#br0">128 1 7623,'0'0'10693,"-10"10"-6876,-9 11-2129,2 0 1,-26 41 0,38-55-1408,0 1 0,1 0 0,0 0 0,0 0 0,1 1 1,0 0-1,0-1 0,1 1 0,0 0 0,0 0 1,1 0-1,1 1 0,-1-1 0,2 10 0,0-17-262,0-1 0,-1 1 0,1 0 0,0 0 0,0-1 0,0 1 0,1-1 0,-1 1 0,0-1 0,0 1 0,1-1-1,-1 0 1,1 0 0,-1 0 0,1 0 0,0 0 0,-1 0 0,1 0 0,0 0 0,0-1 0,0 1 0,0 0 0,-1-1 0,1 0 0,0 1-1,0-1 1,0 0 0,0 0 0,0 0 0,0 0 0,3-1 0,4 0 23,-1 0 1,1 0-1,0-1 0,-1 0 1,16-7-1,-10 2-13,-1 0 0,0-1 0,0-1-1,0-1 1,-2 1 0,1-2 0,-1 0 0,0 0 0,-1-1 0,-1 0 0,0-1 0,0 0-1,-1 0 1,-1-1 0,-1 0 0,8-20 0,-36 112-29,13-55 0,0-2 0,1 1 0,0 0 0,2 0 0,0 1 0,2-1 0,-2 27 0,6-48 1,0-1 1,0 1-1,0-1 0,0 1 1,0-1-1,0 1 0,0-1 1,0 1-1,0-1 0,0 1 1,1-1-1,-1 1 0,0-1 1,0 1-1,1-1 0,-1 1 1,0-1-1,1 0 0,-1 1 1,0-1-1,1 0 0,-1 1 1,1-1-1,-1 0 0,0 1 1,1-1-1,-1 0 0,1 0 1,-1 1-1,1-1 0,-1 0 1,2 0-1,20-2-21,20-17-1125,-35 13-1003,0-1 0,0 0-1,0 0 1,7-12 0,5-11-7642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5.218"/>
    </inkml:context>
    <inkml:brush xml:id="br0">
      <inkml:brushProperty name="width" value="0.025" units="cm"/>
      <inkml:brushProperty name="height" value="0.025" units="cm"/>
    </inkml:brush>
  </inkml:definitions>
  <inkml:trace contextRef="#ctx0" brushRef="#br0">85 0 22101,'-6'10'3966,"-6"13"-3357,0 1 0,2 1 1,0 0-1,2 1 0,1-1 0,1 1 0,1 1 0,1-1 0,1 1 0,2 36 0,0-62-609,1 0 0,0 0 0,1 0 0,-1 0 0,0 0 0,0 0 0,0 0 0,1 0 0,-1 0 0,0 0 0,1 0 0,-1 0 0,1 0 0,-1 0 0,1 0 0,0 0 0,-1-1 0,1 1 0,0 0 0,0 0 0,-1-1 0,1 1 0,0 0 0,0-1 0,0 1 0,0-1 0,0 1 0,0-1 0,0 1 0,0-1 0,0 0 0,0 0 0,0 1 0,0-1 0,0 0 0,0 0 0,0 0 0,0 0 0,0 0 0,0 0 0,0 0 0,0-1 0,0 1 0,0 0 0,0-1 0,0 1 0,0 0 0,2-2 0,4 0 0,0-1 0,0 1 0,0-2 0,-1 1 0,12-8 0,29-30 0,-1-2 0,-2-1 0,-2-3 0,45-64 0,-83 104-3048,-2 2-5414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5.577"/>
    </inkml:context>
    <inkml:brush xml:id="br0">
      <inkml:brushProperty name="width" value="0.025" units="cm"/>
      <inkml:brushProperty name="height" value="0.025" units="cm"/>
    </inkml:brush>
  </inkml:definitions>
  <inkml:trace contextRef="#ctx0" brushRef="#br0">12 1 22037,'0'0'7911,"-11"54"-5637,19-44-1729,8-2-545,4-4 0,4 0 0,-1-2 0,0-2-897,-5 0-6566,-3-5-12876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6.612"/>
    </inkml:context>
    <inkml:brush xml:id="br0">
      <inkml:brushProperty name="width" value="0.025" units="cm"/>
      <inkml:brushProperty name="height" value="0.025" units="cm"/>
    </inkml:brush>
  </inkml:definitions>
  <inkml:trace contextRef="#ctx0" brushRef="#br0">14 46 5061,'0'0'27306,"10"-5"-26922,5-3-382,0 2 0,1 0-1,0 1 1,-1 1 0,2 0 0,-1 1-1,0 1 1,24-1 0,-36 3-2,0 0 0,1 0 0,-1 1 0,0-1 0,1 1 0,-1 0 0,0 0 0,0 0 0,0 1 0,6 2 0,-9-3 0,-1-1 0,1 1 0,0-1 0,-1 1 0,1-1 0,-1 1 0,1-1 0,-1 1 0,1 0 0,-1-1 0,0 1 0,1 0 0,-1 0 0,0-1 0,1 1 0,-1 0 0,0 0 0,0-1 0,0 1 0,0 0 0,0 0 0,0-1 0,0 2 0,0 1 0,-1-1 0,0 0 0,1 1 0,-1-1 0,0 0 0,-1 0 0,1 0 0,0 0 0,-1 0 0,1 0 0,-3 3 0,-19 17 0,-2-1 0,1-1 0,-2-1 0,-29 15 0,23-14 0,21-13 0,79-14 0,-65 7 0,15-2 0,1 0 0,25 2 0,-40 0 0,-1 0 0,0 0 0,0 1 0,0-1 0,0 1 0,0 0 0,0-1 0,0 1 0,0 0 0,0 1 0,0-1 0,0 0 0,0 1 0,-1 0 0,1 0 0,-1 0 0,1 0 0,-1 0 0,0 0 0,0 0 0,0 1 0,3 3 0,-5-4 0,1 0 0,-1 0 0,1 0 0,-1 0 0,0 0 0,0 0 0,0 0 0,0-1 0,0 1 0,0 0 0,-1 0 0,1 0 0,-1 0 0,1 0 0,-1-1 0,0 1 0,0 0 0,0 0 0,0-1 0,0 1 0,0-1 0,0 1 0,0-1 0,0 1 0,-1-1 0,1 0 0,-1 1 0,1-1 0,-1 0 0,0 0 0,1 0 0,-1 0 0,0-1 0,-2 2 0,-10 5 0,-1-1 0,0 0 0,-18 4 0,19-6 0,-4 1 0,1 0 0,-1-1 0,0-1 0,0-1 0,-24 1 0,42-3 0,0-1 0,1 1 0,-1 0 0,0 0 0,1 0 0,-1-1 0,0 1 0,0 0 0,1 0 0,-1-1 0,0 1 0,0 0 0,1-1 0,-1 1 0,0 0 0,0-1 0,0 1 0,0 0 0,0-1 0,0 1 0,0 0 0,1-1 0,-1 1 0,0 0 0,0-1 0,0 1 0,0-1 0,0 1 0,-1 0 0,1-1 0,0 1 0,0 0 0,0-1 0,0 1 0,0 0 0,0-1 0,-1 1 0,1 0 0,0-1 0,0 1 0,0 0 0,-1 0 0,1-1 0,0 1 0,0 0 0,-1 0 0,1-1 0,0 1 0,-1 0 0,1 0 0,0 0 0,-1-1 0,1 1 0,0 0 0,-1 0 0,1 0 0,0 0 0,-1 0 0,1 0 0,0 0 0,-1 0 0,1 0 0,0 0 0,-1 0 0,28-19 0,6 8-2202,20-3-6743,-20 6-1304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7.049"/>
    </inkml:context>
    <inkml:brush xml:id="br0">
      <inkml:brushProperty name="width" value="0.025" units="cm"/>
      <inkml:brushProperty name="height" value="0.025" units="cm"/>
    </inkml:brush>
  </inkml:definitions>
  <inkml:trace contextRef="#ctx0" brushRef="#br0">54 213 14029,'0'0'6236,"-9"3"-3706,2 1-1786,4-2-396,0-1 0,1 0 1,-1 1-1,0-1 0,0 0 0,0 0 1,0-1-1,0 1 0,0-1 1,-5 1 1846,12-2 373,560-226-2088,-560 224-5668,-8 3 1792,-10 3-1120,-4 3-2862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7.652"/>
    </inkml:context>
    <inkml:brush xml:id="br0">
      <inkml:brushProperty name="width" value="0.025" units="cm"/>
      <inkml:brushProperty name="height" value="0.025" units="cm"/>
    </inkml:brush>
  </inkml:definitions>
  <inkml:trace contextRef="#ctx0" brushRef="#br0">11 62 17457,'0'0'10954,"10"-8"-9587,2-1-768,1 1 1,26-13 0,-34 19-515,0-1 0,0 1 0,0 0 0,1 1 0,-1-1 0,1 1 0,-1 0 0,1 1 0,0-1 0,-1 1 0,1 0 0,-1 0 0,12 3 0,-16-3-85,-1 0 0,0 1 0,1-1 0,-1 1 0,1-1 0,-1 0 0,1 1 0,-1-1 0,0 1 0,1-1 0,-1 1 0,0 0 0,0-1 0,1 1 0,-1-1 0,0 1 0,0-1 0,0 1 0,0 0 0,0-1 0,0 1 0,0 0 0,0-1 0,0 1 0,0-1 0,0 1 0,0 0 0,0-1 0,0 1 0,0-1 0,-1 1 0,1-1 0,-1 2 0,-9 20 0,-1-9 0,0 0 0,-1 0 0,-1-1 0,-16 12 0,17-14 0,0-1 0,1 2 0,0-1 0,1 1 0,0 1 0,-11 17 0,21-29 0,0 0 0,0 1 0,-1-1 0,1 0 0,0 1 0,0-1 0,0 1 0,-1-1 0,1 0 0,0 1 0,0-1 0,0 1 0,0-1 0,0 0 0,0 1 0,0-1 0,0 1 0,0-1 0,0 1 0,0-1 0,0 0 0,0 1 0,0-1 0,0 1 0,1-1 0,-1 0 0,0 1 0,0-1 0,0 1 0,1-1 0,-1 0 0,0 1 0,0-1 0,1 0 0,-1 0 0,0 1 0,1-1 0,-1 0 0,0 1 0,1-1 0,-1 0 0,1 0 0,25 4 0,30-12 0,56-20-1221,-2-8-3820,-83 25-4168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008"/>
    </inkml:context>
    <inkml:brush xml:id="br0">
      <inkml:brushProperty name="width" value="0.025" units="cm"/>
      <inkml:brushProperty name="height" value="0.025" units="cm"/>
    </inkml:brush>
  </inkml:definitions>
  <inkml:trace contextRef="#ctx0" brushRef="#br0">0 43 19731,'0'0'8648,"75"0"-7687,-32-7-577,4-1-320,0-1-128,-5 2-801,-9 2-1921,-7 0-2371,-11 4-3203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364"/>
    </inkml:context>
    <inkml:brush xml:id="br0">
      <inkml:brushProperty name="width" value="0.025" units="cm"/>
      <inkml:brushProperty name="height" value="0.025" units="cm"/>
    </inkml:brush>
  </inkml:definitions>
  <inkml:trace contextRef="#ctx0" brushRef="#br0">0 30 5381,'0'0'23574,"84"7"-22421,-45-12-608,1 1-417,-3-1-96,1 0-897,-5-3-2946,-5-1-4741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8.895"/>
    </inkml:context>
    <inkml:brush xml:id="br0">
      <inkml:brushProperty name="width" value="0.025" units="cm"/>
      <inkml:brushProperty name="height" value="0.025" units="cm"/>
    </inkml:brush>
  </inkml:definitions>
  <inkml:trace contextRef="#ctx0" brushRef="#br0">1 320 13645,'0'0'17633,"13"-13"-16374,84-78-991,119-119-306,-216 209 38,0 1 0,0 0 0,0 0 0,0 0 0,0-1 0,0 1 0,0 0 0,0 0 0,0 0 0,0-1 0,0 1 0,0 0 0,0 0 0,0 0 0,1-1 0,-1 1 0,0 0 0,0 0 0,0 0 0,0 0 0,0-1 0,1 1 0,-1 0 0,0 0 0,0 0 0,0 0 0,0 0 0,1 0 0,-1 0 0,0 0 0,0-1 0,0 1 0,0 0 0,1 0 0,-1 0 0,0 0 0,0 0 0,0 0 0,1 0 0,-1 0 0,0 0 0,0 0 0,1 0 0,-1 0 0,0 0 0,0 1 0,0-1 0,0 0 0,1 0 0,-1 0 0,0 0 0,0 0 0,0 0 0,1 0 0,-1 0 0,0 1 0,0-1 0,0 0 0,0 0 0,0 0 0,0 0 0,1 1 0,-1-1 0,-3 21 0,-15 38 0,14-49 0,-24 68 0,16-50 0,2 1 0,0 1 0,2-1 0,1 2 0,-5 55 0,12-86-77,0 1 0,0-1-1,0 1 1,0-1 0,0 1 0,1-1 0,-1 1-1,0-1 1,0 1 0,0-1 0,1 0 0,-1 1-1,0-1 1,1 1 0,-1-1 0,0 0 0,1 1-1,-1-1 1,0 0 0,1 0 0,-1 1 0,1-1 0,-1 0-1,1 0 1,-1 1 0,0-1 0,1 0 0,-1 0-1,1 0 1,-1 0 0,1 0 0,-1 0 0,1 0-1,-1 0 1,1 0 0,-1 0 0,1 0 0,-1 0-1,1 0 1,-1 0 0,1 0 0,-1 0 0,1-1-1,22-8-7506,-6-6-1998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29.659"/>
    </inkml:context>
    <inkml:brush xml:id="br0">
      <inkml:brushProperty name="width" value="0.025" units="cm"/>
      <inkml:brushProperty name="height" value="0.025" units="cm"/>
    </inkml:brush>
  </inkml:definitions>
  <inkml:trace contextRef="#ctx0" brushRef="#br0">235 86 14189,'1'-9'8306,"2"-24"-3404,-6 31-4749,-1 1 0,1 0 0,0 1 0,0-1 0,0 1 0,-1-1 0,1 1 0,0 0 0,0 0 0,-1 0 0,1 1 0,0-1 0,0 1 0,0 0 0,-1 0 0,1 0 0,-3 1 0,-8 6-38,0 1 0,0 0 0,1 0-1,1 1 1,-1 1 0,2 0 0,0 1-1,0 0 1,1 1 0,0 0 0,1 1 0,1-1-1,-13 31 1,20-42-111,0-1 0,0 1 0,0 0 0,1 0 0,-1 0 0,1-1 0,-1 1 0,1 0 0,0 0 0,-1 0 0,1 0 0,0 0 0,0 0-1,1 0 1,-1 0 0,0 0 0,1 0 0,-1-1 0,1 1 0,-1 0 0,2 2 0,0-2 10,-1-1-1,0 0 0,0 0 1,1-1-1,-1 1 1,1 0-1,-1 0 0,1-1 1,-1 1-1,1-1 1,-1 1-1,1-1 0,-1 0 1,1 1-1,0-1 1,-1 0-1,1 0 0,-1 0 1,4-1-1,4 0 63,0-1 0,0 0-1,0 0 1,0-1 0,0-1 0,-1 1-1,13-8 1,-4-1-66,0 0 0,-1 0 0,-1-2 0,0 0 0,22-28 0,-30 34-11,-1-1 0,0 0 0,0 0 0,-1 0 0,0 0 0,-1-1 1,0 0-1,0 0 0,-1 0 0,-1 0 0,0-1 0,2-19 0,-4 30 1,0 0 0,0-1 0,0 1 0,0 0 0,0 0 0,0-1 0,0 1 0,0 0 0,0 0 0,0-1 0,0 1 0,0 0 0,0 0 0,0-1 0,0 1 0,0 0 0,-1 0 0,1-1 0,0 1 0,0 0 0,0 0 0,0 0 0,0-1 0,-1 1 0,1 0 0,0 0 0,0 0 0,0 0 0,-1 0 0,1-1 0,0 1 0,0 0 0,-1 0 0,1 0 0,0 0 0,0 0 0,0 0 0,-1 0 0,1 0 0,0 0 0,0 0 0,-1 0 0,1 0 0,0 0 0,-1 0 0,-14 7 0,-10 15 0,20-17-183,1 0-1,0 0 1,1 0-1,-1 0 1,1 1 0,0 0-1,0 0 1,1 0 0,-1 0-1,1 0 1,1 0-1,-1 0 1,1 1 0,0-1-1,1 0 1,0 12-1,0-17-166,0-1-1,1 1 1,-1 0-1,1-1 1,-1 1-1,1-1 0,-1 0 1,1 1-1,-1-1 1,1 1-1,-1-1 1,1 0-1,0 1 0,-1-1 1,1 0-1,0 0 1,-1 0-1,1 1 1,0-1-1,-1 0 1,1 0-1,0 0 0,-1 0 1,1 0-1,0 0 1,-1 0-1,1 0 1,0 0-1,-1-1 0,1 1 1,0 0-1,0-1 1,1 1-995,11-2-5622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9.238"/>
    </inkml:context>
    <inkml:brush xml:id="br0">
      <inkml:brushProperty name="width" value="0.025" units="cm"/>
      <inkml:brushProperty name="height" value="0.025" units="cm"/>
    </inkml:brush>
  </inkml:definitions>
  <inkml:trace contextRef="#ctx0" brushRef="#br0">63 1 21941,'0'0'8328,"-42"56"-6375,29-39-1408,5-2-545,8-3 0,0-5 0,4-4-801,13-3-1729,3 0-1730,0-5-2242,-2-13-3876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29.564"/>
    </inkml:context>
    <inkml:brush xml:id="br0">
      <inkml:brushProperty name="width" value="0.025" units="cm"/>
      <inkml:brushProperty name="height" value="0.025" units="cm"/>
    </inkml:brush>
  </inkml:definitions>
  <inkml:trace contextRef="#ctx0" brushRef="#br0">77 61 21717,'0'0'10788,"-8"9"-10547,-28 28-220,35-36-21,0 0 0,0 0 0,0 0 0,0 0 0,0 0 0,0 0 0,0 0 0,0 1 0,1-1 0,-1 0 0,0 1 0,1-1 0,-1 0 0,1 1 0,-1-1 0,1 0 0,0 1 0,-1-1 0,1 1 0,0-1 0,0 1 0,0-1 0,0 1 0,1-1 0,-1 1 0,0-1 0,0 0 0,1 1 0,-1-1 0,1 1 0,-1-1 0,1 0 0,0 1 0,0-1 0,-1 0 0,3 2 0,2 1 0,0 0 0,0 0 0,1-1 0,0 0 0,-1 0 0,13 4 0,9 7 0,-21-10 0,-1 0 0,1 0 0,-1 1 0,0 0 0,-1 0 0,1 0 0,-1 1 0,0-1 0,0 1 0,3 7 0,-6-11 0,0 1 0,0-1 0,-1 1 0,1-1 0,0 1 0,-1-1 0,1 1 0,-1-1 0,0 1 0,0-1 0,0 1 0,0-1 0,-1 1 0,1-1 0,0 1 0,-1-1 0,0 1 0,0-1 0,0 1 0,0-1 0,0 0 0,0 1 0,0-1 0,-1 0 0,1 0 0,-1 0 0,0 0 0,0 0 0,1-1 0,-4 3 0,-4 3 0,0-1 0,0 0 0,-1 0 0,-13 5 0,19-9 0,1-1 0,0 1 0,-1-1 0,1 0 0,-1 0 0,1 0 0,-1 0 0,1-1 0,-1 0 0,0 1 0,1-1 0,-1-1 0,0 1 0,1 0 0,-1-1 0,1 0 0,-4-1 0,5-1-308,0 1 1,1-1-1,-1 0 1,1 0-1,0 1 1,0-1-1,0 0 1,0 0-1,0 0 1,1-1-1,-1 1 0,1 0 1,0 0-1,0 0 1,0 0-1,0 0 1,2-6-1,-1-3-1897,-1-29-5124,1-3-2649</inkml:trace>
  <inkml:trace contextRef="#ctx0" brushRef="#br0" timeOffset="1">52 34 14157,'0'0'15695,"64"-18"-14125,-36 17-513,3 1-769,3 0-288,-4 0 0,-1-4-865,-5 0-2498,-5-3-5670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0.157"/>
    </inkml:context>
    <inkml:brush xml:id="br0">
      <inkml:brushProperty name="width" value="0.025" units="cm"/>
      <inkml:brushProperty name="height" value="0.025" units="cm"/>
    </inkml:brush>
  </inkml:definitions>
  <inkml:trace contextRef="#ctx0" brushRef="#br0">1 42 15310,'0'0'3769,"9"-7"-112,28-20-43,-37 27-3494,1-1-1,-1 1 0,1-1 0,-1 0 1,1 1-1,-1 0 0,1-1 0,0 1 1,-1-1-1,1 1 0,0 0 0,-1-1 1,1 1-1,0 0 0,-1 0 0,1-1 1,0 1-1,0 0 0,-1 0 1,1 0-1,0 0 0,0 0 0,-1 0 1,1 0-1,0 0 0,0 0 0,-1 1 1,1-1-1,0 0 0,0 0 0,-1 1 1,1-1-1,0 0 0,-1 1 1,1-1-1,-1 1 0,1-1 0,0 1 1,-1-1-1,1 1 0,-1-1 0,1 1 1,-1-1-1,0 1 0,1 0 0,-1-1 1,1 2-1,1 35 337,-2-30-257,-2 35-184,-2 0 0,-11 48 0,-1 11-23,15-93 8,-1-1 0,2 0 0,-1-1 0,1 1 0,0 0 0,0 0 0,2 7 0,-2-13 0,0 0 0,1 1 0,-1-1 0,1 0 0,-1 0 0,1 0 0,0 0 0,-1 0 0,1 0 0,0 0 0,0 0 0,-1 0 0,1-1 0,0 1 0,0 0 0,0 0 0,0-1 0,0 1 0,0 0 0,1-1 0,-1 1 0,0-1 0,0 0 0,0 1 0,0-1 0,1 0 0,-1 0 0,0 0 0,0 0 0,0 0 0,1 0 0,-1 0 0,0 0 0,0 0 0,0 0 0,1-1 0,-1 1 0,0 0 0,0-1 0,1 0 0,7-2 0,0 0 0,-1-1 0,1 0 0,-1-1 0,0 0 0,0 0 0,12-10 0,49-51 0,-55 51 0,12-12 0,-1 0 0,-2-2 0,-1-1 0,25-46 0,-46 75-23,0-1-345,0 1-1,0 0 1,-1 0-1,1-1 1,0 1-1,0-1 0,-1 1 1,1-1-1,-1 1 1,0-1-1,1 1 1,-1-1-1,0 1 1,0-1-1,0 0 1,0 1-1,0-1 0,0 1 1,-1-4-1,-6 3-7515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0.483"/>
    </inkml:context>
    <inkml:brush xml:id="br0">
      <inkml:brushProperty name="width" value="0.025" units="cm"/>
      <inkml:brushProperty name="height" value="0.025" units="cm"/>
    </inkml:brush>
  </inkml:definitions>
  <inkml:trace contextRef="#ctx0" brushRef="#br0">6 0 15951,'0'0'8104,"-6"56"-4132,17-43-1955,7-5 97,5-2-1505,3-3-609,2-1 0,0 0-993,-2-2-4292,-6 0-6598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150"/>
    </inkml:context>
    <inkml:brush xml:id="br0">
      <inkml:brushProperty name="width" value="0.025" units="cm"/>
      <inkml:brushProperty name="height" value="0.025" units="cm"/>
    </inkml:brush>
  </inkml:definitions>
  <inkml:trace contextRef="#ctx0" brushRef="#br0">47 45 14798,'0'0'4036,"3"-10"-64,0 1-3888,7-17 5381,-7 66-1715,-10 56-3530,-4 0 1,-34 135-1,43-221-219,27-38-1,10-40 0,-2-2 0,34-105 0,-45 114 0,-20 55 0,0 0 0,1 1 0,0-1 0,0 1 0,0 0 0,9-10 0,-12 15 0,1-1 0,-1 0 0,1 1 0,0-1 0,-1 0 0,1 1 0,0-1 0,0 1 0,0-1 0,-1 1 0,1-1 0,0 1 0,0 0 0,0-1 0,0 1 0,0 0 0,0 0 0,-1 0 0,1 0 0,0 0 0,0 0 0,0 0 0,0 0 0,0 0 0,0 0 0,0 0 0,0 0 0,0 1 0,0-1 0,-1 0 0,1 1 0,0-1 0,0 1 0,0-1 0,-1 1 0,1-1 0,0 1 0,0-1 0,-1 1 0,1 0 0,-1-1 0,1 1 0,0 0 0,-1 0 0,1-1 0,-1 1 0,0 0 0,1 0 0,-1 0 0,0 0 0,1 0 0,-1 0 0,0 1 0,3 5 0,-1-1 0,0 1 0,-1 0 0,1 0 0,-1 0 0,-1 1 0,1-1 0,-1 0 0,-1 0 0,1 0 0,-1 0 0,0 0 0,-1 0 0,0 0 0,0 0 0,0 0 0,-1 0 0,0-1 0,0 0 0,-1 1 0,0-1 0,0 0 0,0-1 0,-1 1 0,0-1 0,0 0 0,0 0 0,0 0 0,-1-1 0,0 0 0,0 0 0,0 0 0,0-1 0,-12 4 0,18-6-55,-1 0 0,0-1 1,0 1-1,0-1 0,0 0 0,0 1 0,0-1 1,0 0-1,-1 0 0,1 1 0,0-1 1,0 0-1,0 0 0,0 0 0,0 0 0,0 0 1,0-1-1,0 1 0,0 0 0,0 0 0,0-1 1,0 1-1,0-1 0,0 1 0,0-1 0,0 1 1,-1-1-1,1-1-152,1 1 0,0 0 0,-1-1 0,1 1 0,0 0 0,-1-1 1,1 1-1,0-1 0,0 1 0,0-1 0,0 1 0,1 0 0,-1-1 0,0 1 0,1 0 0,-1-1 1,1-1-1,3-7-1981,1-1 1,0 1-1,12-18 1,6-5-5393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539"/>
    </inkml:context>
    <inkml:brush xml:id="br0">
      <inkml:brushProperty name="width" value="0.025" units="cm"/>
      <inkml:brushProperty name="height" value="0.025" units="cm"/>
    </inkml:brush>
  </inkml:definitions>
  <inkml:trace contextRef="#ctx0" brushRef="#br0">45 3 12524,'0'0'6619,"0"10"-3859,-1 2-1821,0-1 0,-1 1 0,0 0 0,-1-1-1,0 0 1,-9 21 0,7-23-294,3-6-497,0 1 0,0 0 0,1 0-1,-1 0 1,1 0 0,-1 0 0,1 0-1,0 0 1,1 0 0,-1 0-1,1 6 1,0-9-130,1-1 0,-1 0-1,1 1 1,-1-1 0,1 0 0,-1 0-1,1 1 1,-1-1 0,1 0-1,0 0 1,-1 0 0,1 0 0,-1 0-1,1 0 1,0 0 0,-1 0 0,1 0-1,-1 0 1,1 0 0,-1 0-1,1 0 1,0 0 0,-1 0 0,1-1-1,-1 1 1,1 0 0,-1 0 0,1-1-1,-1 1 1,1 0 0,-1-1-1,1 1 1,0-1 0,17-11 367,-14 7-340,1 1 0,-1-1 0,0 0 0,0-1-1,-1 1 1,0 0 0,0-1 0,0 0 0,0 0 0,-1 0 0,3-11 0,-2 1 42,-1 0 0,-1-1-1,0-21 1,-3 54-368,2-15 201,-1 0 0,0 0 0,1 0 0,0 0 0,-1 0 0,1 1 0,0-1 0,0 0 1,0 0-1,-1 1 0,1-1 0,0 0 0,1 0 0,-1 1 0,0-1 0,0 0 0,0 0 0,1 0 1,-1 0-1,1 1 0,-1-1 0,1 0 0,-1 0 0,1 0 0,0 0 0,-1 0 0,1 0 1,0 0-1,0 0 0,0 0 0,0-1 0,0 1 0,0 0 0,0 0 0,0-1 0,0 1 0,0-1 1,0 1-1,0-1 0,1 1 0,-1-1 0,0 0 0,0 1 0,0-1 0,1 0 0,-1 0 0,0 0 1,0 0-1,1 0 0,1-1 0,57 0-10143,-28-6 2285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1.865"/>
    </inkml:context>
    <inkml:brush xml:id="br0">
      <inkml:brushProperty name="width" value="0.025" units="cm"/>
      <inkml:brushProperty name="height" value="0.025" units="cm"/>
    </inkml:brush>
  </inkml:definitions>
  <inkml:trace contextRef="#ctx0" brushRef="#br0">118 1 10410,'0'0'5680,"-9"5"-2141,3-1-3092,-56 39 3471,58-41-3713,1 1 0,0 0-1,-1 0 1,2 0 0,-1 1 0,0-1 0,1 0 0,-1 1 0,1 0 0,0 0-1,0 0 1,0 0 0,1 0 0,0 0 0,0 0 0,-2 9 0,4-12-173,-1 0 0,0 0-1,1 0 1,0 0 0,-1 0 0,1 0 0,-1-1 0,1 1 0,0 0 0,0 0 0,-1 0 0,1-1 0,0 1-1,0 0 1,0-1 0,0 1 0,0-1 0,0 1 0,0-1 0,0 0 0,0 1 0,0-1 0,0 0 0,0 0 0,0 1-1,0-1 1,0 0 0,1 0 0,-1 0 0,0 0 0,0-1 0,0 1 0,0 0 0,0 0 0,1-1 0,3 1 196,0-1 0,0 0 0,0 0 0,0 0 0,-1 0 0,1-1 0,5-2 0,-6 1-123,0 0 1,0 0-1,-1 0 0,1 0 1,-1 0-1,0-1 0,0 1 1,0-1-1,0 0 0,-1 0 1,1 0-1,-1 0 0,0 0 1,-1-1-1,1 1 0,-1-1 0,1 1 1,-2-1-1,1 1 0,0-1 1,-1-9-1,0 14-111,0-1 1,0 0-1,0 1 0,0-1 0,0 1 1,0-1-1,-1 1 0,1-1 1,0 1-1,0-1 0,-1 1 0,1-1 1,0 1-1,-1-1 0,1 1 1,0-1-1,-1 1 0,1 0 0,-1-1 1,1 1-1,-1 0 0,1-1 1,-1 1-1,1 0 0,-1-1 1,1 1-1,-1 0 0,1 0 0,-1 0 1,1 0-1,-1 0 0,0-1 1,1 1-1,-1 0 0,-28 5-508,5 10-186,24-14 677,-1-1 0,1 1 0,-1-1 0,1 1 0,0-1 0,-1 1 0,1-1 0,0 1 0,-1 0 0,1-1 0,0 1 0,0 0 0,0-1 0,0 1 0,0 0 0,0-1 0,0 1 0,0 0 0,0-1 0,0 1 0,0 0 0,0-1 0,0 1 0,0 0 0,0-1 0,1 1 0,-1-1 0,0 1 0,1 0 0,-1-1 0,0 1 0,1 0 0,2 0-508,0 1-1,0-1 1,0 0-1,0 0 0,0-1 1,0 1-1,0-1 1,1 1-1,-1-1 1,0 0-1,0 0 0,0-1 1,6 0-1,4 0-1699,20 0-4581,2-7-3485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2.381"/>
    </inkml:context>
    <inkml:brush xml:id="br0">
      <inkml:brushProperty name="width" value="0.025" units="cm"/>
      <inkml:brushProperty name="height" value="0.025" units="cm"/>
    </inkml:brush>
  </inkml:definitions>
  <inkml:trace contextRef="#ctx0" brushRef="#br0">131 79 12172,'0'0'8728,"-9"3"-6246,0 1-2048,-1 0 0,1 1 0,0 0 0,1 0 0,-1 1 0,-11 10 0,16-12-294,0 0-1,-1 0 0,2 0 0,-1 1 0,0-1 0,1 1 0,0 0 0,0 0 0,0 0 0,1 1 1,-1-1-1,1 1 0,1-1 0,-3 11 0,4-15-149,1 0-1,-1 0 1,0 0 0,1 0 0,-1 0 0,1 0-1,-1 0 1,1 0 0,-1-1 0,1 1-1,-1 0 1,1 0 0,0-1 0,0 1-1,-1 0 1,1-1 0,0 1 0,0-1-1,0 1 1,0-1 0,0 1 0,-1-1-1,1 0 1,0 1 0,0-1 0,0 0-1,0 0 1,0 0 0,0 0 0,0 0-1,0 0 1,0 0 0,0 0 0,2 0-1,40-3 44,-35 0-1,0 0 0,-1-1-1,1 0 1,0 0 0,-1 0-1,0-1 1,0 0 0,-1 0-1,1-1 1,-1 0 0,0 0-1,-1 0 1,1-1 0,5-10-1,-3 6 154,-1-1 1,0 0-1,-1-1 0,0 1 0,-1-1 0,-1 0 0,0-1 0,3-15 0,-9 19-204,-2 14 3,4-4 14,-15 17 140,1 0 1,1 1 0,-12 20 0,20-29 43,0-1 0,1 1 0,0 0 0,1 0 0,-1 1 0,2-1 0,0 1 0,0 0 0,-1 14 0,3-22-179,1 0-1,-1 0 1,1 0-1,0 0 1,-1 0-1,1 0 1,0-1-1,0 1 1,0 0-1,1-1 1,-1 1-1,0-1 1,0 1-1,1-1 1,-1 1-1,1-1 1,-1 0-1,1 0 1,0 0-1,0 0 1,-1 0-1,1 0 1,0 0 0,0-1-1,0 1 1,0-1-1,0 1 1,0-1-1,0 0 1,0 1-1,0-1 1,0 0-1,3-1 1,2 2-1,0-1 0,1 0 1,-1-1-1,0 0 1,0 0-1,1 0 0,-1-1 1,11-4-1,-10 1-34,0-1 0,0 1 0,-1-2 0,1 1 0,-1-1 0,-1 0 0,1 0 0,-1-1 0,-1 0 0,1 0 0,-1 0 0,5-13 0,-25 48 128,12-24-75,1 0 1,0 1-1,-1-1 0,2 0 1,-1 1-1,0-1 0,1 1 1,-1 0-1,1-1 0,0 1 1,1 0-1,-1 0 0,0-1 1,1 8-1,1-11-21,-1 1 0,1 0 0,0-1 0,-1 1 0,1-1 0,0 1 0,-1-1 0,1 1 0,0-1 0,0 0 0,0 1 0,-1-1 0,1 0 0,0 0 0,0 1 0,0-1 0,0 0 0,0 0 0,-1 0 0,1 0 0,0 0 0,0 0 0,0 0 0,0-1 0,0 1 0,0 0 0,-1 0 0,1-1 0,0 1 0,1-1 0,28-9 0,-16 0 0,1 0 0,-2-1 0,19-19 0,22-16 0,-78 94 0,21-44-9,1 1 1,-1-1-1,1 1 1,0-1-1,0 1 1,0 0-1,1 0 1,-1 0-1,1 0 1,0 0-1,1 0 1,-1 0-1,1 0 0,1 6 1,0-10-360,0-1-1,0 1 1,0 0-1,0-1 1,0 1 0,0-1-1,0 1 1,0-1 0,0 1-1,0-1 1,0 0 0,0 0-1,1 0 1,-1 1 0,0-1-1,0 0 1,0 0 0,0-1-1,1 1 1,-1 0 0,0 0-1,0 0 1,2-1 0,12-3-7448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2.752"/>
    </inkml:context>
    <inkml:brush xml:id="br0">
      <inkml:brushProperty name="width" value="0.025" units="cm"/>
      <inkml:brushProperty name="height" value="0.025" units="cm"/>
    </inkml:brush>
  </inkml:definitions>
  <inkml:trace contextRef="#ctx0" brushRef="#br0">19 9 18385,'0'0'11643,"8"-2"-9998,-4 1-1502,1 0-49,-1-1 1,1 1-1,0 1 1,-1-1-1,1 1 1,0 0-1,7 0 1,-11 0-88,0 0 1,0 1-1,-1-1 1,1 0 0,0 1-1,0-1 1,0 0-1,0 1 1,0-1 0,-1 1-1,1-1 1,0 1-1,0 0 1,-1-1-1,1 1 1,0 0 0,-1-1-1,1 1 1,0 1-1,0 0-3,-1 0-1,1 0 0,-1 0 0,1 0 0,-1 0 0,0 0 0,0 0 0,0 0 0,0 0 1,0 0-1,-1 0 0,1 0 0,-2 3 0,0 0-3,0 1 0,-1-1 0,1 0 0,-1 0 0,-1-1 0,1 1 0,-1 0 0,1-1 0,-1 0 0,-1 0 0,-4 4 0,5-5 0,0 0 0,0 1 0,0 0 0,0-1 0,1 1 0,-1 1 0,1-1 0,1 0 0,-1 1 0,0 0 0,1-1 0,0 1 0,0 0 0,-1 5 0,3-9 0,1 0 0,-1 0 0,1 0 0,0 0 0,-1-1 0,1 1 0,0 0 0,-1 0 0,1-1 0,0 1 0,0 0 0,-1-1 0,1 1 0,0-1 0,0 1 0,0-1 0,0 0 0,0 1 0,0-1 0,0 0 0,0 0 0,0 1 0,0-1 0,0 0 0,0 0 0,0 0 0,0 0 0,0 0 0,0 0 0,0-1 0,0 1 0,0 0 0,1-1 0,39-5 0,-34 4-490,1-2 0,-1 1 0,0-1-1,-1 0 1,1 0 0,-1-1 0,10-8 0,-13 10-155,1-1 0,-1 1 0,0-1 0,0 1 0,0-1 0,0 0 0,-1 0 0,1-1 0,-1 1 0,0 0 0,0-1 0,-1 1 0,2-8 0,-2-2-11195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112"/>
    </inkml:context>
    <inkml:brush xml:id="br0">
      <inkml:brushProperty name="width" value="0.025" units="cm"/>
      <inkml:brushProperty name="height" value="0.025" units="cm"/>
    </inkml:brush>
  </inkml:definitions>
  <inkml:trace contextRef="#ctx0" brushRef="#br0">1 32 9065,'0'0'21140,"58"18"-21044,-34-23-481,-3-7-1889,-2-2-2947,-1-4-3043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249"/>
    </inkml:context>
    <inkml:brush xml:id="br0">
      <inkml:brushProperty name="width" value="0.025" units="cm"/>
      <inkml:brushProperty name="height" value="0.025" units="cm"/>
    </inkml:brush>
  </inkml:definitions>
  <inkml:trace contextRef="#ctx0" brushRef="#br0">72 1 10410,'0'0'21375,"-6"12"-20900,-5 10-419,0 1 1,2 1-1,1 0 0,1 0 1,1 0-1,1 1 0,2 0 1,-2 32-1,9-31-56,-4-26 0,1 0 0,-1 0 0,0 0 0,0 1 0,1-1 0,-1 0 0,0 0 0,0 0 0,1 0 0,-1 0 0,0 0 0,1 0 0,-1 0 0,0 0 0,0 0 0,1 0 0,-1 0 0,0 0 0,1 0 0,-1 0 0,0 0 0,0-1 0,1 1 0,-1 0 0,0 0 0,0 0 0,1 0 0,-1 0 0,0-1 0,0 1 0,1 0 0,-1 0 0,0 0 0,0-1 0,0 1 0,0 0 0,1 0 0,-1-1 0,0 1 0,0 0 0,0-1 0,21-42 0,-8-13 0,7-88 0,-19 139 0,-2 10 0,1-1 0,1 1 0,-1-1 0,0 1 0,1-1 0,0 1 0,0-1 0,1 1 0,-1-1 0,1 0 0,0 0 0,0 0 0,0 0 0,0 0 0,5 5 0,-4-7 0,-1 0 0,1 0 0,0 0 0,0 0 0,0 0 0,1-1 0,-1 1 0,0-1 0,0 0 0,1 0 0,-1 0 0,1 0 0,-1-1 0,1 1 0,-1-1 0,1 0 0,-1 0 0,1 0 0,-1-1 0,1 1 0,3-2 0,-2 1 0,1-1 0,-1 0 0,1 0 0,-1 0 0,0-1 0,0 0 0,0 0 0,0 0 0,-1 0 0,1-1 0,-1 0 0,0 0 0,7-8 0,-3 2 0,0-1 0,-1 0 0,-1 0 0,12-24 0,-50 143 0,23-72 0,4-19 0,1-1 0,0 1 0,1 0 0,1 0 0,1 0 0,1 29 0,0-45 0,0-1 0,0 1 0,0-1 0,0 0 0,0 1 0,1-1 0,-1 0 0,0 1 0,0-1 0,0 0 0,0 1 0,0-1 0,1 0 0,-1 1 0,0-1 0,0 0 0,1 1 0,-1-1 0,0 0 0,0 0 0,1 1 0,-1-1 0,0 0 0,1 0 0,-1 1 0,0-1 0,1 0 0,-1 0 0,0 0 0,1 0 0,-1 0 0,0 0 0,1 0 0,-1 0 0,1 1 0,-1-1 0,0 0 0,1-1 0,-1 1 0,0 0 0,1 0 0,-1 0 0,1 0 0,-1 0 0,0 0 0,1 0 0,-1 0 0,0-1 0,1 1 0,-1 0 0,0 0 0,0-1 0,1 1 0,-1 0 0,0 0 0,1-1 0,-1 1 0,0 0 0,0 0 0,0-1 0,1 1 0,-1 0 0,0-1 0,17-20 0,-13 12-650,0-1 0,0 1 1,-1-1-1,3-18 0,-3-4-4545,1-43 1,-4 73 5006,0-60-9016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488"/>
    </inkml:context>
    <inkml:brush xml:id="br0">
      <inkml:brushProperty name="width" value="0.025" units="cm"/>
      <inkml:brushProperty name="height" value="0.025" units="cm"/>
    </inkml:brush>
  </inkml:definitions>
  <inkml:trace contextRef="#ctx0" brushRef="#br0">15 54 18417,'0'0'7399,"-3"10"-5098,0 1-1931,0 0-1,1-1 0,0 1 1,1 0-1,0 17 0,1-26-397,0 0 0,0 1 0,0-1 0,1 0 0,-1 0 0,0 0-1,1 1 1,-1-1 0,1 0 0,0 0 0,0 0 0,0 0 0,0 0 0,0 0 0,0 0 0,0-1-1,1 1 1,-1 0 0,1-1 0,-1 1 0,1-1 0,-1 1 0,1-1 0,0 0 0,0 1 0,0-1-1,0 0 1,0 0 0,0-1 0,0 1 0,0 0 0,0-1 0,0 1 0,1-1 0,-1 1 0,0-1-1,0 0 1,0 0 0,1 0 0,-1-1 0,3 1 0,-2-2-314,1 1 0,-1 0 0,0-1 0,0 1 0,0-1 0,0 0 0,-1 0 0,1 0 0,0-1 0,-1 1 0,0-1 0,1 1 0,-1-1 0,0 0 0,0 0 0,-1 1 0,4-7 0,12-33-3538,-13 19 4029,-4 23-45,0 0 0,0 0 0,0 0-1,0-1 1,-1 1 0,1 0 0,0 0 0,0 0 0,0-1-1,0 1 1,0 0 0,0 0 0,0 0 0,-1 0-1,1-1 1,0 1 0,0 0 0,0 0 0,0 0-1,-1 0 1,1 0 0,0 0 0,0-1 0,0 1-1,-1 0 1,1 0 0,0 0 0,0 0 0,-1 0 0,1 0-1,0 0 1,0 0 0,0 0 0,-1 0 0,1 0-1,0 0 1,0 0 0,-1 0 0,1 0 0,0 0-1,0 0 1,0 1 0,-1-1 0,1 0 0,0 0-1,0 0 1,0 0 0,0 0 0,-1 0 0,1 1 0,0-1-1,0 0 1,0 0 0,0 0 0,0 0 0,-1 1-1,1-1 1,0 0 0,0 0 0,0 0 0,0 1-1,0-1 1,0 0 0,-12 15 1767,12-14-1800,-1 0 0,1 1 0,0-1 0,-1 0 0,1 1 0,0-1 0,0 0 0,0 1 0,0-1 0,0 0 0,0 1 0,0-1 0,0 0 0,1 1 1,-1-1-1,1 0 0,-1 1 0,0-1 0,1 0 0,0 0 0,-1 0 0,1 1 0,0-1 0,1 2 0,0-2-31,0 0-1,0 0 1,0 0 0,0 0-1,0 0 1,0-1 0,0 1-1,1-1 1,-1 1 0,0-1-1,0 0 1,0 0 0,0 0-1,3 0 1,12-2-67,0-1 0,0 0-1,22-8 1,-19 6 205,-12 3-199,1 0 1,-1 1-1,1 0 1,0 0-1,10 1 1,-19 1 54,1 0 1,-1 0 0,1 0-1,-1 0 1,1 0-1,-1 0 1,0 0-1,1 0 1,-1 0 0,0 1-1,0-1 1,0 0-1,0 0 1,0 0 0,0 0-1,0 0 1,-1 3-1,1-3 4,0 1-1,0 0 1,-1 0-1,1 0 1,1-1-1,-1 1 1,0 0-1,0 0 1,1 0-1,-1-1 1,1 1-1,-1 0 1,1-1-1,0 1 1,1 2-1,0-4-70,-1 1 0,1 0 1,0-1-1,0 1 0,0-1 0,0 0 0,0 0 0,-1 0 0,1 0 0,0 0 0,0 0 0,0 0 0,0 0 0,0-1 1,0 1-1,-1-1 0,1 1 0,0-1 0,0 0 0,-1 0 0,1 0 0,0 0 0,-1 0 0,1 0 0,-1 0 0,1 0 1,-1-1-1,0 1 0,1-1 0,-1 1 0,0-1 0,0 1 0,0-1 0,0 0 0,-1 1 0,1-1 0,1-2 0,13-35-4725,-9 5-6364,-6 15-24</inkml:trace>
  <inkml:trace contextRef="#ctx0" brushRef="#br0" timeOffset="1">378 1 7399,'0'0'16912,"52"19"-29788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3.831"/>
    </inkml:context>
    <inkml:brush xml:id="br0">
      <inkml:brushProperty name="width" value="0.025" units="cm"/>
      <inkml:brushProperty name="height" value="0.025" units="cm"/>
    </inkml:brush>
  </inkml:definitions>
  <inkml:trace contextRef="#ctx0" brushRef="#br0">0 6 17873,'0'0'13538,"6"3"-12396,0 0-1130,0-1 0,0 0 0,0 0 0,0 0 0,0-1 0,1 0 0,-1 0-1,0-1 1,1 0 0,-1 0 0,1 0 0,-1-1 0,0 0 0,1 0-1,-1 0 1,0-1 0,7-3 0,-2 2-12,0 0 0,0 1 0,0 0 0,0 1 0,0 0 0,14 1 0,-22 0 0,0 1 0,0 0 0,0-1 0,0 1 0,0 0 0,0 0 0,0 1 0,0-1 0,0 0 0,0 1 0,-1 0 0,1 0 0,-1 0 0,1 0 0,-1 0 0,0 0 0,0 1 0,0-1 0,0 1 0,0-1 0,0 1 0,-1 0 0,1 0 0,-1-1 0,2 7 0,-3-8-10,5 8-2268,-5-9 2067,1 1-1,-1-1 1,0 0 0,0 0-1,1 0 1,-1 1 0,0-1-1,1 0 1,-1 0-1,0 0 1,1 0 0,-1 0-1,0 0 1,1 0 0,-1 0-1,0 0 1,1 0-1,-1 0 1,0 0 0,1 0-1,-1 0 1,0 0 0,0 0-1,1 0 1,-1 0-1,0 0 1,1-1 0,-1 1-1,0 0 1,0 0 0,1 0-1,-1 0 1,0-1-1,0 1 1,1 0 0,8-10-14459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270"/>
    </inkml:context>
    <inkml:brush xml:id="br0">
      <inkml:brushProperty name="width" value="0.025" units="cm"/>
      <inkml:brushProperty name="height" value="0.025" units="cm"/>
    </inkml:brush>
  </inkml:definitions>
  <inkml:trace contextRef="#ctx0" brushRef="#br0">1 8 20595,'0'0'11884,"54"0"-11596,-5 0-288,10 0 0,7-4 0,4 0 0,-5 4 0,-8 0-256,-12 0-3684,-15 0-2690,-16 0-4453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639"/>
    </inkml:context>
    <inkml:brush xml:id="br0">
      <inkml:brushProperty name="width" value="0.025" units="cm"/>
      <inkml:brushProperty name="height" value="0.025" units="cm"/>
    </inkml:brush>
  </inkml:definitions>
  <inkml:trace contextRef="#ctx0" brushRef="#br0">0 81 14958,'0'0'12684,"69"-9"-11403,-12-1-608,10-3-321,4 0-288,-2 1-224,-10 4-1313,-11 1-2403,-11-2-3331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4.967"/>
    </inkml:context>
    <inkml:brush xml:id="br0">
      <inkml:brushProperty name="width" value="0.025" units="cm"/>
      <inkml:brushProperty name="height" value="0.025" units="cm"/>
    </inkml:brush>
  </inkml:definitions>
  <inkml:trace contextRef="#ctx0" brushRef="#br0">202 0 20756,'0'0'8520,"54"29"-7079,-41-7-128,-5 1-576,-6 4-737,-2 2 0,-13 1 0,-12 6 0,-12 0 0,-6 5 0,-3 2 0,5-2 0,1-4-3940,7-6-6438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6.445"/>
    </inkml:context>
    <inkml:brush xml:id="br0">
      <inkml:brushProperty name="width" value="0.025" units="cm"/>
      <inkml:brushProperty name="height" value="0.025" units="cm"/>
    </inkml:brush>
  </inkml:definitions>
  <inkml:trace contextRef="#ctx0" brushRef="#br0">35 0 20756,'0'0'1217,"-10"55"-352,0-18 512,4 2-993,0 2-127,3-2-225,3-6 0,0-5-96,0-6-193,1-1-191,4-6-513,-2-2-609,-3-3-864,0-5-897,-8-3-2947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6.805"/>
    </inkml:context>
    <inkml:brush xml:id="br0">
      <inkml:brushProperty name="width" value="0.025" units="cm"/>
      <inkml:brushProperty name="height" value="0.025" units="cm"/>
    </inkml:brush>
  </inkml:definitions>
  <inkml:trace contextRef="#ctx0" brushRef="#br0">0 84 19122,'0'0'7111,"91"-1"-6054,-39-16-705,0-4-288,1 1-96,-3 4-961,-12 10-1345,-12 3-1281,-3 3-2563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7.334"/>
    </inkml:context>
    <inkml:brush xml:id="br0">
      <inkml:brushProperty name="width" value="0.025" units="cm"/>
      <inkml:brushProperty name="height" value="0.025" units="cm"/>
    </inkml:brush>
  </inkml:definitions>
  <inkml:trace contextRef="#ctx0" brushRef="#br0">0 80 20371,'0'0'6962,"7"8"-6685,-1-1-255,0 0 0,0-1 0,1 0 0,0 0 0,12 8 0,-16-13-14,-1 1-1,0-1 0,1 0 0,-1 0 0,1 0 0,0 0 0,-1 0 0,1-1 0,0 1 0,-1-1 1,1 0-1,0 0 0,-1 0 0,1 0 0,0 0 0,-1 0 0,1-1 0,0 0 0,-1 1 0,1-1 0,0 0 1,-1 0-1,1 0 0,-1 0 0,0-1 0,1 1 0,3-4 0,-1 1 23,1-1 0,-1 0 0,-1 1 0,1-2 0,-1 1 0,0 0 0,0-1 0,0 0 0,-1 0 0,0 0 0,0 0 0,0-1 0,-1 1 1,0-1-1,2-8 0,-19 38-228,9-11 354,1-1 0,0 1 0,1-1 1,1 1-1,0 0 0,0 1 0,-1 18 0,7-31 43,-1 0 0,1-1 0,-1 0 0,1 1-1,-1-1 1,0 0 0,1 0 0,-1 0 0,0-1 0,0 1 0,4-3-1,21-21 293,28-23-310,-52 46-192,0 0-1,-1 1 1,1-1-1,0 0 1,0 1-1,0 0 1,0-1-1,0 1 1,1 1-1,-1-1 1,0 0-1,0 1 1,1-1-1,-1 1 0,0 0 1,1 0-1,2 1 1,-4 0-11,-1 0 0,0 0 1,0 0-1,1 0 0,-1 0 1,0 0-1,0 0 0,0 0 1,0 0-1,-1 1 0,1-1 0,0 0 1,0 1-1,-1-1 0,1 1 1,-1-1-1,1 1 0,-1-1 1,0 0-1,1 3 0,5 34-28,-6-33 43,1 0 15,-1 5 93,1-1 1,1 0 0,0 0-1,5 15 1,-7-23-92,1-1 0,-1 1 0,0 0 0,0-1 0,1 1 1,-1-1-1,0 1 0,1-1 0,-1 1 0,1-1 0,-1 1 1,1-1-1,-1 1 0,1-1 0,-1 0 0,1 1 0,-1-1 1,1 0-1,-1 1 0,1-1 0,0 0 0,-1 0 0,1 1 1,0-1-1,-1 0 0,1 0 0,-1 0 0,1 0 0,0 0 0,1-1 0,0 0-1,0 0 0,0 0 0,0 0 0,-1 0 0,1 0 0,-1-1 0,1 1 0,-1-1 0,1 1 0,-1-1 0,0 0 0,0 1 0,2-4 0,21-42-2135,-21 40 1377,-1 0 0,0 0 1,0 0-1,0 0 1,-1 0-1,0-1 0,-1 1 1,1 0-1,-1-1 1,-1 1-1,0 0 0,0-1 1,0 1-1,-1 0 1,-2-9-1,-4-3-7536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7.689"/>
    </inkml:context>
    <inkml:brush xml:id="br0">
      <inkml:brushProperty name="width" value="0.025" units="cm"/>
      <inkml:brushProperty name="height" value="0.025" units="cm"/>
    </inkml:brush>
  </inkml:definitions>
  <inkml:trace contextRef="#ctx0" brushRef="#br0">1 42 18161,'0'0'10730,"62"-36"-10730,-36 34-1217,-4 0-3683,-4 0-4325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8.168"/>
    </inkml:context>
    <inkml:brush xml:id="br0">
      <inkml:brushProperty name="width" value="0.025" units="cm"/>
      <inkml:brushProperty name="height" value="0.025" units="cm"/>
    </inkml:brush>
  </inkml:definitions>
  <inkml:trace contextRef="#ctx0" brushRef="#br0">0 83 13997,'0'0'14478,"10"-49"-13934,18 39-319,6 3-129,8 1-96,2 3-577,3 3-2690,-10-2-3395,2-4-11307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592"/>
    </inkml:context>
    <inkml:brush xml:id="br0">
      <inkml:brushProperty name="width" value="0.025" units="cm"/>
      <inkml:brushProperty name="height" value="0.025" units="cm"/>
    </inkml:brush>
  </inkml:definitions>
  <inkml:trace contextRef="#ctx0" brushRef="#br0">0 0 18129,'0'0'12108,"63"43"-15984,-36-34-1185,0-2-1505,-4 1-1986,-3-3 7175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8.869"/>
    </inkml:context>
    <inkml:brush xml:id="br0">
      <inkml:brushProperty name="width" value="0.025" units="cm"/>
      <inkml:brushProperty name="height" value="0.025" units="cm"/>
    </inkml:brush>
  </inkml:definitions>
  <inkml:trace contextRef="#ctx0" brushRef="#br0">1 479 3427,'0'0'17515,"5"-11"-15918,82-133 2270,-55 95-2649,-2 0 0,-3-2 0,39-99 0,-64 144-1188,4-12 172,-6 18-203,0 0-1,0 0 0,0 0 0,0 0 0,0 0 1,0 0-1,0 0 0,0 1 0,0-1 1,1 0-1,-1 0 0,0 0 0,0 0 1,0 0-1,0 0 0,0 0 0,0 0 0,0 0 1,0 0-1,1 0 0,-1 0 0,0 0 1,0 0-1,0 0 0,0 0 0,0 0 1,0 0-1,0 0 0,0 0 0,1 0 1,-1 0-1,-29 330 989,30-301-898,3-20-2668,3-18-4956,-3-7-435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9.212"/>
    </inkml:context>
    <inkml:brush xml:id="br0">
      <inkml:brushProperty name="width" value="0.025" units="cm"/>
      <inkml:brushProperty name="height" value="0.025" units="cm"/>
    </inkml:brush>
  </inkml:definitions>
  <inkml:trace contextRef="#ctx0" brushRef="#br0">127 1 21396,'0'0'8205,"2"10"-7057,1 1-970,-2 0 0,1 0 0,-2 0 1,1 1-1,-2-1 0,1 0 0,-2 0 0,1 0 0,-1 0 0,-7 20 0,-51 114-104,4-7-89,55-136 15,0-1 0,1 1 0,-1 0 0,1-1 0,0 1 0,-1 0 0,1 0 0,0-1 0,0 1 0,0 0 0,0 0 0,0-1 0,1 1 0,-1 0 0,0 0 0,1 1 0,0-2 0,0 0 0,-1-1 0,1 1 0,-1 0 0,1 0 0,0-1 0,0 1 0,-1 0 0,1-1 0,0 1 0,0-1 0,0 1 0,0-1 0,0 0 0,0 1 0,-1-1 0,1 0 0,0 0 0,0 1 0,2-1 0,4 0 0,0-1 0,0 1 0,0-1 0,-1 0 0,1-1 0,12-4 0,-5 2-493,0 0 0,0 1 0,22-2-1,42 3-5114,-61 2-2922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39.930"/>
    </inkml:context>
    <inkml:brush xml:id="br0">
      <inkml:brushProperty name="width" value="0.025" units="cm"/>
      <inkml:brushProperty name="height" value="0.025" units="cm"/>
    </inkml:brush>
  </inkml:definitions>
  <inkml:trace contextRef="#ctx0" brushRef="#br0">90 29 18449,'0'0'8851,"-7"12"-7831,-7 18-527,1 0-1,1 1 1,1 1-1,2 0 0,2 1 1,1-1-1,-4 66 1,10-97-486,0 0 0,0 0 0,0 0 0,0 0 0,0 1 0,1-1 0,-1 0 0,0 0 0,0 0 0,1 0 0,-1 0 0,1 0 0,-1 0 0,1 0 0,0 0 0,-1 0 0,1 0 0,0 0 0,0 0 0,0 0 0,-1-1 0,1 1 0,0 0 0,0-1 0,0 1 0,0 0 0,0-1 0,0 1 0,0-1 0,1 0 0,-1 1 0,0-1 0,0 0 0,0 0 0,0 0 0,0 0 0,1 1 0,-1-2 0,0 1 0,0 0 0,0 0 0,0 0 0,1 0 0,-1-1 0,0 1 0,1-1 1,4-1 14,0 1 0,0-2 0,0 1 0,0 0 0,-1-1 1,1 0-1,8-7 0,2-2-22,-1-2 0,0 0 0,-1-1 0,-1-1 0,0 0 0,-1-1 0,-1 0 0,0 0 0,-2-1 0,0-1 0,10-29 0,-63 159-80,39-90 93,0-1 1,2 1-1,0 0 0,1 1 1,2 28-1,0-49-13,0 1 0,0 0 0,1 0 0,-1 0 0,0 0 0,1 0 0,0-1 0,-1 1 0,1 0 0,0-1 0,0 1 0,0 0 0,0-1 0,0 1 0,0-1 0,0 1 0,1-1 0,-1 0 0,0 0 0,1 1 0,-1-1 0,1 0 0,0 0 0,-1 0 0,1-1 0,0 1 0,-1 0 0,1-1 0,0 1 0,0-1 0,0 1 0,-1-1 0,1 0 0,0 0 0,0 0 0,0 0 0,0 0 0,0 0 0,-1 0 0,1-1 0,3 0 0,3 0 0,0-1 0,0 0 0,0-1 0,0 0 0,0 0 0,-1-1 0,0 1 0,10-8 0,4-6 0,-1-1 0,-1-1 0,0-1 0,-2 0 0,0-1 0,-2-1 0,0-1 0,-1 0 0,-2-1 0,18-44 0,-28 59 0,1 0 0,-2 0 0,1 0 0,-1 0 0,-1 0 0,1 0 0,-2 0 0,0-11 0,1 18 0,0 0 0,-1 0 0,1 1 0,0-1 0,-1 0 0,1 0 0,-1 0 0,1 1 0,-1-1 0,0 0 0,0 1 0,1-1 0,-1 1 0,0-1 0,-1 1 0,1-1 0,0 1 0,0 0 0,-1 0 0,1-1 0,-1 1 0,1 0 0,-1 0 0,1 0 0,-1 0 0,1 1 0,-1-1 0,0 0 0,0 1 0,1-1 0,-1 1 0,0 0 0,0-1 0,0 1 0,1 0 0,-1 0 0,0 0 0,0 0 0,0 1 0,1-1 0,-1 0 0,0 1 0,0-1 0,1 1 0,-1 0 0,0 0 0,-1 1 0,0-1-251,1 1 1,-1-1-1,1 1 1,0 0-1,0-1 1,0 1-1,0 0 0,0 1 1,0-1-1,1 0 1,-1 0-1,1 1 1,-1-1-1,1 1 0,0-1 1,0 1-1,0 0 1,0-1-1,0 4 1,-1 1-782,1-1 0,0 1 0,1-1 0,-1 1 1,1 0-1,0-1 0,2 9 0,4 6-6426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0.409"/>
    </inkml:context>
    <inkml:brush xml:id="br0">
      <inkml:brushProperty name="width" value="0.025" units="cm"/>
      <inkml:brushProperty name="height" value="0.025" units="cm"/>
    </inkml:brush>
  </inkml:definitions>
  <inkml:trace contextRef="#ctx0" brushRef="#br0">1 207 24407,'0'0'6465,"9"-3"-4848,10-2-1547,0-2-1,0 0 1,-1-2-1,31-18 0,-38 21-75,-2 0 0,1-1-1,-1 0 1,0-1 0,0 0 0,-1 0-1,0-1 1,0 0 0,-1-1-1,9-14 1,-15 22 6,0 0 0,-1 0 0,1 0 0,0 1 0,0-1 0,-1 0 0,1 0 0,-1 0 0,0 0 0,0 0 0,1 0 0,-1 0 0,0 0 0,-1 0 0,1-4 0,-1 5 0,1 1 0,-1-1 0,1 0 0,-1 0 0,1 1 0,-1-1 0,1 1 0,-1-1 0,1 0 0,-1 1 0,0-1 0,1 1 0,-1-1 0,0 1 0,0 0 0,1-1 0,-1 1 0,0 0 0,0-1 0,0 1 0,1 0 0,-1 0 0,0 0 0,0 0 0,-1 0 0,-2 0 0,1 0 0,-1 1 0,1-1 0,-1 1 0,1 0 0,-1 0 0,1 0 0,0 1 0,0-1 0,-1 1 0,1 0 0,0 0 0,0 0 0,1 0 0,-1 0 0,-3 3 0,-3 6 0,0 0 0,0 0 0,1 1 0,0 0 0,1 0 0,1 1 0,0 0 0,0 0 0,1 1 0,1-1 0,1 1 0,-4 19 0,7-32 0,0 0 0,0 0 0,0 0 0,0 0 0,0 0 0,0 0 0,0 0 0,0 0 0,0 0 0,0 0 0,0 0 0,1 0 0,-1 0 0,0 0 0,1 0 0,-1 0 0,1-1 0,-1 1 0,1 0 0,-1 0 0,1 0 0,-1-1 0,1 1 0,0 0 0,0-1 0,-1 1 0,1 0 0,0-1 0,0 1 0,0-1 0,1 1 0,0-1 0,1 1 0,-1-1 0,1 0 0,-1 0 0,1 0 0,0 0 0,-1-1 0,1 1 0,-1-1 0,1 1 0,3-3 0,6-1 0,-1-1 0,-1 0 0,1-1 0,12-9 0,-2-4 0,-1 0 0,-1-1 0,-1 0 0,18-28 0,-2 4 0,-34 44 0,0 0 0,0 0 0,0 1 0,0-1 0,0 0 0,0 0 0,0 0 0,1 0 0,-1 1 0,0-1 0,0 0 0,0 0 0,0 0 0,0 0 0,1 0 0,-1 1 0,0-1 0,0 0 0,0 0 0,0 0 0,0 0 0,1 0 0,-1 0 0,0 0 0,0 0 0,0 0 0,1 0 0,-1 0 0,0 0 0,0 0 0,0 0 0,1 0 0,-1 0 0,0 0 0,0 0 0,0 0 0,1 0 0,-1 0 0,0 0 0,0 0 0,0 0 0,0 0 0,1 0 0,-1 0 0,0 0 0,0-1 0,0 1 0,0 0 0,0 0 0,1 0 0,-1 0 0,0 0 0,0-1 0,0 1 0,0 0 0,0 0 0,0 0 0,0 0 0,1-1 0,-3 14 0,-16 38 0,15-45 0,-1 1 0,1 0 0,1 0 0,-1 1 0,1-1 0,0 0 0,1 1 0,0-1 0,0 1 0,0-1 0,1 1 0,0 0 0,2 8 0,-2-15-3,1 0 1,0 0-1,-1 0 0,1-1 0,0 1 1,-1 0-1,1 0 0,0 0 0,0-1 1,0 1-1,0 0 0,0-1 1,0 1-1,0-1 0,0 1 0,0-1 1,0 1-1,0-1 0,0 0 1,0 0-1,1 0 0,-1 1 0,0-1 1,1 0-1,30-2-2347,-14-4-4361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1.142"/>
    </inkml:context>
    <inkml:brush xml:id="br0">
      <inkml:brushProperty name="width" value="0.025" units="cm"/>
      <inkml:brushProperty name="height" value="0.025" units="cm"/>
    </inkml:brush>
  </inkml:definitions>
  <inkml:trace contextRef="#ctx0" brushRef="#br0">53 0 15503,'0'0'11878,"-4"9"-10464,-1 3-960,-26 72 1659,28-75-1959,1-1-1,-1 1 1,2-1 0,-1 1 0,1 0-1,1-1 1,0 1 0,1 13 0,-1-21-154,1-1 1,-1 1 0,1 0 0,-1-1 0,1 1 0,0-1-1,-1 1 1,1-1 0,0 1 0,-1-1 0,1 1 0,0-1-1,-1 0 1,1 1 0,0-1 0,0 0 0,0 0 0,-1 1 0,1-1-1,0 0 1,0 0 0,0 0 0,-1 0 0,1 0 0,0 0-1,0 0 1,0 0 0,-1-1 0,1 1 0,0 0 0,1-1-1,25-6-5,-17 1 5,0 0 0,0-1 0,-1 0 0,0 0 0,13-13 0,-16 13 0,0 1 0,0 0 0,1 0 0,0 1 0,0 0 0,0 0 0,1 1 0,0 0 0,-1 0 0,1 0 0,9-1 0,-16 4 0,0 1 0,0 0 0,-1 0 0,1 0 0,0 0 0,0 0 0,-1 0 0,1 1 0,0-1 0,0 0 0,-1 0 0,1 0 0,0 1 0,0-1 0,-1 0 0,1 1 0,0-1 0,-1 1 0,1-1 0,-1 1 0,1-1 0,0 1 0,-1-1 0,1 1 0,-1 0 0,1 0 0,8 26 0,-8 40 0,-2-52 0,-1 14-2752,2-28 2342,1 0 0,-1 0 0,0 0 0,0 0 0,0 0 0,0-1 0,-1 1 0,1 0 0,0 0 0,0 0 0,0 0 0,-1 0 0,1 0 0,-1 0 0,1 0 0,0-1 0,-1 1 0,1 0 0,-1 0 0,0-1 0,1 1 0,-2 1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2.454"/>
    </inkml:context>
    <inkml:brush xml:id="br0">
      <inkml:brushProperty name="width" value="0.025" units="cm"/>
      <inkml:brushProperty name="height" value="0.025" units="cm"/>
    </inkml:brush>
  </inkml:definitions>
  <inkml:trace contextRef="#ctx0" brushRef="#br0">1 62 15182,'0'0'13544,"1"11"-12044,-1 7-949,8 74 573,-7-85-1106,0-1 1,0 1-1,1-1 0,-1 0 1,1 0-1,1 0 0,-1 0 1,1 0-1,0 0 0,1 0 1,7 9-1,-10-14-9,1 0-1,0 1 1,-1-1-1,1 0 1,0 0 0,0-1-1,0 1 1,0 0 0,0 0-1,0-1 1,0 0-1,0 1 1,0-1 0,0 0-1,0 0 1,0 0-1,0 0 1,0 0 0,0 0-1,0-1 1,0 1-1,0-1 1,0 1 0,0-1-1,0 0 1,0 0-1,-1 0 1,1 0 0,0 0-1,-1 0 1,1 0-1,0-1 1,-1 1 0,1 0-1,-1-1 1,0 0-1,2-1 1,5-6 44,-1 0 0,-1 0 1,1 0-1,-1-1 0,6-13 0,-8 12-53,0 0 0,0 0 0,-1 0 0,-1 0 0,0 0 0,0-1 0,0-20 0,-2 33 0,-1-1 0,1 0 0,0 0 0,0 0 0,0 0 0,0 0 0,0 1 0,0-1 0,-1 0 0,1 0 0,0 0 0,0 0 0,0 0 0,0 0 0,-1 0 0,1 1 0,0-1 0,0 0 0,0 0 0,0 0 0,-1 0 0,1 0 0,0 0 0,0 0 0,0 0 0,-1 0 0,1 0 0,0 0 0,0 0 0,0 0 0,-1 0 0,1 0 0,0 0 0,0 0 0,0 0 0,0-1 0,-1 1 0,1 0 0,0 0 0,0 0 0,0 0 0,0 0 0,-1 0 0,1-1 0,0 1 0,0 0 0,0 0 0,0 0 0,0 0 0,0 0 0,0-1 0,0 1 0,-1 0 0,1 0 0,0 0 0,0-1 0,-9 17 0,7-11 0,1 0 0,0 0 0,0 0 0,0 0 0,0 1 0,1-1 0,0 0 0,0 0 0,1 1 0,-1-1 0,3 10 0,-2-14 0,-1 0 0,1 0 0,-1 1 0,1-1 0,0 0 0,-1 0 0,1 0 0,0 0 0,0 0 0,0 0 0,0 0 0,0 0 0,0-1 0,0 1 0,0 0 0,0-1 0,0 1 0,1 0 0,-1-1 0,2 1 0,-1-1 0,1 1 0,0-1 0,0 0 0,-1 0 0,1 0 0,0-1 0,0 1 0,-1-1 0,1 1 0,0-1 0,-1 0 0,1 0 0,3-2 0,4-2 0,0-1 0,0-1 0,0 0 0,-1 0 0,0-1 0,-1 0 0,12-14 0,-14 15 0,0 0 0,0 0 0,-1-1 0,0 0 0,-1 0 0,0 0 0,0 0 0,0-1 0,-1 1 0,2-12 0,-5 19 0,0 1 0,0 0 0,1 0 0,-1 0 0,0 0 0,0 0 0,0 0 0,0-1 0,0 1 0,0 0 0,0 0 0,0 0 0,0 0 0,0-1 0,0 1 0,0 0 0,0 0 0,0 0 0,0 0 0,0-1 0,0 1 0,0 0 0,0 0 0,0 0 0,0 0 0,0 0 0,0-1 0,0 1 0,-1 0 0,1 0 0,0 0 0,0 0 0,0 0 0,0 0 0,0-1 0,0 1 0,0 0 0,-1 0 0,1 0 0,0 0 0,0 0 0,0 0 0,0 0 0,0 0 0,-1 0 0,1 0 0,0 0 0,0 0 0,0-1 0,0 1 0,0 0 0,-1 0 0,1 0 0,0 0 0,0 0 0,0 1 0,0-1 0,-1 0 0,1 0 0,0 0 0,0 0 0,0 0 0,0 0 0,0 0 0,-1 0 0,1 0 0,-15 13 0,-11 20 0,19-23 0,1-1 0,0 0 0,1 0 0,0 0 0,0 1 0,1-1 0,0 1 0,-3 14 0,7-23 0,1 0 0,-1 0 0,1 0 0,-1 0 0,1 0 0,0-1 0,-1 1 0,1 0 0,0 0 0,-1-1 0,1 1 0,0 0 0,0-1 0,0 1 0,0-1 0,-1 1 0,1-1 0,0 1 0,0-1 0,0 0 0,0 1 0,0-1 0,0 0 0,0 0 0,0 0 0,0 0 0,0 0 0,0 0 0,0 0 0,0 0 0,2-1 0,47 1 0,-38 0 0,86 2 0,-96-3 0,0 0 0,-1 1 0,1-1 0,-1 0 0,1 0 0,-1 0 0,0 0 0,1 0 0,-1 0 0,0-1 0,0 1 0,0 0 0,0 0 0,0-1 0,0 1 0,0-1 0,0 1 0,0-1 0,-1 0 0,2-2 0,14-42 0,-12 36 0,1-9 0,12-22 0,-15 39 0,-1 1 0,0-1 0,1 1 0,-1 0 0,1-1 0,-1 1 0,1 0 0,0 0 0,-1 0 0,1 0 0,0 0 0,0 1 0,-1-1 0,1 0 0,0 1 0,0-1 0,0 1 0,0 0 0,0 0 0,0 0 0,2 0 0,4 0 0,0-1 0,-1 1 0,1 1 0,-1-1 0,1 1 0,-1 0 0,11 4 0,-16-4 0,0 0 0,0 0 0,0 0 0,0 0 0,0 1 0,0-1 0,-1 1 0,1-1 0,0 1 0,-1 0 0,1-1 0,-1 1 0,0 0 0,0 0 0,1 0 0,-1 0 0,-1 0 0,1 0 0,0 1 0,0-1 0,-1 0 0,1 0 0,-1 1 0,0-1 0,0 5 0,1 2 0,-1-1 0,0 1 0,-1 0 0,0 0 0,-1 0 0,0-1 0,0 1 0,-7 15 0,-1-1 0,-26 38 0,12-22 0,24-38 0,0-1 0,-1 0 0,1 0 0,0 1 0,0-1 0,-1 0 0,1 0 0,0 1 0,0-1 0,0 0 0,-1 1 0,1-1 0,0 0 0,0 1 0,0-1 0,0 0 0,0 1 0,0-1 0,0 0 0,0 1 0,0-1 0,0 1 0,0-1 0,0 0 0,0 1 0,0-1 0,0 0 0,0 1 0,0-1 0,0 0 0,1 1 0,-1-1 0,0 0 0,0 1 0,0-1 0,0 0 0,1 0 0,-1 1 0,17-2 0,18-13 0,-12 3 12,89-47-1311,-108 53-3511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2.797"/>
    </inkml:context>
    <inkml:brush xml:id="br0">
      <inkml:brushProperty name="width" value="0.025" units="cm"/>
      <inkml:brushProperty name="height" value="0.025" units="cm"/>
    </inkml:brush>
  </inkml:definitions>
  <inkml:trace contextRef="#ctx0" brushRef="#br0">1 107 16464,'0'0'15182,"64"-24"-14606,-32 16-479,0 4-482,-1-1-1761,-2 3-2594,-5-1-1602,-5-2-4292</inkml:trace>
  <inkml:trace contextRef="#ctx0" brushRef="#br0" timeOffset="1">308 1 9705,'0'0'12652,"0"61"-10826,-5-34-449,-1 0 481,3-2-385,3-2-768,0-6-577,4-8-192,14-9-1794,0 0-3267,2-17-5509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153"/>
    </inkml:context>
    <inkml:brush xml:id="br0">
      <inkml:brushProperty name="width" value="0.025" units="cm"/>
      <inkml:brushProperty name="height" value="0.025" units="cm"/>
    </inkml:brush>
  </inkml:definitions>
  <inkml:trace contextRef="#ctx0" brushRef="#br0">24 0 4004,'0'0'26777,"-24"1"-27450,37 12-1569,5 1-1441,0 0-1186,-2 0-1441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499"/>
    </inkml:context>
    <inkml:brush xml:id="br0">
      <inkml:brushProperty name="width" value="0.025" units="cm"/>
      <inkml:brushProperty name="height" value="0.025" units="cm"/>
    </inkml:brush>
  </inkml:definitions>
  <inkml:trace contextRef="#ctx0" brushRef="#br0">67 337 5573,'0'0'7896,"-3"10"-4021,-48 91 5147,49-98-8571,0 0 0,1 1 0,-1-1 0,1 1 0,0-1 0,0 1 0,0 0 0,-1 6 0,2-9-403,0 0-1,1 0 1,-1 0-1,0-1 1,0 1 0,0 0-1,1 0 1,-1-1-1,0 1 1,1 0-1,-1-1 1,0 1-1,1 0 1,-1-1-1,1 1 1,-1 0-1,1-1 1,0 1-1,-1-1 1,1 1-1,-1-1 1,1 1-1,0-1 1,0 0-1,-1 1 1,1-1-1,0 0 1,-1 0-1,1 1 1,0-1-1,0 0 1,0 0-1,-1 0 1,1 0-1,0 0 1,0 0 0,-1 0-1,1 0 1,0 0-1,0 0 1,0-1-1,-1 1 1,2-1-1,4 0-33,0-1-1,0 0 1,0 0-1,-1 0 1,1-1 0,-1 0-1,1 0 1,-1-1-1,0 1 1,-1-1 0,1 0-1,0-1 1,-1 1-1,0-1 1,5-7 0,5-7-3,-1-1 0,17-35 0,-15 24-11,-2 0 0,-1 0 0,-1-1 0,-2-1 0,-1 1 0,-2-2 0,-1 1 0,1-37 0,-6 69 0,0 0 0,0 1 0,0-1 0,1 0 0,-1 0 0,0 1 0,-1-1 0,1 0 0,0 0 0,0 1 0,0-1 0,0 0 0,-1 1 0,1-1 0,0 0 0,0 0 0,-1 1 0,1-1 0,-1 1 0,1-1 0,0 0 0,-1 1 0,1-1 0,-1 1 0,0-1 0,1 1 0,-1-1 0,1 1 0,-1 0 0,0-1 0,1 1 0,-1 0 0,0-1 0,1 1 0,-2 0 0,0 0 0,-1 0 0,1 0 0,0 1 0,-1-1 0,1 1 0,0 0 0,0-1 0,-1 1 0,1 0 0,0 0 0,-3 2 0,-48 40 0,36-26 0,-27 35 0,40-46 0,0-1 0,0 1 0,1 0 0,0 0 0,0 0 0,0 1 0,1-1 0,0 1 0,0-1 0,1 1 0,-1 9 0,2-14-55,0 0-1,1 1 1,-1-1 0,1 0 0,0 0-1,0 0 1,0 0 0,0 0 0,0 0-1,0 0 1,0 0 0,1 0 0,-1 0-1,1-1 1,-1 1 0,1 0 0,0-1-1,-1 1 1,1-1 0,0 0 0,0 0-1,0 0 1,3 2 0,64 23-2364,-28-11 1295,-37-13 1083,-1 0-1,1 0 0,-1 0 1,0 0-1,0 0 0,0 1 1,0 0-1,-1-1 0,1 1 1,-1 0-1,0 0 1,1 1-1,-1-1 0,-1 0 1,1 1-1,0-1 0,-1 1 1,2 5-1,-1 2-315,-1 0 0,0 0-1,-1 0 1,-1 21 0,0 2-5025,2-30-5,6-3-1926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3.870"/>
    </inkml:context>
    <inkml:brush xml:id="br0">
      <inkml:brushProperty name="width" value="0.025" units="cm"/>
      <inkml:brushProperty name="height" value="0.025" units="cm"/>
    </inkml:brush>
  </inkml:definitions>
  <inkml:trace contextRef="#ctx0" brushRef="#br0">110 0 13837,'0'0'13410,"-5"13"-13250,-4 18-19,2 0-1,1 0 1,1 1 0,2 0-1,1 38 1,6 55-377,-1-98-3842,2 0-3774</inkml:trace>
  <inkml:trace contextRef="#ctx0" brushRef="#br0" timeOffset="1">27 295 13837,'0'0'9257,"-26"-55"-5189,26 39-1282,5 4-1344,14 1-545,5 2-417,6 4-480,1 1 0,2 0-1025,-4 3-2370,2-4-4517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0.934"/>
    </inkml:context>
    <inkml:brush xml:id="br0">
      <inkml:brushProperty name="width" value="0.025" units="cm"/>
      <inkml:brushProperty name="height" value="0.025" units="cm"/>
    </inkml:brush>
  </inkml:definitions>
  <inkml:trace contextRef="#ctx0" brushRef="#br0">98 0 11082,'0'0'17751,"-9"7"-16486,0 0-809,0-2-234,1 0-1,1 1 0,-1 0 0,1 0 1,0 1-1,0 0 0,1 0 0,0 1 1,-9 13-1,16-20-251,-1 0 0,1-1 0,-1 1 0,1-1 1,-1 1-1,1 0 0,-1-1 0,1 1 0,-1-1 0,1 0 0,0 1 0,-1-1 0,1 1 0,0-1 1,-1 0-1,1 0 0,0 1 0,-1-1 0,1 0 0,0 0 0,0 0 0,-1 0 0,1 0 1,0 0-1,0 0 0,-1 0 0,1 0 0,1 0 0,34 1-1659,-29-1 1175,2 0-255,106 8-3109,-102-6 3876,1 0 0,-1 1 0,1 1 0,-1 0 1,0 1-1,15 7 0,-27-12 90,0 1 1,0-1-1,0 1 1,0-1-1,0 1 0,0 0 1,0-1-1,0 1 1,0 0-1,0 0 1,-1-1-1,1 1 0,0 0 1,-1 0-1,1 0 1,0 0-1,-1 0 0,1 0 1,-1 0-1,1 0 1,-1 0-1,0 0 0,1 1 1,-1-1-1,0 0 1,0 0-1,0 0 0,0 2 1,-1-1 111,1 0 1,-1 0-1,0 0 0,0 0 1,0 0-1,-1 0 1,1 0-1,0 0 0,-1-1 1,1 1-1,-1 0 0,0-1 1,-2 2-1,-7 5 376,-1 0 0,0-1 0,-16 8-1,28-15-581,-1 0 6,-68 28 80,64-26-81,0 0-1,0-1 1,0 0 0,0 0-1,-1 0 1,1-1 0,0 0-1,0 0 1,-1 0 0,1-1-1,-10-1 1,15 2 1,-1-1 1,1 1-1,-1 0 0,1-1 0,-1 1 1,1-1-1,0 1 0,-1 0 1,1-1-1,0 1 0,-1-1 1,1 1-1,0-1 0,-1 1 0,1-1 1,0 1-1,0-1 0,0 1 1,0-1-1,-1 1 0,1-1 1,0 0-1,0 1 0,0-1 0,0 1 1,0-1-1,0 1 0,0-1 1,1 0-1,-1 1 0,0-1 1,0 1-1,0-1 0,0 1 0,1-2 1,10-18-952,-2 13-947,0-1 0,0 1 0,1 1-1,0 0 1,20-10 0,-17 10-171,25-13-5185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4.744"/>
    </inkml:context>
    <inkml:brush xml:id="br0">
      <inkml:brushProperty name="width" value="0.025" units="cm"/>
      <inkml:brushProperty name="height" value="0.025" units="cm"/>
    </inkml:brush>
  </inkml:definitions>
  <inkml:trace contextRef="#ctx0" brushRef="#br0">1 395 16816,'0'0'8136,"9"0"-6092,-2-1-1895,1 0 0,-1 0-1,0 0 1,0-1 0,0 0 0,0 0-1,0-1 1,0 0 0,0 0 0,-1-1-1,0 0 1,0 0 0,0 0 0,0-1-1,0 1 1,-1-2 0,0 1 0,0 0-1,-1-1 1,1 0 0,3-7 0,-6 10-100,-1 0 1,1 0 0,-1 0-1,1 0 1,-1-1 0,0 1-1,-1 0 1,1-1 0,0 1-1,-1 0 1,0-1 0,0 1-1,0-1 1,0 1 0,0-1-1,-1 1 1,-1-6 0,1 7-38,0 1 0,0-1 0,0 1 0,0-1 0,0 1 0,0-1 0,0 1 0,-1 0 0,1 0 0,-1 0 0,1-1 0,-1 1 0,1 0 0,-1 1 0,0-1 0,1 0 0,-1 0 0,0 1 0,1-1 0,-1 1 0,0 0 0,0-1 0,0 1 0,0 0 0,1 0 0,-1 0 0,0 0 0,0 0 0,0 1 0,0-1 0,1 0 0,-1 1 0,-3 1 0,1-1-21,1 1-1,0 0 1,0 0-1,0 0 0,0 0 1,0 0-1,0 1 1,0-1-1,1 1 1,-1 0-1,1 0 1,0 0-1,0 0 1,0 0-1,0 0 0,0 1 1,1-1-1,-3 7 1,0 4-7,-1-1 0,2 1 0,-4 22 0,6-26-30,0-1 0,0 0 1,1 1-1,0-1 0,0 1 0,1-1 1,3 14-1,-3-21 32,0 0 0,-1-1-1,1 1 1,0 0 0,0 0 0,0-1 0,0 1 0,0-1-1,1 1 1,-1-1 0,0 1 0,1-1 0,-1 0 0,1 1-1,0-1 1,2 2 0,-1-2 7,0 0 0,0-1-1,0 1 1,0-1 0,0 1 0,0-1-1,0 0 1,1 0 0,-1 0 0,0 0-1,0-1 1,0 1 0,0-1 0,3-1-1,5-2 6,-1-1 0,1 0 0,-1 0 0,-1-1 0,1 0 0,-1-1 0,0 0 0,0 0 0,10-13 0,3-3-7,-2-1 0,22-33-1,-31 38-5,-1 0 0,-1 0 0,0-1-1,-1 0 1,-1-1 0,-2 0 0,0 0 0,0 0 0,-2-1-1,-1 1 1,-1-1 0,-1-22 0,0 44 4,0 0 0,0 0 0,0 0 0,1-1 0,-1 1 0,0 0 0,0 0 0,0 0 0,0-1 0,0 1 0,0 0 0,0 0 0,0 0 0,0-1 0,0 1 0,0 0 0,0 0 0,0-1 0,0 1 0,0 0 0,0 0 0,0-1 0,0 1 0,0 0 0,0 0 0,0 0 0,0-1 0,0 1 0,0 0 0,0 0 0,-1 0 0,1-1 0,0 1 0,0 0 0,0 0 0,0 0 0,-1 0 0,1-1 0,0 1 0,0 0 0,0 0 0,0 0 0,-1 0 0,1 0 0,0 0 0,0 0 0,-1 0 0,1 0 0,0-1 0,0 1 0,0 0 0,-1 0 0,-8 14-173,-6 24 187,5-3 182,1 1 0,2 0-1,1 0 1,2 1 0,2 0 0,1-1-1,2 1 1,2 0 0,12 64-1,-8-70-218,-4-29 51,-2-18 11,-2-11 21,-2 0 0,0 0 0,-2 0-1,-1 1 1,-1 0 0,-16-37 0,20 53 89,0 0 0,0-1 0,1 1 0,0-1 0,0 0 0,1-11 0,1 21-138,1 1 0,-1-1 0,1 0 0,-1 0 0,1 1 0,-1-1 0,1 0 0,0 1 0,-1-1 0,1 1 0,0-1 0,-1 0 0,1 1 0,0 0 0,-1-1 0,1 1 0,0-1 0,0 1 0,0 0 0,0 0 0,-1-1 0,1 1 0,0 0 0,0 0 0,0 0 0,0 0 0,0 0 0,0 0 0,-1 0 0,3 1 0,31 1 0,14 7-1256,13 1-3990,-23-9-3050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5.770"/>
    </inkml:context>
    <inkml:brush xml:id="br0">
      <inkml:brushProperty name="width" value="0.025" units="cm"/>
      <inkml:brushProperty name="height" value="0.025" units="cm"/>
    </inkml:brush>
  </inkml:definitions>
  <inkml:trace contextRef="#ctx0" brushRef="#br0">47 0 19859,'0'0'2552,"-3"9"-454,2-2-1661,-12 43 800,3-1 0,1 1 1,-1 55-1,10-103-1219,0 0 1,0 1-1,0-1 1,0 0-1,0 0 0,1 1 1,-1-1-1,1 0 1,0 0-1,-1 0 0,1 0 1,0 1-1,0-1 1,0 0-1,0-1 0,1 1 1,-1 0-1,1 0 1,1 1-1,-2-2 10,1 0 0,0 0 0,0 0 0,-1 0-1,1-1 1,0 1 0,0-1 0,0 1 0,0-1 0,0 0 0,0 1 0,0-1 0,-1 0-1,1 0 1,0-1 0,0 1 0,3-1 0,3-1 94,0-1 0,-1 0 1,1 0-1,-1 0 0,0-1 1,0 0-1,0-1 0,-1 0 0,9-7 1,-3-2-71,0 0 0,-1-1-1,0 0 1,-1 0 0,-1-1 0,-1-1 0,0 0 0,-1 0 0,-1 0 0,0-1 0,-2 0 0,0 0 0,-1 0 0,2-25 0,-26 162-52,13-83 0,1 1 0,-2 63 0,9-99-94,-1 0-1,1 0 1,0 0 0,0 0-1,0 0 1,0 1 0,0-1 0,0 0-1,1 0 1,-1 0 0,0 0-1,0 0 1,1 0 0,-1 1-1,1-1 1,-1 0 0,1 0-1,-1 0 1,1 0 0,0-1-1,0 1 1,-1 0 0,1 0 0,0 0-1,0 0 1,0-1 0,0 1-1,0 0 1,0-1 0,0 1-1,0-1 1,0 1 0,0-1-1,0 0 1,0 1 0,0-1-1,0 0 1,1 0 0,-1 0 0,0 0-1,0 0 1,0 0 0,0 0-1,0 0 1,1 0 0,-1 0-1,0-1 1,0 1 0,0 0-1,0-1 1,0 1 0,0-1-1,0 1 1,0-1 0,0 0 0,1 0-1,5-3-1341,0 0-1,0 0 0,0 0 0,-1-1 1,0 0-1,0-1 0,6-5 1,12-22-14238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6.125"/>
    </inkml:context>
    <inkml:brush xml:id="br0">
      <inkml:brushProperty name="width" value="0.025" units="cm"/>
      <inkml:brushProperty name="height" value="0.025" units="cm"/>
    </inkml:brush>
  </inkml:definitions>
  <inkml:trace contextRef="#ctx0" brushRef="#br0">75 1 20371,'-2'8'2360,"-26"79"2420,19-62-3914,0 1 0,2 0 1,0 0-1,2 0 0,-3 35 0,9-60-864,-1-1-1,0 1 1,0-1-1,0 1 0,0-1 1,1 1-1,-1-1 1,0 1-1,0-1 0,1 1 1,-1-1-1,0 1 1,1-1-1,-1 1 0,0-1 1,1 0-1,-1 1 1,1-1-1,-1 0 1,1 1-1,-1-1 0,1 0 1,-1 0-1,1 1 1,-1-1-1,1 0 0,-1 0 1,1 0-1,0 0 1,-1 0-1,1 0 0,-1 0 1,1 0-1,-1 0 1,1 0-1,-1 0 1,1 0-1,0 0 0,-1 0 1,1 0-1,-1-1 1,1 1-1,-1 0 0,1 0 1,-1-1-1,1 1 1,-1 0-1,0-1 0,1 1 1,-1 0-1,1-1 1,27-17-17,-4-11-838,-2-1 1,-1-1-1,-1 0 1,-2-2-1,-1 0 0,18-53 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6.466"/>
    </inkml:context>
    <inkml:brush xml:id="br0">
      <inkml:brushProperty name="width" value="0.025" units="cm"/>
      <inkml:brushProperty name="height" value="0.025" units="cm"/>
    </inkml:brush>
  </inkml:definitions>
  <inkml:trace contextRef="#ctx0" brushRef="#br0">10 0 14638,'0'0'4420,"-9"50"-352,9-31-64,6-6-1250,10-1-928,7-4-769,8-1-1057,0-2 0,4-1-128,-4-1-2467,-5-2-4291,-8-1-13037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7.527"/>
    </inkml:context>
    <inkml:brush xml:id="br0">
      <inkml:brushProperty name="width" value="0.025" units="cm"/>
      <inkml:brushProperty name="height" value="0.025" units="cm"/>
    </inkml:brush>
  </inkml:definitions>
  <inkml:trace contextRef="#ctx0" brushRef="#br0">173 111 18033,'0'0'9203,"-11"-5"-7323,5 2-1599,4 1-222,-1 0 0,1 0-1,-1 1 1,1-1-1,-1 1 1,1 0-1,-1 0 1,0 0-1,0 0 1,0 0-1,0 1 1,1-1 0,-1 1-1,0-1 1,0 1-1,0 0 1,0 1-1,0-1 1,0 0-1,0 1 1,0 0-1,0-1 1,-4 3-1,0 2-35,1 0 0,-1 0 0,1 1-1,0 0 1,0 1 0,1-1-1,0 1 1,0 0 0,0 0-1,1 0 1,0 1 0,1 0-1,0-1 1,0 1 0,0 1-1,1-1 1,0 0 0,1 0 0,-1 9-1,2-16-16,0 0 0,0-1 0,1 1 0,-1-1 0,0 1 0,0 0 0,1-1 0,-1 1 0,0-1 0,1 1 0,-1-1 0,0 1-1,1-1 1,-1 1 0,1-1 0,-1 0 0,1 1 0,-1-1 0,1 1 0,-1-1 0,1 0 0,-1 0 0,1 1 0,-1-1 0,1 0 0,-1 0 0,1 0 0,0 0-1,-1 1 1,1-1 0,-1 0 0,1 0 0,0 0 0,-1 0 0,1 0 0,0-1 0,-1 1 0,1 0 0,-1 0 0,1 0 0,-1 0 0,1-1 0,0 1 0,0-1 0,30-11 180,-16 2-121,-1-1 0,-1 0 1,1 0-1,17-22 0,-25 27-48,-1 0 1,1-1-1,-1 0 0,0 0 1,-1-1-1,0 1 0,0-1 1,-1 0-1,0 0 0,0 0 1,2-11-1,-5 19-28,-1-1 1,1 1-1,-1 0 1,1 0-1,-1 0 1,1 0 0,0 0-1,-1 1 1,1-1-1,-1 0 1,1 0-1,0 0 1,-1 0-1,1 0 1,-1 1-1,1-1 1,0 0-1,-1 0 1,1 0-1,0 1 1,-1-1-1,1 0 1,0 1-1,-1-1 1,1 0-1,0 1 1,0-1-1,-1 0 1,1 1 0,0-1-1,0 0 1,0 1-1,0-1 1,-1 1-1,1-1 1,0 1-1,0 0 1,-16 21-57,9-5 63,0-1-1,1 2 0,0-1 1,2 0-1,0 1 0,1 0 1,-1 28-1,3-45 8,1 1 1,0-1-1,0 1 0,0-1 1,0 0-1,1 1 0,-1-1 1,0 1-1,1-1 0,-1 0 1,1 1-1,-1-1 0,1 0 1,0 1-1,-1-1 0,1 0 1,0 0-1,0 1 0,0-1 0,0 0 1,0 0-1,0 0 0,0 0 1,3 1-1,-2-1 9,0 0-1,1-1 1,-1 1-1,0-1 1,1 0-1,-1 1 1,1-1-1,-1 0 1,1-1-1,-1 1 1,0 0-1,1-1 1,3 0-1,3-2 54,-1 0 0,0 0 0,1-1 0,-1 0 0,0 0 0,-1-1 0,9-7-1,-3 1-43,-2 0-1,1-1 0,-1 0 0,-1-1 0,-1 0 0,1-1 0,-2 0 0,0-1 1,-1 1-1,0-2 0,-1 1 0,6-28 0,-13 40-20,-4 7 0,-4 8 0,3 0 0,1 1 0,0-1 0,1 1 0,0-1 0,1 1 0,0 0 0,-1 21 0,4-34 0,0 0 0,0 1 0,0-1 0,0 0 0,0 0 0,0 0 0,0 1 0,0-1 0,0 0 0,0 0 0,0 0 0,0 0 0,1 1 0,-1-1 0,0 0 0,0 0 0,0 0 0,0 0 0,0 1 0,0-1 0,0 0 0,1 0 0,-1 0 0,0 0 0,0 0 0,0 0 0,0 1 0,0-1 0,1 0 0,-1 0 0,0 0 0,0 0 0,0 0 0,1 0 0,-1 0 0,0 0 0,0 0 0,0 0 0,0 0 0,1 0 0,-1 0 0,0 0 0,0 0 0,0 0 0,1 0 0,11-5 0,10-12 0,15-44 0,-6 8 0,-29 84 0,-8 21 0,3-40 0,2 1 0,-1 0 0,2 0 0,-1 0 0,3 17 0,-1-29 0,-1 0 0,0 0 0,0 0 0,1 0 0,-1 0 0,1 0 0,-1 0 0,1 0 0,0 0 0,-1 0 0,1 0 0,0 0 0,0 0 0,-1 0 0,1 0 0,0 0 0,0-1 0,0 1 0,0 0 0,0-1 0,0 1 0,0-1 0,0 1 0,0-1 0,0 0 0,1 1 0,-1-1 0,0 0 0,0 0 0,0 0 0,0 1 0,1-1 0,-1-1 0,0 1 0,0 0 0,0 0 0,0 0 0,1-1 0,-1 1 0,1-1 0,3 0 0,-1-1 0,1 1 0,-1-1 0,0 0 0,0 0 0,0 0 0,0-1 0,0 0 0,4-3 0,2-6 0,0 0 0,0 0 0,-1-1 0,-1 0 0,0-1 0,-1 0 0,-1 0 0,0 0 0,-1-1 0,0 0 0,-1 0 0,-1 0 0,0-1 0,0-20 0,-6 35-84,-4 10-104,-6 15-117,12-22 301,-24 46 0,-37 101 1,56-132 28,2 0 0,0 0 0,1 1-1,1-1 1,0 0 0,2 1 0,0-1 0,0 1-1,2 0 1,5 24 0,12 27-136,-11-47-35,-2 0 1,-1 0 0,0 1-1,2 43 1,-7-64 144,0-1 0,0 0 0,0 0 0,0 1 1,0-1-1,0 0 0,0 0 0,-1 1 0,1-1 0,0 0 0,-1 0 1,1 1-1,-1-1 0,1 0 0,-1 0 0,0 0 0,1 0 0,-1 0 1,0 0-1,0 0 0,0 0 0,1 0 0,-1 0 0,0-1 0,0 1 0,0 0 1,-1 0-1,1-1 0,0 1 0,0-1 0,0 1 0,0-1 0,-1 0 1,1 1-1,0-1 0,0 0 0,-1 0 0,1 0 0,0 0 0,0 0 1,-1 0-1,1 0 0,0 0 0,0 0 0,-2-1 0,-1 0 79,0 0 0,1 0-1,-1 0 1,0-1 0,1 0 0,0 1-1,-1-1 1,1 0 0,0 0 0,0-1-1,0 1 1,0-1 0,0 0 0,-3-4-1,0-3-74,1-2-1,0 1 1,0-1 0,1 1-1,0-1 1,1 0-1,1-1 1,0 1-1,0 0 1,1-1 0,1 1-1,1-15 1,-1 17-4,1 0 1,0 0-1,1 0 1,0 0 0,1 0-1,0 1 1,0-1-1,1 1 1,0-1-1,1 1 1,0 1 0,0-1-1,1 1 1,0-1-1,9-8 1,-2 7-929,0 1 1,1 0-1,0 0 1,21-9-1,8-4-5617,-4 0-11477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8.102"/>
    </inkml:context>
    <inkml:brush xml:id="br0">
      <inkml:brushProperty name="width" value="0.025" units="cm"/>
      <inkml:brushProperty name="height" value="0.025" units="cm"/>
    </inkml:brush>
  </inkml:definitions>
  <inkml:trace contextRef="#ctx0" brushRef="#br0">1 432 15855,'0'0'2392,"2"-2"394,62-49 4217,-6-10-4056,45-72-1616,-89 114-947,99-147-315,-113 167-69,0-1 0,0 0 0,0 0 0,0 0 0,0 0 0,0 1 0,0-1 0,0 0 0,0 0 0,0 0 0,0 0 0,1 0 0,-1 1 0,0-1 0,0 0 0,0 0 0,0 0 0,0 0 0,1 0 0,-1 0 0,0 0 0,0 0 0,0 0 0,0 1 0,1-1 0,-1 0 0,0 0 0,0 0 0,0 0 0,0 0 0,1 0 0,-1 0 0,0 0 0,0 0 0,0 0 0,1 0 0,-1 0 0,0 0 0,0-1 0,0 1 0,0 0 0,1 0 0,-1 0 0,0 0 0,0 0 0,0 0 0,0 0 0,0 0 0,1-1 0,-1 1 0,0 0 0,0 0 0,0 0 0,0 0 0,0 0 0,0-1 0,0 1 0,0 0 0,0 0 0,0 0 0,1 0 0,-1-1 0,0 15 0,0-14 0,-15 110 0,-27 108 0,25-140 0,9-45 11,5-24-25,0 2 0,1-1 0,0 0 0,0 12 0,2-20-754,3-7-4302,2-7 2441,-5 11 1407,7-22-6422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8.446"/>
    </inkml:context>
    <inkml:brush xml:id="br0">
      <inkml:brushProperty name="width" value="0.025" units="cm"/>
      <inkml:brushProperty name="height" value="0.025" units="cm"/>
    </inkml:brush>
  </inkml:definitions>
  <inkml:trace contextRef="#ctx0" brushRef="#br0">44 0 20820,'0'0'10089,"0"50"-8231,-5-18-1858,-6 6 0,2 0 0,-1-2 0,4 0 0,3-9 0,3-4 0,0-8-320,11-8-3428,-3-7-3555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066"/>
    </inkml:context>
    <inkml:brush xml:id="br0">
      <inkml:brushProperty name="width" value="0.025" units="cm"/>
      <inkml:brushProperty name="height" value="0.025" units="cm"/>
    </inkml:brush>
  </inkml:definitions>
  <inkml:trace contextRef="#ctx0" brushRef="#br0">129 0 10922,'0'0'19886,"-10"11"-18872,4-6-779,-35 38 298,38-40-520,0 0 1,0 1 0,1-1-1,0 1 1,-1 0-1,1 0 1,1 0 0,-1 0-1,0 0 1,1 0 0,0 0-1,-1 7 1,3-10-14,-1 0 0,1-1 0,0 1 0,0 0 0,0-1 0,0 1 0,0 0 0,0-1 0,-1 1 0,1-1 0,0 0 0,0 1 0,1-1 0,-1 0 0,0 0 0,0 1 0,0-1 0,0 0 0,0 0 0,0 0 0,0 0 0,0 0 0,0-1 0,0 1 0,2-1 0,33-3 0,-23 2-4,0-1-27,0 0 1,1 2-1,-1-1 0,1 2 0,25 1 0,-36-1 26,0 1 0,0 0 0,0 0-1,0 0 1,-1 0 0,1 0-1,0 0 1,-1 1 0,1-1 0,-1 1-1,0 0 1,1-1 0,-1 1-1,0 1 1,0-1 0,0 0 0,0 0-1,0 1 1,-1-1 0,1 1-1,-1-1 1,0 1 0,0 0 0,0-1-1,0 1 1,0 0 0,0 0-1,-1 0 1,1 0 0,-1 0-1,0 0 1,0 0 0,0 3 0,0 1 18,-1-1 1,0 1-1,0 0 1,-1-1-1,0 1 1,0-1-1,0 1 1,-1-1 0,0 0-1,0 0 1,0 0-1,-1 0 1,0-1-1,0 0 1,-1 1-1,1-1 1,-1-1-1,0 1 1,0-1 0,-1 0-1,1 0 1,-10 5-1,1-2-41,1 0 0,-1 0 0,0-1 0,0-1 0,-1 0 1,0-1-1,0-1 0,0-1 0,-17 2 0,31-4-189,0 0 0,-1 1 0,1-1 0,0 0 0,0 0 0,0 0 0,0 0 0,-1-1 0,1 1 0,0 0 0,0 0 0,0-1 0,0 1 0,0-1 0,0 1 0,0-1 0,0 1 0,0-1 0,0 1 0,0-1 0,0 0 0,0 0 0,0 0 0,0 1 0,1-1 0,-1 0 0,0 0 0,1 0 0,-1 0 0,1 0 0,-1 0 0,1 0 0,-1-2 0,-5-25-7764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440"/>
    </inkml:context>
    <inkml:brush xml:id="br0">
      <inkml:brushProperty name="width" value="0.025" units="cm"/>
      <inkml:brushProperty name="height" value="0.025" units="cm"/>
    </inkml:brush>
  </inkml:definitions>
  <inkml:trace contextRef="#ctx0" brushRef="#br0">1 23 5509,'0'0'22069,"56"-18"-19827,-24 15-1025,7 3-512,0-1-417,3 1-256,-1 0-640,-5 0-1923,-9 0-3458,-9-1-5638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49.783"/>
    </inkml:context>
    <inkml:brush xml:id="br0">
      <inkml:brushProperty name="width" value="0.025" units="cm"/>
      <inkml:brushProperty name="height" value="0.025" units="cm"/>
    </inkml:brush>
  </inkml:definitions>
  <inkml:trace contextRef="#ctx0" brushRef="#br0">123 8 17424,'0'0'14185,"-3"10"-13166,-107 356-880,108-359-139,-5 19 0,7-25 0,0-1 0,0 1 0,0-1 0,0 0 0,0 1 0,0-1 0,0 1 0,0-1 0,0 0 0,1 1 0,-1-1 0,0 1 0,0-1 0,0 0 0,0 1 0,1-1 0,-1 0 0,0 1 0,0-1 0,1 0 0,-1 0 0,0 1 0,1-1 0,-1 0 0,0 0 0,1 1 0,-1-1 0,0 0 0,1 0 0,-1 0 0,1 0 0,-1 1 0,0-1 0,1 0 0,-1 0 0,0 0 0,1 0 0,-1 0 0,1 0 0,-1 0 0,1 0 0,-1 0 0,0 0 0,1 0 0,-1-1 0,0 1 0,1 0 0,-1 0 0,1 0 0,-1 0 0,0-1 0,1 1 0,-1 0 0,0 0 0,1-1 0,14-8 0,0 0 0,-1-1 0,0-1 0,-1 0 0,0-1 0,0-1 0,11-14 0,1 0 0,52-58 0,79-112 0,-155 196-42,5-7-3017,0 4-3460,-13 5-2983</inkml:trace>
  <inkml:trace contextRef="#ctx0" brushRef="#br0" timeOffset="1">210 291 11082,'0'0'8617,"-12"50"-6087,11-28 833,1-6-1121,1-1-1473,8-3-609,6-2-384,-3-2-3363,0-5-4325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290"/>
    </inkml:context>
    <inkml:brush xml:id="br0">
      <inkml:brushProperty name="width" value="0.025" units="cm"/>
      <inkml:brushProperty name="height" value="0.025" units="cm"/>
    </inkml:brush>
  </inkml:definitions>
  <inkml:trace contextRef="#ctx0" brushRef="#br0">77 312 15599,'0'0'14542,"-10"13"-13907,5-7-569,-5 7 246,0 0 0,-14 26 1,21-35-268,1 1 1,-1 0-1,1-1 0,0 1 1,1 0-1,0 0 1,-1 1-1,1-1 1,1 0-1,-1 0 0,1 0 1,0 1-1,0-1 1,1 0-1,1 10 0,-1-12-53,1-1-1,-1 0 0,1 1 0,-1-1 0,1 0 0,-1 0 0,1 0 0,0 0 0,0 0 0,0-1 1,0 1-1,1 0 0,-1-1 0,0 0 0,1 1 0,-1-1 0,1 0 0,-1 0 0,1 0 0,-1-1 1,1 1-1,0-1 0,-1 1 0,1-1 0,0 0 0,-1 0 0,1 0 0,4-1 0,0 1-8,1-1 0,-1 0-1,1 0 1,-1-1-1,0 0 1,1 0-1,-1-1 1,0 0-1,8-5 1,4-6 55,0 0-1,-1-2 1,-1 0 0,0-1-1,-1-1 1,-1-1 0,-1 0-1,15-26 1,-1-7 80,-1 0 1,21-63-1,-44 104-118,13-36 0,-16 45 0,0-1 0,-1 1 0,1 0 0,-1 0 0,1-1 0,-1 1 0,0 0 0,0-1 0,0 1 0,0 0 0,0 0 0,-1-1 0,1 1 0,-1 0 0,0 0 0,0-3 0,0 5 0,1-1 0,-1 1 0,1 0 0,-1 0 0,1 0 0,-1-1 0,1 1 0,-1 0 0,1 0 0,-1 0 0,1 0 0,-1 0 0,1 0 0,-1 0 0,1 0 0,-1 0 0,1 0 0,-1 0 0,1 0 0,-1 0 0,1 1 0,-1-1 0,1 0 0,-1 0 0,1 0 0,-1 1 0,1-1 0,0 0 0,-1 1 0,1-1 0,-1 0 0,0 1 0,-16 14 0,16-14 0,-12 12 0,0 1 0,1 1 0,1 0 0,0 0 0,1 1 0,-12 27 0,17-31 0,0-1 0,1 1 0,0 0 0,1 0 0,0 0 0,1 1 0,1-1 0,0 1 0,0-1 0,3 25 0,-1-33 0,-1 0 0,1 0 0,0 0 0,1 0 0,-1-1 0,1 1 0,-1-1 0,1 1 0,0-1 0,1 1 0,-1-1 0,0 0 0,1 0 0,0 0 0,0 0 0,0-1 0,0 1 0,0-1 0,0 0 0,0 0 0,1 0 0,-1 0 0,1 0 0,0-1 0,0 1 0,-1-1 0,1 0 0,0-1 0,0 1 0,7 0 0,-2-1 0,1 1 0,-1-2 0,1 1 0,-1-2 0,0 1 0,0-1 0,1 0 0,-1-1 0,-1 0 0,1-1 0,0 0 0,8-5 0,-7 3 0,50-34 0,-55 36 0,0 1 0,0-1 0,-1-1 0,0 1 0,0 0 0,0-1 0,0 0 0,-1 0 0,4-7 0,-7 12 0,0-1 0,1 1 0,-1-1 0,0 1 0,0-1 0,0 0 0,0 1 0,0-1 0,0 1 0,0-1 0,0 1 0,0-1 0,0 1 0,0-1 0,0 1 0,0-1 0,-1 1 0,1-1 0,0 1 0,0-1 0,-1 1 0,1-1 0,0 1 0,0-1 0,-1 1 0,1-1 0,-1 1 0,1 0 0,0-1 0,-1 1 0,1 0 0,-1-1 0,1 1 0,-1 0 0,1 0 0,-1-1 0,1 1 0,-1 0 0,1 0 0,-1 0 0,1 0 0,-1 0 0,1 0 0,-1 0 0,1 0 0,-1 0 0,1 0 0,-1 0 0,0 0 0,1 0 0,-1 0 0,1 0 0,-1 0 0,1 1 0,-1-1 0,0 0 0,-1 1 0,0-1 0,-1 0 0,1 1 0,0 0 0,0-1 0,-1 1 0,1 0 0,0 0 0,0 0 0,0 0 0,0 0 0,0 1 0,1-1 0,-3 2 0,1 2 0,0 0 0,1-1 0,-1 1 0,1 0 0,0 0 0,0 0 0,1 1 0,-1-1 0,1 0 0,0 1 0,1-1 0,-1 1 0,1-1 0,0 1 0,0-1 0,1 0 0,2 10 0,-2-10 0,1-1 0,0 0 0,0 0 0,0 0 0,0 0 0,1-1 0,-1 1 0,1 0 0,0-1 0,0 0 0,0 0 0,1 0 0,-1 0 0,1 0 0,0-1 0,0 1 0,-1-1 0,1 0 0,1 0 0,-1-1 0,7 3 0,-1-2-108,1 1-1,-1-1 1,0-1-1,1 0 1,-1 0-1,1-1 1,12-1 0,-19 0-178,1 0 0,0 1 0,-1-2 0,1 1 1,0 0-1,-1-1 0,1 0 0,-1 0 1,0 0-1,0-1 0,0 1 0,0-1 1,0 0-1,-1 0 0,1 0 0,-1-1 1,6-6-1,8-18-10807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0.623"/>
    </inkml:context>
    <inkml:brush xml:id="br0">
      <inkml:brushProperty name="width" value="0.025" units="cm"/>
      <inkml:brushProperty name="height" value="0.025" units="cm"/>
    </inkml:brush>
  </inkml:definitions>
  <inkml:trace contextRef="#ctx0" brushRef="#br0">141 64 7591,'0'0'8520,"5"-9"-4772,2-4-2522,17-29 4263,-23 56-416,-5 12-4946,-16 25 196,-41 76 1,36-80-151,-35 97 0,58-139-173,1 0 0,0-1 0,0 1 0,0 0 0,0 0 0,1-1 0,0 7 0,0-10 0,0 0 0,0 0 0,1 0 0,-1 1 0,1-1 0,-1 0 0,1 0 0,-1 0 0,1 0 0,-1 0 0,1 0 0,0-1 0,-1 1 0,1 0 0,0 0 0,0 0 0,0-1 0,0 1 0,0 0 0,0-1 0,0 1 0,0-1 0,0 1 0,0-1 0,0 1 0,0-1 0,0 0 0,0 0 0,0 0 0,1 1 0,-1-1 0,0 0 0,2 0 0,45-1-212,1-2 1,-1-2-1,0-2 0,51-14 1,-66 14-487,-3-2-7246,-5-2-8973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2.958"/>
    </inkml:context>
    <inkml:brush xml:id="br0">
      <inkml:brushProperty name="width" value="0.025" units="cm"/>
      <inkml:brushProperty name="height" value="0.025" units="cm"/>
    </inkml:brush>
  </inkml:definitions>
  <inkml:trace contextRef="#ctx0" brushRef="#br0">120 1 18065,'0'0'3780,"-16"76"-3588,-8-28 192,1 8-192,-1 1-128,6-3-32,8-5-64,5-8-288,5-5-769,3-7-801,5-3-800,-4-11-1442,-4-7-3363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3.300"/>
    </inkml:context>
    <inkml:brush xml:id="br0">
      <inkml:brushProperty name="width" value="0.025" units="cm"/>
      <inkml:brushProperty name="height" value="0.025" units="cm"/>
    </inkml:brush>
  </inkml:definitions>
  <inkml:trace contextRef="#ctx0" brushRef="#br0">0 345 16432,'0'0'5792,"12"-6"-4773,65-38-119,128-78 96,-172 100-742,-2-2 0,0-2 0,-1 0 0,28-34 0,-43 45-111,-9 15-117,-10 33-254,-7 12-59,-2 7 503,3 0 0,-6 76 0,15-113-519,1 1 0,0-1 0,1 1 0,1-1 0,0 0 0,2 0 0,-1 0 0,2 0 0,0-1 0,1 1 0,0-1 0,1-1 0,9 15 0,22 20-5190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4.095"/>
    </inkml:context>
    <inkml:brush xml:id="br0">
      <inkml:brushProperty name="width" value="0.025" units="cm"/>
      <inkml:brushProperty name="height" value="0.025" units="cm"/>
    </inkml:brush>
  </inkml:definitions>
  <inkml:trace contextRef="#ctx0" brushRef="#br0">359 204 6374,'0'-8'6983,"0"5"-6739,0 0 0,0-1 0,-1 1 0,1 0 1,-1 0-1,1 0 0,-1 0 0,0 0 0,0 0 1,0 1-1,-1-1 0,1 0 0,-1 0 0,0 1 0,1-1 1,-1 1-1,0-1 0,0 1 0,-1 0 0,1 0 1,0 0-1,-1 0 0,1 0 0,-1 1 0,0-1 1,1 1-1,-1 0 0,0-1 0,0 1 0,-5-1 0,1 0-34,-1 1-1,0-1 0,1 1 0,-1 0 0,0 1 1,1 0-1,-1 0 0,0 1 0,1 0 0,-1 0 1,1 1-1,-1 0 0,1 0 0,-10 5 0,8-2-73,-1 0 0,1 1-1,0 0 1,1 1-1,0-1 1,0 2 0,0-1-1,1 1 1,-10 13-1,6-5 86,1 2-1,0-1 1,1 1-1,1 0 0,0 1 1,2 0-1,0 0 1,1 0-1,1 1 1,-2 33-1,5-51-209,1-1 0,-1 1-1,1 0 1,0 0 0,0 0 0,0 0-1,0 0 1,0 0 0,0 0 0,1 0-1,-1 0 1,0 0 0,1 0 0,0 0-1,-1-1 1,1 1 0,0 0 0,0 0-1,0-1 1,0 1 0,1 0 0,-1-1-1,0 0 1,0 1 0,1-1 0,-1 0-1,1 1 1,0-1 0,-1 0 0,1 0-1,0 0 1,-1 0 0,1-1 0,0 1-1,0 0 1,0-1 0,0 1 0,0-1-1,0 0 1,0 0 0,0 1 0,0-1-1,0-1 1,0 1 0,2 0 0,6-2 79,0 0 0,0-1 1,-1 0-1,1-1 0,-1 0 1,1 0-1,13-9 0,12-10 286,-2 0 0,-1-2 0,0-2 0,33-37 0,-53 52-268,-1-1-1,0 0 1,-1-1 0,0 0 0,-1-1 0,-1 0 0,0-1 0,-1 1 0,-1-1 0,0-1 0,-2 1 0,6-30 0,-9 41-84,-1 0 0,0 1 0,0-1 0,0 0 0,0 1 0,-1-1 0,0 0 0,0 1 0,0-1 0,-1 1 0,-2-7 0,3 9-57,0 1 0,-1-1 0,1 0 0,-1 1 0,1-1 0,-1 1 0,0 0 0,1-1 0,-1 1 0,0 0 0,0 0 0,0 0 0,0 0 0,0 1 0,0-1 0,0 0 0,0 1 0,0 0 0,0-1 0,0 1 0,-1 0 0,1 0 0,0 0 0,0 0 0,0 1 0,-3 0 0,3-1-142,0 0 0,0 1 0,0-1 1,0 1-1,1-1 0,-1 1 0,0 0 0,0 0 0,1 0 0,-1 0 1,1 0-1,-1 0 0,1 1 0,-1-1 0,1 0 0,0 1 1,0-1-1,-1 1 0,0 1 0,-7 22-7715,9-19 1180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4.855"/>
    </inkml:context>
    <inkml:brush xml:id="br0">
      <inkml:brushProperty name="width" value="0.025" units="cm"/>
      <inkml:brushProperty name="height" value="0.025" units="cm"/>
    </inkml:brush>
  </inkml:definitions>
  <inkml:trace contextRef="#ctx0" brushRef="#br0">156 164 9769,'3'-9'3075,"2"-3"-3388,6-20 6416,-6 20 18,-12 38-3896,-24 63-1490,-4-2 0,-56 100 0,75-157-527,25-49-3,27-52-58,11-22-168,4 3 0,95-131-1,-145 220 17,0-1 0,0 0 0,0 1 1,0-1-1,0 1 0,1 0 0,-1-1 0,1 1 0,-1 0 0,1 0 0,-1-1 0,1 1 0,0 1 0,0-1 0,-1 0 0,1 0 0,0 1 0,0-1 0,0 1 0,0-1 0,0 1 0,0 0 0,0 0 0,0 0 0,3 0 0,-4 1 1,1 0 0,-1 0-1,0 1 1,0-1 0,0 0 0,0 0 0,0 1-1,0-1 1,0 1 0,0-1 0,0 1 0,-1-1 0,1 1-1,-1 0 1,1-1 0,-1 1 0,0 0 0,1-1-1,-1 1 1,0 0 0,0-1 0,0 1 0,0 0-1,0-1 1,-1 1 0,1 0 0,-1-1 0,0 4 0,-1 0 4,1 0 0,-2 1 0,1-1 0,0 0 0,-1 0 0,0-1 0,0 1 0,-1 0 0,1-1 0,-1 0 0,0 0 0,0 0 0,-1 0 0,-4 3 0,-71 44 69,71-45-58,6-5-23,-20 13-65,-1 0 1,-1-2-1,-1-1 0,-41 13 1,76-28-5525,4-7 3038,-1 1 71,22-16-4341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5.294"/>
    </inkml:context>
    <inkml:brush xml:id="br0">
      <inkml:brushProperty name="width" value="0.025" units="cm"/>
      <inkml:brushProperty name="height" value="0.025" units="cm"/>
    </inkml:brush>
  </inkml:definitions>
  <inkml:trace contextRef="#ctx0" brushRef="#br0">238 9 14830,'0'0'2990,"-3"10"-1528,-110 265 5245,-9 25-4056,185-404-1486,-1 4-1155,7-29-23,-34 60-10,59-86 0,-91 150-4,1 1 0,-1-1 0,1 1 0,0 0 0,1 0 0,5-3 0,-10 6 21,1 1 0,-1-1 1,1 1-1,-1 0 1,1 0-1,0-1 0,-1 1 1,1 0-1,-1 0 0,1 0 1,0-1-1,-1 1 1,1 0-1,-1 0 0,1 0 1,0 0-1,-1 0 1,1 0-1,0 1 0,-1-1 1,1 0-1,0 0 0,0 1 1,0 0 1,0 0 0,0-1 1,-1 1-1,1 0 0,0 0 1,-1 1-1,1-1 0,-1 0 0,0 0 1,1 0-1,-1 0 0,0 0 0,1 0 1,-1 1-1,0-1 0,0 0 1,0 0-1,0 2 0,-1 5 1,0-1 1,0 1-1,-1-1 0,0 1 1,0-1-1,0 0 0,-1 0 0,0 0 1,-1 0-1,0 0 0,0-1 1,0 1-1,-1-1 0,0 0 0,0-1 1,0 1-1,-1-1 0,0 0 1,0 0-1,-7 3 0,-2 3 134,-1 0 1,-1-1-1,0-1 0,0-1 0,-1 0 1,0-2-1,-19 6 0,19-11-331,20-8-2169,23-11-2562,1 7 478,1 1-1328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6.353"/>
    </inkml:context>
    <inkml:brush xml:id="br0">
      <inkml:brushProperty name="width" value="0.025" units="cm"/>
      <inkml:brushProperty name="height" value="0.025" units="cm"/>
    </inkml:brush>
  </inkml:definitions>
  <inkml:trace contextRef="#ctx0" brushRef="#br0">143 236 4164,'0'0'20692,"-11"10"-19470,-14 17-336,2 2 0,-23 34 1,41-54-726,3-5-21,-1 0-1,1 0 0,-1 0 0,0 0 0,0-1 1,0 1-1,-1-1 0,-5 6 0,8-9-101,25-17-22,-18 12-32,-1 0 0,0 1 0,1-1 0,0 2 0,0-1-1,1 0 1,-1 1 0,1 0 0,-1 1 0,1 0 0,0 0 0,0 0 0,10-1 0,-16 4 11,0-1 0,0 1-1,0-1 1,0 1 0,0 0 0,0-1-1,-1 1 1,1 0 0,0-1-1,-1 1 1,1 0 0,0 0-1,-1 0 1,1 0 0,-1 0-1,1 0 1,-1 0 0,1 0-1,-1 0 1,0 0 0,0 0 0,1 0-1,-1 0 1,0 0 0,0 0-1,0 0 1,0 0 0,0 0-1,-1 0 1,1 1 0,4 14-332,-3-16 323,-1-1 1,1 1 0,0 0-1,0 0 1,0-1 0,-1 1-1,1-1 1,0 1 0,-1 0-1,1-1 1,0 1 0,-1-1-1,1 0 1,0 1-1,-1-1 1,1 1 0,-1-1-1,1 0 1,-1 0 0,1 1-1,-1-1 1,0 0 0,1-1-1,13-21-17,0 0-1,14-36 1,-15 29-825,-11 28 661,-1 1 0,0-1 0,0 1 0,1-1 0,-1 1 0,1 0 0,-1 0 0,1 0 0,0 0 0,0 0 0,-1 0 0,1 0 0,0 1 0,0-1 0,0 0 0,0 1 0,-1 0 0,1-1 0,0 1 0,0 0 0,0 0 0,0 0 0,0 0 0,4 1 0,22-4-359,-12-4 444,0 0 1,0-1 0,-1 0-1,0-2 1,0 1-1,24-24 1,-22 18 1106,-1-1-1,0-1 1,-1-1 0,23-35-1,-29 31 36,-21 31-703,-25 32-312,12-7-23,-76 108 64,86-118 62,1 1 1,1 0-1,-19 54 0,31-76-119,0 1 0,0-1 0,0 1 0,0-1 0,1 1-1,0 0 1,-1-1 0,1 1 0,1 6 0,-1-9-2,1 0 1,-1-1 0,1 1 0,-1 0 0,1 0-1,-1 0 1,1 0 0,0-1 0,-1 1-1,1 0 1,0 0 0,-1-1 0,1 1 0,0-1-1,0 1 1,0-1 0,0 1 0,0-1-1,0 1 1,-1-1 0,1 0 0,0 0 0,0 1-1,0-1 1,0 0 0,0 0 0,0 0-1,0 0 1,0 0 0,0 0 0,0 0-1,0 0 1,0-1 0,0 1 0,0 0 0,1-1-1,5-1 18,-1 0 0,1-1 0,-1 0-1,0 0 1,0 0 0,-1 0 0,1-1-1,-1 0 1,1-1 0,-1 1 0,0-1-1,-1 0 1,8-10 0,6-9 36,25-45 1,-35 54-15,5-9-32,-11 23-23,-8 16-9,-1 3 41,2-9-8,1 0 1,1 0 0,0 0 0,0 1-1,1-1 1,0 1 0,-1 14 0,3-23-4,0-1 1,0 1-1,0 0 0,0-1 1,0 1-1,0-1 1,0 1-1,0-1 1,1 1-1,-1 0 1,0-1-1,0 1 0,1-1 1,-1 1-1,0-1 1,1 1-1,-1-1 1,0 0-1,1 1 0,-1-1 1,1 1-1,-1-1 1,0 0-1,1 1 1,-1-1-1,1 0 0,0 1 1,-1-1-1,1 0 1,-1 0-1,1 0 1,-1 0-1,2 1 0,25-4 99,23-17 136,3-15 298,-40 26-528,0 0 0,1 0 0,0 1 0,27-11-1,-40 19-11,-1 0-1,0 0 0,1 1 0,-1-1 0,0 0 1,1 0-1,-1 1 0,0-1 0,0 0 0,1 0 0,-1 1 1,0-1-1,0 0 0,1 1 0,-1-1 0,0 1 0,0-1 1,0 0-1,0 1 0,1-1 0,-1 0 0,0 1 0,0-1 1,0 1-1,0-1 0,0 1 0,0-1 0,0 0 0,0 1 1,0-1-1,0 1 0,0-1 0,-1 0 0,1 1 0,0-1 1,0 0-1,0 1 0,0-1 0,-1 1 0,1-1 0,0 0 1,0 1-1,-1-1 0,1 0 0,-1 1 0,-8 22 75,1-8-26,4-9-12,0 0 0,1 0 0,0 0-1,0 1 1,1-1 0,-1 1 0,1 0 0,1 0-1,-2 13 1,3-20-7,1 1 0,-1 0 0,0-1 0,1 1-1,-1-1 1,1 1 0,-1-1 0,1 1 0,0-1 0,-1 0 0,1 1-1,-1-1 1,1 0 0,0 1 0,-1-1 0,1 0 0,0 0 0,-1 1-1,1-1 1,0 0 0,-1 0 0,1 0 0,0 0 0,0 0 0,-1 0-1,1 0 1,0 0 0,-1 0 0,1-1 0,0 1 0,-1 0 0,1 0 0,0-1-1,-1 1 1,1 0 0,0-1 0,-1 1 0,1 0 0,0-1 0,29-12 489,33-29-317,-43 27-150,-1 2 0,2 0 0,40-17 0,-61 29-50,0 1 0,1 0 1,-1 0-1,0 0 0,0 0 0,0 0 1,1 0-1,-1 0 0,0 0 0,0 0 1,1 0-1,-1 0 0,0 0 0,1 0 0,-1 0 1,0 0-1,0 0 0,1 0 0,-1 0 1,0 0-1,0 0 0,0 0 0,1 0 1,-1 0-1,0 1 0,0-1 0,1 0 0,-1 0 1,0 0-1,0 0 0,0 0 0,1 1 1,-1-1-1,0 0 0,0 0 0,0 0 1,0 1-1,0-1 0,0 0 0,1 0 0,-1 1 1,-1 14-71,-8 16-24,9-31 95,-3 7 1,0-1 0,0 1 0,1 0-1,0 0 1,0 0 0,-1 12 0,5-19-52,0 1 0,-1-1 0,1 1 0,0-1 0,-1 1 0,1-1-1,0 0 1,0 0 0,-1 0 0,1 0 0,0 0 0,-1-1 0,1 1 0,0 0 0,2-2 0,11-5-1793,-1 0 0,-1-2 0,0 1-1,0-2 1,-1 0 0,19-18 0,-26 23 1060,29-27-4757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6.886"/>
    </inkml:context>
    <inkml:brush xml:id="br0">
      <inkml:brushProperty name="width" value="0.025" units="cm"/>
      <inkml:brushProperty name="height" value="0.025" units="cm"/>
    </inkml:brush>
  </inkml:definitions>
  <inkml:trace contextRef="#ctx0" brushRef="#br0">201 9 12204,'0'0'258,"0"0"0,0-1 0,1 1 1,-1 0-1,0 0 0,0-1 1,0 1-1,0 0 0,0 0 1,0-1-1,0 1 0,0 0 0,0 0 1,0-1-1,0 1 0,0 0 1,-1 0-1,1-1 0,0 1 0,0 0 1,0 0-1,0-1 0,0 1 1,0 0-1,-1 0 0,1 0 1,0-1-1,0 1 0,0 0 0,0 0 1,-1 0-1,1 0 0,0-1 1,0 1-1,-1 0 0,1 0 0,0 0 1,0 0-1,0 0 0,-1 0 1,1 0-1,0 0 0,0 0 1,-1 0-1,-11 8 2902,-10 20-2483,-6 20-56,2 2 1,2 1 0,3 0 0,1 2 0,-22 102 0,75-280 13,-24 80-463,-2 14 34,-5 27-134,-2 11-47,0-4-27,0 1 0,0-1-1,0 0 1,0 0 0,1 1 0,-1-1-1,1 0 1,0 1 0,0-1-1,0 0 1,0 0 0,0 0-1,1 0 1,2 4 0,-2-5 5,0-1 1,1 1 0,-1-1-1,0 0 1,1 1-1,-1-1 1,1-1 0,-1 1-1,1 0 1,-1-1-1,1 1 1,-1-1 0,1 1-1,0-1 1,-1 0-1,1 0 1,0-1 0,-1 1-1,4-1 1,-1 0 5,0-1 1,-1 0-1,1 1 0,-1-1 1,1-1-1,-1 1 0,0-1 1,0 1-1,0-1 1,0 0-1,-1-1 0,1 1 1,-1-1-1,0 1 0,0-1 1,3-4-1,-2 2 2,1 0 0,0 0 0,1 1-1,-1 0 1,10-7 0,-15 13-11,1 0 0,-1-1 0,0 1 0,1 0 0,-1 0 0,0-1 0,0 1 0,0 0 0,1-1 0,-1 1 0,0 0 0,0 0 0,0-1 0,0 1 0,0 0 0,0 0 0,0-1 0,-1 1 0,1 0 0,0 0 0,-5 13 0,-1 0 0,0 0 0,-1-1 0,0 0 0,-18 22 0,18-26 0,0 0 0,1 0 0,0 1 0,0 0 0,1 0 0,0 0 0,1 1 0,0-1 0,1 1 0,0 0 0,-2 18 0,5-29 2,0 1 0,1-1 0,-1 0 0,0 1 0,1-1 0,-1 0 0,0 0 0,1 0 0,-1 1 0,0-1 0,1 0 0,-1 0 0,1 0 0,-1 0 0,0 0 0,1 0 0,-1 1 0,1-1 0,-1 0 0,1 0 0,-1 0 0,0-1 0,1 1 0,-1 0 0,1 0 1,-1 0-1,0 0 0,1 0 0,-1 0 0,1-1 0,-1 1 0,0 0 0,1 0 0,-1 0 0,0-1 0,1 1 0,16-9-760,-10 2-909,0 0 0,0 0 0,-1-1 1,0 0-1,0 0 0,-1 0 0,0-1 1,6-14-1,7-20-8722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7.213"/>
    </inkml:context>
    <inkml:brush xml:id="br0">
      <inkml:brushProperty name="width" value="0.025" units="cm"/>
      <inkml:brushProperty name="height" value="0.025" units="cm"/>
    </inkml:brush>
  </inkml:definitions>
  <inkml:trace contextRef="#ctx0" brushRef="#br0">0 0 15631,'0'0'12011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7.849"/>
    </inkml:context>
    <inkml:brush xml:id="br0">
      <inkml:brushProperty name="width" value="0.025" units="cm"/>
      <inkml:brushProperty name="height" value="0.025" units="cm"/>
    </inkml:brush>
  </inkml:definitions>
  <inkml:trace contextRef="#ctx0" brushRef="#br0">171 213 8968,'0'0'17719,"-10"4"-16230,-10 6-731,0 1 0,-23 16 0,35-22-618,1 0 0,-1 1 0,1 0-1,1 0 1,-1 1 0,1 0 0,0 0-1,1 0 1,-1 1 0,-3 8 0,9-15-137,-1 0 0,1 0 1,0 0-1,-1 0 1,1 1-1,0-1 0,0 0 1,0 0-1,0 0 1,0 0-1,0 0 1,0 1-1,0-1 0,1 0 1,-1 0-1,0 0 1,1 0-1,-1 0 0,1 0 1,-1 0-1,1 0 1,0 0-1,-1 0 0,1 0 1,0 0-1,0 0 1,-1 0-1,1-1 1,0 1-1,0 0 0,0-1 1,0 1-1,0 0 1,0-1-1,0 1 0,0-1 1,0 0-1,0 1 1,1-1-1,-1 0 0,0 0 1,0 1-1,0-1 1,0 0-1,2 0 1,10 1 21,0 0 0,0 0 0,16-2 0,-16 1-15,1-1-23,-1-1 1,0 0-1,0-1 1,0 0-1,-1-1 1,1 0-1,-1-1 1,0-1-1,0 0 1,0 0 0,-1-1-1,16-13 1,-11 7 49,0-1-1,-1 0 1,0-1 0,-2 0 0,0-1 0,0-1 0,13-25 0,-18 27 193,-8 15-229,0-1 1,0 1 0,0 0 0,0 0 0,0 0 0,0 0 0,0 0 0,0-1 0,1 1 0,-1 0 0,0 0 0,0 0-1,0 0 1,0-1 0,0 1 0,0 0 0,0 0 0,0 0 0,0 0 0,0-1 0,0 1 0,0 0 0,0 0 0,0 0-1,0 0 1,-1-1 0,1 1 0,0 0 0,0 0 0,0 0 0,0 0 0,0-1 0,0 1 0,0 0 0,0 0 0,-1 0-1,1 0 1,0 0 0,0 0 0,0-1 0,0 1 0,0 0 0,-1 0 0,1 0 0,0 0 0,0 0 0,0 0 0,0 0 0,-1 0-1,1 0 1,0 0 0,0 0 0,0 0 0,0 0 0,-1 0 0,1 0 0,0 0 0,0 0 0,0 0 0,0 0 0,-1 0-1,1 0 1,0 0 0,-8 3 25,-7 10-27,1 0 0,1 1 0,0 0 0,1 1 0,0 0 0,1 1 0,-15 29 0,26-45 0,-1 1 0,1 0 0,-1 0 0,1-1 0,0 1 0,-1 0 0,1 0 0,0 0 0,-1-1 0,1 1 0,0 0 0,0 0 0,0 0 0,0 0 0,0-1 0,0 1 0,0 0 0,0 0 0,0 0 0,1 0 0,-1 0 0,0-1 0,1 2 0,15-1 0,24-22 0,0-13 0,-2-1 0,-2-2 0,-2-1 0,-1-2 0,28-45 0,-46 64 0,-16 21 0,1 0 0,0 0 0,0 0 0,0 0 0,0 0 0,0 0 0,0 0 0,-1 0 0,1 0 0,0 0 0,0 0 0,0 0 0,0 0 0,0 0 0,0-1 0,0 1 0,-1 0 0,1 0 0,0 0 0,0 0 0,0 0 0,0 0 0,0 0 0,0 0 0,0-1 0,0 1 0,0 0 0,0 0 0,0 0 0,0 0 0,0 0 0,0 0 0,0 0 0,0-1 0,0 1 0,0 0 0,0 0 0,0 0 0,0 0 0,0 0 0,0-1 0,0 1 0,0 0 0,0 0 0,0 0 0,-11 7 0,7-2 0,-121 119 0,104-101 0,2 1 0,0 1 0,-25 46 0,41-67 0,1 0 0,1 0 0,-1 0 0,0 0 0,1 0 0,0 0 0,0 1 0,0-1 0,1 0 0,-1 0 0,1 1 0,0-1 0,1 7 0,-1-10 0,0 0 0,1 0 0,-1 0 0,0 0 0,1 0 0,-1 0 0,1 0 0,0 0 0,-1 0 0,1-1 0,0 1 0,0 0 0,-1 0 0,1 0 0,0-1 0,0 1 0,0-1 0,0 1 0,0 0 0,0-1 0,1 1 0,1 0 0,-1-1 0,1 0 0,0 1 0,-1-1 0,1 0 0,0 0 0,0 0 0,-1-1 0,1 1 0,0-1 0,-1 1 0,4-2 0,1-1 0,0 0 0,1-1 0,-1 0 0,-1 0 0,1-1 0,-1 0 0,0 0 0,0-1 0,0 1 0,0-1 0,5-9 0,-3 5 0,-1 0 0,-1 0 0,0 0 0,0-1 0,-1 0 0,8-22 0,-13 32 0,1 0 0,-1 0 0,1 0 0,-1 0 0,0 1 0,0-1 0,0 0 0,1 0 0,-1 0 0,0 0 0,0 0 0,0 0 0,0 1 0,0-1 0,-1 0 0,1 0 0,0 0 0,0 0 0,0 0 0,-1 0 0,1 1 0,-1-1 0,0-1 0,-14 8 0,-16 28 0,24-27 0,2 1 0,-1 0 0,1 0 0,0 0 0,1 1 0,0-1 0,0 1 0,1 0 0,0 1 0,1-1 0,-3 16 0,5-24-103,0 0-1,0-1 1,1 1 0,-1 0-1,0-1 1,0 1 0,0 0-1,1-1 1,-1 1 0,0-1-1,1 1 1,-1 0 0,0-1-1,1 1 1,-1-1 0,1 1-1,-1-1 1,1 1 0,-1-1-1,1 0 1,-1 1 0,1-1-1,0 1 1,-1-1 0,1 0-1,-1 0 1,1 1 0,0-1-1,-1 0 1,1 0 0,0 0-1,-1 0 1,2 0-1,27 0-6629,-24 0 5332,20-4-5785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1.865"/>
    </inkml:context>
    <inkml:brush xml:id="br0">
      <inkml:brushProperty name="width" value="0.025" units="cm"/>
      <inkml:brushProperty name="height" value="0.025" units="cm"/>
    </inkml:brush>
  </inkml:definitions>
  <inkml:trace contextRef="#ctx0" brushRef="#br0">56 198 10954,'-1'-9'1410,"1"2"-1260,-1 2 454,0 0-1,1-1 1,0 1-1,0-1 1,0 1-1,1 0 1,0-1-1,0 1 1,0 0-1,1 0 1,0-1-1,-1 1 1,2 0-1,-1 1 1,1-1-1,4-6 1,2 2-78,1 0-1,0 1 1,0 1 0,1-1 0,0 2 0,0 0 0,0 0 0,1 1 0,0 0 0,0 1 0,1 0 0,-1 1 0,1 1 0,-1 0 0,1 0 0,0 1 0,0 1 0,22 2 0,-33-2-526,0 1 0,-1-1 0,1 0 0,-1 1 0,1 0 0,-1-1 0,0 1 0,1 0 0,-1-1 0,0 1 0,1 0 0,-1 0 0,0 0 0,0 0 0,0 1 0,0-1 0,0 0 0,0 0 0,0 0 0,0 1 0,-1-1 0,1 1 0,0-1 0,-1 1 0,1-1 0,-1 0 0,1 1 0,-1 0 0,0-1 0,0 1 0,0-1 0,0 1 0,0-1 0,0 1 0,0-1 0,0 1 0,-1-1 0,1 1 0,0 0 0,-1-1 0,0 2 0,-2 4 0,1 0 0,-1 0 0,0 0 0,0-1 0,-1 1 0,0-1 0,-9 10 0,-25 23 0,-46 36 0,54-52 0,2 2 0,1 0 0,1 2 0,-37 49 0,61-73 0,0 0 0,1 0 0,-1 0 0,0 0 0,1 0 0,0 0 0,0 0 0,0 0 0,0 0 0,0 1 0,1-1 0,-1 0 0,1 1 0,0-1 0,0 0 0,1 7 0,0-8 0,-1 0 0,1 0 0,1-1 0,-1 1 0,0 0 0,0 0 0,1-1 0,-1 1 0,1-1 0,-1 1 0,1-1 0,-1 0 0,1 1 0,0-1 0,0 0 0,0 0 0,0 0 0,0 0 0,0-1 0,0 1 0,0-1 0,0 1 0,0-1 0,0 0 0,0 1 0,4-1 0,21 1 0,0-1 0,0-1 0,1-1 0,-1-1 0,38-10 0,129-46 0,-190 58-91,46-20-3966,-49 20 3902,0 1 0,0 0-1,0-1 1,0 1-1,0 0 1,-1-1 0,1 1-1,0-1 1,0 1-1,0-1 1,-1 0 0,1 1-1,0-1 1,-1 0-1,1 0 1,0 1 0,-1-1-1,1 0 1,-1 0-1,1 0 1,-1 0 0,0 0-1,1 0 1,-1 0-1,0 0 1,0 1 0,1-1-1,-1 0 1,0 0-1,0 0 1,0 0 0,0 0-1,0 0 1,-1 0-1,1 0 1,0 0 0,0 0-1,-1 0 1,1 0-1,0 0 1,-1 0 0,1 0-1,-1 0 1,1 1-1,-2-2 1,-23-16-9273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237"/>
    </inkml:context>
    <inkml:brush xml:id="br0">
      <inkml:brushProperty name="width" value="0.025" units="cm"/>
      <inkml:brushProperty name="height" value="0.025" units="cm"/>
    </inkml:brush>
  </inkml:definitions>
  <inkml:trace contextRef="#ctx0" brushRef="#br0">106 0 15535,'0'0'13356,"-7"4"-13340,-20 12-74,27-16 46,-1 0 0,1 1 1,0-1-1,-1 0 0,1 1 1,0-1-1,0 1 0,0-1 1,-1 0-1,1 1 0,0-1 1,0 1-1,0-1 0,0 1 1,0-1-1,0 1 0,0-1 1,0 1-1,0-1 1,0 1-1,0-1 0,0 0 1,0 1-1,0-1 0,1 1 1,-1-1-1,0 1 0,0-1 1,0 0-1,1 1 0,-1-1 1,0 1-1,1-1 0,-1 0 1,0 1-1,1-1 0,-1 0 1,0 1-1,1-1 0,-1 0 1,1 1-1,19 15-616,-16-13 416,1 1 135,0 0 1,-1 1-1,0 0 0,0 0 0,0 0 0,0 0 0,4 10 0,-7-13 181,0-1-1,0 1 1,0 0-1,-1-1 1,1 1-1,-1 0 1,1-1-1,-1 1 1,0 0-1,1 0 0,-1 0 1,0 0-1,0-1 1,-1 1-1,1 0 1,0 0-1,0 0 1,-1-1-1,1 1 1,-1 0-1,0-1 1,1 1-1,-1 0 1,0-1-1,0 1 0,0-1 1,0 1-1,0-1 1,-1 1-1,1-1 1,-2 2-1,-5 2 110,1 1 0,-2-1-1,1 0 1,0 0-1,-1-1 1,0 0 0,0-1-1,0 0 1,-1 0 0,1-1-1,-20 2 1,29-5-428,-1 0 0,1 0 0,-1 0-1,1-1 1,0 1 0,-1 0 0,1 0 0,0 0 0,0 0-1,0-1 1,0 1 0,0 0 0,0 0 0,0 0 0,0 0-1,0-1 1,1 1 0,-1 0 0,0 0 0,1 0 0,-1 0-1,1-1 1,11-16-4926,5-2-1745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593"/>
    </inkml:context>
    <inkml:brush xml:id="br0">
      <inkml:brushProperty name="width" value="0.025" units="cm"/>
      <inkml:brushProperty name="height" value="0.025" units="cm"/>
    </inkml:brush>
  </inkml:definitions>
  <inkml:trace contextRef="#ctx0" brushRef="#br0">0 11 18321,'0'0'10763,"50"-9"-8425,-25 7-1153,-5 2-1025,6 0-160,-7 0 0,-1 1-1441,-10 4-1858,-8-1-2947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8.934"/>
    </inkml:context>
    <inkml:brush xml:id="br0">
      <inkml:brushProperty name="width" value="0.025" units="cm"/>
      <inkml:brushProperty name="height" value="0.025" units="cm"/>
    </inkml:brush>
  </inkml:definitions>
  <inkml:trace contextRef="#ctx0" brushRef="#br0">0 215 12748,'85'-194'15492,"-69"173"-13178,-16 21-2287,0 0-1,1 0 0,-1 0 0,0 0 0,1 0 1,-1 0-1,0 1 0,1-1 0,-1 0 1,0 0-1,1 0 0,-1 0 0,0 0 0,0 1 1,1-1-1,-1 0 0,0 0 0,0 1 1,1-1-1,-1 0 0,0 0 0,0 1 0,0-1 1,1 0-1,-1 0 0,0 1 0,0-1 1,0 0-1,0 1 0,0-1 0,0 0 0,0 1 1,0-1-1,0 0 0,0 1 0,0-1 1,0 1-1,2 52 337,-2-42-172,-1 18-126,-1 1-1,-1 0 1,-2-1-1,-1 1 1,-1-1 0,-2-1-1,0 0 1,-2 0-1,-18 32 1,20-35-50,20-31-10,31-39-9,-36 38 4,253-307-59,-250 298-322,-20 18-15899</inkml:trace>
  <inkml:trace contextRef="#ctx0" brushRef="#br0" timeOffset="1">125 278 18546,'0'0'6886,"-18"61"-4195,18-45-1218,15-2-480,3 0-609,6-5-288,3-3-224,4-4-1185,1-2-1249,0 0-1570,-2-4-577,0-11-1441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264"/>
    </inkml:context>
    <inkml:brush xml:id="br0">
      <inkml:brushProperty name="width" value="0.025" units="cm"/>
      <inkml:brushProperty name="height" value="0.025" units="cm"/>
    </inkml:brush>
  </inkml:definitions>
  <inkml:trace contextRef="#ctx0" brushRef="#br0">139 1 9545,'0'0'9577,"-8"5"-6369,-4 4-2439,0 1-1,0 1 1,1 0-1,1 0 1,-18 24-1,22-27-485,1 1-1,0-1 0,0 1 0,1 0 0,0 0 0,0 0 1,1 1-1,0-1 0,1 1 0,0 0 0,-1 14 0,3-23-268,0-1 0,0 1 0,1 0-1,-1 0 1,0-1 0,0 1 0,1 0-1,-1-1 1,1 1 0,-1 0 0,0-1 0,1 1-1,-1-1 1,1 1 0,-1 0 0,1-1-1,0 1 1,-1-1 0,1 1 0,0-1-1,-1 0 1,1 1 0,0-1 0,-1 0-1,1 1 1,0-1 0,0 0 0,-1 0 0,1 0-1,0 0 1,0 0 0,-1 0 0,1 0-1,0 0 1,0 0 0,0 0 0,-1 0-1,1 0 1,1-1 0,32-10 391,-25 4-465,-1 0 0,0 0-1,0-1 1,-1 0 0,0 0 0,0-1-1,-1 0 1,0 0 0,-1-1 0,0 0 0,-1 0-1,1 0 1,-2 0 0,0-1 0,0 1 0,-1-1-1,2-21 1,-8 26-1687,-5 13 1002,-5 12 317,12-15 305,1 0 1,-1 0-1,1 1 0,0-1 0,0 0 1,1 1-1,-1 8 0,1-12-103,0 0 0,0 0 0,0 0 0,0 0 0,0 0 0,0 0 0,1 0 0,-1 0 0,0 0 0,1 0 0,-1 0 0,1 0 0,-1 0 0,1 0 0,-1 0 0,1 0 0,0 0 0,0 0 0,-1 0 0,1-1 0,0 1 0,0 0 0,0-1 0,0 1 0,0-1 0,0 1 0,0-1 0,0 1 0,0-1 0,0 1 0,0-1 0,0 0 0,0 0 0,0 0 0,2 1 0,20-1-6596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621"/>
    </inkml:context>
    <inkml:brush xml:id="br0">
      <inkml:brushProperty name="width" value="0.025" units="cm"/>
      <inkml:brushProperty name="height" value="0.025" units="cm"/>
    </inkml:brush>
  </inkml:definitions>
  <inkml:trace contextRef="#ctx0" brushRef="#br0">113 0 10570,'0'0'4458,"-11"9"-1522,6-4-2834,-5 4 844,0-1-1,1 2 1,0-1 0,-13 19-1,21-26-831,-1 0 0,0 0 0,1 1-1,0-1 1,-1 1 0,1-1 0,0 1-1,0-1 1,1 1 0,-1 0-1,0-1 1,1 1 0,0 0 0,0 0-1,-1-1 1,2 1 0,-1 0 0,0 0-1,0-1 1,1 1 0,0 0 0,-1-1-1,1 1 1,0 0 0,0-1 0,1 1-1,-1-1 1,0 0 0,1 1 0,0-1-1,-1 0 1,3 2 0,1 2 7,-1-1 0,1 1 1,-1 0-1,-1 0 1,1 0-1,-1 0 0,0 1 1,0 0-1,-1-1 0,0 1 1,0 0-1,0 0 0,0 8 1,-2-12-65,1 1 0,-1-1 0,0 1 1,0 0-1,-1-1 0,1 1 0,0-1 0,-1 1 1,0-1-1,0 0 0,0 1 0,-1-1 0,1 0 1,-1 1-1,1-1 0,-1 0 0,0 0 0,0-1 1,0 1-1,-1 0 0,1-1 0,-1 1 0,1-1 1,-1 0-1,0 1 0,0-2 0,0 1 0,-5 2 1,7-3-90,1-1 1,-1 1-1,0-1 1,0 0-1,0 1 1,0-1-1,0 0 1,0 0-1,0 1 1,0-1-1,0 0 1,0 0-1,1 0 1,-1 0-1,0 0 1,0 0-1,0 0 1,0-1-1,0 1 1,0 0-1,0-1 0,0 1 1,0 0-1,0-1 1,0 1-1,1-1 1,-1 1-1,0-1 1,-1 0-1,1-1-145,0 0 0,0 0 0,0 0-1,0 0 1,0 0 0,1-1 0,-1 1-1,1 0 1,-1 0 0,1 0-1,0-1 1,0-2 0,0-9-1198,1 0 0,1 0 0,4-15 0,8-24-4198,6-7-2387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7:59.982"/>
    </inkml:context>
    <inkml:brush xml:id="br0">
      <inkml:brushProperty name="width" value="0.025" units="cm"/>
      <inkml:brushProperty name="height" value="0.025" units="cm"/>
    </inkml:brush>
  </inkml:definitions>
  <inkml:trace contextRef="#ctx0" brushRef="#br0">110 0 15663,'0'0'2995,"2"10"-951,-1 1-1717,0 0-1,-1 0 1,0 0-1,-1 0 1,0 0-1,-1 0 1,0-1 0,-1 1-1,0 0 1,0-1-1,-7 14 1,-17 37 220,-20 56 1891,43-106-2262,1 0-1,1 0 1,0 0-1,0 1 0,1-1 1,1 0-1,0 1 1,2 16-1,-2-27-201,0 1 0,0-1 1,0 0-1,1 0 0,-1 0 0,1 0 0,-1 0 1,1 0-1,-1 0 0,1 0 0,-1 0 0,1 0 1,0 0-1,0 0 0,-1 0 0,1-1 1,0 1-1,0 0 0,0 0 0,0-1 0,0 1 1,0-1-1,0 1 0,0-1 0,0 1 0,0-1 1,0 0-1,1 1 0,-1-1 0,0 0 1,0 0-1,0 0 0,0 0 0,1 0 0,-1 0 1,0 0-1,0 0 0,0 0 0,0-1 0,0 1 1,2-1-1,1 0-121,1-1 0,-1 1 0,0-1-1,0 0 1,-1 0 0,1 0 0,0-1 0,-1 1 0,1-1 0,2-3 0,10-13 144,0 0 0,-2-1 1,-1 0-1,0-1 0,13-31 1,-30 66 605,1 1 0,0-1 0,0 26 1,2-37-485,1 1 1,0-1-1,-1 0 1,1 0 0,1 0-1,-1 0 1,0 1-1,1-1 1,0 0 0,0 0-1,0 0 1,0 0-1,0 0 1,0 0-1,1-1 1,2 6 0,-1-6-36,0-1 1,0 1 0,-1 0 0,1-1 0,0 1-1,0-1 1,1 0 0,-1 0 0,0 0 0,0 0 0,0-1-1,1 1 1,-1-1 0,0 0 0,7 0 0,7-1-37,0 0 1,-1-1 0,1-1-1,0 0 1,-1-2-1,28-10 1,91-50 97,-89 41-136,-40 25-10,-8 11 0,-8 11 0,10-23 0,-2 4 0,0-1 0,1 0 0,-1 0 0,1 1 0,0-1 0,0 1 0,0 0 0,0-1 0,1 1 0,-1-1 0,1 1 0,0 0 0,1 5 0,-1-8 0,0 0 0,1-1 0,-1 1 0,0 0 0,1 0 0,-1-1 0,1 1 0,-1 0 0,1-1 0,0 1 0,-1 0 0,1-1 0,0 1 0,-1-1 0,1 1 0,0-1 0,0 1 0,0-1 0,-1 0 0,1 1 0,1-1 0,33 0 0,-4-7-783,-1-2 0,50-20 0,-48 14-6990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30.517"/>
    </inkml:context>
    <inkml:brush xml:id="br0">
      <inkml:brushProperty name="width" value="0.025" units="cm"/>
      <inkml:brushProperty name="height" value="0.025" units="cm"/>
    </inkml:brush>
  </inkml:definitions>
  <inkml:trace contextRef="#ctx0" brushRef="#br0">185 325 9033,'0'0'4975,"-2"11"-4980,-15 145 874,3 233 1,10-144-752,-115 1020-924,93-1053 1407,24-172-311,2 0 0,1 0 1,8 53-1,-6-80-267,0 1 0,1-1 0,0 1 0,1-1 1,0 0-1,2-1 0,-1 0 0,16 22 0,-18-28-29,1-1 0,0 1 0,0 0 0,1-1 0,-1 0 0,1-1 1,0 1-1,1-1 0,-1 0 0,1-1 0,-1 1 0,1-1 0,0-1 0,1 1 0,-1-1 0,0 0 0,14 1 0,0-3 1,-1-1 0,1 0 0,-1-2 0,1 0 0,-1-2 0,0 0 0,0-1 0,-1-1 0,32-15 0,3-7 270,99-69 1,-116 72-231,-2-2 1,-1-1-1,37-40 1,-57 53-95,-1 0 1,-1-1-1,0-1 1,-1 0-1,-1 0 1,0-1-1,-2 0 1,0-1-1,5-21 1,4-42 364,-4-1 1,3-108 0,-3 30-224,32-220-44,30-492 392,-77 808 3,-2 0 0,-3 1 0,-3-1 0,-3 2 0,-3 0 0,-42-108 0,54 160-121,-2-1 0,0 1-1,0 0 1,-1 0 0,-1 1 0,0 0 0,-1 0 0,-15-15 0,19 22-242,1 1-1,-1 0 1,1 0-1,-1 0 1,0 0-1,0 1 1,0 0-1,0 0 1,-1 0 0,1 1-1,0 0 1,-1 0-1,1 0 1,-1 1-1,1-1 1,-1 1 0,1 1-1,-1-1 1,0 1-1,1 0 1,0 0-1,-1 0 1,1 1-1,-5 2 1,-2 2-61,0 0 0,1 0 0,-16 14-1,14-11-253,0 0-1,0-1 1,-18 8-1,28-14-221,-1-1 0,0 0 1,0 0-1,1 0 0,-1 0 0,0 0 0,0-1 0,0 0 0,0 1 0,0-1 0,0-1 0,0 1 0,0-1 0,1 1 0,-1-1 0,0 0 0,-5-3 0,-18-11-5332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4.452"/>
    </inkml:context>
    <inkml:brush xml:id="br0">
      <inkml:brushProperty name="width" value="0.025" units="cm"/>
      <inkml:brushProperty name="height" value="0.025" units="cm"/>
    </inkml:brush>
  </inkml:definitions>
  <inkml:trace contextRef="#ctx0" brushRef="#br0">37 1 18514,'0'0'1313,"-6"75"1089,-6-28-576,3 0-737,0-2-353,8-2 33,1-7-673,6-7-576,7-8-1538,3-12-993,-5-5-1697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34.825"/>
    </inkml:context>
    <inkml:brush xml:id="br0">
      <inkml:brushProperty name="width" value="0.025" units="cm"/>
      <inkml:brushProperty name="height" value="0.025" units="cm"/>
    </inkml:brush>
  </inkml:definitions>
  <inkml:trace contextRef="#ctx0" brushRef="#br0">1 86 13261,'0'0'2140,"4"-10"823,-3 5-2708,1 1 0,-1 0 1,1 0-1,0 1 0,0-1 0,1 0 1,-1 1-1,1-1 0,0 1 0,0 0 0,0 0 1,0 0-1,0 0 0,1 0 0,-1 1 1,1 0-1,-1-1 0,1 1 0,0 1 0,0-1 1,0 0-1,0 1 0,1 0 0,-1 0 0,7 0 1,6-1 201,-1 0 1,1 2-1,-1 0 0,1 1 1,-1 1-1,0 0 1,26 8-1,-31-7-378,-1 1 0,1 0-1,-1 1 1,0 0-1,0 0 1,-1 1 0,0 1-1,0-1 1,0 2 0,-1-1-1,0 1 1,8 10-1,-14-16-68,1 1 0,-1 0-1,0 0 1,0 0-1,0 0 1,-1 0 0,1 0-1,-1 0 1,0 1 0,1-1-1,-2 0 1,1 1-1,0-1 1,-1 1 0,1-1-1,-1 1 1,0-1-1,0 1 1,0-1 0,-1 1-1,1-1 1,-2 4-1,0-2 33,-1-1 0,1 1 0,-1-1 0,0 0 0,0 0 0,0 0 0,-1 0 0,0 0 0,1-1 0,-1 1-1,0-1 1,-1 0 0,-6 3 0,-5 3 78,0-2 0,-1 0 0,0 0 0,0-2 0,-1 0 0,1-1 0,-29 2-1,43-5-559,-25-1 1109,17-2-2939,10-5-5282,10-4-1171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1.168"/>
    </inkml:context>
    <inkml:brush xml:id="br0">
      <inkml:brushProperty name="width" value="0.025" units="cm"/>
      <inkml:brushProperty name="height" value="0.025" units="cm"/>
    </inkml:brush>
  </inkml:definitions>
  <inkml:trace contextRef="#ctx0" brushRef="#br0">21 1 19186,'0'0'3844,"0"58"-1794,-4-22-769,-1 9-256,1 2-320,-2 0-545,4-6-96,2-4-320,0-10-513,0-9-576,2-14-257,7-4-384,-5-13-224,-3-12-1602,-1-7-2690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242"/>
    </inkml:context>
    <inkml:brush xml:id="br0">
      <inkml:brushProperty name="width" value="0.025" units="cm"/>
      <inkml:brushProperty name="height" value="0.025" units="cm"/>
    </inkml:brush>
  </inkml:definitions>
  <inkml:trace contextRef="#ctx0" brushRef="#br0">0 15 18449,'0'0'9449,"54"1"-8584,-13-1-544,10-1-257,8-2-897,3 0-2402,-1 0-2178,-5-3-2627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1.509"/>
    </inkml:context>
    <inkml:brush xml:id="br0">
      <inkml:brushProperty name="width" value="0.025" units="cm"/>
      <inkml:brushProperty name="height" value="0.025" units="cm"/>
    </inkml:brush>
  </inkml:definitions>
  <inkml:trace contextRef="#ctx0" brushRef="#br0">1 35 16303,'0'0'8424,"70"22"-6246,-27-22-288,8-5-929,3-6-641,2 1-223,-5-1-33,-7 3-865,-10 1-2434,-13 3-4004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3.243"/>
    </inkml:context>
    <inkml:brush xml:id="br0">
      <inkml:brushProperty name="width" value="0.025" units="cm"/>
      <inkml:brushProperty name="height" value="0.025" units="cm"/>
    </inkml:brush>
  </inkml:definitions>
  <inkml:trace contextRef="#ctx0" brushRef="#br0">209 258 8520,'1'-4'680,"-1"1"1,1-1-1,-1 0 0,0 0 1,0 0-1,0 1 0,0-1 1,-1 0-1,1 0 0,-1 1 0,0-1 1,0 0-1,-1 1 0,1-1 1,-1 1-1,-2-5 0,1 5-454,1 1 0,0 0 0,-1 1 0,1-1-1,-1 0 1,1 1 0,-1-1 0,0 1 0,0 0-1,0 0 1,1 0 0,-1 0 0,0 1 0,0-1-1,0 1 1,0-1 0,0 1 0,-1 0 0,1 0-1,0 1 1,-5 0 0,3 1-153,-1-1 0,0 1 0,1 0 0,-1 0 0,1 1 0,-1 0 0,1 0 0,0 0 0,0 1 0,1-1 0,-1 1 0,1 0 0,0 1 0,0-1 0,0 1 0,0 0 0,-4 8 0,2-4 70,1-1 0,0 1 0,1 0 0,0 0 0,1 1 0,0-1 0,0 1 0,1 0 0,-2 18 0,4-26-127,0-1 0,0 0 0,0 0 0,0 0 0,0 0 1,0 0-1,0 1 0,0-1 0,1 0 0,-1 0 0,1 0 0,-1 0 0,1 0 0,-1 0 1,1 0-1,-1 0 0,1 0 0,0 0 0,0 0 0,-1 0 0,1-1 0,0 1 0,0 0 1,0 0-1,0-1 0,0 1 0,2 0 0,0 0 7,0 0 0,0-1 0,0 1 0,0-1 1,0 1-1,0-1 0,0 0 0,0-1 0,0 1 0,5-1 0,3-2 14,0 0 1,0 0-1,-1-1 0,1-1 1,10-5-1,-2-3-7,0 1-1,-1-2 1,0-1 0,20-21 0,-31 29-17,-1 0 0,1-1 0,-1 0 1,-1 0-1,1-1 0,-2 0 0,1 0 0,-1 0 0,0 0 1,-1-1-1,0 1 0,1-12 0,-4 21-13,0 0 0,0 0 0,0 0 0,0 0 0,0 0 0,-1 1-1,1-1 1,0 0 0,0 0 0,0 0 0,0 0 0,-1 0 0,1 0 0,0 0 0,0 0 0,0 0 0,0 0-1,-1 0 1,1 0 0,0 0 0,0 0 0,0 0 0,-1 0 0,1 0 0,0 0 0,0 0 0,0 0 0,-1 0-1,1 0 1,0 0 0,0 0 0,0 0 0,0 0 0,-1 0 0,1 0 0,0 0 0,0-1 0,0 1-1,0 0 1,-1 0 0,1 0 0,0 0 0,0 0 0,0-1 0,0 1 0,0 0 0,0 0 0,0 0 0,0-1-1,0 1 1,-1 0 0,1 0 0,0 0 0,0 0 0,0-1 0,0 1 0,0 0 0,0 0 0,0 0 0,0-1-1,-12 15-4,1 3 126,1 1-1,0 0 1,1 1-1,2 0 1,-7 21-1,10-28 45,1 1-1,0-1 0,1 1 0,0 0 0,1-1 1,1 1-1,0 0 0,0 0 0,4 16 0,-4-27-152,1-1-1,0 1 0,-1 0 0,1-1 0,0 1 1,0-1-1,0 1 0,0-1 0,0 0 0,0 1 1,1-1-1,-1 0 0,0 0 0,1 0 1,-1 1-1,0-2 0,1 1 0,0 0 0,-1 0 1,1 0-1,-1-1 0,1 1 0,0-1 0,0 1 1,-1-1-1,1 0 0,0 0 0,0 1 0,-1-1 1,1-1-1,0 1 0,0 0 0,2-1 1,2 0 23,1 0 0,0 0 0,-1-1 0,0 0 0,1 0 0,-1 0 0,11-7 0,2-5 24,0-2 0,-1 0 0,0 0-1,-1-2 1,-1 0 0,-1-1-1,-1-1 1,0 0 0,-2-1 0,0 0-1,13-34 1,-50 104-59,19-39 0,1 0 0,-1 0 0,2 1 0,-1 0 0,1 0 0,1 1 0,0-1 0,-1 12 0,4-22 0,0-1 0,0 1 0,0-1 0,-1 1 0,1-1 0,0 1 0,0-1 0,0 1 0,1-1 0,-1 1 0,0-1 0,0 1 0,0-1 0,0 1 0,0-1 0,1 1 0,-1-1 0,0 1 0,0-1 0,1 1 0,-1-1 0,0 0 0,1 1 0,-1-1 0,0 1 0,1-1 0,-1 0 0,1 1 0,-1-1 0,0 0 0,1 0 0,-1 1 0,1-1 0,-1 0 0,1 0 0,-1 0 0,2 1 0,22-8 0,21-22 0,20-40 0,-17 14 0,-47 56 0,0 1 0,-1-1 0,1 1 0,-1-1 0,1 1 0,-1-1 0,0 1 0,0 0 0,0-1 0,0 1 0,0-1 0,0 1 0,0 0 0,-1 1 0,-3 14 0,-5 40 0,8-56 0,1 0 0,0 1 0,0-1 0,0 0 0,0 0 0,0 1 0,0-1 0,0 0 0,0 0 0,0 0 0,1 1 0,-1-1 0,1 0 0,-1 0 0,1 0 0,-1 1 0,1-1 0,-1 0 0,1 0 0,0 0 0,0 0 0,0 0 0,-1-1 0,1 1 0,0 0 0,0 0 0,0 0 0,0-1 0,0 1 0,1 0 0,-1-1 0,0 1 0,0-1 0,2 1 0,4-1-9,1-1 0,-1 1 0,1-2 0,-1 1 0,0-1 0,1 0 0,-1 0 0,0-1 0,0 0 0,0 0 0,-1-1 0,1 1 0,-1-2 0,0 1 0,0-1 0,0 0 0,-1 0 0,7-7 0,7-9-42,0-1 1,-1-1-1,21-35 0,-31 45-70,0-1 0,-1 0 0,0-1-1,-1 0 1,-1 0 0,7-31 0,-12 46 118,0 0 0,0 0 0,1 0 0,-1 0 0,0 0 0,0 0 0,0-1 0,0 1 0,0 0 0,0 0 0,0 0 0,0 0 0,0-1 0,0 1 0,0 0 0,0 0 0,0 0 0,0-1 0,0 1 0,0 0 0,0 0 0,0 0 0,0 0 0,0-1 0,0 1 0,0 0 0,0 0 0,0 0 1,0 0-1,0-1 0,0 1 0,0 0 0,0 0 0,0 0 0,-1 0 0,1 0 0,0-1 0,0 1 0,0 0 0,0 0 0,0 0 0,-1 0 0,1 0 0,0 0 0,0 0 0,0 0 0,0 0 0,-1 0 0,1-1 0,0 1 0,0 0 0,0 0 0,0 0 0,-1 0 0,1 0 0,0 0 1,0 0-1,0 0 0,0 0 0,-1 0 0,1 1 0,-14 10-58,-11 21 65,6-4 118,2 1 0,1 1 0,2 0 0,0 2 0,3-1 0,0 1 0,2 1-1,1 0 1,2 0 0,1 1 0,0 54 0,6-29-122,-2 80 0,0-126 0,-1 0 0,0 0 0,-1-1 0,0 1 0,-1-1 0,0 1 0,-1-1 0,-7 13 0,11-24 0,1-1 0,0 1 0,0 0 0,-1 0 0,1 0 0,0 0 0,-1-1 0,1 1 0,-1 0 0,1 0 0,-1-1 0,0 1 0,1 0 0,-1-1 0,0 1 0,1-1 0,-1 1 0,0-1 0,0 1 0,1-1 0,-1 0 0,0 1 0,0-1 0,0 0 0,0 1 0,0-1 0,1 0 0,-1 0 0,0 0 0,-2 0 0,2-1 0,0 0 0,0 0 0,0 0 0,0 0 0,0-1 0,0 1 0,1 0 0,-1-1 0,0 1 0,1 0 0,-1-1 0,1 1 0,-1-1 0,1 1 0,-1-3 0,-6-61 0,6 31 0,0-95 0,2 115 0,0 0 0,1 0 0,1 0 0,0 0 0,1 0 0,10-24 0,-12 35-93,0-1-1,1 1 1,-1-1-1,1 1 1,-1 0-1,1 0 1,0 0-1,0 0 1,1 0-1,-1 1 1,0-1 0,1 1-1,7-3 1,53-15-4271,-8 4-2328,-17-3-11309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4.377"/>
    </inkml:context>
    <inkml:brush xml:id="br0">
      <inkml:brushProperty name="width" value="0.025" units="cm"/>
      <inkml:brushProperty name="height" value="0.025" units="cm"/>
    </inkml:brush>
  </inkml:definitions>
  <inkml:trace contextRef="#ctx0" brushRef="#br0">21 303 12107,'-5'5'2614,"3"-4"-2018,1 0 0,0 0 0,0 0 0,0 0 0,0 0 0,0 0 0,0 1 0,0-1 0,0 0 0,0 1 0,0-1 0,1 0 1,-1 1-1,1-1 0,-1 1 0,1-1 0,0 1 0,-1 1 0,5-3-127,0 0-1,0 0 1,-1 0-1,1-1 1,0 0 0,0 0-1,-1 0 1,7-2-1,20-17-57,0 0 0,-1-2 0,-1-1 0,-2-2 0,29-31 0,-39 38-373,109-117-38,-125 135 0,0 0 0,0-1 0,1 1 0,-1-1 0,0 1 0,0-1 0,0 1 0,1 0 0,-1-1 0,0 1 0,0 0 0,1-1 0,-1 1 0,0 0 0,1-1 0,-1 1 0,1 0 0,-1 0 0,0 0 0,1-1 0,-1 1 0,1 0 0,-1 0 0,0 0 0,1 0 0,-1 0 0,1-1 0,-1 1 0,1 0 0,-1 0 0,1 0 0,-1 0 0,0 1 0,1-1 0,-1 0 0,1 0 0,-1 0 0,1 0 0,-1 0 0,0 0 0,1 1 0,0-1 0,-1 22 0,-13 30 0,-60 102 0,45-100 0,28-54-99,0 0-1,1 0 0,-1 0 1,0 0-1,0 0 1,1 0-1,-1 0 1,0 0-1,0 0 1,1 0-1,-1 0 1,0 0-1,0 0 1,1 0-1,-1 0 1,0 0-1,0 0 1,1 0-1,-1 0 1,0 0-1,0 0 1,0 1-1,1-1 1,-1 0-1,0 0 1,0 0-1,0 0 1,1 0-1,-1 1 1,0-1-1,0 0 1,0 0-1,0 0 1,0 1-1,1-1 1,-1 0-1,0 0 1,0 1-1,0-1 1,0 0-1,0 0 1,0 1-1,0-1 1,0 0-1,0 0 1,0 0-1,0 1 1,0-1-1,0 0 1,0 0-1,0 1 1,0-1-1,0 1 1,19-15-10863,-8 3-2715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4.751"/>
    </inkml:context>
    <inkml:brush xml:id="br0">
      <inkml:brushProperty name="width" value="0.025" units="cm"/>
      <inkml:brushProperty name="height" value="0.025" units="cm"/>
    </inkml:brush>
  </inkml:definitions>
  <inkml:trace contextRef="#ctx0" brushRef="#br0">1 367 10634,'0'0'16250,"14"-2"-13853,2 1-1986,-1-1 0,1-1 0,-1-1 0,0 0 0,0-1 0,22-10 0,334-161 1222,-207 100-3641,-1-2-7242,-172 78-3193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5.138"/>
    </inkml:context>
    <inkml:brush xml:id="br0">
      <inkml:brushProperty name="width" value="0.025" units="cm"/>
      <inkml:brushProperty name="height" value="0.025" units="cm"/>
    </inkml:brush>
  </inkml:definitions>
  <inkml:trace contextRef="#ctx0" brushRef="#br0">136 0 17072,'0'0'13213,"-1"11"-13043,1-7-156,0 3 2,0-1 0,-1 0-1,0 1 1,0-1 0,0 0 0,-1 0-1,0 1 1,0-1 0,0-1 0,-1 1 0,-5 8-1,1-4 17,2-4 5,1 1 0,-1-1 0,1 1-1,0 0 1,1 0 0,0 1 0,0-1 0,0 1 0,-1 9 0,4-17-34,0 1-1,1-1 1,-1 1 0,0-1 0,1 1 0,-1-1 0,1 1 0,-1-1-1,0 1 1,1-1 0,-1 1 0,1-1 0,-1 0 0,1 1 0,0-1-1,-1 0 1,1 0 0,-1 1 0,1-1 0,-1 0 0,1 0 0,0 0-1,-1 0 1,1 0 0,0 0 0,-1 0 0,1 0 0,-1 0 0,1 0-1,0 0 1,-1 0 0,1 0 0,24-3 63,39-14-158,-52 13 11,1 0 0,-1 1 1,1 0-1,0 1 0,18-1 0,-30 3 74,0-1-1,1 2 0,-1-1 0,1 0 0,-1 0 1,1 0-1,-1 1 0,1-1 0,-1 1 0,1-1 1,-1 1-1,0-1 0,1 1 0,-1 0 0,0 0 0,0 0 1,0 0-1,0 0 0,1 0 0,-1 0 0,0 0 1,-1 0-1,1 0 0,0 0 0,1 3 0,-1-1-5,0 1-1,0-1 1,0 1-1,0 0 1,-1-1-1,1 1 1,-1 0-1,0-1 1,0 1-1,-1 5 1,-1 1 22,1 0 0,-2 1 0,0-1 1,0-1-1,-1 1 0,0 0 0,-5 9 1,2-10 104,-1 0 1,1-1-1,-1 1 0,-1-2 1,1 1-1,-1-1 0,-1 0 1,1-1-1,-1 0 1,0-1-1,-1 0 0,1 0 1,-1-1-1,0-1 1,0 0-1,0 0 0,0-1 1,-1 0-1,1-1 1,-13 0-1,22-1-233,-1 0-1,1-1 1,0 1 0,0 0 0,-1-1-1,1 1 1,0-1 0,0 0 0,0 0-1,0 0 1,0 0 0,0 0-1,0 0 1,0 0 0,0-1 0,1 1-1,-1 0 1,0-1 0,1 0 0,-1 1-1,1-1 1,0 0 0,-1 0 0,1 0-1,0 0 1,0 0 0,0 0-1,1 0 1,-1 0 0,0 0 0,1-1-1,-1-1 1,-1-9-1384,1 1-1,0-1 1,1 0-1,1-18 1,0 26 1003,2-37-7406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5.467"/>
    </inkml:context>
    <inkml:brush xml:id="br0">
      <inkml:brushProperty name="width" value="0.025" units="cm"/>
      <inkml:brushProperty name="height" value="0.025" units="cm"/>
    </inkml:brush>
  </inkml:definitions>
  <inkml:trace contextRef="#ctx0" brushRef="#br0">1 25 19923,'0'0'9128,"53"-6"-7590,-21 6-257,3 0-1025,2-3-576,2-2-2595,-4-6-4836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6.201"/>
    </inkml:context>
    <inkml:brush xml:id="br0">
      <inkml:brushProperty name="width" value="0.025" units="cm"/>
      <inkml:brushProperty name="height" value="0.025" units="cm"/>
    </inkml:brush>
  </inkml:definitions>
  <inkml:trace contextRef="#ctx0" brushRef="#br0">21 91 3107,'0'0'4228,"-20"-34"-4068,20 19-128,2 1-384,2-1-865,-3 3-1025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6.809"/>
    </inkml:context>
    <inkml:brush xml:id="br0">
      <inkml:brushProperty name="width" value="0.025" units="cm"/>
      <inkml:brushProperty name="height" value="0.025" units="cm"/>
    </inkml:brush>
  </inkml:definitions>
  <inkml:trace contextRef="#ctx0" brushRef="#br0">136 96 4516,'4'-11'3497,"-1"-2"-2044,10-30 2155,2 15 3284,-11 30-398,-1 11-4513,0 15-938,-3 7-770,-2 0 1,-1 0 0,-2 0-1,-1 0 1,-2-1-1,-1 0 1,-2-1 0,-1 0-1,-2 0 1,-1-1-1,-22 34 1,18-34-274,11-21 0,1 0 0,0 1 0,1 0 0,-6 18 0,12-29 0,0-1 0,0 0 0,0 1 0,0-1 0,0 1 0,0-1 0,0 0 0,1 1 0,-1-1 0,0 0 0,0 1 0,0-1 0,0 0 0,1 1 0,-1-1 0,0 0 0,0 1 0,0-1 0,1 0 0,-1 0 0,0 1 0,1-1 0,-1 0 0,0 0 0,1 0 0,-1 1 0,0-1 0,1 0 0,-1 0 0,0 0 0,1 0 0,-1 0 0,0 0 0,1 0 0,-1 1 0,1-1 0,-1 0 0,0 0 0,1-1 0,-1 1 0,0 0 0,1 0 0,-1 0 0,1 0 0,-1 0 0,0 0 0,1 0 0,-1-1 0,0 1 0,1 0 0,-1 0 0,0 0 0,1-1 0,22-8 0,23-24 0,-39 26 0,0 1 0,0 0 0,1 1 0,0 0 0,0 0 0,0 0 0,1 1 0,-1 0 0,1 1 0,11-3 0,8 6-643,-25 1 267,0 0 1,0-1-1,0 0 0,0 1 0,0-1 1,0-1-1,0 1 0,0 0 0,0-1 0,0 1 1,0-1-1,0 0 0,-1 0 0,1 0 1,0 0-1,0 0 0,-1-1 0,1 1 1,-1-1-1,1 0 0,2-2 0,3-9-11117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7.849"/>
    </inkml:context>
    <inkml:brush xml:id="br0">
      <inkml:brushProperty name="width" value="0.025" units="cm"/>
      <inkml:brushProperty name="height" value="0.025" units="cm"/>
    </inkml:brush>
  </inkml:definitions>
  <inkml:trace contextRef="#ctx0" brushRef="#br0">89 0 12556,'0'0'12705,"-3"15"-11482,-27 97 1132,15-65-1398,2 1-1,2 1 1,-5 52 0,16-97-950,-1-1 0,1 1 1,0-1-1,0 0 1,1 1-1,-1-1 1,1 1-1,-1-1 1,1 0-1,0 1 1,0-1-1,0 0 1,1 0-1,-1 0 0,1 0 1,2 4-1,-1-6-8,-1 1 0,1 0-1,0 0 1,0-1-1,-1 1 1,1-1-1,0 0 1,0 0 0,0 0-1,0-1 1,0 1-1,0-1 1,1 1 0,-1-1-1,0 0 1,0 0-1,4-1 1,4 0 1,0-1 0,0 0 0,0-1 0,0 0 0,-1-1 0,1 0 0,-1 0 0,0-1 0,0-1 0,-1 0 0,1 0 0,-1-1 0,-1 0 0,9-8 0,3-5 0,-1 0 0,-1-1 0,-1-1 0,23-36 0,-30 40 0,0 0 0,-1 0 0,9-30 0,-34 91 0,8-24 0,1 0 0,0 0 0,1 1 0,2-1 0,0 1 0,-2 21 0,6-38 0,0 1 0,0-1 0,0 1 0,0 0 0,1-1 0,0 1 0,-1-1 0,1 1 0,0-1 0,1 0 0,-1 1 0,0-1 0,1 0 0,0 0 0,2 4 0,-2-5 0,1-1 0,-1 1 0,0-1 0,0 0 0,1 1 0,-1-1 0,0 0 0,1 0 0,-1 0 0,1-1 0,-1 1 0,1-1 0,0 1 0,-1-1 0,1 0 0,0 0 0,-1 0 0,1 0 0,-1 0 0,1-1 0,4-1 0,0 0 0,-1 0 0,0 0 0,0-1 0,0 0 0,0-1 0,0 1 0,-1-1 0,1 0 0,-1-1 0,0 1 0,0-1 0,4-6 0,6-6 0,-1-1 0,14-25 0,-19 28 0,-1 0 0,-1-1 0,0 0 0,-1 0 0,-1 0 0,-1-1 0,0 1 0,-1-1 0,-1 0 0,0 0 0,-1-19 0,-1 34-13,-1 0-1,1 0 1,0 0 0,0 0 0,-1 0-1,1 0 1,-1 0 0,1 1-1,-1-1 1,0 0 0,0 0-1,0 1 1,0-1 0,0 1 0,0-1-1,0 1 1,-1-1 0,1 1-1,0-1 1,-1 1 0,1 0-1,-1 0 1,0 0 0,1 0 0,-1 0-1,0 0 1,-1 0 0,1 0-25,1 1 0,-1 0 0,1 0 0,0 0 0,-1 0 0,1 0 0,-1 0 0,1 0 0,-1 1 0,1-1 0,0 1 0,-1-1 0,1 0 0,0 1 0,-1 0 0,1-1 0,0 1 0,0 0 0,0 0 0,0 0 0,-1 0 0,1 0 0,0 0 0,0 0 0,1 0 0,-1 0 0,0 0 0,0 0 0,1 1 0,-1-1 0,0 0 0,1 1 0,-1-1 0,1 0 0,0 1 0,-1 1 0,-1 8-2003,0-1 0,1 1 0,1 0 0,0 0 0,1 12 0,1 3-5684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8.548"/>
    </inkml:context>
    <inkml:brush xml:id="br0">
      <inkml:brushProperty name="width" value="0.025" units="cm"/>
      <inkml:brushProperty name="height" value="0.025" units="cm"/>
    </inkml:brush>
  </inkml:definitions>
  <inkml:trace contextRef="#ctx0" brushRef="#br0">0 151 16528,'0'0'9977,"8"5"-8039,-3-2-1805,-1-1-1,1 1 1,0-1 0,-1 0 0,1 0-1,0-1 1,0 0 0,0 1 0,0-2-1,0 1 1,1 0 0,-1-1-1,0 0 1,0 0 0,0-1 0,0 0-1,0 1 1,1-2 0,-1 1 0,-1-1-1,7-2 1,1-1-2,0-1 0,0 0 0,0-1 0,-1-1 0,20-16 0,-28 21-100,1 0 0,-1-1 0,1 0 0,-1 1 0,0-1-1,-1 0 1,1 0 0,-1-1 0,1 1 0,-1-1 0,-1 1 0,1-1 0,-1 1 0,1-1 0,-1 0-1,-1 0 1,1 0 0,-1 0 0,0-7 0,0 12-31,0-1 0,0 0 0,-1 0 0,1 0 0,0 1 0,-1-1 0,1 0 0,0 0 0,-1 1 0,1-1 0,-1 0 0,0 1 0,1-1 0,-1 1 0,1-1 0,-1 1 0,0-1 0,1 1 0,-1-1 0,0 1 0,0-1 0,1 1 0,-1 0 0,0-1 0,0 1 0,0 0 0,1 0 0,-1 0 0,0 0 0,0 0 0,0 0 0,0 0 0,1 0 0,-1 0 0,0 0 0,0 0 0,0 0 0,-1 1 0,-34 12 0,28-6 0,-1 0 0,1 1 0,0 0 0,1 0 0,0 1 0,0 0 0,-7 13 0,10-16 0,0 0 0,1 1 0,0-1 0,1 1 0,-1 0 0,1 0 0,0 0 0,1 0 0,0 0 0,0 1 0,0-1 0,1 9 0,1-14 0,0 0 0,-1-1 0,1 1 0,0 0 0,0-1 0,1 1 0,-1-1 0,0 0 0,0 1 0,1-1 0,-1 0 0,1 0 0,-1 0 0,1 0 0,-1 0 0,1 0 0,0 0 0,-1 0 0,1-1 0,0 1 0,0-1 0,0 1 0,-1-1 0,1 0 0,0 0 0,0 1 0,0-1 0,2-1 0,56-1 0,-50-2 0,1 0 0,-1 0 0,0-1 0,0 0 0,0-1 0,-1 0 0,0 0 0,0-1 0,-1-1 0,0 1 0,0-1 0,0 0 0,-1-1 0,-1 0 0,1 0 0,7-17 0,-26 44 0,8-13 0,1 0 0,-1 0 0,1 0 0,0 0 0,0 1 0,0-1 0,1 1 0,-2 7 0,3-10 0,0 0 0,0-1 0,1 1 0,-1 0 0,1 0 0,0 0 0,0 0 0,0 0 0,0 0 0,1 0 0,-1 0 0,1 0 0,-1 0 0,1 0 0,0-1 0,0 1 0,1 0 0,-1 0 0,2 2 0,0-3 0,0 0 0,-1 0 0,1 0 0,0-1 0,0 1 0,1-1 0,-1 0 0,0 0 0,0 0 0,1 0 0,-1 0 0,0-1 0,1 1 0,-1-1 0,1 0 0,6-1 0,11 0 0,-1-1 0,1-2 0,0 0 0,-1-1 0,0-1 0,0-1 0,24-12 0,53-16 0,-97 34 0,1 1 0,-1 0 0,1 0 0,-1 0 0,1 0 0,0-1 0,-1 1 0,1 0 0,-1 0 0,1 0 0,0 0 0,-1 0 0,1 0 0,0 1 0,-1-1 0,1 0 0,-1 0 0,1 0 0,-1 1 0,1-1 0,0 0 0,-1 0 0,1 1 0,-1-1 0,1 0 0,-1 1 0,0-1 0,1 1 0,-1-1 0,1 1 0,0 0 0,5 22 0,-6-20 0,1 0 0,-1-1 0,1 1 0,-1-1 0,1 1 0,0 0 0,0-1 0,0 0 0,0 1 0,0-1 0,0 1 0,1-1 0,-1 0 0,1 0 0,0 0 0,0 0 0,3 3 0,5-1-17,-1-1-1,1 0 1,-1-1 0,1 0-1,0-1 1,0 0 0,-1-1-1,1 0 1,0 0 0,0-1-1,0 0 1,0-1-1,-1 0 1,1 0 0,17-8-1,-13-5-3940,-11-6-5857,-3 1-3200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1:22.034"/>
    </inkml:context>
    <inkml:brush xml:id="br0">
      <inkml:brushProperty name="width" value="0.025" units="cm"/>
      <inkml:brushProperty name="height" value="0.025" units="cm"/>
    </inkml:brush>
  </inkml:definitions>
  <inkml:trace contextRef="#ctx0" brushRef="#br0">60 77 8200,'0'0'2535,"-9"-2"-1728,-25-10 367,33 11-1029,0 0 0,0 1 0,0-1 0,0 0 0,-1 0 1,1 0-1,1 0 0,-1 0 0,0 0 0,0-1 0,0 1 0,0 0 0,1 0 0,-1-1 0,1 1 0,-1 0 0,1-1 0,-1 1 1,1 0-1,0-1 0,0 1 0,0-1 0,0 1 0,0 0 0,0-1 0,0 1 0,0-1 0,0 1 0,0 0 0,1-1 0,-1 1 1,1 0-1,-1-1 0,1 1 0,0 0 0,-1 0 0,1-1 0,0 1 0,0 0 0,0 0 0,0 0 0,0 0 0,0 0 0,0 0 1,0 0-1,0 0 0,0 1 0,0-1 0,1 0 0,1 0 0,24-2 18,0 2-1,0 1 1,-1 1-1,1 2 1,42 8-1,20 2-64,660 3 500,-486-18-27,-62 1 401,802 25 1046,502 42-1461,2-66 509,-661-18-276,274-2-556,-787 23-194,281-4 16,-5-44 115,-513 28 201,10-1-639,-36 13-8326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589"/>
    </inkml:context>
    <inkml:brush xml:id="br0">
      <inkml:brushProperty name="width" value="0.025" units="cm"/>
      <inkml:brushProperty name="height" value="0.025" units="cm"/>
    </inkml:brush>
  </inkml:definitions>
  <inkml:trace contextRef="#ctx0" brushRef="#br0">1 287 16496,'0'0'2615,"0"8"717,0 43 591,1-51-3814,0 1 1,-1 0-1,1 0 0,0-1 0,0 1 1,0 0-1,0-1 0,0 1 0,0-1 0,0 1 1,0-1-1,0 0 0,0 1 0,0-1 0,0 0 1,1 0-1,-1 0 0,0 1 0,0-1 1,0 0-1,0-1 0,0 1 0,0 0 0,1 0 1,-1 0-1,0-1 0,1 0 0,36-7 309,47-33-55,-71 32-331,1 0 0,0 2 0,0 0 0,1 1 0,0 0 0,0 1 0,0 1 0,33-4 0,-47 9-8,-1-1-1,0 1 1,0 0 0,0 0-1,0 1 1,0-1 0,0 0-1,0 0 1,0 0 0,0 1-1,0-1 1,0 1 0,-1-1-1,1 0 1,-1 1 0,1-1-1,-1 1 1,0-1 0,1 1 0,-1-1-1,0 1 1,0 0 0,0-1-1,0 1 1,0-1 0,0 1-1,-1 2 1,-3 50 1144,1-35-920,0 23-53,3-41-195,1 0 0,-1-1 0,1 1 0,-1 0 0,1-1 0,-1 1 0,1-1 0,-1 1 0,1-1 0,-1 1 0,1-1 0,0 1 0,-1-1 0,1 0 0,0 1 0,0-1 0,-1 0 0,1 0 0,0 1 0,-1-1 0,1 0 0,0 0 0,0 0 0,0 0 0,-1 0 0,1 0 0,0 0 0,0 0 0,0 0 0,25-4 0,-8-2 0,-1-1 0,0 0 0,-1-2 0,0 0 0,29-22 0,10-4 0,-40 25 0,-10 6 0,-1 1 0,1 0 0,0 0 0,0 0 0,1 1 0,-1 0 0,0 0 0,1 0 0,-1 1 0,1-1 0,6 1 0,-11 3 0,0 0 0,-1 1 0,1-1 0,-1 1 0,0-1 0,1 0 0,-1 1 0,0-1 0,-1 1 0,1-1 0,0 1 0,-2 4 0,-14 34-4962,15-38 4307,0-1-1,-1 1 1,1-1 0,0 1 0,-1-1-1,0 0 1,1 0 0,-1 1-1,0-1 1,0 0 0,-1-1 0,1 1-1,-4 2 1</inkml:trace>
  <inkml:trace contextRef="#ctx0" brushRef="#br0" timeOffset="1">639 31 19122,'0'0'7207,"50"-31"-7367,-23 44-161,9 3-1184,7 0-2082,2 1-898,-2 0 546,-3-3-6279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48.908"/>
    </inkml:context>
    <inkml:brush xml:id="br0">
      <inkml:brushProperty name="width" value="0.025" units="cm"/>
      <inkml:brushProperty name="height" value="0.025" units="cm"/>
    </inkml:brush>
  </inkml:definitions>
  <inkml:trace contextRef="#ctx0" brushRef="#br0">1 0 4869,'0'0'27770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5.872"/>
    </inkml:context>
    <inkml:brush xml:id="br0">
      <inkml:brushProperty name="width" value="0.025" units="cm"/>
      <inkml:brushProperty name="height" value="0.025" units="cm"/>
    </inkml:brush>
  </inkml:definitions>
  <inkml:trace contextRef="#ctx0" brushRef="#br0">33 0 13901,'0'0'12220,"0"9"-11259,-15 89 680,9-73-1291,1 0-1,2 1 0,1-1 0,0 1 0,3 25 0,-1-49-334,1-1-1,-1 1 1,1 0-1,-1 0 1,1 0-1,0 0 1,-1-1-1,1 1 1,0 0-1,0-1 1,0 1-1,1 0 1,-1-1-1,0 1 1,0-1-1,1 0 1,-1 0-1,1 1 1,-1-1-1,1 0 1,0 0-1,-1 0 1,1 0-1,0-1 1,0 1-1,-1 0 1,1-1-1,0 1 1,0-1-1,0 0 1,0 0-1,0 0 1,0 0-1,0 0 1,0 0-1,0 0 1,3-1-1,2 0 23,1-1 0,-1 1-1,1-1 1,-1-1 0,0 0-1,0 0 1,0 0 0,8-5-1,0-4-30,0 0 0,-1-1 0,-1-1 1,0 0-1,0 0 0,-2-1 0,0-1 0,0 0 0,-2-1 0,0 1 0,-1-2 0,-1 1 0,0-1 0,6-28 0,-25 107-36,7-41 48,1-1 1,1 1-1,1 0 1,0 0-1,1-1 1,1 1-1,5 33 1,-4-51-10,-1 0 1,1 0 0,0 0 0,-1-1-1,1 1 1,0 0 0,0 0 0,0 0-1,1-1 1,-1 1 0,0-1 0,1 1-1,-1-1 1,1 1 0,-1-1 0,1 0-1,0 0 1,-1 0 0,1 0 0,0 0 0,0 0-1,0 0 1,0-1 0,0 1 0,0 0-1,0-1 1,0 0 0,0 1 0,0-1-1,0 0 1,0 0 0,0 0 0,0-1-1,0 1 1,0 0 0,0-1 0,0 1-1,2-2 1,2 1-353,-1-1 0,0 0 0,0 0 1,0 0-1,-1 0 0,1-1 0,0 0 0,-1 0 0,0 0 0,1 0 0,-1-1 0,-1 0 0,7-6 0,3-16-5305,-4-2-3155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215"/>
    </inkml:context>
    <inkml:brush xml:id="br0">
      <inkml:brushProperty name="width" value="0.025" units="cm"/>
      <inkml:brushProperty name="height" value="0.025" units="cm"/>
    </inkml:brush>
  </inkml:definitions>
  <inkml:trace contextRef="#ctx0" brushRef="#br0">72 0 18546,'0'0'2797,"-6"12"278,-6 12-1615,1 1 0,2 1 1,1-1-1,-9 45 0,8 14-802,9-76-634,0 0 0,1 0 0,0 0 0,0 0 0,0 0 0,1-1-1,0 1 1,4 8 0,-5-15-17,-1 0-1,1 1 0,0-1 1,0 1-1,0-1 1,0 0-1,0 0 0,0 0 1,1 1-1,-1-1 0,0 0 1,1 0-1,-1-1 1,0 1-1,1 0 0,-1 0 1,1-1-1,2 1 1,-1 0-4,-1-1 1,1 0-1,0 0 1,0 0-1,-1-1 1,1 1 0,0-1-1,-1 0 1,1 1-1,0-1 1,-1 0-1,1 0 1,-1-1-1,5-2 1,7-6-201,-1 0 1,0-1-1,0-1 0,-1 0 1,0-1-1,-1 0 0,-1 0 0,0-1 1,-1-1-1,-1 0 0,0 0 1,11-31-1,-15 14-8750,-4 21 1361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588"/>
    </inkml:context>
    <inkml:brush xml:id="br0">
      <inkml:brushProperty name="width" value="0.025" units="cm"/>
      <inkml:brushProperty name="height" value="0.025" units="cm"/>
    </inkml:brush>
  </inkml:definitions>
  <inkml:trace contextRef="#ctx0" brushRef="#br0">5 0 13773,'0'0'3716,"-5"66"31,5-39-1088,2-5-770,8-6-255,7-2-801,0-3-545,3-2-929,1-4-4099,4-2-6086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6.931"/>
    </inkml:context>
    <inkml:brush xml:id="br0">
      <inkml:brushProperty name="width" value="0.025" units="cm"/>
      <inkml:brushProperty name="height" value="0.025" units="cm"/>
    </inkml:brush>
  </inkml:definitions>
  <inkml:trace contextRef="#ctx0" brushRef="#br0">71 0 17585,'0'0'4388,"-6"10"-1089,3-5-2976,-39 74 4117,39-70-4137,-1-1 1,1 1-1,1-1 1,0 1 0,0 0-1,0 0 1,1 0-1,1 17 1,0-23-546,1-1 0,0 0 0,0 0 0,0 0 0,0 0 0,0 0 0,1 0 0,-1 0 0,1 0 0,-1-1 0,1 1-1,0 0 1,-1-1 0,1 0 0,0 1 0,0-1 0,0 0 0,0 0 0,0 0 0,1 0 0,-1 0 0,0-1 0,0 1 0,5 0 0,-5 0 6,-1-1 1,1 1-1,-1-1 1,1 1-1,-1-1 1,1 0-1,0 0 0,-1 0 1,1 0-1,0 0 1,-1 0-1,1 0 0,0 0 1,-1-1-1,1 1 1,-1-1-1,1 1 1,-1-1-1,1 0 0,-1 1 1,1-1-1,-1 0 1,0 0-1,1 0 1,-1 0-1,0 0 0,0 0 1,0-1-1,0 1 1,0 0-1,0-1 1,0 1-1,0 0 0,1-3 1,1-57-6872,3 0 17190,-4 74-6941,1 16-1012,-3-21-2072,3 46 3484,4-29-4939,8-6-6305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8.257"/>
    </inkml:context>
    <inkml:brush xml:id="br0">
      <inkml:brushProperty name="width" value="0.025" units="cm"/>
      <inkml:brushProperty name="height" value="0.025" units="cm"/>
    </inkml:brush>
  </inkml:definitions>
  <inkml:trace contextRef="#ctx0" brushRef="#br0">26 101 13741,'0'0'3059,"8"-8"-678,6-3-1871,1 1-1,1 0 1,-1 2 0,1-1 0,1 2 0,-1 0 0,1 1-1,1 1 1,22-5 0,-25 7-172,1 0 0,-1 1 0,1 1-1,-1 0 1,1 1 0,22 3 0,-36-3-318,-1 0 0,0 1 0,0-1 0,0 0 0,0 0 1,0 1-1,0-1 0,0 1 0,0-1 0,0 1 0,0-1 0,0 1 0,0 0 1,0-1-1,0 1 0,0 0 0,0 0 0,-1-1 0,1 1 0,0 0 0,-1 0 0,1 0 1,-1 0-1,1 0 0,-1 0 0,1 0 0,-1 0 0,0 0 0,1 1 0,-1-1 1,0 0-1,0 0 0,0 0 0,0 0 0,0 0 0,0 0 0,0 1 0,0-1 0,0 0 1,0 0-1,-1 0 0,1 0 0,-1 0 0,1 0 0,-1 0 0,1 0 0,-1 0 1,1 0-1,-1 0 0,-1 1 0,-2 5 42,-1 0 0,1 0 0,-1-1 0,-1 0 0,-11 10 1,-18 11 169,-2-2 0,-60 30 0,53-31-6,-64 45-1,108-69-216,0 0 0,0 0 0,-1 1 0,1-1-1,0 0 1,0 0 0,-1 0 0,1 0 0,0 0 0,0 0-1,-1 1 1,1-1 0,0 0 0,0 0 0,0 0 0,-1 0-1,1 1 1,0-1 0,0 0 0,0 0 0,0 1 0,0-1-1,-1 0 1,1 0 0,0 1 0,0-1 0,0 0 0,0 0-1,0 1 1,0-1 0,0 0 0,0 1 0,0-1 0,0 0-1,0 0 1,0 1 0,0-1 0,0 0 0,0 0-1,1 1 1,11 1 131,22-7-22,63-15-104,60-10 24,-49 22-2856,-94 8 1577,20 0-6347,-25 0-441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8.603"/>
    </inkml:context>
    <inkml:brush xml:id="br0">
      <inkml:brushProperty name="width" value="0.025" units="cm"/>
      <inkml:brushProperty name="height" value="0.025" units="cm"/>
    </inkml:brush>
  </inkml:definitions>
  <inkml:trace contextRef="#ctx0" brushRef="#br0">1 333 9001,'0'0'18187,"15"-11"-16873,56-36-425,1 4 0,109-47 1,-93 53-1166,1 4 1,102-24-1,-167 53-511,0-1-1307,-9 0-3454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8:59.162"/>
    </inkml:context>
    <inkml:brush xml:id="br0">
      <inkml:brushProperty name="width" value="0.025" units="cm"/>
      <inkml:brushProperty name="height" value="0.025" units="cm"/>
    </inkml:brush>
  </inkml:definitions>
  <inkml:trace contextRef="#ctx0" brushRef="#br0">74 116 16303,'0'0'6390,"8"-11"-4201,-2 3-1818,1-1-1,0 2 0,0-1 1,0 1-1,1 0 1,0 0-1,1 1 0,-1 0 1,1 1-1,1-1 1,-1 2-1,17-7 0,-14 8-109,0 0 0,0 0 0,1 1 0,-1 1 0,1 0-1,20 1 1,-32 0-256,0 0-1,0 0 1,0 0 0,0 0-1,0 1 1,0-1-1,0 0 1,0 1 0,0-1-1,0 0 1,0 1-1,0-1 1,0 1 0,-1 0-1,1-1 1,0 1-1,0 0 1,-1-1 0,1 1-1,0 0 1,-1 0 0,1-1-1,-1 1 1,1 0-1,-1 0 1,1 0 0,-1 0-1,1 0 1,-1 0-1,0 0 1,0 0 0,0 0-1,1 0 1,-1 0-1,0 0 1,0 0 0,0 0-1,0 0 1,-1 2-1,1 0 2,-1 0 0,0 0 0,0 0 0,0 0 0,0 0 0,-1 0 0,1 0 0,-1 0 0,0 0 0,1-1 0,-6 6 0,-7 5 30,-1-1-1,-1-1 1,0 0-1,-30 14 1,24-13-5,1 1 1,-23 17 0,99-26-235,-31-5-140,-5 0 230,-1 1-1,0 1 1,1 1-1,29 6 1,-44-8 98,-1 1-1,1 0 1,-1 1 0,0-1 0,1 0-1,-1 1 1,0 0 0,0-1 0,0 1-1,0 1 1,-1-1 0,1 0 0,-1 1-1,1-1 1,-1 1 0,0 0 0,0 0-1,0 0 1,0 0 0,0 0 0,-1 0-1,1 0 1,-1 1 0,0-1 0,0 0-1,0 1 1,0-1 0,-1 1 0,0-1-1,1 7 1,-2-3 57,0 0-1,0 0 1,0 0-1,-1 0 1,0 0 0,0-1-1,-1 1 1,1-1-1,-2 1 1,1-1-1,-1 0 1,0 0 0,0 0-1,0-1 1,-1 1-1,0-1 1,0 0-1,0-1 1,-1 1 0,0-1-1,1 0 1,-2 0-1,1-1 1,0 0-1,-1 0 1,-7 2 0,-1 1 65,0-1 0,-1-1 0,1 0 0,-1-1 0,1-1 0,-1 0 0,0-2 1,0 1-1,0-2 0,-31-5 0,43 5-175,0 0 0,1 0 1,-1 0-1,0-1 0,1 0 0,-1 0 1,1 0-1,-1 0 0,1-1 0,0 1 0,0-1 1,0 0-1,0 0 0,1 0 0,-1 0 0,1 0 1,0 0-1,-3-6 0,4 7-89,0 0 0,0 0 0,0-1 0,1 1 0,-1-1 0,1 1 0,-1 0 0,1-1 0,0 1 0,0-1 0,0 1 0,0-1 0,0 1 0,0-1 0,1 1 0,0 0 0,-1-1 0,1 1 0,0 0 0,0-1 0,0 1 0,0 0 0,0 0 0,1 0 0,-1 0 0,1 0 0,-1 0 0,1 0 0,0 0 0,2-1 0,17-14-8486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0.582"/>
    </inkml:context>
    <inkml:brush xml:id="br0">
      <inkml:brushProperty name="width" value="0.025" units="cm"/>
      <inkml:brushProperty name="height" value="0.025" units="cm"/>
    </inkml:brush>
  </inkml:definitions>
  <inkml:trace contextRef="#ctx0" brushRef="#br0">48 31 12876,'0'0'9956,"0"9"-8482,-22 145 827,12-103-1663,3 1 0,1-1-1,3 88 1,3-138-600,0 0-1,0 0 0,1 1 0,-1-1 1,0 0-1,0 1 0,1-1 0,-1 0 1,0 0-1,1 1 0,0-1 0,-1 0 1,1 0-1,0 0 0,-1 0 0,1 0 1,0 0-1,0 0 0,0 0 0,0 0 1,0 0-1,0-1 0,0 1 0,0 0 1,0 0-1,0-1 0,1 1 0,-1-1 1,0 1-1,0-1 0,1 0 0,-1 0 1,0 1-1,0-1 0,1 0 0,-1 0 1,0 0-1,1 0 0,-1 0 0,0 0 1,1-1-1,-1 1 0,0 0 0,0-1 1,0 1-1,1-1 0,1 0 0,6-3 164,-1 0-1,1 0 0,-1 0 0,0-1 1,11-9-1,31-28-112,-2-2 1,-3-3-1,-1-1 1,-2-2-1,-3-1 1,35-62-1,-70 107-86,2-3-17,-1 1 1,-1-1-1,1 0 1,-1-1-1,5-18 1,-9 27-76,0 1 0,0 0 0,-1 0 0,1-1 0,0 1 0,0 0 0,0 0 0,0-1 0,-1 1 0,1 0 0,0 0 0,0 0 0,-1-1 0,1 1 0,0 0 0,0 0 0,-1 0 0,1 0 0,0 0 0,-1-1 0,1 1 0,0 0 0,-1 0 0,1 0 0,0 0 0,0 0 0,-1 0 0,1 0 0,0 0 0,-1 0 0,1 0 0,0 0 0,-1 1 0,1-1 0,0 0 0,0 0 0,-1 0 0,1 0 0,0 0 0,0 1 0,-1-1 0,1 0 0,-16 6-3989,-7 8-2931,-6 6-2481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0.939"/>
    </inkml:context>
    <inkml:brush xml:id="br0">
      <inkml:brushProperty name="width" value="0.025" units="cm"/>
      <inkml:brushProperty name="height" value="0.025" units="cm"/>
    </inkml:brush>
  </inkml:definitions>
  <inkml:trace contextRef="#ctx0" brushRef="#br0">0 0 16496,'0'0'5509,"61"58"-2082,-38-41-1569,1-3-929,-3 2-609,-1-3-288,1-3-833,-2-6-1921,-2-4-2499,-2-9-3876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2.950"/>
    </inkml:context>
    <inkml:brush xml:id="br0">
      <inkml:brushProperty name="width" value="0.025" units="cm"/>
      <inkml:brushProperty name="height" value="0.025" units="cm"/>
    </inkml:brush>
  </inkml:definitions>
  <inkml:trace contextRef="#ctx0" brushRef="#br0">153 1 10602,'0'0'16837,"-8"3"-14792,1-1-1766,-65 26 1630,69-27-1859,0 1 0,1-1 0,-1 1-1,0 0 1,0-1 0,1 1 0,-1 0-1,1 0 1,0 1 0,-1-1 0,1 1-1,0-1 1,0 1 0,1-1 0,-1 1-1,1 0 1,-1 0 0,1 0 0,0 0-1,0 0 1,-1 6 0,2-7-90,0-1 0,1 1 1,-1-1-1,1 0 0,-1 1 0,1-1 1,0 0-1,0 0 0,0 1 0,-1-1 1,1 0-1,0 0 0,1 0 0,-1 0 1,0 0-1,0 0 0,0 0 0,0-1 1,1 1-1,-1 0 0,0-1 0,1 1 0,-1-1 1,0 1-1,3 0 0,45 10-1647,-33-7 1285,13 2-177,-19-5 511,0 1-1,-1 0 1,1 0-1,-1 2 1,1-1-1,-1 1 1,16 9 0,-24-13 130,0 1 0,0 0 0,-1-1 0,1 1 0,0 0 0,-1 0 0,1 0 0,0-1 0,-1 1 0,1 0 0,-1 0 0,1 0 0,-1 0 0,0 0 0,1 0 0,-1 0 0,0 0 0,0 0 0,1 0 0,-1 0 0,0 0 0,0 0 0,0 0 0,0 0 0,-1 0 0,1 0 0,0 0 0,0 0 0,-1 0 0,1 0 0,0 0 0,-1 0 0,1 0 0,-1 0 0,1 0 0,-1 0 0,0-1 0,1 1 0,-1 0 0,0 0 0,1-1 0,-1 1 0,0 0 1,-1 0-1,-43 29 1316,41-28-1389,-11 6 21,1 0 0,-1-1 0,-1-1 1,0 0-1,1-1 0,-2 0 0,1-2 0,-27 4 0,43-7-67,-1 0 0,0 0 1,1-1-1,-1 1 0,0 0 0,1 0 0,-1 0 1,0-1-1,1 1 0,-1 0 0,1 0 0,-1-1 1,0 1-1,1-1 0,-1 1 0,1-1 0,-1 1 1,1 0-1,-1-1 0,1 0 0,0 1 1,-1-1-1,1 1 0,0-1 0,-1 1 0,1-1 1,0 0-1,0 1 0,-1-1 0,1 0 0,0 1 1,0-1-1,0 0 0,0 1 0,0-2 0,4-26-5414,12 1-2708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282"/>
    </inkml:context>
    <inkml:brush xml:id="br0">
      <inkml:brushProperty name="width" value="0.025" units="cm"/>
      <inkml:brushProperty name="height" value="0.025" units="cm"/>
    </inkml:brush>
  </inkml:definitions>
  <inkml:trace contextRef="#ctx0" brushRef="#br0">114 0 18802,'0'0'7623,"-46"66"-6278,28-26-384,2 5-32,1 3-448,2 0-289,8 2-32,5-4 32,0-2-64,3-6-64,9-6-64,1-9-865,1-6-1249,0-7-1601,-1-10-801,-4 0-2467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639"/>
    </inkml:context>
    <inkml:brush xml:id="br0">
      <inkml:brushProperty name="width" value="0.025" units="cm"/>
      <inkml:brushProperty name="height" value="0.025" units="cm"/>
    </inkml:brush>
  </inkml:definitions>
  <inkml:trace contextRef="#ctx0" brushRef="#br0">100 120 10282,'0'0'18422,"9"-7"-16948,-5 4-1413,0 1-1,0-2 1,0 1 0,0 0 0,-1-1-1,1 0 1,-1 0 0,0 0 0,0 0-1,0 0 1,-1-1 0,1 1 0,-1-1-1,0 0 1,-1 1 0,1-1 0,-1 0-1,0 0 1,0 0 0,0-10 0,-1 15-60,0-1 0,0 0 0,0 0 0,-1 0 0,1 1 0,0-1 0,0 0 0,-1 1 0,1-1 0,-1 0 0,1 1 0,-1-1 1,1 0-1,-1 1 0,1-1 0,-1 1 0,1-1 0,-1 1 0,0-1 0,1 1 0,-1-1 0,0 1 0,0 0 0,1-1 0,-1 1 0,0 0 0,0 0 0,1 0 0,-1-1 1,0 1-1,0 0 0,1 0 0,-1 0 0,0 0 0,0 0 0,0 0 0,1 1 0,-2-1 0,-2 0-14,1 1 0,-1-1 0,1 1 0,-1 0 1,1 0-1,0 0 0,-1 1 0,-4 2 0,-2 4 15,2 0 0,-1 0 0,1 1 0,0 0 0,1 1 0,0 0 0,0 0 0,1 0 0,1 1 0,0 0 0,0 0 0,1 0 0,0 0 0,1 1 1,0 0-1,1 0 0,1-1 0,0 1 0,0 0 0,2 22 0,0-32 2,-1 0 1,1 0-1,0 1 1,-1-1-1,1 0 1,0 0-1,0 0 1,1-1-1,-1 1 1,0 0-1,1 0 1,-1-1-1,1 1 1,-1-1-1,1 1 1,0-1-1,-1 1 1,1-1-1,0 0 1,0 0-1,0 0 1,0 0-1,0 0 1,0-1-1,1 1 1,-1-1-1,0 1 1,0-1-1,0 0 1,1 0-1,-1 0 1,0 0-1,0 0 1,0 0-1,1 0 1,-1-1-1,3 0 1,3-1 12,0 0 1,-1 0-1,1-1 1,-1 0 0,1 0-1,-1 0 1,0-1-1,0 0 1,8-7 0,9-12 102,-2-1 0,-1-1 0,0-1 0,-2-1 0,-1-1 0,-2 0 1,18-39-1,-45 89-116,1-2 1,0 1-1,1 0 0,1 1 0,1-1 0,1 2 0,1-1 0,-4 36 0,9-56-2,0-1-1,0 0 1,0 1 0,0-1-1,1 0 1,-1 1 0,0-1 0,1 0-1,-1 1 1,1-1 0,-1 0-1,1 0 1,0 0 0,0 1-1,-1-1 1,1 0 0,0 0 0,0 0-1,0 0 1,0 0 0,0 0-1,0-1 1,2 2 0,0 0 2,0-1 0,1 0 0,-1 0 0,0 0 0,0 0 0,1-1 0,-1 1 0,0-1 0,6 0 0,1 0-62,-1-1 0,0 0 0,1-1 0,-1 0 0,0 0 0,15-7-1,4-7-2291,-3-4-4973,-4-2-4971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1.963"/>
    </inkml:context>
    <inkml:brush xml:id="br0">
      <inkml:brushProperty name="width" value="0.025" units="cm"/>
      <inkml:brushProperty name="height" value="0.025" units="cm"/>
    </inkml:brush>
  </inkml:definitions>
  <inkml:trace contextRef="#ctx0" brushRef="#br0">0 0 21717,'0'0'8039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2.647"/>
    </inkml:context>
    <inkml:brush xml:id="br0">
      <inkml:brushProperty name="width" value="0.025" units="cm"/>
      <inkml:brushProperty name="height" value="0.025" units="cm"/>
    </inkml:brush>
  </inkml:definitions>
  <inkml:trace contextRef="#ctx0" brushRef="#br0">158 355 14670,'0'0'6342,"6"-10"-3283,16-31-897,-21 41-2104,-1-1 0,0 1 0,1-1 1,-1 1-1,0-1 0,1 1 0,-1-1 0,0 1 0,0-1 1,0 1-1,0-1 0,1 1 0,-1-1 0,0 1 0,0-1 1,0 1-1,0-1 0,0 0 0,0 1 0,0-1 0,-1 1 1,1-1-1,0 1 0,0-1 0,0 1 0,0-1 1,-1 1-1,1-1 0,0 1 0,-1-1 0,1 1 0,0-1 1,-1 1-1,1 0 0,0-1 0,-1 1 0,1-1 0,-1 1 1,1 0-1,-1-1 0,1 1 0,-1 0 0,1 0 0,-1 0 1,1-1-1,-1 1 0,1 0 0,-1 0 0,1 0 1,-1 0-1,1 0 0,-1 0 0,1 0 0,-1 0 0,0 0 1,1 0-1,-1 0 0,1 0 0,-1 0 0,1 0 0,-1 1 1,1-1-1,-1 0 0,0 1 0,-34 9 175,24-3-175,1 0 0,0 1 0,0 0 1,0 1-1,1 0 0,0 0 0,1 1 0,0 0 0,1 0 0,0 1 0,1 0 0,0 1 0,0-1 0,1 1 0,-6 23 0,10-34-54,1 0-1,0 0 1,0 1-1,0-1 1,0 0-1,0 0 1,0 0 0,0 1-1,0-1 1,0 0-1,0 0 1,1 0-1,-1 0 1,0 1-1,1-1 1,-1 0-1,1 0 1,0 0 0,-1 0-1,1 0 1,0 0-1,-1 0 1,1 0-1,0 0 1,0-1-1,0 1 1,1 1-1,0-1 5,0-1 0,1 1 0,-1 0 1,0-1-1,1 1 0,-1-1 0,0 0 0,1 0 0,-1 0 0,0 0 0,1 0 0,-1-1 0,3 0 0,5-1 20,0-1 0,0 0-1,0-1 1,-1 0 0,14-8 0,0-4-67,0-1 0,0-1-1,-2-1 1,0-1 0,-2-1-1,0 0 1,27-42 0,-26 32 162,-2-2 1,-1 0-1,-1-1 1,-2 0 0,14-51-1,-23 53 67,-5 32-184,-1 0-1,1-1 0,0 1 0,0 0 1,0 0-1,-1 0 0,1 0 0,0 0 1,0 0-1,-1-1 0,1 1 0,0 0 1,0 0-1,-1 0 0,1 0 0,0 0 1,0 0-1,-1 0 0,1 0 0,0 0 1,0 0-1,-1 0 0,1 0 0,0 0 1,0 0-1,-1 1 0,1-1 0,0 0 1,0 0-1,0 0 0,-1 0 0,1 0 1,0 0-1,0 1 0,0-1 0,-1 0 1,1 0-1,0 0 0,0 1 0,0-1 1,0 0-1,-1 0 0,1 0 0,0 1 1,0-1-1,0 0 0,0 0 0,0 1 0,0-1 1,-35 50 326,15-17-332,-13 22 0,-30 65 0,56-105 0,1 0 0,0 1 0,1 0 0,1 1 0,0-1 0,1 1 0,1 0 0,1-1 0,0 26 0,2-39-173,-1 0 1,1 0-1,0 0 0,0 0 1,0 0-1,0 0 0,0 0 1,1 0-1,-1 0 0,1-1 1,0 1-1,-1 0 0,1-1 1,0 0-1,5 5 0,-5-6-141,-1 0-1,1 0 0,0 1 0,0-1 0,0 0 0,0-1 0,0 1 1,0 0-1,0 0 0,0-1 0,0 0 0,1 1 0,-1-1 0,0 0 1,0 0-1,0 0 0,0 0 0,1 0 0,-1 0 0,0-1 0,0 1 1,0-1-1,0 0 0,3-1 0,14-12-12145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29:03.221"/>
    </inkml:context>
    <inkml:brush xml:id="br0">
      <inkml:brushProperty name="width" value="0.025" units="cm"/>
      <inkml:brushProperty name="height" value="0.025" units="cm"/>
    </inkml:brush>
  </inkml:definitions>
  <inkml:trace contextRef="#ctx0" brushRef="#br0">23 84 20788,'0'0'11499,"11"6"-11088,-7-3-409,-1-1 1,1 0-1,0 1 1,0-2-1,0 1 0,0 0 1,0-1-1,1 0 1,-1 0-1,0 0 1,0 0-1,1-1 1,-1 0-1,1 1 1,-1-2-1,0 1 1,1 0-1,-1-1 1,0 0-1,1 0 1,-1 0-1,0-1 1,0 1-1,0-1 1,0 0-1,0 0 1,5-4-1,30-30-2,-37 34 0,-1 1 0,1-1 0,-1 0 0,1-1 0,-1 1 0,0 0 0,0 0 0,0 0 0,0-1 0,0 1 0,0-1 0,-1 1 0,1-1 0,-1 1 0,0 0 0,0-1 0,0 1 0,0-5 0,0 7 0,-1-1 0,0 0 0,1 1 0,-1-1 0,1 1 0,-1-1 0,0 1 0,1-1 0,-1 1 0,0 0 0,1-1 0,-1 1 0,0 0 0,0 0 0,1-1 0,-1 1 0,0 0 0,0 0 0,0 0 0,1 0 0,-1 0 0,0 0 0,0 0 0,-1 1 0,-21 2 0,14 0 0,0 1 0,0 1 0,0-1 0,1 1 0,0 1 0,0 0 0,0 0 0,-9 10 0,0 1 0,0 1 0,-16 23 0,32-39 0,-1 1 0,0-1 0,1 0 0,-1 0 0,1 1 0,0-1 0,0 1 0,0-1 0,0 1 0,0 0 0,1-1 0,-1 4 0,1-5 0,0 0 0,1 0 0,-1-1 0,1 1 0,-1 0 0,1 0 0,-1 0 0,1-1 0,-1 1 0,1 0 0,0-1 0,-1 1 0,1 0 0,0-1 0,0 1 0,0-1 0,-1 1 0,1-1 0,0 0 0,0 1 0,0-1 0,0 0 0,0 1 0,0-1 0,0 0 0,0 0 0,0 0 0,0 0 0,-1 0 0,1 0 0,0 0 0,0 0 0,0 0 0,2-1 0,16 0 0,1-1 0,-1-1 0,30-8 0,-34 6 0,1 2 0,0-1 0,0 2 0,1 0 0,-1 1 0,21 2 0,-34 0 0,0-1 0,-1 1 0,1 0 0,0 1 0,-1-1 0,1 0 0,-1 1 0,0-1 0,1 1 0,-1 0 0,0 0 0,0 0 0,0 0 0,3 4 0,-4-4 0,0 0 0,1 0 0,-1 0 0,1-1 0,-1 1 0,1-1 0,0 1 0,0-1 0,0 0 0,-1 0 0,1 1 0,0-1 0,1-1 0,-1 1 0,0 0 0,0 0 0,3 0 0,-4-2 0,1 1 0,-1 0 0,0-1 0,0 0 0,0 1 0,0-1 0,0 0 0,0 1 0,0-1 0,0 0 0,0 0 0,-1 0 0,1 0 0,0 0 0,0 0 0,-1 0 0,1 0 0,-1 0 0,1 0 0,-1 0 0,1-2 0,11-30 0,-10 27 0,3-11 0,-1 1 0,-1-1 0,-1 0 0,0 0 0,-2-24 0,0 41-59,0 0-1,0 0 1,0 0-1,0 0 1,0 0-1,0 0 1,0 0 0,0 0-1,0 0 1,-1 0-1,1 0 1,0 0-1,0 0 1,0 0 0,0 0-1,0 0 1,0 0-1,0 0 1,0 0-1,0 0 1,-1 0 0,1 0-1,0 0 1,0 0-1,0 0 1,0 0-1,0-1 1,0 1 0,0 0-1,0 0 1,0 0-1,0 0 1,-1 0-1,1 1-159,0 0 0,0-1-1,1 1 1,-1 0-1,0 0 1,0 0-1,0-1 1,1 1-1,-1 0 1,0 0-1,1-1 1,-1 1 0,0 0-1,1 0 1,-1-1-1,1 1 1,-1 0-1,1-1 1,-1 1-1,1-1 1,0 1-1,0 0 1,17 8-7506,7-1-4067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32.055"/>
    </inkml:context>
    <inkml:brush xml:id="br0">
      <inkml:brushProperty name="width" value="0.025" units="cm"/>
      <inkml:brushProperty name="height" value="0.025" units="cm"/>
    </inkml:brush>
  </inkml:definitions>
  <inkml:trace contextRef="#ctx0" brushRef="#br0">300 1 11211,'0'0'299,"-12"11"293,-2 3-334,1 1 1,0 0-1,2 1 0,-1 1 0,2 0 1,0 0-1,-12 31 0,-7 46 388,5 0 0,4 2 0,-9 103 0,21-146-577,-56 552 1518,55-413-1393,19 225 0,3-291-192,52 215 0,68 113-379,-116-402 355,-8-17-18,2 0-1,2-1 1,1 0 0,1-1-1,2-1 1,22 31-1,-34-57 78,1-1 0,0 0 0,1 0 0,-1 0 0,1-1-1,0 0 1,0 0 0,1 0 0,-1-1 0,1 0-1,-1-1 1,1 0 0,0 0 0,0-1 0,0 1 0,0-2-1,0 1 1,10-2 0,13 0-16,0-1 1,0-1-1,41-11 0,-27 3-144,0-2-1,-1-2 0,0-2 0,-2-1 1,0-3-1,46-30 0,-63 35 162,-1-2-1,-1 0 1,-1-2-1,0 0 1,-2-1-1,0-2 1,-1 0-1,-2-1 1,0 0-1,23-48 0,-18 20 17,-3-1 0,-1 0 0,14-81 0,12-168 481,-32 202-197,86-1152 239,-97 1166-565,-6-170 156,2 219-95,-1 0 0,-3 0 0,0 1 0,-23-62 0,26 89-19,0 0 0,-1 0 1,0 1-1,0 0 1,-1 0-1,0 1 1,0-1-1,-1 1 1,1 1-1,-2-1 0,1 1 1,-1 0-1,0 1 1,0 0-1,0 0 1,-1 1-1,0 0 0,0 0 1,0 1-1,0 0 1,-1 1-1,1 0 1,-15-1-1,-17 0 3,0 1 0,-1 3 0,1 1 0,-47 9-1,79-10-24,-72 10 200,-195 16 568,243-26-920,0-2 0,0-1 0,0-2 0,0-1 0,1-1 1,-43-15-1,51 12-560,-36-12-1597,19 15-4941,17 6-4281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3.885"/>
    </inkml:context>
    <inkml:brush xml:id="br0">
      <inkml:brushProperty name="width" value="0.025" units="cm"/>
      <inkml:brushProperty name="height" value="0.025" units="cm"/>
    </inkml:brush>
  </inkml:definitions>
  <inkml:trace contextRef="#ctx0" brushRef="#br0">1 144 8968,'0'0'7373,"9"0"-6215,369-38 5470,-129 9-4842,385-18 333,-210 36-3571,-421 5-7666,-3-7-2066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4.846"/>
    </inkml:context>
    <inkml:brush xml:id="br0">
      <inkml:brushProperty name="width" value="0.025" units="cm"/>
      <inkml:brushProperty name="height" value="0.025" units="cm"/>
    </inkml:brush>
  </inkml:definitions>
  <inkml:trace contextRef="#ctx0" brushRef="#br0">0 61 12524,'0'0'6619,"10"-3"-5844,61-13 532,147-13 0,84 16-1071,-58 15-1734,-107 0-6255,-75-2-1344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5.835"/>
    </inkml:context>
    <inkml:brush xml:id="br0">
      <inkml:brushProperty name="width" value="0.025" units="cm"/>
      <inkml:brushProperty name="height" value="0.025" units="cm"/>
    </inkml:brush>
  </inkml:definitions>
  <inkml:trace contextRef="#ctx0" brushRef="#br0">0 1 9353,'0'0'18738,"58"0"-18835,-44 0-1472,-1 0-1826,-4 0-2211,2 0-6309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9.611"/>
    </inkml:context>
    <inkml:brush xml:id="br0">
      <inkml:brushProperty name="width" value="0.025" units="cm"/>
      <inkml:brushProperty name="height" value="0.025" units="cm"/>
    </inkml:brush>
  </inkml:definitions>
  <inkml:trace contextRef="#ctx0" brushRef="#br0">1 17 7976,'0'0'9256,"5"0"-5331,23-2-1630,19-3-992,87-4-2943,-132 9 757,3 0-312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1:33.353"/>
    </inkml:context>
    <inkml:brush xml:id="br0">
      <inkml:brushProperty name="width" value="0.025" units="cm"/>
      <inkml:brushProperty name="height" value="0.025" units="cm"/>
    </inkml:brush>
  </inkml:definitions>
  <inkml:trace contextRef="#ctx0" brushRef="#br0">0 70 19026,'0'0'6854,"10"0"-4585,15 1-1800,-2 1 503,-1-2 0,39-4 0,-59 4-952,-1 0 0,1-1 0,-1 1-1,0-1 1,1 1 0,-1-1 0,0 0 0,0 1 0,1-1 0,-1 0 0,0 0 0,0 0-1,0 0 1,0 0 0,0 0 0,0 0 0,0 0 0,0 0 0,-1-1 0,1 1 0,0 0-1,-1 0 1,1-1 0,0 1 0,-1-1 0,0 1 0,1 0 0,-1-1 0,0 1 0,0-1-1,0 1 1,0-1 0,0 1 0,0 0 0,0-1 0,-1 1 0,1-1 0,0 1 0,-1 0-1,1-1 1,-1 1 0,1 0 0,-1-1 0,0 1 0,0 0 0,1 0 0,-1-1 0,0 1-1,0 0 1,0 0 0,0 0 0,0 0 0,-1 1 0,1-1 0,0 0 0,0 0 0,-1 1-1,1-1 1,0 0 0,-1 1 0,-1-1 0,-1 0-20,0 0 0,0 0 0,1 1 0,-1 0 0,0-1 0,0 1 0,0 1 0,0-1 0,1 0 0,-1 1 0,0 0 0,0 0 0,1 0 0,-1 0 0,0 1 0,1-1 0,-1 1 0,1 0 0,0 0 0,0 0 0,0 1 0,0-1 0,0 1 0,0 0 0,0-1 0,1 1 0,0 0 0,-1 1 0,1-1 0,0 0 0,1 1 0,-1-1 0,1 1 0,-1-1 0,1 1 0,0 0 0,0-1 0,0 1 0,1 0 0,0 0 0,-1 0 0,2 6 0,-1-8 0,1 1 0,-1-1 0,1 1 0,0-1 0,0 0 0,0 1 0,0-1 0,1 0 0,-1 0 0,0 0 0,1 0 0,0 0 0,-1 0 0,1 0 0,0 0 0,0-1 0,0 1 0,0-1 0,0 1 0,0-1 0,1 0 0,-1 0 0,0 0 0,1 0 0,-1 0 0,0-1 0,6 2 0,5 1 0,0-1 0,0-1 0,25 1 0,-12-4 0,1-1 0,-1-1 0,-1-1 0,1-2 0,44-16 0,1 0 0,-71 23 0,34-6 0,-33 6 0,-1 0 0,1 1 0,0-1 0,0 0 0,-1 1 0,1-1 0,-1 0 0,1 1 0,0-1 0,-1 1 0,1-1 0,-1 1 0,1 0 0,-1-1 0,0 1 0,1-1 0,-1 1 0,1 0 0,-1-1 0,0 1 0,0 0 0,1 0 0,-1-1 0,0 1 0,0 0 0,0 0 0,0-1 0,0 1 0,0 0 0,0 0 0,0-1 0,0 1 0,0 0 0,0-1 0,-1 1 0,1 0 0,0 0 0,-1 0 0,-4 18 0,-6 22 0,11-40 0,0 0 0,-1 0 0,1-1 0,0 1 0,0 0 0,0 0 0,0 0 0,0 0 0,0-1 0,0 1 0,1 0 0,-1 0 0,0 0 0,0 0 0,1-1 0,-1 1 0,0 0 0,1 0 0,-1-1 0,0 1 0,1 0 0,-1-1 0,1 1 0,0 0 0,-1-1 0,1 1 0,0-1 0,-1 1 0,1-1 0,0 1 0,-1-1 0,1 1 0,0-1 0,0 0 0,-1 1 0,1-1 0,1 0 0,11 1 0,0 0 0,0-1 0,-1 0 0,1-2 0,0 1 0,23-7 0,74-31 0,-87 29 0,0 1 0,0 1 0,1 1 0,0 1 0,37-4 0,-60 10 0,0 0 0,-1 0 1,1 0-1,0 0 0,0 0 0,-1 0 0,1 0 1,0 0-1,-1 0 0,1 0 0,0 0 0,-1 0 0,1 0 1,0 1-1,-1-1 0,1 0 0,-1 0 0,1 1 1,0-1-1,-1 1 0,1-1 0,-1 0 0,1 1 1,-1-1-1,1 1 0,-1-1 0,0 1 0,1 0 1,-1-1-1,1 1 0,-1-1 0,0 1 0,0 0 1,1-1-1,-1 1 0,0 0 0,0-1 0,0 1 0,0 0 1,0-1-1,0 1 0,0 0 0,0 0 0,-10 37-4,3-11-43,9-25-1528,13-2-5487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29.955"/>
    </inkml:context>
    <inkml:brush xml:id="br0">
      <inkml:brushProperty name="width" value="0.025" units="cm"/>
      <inkml:brushProperty name="height" value="0.025" units="cm"/>
    </inkml:brush>
  </inkml:definitions>
  <inkml:trace contextRef="#ctx0" brushRef="#br0">1 0 11915,'0'0'12620,"63"5"-12556,-45-5 0,0 2-32,-3-2-640,-1 0-1154,-3 0-1185,1-6-3138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39.607"/>
    </inkml:context>
    <inkml:brush xml:id="br0">
      <inkml:brushProperty name="width" value="0.025" units="cm"/>
      <inkml:brushProperty name="height" value="0.025" units="cm"/>
    </inkml:brush>
  </inkml:definitions>
  <inkml:trace contextRef="#ctx0" brushRef="#br0">222 260 10858,'0'0'2568,"1"-11"-1991,6-35-156,-2 21 56,-2-1 1,0 0-1,-1 0 0,-4-41 1,2 65-418,-1 0 0,1 1 0,-1-1 1,1 0-1,-1 1 0,0-1 0,1 1 0,-1-1 1,0 1-1,0 0 0,0-1 0,0 1 1,-1 0-1,1 0 0,0 0 0,0 0 1,-1 0-1,1 0 0,-1 0 0,1 0 0,-1 0 1,1 1-1,-1-1 0,1 0 0,-1 1 1,0 0-1,1-1 0,-1 1 0,0 0 1,1 0-1,-1 0 0,0 0 0,1 0 0,-1 0 1,0 0-1,1 1 0,-1-1 0,0 0 1,1 1-1,-1 0 0,1-1 0,-1 1 1,1 0-1,-1 0 0,1 0 0,0 0 1,-1 0-1,1 0 0,0 0 0,0 0 0,-1 0 1,0 2-1,-19 35 96,1 0-1,1 1 1,3 2-1,-17 59 1,24-74-123,-7 34-48,3 1 0,3 0 0,2 1 0,3 0 0,5 116 0,1-169-82,-1 0 0,2 0 1,-1 0-1,1 0 0,0 0 1,1-1-1,0 1 0,0-1 1,8 13-1,-10-19 123,0 0 0,1 0 0,-1 0 0,1 0 0,-1 0 0,1 0 0,0-1 0,0 1 0,0-1 0,0 1 0,0-1 0,0 1 0,0-1 0,1 0 0,-1 0 0,0 0 0,1-1 0,-1 1 0,1 0 0,-1-1 0,1 0 0,-1 1 0,1-1 0,-1 0 1,1 0-1,-1-1 0,1 1 0,-1 0 0,1-1 0,-1 1 0,0-1 0,1 0 0,-1 0 0,0 0 0,1 0 0,-1 0 0,0-1 0,4-2 0,7-6 180,-1 1 0,0-2 1,0 0-1,-1 0 0,0-1 0,-1 0 1,-1-1-1,0 0 0,10-20 1,2-8 363,-2-1 0,14-45 1,-14 22-241,-3-1 0,-3 0 0,-3-1 0,-3-1 0,-2-109 0,-5 175-344,-2-16-1576,-10 7-4285,-2 6-2282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26.434"/>
    </inkml:context>
    <inkml:brush xml:id="br0">
      <inkml:brushProperty name="width" value="0.025" units="cm"/>
      <inkml:brushProperty name="height" value="0.025" units="cm"/>
    </inkml:brush>
  </inkml:definitions>
  <inkml:trace contextRef="#ctx0" brushRef="#br0">57 73 4388,'-8'0'114,"-24"-2"5504,31 2-5277,0-1 0,0 1-1,0 0 1,1-1 0,-1 1 0,0-1 0,0 1 0,0-1 0,1 1-1,-1-1 1,0 1 0,1-1 0,-1 0 0,0 1 0,1-1 0,-1 0-1,1 0 1,-1 1 0,1-1 0,-1 0 0,1 0 0,0 0-1,-1 0 1,1 1 0,0-1 0,0 0 0,-1 0 0,1 0 0,0 0-1,0-1 1,42 0 2473,264 20 47,953-29-624,-1222 10-1570,0-2 0,0-1 1,-1-2-1,50-14 0,-78 16-1630,-19 2-1625,-10-1-2701,2-7-2110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32.214"/>
    </inkml:context>
    <inkml:brush xml:id="br0">
      <inkml:brushProperty name="width" value="0.025" units="cm"/>
      <inkml:brushProperty name="height" value="0.025" units="cm"/>
    </inkml:brush>
  </inkml:definitions>
  <inkml:trace contextRef="#ctx0" brushRef="#br0">661 239 6278,'0'0'3208,"0"-10"-2065,4-41-687,-1 23 1360,-2 1 0,-2-49 0,0 75-1750,1-1-1,-1 1 1,1 0 0,-1 0-1,0-1 1,0 1 0,0 0-1,0 0 1,0 0 0,0 0-1,0 0 1,0 0 0,0 0-1,0 0 1,0 1 0,0-1-1,-1 0 1,1 1 0,0-1-1,-1 1 1,1-1 0,0 1-1,-1 0 1,1-1 0,-1 1-1,1 0 1,-1 0 0,1 0-1,0 0 1,-1 0 0,1 0-1,-1 1 1,1-1 0,0 0-1,-3 1 1,-3 1-35,0-1 1,0 1-1,1 0 0,-1 0 0,-12 7 1,-53 34 970,-109 86 1,150-102-707,1 0 1,2 2 0,0 2-1,2 0 1,-33 53 0,43-58-177,1 1 1,1 1 0,1 0 0,1 1 0,2 0 0,1 1 0,1 0-1,2 0 1,1 1 0,-2 56 0,7-61-37,1 0 0,1 1 1,1-1-1,1 0 0,2 0 1,1-1-1,17 45 0,-19-59-61,0 1-1,1-1 0,0 0 1,1-1-1,1 1 0,-1-1 1,1-1-1,1 1 1,0-2-1,0 1 0,1-1 1,0 0-1,0-1 1,1 0-1,0-1 0,0 0 1,1-1-1,17 6 1,-13-8-7,1 0 1,-1-1-1,1 0 1,0-2-1,0 0 1,-1-1-1,1 0 1,0-1-1,-1-1 1,1-1-1,-1 0 1,0-1-1,0-1 1,-1-1-1,28-15 1,13-12 186,-1-2 0,83-73 0,-115 90-153,24-21 401,-2-1 0,-2-3 0,-1-2 1,-3-1-1,-2-2 0,-2-1 0,54-104 0,-82 138-351,-1 0-1,0-1 1,-1 0 0,-1 0 0,0 0-1,-1 0 1,-1 0 0,-1-1 0,0 1-1,-2-1 1,0 1 0,0-1 0,-2 1 0,0 0-1,-7-20 1,6 24-36,-1 1 0,-1-1-1,0 1 1,0 1 0,-1-1 0,-1 1 0,0 1 0,0-1-1,-1 1 1,-1 1 0,1-1 0,-1 2 0,-1-1-1,0 2 1,0-1 0,-1 1 0,1 1 0,-1 0-1,-1 1 1,-15-5 0,-15 1-65,-1 1-1,1 2 1,-1 3-1,0 1 1,-55 5-1,13-2-96,81 0-151,-9-2-552,8-4-3033,5-2-3571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29.497"/>
    </inkml:context>
    <inkml:brush xml:id="br0">
      <inkml:brushProperty name="width" value="0.025" units="cm"/>
      <inkml:brushProperty name="height" value="0.025" units="cm"/>
    </inkml:brush>
  </inkml:definitions>
  <inkml:trace contextRef="#ctx0" brushRef="#br0">296 24 9897,'0'0'10645,"-8"4"-9716,1 1-752,0 0 0,0 1 0,1 0 0,0 0 0,0 0 0,0 0-1,0 1 1,1 0 0,1 0 0,-1 1 0,1-1 0,0 1 0,-3 10 0,-39 92 1312,4 3 1,6 0-1,-33 177 1,64-262-1306,0 0 0,2 0 0,2 1 0,0-1 1,6 49-1,-4-74-158,0 0 0,0 0 0,0 0 1,1 0-1,-1 0 0,1-1 0,-1 1 1,1-1-1,0 1 0,0-1 1,0 0-1,1 0 0,-1 0 0,0 0 1,1 0-1,-1 0 0,1-1 0,0 1 1,0-1-1,-1 0 0,1 1 0,0-1 1,0-1-1,0 1 0,0 0 0,0-1 1,0 0-1,0 1 0,4-1 0,13 0 201,0 0-1,0-1 0,29-6 1,-26 4-164,6 0-63,0 1 0,0 2 0,0 1 0,0 1 0,-1 2 0,1 1 0,-1 1 0,35 12 0,11 2 0,1-4 0,0-3 0,102 4 0,232-13 0,-223-6 0,-184 2 0,-1 0 0,1 0 0,-1 0 0,1-1 0,-1 1 0,1 0 0,-1-1 0,1 1 0,-1-1 0,0 1 0,1-1 0,-1 0 0,0 1 0,1-1 0,-1 0 0,0 0 0,0 0 0,0 0 0,1 0 0,-1 0 0,0 0 0,-1-1 0,1 1 0,0 0 0,1-2 0,10-41 0,-11 37 0,0 0 0,0 1 0,1-1 0,0 1 0,5-11 0,23-35 0,-3-1 0,-1-2 0,-4 0 0,-1-2 0,-4 0 0,-1-1 0,-3-1 0,6-71 0,-18 120 0,-1 0 0,0 0 0,0 0 0,-1 0 0,0-1 0,-1 1 0,-3-11 0,3 15 0,-1 0 0,0 0 0,0 0 0,0 1 0,-1-1 0,0 1 0,0 0 0,0 0 0,-1 0 0,1 0 0,-1 1 0,-6-4 0,5 4-7,0 0 0,-1 0 0,1 1 0,-1 0 0,1 0 0,-1 1 0,0 0 0,0 0-1,-12-2 1,-70 0-112,21 1 79,-612-116 77,485 78-36,1 14-24,110 24-2634,95-8-5879,17-10 662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49.955"/>
    </inkml:context>
    <inkml:brush xml:id="br0">
      <inkml:brushProperty name="width" value="0.025" units="cm"/>
      <inkml:brushProperty name="height" value="0.025" units="cm"/>
    </inkml:brush>
  </inkml:definitions>
  <inkml:trace contextRef="#ctx0" brushRef="#br0">0 103 16528,'6'6'5772,"6"-4"-3585,18-1-1984,-23-2 528,21-1-479,1-1-1,-1-1 0,0-2 0,50-17 1,-57 15-157,1 1 0,0 1 1,1 1-1,-1 1 0,1 1 0,0 1 1,0 1-1,38 3 0,-44-1 62,0 0 0,0-1 0,0-1 0,0 0 0,-1-2 0,1 0 0,0 0 0,-1-2 0,18-6 0,-5 2-104,-27 8-13,0 0-1,1 1 1,-1-1 0,0 1-1,1-1 1,-1 1-1,0 0 1,1 0 0,-1 0-1,1 0 1,-1 0-1,0 1 1,1-1 0,-1 1-1,0-1 1,1 1-1,-1 0 1,0 0 0,0 0-1,0 0 1,0 0-1,0 1 1,3 1-1,13 1-1492,-6-7-5000,-4-9-2520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50.361"/>
    </inkml:context>
    <inkml:brush xml:id="br0">
      <inkml:brushProperty name="width" value="0.025" units="cm"/>
      <inkml:brushProperty name="height" value="0.025" units="cm"/>
    </inkml:brush>
  </inkml:definitions>
  <inkml:trace contextRef="#ctx0" brushRef="#br0">0 1 11659,'0'0'12353,"1"10"-10431,0 4-1241,-1 0-135,0 1 0,2-1 0,2 15 0,-3-27-516,-1 0 0,0 1 0,1-1 0,-1 0 0,1 0 1,0 0-1,0 0 0,0 0 0,0 0 0,0 0 0,0 0 0,0 0 0,0 0 0,1-1 0,-1 1 0,1-1 0,0 1 0,-1-1 0,1 1 0,0-1 0,0 0 0,0 0 0,0 0 0,0 0 1,0 0-1,0 0 0,0 0 0,3 0 0,2-1-247,0 0 0,0-1-1,0 0 1,-1 0 0,1 0 0,0-1 0,-1 0 0,1 0 0,-1-1 0,10-5 0,1-1-4070,-2-1 1,25-22 0,-17 12-4789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0:50.685"/>
    </inkml:context>
    <inkml:brush xml:id="br0">
      <inkml:brushProperty name="width" value="0.025" units="cm"/>
      <inkml:brushProperty name="height" value="0.025" units="cm"/>
    </inkml:brush>
  </inkml:definitions>
  <inkml:trace contextRef="#ctx0" brushRef="#br0">204 0 11755,'0'0'8712,"-76"76"-5380,44-39-706,0 2-192,5-1-768,6 0-833,8-5-705,10-8-32,3-4-96,3-4-1057,9-5-1890,1-8-2818,1-3-4613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3.362"/>
    </inkml:context>
    <inkml:brush xml:id="br0">
      <inkml:brushProperty name="width" value="0.025" units="cm"/>
      <inkml:brushProperty name="height" value="0.025" units="cm"/>
    </inkml:brush>
  </inkml:definitions>
  <inkml:trace contextRef="#ctx0" brushRef="#br0">30 1 19090,'0'0'6758,"3"59"-6565,-6-37-129,1 0-32,-3-1-192,3 0-129,-1 1-31,0 0-289,0-3-672,1 0-1217,0-3-1634,-6-4-2402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3.703"/>
    </inkml:context>
    <inkml:brush xml:id="br0">
      <inkml:brushProperty name="width" value="0.025" units="cm"/>
      <inkml:brushProperty name="height" value="0.025" units="cm"/>
    </inkml:brush>
  </inkml:definitions>
  <inkml:trace contextRef="#ctx0" brushRef="#br0">1 267 15310,'0'0'9337,"12"-8"-8547,7-5-558,0-1 0,-1 0-1,-1-2 1,-1 0 0,0-1 0,0-1-1,-2 0 1,0-1 0,13-26-1,3-24 687,-21 127-795,-7-45-47,0 0 0,0 0 0,2 1 0,-1-2 0,2 1 0,9 20 0,-11-28-175,0 0 0,0 0-1,1 0 1,-1-1-1,1 0 1,0 1-1,8 4 1,-8-6-301,0 0 0,0 0-1,1-1 1,-1 0 0,1 0 0,-1 0-1,1-1 1,0 0 0,-1 1 0,7-1-1,26 1-7425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6.035"/>
    </inkml:context>
    <inkml:brush xml:id="br0">
      <inkml:brushProperty name="width" value="0.025" units="cm"/>
      <inkml:brushProperty name="height" value="0.025" units="cm"/>
    </inkml:brush>
  </inkml:definitions>
  <inkml:trace contextRef="#ctx0" brushRef="#br0">22 1 19731,'0'0'1655,"0"11"-27,-9 78 806,4-60-1699,1 0 1,2 0 0,1 1 0,3 34-1,-1-61-784,-1 0-1,1-1 0,0 1 1,0 0-1,0 0 0,0-1 1,0 1-1,1-1 1,-1 1-1,1-1 0,0 0 1,0 1-1,0-1 0,0 0 1,0 0-1,0 0 0,0-1 1,1 1-1,-1 0 1,0-1-1,1 0 0,0 1 1,-1-1-1,1 0 0,0 0 1,0-1-1,-1 1 1,1 0-1,0-1 0,0 0 1,0 0-1,0 0 0,0 0 1,-1 0-1,1 0 0,3-1 1,3-1-156,0 1 0,0-1 0,0-1 1,0 1-1,0-1 0,0-1 0,-1 0 0,0 0 1,0-1-1,9-6 0,0-5-90,-1 0 0,-1 0 1,0-2-1,-1 0 0,-1 0 0,-1-1 0,-1-1 1,15-36-1,-18 47 2469,-3 23-780,-3 47 1,0-19-518,-2-40-901,0-1-1,1 1 1,-1 0 0,0 0-1,1-1 1,0 1 0,-1 0-1,1-1 1,0 1 0,0 0-1,0-1 1,0 0-1,0 1 1,1-1 0,-1 1-1,0-1 1,0 0 0,3 2-1,-2-2-272,-1-1 0,0 1 0,1-1 0,-1 1 0,0-1-1,1 0 1,-1 0 0,1 1 0,-1-1 0,0 0 0,1 0-1,-1 0 1,1-1 0,-1 1 0,0 0 0,3-1-1,19-10-9951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19.624"/>
    </inkml:context>
    <inkml:brush xml:id="br0">
      <inkml:brushProperty name="width" value="0.025" units="cm"/>
      <inkml:brushProperty name="height" value="0.025" units="cm"/>
    </inkml:brush>
  </inkml:definitions>
  <inkml:trace contextRef="#ctx0" brushRef="#br0">25 44 9033,'0'0'20034,"1"9"-19943,-2 20 19,-10 57-1,5-50 582,-1 50 1,7-85-673,0 0 0,0 0 1,-1 0-1,1 0 0,0 0 0,1-1 1,-1 1-1,0 0 0,0 0 0,0 0 1,0 0-1,1 0 0,-1-1 1,0 1-1,1 0 0,-1 0 0,1-1 1,-1 1-1,1 0 0,-1 0 0,1-1 1,-1 1-1,1-1 0,0 1 0,-1 0 1,1-1-1,0 1 0,0-1 1,-1 1-1,1-1 0,1 1 0,0-1 15,1 0-1,-1 0 1,0 0 0,0 0-1,0-1 1,1 1-1,-1-1 1,0 1-1,0-1 1,0 0-1,0 0 1,3-1-1,6-4 121,1-1-1,-1-1 0,13-10 0,35-38-39,-3-2 0,68-92 0,-122 147-114,-1 3 0,-1 0 0,0 0 0,0 0 0,0 0 0,0 0 0,0-1 0,0 1 0,1 0 0,-1 0 0,0 0 0,0 0 0,0 0 0,0 0 0,0 0 0,1 0 0,-1 0 0,0 0 0,0 0 0,0 0 0,0 0 0,1 0 0,-1 0 0,0 0 0,0 0 0,0 0 0,0 0 0,0 0 0,1 0 0,-1 0 0,0 1 0,0-1 0,0 0 0,0 0 0,0 0 0,0 0 0,0 0 0,1 0 0,-1 0 0,0 0 0,0 1 0,0-1 0,0 0 0,0 0 0,0 0 0,0 0 0,0 0 0,0 1 0,0-1 0,0 0 0,0 0 0,0 0 0,0 0 0,0 0 0,0 1 0,0-1 0,0 0 0,0 0 0,0 0 0,0 0 0,0 1 0,0-1 0,0 0 0,0 0 0,0 0 0,0 0 0,0 0 0,0 1 0,0-1 0,0 0 0,0 13 0,-4 10 0,-1-1 0,0 1 0,-18 42 0,16-49 0,1 1 0,0 0 0,2 0 0,0 0 0,0 0 0,2 0 0,0 1 0,1 20 0,1-38 0,0 1 0,0-1 0,0 1 0,0-1 0,0 1 0,0-1 0,0 1 0,0-1 0,0 1 0,1-1 0,-1 1 0,0-1 0,0 1 0,1-1 0,-1 0 0,0 1 0,1-1 0,-1 1 0,0-1 0,1 0 0,-1 1 0,1-1 0,-1 0 0,0 0 0,1 1 0,-1-1 0,1 0 0,-1 0 0,1 0 0,-1 1 0,1-1 0,0 0 0,19-4 0,16-19 0,-7-10 0,-2-1 0,-1-1 0,-2-2 0,-1 0 0,24-54 0,-46 87-754,2-3-5587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0.400"/>
    </inkml:context>
    <inkml:brush xml:id="br0">
      <inkml:brushProperty name="width" value="0.025" units="cm"/>
      <inkml:brushProperty name="height" value="0.025" units="cm"/>
    </inkml:brush>
  </inkml:definitions>
  <inkml:trace contextRef="#ctx0" brushRef="#br0">1 294 16239,'0'0'5072,"11"-6"-2408,2-1-1658,0-1 1,-1-1-1,0 0 1,15-14-1,-22 19-755,0-1 0,-1 0-1,1 0 1,-1-1 0,0 0-1,0 1 1,-1-1 0,1 0-1,-1-1 1,-1 1-1,1-1 1,-1 1 0,0-1-1,1-7 1,-3 14-251,0-1 0,0 1 0,0 0 0,0-1 0,0 1 0,0 0 0,0-1 0,0 1 0,0 0 0,0-1 0,0 1 0,0 0 0,0-1 0,0 1 0,0 0 0,0-1 0,0 1 0,-1 0 0,1 0 0,0-1 0,0 1 0,0 0 0,-1-1 0,1 1 0,0 0 0,0 0 0,0 0 0,-1-1 0,1 1 0,0 0 0,-1 0 0,1 0 0,0-1 0,-1 1 0,1 0 0,0 0 0,0 0 0,-1 0 0,1 0 0,0 0 0,-1 0 0,1 0 0,0 0 0,-1 0 0,1 0 0,0 0 0,-1 0 0,1 0 0,0 0 0,-1 0 0,1 0 0,0 0 0,-1 0 0,1 1 0,0-1 0,-1 0 0,-13 8 0,4 1 0,0 2 0,0-1 0,1 1 0,1 1 0,0 0 0,1 0 0,0 0 0,0 1 0,-7 25 0,13-38-1,1 0 1,0 1-1,-1-1 1,1 1-1,0-1 0,0 1 1,0-1-1,-1 1 0,1-1 1,0 1-1,0-1 1,0 1-1,0-1 0,0 1 1,0-1-1,0 1 1,0-1-1,0 1 0,0-1 1,0 1-1,0-1 0,0 1 1,1-1-1,-1 1 1,0-1-1,0 1 0,0-1 1,1 1-1,-1-1 1,0 0-1,1 1 0,-1-1 1,0 1-1,1-1 0,-1 0 1,0 1-1,1-1 1,-1 0-1,1 0 0,-1 1 1,1-1-1,-1 0 1,1 0-1,-1 0 0,1 1 1,-1-1-1,1 0 0,-1 0 1,1 0-1,-1 0 1,1 0-1,-1 0 0,1 0 1,-1 0-1,1 0 1,-1 0-1,1 0 0,0-1 1,40-13-97,-18 5-10,7 22-75,-22-14 36,0 0-1,0 0 0,0-1 0,0-1 0,0 1 1,0-1-1,-1-1 0,1 1 0,-1-1 1,0 0-1,0-1 0,0 0 0,-1 0 1,0 0-1,0-1 0,8-9 0,2-2-1007,-2 0-1,0-1 1,-2-1-1,0 0 1,10-21-1,-12 21 391,-6 13 673,-1 0-1,0 1 1,0-1 0,-1-1 0,1 1-1,-2 0 1,1-1 0,1-9 0,-3 16 758,-5 33 860,-1-7-990,-2 0 99,1 1 0,2 0 0,1 0 0,0 1 1,2-1-1,2 1 0,2 33 0,-2-61-640,0 1 0,0 0 0,1-1 0,-1 1 0,0 0 0,0-1 0,0 1 0,0 0 0,1-1 0,-1 1 0,0 0 0,1-1 0,-1 1 0,0-1 0,1 1 0,-1 0 0,1-1 0,-1 1 0,1-1 0,-1 0 0,1 1 0,-1-1 0,1 1 0,0-1 0,-1 0 0,2 1 0,-1-1 8,-1 0 0,1 0 0,-1-1 1,1 1-1,-1 0 0,1-1 0,-1 1 1,0 0-1,1-1 0,-1 1 1,1 0-1,-1-1 0,0 1 0,1-1 1,-1 1-1,0-1 0,1 1 0,-1-1 1,0 1-1,0-1 0,1 1 0,-1-1 1,0 1-1,0-1 0,0 1 0,0-1 1,0 0-1,0 1 0,0-1 0,0 1 1,0-1-1,0 0 0,0-9 143,0-1-1,-1 1 1,0 0-1,0-1 0,-1 1 1,0 0-1,-1 0 1,0 0-1,-1 1 1,0-1-1,-1 1 0,0 0 1,-6-10-1,11 19-108,-1 0 0,1-1 0,0 1-1,0-1 1,-1 1 0,1-1 0,0 1 0,0-1 0,0 1-1,0-1 1,-1 1 0,1-1 0,0 1 0,0-1-1,0 1 1,0-1 0,0 1 0,0-1 0,1 1-1,-1-1 1,0 1 0,0-1 0,0 1 0,0 0 0,0-1-1,1 1 1,-1-1 0,0 1 0,0-1 0,1 1-1,-1 0 1,0-1 0,1 1 0,0-1 0,21-7 361,33 5-1167,-50 3 539,43 3-9887,-22 1-587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1.659"/>
    </inkml:context>
    <inkml:brush xml:id="br0">
      <inkml:brushProperty name="width" value="0.025" units="cm"/>
      <inkml:brushProperty name="height" value="0.025" units="cm"/>
    </inkml:brush>
  </inkml:definitions>
  <inkml:trace contextRef="#ctx0" brushRef="#br0">162 60 14478,'0'0'11130,"8"-8"-9544,24-25-268,-31 33-1285,-1 0 0,0-1 0,1 1 0,-1 0 0,0 0 0,1-1 0,-1 1 0,0 0 0,1 0 0,-1-1 0,0 1 0,1 0 0,-1-1 0,0 1 0,0 0 0,0-1 0,1 1 0,-1 0 0,0-1 0,0 1 0,0-1 0,0 1 0,0 0 0,0-1 0,0 1 0,0-1 0,1 1 0,-1 0 0,-1-1 0,1 1 0,0-1 0,0 1 0,0 0 0,0-1 0,0 1 0,0-1 0,0 1 0,0 0 0,-1-1-1,1 1 1,0 0 0,0-1 0,-1 1 0,1 0 0,0-1 0,0 1 0,-1 0 0,1 0 0,0-1 0,-1 1 0,1 0 0,0 0 0,-1 0 0,1-1 0,-1 1 0,1 0 0,0 0 0,-1 0 0,1 0 0,-1 0 0,1 0 0,-1 0 0,-28-1 2005,25 1-1899,-3 2-139,0-1 0,0 1 0,0 0 0,0 1 0,0 0 0,0 0 0,1 1 0,0-1 0,-1 1 0,1 1 0,1-1 0,-1 1 0,1 0 0,0 0 0,0 1 0,0-1 0,1 1 0,-1 0 0,1 0 0,1 1 0,0-1 0,-1 1 0,2 0 0,-1 0 0,-1 10 0,4-17 0,0 0 0,0 1 0,0-1 0,0 1 0,0-1 0,0 1 0,0-1 0,0 1 0,0-1 0,0 0 0,0 1 0,0-1 0,1 1 0,-1-1 0,0 0 0,0 1 0,0-1 0,1 0 0,-1 1 0,0-1 0,1 0 0,-1 1 0,0-1 0,1 0 0,-1 1 0,0-1 0,1 0 0,-1 0 0,0 1 0,1-1 0,-1 0 0,1 0 0,-1 0 0,1 0 0,0 0 0,22-1 0,19-16 0,10-33 0,-23 21 0,-29 29-5,0 0 0,0 0 1,1-1-1,-1 1 0,0 0 0,0 0 0,0 0 1,0 0-1,1 0 0,-1 0 0,0 0 1,0 0-1,0 0 0,0 0 0,1 1 0,-1-1 1,0 0-1,0 0 0,0 0 0,0 0 0,1 0 1,-1 0-1,0 0 0,0 0 0,0 0 0,0 0 1,0 1-1,1-1 0,-1 0 0,0 0 1,0 0-1,0 0 0,0 0 0,0 1 0,0-1 1,0 0-1,0 0 0,0 0 0,0 0 0,0 1 1,1-1-1,-1 0 0,0 0 0,0 0 0,0 0 1,0 1-1,0-1 0,0 0 0,-1 0 1,1 0-1,0 0 0,0 1 0,0-1 0,2 22-563,-3 22-260,-7-8 1012,-1 0 0,-2 0 0,-1-1 0,-2-1-1,-1 0 1,-2-1 0,-1 0 0,-44 57 0,43-69-184,19-22 0,-1 0 0,1 1 0,-1-1 0,1 0 0,-1 0 0,1 1 0,0-1 0,-1 0 0,1 0 0,0 1 0,0-1 0,-1 0 0,1 0 0,0 0 0,0 0 0,0 0 0,0 1 0,0-1 0,0 0 0,0 0 0,1-1 0,1-8 0,0-1 0,1 1 0,0 1 0,1-1 0,0 0 0,0 1 0,1 0 0,9-14 0,57-69 0,-51 68 0,-4 4 0,46-53 0,-56 67 0,0 0 0,0 1 0,0 0 0,0 0 0,1 0 0,0 1 0,0 0 0,15-6 0,-22 10 0,1 0 0,-1 0 0,1-1 0,-1 1 0,0 0 0,1 0 0,-1 0 0,1 0 0,-1 0 0,1 0 0,-1 0 0,0 0 0,1 0 0,-1 0 0,1 0 0,-1 0 0,1 1 0,-1-1 0,0 0 0,1 0 0,-1 0 0,1 1 0,-1-1 0,0 0 0,1 0 0,-1 1 0,0-1 0,1 0 0,-1 1 0,0-1 0,0 0 0,1 1 0,-1-1 0,0 0 0,0 1 0,1-1 0,-1 1 0,0-1 0,0 0 0,0 1 0,0 0 0,-1 27 0,-15 26 0,-1-13 0,41-74 0,-12 2 0,15-52 0,-22 69 0,23 38 0,-22-21 0,0-1 0,0 1 0,-1-1 0,1-1 0,1 1 0,-1-1 0,0 0 0,0 0 0,0-1 0,1 0 0,-1 0 0,0 0 0,0-1 0,11-2 0,-13 2 0,0 0 0,0 0 0,1 0 0,-1 0 0,0-1 0,0 0 0,0 0 0,-1 0 0,1 0 0,0 0 0,-1-1 0,1 0 0,-1 0 0,0 0 0,0 0 0,0 0 0,-1 0 0,1-1 0,-1 0 0,1 1 0,2-9 0,-16 34 0,9-19 0,0-1 0,0 1 0,1-1 0,-1 1 0,1 0 0,0 0 0,0-1 0,0 1 0,0 0 0,0 0 0,1 0 0,-1 0 0,1 0 0,0 0 0,-1 0 0,2 0 0,-1 4 0,3-6 0,-1 0 0,1 0 0,0-1 0,0 1 0,0-1 0,-1 1 0,1-1 0,0 0 0,0 0 0,0 0 0,-1-1 0,1 1 0,0-1 0,4-1 0,56-28-3597,-54 25 2674,-1-1-1,2 2 0,-1-1 1,0 1-1,1 1 0,-1 0 1,1 0-1,0 1 0,0 0 1,12 0-1,-9 2-6875,-7 0 1457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1.983"/>
    </inkml:context>
    <inkml:brush xml:id="br0">
      <inkml:brushProperty name="width" value="0.025" units="cm"/>
      <inkml:brushProperty name="height" value="0.025" units="cm"/>
    </inkml:brush>
  </inkml:definitions>
  <inkml:trace contextRef="#ctx0" brushRef="#br0">0 21 8456,'0'0'11766,"10"-4"-8905,30-10-128,-39 13-2633,1 1 0,-1 0 0,1-1 0,-1 1 0,1 0 0,-1 0 0,1 0 0,-1 0 0,1 0 0,-1 0 0,1 0 0,0 0 0,-1 1 0,1-1 0,-1 1 0,0-1 0,1 1 0,-1-1 0,1 1 0,-1 0 0,0 0 0,1 0 0,-1 0 0,0 0 0,0 0 0,0 0 0,0 0 0,0 0 0,0 0 0,0 1 0,0-1 0,0 0 0,-1 1 0,1-1 0,0 0 0,-1 1 0,1-1 0,-1 1 0,0-1 0,1 3 0,1 4 375,-1 1 1,0-1-1,0 1 0,-1-1 0,-1 11 0,0-13-475,0 1 0,0-1 0,-1 0 0,0 0 0,0 0 0,-1 0 0,-4 7 0,4-7 0,0-1 0,1 0 0,0 1 0,0 0 0,0 0 0,0-1 0,-1 11 0,4-15-16,-1 0 0,0-1-1,1 1 1,-1 0 0,1 0 0,-1-1-1,1 1 1,-1 0 0,1-1 0,-1 1 0,1 0-1,0-1 1,-1 1 0,1-1 0,0 1-1,0-1 1,-1 0 0,1 1 0,0-1-1,0 0 1,-1 1 0,1-1 0,0 0 0,0 0-1,0 0 1,0 0 0,0 1 0,-1-1-1,1 0 1,0-1 0,0 1 0,0 0 0,0 0-1,-1 0 1,1 0 0,0-1 0,1 0-1,34-9-2217,-20-8-8063,-14 7-802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2.339"/>
    </inkml:context>
    <inkml:brush xml:id="br0">
      <inkml:brushProperty name="width" value="0.025" units="cm"/>
      <inkml:brushProperty name="height" value="0.025" units="cm"/>
    </inkml:brush>
  </inkml:definitions>
  <inkml:trace contextRef="#ctx0" brushRef="#br0">0 26 12524,'0'0'17360,"60"-17"-17296,-35 16-64,-1 0-864,-6-1-1923,-1 1-1986,1-3-4419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2.683"/>
    </inkml:context>
    <inkml:brush xml:id="br0">
      <inkml:brushProperty name="width" value="0.025" units="cm"/>
      <inkml:brushProperty name="height" value="0.025" units="cm"/>
    </inkml:brush>
  </inkml:definitions>
  <inkml:trace contextRef="#ctx0" brushRef="#br0">54 1 19474,'0'0'3006,"-3"8"453,-4 15-1940,1 0 0,1 0 0,-4 37-1,-2 46-1053,-1 38-177,15-146-288,0-1 0,-1 1 0,1-1 0,-1 0 0,0 0 0,1 0 0,-1 0 0,2-4 0,7-25-127,14-62 0,-20 70 56,1 0 1,1 0-1,0 0 0,2 1 1,16-30-1,-24 51 66,0 0 1,0 1-1,0-1 0,1 0 1,-1 0-1,0 1 0,1-1 1,-1 1-1,1-1 0,-1 1 1,1-1-1,0 1 0,-1 0 1,1 0-1,0 0 0,0 0 1,0 0-1,0 0 0,0 1 1,0-1-1,0 1 0,0-1 1,0 1-1,0 0 0,0 0 1,0 0-1,0 0 0,1 0 1,-1 0-1,0 0 0,0 1 1,0-1-1,0 1 0,0 0 1,0-1-1,0 1 0,0 0 1,-1 0-1,1 0 0,0 1 0,0-1 1,-1 0-1,1 1 0,-1-1 1,1 1-1,-1-1 0,1 1 1,-1 0-1,0-1 0,0 1 1,0 0-1,0 0 0,0 0 1,0 0-1,-1 0 0,1 0 1,-1 0-1,1 0 0,-1 0 1,0 0-1,0 0 0,0 0 1,0 4-1,-1 1 40,0-1 0,-1 0 0,1 0 0,-1 0 0,-1-1-1,1 1 1,-1 0 0,0-1 0,0 0 0,-1 0 0,1 0 0,-1 0 0,0 0 0,0-1-1,-1 1 1,0-1 0,1 0 0,-1-1 0,-1 1 0,1-1 0,0 0 0,-1 0 0,0-1-1,1 1 1,-1-1 0,0-1 0,-10 3 0,16-4-71,0 0 1,-1 0-1,1 0 0,0 0 1,0 0-1,-1 0 1,1 0-1,0 0 0,-1 0 1,1 0-1,0 0 0,-1 0 1,1 0-1,0-1 0,0 1 1,-1 0-1,1 0 1,0 0-1,0 0 0,-1 0 1,1-1-1,0 1 0,0 0 1,-1 0-1,1 0 1,0-1-1,0 1 0,0 0 1,0 0-1,-1-1 0,1 1 1,0 0-1,0 0 0,0-1 1,0 1-1,0 0 1,0 0-1,0-1 0,0 0 1,4-14-3597,16-13-6381,-3 6-1790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3.042"/>
    </inkml:context>
    <inkml:brush xml:id="br0">
      <inkml:brushProperty name="width" value="0.025" units="cm"/>
      <inkml:brushProperty name="height" value="0.025" units="cm"/>
    </inkml:brush>
  </inkml:definitions>
  <inkml:trace contextRef="#ctx0" brushRef="#br0">18 1 18706,'0'0'3827,"0"8"54,-7 33-1496,4-27-1818,0-1-1,1 1 1,1 0 0,0 0 0,0 0 0,4 28 0,-2-41-567,-1 0 0,0 0 0,1 0 0,-1 0 0,1 0 0,-1 0 0,1 0 0,-1 0 0,1-1 0,0 1 0,-1 0 0,1 0 0,0-1 0,0 1 0,0 0 0,-1-1 0,1 1 0,0-1 0,0 1 0,0-1 0,0 1 0,0-1 0,0 0 0,0 1 0,0-1 0,0 0 0,0 0 0,0 0 0,1 0 0,-1 0 0,0 0 0,0 0 0,0 0 0,0 0 0,0 0 0,0-1 0,0 1 0,0 0 0,0-1 0,0 1 0,0-1 0,1 0 0,1-1 0,0 1 0,0-1 0,0 1 0,-1-1 0,1 0 0,-1 0 0,1 0 0,-1-1 0,0 1 0,1-1 0,-1 1 0,0-1 0,1-3 0,1-4 0,-2 0 0,1 0 0,-1 0 0,-1-1 0,0 1 0,0 0 0,-1-1 0,-1-11 0,1 22-75,-1 0 0,1 0 0,0 1 0,0-1 1,0 0-1,0 0 0,0 0 0,0 0 0,0 0 0,-1 0 0,1 0 0,0 0 0,0 0 1,0 0-1,0 0 0,0 0 0,-1 0 0,1 0 0,0 0 0,0 0 0,0 0 1,0 0-1,0 0 0,-1 0 0,1 0 0,0 0 0,0 0 0,0 0 0,0 0 0,0 0 1,0 0-1,-1 0 0,1 0 0,0 0 0,0-1 0,-3 21-4350,3-19 3920,0 0 0,0 0 0,0 0 0,1 0 0,-1 0 0,1 0 0,-1 0 0,1 0 0,-1 0 0,1-1 0,-1 1 0,1 0 0,0 0 0,-1 0 1,1 0-1,0-1 0,0 1 0,0 0 0,-1-1 0,1 1 0,0-1 0,0 1 0,0-1 0,0 1 0,0-1 0,0 0 0,0 1 0,1-1 0,10 3-10113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3.367"/>
    </inkml:context>
    <inkml:brush xml:id="br0">
      <inkml:brushProperty name="width" value="0.025" units="cm"/>
      <inkml:brushProperty name="height" value="0.025" units="cm"/>
    </inkml:brush>
  </inkml:definitions>
  <inkml:trace contextRef="#ctx0" brushRef="#br0">65 30 14958,'0'0'15930,"-8"3"-15290,5-3-601,0 1 0,0 0 0,0 0-1,0 0 1,0 1 0,1-1-1,-1 0 1,0 1 0,1 0 0,0 0-1,-1 0 1,1 0 0,0 0-1,0 0 1,0 0 0,0 1-1,0-1 1,1 1 0,-1-1 0,1 1-1,-1 0 1,1 0 0,0-1-1,0 1 1,0 0 0,1 0-1,-1 0 1,1 0 0,0 0 0,-1 0-1,2 5 1,-1-6-39,-1 0 0,1-1 0,0 1 0,0-1 0,0 1 0,0-1 0,1 1 0,-1-1 0,0 1 0,1-1 0,-1 1 0,1-1 0,-1 0 0,1 1 0,0-1 0,-1 0 0,1 1 0,0-1 0,0 0 0,0 0 0,0 1 0,0-1 0,0 0 0,0 0 0,1 0 0,-1-1 0,0 1 0,1 0 0,-1 0 0,0-1 0,1 1 0,-1-1 0,1 1 0,-1-1 0,1 1 0,-1-1 0,1 0 0,-1 0 0,1 0 0,-1 0 0,1 0 0,-1 0 0,1 0 0,-1-1 0,1 1 0,-1 0 0,1-1 0,-1 1 0,1-1 0,2-1 0,-1 0 0,1-1 0,-1 1 0,0-1 0,1 0 0,-1 0 0,-1 0 0,1-1 0,0 1 0,-1 0 0,1-1 0,-1 0 0,0 0 0,0 1 0,-1-1 0,3-8 0,-1 4 0,-1 0 0,0 0 0,-1 0 0,1 0 0,-2 0 0,1-1 0,-1 1 0,-1-11 0,-9 48 0,10-27-238,-1 0 0,1 0 0,0 1 0,0-1 0,0 0 0,0 0 0,0 0 0,1 0 0,-1 0 0,1 0 0,-1 0 0,1 0 0,0 0 0,0 0 0,0 0 0,0 0 0,0 0 0,0 0 0,3 2-1,-2-3-181,1 0 0,0 0-1,-1 0 1,1 0 0,0 0-1,0-1 1,0 1-1,0-1 1,-1 1 0,1-1-1,0 0 1,0-1-1,0 1 1,4-1 0,-3 0-630,1 1 0,0-1 0,-1-1 0,1 1 0,0-1 0,-1 0 0,0 0 0,8-4 1,14-11-5918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4.334"/>
    </inkml:context>
    <inkml:brush xml:id="br0">
      <inkml:brushProperty name="width" value="0.025" units="cm"/>
      <inkml:brushProperty name="height" value="0.025" units="cm"/>
    </inkml:brush>
  </inkml:definitions>
  <inkml:trace contextRef="#ctx0" brushRef="#br0">79 221 9513,'0'0'18433,"-10"7"-17125,-32 27-219,40-32-1058,0-1 0,0 1 0,0 0 0,0 0 0,0-1 0,0 2 0,1-1 0,-1 0 1,1 0-1,0 0 0,0 1 0,0-1 0,0 0 0,0 1 0,0-1 0,0 1 0,1 0 0,-1-1 0,1 1 0,0-1 0,0 1 0,0 0 0,0-1 0,0 1 0,1-1 0,-1 1 0,1-1 0,0 1 0,-1-1 0,1 1 0,2 2 0,-2-3-40,0-1-1,1 1 1,-1-1 0,1 0-1,0 1 1,-1-1 0,1 0-1,0 0 1,0 0 0,-1 0-1,1 0 1,0 0 0,0 0-1,0-1 1,0 1 0,0-1-1,0 0 1,1 1 0,-1-1-1,0 0 1,0 0 0,0 0-1,0 0 1,0-1 0,0 1-1,0-1 1,0 1 0,0-1-1,0 0 1,0 1 0,0-1-1,0 0 1,0 0 0,-1-1-1,3 0 1,4-4 5,0-1-1,-1 1 1,0-1 0,0-1-1,-1 1 1,0-1 0,0 0-1,0-1 1,6-13 0,-5 7 68,0 0 0,-1 0 0,-1-1 0,7-31 1,-28 99 406,12-45-386,1 1 0,0 0 0,1 0 0,0 0-1,0 0 1,0 0 0,1 1 0,0-1 0,1 0-1,0 1 1,1 9 0,0-17-85,0 0 0,-1 1 0,1-1 0,0 0 0,0 0 0,0 0 0,0 0 0,0 0 0,0 0 0,0 0 0,0 0 0,1 0 0,-1 0 0,0 0 0,0-1 0,1 1 0,-1-1 0,1 1 0,-1-1 0,0 1 0,1-1 0,-1 0 0,1 0 0,-1 0 0,1 0 0,-1 0 0,1 0 0,-1 0 0,0 0 0,1 0 0,-1-1 0,1 1 0,1-1 0,2 0 0,1 0 0,0 0 0,-1-1 0,1 0 0,-1 0 0,0 0 0,8-5 0,55-60-459,-67 113 918,-3-40-459,2-1 0,-1 1 0,1-1 0,0 1 0,0-1 0,0 1 0,1 0 0,1 6 0,-1-10 0,0-1 0,1 1 0,-1-1 0,0 1 0,0-1 0,1 0 0,-1 1 0,1-1 0,-1 0 0,1 0 0,-1 0 0,1 0 0,0 0 0,-1 0 0,1-1 0,0 1 0,0-1 0,-1 1 0,1-1 0,0 1 0,0-1 0,0 0 0,0 0 0,0 0 0,0 0 0,-1 0 0,3-1 0,3 0-5,-1 0 0,1-1 1,-1 0-1,0 0 0,1 0 0,-1-1 1,0 0-1,-1 0 0,1-1 0,0 0 1,-1 0-1,0 0 0,8-8 0,1-1-120,-1-1 1,-1 0-1,18-27 0,-25 36-3050,-9 17-1346,0 3-1917,15-26 1279,10-27 1030,-6-2 3484,7-44 6924,-8 28 1340,-26 102 398,4-9-7666,2 1 0,-3 54-1,9-81-290,-1-2-174,1 0-1,0 0 1,1 0-1,0 0 1,3 13 0,-3-21 115,-1 0 1,1 1-1,-1-1 1,1 0 0,-1 0-1,1 0 1,0 1-1,0-1 1,-1 0-1,1 0 1,0 0 0,0 0-1,0 0 1,0 0-1,0-1 1,1 1 0,-1 0-1,0 0 1,0-1-1,0 1 1,1-1 0,-1 1-1,0-1 1,0 0-1,1 1 1,-1-1 0,1 0-1,-1 0 1,0 0-1,1 0 1,-1 0 0,0 0-1,1 0 1,-1 0-1,0-1 1,1 1 0,-1 0-1,0-1 1,0 1-1,1-1 1,-1 0-1,0 1 1,0-1 0,1-1-1,2 0 62,0-1 0,0 0 0,-1 0 0,1 0 0,-1 0 0,0-1 0,0 1 0,0-1 0,0 0 0,-1 0 0,3-4 0,24-53 399,-24 50-297,24-59 152,36-73 204,-65 142-521,0 1 0,0 0 0,0 0 0,0-1 0,0 1 0,0 0 0,0 0 0,0-1 0,0 1 0,0 0 0,0 0 0,0-1 0,0 1 0,0 0 0,0 0 0,0-1 0,0 1 0,0 0 0,0 0 0,0 0 0,1-1 0,-1 1 0,0 0 0,0 0 0,0 0 0,0 0 0,1-1 0,-1 1 0,0 0 0,0 0 0,0 0 0,1 0 0,-1 0 0,0-1 0,0 1 0,0 0 0,1 0 0,-1 0 0,0 0 0,0 0 0,1 0 0,-1 0 0,0 0 0,0 0 0,1 0 0,-1 0 0,0 0 0,0 0 0,1 0 0,-1 0 0,0 0 0,0 0 0,0 1 0,1-1 0,-1 18 0,-6 27 0,-1-13 0,1 0 0,1 1 0,2-1 0,2 1 0,0 0 0,8 53 0,-7-86 0,0 2-74,0 0 0,0 0 0,1 0 0,-1 0 0,0-1 0,1 1 0,0 0 1,-1-1-1,1 1 0,0 0 0,0-1 0,0 1 0,0-1 0,0 1 1,0-1-1,1 1 0,-1-1 0,2 1 0,-2-32-3978,-4 13 3584,0-1 0,-1 1 0,-1-1 0,-9-20 0,-6-23 1686,17 51-229,1 0 0,0 0 0,1 0 0,0-11-1,4 21-783,1 0-1,0 0 0,0 0 0,0 1 0,0 0 1,-1-1-1,8 4 0,45 15-2052,2-11-5470,-33-8-6642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6.493"/>
    </inkml:context>
    <inkml:brush xml:id="br0">
      <inkml:brushProperty name="width" value="0.025" units="cm"/>
      <inkml:brushProperty name="height" value="0.025" units="cm"/>
    </inkml:brush>
  </inkml:definitions>
  <inkml:trace contextRef="#ctx0" brushRef="#br0">99 156 13132,'0'0'3241,"3"-8"63,0 0-2401,-1 4-363,0-1 0,-1 1 0,1-1 0,-1 0 0,0 0 1,-1 1-1,1-1 0,-1 0 0,1 0 0,-2-7 0,1 12-474,-1-1 0,1 1 0,0-1 0,-1 0 0,1 1-1,-1 0 1,1-1 0,-1 1 0,1-1 0,-1 1 0,1-1 0,-1 1 0,0 0-1,1 0 1,-1-1 0,1 1 0,-1 0 0,0 0 0,1 0 0,-1-1 0,0 1 0,1 0-1,-1 0 1,0 0 0,1 0 0,-1 0 0,1 0 0,-1 0 0,0 1 0,1-1-1,-1 0 1,0 0 0,1 0 0,-1 1 0,1-1 0,-1 0 0,0 1 0,-25 12 73,20-6-107,-1 0 0,1 0 1,0 0-1,1 1 0,0 0 1,0 0-1,1 0 0,0 1 1,0-1-1,1 1 0,0 0 1,1 0-1,0 0 0,0 0 1,1 1-1,-1 11 0,3-20-26,-1 0-1,0 0 1,0-1-1,0 1 1,0 0-1,1 0 1,-1 0-1,1 0 1,-1 0-1,0 0 1,1-1-1,-1 1 1,1 0-1,0 0 1,-1-1-1,1 1 1,0 0-1,-1-1 1,1 1-1,0-1 1,0 1-1,-1-1 1,1 1-1,0-1 1,0 1-1,0-1 1,0 0-1,0 1 1,0-1-1,-1 0 1,1 0-1,0 0 1,0 0-1,0 0 1,0 0-1,0 0 1,0 0-1,0 0 1,0 0-1,0 0 1,0-1-1,0 1 1,1-1-1,4 0 31,0-1-1,-1 1 1,1-1 0,0-1-1,-1 1 1,7-4 0,11-12 52,0 0 1,0-1-1,-2-2 1,0 0 0,-2-1-1,0-1 1,-2 0 0,0-2-1,13-27 1,-69 132-264,32-63 292,0-1 0,1 2 1,0-1-1,2 0 0,0 1 0,-2 21 1,6-38-112,0 0 1,0 0-1,0 0 1,0 0-1,0 0 1,1-1-1,-1 1 1,0 0-1,0 0 0,1 0 1,-1 0-1,0 0 1,1 0-1,-1-1 1,1 1-1,-1 0 1,1 0-1,-1-1 1,1 1-1,-1 0 1,1-1-1,0 1 1,-1 0-1,1-1 1,0 1-1,0-1 1,1 1-1,0 0 8,0-1-1,0 0 1,0 1 0,0-1-1,0 0 1,0 0 0,0 0 0,0 0-1,0-1 1,0 1 0,4-1-1,1-2 25,-1 1-1,1 0 1,-1-1 0,0-1-1,1 1 1,8-8-1,-8 5-11,0 0-1,0 0 0,-1-1 1,0 0-1,-1 0 0,1 0 1,-1-1-1,-1 0 0,0 0 1,0 0-1,0 0 1,-1-1-1,0 1 0,-1-1 1,3-15-1,-26 49-201,20-23 176,-4 7 21,1-1 1,-1 1-1,2 0 0,-1 0 1,1 0-1,0 1 0,1-1 1,-2 19-1,5-27-21,-1 0 0,1 0 0,-1 0 0,1 1 0,-1-1 0,1 0 0,0 0 0,0 0 0,-1 0 0,1 0 0,0-1 0,0 1 0,0 0 0,0 0 0,0 0 0,0-1 0,0 1 0,0-1 0,0 1 0,1-1 0,-1 1 0,0-1 0,0 1 0,0-1 0,1 0 0,-1 0 0,0 0 0,0 0 0,3 0 0,47 3 0,-40-3 0,162 1 0,-173-1 0,0 0 0,1 0 0,-1-1 0,0 1 0,0 0 0,1 0 0,-1 0 0,0-1 0,0 1 0,1 0 0,-1 0 0,0-1 0,0 1 0,0 0 0,1 0 0,-1-1 0,0 1 0,0 0 0,0-1 0,0 1 0,0 0 0,0 0 0,0-1 0,0 1 0,0 0 0,0-1 0,0 1 0,0 0 0,0-1 0,0 1 0,0 0 0,0-1 0,0 1 0,0 0 0,0-1 0,0 1 0,0 0 0,-1 0 0,1-1 0,0 1 0,0 0 0,0-1 0,-1 1 0,1 0 0,-8-15 0,8 14 0,-4-6 0,-5-8 0,1 1 0,1-1 0,0 0 0,2 0 0,-1-1 0,2 0 0,-5-27 0,44 43 0,-13 3-375,16 1-4343,0-3-4346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7.192"/>
    </inkml:context>
    <inkml:brush xml:id="br0">
      <inkml:brushProperty name="width" value="0.025" units="cm"/>
      <inkml:brushProperty name="height" value="0.025" units="cm"/>
    </inkml:brush>
  </inkml:definitions>
  <inkml:trace contextRef="#ctx0" brushRef="#br0">92 134 6246,'0'0'5813,"2"-11"-2369,1-3-2271,-1 7-288,-1 0 1,0 1-1,0-1 1,-1 0-1,0-11 1,0 17-805,0 1 0,-1 0 0,1-1-1,0 1 1,0 0 0,0-1 0,0 1 0,0 0 0,-1-1 0,1 1 0,0 0 0,0 0 0,0-1 0,-1 1 0,1 0-1,0 0 1,0-1 0,-1 1 0,1 0 0,0 0 0,-1 0 0,1-1 0,0 1 0,0 0 0,-1 0 0,1 0-1,0 0 1,-1 0 0,1 0 0,0 0 0,-1 0 0,1 0 0,0 0 0,-1 0 0,1 0 0,-1 0 0,1 0 0,0 0-1,-1 0 1,1 0 0,0 0 0,0 0 0,-1 1 0,1-1 0,0 0 0,-1 0 0,1 1 0,-17 10 626,10-2-590,1 0 1,0 0-1,1 1 1,0 0-1,1 0 1,0 0-1,0 0 1,-1 12 0,-15 88 78,17-83-50,1 0 0,2 51 0,0-76-138,0-1 1,0 0-1,0 0 0,0 0 0,0 0 0,0 0 1,0 1-1,1-1 0,-1 0 0,0 0 1,1 0-1,-1 0 0,1 0 0,-1 0 0,1 0 1,0 0-1,-1 0 0,1 0 0,0 0 1,0-1-1,-1 1 0,1 0 0,0 0 0,0-1 1,0 1-1,0 0 0,0-1 0,0 1 1,0-1-1,0 0 0,0 1 0,0-1 0,0 0 1,1 1-1,-1-1 0,0 0 0,0 0 1,0 0-1,0 0 0,0 0 0,1 0 1,-1 0-1,0-1 0,0 1 0,0 0 0,2-1 1,1-1 79,1 0 0,0 0 1,0 0-1,-1-1 1,0 0-1,1 0 0,-1 0 1,0 0-1,5-6 1,9-13 141,0-1 0,-1 0 1,-1-1-1,-1-1 0,-2-1 0,0 0 1,-2 0-1,-1-2 0,-1 1 1,-1-1-1,-1 0 0,-2-1 1,2-36-1,-31 120-230,7-5 0,2-12 0,2 0 0,2 1 0,1 0 0,2 1 0,-4 55 0,12-95 0,0 1 0,0-1 0,0 1 0,0 0 0,0-1 0,0 1 0,0-1 0,0 1 0,0-1 0,0 1 0,0 0 0,0-1 0,0 1 0,0-1 0,1 1 0,-1-1 0,0 1 0,0-1 0,1 1 0,-1-1 0,0 1 0,1-1 0,-1 1 0,1-1 0,-1 0 0,0 1 0,1-1 0,-1 0 0,1 1 0,-1-1 0,1 0 0,0 1 0,17-9 0,16-26 0,-23 15 31,-9 15-108,1-1-1,-1 1 1,1 0 0,-1 0 0,1 0-1,0 1 1,1-1 0,-1 0-1,8-5 1,-11 9-99,0 0 0,1 0 0,-1 0 0,0 0 0,0 0 0,0 0 0,1 0 0,-1 0 0,0 0 0,0 0 0,1 0 0,-1 0 1,0 1-1,0-1 0,0 0 0,1 0 0,-1 0 0,0 0 0,0 0 0,0 0 0,1 1 0,-1-1 0,0 0 0,0 0 0,0 0 0,0 0 0,0 1 0,1-1 0,-1 0 0,0 0 0,0 0 0,0 1 0,0-1 0,0 0 0,0 0 0,0 1 1,0-1-1,0 0 0,0 0 0,0 0 0,0 1 0,0-1 0,0 0 0,0 0 0,0 1 0,0 0-448,2 15-6091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7.461"/>
    </inkml:context>
    <inkml:brush xml:id="br0">
      <inkml:brushProperty name="width" value="0.025" units="cm"/>
      <inkml:brushProperty name="height" value="0.025" units="cm"/>
    </inkml:brush>
  </inkml:definitions>
  <inkml:trace contextRef="#ctx0" brushRef="#br0">11 329 10410,'-10'25'11562,"10"-24"-11344,0-1 0,0 0 0,0 1 0,0-1 1,0 1-1,0-1 0,0 0 0,0 1 0,0-1 0,0 1 1,1-1-1,-1 0 0,0 1 0,0-1 0,0 0 0,1 1 1,-1-1-1,0 0 0,1 0 0,-1 1 0,0-1 1,1 0-1,-1 1 0,0-1 0,1 0 0,-1 0 0,0 0 1,1 0-1,-1 1 0,0-1 0,1 0 0,-1 0 0,1 0 1,19-3 3267,4-11-3718,9-13 246,-1 0 0,-1-2-1,-2-2 1,-1-1-1,-1 0 1,-2-2 0,-2-1-1,31-61 1,-51 93-14,-3 9 0,-4 24 0,-11 41 0,5-30-912,1 1 1,2-1-1,-2 71 1,-3-110-16006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7.804"/>
    </inkml:context>
    <inkml:brush xml:id="br0">
      <inkml:brushProperty name="width" value="0.025" units="cm"/>
      <inkml:brushProperty name="height" value="0.025" units="cm"/>
    </inkml:brush>
  </inkml:definitions>
  <inkml:trace contextRef="#ctx0" brushRef="#br0">1 101 14061,'0'0'18706,"72"-50"-18706,-45 37 0,0 4 0,-2-1-1922,-4 0-2818,-5 2-3172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8.130"/>
    </inkml:context>
    <inkml:brush xml:id="br0">
      <inkml:brushProperty name="width" value="0.025" units="cm"/>
      <inkml:brushProperty name="height" value="0.025" units="cm"/>
    </inkml:brush>
  </inkml:definitions>
  <inkml:trace contextRef="#ctx0" brushRef="#br0">1 211 9417,'0'0'17077,"5"10"-16596,0 0-263,0 0 1,-1 0 0,0 1-1,2 11 1,-5-15 377,0 0 1,0 1-1,0-1 1,-1 0 0,0 0-1,-1 9 1,11-72-269,-5 29-263,0 1 0,1-51 0,-6 78-65,0 1 1,1 0-1,-1-1 0,0 1 1,1 0-1,0-1 0,-1 1 1,1 0-1,0-1 1,-1 1-1,1-1 0,0 1 1,0-1-1,0 1 0,1-1 1,-1 0-1,0 0 0,0 0 1,1 1-1,-1-1 0,0 0 1,1 0-1,-1-1 0,1 1 1,0 0-1,-1-1 1,1 1-1,0 0 0,-1-1 1,1 0-1,0 1 0,-1-1 1,1 0-1,0 0 0,0 0 1,-1 0-1,4-1 0,0 1-5,1 0-1,-1-1 1,1 1-1,-1-1 1,0-1-1,1 1 0,-1-1 1,0 0-1,0 0 1,0 0-1,5-4 1,-1-1-613,0 0 1,-1-1-1,0 0 1,0-1-1,9-13 1,-10 11-2253,0 0 0,-1 0 0,-1 0 0,8-22 0,-2-3-7977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8.488"/>
    </inkml:context>
    <inkml:brush xml:id="br0">
      <inkml:brushProperty name="width" value="0.025" units="cm"/>
      <inkml:brushProperty name="height" value="0.025" units="cm"/>
    </inkml:brush>
  </inkml:definitions>
  <inkml:trace contextRef="#ctx0" brushRef="#br0">54 1 11915,'0'0'7832,"-2"11"-4800,-12 44-585,4-23-939,2 1 0,1 0 0,2 1 1,-2 37-1,7-70-1508,0 1 0,0 0 0,0-1 0,0 1 0,1 0 0,-1-1 0,0 1 0,1 0 0,0-1 0,-1 1 0,1-1 0,0 1 0,0-1 0,-1 1 0,1-1 0,0 0 0,1 1 0,-1-1 0,0 0 0,0 0 0,0 0 0,3 2 0,-1-2 0,0 0 0,0 0 0,-1 0 0,1 0 0,0-1 0,0 1 0,0-1 0,0 0 0,0 0 0,-1 0 0,1 0 0,4-1 0,9-3 0,0 0 0,-1-1 0,27-12 0,-32 12 0,-7 4 0,-1 0 0,1-1 0,-1 1 0,1 0 0,0 0 0,-1 1 0,1-1 0,0 0 0,0 1 0,0 0 0,0 0 0,-1-1 0,1 2 0,0-1 0,4 1 0,-6 0 0,0 0 0,0 1 0,1-1 0,-1 1 0,0-1 0,0 1 0,0-1 0,-1 1 0,1-1 0,0 1 0,-1 0 0,1 0 0,-1-1 0,1 1 0,-1 0 0,0 0 0,1 0 0,-1-1 0,0 1 0,-1 0 0,1 0 0,0 0 0,-1 2 0,0 1 0,0 1 0,-1 0 0,1-1 0,-1 1 0,0-1 0,-1 1 0,0-1 0,1 0 0,-2 0 0,1 0 0,0 0 0,-1-1 0,0 0 0,0 1 0,-1-1 0,1-1 0,-6 5 0,4-3 0,0-1 0,-1 1 0,1-1 0,-1 0 0,0-1 0,-1 1 0,1-1 0,-1-1 0,1 0 0,-1 0 0,0 0 0,-8 0 0,13-2-101,1 0 1,0-1-1,0 1 1,-1-1-1,1 0 1,0 0-1,0 0 1,0 0-1,0 0 1,0 0-1,0 0 1,0-1-1,1 1 0,-1-1 1,0 1-1,1-1 1,-1 0-1,1 1 1,0-1-1,-1 0 1,1 0-1,0 0 1,0 0-1,0 0 1,0 0-1,1-1 0,-1 1 1,1 0-1,-1 0 1,1-1-1,0 1 1,0 0-1,0 0 1,0-1-1,0 1 1,0 0-1,0 0 0,1-1 1,0 1-1,-1 0 1,1 0-1,0 0 1,0 0-1,0 0 1,0 0-1,0 0 1,0 0-1,1 0 1,-1 0-1,1 1 0,-1-1 1,1 0-1,2-1 1,14-7-5329,3 1-1362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9.236"/>
    </inkml:context>
    <inkml:brush xml:id="br0">
      <inkml:brushProperty name="width" value="0.025" units="cm"/>
      <inkml:brushProperty name="height" value="0.025" units="cm"/>
    </inkml:brush>
  </inkml:definitions>
  <inkml:trace contextRef="#ctx0" brushRef="#br0">68 282 14061,'0'0'18428,"13"-9"-18150,-9 2-278,-1 0 0,0 0 0,0 0 0,0-1 0,-1 1 0,0 0 0,-1-1 0,0 0 0,0 1 0,0-1 0,-1 0 0,-1-10 0,1 17 0,0 1 0,-1 0 0,1 0 0,0 0 0,0-1 0,0 1 0,-1 0 0,1 0 0,0 0 0,-1-1 0,1 1 0,0 0 0,0 0 0,-1 0 0,1 0 0,0 0 0,-1 0 0,1 0 0,0 0 0,0 0 0,-1 0 0,1 0 0,0 0 0,-1 0 0,1 0 0,0 0 0,-1 0 0,1 0 0,0 0 0,0 0 0,-1 0 0,1 1 0,0-1 0,-1 0 0,1 0 0,0 0 0,0 0 0,-1 1 0,1-1 0,0 0 0,0 0 0,0 1 0,-1-1 0,1 0 0,0 0 0,0 1 0,0-1 0,0 0 0,0 1 0,-1-1 0,-12 12 0,3-1 0,-37 46 0,44-54 0,1 0 0,0 1 0,0-1 0,0 1 0,0-1 0,1 1 0,-1 0 0,1-1 0,0 1 0,0 0 0,1 0 0,-1 0 0,1 0 0,0 0 0,0 5 0,1-7-17,-1-1-1,1 0 1,0 0 0,0 1-1,0-1 1,0 0 0,0 0-1,0 0 1,0 0 0,0 0-1,1 0 1,-1 0 0,0-1-1,1 1 1,-1 0 0,0-1-1,1 1 1,-1-1 0,1 1-1,-1-1 1,0 0 0,1 0-1,-1 1 1,4-1-1,42 1-964,-39-1 716,-5 0 135,1 0 0,-1 0 0,1-1 0,-1 1 0,1-1 0,-1 0 0,0 0 0,0 0-1,1 0 1,-1-1 0,0 1 0,0-1 0,0 0 0,-1 0 0,1 0 0,0 0 0,3-4-1,0-2 135,1-1-1,-1 0 1,0 0-1,5-11 1,21-31 236,-31 52-199,0 0 0,-1 0 0,1 0 0,0 0 1,-1 0-1,1-1 0,-1 1 0,1 0 0,-1 0 0,1 0 1,-1 0-1,0 0 0,0 0 0,1 1 0,-1-1 0,0 0 1,0 0-1,0 0 0,0 0 0,0 0 0,0 0 0,-1 0 1,1 2-1,1 40 320,-1-36-355,0 0 1,0 0 0,1 0-1,0 0 1,1 0 0,0 0 0,2 7-1,-4-13-6,1 1 1,0-1-1,-1 0 0,1 0 0,0 0 0,0 0 0,0 0 0,0 0 0,-1 0 1,2 0-1,-1 0 0,0 0 0,0 0 0,0 0 0,0-1 0,0 1 0,1 0 1,-1-1-1,0 1 0,0-1 0,1 0 0,-1 1 0,1-1 0,-1 0 0,0 0 1,1 0-1,-1 0 0,0 0 0,1 0 0,-1 0 0,1 0 0,-1 0 0,0-1 1,1 1-1,-1-1 0,0 1 0,0-1 0,1 1 0,-1-1 0,0 0 0,0 0 1,0 1-1,0-1 0,0 0 0,2-2 0,4-2 75,-1-1 1,1 0-1,-1-1 1,0 1-1,-1-1 1,1 0-1,-1-1 0,-1 1 1,1-1-1,3-9 1,4-12 284,13-43 0,14-86-278,-40 217 511,-3-28-547,-4 18 31,-1 65 0,9-101-71,0 0 0,1 0 0,0 0 0,1 0 0,1 0 0,0-1 0,0 1-1,2-1 1,-1 0 0,8 14 0,-8-71-1473,-6 30 981,-1 2 1,-1-1-1,0 0 1,-1 1-1,0 0 1,-11-20-1,8 17 987,0-2 0,-8-27 0,16 44-455,0 0-1,0 0 1,0 0-1,0 0 1,0 0 0,1 0-1,-1 0 1,0 0-1,1 0 1,-1 0-1,1 0 1,-1 1 0,1-1-1,0 0 1,-1 0-1,1 1 1,-1-1-1,1 0 1,0 1 0,0-1-1,0 0 1,-1 1-1,1-1 1,0 1-1,0 0 1,0-1 0,0 1-1,0 0 1,0-1-1,0 1 1,0 0-1,0 0 1,0 0 0,0 0-1,0 0 1,1 0-1,47-5 1559,-40 5-1481,2 0-467,-8 1-86,-1-1 0,1 0 0,-1 0 0,1 0 0,0 0 0,-1 0-1,1 0 1,-1-1 0,1 1 0,-1-1 0,1 0 0,-1 0 0,1 0-1,3-2 1,-5-4-8100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29.579"/>
    </inkml:context>
    <inkml:brush xml:id="br0">
      <inkml:brushProperty name="width" value="0.025" units="cm"/>
      <inkml:brushProperty name="height" value="0.025" units="cm"/>
    </inkml:brush>
  </inkml:definitions>
  <inkml:trace contextRef="#ctx0" brushRef="#br0">0 1 12043,'0'0'18610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49.520"/>
    </inkml:context>
    <inkml:brush xml:id="br0">
      <inkml:brushProperty name="width" value="0.025" units="cm"/>
      <inkml:brushProperty name="height" value="0.025" units="cm"/>
    </inkml:brush>
  </inkml:definitions>
  <inkml:trace contextRef="#ctx0" brushRef="#br0">1 225 7399,'0'0'20110,"11"-7"-18893,19-16-908,-1-2 1,-1-1 0,-2-2-1,31-39 1,-47 53-267,20-20 101,-29 64-134,-23 78 207,15-81-220,1-1-1,1 1 1,-2 46-1,7-60-361,0-10-3737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49.862"/>
    </inkml:context>
    <inkml:brush xml:id="br0">
      <inkml:brushProperty name="width" value="0.025" units="cm"/>
      <inkml:brushProperty name="height" value="0.025" units="cm"/>
    </inkml:brush>
  </inkml:definitions>
  <inkml:trace contextRef="#ctx0" brushRef="#br0">0 95 17296,'0'0'11083,"74"-17"-10058,-38-2-705,2 0-256,-1 1-32,-2 2-352,-8 10-961,-5 6-1378,-10 0-992,-4 5-641,-8 7-3876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188"/>
    </inkml:context>
    <inkml:brush xml:id="br0">
      <inkml:brushProperty name="width" value="0.025" units="cm"/>
      <inkml:brushProperty name="height" value="0.025" units="cm"/>
    </inkml:brush>
  </inkml:definitions>
  <inkml:trace contextRef="#ctx0" brushRef="#br0">103 45 9545,'0'0'18327,"-8"-4"-17906,6 3-407,0 0-1,0 1 0,0-1 1,0 0-1,0 0 0,-1 1 1,1 0-1,0-1 0,0 1 1,0 0-1,-1 0 0,1 0 0,0 0 1,0 0-1,0 1 0,0-1 1,-1 1-1,1-1 0,0 1 1,-3 1-1,2 1 3,0 0 0,0 0 0,0 0-1,1 0 1,-1 0 0,1 1 0,-1-1 0,1 1 0,0 0 0,1 0 0,-1 0-1,1-1 1,-2 7 0,0-1 80,0 0 0,1 1 0,0-1 0,1 1 0,0 0 0,0 9 0,1-17-79,0-1 0,0 1-1,0-1 1,0 1-1,1-1 1,-1 1 0,1-1-1,-1 1 1,1-1-1,-1 1 1,1-1 0,0 0-1,-1 1 1,1-1-1,0 0 1,0 0 0,0 0-1,2 2 1,-1-2 0,0 0-1,-1-1 1,1 1 0,0-1 0,0 1-1,0-1 1,-1 0 0,1 0 0,0 0 0,0 0-1,0 0 1,-1 0 0,1-1 0,0 1-1,0 0 1,-1-1 0,1 1 0,0-1 0,-1 0-1,4-1 1,4-4 66,1 0 0,-1 0 0,-1 0 0,1-1 0,-1-1 0,0 1 0,0-2 0,9-12 0,-2 1-12,-1-1 1,20-39-1,-23 42-14,-17 39-141,-3 8 58,7-21 30,1-1 0,0 1 1,0 0-1,0 0 0,1 0 0,0 0 1,1 0-1,-1-1 0,4 12 1,-4-17-91,1-1 1,0 1-1,0 0 1,-1-1-1,1 1 1,1 0-1,-1-1 1,0 1-1,0-1 1,0 1-1,1-1 1,-1 0-1,1 0 1,-1 1-1,1-1 1,0 0-1,1 0 1,0 1-295,1-1 0,-1-1 1,0 1-1,1 0 0,-1-1 0,1 0 1,-1 0-1,1 0 0,-1 0 0,1 0 1,-1-1-1,5-1 0,18-8-5348,1-9-3449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550"/>
    </inkml:context>
    <inkml:brush xml:id="br0">
      <inkml:brushProperty name="width" value="0.025" units="cm"/>
      <inkml:brushProperty name="height" value="0.025" units="cm"/>
    </inkml:brush>
  </inkml:definitions>
  <inkml:trace contextRef="#ctx0" brushRef="#br0">0 62 13741,'0'0'14157,"49"-31"-13132,-24 24-800,4-1-161,-4 3-289,2 1-1600,-8 0-1731,-5 4-1825,-7-2-3972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8.341"/>
    </inkml:context>
    <inkml:brush xml:id="br0">
      <inkml:brushProperty name="width" value="0.025" units="cm"/>
      <inkml:brushProperty name="height" value="0.025" units="cm"/>
    </inkml:brush>
  </inkml:definitions>
  <inkml:trace contextRef="#ctx0" brushRef="#br0">1 0 1730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0.908"/>
    </inkml:context>
    <inkml:brush xml:id="br0">
      <inkml:brushProperty name="width" value="0.025" units="cm"/>
      <inkml:brushProperty name="height" value="0.025" units="cm"/>
    </inkml:brush>
  </inkml:definitions>
  <inkml:trace contextRef="#ctx0" brushRef="#br0">1 38 17553,'0'0'11595,"68"9"-11019,-40-17-416,1-1-96,-2 0-64,-3 2-320,-6 0-481,-6 2-544,-4 4-1666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1.252"/>
    </inkml:context>
    <inkml:brush xml:id="br0">
      <inkml:brushProperty name="width" value="0.025" units="cm"/>
      <inkml:brushProperty name="height" value="0.025" units="cm"/>
    </inkml:brush>
  </inkml:definitions>
  <inkml:trace contextRef="#ctx0" brushRef="#br0">0 12 17072,'0'0'11531,"7"-11"-20820,-1 15 97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1.595"/>
    </inkml:context>
    <inkml:brush xml:id="br0">
      <inkml:brushProperty name="width" value="0.025" units="cm"/>
      <inkml:brushProperty name="height" value="0.025" units="cm"/>
    </inkml:brush>
  </inkml:definitions>
  <inkml:trace contextRef="#ctx0" brushRef="#br0">0 32 14382,'0'0'11531,"9"-32"-12044,-8 32-576,0 0 224,1 1-192,1 4-704,0-1-674,0-1-1729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4.538"/>
    </inkml:context>
    <inkml:brush xml:id="br0">
      <inkml:brushProperty name="width" value="0.025" units="cm"/>
      <inkml:brushProperty name="height" value="0.025" units="cm"/>
    </inkml:brush>
  </inkml:definitions>
  <inkml:trace contextRef="#ctx0" brushRef="#br0">294 73 5477,'0'0'14873,"2"-10"-12284,9-30-443,-11 39-2058,0 0 0,0 0 0,0 1 0,0-1 0,0 0 0,0 0 0,0 0 0,0 0 0,0 1 0,0-1 0,-1 0 0,1 0 0,0 1 0,-1-1 0,1 0 0,0 0 0,-1 1 0,1-1 0,-1 0 0,1 1 1,-1-1-1,1 1 0,-1-1 0,0 1 0,1-1 0,-1 1 0,0-1 0,1 1 0,-1-1 0,0 1 0,1 0 0,-1-1 0,0 1 0,0 0 0,0 0 0,1 0 0,-1 0 0,0-1 0,0 1 0,0 0 0,1 0 0,-3 1 0,-31 3 424,27-1-504,0 1 0,-1 0 0,1 0 0,1 1 0,-1-1 0,1 1 0,0 1 0,-9 9-1,-43 55 259,52-61-213,-13 15 107,2 2-1,1 0 1,-21 48 0,32-62-139,0 0 0,0 1 0,2-1 0,0 0 0,0 1 0,1 0 0,0 0 0,1 0 0,1 0 1,0 0-1,3 18 0,-2-27-12,1 0-1,-1 0 1,1 0 0,-1-1 0,1 1 0,1-1 0,-1 0-1,0 1 1,1-1 0,-1 0 0,1 0 0,0-1 0,0 1-1,0-1 1,1 1 0,-1-1 0,0 0 0,1 0 0,0 0 0,-1-1-1,9 3 1,-7-2 15,0-1 1,1 1-1,-1-1 0,1 0 0,-1-1 0,1 0 1,0 1-1,-1-2 0,1 1 0,-1-1 1,1 0-1,-1 0 0,1 0 0,-1-1 0,7-2 1,-10 3-5,-1 1 1,1-1-1,-1 0 1,0 1-1,1-1 1,-1 0-1,0 0 1,1 0-1,-1 0 1,0 0-1,0 0 1,0 0-1,0 0 1,0-1-1,0 1 1,0 0-1,-1-1 1,1 1-1,0-1 1,-1 1-1,1 0 1,-1-1 0,1 1-1,-1-1 1,0 0-1,1 1 1,-1-1-1,0 1 1,0-1-1,0 1 1,0-1-1,-1 0 1,1 1-1,0-1 1,-1 1-1,1-1 1,-1 1-1,1-1 1,-2-1-1,0-1 30,-1 1 0,1 0 0,-1 0 1,1 0-1,-1 0 0,0 0 0,0 0 0,0 1 0,-1-1 0,1 1 0,0 0 0,-1 0 0,-7-3 0,3 3-50,0 0 0,-1 1 0,1 0 0,-17 0 0,37-1 0,0 0 0,0 0 0,0-2 0,0 1 0,-1-2 0,0 1 0,1-2 0,-2 1 0,1-1 0,13-11 0,54-25 0,-78 42 0,1-1 0,-1 1 0,1 0 0,0 0 0,-1-1 0,1 1 0,-1 0 0,1 0 0,0 0 0,-1 0 0,1 0 0,-1 0 0,1 0 0,0 0 0,-1 0 0,1 0 0,0 0 0,-1 0 0,1 1 0,-1-1 0,1 0 0,-1 0 0,1 1 0,0-1 0,-1 0 0,1 1 0,-1-1 0,0 1 0,1-1 0,-1 0 0,1 1 0,-1-1 0,1 1 0,-1-1 0,0 1 0,1-1 0,-1 2 0,5 30 0,-15 37 0,0 0 0,11-69-211,0 1 1,0-1-1,0 1 0,0-1 1,0 1-1,0-1 0,0 0 1,1 0-1,-1 0 1,0 0-1,0 0 0,0 0 1,0 0-1,0 0 0,0 0 1,0 0-1,0 0 0,0-1 1,0 1-1,0 0 0,0-1 1,0 1-1,2-2 1,12-15-4782,3-7-2482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193"/>
    </inkml:context>
    <inkml:brush xml:id="br0">
      <inkml:brushProperty name="width" value="0.025" units="cm"/>
      <inkml:brushProperty name="height" value="0.025" units="cm"/>
    </inkml:brush>
  </inkml:definitions>
  <inkml:trace contextRef="#ctx0" brushRef="#br0">54 0 18546,'0'0'10249,"-4"9"-8626,-6 13-1287,2 1-1,0 0 1,2 1-1,0 0 1,2 0-1,-3 47 1,7-70-336,0-1 0,0 0 0,0 1 0,0-1 0,0 0 0,0 1 0,0-1 0,0 0 0,0 0 0,0 1 0,0-1 0,0 0 0,0 1 0,0-1 0,0 0 0,0 1 0,0-1 0,0 0 0,0 1 0,0-1 0,0 0 0,1 0 0,-1 1 0,0-1 0,0 0 0,0 0 0,1 1 0,-1-1 0,0 0 0,0 0 0,0 1 0,1-1 0,-1 0 0,0 0 0,1 0 0,-1 0 0,0 0 0,0 1 0,1-1 0,-1 0 0,0 0 0,1 0 0,-1 0 0,0 0 0,1 0 0,-1 0 0,0 0 0,1 0 0,-1 0 0,0 0 0,1 0 0,-1 0 0,0 0 0,0-1 0,1 1 0,-1 0 0,0 0 0,1 0 0,-1 0 0,0 0 0,1-1 0,12-10 0,-7 2 0,0 0 0,-1-1 0,1 0 0,-2 0 0,0-1 0,0 0 0,-1 1 0,0-1 0,0 0 0,-2 0 0,1 0 0,-1-1 0,-1 1 0,-1-19 0,1 30 0,0 0 0,0 0 0,0 0 0,0 1 0,0-1 0,0 0 0,0 0 0,0 0 0,0 0 0,0 1 0,0-1 0,0 0 0,0 0 0,0 0 0,0 0 0,0 0 0,0 1 0,-1-1 0,1 0 0,0 0 0,0 0 0,0 0 0,0 0 0,0 1 0,0-1 0,0 0 0,0 0 0,-1 0 0,1 0 0,0 0 0,0 0 0,0 0 0,0 0 0,0 0 0,-1 1 0,1-1 0,0 0 0,0 0 0,0 0 0,0 0 0,0 0 0,-1 0 0,1 0 0,0 0 0,0 0 0,0 0 0,0 0 0,-1 0 0,1 0 0,0 0 0,0 0 0,0-1 0,0 1 0,-1 0 0,1 0 0,0 0 0,0 0 0,0 0 0,0 0 0,0 0 0,0 0 0,-1 0 0,1-1 0,0 1 0,0 0 0,0 0 0,0 0 0,-6 12 0,5-10 0,1-1 0,-1 1 0,1-1 0,0 1 0,0 0 0,0-1 0,0 1 0,0-1 0,0 1 0,0 0 0,0-1 0,1 1 0,-1-1 0,1 1 0,-1-1 0,1 1 0,0-1 0,-1 1 0,1-1 0,0 0 0,0 1 0,0-1 0,0 0 0,0 0 0,0 1 0,0-1 0,3 1 0,1 0 0,-1-1 0,1 0 0,0 0 0,-1 0 0,1-1 0,0 1 0,0-1 0,5-1 0,-5 1 0,1-1 0,1 0 0,-1 0 0,0-1 0,0 0 0,0-1 0,0 1 0,-1-1 0,1 0 0,-1 0 0,1-1 0,-1 1 0,0-1 0,0-1 0,-1 1 0,1-1 0,-1 1 0,0-1 0,4-8 0,-30 78 0,19-59 0,1 0 0,0 0 0,0 0 0,1 0 0,-1 1 0,1-1 0,1 0 0,-1 1 0,2 9 0,0-15 0,0 0 0,-1 0 0,1 0 0,0 0 0,0-1 0,0 1 0,1 0 0,-1-1 0,0 1 0,0-1 0,0 1 0,0-1 0,1 0 0,-1 1 0,0-1 0,0 0 0,0 0 0,1 0 0,-1 0 0,0 0 0,0 0 0,1 0 0,-1 0 0,1-1 0,36-4 0,21-27 0,-51 27 0,-1 0 0,0 0 0,1 1 0,0 0 0,0 0 0,1 1 0,-1 0 0,0 1 0,1-1 0,9 0 0,-16 5 0,0-1 0,0 1 0,0 0 0,0 0 0,0 0 0,-1 0 0,1 0 0,-1 0 0,1 0 0,1 4 0,17 21 0,-16-25-338,0 0-1,1 0 1,-1 0-1,0-1 1,0 1-1,1-1 1,-1 0-1,9 0 1,-5 0-785,0 0 0,0-1 1,0 0-1,0-1 0,0 0 0,0 0 1,-1 0-1,1-1 0,0 0 1,0-1-1,-1 0 0,1 0 0,10-7 1,-9 1-8012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586"/>
    </inkml:context>
    <inkml:brush xml:id="br0">
      <inkml:brushProperty name="width" value="0.025" units="cm"/>
      <inkml:brushProperty name="height" value="0.025" units="cm"/>
    </inkml:brush>
  </inkml:definitions>
  <inkml:trace contextRef="#ctx0" brushRef="#br0">1 40 11435,'0'0'13746,"11"-6"-11851,34-19-715,-44 24-1121,1 0 0,-1 0-1,0 0 1,1 1 0,-1-1 0,1 0 0,-1 1-1,1-1 1,0 1 0,-1-1 0,1 1-1,0 0 1,-1 0 0,1 0 0,-1 0 0,1 0-1,0 0 1,-1 0 0,1 0 0,0 1-1,-1-1 1,1 1 0,-1-1 0,1 1 0,-1 0-1,1-1 1,-1 1 0,1 0 0,-1 0-1,0 0 1,1 0 0,-1 0 0,0 0 0,0 1-1,0-1 1,0 0 0,0 1 0,0-1-1,0 0 1,0 1 0,-1-1 0,1 1 0,0-1-1,-1 1 1,1 0 0,-1-1 0,0 1-1,1 3 1,0 1 22,-1 0 0,1 0 0,-1 0-1,0 1 1,-1-1 0,0 0 0,1 0 0,-2 0-1,1 0 1,-4 10 0,-12 8 195,14-20-237,0-1-1,0 1 1,1 0 0,-1 0 0,1 0 0,0 0 0,0 0 0,1 0-1,-1 1 1,1-1 0,-1 5 0,7-7-39,0-1 0,0 0 0,1 0 0,-1-1 0,0 1 0,1-1 0,-1 0 0,10-2 0,-15 2 0,69-13-4991,-65 13 4494,-1-1-1,1 0 1,-1-1 0,0 1 0,1 0 0,-1-1 0,0 0 0,0 0 0,0 0 0,0 0 0,0 0-1,-1-1 1,1 1 0,-1-1 0,1 0 0,2-5 0,-3 0-7297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5.927"/>
    </inkml:context>
    <inkml:brush xml:id="br0">
      <inkml:brushProperty name="width" value="0.025" units="cm"/>
      <inkml:brushProperty name="height" value="0.025" units="cm"/>
    </inkml:brush>
  </inkml:definitions>
  <inkml:trace contextRef="#ctx0" brushRef="#br0">1 22 13453,'0'0'13484,"69"-10"-12491,-33 8-704,2 0-193,-2 1-192,0 1-2595,-3-3-4067,1 0-11500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6.813"/>
    </inkml:context>
    <inkml:brush xml:id="br0">
      <inkml:brushProperty name="width" value="0.025" units="cm"/>
      <inkml:brushProperty name="height" value="0.025" units="cm"/>
    </inkml:brush>
  </inkml:definitions>
  <inkml:trace contextRef="#ctx0" brushRef="#br0">77 1 18481,'0'0'4036,"-5"12"37,-12 31-2528,3 0-1,1 2 0,-9 62 0,22-106-1544,-3 23 0,1-1 0,2 1 0,1 28 0,0-52 0,0 0 0,0 0 0,0 0 0,-1 0 0,1 0 0,0-1 0,0 1 0,-1 0 0,1 0 0,0-1 0,-1 1 0,1-1 0,0 1 0,-1 0 0,1-1 0,-1 1 0,1-1 0,-1 0 0,1 1 0,-1-1 0,1 1 0,-1-1 0,1-1 0,11-22 0,-2 0 0,-1-1 0,0 0 0,-2 0 0,7-47 0,0 1 0,-12 61 0,1 1 0,0-1 0,0 1 0,7-14 0,-9 21 0,1 0 0,-1 0 0,0 0 0,1 0 0,-1 0 0,1 1 0,0-1 0,0 0 0,0 1 0,0-1 0,0 1 0,0-1 0,0 1 0,0 0 0,0 0 0,0 0 0,1 0 0,-1 1 0,0-1 0,1 1 0,-1-1 0,1 1 0,3 0 0,-1 0 0,0 0 0,-1 1 0,1 0 0,0 0 0,0 0 0,-1 1 0,1-1 0,0 1 0,-1 0 0,0 0 0,1 1 0,-1 0 0,0-1 0,0 1 0,6 7 0,-8-8 0,0 0 0,0 0 0,-1 0 0,1 1 0,-1-1 0,1 1 0,-1-1 0,0 1 0,0-1 0,0 1 0,0 0 0,0 0 0,-1-1 0,1 1 0,-1 0 0,0 0 0,0 0 0,0-1 0,0 1 0,0 0 0,-1 0 0,1 0 0,-1-1 0,0 1 0,0 0 0,0-1 0,0 1 0,0 0 0,-3 4 0,0-3 0,1 1 0,-1 0 0,0-1 0,-1 0 0,1 0 0,-1 0 0,-8 5 0,11-8 0,0 1 0,-1-1 0,1 0 0,0 0 0,-1 0 0,1 0 0,0 0 0,-1 0 0,1 0 0,-1-1 0,1 1 0,-1-1 0,0 0 0,1 0 0,-1 0 0,1 0 0,-1 0 0,1-1 0,-1 1 0,-4-2 0,6 1-10,0 0-1,0 0 1,1 0-1,-1 0 1,0 0 0,0 0-1,1 0 1,-1 0 0,1 0-1,-1 0 1,1 0-1,0 0 1,-1 0 0,1-1-1,0 1 1,0 0 0,-1 0-1,1 0 1,0-1-1,0 1 1,1 0 0,-1 0-1,0 0 1,0-1-1,1 1 1,0-2 0,-1 0-138,1 0-1,0 0 1,0 1 0,0-1 0,0 0 0,0 0 0,1 1 0,-1-1-1,4-3 1,17-13-3438,33-21-12811,-23 17 11487,-17 12 6124,3 1 17539,-20 24-13379,-5 21-5630,4-26 1719,3-7-1456,-1 1-1,0 0 0,1-1 1,-1 1-1,1-1 0,0 1 1,-1 0-1,1-1 0,1 1 1,-1 0-1,0-1 1,1 1-1,-1 0 0,1-1 1,0 1-1,0-1 0,0 1 1,0-1-1,0 1 0,3 3 1,-1-4-9,0 0 1,0-1-1,0 1 0,0-1 1,0 0-1,0 0 1,0 0-1,0 0 1,0 0-1,0-1 0,1 1 1,-1-1-1,0 0 1,0 0-1,1 0 1,4-2-1,-6 2 2,1-1 0,-1 1 0,1-1 0,-1 0 0,1 0 0,-1 0 0,0 0 0,0 0 0,1-1 0,-1 1 0,0-1 0,0 1 0,0-1 0,-1 0 0,1 0 0,0 0 0,-1 0 0,1 0 0,-1 0 0,1 0 0,-1-1 0,0 1 0,0 0 0,1-4 0,-1 3 0,0-1 0,0 0 0,0 0 0,0 0 0,0 1 0,-1-1 0,1 0 0,-1 0 0,0 0 0,-1 0 0,1 0 0,0 0 0,-1 0 0,0 1 0,-2-6 0,-6-3-375,26 17-1215,1-1-4012,0 0-1,36 0 0,-6-7 2545,-45 2 3508,1 0-1,-1 0 1,0 0 0,0 0 0,0 0-1,0 0 1,0-1 0,0 0 0,5-3-1,-8 5-305,0 0-1,0 0 1,0 0-1,0-1 1,1 1-1,-1 0 1,0 0-1,0 0 1,0 0-1,0 0 0,0 0 1,0 0-1,0-1 1,1 1-1,-1 0 1,0 0-1,0 0 1,0 0-1,0 0 1,0-1-1,0 1 1,0 0-1,0 0 1,0 0-1,0 0 1,0-1-1,0 1 1,0 0-1,0 0 0,0 0 1,0 0-1,0-1 1,0 1-1,0 0 1,0 0-1,0 0 1,0 0-1,0 0 1,0-1-1,-1 1 1,1 0-1,0 0 1,0 0-1,0 0 1,0 0-1,0-1 1,0 1-1,0 0 1,-1 0-1,1 0 0,0 0 1,0 0-1,0 0 1,0 0-1,0 0 1,-1 0-1,1 0 1,0 0-1,-18-3 2861,-20 9-924,35-4-1911,0 0-1,0 1 1,0-1-1,0 1 1,0 0 0,0 0-1,1 0 1,-1 0-1,1 1 1,0-1-1,0 0 1,0 1 0,1 0-1,-1-1 1,1 1-1,0 0 1,-1 4-1,2-6-151,-1 0-1,1-1 1,0 1-1,0 0 1,0 0-1,0-1 1,0 1-1,1 0 1,-1 0-1,0-1 1,1 1-1,0 0 1,-1-1-1,1 1 1,0 0-1,0-1 1,-1 1-1,1-1 1,1 1-1,-1-1 1,0 0-1,0 1 1,0-1-1,1 0 1,-1 0-1,0 0 1,1 0-1,-1 0 1,1 0-1,0 0 1,-1-1-1,1 1 1,0 0-1,-1-1 1,1 0-1,0 1 1,0-1-1,-1 0 1,3 0-1,1 1-10,0 0-1,0-1 1,0 1-1,0-1 1,0-1-1,0 1 0,-1-1 1,1 1-1,0-2 1,0 1-1,7-3 1,-10 2-5,0 1 0,0 0 0,0-1 0,0 0 0,0 0 0,-1 1 0,1-1 0,0 0 0,-1 0 0,0-1 0,1 1 0,-1 0 0,0 0 0,0-1 0,0 1 0,-1 0 0,1-1 0,0 1 0,-1-1 0,0 1 0,1-1 0,-1 1 0,0-1 0,-1-2 0,1-2-1,-3-24 0,3 30 0,0 0 0,-1 0 0,1 0 0,-1 0 0,1 0 0,-1 1 0,0-1 0,1 0 0,-1 0 0,0 1 0,0-1 0,1 0 0,-1 1 0,0-1 0,0 1 0,0-1 0,0 1 0,1-1 0,-1 1 0,0 0 0,0-1 0,0 1 0,0 0 0,0 0 0,0 0 0,0 0 0,0 0 0,-2 0 0,3 0-9,-1 0-1,1 0 1,0 0-1,0 1 1,-1-1-1,1 0 1,0 0 0,0 0-1,-1 0 1,1 1-1,0-1 1,0 0-1,0 0 1,0 1-1,-1-1 1,1 0 0,0 0-1,0 1 1,0-1-1,0 0 1,0 1-1,0-1 1,0 0 0,0 1-1,0-1 1,0 0-1,0 0 1,0 1-1,0-1 1,0 0-1,0 1 1,0-1 0,0 0-1,0 1 1,0-1-1,0 0 1,0 0-1,0 1 1,1-1 0,-1 0-1,0 0 1,0 1-1,0-1 1,0 0-1,1 0 1,-1 1-1,0-1 1,0 0 0,1 0-1,-1 0 1,0 0-1,0 1 1,1-1-1,-1 0 1,1 0 0,15 15-2218,-8-13 587,0 0 0,0 0-1,0-1 1,-1-1 0,2 1 0,7-2-1,-9 1 818,25 0-6730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7.468"/>
    </inkml:context>
    <inkml:brush xml:id="br0">
      <inkml:brushProperty name="width" value="0.025" units="cm"/>
      <inkml:brushProperty name="height" value="0.025" units="cm"/>
    </inkml:brush>
  </inkml:definitions>
  <inkml:trace contextRef="#ctx0" brushRef="#br0">133 118 13581,'-10'0'1597,"-1"0"0,0 1 0,0 0 0,1 1 0,-1 0-1,-11 5 1,20-7-1311,-1 1 0,0 0 0,1 1 0,-1-1 0,1 0 0,-1 1 0,1 0 0,0-1 0,0 1 0,0 0 0,0 0 0,0 0 0,0 0 0,0 0 0,0 1 0,1-1 0,-1 1 0,1-1 0,0 1 0,0-1 0,0 1 0,0 0 0,0-1 0,1 1 0,-1 0 0,1 0 0,-1 4 0,2-5-286,-1 0 0,1 0 0,-1-1 0,1 1 0,0-1 0,0 1 0,-1-1 0,1 1 0,0-1 0,0 1 0,1-1 0,-1 0 0,0 1 0,0-1 0,1 0 0,-1 0 0,0 0 0,1 0 0,-1 0 0,1 0 0,-1-1 0,1 1 0,0 0 0,-1-1 0,1 1 0,0-1 0,-1 0 0,1 1 0,0-1 0,0 0 0,-1 0 0,1 0 0,0 0 0,3-1 0,1 1 0,1 0 0,-1-1 0,0 0 0,1 0 0,-1 0 0,0 0 0,0-1 0,11-5 0,-3-3-63,-1-2 0,0 0-1,0 0 1,-1-1 0,0-1 0,-2 0-1,1 0 1,-2-1 0,0 0 0,-1-1-1,0 0 1,10-31 0,-36 60 389,11-4-280,0 1 0,1 0 0,1 0 0,0 1 0,-8 21 0,11-26-32,0-1 1,1 1 0,-1 0 0,2 0-1,-1-1 1,0 1 0,1 0-1,0 0 1,0 0 0,1 0-1,0 0 1,0-1 0,0 1-1,3 7 1,-2-11-15,-1 1 0,1-1 0,0 0 0,-1 1 0,1-1 0,0 0 0,1 0 0,-1 0 0,0-1 0,0 1 0,1 0 0,-1-1 0,1 1 0,0-1 0,-1 0 0,1 0 0,0 0 0,0 0 0,0-1 0,-1 1 0,1-1 0,0 0 0,0 0 0,0 0 0,0 0 0,0 0 0,0 0 0,4-2 0,2 1 0,0-1 0,0-1 0,-1 1 0,1-1 0,-1-1 0,1 1 0,-1-1 0,8-6 0,51-45 0,-67 55 0,0 0 0,1 0 0,-1 0 0,0 0 0,0 0 0,0 0 0,1 0 0,-1 0 0,0 0 0,0 1 0,0-1 0,1 0 0,-1 0 0,0 0 0,0 0 0,0 0 0,1 1 0,-1-1 0,0 0 0,0 0 0,0 0 0,0 0 0,0 1 0,0-1 0,1 0 0,-1 0 0,0 1 0,0-1 0,0 0 0,0 0 0,0 0 0,0 1 0,0-1 0,0 0 0,0 0 0,0 1 0,0-1 0,0 0 0,0 0 0,0 1 0,0-1 0,0 0 0,0 0 0,-1 0 0,1 1 0,0-1 0,0 0 0,0 1 0,-1 12 0,-3 0 0,2-5 0,0-1 0,1 1 0,0-1 0,0 1 0,0 9 0,1-15 0,0-1 0,0 1 0,1-1 0,-1 0 0,0 1 0,1-1 0,-1 0 0,1 1 0,-1-1 0,1 0 0,0 0 0,-1 1 0,1-1 0,0 0 0,0 0 0,0 0 0,0 0 0,0 0 0,0 0 0,0 0 0,0-1 0,0 1 0,0 0 0,1 0 0,-1-1 0,0 1 0,0-1 0,1 1 0,-1-1 0,0 0 0,1 1 0,-1-1 0,1 0 0,1 0 0,2 0 0,-1 0 0,0 0 0,1 0 0,-1 0 0,0-1 0,1 0 0,-1 0 0,0 0 0,0 0 0,0-1 0,0 1 0,0-1 0,0 0 0,6-4 0,-1-2 0,0 0 0,0-1 0,14-17 0,11-13 0,-35 42 0,1 0 0,-1 0 0,1-1 0,0 1 0,0 0 0,0 0 0,0-1 0,1 1 0,-1 0 0,1-1 0,0 1 0,-1 0 0,1-1 0,0 1 0,1-1 0,-1 1 0,0-1 0,1 0 0,-1 1 0,3 2 0,-2-4-223,0 1 1,0-1-1,1 0 1,-1 0-1,0 1 1,0-2-1,0 1 1,1 0-1,-1 0 1,1-1-1,-1 1 1,0-1-1,1 0 1,-1 0-1,1 0 1,-1 0-1,1 0 1,-1 0-1,1 0 1,-1-1-1,0 0 0,1 1 1,-1-1-1,0 0 1,0 0-1,1 0 1,-1 0-1,0-1 1,0 1-1,0-1 1,0 1-1,0-1 1,2-2-1,5-5-1688,0 0 0,-1 0 0,0 0 1,-1-1-1,9-15 0,2-7-8206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8.121"/>
    </inkml:context>
    <inkml:brush xml:id="br0">
      <inkml:brushProperty name="width" value="0.025" units="cm"/>
      <inkml:brushProperty name="height" value="0.025" units="cm"/>
    </inkml:brush>
  </inkml:definitions>
  <inkml:trace contextRef="#ctx0" brushRef="#br0">82 1 8904,'0'0'16475,"-3"8"-15931,-25 61-149,-11 30-367,36-88 90,1-1 1,0 0-1,0 1 1,1-1 0,0 1-1,1 0 1,0-1-1,2 13 1,-2-22-44,1 1 1,-1-1 0,1 0 0,-1 0 0,1 1 0,-1-1-1,1 0 1,-1 0 0,1 0 0,0 0 0,0 1 0,0-1-1,0 0 1,-1 0 0,2-1 0,-1 1 0,0 0 0,0 0-1,0 0 1,0-1 0,0 1 0,0-1 0,1 1 0,-1-1-1,0 1 1,1-1 0,-1 0 0,0 1 0,1-1 0,-1 0-1,0 0 1,1 0 0,-1 0 0,0 0 0,1 0 0,-1-1-1,0 1 1,1 0 0,-1-1 0,0 1 0,1-1 0,-1 1-1,0-1 1,1 0 0,5-2 37,-1 1 0,-1-1 0,1 0 1,0 0-1,-1-1 0,0 0 0,0 0 0,6-5 0,20-32-35,-2-1-1,36-69 1,-39 66-156,-14 30 696,-6 20-874,-6-2 235,1 0 0,-1 0-1,-1 0 1,1 0 0,0 0 0,-1 0-1,1 0 1,-1 0 0,-1 4 0,-6 14 83,1 0 0,1 0 0,1 0-1,1 1 1,0 0 0,2 0 0,1 0 0,0 0 0,4 24 0,-3-44-62,0-1 0,1 1 0,-1-1 0,1 1 0,-1-1 0,1 1 0,0-1 0,0 0 0,-1 1 0,1-1 0,0 0 0,0 0 0,0 0 0,2 2 0,-2-3 0,-1 1 0,0-1 0,0 0 0,1 0 0,-1 0 0,0 0 0,1 0 0,-1 1 0,0-1 0,1 0 0,-1 0 0,1 0 0,-1 0 0,0 0 0,1 0 0,-1 0 0,0 0 0,1-1 0,-1 1 0,0 0 0,1 0 0,-1 0 0,0 0 0,1 0 0,-1 0 0,0-1 0,1 1 0,-1 0 0,0 0 0,0-1 0,1 1 0,-1 0 0,0 0 0,0-1 0,0 1 0,1 0 0,-1 0 0,0-1 0,0 1 0,0 0 0,0-1 0,1 1 0,-1 0 0,0-1 0,0 1 0,0 0 0,0-1 0,0 1 0,0-1 0,0 1 0,0 0 0,0-1 0,0 1 0,0 0 0,0-1 0,-1 1 0,1 0 0,0-1 0,0 1 0,0 0 0,-1-1 0,1-13 0,-1 0 0,-1 0 0,0 0 0,-1 0 0,0 0 0,-1 1 0,-1-1 0,0 1 0,-1 0 0,0 0 0,-1 1 0,0 0 0,-11-12 0,62 23 0,26 7-3096,-45-6-3289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19.134"/>
    </inkml:context>
    <inkml:brush xml:id="br0">
      <inkml:brushProperty name="width" value="0.025" units="cm"/>
      <inkml:brushProperty name="height" value="0.025" units="cm"/>
    </inkml:brush>
  </inkml:definitions>
  <inkml:trace contextRef="#ctx0" brushRef="#br0">1 0 8232,'0'0'20024,"2"10"-19778,2 8-205,0-1 0,-2 1 1,1 21-1,-3-38-28,0-1 0,0 0 0,0 1 0,0-1 0,1 0 1,-1 0-1,0 1 0,0-1 0,0 0 0,1 1 0,-1-1 0,0 0 0,0 0 0,1 1 0,-1-1 0,0 0 0,0 0 0,1 0 0,-1 0 1,0 1-1,1-1 0,-1 0 0,0 0 0,1 0 0,-1 0 0,0 0 0,1 0 0,-1 0 0,0 0 0,1 0 0,-1 0 0,0 0 0,1 0 0,-1 0 1,0 0-1,1 0 0,-1 0 0,0 0 0,1 0 0,-1-1 0,0 1 0,1 0 0,-1 0 0,0 0 0,0-1 0,1 1 0,-1 0 0,0 0 1,0 0-1,1-1 0,-1 1 0,0 0 0,0-1 0,1 1 0,16-14 1056,-2-5-513,-12 15-458,-1 0-1,1 0 1,-1 0-1,1 1 1,0-1-1,1 1 1,-1 0-1,0 0 1,1 0 0,0 0-1,0 1 1,-1-1-1,2 1 1,-1 0-1,0 0 1,0 1-1,9-3 1,-12 4-98,0 1 0,0-1 0,0 1 0,0-1 0,0 1 0,0 0 0,0-1 0,0 1 0,-1 0 0,1 0 0,0-1 0,0 1 0,-1 0 0,1 0 0,-1 0 0,1 0 0,-1 0 0,1 0 0,-1 0 0,1 0 0,-1 0 0,0 0 0,0 0 0,1 0 0,-1 0 0,0 1 0,0-1 0,0 0 0,0 1 0,1 43 0,-1-35 0,0 114-37,19-159-3604,8-36-5910,-12 26 743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1:59.259"/>
    </inkml:context>
    <inkml:brush xml:id="br0">
      <inkml:brushProperty name="width" value="0.025" units="cm"/>
      <inkml:brushProperty name="height" value="0.025" units="cm"/>
    </inkml:brush>
  </inkml:definitions>
  <inkml:trace contextRef="#ctx0" brushRef="#br0">98 153 14446,'0'-3'756,"0"1"0,0-1 0,0 0 0,0 1 1,-1-1-1,1 1 0,-1-1 0,0 1 0,1-1 1,-1 1-1,0 0 0,0-1 0,-1 1 0,1 0 1,-3-4-1,3 5-665,1 1 0,-1-1 0,0 1 0,1 0 0,-1-1 0,1 1 0,-1 0 1,1 0-1,-1 0 0,0-1 0,1 1 0,-1 0 0,0 0 0,1 0 0,-1 0 0,0 0 0,1 0 0,-1 0 1,1 0-1,-1 0 0,0 1 0,1-1 0,-1 0 0,0 1 0,-21 18-321,17-12 336,-1 1-1,1-1 1,1 1-1,-1 0 1,1 0-1,1 0 0,0 0 1,0 1-1,0-1 1,1 1-1,-1 10 1,3-18-96,0-1 1,0 1 0,0-1 0,0 1 0,0-1-1,0 0 1,0 1 0,0-1 0,0 1 0,0-1-1,1 1 1,-1-1 0,0 1 0,0-1 0,1 0-1,-1 1 1,0-1 0,0 1 0,1-1 0,-1 0-1,0 1 1,1-1 0,-1 0 0,1 0 0,-1 1-1,0-1 1,1 0 0,-1 0 0,1 0 0,-1 1-1,1-1 1,0 0 0,19-2 197,20-16 66,-22 6-221,0-1 0,-2 0 1,0-2-1,26-28 0,-35 34-24,0 0 1,0 0-1,0-1 0,-1 0 0,-1 0 0,0-1 0,0 0 0,-1 1 1,-1-1-1,4-18 0,-48 118-654,35-74 697,1 0 0,1 0 1,0 0-1,1 1 0,-2 30 0,5-45-65,0 0-1,0 0 1,0 1 0,0-1 0,1 0-1,-1 0 1,0 1 0,1-1 0,-1 0-1,0 0 1,1 0 0,0 1 0,-1-1-1,1 0 1,0 0 0,-1 0 0,1 0-1,0 0 1,0 0 0,0-1 0,0 1-1,0 0 1,0 0 0,0 0 0,0-1-1,0 1 1,0-1 0,1 1 0,-1-1-1,0 1 1,0-1 0,0 0 0,1 0-1,-1 1 1,0-1 0,0 0 0,1 0-1,-1 0 1,0 0 0,1 0 0,-1-1-1,0 1 1,0 0 0,0-1 0,1 1-1,-1-1 1,0 1 0,2-2 0,2 1 12,0-1 0,1 0 1,-1 0-1,0-1 1,0 0-1,-1 0 1,1 0-1,-1 0 0,1-1 1,4-5-1,10-22-33,-11 16-219,-13 39 37,5-23 194,-3 9 10,1 1 1,-1 0 0,2 0 0,-1 15-1,2-24 3,-1-1-1,1 1 0,0 0 0,1 0 1,-1 0-1,0 0 0,1-1 0,-1 1 1,1 0-1,-1 0 0,1-1 0,0 1 1,-1 0-1,1-1 0,0 1 0,0-1 1,0 1-1,1-1 0,-1 1 0,0-1 1,1 0-1,-1 0 0,0 0 0,1 1 1,-1-1-1,1-1 0,0 1 0,-1 0 1,1 0-1,0-1 0,-1 1 0,1 0 1,2-1-1,1 1 4,1 0 0,-1-1 0,0 0 0,0 0 0,0 0 0,1 0 0,-1-1 0,0 0 0,0 0 1,0-1-1,0 1 0,0-1 0,0 0 0,-1 0 0,1-1 0,-1 1 0,1-1 0,4-4 0,-7 4 13,0 1-1,0 0 1,0-1-1,0 1 1,-1-1-1,1 1 1,-1-1-1,1 0 1,-1 0-1,0 1 1,0-1-1,0 0 1,-1 0-1,1 0 1,-1 0-1,0 0 1,1 0-1,-1-1 1,-1 1 0,1 0-1,0 0 1,-1 0-1,1 0 1,-1 0-1,0 0 1,0 1-1,0-1 1,-1 0-1,1 0 1,-1 1-1,1-1 1,-3-2-1,3 4-24,1 1-1,-1-1 1,1 1-1,-1 0 1,1-1-1,0 0 1,-1 1 0,1-1-1,-1 1 1,1-1-1,0 1 1,0-1-1,-1 0 1,1 1-1,0-1 1,0 0-1,0 1 1,0-1-1,0 0 1,-1 1-1,1-1 1,1 0 0,-1 1-1,0-1 1,0 0-1,0 1 1,0-1-1,0 0 1,0 1-1,1-1 1,-1 1-1,0-1 1,1-1-1,24 0-7,-9 3 3,87-6-2986,52-13-8708,-103 9-2252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1.162"/>
    </inkml:context>
    <inkml:brush xml:id="br0">
      <inkml:brushProperty name="width" value="0.025" units="cm"/>
      <inkml:brushProperty name="height" value="0.025" units="cm"/>
    </inkml:brush>
  </inkml:definitions>
  <inkml:trace contextRef="#ctx0" brushRef="#br0">0 455 10025,'0'0'16026,"8"-5"-13389,17-11-2256,0-1 0,-2-1-1,0-2 1,-2 0-1,0-1 1,26-34-1,-5 0 328,61-108-1,-103 161-707,1 1 0,0-1 0,-1 1 0,1 0 0,0-1 0,0 1 0,0 0 0,0 0 0,0-1 0,0 1 0,0 0 0,0 0 0,1 0 0,-1 0 0,2-1 0,-3 3 0,1-1 0,-1 0 0,1 1 0,-1-1 0,0 0 0,1 1 0,-1-1 0,1 1 0,-1-1 0,0 0 0,0 1 0,1-1 0,-1 1 0,0-1 0,0 1 0,0-1 0,1 1 0,-1-1 0,0 1 0,0-1 0,0 1 0,0-1 0,0 1 0,0 0 0,0-1 0,0 1 0,0 0 0,-6 54 0,-39 96-765,31-113 239,2 0 1,1 1 0,-7 54-1,18-93 462,0 0 0,0 0-1,0 0 1,0 0 0,0 0-1,0 0 1,-1 0 0,1-1 0,0 1-1,0 0 1,0 0 0,0 0-1,0 0 1,-1 0 0,1 0-1,0 0 1,0 0 0,0 0 0,0 0-1,0 0 1,-1 0 0,1 0-1,0 0 1,0 0 0,0 0-1,0 0 1,0 0 0,-1 0 0,1 0-1,0 0 1,0 1 0,0-1-1,0 0 1,0 0 0,0 0-1,-1 0 1,1 0 0,0 0 0,0 0-1,0 0 1,0 1 0,0-1-1,0 0 1,0 0 0,0 0-1,0 0 1,0 0 0,-1 0 0,1 1-1,0-1 1,0 0 0,0 0-1,0 0 1,0 1 0,-10-26 507,-8-38 2410,17 58-2757,0 0 0,0 0 0,1 0 0,0 0 1,0 0-1,0 0 0,0 0 0,1-1 0,0 1 0,0 0 0,0 0 0,1 0 0,-1 1 0,1-1 0,0 0 1,1 1-1,4-8 0,-4 9-34,0 0 1,1 0 0,-1 1-1,1-1 1,-1 1-1,1 0 1,0 0 0,0 0-1,0 0 1,0 1-1,0 0 1,0 0 0,0 0-1,0 0 1,0 0-1,1 1 1,-1 0 0,0 0-1,0 0 1,1 0-1,7 3 1,-9-3-63,-1 1 0,1 0 0,-1 0 0,0 0 0,1 0 0,-1 1 0,0-1 0,0 0 0,0 1 0,0 0 0,0-1 0,0 1 0,0 0 0,-1 0 0,1 0 0,-1 0 0,1 0 0,-1 1 0,0-1 0,0 0 0,0 1 0,0-1 0,0 1 0,0-1 0,-1 1 0,1-1 0,-1 5 0,2 9 0,0 1 0,-1 0 0,-2 18 0,1-17 0,0-17 0,-1-1 0,1 1 0,0 0 0,0-1 0,-1 1 0,1 0 0,0-1 0,0 1 0,0 0 0,0-1 0,0 1 0,0 0 0,0-1 0,0 1 0,1 0 0,-1-1 0,0 1 0,0 0 0,0-1 0,1 1 0,-1-1 0,0 1 0,1 0 0,-1-1 0,1 1 0,-1-1 0,0 1 0,1-1 0,-1 1 0,1-1 0,-1 0 0,1 1 0,0-1 0,0 1 0,15-19 0,12-41 0,-10-36 0,-14 71 0,-4 24 0,0 0 0,0 0 0,0 0 0,0 0 0,0 0 0,0 0 0,1 0 0,-1 0 0,0 0 0,0 0 0,0 0 0,0 0 0,0 0 0,0 0 0,1 3 0,-1-1 0,1 1 0,-1-1 0,1 1 0,0-1 0,0 1 0,0-1 0,0 1 0,0-1 0,1 0 0,-1 0 0,1 0 0,-1 0 0,1 0 0,0 0 0,0 0 0,0 0 0,0-1 0,0 1 0,0-1 0,1 1 0,-1-1 0,0 0 0,1 0 0,-1 0 0,1 0 0,-1 0 0,1-1 0,-1 1 0,1-1 0,0 0 0,4 1 0,2 0 0,-1-1 0,1 0 0,0 0 0,0 0 0,0-1 0,0 0 0,-1-1 0,17-5 0,-13 2 0,0-2 0,-1 1 0,0-2 0,0 1 0,0-2 0,-1 1 0,0-1 0,-1-1 0,0 0 0,0 0 0,-1 0 0,-1-1 0,1-1 0,-2 1 0,0-1 0,0 0 0,-1-1 0,0 1 0,-1-1 0,-1 0 0,0 0 0,-1 0 0,1-24 0,-3 37 0,0 0 0,0-1 0,0 1 0,0 0 0,0-1 0,0 1 0,0 0 0,0 0 0,0-1 0,0 1 0,-1 0 0,1 0 0,0-1 0,0 1 0,0 0 0,0 0 0,-1-1 0,1 1 0,0 0 0,0 0 0,0 0 0,-1-1 0,1 1 0,0 0 0,0 0 0,-1 0 0,1 0 0,0 0 0,-1 0 0,1-1 0,0 1 0,0 0 0,-1 0 0,1 0 0,0 0 0,-1 0 0,1 0 0,0 0 0,0 0 0,-1 0 0,1 0 0,0 1 0,-1-1 0,1 0 0,0 0 0,0 0 0,-1 0 0,1 0 0,0 0 0,0 1 0,-1-1 0,1 0 0,0 0 0,0 0 0,0 1 0,-1-1 0,1 0 0,-15 13 0,4 0 0,0 2 0,1-1 0,1 1 0,1 1 0,0 0 0,1 0 0,1 0 0,0 1 0,1 0 0,1 0 0,0 1 0,2-1 0,0 1 0,1-1 0,0 1 0,2-1 0,0 1 0,6 30 0,-6-45 0,-1 0 0,1-1 0,0 1 0,0 0 0,0-1 0,0 1 0,1-1 0,-1 1 0,1-1 0,-1 0 0,1 1 0,0-1 0,0 0 0,0 0 0,0 0 0,0 0 0,0-1 0,1 1 0,-1-1 0,0 1 0,1-1 0,0 0 0,-1 0 0,1 0 0,-1 0 0,1 0 0,0-1 0,0 1 0,0-1 0,-1 0 0,6 0 0,-4 0 0,1-1 0,0 0 0,-1-1 0,1 1 0,-1-1 0,0 0 0,1 0 0,-1 0 0,0 0 0,0-1 0,0 0 0,0 0 0,-1 0 0,1 0 0,-1 0 0,0-1 0,5-7 0,-1 1 0,0 0 0,-1 0 0,0-1 0,-1 0 0,-1 0 0,1 0 0,-2 0 0,1-1 0,-2 0 0,0 0 0,0 0 0,-1 0 0,0-13 0,-1 25 0,0 0 0,0 0 0,0-1 0,0 1 0,0 0 0,0 0 0,0-1 0,0 1 0,0 0 0,0 0 0,-1-1 0,1 1 0,0 0 0,0 0 0,0-1 0,0 1 0,0 0 0,-1 0 0,1 0 0,0-1 0,0 1 0,0 0 0,-1 0 0,1 0 0,0 0 0,0-1 0,-1 1 0,1 0 0,0 0 0,0 0 0,-1 0 0,1 0 0,0 0 0,0 0 0,-1 0 0,1 0 0,0 0 0,0 0 0,-1 0 0,1 0 0,0 0 0,0 0 0,-1 0 0,1 0 0,0 0 0,0 0 0,-1 0 0,1 1 0,0-1 0,0 0 0,-1 0 0,1 0 0,0 0 0,0 0 0,0 1 0,-1-1 0,1 0 0,0 0 0,0 0 0,0 1 0,-1-1 0,-11 14 0,10-11 0,1 0 0,0 0 0,-1 1 0,1-1 0,1 0 0,-1 0 0,0 1 0,1-1 0,-1 0 0,1 1 0,0-1 0,0 0 0,1 1 0,-1-1 0,1 1 0,0-1 0,-1 0 0,1 0 0,1 0 0,-1 1 0,0-1 0,1 0 0,0 0 0,-1-1 0,1 1 0,0 0 0,1-1 0,-1 1 0,0-1 0,1 0 0,-1 1 0,1-1 0,0 0 0,0-1 0,-1 1 0,1 0 0,1-1 0,-1 0 0,0 1 0,0-1 0,0-1 0,6 2 0,-3 0 0,0-1 0,0 0 0,0 0 0,0-1 0,0 1 0,1-1 0,-1-1 0,0 1 0,0-1 0,0 0 0,0 0 0,0-1 0,-1 0 0,1 0 0,0 0 0,-1-1 0,1 0 0,-1 0 0,0 0 0,0 0 0,0-1 0,0 0 0,5-6 0,-7 6 0,0 0 0,-1 0 0,1-1 0,-1 1 0,0-1 0,0 1 0,-1-1 0,1 0 0,-1 0 0,0 1 0,0-1 0,-1 0 0,0 0 0,0 0 0,0 0 0,-1-6 0,1 10 0,0 1 0,-1-1 0,1 0 0,-1 1 0,1-1 0,0 1 0,-1-1 0,1 1 0,-1-1 0,0 1 0,1 0 0,-1-1 0,1 1 0,-1 0 0,0-1 0,1 1 0,-1 0 0,1 0 0,-1-1 0,0 1 0,1 0 0,-1 0 0,0 0 0,0 0 0,1 0 0,-1 0 0,0 0 0,1 0 0,-1 0 0,0 0 0,1 1 0,-1-1 0,0 0 0,0 1 0,-24 9 0,21-6 0,0 1 0,1-1 0,0 1 0,-1 0 0,2 0 0,-1 1 0,0-1 0,1 0 0,0 1 0,0 0 0,0 6 0,1-10 0,0 0 0,1-1 0,-1 1 0,1 0 0,0 0 0,0 0 0,0-1 0,0 1 0,0 0 0,0 0 0,0 0 0,0 0 0,1-1 0,-1 1 0,1 0 0,-1 0 0,1-1 0,0 1 0,-1 0 0,1-1 0,0 1 0,0-1 0,0 1 0,1-1 0,-1 0 0,0 1 0,0-1 0,1 0 0,-1 0 0,1 0 0,-1 0 0,1 0 0,-1 0 0,1 0 0,0 0 0,0-1 0,-1 1 0,1-1 0,2 1 0,0 0 0,0-1 0,1 1 0,-1-1 0,0 0 0,1 0 0,-1 0 0,0-1 0,1 0 0,-1 0 0,0 0 0,0 0 0,1 0 0,-1-1 0,0 0 0,-1 0 0,1 0 0,5-4 0,-1-1 0,0-1 0,0 0 0,-1-1 0,0 1 0,7-13 0,10-12 0,-28 65 0,1-22 0,1-1 0,0 1 0,1 0 0,0 0 0,1 0 0,1 20 0,-1-28 0,0-1 0,0 1 0,0 0 0,1 0 0,-1 0 0,1-1 0,-1 1 0,1 0 0,0-1 0,-1 1 0,1 0 0,0-1 0,0 1 0,0-1 0,1 1 0,-1-1 0,0 0 0,0 1 0,1-1 0,-1 0 0,1 0 0,-1 0 0,1 0 0,-1 0 0,1 0 0,0-1 0,-1 1 0,1-1 0,0 1 0,0-1 0,-1 1 0,1-1 0,0 0 0,0 0 0,0 0 0,-1 0 0,1 0 0,0 0 0,0 0 0,0-1 0,-1 1 0,1-1 0,0 1 0,0-1 0,2-1 0,-1 0-82,0 0-1,0 0 1,0 0-1,0 0 1,0 0-1,-1 0 1,1-1-1,-1 0 1,1 1-1,-1-1 1,0 0-1,0 0 1,0 0-1,-1 0 1,1-1 0,-1 1-1,2-7 1,15-63-3158,-17 71 3111,13-135-11306,-12 80 9365,-1 23 5118,-1 9 5514,1 45-6752,1 1 0,6 33-1,15 38-392,-11-50-3217,6 48 0,-25-96-3660,-29-35 6377,21 19 1224,-24-48 1,35 62-1800,0 0 0,1 0 0,0 0 0,0 0 0,1-1 0,1 1 0,-1-1 0,1 0 0,1 1 0,-1-12 0,2 19-342,-1 1 0,1-1 0,-1 0 0,1 0 0,0 0 0,-1 0 0,1 0 0,0 1 0,-1-1 0,1 0 0,0 1 0,0-1 0,0 0 0,0 1 0,0-1 0,0 1 0,-1-1 0,1 1 0,0 0 0,0-1 0,0 1 0,1 0 0,-1 0 0,0 0 0,0-1 0,0 1 0,2 1 0,38-1 0,-30 0 0,25 7-1479,-11-2-2599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01.523"/>
    </inkml:context>
    <inkml:brush xml:id="br0">
      <inkml:brushProperty name="width" value="0.025" units="cm"/>
      <inkml:brushProperty name="height" value="0.025" units="cm"/>
    </inkml:brush>
  </inkml:definitions>
  <inkml:trace contextRef="#ctx0" brushRef="#br0">15 8 24151,'-11'-5'5157,"7"3"-1698,8 2-3459,9 0-769,0 0-6245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39.563"/>
    </inkml:context>
    <inkml:brush xml:id="br0">
      <inkml:brushProperty name="width" value="0.025" units="cm"/>
      <inkml:brushProperty name="height" value="0.025" units="cm"/>
    </inkml:brush>
  </inkml:definitions>
  <inkml:trace contextRef="#ctx0" brushRef="#br0">92 621 3299,'-23'7'4065,"-30"17"-716,38-12 645,17-9 667,9-1-3355,13-1-675,1-5-348,1 0 0,-1-2 0,-1 0-1,1-2 1,-1-1 0,29-14 0,-16 7-213,217-90 72,553-210 10,-610 255 720,131-49 1107,-396 119-7227,-19 13-3902,44-12-1222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39.995"/>
    </inkml:context>
    <inkml:brush xml:id="br0">
      <inkml:brushProperty name="width" value="0.025" units="cm"/>
      <inkml:brushProperty name="height" value="0.025" units="cm"/>
    </inkml:brush>
  </inkml:definitions>
  <inkml:trace contextRef="#ctx0" brushRef="#br0">348 38 7911,'8'-5'1458,"-7"5"-1290,39-23 1724,-38 22-1581,0 0 0,0 0 0,1-1 0,-1 1 0,0 1 0,0-1 0,1 0 0,-1 1 0,1-1 0,-1 1 1,0 0-1,1-1 0,-1 1 0,1 0 0,-1 1 0,0-1 0,1 0 0,2 2 0,-4-1-204,-1 0 1,1 0-1,0 0 0,-1 1 1,0-1-1,1 0 0,-1 1 1,0-1-1,1 0 0,-1 1 1,0-1-1,0 0 0,0 1 1,0-1-1,-1 0 1,1 1-1,0-1 0,0 0 1,-1 1-1,1-1 0,-1 0 1,1 0-1,-1 0 0,-1 2 1,-15 31 577,-15 15-323,-3-1-1,-70 73 1,-99 70 1729,186-178-1840,15-11-222,-1 0 0,1 1 0,-1-1 0,1 1 0,0 0 0,0 0 0,0 0 0,-3 5 0,12-8-50,20-5 61,0-1 1,0-1-1,-1-2 1,34-15-1,12-4 14,200-65-2419,-194 60-2028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157"/>
    </inkml:context>
    <inkml:brush xml:id="br0">
      <inkml:brushProperty name="width" value="0.025" units="cm"/>
      <inkml:brushProperty name="height" value="0.025" units="cm"/>
    </inkml:brush>
  </inkml:definitions>
  <inkml:trace contextRef="#ctx0" brushRef="#br0">78 0 18834,'0'0'7297,"0"9"-5658,-2 8-1194,0 1-1,-2-1 1,0 0 0,-1 1-1,0-2 1,-11 23-1,6-18-113,2 2 0,1-1 0,-8 40 0,15-61-325,0-1-1,0 1 1,0 0-1,0-1 1,1 1-1,-1-1 1,0 1-1,0-1 1,0 1-1,0-1 1,1 1-1,-1-1 0,0 1 1,1-1-1,-1 1 1,0-1-1,1 0 1,-1 1-1,0-1 1,1 0-1,-1 1 1,1-1-1,-1 0 1,1 1-1,-1-1 1,1 0-1,-1 0 0,1 1 1,-1-1-1,1 0 1,-1 0-1,1 0 1,-1 0-1,2 0 1,30 2 175,29-12 7,104-16-1642,-118 20 169,-32 2-3488,-7 0-2017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551"/>
    </inkml:context>
    <inkml:brush xml:id="br0">
      <inkml:brushProperty name="width" value="0.025" units="cm"/>
      <inkml:brushProperty name="height" value="0.025" units="cm"/>
    </inkml:brush>
  </inkml:definitions>
  <inkml:trace contextRef="#ctx0" brushRef="#br0">157 55 18481,'0'0'11088,"-10"-6"-10452,6 4-594,2 0-36,0 1 0,0-1 0,-1 1 0,1-1 0,0 1 0,-1 0 0,1 0 0,-1 0 0,1 0 0,-1 0 0,1 1-1,-1-1 1,0 1 0,1 0 0,-1 0 0,0 0 0,1 0 0,-1 0 0,0 0 0,1 1 0,-1-1 0,1 1 0,-1 0 0,0 0 0,1 0 0,0 0-1,-1 0 1,1 0 0,0 1 0,-1-1 0,1 1 0,0-1 0,0 1 0,0 0 0,-2 3 0,-2 1 16,1 0-1,0 0 1,0 1 0,1-1-1,0 1 1,0 0 0,0 0-1,1 0 1,0 1 0,1-1-1,0 1 1,0 0 0,0 0-1,1-1 1,-1 16 0,3-21-13,-1-1 0,1 0-1,0 0 1,-1 1 0,1-1 0,0 0 0,0 0 0,0 0-1,0 0 1,0 0 0,0 0 0,0 0 0,0 0 0,0 0-1,0-1 1,0 1 0,1 0 0,-1-1 0,0 1 0,1-1 0,-1 1-1,0-1 1,1 0 0,-1 1 0,0-1 0,1 0 0,-1 0-1,1 0 1,-1 0 0,3-1 0,47-4 277,-43 2-237,-1 1-1,0-1 0,0-1 0,0 1 0,-1-1 1,1-1-1,-1 1 0,0-1 0,0 0 1,0 0-1,-1-1 0,0 1 0,0-1 1,0 0-1,-1-1 0,0 1 0,0-1 0,-1 0 1,1 0-1,-1 0 0,-1 0 0,0-1 1,0 1-1,0-1 0,-1 1 0,0-1 1,0 0-1,-1-8 0,0 15-62,0 0-1,0 0 1,-1 0 0,1 0-1,0 0 1,0 0 0,-1 0-1,1 0 1,0 0 0,-1 1-1,1-1 1,-1 0 0,1 0-1,-1 0 1,0 0 0,1 1-1,-1-1 1,0 0 0,0 1-1,1-1 1,-1 0 0,0 1-1,0-1 1,0 1 0,0-1-1,0 1 1,0 0 0,1-1-1,-1 1 1,0 0 0,0-1-1,0 1 1,0 0 0,0 0-1,0 0 1,0 0 0,0 0-1,0 0 1,0 1 0,0-1-1,0 0 1,0 0 0,0 1-1,0-1 1,-2 1 0,2-1-56,-1 1 0,0 0-1,0-1 1,0 1 0,1 0 0,-1 0 0,0 0 0,1 0 0,-1 0 0,1 0 0,-1 0 0,1 1 0,-1-1-1,1 0 1,0 1 0,0-1 0,0 1 0,0 0 0,0-1 0,0 1 0,0 0 0,0 0 0,1-1 0,-1 1-1,1 0 1,-1 3 0,1-5-171,1 1 0,-1 0 0,0-1 0,1 1 0,-1-1 0,1 1 0,-1 0 0,1-1 0,-1 1 0,1-1 0,-1 0 0,1 1 0,0-1 0,-1 1 0,1-1-1,0 0 1,-1 1 0,1-1 0,0 0 0,-1 0 0,1 0 0,0 0 0,-1 1 0,1-1 0,0 0 0,0 0 0,-1 0 0,1 0 0,0-1 0,0 1 0,-1 0 0,1 0 0,0 0 0,-1 0 0,2-1-1,29-8-7623,-10-5-1387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1.924"/>
    </inkml:context>
    <inkml:brush xml:id="br0">
      <inkml:brushProperty name="width" value="0.025" units="cm"/>
      <inkml:brushProperty name="height" value="0.025" units="cm"/>
    </inkml:brush>
  </inkml:definitions>
  <inkml:trace contextRef="#ctx0" brushRef="#br0">95 1 12524,'0'0'13543,"-4"11"-12080,-14 33-547,-29 75 1849,41-101-2506,1-1 1,1 0-1,0 1 0,1 0 1,0 18-1,3-35-259,0 0 0,0 0 0,0 0 0,0 0 0,0 0 0,0 0 0,0 0 0,0 0 0,0 0 0,1 0 0,-1 0 0,0 0 0,1 0 0,-1 0 0,1 0 0,-1 0 0,1 0 0,-1 0 0,1-1 0,0 1 0,-1 0 0,1 0 0,0-1 0,0 1 0,-1 0 0,1-1 0,0 1 0,0-1 0,0 1 0,0-1 0,2 1 0,0 0 0,0-1 0,0 0 0,0 0 0,0-1 0,0 1 0,0 0 0,-1-1 0,1 0 0,0 0 0,0 0 0,3-2 0,8-3 0,0-2 0,0 0 0,17-13 0,-11 2 0,-17 15 0,0 0 0,1 1 0,-1-1 0,1 1 0,0 0 0,0 0 0,0 0 0,0 0 0,1 1 0,-1-1 0,1 1 0,5-1 0,-10 5 0,1 0 0,0 0 0,-1 1 0,0-1 0,1 0 0,-1 1 0,0-1 0,0 0 0,0 1 0,0-1 0,-2 4 0,1 1 0,-2 1 0,1 0 0,-1-1 0,0 0 0,-1 0 0,-5 9 0,5-10 0,1 0 0,0 0 0,0 0 0,0 0 0,1 0 0,-1 1 0,2-1 0,-1 1 0,0 7 0,9-11-1923,8-8-5389,-4-5-781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2.283"/>
    </inkml:context>
    <inkml:brush xml:id="br0">
      <inkml:brushProperty name="width" value="0.025" units="cm"/>
      <inkml:brushProperty name="height" value="0.025" units="cm"/>
    </inkml:brush>
  </inkml:definitions>
  <inkml:trace contextRef="#ctx0" brushRef="#br0">68 1 16720,'0'0'10479,"-3"10"-8589,-17 42-431,10-31-1016,2 0 1,0 0 0,2 0 0,-6 31 0,12-51-444,0-1 0,1 0 0,-1 1 0,0-1 0,1 0 0,-1 1 0,0-1 0,1 0 0,-1 0 0,1 0 0,-1 1 0,0-1 0,1 0 0,-1 0 0,1 0 0,-1 0 0,1 0 0,-1 0 0,1 0 0,-1 0 0,1 0 0,-1 0 0,0 0 0,1 0 0,-1 0 0,1 0 0,-1 0 0,1 0 0,-1-1 0,0 1 0,1 0 0,-1 0 0,1-1 0,17-4 0,0-6 0,0 0 0,-1-1 0,29-24 0,-32 23 0,0 2 0,1-1 0,1 2 0,-1 0 0,21-9 0,-36 19 0,1-1 0,-1 1 0,1 0 0,-1-1 0,1 1 0,0 0 0,-1 0 0,1-1 0,-1 1 0,1 0 0,0 0 0,-1 0 0,1 0 0,0 0 0,-1-1 0,1 1 0,0 0 0,-1 1 0,1-1 0,-1 0 0,1 0 0,0 0 0,-1 0 0,1 0 0,0 1 0,-1-1 0,1 0 0,-1 1 0,1-1 0,-1 0 0,1 1 0,-1-1 0,1 1 0,-1-1 0,1 0 0,-1 1 0,1 0 0,0 1 0,-1 0 0,0 0 0,0 0 0,0 0 0,0 1 0,0-1 0,0 0 0,-1 0 0,1 0 0,0 0 0,-2 3 0,-24 52 0,14-38 18,9-16-204,0 1 1,0 0-1,1 1 1,-1-1-1,1 0 1,0 1-1,0-1 0,1 1 1,-1 0-1,-1 8 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2.890"/>
    </inkml:context>
    <inkml:brush xml:id="br0">
      <inkml:brushProperty name="width" value="0.025" units="cm"/>
      <inkml:brushProperty name="height" value="0.025" units="cm"/>
    </inkml:brush>
  </inkml:definitions>
  <inkml:trace contextRef="#ctx0" brushRef="#br0">1 0 8392,'0'0'19795,"-1"9"-19518,2 12-222,1 0 1,1 0-1,0-1 0,11 33 0,9 5-8920,-19-52 1129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084"/>
    </inkml:context>
    <inkml:brush xml:id="br0">
      <inkml:brushProperty name="width" value="0.025" units="cm"/>
      <inkml:brushProperty name="height" value="0.025" units="cm"/>
    </inkml:brush>
  </inkml:definitions>
  <inkml:trace contextRef="#ctx0" brushRef="#br0">90 1 10666,'0'0'18268,"-7"13"-17254,-10 28-630,2 1-1,1 0 0,3 1 1,-9 60-1,14-6-298,9-93 274,4-11-128,5-13-36,-7 4-191,-1 1 0,-1-1 0,-1 0 0,0 0 0,0 0 0,-2 0 0,-1-18 0,-11 55-490,11-16 471,0 1-1,0 0 1,1-1 0,0 1-1,0 0 1,0-1 0,0 1-1,1 0 1,0-1-1,3 9 1,-3-11 12,0-1 0,0 0 1,1 0-1,-1 0 0,1 0 1,-1 0-1,1 0 0,0 0 0,0 0 1,0-1-1,0 1 0,0-1 0,0 1 1,0-1-1,1 0 0,-1 0 1,0 0-1,1 0 0,-1 0 0,1 0 1,-1-1-1,1 1 0,-1-1 0,1 0 1,3 0-1,2 0 26,-1 0 0,1-1 1,-1 0-1,1 0 0,-1-1 0,1 0 0,-1 0 0,0-1 1,0 0-1,0 0 0,-1 0 0,1-1 0,-1 0 1,1-1-1,5-5 0,-7 6-6,-1 1 0,0-1 0,0-1 0,0 1 0,0-1-1,-1 1 1,0-1 0,0 0 0,0 0 0,0-1 0,-1 1 0,0 0 0,0-1 0,-1 0 0,1 1-1,-1-1 1,0 0 0,-1 0 0,1 1 0,-2-9 0,-13 18-17,2 10 0,0 0 0,1 1 0,0 1 0,2 0 0,0 0 0,-12 31 0,13-17 0,8-30 0,0 1 0,0 0 0,0-1 0,1 1 0,-1 0 0,0-1 0,0 1 0,0-1 0,1 1 0,-1 0 0,0-1 0,1 1 0,-1-1 0,0 1 0,1-1 0,-1 1 0,1-1 0,-1 1 0,0-1 0,1 1 0,-1-1 0,1 0 0,0 1 0,-1-1 0,1 1 0,3-1 0,-1 0 0,0 1 0,1-1 0,-1 0 0,0-1 0,1 1 0,-1 0 0,0-1 0,1 0 0,-1 0 0,0 0 0,0 0 0,5-3 0,38-19 0,27-10 0,-67 31 0,0 0 0,0 0 0,0 1 0,0 0 0,0 0 0,1 0 0,-1 1 0,0 0 0,1 1 0,7 0 0,-12 0 0,0 0 0,0 0 0,0 0 0,0 0 0,0 1 0,0-1 0,0 1 0,0-1 0,0 1 0,0-1 0,-1 1 0,1 0 0,-1 0 0,1 0 0,-1 0 0,0 0 0,0 0 0,0 0 0,0 1 0,0-1 0,0 0 0,-1 1 0,1-1 0,-1 0 0,0 1 0,1 2 0,1 12 0,-1 0 0,-2 29 0,0-26 0,-1 37 0,21-76 0,11-38 0,14-21 0,-40 72 0,0 0 0,1 0 0,-1 0 0,1 1 0,1 0 0,-1 0 0,1 0 0,0 1 0,9-5 0,-11 6 0,0 2 0,1-1 0,-1 0 0,1 1 0,-1 0 0,1 0 0,0 0 0,-1 0 0,1 1 0,0 0 0,-1 0 0,1 0 0,0 1 0,-1-1 0,1 1 0,8 3 0,-10-3 0,0 0 0,0 1 0,0-1 0,-1 1 0,1-1 0,0 1 0,-1 0 0,0 0 0,1 1 0,-1-1 0,0 0 0,0 1 0,0-1 0,0 1 0,-1 0 0,1-1 0,-1 1 0,1 0 0,-1 0 0,0 0 0,0 0 0,0 0 0,-1 0 0,1 6 0,0 45 0,26-82 0,-25 24 0,19-21 0,-20 24 0,-1 0 0,1 0 0,0 0 0,0 1 0,0-1 0,0 0 0,0 1 0,0-1 0,0 0 0,0 1 0,0-1 0,0 1 0,0 0 0,0-1 0,0 1 0,0 0 0,0-1 0,0 1 0,1 0 0,-1 0 0,0 0 0,0 0 0,2 0 0,-2 5-6,0-1 0,0 0 0,0 0 0,-1 1 0,0-1 0,1 0 0,-1 1 0,-1-1 0,0 5 0,1-2-249,0-5-10,0 10-1508,-2-5-4314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5.521"/>
    </inkml:context>
    <inkml:brush xml:id="br0">
      <inkml:brushProperty name="width" value="0.025" units="cm"/>
      <inkml:brushProperty name="height" value="0.025" units="cm"/>
    </inkml:brush>
  </inkml:definitions>
  <inkml:trace contextRef="#ctx0" brushRef="#br0">1 40 14478,'0'0'9000,"54"1"-7238,-16-12 96,10 2-801,6-1-801,1 2-224,-7 5-288,-4 3-961,-14 0-769,-15 0-1442,-14 7-1921,-4 0-6566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2:45.864"/>
    </inkml:context>
    <inkml:brush xml:id="br0">
      <inkml:brushProperty name="width" value="0.025" units="cm"/>
      <inkml:brushProperty name="height" value="0.025" units="cm"/>
    </inkml:brush>
  </inkml:definitions>
  <inkml:trace contextRef="#ctx0" brushRef="#br0">1 24 16335,'0'0'3139,"62"7"-96,-20-7-1505,8 0-449,4 0-769,0-4-576,-7-8-3588,-5-2-6726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1.319"/>
    </inkml:context>
    <inkml:brush xml:id="br0">
      <inkml:brushProperty name="width" value="0.025" units="cm"/>
      <inkml:brushProperty name="height" value="0.025" units="cm"/>
    </inkml:brush>
  </inkml:definitions>
  <inkml:trace contextRef="#ctx0" brushRef="#br0">84 80 5125,'5'-19'7517,"12"-41"5108,-20 80-6608,-6 25-5628,-18 27-145,-20 56 310,42-110-505,1-1 1,0 1-1,1 0 0,1 0 1,1 23-1,1-40-49,0 0 0,0 0 0,0-1 0,0 1 0,1 0 0,-1-1 0,0 1 0,0 0 0,1-1 0,-1 1 0,1 0 0,-1-1 0,0 1 0,1 0 0,-1-1 0,1 1 0,-1-1 0,1 1 0,0-1 0,-1 1 0,1-1 0,-1 0 0,1 1 0,0-1 0,-1 0 0,1 1 0,0-1 0,0 0 0,0 1 0,31 0 0,30-15 0,-3-2-2555,20-6-4926,-51 9-68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1.689"/>
    </inkml:context>
    <inkml:brush xml:id="br0">
      <inkml:brushProperty name="width" value="0.025" units="cm"/>
      <inkml:brushProperty name="height" value="0.025" units="cm"/>
    </inkml:brush>
  </inkml:definitions>
  <inkml:trace contextRef="#ctx0" brushRef="#br0">114 32 10602,'0'0'18754,"-10"0"-18002,6-1-730,1 1-1,0 0 0,-1 0 0,1 0 0,-1 0 1,1 1-1,0-1 0,-1 1 0,1 0 0,0 0 0,0 0 1,-1 1-1,1-1 0,0 1 0,0 0 0,1-1 0,-1 1 1,0 1-1,1-1 0,-1 0 0,1 1 0,-1-1 0,1 1 1,0-1-1,0 1 0,1 0 0,-1 0 0,-2 6 0,0-1 27,1 1-1,0-1 0,0 1 0,1 0 0,0 0 0,0 11 0,2-18-35,-1 0-1,1 0 0,0 0 0,0-1 0,0 1 0,0 0 1,1 0-1,-1 0 0,0 0 0,1 0 0,-1 0 0,1-1 0,0 1 1,0 0-1,0-1 0,0 1 0,0 0 0,0-1 0,0 1 0,0-1 1,0 1-1,1-1 0,-1 0 0,1 0 0,-1 1 0,1-1 0,-1 0 1,1 0-1,0-1 0,-1 1 0,1 0 0,0 0 0,0-1 0,-1 1 1,3-1-1,3 1 29,0-1 1,0 0-1,-1 0 1,1-1-1,0 0 1,-1 0-1,1 0 0,-1-1 1,1 0-1,-1-1 1,0 1-1,0-1 1,0 0-1,0-1 1,0 1-1,-1-1 1,1 0-1,5-6 0,-7 6-18,0 0 0,-1 1 0,1-1 0,-1-1-1,0 1 1,0 0 0,0-1 0,-1 1 0,1-1-1,-1 0 1,0 0 0,-1 0 0,1 0-1,-1 0 1,0 0 0,0-1 0,-1 1 0,1 0-1,-1 0 1,0-1 0,-1 1 0,1 0-1,-1 0 1,-2-6 0,2 8-22,-1 0 0,0 1 0,0 0 0,0-1 0,0 1 0,0 0 0,-1 0 0,1 0 0,-1 0 0,1 1 0,-1-1 0,0 0 0,1 1 0,-1 0 0,0 0 0,0 0 0,0 0 0,0 0 0,0 1 0,0-1 0,0 1 0,0 0 0,0 0 0,0 0 0,0 0 0,0 0 0,0 1 0,-5 1 0,8-2-147,-1 0-1,1 1 1,-1-1-1,1 0 1,-1 1-1,1-1 1,-1 0 0,1 1-1,-1-1 1,1 1-1,0-1 1,-1 1 0,1-1-1,0 1 1,-1-1-1,1 1 1,0 0-1,0-1 1,0 1 0,0-1-1,-1 1 1,1 0-1,0-1 1,0 1-1,0-1 1,0 1 0,0 0-1,0-1 1,0 1-1,1-1 1,-1 1 0,0 0-1,0-1 1,0 1-1,1-1 1,-1 1-1,0-1 1,1 1 0,-1-1-1,0 1 1,1-1-1,-1 1 1,0-1-1,1 1 1,-1-1 0,1 0-1,-1 1 1,1-1-1,-1 0 1,1 1 0,-1-1-1,1 0 1,0 0-1,-1 0 1,1 1-1,-1-1 1,1 0 0,0 0-1,-1 0 1,1 0-1,-1 0 1,1 0-1,0 0 1,0 0 0,17-1-5581,2-1-2696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016"/>
    </inkml:context>
    <inkml:brush xml:id="br0">
      <inkml:brushProperty name="width" value="0.025" units="cm"/>
      <inkml:brushProperty name="height" value="0.025" units="cm"/>
    </inkml:brush>
  </inkml:definitions>
  <inkml:trace contextRef="#ctx0" brushRef="#br0">98 0 19026,'0'0'2851,"-6"13"266,-4 7-2380,-45 106 3679,49-112-4088,1 1-1,1 0 1,0-1-1,1 1 1,1 0-1,0 0 1,1 23-1,1-38-327,0 1 0,0 0 0,1 0 0,-1 0 0,0 0 0,1 0 0,-1 0 0,0 0 0,1 0 0,-1-1 0,1 1 0,-1 0 0,1 0 0,-1-1 0,1 1 0,0 0 0,0-1 0,-1 1 0,1 0 0,0-1 0,0 1 0,-1-1 0,1 1 0,0-1 0,0 0 0,0 1 0,1-1 0,33 1 0,-26-2 0,1-1 0,0-1 0,0 0 0,14-7 0,3-5 0,-21 10 0,1 1 0,0-1 0,0 2 0,1-1 0,-1 1 0,1 0 0,13-3 0,-20 7 0,0 0 0,0-1 0,0 1 0,-1 0 0,1 0 0,0 0 0,-1 0 0,1-1 0,-1 1 0,1 0 0,-1 0 0,1 0 0,-1 0 0,0 0 0,0 1 0,1-1 0,-1 0 0,0 0 0,0 0 0,0 0 0,0 0 0,0 0 0,0 0 0,0 0 0,-1 0 0,1 0 0,0 1 0,-5 35 0,-6-8 0,-2 11 0,14-39-237,-1-1 1,1 1-1,0-1 0,0 0 0,0 1 1,0-1-1,-1 0 0,1 1 0,0-1 1,0 0-1,0 0 0,0 0 1,0 0-1,0 0 0,0 0 0,0 0 1,-1 0-1,1 0 0,1 0 0,-1 0-1178,5 0-7521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562"/>
    </inkml:context>
    <inkml:brush xml:id="br0">
      <inkml:brushProperty name="width" value="0.025" units="cm"/>
      <inkml:brushProperty name="height" value="0.025" units="cm"/>
    </inkml:brush>
  </inkml:definitions>
  <inkml:trace contextRef="#ctx0" brushRef="#br0">23 0 13132,'0'0'16736,"-2"12"-15471,-2 3-879,-1 3-178,1-1 0,1 0 0,1 1 0,0-1 0,1 26 0,2-42-208,-1-1 0,1 1 0,-1 0 0,1 0 0,-1-1 0,1 1 0,0-1 0,-1 1 0,1-1 0,0 1 0,0-1 0,-1 1 0,1-1 0,0 0 0,0 1 0,0-1 0,0 0 0,-1 1 0,1-1 0,0 0 0,0 0 0,0 0 0,0 0 0,0 0 0,0 0 0,-1 0 0,1 0 0,0-1 0,0 1 0,0 0 0,0 0 0,0-1 0,-1 1 0,2-1 0,31-11 0,10-21 0,-38 27 0,1 1 0,0 0 0,0 0 0,1 0 0,-1 0 0,1 1 0,0 1 0,1-1 0,-1 1 0,0 0 0,1 0 0,9-1 0,-17 4 0,1 1 0,0-1 0,0 0 0,0 0 0,-1 1 0,1-1 0,0 1 0,0-1 0,-1 1 0,1-1 0,0 1 0,-1-1 0,1 1 0,-1-1 0,1 1 0,-1 0 0,1-1 0,-1 1 0,1 0 0,-1 0 0,1-1 0,-1 1 0,0 0 0,0 0 0,1 0 0,-1-1 0,0 1 0,0 0 0,0 0 0,0 0 0,0 0 0,0-1 0,0 1 0,0 0 0,0 0 0,0 0 0,-1 0 0,1-1 0,0 1 0,0 0 0,-1 1 0,-11 46 0,8-36 0,4-12-3,0 0-110,0 0 0,0 1 0,0-1 0,-1 0 0,1 0 1,0 0-1,0 1 0,0-1 0,0 0 0,0 0 0,0 0 0,0 1 0,0-1 0,0 0 0,0 0 1,0 1-1,0-1 0,0 0 0,0 0 0,0 1 0,0-1 0,0 0 0,0 0 0,0 0 0,0 1 0,0-1 1,0 0-1,0 0 0,0 0 0,0 1 0,0-1 0,0 0 0,1 0 0,-1 0 0,0 1 0,0-1 0,0 0 1,0 0-1,1 0 0,-1 0 0,0 0 0,0 1 0,0-1 0,1 0 0,-1 0 0,0 0 0,0 0 1,0 0-1,1 0 0,-1 0 0,0 0 0,0 0 0,1 0 0,-1 0 0,0 0 0,0 0 0,1 0 0,-1 0 1,0 0-1,0 0 0,0 0 0,1 0 0,12-3-7185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2.903"/>
    </inkml:context>
    <inkml:brush xml:id="br0">
      <inkml:brushProperty name="width" value="0.025" units="cm"/>
      <inkml:brushProperty name="height" value="0.025" units="cm"/>
    </inkml:brush>
  </inkml:definitions>
  <inkml:trace contextRef="#ctx0" brushRef="#br0">182 1 15246,'0'0'14425,"-9"6"-11831,-3 5-2531,-1 0 0,2 1-1,0 0 1,0 1 0,1 0 0,0 1-1,-13 26 1,6-7-63,-22 56 0,36-80 0,0 1 0,0-1 0,1 1 0,0 0 0,1 0 0,0 0 0,0 0 0,1 0 0,0 0 0,1-1 0,3 14 0,-3-20-97,0 0-1,1 0 1,0 0 0,-1 0 0,1-1-1,0 1 1,0-1 0,1 1-1,-1-1 1,1 0 0,-1 0-1,1 0 1,-1 0 0,1 0 0,0-1-1,0 1 1,0-1 0,0 1-1,0-1 1,0 0 0,0-1 0,1 1-1,-1 0 1,0-1 0,0 0-1,1 0 1,-1 0 0,0 0 0,6-1-1,-1 1-765,1-1 0,-1 0 0,0-1 0,0 1 0,0-1 0,0-1 0,0 0 0,0 0 0,0 0 0,12-9 0,8-12-15969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3.515"/>
    </inkml:context>
    <inkml:brush xml:id="br0">
      <inkml:brushProperty name="width" value="0.025" units="cm"/>
      <inkml:brushProperty name="height" value="0.025" units="cm"/>
    </inkml:brush>
  </inkml:definitions>
  <inkml:trace contextRef="#ctx0" brushRef="#br0">22 1 22549,'0'0'10218,"-14"63"-10218,12-35 0,0 5 0,-1 0 0,3-1 0,0-1 0,0-3 0,0-3-609,0-2-2241,0-6-1987,0-3-1345,0-8-1505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3.873"/>
    </inkml:context>
    <inkml:brush xml:id="br0">
      <inkml:brushProperty name="width" value="0.025" units="cm"/>
      <inkml:brushProperty name="height" value="0.025" units="cm"/>
    </inkml:brush>
  </inkml:definitions>
  <inkml:trace contextRef="#ctx0" brushRef="#br0">19 154 5541,'-3'-10'11478,"1"3"-10460,-11-44 4710,13 49-5486,0 0 1,0-1-1,-1 1 0,1 0 1,1 0-1,-1 0 0,0-1 0,0 1 1,1 0-1,-1 0 0,1 0 1,0 0-1,0 0 0,0 0 0,0 0 1,0 0-1,0 0 0,0 0 1,1 0-1,-1 1 0,0-1 0,1 0 1,3-2-1,4-1-60,0 1 1,0 0-1,0 0 0,1 0 0,-1 2 1,1-1-1,0 1 0,12-1 1,83 0 1256,-77 3-1332,-22 0-107,0 0 0,0 0 0,0 1 0,0 0 0,0 0 0,0 1 0,-1-1 0,1 1 0,0 1 0,-1-1 0,0 1 0,6 3 0,-9-5 0,0 1 0,0 0 0,0 0 0,-1 0 0,1 0 0,0 0 0,-1 0 0,0 0 0,1 0 0,-1 1 0,0-1 0,0 0 0,0 1 0,0-1 0,-1 1 0,1-1 0,-1 1 0,1-1 0,-1 1 0,0 0 0,0-1 0,0 1 0,0-1 0,-1 1 0,1-1 0,-1 1 0,1 0 0,-1-1 0,-2 5 0,-1 0 2,1 0 0,-2 0 1,1 0-1,-1-1 0,0 0 0,0 0 1,-1 0-1,0 0 0,0-1 0,0 0 1,0 0-1,-8 4 0,-18 10-54,-41 19 0,60-32 10,7-3-590,-8 3 470,12-4-3455,27-6-12226,1-5 3447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4.444"/>
    </inkml:context>
    <inkml:brush xml:id="br0">
      <inkml:brushProperty name="width" value="0.025" units="cm"/>
      <inkml:brushProperty name="height" value="0.025" units="cm"/>
    </inkml:brush>
  </inkml:definitions>
  <inkml:trace contextRef="#ctx0" brushRef="#br0">31 9 13965,'0'0'16870,"0"10"-15664,-27 108-480,26-116-726,1 0 0,-1 0 0,0 0 0,1 0 0,0 1 0,-1-1 0,1 0 0,0 0 0,0 0 0,0 0 0,1 0 0,-1 0 0,0 0 0,1 1 0,-1-1 0,2 2 0,-1-4 0,-1 1 0,1-1 0,-1 1 0,1-1 0,0 0 0,-1 0 0,1 1 0,0-1 0,-1 0 0,1 0 0,0 0 0,-1 0 0,1 0 0,0 1 0,0-1 0,-1-1 0,1 1 0,0 0 0,-1 0 0,1 0 0,0 0 0,-1 0 0,1-1 0,0 1 0,-1 0 0,1-1 0,0 1 0,-1 0 0,2-1 0,4-4 0,0 1 0,0-1 0,0 1 0,0-2 0,-1 1 0,0-1 0,6-7 0,21-46 0,-30 55 0,0 0 0,-1 0 0,1 0 0,-1-1 0,0 1 0,-1 0 0,1 0 0,-1-1 0,0 1 0,0 0 0,0 0 0,0-1 0,-2-5 0,2 10 0,0 0 0,-1-1 0,1 1 0,0 0 0,0 0 0,0 0 0,0 0 0,-1-1 0,1 1 0,0 0 0,0 0 0,0 0 0,-1 0 0,1 0 0,0 0 0,0 0 0,-1 0 0,1 0 0,0 0 0,0 0 0,0-1 0,-1 1 0,1 0 0,0 1 0,0-1 0,-1 0 0,1 0 0,0 0 0,0 0 0,-1 0 0,1 0 0,0 0 0,0 0 0,0 0 0,-1 0 0,1 0 0,0 1 0,0-1 0,0 0 0,-1 0 0,1 0 0,0 0 0,0 1 0,0-1 0,0 0 0,0 0 0,0 0 0,-1 1 0,1-1 0,0 0 0,0 0 0,0 1 0,-8 9 0,5-5 0,1 0 0,0 0 0,0 0 0,0 0 0,1 1 0,-1-1 0,1 0 0,0 0 0,1 1 0,-1 5 0,2-9 0,-1 0 0,1-1 0,-1 1 0,1-1 0,-1 1 0,1-1 0,0 1 0,0-1 0,0 1 0,-1-1 0,2 0 0,-1 1 0,0-1 0,0 0 0,0 0 0,0 0 0,1 0 0,-1 0 0,0 0 0,1 0 0,-1-1 0,1 1 0,-1 0 0,1-1 0,0 1 0,-1-1 0,1 1 0,-1-1 0,1 0 0,0 0 0,-1 0 0,1 0 0,0 0 0,-1 0 0,3-1 0,1 1 0,0 0 0,0-1 0,-1 0 0,1 0 0,-1 0 0,1 0 0,-1-1 0,1 0 0,-1 0 0,0 0 0,1 0 0,-1-1 0,0 1 0,6-6 0,-2 0 0,0-1 0,0 0 0,-1 0 0,11-18 0,-32 82 0,10-45 0,1 0 0,0 0 0,0 0 0,1 0 0,1 0 0,-1 0 0,2 19 0,0-28 0,0 1 0,1-1 0,-1 0 0,1 0 0,-1 0 0,1 0 0,-1 0 0,1 0 0,0 0 0,-1 0 0,1 0 0,0 0 0,0 0 0,0 0 0,0-1 0,0 1 0,0 0 0,0-1 0,0 1 0,0 0 0,0-1 0,0 1 0,0-1 0,1 0 0,-1 1 0,0-1 0,0 0 0,0 0 0,1 0 0,-1 0 0,0 0 0,0 0 0,0 0 0,1 0 0,-1 0 0,0-1 0,0 1 0,2-1 0,3 0 0,-1 0 0,1-1 0,-1 1 0,1-1 0,-1 0 0,0-1 0,6-3 0,-2 0 0,0-1 0,-1 0 0,1-1 0,-1 0 0,-1 0 0,0-1 0,0 0 0,-1 0 0,0 0 0,0-1 0,-1 0 0,0 0 0,-1-1 0,3-11 0,-14 55 0,-3 29 0,10-61-138,1 1-1,0 0 1,0-1-1,-1 1 1,1-1-1,0 1 1,1-1-1,-1 0 1,0 1-1,0-1 1,1 0-1,-1 0 1,0 0-1,1 0 1,-1 0-1,1 0 1,0 0-1,-1 0 1,1-1 0,-1 1-1,1-1 1,0 1-1,0-1 1,-1 0-1,1 1 1,0-1-1,0 0 1,0 0-1,-1 0 1,1 0-1,0-1 1,2 0-1,-1 2-232,-1-1 0,1 0-1,0-1 1,0 1 0,-1 0-1,1-1 1,0 1-1,-1-1 1,1 0 0,0 0-1,-1 0 1,1 0 0,-1-1-1,0 1 1,1 0 0,-1-1-1,0 0 1,0 0-1,0 1 1,0-1 0,0 0-1,3-5 1,1-14-8170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0.879"/>
    </inkml:context>
    <inkml:brush xml:id="br0">
      <inkml:brushProperty name="width" value="0.025" units="cm"/>
      <inkml:brushProperty name="height" value="0.025" units="cm"/>
    </inkml:brush>
  </inkml:definitions>
  <inkml:trace contextRef="#ctx0" brushRef="#br0">5 160 11275,'-5'6'9260,"15"-2"-5400,17 0-928,-17-4-2591,-1-1-1,1-1 1,0 1-1,-1-2 1,1 1-1,-1-1 1,0-1 0,0 1-1,0-1 1,16-11-1,-20 12-298,-1 0 0,1 0 0,-1-1 0,0 1 0,0-1 1,-1 0-1,1 0 0,-1 0 0,1-1 0,-1 1 0,-1-1 0,1 0 0,-1 0 0,1 0 0,-2 0 0,1 0 0,0 0 0,-1 0 0,0-1 0,0 1 0,0-8 0,-1 12-28,-1-1-1,1 1 0,0-1 0,-1 1 1,1 0-1,-1-1 0,1 1 0,-1 0 1,0-1-1,0 1 0,1 0 1,-1 0-1,0 0 0,0-1 0,0 1 1,0 0-1,0 0 0,-1 0 0,1 1 1,0-1-1,0 0 0,-1 0 1,1 1-1,0-1 0,-1 1 0,1-1 1,0 1-1,-1-1 0,1 1 1,-1 0-1,1 0 0,-1 0 0,1 0 1,-1 0-1,1 0 0,-1 0 0,-1 1 1,-3-1 15,0 1 0,0 0 1,0 0-1,1 0 1,-1 1-1,0 0 0,1 0 1,-10 5-1,6 0-29,0 0 0,1 1 0,-1 0 0,2 0 0,-1 1 0,1 0 0,0 0 0,1 1 0,0 0 0,1 0 0,0 1 0,0-1 0,1 1 0,1 0 0,0 0 0,0 0 0,1 1 0,-1 12 0,3-23 0,0 1 0,0-1 0,0 1 0,0-1 0,0 0 0,0 1 0,0-1 0,1 1 0,-1-1 0,1 0 0,-1 1 0,1-1 0,-1 0 0,1 1 0,-1-1 0,1 0 0,0 0 0,0 0 0,0 0 0,0 1 0,0-1 0,0-1 0,0 1 0,0 0 0,0 0 0,0 0 0,1 0 0,-1-1 0,2 1 0,0 0 0,2 0 0,-1 0 0,0 0 0,0-1 0,0 0 0,0 0 0,0 0 0,0 0 0,0-1 0,5-1 0,8-2 0,-1-1 0,1 0 0,-1-1 0,16-10 0,28-20-1313,-5-9-3524,-29 17-3683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4.785"/>
    </inkml:context>
    <inkml:brush xml:id="br0">
      <inkml:brushProperty name="width" value="0.025" units="cm"/>
      <inkml:brushProperty name="height" value="0.025" units="cm"/>
    </inkml:brush>
  </inkml:definitions>
  <inkml:trace contextRef="#ctx0" brushRef="#br0">1 0 11339,'0'0'16623,"53"32"-30812,-32-24 6502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5.145"/>
    </inkml:context>
    <inkml:brush xml:id="br0">
      <inkml:brushProperty name="width" value="0.025" units="cm"/>
      <inkml:brushProperty name="height" value="0.025" units="cm"/>
    </inkml:brush>
  </inkml:definitions>
  <inkml:trace contextRef="#ctx0" brushRef="#br0">97 0 11115,'0'0'19864,"-10"8"-18076,0 0-1788,-40 35 0,47-40 0,1 0 0,-1 0 0,1 0 0,0 0 0,0 0 0,0 1 0,0-1 0,1 0 0,-1 1 0,1 0 0,0-1 0,0 1 0,0 0 0,-1 6 0,3-9-53,-1 0 0,1 0 1,-1 0-1,1 1 0,0-1 0,-1 0 0,1 0 1,0 0-1,0-1 0,0 1 0,0 0 0,0 0 1,0 0-1,0-1 0,0 1 0,0 0 0,0-1 1,0 1-1,0-1 0,0 1 0,1-1 0,-1 0 0,0 1 1,0-1-1,2 0 0,37 7-2337,-34-6 2026,54 4-1554,-44-5 1331,0 1 0,0 0 0,0 1 0,-1 1 0,29 9 1,-43-12 628,-1 1 0,1-1 0,0 0 1,-1 0-1,1 0 0,0 1 0,-1-1 1,1 0-1,-1 1 0,1-1 0,-1 1 1,1-1-1,-1 1 0,1-1 0,-1 1 1,1-1-1,-1 1 0,0-1 0,1 1 1,-1-1-1,0 1 0,1 0 0,-1-1 1,0 1-1,0-1 0,0 1 0,1 0 1,-1-1-1,0 1 0,0 0 0,0-1 1,0 1-1,0 1 0,-16 18 3138,-31 8 1637,37-25-4609,1 0 0,-1-1 1,1 0-1,-1 0 1,-16 0-1,24-2-333,0 0-1,0 0 1,1 0-1,-1-1 1,0 1-1,0 0 1,0-1-1,0 1 1,0-1-1,0 0 1,1 1-1,-1-1 1,0 0-1,1 0 1,-3-2-1,-1-10-4320,12-8-3355,1 13-105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5.594"/>
    </inkml:context>
    <inkml:brush xml:id="br0">
      <inkml:brushProperty name="width" value="0.025" units="cm"/>
      <inkml:brushProperty name="height" value="0.025" units="cm"/>
    </inkml:brush>
  </inkml:definitions>
  <inkml:trace contextRef="#ctx0" brushRef="#br0">141 156 19090,'0'0'2717,"-8"-4"-320,1 1-2021,1 0 0,-1 1 0,0 0 0,1 0 1,-1 1-1,0-1 0,0 1 0,-11 1 0,15 0-237,1 0 0,-1 0 1,1 0-1,-1 0 0,1 1 1,0 0-1,-1-1 0,1 1 0,-1 0 1,1 0-1,0 0 0,0 0 0,0 0 1,-1 1-1,1-1 0,0 1 1,1 0-1,-1-1 0,0 1 0,0 0 1,1 0-1,-1 0 0,1 0 1,0 0-1,-1 0 0,1 1 0,0-1 1,0 0-1,1 1 0,-1-1 1,0 0-1,0 5 0,1-6-129,0 0-1,-1 0 1,1 0-1,0 0 0,0 0 1,0 0-1,0 1 1,0-1-1,0 0 1,1 0-1,-1 0 1,0 0-1,0-1 1,1 1-1,-1 0 1,1 0-1,-1 0 1,1 0-1,-1 0 1,1 0-1,-1 0 1,1-1-1,0 1 0,-1 0 1,1 0-1,0-1 1,0 1-1,0-1 1,-1 1-1,3 0 1,0 0 7,1 0 1,-1 0 0,0 0 0,1-1-1,-1 1 1,1-1 0,-1 0 0,0 0-1,7-1 1,0-1-2,-1 1 0,1-1 0,-1-1 0,0 0-1,1 0 1,13-8 0,-12 3-16,0-1 0,-1 0 0,0 0 0,-1-1 0,1 0 0,-2 0 0,0-1 0,0-1 0,-1 1 0,0-1 0,-1 0 0,0-1 0,-1 0 0,0 0 0,3-19 0,-39 76 0,26-34 0,0 0 0,1 1 0,0-1 0,1 1 0,0 0 0,1 0 0,0 0 0,1 0 0,0 0 0,1 12 0,0-19 0,0-1 0,1 0 0,-1 1 0,1-1 0,0 0 0,0 1 0,0-1 0,1 0 0,-1 0 0,1 0 0,-1 0 0,1 0 0,0 0 0,0-1 0,0 1 0,1-1 0,-1 1 0,1-1 0,-1 0 0,1 0 0,0 0 0,0 0 0,0 0 0,0-1 0,0 1 0,0-1 0,0 0 0,0 0 0,1 0 0,-1 0 0,0-1 0,1 1 0,-1-1 0,0 0 0,1 0 0,4-1 0,-2 1 0,0-1 0,1-1 0,-1 1 0,0-1 0,0 0 0,0-1 0,-1 1 0,1-1 0,0-1 0,-1 1 0,0-1 0,0 1 0,0-1 0,0-1 0,-1 1 0,0-1 0,1 0 0,-2 0 0,1 0 0,3-6 0,-10 18 0,1 0 0,0 1 0,0-1 0,0 0 0,1 1 0,1-1 0,-1 16 0,2-22 0,0-1 0,0 1 0,0 0 0,0 0 0,-1-1 0,1 1 0,0-1 0,1 1 0,-1-1 0,0 1 0,0-1 0,0 0 0,0 1 0,0-1 0,0 0 0,0 0 0,1 0 0,-1 0 0,0 0 0,0 0 0,0 0 0,0 0 0,1 0 0,0-1 0,30-7 0,-29 6 0,0-1 0,0 0 0,0 0 0,0 0 0,0 0 0,-1-1 0,1 1 0,-1-1 0,0 0 0,0 1 0,0-1 0,0 0 0,-1 0 0,0 0 0,0 0 0,0-1 0,0 1 0,0-6 0,0-5 0,0-1 0,-2 1 0,-3-28 0,5 42 0,1 0 0,-1 0 0,1 1 0,-1-1 0,1 1 0,-1-1 0,1 1 0,-1 0 0,1 0 0,0-1 0,-1 1 0,1 0 0,-1 0 0,1 1 0,0-1 0,-1 0 0,3 1 0,51 10 4,-32-6-1178,-1-1 0,44 2 0,-24-6-7704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7.780"/>
    </inkml:context>
    <inkml:brush xml:id="br0">
      <inkml:brushProperty name="width" value="0.025" units="cm"/>
      <inkml:brushProperty name="height" value="0.025" units="cm"/>
    </inkml:brush>
  </inkml:definitions>
  <inkml:trace contextRef="#ctx0" brushRef="#br0">14 391 4388,'0'0'14729,"-2"8"-11158,-2 1-2494,3-6-687,0 0 0,0 0 1,0 1-1,0-1 0,0 0 1,1 0-1,-1 1 0,1-1 1,0 0-1,0 5 1,0-8-271,1 1 1,-1-1-1,1 1 1,-1-1 0,1 1-1,0-1 1,-1 1 0,1-1-1,-1 0 1,1 1 0,0-1-1,-1 0 1,1 0-1,0 1 1,0-1 0,-1 0-1,1 0 1,0 0 0,-1 0-1,1 0 1,0 0 0,0 0-1,-1 0 1,1 0 0,0 0-1,0 0 1,-1-1-1,2 1 1,25-6 859,-13 0-939,0-1 0,0-1 0,0 0 0,-1-1 0,-1 0 0,22-20 0,-9 4-60,-1-1 0,21-28 0,-32 37 19,-1 0 0,0 0 0,-1-1 0,-1 0 0,0-1 0,-1 0 0,8-31 0,-51 172 0,22-91 0,3 1 0,0-1 0,2 2 0,2-1 0,-3 58 0,8-88-102,0 0 0,0 0 0,0 0 0,0 1 0,1-1 0,-1 0 0,1 0 0,0 0 0,-1 0 0,1 0 0,0 0 0,0 0 0,0 0 0,1 0 0,-1 0 0,0-1 0,1 1 0,1 1 0,-3-11-977,-1-1 1004,-1 1-1,1 0 1,-2-1 0,1 1-1,-4-8 1,3 9 259,0 0-1,1 0 1,0 0 0,0-1 0,1 1 0,0 0-1,0-1 1,1-11 0,0 18-151,1-1 1,0 1-1,0 0 1,0-1-1,-1 1 1,1 0-1,0 0 1,0-1-1,1 1 1,-1 0-1,0 0 1,0 0-1,1 0 1,-1 1-1,0-1 1,1 0-1,-1 1 1,0-1-1,1 0 0,-1 1 1,1 0-1,-1-1 1,1 1-1,0 0 1,-1 0-1,1 0 1,-1 0-1,3 0 1,53 1 780,-50-1-784,-5 0-30,1 0 0,0 1 0,-1-1 0,1 1 0,0-1 0,-1 1 0,1 0 0,0 0 0,-1 0 0,0 1 0,1-1 0,-1 0 0,0 1 0,1-1 0,-1 1 0,0 0 0,0 0 0,0 0 0,-1 0 0,1 0 0,0 0 0,-1 1 0,1-1 0,-1 0 0,0 1 0,2 4 0,-1 0 0,-1 1 0,1-1 0,-1 0 0,-1 1 0,1-1 0,-1 0 0,0 1 0,-3 12 0,32-63 0,-21 21 0,0 1 0,-2-1 0,7-44 0,-11 55 0,0 12 0,-1-1 0,0 1 0,0-1 0,0 1 0,0-1 0,0 1 0,0 0 0,0 0 0,0-1 0,0 1 0,0 0 0,-1 0 0,1 0 0,0 0 0,-1 0 0,1 0 0,0 0 0,0 2 0,29 29 0,-24-29 0,0 0 0,1 0 0,-1-1 0,0 0 0,1-1 0,-1 1 0,1-1 0,0-1 0,-1 1 0,1-1 0,0 0 0,-1-1 0,1 1 0,-1-1 0,1-1 0,-1 1 0,1-1 0,-1 0 0,0 0 0,0-1 0,0 0 0,0 0 0,0-1 0,0 1 0,-1-1 0,0 0 0,0-1 0,0 1 0,5-8 0,-1 3 0,-1 0 0,0-1 0,-1 0 0,0-1 0,-1 0 0,0 0 0,0 0 0,-2-1 0,1 0 0,-1 0 0,-1 0 0,0 0 0,-1 0 0,2-21 0,-4 32 0,0 1 0,0 0 0,0-1 0,0 1 0,1-1 0,-1 1 0,0 0 0,0-1 0,0 1 0,0-1 0,0 1 0,0 0 0,0-1 0,0 1 0,0-1 0,-1 1 0,1 0 0,0-1 0,0 1 0,0-1 0,0 1 0,0 0 0,-1-1 0,1 1 0,0 0 0,0-1 0,-1 1 0,1 0 0,0-1 0,-1 1 0,1 0 0,0 0 0,-1-1 0,1 1 0,0 0 0,-1 0 0,1 0 0,0 0 0,-1-1 0,1 1 0,-1 0 0,1 0 0,-1 0 0,-17 14 0,-12 29 0,13-14 0,2 1 0,-15 42 0,25-58 0,1 1 0,0 0 0,1 0 0,0 0 0,2 0 0,0 0 0,1 24 0,0-37 0,0 1 0,0 0 0,0-1 0,1 1 0,-1-1 0,1 1 0,-1-1 0,1 1 0,0-1 0,0 0 0,0 1 0,0-1 0,1 0 0,-1 0 0,1 0 0,-1 0 0,1 0 0,0 0 0,-1 0 0,1 0 0,0-1 0,0 1 0,1-1 0,-1 1 0,0-1 0,0 0 0,1 0 0,-1 0 0,0 0 0,1 0 0,-1-1 0,1 1 0,-1-1 0,1 0 0,-1 1 0,1-1 0,0 0 0,-1 0 0,1-1 0,4 0 0,0 0 0,1-1 0,-1 0 0,0 0 0,0-1 0,0 0 0,0 0 0,0-1 0,-1 0 0,0 0 0,0 0 0,0-1 0,11-10 0,-10 7 0,-1 0 0,0 0 0,0 0 0,0-1 0,-1 0 0,-1 0 0,1-1 0,-1 1 0,-1-1 0,0 0 0,0 0 0,-1 0 0,-1 0 0,2-19 0,-3 28 0,0 0 0,0 1 0,0-1 0,0 0 0,0 1 0,-1-1 0,1 1 0,0-1 0,0 0 0,0 1 0,-1-1 0,1 1 0,0-1 0,-1 1 0,1-1 0,0 1 0,-1-1 0,1 1 0,-1-1 0,1 1 0,0-1 0,-1 1 0,0 0 0,1-1 0,-1 1 0,1 0 0,-1-1 0,1 1 0,-1 0 0,1 0 0,-1-1 0,0 1 0,1 0 0,-1 0 0,0 0 0,1 0 0,-1 0 0,1 0 0,-1 0 0,-1 0 0,1 1 0,0-1 0,-1 0 0,1 0 0,0 1 0,0-1 0,0 0 0,0 1 0,-1-1 0,1 1 0,0 0 0,0-1 0,0 1 0,0 0 0,0 0 0,0-1 0,1 1 0,-1 0 0,0 0 0,0 0 0,1 0 0,-2 1 0,1 0 0,0 0 0,1 0 0,-1 0 0,0 0 0,1 0 0,-1 0 0,1 0 0,0 0 0,0 0 0,-1 0 0,1 0 0,0 0 0,1 0 0,-1 0 0,0 0 0,1 0 0,-1 0 0,1 0 0,-1 0 0,1-1 0,0 1 0,0 0 0,0 0 0,0 0 0,0-1 0,0 1 0,1-1 0,-1 1 0,1-1 0,-1 1 0,1-1 0,-1 0 0,1 0 0,-1 1 0,1-1 0,0-1 0,0 1 0,0 0 0,0 0 0,0-1 0,-1 1 0,1-1 0,0 1 0,0-1 0,0 0 0,3 0 0,2 2 0,0-2 0,0 1 0,0-1 0,0 0 0,0 0 0,1-1 0,-1 0 0,-1 0 0,1-1 0,0 0 0,0 0 0,9-5 0,-9 3 0,-1 0 0,0 0 0,-1-1 0,1 1 0,-1-1 0,1-1 0,-2 1 0,1-1 0,-1 0 0,1 0 0,-2 0 0,1-1 0,-1 1 0,0-1 0,0 0 0,0 0 0,-1 0 0,1-7 0,-3 13 0,0 1 0,0 0 0,1-1 0,-1 1 0,0 0 0,0-1 0,0 1 0,0 0 0,0-1 0,0 1 0,0 0 0,0-1 0,0 1 0,0 0 0,0-1 0,0 1 0,0 0 0,0-1 0,0 1 0,-1 0 0,1-1 0,0 1 0,0 0 0,0-1 0,0 1 0,-1 0 0,1 0 0,0-1 0,0 1 0,0 0 0,-1 0 0,1-1 0,0 1 0,-1 0 0,1 0 0,0 0 0,0 0 0,-1-1 0,1 1 0,0 0 0,-1 0 0,1 0 0,0 0 0,-1 0 0,1 0 0,0 0 0,-1 0 0,1 0 0,0 0 0,-1 0 0,1 0 0,0 0 0,-1 0 0,1 0 0,0 0 0,-1 0 0,1 0 0,0 1 0,-1-1 0,1 0 0,0 0 0,0 0 0,-1 1 0,1-1 0,0 0 0,-1 0 0,1 1 0,-16 11 0,10-6 0,0 1 0,1 0 0,-1 0 0,1 1 0,0-1 0,1 1 0,0 0 0,0 1 0,1-1 0,0 1 0,1-1 0,-1 1 0,2 0 0,-1 0 0,1 0 0,1 0 0,-1 0 0,3 14 0,-2-21 0,1 1 0,0-1 0,0-1 0,1 1 0,-1 0 0,0 0 0,0 0 0,1-1 0,0 1 0,-1 0 0,1-1 0,0 0 0,-1 1 0,1-1 0,0 0 0,0 0 0,0 0 0,0 0 0,0 0 0,0 0 0,0-1 0,1 1 0,-1-1 0,0 0 0,0 1 0,0-1 0,1 0 0,-1 0 0,0 0 0,0-1 0,4 0 0,1 1 0,-1-1 0,1 0 0,-1 0 0,1-1 0,0 0 0,-1 0 0,0-1 0,0 1 0,7-5 0,-1-3 0,-1 0 0,0-1 0,-1 0 0,0-1 0,-1 0 0,0-1 0,-1 0 0,-1 0 0,0-1 0,0 0 0,-1 0 0,-1 0 0,6-30 0,-26 71 0,-5 31 0,19-53 0,0-1 0,0 1 0,1-1 0,-1 1 0,1 0 0,0-1 0,1 1 0,-1-1 0,1 1 0,0-1 0,0 1 0,0-1 0,2 6 0,-1-8 0,0 0 0,-1 0 0,1-1 0,0 1 0,0-1 0,0 1 0,0-1 0,0 1 0,0-1 0,1 0 0,-1 0 0,0 0 0,1 0 0,-1-1 0,0 1 0,1-1 0,-1 1 0,1-1 0,-1 0 0,1 0 0,-1 0 0,1 0 0,-1 0 0,1-1 0,-1 1 0,3-2 0,1 1-61,0-1 0,0 0 0,0 0 1,-1-1-1,1 0 0,-1 0 0,0 0 0,1 0 0,-1-1 1,-1 0-1,1 0 0,-1-1 0,1 1 0,-1-1 0,0 0 0,-1 0 1,1 0-1,-1 0 0,0-1 0,0 1 0,2-9 0,4-8-278,-1 0-1,-1 0 0,-2-1 0,5-30 0,-5 17 653,-2-49-1,-17 111 2101,6 9-2413,2 1 0,1 0 0,2 0 0,1 0 0,5 60 0,-1-13 0,-3-72 0,0-9 0,1 1 0,0-1 0,-1 0 0,1 1 0,0-1 0,0 1 0,1-1 0,-1 0 0,0 1 0,1-1 0,1 4 0,3-31 0,-7-2-264,-2 0 0,0 0 0,-2 0 0,-1 1 0,-1 0 0,-2 0 0,0 0 0,-23-39 0,33 65 273,-1-1 0,1 1 0,0-1 0,0 1 0,-1-1 0,1 1 0,0-1 0,0 1 0,0-1-1,0 0 1,0 1 0,0-1 0,0 1 0,0-1 0,0 0 0,0 1 0,0-1 0,0 1 0,0-1 0,0 1-1,0-1 1,0 1 0,1-1 0,-1 0 0,0 1 0,0-1 0,1 1 0,-1-1 0,0 1 0,1 0-1,-1-1 1,1 1 0,-1-1 0,0 1 0,1 0 0,-1-1 0,1 1 0,-1 0 0,2-1 0,32-5 727,50 15 515,-77-8-1219,4 0-2461,-3-3-4837,-13-8-4499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8.142"/>
    </inkml:context>
    <inkml:brush xml:id="br0">
      <inkml:brushProperty name="width" value="0.025" units="cm"/>
      <inkml:brushProperty name="height" value="0.025" units="cm"/>
    </inkml:brush>
  </inkml:definitions>
  <inkml:trace contextRef="#ctx0" brushRef="#br0">7 8 18834,'-6'-7'12203,"17"7"-11402,8 0-641,1 0-96,-1 7-1281,1 2-4420,1-1-5061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48.471"/>
    </inkml:context>
    <inkml:brush xml:id="br0">
      <inkml:brushProperty name="width" value="0.025" units="cm"/>
      <inkml:brushProperty name="height" value="0.025" units="cm"/>
    </inkml:brush>
  </inkml:definitions>
  <inkml:trace contextRef="#ctx0" brushRef="#br0">131 0 20339,'0'0'11916,"41"59"-11404,-25-33-512,-1 5 0,0 6 0,-5 7 0,-5 5 0,-5 6 0,-2 3 0,-20 3 0,-11 0 0,-6-5 0,-8-7-897,1-13-5349,2-13-9865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0.606"/>
    </inkml:context>
    <inkml:brush xml:id="br0">
      <inkml:brushProperty name="width" value="0.025" units="cm"/>
      <inkml:brushProperty name="height" value="0.025" units="cm"/>
    </inkml:brush>
  </inkml:definitions>
  <inkml:trace contextRef="#ctx0" brushRef="#br0">198 472 15439,'0'0'1062,"-2"9"-37,-84 338 3483,-13 61-4553,97-393 29,-6 53 273,8-66-237,-1 0 0,1-1 0,0 1 0,0 0 0,1 0 0,-1 0 0,0 0 0,1 0 0,-1 0 0,1 0-1,0 0 1,-1 0 0,1-1 0,0 1 0,0 0 0,0 0 0,1-1 0,-1 1 0,0-1 0,0 1 0,1-1 0,-1 0 0,1 1-1,0-1 1,-1 0 0,4 1 0,12 2 100,1 0 0,0-2 0,0 0-1,0-1 1,0-1 0,22-2 0,10 0 285,330-13 853,-23 0-370,-130 14-752,1181-2 2173,-777 36-3472,-26 0 1643,1899-105 582,-1720 32-991,2 70 82,1187 169-601,-268-152 464,-1121-70-64,-3-25 0,742-158 0,-1254 192-9,145-35 37,-174 38 26,0-2 0,-1-2-1,42-22 1,-76 34-1,0 1-1,-1-1 1,1 0-1,-1 0 1,1 0-1,-1-1 1,0 1-1,0-1 1,-1 0 0,1 0-1,-1-1 1,0 1-1,0-1 1,2-4-1,-3 5-6,-1-1 0,-1 1 0,1 0-1,0 0 1,-1 0 0,0 0 0,0 0 0,0-1 0,-1 1 0,1 0-1,-1 0 1,0 0 0,0 0 0,-1 0 0,1 0 0,-1 0-1,0 0 1,-2-4 0,-6-13-12,1 0-1,1-1 1,0 0 0,2 0-1,1-1 1,-5-46-1,9-140-165,4 96 141,-3 102-24,0 0 0,-1 0 0,-1 0 0,1 1 0,-2-1 1,1 0-1,-2 1 0,1 0 0,-1 0 0,-1 0 0,0 0 0,0 1 0,-1 0 1,0 0-1,-1 0 0,0 1 0,0-1 0,-1 2 0,1-1 0,-2 1 0,1 1 1,-1-1-1,0 1 0,-1 1 0,1 0 0,-15-6 0,-12-3 130,-1 2 0,0 1 0,-1 2 0,-52-6 0,-161-4 428,152 14-423,-635-64-715,-102-6 662,-243 55-70,-2 37-129,216-2-935,-1426 48 1325,0 50-521,-28-57-351,2112-56 376,-1755 32 3695,1938-31-3453,10 1-318,-1-2 1,1 0 0,-21-3 0,34 3 178,0 0 1,0 0-1,-1 0 1,1-1 0,0 1-1,0-1 1,0 1-1,0-1 1,0 1 0,-1-1-1,1 0 1,0 1-1,0-1 1,0 0 0,1 0-1,-1 0 1,-2-2 0,-2-21-7260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3.608"/>
    </inkml:context>
    <inkml:brush xml:id="br0">
      <inkml:brushProperty name="width" value="0.025" units="cm"/>
      <inkml:brushProperty name="height" value="0.025" units="cm"/>
    </inkml:brush>
  </inkml:definitions>
  <inkml:trace contextRef="#ctx0" brushRef="#br0">233 155 5637,'10'-7'8883,"-5"4"-8443,6-4 1490,0-1-1,-1 0 1,18-18 0,-25 24-1517,-1-1 1,0 1 0,0-1 0,1 0 0,-2 0-1,1 0 1,0 0 0,-1 0 0,1 0-1,-1-1 1,0 1 0,0 0 0,0-1 0,0 1-1,-1-1 1,0 1 0,1-1 0,-1 1 0,0-1-1,-1 1 1,1-1 0,-2-5 0,1 8-397,1-1 0,-1 1-1,0 0 1,0 0 0,0 0 0,0 0 0,0 0 0,0 0 0,-1 0 0,1 0 0,0 1-1,0-1 1,-1 0 0,1 1 0,0-1 0,-1 1 0,1-1 0,0 1 0,-1 0 0,1 0-1,-1-1 1,1 1 0,-1 0 0,1 0 0,0 0 0,-1 1 0,1-1 0,-3 1 0,-2-1-6,0 1 1,1 1-1,-1-1 1,0 1 0,1 0-1,-8 3 1,-3 5-12,0 1 0,1 1 0,0 0 0,1 1 0,1 1 0,0 0 0,-13 17 0,7-5 0,2 0 0,0 1 0,-20 46 0,32-59 0,0-1 0,0 1 0,1 1 0,-2 16 0,5-29 0,1 0 0,-1 1 0,1-1 0,0 1 0,-1-1 0,1 1 0,0-1 0,0 0 0,1 1 0,-1-1 0,0 1 0,1-1 0,-1 0 0,1 1 0,0-1 0,0 0 0,0 1 0,0-1 0,0 0 0,1 0 0,-1 0 0,1 0 0,-1 0 0,1-1 0,0 1 0,-1 0 0,1-1 0,0 1 0,0-1 0,0 1 0,0-1 0,5 2 0,0-2 0,1 0 0,-1 0 0,1-1 0,-1 0 0,1 0 0,0-1 0,-1 0 0,1 0 0,-1-1 0,0 0 0,0 0 0,1 0 0,-1-1 0,-1 0 0,1-1 0,9-6 0,-11 8 0,-1-1 0,1 0 0,-1-1 0,0 1 0,0-1 0,0 0 0,-1 0 0,1 0 0,-1 0 0,0 0 0,0-1 0,-1 1 0,1-1 0,-1 0 0,0 0 0,0 0 0,0 0 0,-1 0 0,0-1 0,0 1 0,0 0 0,-1-1 0,0-8 0,0 13 0,0 0 0,-1 0 0,1 1 0,-1-1 0,1 0 0,-1 0 0,1 1 0,-1-1 0,1 0 0,-1 1 0,1-1 0,-1 1 0,0-1 0,1 1 0,-1-1 0,0 1 0,1-1 0,-1 1 0,0 0 0,0 0 0,1-1 0,-1 1 0,0 0 0,0 0 0,0 0 0,0-1 0,1 1 0,-1 0 0,0 0 0,0 1 0,0-1 0,0 0 0,1 0 0,-1 0 0,0 0 0,0 1 0,0-1 0,1 0 0,-1 1 0,0-1 0,1 1 0,-2 0 0,-2 0 0,0 1 0,1-1 0,0 1 0,-1 0 0,1 0 0,0 0 0,0 1 0,-4 2 0,6-3 0,0-1 0,0 1 0,0-1 0,0 1 0,0 0 0,0 0 0,0-1 0,1 1 0,-1 0 0,0 0 0,1 0 0,0 0 0,-1 3 0,1-5 0,0 1 0,0-1 0,1 1 0,-1-1 0,0 1 0,0-1 0,1 1 0,-1-1 0,0 0 0,0 1 0,1-1 0,-1 1 0,0-1 0,1 0 0,-1 1 0,1-1 0,-1 0 0,0 0 0,1 1 0,-1-1 0,1 0 0,-1 0 0,1 0 0,-1 1 0,1-1 0,-1 0 0,1 0 0,-1 0 0,1 0 0,-1 0 0,1 0 0,4 0 0,-1-1 0,0 1 0,0-1 0,0 0 0,0 0 0,0 0 0,0-1 0,0 0 0,-1 1 0,8-6 0,105-85 0,-116 91 0,1 1 0,-1 0 0,1 0 0,-1-1 0,0 1 0,1 0 0,-1 0 0,1-1 0,-1 1 0,0 0 0,1 0 0,-1 0 0,1 0 0,-1 0 0,1 0 0,-1 0 0,1 0 0,-1 0 0,1 0 0,-1 0 0,1 0 0,-1 0 0,1 0 0,-1 0 0,0 0 0,1 0 0,-1 1 0,1-1 0,-1 0 0,1 0 0,-1 1 0,0-1 0,1 0 0,-1 0 0,0 1 0,1-1 0,-1 0 0,0 1 0,1-1 0,-1 1 0,0-1 0,0 0 0,1 1 0,4 30 0,-12 33 0,-8-10 0,11-43 0,0 1 0,0 1 0,2-1 0,-1 0 0,0 15 0,4-27 2,-1 1 0,0-1 0,0 0 0,0 1 0,0-1 0,0 0-1,1 0 1,-1 1 0,0-1 0,0 0 0,1 0 0,-1 1 0,0-1 0,0 0 0,1 0 0,-1 1 0,0-1 0,1 0 0,-1 0-1,0 0 1,1 0 0,-1 0 0,0 0 0,1 1 0,-1-1 0,0 0 0,1 0 0,-1 0 0,0 0 0,1 0 0,-1 0 0,1 0-1,-1-1 1,0 1 0,1 0 0,-1 0 0,0 0 0,1 0 0,-1 0 0,0 0 0,0-1 0,1 1 0,-1 0 0,0 0-1,1 0 1,-1-1 0,0 1 0,0 0 0,1-1 0,17-11-482,14-30-4080,-7-8-3548,-10 10 212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023"/>
    </inkml:context>
    <inkml:brush xml:id="br0">
      <inkml:brushProperty name="width" value="0.025" units="cm"/>
      <inkml:brushProperty name="height" value="0.025" units="cm"/>
    </inkml:brush>
  </inkml:definitions>
  <inkml:trace contextRef="#ctx0" brushRef="#br0">1 123 15214,'0'0'13939,"12"2"-12188,6 1-1486,0-1 1,1-1 0,-1 0-1,30-4 1,-42 3-241,0-1 1,0 0-1,0 0 1,0 0-1,0-1 1,0 0-1,0 0 1,0 0-1,-1-1 1,1 0-1,-1 0 1,0 0-1,0-1 1,0 0-1,0 0 1,-1 0-1,0-1 1,1 1-1,-2-1 0,7-8 1,-10 12-26,1 0 0,0-1 0,0 1 0,-1 0 0,1 0 0,-1-1 0,1 1 0,-1 0 0,0-1 0,1 1 0,-1 0 0,0-1 0,0 1 0,0-1 0,0 1 0,0 0 0,0-1 0,0 1 0,-1-1 0,1 1 0,-1-2 0,0 2 0,0 0 0,0 0 0,1 1 0,-1-1 0,0 0 0,0 1 0,0-1 0,0 1 0,0-1 0,0 1 0,0 0 0,0-1 0,0 1 0,0 0 0,0 0 0,0 0 0,0 0 0,-1 0 0,1 0 0,0 0 0,-1 0 0,-3 1 0,0-1 0,0 1 0,0 1 0,0-1 0,0 1 0,0 0 0,0 0 0,1 0 0,-1 0 0,-4 4 0,-4 5 0,1 1 0,1 0 0,0 1 0,-12 16 0,19-22 0,-1 0 0,1 0 0,0 1 0,0 0 0,1 0 0,0 0 0,1 0 0,-1 1 0,-1 16 0,4-24 0,0 0 0,0 0 0,-1 0 0,1 0 0,0 0 0,1 0 0,-1 0 0,0 1 0,0-1 0,0 0 0,0 0 0,1 0 0,-1 0 0,1 0 0,-1 0 0,1 0 0,-1 0 0,1 0 0,-1 0 0,1 0 0,0-1 0,0 1 0,-1 0 0,1 0 0,0-1 0,0 1 0,0 0 0,1 0 0,0 0 0,0-1 0,0 1 0,1-1 0,-1 0 0,0 0 0,1 0 0,-1 0 0,0 0 0,0 0 0,1-1 0,-1 1 0,4-2 0,3-1 0,0 0 0,0-1 0,-1 0 0,1-1 0,13-9 0,-10 3 0,0 1 0,0-2 0,-1 0 0,0 0 0,-1-1 0,-1 0 0,0-1 0,-1 1 0,0-2 0,-1 1 0,6-18 0,-43 81 0,20-32 0,1 1 0,0 1 0,1 0 0,2 0 0,0 0 0,0 1 0,2 0 0,-3 28 0,7-46 0,0-1 0,0 1 0,0 0 0,-1-1 0,1 1 0,1 0 0,-1-1 0,0 1 0,0 0 0,1-1 0,-1 1 0,1-1 0,-1 1 0,1-1 0,0 1 0,-1-1 0,1 1 0,0-1 0,0 1 0,0-1 0,0 0 0,0 0 0,1 0 0,-1 1 0,0-1 0,0 0 0,1 0 0,-1-1 0,1 1 0,-1 0 0,1 0 0,-1-1 0,1 1 0,-1-1 0,1 1 0,-1-1 0,1 0 0,0 0 0,-1 1 0,1-1 0,0 0 0,-1 0 0,1-1 0,0 1 0,-1 0 0,1-1 0,2 0 0,3-1 0,1 0 0,0 0 0,-1-1 0,1 0 0,-1-1 0,0 0 0,0 0 0,11-9 0,13-18 0,-1-2 0,-2-1 0,-1-1 0,39-68 0,-71 113 0,-29 69 0,32-73 0,1-1 0,-1 1 0,1 0 0,0 0 0,1 0 0,-1 0 0,1 0 0,0 0 0,0 0 0,1 0 0,0 0 0,2 6 0,-2-10 0,0 1 0,0-1 0,0 0 0,1 0 0,-1 0 0,1 0 0,0 0 0,-1-1 0,1 1 0,0 0 0,0-1 0,0 1 0,0-1 0,0 0 0,0 0 0,0 0 0,1 0 0,-1 0 0,0 0 0,1 0 0,-1-1 0,1 0 0,-1 1 0,0-1 0,1 0 0,-1 0 0,4 0 0,-2 0 0,-1 0 0,1-1 0,0 1 0,-1-1 0,1 0 0,-1 0 0,1 0 0,-1 0 0,1 0 0,-1-1 0,0 0 0,1 1 0,-1-1 0,0 0 0,0-1 0,-1 1 0,6-5 0,-3-1 0,0 0 0,-1-1 0,0 1 0,0-1 0,-1 0 0,0 0 0,0 0 0,-1 0 0,0 0 0,-1-1 0,0 1 0,0 0 0,-1-1 0,0 1 0,-1-1 0,-2-9 0,-7 10 0,10 9 0,1 0 0,-1 0 0,0 0 0,0 0 0,0 0 0,0 1 0,0-1 0,0 0 0,0 0 0,0 0 0,0 0 0,0 0 0,0 1 0,0-1 0,0 0 0,0 0 0,0 0 0,-1 0 0,1 0 0,0 1 0,0-1 0,0 0 0,0 0 0,0 0 0,0 0 0,0 0 0,0 0 0,0 1 0,-1-1 0,1 0 0,0 0 0,0 0 0,0 0 0,0 0 0,0 0 0,0 0 0,-1 0 0,1 0 0,0 0 0,0 0 0,0 0 0,0 0 0,0 0 0,-1 0 0,1 0 0,0 0 0,0 0 0,0 0 0,0 0 0,0 0 0,-1 0 0,1 0 0,0 0 0,0 0 0,0 0 0,0 0 0,0 0 0,0 0 0,-1 0 0,6 36 0,-5-31 0,1-1 0,-1 1 0,1 0 0,0 0 0,0-1 0,0 1 0,3 6 0,-3-9 0,0-1 0,0 1 0,0-1 0,1 1 0,-1-1 0,0 1 0,1-1 0,-1 0 0,1 0 0,0 0 0,-1 0 0,1 0 0,0 0 0,0 0 0,-1-1 0,1 1 0,0 0 0,0-1 0,0 0 0,0 1 0,0-1 0,0 0 0,3 0 0,0-1 0,-1 0 0,0 1 0,1-1 0,-1-1 0,0 1 0,0-1 0,0 0 0,0 0 0,0 0 0,0 0 0,0 0 0,-1-1 0,1 0 0,-1 0 0,0 0 0,0 0 0,0-1 0,0 1 0,0-1 0,-1 1 0,0-1 0,4-7 0,-1 1 0,0 0 0,0 0 0,-1-1 0,-1 1 0,0-1 0,0 0 0,-1 0 0,1-13 0,-3 24 0,0 0 0,0 1 0,0-1 0,0 0 0,0 0 0,0 0 0,0 0 0,0 1 0,0-1 0,0 0 0,0 0 0,0 0 0,0 0 0,0 1 0,0-1 0,-1 0 0,1 0 0,0 0 0,0 0 0,0 0 0,0 1 0,0-1 0,0 0 0,-1 0 0,1 0 0,0 0 0,0 0 0,0 0 0,0 0 0,-1 0 0,1 0 0,0 0 0,0 1 0,0-1 0,0 0 0,-1 0 0,1 0 0,0 0 0,0 0 0,0 0 0,0 0 0,-1 0 0,1-1 0,0 1 0,0 0 0,0 0 0,-1 0 0,1 0 0,0 0 0,0 0 0,0 0 0,0 0 0,0 0 0,-1 0 0,1-1 0,0 1 0,0 0 0,0 0 0,0 0 0,0 0 0,0 0 0,0-1 0,-1 1 0,1 0 0,0 0 0,0 0 0,0 0 0,0-1 0,-9 13 0,-7 18 0,-15 40 0,27-61 0,1 0 0,1 0 0,-1 1 0,1 0 0,1-1 0,0 1 0,0 0 0,1 0 0,1 11 0,-1-20 0,0 0 0,1-1 0,-1 1 0,1 0 0,-1 0 0,0-1 0,1 1 0,-1 0 0,1-1 0,-1 1 0,1 0 0,0-1 0,-1 1 0,1-1 0,0 1 0,-1-1 0,1 1 0,0-1 0,0 0 0,-1 1 0,1-1 0,0 0 0,0 0 0,0 1 0,-1-1 0,1 0 0,0 0 0,0 0 0,0 0 0,0 0 0,-1 0 0,1 0 0,0 0 0,0-1 0,1 1 0,31-10 0,-14-1 0,0-1 0,26-21 0,-34 23 0,2 1 0,-1 0 0,1 0 0,0 1 0,1 1 0,0 1 0,22-9 0,-36 15 0,1 0 0,-1 0 0,1 0 0,0 0 0,-1-1 0,1 1 0,-1 0 0,1 0 0,0 0 0,-1 0 0,1 0 0,0 1 0,-1-1 0,1 0 0,-1 0 0,1 0 0,0 0 0,-1 1 0,1-1 0,-1 0 0,1 1 0,-1-1 0,1 0 0,-1 1 0,1-1 0,-1 1 0,1-1 0,0 1 0,2 21 0,-17 39 0,7-34 0,6-27 0,1 1 0,0-1 0,0 1 0,0-1 0,0 1 0,0-1 0,0 1 0,0-1 0,0 1 0,0-1 0,0 1 0,0-1 0,0 1 0,0-1 0,0 0 0,1 1 0,-1-1 0,0 1 0,0-1 0,0 1 0,1-1 0,-1 0 0,0 1 0,1-1 0,-1 0 0,0 1 0,1-1 0,-1 0 0,0 1 0,1-1 0,-1 0 0,0 0 0,1 1 0,0-1 0,18-4 0,22-21 0,-37 23 0,13-10 0,-7 5 0,0 0 0,1 0 0,-1 0 0,2 2 0,-1-1 0,1 1 0,14-3 0,-26 7 0,1 1 0,-1 0 0,0 0 0,1 0 0,-1 0 0,0 0 0,1 0 0,-1 0 0,1 1 0,-1-1 0,0 0 0,1 0 0,-1 0 0,0 0 0,1 0 0,-1 1 0,0-1 0,1 0 0,-1 0 0,0 0 0,1 1 0,-1-1 0,0 0 0,1 1 0,-1-1 0,0 0 0,0 1 0,0-1 0,1 0 0,-1 1 0,0-1 0,0 0 0,0 1 0,0-1 0,0 0 0,0 1 0,1-1 0,-1 1 0,0-1 0,0 0 0,0 1 0,0-1 0,0 1 0,-1-1 0,1 0 0,0 1 0,0-1 0,0 0 0,0 1 0,-5 15 0,5-16 0,-3 9 0,-2 0 0,1 0 0,-1-1 0,0 0 0,-1 0 0,-10 11 0,15-28-3568,1-14-8644,6-4-419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350"/>
    </inkml:context>
    <inkml:brush xml:id="br0">
      <inkml:brushProperty name="width" value="0.025" units="cm"/>
      <inkml:brushProperty name="height" value="0.025" units="cm"/>
    </inkml:brush>
  </inkml:definitions>
  <inkml:trace contextRef="#ctx0" brushRef="#br0">10 6 5221,'-1'-6'15791,"-3"6"-11531,0 0 224,4 10-4324,0 3-128,3-1-929,6 1-2338,1 0-1377,-2 0-1314,2 1-1120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1.674"/>
    </inkml:context>
    <inkml:brush xml:id="br0">
      <inkml:brushProperty name="width" value="0.025" units="cm"/>
      <inkml:brushProperty name="height" value="0.025" units="cm"/>
    </inkml:brush>
  </inkml:definitions>
  <inkml:trace contextRef="#ctx0" brushRef="#br0">82 1 11883,'0'0'16416,"-4"8"-15034,-3 8-1165,-41 115 1589,42-114-1629,1 0 0,1 0 0,1 0 1,1 1-1,-1 34 0,3-51-177,0 0 0,0 0 0,0 0 0,1 0 0,-1 0 0,0 0 0,0 0 0,1 0 0,-1 0 0,0 0 0,1 0 0,-1-1 0,1 1 0,-1 0 0,1 0 0,-1 0 0,1-1 0,0 1 0,0 0 0,-1-1 0,1 1 0,0 0 0,0-1 0,0 1 0,-1-1 0,3 1 0,-1 0 0,0-1 0,1 1 0,-1-1 0,1 0 0,-1 0 0,1 0 0,-1 0 0,0 0 0,1 0 0,3-2 0,2 0 0,0 0 0,-1-1 0,1 0 0,-1-1 0,12-7 0,19-22 0,-32 26 0,1 1 0,0-1 0,0 1 0,1 1 0,0-1 0,11-5 0,-18 11 0,0 0 0,-1 0 0,1 0 0,-1 0 0,1 0 0,0 0 0,-1 0 0,1 0 0,0 0 0,-1 1 0,1-1 0,-1 0 0,1 0 0,0 1 0,-1-1 0,1 0 0,-1 1 0,1-1 0,-1 1 0,1-1 0,-1 1 0,0-1 0,1 1 0,-1-1 0,0 1 0,1-1 0,-1 1 0,0-1 0,1 1 0,-1-1 0,0 1 0,0 0 0,0-1 0,1 1 0,-1 0 0,0-1 0,0 1 0,0-1 0,0 1 0,0 0 0,0-1 0,-1 1 0,1 0 0,0 0 0,0 42 0,-1-33 0,1-8 0,0 0 0,-1 0 0,1 0 0,0-1 0,0 1 0,0 0 0,0 0 0,0 0 0,1-1 0,-1 1 0,0 0 0,1 0 0,0-1 0,-1 1 0,1 0 0,0-1 0,0 1 0,0-1 0,0 1 0,0-1 0,0 1 0,0-1 0,0 0 0,1 0 0,-1 1 0,0-1 0,3 1 0,-1-2 0,0 0 0,-1 0 0,1-1 0,0 1 0,0-1 0,-1 0 0,1 0 0,0 0 0,-1 0 0,1 0 0,0 0 0,-1-1 0,0 1 0,1-1 0,-1 0 0,0 0 0,4-4 0,22-20 0,28-24 0,-53 47 0,1 0 0,0 0 0,0 1 0,0 0 0,0 0 0,0 0 0,1 0 0,-1 0 0,0 1 0,1 0 0,-1 0 0,6 0 0,-9 2 0,0-1 0,0 1 0,0 0 0,0 0 0,-1 1 0,1-1 0,0 0 0,-1 0 0,1 0 0,-1 0 0,1 0 0,-1 1 0,0-1 0,1 0 0,-1 0 0,0 1 0,0-1 0,0 0 0,0 1 0,0-1 0,0 0 0,0 0 0,0 1 0,-1 1 0,-4 36 0,4-35 0,0 0 0,0-1 0,0 1 0,1 0 0,-1-1 0,1 1 0,0 0 0,1 6 0,-1-10 0,0 0 0,0 1 0,0-1 0,1 1 0,-1-1 0,0 0 0,0 1 0,1-1 0,-1 0 0,0 1 0,1-1 0,-1 0 0,0 0 0,1 1 0,-1-1 0,0 0 0,1 0 0,-1 0 0,1 1 0,-1-1 0,0 0 0,1 0 0,-1 0 0,1 0 0,-1 0 0,0 0 0,1 0 0,0 0 0,23-7 0,46-36 0,-60 35 0,1 0 0,0 1 0,1 0 0,0 1 0,0 0 0,0 0 0,0 2 0,1-1 0,0 2 0,13-3 0,-25 6 0,-1 0 0,0 0 0,1 0 0,-1 0 0,1 0 0,-1 0 0,0 0 0,1 0 0,-1 0 0,0 0 0,1 1 0,-1-1 0,0 0 0,1 0 0,-1 0 0,0 0 0,1 1 0,-1-1 0,0 0 0,0 0 0,1 1 0,-1-1 0,0 0 0,0 1 0,1-1 0,-1 0 0,0 1 0,0-1 0,0 0 0,0 1 0,0-1 0,1 0 0,-1 1 0,0-1 0,0 1 0,-2 18 0,-12 17 0,5-19 0,5-12 0,1 0 0,0 0 0,1 0 0,-1 1 0,1-1 0,0 1 0,1-1 0,-1 1 0,0 9 0,2-15 0,0 1 0,0-1 0,1 1 0,-1-1 0,0 1 0,1-1 0,-1 1 0,1-1 0,-1 0 0,0 1 0,1-1 0,-1 0 0,1 1 0,-1-1 0,1 0 0,-1 0 0,1 1 0,-1-1 0,1 0 0,-1 0 0,1 0 0,-1 0 0,1 0 0,0 0 0,-1 0 0,1 0 0,-1 0 0,1 0 0,-1 0 0,1 0 0,-1 0 0,1 0 0,-1 0 0,1-1 0,0 1 0,-1 0 0,0 0 0,1-1 0,-1 1 0,1 0 0,-1-1 0,1 0 0,26-12 0,8-13 0,-25 18 0,0-1 0,1 1 0,0 1 0,0 0 0,1 1 0,0 0 0,0 0 0,18-4 0,-30 10 0,0 0 0,1 0 0,-1 0 0,1-1 0,-1 1 0,1 0 0,-1 0 0,1 0 0,-1 0 0,0 0 0,1 1 0,-1-1 0,1 0 0,-1 0 0,1 0 0,-1 0 0,0 0 0,1 1 0,-1-1 0,1 0 0,-1 0 0,0 1 0,1-1 0,-1 0 0,0 0 0,1 1 0,-1-1 0,0 0 0,0 1 0,1-1 0,-1 0 0,0 1 0,1 18 0,-15 30 0,9-32 0,5-12-3387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5.694"/>
    </inkml:context>
    <inkml:brush xml:id="br0">
      <inkml:brushProperty name="width" value="0.025" units="cm"/>
      <inkml:brushProperty name="height" value="0.025" units="cm"/>
    </inkml:brush>
  </inkml:definitions>
  <inkml:trace contextRef="#ctx0" brushRef="#br0">1 1 6983,'0'0'12716,"1"8"-8307,-2 35-1072,0-10-676,5 46 0,-4-78-2661,1 0 0,-1 0 0,1-1 0,0 1 0,-1 0 0,1-1 0,0 1 0,-1-1 0,1 1 0,0-1 0,0 1 0,0-1 0,-1 1 0,1-1 0,0 0 0,0 0 0,0 1 0,0-1 0,0 0 0,0 0 0,0 0 0,0 0 0,-1 0 0,1 0 0,0 0 0,0 0 0,0 0 0,0-1 0,0 1 0,1-1 0,31-8 0,34-31 0,-54 31 0,-1 1 0,1 0 0,0 1 0,1 0 0,0 1 0,23-7 0,-37 13 0,0 0 0,1 0 0,-1 0 0,0 0 0,0 0 0,1 0 0,-1 0 0,0 0 0,1 0 0,-1 0 0,0 1 0,0-1 0,1 0 0,-1 0 0,0 0 0,0 0 0,0 1 0,1-1 0,-1 0 0,0 0 0,0 0 0,0 1 0,1-1 0,-1 0 0,0 0 0,0 1 0,0-1 0,0 0 0,0 0 0,0 1 0,0-1 0,0 0 0,0 1 0,0-1 0,0 0 0,0 0 0,0 1 0,0-1 0,0 0 0,0 1 0,0-1 0,0 0 0,0 0 0,0 1 0,0-1 0,0 0 0,0 0 0,-1 1 0,-2 12 0,3-13 0,-5 11-27,2-4-606,1-1-1,-1 1 0,1-1 0,0 1 1,1 0-1,-1 12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8.676"/>
    </inkml:context>
    <inkml:brush xml:id="br0">
      <inkml:brushProperty name="width" value="0.025" units="cm"/>
      <inkml:brushProperty name="height" value="0.025" units="cm"/>
    </inkml:brush>
  </inkml:definitions>
  <inkml:trace contextRef="#ctx0" brushRef="#br0">163 120 4260,'-4'-6'1021,"-18"-20"-6202,19 22 6939,8 4-242,1 0 0,-1-1 0,0 1 0,1-1 0,-1-1 0,0 1 0,0-1 1,0 0-1,8-4 0,-11 5-1215,-1-1 0,1 1 1,-1 0-1,0-1 0,0 1 0,1-1 1,-1 1-1,0-1 0,0 0 0,-1 1 1,1-1-1,0 0 0,0 0 0,-1 0 1,1 0-1,-1 1 0,0-1 0,0 0 1,1 0-1,-1 0 0,0 0 0,-1-2 1,1 3-153,-1-1 0,1 1 1,-1-1-1,0 1 0,0 0 0,0-1 1,0 1-1,1 0 0,-2 0 1,1 0-1,0-1 0,0 1 0,0 0 1,0 1-1,-1-1 0,1 0 1,0 0-1,-1 0 0,1 1 0,-1-1 1,1 1-1,-1-1 0,1 1 1,-1 0-1,1-1 0,-4 1 0,-6-1-78,1 0-1,-1 1 0,0 0 1,0 0-1,1 1 0,-1 1 1,0 0-1,-18 5 0,26-5-59,-1-1 0,1 1 0,-1-1 0,1 1 0,-1 0 0,1 0 0,0 1 0,0-1 0,0 1 0,0-1 0,1 1 0,-1 0 0,1 0 0,-1 0 0,1 0 0,0 1-1,0-1 1,1 1 0,-1-1 0,1 1 0,-1 0 0,1-1 0,0 1 0,1 0 0,-1 0 0,1 0 0,-1 6 0,1-9-1,0 0 0,0 0-1,1-1 1,-1 1 0,0 0 0,0-1-1,0 1 1,0 0 0,1-1 0,-1 1-1,0 0 1,1-1 0,-1 1 0,0-1-1,1 1 1,-1-1 0,1 1 0,-1 0-1,1-1 1,-1 0 0,1 1 0,-1-1-1,1 1 1,0-1 0,-1 0 0,1 1-1,-1-1 1,1 0 0,1 1 0,27 0 422,-23-2-304,0-1-1,-1 1 1,1-1-1,0 0 1,0 0 0,-1 0-1,8-5 1,21-35 1335,-24 30-5526,-10 15 3664,1-1 0,-1 1 0,1-1 0,0 1-1,0-1 1,0 0 0,0 0 0,0 1 0,0-1 0,1 0 0,-1 0 0,1 0 0,-1 0 0,1 0 0,0-1-1,0 1 1,0 0 0,0-1 0,0 1 0,0-1 0,0 0 0,0 0 0,1 0 0,-1 0 0,0 0 0,1 0-1,-1-1 1,3 1 0,19 2-4784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9.095"/>
    </inkml:context>
    <inkml:brush xml:id="br0">
      <inkml:brushProperty name="width" value="0.025" units="cm"/>
      <inkml:brushProperty name="height" value="0.025" units="cm"/>
    </inkml:brush>
  </inkml:definitions>
  <inkml:trace contextRef="#ctx0" brushRef="#br0">142 1 14221,'0'0'2659,"-10"13"-380,-8 12-1082,1 1 0,2 1 0,0 1 0,2 0 0,1 0 0,2 2 0,0-1 0,-5 33 0,12-46-1131,1 0 0,1 1 1,1-1-1,0 1 0,1-1 0,1 1 0,3 15 0,-1-27-196,1-13 109,1-17 83,-5 20-69,8-32-149,1 0 0,2 1 0,2 0 0,1 1 0,2 1 0,1 0 0,1 1 0,30-37 0,-47 67 166,0 1-1,1-1 1,-1 1 0,1 0 0,-1-1 0,1 1 0,0 0-1,0 1 1,0-1 0,0 0 0,0 1 0,0 0 0,1 0-1,-1 0 1,0 0 0,1 0 0,-1 1 0,5-1 0,-7 1 19,1 0 1,-1 0 0,0 1 0,0-1-1,0 0 1,0 1 0,0-1 0,0 1-1,0-1 1,1 1 0,-1 0 0,-1-1 0,1 1-1,0 0 1,0 0 0,0-1 0,0 1-1,0 0 1,-1 0 0,2 2 0,-1 0 41,0-1 0,0 1 1,0 0-1,0-1 1,-1 1-1,1 0 1,-1 0-1,0-1 0,0 1 1,0 0-1,0 0 1,-1 4-1,0-3-16,-1 1 0,0-1 0,0 1 0,0-1 0,0 1 0,0-1 0,-1 0 0,0 0 1,0 0-1,0-1 0,0 1 0,-1-1 0,0 1 0,1-1 0,-1 0 0,0-1 0,0 1 0,-1-1 0,-8 4 0,2-1 83,0 0 0,-1 0 0,0-2-1,0 1 1,0-2 0,-22 3 0,33-4-219,-1-1 0,1 0 0,-1 1 0,0-1 0,1 0 1,-1 0-1,0 0 0,1 0 0,-1-1 0,0 1 0,1 0 0,-1-1 0,0 1 0,1-1 0,-1 0 1,1 1-1,-1-1 0,1 0 0,-1 0 0,1 0 0,0 0 0,-1 0 0,1 0 0,0 0 0,0-1 0,0 1 1,0 0-1,0-1 0,0 1 0,0-1 0,0 1 0,1-1 0,-1 1 0,1-1 0,-1 1 0,1-1 1,-1 0-1,1 1 0,0-1 0,0 0 0,0 1 0,0-1 0,0 0 0,0-3 0,1 1-267,0 0 0,0 0 0,1-1 0,-1 1 1,1 0-1,0 0 0,0 1 0,0-1 0,0 0 0,1 0 0,-1 1 0,1 0 0,0-1 0,0 1 0,0 0 0,7-4 0,22-11-4787,2 2-1378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3:59.934"/>
    </inkml:context>
    <inkml:brush xml:id="br0">
      <inkml:brushProperty name="width" value="0.025" units="cm"/>
      <inkml:brushProperty name="height" value="0.025" units="cm"/>
    </inkml:brush>
  </inkml:definitions>
  <inkml:trace contextRef="#ctx0" brushRef="#br0">106 1 12300,'0'0'15999,"-2"8"-14195,-37 103-635,24-77-870,3 1 0,1 0 0,1 0 0,-7 52 0,20-71-299,7-21 0,10-26 0,-14 18 0,-2 0 0,1 0 0,-1 0 0,-1-1 0,-1 0 0,0 1 0,-1-1 0,0 0 0,-1 0 0,-2-22 0,-3 30 0,-1 13 0,-3 14 0,8-16 0,1-1 0,-1 1 0,1 0 0,0-1 0,0 1 0,1-1 0,-1 1 0,1 0 0,0-1 0,0 1 0,0-1 0,3 6 0,-3-9 0,1 1 0,-1 0 0,1-1 0,0 1 0,0-1 0,-1 0 0,1 1 0,0-1 0,0 0 0,0 0 0,0 0 0,0 0 0,1-1 0,-1 1 0,0 0 0,0-1 0,0 0 0,1 1 0,-1-1 0,0 0 0,0 0 0,1 0 0,-1-1 0,0 1 0,0 0 0,4-2 0,0 0 0,-1 0 0,1 0 0,-1 0 0,0-1 0,1 0 0,-2 0 0,1 0 0,0-1 0,0 1 0,-1-1 0,0 0 0,0 0 0,0-1 0,0 1 0,-1-1 0,0 0 0,0 0 0,0 0 0,-1 0 0,1-1 0,-1 1 0,2-10 0,-7 26 0,0 0 0,-2 0 0,-7 16 0,-16 42 0,27-64 0,-1 1 0,1-1 0,0 1 0,1-1 0,0 1 0,-1 0 0,2-1 0,0 12 0,0-16 0,-1 0 0,1 0 0,-1 0 0,0 0 0,1 0 0,0 0 0,-1 0 0,1 0 0,0-1 0,-1 1 0,1 0 0,0 0 0,0 0 0,0-1 0,0 1 0,-1 0 0,1-1 0,0 1 0,2 0 0,-1-1 0,0 1 0,1-1 0,-1 1 0,1-1 0,-1 0 0,1 0 0,-1 0 0,1 0 0,-1 0 0,1-1 0,4-1 0,8-4 0,-1-1 0,1 0 0,-1-2 0,0 1 0,-1-2 0,0 0 0,0 0 0,14-17 0,16-11 0,-39 35 0,-1 1 0,-1-1 0,0 1 0,1 0 0,-1 1 0,1-1 0,0 0 0,0 1 0,0-1 0,0 1 0,0 0 0,0 0 0,0 0 0,0 1 0,4-1 0,-6 2 0,0 0 0,0 0 0,-1 0 0,1 0 0,0 0 0,-1 1 0,1-1 0,-1 0 0,1 1 0,-1-1 0,1 0 0,-1 1 0,0-1 0,0 1 0,0-1 0,0 0 0,0 1 0,0-1 0,0 1 0,0-1 0,-1 3 0,-2 35 0,2-38 0,1 0 0,-1 0 0,1 0 0,0-1 0,0 1 0,-1 0 0,1 0 0,0 0 0,0 0 0,0 0 0,0 0 0,0 0 0,0 0 0,0 0 0,1 0 0,-1 0 0,0 0 0,0 0 0,1 0 0,-1-1 0,1 1 0,-1 0 0,1 0 0,-1 0 0,1 0 0,-1-1 0,1 1 0,0 0 0,-1-1 0,1 1 0,1 1 0,0-2 0,0 0 0,0 0 0,0-1 0,0 1 0,-1 0 0,1-1 0,0 1 0,0-1 0,0 0 0,-1 1 0,1-1 0,0 0 0,-1 0 0,1 0 0,0 0 0,1-2 0,18-13 0,41-27 0,-57 40 0,0 0 0,0 1 0,1-1 0,-1 1 0,1 0 0,0 1 0,0-1 0,0 1 0,9-1 0,-14 3 0,-1-1 0,1 1 0,-1 0 0,1 0 0,-1-1 0,1 1 0,-1 0 0,0 0 0,0 0 0,1 0 0,-1-1 0,0 1 0,0 0 0,0 0 0,0 0 0,0 0 0,0 0 0,0-1 0,0 1 0,0 0 0,0 0 0,-1 0 0,1 1 0,-4 23 0,0 3 0,4-28 0,0 1 0,0-1 0,0 0 0,0 1 0,0-1 0,0 1 0,0-1 0,0 0 0,0 1 0,0-1 0,0 0 0,1 1 0,-1-1 0,0 0 0,0 1 0,0-1 0,1 0 0,-1 1 0,0-1 0,0 0 0,1 0 0,-1 1 0,0-1 0,1 0 0,-1 0 0,0 1 0,1-1 0,-1 0 0,0 0 0,1 0 0,-1 0 0,1 0 0,2 0 0,1-1 0,-1 0 0,0-1 0,0 1 0,1-1 0,-1 1 0,0-1 0,0 0 0,-1 0 0,1 0 0,3-3 0,0 0 0,-1 0 0,0 1 0,0 0 0,0 1 0,0-1 0,1 1 0,-1 0 0,1 0 0,0 1 0,0-1 0,0 1 0,0 1 0,7-2 0,-12 3-18,-1 0 0,0 0 0,1 0 0,-1 0 0,0 0 0,1 0 0,-1 0 0,0 0 0,0 0 1,1 0-1,-1 0 0,0 1 0,0-1 0,1 0 0,-1 0 0,0 0 0,0 0 0,1 1 0,-1-1 0,0 0 0,0 0 0,0 0 0,1 1 0,-1-1 0,0 0 0,0 0 0,0 1 1,0-1-1,1 0 0,-1 0 0,0 1 0,0-1 0,0 0 0,0 1 0,0-1 0,0 0 0,0 0 0,0 1 0,0-1 0,0 0 0,0 1 0,-6 18-1838,-12 12-2741,11-23-592,1-5-2626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0.308"/>
    </inkml:context>
    <inkml:brush xml:id="br0">
      <inkml:brushProperty name="width" value="0.025" units="cm"/>
      <inkml:brushProperty name="height" value="0.025" units="cm"/>
    </inkml:brush>
  </inkml:definitions>
  <inkml:trace contextRef="#ctx0" brushRef="#br0">1 0 18514,'0'0'10121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0.834"/>
    </inkml:context>
    <inkml:brush xml:id="br0">
      <inkml:brushProperty name="width" value="0.025" units="cm"/>
      <inkml:brushProperty name="height" value="0.025" units="cm"/>
    </inkml:brush>
  </inkml:definitions>
  <inkml:trace contextRef="#ctx0" brushRef="#br0">141 164 19442,'0'0'3492,"-9"3"-215,-1 0-2706,0 0-1,0 1 0,0 0 0,1 1 0,0 0 0,-15 11 0,20-13-442,0 0 0,1 0 1,-1 0-1,1 0 0,-1 1 0,1-1 1,0 1-1,1 0 0,-1 0 0,1 0 1,-1 0-1,1 0 0,0 1 0,1-1 1,-1 1-1,1-1 0,0 1 1,0 0-1,0 9 0,1-13-128,0 0 0,1 0 0,-1 0 0,1 0 0,0 1 0,-1-1 0,1 0 0,0 0 0,-1 0 0,1 0 0,0 0 0,0-1 0,0 1 0,0 0 0,0 0 0,0-1 0,0 1 0,0 0 0,0-1 0,0 1 0,1-1 0,-1 1 0,0-1 0,0 0 0,0 0 0,1 1 0,-1-1 0,0 0 0,0 0 0,1 0 0,-1 0 0,0 0 0,0-1 0,3 1 0,1-1 0,1 1 0,-1-1 0,1 0 0,-1 0 0,0 0 0,1-1 0,7-3 0,-7 0 0,1 0 0,0 0 0,-1 0 0,0-1 0,0 0 0,-1 0 0,0-1 0,0 1 0,0-1 0,4-10 0,1-1 0,-2 0 0,0 0 0,5-23 0,-15 49 0,0-1 0,1 1 0,-1 0 0,2 0 0,-1 0 0,1 0 0,0 0 0,3 14 0,-3-19 0,1-1 0,-1 1 0,1-1 0,0 1 0,0-1 0,0 0 0,0 0 0,0 1 0,1-1 0,-1 0 0,1 0 0,-1 0 0,1 0 0,0 0 0,0-1 0,0 1 0,0 0 0,0-1 0,0 0 0,0 1 0,0-1 0,1 0 0,-1 0 0,0 0 0,1 0 0,-1-1 0,1 1 0,-1-1 0,1 1 0,-1-1 0,5 0 0,3-1 0,0 0 0,0-1 0,0 0 0,0-1 0,-1 0 0,1 0 0,-1-1 0,1 0 0,-1-1 0,-1 0 0,1 0 0,-1-1 0,0 0 0,0-1 0,0 0 0,6-8 0,-2 3 0,0-2 0,-1 0 0,0 0 0,-1-1 0,-1 0 0,0-1 0,-1 0 0,7-22 0,-11 10 0,-4 28 0,-1 0 0,1-1 0,0 1 0,0 0 0,0-1 0,0 1 0,-1-1 0,1 1 0,0 0 0,0-1 0,-1 1 0,1 0 0,0 0 0,-1-1 0,1 1 0,0 0 0,-1 0 0,1 0 0,0-1 0,-1 1 0,1 0 0,-1 0 0,1 0 0,0 0 0,-1 0 0,1 0 0,-1-1 0,1 1 0,0 0 0,-1 0 0,1 0 0,-1 1 0,0-1 0,-2 1 0,0 0 0,-1 0 0,1 1 0,0-1 0,0 1 0,0 0 0,0 0 0,0 0 0,0 1 0,0-1 0,-2 4 0,-13 13 0,0 0 0,2 2 0,-20 30 0,32-44 0,0 0 0,0 0 0,0 1 0,1-1 0,0 1 0,1-1 0,0 1 0,0 0 0,0 0 0,1 0 0,0 0 0,1 0 0,0 1 0,0-1 0,2 10 0,-1-16 0,0 0 0,0 0 0,1 1 0,-1-1 0,0-1 0,1 1 0,-1 0 0,1 0 0,0-1 0,0 1 0,0 0 0,0-1 0,0 0 0,0 1 0,0-1 0,0 0 0,0 0 0,0 0 0,1-1 0,-1 1 0,0 0 0,1-1 0,-1 0 0,0 1 0,1-1 0,-1 0 0,0 0 0,1 0 0,-1-1 0,1 1 0,2-1 0,1 0 0,1 1 0,0-2 0,0 1 0,0-1 0,-1 0 0,1 0 0,-1 0 0,0-1 0,11-7 0,-12 6 0,0-1 0,0 1 0,0-1 0,-1-1 0,0 1 0,0 0 0,-1-1 0,1 0 0,-1 0 0,0 0 0,-1 0 0,1-1 0,-1 1 0,-1-1 0,1 1 0,-1-1 0,0-13 0,-2 21 0,-1 0 0,0 0 0,1 0 0,-1 0 0,1 0 0,-1 0 0,1 1 0,-1-1 0,1 0 0,0 1 0,0-1 0,-2 3 0,0 2 0,-1 0 0,1 0 0,0 0 0,0 1 0,1-1 0,0 1 0,0 0 0,1 0 0,-1-1 0,1 1 0,1 0 0,-1 0 0,1 0 0,2 13 0,-1-19 0,-1-1 0,0 1 0,1 0 0,0 0 0,-1-1 0,1 1 0,-1 0 0,1 0 0,0-1 0,0 1 0,-1-1 0,1 1 0,0-1 0,0 1 0,0-1 0,0 1 0,0-1 0,-1 0 0,1 0 0,0 1 0,0-1 0,0 0 0,0 0 0,0 0 0,0 0 0,0 0 0,0 0 0,0 0 0,0 0 0,0 0 0,0-1 0,0 1 0,-1 0 0,1-1 0,0 1 0,0 0 0,0-1 0,0 1 0,0-2 0,35-17 0,-25 6-2461,-7-12-7319,-4 17-1457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221"/>
    </inkml:context>
    <inkml:brush xml:id="br0">
      <inkml:brushProperty name="width" value="0.025" units="cm"/>
      <inkml:brushProperty name="height" value="0.025" units="cm"/>
    </inkml:brush>
  </inkml:definitions>
  <inkml:trace contextRef="#ctx0" brushRef="#br0">71 46 12139,'20'-45'16026,"-20"49"-14013,-3 31-1582,-2 1 1,-1-1-1,-1-1 0,-14 36 1,-5 31 0,13-33-432,5-30 0,6-29 0,2-11 0,10-188 0,-10 193-155,-1 0-1,1 0 1,0-1-1,0 1 1,1 0-1,-1 0 1,1 0-1,-1 0 1,1 0-1,0 0 1,0-1-1,0 1 1,0 0-1,1-1 1,-1 1-1,1-1 1,0 1-1,-1-1 1,1 0-1,0 0 1,0 0-1,1 0 1,-1 0-1,0 0 1,1 0 0,-1-1-1,1 1 1,-1-1-1,1 0 1,0 0-1,-1 0 1,1 0-1,0 0 1,0 0-1,0-1 1,0 0-1,0 1 1,0-1-1,3 0 1,13 1-2777,0 0 1,-1-2 0,31-3-1,-43 3 2477,0 0 0,0 0 0,0 0-1,0-1 1,0 0 0,-1 0-1,1-1 1,-1 1 0,0-1 0,1 0-1,-1-1 1,0 1 0,-1-1-1,1 0 1,4-6 0,-8 10 662,-1-1-1,1 1 1,-1-1 0,1 1-1,-1-1 1,0 1 0,1-1 0,-1 1-1,0-1 1,1 1 0,-1-1 0,0 1-1,1-1 1,-1 0 0,0 1 0,0-1-1,0 1 1,0-1 0,0 0 0,0 1-1,0-1 1,0 0 0,0 1 0,0-1-1,0 1 1,0-1 0,0 0-1,-15 0 3919,-22 17 82,31-9-3703,0-1 1,0 1 0,0 0-1,1 0 1,0 0 0,0 1-1,1 0 1,0 0 0,1 0-1,0 0 1,0 0-1,0 1 1,1 0 0,0-1-1,1 1 1,0 9 0,1-17-484,0 0 0,1 0 0,-1-1 0,1 1 0,0 0 0,-1 0 0,1 0 0,0 0 0,-1-1 0,1 1 0,0 0 0,0-1 0,0 1 0,-1-1 0,1 1 0,0-1 0,0 1 0,0-1 0,0 1 0,0-1 0,0 0 0,0 0 0,0 1 0,0-1-1,0 0 1,0 0 0,0 0 0,0 0 0,0 0 0,0 0 0,0-1 0,0 1 0,0 0 0,0 0 0,1-1 0,40-10 494,-34 6-463,0 1 1,-1-1-1,1-1 0,-1 1 1,0-1-1,0-1 0,-1 1 0,0-1 1,7-10-1,2-6-105,21-43 0,-43 117-647,5-42 695,0-1 0,1 1 0,0-1 0,1 1-1,0-1 1,0 1 0,2 10 0,-2-17-2,1 0 0,-1 0 0,1-1 1,0 1-1,-1 0 0,1-1 0,0 1 0,0 0 1,0-1-1,1 0 0,-1 1 0,0-1 0,0 0 1,1 1-1,-1-1 0,1 0 0,-1 0 0,1 0 1,-1 0-1,1 0 0,0-1 0,0 1 0,-1 0 1,1-1-1,0 1 0,0-1 0,-1 0 0,1 0 1,0 1-1,0-1 0,0 0 0,0-1 0,-1 1 1,1 0-1,0 0 0,0-1 0,0 1 0,-1-1 1,1 0-1,2 0 0,3-2 12,0 0 0,0 0 1,0-1-1,0 0 0,-1 0 1,0 0-1,0-1 0,0 0 1,0 0-1,-1-1 0,9-9 0,1-4 21,-1-1-1,17-31 0,-19 30 69,-2 0 0,-1-2 1,0 1-1,-2-1 0,0 0 1,-2 0-1,0-1 0,2-40 1,-10 61-120,-4 11-25,-4 11 7,-7 20 167,3 0 0,1 1 0,2 0 1,1 1-1,3 1 0,1-1 0,-2 68 0,9-109-124,0 0 0,0 0 0,0 0 0,1-1 0,-1 1 0,0 0 0,0 0 0,0 0 0,1 0 0,-1 0 0,0 0 0,0 0 0,0 0 0,0 0 0,1 0 0,-1 0 0,0 0 0,0 0 0,0 0 0,1 0 0,-1 0 0,0 0 0,0 0 0,0 0 0,1 0 0,-1 0 0,0 1 0,0-1 0,0 0 0,0 0 0,0 0 0,1 0 0,-1 0 0,0 0 0,0 1 0,0-1 0,0 0 0,0 0 0,0 0 0,1 0 0,-1 1 0,0-1 0,0 0 0,0 0 0,0 0 0,0 0 0,0 1 0,0-1 0,0 0 0,0 0 0,0 0 0,0 1 0,0-1 0,0 0 0,0 0 0,0 1 0,8-19 0,-7 1 0,0-1 0,-1 0 0,0 0 0,-5-23 0,4 33 0,0 1 0,-1 0 0,0-1 0,0 1 0,-1 0 0,0 1 0,0-1 0,-1 0 0,1 1 0,-1 0 0,-1 0 0,1 0 0,-7-6 0,11 12 0,0 0 0,0-1 0,0 1 0,-1-1 0,1 1 0,0-1 0,0 1 0,-1 0 0,1-1 0,0 1 0,-1 0 0,1-1 0,0 1 0,-1 0 0,1 0 0,-1-1 0,1 1 0,0 0 0,-1 0 0,1 0 0,-1-1 0,1 1 0,-1 0 0,1 0 0,-1 0 0,1 0 0,-1 0 0,1 0 0,-1 0 0,1 0 0,0 0 0,-1 0 0,1 0 0,-1 0 0,1 1 0,-1-1 0,1 0 0,-1 0 0,1 0 0,0 1 0,-1-1 0,1 0 0,-1 0 0,1 1 0,0-1 0,-1 0 0,1 1 0,0-1 0,-1 0 0,1 1 0,0-1 0,0 1 0,-1-1 0,1 1 0,0-1 0,0 0 0,0 1 0,0-1 0,0 1 0,0-1 0,-1 1 0,1-1 0,0 1 0,0-1 0,0 1 0,0-1 0,1 1 0,-1 0 0,0 1 0,0 0 0,0 0 0,0 0 0,0 1 0,1-1 0,-1 0 0,1 0 0,-1 0 0,1 0 0,0 0 0,0 0 0,0 0 0,0 0 0,2 3 0,3-1-380,1 0-1,0 0 1,0-1 0,0 0 0,0 0-1,0-1 1,1 0 0,-1 0 0,1 0-1,0-1 1,-1 0 0,14-1 0,0 1-2338,1-2 1,-1-1 0,30-5 0,-10-6-11419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564"/>
    </inkml:context>
    <inkml:brush xml:id="br0">
      <inkml:brushProperty name="width" value="0.025" units="cm"/>
      <inkml:brushProperty name="height" value="0.025" units="cm"/>
    </inkml:brush>
  </inkml:definitions>
  <inkml:trace contextRef="#ctx0" brushRef="#br0">239 0 19154,'0'0'3315,"-10"4"-32,5-2-2806,-52 20 3221,53-21-3481,0 1 1,1 0-1,-1 0 0,0 0 0,1 1 0,-1-1 1,1 1-1,0 0 0,0 0 0,0 0 1,0 0-1,-4 7 0,7-10-240,0 1 0,0-1 0,0 1 0,1-1 0,-1 1 0,0-1 1,0 1-1,0-1 0,1 0 0,-1 1 0,0-1 0,0 1 0,1-1 0,-1 0 0,1 1 0,-1-1 0,0 0 0,1 1 0,-1-1 0,0 0 1,1 0-1,-1 1 0,1-1 0,-1 0 0,1 0 0,-1 0 0,1 0 0,-1 0 0,1 0 0,-1 1 0,1-1 0,0 0 0,25 5-545,-16-4 313,-2 2 66,55 17-557,-62-19 763,1 0 0,0 0-1,0-1 1,0 1-1,0 0 1,-1 1 0,1-1-1,0 0 1,-1 0-1,1 1 1,-1-1 0,0 1-1,1-1 1,-1 1-1,0 0 1,0 0 0,0-1-1,0 1 1,0 0-1,0 0 1,-1 0 0,1 0-1,-1 0 1,1 0-1,-1 0 1,0 0-1,1 2 1,-2-1 35,-1-1 1,1 0-1,0 1 0,0-1 0,-1 0 0,1 0 1,-1 0-1,0 0 0,0 0 0,0 0 1,0 0-1,0-1 0,0 1 0,0-1 1,0 1-1,-1-1 0,1 0 0,0 0 0,-1 0 1,1 0-1,-4 0 0,-56 15 865,54-14-1343,1-1 0,-1 1 0,1-2 0,-1 1 0,1-1 0,-1 0 0,0 0-1,1-1 1,-1 0 0,1-1 0,-1 1 0,1-2 0,0 1 0,0-1 0,-12-5 0,-13-17-7010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2.904"/>
    </inkml:context>
    <inkml:brush xml:id="br0">
      <inkml:brushProperty name="width" value="0.025" units="cm"/>
      <inkml:brushProperty name="height" value="0.025" units="cm"/>
    </inkml:brush>
  </inkml:definitions>
  <inkml:trace contextRef="#ctx0" brushRef="#br0">1 29 17457,'0'0'11498,"64"-23"-10985,-31 23-449,5 0-801,-2-1-2946,-3-3-3012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3.373"/>
    </inkml:context>
    <inkml:brush xml:id="br0">
      <inkml:brushProperty name="width" value="0.025" units="cm"/>
      <inkml:brushProperty name="height" value="0.025" units="cm"/>
    </inkml:brush>
  </inkml:definitions>
  <inkml:trace contextRef="#ctx0" brushRef="#br0">57 1 14510,'0'0'15219,"-5"13"-13665,-6 16-1024,3-9-371,0 0 0,2 1 0,0 0 0,1 0 0,-3 28 0,8-48-159,0 0 0,0 0 0,0-1 0,0 1 0,1 0 0,-1 0 0,0-1 0,0 1 0,1 0 0,-1-1 0,0 1 0,1 0 0,-1-1 0,1 1 0,-1 0 0,1-1 0,-1 1 0,1-1 0,-1 1 0,1-1 0,-1 1 0,1-1 0,0 0 0,-1 1 0,1-1 0,1 1 0,26 3 0,31-11 0,-57 6 0,2 0-13,0 0 1,1 0-1,-1 1 1,0-1-1,0 1 1,0 0-1,1 0 1,-1 1-1,0-1 1,0 1-1,0 0 0,1 0 1,-1 0-1,7 4 1,-9-4 6,0 1-1,0 0 1,0 0 0,-1 0 0,1 0 0,0 1 0,-1-1-1,0 0 1,1 1 0,-1-1 0,0 1 0,0-1 0,0 1-1,-1 0 1,1-1 0,0 1 0,-1 0 0,0-1 0,0 1-1,0 0 1,0 0 0,0-1 0,-1 5 0,0-3 13,0-1 0,0 0 0,0 0 1,0 0-1,-1 0 0,1 0 0,-1 0 1,0 0-1,0 0 0,0-1 0,0 1 1,-1-1-1,1 1 0,0-1 0,-1 0 0,0 0 1,1 0-1,-1 0 0,0-1 0,0 1 1,0-1-1,0 0 0,0 0 0,-1 0 1,-3 1-1,1 0 4,0 0 1,0-1-1,0 0 0,-1 0 1,1-1-1,0 1 1,0-1-1,-1 0 0,1-1 1,0 0-1,0 0 1,-13-4-1,17 4-141,1 0 0,-1 0-1,0 0 1,0-1 0,0 1 0,1-1-1,-1 1 1,1-1 0,-1 0 0,1 1-1,-1-1 1,1 0 0,0 0 0,0 0-1,0 0 1,0 0 0,1 0 0,-2-4 0,1 2-293,0 1 1,1 0 0,0-1 0,-1 1 0,1-1 0,0 1 0,1 0 0,-1-1-1,1 1 1,-1-1 0,1 1 0,0 0 0,0 0 0,1-1 0,-1 1 0,0 0-1,1 0 1,0 0 0,2-2 0,18-16-7399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02:36.425"/>
    </inkml:context>
    <inkml:brush xml:id="br0">
      <inkml:brushProperty name="width" value="0.025" units="cm"/>
      <inkml:brushProperty name="height" value="0.025" units="cm"/>
    </inkml:brush>
  </inkml:definitions>
  <inkml:trace contextRef="#ctx0" brushRef="#br0">7180 230 15182,'-307'-4'409,"-449"-63"-1,568 38-431,-889-98 3383,136 125-1040,1 47-3170,733-33 383,-171 7 353,-452 31 347,9 69-10,736-101-144,2 4 0,-128 51 0,186-62-61,0 0-1,0 2 0,1 1 0,0 1 0,2 1 0,0 1 0,0 1 0,2 1 0,0 0 0,2 2 0,0 0 0,-16 25 0,26-33-44,1 0-1,0 1 1,1 0-1,0 0 1,1 1-1,0-1 1,2 1-1,0 0 0,0 0 1,1 1-1,1-1 1,1 0-1,0 0 1,1 1-1,0-1 1,1 0-1,1 0 1,1 0-1,0 0 1,1-1-1,0 1 1,1-1-1,1 0 1,0-1-1,1 0 1,0 0-1,1 0 1,1-1-1,0-1 1,0 0-1,1 0 1,17 12-1,7 1-47,0-1 0,2-3-1,0-1 1,1-1-1,1-3 1,60 17-1,253 41-99,-337-70 179,1561 145 161,10-135-145,-990-15 30,19 9-22,537-11-35,-421-54 33,-13 1 82,-612 53-12,133-9-740,-198 9 404,-1-3 1,0-1 0,68-23-1,-100 28 276,1 0 0,-1-1 0,0 0-1,0-1 1,0 0 0,0 0 0,-1 0-1,0-1 1,0 0 0,0-1 0,-1 1 0,8-13-1,-11 14 61,0 0 0,0 0 0,-1-1 0,0 1-1,0-1 1,0 0 0,-1 1 0,0-1 0,0 0-1,0 0 1,-1 0 0,0 0 0,0 0 0,0 0 0,-1 0-1,0 0 1,0 1 0,-1-1 0,1 0 0,-5-8-1,-1-2 29,-2 0-1,0 1 0,0 0 0,-2 1 0,1-1 0,-2 2 0,0 0 0,-26-22 0,-122-82 457,146 107-533,-88-54 303,-3 4-1,-2 4 1,-3 5-1,-226-71 0,161 76-356,-1 8-1,-303-27 1,142 40-1485,-126-11-4597,181 6-3093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238"/>
    </inkml:context>
    <inkml:brush xml:id="br0">
      <inkml:brushProperty name="width" value="0.025" units="cm"/>
      <inkml:brushProperty name="height" value="0.025" units="cm"/>
    </inkml:brush>
  </inkml:definitions>
  <inkml:trace contextRef="#ctx0" brushRef="#br0">0 154 8712,'0'0'21936,"10"0"-21077,4 0-743,0-1 1,0 0-1,0-1 0,-1 0 1,1-2-1,13-4 0,-24 7-102,1 0 0,-1 0 0,1-1 0,-1 1 0,1-1 0,-1 0 0,0 0 0,0 0 0,0-1 0,0 1-1,-1-1 1,1 1 0,-1-1 0,1 0 0,-1 0 0,0 0 0,0-1 0,0 1 0,-1 0 0,1-1 0,-1 1 0,1-1 0,-1 1 0,0-1-1,-1 0 1,1 1 0,-1-1 0,1 0 0,-1 1 0,0-1 0,-1-4 0,1 8-14,-1-1 0,1 1 0,0-1 0,-1 1 0,1-1 0,0 1 0,-1 0 0,1-1 0,-1 1 0,1 0 0,-1-1 0,1 1 0,-1 0 0,1 0 0,0-1 0,-1 1 0,0 0 0,1 0 0,-1 0 0,1 0 0,-1 0 0,1 0 0,-1 0 0,1 0 0,-1 0 0,1 0 0,-1 0 0,1 0 0,-1 0 0,1 0 0,-1 0 0,1 0 0,-1 1 0,1-1 0,-1 0 0,1 0 0,-1 1 0,0-1 0,-21 11 0,10-2 0,1 0 0,0 0 0,1 1 0,0 1 0,-12 16 0,18-22 0,0 1 0,0 0 0,1 0 0,-1 0 0,1 0 0,1 0 0,-1 1 0,1 0 0,0-1 0,1 1 0,-1 0 0,1 0 0,0 9 0,1-15 0,1 0 0,-1 1 0,0-1 0,1 0 0,-1 0 0,1 1 0,-1-1 0,1 0 0,0 0 0,-1 0 0,1 0 0,0 0 0,0 0 0,0 0 0,0 0 0,0 0 0,0 0 0,0 0 0,0-1 0,0 1 0,1 0 0,-1-1 0,0 1 0,0-1 0,1 1 0,-1-1 0,0 0 0,1 1 0,-1-1 0,3 0 0,47 0 0,-41 0 0,32-5 0,79-19 0,-78 14 0,77-8 0,-33 16 0,-87 3 0,-1-1 0,1 0 0,0 0 0,0 0 0,0 0 0,0 0 0,0 1 0,0-1 0,0 0 0,0 0 0,0 0 0,-1 0 0,1 1 0,0-1 0,0 0 0,0 0 0,0 0 0,0 1 0,0-1 0,0 0 0,0 0 0,0 0 0,0 0 0,1 1 0,-1-1 0,0 0 0,0 0 0,0 0 0,0 0 0,0 1 0,0-1 0,0 0 0,0 0 0,0 0 0,1 0 0,-1 0 0,0 1 0,0-1 0,0 0 0,0 0 0,0 0 0,0 0 0,1 0 0,-1 0 0,0 0 0,0 0 0,0 0 0,0 0 0,1 0 0,-2 1 0,0-1 0,0 1 0,0-1 0,0 0 0,0 1 0,0-1 0,0 0 0,0 0 0,0 0 0,0 0 0,0 0 0,0 0 0,0 0 0,0 0 0,0 0 0,0-1 0,0 1 0,0 0 0,0-1 0,0 1 0,-1-1 0,-2-3 0,1 0 0,-1 0 0,1 0 0,0-1 0,0 1 0,0-1 0,1 1 0,-1-1 0,1 0 0,1 0 0,-1 0 0,0 0 0,0-7 0,0 2 0,0 0 0,1 0 0,0-1 0,1 1 0,0 0 0,1-11 0,0 19 0,0 1 0,0-1 0,-1 0 0,1 1 0,0-1 0,1 1 0,-1-1 0,0 1 0,0 0 0,0-1 0,1 1 0,-1 0 0,1 0 0,-1 0 0,1 0 0,-1 0 0,1 0 0,0 0 0,-1 1 0,1-1 0,0 1 0,0-1 0,0 1 0,-1-1 0,1 1 0,0 0 0,2 0 0,60-1 0,-47 1 0,-1 1-161,52-5-6869,-17-7-3684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3.717"/>
    </inkml:context>
    <inkml:brush xml:id="br0">
      <inkml:brushProperty name="width" value="0.025" units="cm"/>
      <inkml:brushProperty name="height" value="0.025" units="cm"/>
    </inkml:brush>
  </inkml:definitions>
  <inkml:trace contextRef="#ctx0" brushRef="#br0">1 64 14798,'0'0'3710,"10"5"139,7 1-2827,1 0 1,0-1-1,0-1 0,1-1 1,22 2-1,-35-4-828,0-1 1,0 1-1,0-1 0,0-1 1,0 1-1,0-1 1,0 0-1,0 0 0,0-1 1,0 1-1,0-1 0,0-1 1,-1 1-1,1-1 0,-1 0 1,0 0-1,0-1 1,0 0-1,0 1 0,-1-2 1,8-7-1,-11 11-194,0 0 0,0 0 0,-1 0 0,1 0 0,0 0 0,-1 0 0,1 0 0,-1 0 0,1 0 0,-1 0 0,0 0 0,1 0 0,-1-1 0,0 1 0,0 0 0,0 0 0,0 0 0,0 0 0,0-1 0,0 1 0,0 0 0,0 0 0,0 0 0,-1 0 0,1 0 0,0-1 0,-1 1 0,1 0 0,-1 0 0,0 0 0,1 0 0,-1 0 0,0 0 0,1 0 0,-1 1 0,0-1 0,0 0 0,0 0 0,0 1 0,0-1 0,0 0 0,0 1 0,0-1 0,0 1 0,0-1 0,0 1 0,0-1 0,0 1 0,0 0 0,-1 0 0,1 0 0,0-1 0,0 1 0,0 0 0,-2 1 0,-4-2 0,-1 0 0,1 1 0,0-1 0,-1 2 0,1-1 0,0 1 0,-13 3 0,12 0 0,1 0 0,-1 1 0,1-1 0,0 1 0,0 1 0,0-1 0,1 1 0,0 1 0,0-1 0,0 1 0,1 0 0,0 0 0,1 0 0,-1 1 0,1 0 0,1 0 0,-1 0 0,2 0 0,-1 0 0,1 1 0,-2 14 0,4-22-25,0 0 1,0 1-1,0-1 0,0 0 1,1 0-1,-1 0 0,0 1 0,1-1 1,-1 0-1,1 0 0,-1 0 1,1 0-1,0 0 0,-1 0 1,1 0-1,0 0 0,0 0 1,0 0-1,0 0 0,-1 0 0,1-1 1,0 1-1,2 1 0,1-1-150,-1 1-1,1-1 0,-1 0 1,1 0-1,-1 0 0,1 0 0,0-1 1,4 1-1,3-1-815,0 0 1,0-1-1,0-1 1,20-4-1,3-7-5831,-1-7-2483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4.046"/>
    </inkml:context>
    <inkml:brush xml:id="br0">
      <inkml:brushProperty name="width" value="0.025" units="cm"/>
      <inkml:brushProperty name="height" value="0.025" units="cm"/>
    </inkml:brush>
  </inkml:definitions>
  <inkml:trace contextRef="#ctx0" brushRef="#br0">131 182 5285,'0'0'12107,"-8"2"-7777,-1 1-3718,0 0 0,1 1 1,-1 0-1,1 0 0,0 1 0,0 0 1,0 0-1,-8 8 0,13-10-491,0-1 0,0 1-1,0 0 1,0 0 0,0 1 0,0-1-1,1 1 1,0-1 0,0 1 0,0 0-1,0 0 1,0 0 0,1 0-1,0 0 1,0 0 0,0 0 0,0 0-1,0 0 1,1 1 0,0-1 0,0 0-1,0 0 1,1 6 0,0-9-92,0 0 0,0 1 0,0-1 0,-1 0 0,1 0 0,1 0 0,-1 0 0,0 0 0,0-1 0,0 1 0,0 0 0,1 0 0,-1-1 0,0 1 0,1-1 0,-1 1 0,0-1 0,1 0 0,-1 1 0,0-1 0,1 0 0,-1 0 0,1 0 0,-1 0 0,1 0 0,2-1 0,40-6 928,-31 1-910,0 0 0,-1-1 0,1 0-1,-2-1 1,1-1 0,-1 0 0,0 0 0,-1-1-1,0 0 1,-1-1 0,0 0 0,8-13 0,-6 7-11,0-1 0,-2 0 0,0 0 0,-1 0 0,-1-1 0,0 0 0,6-39 0,-14 39-36,-7 18 0,5 3 0,1-1 0,0 1 0,0 0 0,0 0 0,0 0 0,0 1 0,0-1 0,0 0 0,-1 4 0,-17 31 0,1 1 0,-14 41 0,28-66 0,1 1 0,0 0 0,1 1 0,0-1 0,1 0 0,1 1 0,0 0 0,1-1 0,3 24 0,-3-37-202,1 1 0,0 0-1,0 0 1,-1 0 0,1-1 0,1 1 0,-1 0-1,0-1 1,0 1 0,1-1 0,-1 1-1,0-1 1,1 0 0,0 0 0,-1 0 0,1 0-1,0 0 1,-1 0 0,1 0 0,0 0 0,0-1-1,0 1 1,0 0 0,0-1 0,0 0 0,0 1-1,0-1 1,0 0 0,0 0 0,0 0-1,0-1 1,2 1 0,24 0-7571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4.370"/>
    </inkml:context>
    <inkml:brush xml:id="br0">
      <inkml:brushProperty name="width" value="0.025" units="cm"/>
      <inkml:brushProperty name="height" value="0.025" units="cm"/>
    </inkml:brush>
  </inkml:definitions>
  <inkml:trace contextRef="#ctx0" brushRef="#br0">34 0 18065,'0'0'14702,"-34"53"-14702,34-48 0,3-5 0,10 0-6502,1-11-14926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06.869"/>
    </inkml:context>
    <inkml:brush xml:id="br0">
      <inkml:brushProperty name="width" value="0.025" units="cm"/>
      <inkml:brushProperty name="height" value="0.025" units="cm"/>
    </inkml:brush>
  </inkml:definitions>
  <inkml:trace contextRef="#ctx0" brushRef="#br0">13213 836 14798,'-74'-44'263,"-155"-69"0,-93-8 151,128 60-279,-364-63 0,-213 21 287,739 100-410,-2163-213 591,907 166 396,-3 60-252,-1239 156-330,1195-2-401,1090-131 485,1 11 1,2 11 0,-408 149 0,236-26-544,312-127 18,-183 124-1,261-158 43,1 1 1,1 1-1,0 1 1,2 1-1,0 0 1,-23 34-1,38-46-8,0-1 0,0 1-1,1 0 1,0 0-1,1 0 1,0 1-1,0-1 1,1 1 0,-2 17-1,4-19-5,0-1 0,1 1 0,0-1 0,0 0-1,0 1 1,1-1 0,0 0 0,1 0 0,0 0 0,0 0 0,0 0-1,1-1 1,0 1 0,6 7 0,5 3 0,0-1-1,1 0 1,0-2-1,1 0 1,1-1-1,0 0 1,1-1 0,0-2-1,1 0 1,35 13-1,5-3-82,1-3 0,92 15 0,-2-10-182,167 1 0,157-20 297,-257-5 93,746-30 450,0-38-587,59-3-814,678 19 802,2 53 712,-797 4-846,1673 6-161,-1733-42 1656,-4-40 178,-806 70-1561,35-4 61,133-15-41,-167 16-39,0-1 1,-1-2-1,48-20 1,-74 25 61,-1 0 0,1-1 0,-1 0 0,0-1 0,0 0 0,-1 0 0,0-1 1,0 0-1,14-17 0,-19 20 8,0 0-1,0-1 1,-1 1 0,1-1-1,-1 0 1,0 0 0,0 0 0,-1 0-1,1 0 1,-1-1 0,-1 1-1,1 0 1,0-1 0,-1 1 0,0 0-1,-1-1 1,1 1 0,-1 0 0,0 0-1,0-1 1,-4-9 0,0 5-7,0 0 0,0 0 0,-1 1 0,0 0 1,0 0-1,-1 0 0,-1 1 0,1-1 0,-12-7 0,-7-6-26,-54-32 0,17 18-33,-1 2-1,-91-33 1,-148-36-1113,241 83 660,-171-54-2982,-19-7-4003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42.872"/>
    </inkml:context>
    <inkml:brush xml:id="br0">
      <inkml:brushProperty name="width" value="0.025" units="cm"/>
      <inkml:brushProperty name="height" value="0.025" units="cm"/>
    </inkml:brush>
  </inkml:definitions>
  <inkml:trace contextRef="#ctx0" brushRef="#br0">160 167 7783,'0'0'737,"0"-8"1660,3-25-983,0-9 2409,-3 34-570,-1 16 1117,-34 201-1589,12 50-2057,-32 236-268,41-416-411,1-14 14,2 0 1,4 1 0,0 99-1,9-156 1,-1-1 0,2 1 0,-1 0 0,1-1 0,0 0 0,7 12 0,7 18 134,-15-31-189,0-1 0,1 1 0,-1-1 0,2 1 1,-1-1-1,1 0 0,0 0 0,0-1 0,0 1 0,1-1 0,0 0 0,0 0 0,0 0 0,1-1 0,9 6 1,-6-6 34,0 0 1,1-1-1,-1 0 1,1-1 0,0 0-1,0 0 1,0-1 0,0-1-1,0 1 1,15-3 0,114-15 770,-92 9-763,72-2 0,-74 9-39,0 3 1,1 2-1,46 9 0,-25-2 14,-1-4 0,100-1-1,-102-5-20,9 9 43,5 0 86,-69-10-113,-1 0 0,0 0 0,0-1 0,0 0-1,0 0 1,1-1 0,-2 0 0,1-1 0,0 0 0,0 0 0,-1 0 0,0-1 0,0 0-1,0-1 1,0 1 0,0-1 0,-1-1 0,0 1 0,8-10 0,-2 2 6,-1-1 0,0 0-1,-1-1 1,-1 0 0,0 0 0,-1-1 0,6-18 0,33-120 104,-21 60 6,2 2 3,118-452-23,-117 404-109,19-123 102,-48 258-89,1 0-1,-1 0 0,0 0 1,0 0-1,0 0 0,0 0 1,-1 0-1,0 0 0,0 0 0,-1 1 1,1-1-1,-4-7 0,2 8-12,1 1 0,-1 0 0,1 0 0,-1 1 0,0-1 0,0 1 0,-1-1 0,1 1 0,0 0 0,-1 0 0,1 0 0,-1 1 0,0-1 0,1 1 0,-1 0 0,-6-1 0,-65-12 259,-1 3-1,-129-2 1,91 8-126,67 2-138,-634-9 0,625 19 0,-87 21 0,48-7 0,95-21-9,0 0 1,0 0-1,-1 0 0,1 0 0,0 0 1,0 0-1,-1 0 0,1 0 0,0 0 1,0 0-1,0 0 0,-1 0 0,1 0 1,0 0-1,0 0 0,-1 0 0,1 0 1,0 0-1,0 0 0,0 0 0,-1 0 1,1-1-1,0 1 0,0 0 1,0 0-1,-1 0 0,1 0 0,0 0 1,0-1-1,0 1 0,0 0 0,0 0 1,-1 0-1,1-1 0,0 1 0,0 0 1,0 0-1,0 0 0,0-1 0,0 1 1,0 0-1,0 0 0,0 0 0,0-1 1,0 1-1,0-1 0,4-15-1169,16-20-3152,-18 33 3459,19-34-8125,3-3-7633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4:52.026"/>
    </inkml:context>
    <inkml:brush xml:id="br0">
      <inkml:brushProperty name="width" value="0.025" units="cm"/>
      <inkml:brushProperty name="height" value="0.025" units="cm"/>
    </inkml:brush>
  </inkml:definitions>
  <inkml:trace contextRef="#ctx0" brushRef="#br0">95 59 3651,'0'0'15263,"-3"10"-13528,-9 28 511,1 1 1,-8 66 0,-3 95-627,17-146-1465,3-39-155,-12 124 672,7 241 1,20-262-579,-11-107-96,0 0 0,1 1 0,0-1-1,1 0 1,0-1 0,1 1 0,0-1 0,8 12 0,-10-19-1,-1-1 0,1 1 0,0-1 1,0 0-1,-1 0 0,1 0 0,1 0 1,-1-1-1,0 1 0,0-1 0,1 0 1,-1 0-1,1 0 0,-1 0 0,1 0 1,-1-1-1,1 0 0,-1 0 0,1 0 1,5-1-1,10-1 57,0-1 1,33-9-1,-19 4-85,33-6 43,0 2 0,1 4 0,0 2-1,118 6 1,-44 26-21,-104-17 42,1-1 0,-1-3 0,45 2 0,-63-8-10,1-1 0,-1-1 0,0-1 0,0 0 0,33-13 0,-1 1-22,-44 15 45,0 0 0,0 0 1,0 1-1,0 0 1,0 0-1,0 0 0,10 3 1,-11-2 1,0 0 0,-1 0 1,1-1-1,0 1 0,0-2 1,0 1-1,0 0 0,0-1 0,6-2 1,-10 2-39,1-1 0,-1 1 0,0-1 1,0 0-1,0 1 0,0-1 0,-1 0 1,1 0-1,0 0 0,-1 0 0,0-1 1,1 1-1,-1 0 0,1-4 0,16-41 74,-13 31-65,6-21 1,-1-1 1,-1 0-1,-2-1 0,1-43 1,-3-161 188,-5 118 73,1 85-263,1 13-4,-2 0 1,-4-31-1,3 49-13,-1 1 0,0-1 0,0 1-1,-1-1 1,0 1 0,0 0 0,-1 0 0,0 1-1,-1-1 1,-9-12 0,7 13-2,0 0 0,0 0 0,-1 1 0,0 0 0,0 1 0,0-1 0,-1 2 0,1-1 0,-1 1 0,0 0 0,-1 1 0,1 0 0,-15-2 0,-14-1 0,1 1 0,-48 2 0,19 0 0,-496-61 0,481 54 0,-1 4 0,-127 6 0,209-1-11,0 1 0,0 0 0,-1 0 0,1 0 1,0 0-1,0-1 0,-1 1 0,1 0 0,0 0 0,0 0 0,0-1 0,-1 1 0,1 0 1,0 0-1,0-1 0,0 1 0,0 0 0,0-1 0,-1 1 0,1 0 0,0 0 1,0-1-1,0 1 0,0 0 0,0-1 0,0 1 0,0 0 0,0-1 0,0 1 0,0 0 1,0-1-1,1 1 0,-1 0 0,0 0 0,0-1 0,0 1 0,0 0 0,0 0 0,0-1 1,1 1-1,-1 0 0,0 0 0,0-1 0,0 1 0,1 0 0,-1 0 0,0-1 0,11-17-2692,-11 17 2304,24-36-6493,7-8-3379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02.541"/>
    </inkml:context>
    <inkml:brush xml:id="br0">
      <inkml:brushProperty name="width" value="0.025" units="cm"/>
      <inkml:brushProperty name="height" value="0.025" units="cm"/>
    </inkml:brush>
  </inkml:definitions>
  <inkml:trace contextRef="#ctx0" brushRef="#br0">130 149 9161,'0'0'5263,"-4"9"-4003,-8 30-432,1 0 0,2 1 0,1 0 0,-3 73 0,3-31-478,-2 0-73,-47 618 2334,59-662-2466,0 0 1,3 0-1,1 0 1,2-1-1,2 0 1,1 0-1,17 39 1,-24-68-139,1 0 1,-1 0 0,1-1 0,0 0 0,1 0-1,0 0 1,0-1 0,0 0 0,1 0 0,0 0 0,0-1-1,0 0 1,1 0 0,0-1 0,0 0 0,0-1-1,0 1 1,0-1 0,17 3 0,11 0 59,0-2-1,1-1 1,60-3 0,3 1 150,-20 9 14,0 3 0,-1 3 0,126 44 0,-183-52-209,1-2 0,0-1 1,0 0-1,1-2 1,-1 0-1,43-2 0,-54-3 6,0 1 0,0-1 0,0-1 0,0 0 0,-1-1 0,1 0 0,-1-1 0,0 0 0,0-1 0,-1 0 0,1-1 0,-1 0 0,-1-1 0,17-16 0,-13 10 2,-1 0-1,-1-1 0,0-1 1,-1 0-1,-1 0 1,11-25-1,33-112 207,-28 76 6,23-64 227,-6-2 1,42-257 0,-75 333-339,2-9 19,-4 0 1,-3-139-1,-6 206-47,0 1 0,0 0 1,-1 0-1,0 0 0,0 1 0,-1-1 1,0 1-1,-9-13 0,3 6-46,0 2 1,0 0-1,-22-20 0,23 26-51,0-1 0,0 2-1,-1-1 1,0 2 0,0-1-1,-1 1 1,1 1 0,-1 0-1,-11-2 1,-104-10 39,107 13-40,-805-22 534,630 46-38,135-12-396,-92 2-1,150-11-121,1-1-1,-1 0 0,0 0 1,0 0-1,1 0 1,-1 0-1,0 0 0,0 0 1,1 0-1,-1 0 0,0-1 1,1 1-1,-1 0 1,0 0-1,0-1 0,1 1 1,-1 0-1,1-1 1,-1 1-1,0 0 0,1-1 1,-1 1-1,1-1 1,-1 1-1,1-1 0,-1 0 1,1 1-1,-1-1 1,1 1-1,0-1 0,-1 0 1,1 1-1,0-1 0,-1 0 1,1 1-1,0-1 1,0 0-1,0 0 0,0 1 1,0-1-1,0 0 1,0 0-1,0 1 0,0-1 1,0 0-1,0 1 1,0-1-1,0 0 0,1 0 1,-1 1-1,0-1 1,1-1-1,1-2-426,0 0 0,0-1 0,1 1 0,-1 0 1,1 0-1,0 1 0,4-5 0,26-23-5535,7-2-3422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51.887"/>
    </inkml:context>
    <inkml:brush xml:id="br0">
      <inkml:brushProperty name="width" value="0.025" units="cm"/>
      <inkml:brushProperty name="height" value="0.025" units="cm"/>
    </inkml:brush>
  </inkml:definitions>
  <inkml:trace contextRef="#ctx0" brushRef="#br0">67 93 11819,'0'0'966,"-9"-5"-79,-3-2-543,8 3-141,-1 2-1,1-1 1,-1 0-1,0 1 1,0 0-1,0 0 1,-7-1-1,70 47 2238,-39-35-2395,0 0 1,0-1 0,1-2-1,0 0 1,0-1-1,1 0 1,-1-2-1,1-1 1,31 0 0,12-4-14,111-20 0,-107 11 12,86-2 0,217 27 567,-29 1-149,-97-5-181,251 45-1,-435-47-253,528 31 48,2-47-31,-111 0 781,-319 9-521,267-5 223,-294-4-454,159-28 0,-21-20-72,-89 17 911,190-16 1,-265 46-691,219-13 743,-109 22-4026,-171-1-724,-7-6-1484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5:59.257"/>
    </inkml:context>
    <inkml:brush xml:id="br0">
      <inkml:brushProperty name="width" value="0.025" units="cm"/>
      <inkml:brushProperty name="height" value="0.025" units="cm"/>
    </inkml:brush>
  </inkml:definitions>
  <inkml:trace contextRef="#ctx0" brushRef="#br0">7 1024 6086,'0'0'5584,"-2"-10"-5200,0 0-256,1 0 0,0-1 0,1 1 1,0-1-1,0 1 0,1-1 0,0 1 0,1-1 0,1 1 0,4-13 0,139-368 299,5-19-411,-148 401 305,0 1-1,-1-1 0,-1 0 1,1 0-1,-2 0 0,1-13 1,0 21-313,0 0-1,0 0 1,0 0 0,0 1 0,0-1 0,0 0 0,0 0 0,0 1 0,0-1 0,1 1 0,-1-1-1,0 1 1,1-1 0,-1 1 0,0 0 0,0 0 0,1-1 0,-1 1 0,0 0 0,1 0 0,-1 0 0,0 1-1,1-1 1,1 0 0,38 3 707,29 13-651,-1 2-1,81 33 0,39 12 17,-153-53-73,0-3 1,0 0-1,55 1 0,-16-5 143,-1 4-1,75 15 1,-128-17-127,1-1 1,-1-1 0,1-1-1,-1-1 1,1-1-1,0 0 1,-1-2-1,1-1 1,-1 0 0,0-2-1,25-8 1,-31 6-43,-11 4 24,0 1 0,1-1-1,-1 1 1,0 1 0,1-1 0,-1 1-1,1-1 1,-1 1 0,1 0-1,0 1 1,-1-1 0,8 1-1,-11 3 23,1-1 0,-1 1 0,0 0 0,1-1-1,-1 1 1,-1 0 0,1 0 0,0 0 0,-1 0-1,1-1 1,-1 1 0,0 5 0,2 3 62,-2-9-86,0 1 0,1-1 0,0 0 0,0 0 0,-1 0 0,1 0 0,0 0 0,1 0 0,-1 0 0,0-1 0,1 1 0,-1 0 0,1-1 0,-1 1-1,1-1 1,0 1 0,-1-1 0,1 0 0,0 1 0,0-1 0,0 0 0,0 0 0,0-1 0,0 1 0,0 0 0,0-1 0,1 1 0,-1-1 0,2 0 0,7 1-63,1-1 0,-1-1 0,0 0 0,20-5 0,14 0-231,-45 7 297,1 0-1,0 0 0,0 0 0,-1 0 0,1 0 1,0 0-1,-1 0 0,1 0 0,-1 0 0,1 0 0,-1 1 1,0-1-1,1 0 0,-1 0 0,0 1 0,0-1 1,0 0-1,0 0 0,0 1 0,0-1 0,0 0 1,-1 2-1,-3 35 158,-7 10 80,-2-1 0,-34 76 0,21-58-139,-36 106 409,-42 185-1,89-297-421,15-59-94,0 0 0,0 1 0,0-1 0,0 0 0,0 0 0,0 0 1,-1 1-1,1-1 0,0 0 0,0 0 0,0 0 0,0 0 0,-1 0 0,1 1 0,0-1 0,0 0 0,0 0 0,-1 0 1,1 0-1,0 0 0,0 0 0,-1 0 0,1 0 0,0 0 0,0 0 0,-1 0 0,1 0 0,0 0 0,0 0 1,-1 0-1,1 0 0,0 0 0,0 0 0,0 0 0,-1 0 0,1 0 0,0 0 0,0 0 0,-1 0 0,1-1 1,0 1-1,0 0 0,0 0 0,-1 0 0,1 0 0,0-1 0,0 1 0,0 0 0,0 0 0,0 0 0,-1-1 1,1 1-1,-9-11-79,9 11 72,-9-11-7,0 2-1,0-1 0,-1 2 0,0-1 1,-1 1-1,0 0 0,0 1 0,0 1 1,-1 0-1,0 0 0,0 1 0,-1 1 1,1 0-1,-1 0 0,-23-2 0,-17 0 175,-1 2 0,-85 4 0,61 2 350,43-1-359,1-1 1,-1-2-1,1-2 0,-1-1 0,1-1 0,0-2 0,-33-13 0,30 6-130,-12-5 24,0 2 1,-64-14-1,96 28 9,0 1 0,-1 1 0,1 1 0,-1 1 0,1 0 0,-1 1-1,1 1 1,0 1 0,-1 0 0,-28 10 0,13 2 70,1 0 0,1 3-1,0 0 1,1 2 0,1 2 0,1 0 0,-41 43-1,160-194-5044,-51 72 79,-5 10-2714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6:00.609"/>
    </inkml:context>
    <inkml:brush xml:id="br0">
      <inkml:brushProperty name="width" value="0.025" units="cm"/>
      <inkml:brushProperty name="height" value="0.025" units="cm"/>
    </inkml:brush>
  </inkml:definitions>
  <inkml:trace contextRef="#ctx0" brushRef="#br0">119 367 8968,'-6'13'1485,"-14"29"-1010,3 0-1,1 2 1,2 0 0,3 1 0,1 0 0,-5 59 0,6 0 161,8 191 0,4-245-426,2 0 0,20 83-1,-19-110-172,1 0-1,1-1 0,1 0 0,1 0 0,1-1 0,1 0 0,25 34 0,-29-47-37,-1-1 0,1 1 0,1-1 0,-1-1 0,1 0 0,0 0-1,1-1 1,-1 0 0,1 0 0,0-1 0,0 0 0,0-1 0,1 0 0,-1-1 0,1 0 0,0-1-1,0 0 1,-1 0 0,1-1 0,0-1 0,13-2 0,5-1 7,-1-1-1,0-2 1,0-1 0,-1-1 0,0-1-1,48-26 1,3-11-226,86-69-1,54-33-817,-195 137 1019,0 1 0,0 1 0,1 2 0,0 0-1,0 1 1,1 2 0,0 0 0,0 2-1,28-1 1,-35 4 41,1-1-1,-1-1 0,1 0 1,-1-2-1,0 0 0,35-13 1,-53 15 62,1 0-1,0 0 1,-1 0 0,1 0 0,-1 0 0,0 0 0,1 0 0,-1 0 0,0 0-1,0 0 1,0 0 0,-1-3 0,1-4-75,4-25-15,18-65 0,-13 64 4,9-60 0,-10-42 640,-10-163 0,-12 121-25,10 147-431,-1 0 0,-2 1 0,-17-48-1,22 75-137,0-1 0,0 1 0,0-1 1,-1 1-1,0 0 0,0 0 0,0 0 0,0 0 0,-1 0 0,0 1 0,1 0 0,-1-1 0,0 1 0,-9-4 1,5 3 50,0 1 1,1 0 0,-1 1 0,0 0 0,-1 0 0,1 1 0,0 0 0,-12 0 0,-2 1 38,0 2 1,1 1-1,-1 0 1,1 2-1,-1 0 1,-21 9 0,36-11-122,-69 26 11,-1-3 1,-1-3 0,-154 24 0,90-34-1827,48-4-3801,57-6 308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2.953"/>
    </inkml:context>
    <inkml:brush xml:id="br0">
      <inkml:brushProperty name="width" value="0.025" units="cm"/>
      <inkml:brushProperty name="height" value="0.025" units="cm"/>
    </inkml:brush>
  </inkml:definitions>
  <inkml:trace contextRef="#ctx0" brushRef="#br0">50 94 6534,'2'-10'993,"-2"6"112,9-40 5321,-9 42-5967,1 0 1,-1 0 0,1 0-1,0 1 1,0-1 0,-1 0-1,1 0 1,0 0-1,1 1 1,-1-1 0,0 1-1,0-1 1,1 1 0,-1-1-1,1 1 1,-1 0 0,1-1-1,-1 1 1,1 0 0,0 0-1,0 0 1,2-1 0,-3 3-342,-1-1 1,1 0-1,-1 0 1,1 0-1,-1 0 1,1 1-1,-1-1 1,1 0 0,-1 1-1,1-1 1,-1 0-1,1 1 1,-1-1-1,0 0 1,1 1-1,-1-1 1,1 1 0,-1-1-1,0 1 1,0-1-1,1 1 1,-1-1-1,0 1 1,0-1 0,0 1-1,1-1 1,-1 1-1,0-1 1,0 1-1,0-1 1,0 1-1,0 0 1,0-1 0,0 2-1,0 27 813,0-22-444,-2 21-305,-2 0-1,-1 0 0,-1 0 1,-1 0-1,-19 47 0,-14 53 178,36-113-341,1 1-1,1 0 1,1 0-1,0-1 1,1 1-1,2 21 1,-2-35-17,1 0 1,-1-1-1,0 1 0,0-1 0,1 1 1,-1 0-1,1-1 0,0 1 1,-1-1-1,1 0 0,0 1 0,0-1 1,0 1-1,0-1 0,0 0 1,0 0-1,0 0 0,0 1 0,0-1 1,1 0-1,-1 0 0,0-1 0,1 1 1,1 1-1,0-1 1,0-1 1,0 1-1,0-1 1,0 0-1,0 0 1,0 0-1,0 0 1,0 0-1,0-1 1,0 1-1,0-1 1,4-1-1,5-2-55,-1-1-1,1 0 1,-1-1 0,0-1-1,11-8 1,80-68-9548,-44 35-2344,-31 26 2549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11.181"/>
    </inkml:context>
    <inkml:brush xml:id="br0">
      <inkml:brushProperty name="width" value="0.025" units="cm"/>
      <inkml:brushProperty name="height" value="0.025" units="cm"/>
    </inkml:brush>
  </inkml:definitions>
  <inkml:trace contextRef="#ctx0" brushRef="#br0">251 217 5381,'0'0'6823,"0"-10"-2916,1-5-4218,0-9 7394,-1 54-2105,-7 117-4014,-26 149 0,25-237-922,-24 111 276,-6-1 1,-67 177-1,105-345-314,-24 87 825,22-80-759,0 1 0,1-1 0,0 1 0,1 0 0,0-1 0,0 1 0,1 0 0,2 9 0,-2-16-57,0 0 0,0 0 0,1 0 0,-1 0 1,0 0-1,1 0 0,-1 0 0,1 0 0,0 0 0,0-1 0,0 1 0,0-1 0,0 1 0,0-1 0,0 0 0,0 0 0,0 0 0,1 0 0,-1 0 1,0 0-1,1-1 0,-1 1 0,0-1 0,1 0 0,4 1 0,9 0 39,-1-1 0,29-3 0,-38 2-46,44-6 0,0-4 1,71-22-1,-1-1-9,5 8 3,2 5 0,176-5 0,261 24 0,112-7 0,-2-22 0,-638 31 0,-1-2 0,1-1 0,51-11 0,-71 10 0,-1-1 0,0 0 0,0-2 0,0 1 0,-1-2 0,0 0 0,0-1 0,-1 0 0,24-22 0,-35 30 0,169-170 0,-145 141 0,-2 0 0,-1-2 0,-2 0 0,22-44 0,-23 34 0,-2-1 0,-2-1 0,-1 0 0,-3-1 0,-2-1 0,-1 0 0,-3 0 0,-1-1 0,-3-66 0,-3 109 0,0 0 0,0 1 0,0-1 0,0 1 0,-1-1 0,1 1 0,-1 0 0,0-1 0,0 1 0,0 0 0,0 0 0,-1 0 0,1 1 0,-1-1 0,0 0 0,1 1 0,-1 0 0,0 0 0,-1 0 0,-5-3 0,-9-4 0,-1 1 0,-33-11 0,21 9 0,-287-98 0,238 86 0,-1 3 0,-89-8 0,-576 4 0,187 16 0,238-12 0,-335-16 0,648 35-168,-29-2-2392,36 2 2336,-1 0-1,1 0 1,0 0 0,0 0 0,0 0 0,0 0-1,-1 0 1,1-1 0,0 1 0,0 0 0,0-1-1,0 1 1,0-1 0,0 1 0,0-1 0,0 0-1,0 1 1,0-1 0,0 0 0,0 0 0,0-1-1,0-8-7585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0.719"/>
    </inkml:context>
    <inkml:brush xml:id="br0">
      <inkml:brushProperty name="width" value="0.025" units="cm"/>
      <inkml:brushProperty name="height" value="0.025" units="cm"/>
    </inkml:brush>
  </inkml:definitions>
  <inkml:trace contextRef="#ctx0" brushRef="#br0">35 975 9257,'0'0'9363,"-7"8"-8130,-17 25-186,24-33-1032,-1 0 0,1 0 0,0 0 0,0 1 0,0-1 0,-1 0 0,1 0 0,0 0 0,0 1 0,0-1 0,0 0 0,-1 0 1,1 0-1,0 1 0,0-1 0,0 0 0,0 0 0,0 1 0,0-1 0,0 0 0,0 0 0,0 1 0,0-1 0,0 0 0,0 0 0,0 1 0,0-1 0,0 0 1,0 0-1,0 1 0,0-1 0,0 0 0,0 0 0,0 1 0,0-1 0,1 0 0,-1 0 0,0 1 0,0-1 0,0 0 0,0 0 0,1 0 0,-1 1 0,0-1 0,0 0 1,0 0-1,1 0 0,-1 0 0,0 0 0,0 0 0,1 1 0,-1-1 0,0 0 0,0 0 0,1 0 0,-1 0 0,0 0 0,1 0 0,14-1 354,-13 1-244,8-3 133,1 0 0,0 0-1,-1-1 1,0 0-1,0-1 1,0 0 0,15-11-1,68-56 739,-60 45-599,134-111-347,-6-7-1,-7-7 0,142-180 1,-290 323-215,2 1-222,-1-1-1,0 0 1,0 0-1,-1-1 1,-1 0 0,1 0-1,-2-1 1,5-12-1,-9 23 292,0-1 0,0 1 0,0 0 0,0 0 0,0-1 0,0 1 0,0 0 0,0-1 0,0 1 0,0 0 0,0 0 0,0-1 0,0 1 0,0 0 0,0-1 0,-1 1 0,1 0 0,0 0 0,0-1 0,0 1 0,0 0 0,-1 0-1,1 0 1,0-1 0,0 1 0,0 0 0,-1 0 0,1 0 0,0 0 0,0-1 0,-1 1 0,1 0 0,0 0 0,0 0 0,-1 0 0,1 0 0,0 0 0,-1 0 0,1 0 0,0 0 0,0 0 0,-1 0 0,1 0 0,-1 0 0,-15 1-2133,14 0 1541,-37 7-5964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1.046"/>
    </inkml:context>
    <inkml:brush xml:id="br0">
      <inkml:brushProperty name="width" value="0.025" units="cm"/>
      <inkml:brushProperty name="height" value="0.025" units="cm"/>
    </inkml:brush>
  </inkml:definitions>
  <inkml:trace contextRef="#ctx0" brushRef="#br0">461 0 5637,'-10'6'5344,"-8"3"-4200,0 2 1,1 0-1,1 1 1,0 1-1,1 1 1,0 0-1,-17 20 0,-29 50 186,4 2-1,3 2 0,-46 106 0,94-182-1254,1 0-1,0 1 0,1-1 0,1 1 0,0 0 0,1 0 0,0 0 1,0 17-1,2-29-77,0 0 0,0 0 1,0 0-1,0-1 1,0 1-1,1 0 0,-1 0 1,0 0-1,0 0 0,1 0 1,-1-1-1,0 1 0,1 0 1,-1 0-1,1 0 0,-1-1 1,1 1-1,-1 0 1,1-1-1,0 1 0,-1-1 1,1 1-1,0 0 0,0-1 1,-1 1-1,1-1 0,0 0 1,1 1-1,1 0 1,-1-1-1,1 0 1,-1 0 0,1 1 0,-1-2-1,0 1 1,1 0 0,-1 0-1,1-1 1,3-1 0,5-1 15,0-2 1,0 1-1,17-12 1,157-107 159,35-23-106,-108 78-1316,-41 21-4079,9-9-9475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3.257"/>
    </inkml:context>
    <inkml:brush xml:id="br0">
      <inkml:brushProperty name="width" value="0.025" units="cm"/>
      <inkml:brushProperty name="height" value="0.025" units="cm"/>
    </inkml:brush>
  </inkml:definitions>
  <inkml:trace contextRef="#ctx0" brushRef="#br0">50 1 6118,'0'0'19464,"-6"13"-18925,-3 5-253,2 1 1,0 0 0,-7 38-1,12-51-183,1 0 0,0 0-1,0 1 1,0-1-1,1 0 1,0 1-1,0-1 1,1 1-1,-1-1 1,1 0-1,1 1 1,-1-1 0,1 0-1,0 0 1,1 0-1,0 0 1,0 0-1,0-1 1,5 8-1,-6-12-87,-1 1-1,1 0 0,0-1 1,0 0-1,-1 1 0,1-1 0,0 0 1,0 0-1,0 0 0,0-1 1,1 1-1,-1 0 0,0-1 1,0 1-1,0-1 0,0 0 0,1 1 1,-1-1-1,0 0 0,0-1 1,4 1-1,-1-2 31,-1 1 1,1-1 0,-1 0-1,1 0 1,-1 0-1,0 0 1,0-1-1,0 0 1,6-5-1,3-5 146,-1 0 0,0-1 0,-1 0 0,12-19 0,-6 3-25,-1 1-60,-9 22-165,-10 77-34,0-39 126,4 51 1,-1-81-34,0 0 1,0 0-1,0 0 1,0 0-1,0-1 1,0 1-1,0 0 1,1 0-1,-1 0 1,0 0-1,0 0 1,1-1-1,-1 1 1,1 0-1,-1 0 1,1-1-1,-1 1 1,1 0-1,-1-1 1,1 1-1,0 0 1,-1-1-1,1 1 1,0-1-1,0 1 1,-1-1 0,1 0-1,1 1 1,0-1 21,-1 0 1,1 0-1,0 0 1,0 0-1,-1 0 1,1 0-1,0-1 1,-1 1-1,1-1 1,0 1-1,-1-1 1,1 0-1,1-1 1,6-3 167,-2 0 0,1-1 0,-1 0 1,9-8-1,12-19-10,-22 24-172,0 1 0,1 0-1,0 0 1,1 0-1,-1 1 1,1 0-1,1 1 1,-1 0-1,14-7 1,-21 12-8,0 1 0,0 0 0,0 0 0,0 0 0,0 0 0,0 0 0,0 0 0,-1 0 0,1 0 0,0 1 0,0-1 0,0 0 0,0 1 0,0-1 0,0 0 0,0 1 0,-1-1 0,1 1 0,0-1 0,0 1 0,0-1 0,-1 1 0,1 0 0,0-1 0,-1 1 0,1 0 0,-1 0 0,1 0 0,-1-1 0,1 1 0,-1 0 0,0 0 0,1 0 0,-1 0 0,0 0 0,1 0 0,-1 0 0,0-1 0,0 1 0,0 2 0,6 54 0,-4-27 0,-2-29 0,0 0 0,0-1 0,1 1 0,-1 0 0,0 0 0,0 0 0,1 0 0,-1 0 0,1 0 0,-1-1 0,1 1 0,-1 0 0,1 0 0,-1 0 0,1-1 0,0 1 0,-1 0 0,1-1 0,0 1 0,0-1 0,0 1 0,-1-1 0,1 1 0,0-1 0,0 0 0,1 1 0,0-1 0,0 0 0,-1 0 0,1 0 0,0 0 0,0-1 0,0 1 0,-1-1 0,1 1 0,0-1 0,-1 1 0,1-1 0,0 0 0,1-1 0,8-6 0,0 0 0,-1 0 0,11-12 0,-11 10 0,-4 5 0,0 0 0,1 0 0,0 0 0,0 1 0,10-5 0,-16 8 0,0 1 0,0-1 0,0 1 0,0 0 0,0-1 0,0 1 0,0 0 0,0-1 0,0 1 0,0 0 0,1 0 0,-1 0 0,0 0 0,0 0 0,0 0 0,0 0 0,0 1 0,0-1 0,0 0 0,0 1 0,0-1 0,0 0 0,0 1 0,0-1 0,0 1 0,0 0 0,0-1 0,0 1 0,0 0 0,0 0 0,-1-1 0,1 1 0,0 0 0,-1 0 0,1 0 0,0 0 0,-1 0 0,1 0 0,-1 0 0,0 0 0,1 0 0,-1 0 0,0 0 0,1 0 0,-1 0 0,0 0 0,0 0 0,0 3 0,1 15-338,2 26-1563,-3-44 1805,1 0 0,-1 0 0,0 0 0,0 0 0,0 0 0,0 0 0,1 0 0,-1 0 0,1 0 0,-1 0 0,0 0 0,1 0 0,0 0 0,-1 0 0,1 0 0,-1-1 0,1 1 0,0 0 0,0 0 0,-1-1 0,1 1 0,0-1 0,0 1 0,0 0 0,0-1 0,0 1 0,0-1 0,0 0 0,2 1-1,-2-1-254,0 0 0,0 0-1,0-1 1,0 1-1,1 0 1,-1-1 0,0 1-1,0-1 1,0 1-1,0-1 1,0 0 0,0 1-1,0-1 1,0 0-1,-1 0 1,1 0 0,0 1-1,0-1 1,-1 0-1,1 0 1,0 0-1,-1 0 1,1 0 0,0-2-1,1 0-771,13-22-6430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3.923"/>
    </inkml:context>
    <inkml:brush xml:id="br0">
      <inkml:brushProperty name="width" value="0.025" units="cm"/>
      <inkml:brushProperty name="height" value="0.025" units="cm"/>
    </inkml:brush>
  </inkml:definitions>
  <inkml:trace contextRef="#ctx0" brushRef="#br0">76 1 16335,'0'0'9343,"-3"10"-7651,3-8-1671,-54 188 3107,48-158-2678,0 1-1,2 0 1,2-1-1,2 44 1,-1-74-450,1 0 0,1-1 0,-1 1 0,0 0 0,0-1 0,1 1 0,-1-1 0,1 1 0,-1-1 0,1 1 0,0-1 0,-1 1 0,1-1 0,0 1 0,1 0 0,-1-1 0,-1-1 0,1 1 0,0-1 0,-1 0 0,1 1 0,-1-1 0,1 0 0,0 0 0,-1 0 0,1 1 0,0-1 0,-1 0 0,1 0 0,0 0 0,0 0 0,-1 0 0,1 0 0,0 0 0,-1 0 0,1 0 0,0-1 0,-1 1 0,1 0 0,0-1 0,2 0 0,-1 0 0,0 0 0,1-1 0,-1 1 0,0-1 0,0 0 0,0 0 0,-1 0 0,1 0 0,0 0 0,-1 0 0,1 0 0,-1 0 0,0-1 0,2-3 0,1-5 0,-2 0 0,0 0 0,0 0 0,-1 0 0,0 0 0,-1 0 0,0-1 0,0 1 0,-2 0 0,-2-12 0,4 22 0,0 0 0,0 0 0,-1 0 0,1 0 0,-1 0 0,1 0 0,0 0 0,-1 1 0,0-1 0,1 0 0,-1 0 0,1 0 0,-1 1 0,0-1 0,0 0 0,1 1 0,-1-1 0,0 0 0,0 1 0,0-1 0,0 1 0,0 0 0,-1-1 0,1 1 0,1 0 0,-1 0 0,0 0 0,1 0 0,-1 0 0,1 0 0,-1 1 0,1-1 0,-1 0 0,1 0 0,-1 1 0,1-1 0,-1 0 0,1 1 0,-1-1 0,1 1 0,0-1 0,-1 0 0,1 1 0,-1-1 0,1 1 0,0-1 0,-1 1 0,1-1 0,0 1 0,0-1 0,0 1 0,-1 0 0,1-1 0,0 1 0,0-1 0,0 1 0,0-1 0,0 1 0,0 0 0,0-1 0,0 2 0,0 0 0,0 0 0,-1-1 0,1 1 0,0 0 0,0 0 0,0 0 0,0 0 0,1 0 0,-1-1 0,1 1 0,-1 0 0,1 0 0,-1-1 0,1 1 0,0 0 0,0-1 0,0 1 0,0 0 0,0-1 0,0 1 0,0-1 0,0 0 0,1 1 0,-1-1 0,1 0 0,-1 0 0,1 0 0,-1 0 0,1 0 0,2 1 0,2 0 0,1-1 0,0 0 0,0 0 0,-1-1 0,1 0 0,0 0 0,9-2 0,-7 1 0,-1 0 0,1-1 0,0-1 0,-1 1 0,1-1 0,-1-1 0,0 0 0,0 0 0,0 0 0,-1-1 0,1 0 0,-1-1 0,9-8 0,-9 1 0,-13 10 0,-20 17 0,21-10 0,0 1 0,1 0 0,0 0 0,-1 0 0,2 0 0,-1 1 0,1 0 0,0-1 0,0 1 0,0 0 0,1 1 0,0-1 0,0 0 0,0 1 0,1-1 0,0 1 0,1-1 0,-1 9 0,2-14 0,-1 0 0,1 0 0,-1 0 0,1 0 0,0 0 0,-1 0 0,1 0 0,0 0 0,0 0 0,0 0 0,0 0 0,0-1 0,0 1 0,0 0 0,0-1 0,0 1 0,0-1 0,0 1 0,0-1 0,0 0 0,0 1 0,0-1 0,1 0 0,-1 0 0,0 0 0,0 1 0,0-1 0,3-1 0,43 1 0,-37 0 0,10-2 0,0-1 0,-1 0 0,1-2 0,-1 0 0,0-1 0,0-1 0,-1-1 0,29-16 0,-44 22 0,0 0 0,0 0 0,0 0 0,0 0 0,-1-1 0,1 1 0,-1-1 0,1 0 0,-1 0 0,0 0 0,0 0 0,0 0 0,-1 0 0,1-1 0,-1 1 0,1-1 0,-1 1 0,0-1 0,-1 1 0,1-1 0,-1 1 0,1-1 0,-1 0 0,0-5 0,-1 3 0,0 1 0,0-1 0,0 0 0,-1 0 0,0 0 0,0 1 0,0-1 0,-1 1 0,0 0 0,0 0 0,0 0 0,-1 0 0,0 0 0,-5-5 0,49 9 0,66 0-3657,-65-3-5146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5.119"/>
    </inkml:context>
    <inkml:brush xml:id="br0">
      <inkml:brushProperty name="width" value="0.025" units="cm"/>
      <inkml:brushProperty name="height" value="0.025" units="cm"/>
    </inkml:brush>
  </inkml:definitions>
  <inkml:trace contextRef="#ctx0" brushRef="#br0">41 253 10570,'-1'1'377,"-1"-1"-1,1 0 1,-1-1-1,0 1 1,1 0-1,-1 0 1,1-1-1,-1 1 1,0-1-1,1 1 1,-1-1-1,1 0 1,0 1-1,-1-1 1,1 0-1,-1 0 1,1 0-1,0 0 1,0 0-1,0 0 1,-2-3-1,2 2-76,0 0-1,0 0 0,0-1 1,0 1-1,0 0 0,1-1 1,-1 1-1,1 0 0,0-1 1,0 1-1,0-1 0,0-4 1,1 0 108,0-1-1,1 1 1,0 0 0,0-1-1,1 1 1,0 0 0,0 1 0,6-11-1,1 3 814,0 1-1,22-23 0,-29 34-1093,-1-1-1,1 1 1,-1-1 0,1 1-1,0 0 1,0 0 0,0 0-1,0 0 1,0 1 0,1-1-1,-1 1 1,0 0 0,1 0-1,-1 0 1,1 0 0,-1 1-1,1-1 1,-1 1 0,1 0-1,4 0 1,-6 1-125,-1 0-1,0-1 1,0 1 0,0 0-1,0-1 1,0 1 0,0 0-1,-1 0 1,1 0-1,0 0 1,0 0 0,0 0-1,-1 0 1,1 0 0,-1 0-1,1 0 1,-1 1 0,1-1-1,-1 0 1,0 0 0,1 0-1,-1 1 1,0 1 0,2 35-9,-2-29 6,-2 57 1,1 33 0,1-89 0,1-1 0,1 0 0,-1 0 0,1 0 0,1-1 0,-1 1 0,1 0 0,5 8 0,-7-15 0,0 0 0,0 0 0,1 0 0,-1 0 0,1 0 0,-1 0 0,1 0 0,0-1 0,-1 1 0,1 0 0,0-1 0,0 0 0,0 1 0,0-1 0,0 0 0,1 0 0,-1 0 0,0 0 0,0 0 0,1-1 0,4 1 0,-4-1 0,1 0 0,0 0 0,0-1 0,0 0 0,0 0 0,-1 0 0,1 0 0,-1 0 0,1-1 0,-1 0 0,1 1 0,4-5 0,3-2 0,0-1 0,0 0 0,-1-1 0,0 0 0,-1-1 0,11-15 0,-14 17 0,1-1 0,-1 0 0,-1 0 0,0 0 0,0 0 0,-1-1 0,-1 0 0,1 0 0,-2 0 0,0 0 0,0-1 0,-1 1 0,0-21 0,-2 30 0,0 0 0,0 0 0,0 0 0,0-1 0,0 1 0,0 0 0,-1 0 0,1 1 0,-1-1 0,0 0 0,1 0 0,-1 1 0,0-1 0,0 1 0,0-1 0,0 1 0,0 0 0,0 0 0,0 0 0,-1 0 0,1 0 0,0 1 0,-1-1 0,1 1 0,0-1 0,-1 1 0,1 0 0,-4 0 0,4 0 0,1-1 0,-1 1 0,0 0 0,0 0 0,0 0 0,1 0 0,-1 0 0,0 0 0,0 1 0,1-1 0,-1 1 0,0-1 0,0 1 0,1 0 0,-1-1 0,0 1 0,1 0 0,-1 0 0,1 0 0,0 0 0,-1 1 0,1-1 0,0 0 0,-1 0 0,1 1 0,0-1 0,0 1 0,0-1 0,0 1 0,1 0 0,-1-1 0,0 1 0,1 0 0,-1-1 0,1 1 0,-1 3 0,1-4-55,0 0 0,1 0-1,-1 0 1,0 0 0,1-1 0,-1 1-1,1 0 1,-1 0 0,1-1 0,-1 1-1,1 0 1,0-1 0,-1 1 0,1 0-1,0-1 1,0 1 0,-1-1 0,1 1-1,0-1 1,0 0 0,0 1 0,0-1-1,-1 0 1,1 0 0,0 1 0,0-1-1,0 0 1,0 0 0,0 0 0,0 0-1,1 0 1,39-1-3544,-30 1 2282,4-1-756,0-1-1,0-1 0,0 0 1,0-1-1,0 0 0,-1-1 1,0-1-1,17-9 0,26-17-1310,-39 15 9742,-18 17-6134,0-1 0,0 1 1,0 0-1,0 0 0,0-1 0,0 1 0,0 0 0,1 0 0,-1-1 0,0 1 1,0 0-1,0-1 0,0 1 0,0 0 0,0 0 0,0-1 0,0 1 0,0 0 0,-1 0 1,1-1-1,0 1 0,0 0 0,0 0 0,0-1 0,0 1 0,0 0 0,-1 0 1,1-1-1,0 1 0,0 0 0,0 0 0,0 0 0,-1-1 0,1 1 0,0 0 0,0 0 1,-1 0-1,1-1 0,-19 4 6964,4 9-8058,8-5 1220,2 1-1,-1 0 1,1-1-1,0 2 0,1-1 1,0 0-1,0 1 0,1 0 1,0 0-1,1 0 0,0 0 1,0 0-1,1 1 1,0-1-1,1 0 0,0 1 1,2 15-1,-2-24-327,1 1 0,0-1-1,0 1 1,0-1 0,0 1 0,1-1-1,-1 1 1,0-1 0,1 0 0,-1 0 0,1 0-1,-1 0 1,1 0 0,-1 0 0,1 0-1,0 0 1,-1 0 0,1-1 0,0 1-1,0-1 1,0 0 0,-1 1 0,1-1 0,0 0-1,0 0 1,0 0 0,0 0 0,0 0-1,-1-1 1,1 1 0,3-1 0,1 0 19,1 0 0,-1 0 0,0-1 0,1 0 0,-1 0 0,0-1 0,9-5 0,-8 4-41,-1 0 0,1-1 0,-1 0 0,0-1 0,-1 1 0,0-1 0,0 0 0,0 0 0,0-1 0,-1 1 0,0-1 0,-1 0 0,1 0 0,-1-1 0,-1 1 0,1-1 0,-1 1 0,0-1 0,-1 0 0,1-12 0,-2 19 0,0 1 0,0-1 0,0 0 0,0 0 0,0 1 0,-1-1 0,1 0 0,0 0 0,0 1 0,0-1 0,-1 0 0,1 1 0,0-1 0,-1 0 0,1 1 0,-1-1 0,1 0 0,0 1 0,-1-1 0,0 1 0,1-1 0,-1 1 0,1-1 0,-1 1 0,0-1 0,1 1 0,-1 0 0,0-1 0,1 1 0,-1 0 0,0 0 0,1-1 0,-1 1 0,0 0 0,0 0 0,1 0 0,-1 0 0,0 0 0,0 0 0,1 0 0,-1 0 0,0 0 0,0 0 0,1 1 0,-2-1 0,-1 1 0,0 0 0,0 0 0,1 0 0,-1 0 0,1 0 0,-1 0 0,1 1 0,-1-1 0,1 1 0,0-1 0,-3 4 0,3-3-11,0 0 0,1-1 0,-1 1 0,0 1-1,1-1 1,0 0 0,-1 0 0,1 1 0,0-1 0,0 0 0,0 1 0,1-1-1,-1 1 1,1-1 0,-1 1 0,1-1 0,0 1 0,0 0 0,0-1 0,0 5-1,1-6-17,0 0-1,0 1 1,1-1-1,-1 0 1,0 0-1,0 0 0,1 1 1,-1-1-1,0 0 1,1-1-1,-1 1 1,1 0-1,-1 0 0,1-1 1,0 1-1,-1-1 1,1 1-1,0-1 1,-1 0-1,1 1 0,0-1 1,-1 0-1,1 0 1,0 0-1,-1-1 1,1 1-1,0 0 1,-1-1-1,1 1 0,0-1 1,1 0-1,5-1-675,0-1-1,0 0 1,-1 0-1,0-1 0,1 1 1,-1-2-1,-1 1 1,1-1-1,7-6 0,3-4-3129,-1-1 0,17-21 0,-5 2-5796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5.463"/>
    </inkml:context>
    <inkml:brush xml:id="br0">
      <inkml:brushProperty name="width" value="0.025" units="cm"/>
      <inkml:brushProperty name="height" value="0.025" units="cm"/>
    </inkml:brush>
  </inkml:definitions>
  <inkml:trace contextRef="#ctx0" brushRef="#br0">67 0 11851,'0'0'8510,"-7"13"-5718,-7 15-969,-16 48 1,26-67-1523,1 0 0,1 0 0,0 0 0,0 1 0,1-1 0,0 1 0,0-1 0,1 1 0,1 0 1,0-1-1,3 17 0,-4-24-294,1 0 1,0 0-1,0 0 0,0 0 1,0 1-1,1-2 0,-1 1 1,0 0-1,1 0 0,-1 0 1,1-1-1,0 1 0,-1-1 1,1 1-1,0-1 1,0 0-1,0 1 0,0-1 1,0 0-1,0 0 0,0-1 1,1 1-1,-1 0 0,0-1 1,0 1-1,1-1 1,-1 0-1,0 0 0,1 0 1,3 0-1,-2-1 8,0 1-1,0-1 1,-1 0 0,1 0-1,-1 0 1,1-1 0,-1 1-1,1-1 1,-1 0 0,0 0-1,0 0 1,0 0 0,0 0 0,0-1-1,0 0 1,-1 1 0,1-1-1,2-4 1,9-19 35,-1 0 1,-1 0-1,-2-2 0,0 1 1,-2-1-1,6-35 0,-28 117 242,10-42-183,0 0 0,1 0 1,0 0-1,1 0 1,0 0-1,1 1 0,0-1 1,1 1-1,1-1 1,3 19-1,-3-28-142,0 0-1,1 0 1,0 0 0,-1 1-1,2-2 1,-1 1-1,0 0 1,0 0 0,1-1-1,-1 1 1,1-1 0,0 0-1,0 0 1,0 0 0,0 0-1,0 0 1,5 2-1,0-1-443,0 0 0,0-1 0,0 0 0,0 0 0,1 0 0,10 0 0,9-2-6794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018"/>
    </inkml:context>
    <inkml:brush xml:id="br0">
      <inkml:brushProperty name="width" value="0.025" units="cm"/>
      <inkml:brushProperty name="height" value="0.025" units="cm"/>
    </inkml:brush>
  </inkml:definitions>
  <inkml:trace contextRef="#ctx0" brushRef="#br0">1 25 6182,'0'0'23921,"1"9"-22848,4 28-685,-3 1 0,-2 50-1,2 50 41,-2-136-428,0-1 0,0 0 0,0 1 0,0-1 0,0 0 0,1 1 0,-1-1 0,0 0 0,1 0 0,-1 1 0,1-1 0,-1 0 0,1 0 0,-1 0 0,1 0 0,0 0 0,0 0 0,0 0 0,0 0 0,-1 0 0,3 2 0,-2-3 0,1 0 0,-1 0 0,0 0 0,0 0 0,0 0 0,0 0 0,0 0 0,0 0 0,0 0 0,0 0 0,0-1 0,0 1 0,0 0 0,0-1 0,0 1 0,0-1 0,0 1 0,0-1 0,0 1 0,1-2 0,4-3 0,1 0 0,-1-1 0,0 0 0,-1 0 0,8-10 0,22-38-59,-1-2 1,-4 0-1,36-91 0,-74 174-15865,-5-5 501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391"/>
    </inkml:context>
    <inkml:brush xml:id="br0">
      <inkml:brushProperty name="width" value="0.025" units="cm"/>
      <inkml:brushProperty name="height" value="0.025" units="cm"/>
    </inkml:brush>
  </inkml:definitions>
  <inkml:trace contextRef="#ctx0" brushRef="#br0">1 1 13549,'0'0'16399,"74"37"-16271,-44-32-224,2-2-1601,1-3-1955,-2 0-1408,-1 0-3012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6.719"/>
    </inkml:context>
    <inkml:brush xml:id="br0">
      <inkml:brushProperty name="width" value="0.025" units="cm"/>
      <inkml:brushProperty name="height" value="0.025" units="cm"/>
    </inkml:brush>
  </inkml:definitions>
  <inkml:trace contextRef="#ctx0" brushRef="#br0">78 13 17969,'0'0'3000,"-11"7"230,6-3-2782,1-2-150,-1 0-1,1 1 1,0 0 0,1-1-1,-1 1 1,0 1 0,1-1 0,0 0-1,0 1 1,0 0 0,0 0-1,0 0 1,1 0 0,-1 0-1,1 0 1,1 1 0,-1-1 0,0 1-1,1-1 1,-2 10 0,3-13-277,0-1 1,0 1 0,1 0-1,-1-1 1,0 1 0,0 0-1,0 0 1,0-1 0,1 1-1,-1 0 1,0-1 0,0 1-1,1 0 1,-1-1 0,1 1-1,-1-1 1,0 1 0,1 0-1,-1-1 1,1 1 0,0-1-1,-1 0 1,1 1 0,-1-1-1,1 1 1,0-1 0,-1 0-1,1 1 1,0-1 0,27 1 242,24-18 65,18-29-22,-55 35-301,1 0 0,0 1 0,0 0 0,20-7 0,-36 16-20,1 1 1,0-1-1,0 1 1,0-1-1,-1 1 1,1 0-1,0-1 1,0 1-1,0 0 1,0 0-1,0-1 0,0 1 1,0 0-1,0 0 1,0 0-1,0 0 1,-1 0-1,1 0 1,0 0-1,0 1 1,0-1-1,0 0 1,0 0-1,0 1 1,0-1-1,0 0 1,-1 1-1,1-1 1,0 1-1,0 0 1,-1-1-1,1 1 1,0-1-1,-1 1 1,1 0-1,0 0 0,-1-1 1,1 1-1,-1 0 1,1 0-1,0 1 1,0 4 7,-1-1 0,1 1 1,-1-1-1,0 1 0,-1 0 0,0 7 1,0-10 10,0 1 0,1-1 1,-1 1-1,1 0 0,0-1 0,0 1 1,1 0-1,-1-1 0,1 1 1,0 0-1,1 4 0,-1-7 7,0-1-1,0 1 1,0 0-1,0-1 1,0 1-1,0 0 1,0-1-1,0 1 1,0-1-1,0 0 1,0 1-1,0-1 1,0 0-1,1 0 1,-1 0-1,0 0 1,0 0-1,0 0 1,0 0-1,0 0 1,1 0-1,-1 0 1,0-1-1,0 1 1,0 0-1,0-1 1,0 1-1,0-1 1,0 1-1,0-1 1,1-1-1,35-22 350,-33 20-358,1 0-5,-1-1 1,2 1-1,-1 0 1,0 1-1,1-1 1,0 1 0,0 0-1,0 0 1,0 1-1,0 0 1,0 0-1,1 0 1,-1 1 0,11-1-1,-16 2-10,-1 1 0,1-1-1,0 0 1,0 1 0,-1-1 0,1 1 0,0-1-1,0 1 1,-1 0 0,1-1 0,-1 1-1,1 0 1,-1-1 0,1 1 0,-1 0-1,1-1 1,-1 1 0,1 0 0,-1 0-1,0 0 1,1 0 0,-1-1 0,0 1-1,0 0 1,0 0 0,0 0 0,0 0-1,0 1 1,0 32 37,0-24-20,-1 3 29,4 25 213,-3-37-243,1 0 1,-1 0-1,0-1 0,1 1 0,-1 0 1,1 0-1,0-1 0,-1 1 1,1 0-1,0-1 0,-1 1 0,1-1 1,0 1-1,-1-1 0,1 1 1,0-1-1,0 1 0,0-1 0,0 0 1,-1 1-1,1-1 0,0 0 0,0 0 1,0 0-1,0 0 0,0 0 1,0 0-1,0 0 0,-1 0 0,1 0 1,0 0-1,0 0 0,0 0 1,0-1-1,0 1 0,0 0 0,-1-1 1,3 0-1,5-3-53,0 0 1,0-1-1,0 0 1,0 0-1,-1-1 1,1 0-1,-1 0 1,8-10-1,-11 10-20,1 1 1,0-1-1,0 1 0,0 1 0,1-1 0,0 1 1,0 0-1,0 0 0,0 1 0,1-1 0,-1 2 1,1-1-1,0 1 0,0 0 0,7-2 1,-13 5-3,0-1 0,0 0 1,-1 1-1,1-1 1,0 0-1,-1 1 1,1-1-1,-1 1 1,1-1-1,0 1 1,-1 0-1,1-1 0,-1 1 1,0 0-1,1-1 1,-1 1-1,1 0 1,-1-1-1,0 1 1,0 0-1,1 0 0,-1-1 1,0 1-1,0 0 1,0 0-1,0-1 1,0 1-1,0 0 1,0 0-1,0 1 1,0 33-1533,-1-26 519,1-7 997,0-1-87,0-1 1,0 1-1,0-1 0,-1 1 0,1-1 1,0 1-1,0-1 0,0 1 0,0-1 1,0 1-1,0-1 0,0 1 0,1-1 1,-1 1-1,0-1 0,0 1 0,0-1 1,0 1-1,1-1 0,-1 1 0,0-1 1,0 1-1,1-1 0,-1 0 0,0 1 1,1-1-1,-1 1 0,1-1 0,-1 0 1,0 1-1,1-1 0,-1 0 0,1 0 1,-1 1-1,1-1 0,-1 0 0,1 0 1,-1 0-1,1 0 0,-1 1 0,1-1 1,-1 0-1,1 0 0,-1 0 0,1 0 1,-1 0-1,1 0 0,0-1 0,15 1-5890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298"/>
    </inkml:context>
    <inkml:brush xml:id="br0">
      <inkml:brushProperty name="width" value="0.025" units="cm"/>
      <inkml:brushProperty name="height" value="0.025" units="cm"/>
    </inkml:brush>
  </inkml:definitions>
  <inkml:trace contextRef="#ctx0" brushRef="#br0">157 91 1089,'1'-1'685,"0"0"1,0 0-1,0 0 0,-1 0 0,1-1 1,0 1-1,-1 0 0,1 0 0,-1 0 1,1-1-1,-1 1 0,0 0 1,1-1-1,-1 1 0,0-3 0,0 4-354,0 0 0,0-1 0,0 1 0,-1-1 0,1 1 0,0 0 0,0-1 0,-1 1 0,1 0 0,0-1 0,-1 1 0,1 0-1,0-1 1,-1 1 0,1 0 0,-1 0 0,1-1 0,0 1 0,-1 0 0,1 0 0,-1 0 0,1 0 0,-1-1 0,1 1 0,0 0 0,-1 0 0,1 0-1,-1 0 1,0 0 0,-20 4 6178,-1 6-6711,10-2 580,2 1-1,-1 0 1,1 0 0,1 1 0,0 0-1,-12 17 1,18-22-276,-1 0 0,1 0 0,0 0 0,1 0 0,-1 0 0,1 1 0,0 0 0,0-1-1,1 1 1,-1 0 0,1 0 0,1 0 0,-1-1 0,1 1 0,0 0 0,0 0 0,2 8 0,-1-11-102,1-1 0,0 1 0,-1-1 0,1 1 0,0-1 0,0 0 0,1 0 0,-1 0 0,0 0 0,1 0 0,-1-1 0,1 1 0,-1-1 0,1 1 0,0-1 0,-1 0 0,1 0 0,0 0 0,0 0 0,0-1 0,0 1 0,0-1 0,0 0 0,0 0 0,0 0 0,4-1 0,4 1 0,0 0 0,-1-1 0,1 0 0,-1-1 0,0 0 0,15-5 0,-16 3 0,-1 0 0,-1-1 0,1 0 0,0 0 0,-1-1 0,0 0 0,0 0 0,-1 0 0,0-1 0,0 0 0,0 0 0,-1-1 0,0 0 0,-1 0 0,0 0 0,0 0 0,0-1 0,-1 1 0,-1-1 0,1 0 0,-1 0 0,-1 0 0,0 0 0,0 0 0,0 0 0,-2 0 0,1 0 0,-4-18 0,4 24 0,-1 0 0,1 1 0,-1-1 0,0 0 0,0 1 0,0-1 0,0 1 0,-1 0 0,1-1 0,0 1 0,-1 0 0,0 0 0,0-1 0,0 1 0,0 1 0,0-1 0,0 0 0,0 0 0,0 1 0,-1-1 0,1 1 0,0 0 0,-1 0 0,0 0 0,1 0 0,-1 0 0,1 0 0,-1 1 0,0 0 0,0-1 0,1 1 0,-1 0 0,0 0 0,0 0 0,1 1 0,-1-1 0,0 0 0,1 1 0,-1 0 0,0 0 0,1 0 0,-1 0 0,1 0 0,-1 0 0,1 1 0,0-1 0,0 1 0,-1 0 0,1 0 0,0-1 0,0 1 0,1 0 0,-1 1 0,0-1 0,1 0 0,-1 0 0,1 1 0,0-1 0,0 1 0,0-1 0,0 1 0,0 0 0,0-1 0,1 1 0,-1 0 0,1-1 0,0 5 0,0-5-194,-1-1 0,1 1 0,0-1 0,0 1 0,0 0 0,0-1 0,0 1 0,0-1 0,1 1 0,-1 0 0,1-1 0,-1 1 0,1-1 0,-1 1 0,1-1 0,0 1 0,-1-1 0,1 0 0,2 3 0,-1-3-263,0 0-1,0 0 0,0 0 0,0 0 0,0 0 1,0 0-1,0-1 0,0 1 0,1-1 1,-1 1-1,0-1 0,0 0 0,0 0 1,3 0-1,21 0-6381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7.123"/>
    </inkml:context>
    <inkml:brush xml:id="br0">
      <inkml:brushProperty name="width" value="0.025" units="cm"/>
      <inkml:brushProperty name="height" value="0.025" units="cm"/>
    </inkml:brush>
  </inkml:definitions>
  <inkml:trace contextRef="#ctx0" brushRef="#br0">76 0 17072,'0'0'8723,"-8"12"-6353,1-3-2066,0-1-151,0 1 1,1 0-1,0 0 1,0 1 0,1 0-1,0 0 1,1 0-1,0 0 1,1 0-1,0 1 1,-1 11-1,4-22-150,0 1 0,0-1 0,0 1 0,0-1 0,0 0 0,0 1 0,0-1-1,0 1 1,0-1 0,0 0 0,0 1 0,0-1 0,0 0 0,1 1 0,-1-1 0,0 0-1,0 1 1,0-1 0,1 0 0,-1 1 0,0-1 0,1 0 0,-1 0 0,0 1 0,0-1-1,1 0 1,-1 0 0,0 0 0,1 1 0,-1-1 0,1 0 0,-1 0 0,0 0 0,1 0 0,-1 0-1,0 0 1,1 0 0,19-4 93,15-16 29,-29 15-137,2-2-126,0 0 0,0 1 0,0 0 0,1 0 0,0 1 0,0 0 1,1 0-1,-1 1 0,1 0 0,0 1 0,0 0 0,0 1 0,14-2 0,-24 4 127,1 0 0,0 1-1,0-1 1,0 0 0,-1 1-1,1-1 1,0 1 0,0-1-1,-1 1 1,1-1 0,0 1 0,-1 0-1,1-1 1,-1 1 0,1 0-1,-1-1 1,1 1 0,-1 0-1,1 0 1,-1-1 0,0 1 0,1 0-1,-1 0 1,0 0 0,0 0-1,1-1 1,-1 1 0,0 0-1,0 0 1,0 0 0,0 0 0,0 0-1,0-1 1,-1 3 0,-3 42 238,1-26 512,4-19-722,-1 1-1,0-1 1,1 1-1,-1-1 1,0 0-1,1 1 1,-1-1-1,1 0 1,-1 1-1,0-1 1,1 0-1,-1 1 1,1-1-1,-1 0 1,1 0 0,0 0-1,-1 1 1,1-1-1,-1 0 1,1 0-1,-1 0 1,1 0-1,-1 0 1,1 0-1,-1 0 1,1 0-1,0 0 1,-1 0-1,1 0 1,-1-1-1,1 1 1,-1 0-1,1 0 1,-1 0-1,1-1 1,-1 1-1,1 0 1,-1-1-1,1 1 1,0-1-1,23-11 12,17-14-72,44-26-617,-78 48 645,0 1 0,1 0 0,-1 0 0,1 1 0,-1 0 0,1 0 0,0 1 0,-1 0 0,15 0 0,-21 1 66,0 1 0,0 0-1,1 0 1,-1 0 0,0 0-1,0 0 1,0 0-1,0 0 1,0 0 0,0 0-1,-1 1 1,1-1 0,0 0-1,0 1 1,-1-1 0,1 0-1,-1 1 1,1-1 0,-1 1-1,0-1 1,0 0 0,1 1-1,-1-1 1,0 1 0,0-1-1,0 1 1,-1-1 0,1 1-1,0-1 1,-1 3 0,-7 49 1458,0-19-1677,7-18-3105,0-12-3468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8.401"/>
    </inkml:context>
    <inkml:brush xml:id="br0">
      <inkml:brushProperty name="width" value="0.025" units="cm"/>
      <inkml:brushProperty name="height" value="0.025" units="cm"/>
    </inkml:brush>
  </inkml:definitions>
  <inkml:trace contextRef="#ctx0" brushRef="#br0">8 81 6983,'0'0'19239,"-2"11"-17605,-4 33-76,6-43-1504,0 0-1,1 0 0,-1 1 1,0-1-1,0 0 0,0 0 0,1 1 1,-1-1-1,1 0 0,-1 0 1,1 0-1,-1 0 0,1 0 0,-1 0 1,1 0-1,0 0 0,0 0 1,0 0-1,-1 0 0,1 0 0,0 0 1,0-1-1,0 1 0,0 0 0,1-1 1,-1 1-1,0-1 0,0 1 1,0-1-1,0 1 0,1-1 0,-1 0 1,0 0-1,0 1 0,0-1 1,1 0-1,-1 0 0,0 0 0,0-1 1,2 1-1,2 0 38,0 0 0,0-1 1,0 1-1,0-1 0,-1 0 0,1-1 1,0 1-1,5-3 0,-5 0-77,0 0 1,0 0-1,0 0 1,-1 0-1,1-1 1,-1 0-1,0 1 1,0-2-1,-1 1 1,0 0-1,0-1 1,0 0-1,0 1 0,-1-1 1,0 0-1,0 0 1,-1-1-1,0 1 1,0 0-1,0 0 1,-1-1-1,0 1 1,0-11-1,-1 17-18,1-1 0,0 0 1,-1 0-1,1 0 0,-1 0 0,1 1 1,-1-1-1,1 0 0,-1 0 0,0 1 1,1-1-1,-1 1 0,0-1 0,0 0 1,1 1-1,-1-1 0,0 1 0,0 0 1,0-1-1,1 1 0,-1 0 0,0-1 1,0 1-1,0 0 0,0 0 0,0 0 1,0 0-1,0 0 0,0 0 0,0 0 1,1 0-1,-1 0 0,0 0 0,0 0 1,0 0-1,0 1 0,0-1 0,0 0 1,1 1-1,-1-1 0,0 1 0,-1 0 1,-2 1-32,1 0 0,-1 0 0,1 0 0,-1 1 0,1-1 0,0 1 1,0 0-1,-4 5 0,-1 3 12,1 1 0,1 0 0,0 1 0,1 0 0,0 0 0,1 0 0,0 0 0,1 1 0,0-1 0,2 1 0,-1 0 0,2 23 0,0-35 30,0-1 0,1 0-1,-1 0 1,0 0 0,1 0 0,-1 1 0,1-1 0,-1 0 0,1 0-1,0 0 1,-1 0 0,1 0 0,0 0 0,0 0 0,-1-1-1,1 1 1,0 0 0,0 0 0,0 0 0,0-1 0,0 1-1,0-1 1,0 1 0,1-1 0,-1 1 0,0-1 0,0 0 0,0 1-1,0-1 1,1 0 0,-1 0 0,0 0 0,0 0 0,1 0-1,-1 0 1,0 0 0,0 0 0,0-1 0,1 1 0,-1 0 0,0-1-1,1 0 1,5 0 66,0-2 0,0 1 0,0-1 0,0 1-1,11-8 1,23-20-29,26-17-36,-62 44-9,1 0 0,-1 0 0,1 0 0,0 1 0,0 0 1,0 0-1,0 1 0,0 0 0,11-2 0,-16 4 1,0-1 0,0 1 0,0-1 0,0 1 0,0-1 0,0 1 0,-1-1 0,1 1 0,0 0 0,0-1 0,-1 1 0,1 0 0,0 0 0,-1-1 0,1 1 0,-1 0 0,1 0 0,-1 0 0,1 0 0,-1 0 0,0 0 0,1 0 0,-1 0 0,0 0 0,0 0 0,0 0 0,0 0 0,0 0 0,0 0 0,0 1 0,0 42 0,0-34 0,0-8 0,-1-1 0,1 1 0,0 0 0,0-1 0,0 1 0,1-1 0,-1 1 0,0-1 0,0 1 0,1-1 0,-1 1 0,1-1 0,-1 1 0,1-1 0,0 0 0,0 1 0,-1-1 0,1 0 0,0 0 0,0 1 0,0-1 0,1 0 0,0 1 0,0-2 0,-1 1 0,1-1 0,-1 0 0,1 1 0,0-1 0,-1 0 0,1 0 0,0 0 0,-1 0 0,1-1 0,0 1 0,-1 0 0,1-1 0,-1 1 0,1-1 0,-1 0 0,1 1 0,1-2 0,11-6 0,0-2 0,0 1 0,19-19 0,-17 15 0,-14 11 0,0 0 0,-1 1 0,1-1 0,0 1 0,0 0 0,0 0 0,0-1 0,0 1 0,1 1 0,-1-1 0,0 0 0,0 0 0,1 1 0,-1 0 0,0-1 0,1 1 0,2 0 0,-4 1 0,0 0 0,0-1 0,0 1 0,0 0 0,0 0 0,0 0 0,0 1 0,0-1 0,0 0 0,0 0 0,-1 0 0,1 1 0,0-1 0,-1 0 0,1 1 0,-1-1 0,0 1 0,1-1 0,-1 0 0,0 1 0,0-1 0,0 1 0,0-1 0,0 1 0,0 2 0,0 3-5,0 0-1,0 0 1,1 1-1,1-1 1,-1 0-1,1 0 1,0 0-1,5 10 1,-6-15-4,1 0 0,-1 0 1,1 0-1,-1-1 1,1 1-1,0-1 1,0 1-1,-1-1 1,1 1-1,0-1 0,0 0 1,0 0-1,1 0 1,-1 0-1,0 0 1,0-1-1,0 1 0,1-1 1,-1 1-1,0-1 1,1 0-1,-1 0 1,0 0-1,1 0 0,-1 0 1,0 0-1,1-1 1,-1 1-1,0-1 1,4-1-1,1-1-455,0 0-1,0 0 0,0-1 1,0 1-1,-1-2 1,0 1-1,0-1 1,0 0-1,8-8 1,26-30-7249,-32 34 5129,11-17 11798,-16 21-8895,0 0-1,-1 0 1,0 0 0,1 0-1,-2 0 1,1-1 0,0 1-1,-1 0 1,0-1 0,-1 1-1,1-1 1,-1-8 0,0 14-290,0-1 1,-1 1-1,1 0 1,0-1 0,0 1-1,0-1 1,-1 1 0,1 0-1,0-1 1,-1 1 0,1-1-1,0 1 1,-1 0-1,1 0 1,0-1 0,-1 1-1,1 0 1,-1-1 0,1 1-1,0 0 1,-1 0-1,1 0 1,-1 0 0,1 0-1,-1-1 1,1 1 0,-1 0-1,1 0 1,-1 0 0,1 0-1,-1 0 1,1 0-1,-1 0 1,1 1 0,-1-1-1,1 0 1,0 0 0,-1 0-1,1 0 1,-1 1-1,1-1 1,-1 0 0,1 0-1,0 1 1,-1-1 0,1 0-1,-1 1 1,-20 14 181,18-10-199,0-1-1,0 1 1,0 0-1,1 0 1,0 0-1,0 0 1,0 0-1,0 1 1,1-1-1,0 0 1,0 1-1,0 7 1,1-11-9,0 0 0,0 0 0,0 0 0,1 0 0,-1 0 0,0-1 0,1 1 0,0 0 0,-1 0 0,1 0 1,0-1-1,0 1 0,0 0 0,0-1 0,0 1 0,1-1 0,-1 1 0,0-1 0,1 1 0,-1-1 0,1 0 1,-1 0-1,1 0 0,0 0 0,-1 0 0,1 0 0,0 0 0,0-1 0,0 1 0,-1-1 0,1 1 0,0-1 1,0 0-1,0 1 0,0-1 0,0 0 0,2-1 0,96-5-3,-78 3 0,0 1 0,1 1 0,30 2 0,-52-1 0,-1 1 0,1-1 0,0 0 0,0 1 0,0-1 0,-1 0 0,1 1 0,0-1 0,0 1 0,-1-1 0,1 1 0,0 0 0,-1-1 0,1 1 0,-1 0 0,1-1 0,-1 1 0,1 0 0,-1 0 0,1-1 0,-1 1 0,0 0 0,0 0 0,1 0 0,-1 1 0,0-1 0,-1-19 0,-10-48 0,8 55 0,1-1 0,0 0 0,0 0 0,1 0 0,1 0 0,1-19 0,-1 30 2,1 0 0,-1 1 0,1-1 1,0 0-1,-1 0 0,1 0 0,0 1 0,-1-1 0,1 1 1,0-1-1,0 0 0,0 1 0,0-1 0,-1 1 0,1 0 1,0-1-1,0 1 0,0 0 0,0-1 0,0 1 0,0 0 1,0 0-1,0 0 0,0 0 0,0 0 0,1 0 0,36 0-107,-26 1-104,5-1-431,40-1-7304,-15-3-4740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9.007"/>
    </inkml:context>
    <inkml:brush xml:id="br0">
      <inkml:brushProperty name="width" value="0.025" units="cm"/>
      <inkml:brushProperty name="height" value="0.025" units="cm"/>
    </inkml:brush>
  </inkml:definitions>
  <inkml:trace contextRef="#ctx0" brushRef="#br0">0 76 8456,'4'39'11260,"-2"1"-5067,6 59-2285,-6-91-3785,-1 0 1,2 0 0,-1-1-1,1 1 1,0-1 0,1 1-1,-1-1 1,2 0 0,8 12-1,-11-17-98,0 1-1,0-1 0,0 0 0,1 1 0,-1-1 0,1 0 0,0 0 0,-1-1 1,1 1-1,0-1 0,0 1 0,0-1 0,0 0 0,0 0 0,0 0 0,0 0 1,0-1-1,1 0 0,-1 1 0,0-1 0,0 0 0,1 0 0,-1-1 1,0 1-1,0-1 0,0 1 0,1-1 0,-1 0 0,0 0 0,0 0 0,0-1 1,-1 1-1,1-1 0,0 0 0,0 0 0,3-3 0,5-4 93,0 0 1,-1-1-1,0-1 0,0 0 0,-1 0 1,14-23-1,-7 3-117,-1-1 0,12-36 0,19-41 0,-33 93-1569,-5 21-2214,-3 27-4884,-5-22 1098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29.351"/>
    </inkml:context>
    <inkml:brush xml:id="br0">
      <inkml:brushProperty name="width" value="0.025" units="cm"/>
      <inkml:brushProperty name="height" value="0.025" units="cm"/>
    </inkml:brush>
  </inkml:definitions>
  <inkml:trace contextRef="#ctx0" brushRef="#br0">0 1 16688,'0'0'4644,"6"49"-1665,-1-22 288,7-1-1601,4-2-834,4-5-255,5-5-481,3-6-416,-1-7-1218,-2-1-3234,-7-5-6054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0.233"/>
    </inkml:context>
    <inkml:brush xml:id="br0">
      <inkml:brushProperty name="width" value="0.025" units="cm"/>
      <inkml:brushProperty name="height" value="0.025" units="cm"/>
    </inkml:brush>
  </inkml:definitions>
  <inkml:trace contextRef="#ctx0" brushRef="#br0">172 89 9033,'0'0'12929,"1"-9"-9731,0 3-2728,0 4-336,-1 1 1,1-1-1,-1 0 0,1 1 0,-1-1 1,0 0-1,0 1 0,0-1 1,0 0-1,0 0 0,0 1 0,0-1 1,0 0-1,-1 0 0,1 1 0,-1-1 1,1 0-1,-1 1 0,0-1 0,0 1 1,1-1-1,-1 1 0,0-1 1,0 1-1,-1 0 0,1-1 0,0 1 1,0 0-1,-1 0 0,1 0 0,0 0 1,-1 0-1,1 0 0,-1 0 0,0 0 1,1 1-1,-1-1 0,-3 0 1,0 0-103,0 1 0,0 0 0,0 0 0,-1 0 0,1 1 0,0-1 0,0 1 0,0 1 0,0-1 0,0 1 0,0 0 0,1 0 0,-1 0 0,0 1 0,1-1 0,0 1 0,0 0 0,0 0 0,0 1 0,0-1 0,0 1 0,1 0 0,-5 7 0,4-5-6,0 0 0,1 0-1,-1 1 1,2-1 0,-1 0 0,1 1 0,0 0-1,0-1 1,1 1 0,-1 0 0,2 0 0,-1 0 0,1 0-1,0 0 1,0 0 0,1 0 0,2 10 0,-3-16-19,1 0 0,-1 0 0,1 0 0,0 0 1,-1 0-1,1 0 0,0 0 0,0 0 0,0-1 0,-1 1 0,1 0 1,0 0-1,0-1 0,0 1 0,0 0 0,0-1 0,0 1 1,0-1-1,1 1 0,-1-1 0,0 0 0,0 1 0,0-1 1,0 0-1,1 0 0,-1 0 0,0 0 0,0 0 0,0 0 1,1 0-1,-1 0 0,0-1 0,0 1 0,0 0 0,0-1 1,2 0-1,2 0 29,0-1 0,1 0 0,-1 0 0,0 0 0,0 0 0,8-7 1,2-2-7,-1-2 1,-1 0 0,23-27-1,-31 34-27,0 0-1,0-1 0,-1 0 0,0 0 0,-1-1 1,1 1-1,-1-1 0,-1 1 0,0-1 1,0 0-1,2-12 0,-4 19-24,0 0 0,0 0 0,0 0 1,0 1-1,0-1 0,0 0 0,0 0 0,0 0 0,0 0 0,0 0 1,-1 0-1,1 0 0,0 0 0,-1 1 0,1-1 0,-1 0 0,1 0 1,-1 0-1,0 0 0,-12 1-1032,11 2 853,0-1 0,0 1 0,0 0 0,0-1 0,0 1 0,0 0 0,0 0 1,1 0-1,-1 0 0,0 0 0,-1 4 0,0 2-587,1 0 1,-1 1 0,1-1 0,1 1 0,-1-1-1,2 1 1,-1-1 0,1 1 0,0 0 0,1-1-1,0 1 1,4 15 0,-5-23 568,1 0 1,0 0-1,-1 0 0,1 0 1,0 0-1,0 0 0,-1 0 1,1 0-1,0 0 0,0 0 1,0-1-1,0 1 0,0 0 1,0-1-1,1 1 0,-1-1 1,0 1-1,0-1 0,0 1 1,0-1-1,3 1 0,-2-1 136,0-1-1,0 1 1,0 0 0,0-1-1,0 1 1,0-1-1,0 1 1,0-1-1,0 0 1,0 0-1,-1 0 1,3-2 0,4-3 618,0-1 0,0 0 0,-1 0 0,8-9 0,-12 12-251,2-1 108,7-10 1283,1 1 0,20-17-1,-31 29-1428,1 0 0,0 0 0,-1 0 0,1 0 0,0 0 0,0 0 0,0 1-1,0-1 1,0 1 0,0 0 0,0 0 0,0 0 0,1 1 0,-1-1 0,0 1 0,0-1 0,1 1-1,-1 0 1,0 0 0,1 1 0,4 0 0,-7 0-162,1 0 0,-1 1-1,1-1 1,-1 0 0,1 1 0,-1-1 0,0 1-1,1 0 1,-1-1 0,0 1 0,0 0 0,0 0-1,-1-1 1,1 1 0,0 0 0,-1 0 0,1 0-1,-1 0 1,1 4 0,3 43 663,-4-42-661,0 8 10,0-8 26,0 0-1,0 1 1,0-1 0,1 0-1,3 10 1,-4-16-108,0-1 1,0 1-1,1-1 0,-1 0 1,0 1-1,0-1 0,1 1 1,-1-1-1,0 0 0,0 1 1,1-1-1,-1 1 0,0-1 1,1 0-1,-1 0 0,0 1 1,1-1-1,-1 0 0,1 0 1,-1 1-1,1-1 0,-1 0 1,0 0-1,1 0 0,-1 0 1,1 0-1,-1 1 0,1-1 1,-1 0-1,1 0 0,-1 0 1,1-1-1,1 1 23,0-1 0,0 0 1,0 0-1,0-1 0,0 1 0,0 0 1,0-1-1,-1 1 0,1-1 0,0 0 1,1-2-1,16-20 255,32-34-105,-48 56-191,0-1 0,0 0 0,0 0 0,1 1-1,-1 0 1,1 0 0,-1 0 0,1 0-1,0 0 1,0 1 0,-1-1 0,1 1 0,0 0-1,7-1 1,-10 3-9,0 0 1,0 0-1,0-1 0,-1 1 0,1 0 1,0 0-1,-1 0 0,1 0 0,-1 0 1,1 0-1,-1 0 0,1 0 0,-1 0 0,1 0 1,-1 0-1,0 0 0,0 0 0,0 0 1,0 0-1,0 1 0,0-1 0,0 0 1,0 0-1,0 1 0,-1 41-1056,1-34 316,0 1-345,0 21-1340,0-30 2227,0 0 0,0 0 1,0-1-1,0 1 0,1 0 0,-1 0 0,0 0 1,0-1-1,1 1 0,-1 0 0,0-1 1,1 1-1,-1 0 0,1 0 0,-1-1 0,1 1 1,-1-1-1,1 1 0,-1 0 0,1-1 0,0 1 1,-1-1-1,1 0 0,0 1 0,-1-1 1,1 1-1,0-1 0,0 0 0,0 1 0,12-1-7417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0.748"/>
    </inkml:context>
    <inkml:brush xml:id="br0">
      <inkml:brushProperty name="width" value="0.025" units="cm"/>
      <inkml:brushProperty name="height" value="0.025" units="cm"/>
    </inkml:brush>
  </inkml:definitions>
  <inkml:trace contextRef="#ctx0" brushRef="#br0">41 0 12876,'0'0'15348,"-2"11"-13506,-8 45-1297,-15 118 924,23-149-1355,1 1 1,1-1-1,1 1 1,2-1-1,5 27 1,-8-51-115,0 1 0,0-1 0,0 1 0,0-1 0,0 1 0,1-1 0,-1 1 0,1-1 0,-1 0 0,1 1 0,-1-1 0,1 1 0,0-1 0,0 0 0,0 0 0,0 1 0,-1-1 0,2 0 0,-1 0 0,0 0 0,0 0 0,0 0 0,0 0 0,1 0 0,-1-1 0,0 1 0,1 0 0,-1-1 0,1 1 0,1 0 0,-2-2 0,1 0 0,0 0 0,0 0 0,0-1 0,-1 1 0,1 0 0,-1 0 0,1-1 0,-1 1 0,1-1 0,-1 0 0,0 1 0,0-1 0,0 0 0,0 0 0,0 0 0,0 1 0,0-1 0,-1 0 0,1 0 0,0-4 0,24-71 0,-38 87-2298,11-9 1761,1 0 0,-1-1-1,1 1 1,-1-1 0,0 0 0,1 1 0,-1-1 0,0 0 0,1 0-1,-1 0 1,0 0 0,1 0 0,-1-1 0,0 1 0,1 0 0,-3-2 0,-5-7-10551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1.465"/>
    </inkml:context>
    <inkml:brush xml:id="br0">
      <inkml:brushProperty name="width" value="0.025" units="cm"/>
      <inkml:brushProperty name="height" value="0.025" units="cm"/>
    </inkml:brush>
  </inkml:definitions>
  <inkml:trace contextRef="#ctx0" brushRef="#br0">1 260 12716,'0'0'19640,"8"-6"-19266,11-12-371,-1 0 1,-1-1 0,0-1 0,-2 0-1,0-1 1,-1-1 0,-1-1 0,-1 1-1,16-49 1,-28 90-3762,-10 22-3332,3-27-255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1.842"/>
    </inkml:context>
    <inkml:brush xml:id="br0">
      <inkml:brushProperty name="width" value="0.025" units="cm"/>
      <inkml:brushProperty name="height" value="0.025" units="cm"/>
    </inkml:brush>
  </inkml:definitions>
  <inkml:trace contextRef="#ctx0" brushRef="#br0">0 0 13549,'0'0'12684,"5"58"-11019,0-34-896,3 3-609,-1-3-64,4-3-64,2-1 0,-1-8-992,3-6-1379,2-6-1088,0 0-1249,-2-14-4965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3.272"/>
    </inkml:context>
    <inkml:brush xml:id="br0">
      <inkml:brushProperty name="width" value="0.025" units="cm"/>
      <inkml:brushProperty name="height" value="0.025" units="cm"/>
    </inkml:brush>
  </inkml:definitions>
  <inkml:trace contextRef="#ctx0" brushRef="#br0">59 38 15278,'0'0'3817,"-8"12"-464,4-5-2939,-28 46 2335,29-48-2411,1 0 1,0 0 0,0 0 0,1 1 0,-1-1-1,1 1 1,0-1 0,1 1 0,-1-1-1,1 1 1,1 7 0,-1-11-318,1-1 1,-1 0-1,1 0 0,-1 1 1,1-1-1,0 0 0,0 0 1,-1 0-1,1 0 0,0 1 1,0-1-1,0 0 0,0-1 0,0 1 1,0 0-1,0 0 0,0 0 1,1-1-1,-1 1 0,0 0 1,0-1-1,1 1 0,-1-1 1,0 0-1,1 1 0,-1-1 1,0 0-1,1 0 0,-1 0 0,0 0 1,1 0-1,-1 0 0,1 0 1,-1 0-1,0-1 0,1 1 1,-1-1-1,2 0 0,3 0 63,-1-1-1,1 1 0,-1-1 0,0 0 0,0-1 1,0 0-1,0 1 0,6-5 0,-5 1-27,1 0-1,-1 0 1,0 0-1,0 0 0,0-1 1,-1 0-1,0-1 1,-1 1-1,0-1 1,0 1-1,0-1 0,3-13 1,-7 20-206,-1 8-202,-9 25 301,6-23 113,1 0 0,1 0 0,-1 0 0,1 1-1,0 17 1,2-27-55,1 1-1,0 0 0,0 0 1,-1 0-1,1-1 0,0 1 0,0 0 1,0-1-1,0 1 0,0-1 1,0 1-1,0-1 0,0 0 0,0 1 1,0-1-1,0 0 0,0 0 1,1 1-1,-1-1 0,0 0 0,0 0 1,0 0-1,0-1 0,0 1 1,0 0-1,0 0 0,0-1 0,1 1 1,-1 0-1,2-2 0,39-8 13,-32 6-46,0 1-1,0 0 1,1 1 0,-1 0-1,1 1 1,0 0 0,14 1-1,-22 0 28,0 1 0,0-1-1,-1 1 1,1 0 0,0-1-1,0 1 1,-1 1 0,1-1-1,-1 0 1,1 1 0,-1-1-1,0 1 1,1 0 0,-1 0-1,0 0 1,0 0 0,0 0-1,0 0 1,-1 1 0,1-1-1,-1 0 1,1 1-1,-1-1 1,0 1 0,0 0-1,0-1 1,0 1 0,0 0-1,-1 0 1,1 0 0,-1 5-1,2 16 249,-1-4 232,2-37-220,4-139-260,31 146 0,-31 9 0,17-7 0,-14 5 0,-1 0 0,1 0 0,0 1 0,18-2 0,-26 4 0,0 0 0,0 0 0,0 0 0,-1 0 0,1 0 0,0 1 0,0-1 0,0 1 0,-1-1 0,1 1 0,0 0 0,-1-1 0,1 1 0,0 0 0,-1 0 0,1 0 0,-1 1 0,0-1 0,1 0 0,-1 0 0,0 1 0,0-1 0,0 1 0,1-1 0,-2 1 0,1-1 0,0 1 0,0 0 0,0-1 0,-1 1 0,1 3 0,3 16 0,-1 0 0,-2 1 0,0-1 0,-1 0 0,-1 0 0,-6 32 0,10-111 0,-3 45 0,0-1 0,1 1 0,0 0 0,4-14 0,-4 23 0,11-35 0,-12 39 0,0-1 0,0 1 0,0-1 0,1 1 0,-1-1 0,0 0 0,0 1 0,0-1 0,1 1 0,-1-1 0,0 1 0,1-1 0,-1 1 0,0 0 0,1-1 0,-1 1 0,0-1 0,1 1 0,-1 0 0,1-1 0,-1 1 0,1 0 0,-1-1 0,1 1 0,-1 0 0,1 0 0,-1 0 0,1-1 0,-1 1 0,1 0 0,-1 0 0,1 0 0,0 0 0,-1 0 0,1 0 0,-1 0 0,1 0 0,-1 0 0,1 0 0,-1 0 0,1 1 0,-1-1 0,1 0 0,0 0 0,-1 0 0,1 1 0,-1-1 0,0 0 0,1 1 0,-1-1 0,1 0 0,-1 1 0,1-1 0,-1 1 0,1 0 0,2 2 0,0 0 0,0 0 0,1 0 0,-1-1 0,1 1 0,-1-1 0,1 0 0,0 0 0,0-1 0,0 1 0,0-1 0,0 1 0,0-1 0,1 0 0,-1-1 0,0 1 0,0-1 0,1 0 0,-1 0 0,0 0 0,1-1 0,-1 1 0,0-1 0,0 0 0,0 0 0,1-1 0,-1 1 0,5-4 0,-5 3 0,1 0 0,-1 0 0,1 0 0,-1-1 0,0 0 0,0 0 0,0 0 0,0-1 0,0 1 0,-1-1 0,0 0 0,1 0 0,-1 0 0,-1 0 0,1 0 0,-1-1 0,0 1 0,0-1 0,0 0 0,0 1 0,-1-1 0,0 0 0,2-10 0,-3 14 0,0 1 0,0-1 0,-1 0 0,1 1 0,0-1 0,0 0 0,0 1 0,0-1 0,0 0 0,-1 1 0,1-1 0,0 0 0,-1 1 0,1-1 0,0 1 0,-1-1 0,1 0 0,-1 1 0,1-1 0,-1 1 0,1 0 0,-1-1 0,1 1 0,-1-1 0,1 1 0,-1 0 0,0-1 0,1 1 0,-1 0 0,0 0 0,1-1 0,-1 1 0,0 0 0,1 0 0,-1 0 0,0 0 0,1 0 0,-1 0 0,0 0 0,1 0 0,-1 0 0,0 0 0,1 0 0,-1 1 0,0-1 0,1 0 0,-1 0 0,0 1 0,1-1 0,-1 0 0,1 1 0,-2 0 0,-2 1 0,0 0 0,0 0 0,0 0 0,1 0 0,-1 1 0,1 0 0,-5 4 0,0 2 0,1 1 0,0 0 0,1 0 0,-9 19 0,13-24 0,0 0 0,0 0 0,0 0 0,1 1 0,0-1 0,0 1 0,0-1 0,1 1 0,0-1 0,0 1 0,0-1 0,2 9 0,-1-12 0,0 0 0,0-1 0,0 0 0,0 1 0,0-1 0,0 0 0,0 1 0,1-1 0,-1 0 0,0 0 0,1 0 0,-1 0 0,1 0 0,-1-1 0,1 1 0,0 0 0,-1-1 0,1 1 0,0-1 0,-1 1 0,1-1 0,0 0 0,0 0 0,-1 0 0,1 0 0,0 0 0,0 0 0,-1 0 0,3-1 0,4 0 0,1 0 0,-1 0 0,-1-1 0,1 0 0,9-4 0,46-31 0,-54 30 0,0 1 0,1 0 0,0 0 0,0 1 0,0 0 0,0 1 0,1 0 0,16-4 0,-26 9 0,0-1 0,0 1 0,0-1 0,0 1 0,0-1 0,0 1 0,0-1 0,-1 1 0,1 0 0,0-1 0,0 1 0,0 0 0,-1 0 0,1 0 0,0 0 0,-1 0 0,1-1 0,-1 1 0,1 0 0,-1 0 0,0 0 0,1 1 0,-1-1 0,0 0 0,0 0 0,0 0 0,1 0 0,-1 0 0,0 0 0,0 0 0,-1 0 0,1 2 0,-1 53 0,1-41 0,0-15 0,0 1 0,0 0 0,0-1 0,-1 1 0,1-1 0,1 1 0,-1-1 0,0 1 0,0-1 0,0 1 0,0 0 0,0-1 0,0 1 0,1-1 0,-1 1 0,0-1 0,0 1 0,1-1 0,-1 1 0,0-1 0,1 0 0,-1 1 0,0-1 0,1 1 0,-1-1 0,1 0 0,-1 1 0,1-1 0,-1 0 0,1 0 0,-1 1 0,1-1 0,19-5 0,16-21 0,-26 16 1,31-28-43,-38 36 23,0-1 1,0 1-1,0 0 0,0 1 1,0-1-1,0 0 1,0 1-1,0 0 0,1 0 1,-1 0-1,1 0 1,3 0-1,-5 3 492,-2 4-3295,1 6-6872,-1-12 9514,1 0 1,-1 0-1,1 0 1,0 0-1,-1 0 1,1 0-1,-1 0 1,1 0-1,-1-1 1,1 1-1,-1 0 1,1 0 0,-1 0-1,1-1 1,-1 1-1,1 0 1,-1 0-1,1-1 1,-1 1-1,0-1 1,1 1-1,-1 0 1,0-1-1,1 1 1,-1-1-1,0 1 1,1-1-1,-1 0 1,15-14 41,0 0 0,1 1 0,1 0 0,23-13 0,-29 21 1161,-1 1-1,0 0 1,19-5 0,-19 7 815,1 1 1,-1 0-1,1 0 1,15 1-1,-25 1-1795,-1 0 0,1 0 0,0 0 0,-1 0 0,1 1 0,-1-1 0,1 0 0,0 0 0,-1 0 0,1 1 0,-1-1 0,1 0 0,-1 1 0,1-1 0,-1 0 0,1 1 0,-1-1 0,1 1 0,-1-1 0,0 1 0,1-1 0,-1 1 0,0-1 0,1 1 0,-1-1 0,0 1 0,0 0 0,1-1 0,-1 2 0,2 25 1596,-13 25 370,8-41-2009,0-5 0,1 1 0,0 1 0,0-1 0,1 0 0,0 0 0,0 9 0,1-15 0,0 1 0,0-1 0,0 1 0,1-1 0,-1 1 0,1-1 0,-1 1 0,1-1 0,0 1 0,-1-1 0,1 0 0,0 0 0,0 1 0,0-1 0,0 0 0,0 0 0,0 0 0,0 0 0,0 0 0,1 0 0,-1 0 0,0 0 0,1-1 0,-1 1 0,0 0 0,1-1 0,-1 1 0,1-1 0,-1 1 0,1-1 0,-1 0 0,1 0 0,-1 0 0,4 0 0,-4 0-1,9 2-270,0-1 0,-1-1 1,1 0-1,-1 0 0,1 0 0,0-2 0,9-1 1,-19 3 91,0 0 0,0 0 0,-1 0 0,1-1 0,0 1 0,0 0 0,-1 0 0,1 0 0,0 0 0,0 0 0,0 0 1,-1-1-1,1 1 0,0 0 0,0 0 0,0 0 0,-1 0 0,1-1 0,0 1 0,0 0 0,0 0 0,0-1 0,0 1 0,0 0 0,-1 0 1,1-1-1,0 1 0,0 0 0,0 0 0,0-1 0,0 1 0,0 0 0,0 0 0,0-1 0,0 1 0,0 0 0,0 0 0,0-1 0,0 1 1,0 0-1,1 0 0,-1-1 0,0 1 0,0 0 0,0 0 0,0-1 0,0 1 0,0 0 0,1 0 0,-1 0 0,0-1 0,0 1 1,0 0-1,1 0 0,-1 0 0,0 0 0,0-1 0,0 1 0,1 0 0,-1 0 0,0 0 0,0 0 0,1 0 0,-1 0 0,0 0 0,0 0 1,1 0-1,-1 0 0,-18-6-6453,5 4 4165,-31-7-2268,-1-1 4597,2-6 4278,6-6 3960,36 22-7968,0-1-1,0 1 0,0-1 1,0 0-1,1 1 0,-1-1 1,0 0-1,0 1 0,1-1 1,-1 0-1,0 0 1,1 0-1,-1 1 0,1-1 1,-1 0-1,1 0 0,-1 0 1,1 0-1,0 0 0,0 0 1,-1 0-1,1 0 0,0 0 1,0 0-1,0 0 0,0 0 1,0-2-1,1 2 196,0-1 0,0 1 0,0 0 0,0-1-1,0 1 1,0 0 0,1 0 0,-1 0 0,0 0 0,0 0 0,1 0-1,-1 0 1,1 1 0,-1-1 0,3-1 0,9-2 1496,0 0 0,1 1-1,14-2 1,-25 4-1777,52-9-1008,-19 1-2849,-5-2-6214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017"/>
    </inkml:context>
    <inkml:brush xml:id="br0">
      <inkml:brushProperty name="width" value="0.025" units="cm"/>
      <inkml:brushProperty name="height" value="0.025" units="cm"/>
    </inkml:brush>
  </inkml:definitions>
  <inkml:trace contextRef="#ctx0" brushRef="#br0">82 5 18097,'-10'22'2521,"2"0"0,1 1-1,-5 26 1,-11 136-321,2-10-987,34-225-721,26-67 0,-10 35-441,-17 39 56,-7 23-186,1 0 0,1 0 0,1 0 0,14-25 0,-19 40 12,-1 1 1,2-1 0,-1 1-1,0 0 1,1 0 0,0 1-1,0-1 1,0 1-1,0-1 1,0 1 0,1 1-1,0-1 1,-1 0 0,1 1-1,0 0 1,0 0-1,0 1 1,0 0 0,1-1-1,-1 2 1,0-1 0,7 0-1,-9 1 56,-1 0 0,1 0 0,-1 0 0,1 0-1,0 0 1,-1 1 0,1-1 0,-1 1 0,1 0 0,-1 0 0,0 0 0,1 0-1,-1 0 1,0 0 0,4 3 0,-5-3 27,0 1-1,0-1 1,0 1 0,0-1-1,-1 1 1,1 0 0,0-1-1,-1 1 1,1 0 0,-1 0-1,0-1 1,1 1 0,-1 0-1,0 0 1,0 0-1,0-1 1,0 1 0,0 0-1,-1 0 1,1 0 0,-1-1-1,1 1 1,-2 3 0,-1 3 73,-1-1 0,0 0-1,0 0 1,-1 0 0,0 0 0,0-1 0,0 1 0,-1-1 0,0-1 0,-11 9 0,6-5 41,-1 0-1,0-1 1,0-1 0,-1 0-1,-16 7 1,27-13-195,1 0 1,-1-1-1,1 1 1,-1-1-1,1 1 1,-1-1-1,1 0 1,-1 1-1,1-1 1,-1 0-1,0 0 1,1 0-1,-1 0 1,1 0-1,-1 0 1,0-1-1,-2 0 1,4 1-37,0-1 0,-1 0 1,1 1-1,0-1 1,-1 1-1,1-1 0,0 0 1,0 1-1,0-1 0,-1 1 1,1-1-1,0 0 1,0 1-1,0-1 0,0 0 1,0 1-1,0-1 1,0 0-1,1 1 0,-1-1 1,0 1-1,0-1 1,0 0-1,1 1 0,-1-1 1,0 1-1,1-2 1,2-4-725,0 1 0,1-1 1,0 1-1,0 0 1,0 0-1,0 0 0,6-4 1,24-16-5961,5 0-4810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4:23.840"/>
    </inkml:context>
    <inkml:brush xml:id="br0">
      <inkml:brushProperty name="width" value="0.025" units="cm"/>
      <inkml:brushProperty name="height" value="0.025" units="cm"/>
    </inkml:brush>
  </inkml:definitions>
  <inkml:trace contextRef="#ctx0" brushRef="#br0">166 0 13485,'0'0'13976,"-5"12"-12652,-94 210 923,85-186-1900,2 0 0,2 1 0,1 0 0,-7 64 0,16-98-347,0 0 0,0 0 0,0 0 0,0 0 0,0 0 0,0-1 0,1 1 0,-1 0 0,1 0 0,0 0 0,0 0 0,0 0 0,0-1 0,1 1 0,-1-1 0,1 1 0,-1-1 0,1 1 0,2 1 0,-2-3 0,0 0 0,0 0 0,0 0 0,0 0 0,0 0 0,1-1 0,-1 1 0,0-1 0,0 0 0,0 1 0,1-1 0,-1 0 0,0 0 0,0-1 0,1 1 0,-1 0 0,0-1 0,0 1 0,1-1 0,-1 0 0,0 0 0,0 0 0,0 0 0,0 0 0,0 0 0,2-3 0,11-6 0,-1 0 0,-1-2 0,0 1 0,22-27 0,20-18 0,-55 55 0,1 1 0,-1 0 0,0 0 0,0 0 0,0 0 0,0-1 0,1 1 0,-1 0 0,0 0 0,0 0 0,0 0 0,1 0 0,-1-1 0,0 1 0,0 0 0,0 0 0,1 0 0,-1 0 0,0 0 0,0 0 0,1 0 0,-1 0 0,0 0 0,0 0 0,1 0 0,-1 0 0,0 0 0,0 0 0,1 0 0,-1 0 0,0 0 0,0 0 0,0 0 0,1 0 0,-1 1 0,0-1 0,0 0 0,1 0 0,-1 0 0,0 0 0,0 0 0,0 1 0,4 13 0,-6 20 0,2-32 0,-3 21 0,1-17 0,1 0 0,1 0 0,-1 0 0,1 1 0,0-1 0,0 0 0,1 1 0,1 5 0,-1-10 0,0 0 0,0-1 0,0 1 0,0-1 0,0 1 0,1-1 0,-1 0 0,0 1 0,1-1 0,-1 0 0,1 0 0,-1 0 0,1 0 0,0 0 0,-1 0 0,1 0 0,0-1 0,0 1 0,-1-1 0,1 1 0,0-1 0,0 0 0,0 0 0,0 1 0,-1-1 0,1-1 0,0 1 0,0 0 0,0 0 0,0-1 0,0 1 0,2-1 0,11-3 0,-1 0 0,1-1 0,-1 0 0,1-1 0,-2-1 0,1 0 0,21-16 0,-20 13 0,1 1 0,0 0 0,0 1 0,0 1 0,19-6 0,-34 13 0,-1 0 0,1-1 0,-1 1 0,1 0 0,-1 0 0,1 0 0,-1-1 0,1 1 0,-1 0 0,1 0 0,-1 0 0,1 0 0,-1 0 0,1 0 0,-1 0 0,1 0 0,-1 0 0,1 0 0,-1 1 0,1-1 0,-1 0 0,1 0 0,-1 0 0,1 1 0,-1-1 0,1 0 0,-1 0 0,1 1 0,-1-1 0,0 1 0,1-1 0,-1 0 0,0 1 0,1-1 0,-1 1 0,0-1 0,1 0 0,-1 1 0,0-1 0,0 1 0,1-1 0,-1 1 0,0-1 0,0 1 0,0-1 0,0 1 0,0-1 0,0 1 0,0 0 0,0-1 0,0 1 0,0-1 0,0 1 0,0-1 0,0 1 0,0-1 0,-1 1 0,1-1 0,0 1 0,0-1 0,-1 1 0,-17 38 0,14-31 0,4-7 0,-5 7 0,1 0 0,0 0 0,1 1 0,-1-1 0,2 1 0,-1 0 0,1 0 0,-1 13 0,3-22 0,0 1 0,0-1 0,0 0 0,0 1 0,0-1 0,0 0 0,0 1 0,1-1 0,-1 0 0,0 1 0,0-1 0,0 0 0,0 0 0,0 1 0,1-1 0,-1 0 0,0 1 0,0-1 0,1 0 0,-1 0 0,0 0 0,0 1 0,1-1 0,-1 0 0,0 0 0,1 0 0,-1 0 0,0 1 0,0-1 0,1 0 0,-1 0 0,0 0 0,1 0 0,-1 0 0,0 0 0,1 0 0,-1 0 0,0 0 0,1 0 0,20-5 0,17-14 0,26-24 0,-26 16 0,1 2 0,58-28 0,-96 53 0,0-1 0,0 0 0,0 1 0,0-1 0,0 1 0,0-1 0,0 1 0,0 0 0,1-1 0,-1 1 0,0 0 0,0 0 0,0 0 0,1 0 0,-1 0 0,0 0 0,0 0 0,0 0 0,0 1 0,1-1 0,0 1 0,-1 0 0,-1-1 0,0 1 0,1 0 0,-1 0 0,0 0 0,0-1 0,0 1 0,1 0 0,-1 0 0,0 0 0,0 0 0,0 0 0,0-1 0,-1 1 0,1 0 0,0 0 0,0 0 0,0 0 0,-1-1 0,1 1 0,0 0 0,-1 1 0,-36 63 0,23-41 0,1 16-376,14-21-1014,-1-18 1304,0-1 1,1 1-1,-1-1 0,0 0 0,1 1 0,-1-1 0,0 0 0,1 0 0,-1 1 0,1-1 0,-1 0 0,0 0 1,1 0-1,-1 1 0,1-1 0,-1 0 0,1 0 0,-1 0 0,1 0 0,-1 0 0,0 0 0,1 0 0,-1 0 1,1 0-1,-1 0 0,1 0 0,-1 0 0,1 0 0,-1 0 0,1 0 0,-1-1 0,0 1 0,1 0 0,0-1 0,12-6-11220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348"/>
    </inkml:context>
    <inkml:brush xml:id="br0">
      <inkml:brushProperty name="width" value="0.025" units="cm"/>
      <inkml:brushProperty name="height" value="0.025" units="cm"/>
    </inkml:brush>
  </inkml:definitions>
  <inkml:trace contextRef="#ctx0" brushRef="#br0">124 1 12876,'0'0'8419,"-10"6"-5536,-3 2-2176,0 1 1,1 0-1,0 1 1,-11 12-1,19-18-523,1 0-1,-1 0 1,1 0-1,-1 1 0,1-1 1,0 1-1,1 0 0,-1 0 1,1 0-1,0 0 0,0 0 1,1 1-1,0-1 1,-1 0-1,2 1 0,-1-1 1,1 7-1,0-11-169,1 1 0,0-1-1,-1 0 1,1 0 0,0 0-1,0-1 1,0 1 0,0 0 0,0 0-1,0 0 1,0-1 0,0 1 0,0 0-1,0-1 1,0 1 0,0-1 0,0 1-1,1-1 1,-1 0 0,0 0 0,0 1-1,0-1 1,1 0 0,-1 0 0,0 0-1,0 0 1,1 0 0,-1 0 0,0-1-1,0 1 1,2-1 0,43-8 160,-36 5-148,-1-1 0,1 0 1,-1 0-1,-1-1 0,1 0 0,-1-1 0,10-10 0,-13 13-8,-2 0-1,1 0 0,0-1 1,-1 1-1,0-1 0,0 0 0,0 0 1,-1 0-1,0 0 0,0 0 0,0 0 1,0-1-1,-1 1 0,0-1 0,1-7 1,-12 17-573,1 9 524,1 1 0,0 0 0,1 0 0,1 1 0,0 0 0,1 0 1,1 0-1,-5 28 0,8-40-94,1-1-1,-1 1 1,1-1-1,-1 1 1,1-1 0,0 1-1,0 0 1,0-1 0,0 1-1,0-1 1,1 1-1,-1-1 1,1 1 0,0-1-1,0 1 1,0-1 0,0 1-1,0-1 1,0 0-1,1 0 1,-1 0 0,3 3-1,-1-3-314,-1-1 0,1 0 0,0 0 0,0 0 0,0-1 0,0 1 0,0-1 0,-1 1 0,1-1 0,0 0 0,0 0 0,0 0 0,0-1 0,0 1 0,0-1 0,0 1 0,0-1 0,-1 0 0,1 0 0,4-3 0,35-17-7092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4.704"/>
    </inkml:context>
    <inkml:brush xml:id="br0">
      <inkml:brushProperty name="width" value="0.025" units="cm"/>
      <inkml:brushProperty name="height" value="0.025" units="cm"/>
    </inkml:brush>
  </inkml:definitions>
  <inkml:trace contextRef="#ctx0" brushRef="#br0">120 1 13805,'0'0'7810,"-11"9"-5141,0 0-2217,-4 2 742,0 1 0,1 0 0,0 1 0,-22 29 0,35-42-1185,1 0 0,0 1 0,0-1 0,-1 1 0,1-1-1,0 0 1,0 1 0,0-1 0,-1 0 0,1 1 0,0-1 0,0 1-1,0-1 1,0 0 0,0 1 0,0-1 0,0 1 0,0-1 0,0 1-1,0-1 1,0 0 0,0 1 0,0-1 0,0 1 0,0-1-1,1 1 1,-1-1 0,0 0 0,0 1 0,0-1 0,1 0 0,-1 1-1,0-1 1,1 1 0,17 5 36,36-7-646,-40 0 159,-5 1 134,7-1-579,0 1 0,0 1-1,24 3 1,-38-3 855,0-1 1,0 1-1,0-1 0,0 1 0,0 0 0,0-1 0,0 1 0,0 0 0,-1 0 1,1 1-1,0-1 0,-1 0 0,1 0 0,-1 1 0,3 2 0,-4-3 119,1 0 0,-1 1-1,1-1 1,-1 1-1,0-1 1,0 0 0,0 1-1,0-1 1,0 1 0,0-1-1,0 1 1,0-1-1,0 0 1,-1 1 0,1-1-1,0 1 1,-1-1 0,1 0-1,-1 1 1,0-1 0,1 0-1,-1 0 1,0 0-1,0 1 1,-1 0 0,-4 5 187,-1 0 1,0-1-1,0 0 1,0 0-1,0 0 0,-1-1 1,0 0-1,0 0 1,-1-1-1,1-1 1,-1 1-1,0-1 1,0 0-1,0-1 1,0 0-1,-18 1 0,27-3-413,-1 0 0,0 0 0,1-1 0,-1 1 0,0 0 0,1 0 0,-1 0 0,0-1 0,1 1 0,-1 0 0,0-1-1,1 1 1,-1-1 0,0 1 0,1 0 0,-1-1 0,1 0 0,-1 1 0,1-1 0,-1 1 0,1-1 0,0 1 0,-1-1-1,1 0 1,0 1 0,-1-1 0,1 0 0,0 1 0,0-1 0,0 0 0,0 0 0,-1 1 0,1-1 0,0 0 0,0 1-1,1-2 1,5-29-8557,10 10-6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5.090"/>
    </inkml:context>
    <inkml:brush xml:id="br0">
      <inkml:brushProperty name="width" value="0.025" units="cm"/>
      <inkml:brushProperty name="height" value="0.025" units="cm"/>
    </inkml:brush>
  </inkml:definitions>
  <inkml:trace contextRef="#ctx0" brushRef="#br0">171 1 17681,'0'0'2931,"-12"3"-54,-6 3-1724,1 1 1,-29 16 0,38-19-959,1 0-1,1 1 1,-1-1 0,0 2 0,1-1 0,0 1 0,1 0 0,-1 0 0,1 0 0,-7 12 0,11-17-210,1-1 0,0 0-1,0 0 1,-1 1 0,1-1-1,0 0 1,0 1 0,0-1-1,0 0 1,0 1 0,0-1-1,0 0 1,-1 1 0,1-1-1,0 0 1,0 1 0,0-1-1,0 1 1,0-1 0,1 0 0,-1 1-1,0-1 1,0 0 0,0 1-1,0-1 1,0 0 0,0 1-1,0-1 1,1 0 0,-1 0-1,0 1 1,0-1 0,1 0-1,-1 1 1,0-1 0,0 0-1,1 0 1,-1 0 0,0 1-1,0-1 1,1 0 0,0 0 0,20 2-337,25-12-336,-45 10 651,10-3-105,1 0 0,-1 1 0,0 0 0,1 1 0,0 0 0,-1 1 0,1 0 0,-1 1 0,23 4 0,-33-4 147,0-1 1,0 0-1,0 1 0,0-1 0,0 1 1,-1-1-1,1 1 0,0 0 0,0-1 0,-1 1 1,1 0-1,0-1 0,0 1 0,-1 0 1,1 0-1,-1-1 0,1 1 0,-1 0 0,1 0 1,-1 0-1,0 0 0,1 0 0,-1 0 1,0 0-1,0 0 0,0 0 0,1 1 0,-2 0 125,1 1-1,-1-1 0,1 0 1,-1 0-1,0 0 0,0 0 1,0 0-1,0 0 0,0 0 0,0 0 1,-3 3-1,-2 2 670,0 0-1,0-1 1,-1 0-1,-13 9 1,17-12-692,-5 2-13,1 1-1,-1-1 1,0 0 0,-1-1-1,1 0 1,-1 0 0,0-1-1,1 0 1,-2-1-1,-14 3 1,24-6-171,-1 1 1,0 0-1,1-1 0,-1 1 0,1-1 1,-1 1-1,1-1 0,0 1 1,-1-1-1,1 1 0,-1-1 0,1 0 1,0 1-1,0-1 0,-1 1 1,1-1-1,0 0 0,0 1 0,0-1 1,-1 0-1,1 1 0,0-1 0,0 0 1,0 1-1,0-1 0,0 0 1,0 1-1,1-1 0,-1 0 0,0 1 1,0-1-1,1 0 0,4-25-5489,6 6-2143,4 1-4575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5.507"/>
    </inkml:context>
    <inkml:brush xml:id="br0">
      <inkml:brushProperty name="width" value="0.025" units="cm"/>
      <inkml:brushProperty name="height" value="0.025" units="cm"/>
    </inkml:brush>
  </inkml:definitions>
  <inkml:trace contextRef="#ctx0" brushRef="#br0">70 107 20403,'0'0'7228,"9"-6"-6496,-4 2-669,31-24 86,-34 26-137,0 0 0,-1 0 0,1 0 0,-1-1 1,1 1-1,-1 0 0,0-1 0,0 1 0,0 0 0,0-1 0,0 1 0,-1-1 0,1 0 0,-1 1 0,1-1 0,-1 1 0,0-1 0,0 0 1,-1-3-1,1 5 27,0 0 0,-1 0 1,1 0-1,-1 0 0,0 0 1,1 1-1,-1-1 0,0 0 1,0 0-1,1 0 0,-1 0 1,0 1-1,0-1 0,0 0 1,0 1-1,0-1 1,0 1-1,0-1 0,0 1 1,0 0-1,0-1 0,0 1 1,0 0-1,0 0 0,0-1 1,-1 1-1,1 0 0,0 0 1,0 0-1,0 1 0,0-1 1,0 0-1,0 0 0,0 0 1,-1 1-1,1-1 0,0 1 1,0-1-1,-1 1 1,-3 1 78,0 0 0,0 0 0,0 0 0,0 0 1,0 1-1,0 0 0,-4 3 0,3 1-49,0 0-1,1 0 0,-1 0 0,1 1 0,1 0 0,0 0 1,-5 10-1,8-14-61,-1 0 1,1 0-1,-1 0 1,1 0 0,0 0-1,0 0 1,1 0-1,-1 1 1,1-1-1,0 0 1,0 0-1,1 0 1,-1 0-1,1 1 1,0-1-1,0 0 1,0 0-1,2 4 1,-1-6 0,0 0 1,0 0-1,0 0 1,1 0-1,-1-1 1,0 1-1,1-1 1,-1 1-1,1-1 0,-1 0 1,1 0-1,0 0 1,-1 0-1,1-1 1,0 1-1,0-1 0,0 0 1,-1 1-1,1-1 1,0-1-1,0 1 1,3-1-1,3 1 23,0-2 0,0 1 0,0-1-1,0-1 1,15-5 0,40-30 35,-51 29-65,0 1 1,1 0-1,0 1 1,0 0-1,20-6 1,-34 13-7,0 0 0,0 0-1,1 0 1,-1 0 0,0 0 0,0 1 0,1-1 0,-1 0 0,0 0 0,0 0 0,1 0 0,-1 0 0,0 0-1,0 0 1,1 0 0,-1 1 0,0-1 0,0 0 0,0 0 0,1 0 0,-1 0 0,0 1 0,0-1-1,0 0 1,0 0 0,0 1 0,1-1 0,-1 0 0,0 0 0,0 1 0,0-1 0,0 0 0,0 0 0,0 1-1,0-1 1,0 0 0,0 0 0,0 1 0,0-1 0,0 1 0,-1 18-35,-5 17 235,4-33-177,1 0 0,1 0 1,-1 1-1,0-1 0,1 0 0,0 0 0,-1 1 0,1-1 0,1 0 0,-1 0 0,0 1 0,2 4 0,-1-7-14,0 0 0,0 1 0,0-1 0,0 0 0,0 0 0,1 0 0,-1 0 0,0 0 0,1-1 0,-1 1 0,1 0 0,-1 0 0,1-1 0,-1 1 0,1-1 0,-1 0-1,1 1 1,-1-1 0,1 0 0,0 0 0,-1 0 0,1 0 0,-1 0 0,1 0 0,-1 0 0,4-1 0,6-2-4,1 1 0,-1-1 0,1-1 0,-1 0 0,0-1 0,-1 0 0,13-8 0,-15 8 0,0 0 0,0 1 0,0 0 0,1 0 0,0 1 0,-1 0 0,1 1 0,0-1 0,0 2 0,1-1 0,-1 1 0,16 1 0,-25 1 1,1-1 0,0 1-1,-1 0 1,1-1 0,0 1 0,-1 0 0,1 0 0,-1 0-1,1 0 1,-1 0 0,0 0 0,1-1 0,-1 1 0,0 0-1,0 0 1,0 0 0,1 0 0,-1 0 0,0 0 0,0 0-1,0 0 1,-1 0 0,1 0 0,0 0 0,0 0 0,0 0-1,-1 0 1,0 1 0,-7 29-121,-2-12-1195,1-8-3184,2-3-4357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6.660"/>
    </inkml:context>
    <inkml:brush xml:id="br0">
      <inkml:brushProperty name="width" value="0.025" units="cm"/>
      <inkml:brushProperty name="height" value="0.025" units="cm"/>
    </inkml:brush>
  </inkml:definitions>
  <inkml:trace contextRef="#ctx0" brushRef="#br0">238 10 17713,'0'0'4302,"-11"-2"-1889,9 1-2286,-4-1 78,-1 1 0,1 0 1,-1 0-1,1 0 0,-1 1 1,1 0-1,-1 0 0,1 1 0,-1 0 1,1 0-1,-1 0 0,1 1 1,0 0-1,0 0 0,-12 6 1,8-1-140,1 0 0,0 1 0,0 0 0,1 1 1,0 0-1,0 0 0,1 1 0,0 0 0,1 0 1,0 0-1,1 1 0,0 0 0,0 0 0,-4 19 1,9-30-67,0 1 1,1-1 0,-1 1 0,0-1 0,0 1-1,1-1 1,-1 1 0,0-1 0,0 0 0,1 1-1,-1-1 1,0 0 0,1 1 0,-1-1 0,1 0-1,-1 1 1,1-1 0,-1 0 0,0 0 0,1 1-1,-1-1 1,1 0 0,-1 0 0,1 0 0,-1 0-1,1 0 1,-1 0 0,1 0 0,-1 0 0,1 0-1,-1 0 1,1 0 0,-1 0 0,1 0 0,-1 0 0,1 0-1,-1 0 1,1-1 0,-1 1 0,1 0 0,0-1-1,32-7-103,-25 6 55,-3 0 45,1 1-1,0 0 1,0 0 0,-1 0-1,1 1 1,0 0 0,0 0-1,0 1 1,-1-1 0,1 1-1,0 1 1,0-1 0,-1 1-1,1 0 1,-1 0 0,0 1-1,1-1 1,-1 1-1,0 0 1,-1 1 0,1-1-1,0 1 1,-1 0 0,0 0-1,0 0 1,0 1 0,-1-1-1,1 1 1,-1 0 0,0 0-1,0 0 1,-1 1 0,0-1-1,0 0 1,0 1 0,0 0-1,-1-1 1,0 1-1,0 0 1,-1 0 0,1 0-1,-2 7 1,1-7 120,-1 0 0,0 1 0,-1-1 0,1 0 0,-1 0 0,0-1 0,-1 1 0,0 0 0,1-1 0,-2 1 0,1-1 0,-1 0 0,0 0 0,0 0 0,0-1 0,0 1 0,-9 5 0,6-4 57,0 0 0,-1-1 1,1-1-1,-1 1 0,0-1 0,0 0 0,0-1 0,-1 0 1,1 0-1,-1-1 0,-17 2 0,26-4-174,-1 0 0,1 1 0,-1-1 0,1 0 0,-1 0 0,1 0 0,-1 0 0,1 0 0,-1 0 0,1 0 0,-1 0 0,1-1 0,-1 1 0,0 0 0,1 0 0,-1 0 0,1 0 0,-1-1 0,1 1 0,0 0 0,-1-1 0,1 1 0,-1 0 0,1-1 0,-1 1 0,1 0 0,0-1 0,-1 1 0,1-1 0,0 1 0,0-1 0,-1 1 0,1-1 0,6-19 0,22-15 0,-3 17-245,1 2 0,31-15 0,-41 23 83,0 0-1,0-1 1,-1 0-1,0-1 1,-1-1-1,0 0 1,-1-1-1,0 0 1,18-25-1,-25 28 348,0 0 0,-1 0 0,-1-1-1,0 0 1,0 0 0,0-1-1,-2 1 1,1 0 0,0-13 0,-6 44-92,-10 81 215,13-91-294,-1-1 0,1 1 0,1-1 0,0 1 0,1-1-1,0 0 1,5 16 0,-7-24-45,1 0 1,0 0-1,0 0 0,0 0 1,0 0-1,0 0 0,0 0 0,0 0 1,1 0-1,-1 0 0,1 0 1,-1-1-1,1 1 0,0-1 1,-1 1-1,1-1 0,0 0 0,0 0 1,0 0-1,0 0 0,0 0 1,0 0-1,1 0 0,-1-1 1,0 1-1,0-1 0,1 1 0,-1-1 1,0 0-1,0 0 0,1 0 1,-1 0-1,0 0 0,0-1 1,1 1-1,-1-1 0,0 1 1,0-1-1,4-2 0,-1 1-210,0-1 0,-1 0 0,1 0 1,-1 0-1,1 0 0,-1-1 0,0 0 0,-1 1 0,1-2 0,0 1 0,-1 0 0,0-1 1,0 1-1,-1-1 0,5-9 0,1-20-6683,-3-4-3844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004"/>
    </inkml:context>
    <inkml:brush xml:id="br0">
      <inkml:brushProperty name="width" value="0.025" units="cm"/>
      <inkml:brushProperty name="height" value="0.025" units="cm"/>
    </inkml:brush>
  </inkml:definitions>
  <inkml:trace contextRef="#ctx0" brushRef="#br0">26 1 19026,'0'0'10442,"-26"50"-10602,47-41-1730,5-3-1409,-1 2-1538,3-6-3138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355"/>
    </inkml:context>
    <inkml:brush xml:id="br0">
      <inkml:brushProperty name="width" value="0.025" units="cm"/>
      <inkml:brushProperty name="height" value="0.025" units="cm"/>
    </inkml:brush>
  </inkml:definitions>
  <inkml:trace contextRef="#ctx0" brushRef="#br0">108 205 13132,'0'0'6657,"-6"12"-4137,-10 14-1663,-5 8 1248,-22 53 1,39-80-1914,1 1 0,0 0-1,0 0 1,0 0 0,2 1-1,-1-1 1,1 0 0,0 1-1,0-1 1,1 1-1,0-1 1,1 1 0,2 14-1,-2-22-187,0 0-1,0 1 0,0-1 1,0 0-1,0 0 0,0 1 1,0-1-1,0 0 0,0 0 1,0 0-1,0-1 0,1 1 1,-1 0-1,0 0 0,1-1 1,-1 1-1,1 0 0,-1-1 1,0 1-1,1-1 0,-1 0 1,1 0-1,-1 1 0,1-1 1,0 0-1,-1 0 0,1-1 1,-1 1-1,1 0 0,-1 0 1,1-1-1,1 0 0,3 0 13,-1-1 0,1 1-1,-1-1 1,1 0 0,-1-1-1,0 1 1,7-6-1,3-5 69,-1 1-1,-1-2 0,0 0 0,-1 0 1,-1-2-1,0 1 0,-1-1 0,-1-1 1,0 1-1,8-26 0,-7 16 124,-2-1 0,-1 0 0,-1 0 0,-2-1 0,-1 0 0,1-36 0,-4 59-303,-1 0 0,1 1 1,-1-1-1,1 0 0,-1 1 0,0-1 0,-1 1 0,1-1 0,-1 1 0,0 0 0,-3-6 0,4 9 73,0 0 0,0 0 0,0 0 0,0 0 1,-1 0-1,1 0 0,0 0 0,0 1 0,0-1 0,-1 0 0,1 1 0,-1-1 0,1 0 0,0 1 0,-1 0 0,1-1 0,-1 1 0,1 0 0,-1 0 0,1 0 0,-1 0 0,1 0 0,-1 0 0,1 0 0,0 0 0,-1 1 0,1-1 0,-1 1 0,1-1 0,0 1 0,-1-1 0,1 1 0,0 0 0,-1 0 0,1 0 0,0-1 0,0 1 0,0 0 0,0 0 1,-1 2-1,-12 9 148,1 0 0,1 0 0,0 1 0,1 1 0,1 0 0,0 1 0,0 0 0,2 0 0,0 1 0,1 0 0,-9 29 0,15-43-123,1-1 0,0 1 1,0 0-1,0 0 0,0 0 0,0 0 1,1 0-1,-1 0 0,1-1 1,-1 1-1,1 0 0,-1 0 1,1 0-1,0-1 0,0 1 0,0-1 1,0 1-1,0 0 0,0-1 1,1 0-1,-1 1 0,0-1 0,1 0 1,-1 0-1,1 1 0,-1-1 1,1 0-1,0 0 0,-1-1 1,1 1-1,0 0 0,2 0 0,10 3-136,-1 0-1,0-1 0,24 2 0,-6 0-234,-21-3 256,0 0 0,1 1 0,-1 1 0,0 0 0,-1 0 0,1 1 0,-1 0 0,0 0 0,0 1 0,16 14 0,-20-14 59,0 0-1,0 0 1,0 0-1,-1 0 1,1 1-1,-2 0 1,1 0-1,-1 0 1,0 0 0,-1 1-1,1-1 1,-1 1-1,-1-1 1,0 1-1,1 12 1,-1 24-3737,-1-33 1032,0 4-5206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7.993"/>
    </inkml:context>
    <inkml:brush xml:id="br0">
      <inkml:brushProperty name="width" value="0.025" units="cm"/>
      <inkml:brushProperty name="height" value="0.025" units="cm"/>
    </inkml:brush>
  </inkml:definitions>
  <inkml:trace contextRef="#ctx0" brushRef="#br0">138 347 7976,'0'0'11445,"6"-8"-7719,20-25 289,-25 32-3943,-1 0 0,1 1 0,-1-1 0,1 1 0,-1-1 0,0 0 1,1 1-1,-1-1 0,0 0 0,0 0 0,1 1 0,-1-1 0,0 0 0,0 0 0,0 0 1,0 1-1,0-1 0,0 0 0,0 0 0,0 1 0,0-1 0,0 0 0,0 0 1,-1 1-1,1-1 0,0 0 0,0 0 0,-1 1 0,1-1 0,-1 0 0,1 1 0,0-1 1,-1 0-1,1 1 0,-1-1 0,0 1 0,1-1 0,-1 1 0,1-1 0,-1 1 0,0-1 1,1 1-1,-1 0 0,0-1 0,0 1 0,1 0 0,-1 0 0,0-1 0,0 1 1,0 0-1,-37-4 1855,37 4-1927,-4 0 0,-1 1 0,0 0 0,0 0 0,1 0 0,-1 1 0,0 0 0,1 0 0,0 1 0,-1-1 0,1 1 0,0 0 0,0 1 0,1-1 0,-7 7 0,8-8 0,0 1 0,0 0 0,0 0 0,1 0 0,-1 0 0,1 1 0,0-1 0,0 1 0,0-1 0,1 1 0,-1 0 0,1-1 0,0 1 0,0 0 0,0 0 0,0 0 0,1 0 0,-1 0 0,1 0 0,0 0 0,0 0 0,1 4 0,0-7 0,-1 0 0,1 0 0,0 0 0,-1 0 0,1-1 0,0 1 0,-1 0 0,1 0 0,0-1 0,0 1 0,0-1 0,0 1 0,-1-1 0,1 1 0,0-1 0,0 1 0,0-1 0,0 0 0,0 1 0,0-1 0,0 0 0,0 0 0,0 0 0,0 0 0,0 0 0,0 0 0,0 0 0,0 0 0,0 0 0,0-1 0,0 1 0,0 0 0,2-1 0,35-12 0,-19 1 0,1 0 0,-2-1 0,0-1 0,0-1 0,-1-1 0,22-25 0,-16 13 0,-2 0 0,0-2 0,23-45 0,-39 66 0,-1 0 0,0 0 0,0 0 0,-1 0 0,0-1 0,-1 1 0,0-1 0,1-19 0,-3 29 0,0 0 0,0 0 0,0-1 0,0 1 0,0 0 0,0 0 0,0 0 0,0-1 0,0 1 0,0 0 0,0 0 0,0 0 0,0-1 0,0 1 0,0 0 0,0 0 0,0 0 0,0-1 0,0 1 0,-1 0 0,1 0 0,0 0 0,0 0 0,0-1 0,0 1 0,0 0 0,-1 0 0,1 0 0,0 0 0,0 0 0,0 0 0,-1 0 0,1 0 0,0-1 0,0 1 0,0 0 0,-1 0 0,1 0 0,0 0 0,0 0 0,0 0 0,-1 0 0,1 0 0,0 0 0,0 0 0,0 0 0,-1 0 0,1 1 0,0-1 0,0 0 0,0 0 0,-1 0 0,1 0 0,0 0 0,-11 8 0,5-2 0,0 2 0,0-1 0,1 1 0,0 0 0,1 0 0,0 0 0,-6 18 0,-19 71 0,22-70 0,-24 121 0,28-128 0,1 0 0,1 1 0,1-1 0,0 0 0,6 28 0,-6-46 3,0 0-1,0-1 1,1 1-1,-1-1 1,0 1-1,1-1 1,0 1-1,-1-1 1,1 1-1,0-1 1,0 1 0,-1-1-1,1 0 1,0 0-1,0 1 1,1-1-1,-1 0 1,0 0-1,0 0 1,1 0-1,-1 0 1,0 0-1,1-1 1,-1 1 0,1 0-1,-1-1 1,1 1-1,-1-1 1,1 1-1,-1-1 1,1 0-1,-1 0 1,1 0-1,0 0 1,-1 0 0,1 0-1,-1 0 1,1 0-1,0-1 1,-1 1-1,1 0 1,2-2-1,2 0-56,0-1-1,0 0 0,0 0 1,0 0-1,0-1 0,-1 0 0,0 0 1,1 0-1,3-5 0,34-49-5968,-22 15-3077,-7 9-4423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8.634"/>
    </inkml:context>
    <inkml:brush xml:id="br0">
      <inkml:brushProperty name="width" value="0.025" units="cm"/>
      <inkml:brushProperty name="height" value="0.025" units="cm"/>
    </inkml:brush>
  </inkml:definitions>
  <inkml:trace contextRef="#ctx0" brushRef="#br0">138 74 11691,'0'0'16565,"1"-10"-14051,1-30-1142,-2 39-1359,0 1 0,0-1 0,0 0 0,0 0 0,0 0 0,0 0-1,0 0 1,0 0 0,-1 0 0,1 1 0,0-1 0,-1 0 0,1 0 0,0 0-1,-1 1 1,1-1 0,-1 0 0,1 0 0,-1 1 0,0-1 0,1 0 0,-1 1-1,0-1 1,1 1 0,-1-1 0,0 1 0,0-1 0,1 1 0,-1-1-1,0 1 1,0 0 0,0-1 0,0 1 0,1 0 0,-1 0 0,0 0 0,0 0-1,0 0 1,0 0 0,0 0 0,-1 0 0,-1 0-5,0 1 1,0-1-1,0 1 1,0 0-1,0 0 0,0 0 1,0 1-1,1-1 1,-5 3-1,0 2-8,1 0 0,-1 0 0,1 1 0,0 0 0,1 0 0,0 1 0,0 0 0,1 0 0,0 0 0,0 0 0,-3 10 0,3-7 0,0 1 0,1 1 0,1-1 0,0 0 0,0 1 0,1-1 0,1 19 0,1-29 0,-1 0 0,0 0 0,1 0 0,-1 0 0,1-1 0,0 1 0,-1 0 0,1 0 0,0-1 0,0 1 0,0-1 0,0 1 0,0-1 0,1 1 0,-1-1 0,0 1 0,1-1 0,-1 0 0,1 0 0,-1 0 0,1 0 0,0 0 0,-1 0 0,1 0 0,0-1 0,0 1 0,0-1 0,-1 1 0,1-1 0,0 0 0,0 1 0,0-1 0,0 0 0,0 0 0,2-1 0,2 1 0,-1 0 0,0-1 0,0 0 0,1 0 0,-1 0 0,0-1 0,0 1 0,0-1 0,0 0 0,-1-1 0,10-5 0,-5 0 0,0 0 0,0-1 0,-1 0 0,-1 0 0,1-1 0,-2 0 0,1 0 0,-1 0 0,-1-1 0,0 0 0,0 0 0,-1-1 0,-1 1 0,1-1 0,-2 0 0,0 0 0,1-22 0,-6 33 0,-3 9 0,-4 11 0,3 0 0,1-1 0,0 1 0,2 0 0,0 0 0,1 1 0,0 23 0,3-42 0,0 0 0,0 0 0,0 0 0,0 0 0,0 0 0,0 0 0,0 0 0,0 0 0,1 0 0,-1 0 0,0 0 0,1 0 0,-1-1 0,1 1 0,-1 0 0,1 0 0,-1 0 0,1 0 0,-1-1 0,1 1 0,0 0 0,-1-1 0,1 1 0,0-1 0,0 1 0,0 0 0,-1-1 0,1 0 0,0 1 0,0-1 0,0 1 0,0-1 0,0 0 0,0 0 0,0 0 0,0 1 0,0-1 0,0 0 0,0 0 0,-1 0 0,1 0 0,0-1 0,0 1 0,0 0 0,0 0 0,0-1 0,0 1 0,0 0 0,0-1 0,0 1 0,-1-1 0,1 1 0,1-2 0,6-1 0,0-1 0,0-1 0,-1 1 0,13-11 0,31-32 0,-39 33 0,2 1 0,0 0 0,0 1 0,1 0 0,1 2 0,0 0 0,18-9 0,-34 19 0,0 0 0,1 0 0,-1 0 0,1 0 0,-1-1 0,1 1 0,-1 0 0,1 0 0,-1 0 0,0 0 0,1 0 0,-1 0 0,1 0 0,-1 0 0,1 0 0,-1 0 0,1 0 0,-1 1 0,1-1 0,-1 0 0,1 0 0,-1 0 0,0 0 0,1 1 0,-1-1 0,1 0 0,-1 1 0,0-1 0,1 0 0,-1 1 0,0-1 0,1 0 0,-1 1 0,0-1 0,0 0 0,1 1 0,-1-1 0,0 1 0,0-1 0,0 1 0,0-1 0,1 1 0,-1 30 0,-13 32 0,10-54 0,1 1 0,1-1 0,0 1 0,0 15 0,1-25 0,0 1 0,0-1 0,0 0 0,0 1 0,0-1 0,0 0 0,0 0 0,0 1 0,1-1 0,-1 0 0,0 1 0,0-1 0,0 0 0,1 0 0,-1 1 0,0-1 0,0 0 0,0 0 0,1 0 0,-1 1 0,0-1 0,1 0 0,-1 0 0,0 0 0,0 0 0,1 0 0,-1 0 0,0 1 0,1-1 0,-1 0 0,0 0 0,1 0 0,-1 0 0,0 0 0,1 0 0,-1 0 0,0 0 0,1 0 0,-1-1 0,0 1 0,0 0 0,1 0 0,-1 0 0,0 0 0,1 0 0,-1 0 0,0-1 0,1 1 0,16-8 0,-3-3 0,-1-1 0,23-24 0,-28 27 0,0 0 0,1 0 0,0 1 0,0 0 0,1 0 0,0 1 0,0 1 0,19-9 0,-29 15 0,0-1 0,1 1 0,-1 0 0,1 0 0,-1 0 0,0 0 0,1 0 0,-1 0 0,0 0 0,1 0 0,-1 0 0,0 0 0,1 0 0,-1 0 0,0 0 0,1 0 0,-1 1 0,0-1 0,1 0 0,-1 0 0,0 0 0,1 0 0,-1 1 0,0-1 0,1 0 0,-1 0 0,0 1 0,0-1 0,1 0 0,-1 0 0,0 1 0,0-1 0,0 0 0,1 1 0,-1-1 0,0 0 0,0 1 0,0-1 0,0 1 0,2 22 0,-9 22 0,3-29-745,0 1 1,1-1-1,-1 24 0,4-39 612,0-1-1,0 0 1,0 0-1,0 0 1,0 1 0,0-1-1,0 0 1,0 0-1,0 0 1,0 1 0,0-1-1,0 0 1,0 0-1,0 1 1,1-1-1,-1 0 1,0 0 0,0 0-1,0 0 1,0 1-1,0-1 1,0 0-1,0 0 1,1 0 0,-1 0-1,0 1 1,0-1-1,0 0 1,0 0-1,1 0 1,-1 0 0,0 0-1,0 0 1,0 0-1,1 0 1,-1 0-1,0 1 1,0-1 0,0 0-1,1 0 1,-1 0-1,0 0 1,0 0-1,0 0 1,1 0 0,-1 0-1,0-1 1,0 1-1,0 0 1,1 0-1,-1 0 1,0 0 0,0 0-1,0 0 1,1 0-1,-1-1 1,12-7-5496,3-9-3430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39.006"/>
    </inkml:context>
    <inkml:brush xml:id="br0">
      <inkml:brushProperty name="width" value="0.025" units="cm"/>
      <inkml:brushProperty name="height" value="0.025" units="cm"/>
    </inkml:brush>
  </inkml:definitions>
  <inkml:trace contextRef="#ctx0" brushRef="#br0">27 0 13132,'0'0'13154,"-1"8"-12156,-8 40-300,3-23 171,2 2 0,-3 32 0,7-58-850,0-1 0,0 1 0,0 0 0,0 0 0,0-1 0,0 1 0,0 0 0,0-1 0,0 1 0,1 0 0,-1-1 0,0 1 0,0 0 1,0-1-1,1 1 0,-1 0 0,0-1 0,1 1 0,-1-1 0,1 1 0,-1-1 0,1 1 0,-1-1 0,1 1 0,-1-1 0,1 1 0,-1-1 0,1 0 0,-1 1 0,1-1 0,0 0 0,-1 1 0,1-1 0,0 0 0,-1 0 0,2 1 1,1-2 7,-1 1 1,1 0 0,-1-1 0,1 1-1,0-1 1,-1 0 0,1 0 0,-1 0 0,0 0-1,3-1 1,50-36 142,-34 20-152,40-30 43,-57 45-60,0 0-1,1 0 1,-1 1 0,1-1-1,0 1 1,0 0-1,0 1 1,0-1-1,0 1 1,10-1-1,-14 5 62,0 0 1,0 0-1,0 0 0,0 0 0,-1 0 1,0 0-1,0 0 0,0 0 0,0 1 1,0-1-1,-1 4 0,1-5-8,-18 110 58,27-124-1098,-3 2-2859,2-13-6218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7.985"/>
    </inkml:context>
    <inkml:brush xml:id="br0">
      <inkml:brushProperty name="width" value="0.025" units="cm"/>
      <inkml:brushProperty name="height" value="0.025" units="cm"/>
    </inkml:brush>
  </inkml:definitions>
  <inkml:trace contextRef="#ctx0" brushRef="#br0">1 123 19218,'0'0'502,"8"-1"-667,0-1 155,0-1 0,-1 0 1,0 0-1,1 0 0,-1-1 1,0 0-1,-1-1 1,1 1-1,-1-1 0,0-1 1,0 1-1,0-1 1,-1 0-1,9-12 0,1-4-506,5 0 3141,-17 28-825,-5 20-472,1-21-1129,0 1 0,0 0 0,1 0-1,0-1 1,0 1 0,0 0 0,1 0 0,2 8-1,-3-13-192,0-1 0,0 1-1,1 0 1,-1-1-1,0 1 1,1 0 0,-1-1-1,1 1 1,-1 0-1,1-1 1,-1 1 0,1-1-1,-1 1 1,1-1-1,-1 1 1,1-1 0,0 0-1,-1 1 1,1-1-1,0 0 1,0 1 0,-1-1-1,1 0 1,0 0-1,-1 0 1,2 1 0,0-2-54,1 1 1,-1-1-1,0 1 1,0-1-1,0 0 1,1 1-1,-1-1 1,0 0 0,0-1-1,0 1 1,0 0-1,0 0 1,1-3-1,18-16-2626,-3-3-2670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0.964"/>
    </inkml:context>
    <inkml:brush xml:id="br0">
      <inkml:brushProperty name="width" value="0.025" units="cm"/>
      <inkml:brushProperty name="height" value="0.025" units="cm"/>
    </inkml:brush>
  </inkml:definitions>
  <inkml:trace contextRef="#ctx0" brushRef="#br0">225 147 5605,'0'0'20719,"-12"-5"-19278,6 3-1291,3 0-105,0 0 1,-1 1 0,1-1 0,-1 1 0,1 0 0,-1 0 0,1 0 0,-1 1 0,1-1 0,-1 1 0,0 0-1,1 0 1,-1 0 0,0 1 0,1-1 0,-1 1 0,1 0 0,-1 0 0,1 0 0,-1 0 0,1 0-1,0 1 1,-1 0 0,-2 2 0,-9 7 3,1 0-1,0 1 1,-19 23 0,28-29-41,1-1 0,0 1 0,0 0 0,0 0 0,1 0 0,0 1 0,0-1 0,1 1 0,0 0 0,0 0 0,0 0 0,0 9 0,1-15-9,1 0 0,0 0-1,0 0 1,0 0 0,0 0-1,0 0 1,1 0 0,-1 0-1,0 0 1,0 0 0,1 0 0,-1 0-1,0 0 1,1-1 0,-1 1-1,1 0 1,-1 0 0,1 0 0,-1-1-1,1 1 1,0 0 0,-1 0-1,1-1 1,0 1 0,0-1-1,-1 1 1,2 0 0,1 0 3,-1 0-1,0-1 1,1 1 0,-1-1 0,0 0-1,1 0 1,-1 1 0,1-1 0,-1-1-1,0 1 1,3-1 0,5-1 4,-1 0 0,1-1 0,-1 0 0,0-1 0,9-4 0,1-4-31,-1 0-1,0-1 0,-1-1 0,0-1 0,-1 0 0,16-21 0,-22 24 43,0-1 0,-1 0 0,0 0 0,-1-1 0,-1 0 1,0 0-1,-1 0 0,-1-1 0,6-23 0,-11 15 219,-7 16-115,6 7-127,-1 1 0,1-1 0,-1 1 0,1 0-1,-1 0 1,1 0 0,0 0 0,0 0 0,-1 0 0,1 0 0,0 0 0,0 0 0,0 1 0,0-1 0,0 1 0,0-1 0,1 0 0,-1 1-1,0-1 1,0 3 0,-6 11 6,1 1-1,1 0 1,0 0-1,1 0 1,0 1-1,2-1 1,0 1-1,1 0 1,1 20-1,-1-35 22,1 0 1,0 0-1,0-1 1,0 1-1,0 0 1,1 0-1,-1-1 1,0 1-1,1 0 1,-1-1-1,1 1 1,-1 0-1,1-1 1,0 1-1,0-1 1,0 1-1,0-1 1,0 1-1,0-1 1,0 0-1,0 1 1,1-1-1,-1 0 1,0 0-1,1 0 1,-1 0-1,1 0 1,-1 0-1,1-1 1,0 1-1,-1 0 1,1-1-1,0 1 1,-1-1-1,1 0 1,0 1-1,-1-1 1,1 0-1,0 0 1,0 0-1,-1 0 1,1-1-1,2 0 1,3 0 118,-1-1-1,1 0 1,-1 0 0,1 0-1,-1-1 1,0 0 0,0 0-1,0-1 1,-1 0 0,6-5-1,5-6-24,-1-1 0,-1 0 0,-1-1-1,0-1 1,11-21 0,-24 98-270,-3-41 169,1 0-1,0 0 1,2 0-1,0 0 1,5 31 0,-5-46-11,1 0 0,0 1 0,0-1 0,0 0 0,1 0 1,-1 0-1,1 0 0,-1 0 0,1 0 0,0 0 0,0 0 1,1-1-1,-1 1 0,1-1 0,4 4 0,-4-4-1,0-1-1,1 1 0,0-1 0,-1 0 1,1 0-1,0 0 0,-1 0 0,1-1 1,0 0-1,0 0 0,0 0 0,-1 0 1,1 0-1,0-1 0,0 1 0,-1-1 1,7-2-1,0-1-1,0-1 0,-1 1 0,1-2 0,-1 1 0,0-1 0,0-1 0,-1 1 0,1-2 0,-2 1 0,12-14 0,-5 5 0,-2 0 0,0-1 0,-1 0 0,16-34 0,-24 45 0,-1-1 0,0 1 0,0-1 0,-1 0 0,1 0 0,-1 0 0,0-10 0,-2 17 0,1-1 0,0 1 0,0 0 0,0 0 0,0-1 0,-1 1 0,1 0 0,0 0 0,0-1 0,-1 1 0,1 0 0,0 0 0,0-1 0,-1 1 0,1 0 0,0 0 0,-1 0 0,1 0 0,0 0 0,-1 0 0,1 0 0,0-1 0,-1 1 0,1 0 0,0 0 0,-1 0 0,1 0 0,0 0 0,-1 0 0,1 1 0,0-1 0,-1 0 0,1 0 0,0 0 0,-1 0 0,1 0 0,0 0 0,-1 0 0,1 1 0,0-1 0,0 0 0,-1 0 0,1 1 0,0-1 0,0 0 0,-1 0 0,1 1 0,-16 10 0,8-1 0,1 0 0,1 0 0,0 0 0,0 1 0,1 0 0,0 0 0,1 1 0,0-1 0,1 1 0,0 0 0,1 0 0,0 0 0,1 0 0,1 14 0,0-24 0,0-1 0,0 0 0,0 0 0,1 0 0,-1 0 0,0 0 0,1 1 0,-1-1 0,1 0 0,-1 0 0,1 0 0,-1 0 0,1 0 0,0 0 0,-1-1 0,1 1 0,0 0 0,0 0 0,0 0 0,0-1 0,0 1 0,0 0 0,0-1 0,2 2 0,0-1 0,0 0 0,0-1 0,0 1 0,0-1 0,0 1 0,1-1 0,-1 0 0,0 0 0,4 0 0,1-1 0,-1 0 0,1-1 0,-1 0 0,0 0 0,1 0 0,-1-1 0,8-4 0,13-19-2606,-26 23 1834,0 0 1,0 0-1,-1 0 1,1-1-1,-1 1 1,0-1-1,0 1 1,0-1-1,-1 1 1,1-1-1,-1 0 1,0-6-1,0-18-11223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1.303"/>
    </inkml:context>
    <inkml:brush xml:id="br0">
      <inkml:brushProperty name="width" value="0.025" units="cm"/>
      <inkml:brushProperty name="height" value="0.025" units="cm"/>
    </inkml:brush>
  </inkml:definitions>
  <inkml:trace contextRef="#ctx0" brushRef="#br0">42 49 18449,'0'0'9449,"-42"-49"-7655,53 49-1890,2 0-1826,-1 0-3779,2 0-11243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1.691"/>
    </inkml:context>
    <inkml:brush xml:id="br0">
      <inkml:brushProperty name="width" value="0.025" units="cm"/>
      <inkml:brushProperty name="height" value="0.025" units="cm"/>
    </inkml:brush>
  </inkml:definitions>
  <inkml:trace contextRef="#ctx0" brushRef="#br0">99 62 8008,'0'0'9016,"2"-9"-4297,1-4-3385,10-27 3562,-14 47-1799,-6 29-2126,-27 45-697,21-55-218,2 1 1,0 1-1,1 0 1,2 0-1,1 1 1,1 0-1,-2 41 1,8-68-56,0 0 0,0 0 0,0 0 0,1 0 0,-1 0 1,0 0-1,1 0 0,0 0 0,-1 0 0,1 0 0,0 0 0,0 0 0,0 0 0,0-1 0,0 1 1,1 0-1,-1-1 0,1 1 0,-1-1 0,1 1 0,2 1 0,0-1 1,0 0 1,0 0-1,0 0 1,0-1-1,0 1 0,1-1 1,-1 0-1,0-1 1,9 1-1,6 0-62,1-2 0,-1-1 0,35-7 0,-20 1-1616,0-1-1,44-20 1,14-16-9721,-52 20-908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034"/>
    </inkml:context>
    <inkml:brush xml:id="br0">
      <inkml:brushProperty name="width" value="0.025" units="cm"/>
      <inkml:brushProperty name="height" value="0.025" units="cm"/>
    </inkml:brush>
  </inkml:definitions>
  <inkml:trace contextRef="#ctx0" brushRef="#br0">164 46 12620,'-10'1'4580,"1"1"-3841,0 0 1,0 1-1,0 0 0,0 0 0,0 1 0,1 0 0,-1 1 1,-11 8-1,15-9-415,0 0 0,0 0-1,0 1 1,1-1 0,-1 1 0,1 0 0,0 0 0,0 1 0,1-1 0,0 1 0,0 0 0,0 0 0,0 0 0,1 0 0,-2 9-1,4-14-291,0 1-1,-1-1 1,1 1-1,0-1 0,0 1 1,0-1-1,0 1 0,0 0 1,1-1-1,-1 1 0,0-1 1,1 1-1,-1-1 0,1 0 1,0 1-1,-1-1 1,1 1-1,0-1 0,0 0 1,0 0-1,0 1 0,2 1 1,0-1 1,-1 0 0,1-1 0,0 1 1,-1-1-1,1 0 0,0 1 1,0-1-1,0 0 0,0-1 0,0 1 1,4 0-1,-1 0 112,-1-1-1,1 1 1,0-1-1,0-1 1,0 1-1,-1-1 1,1 0 0,0 0-1,-1-1 1,1 1-1,-1-1 1,9-5 0,-6 1-81,0-1 0,0-1 0,-1 1 0,-1-1 1,1 0-1,-1-1 0,0 0 0,8-18 1,-11 21-55,0-1 1,0 1 0,0-1 0,-1 0 0,0 1 0,0-1 0,-1 0 0,0-1 0,0 1 0,-1 0 0,0 0 0,0 0 0,-2-13 0,1 19-11,1 0 0,-1 0 0,0 0 0,1 0 0,-1 0 0,0 0 0,1 1 0,-1-1 0,0 0 0,0 0 0,0 0 0,0 1 0,0-1 0,0 0 0,0 1 0,0-1 0,0 1 0,0 0 0,0-1 0,-1 1 0,1 0 0,0-1 0,0 1 0,0 0 0,0 0 0,-1 0 0,1 0 0,0 0 0,0 0 0,0 1 0,0-1 0,-2 1 0,0-1 0,1 0 0,0 1 0,0-1 0,0 1 0,0 0 0,0 0 0,0 0 0,0 0 0,0 0 0,0 0 0,0 0 0,0 1 0,0-1 0,1 1 0,-4 2 0,4-2-87,0 0-1,0-1 1,0 1 0,0 0-1,0 0 1,1 0-1,-1 0 1,0 0 0,1-1-1,0 1 1,-1 0 0,1 0-1,0 0 1,0 0-1,0 0 1,0 0 0,0 0-1,1 0 1,-1 0 0,0 0-1,1 0 1,0 0-1,0 2 1,1-3-172,-1 1 1,1-1-1,-1 0 1,1 1-1,0-1 0,-1 0 1,1 0-1,0 0 0,0-1 1,0 1-1,-1 0 1,1-1-1,0 1 0,0-1 1,0 0-1,0 1 1,0-1-1,3 0 0,4 0-742,-1-1 0,0 0-1,1 0 1,-1 0 0,0-1-1,0 0 1,0-1 0,-1 0-1,16-7 1,10-14-5613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455"/>
    </inkml:context>
    <inkml:brush xml:id="br0">
      <inkml:brushProperty name="width" value="0.025" units="cm"/>
      <inkml:brushProperty name="height" value="0.025" units="cm"/>
    </inkml:brush>
  </inkml:definitions>
  <inkml:trace contextRef="#ctx0" brushRef="#br0">117 122 6438,'2'-12'4847,"6"-88"4309,-7 100-9041,-1 0 1,0-1-1,0 1 1,0 0 0,0-1-1,0 1 1,0 0-1,0-1 1,0 1-1,0 0 1,0-1-1,0 1 1,0 0 0,0-1-1,0 1 1,0 0-1,-1-1 1,1 1-1,0 0 1,0 0 0,0-1-1,0 1 1,0 0-1,-1 0 1,1-1-1,0 1 1,0 0 0,-1 0-1,1-1 1,0 1-1,0 0 1,-1 0-1,1 0 1,0 0 0,-1-1-1,-9 8 1713,-8 18-887,7-2-707,-45 102 2767,50-109-2692,1 0 0,1 0 0,0 0-1,1 1 1,1 0 0,-1 17 0,3-33-309,0 1 0,0 0 0,0-1 0,0 1 0,0-1 0,0 1 0,1-1 0,-1 1 0,1-1 0,-1 1 0,1-1 0,-1 1 0,1-1 0,0 1 0,0-1 0,-1 0 0,1 0 0,0 1 0,0-1 0,0 0 0,1 0 0,-1 0 0,0 0 0,0 0 0,1 0 0,-1 0 0,0-1 0,1 1 0,-1 0 0,1-1 0,-1 1 0,1-1 0,-1 1 0,1-1 0,-1 0 0,1 0 0,-1 0 0,1 0 0,-1 0 0,1 0 0,0 0 0,-1 0 0,1 0 0,-1-1 0,3 0 0,5-1 0,-1 0 0,1-1 0,-1 0 0,0-1 0,0 1 0,14-10 0,6-10 0,-23 17 0,1 1 0,-1 0 0,1 1 0,0-1 0,0 1 0,1 1 0,-1-1 0,1 1 0,13-5 0,-20 9 0,1-1 0,0 0 0,-1 1 0,1-1 0,-1 0 0,1 1 0,-1-1 0,1 1 0,-1-1 0,1 1 0,-1-1 0,0 1 0,1 0 0,-1-1 0,0 1 0,1-1 0,-1 1 0,0 0 0,0-1 0,0 1 0,1 0 0,-1-1 0,0 1 0,0 0 0,0-1 0,0 1 0,0 0 0,0-1 0,-1 2 0,1 29 0,0-24 0,0 6 0,-1-7 0,1 0 0,0 0 0,1 0 0,-1 0 0,1 0 0,0 0 0,2 6 0,-2-11 0,-1 0 0,1 1 0,0-1 0,0 0 0,0 0 0,0 0 0,0 0 0,0 0 0,0-1 0,0 1 0,0 0 0,0 0 0,0-1 0,1 1 0,-1 0 0,0-1 0,0 1 0,1-1 0,-1 0 0,0 1 0,1-1 0,-1 0 0,0 0 0,1 0 0,-1 0 0,0 0 0,1 0 0,-1 0 0,0-1 0,1 1 0,-1 0 0,0-1 0,1 1 0,-1-1 0,0 1 0,0-1 0,3-1 0,45-27 0,-45 25 0,1 0 0,0 1 0,0-1 0,1 1 0,-1 0 0,1 1 0,-1 0 0,1-1 0,0 2 0,0-1 0,0 1 0,11-2 0,-16 3 0,0 1 0,1-1 0,-1 0 0,0 1 0,0-1 0,0 1 0,0 0 0,0-1 0,0 1 0,0 0 0,0-1 0,0 1 0,-1 0 0,1 0 0,0 0 0,0 0 0,-1 0 0,1 0 0,0 0 0,-1 0 0,1 0 0,-1 0 0,0 0 0,1 0 0,-1 0 0,0 1 0,1-1 0,-1 0 0,0 0 0,0 3 0,2 45 0,-2-37 0,-1-10 0,1 0 0,0 0 0,0 0 0,0 0 0,0 0 0,0-1 0,1 1 0,-1 0 0,1 0 0,-1 0 0,1 0 0,0 0 0,-1 0 0,1-1 0,0 1 0,0 0 0,0-1 0,1 1 0,-1-1 0,0 1 0,0-1 0,1 1 0,-1-1 0,1 0 0,0 0 0,1 2 0,0-3 0,0 0 0,-1 0 0,1 1 0,0-2 0,-1 1 0,1 0 0,-1-1 0,1 1 0,0-1 0,-1 0 0,1 1 0,-1-1 0,0 0 0,1-1 0,-1 1 0,0 0 0,1-1 0,-1 1 0,0-1 0,2-2 0,3-1 0,0-2 0,1 0 0,0 1 0,0 0 0,1 0 0,-1 1 0,1 0 0,0 0 0,1 1 0,-1 1 0,1-1 0,0 1 0,18-2 0,-28 5 0,1 0 0,0 0 0,-1 0 0,1 1 0,-1-1 0,1 0 0,-1 0 0,1 1 0,0-1 0,-1 0 0,1 1 0,-1-1 0,1 0 0,-1 1 0,0-1 0,1 1 0,-1-1 0,1 1 0,-1-1 0,0 1 0,1-1 0,-1 1 0,0-1 0,0 1 0,1-1 0,-1 1 0,0 0 0,0-1 0,0 1 0,3 28 0,-4-21 0,1-1 0,-1 0 0,-1 1 0,1-1 0,-4 9 0,5-16-93,-1 0-1,1 1 1,0-1-1,0 0 1,-1 0-1,1 1 1,0-1-1,-1 0 1,1 0-1,0 1 1,-1-1-1,1 0 1,-1 0-1,1 0 1,0 0-1,-1 0 1,1 1-1,-1-1 1,1 0-1,0 0 1,-1 0-1,1 0 1,-1 0-1,1 0 1,-1 0 0,1-1-1,0 1 1,-1 0-1,1 0 1,-1 0-1,1 0 1,0 0-1,-1-1 1,1 1-1,0 0 1,-1 0-1,1-1 1,0 1-1,-1 0 1,1 0-1,0-1 1,-1 1-1,1-1 1,-15-14-8565,14 14 7789,-18-20-10635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2.782"/>
    </inkml:context>
    <inkml:brush xml:id="br0">
      <inkml:brushProperty name="width" value="0.025" units="cm"/>
      <inkml:brushProperty name="height" value="0.025" units="cm"/>
    </inkml:brush>
  </inkml:definitions>
  <inkml:trace contextRef="#ctx0" brushRef="#br0">0 45 16239,'0'0'5766,"62"-44"-18418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3.136"/>
    </inkml:context>
    <inkml:brush xml:id="br0">
      <inkml:brushProperty name="width" value="0.025" units="cm"/>
      <inkml:brushProperty name="height" value="0.025" units="cm"/>
    </inkml:brush>
  </inkml:definitions>
  <inkml:trace contextRef="#ctx0" brushRef="#br0">0 83 20083,'0'0'11050,"12"5"-10542,-1-1-471,1 0 0,-1-1 1,1 0-1,0-1 0,0 0 1,0-1-1,12 0 0,-20 0-27,-1-1-1,1 0 0,-1 0 1,0-1-1,1 1 0,-1-1 1,0 0-1,1 1 0,-1-2 1,0 1-1,0 0 0,0 0 1,0-1-1,0 0 0,0 0 1,0 0-1,0 0 1,-1 0-1,1 0 0,-1-1 1,0 1-1,0-1 0,1 1 1,-2-1-1,1 0 0,0 0 1,0 0-1,-1 0 0,0 0 1,0 0-1,0-1 0,0 1 1,0 0-1,0-1 1,-1-3-1,1 6-3,-1 0 0,0 0 0,0 0 0,0 0 0,0-1 0,0 1 0,0 0-1,0 0 1,0 0 0,0-1 0,-1 1 0,1 0 0,0 0 0,-1 0 0,1 0 0,-1 0 0,1-1 0,-1 1 0,1 0 0,-1 0 0,0 1 0,0-1 0,0 0 0,1 0 0,-1 0 0,0 0 0,0 1 0,0-1-1,0 0 1,0 1 0,0-1 0,0 1 0,-1-1 0,1 1 0,0-1 0,0 1 0,0 0 0,0 0 0,-1 0 0,1-1 0,0 1 0,0 0 0,0 1 0,-1-1 0,1 0 0,0 0 0,-2 1-1,-3 0 16,1 0 0,0 1-1,-1 0 1,1 0-1,0 0 1,0 0-1,0 1 1,0 0-1,-7 5 1,5-2-21,0-1 0,0 1 0,1 1 0,0-1 0,0 1 0,1 0 0,0 0 0,0 1 0,1-1 0,0 1 0,0 0 0,0 0 0,1 1 0,1-1 0,-1 1 0,1-1 0,-1 18 0,3-24-93,1 1 1,0 0-1,-1-1 0,1 1 0,0-1 1,0 0-1,1 1 0,-1-1 0,0 0 1,1 1-1,-1-1 0,1 0 0,0 0 1,0 0-1,0-1 0,0 1 1,0 0-1,0-1 0,0 1 0,0-1 1,1 0-1,-1 0 0,1 0 0,-1 0 1,1 0-1,-1 0 0,1-1 0,-1 1 1,1-1-1,3 1 0,9 1-2071,1 0 0,-1-1 0,29-2 0,-11-3-12153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3.993"/>
    </inkml:context>
    <inkml:brush xml:id="br0">
      <inkml:brushProperty name="width" value="0.025" units="cm"/>
      <inkml:brushProperty name="height" value="0.025" units="cm"/>
    </inkml:brush>
  </inkml:definitions>
  <inkml:trace contextRef="#ctx0" brushRef="#br0">38 0 10218,'0'0'12945,"-4"12"-10553,-4 13-1481,1-1 0,1 2 0,1-1 0,2 1 0,-1 48 0,4-72-906,0 0 0,0 0-1,0-1 1,0 1 0,1 0-1,-1 0 1,1 0 0,-1-1 0,1 1-1,0 0 1,0-1 0,0 1-1,0-1 1,0 1 0,0-1-1,0 1 1,0-1 0,0 0-1,1 0 1,-1 1 0,1-1-1,-1 0 1,3 1 0,-1-1 9,0 0 0,0 0 1,1-1-1,-1 1 0,0-1 1,0 0-1,0 0 0,0 0 0,0 0 1,0-1-1,0 1 0,6-2 1,1-1 113,0-1 0,1 0 0,-1-1 0,-1 0 1,1 0-1,16-13 0,-2-4 117,38-45 0,-20 20-185,-42 46-60,0 1 0,0-1 0,1 1 0,-1-1 0,0 1 0,1 0 0,-1-1 0,1 1 0,-1 0 0,0-1 0,1 1 0,-1 0 0,1-1 0,-1 1 0,1 0 0,-1 0 0,1-1 0,-1 1 0,1 0 0,-1 0 0,1 0 0,-1 0 0,1 0 0,-1 0 0,1 0 0,0 0 0,-1 0 0,1 0 0,-1 0 0,1 0 0,0 0 0,5 17 0,-5 37 0,-2-42 0,1 5 0,-1-9 0,1 1 0,0 0 0,1-1 0,0 1 0,0 0 0,3 11 0,-3-19 0,-1 0 0,1 0 0,-1-1 0,0 1 0,1 0 0,0 0 0,-1 0 0,1 0 0,-1-1 0,1 1 0,0 0 0,0 0 0,-1-1 0,1 1 0,0-1 0,0 1 0,0-1 0,0 1 0,0-1 0,0 1 0,0-1 0,0 0 0,1 1 0,1-1 0,-1-1 0,1 1 0,0 0 0,-1-1 0,1 0 0,-1 1 0,1-1 0,-1 0 0,1 0 0,-1 0 0,0-1 0,0 1 0,4-3 0,10-9 0,-1 1 0,-1-2 0,14-15 0,-17 17 0,0 0 0,0 1 0,1 0 0,1 1 0,20-13 0,-33 23 0,1 0 0,-1-1 0,0 1 0,1 0 0,-1 0 0,1 0 0,-1-1 0,0 1 0,1 0 0,-1 0 0,1 0 0,-1 0 0,0 0 0,1 0 0,-1 0 0,1 0 0,-1 0 0,0 0 0,1 0 0,-1 0 0,1 0 0,-1 1 0,0-1 0,1 0 0,-1 0 0,1 0 0,-1 1 0,0-1 0,1 0 0,-1 0 0,0 1 0,0-1 0,1 0 0,5 18 0,-6 33 0,-1-36 0,-1 20 0,1-25 0,0 1 0,1 0 0,0-1 0,1 1 0,0-1 0,0 1 0,3 10 0,-3-20 0,0 0 0,-1 0 0,1 0 0,0 1 0,0-1 0,0 0 0,0 0 0,0 0 0,0 0 0,0-1 0,0 1 0,0 0 0,1 0 0,-1-1 0,0 1 0,0-1 0,1 1 0,-1-1 0,0 1 0,1-1 0,-1 0 0,1 0 0,-1 0 0,0 1 0,1-1 0,-1-1 0,1 1 0,-1 0 0,0 0 0,1 0 0,-1-1 0,0 1 0,3-2 0,2 1 0,-1-2 0,1 1 0,0 0 0,-1-1 0,0 0 0,8-6 0,17-17 0,-1-2 0,30-37 0,-7 6 0,-38 48 0,-14 11 0,1-1 0,-1 1 0,0 0 0,0 0 0,1 0 0,-1 0 0,0 0 0,1 1 0,-1-1 0,0 0 0,1 0 0,-1 0 0,0 0 0,0 0 0,1 0 0,-1 0 0,0 1 0,1-1 0,-1 0 0,0 0 0,0 0 0,0 1 0,1-1 0,-1 0 0,0 0 0,0 1 0,0-1 0,1 0 0,-1 0 0,0 1 0,0-1 0,0 0 0,0 0 0,0 1 0,0-1 0,0 0 0,0 1 0,0-1 0,0 0 0,0 1 0,0-1 0,0 0 0,0 0 0,0 1 0,0-1 0,0 0 0,0 1 0,0-1 0,0 0 0,0 1 0,0-1 0,-1 0 0,0 18 0,-17 34-1538,14-44 639,0 1 0,1-1 0,0 1 0,1 0 0,0 0 0,-2 16 0,4-33-6805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4.337"/>
    </inkml:context>
    <inkml:brush xml:id="br0">
      <inkml:brushProperty name="width" value="0.025" units="cm"/>
      <inkml:brushProperty name="height" value="0.025" units="cm"/>
    </inkml:brush>
  </inkml:definitions>
  <inkml:trace contextRef="#ctx0" brushRef="#br0">1 54 21749,'0'0'8167,"3"-53"-24118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4.935"/>
    </inkml:context>
    <inkml:brush xml:id="br0">
      <inkml:brushProperty name="width" value="0.025" units="cm"/>
      <inkml:brushProperty name="height" value="0.025" units="cm"/>
    </inkml:brush>
  </inkml:definitions>
  <inkml:trace contextRef="#ctx0" brushRef="#br0">269 316 6054,'9'-11'9283,"10"-14"-8219,-2 0 1,20-38-1,-32 53-555,0 0 0,0 0 1,-1-1-1,-1 0 0,0 1 1,0-1-1,-1 0 1,0-1-1,-1 1 0,-1 0 1,0-18-1,-1 27-367,1 0 1,0 0-1,-1 0 0,1 0 1,-1 0-1,1 0 0,-1 0 1,0 0-1,0 0 0,0 1 1,0-1-1,0 0 0,-1 1 0,1-1 1,0 1-1,-1-1 0,1 1 1,-1 0-1,0-1 0,1 1 1,-1 0-1,-3-1 0,2 0 12,-1 1 0,0 0 0,1 1 0,-1-1 0,0 1 0,0 0 0,0-1-1,0 2 1,1-1 0,-1 0 0,-5 2 0,-1 0 20,-1 1 0,1 0 0,0 1 0,1 0 0,-1 1 1,1 0-1,-18 12 0,8-1-79,1 1-1,0 1 1,1 1 0,1 1 0,1 0 0,1 1 0,1 0-1,0 1 1,2 1 0,1-1 0,0 2 0,2 0 0,1 0-1,0 0 1,2 1 0,-3 32 0,8-53-95,0 0 0,0 0 0,0-1 0,0 1 0,0 0 0,1 0 0,-1-1 0,1 1 0,0 0 0,0-1 0,1 1 0,-1-1 0,1 1 0,0-1 0,-1 0 0,2 1 0,3 4 0,-3-6 0,0 0 0,0 0 0,1 0 0,-1 0 0,1 0 0,-1-1 0,1 0 0,-1 0 0,1 0 0,0 0 0,-1 0 0,1-1 0,0 0 0,0 0 0,0 0 0,-1 0 0,8-1 0,-3-1 0,-1 0 0,1 0 0,-1-1 0,0 0 0,0 0 0,0 0 0,0-1 0,0 0 0,-1-1 0,0 1 0,0-1 0,0 0 0,0-1 0,-1 0 0,0 1 0,0-2 0,-1 1 0,1 0 0,-1-1 0,-1 0 0,1 0 0,-1 0 0,-1 0 0,1-1 0,-1 1 0,0-1 0,0-9 0,-2 16 0,0 0-1,0 1 1,0-1-1,0 0 1,0 0 0,0 1-1,0-1 1,0 0 0,0 0-1,-1 1 1,1-1-1,0 0 1,0 0 0,-1 1-1,1-1 1,-1 0-1,1 1 1,-1-1 0,1 1-1,-1-1 1,1 0-1,-1 1 1,1-1 0,-1 1-1,0 0 1,1-1 0,-1 1-1,0-1 1,1 1-1,-2-1 1,-28 4-32,24-1 18,-1 1-1,1 0 1,-1 0 0,1 0-1,0 1 1,-9 7 0,9-6 3,0 1 0,1 0 0,-1 0 0,2 1 0,-1-1 0,1 1-1,0 0 1,0 0 0,1 0 0,0 1 0,0-1 0,1 1 0,-3 10 0,5-17 7,0 0 0,0 0 0,1 0-1,-1-1 1,0 1 0,0 0 0,0 0 0,1 0 0,-1-1 0,0 1-1,1 0 1,-1 0 0,0-1 0,1 1 0,-1 0 0,1-1 0,-1 1-1,1-1 1,0 1 0,-1 0 0,1-1 0,0 0 0,-1 1 0,1-1-1,0 1 1,-1-1 0,1 0 0,0 1 0,0-1 0,0 0 0,-1 0-1,1 1 1,0-1 0,0 0 0,0 0 0,-1 0 0,1 0 0,0 0-1,0 0 1,0-1 0,0 1 0,-1 0 0,1 0 0,0 0 0,1-1-1,41-14 41,-27 5-20,-1-1 0,0 0 0,-1-2 0,24-25-1,24-22 34,-61 60-50,-1 0 0,0 0 0,0 0 0,0-1 0,0 1 0,1 0 0,-1 0 0,0 0 0,0 0 0,0-1 0,1 1 0,-1 0 0,0 0 0,0 0 0,0 0 0,1 0 0,-1 0 0,0 0 0,0 0 0,1 0 0,-1 0 0,0 0 1,0 0-1,1 0 0,-1 0 0,0 0 0,0 0 0,1 0 0,-1 0 0,0 0 0,0 0 0,1 0 0,-1 0 0,0 0 0,0 0 0,0 0 0,1 1 0,-1-1 0,0 0 0,0 0 0,0 0 0,1 0 0,-1 1 0,0-1 0,0 0 0,0 0 0,0 0 0,0 1 0,1-1 0,1 20-119,-8 24-58,-9 12 189,10-36-10,0 1 1,0 0-1,-2 39 0,8-60-62,-1 1 0,1-1-1,-1 0 1,1 0-1,-1 0 1,1 1 0,-1-1-1,1 0 1,-1 0-1,1 0 1,-1 0 0,1 0-1,-1 0 1,1 0 0,-1 0-1,1 0 1,0 0-1,-1 0 1,1-1 0,-1 1-1,0 0 1,1 0-1,-1 0 1,1-1 0,-1 1-1,1 0 1,0-1-1,4-4-929,0 0-1,0 0 1,-1 0-1,1 0 0,-1-1 1,0 0-1,3-7 1,14-24-7182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369"/>
    </inkml:context>
    <inkml:brush xml:id="br0">
      <inkml:brushProperty name="width" value="0.025" units="cm"/>
      <inkml:brushProperty name="height" value="0.025" units="cm"/>
    </inkml:brush>
  </inkml:definitions>
  <inkml:trace contextRef="#ctx0" brushRef="#br0">70 120 13997,'0'0'10095,"-4"12"-9187,-16 69 334,3 1 1,4 1-1,-2 87 1,28-396-204,1-2-952,-17 258-222,3-14 112,0 1 0,4 28-1,-3-41 29,0 0-1,-1 1 1,1-1 0,1 0-1,-1 0 1,1 0 0,-1 0-1,1 0 1,0-1 0,1 1-1,-1 0 1,0-1 0,1 0-1,6 7 1,-7-9 2,-1 0 0,1 0 0,0 0 0,0-1 0,-1 1 0,1 0-1,0-1 1,0 1 0,0-1 0,0 0 0,0 1 0,0-1 0,0 0 0,0 0 0,2-1 0,1 0 12,0 0 0,-1 0 1,1 0-1,0-1 0,-1 0 1,1 0-1,-1 0 0,6-4 1,4-5 84,0 1 1,-1-2-1,0 0 1,-1 0 0,-1-1-1,1-1 1,9-16-1,7-14 239,24-52-1,-49 95-342,-2 10 0,-3 14 0,-48 167 0,33-140 0,3 1 0,2 0 0,-8 83 0,20-132-57,-1-1 0,1 1 0,0-1 0,0 0-1,0 1 1,0-1 0,1 1 0,-1-1 0,0 0 0,0 1 0,1-1 0,-1 0 0,1 1 0,-1-1-1,1 0 1,0 0 0,-1 1 0,2 0 0,-1-1-65,0-1 0,0 1 1,-1-1-1,1 0 0,0 0 0,0 1 0,0-1 1,-1 0-1,1 0 0,0 0 0,0 0 0,0 0 1,0 0-1,-1 0 0,1 0 0,0 0 0,0 0 0,0-1 1,0 1-1,-1 0 0,1 0 0,1-1 0,7-4-1484,-1 0-1,0-1 0,0 1 1,10-10-1,-3 3-1746,-9 8-7030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5.552"/>
    </inkml:context>
    <inkml:brush xml:id="br0">
      <inkml:brushProperty name="width" value="0.025" units="cm"/>
      <inkml:brushProperty name="height" value="0.025" units="cm"/>
    </inkml:brush>
  </inkml:definitions>
  <inkml:trace contextRef="#ctx0" brushRef="#br0">120 1 16271,'0'0'2520,"-1"11"-187,-2 16-982,-2 0-1,-2 0 1,0-1 0,-1 0-1,-19 40 1,13-34-584,2 1 1,1 0-1,-12 58 0,23-89-766,-1 0 1,1 0-1,0 0 0,0 0 1,0 0-1,0 0 0,0 0 0,0 0 1,0 0-1,0 0 0,1 0 1,-1-1-1,1 1 0,0 0 0,-1 0 1,1 0-1,0 0 0,0-1 1,0 1-1,3 3 0,-3-5-52,1 1 0,-1-1-1,1 1 1,-1-1 0,1 0-1,-1 0 1,1 0 0,0 0-1,-1 0 1,1 0 0,-1 0 0,1 0-1,-1-1 1,1 1 0,-1 0-1,1-1 1,-1 0 0,1 1 0,-1-1-1,1 0 1,-1 0 0,0 1-1,0-1 1,1 0 0,-1 0-1,0-1 1,2-1 0,7-7-795,0-1 0,0-1 0,-1 0-1,-1 0 1,0 0 0,0-1 0,5-15 0,10-24-965,-15 26 3595,-8 37-1489,0 0-50,0 1 0,0-1 0,1 0 1,1 1-1,3 13 0,-4-23-178,-1 0 0,1 0 0,-1-1 1,1 1-1,0 0 0,0-1 0,0 1 0,0-1 1,0 1-1,0-1 0,0 1 0,1-1 1,-1 0-1,0 0 0,1 1 0,-1-1 0,1 0 1,-1 0-1,1 0 0,0-1 0,-1 1 1,1 0-1,0-1 0,0 1 0,0-1 0,-1 1 1,1-1-1,0 0 0,0 0 0,0 0 1,-1 0-1,1 0 0,0 0 0,0-1 0,0 1 1,0 0-1,-1-1 0,1 1 0,0-1 1,3-2-1,-1 1 45,1 0 0,-1-1 0,1 0 0,-1 0 0,0 0 1,0 0-1,0-1 0,-1 1 0,1-1 0,-1 0 0,0 0 0,0 0 0,0-1 1,-1 1-1,1-1 0,1-5 0,0 1-87,-1-1 1,0 1-1,0-1 0,-1 0 0,0 0 1,-1 0-1,1-12 0,-2 21-23,0 1 0,0-1 0,1 0 0,-1 1 0,0-1 0,0 0 0,0 1 0,0-1 0,0 0 0,0 1 0,-1-1 0,1 0 0,0 1 0,0-1 0,0 0 0,0 1 0,-1-1-1,1 1 1,0-1 0,-1 0 0,1 1 0,0-1 0,-1 1 0,1-1 0,-1 1 0,1-1 0,-1 1 0,1-1 0,-1 1 0,1 0 0,-1-1 0,0 1 0,1 0 0,-1-1 0,1 1 0,-1 0-1,0 0 1,1 0 0,-1 0 0,0-1 0,1 1 0,-1 0 0,0 0 0,1 0 0,-1 0 0,0 0 0,1 1 0,-1-1 0,0 0 0,1 0 0,-1 0 0,0 1 0,1-1 0,-1 0-1,1 0 1,-1 1 0,0-1 0,1 1 0,-1-1 0,0 1 0,-2 1 6,0 0-1,-1 1 0,1-1 1,0 1-1,1-1 0,-1 1 1,0 0-1,1 0 0,-4 6 1,0 3 36,1 1 1,1 0 0,0 0-1,1 1 1,-3 21 0,5-30-25,1-1 0,0 0 0,0 0 0,1 0 0,-1 1-1,1-1 1,0 0 0,0 0 0,3 8 0,-3-10-10,0-1-1,0 1 0,0 0 0,0-1 1,0 1-1,1-1 0,-1 1 1,0-1-1,1 0 0,-1 1 1,1-1-1,0 0 0,-1 0 1,1 0-1,0 0 0,0-1 1,0 1-1,0 0 0,-1-1 1,1 1-1,4-1 0,1 1 22,0-1 0,0 0 0,0-1 0,0 0 0,-1 0 0,1 0-1,0-1 1,0 0 0,-1 0 0,1 0 0,-1-1 0,0 0 0,0-1 0,0 1 0,0-1 0,-1 0-1,1-1 1,-1 1 0,7-9 0,-4 5 20,-1-1 0,1-1 0,-1 0 0,-1 0 1,0 0-1,0 0 0,-1-1 0,-1 0 0,0 0 0,5-21 0,-11 65-51,2 51 0,0-56 0,1-22-263,-1-1 1,1 0-1,0 0 0,0 0 1,0 0-1,1 0 0,0 0 1,0 0-1,0-1 0,4 7 1,-5-10 116,0 1 0,0-1 0,0 0 1,0 0-1,0 1 0,0-1 1,0 0-1,0 0 0,0 0 1,1 0-1,-1-1 0,0 1 0,1 0 1,-1 0-1,1-1 0,-1 1 1,1-1-1,-1 1 0,1-1 1,-1 0-1,1 0 0,-1 1 0,1-1 1,-1 0-1,1 0 0,-1-1 1,1 1-1,0 0 0,-1 0 0,1-1 1,-1 1-1,1-1 0,-1 1 1,0-1-1,1 0 0,-1 0 1,0 1-1,1-1 0,1-2 0,14-15-6382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5.940"/>
    </inkml:context>
    <inkml:brush xml:id="br0">
      <inkml:brushProperty name="width" value="0.025" units="cm"/>
      <inkml:brushProperty name="height" value="0.025" units="cm"/>
    </inkml:brush>
  </inkml:definitions>
  <inkml:trace contextRef="#ctx0" brushRef="#br0">0 1 10122,'0'0'10762,"11"52"-12908,4-33-2979,-2-1-7175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6.419"/>
    </inkml:context>
    <inkml:brush xml:id="br0">
      <inkml:brushProperty name="width" value="0.025" units="cm"/>
      <inkml:brushProperty name="height" value="0.025" units="cm"/>
    </inkml:brush>
  </inkml:definitions>
  <inkml:trace contextRef="#ctx0" brushRef="#br0">121 278 8040,'0'0'16351,"-6"5"-15668,-16 16-79,15-15-90,6-5-280,1 0 0,-1 0 0,1-1 0,-1 1-1,0 0 1,1-1 0,-1 1 0,0 0 0,1-1 0,-1 1 0,0-1 0,0 0 0,0 1 0,0-1 0,1 1-1,-1-1 1,0 0 0,0 0 0,0 0 0,0 1 0,0-1 0,0 0 0,0 0 0,0 0 0,1 0 0,-2-1 0,-5 1 25,5 1-259,-1-1 0,1 1 0,0 0 0,-1 0 0,1 0 0,0 0 0,0 0 0,0 1 0,0-1 0,0 1 0,0-1 0,0 1 0,1 0 0,-1-1 0,1 1 0,-1 0 0,1 0 0,-1 0 0,1 1 0,0-1 0,0 0 0,0 0 0,0 0 0,1 1 0,-1-1 0,0 3 0,-2 5 0,1 0 0,-1 1 0,2-1 0,-2 19 0,3-27 0,0-1 0,0 1 0,0 0 0,0 0 0,0 0 0,0-1 0,0 1 0,1 0 0,-1 0 0,1-1 0,-1 1 0,1 0 0,0-1 0,0 1 0,-1-1 0,1 1 0,0-1 0,0 1 0,1-1 0,-1 0 0,0 1 0,0-1 0,1 0 0,-1 0 0,0 0 0,3 1 0,1 0 0,0-1 0,0 0 0,1 0 0,-1 0 0,0-1 0,1 1 0,7-2 0,-7 1 0,6-1 0,0 0 0,-1-1 0,1 0 0,-1-1 0,1-1 0,-1 0 0,0 0 0,0-1 0,-1 0 0,1-1 0,-1 0 0,-1-1 0,1 0 0,-1 0 0,0-1 0,-1 0 0,1-1 0,-2 0 0,11-15 0,-6 7 0,-1 0 0,0-1 0,-2 0 0,0-1 0,-1 0 0,-1 0 0,0-1 0,-2 0 0,0 0 0,2-30 0,-6 39 0,0 0 0,-1 0 0,-1-1 0,1 1 0,-5-19 0,4 28 0,1 0 0,-1 0 0,1 0 0,-1 0 0,0 0 0,0 0 0,0 0 0,0 0 0,0 1 0,-1-1 0,1 0 0,-1 1 0,1-1 0,-1 1 0,1 0 0,-1-1 0,0 1 0,1 0 0,-1 0 0,0 0 0,0 0 0,0 0 0,0 0 0,0 1 0,0-1 0,0 1 0,0-1 0,0 1 0,0 0 0,0 0 0,-1 0 0,1 0 0,0 0 0,0 0 0,0 0 0,0 1 0,0-1 0,-2 2 0,-2 0 0,1 0 0,-1 1 0,1 0 0,0 0 0,0 0 0,0 1 0,0 0 0,1 0 0,0 0 0,-1 0 0,1 1 0,1-1 0,-1 1 0,1 0 0,-3 6 0,-2 1 0,1 2 0,0-1 0,2 1 0,-9 28 0,13-39 0,0 0 0,0 1 0,0-1 0,1 1 0,-1 0 0,1-1 0,0 1 0,0-1 0,1 1 0,0 4 0,-1-7 0,1 0 0,0 0 0,0 0 0,-1 0 0,1 0 0,0 0 0,0 0 0,0 0 0,0 0 0,0 0 0,0-1 0,0 1 0,0 0 0,1-1 0,-1 1 0,0 0 0,0-1 0,1 0 0,-1 1 0,0-1 0,0 0 0,1 0 0,-1 0 0,0 0 0,1 0 0,-1 0 0,0 0 0,2 0 0,35-2-5,-23 1-5,0 0 0,0 1 0,0 1 0,29 5 0,-41-5 6,0-1 1,0 1 0,0 0-1,0 0 1,0 1 0,-1-1-1,1 1 1,0-1 0,-1 1-1,1 0 1,-1 0 0,0 0-1,0 0 1,0 0 0,0 0 0,0 1-1,0-1 1,0 1 0,-1-1-1,1 1 1,-1 0 0,0 0-1,0 0 1,0-1 0,0 1-1,-1 0 1,1 0 0,-1 0-1,1 6 1,-2 51-1780,1-41-1798,-1 0-3760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7.604"/>
    </inkml:context>
    <inkml:brush xml:id="br0">
      <inkml:brushProperty name="width" value="0.025" units="cm"/>
      <inkml:brushProperty name="height" value="0.025" units="cm"/>
    </inkml:brush>
  </inkml:definitions>
  <inkml:trace contextRef="#ctx0" brushRef="#br0">103 56 15631,'0'0'5648,"-8"6"-3577,4-2-1828,0-2-99,1 1 0,-1 0 1,1 0-1,0 0 0,0 0 0,0 0 1,1 0-1,-1 1 0,1-1 1,0 1-1,0 0 0,0 0 1,0 0-1,1 0 0,-1 0 0,1 0 1,0 0-1,0 5 0,1 17 114,1-1 0,2 0 0,0 0 0,2 0 0,0 0 0,2 0 0,1-1 0,14 31 0,-17-43-481,-1-1 0,0 1 0,-1 0 0,0 0 0,-1 0 0,0 1 0,-1-1 0,-1 0 0,0 20 0,-2-23 450,0-1-1,0 0 1,0 0 0,-1 0-1,-1 0 1,1 0 0,-1-1-1,0 1 1,-1-1-1,0 0 1,0-1 0,0 1-1,-1-1 1,-11 10 0,14-13-8,-1 0 1,0 0-1,0 0 0,0 0 1,0-1-1,-9 5 1,13-7-199,-1 0-1,1 0 1,-1 0-1,1 1 1,-1-1-1,0 0 1,1 0-1,-1 0 1,1 0 0,-1 0-1,1 0 1,-1 0-1,0-1 1,1 1-1,-1 0 1,1 0-1,-1 0 1,1 0 0,-1-1-1,1 1 1,-1 0-1,1-1 1,-2 0-1,1 0-14,1 0-1,-1 0 0,0-1 0,1 1 1,-1 0-1,1 0 0,-1-1 0,1 1 1,0 0-1,0-1 0,-1 1 0,1-1 1,0 1-1,0-3 0,1-14-57,0 0 0,2 0 0,0 1 1,0-1-1,2 1 0,0-1 0,1 1 0,9-16 0,9-15-608,42-60 0,-45 78 596,-1-1 1,-1-2 0,-2 0-1,-2 0 1,14-41 0,-23 38 183,-6 35-118,0 1 0,0-1-1,1 1 1,-1-1-1,0 1 1,0-1 0,0 1-1,0-1 1,0 1 0,-1-1-1,1 1 1,0-1 0,0 1-1,0-1 1,0 0-1,0 1 1,-1 0 0,1-1-1,0 1 1,-1-1 0,1 1-1,0-1 1,-1 1 0,1-1-1,0 1 1,-1 0 0,1-1-1,-1 1 1,1 0-1,0-1 1,-1 1 0,1 0-1,-1 0 1,1 0 0,-1-1-1,1 1 1,-1 0 0,1 0-1,-1 0 1,0 0 0,1 0-1,-1 0 1,1 0-1,-1 0 1,1 0 0,-1 0-1,1 0 1,-1 0 0,1 0-1,-1 0 1,1 1 0,-1-1-1,1 0 1,-1 0-1,1 1 1,-1-1 0,1 0-1,-1 1 1,0 0 0,-4 3 29,-1 0 1,1 0 0,0 1-1,0 0 1,0 0 0,1 0-1,0 1 1,0-1-1,0 1 1,0 0 0,1 0-1,-3 8 1,0 0 306,1-1 1,1 1-1,-1 0 1,-3 27-1,8-39-325,0 0 0,-1 1 1,1-1-1,0 0 0,0 0 0,0 0 0,1 1 0,-1-1 1,1 0-1,-1 0 0,1 0 0,0 0 0,-1 0 0,1 1 1,0-2-1,0 1 0,1 0 0,-1 0 0,0 0 0,1 0 1,-1-1-1,1 1 0,-1-1 0,1 1 0,0-1 0,0 1 0,-1-1 1,1 0-1,0 0 0,0 0 0,0 0 0,1-1 0,-1 1 1,0 0-1,0-1 0,3 1 0,0 0-1,0-1 0,0 0 0,0 0 0,-1 0 0,1 0 0,0-1 0,0 0 0,0 0-1,0 0 1,0-1 0,-1 1 0,1-1 0,-1 0 0,1 0 0,5-5 0,1-3-12,0 0 0,0-1 0,-1 0 0,-1-1 0,0 0 0,-1-1 0,0 0 0,-1 0 0,0 0 0,-1-1 0,-1 0 0,0 0 0,-1-1 0,0 0 0,-1 1 0,1-20 0,-13 41 0,-2 12 0,4-5 0,1 0 0,1 1 0,0-1 0,1 1 0,1 0 0,0 0 0,1 1 0,0-1 0,2 0 0,1 25 0,-1-38 0,1 0 0,-1 0 0,1 0 0,0 0 0,0-1 0,0 1 0,0 0 0,0-1 0,0 1 0,0-1 0,1 1 0,-1-1 0,0 1 0,1-1 0,-1 0 0,1 0 0,0 0 0,-1 0 0,1 0 0,0 0 0,0 0 0,-1 0 0,1-1 0,0 1 0,0-1 0,0 1 0,0-1 0,0 0 0,0 0 0,0 0 0,0 0 0,0 0 0,0 0 0,0-1 0,3 0 0,2 0 0,-1 0 0,1-1 0,-1 1 0,0-1 0,0-1 0,0 1 0,0-1 0,0 0 0,8-7 0,-5 2 0,-1 0 0,0-1 0,-1 0 0,0 0 0,-1-1 0,0 0 0,0 0 0,-1-1 0,0 1 0,-1-1 0,6-22 0,-16 59 0,4-18 0,-1-1 0,2 1 0,-1 0 0,1 0 0,0 0 0,1 0 0,0 0 0,0 0 0,1 0 0,1 8 0,-1-14 0,0-1 0,0 1 0,0-1 0,1 0 0,-1 1 0,0-1 0,0 0 0,1 0 0,-1 0 0,1 0 0,-1 0 0,1 0 0,0 0 0,-1 0 0,1-1 0,0 1 0,-1-1 0,1 1 0,0-1 0,0 1 0,0-1 0,-1 0 0,1 0 0,0 0 0,0 0 0,0 0 0,0-1 0,-1 1 0,1-1 0,0 1 0,0-1 0,2-1 0,4 0 0,-1 0 0,1-1 0,-1 0 0,0-1 0,0 1 0,9-8 0,-8 5 0,-1 0 0,-1-1 0,1 1 0,-1-2 0,0 1 0,0-1 0,-1 1 0,0-2 0,-1 1 0,0 0 0,0-1 0,0 0 0,-1 0 0,-1 0 0,0 0 0,0 0 0,0-1 0,-1 1 0,-1 0 0,0-1 0,-1-15 0,1 25 0,0 1 0,-1-1 0,1 0 0,0 1 0,0-1 0,-1 1 0,1-1 0,0 0 0,-1 1 0,1-1 0,0 0 0,-1 0 0,1 1 0,0-1 0,-1 0 0,1 0 0,-1 0 0,1 1 0,0-1 0,-1 0 0,1 0 0,-1 0 0,1 0 0,-1 0 0,1 0 0,0 0 0,-1 0 0,1 0 0,-1 0 0,1 0 0,-1 0 0,1 0 0,0 0 0,-1 0 0,1-1 0,-1 1 0,1 0 0,0 0 0,-1 0 0,1-1 0,-1 1 0,1 0 0,0 0 0,-1-1 0,1 1 0,0 0 0,0-1 0,-1 1 0,1 0 0,0-1 0,0 1 0,-1-1 0,1 1 0,0 0 0,0-1 0,0 1 0,0-1 0,0 1 0,0 0 0,-1-1 0,1 1 0,0-1 0,0 1 0,0-1 0,1 1 0,-1-1 0,0 1 0,0 0 0,0-2 0,-19 31 0,16-22 0,1 1 0,0 0 0,0 0 0,0 0 0,1 0 0,0 13 0,1-19 0,0 0 0,0-1 0,0 1 0,0 0 0,1-1 0,-1 1 0,1 0 0,-1-1 0,1 1 0,-1-1 0,1 1 0,0 0 0,0-1 0,0 0 0,0 1 0,0-1 0,0 0 0,0 1 0,0-1 0,1 0 0,-1 0 0,0 0 0,1 0 0,-1 0 0,1 0 0,-1 0 0,1-1 0,-1 1 0,1 0 0,0-1 0,-1 1 0,1-1 0,0 0 0,-1 0 0,1 0 0,2 1 0,0-2 0,0 1 0,0 0 0,1-1 0,-1 1 0,0-1 0,0 0 0,0-1 0,0 1 0,0-1 0,0 0 0,0 0 0,-1 0 0,1 0 0,-1-1 0,1 1 0,-1-1 0,0 0 0,0 0 0,0 0 0,0 0 0,-1-1 0,1 1 0,-1-1 0,3-6 0,1-1 0,-1 0 0,-1 0 0,0-1 0,5-22 0,-8 32 0,-8 31 0,3-18 0,1 1 0,0 0 0,1 0 0,0 1 0,1-1 0,0 0 0,1 1 0,0-1 0,5 24 0,-4-34-133,0 0-1,0 0 1,0 0-1,0-1 1,0 1 0,1-1-1,-1 1 1,1-1 0,-1 1-1,1-1 1,0 0-1,-1 0 1,1 0 0,0 0-1,0 0 1,3 1 0,-3-1-133,-1 0 1,1-1-1,0 1 1,-1-1-1,1 1 1,0-1-1,0 0 1,-1 0-1,1 0 1,0 0-1,0 0 1,-1 0 0,1 0-1,0-1 1,0 1-1,-1-1 1,1 1-1,0-1 1,-1 0-1,3-1 1,9-13-7043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7.948"/>
    </inkml:context>
    <inkml:brush xml:id="br0">
      <inkml:brushProperty name="width" value="0.025" units="cm"/>
      <inkml:brushProperty name="height" value="0.025" units="cm"/>
    </inkml:brush>
  </inkml:definitions>
  <inkml:trace contextRef="#ctx0" brushRef="#br0">15 50 17969,'-7'-22'3587,"2"7"-31,3 7-545,2 4-449,0 13-2562,4 5-96,3 4-1057,1 2-1538,2-2-1473,-1 1-1345,8 1-2242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8.505"/>
    </inkml:context>
    <inkml:brush xml:id="br0">
      <inkml:brushProperty name="width" value="0.025" units="cm"/>
      <inkml:brushProperty name="height" value="0.025" units="cm"/>
    </inkml:brush>
  </inkml:definitions>
  <inkml:trace contextRef="#ctx0" brushRef="#br0">139 280 11179,'0'0'13260,"-9"-6"-12166,4 2-946,3 3-116,1-1 0,-1 1-1,1 0 1,-1-1 0,0 1 0,1 0 0,-1 0-1,0 0 1,0 0 0,0 0 0,0 0-1,0 1 1,0-1 0,0 0 0,0 1-1,0 0 1,0-1 0,0 1 0,0 0 0,0 0-1,0 0 1,0 1 0,0-1 0,0 0-1,0 1 1,0-1 0,0 1 0,0 0-1,0 0 1,0 0 0,0 0 0,1 0 0,-3 1-1,-2 4 241,1-1 0,0 1 0,0 0 0,0 1 0,1-1 0,0 1 0,0 0 0,0 0 0,1 0 0,0 0 0,1 1 0,-1-1 0,1 1 0,1 0 0,0-1 0,0 1 0,0 0 0,1 10 0,0-16-257,1 0 0,-1-1 0,0 1 1,1 0-1,0-1 0,-1 1 0,1 0 0,0-1 0,-1 1 1,1-1-1,0 1 0,0-1 0,0 1 0,1-1 0,-1 0 1,0 0-1,0 0 0,1 1 0,-1-1 0,1 0 0,1 1 1,1-1 6,0 1 1,-1-1 0,1 0-1,0 0 1,0 0 0,0-1-1,-1 0 1,1 1 0,6-2-1,0 1 11,-1-1 0,0-1-1,0 0 1,1 0 0,-2-1 0,1 0-1,15-8 1,-7 1-31,-1 0 0,0-1 1,-1-1-1,0-1 0,-1 0 0,0-1 1,-1 0-1,15-22 0,-20 23-2,-1 1-1,0-1 1,-1 0 0,-1 0-1,0-1 1,0 1 0,-1-1-1,-1 0 1,-1-1 0,0 1-1,0-26 1,-1 39 0,-1 0 0,0-1 0,0 1 0,0-1 0,-1 1 0,1-1 0,0 1 0,0 0 0,-1-1 0,1 1 0,-1 0 0,1-1 0,-1 1 0,0 0 0,1-1 0,-1 1 0,-1-1 0,1 1 0,0 1 0,1-1 0,-1 1 0,0 0 0,1-1 0,-1 1 0,0 0 0,1 0 0,-1 0 0,0 0 0,0-1 0,1 1 0,-1 0 0,0 0 0,0 0 0,1 1 0,-1-1 0,0 0 0,0 0 0,1 0 0,-1 0 0,0 1 0,0-1 0,-2 2 0,0 0 0,0 0 0,0 0 0,0 0 0,1 0 0,-1 0 0,1 0 0,-1 1 0,1 0 0,0-1 0,0 1 0,-3 5 0,0 5 0,0 0 0,1 1 0,0 0 0,1-1 0,0 1 0,1 1 0,1-1 0,0 0 0,1 0 0,1 0 0,2 19 0,-2-28 0,-1-1 0,1 0 0,0 0 0,0 1 0,1-1 0,-1 0 0,1 0 0,0 0 0,0 0 0,0 0 0,0-1 0,1 1 0,0-1 0,-1 1 0,1-1 0,1 0 0,-1 0 0,0 0 0,1-1 0,-1 1 0,1-1 0,0 0 0,0 0 0,0 0 0,0 0 0,0-1 0,0 0 0,0 0 0,1 0 0,-1 0 0,0-1 0,1 1 0,-1-1 0,0 0 0,1 0 0,-1-1 0,0 1 0,1-1 0,-1 0 0,5-2 0,-2 1 0,0-1 0,0 0 0,-1 0 0,1-1 0,-1 0 0,1 0 0,-1 0 0,0-1 0,-1 0 0,1 0 0,9-12 0,1-2 0,-1-2 0,15-27 0,-19 30 0,-2 0 0,0 0 0,-1-1 0,-1 0 0,-1-1 0,-1 1 0,-1-1 0,0 0 0,1-35 0,-5 54 0,0 1 0,0 0 0,0 0 0,0-1 0,0 1 0,0 0 0,0-1 0,0 1 0,0 0 0,0 0 0,0-1 0,0 1 0,0 0 0,0 0 0,0-1 0,0 1 0,-1 0 0,1 0 0,0 0 0,0-1 0,0 1 0,0 0 0,-1 0 0,1 0 0,0-1 0,0 1 0,0 0 0,-1 0 0,1 0 0,0 0 0,0 0 0,-1 0 0,1-1 0,0 1 0,0 0 0,-1 0 0,1 0 0,0 0 0,0 0 0,-1 0 0,1 0 0,0 0 0,0 0 0,-1 0 0,1 0 0,0 0 0,0 0 0,-1 1 0,1-1 0,0 0 0,0 0 0,-1 0 0,1 0 0,0 0 0,0 0 0,-1 1 0,1-1 0,0 0 0,0 0 0,0 0 0,0 1 0,-1-1 0,1 0 0,0 0 0,0 0 0,0 1 0,0-1 0,0 0 0,-1 1 0,-13 15 0,5 2 0,1 1 0,1-1 0,0 1 0,2 1 0,0-1 0,-4 38 0,2 123 0,7-159 0,5 46 0,-5-63 0,1 1 0,0 0 0,0-1 0,1 1 0,-1-1 0,1 1 0,0-1 0,0 0 0,1 0 0,-1 0 0,6 7 0,-8-11 0,1 0 0,-1 0 0,0 0 0,0 0 0,0 0 0,1 0 0,-1 0 1,0 0-1,0 1 0,1-1 0,-1-1 0,0 1 0,0 0 0,0 0 0,1 0 0,-1 0 0,0 0 0,0 0 0,1 0 0,-1 0 0,0 0 0,0 0 0,0 0 1,1 0-1,-1-1 0,0 1 0,0 0 0,0 0 0,0 0 0,0 0 0,1-1 0,-1 1 0,0 0 0,0 0 0,0 0 0,0 0 0,0-1 0,0 1 0,0 0 1,0 0-1,1-1 0,-1 1 0,0 0 0,0 0 0,0 0 0,0-1 0,0 1 0,0 0 0,0 0 0,0-1 0,0 1 0,-1 0 0,1 0 0,0 0 0,0-1 1,0 1-1,0 0 0,0 0 0,0 0 0,0-1 0,0 1 0,-1 0 0,1 0 0,-2-20-20,-10-17 18,-2 1-1,-19-37 1,19 46 6,2 1 0,1-2-1,1 1 1,1-1 0,-5-32 0,14 59-4,0 0 0,0 0 0,-1 0 0,1 0 0,0 0 0,0 0 0,0 0 0,0 0 0,1 0 0,-1 1 0,0-1 0,0 0 0,0 0 0,1 0 0,-1 0 0,0 0 0,1 0 0,-1 1 0,1-1 0,-1 0 0,1 0 0,0 1 0,-1-1 0,1 0 0,0 1 0,-1-1 0,1 0 0,0 1 0,0-1 0,-1 1 0,1-1 0,1 1 0,2-1 0,-1 0 0,0 1 0,0-1 0,1 1 0,-1 0 0,0 0 0,0 1 0,1-1 0,5 2 0,7 3 0,1 0 0,27 13 0,20 7-2109,-18-16-4382,-3-7-9604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9.586"/>
    </inkml:context>
    <inkml:brush xml:id="br0">
      <inkml:brushProperty name="width" value="0.025" units="cm"/>
      <inkml:brushProperty name="height" value="0.025" units="cm"/>
    </inkml:brush>
  </inkml:definitions>
  <inkml:trace contextRef="#ctx0" brushRef="#br0">254 136 6086,'1'-1'1560,"19"-16"7685,0-4-4224,-19 19-4680,1 0 0,0-1 0,-1 1 0,0 0 0,1-1 0,-1 1-1,0-1 1,0 1 0,0-1 0,-1 1 0,1-1 0,-1 0 0,1 1 0,-1-1 0,0 0 0,0 1 0,0-1 0,-1-3 0,0 5-242,1-1 0,-1 1 0,-1-1 0,1 1 1,0 0-1,0-1 0,0 1 0,-1 0 0,1 0 1,-1 0-1,1 0 0,-1 0 0,1 0 0,-1 1 1,1-1-1,-1 1 0,0-1 0,1 1 0,-1-1 1,0 1-1,0 0 0,1 0 0,-1-1 1,0 1-1,0 1 0,-2-1 0,-50 3 175,41 0-277,0 0 0,0 1 0,1 1 0,-1 0 0,1 1 0,0 0 0,-21 14 0,25-14 17,-1 0 0,2 0 0,-1 0 0,1 1 0,0 0 0,0 1 0,1 0 0,0 0 0,0 0 0,1 0 0,-6 13 0,10-20-10,0 0 1,1 0-1,0 0 1,-1-1-1,1 1 0,-1 0 1,1 0-1,0 0 1,0 0-1,-1 0 1,1 0-1,0 0 1,0 0-1,0 0 1,0 0-1,0 0 0,0 0 1,0-1-1,1 1 1,-1 0-1,0 0 1,0 0-1,1 0 1,-1 0-1,1 0 0,-1 0 1,1-1-1,-1 1 1,1 0-1,-1 0 1,1-1-1,1 2 1,0-1 3,0-1 0,0 1 1,0-1-1,0 0 1,0 0-1,0 0 0,1 0 1,-1 0-1,0 0 0,0 0 1,0-1-1,0 1 1,4-2-1,6-3 29,0 1-1,0-2 1,21-12 0,-15 5-4,-2 0 1,1 0-1,14-18 0,-26 27 8,-1-1 0,0 0 0,-1 0 0,1 0 0,-1 0 0,0-1 0,0 0 0,0 1 0,-1-1 0,0 0-1,0 0 1,0 0 0,-1 0 0,1-11 0,-2 17-40,0-1 0,0 1 0,0-1 0,0 1 0,0-1 0,0 1 0,0-1 0,0 1 0,0-1 0,0 1 0,-1 0 0,1-1-1,0 1 1,0-1 0,0 1 0,-1 0 0,1-1 0,0 1 0,0-1 0,-1 1 0,1 0 0,0-1 0,-1 1 0,1 0 0,-1 0 0,1-1 0,0 1 0,-1 0 0,1 0 0,-1 0-1,1-1 1,0 1 0,-1 0 0,1 0 0,-1 0 0,1 0 0,-1 0 0,1 0 0,-1 0 0,1 0 0,-1 0 0,1 0 0,0 0 0,-1 0 0,1 0 0,-1 0 0,1 1-1,-1-1 1,1 0 0,0 0 0,-1 0 0,1 1 0,-1-1 0,1 0 0,0 0 0,-1 1 0,-22 18-140,16-9 152,1 1 1,1-1-1,0 2 1,1-1 0,0 0-1,0 1 1,1 0-1,1 0 1,0 0-1,0 0 1,1 0-1,1 13 1,0-24-13,0 0 0,0 0 1,1 0-1,-1 0 0,0 0 0,0 0 1,1 1-1,-1-1 0,0 0 0,1 0 1,-1 0-1,1 0 0,0 0 0,-1-1 0,1 1 1,0 0-1,-1 0 0,1 0 0,0 0 1,0-1-1,0 1 0,0 0 0,-1-1 1,1 1-1,2 0 0,0 0 0,0 0 0,0 0-1,0 0 1,1-1 0,-1 1 0,0-1 0,0 0-1,1 0 1,2 0 0,5-2-3,-1 1 1,1-1-1,-1-1 1,20-7-1,-4-3 2,45-30 0,-51 29 0,0 1 0,1 2 0,37-16 0,-58 27 0,1-1 0,-1 1 0,1 0 0,-1 0 0,1 0 0,-1 0 0,0 0 0,1 0 0,-1 0 0,1 0 0,-1 0 0,1 0 0,-1 0 0,1 0 0,-1 0 0,0 1 0,1-1 0,-1 0 0,1 0 0,-1 0 0,0 1 0,1-1 0,-1 0 0,1 0 0,-1 1 0,0-1 0,1 0 0,-1 1 0,0-1 0,0 0 0,1 1 0,-1 0 0,6 21 0,-6 36 0,-1-42 0,1-14 0,0 0 0,0-1 0,0 1 0,0 0 0,0-1 0,0 1 0,0 0 0,0 0 0,1-1 0,-1 1 0,1-1 0,-1 1 0,1 0 0,0-1 0,0 1 0,-1-1 0,1 1 0,0-1 0,0 0 0,0 1 0,1-1 0,-1 0 0,0 0 0,0 0 0,1 0 0,-1 0 0,1 0 0,-1 0 0,1 0 0,-1 0 0,1-1 0,-1 1 0,1-1 0,0 1 0,-1-1 0,1 0 0,0 1 0,-1-1 0,1 0 0,0 0 0,0 0 0,-1 0 0,1-1 0,0 1 0,-1 0 0,1-1 0,0 1 0,-1-1 0,1 0 0,-1 1 0,3-2 0,11-5 0,-1-1 0,0 0 0,-1 0 0,1-2 0,-2 0 0,1 0 0,18-22 0,25-17 0,-56 48 0,0 1 0,1-1 0,-1 1 0,1-1 0,-1 1 0,1-1 0,-1 1 0,1 0 0,-1-1 0,1 1 0,-1 0 0,1 0 0,0-1 0,-1 1 0,1 0 0,-1 0 0,1 0 0,0 0 0,-1 0 0,1 0 0,0 0 0,-1 0 0,1 0 0,0 0 0,-1 0 0,1 0 0,-1 0 0,1 0 0,0 0 0,-1 1 0,1-1 0,-1 0 0,1 1 0,-1-1 0,1 0 0,-1 1 0,1-1 0,-1 0 0,1 1 0,-1-1 0,1 1 0,-1-1 0,0 1 0,1-1 0,-1 1 0,0 0 0,1-1 0,-1 1 0,0-1 0,0 1 0,1 0 0,-1-1 0,0 1 0,0-1 0,0 1 0,0 0 0,0-1 0,0 1 0,0 0 0,0-1 0,0 2 0,-1 55 0,0-40 0,1 49 0,0-65-4,0-1 0,0 1 0,0-1 0,0 1 0,0 0 0,0-1 0,1 1 0,-1-1 0,0 1-1,0-1 1,0 1 0,1-1 0,-1 0 0,0 1 0,0-1 0,1 1 0,-1-1 0,0 1 0,1-1 0,-1 0 0,1 1 0,-1-1 0,1 0 0,-1 0 0,0 1 0,1-1 0,-1 0-1,1 0 1,-1 1 0,1-1 0,-1 0 0,1 0 0,-1 0 0,1 0 0,-1 0 0,1 0 0,0 0 0,-1 0 0,1 0 0,-1 0 0,1 0 0,-1 0 0,1 0 0,-1-1 0,1 1-1,-1 0 1,1 0 0,-1 0 0,1-1 0,-1 1 0,0 0 0,2-1 0,26-17-1996,-5-9-3638,0-7-3517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7:49.929"/>
    </inkml:context>
    <inkml:brush xml:id="br0">
      <inkml:brushProperty name="width" value="0.025" units="cm"/>
      <inkml:brushProperty name="height" value="0.025" units="cm"/>
    </inkml:brush>
  </inkml:definitions>
  <inkml:trace contextRef="#ctx0" brushRef="#br0">88 0 23638,'0'0'9129,"-23"76"-9129,10-41 0,5 3 0,6-2 0,2-3 0,0-4 0,0-2 0,8-6-1986,-6-6-4388,1-5-3523</inkml:trace>
  <inkml:trace contextRef="#ctx0" brushRef="#br0" timeOffset="1">14 518 20916,'0'0'8744,"-13"52"-8552,15-52-2050,5 0-5861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0.059"/>
    </inkml:context>
    <inkml:brush xml:id="br0">
      <inkml:brushProperty name="width" value="0.025" units="cm"/>
      <inkml:brushProperty name="height" value="0.025" units="cm"/>
    </inkml:brush>
  </inkml:definitions>
  <inkml:trace contextRef="#ctx0" brushRef="#br0">128 1 8168,'0'0'6000,"-8"14"-5706,6-10-270,-5 6 81,1 1 0,1 0 1,0 1-1,0-1 0,1 1 0,1 0 1,0 0-1,-2 22 0,-9 147 960,-47 995 726,61-1147-1717,1-1 0,2 0 0,0 0 0,10 35-1,-11-55-70,1 1 0,0 0-1,0-1 1,0 0-1,1 0 1,1 0 0,-1 0-1,1-1 1,1 0 0,-1 0-1,1 0 1,0 0 0,1-1-1,-1 0 1,1-1-1,1 1 1,10 5 0,58 30 290,-52-27-211,0-1 0,1 0 0,0-2 0,0-1 1,1-1-1,1-2 0,35 7 0,-16-10-22,0-3 0,0-1 0,66-9 0,137-34 420,24-4-351,-136 39-37,1 6 0,-1 5 0,249 40 0,-44 4 144,2-14 1,1-16-1,419-32 0,-576 2 40,-1 7 0,327 34-1,-333-6-272,1-8 0,1-8-1,234-22 1,-352 10-1,56-8 29,218 4 0,-256 24 48,-66-9-25,1-2-1,0 0 1,23 0 0,-43-5-21,-1 0 0,1 0 0,0 0 0,-1-1 1,1 1-1,0-1 0,0 0 0,1 0 0,-1 0 1,0 1-1,1-1 0,0-1 0,-1-2 0,3-12-104,0-1 0,2 1 0,0 0 0,1 1 0,9-26 0,41-88-21,-17 46 130,180-537 40,-164 461 31,-40 122-94,-2-1 0,-2-1 0,-2 0 1,-1 0-1,-3 0 0,-2-75 0,-1 113-9,0 0 0,0 0 0,0 0 0,-1 1 0,1-1 0,-1 0-1,0 0 1,0 0 0,0 0 0,0 0 0,0 1 0,-1-1 0,1 1 0,-1-1-1,0 1 1,0-1 0,1 1 0,-2 0 0,1 0 0,0 0 0,0 0 0,-1 0-1,1 0 1,-1 1 0,1-1 0,-1 1 0,0 0 0,0 0 0,-3-1-1,1 1 28,-1 0-1,0 1 0,0 0 0,1 0 0,-1 0 0,0 1 0,1-1 0,-1 2 0,1-1 0,-1 0 0,1 1 0,-1 0 0,1 0 0,-8 5 0,-1 0-19,0 0 0,-1-2 0,0 0 0,-1 0-1,1-1 1,-1-1 0,0-1 0,1 0 0,-24-1 0,-16-3 75,-77-13 0,-1 1-30,-69 5-51,-418-36 50,340 3 14,44 4 102,-290-7-1,42 71-110,4 40 7,295-39-66,-127 13 36,-1-15-1,-2-13 1,-416-38 0,640 18-109,-316-19 212,333 27-579,-1 3 0,1 3 0,-105 22-1,41 8-1756,-2 7-1655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3.775"/>
    </inkml:context>
    <inkml:brush xml:id="br0">
      <inkml:brushProperty name="width" value="0.025" units="cm"/>
      <inkml:brushProperty name="height" value="0.025" units="cm"/>
    </inkml:brush>
  </inkml:definitions>
  <inkml:trace contextRef="#ctx0" brushRef="#br0">242 36 6022,'0'0'9369,"-5"15"-8942,-9 50 163,3 0 1,-5 93 0,-28 318 359,-8 108-752,50-555-183,-1 23 52,5 94 1,-1-130-51,2 1 0,0-1 0,0 0 0,2 0 0,0-1 0,1 1 0,0-1 0,1 0 0,18 26 0,-14-25-4,0 0 0,2-1-1,0-1 1,0 0 0,1 0 0,1-2 0,0 0 0,1 0-1,0-2 1,1 0 0,0 0 0,1-2 0,-1 0-1,2-1 1,-1-1 0,1-1 0,0 0 0,0-2-1,0 0 1,0-1 0,1-1 0,-1-1 0,1 0 0,22-5-1,-18 1-6,-1-1 0,0-1 0,0-1 0,0-1-1,-1-2 1,-1 0 0,38-23 0,136-112 64,-113 80-59,168-132-907,-244 193 917,-1-1 0,0 1 1,1-1-1,-2 0 0,1 0 1,-1-1-1,1 1 0,-2-1 1,1 0-1,-1 0 0,1 0 1,3-13-1,18-59 59,-3 0 0,-4-1 1,12-118-1,-2-249 632,-21 256-437,-4 138-172,1-2 355,-7-109 1,3 159-407,-1 0 1,1 0 0,-1 0-1,0 0 1,0 0-1,-1 0 1,1 0 0,-1 0-1,0 0 1,0 1-1,0-1 1,0 1 0,-1-1-1,1 1 1,-1 0-1,0 0 1,0 0 0,0 0-1,0 1 1,-1-1 0,1 1-1,-1 0 1,1 0-1,-1 0 1,0 0 0,0 1-1,-5-2 1,-8 0 46,0 0 1,-1 1 0,1 1-1,0 1 1,-24 2-1,-4-1 68,-328 14 1629,-5-1-817,277-13-1697,-1 5-1,-172 31 0,235-30-2602,11-6-2407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39.742"/>
    </inkml:context>
    <inkml:brush xml:id="br0">
      <inkml:brushProperty name="width" value="0.025" units="cm"/>
      <inkml:brushProperty name="height" value="0.025" units="cm"/>
    </inkml:brush>
  </inkml:definitions>
  <inkml:trace contextRef="#ctx0" brushRef="#br0">39 1 20467,'0'0'8424,"-3"54"-7559,-4-24-513,-1 1-287,1 0-1,2-2-32,-1-6 0,5-1-32,-1-7-225,2-4-735,0-7-1475,10-6-5829,1-13-288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09.684"/>
    </inkml:context>
    <inkml:brush xml:id="br0">
      <inkml:brushProperty name="width" value="0.025" units="cm"/>
      <inkml:brushProperty name="height" value="0.025" units="cm"/>
    </inkml:brush>
  </inkml:definitions>
  <inkml:trace contextRef="#ctx0" brushRef="#br0">250 268 6246,'24'-212'8773,"-16"156"-2134,-107 534-5876,25-131-638,-20 114 33,88-426-117,1-1-1,2 1 1,2-1-1,5 66 1,-3-91-32,1 0 1,0 0-1,0 0 0,0 0 1,1-1-1,1 1 0,-1-1 1,1 0-1,1 0 0,-1 0 1,2 0-1,-1-1 0,1 0 1,0 0-1,0-1 0,1 1 1,-1-1-1,1-1 0,1 1 1,-1-1-1,1-1 1,0 1-1,14 5 0,-5-5 19,1 0-1,0-1 1,0-1 0,0-1-1,1 0 1,-1-1 0,20-2-1,133-18 54,-131 13-73,33-2-3,0 3 0,129 8 1,145 37 74,-345-40-47,0 1 0,0-1 0,0 0 0,-1 0 0,1 0-1,0 1 1,0-2 0,0 1 0,0 0 0,0 0 0,0-1 0,0 1 0,-1-1 0,1 1 0,0-1 0,0 0 0,-1 0 0,1 0 0,0 0-1,-1 0 1,1 0 0,1-1 0,-1-2 79,0 1 0,0-1 0,-1 1 0,1-1 0,-1 0 0,0 0 0,0 0-1,1-6 1,4-14-301,55-181 259,24-93-38,-71 237-22,-3 0 1,7-119-1,-18 146-34,2-41 156,-11-99 0,7 151-24,-2 0 0,-1 0 0,-1 0 0,0 1 0,-2 0 0,-1 0 0,0 1 0,-21-33 0,9 22-25,-1 1 0,-1 1 0,-29-29 0,43 50-57,0 1-1,-1 0 1,0 1-1,0 0 1,0 1-1,-1 0 1,0 0-1,0 1 0,-1 1 1,1 0-1,-1 0 1,0 1-1,-20-2 1,2 3 132,-1 1 0,1 1 0,-1 2 0,1 1 0,-35 9 1,-141 46 416,27-5-279,158-47-356,-1-2 1,0 0-1,0-2 0,0 0 0,-26-1 1,43-1-135,0-1 0,0 1 0,1-1 0,-1 0 1,0 0-1,0 0 0,0-1 0,1 0 0,-1 0 1,1 0-1,-1 0 0,1-1 0,0 1 0,0-1 1,0 0-1,0-1 0,1 1 0,-1-1 0,1 1 0,0-1 1,0 0-1,0 0 0,1 0 0,-1-1 0,1 1 1,0-1-1,0 1 0,-2-8 0,-4-44-5262,7-4-2146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13.166"/>
    </inkml:context>
    <inkml:brush xml:id="br0">
      <inkml:brushProperty name="width" value="0.025" units="cm"/>
      <inkml:brushProperty name="height" value="0.025" units="cm"/>
    </inkml:brush>
  </inkml:definitions>
  <inkml:trace contextRef="#ctx0" brushRef="#br0">214 113 6919,'0'-10'2722,"0"4"-2342,-2-50 1457,2 54-1693,0 0 1,0 0-1,0 1 0,-1-1 0,1 0 1,-1 0-1,1 1 0,-1-1 0,0 0 1,1 1-1,-1-1 0,0 1 0,0-1 1,0 1-1,0-1 0,0 1 1,-1 0-1,1 0 0,0-1 0,-1 1 1,1 0-1,0 0 0,-1 0 0,1 1 1,-1-1-1,0 0 0,1 0 0,-1 1 1,0-1-1,-2 0 0,2 2-73,1-1-1,-1 0 1,0 1-1,1 0 1,-1-1-1,1 1 1,0 0-1,-1 0 1,1-1-1,-1 1 1,1 0-1,0 1 1,0-1-1,0 0 1,0 0-1,-1 0 1,2 1-1,-1-1 1,0 0 0,0 1-1,0-1 1,1 1-1,-1-1 1,0 1-1,0 2 1,-13 48 140,12-43-110,-83 528 318,75-454-368,-8 56 293,1 185 1,17-318-347,0-1 1,0 1 0,1-1 0,0 1-1,0-1 1,0 1 0,0-1 0,1 1-1,0-1 1,0 0 0,1 0 0,-1 0-1,6 7 1,-5-9 1,0 0-1,1 0 1,-1 0-1,1-1 1,-1 0-1,1 1 1,0-1-1,-1-1 1,1 1-1,0-1 1,0 1-1,0-1 1,1 0-1,-1 0 1,0-1-1,0 1 1,0-1-1,7-1 1,20-1 47,-1-1-1,0-2 1,0-1 0,54-19 0,-54 14-32,1 2 0,1 2 0,0 1 0,42-3 1,-65 8-14,1 1-1,-1 0 1,0 1 0,0 0 0,0 1 0,0 0 0,17 6 0,-21-6 2,-1 0-1,1 1 0,-1 0 1,0 0-1,0 0 0,0 0 1,0 0-1,-1 1 1,1 0-1,-1 0 0,0 0 1,0 0-1,0 0 0,-1 1 1,4 9-1,5-97 547,2-23-194,25-364 681,-38 402-900,-16-105 0,11 138 77,-3 1 1,0-1-1,-3 1 0,-26-59 0,35 88-74,-1-1 0,0 0-1,0 1 1,-1-1 0,0 1 0,0 0-1,0 0 1,-1 1 0,1-1-1,-1 1 1,0 0 0,0 0 0,0 1-1,-1-1 1,0 1 0,-11-4-1,11 5-54,-1 1-1,0 0 1,1 0-1,-1 1 1,0-1-1,0 2 1,1-1-1,-1 1 0,0 0 1,1 0-1,-1 1 1,1 0-1,-1 0 1,1 0-1,-12 7 1,-37 24 127,44-25-208,0-1 0,-1 1 1,0-2-1,0 0 0,0 0 1,-1-1-1,0-1 0,-26 6 0,38-10-55,1-1 0,-1 1 0,0-1 0,0 1 0,0-1-1,0 1 1,0-1 0,1 1 0,-1-1 0,0 0 0,1 1-1,-1-1 1,0 0 0,1 0 0,-1 1 0,1-1 0,-1 0-1,1 0 1,-1 0 0,1 0 0,0 0 0,-1 0 0,1 0-1,0 0 1,0 0 0,0 0 0,0 0 0,0 1 0,0-1-1,0 0 1,0 0 0,0 0 0,0 0 0,1 0-1,-1 0 1,0 0 0,1-1 0,-1-6-594,2-42-3577,4-9-3119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16.167"/>
    </inkml:context>
    <inkml:brush xml:id="br0">
      <inkml:brushProperty name="width" value="0.025" units="cm"/>
      <inkml:brushProperty name="height" value="0.025" units="cm"/>
    </inkml:brush>
  </inkml:definitions>
  <inkml:trace contextRef="#ctx0" brushRef="#br0">279 109 12075,'0'0'1367,"-8"13"-1191,-26 53 447,3 2 0,4 1-1,2 0 1,3 2 0,-21 123-1,-27 388 991,67-550-1588,-7 69 89,5 0 1,10 143 0,-4-230-93,1 0 0,1-1 0,1 1 0,0 0 0,1-1 0,0 0 0,9 16 0,-11-23-18,1 0-1,0 0 0,1 0 0,-1 0 1,1-1-1,1 1 0,-1-1 1,1 0-1,-1-1 0,1 0 1,1 0-1,-1 0 0,0 0 1,1-1-1,10 3 0,21 3 50,1-2 0,0-2-1,0-2 1,0-1 0,54-5 0,-10 1 31,715-9-576,-569 12 457,570-20 4469,109-7-4718,-673 26 269,-163-3 184,0-3 0,-1-3 0,82-21-1,203-76 1170,-348 104-1323,1-1 0,-1 0 0,0-1-1,-1 0 1,1 0 0,-1-1 0,0 1 0,0-2 0,0 1 0,0-1 0,-1 0 0,0 0 0,-1-1 0,1 1-1,-1-1 1,0-1 0,-1 1 0,0-1 0,0 1 0,-1-1 0,1 0 0,-2-1 0,4-12 0,12-55 29,-3-1 0,6-84 0,-4-161 27,-11 163 3,-1-135 1197,-4 284-1277,1 0 0,0 1 1,1-1-1,0 0 0,0 1 1,1 0-1,0 0 0,1 0 0,0 0 1,0 1-1,1 0 0,11-13 1,-10 12-47,0 1 0,-1-1 0,0 0 0,0 0 0,-1-1 0,0 0 0,-1 0 0,0 0 0,-1 0 0,4-19 0,-7 27 41,0 1 0,-1-1 0,1 0 0,-1 0 1,1 0-1,-1 1 0,0-1 0,1 0 0,-1 1 1,0-1-1,0 1 0,0-1 0,0 1 0,-1-1 0,1 1 1,0 0-1,-1 0 0,1-1 0,0 1 0,-1 0 1,0 0-1,1 0 0,-1 1 0,1-1 0,-1 0 0,0 1 1,0-1-1,1 1 0,-1-1 0,0 1 0,0 0 1,-3-1-1,-11-1-55,0 1 0,-27 0 1,35 1 48,-117-6 172,-137-24 0,-61-3 261,278 31-405,-758-49 255,-164-10-255,-41 115 74,592-30-939,414-24 738,1 0 0,-1 0 1,1 0-1,-1 0 0,1 0 0,-1 0 0,1 0 0,-1-1 1,1 1-1,-1 0 0,1-1 0,0 1 0,-1-1 0,1 0 1,0 1-1,-1-1 0,1 0 0,0 0 0,0 0 1,-1 0-1,1 0 0,-1-2 0,1 1-190,1 0 0,-1 1 0,1-1 0,0 0 0,0 0 0,0 1 0,0-1 0,0 0 0,0 1-1,1-1 1,-1 0 0,1 0 0,-1 1 0,1-1 0,-1 0 0,1 1 0,0-1 0,0 1 0,0-1 0,1-1 0,31-36-11294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23.241"/>
    </inkml:context>
    <inkml:brush xml:id="br0">
      <inkml:brushProperty name="width" value="0.025" units="cm"/>
      <inkml:brushProperty name="height" value="0.025" units="cm"/>
    </inkml:brush>
  </inkml:definitions>
  <inkml:trace contextRef="#ctx0" brushRef="#br0">266 106 12107,'0'0'10752,"-8"10"-10597,-14 23 30,1 0 1,2 2-1,1 1 1,2 0-1,2 1 1,-18 69-1,-37 253 729,57-280-1023,7-50 131,-7 44 58,-5 123 0,16-194-77,1 1 1,0-1 0,0 1-1,0-1 1,0 1 0,1-1-1,-1 1 1,1-1 0,-1 1-1,1-1 1,0 0 0,0 1-1,0-1 1,0 0 0,0 0-1,1 1 1,-1-1 0,1 0-1,-1-1 1,1 1 0,0 0-1,-1 0 1,1-1 0,0 1-1,0-1 1,0 1 0,1-1-1,-1 0 1,0 0 0,0 0-1,1 0 1,-1 0 0,0-1-1,1 1 1,-1-1 0,1 1-1,-1-1 1,4 0-1,9 0 58,0-2-1,1 1 0,-1-2 0,0 0 0,18-7 0,4 1-8,-13 5-43,-1 1 0,1 1 1,-1 1-1,1 2 1,0 0-1,-1 1 0,1 2 1,-1 0-1,0 1 0,0 2 1,25 10-1,-43-15-27,7 3-1,1-1 0,0 0 0,-1-1-1,1 0 1,21 2 0,-31-6 24,1 1 0,0 0 0,0-1 0,-1 1-1,1-1 1,0 0 0,-1 0 0,1-1 0,-1 1 0,0-1 0,1 1-1,-1-1 1,0 0 0,0 0 0,0-1 0,0 1 0,0-1 0,-1 1 0,1-1-1,-1 0 1,0 0 0,1 0 0,2-7 0,13-27 119,-2-1 0,-2 0 0,-2-1-1,-1-1 1,10-70 0,-2 16-8,-2 16 129,-3-1-1,-3 0 1,-4-1-1,-3-85 1,-7 149 46,0 0 0,-1 1 0,0-1 1,-2 1-1,0-1 0,-8-14 0,-3-10-87,12 29-149,0 1 0,0 0-1,-1 0 1,0 1 0,0-1 0,-1 1 0,-1 1 0,1-1-1,-2 1 1,1 1 0,-1-1 0,0 1 0,0 1-1,-1 0 1,0 0 0,-15-6 0,10 6-13,-1 1 0,1 1 0,-1 0 0,0 1 0,0 1 0,0 0 0,0 1 0,-1 1 0,1 1 0,0 0 0,-19 4 0,24-2-75,0 0-1,1 0 1,-18 9 0,-10 3-2199,37-14 1365,-9 0-807,7-8-6643,2-17-5718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8:49.122"/>
    </inkml:context>
    <inkml:brush xml:id="br0">
      <inkml:brushProperty name="width" value="0.025" units="cm"/>
      <inkml:brushProperty name="height" value="0.025" units="cm"/>
    </inkml:brush>
  </inkml:definitions>
  <inkml:trace contextRef="#ctx0" brushRef="#br0">0 180 5765,'0'0'4036,"11"-4"-2103,16-4-751,1 1 0,0 1 0,47-4 0,102 1 1263,-99 6-2209,571-5 2837,-74 2-1490,220-8 821,152-7-1883,-517 2 3,1642-46-92,-2025 65-431,1362 28 78,-207 60-31,435 22 176,-1533-106 2,591 6 813,-672-10-990,-1-1 1,1-1-1,-1-1 1,1-1-1,-1-1 0,0-1 1,29-12-1,-50 18-52,0-1 0,0 1 0,-1 0-1,1 0 1,0-1 0,0 1 0,-1 0 0,1-1 0,0 1-1,-1 0 1,1-1 0,0 1 0,-1-1 0,1 1-1,-1-1 1,1 1 0,-1-1 0,1 0 0,-1 1 0,1-1-1,-1 0 1,1 1 0,-1-1 0,0 0 0,0 0 0,1 1-1,-1-1 1,0 0 0,0 0 0,0 1 0,0-1-1,0 0 1,0 0 0,0 0 0,0 1 0,0-1 0,0 0-1,0 0 1,0 1 0,-1-1 0,1 0 0,0 0 0,0 1-1,-1-1 1,1 0 0,-1 1 0,1-1 0,-2-1-1,-36-26-3165,17 15-739,-1-12-3561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39:37.606"/>
    </inkml:context>
    <inkml:brush xml:id="br0">
      <inkml:brushProperty name="width" value="0.025" units="cm"/>
      <inkml:brushProperty name="height" value="0.025" units="cm"/>
    </inkml:brush>
  </inkml:definitions>
  <inkml:trace contextRef="#ctx0" brushRef="#br0">614 103 10634,'0'0'3128,"-11"6"-2049,5-2-989,1-2-34,0 0 1,-1 1 0,1 0 0,0 0-1,1 1 1,-1-1 0,1 1 0,-1 0-1,1 0 1,1 0 0,-1 1-1,0 0 1,1-1 0,0 1 0,0 0-1,0 1 1,1-1 0,0 0-1,0 1 1,-2 7 0,5 1-73,-1 0 1,2-1-1,0 1 0,0 0 0,1 0 1,1-1-1,1 0 0,-1 0 1,2 0-1,0 0 0,11 16 1,-4-4-150,16 43 0,-21-39 82,-2 0-1,0 0 1,-2 1-1,0 49 1,-14 120 110,-12-59 627,-63 221-1,11-66 742,58-217-1070,-9 144 1,24-197-322,0 0-1,1 0 1,2 0 0,0 0 0,11 43 0,-11-62-65,0-1-1,0 1 1,0-1 0,1 1 0,-1-1 0,2 0 0,-1 0 0,0 0 0,1 0 0,0-1 0,0 0 0,0 1 0,1-1-1,-1-1 1,1 1 0,0-1 0,0 0 0,0 0 0,0 0 0,1-1 0,-1 1 0,1-2 0,0 1 0,-1 0 0,1-1 0,0 0-1,0 0 1,0-1 0,11 0 0,45-3 74,77-13-1,-6-1 241,647-10 66,-333 19-339,-280 3-110,743-20-235,1 43 1004,-664-4-185,1272 46 923,-400-74-1361,1 0 5,235 40-15,715 10 211,-1721-36-205,1501 18 127,489-29-128,-1602-24-40,-1 0 746,-562 31-606,-1-7-1,208-42 0,-266 38-100,1 5 0,126 5 0,-148 4-2,-41-2-7,-1-3 0,1-1 1,59-17-1,-81 14-34,-1 0 0,0-2 0,0-1-1,-1-2 1,29-19 0,130-100-566,-154 109 591,5-4-20,-7 6 27,-1-1-1,30-31 1,-58 51 8,0 0 0,0-1 1,0 1-1,0-1 0,-1 0 1,0 0-1,0 0 0,0 0 1,0 0-1,-1 0 0,0-1 1,1-7-1,-2-71 151,-1 47-32,19-346 285,-15 356-433,2 1-2,-2 0 1,-1 0-1,-1-1 1,-1 1-1,-1 0 1,-7-36-1,5 54 10,0 1-1,0-1 1,-1 1 0,0 0-1,0 0 1,-1 1 0,1-1-1,-2 1 1,1 0 0,-1 1-1,1-1 1,-2 1 0,1 0-1,0 0 1,-1 1 0,0 0-1,0 0 1,0 1 0,-10-4-1,-17-5 124,0 2-1,-1 0 0,-37-3 1,21 3 38,-908-114 763,396 66-731,-279-58-200,-1151-124-54,-1006 86-812,170 172 1010,14 105 422,2157-97-468,-784 14-58,117-77 27,-277 3 452,266 156 3805,1324-119-4327,-22-1-10,33-3-6,1 1 0,-1 0 0,0-1-1,1 1 1,-1-1 0,1 0 0,-1 1-1,0-1 1,1 1 0,-1-1 0,1 0-1,0 1 1,-1-1 0,1 0 0,-1 0-1,1 1 1,0-1 0,0 0 0,-1 0-1,1 0 1,0 1 0,0-1-1,0 0 1,0 0 0,0 0 0,0 0-1,0 1 1,0-1 0,0 0 0,1 0-1,-1 0 1,0 1 0,0-1 0,1 0-1,-1 0 1,0 1 0,1-1 0,-1 0-1,1 1 1,0-2 0,65-145-7802,-25 43 208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20.879"/>
    </inkml:context>
    <inkml:brush xml:id="br0">
      <inkml:brushProperty name="width" value="0.025" units="cm"/>
      <inkml:brushProperty name="height" value="0.025" units="cm"/>
    </inkml:brush>
  </inkml:definitions>
  <inkml:trace contextRef="#ctx0" brushRef="#br0">72 1 4100,'0'0'13330,"-7"33"-7901,-6 5-5185,1 0 0,1 1 0,3 0-1,1 1 1,-2 43 0,5-23-4342,3 1-4072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088"/>
    </inkml:context>
    <inkml:brush xml:id="br0">
      <inkml:brushProperty name="width" value="0.025" units="cm"/>
      <inkml:brushProperty name="height" value="0.025" units="cm"/>
    </inkml:brush>
  </inkml:definitions>
  <inkml:trace contextRef="#ctx0" brushRef="#br0">128 103 5381,'0'0'18994,"0"14"-18284,-61 459 1320,-2 23-1065,62-476-930,-1-3 12,1-1-1,1 1 0,1-1 0,0 0 1,5 19-1,-6-32-44,1 1 0,0-1-1,1 1 1,-1-1 0,0 0 0,1 0 0,0 0 0,0 0-1,0 0 1,0 0 0,0 0 0,1 0 0,-1-1 0,1 0 0,0 1-1,-1-1 1,1 0 0,0 0 0,0 0 0,1-1 0,-1 1-1,0-1 1,0 0 0,1 0 0,-1 0 0,1 0 0,-1 0 0,1-1-1,4 1 1,23-1 76,0-2 0,0-1 0,-1-1-1,1-1 1,30-10 0,-22 5-98,0 2-1,52-4 1,-47 12-132,26-3 237,-66 2-64,1 0 1,-1 0-1,0 0 0,0-1 0,0 0 0,0 1 0,0-1 1,0-1-1,0 1 0,-1-1 0,1 1 0,-1-1 0,5-5 1,8-12 15,-2-1 1,0 0 0,-1-1 0,-1 0 0,-1-1-1,-1 0 1,-1-1 0,8-35 0,-4 2 73,-2-1-1,5-89 1,-13-69 22,-5 189-20,0 1 0,-2 0 0,-2 0 0,0 1 0,-1-1 0,-13-28 0,15 45-47,0 0 1,-1 0-1,1 0 1,-2 1 0,1 0-1,-1 0 1,-1 1-1,1 0 1,-1 0-1,-1 1 1,1 0 0,-19-10-1,-7-1 268,-2 2 1,-45-14-1,-2 0-115,28 4-998,36 15-976,-1 1 0,-1 1 0,-41-11 0,50 17-8095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617"/>
    </inkml:context>
    <inkml:brush xml:id="br0">
      <inkml:brushProperty name="width" value="0.025" units="cm"/>
      <inkml:brushProperty name="height" value="0.025" units="cm"/>
    </inkml:brush>
  </inkml:definitions>
  <inkml:trace contextRef="#ctx0" brushRef="#br0">0 0 17969,'0'0'1537,"1"54"-127,-1-17 319,0 7-511,3 3-258,1 3-319,1 2-481,6-5-128,-4-5-256,4-7-865,-4-4-705,-1-9 577,-4-8 192,-2-7-961,-14-9-5893,-5-21-609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09.954"/>
    </inkml:context>
    <inkml:brush xml:id="br0">
      <inkml:brushProperty name="width" value="0.025" units="cm"/>
      <inkml:brushProperty name="height" value="0.025" units="cm"/>
    </inkml:brush>
  </inkml:definitions>
  <inkml:trace contextRef="#ctx0" brushRef="#br0">89 354 1473,'-9'-14'4431,"-1"-1"-3621,-2-2 924,1 0 0,1-1 0,-15-34 1,23 48-1400,0-1 1,0 0 0,1 0 0,0 0 0,0-1 0,0 1-1,0 0 1,1 0 0,0 0 0,0-1 0,0 1 0,1 0-1,0 0 1,0-1 0,0 1 0,0 0 0,1 0 0,0 0 0,0 1-1,0-1 1,1 0 0,3-5 0,2 2 122,-1-1 0,2 1 1,-1 1-1,1 0 0,0 0 1,0 0-1,1 1 0,11-5 1,-10 6-287,1 0 1,0 1 0,0 0 0,0 1-1,1 0 1,-1 1 0,1 0 0,-1 1-1,1 1 1,0 0 0,20 3 0,-30-3-133,-1 0-1,1 1 1,-1-1 0,1 1 0,-1 0-1,1-1 1,-1 1 0,0 0 0,1 1-1,-1-1 1,0 0 0,0 1 0,0-1-1,0 1 1,0-1 0,0 1 0,-1 0-1,1 0 1,0 0 0,-1 0 0,1 0 0,-1 0-1,0 1 1,0-1 0,0 0 0,0 1-1,0-1 1,-1 0 0,1 1 0,-1-1-1,1 1 1,-1-1 0,0 1 0,0 0-1,0-1 1,0 1 0,0-1 0,-1 1-1,1-1 1,-1 1 0,0-1 0,-1 3 0,-1 5 294,0-1 0,0 0 0,-1 0 0,-1 0 0,0 0 0,0 0 0,0-1 0,-1 0 0,-10 11 0,15-19-330,-3 5 6,0-1 0,0 0 0,0 0 0,-1 0 0,0 0 0,0-1 0,0 1 0,0-1 0,0-1 0,-1 1 0,1-1 0,-1 0 0,-11 3 0,17-6-62,-1 1 1,0 0-1,1 0 1,-1 0-1,1-1 0,-1 1 1,1 0-1,-1-1 1,1 1-1,-1 0 1,1-1-1,-1 1 0,1-1 1,-1 1-1,1-1 1,0 1-1,-1-1 0,1 1 1,0-1-1,-1 1 1,1-1-1,0 1 1,0-1-1,-1 1 0,1-1 1,0 0-1,0 1 1,0-1-1,0 0 0,0 1 1,0-1-1,0 1 1,0-1-1,0 0 0,0 1 1,0-1-1,0 1 1,1-1-1,-1 0 1,0 1-1,0-1 0,1 1 1,-1-1-1,0 1 1,1-1-1,-1 1 0,0-1 1,2 0-1,15-30-4958,5 7-1081,0 0-2413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070"/>
    </inkml:context>
    <inkml:brush xml:id="br0">
      <inkml:brushProperty name="width" value="0.025" units="cm"/>
      <inkml:brushProperty name="height" value="0.025" units="cm"/>
    </inkml:brush>
  </inkml:definitions>
  <inkml:trace contextRef="#ctx0" brushRef="#br0">0 121 5349,'0'0'19864,"10"5"-19255,-5-2-575,-1-1 1,1 0 0,-1 0-1,1 0 1,0-1-1,0 1 1,0-1-1,0 0 1,0-1 0,0 1-1,0-1 1,0 0-1,0 0 1,0 0 0,0-1-1,0 0 1,-1 0-1,1 0 1,0-1-1,0 1 1,0-1 0,5-4-1,-1 1-6,0-1 0,-1 1 0,1-2-1,-2 0 1,11-10 0,-16 15 23,0 0 0,0 1 0,-1-2 0,1 1 0,0 0 1,-1 0-1,1-1 0,-1 1 0,0 0 0,0-1 0,0 0 0,0 1 0,-1-1 0,1 1 0,0-1 0,-1 0 0,0 1 0,0-1 0,0 0 0,0 0 1,0 1-1,0-1 0,-1 0 0,1 1 0,-2-5 0,1 6-34,0 0 0,0 0 0,0 0-1,1 0 1,-1 0 0,0 1 0,0-1 0,0 0 0,0 0 0,-1 1-1,1-1 1,0 1 0,0-1 0,0 1 0,0-1 0,-1 1 0,1 0-1,0 0 1,0-1 0,-1 1 0,1 0 0,0 0 0,0 0 0,-1 0-1,1 1 1,0-1 0,0 0 0,-1 0 0,1 1 0,0-1 0,0 1-1,0-1 1,0 1 0,-2 0 0,-3 2-18,0 0-1,1 0 1,-1 0 0,1 1-1,-9 7 1,4-1 42,0 0 0,0 1 0,1 0 0,1 1 0,0-1 0,0 2 0,1-1 0,1 1 0,0 0 0,1 1 0,0-1 0,1 1 0,0 0 0,1 0 0,-1 19 0,4-31-23,0-1-1,0 1 1,0-1-1,0 1 1,0-1-1,0 1 1,1-1-1,-1 1 1,0-1-1,1 0 1,-1 1-1,1-1 1,0 1-1,-1-1 1,1 0-1,0 0 0,0 1 1,0-1-1,0 0 1,0 0-1,0 0 1,0 0-1,0 0 1,0 0-1,1 0 1,1 1-1,0-1 1,1 0 0,-1-1 0,0 1 0,0-1 0,0 0 0,0 0 0,0 0 0,1 0 0,-1 0 0,0-1 0,0 1 0,4-2 0,5-2-43,-1 0 1,1-1 0,-1 0 0,0 0 0,20-15 0,-17 9-1002,0-1 0,20-23 1,-23 22-863,-1-1 0,0 0 0,8-16 0,9-28-6119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0.312"/>
    </inkml:context>
    <inkml:brush xml:id="br0">
      <inkml:brushProperty name="width" value="0.025" units="cm"/>
      <inkml:brushProperty name="height" value="0.025" units="cm"/>
    </inkml:brush>
  </inkml:definitions>
  <inkml:trace contextRef="#ctx0" brushRef="#br0">56 1 22133,'0'0'4869,"-30"63"-3076,20-27-1376,3 7-33,2 7-128,2 1-224,3-2 0,0-2-288,5-7-673,5-10-961,3-8-352,0-15 160,-3-7 289,0-6-578,-7-18-672,-3-5-2081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0.639"/>
    </inkml:context>
    <inkml:brush xml:id="br0">
      <inkml:brushProperty name="width" value="0.025" units="cm"/>
      <inkml:brushProperty name="height" value="0.025" units="cm"/>
    </inkml:brush>
  </inkml:definitions>
  <inkml:trace contextRef="#ctx0" brushRef="#br0">0 142 19731,'0'0'9160,"80"-50"-7654,-30 31-545,4-2-801,5 2-160,3 4-1281,-7 4-2723,-4 5-3972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3.528"/>
    </inkml:context>
    <inkml:brush xml:id="br0">
      <inkml:brushProperty name="width" value="0.025" units="cm"/>
      <inkml:brushProperty name="height" value="0.025" units="cm"/>
    </inkml:brush>
  </inkml:definitions>
  <inkml:trace contextRef="#ctx0" brushRef="#br0">151 35 15855,'0'0'5055,"-2"10"-3725,-59 434 3315,37-219-4379,12-131-202,-39 498 401,51-585-459,0 1 0,0 0 0,1-1 0,0 1 0,1 0 0,0-1 0,0 0 0,0 1 0,1-1 0,0 0 0,6 9 0,-6-12-9,0 0 0,0 0-1,0-1 1,1 1 0,-1-1 0,1 0 0,0 0 0,0-1 0,0 1 0,0-1 0,1 0 0,-1 0 0,0 0 0,1 0 0,0-1 0,-1 0-1,1 0 1,0 0 0,5 0 0,144 1 255,-119-4-255,-1 2 1,1 1-1,0 2 0,0 1 0,34 9 0,-53-8 6,0-1-1,0-1 1,0 0-1,0-1 1,0-1-1,1-1 1,-1 0-1,31-5 1,-34 3 11,-1-2 1,0 0-1,0 0 1,0-1 0,-1-1-1,0 0 1,0 0-1,0-1 1,-1 0-1,0-1 1,17-17 0,-16 13-15,-1 0 1,-1 0 0,1-1 0,-2-1 0,0 1 0,-1-1-1,0-1 1,-1 1 0,-1-1 0,7-28 0,-2-10-5,6-99 1,-8 52 1,15-477-2,-23 546 2,0 23 62,0 0 0,0-1 0,-1 1 0,0 0 0,0-1 0,-1 1 0,0 0 0,0 0 0,-1 0 0,0 0 0,0 1 0,-1-1 0,0 1 0,0 0 0,-1 0 0,0 0 0,0 1 0,-1 0 0,0 0 1,0 0-1,0 0 0,-1 1 0,1 0 0,-1 1 0,-1-1 0,1 1 0,0 1 0,-14-5 0,-12-5 139,-1 3 0,-1 0 1,-59-7-1,-107 0 1099,-28-5-484,225 22-1027,1 0-1,0-1 1,-1 0 0,1 0-1,0 0 1,-1 0 0,1 0 0,0-1-1,0 1 1,0-1 0,0 0-1,1 0 1,-1 0 0,0 0-1,1 0 1,-5-6 0,5 5-337,1 0 0,-1-1 0,1 1 0,0-1-1,0 1 1,0-1 0,0 1 0,1-1 0,0 0 0,-1 1 0,1-1 0,1 1 0,-1-1 0,0 0 0,1 1-1,1-4 1,6-21-13602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114"/>
    </inkml:context>
    <inkml:brush xml:id="br0">
      <inkml:brushProperty name="width" value="0.025" units="cm"/>
      <inkml:brushProperty name="height" value="0.025" units="cm"/>
    </inkml:brush>
  </inkml:definitions>
  <inkml:trace contextRef="#ctx0" brushRef="#br0">22 47 4708,'0'0'9919,"2"-9"-8216,-1 6-1763,4-27 2454,-2 26 90,-2 21 4224,0-17-6673,-1 0 0,0 0 1,0 0-1,0 0 1,0 1-1,0-1 0,0 0 1,0 0-1,0 0 0,0 0 1,0 1-1,0-1 0,0 0 1,0 0-1,-1 0 1,1 0-1,0 0 0,0 1 1,0-1-1,0 0 0,0 0 1,0 0-1,0 0 1,0 0-1,0 0 0,0 1 1,-1-1-1,1 0 0,0 0 1,0 0-1,0 0 1,0 0-1,0 0 0,-1 0 1,1 0-1,0 0 0,0 0 1,0 0-1,0 0 0,0 0 1,-1 0-1,1 0 1,0 0-1,0 0 0,0 0 1,0 0-1,0 0 0,-1 0 1,1 0-1,0 0 1,0 0-1,0 0 0,0 0 1,-1 0-1,1 0 0,0 0 1,0 0-1,0 0 1,0 0-1,0-1 0,0 1 1,0 0-1,-1 0 0,1 0 1,0 0-1,-5 27 644,-4 53-1104,7-57 698,-5 45-209,2 0 0,6 88 0,-1-154-65,0 0 1,1 0-1,-1 1 0,1-1 0,-1 0 0,1 0 1,0 1-1,-1-1 0,1 0 0,1 0 0,-1 0 1,3 4-1,-4-6 9,1 1 0,0 0 0,0-1 0,-1 1 0,1-1 0,0 1 0,0-1 0,0 1 0,0-1 0,0 1 0,0-1 0,0 0 1,0 1-1,0-1 0,0 0 0,0 0 0,0 0 0,0 0 0,0 0 0,2 0 0,0-1 41,0 0 0,-1 0 0,1 0 0,0-1 0,0 1 0,-1-1 0,1 1 0,-1-1 0,1 0 0,-1 0 0,0 0 0,0 0 0,0 0 0,0-1 0,0 1 0,0-1 0,2-3 0,34-70 223,-2-1 1,37-121-1,-65 162-304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519"/>
    </inkml:context>
    <inkml:brush xml:id="br0">
      <inkml:brushProperty name="width" value="0.025" units="cm"/>
      <inkml:brushProperty name="height" value="0.025" units="cm"/>
    </inkml:brush>
  </inkml:definitions>
  <inkml:trace contextRef="#ctx0" brushRef="#br0">50 0 16560,'0'0'13693,"-3"16"-13416,-16 88-39,-8 199-1,30-299-129,4-10 39,6-9 308,237-300 464,-217 275-887,-32 38-226,11-14-1273,-10 5-6775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3:16.876"/>
    </inkml:context>
    <inkml:brush xml:id="br0">
      <inkml:brushProperty name="width" value="0.025" units="cm"/>
      <inkml:brushProperty name="height" value="0.025" units="cm"/>
    </inkml:brush>
  </inkml:definitions>
  <inkml:trace contextRef="#ctx0" brushRef="#br0">9 0 15919,'0'0'4997,"-8"65"-2723,12-48-384,11-4 512,6-1-736,4-1-866,2 0-479,0-1-193,2 1-64,-6 2-865,-5-2-1954,-8 1-1793,-4-3-3523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4:22.485"/>
    </inkml:context>
    <inkml:brush xml:id="br0">
      <inkml:brushProperty name="width" value="0.025" units="cm"/>
      <inkml:brushProperty name="height" value="0.025" units="cm"/>
    </inkml:brush>
  </inkml:definitions>
  <inkml:trace contextRef="#ctx0" brushRef="#br0">2072 344 4965,'-102'-52'7574,"37"17"-4288,-96-67 0,136 84-2898,-2 1 1,0 1-1,-1 1 0,0 2 0,-1 1 0,-53-15 0,31 16-297,1 2 0,-2 2 0,-69-1 0,66 7 144,0 1-1,1 3 1,-1 3 0,1 1 0,-75 22 0,71-10-47,1 2 1,1 3-1,1 2 0,1 3 1,-64 45-1,76-44-89,0 3-1,3 1 1,0 2-1,2 2 1,2 1 0,-43 63-1,62-74-61,1 0 1,1 1-1,1 1 0,1 0 0,2 0 0,2 1 0,0 0 0,2 1 0,2-1 1,0 1-1,3 0 0,0 0 0,2 0 0,1 0 0,2 0 0,1 0 0,2-1 0,1 0 1,1 0-1,18 40 0,7 5 20,4-1 0,3-2 0,59 79 0,-71-113-45,2-1-1,1-2 1,3-1 0,0-2-1,2-1 1,77 49-1,-65-52-118,1-2 0,106 40 0,-119-55 128,1-2 1,0-1 0,0-2-1,1-2 1,49 1-1,-46-6 6,-1-2 0,1-1-1,-1-2 1,0-2 0,-1-2-1,1-2 1,-2-1 0,59-27-1,37-25 93,-4-7 0,-3-5 0,175-136 0,-273 187-33,-1 0 0,-1-2 1,-1-1-1,-2-1 0,40-58 1,-52 64 111,0 0 0,-2 0 0,0-1 0,-2 0 0,0-1 0,-2 0 0,-1 0 0,0-1 0,2-39 0,-7 41-71,0 1 0,-2-1 0,0 1 0,-2 0 0,0 0 0,-2 0 0,0 0 0,-2 0 0,0 1 0,-1 0 1,-2 1-1,0 0 0,-1 0 0,-1 1 0,-1 1 0,-1 0 0,-1 0 0,0 2 0,-26-24 0,10 15-88,-1 2 1,-1 1-1,-45-24 1,-114-47-26,35 19-31,115 52-429,16 8 141,-45-18 0,20 19-2667,-3 14-3746,25 7 418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4:46.592"/>
    </inkml:context>
    <inkml:brush xml:id="br0">
      <inkml:brushProperty name="width" value="0.025" units="cm"/>
      <inkml:brushProperty name="height" value="0.025" units="cm"/>
    </inkml:brush>
  </inkml:definitions>
  <inkml:trace contextRef="#ctx0" brushRef="#br0">88 109 9737,'0'0'326,"-9"0"346,-56 2 743,70 0-1316,0 0 0,-1 0 0,1 0 0,-1 1 0,1-1 0,-1 1-1,0 1 1,0-1 0,4 5 0,23 15-36,-16-16-56,-1-1-1,1-1 1,1 0 0,-1-1-1,1 0 1,18 1 0,101 3 58,-86-7-54,428 0 432,-388-9-432,-1-3 1,0-5 0,114-35-1,-103 24-16,1 4 1,109-10-1,-137 28-4,-1 3 1,1 3 0,-1 3-1,0 3 1,0 4-1,75 20 1,102 30-446,-192-50 303,0-4 0,85 2-1,-131-8 140,-7-1 7,1 1 0,0-1 0,0 0 0,0 0-1,-1 0 1,1 0 0,0-1 0,6-1 0,-10 1 47,0 1 0,0-1 1,0 1-1,0-1 0,0 1 0,0-1 1,0 1-1,0-1 0,0 1 1,0-1-1,0 1 0,-1-1 0,1 1 1,0-1-1,0 1 0,0 0 0,-1-1 1,1 1-1,0-1 0,0 1 1,-1-1-1,1 1 0,0 0 0,-1-1 1,1 1-1,-1 0 0,1-1 1,0 1-1,-1 0 0,1 0 0,-1-1 1,0 1-1,-18-11 173,17 10-192,-49-23 61,-1 2 0,-1 3-1,-1 1 1,-1 4-1,0 1 1,-86-8 0,-344 3-523,464 18 378,-28 0-17,-1044 41 102,352 14-1129,808-55-154,49-1 576,161 20-1,299 33-1019,-403-51-1602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4.210"/>
    </inkml:context>
    <inkml:brush xml:id="br0">
      <inkml:brushProperty name="width" value="0.025" units="cm"/>
      <inkml:brushProperty name="height" value="0.025" units="cm"/>
    </inkml:brush>
  </inkml:definitions>
  <inkml:trace contextRef="#ctx0" brushRef="#br0">0 0 14414,'0'0'224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7.518"/>
    </inkml:context>
    <inkml:brush xml:id="br0">
      <inkml:brushProperty name="width" value="0.025" units="cm"/>
      <inkml:brushProperty name="height" value="0.025" units="cm"/>
    </inkml:brush>
  </inkml:definitions>
  <inkml:trace contextRef="#ctx0" brushRef="#br0">42 0 12588,'0'0'9705,"-6"49"-8840,-1-22 288,2 12-64,2 4-544,0 1-385,1 0-96,2-3-865,0-7-1729,-1-4 31,-1-12 129,-1-5-1281,-7-8-3268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456"/>
    </inkml:context>
    <inkml:brush xml:id="br0">
      <inkml:brushProperty name="width" value="0.025" units="cm"/>
      <inkml:brushProperty name="height" value="0.025" units="cm"/>
    </inkml:brush>
  </inkml:definitions>
  <inkml:trace contextRef="#ctx0" brushRef="#br0">126 1 17296,'-8'14'2248,"-16"33"788,-24 63 1,38-84-2469,2-1 0,0 1 0,2 0 0,1 1 0,-2 33 0,5 46-399,3-64-178,0-35-117,0-14-116,9-58-1421,28-102 0,-38 167 1660,0 0 0,0 1 0,0-1 1,0 0-1,0 1 0,0-1 0,0 0 1,1 0-1,-1 1 0,0-1 0,0 0 0,0 0 1,0 1-1,1-1 0,-1 0 0,0 0 1,0 1-1,1-1 0,-1 0 0,0 0 0,0 0 1,1 0-1,-1 1 0,0-1 0,0 0 1,1 0-1,-1 0 0,0 0 0,1 0 0,-1 0 1,0 0-1,1 0 0,-1 0 0,0 0 1,1 0-1,-1 0 0,0 0 0,0 0 0,1 0 1,-1 0-1,0 0 0,1 0 0,-1-1 1,0 1-1,0 0 0,1 0 0,-1 0 0,0 0 1,0-1-1,1 1 0,-1 0 0,0 0 1,0 0-1,1-1 0,-1 1 0,0 0 0,0-1 1,0 1-1,0 0 0,0 0 0,1-1 1,-1 1-1,0 0 0,0-1 0,0 1 1,15 35 210,-9-21 87,-3-9-198,0 0 0,0 0-1,1 0 1,0 0 0,0-1 0,0 1-1,0-1 1,1 0 0,0-1 0,0 1-1,0-1 1,0 0 0,0 0 0,1-1-1,-1 1 1,1-1 0,0 0 0,-1-1-1,1 1 1,0-1 0,0 0 0,0-1-1,0 0 1,0 0 0,0 0 0,0 0-1,0-1 1,0 0 0,0 0 0,0-1-1,6-2 1,-2 1 77,-1 0-1,1-1 1,-1-1 0,0 1-1,0-1 1,-1-1 0,0 0-1,0 0 1,0 0 0,0-1-1,-1 0 1,0-1 0,-1 1-1,0-1 1,0-1 0,0 1-1,-1-1 1,4-9-1,-7 11-138,0 1 0,0-1-1,-1 0 1,1 0-1,-2 1 1,1-1 0,-1 0-1,0 0 1,0 0-1,-2-7 1,2 12-31,0 0 1,-1 0-1,1 1 0,-1-1 1,0 0-1,0 0 1,1 1-1,-1-1 0,0 0 1,0 1-1,-1-1 1,1 1-1,0-1 0,0 1 1,-1 0-1,1 0 1,-1-1-1,1 1 0,-1 0 1,1 0-1,-1 0 1,0 1-1,0-1 0,1 0 1,-1 1-1,0-1 0,0 1 1,0-1-1,1 1 1,-1 0-1,0 0 0,0 0 1,0 0-1,0 0 1,0 0-1,0 1 0,1-1 1,-1 0-1,0 1 1,-2 1-1,-4 1-4,1 0 0,-1 0 0,1 1 0,0 0 0,1 0 0,-1 1 0,1 0 0,0 0 0,0 1 0,0 0 0,1 0 0,0 0 0,-6 9 0,-1 4 0,0-1 0,2 1 0,-15 36 0,21-47 0,1 0 0,1 0 0,0 1 0,0-1 0,0 1 0,1 0 0,0 0 0,1 15 0,1-21 0,-1 0 0,1-1 0,-1 1 0,1 0 0,0 0 0,0 0 0,0-1 0,1 1 0,-1 0 0,1-1 0,-1 1 0,1-1 0,0 0 0,0 1 0,0-1 0,0 0 0,0 0 0,1 0 0,-1-1 0,1 1 0,-1 0 0,1-1 0,-1 0 0,1 0 0,0 1 0,0-2 0,0 1 0,3 1 0,9 1-37,-1 0 0,1-2 0,0 1 0,0-2 0,0 0 0,0 0 0,-1-2 0,1 0 0,0 0 0,-1-1 0,1-1 0,-1-1 0,0 0 0,15-8 0,-11-4-2763,-14 1-2328,-3-4-3974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7.893"/>
    </inkml:context>
    <inkml:brush xml:id="br0">
      <inkml:brushProperty name="width" value="0.025" units="cm"/>
      <inkml:brushProperty name="height" value="0.025" units="cm"/>
    </inkml:brush>
  </inkml:definitions>
  <inkml:trace contextRef="#ctx0" brushRef="#br0">0 60 16656,'0'0'3822,"9"-9"-1190,-4 3-2224,-2 2-255,-1 1 0,1 0-1,1-1 1,-1 1-1,0 0 1,1 0-1,-1 1 1,1-1 0,0 1-1,0 0 1,0 0-1,0 0 1,0 0 0,1 1-1,-1 0 1,0 0-1,7-1 1,15 1 488,-1 1 0,1 1 0,-1 1 0,0 2 0,30 7 0,-45-9-627,0 1-1,0 0 1,0 1-1,0 0 1,0 1-1,-1 0 1,0 0-1,0 1 1,-1 0-1,1 0 1,-1 1-1,-1 0 1,1 1-1,-1 0 1,8 11-1,-13-16 10,0 1-1,0 0 0,0 0 0,-1 0 0,1 0 0,-1 1 0,0-1 1,0 0-1,-1 1 0,1-1 0,-1 0 0,0 1 0,0-1 1,0 1-1,-1-1 0,-1 6 0,0-3 62,0 0 0,-1 0 0,0 0 0,0 0 0,-1-1 0,0 1-1,0-1 1,0 0 0,-6 6 0,-1 0 52,-1-1 0,-1 0 0,1 0 0,-2-2 0,1 1 0,-1-2 0,-1 0 0,-15 7 0,26-13-141,0-1-1,-1 1 1,1-1 0,0 0-1,-1 0 1,1 0 0,-1-1-1,1 1 1,-9-1 0,12-1-73,1 1 1,0 0-1,-1 0 1,1 0-1,0-1 1,-1 1-1,1 0 1,0 0-1,0-1 1,0 1-1,-1 0 1,1-1-1,0 1 1,0 0-1,0-1 1,0 1-1,-1 0 1,1-1-1,0 1 1,0 0-1,0-1 1,0 1-1,0-1 1,0 1-1,0 0 1,0-1-1,0 1 1,0 0-1,0-1 1,0 1-1,1 0 1,-1-1-1,0 1 1,0-1-1,0 1 1,0 0-1,1-1 1,6-14-4057,10-2-2165,7-2-2403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8.220"/>
    </inkml:context>
    <inkml:brush xml:id="br0">
      <inkml:brushProperty name="width" value="0.025" units="cm"/>
      <inkml:brushProperty name="height" value="0.025" units="cm"/>
    </inkml:brush>
  </inkml:definitions>
  <inkml:trace contextRef="#ctx0" brushRef="#br0">66 1 15599,'0'0'12775,"-1"10"-11083,-19 135 918,9-81-3843,-5 114 0,13-173-3806,-3-12-1725,-2-12-881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8.565"/>
    </inkml:context>
    <inkml:brush xml:id="br0">
      <inkml:brushProperty name="width" value="0.025" units="cm"/>
      <inkml:brushProperty name="height" value="0.025" units="cm"/>
    </inkml:brush>
  </inkml:definitions>
  <inkml:trace contextRef="#ctx0" brushRef="#br0">1 25 18129,'0'0'13069,"69"-25"-11660,-31 33-1249,6 0-160,5-4 0,0-1 0,-2-3-577,-5 0-3330,-1-7-5446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29.777"/>
    </inkml:context>
    <inkml:brush xml:id="br0">
      <inkml:brushProperty name="width" value="0.025" units="cm"/>
      <inkml:brushProperty name="height" value="0.025" units="cm"/>
    </inkml:brush>
  </inkml:definitions>
  <inkml:trace contextRef="#ctx0" brushRef="#br0">12 1 23863,'0'0'3971,"2"64"-3426,-2-26-225,0 3 0,-3-1-255,-3-6-65,4-4-641,0-11-384,2-11-929,0-20-5541,0-20-801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121"/>
    </inkml:context>
    <inkml:brush xml:id="br0">
      <inkml:brushProperty name="width" value="0.025" units="cm"/>
      <inkml:brushProperty name="height" value="0.025" units="cm"/>
    </inkml:brush>
  </inkml:definitions>
  <inkml:trace contextRef="#ctx0" brushRef="#br0">19 1 1698,'0'0'21428,"-18"66"-21428,18-50-1890,11-5-4676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450"/>
    </inkml:context>
    <inkml:brush xml:id="br0">
      <inkml:brushProperty name="width" value="0.025" units="cm"/>
      <inkml:brushProperty name="height" value="0.025" units="cm"/>
    </inkml:brush>
  </inkml:definitions>
  <inkml:trace contextRef="#ctx0" brushRef="#br0">74 1 13004,'-4'9'7122,"0"2"-5926,-1-2-443,1 0-1,0 0 1,1 1 0,0-1-1,1 1 1,-2 16-1,4-26-758,1 1 0,-1-1 0,0 0-1,1 1 1,-1-1 0,1 1-1,-1-1 1,1 0 0,-1 1-1,1-1 1,-1 0 0,1 1 0,-1-1-1,1 0 1,0 0 0,-1 0-1,1 0 1,-1 1 0,1-1-1,0 0 1,-1 0 0,1 0-1,-1 0 1,1 0 0,0-1 0,-1 1-1,1 0 1,-1 0 0,1 0-1,0 0 1,-1-1 0,1 1-1,-1 0 1,1 0 0,0-1 0,23-8-947,-22 7 901,0 1 0,1-1 0,-1 1 1,1 0-1,-1 0 0,1 0 0,0 0 1,-1 0-1,1 0 0,0 1 0,0-1 1,-1 1-1,1 0 0,0 0 0,0 0 1,0 0-1,0 0 0,-1 1 0,1-1 1,0 1-1,0 0 0,-1 0 0,1 0 1,-1 0-1,1 0 0,-1 1 0,1-1 1,-1 1-1,0-1 0,1 1 0,-1 0 1,0 0-1,0 0 0,-1 0 0,1 0 1,0 1-1,-1-1 0,1 0 0,-1 1 1,3 5-1,-1-1 314,0 1-1,0 0 1,0 0 0,-1 1 0,0-1-1,-1 0 1,0 1 0,0-1 0,-1 1-1,0-1 1,0 1 0,-1-1 0,-2 10-1,2-14-105,-1 0-1,0 0 1,1 0-1,-1-1 0,-1 1 1,1-1-1,-1 0 1,1 1-1,-1-1 0,0 0 1,0 0-1,0-1 1,0 1-1,-1-1 0,1 1 1,-1-1-1,0 0 0,1-1 1,-1 1-1,-6 1 1,3 0 99,-1-1 0,0 0 0,0 0 0,0-1 0,0 0 0,0-1 0,0 1 0,-1-2 0,-12-1 0,19 2-370,0-1 1,0 1-1,0-1 0,0 0 0,0 0 1,0 0-1,0 0 0,0 0 0,0 0 1,0 0-1,1-1 0,-1 1 0,0-1 1,1 1-1,-1-1 0,1 0 1,-1 0-1,1 1 0,0-1 0,0 0 1,0 0-1,0 0 0,0 0 0,1 0 1,-1-1-1,0 1 0,1 0 0,0 0 1,-1 0-1,1 0 0,0-1 0,0-3 1,1 0-484,-1 0 0,1 0 0,0 1 1,0-1-1,1 0 0,0 0 0,0 1 0,0-1 1,0 1-1,1-1 0,4-5 0,17-21-6827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0.790"/>
    </inkml:context>
    <inkml:brush xml:id="br0">
      <inkml:brushProperty name="width" value="0.025" units="cm"/>
      <inkml:brushProperty name="height" value="0.025" units="cm"/>
    </inkml:brush>
  </inkml:definitions>
  <inkml:trace contextRef="#ctx0" brushRef="#br0">124 0 6694,'0'0'22929,"0"9"-21968,0 112 1002,0 32-1551,2-133-877,0-1-1,1 1 1,1-1 0,1 1 0,11 29-1,-7-36-1251,-7-10-2351,-2-13-12178</inkml:trace>
  <inkml:trace contextRef="#ctx0" brushRef="#br0" timeOffset="1">67 301 12139,'0'0'4869,"-42"-53"-609,27 31-416,6 7-1058,9 3-608,0 2-544,10 2-897,11 0-417,10 3-320,5 0 0,3 3 0,5-5-256,2-1-3396,-2-3-6309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1.585"/>
    </inkml:context>
    <inkml:brush xml:id="br0">
      <inkml:brushProperty name="width" value="0.025" units="cm"/>
      <inkml:brushProperty name="height" value="0.025" units="cm"/>
    </inkml:brush>
  </inkml:definitions>
  <inkml:trace contextRef="#ctx0" brushRef="#br0">83 1 7015,'0'0'21583,"0"14"-20815,-8 79-279,3-51-317,0 69 0,6-107-180,-1-1-1,1 0 0,0 0 1,0 1-1,0-1 0,1 0 1,-1 0-1,1 0 1,-1-1-1,1 1 0,0 0 1,0 0-1,0-1 1,1 0-1,-1 1 0,1-1 1,-1 0-1,1 0 0,4 3 1,9 4-116,0-1 0,27 11 0,9 5-170,-50-23 300,0 1 0,1-1 0,-1 0 0,0 1 0,0-1 0,0 1 0,0 0 0,0-1 1,0 1-1,-1 0 0,1 0 0,-1 0 0,1 0 0,-1 1 0,0-1 0,0 0 0,0 1 0,0-1 0,0 0 0,0 1 0,-1-1 0,1 1 0,-1-1 0,1 1 0,-1 0 0,0-1 0,-1 6 0,0-5 130,0 0 0,-1-1 0,1 1-1,-1 0 1,0 0 0,0-1-1,0 1 1,0-1 0,0 1 0,-1-1-1,1 0 1,-1 0 0,1 0-1,-1-1 1,0 1 0,0 0 0,1-1-1,-1 0 1,0 0 0,-1 0-1,-4 1 1,-5 2-84,-1-1 1,0-1-1,-1 0 0,1-1 0,-26-2 1,35 1-56,0 0 0,0 0 0,0-1 0,1 0 0,-1 0 0,0 0 0,1-1 0,-1 0 0,1 1 0,-1-1 0,1-1 0,0 1 0,0-1 0,0 0 0,0 0 0,0 0 0,1 0 0,0 0 0,-1-1 0,-3-6 0,6 9-55,0 0-1,1 0 1,-1 0 0,0-1-1,1 1 1,-1 0 0,1-1-1,-1 1 1,1-1 0,0 1-1,0-1 1,-1 1 0,1 0-1,0-1 1,0 1 0,0-1-1,1 1 1,-1-1 0,0 1 0,1 0-1,-1-1 1,0 1 0,1-1-1,0 1 1,-1 0 0,1 0-1,0-1 1,0 1 0,-1 0-1,1 0 1,2-2 0,2-1-751,0 1 0,0 0 0,0 0 0,1 0 1,-1 0-1,8-1 0,-13 3 682,32-11-9066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048"/>
    </inkml:context>
    <inkml:brush xml:id="br0">
      <inkml:brushProperty name="width" value="0.025" units="cm"/>
      <inkml:brushProperty name="height" value="0.025" units="cm"/>
    </inkml:brush>
  </inkml:definitions>
  <inkml:trace contextRef="#ctx0" brushRef="#br0">0 445 15278,'0'0'12375,"10"3"-11009,-6-2-1276,0 1-1,0-1 0,0 0 0,0-1 1,0 1-1,0-1 0,0 0 0,1 0 1,-1 0-1,0 0 0,0-1 0,0 0 0,0 0 1,0 0-1,0 0 0,0 0 0,-1-1 1,1 0-1,0 0 0,-1 0 0,1 0 0,-1 0 1,0-1-1,0 1 0,0-1 0,0 0 1,3-3-1,4-5 105,-1 0 0,0 0 0,12-18 1,-19 26-173,0 0 1,0 0-1,-1 1 1,1-2-1,-1 1 1,0 0-1,1 0 1,-1 0-1,-1-1 1,1 1-1,0 0 1,-1-1-1,0 1 1,1-1-1,-2 1 1,1 0-1,0-1 0,-1 1 1,1-1-1,-3-5 1,3 9-23,-1-1 0,1 0 0,-1 1 0,0-1 0,0 0 0,1 1 0,-1-1 0,0 1 0,0-1 0,0 1 0,0-1 0,0 1 0,1 0 0,-1-1 0,0 1 0,0 0 0,0 0 0,0 0 0,0 0 0,0-1 0,0 1 0,0 1 0,0-1 0,0 0 0,0 0 0,0 0 0,0 0 0,0 1 0,0-1 0,0 0 0,1 1 0,-1-1 0,0 1 0,0-1 0,0 1 0,-1 0 0,-28 24 0,20-13 0,1 2 0,0-1 0,1 1 0,0 1 0,1 0 0,1 0 0,0 0 0,1 0 0,1 1 0,0 0 0,-2 28 0,6-44 0,0 1 0,0 0 0,0-1 0,0 1 0,1-1 0,-1 1 0,0-1 0,0 1 0,1-1 0,-1 1 0,0-1 0,0 1 0,1-1 0,-1 1 0,1-1 0,-1 1 0,0-1 0,1 1 0,-1-1 0,1 0 0,-1 1 0,1-1 0,-1 0 0,1 0 0,-1 1 0,1-1 0,0 0 0,-1 0 0,1 0 0,-1 1 0,1-1 0,-1 0 0,1 0 0,0 0 0,-1 0 0,1 0 0,-1 0 0,1-1 0,0 1 0,-1 0 0,1 0 0,-1 0 0,1 0 0,-1-1 0,1 1 0,-1 0 0,1 0 0,-1-1 0,1 1 0,-1-1 0,1 1 0,0-1 0,29-17 0,13-16 0,42-31 0,-77 60 0,0 1 0,-1 0 0,1 0 0,1 1 0,-1 0 0,0 0 0,1 1 0,-1 0 0,15-1 0,-21 3 0,0 0 0,0 0 0,0 0 0,-1 0 0,1 1 0,0-1 0,0 1 0,-1-1 0,1 1 0,0 0 0,0-1 0,-1 1 0,1 0 0,-1 0 0,1 0 0,-1 1 0,1-1 0,-1 0 0,0 0 0,0 1 0,1-1 0,-1 1 0,0-1 0,0 1 0,0-1 0,-1 1 0,1 0 0,0-1 0,-1 1 0,1 0 0,-1 0 0,1 0 0,-1 2 0,2 10 0,0-1 0,-2 1 0,0 23 0,-1-6 0,1-31 0,0 0 0,1-1 0,-1 1 0,0 0 0,0 0 0,0 0 0,0 0 0,0 0 0,0-1 0,1 1 0,-1 0 0,0 0 0,0 0 0,0 0 0,0 0 0,0 0 0,1 0 0,-1 0 0,0 0 0,0 0 0,0 0 0,1 0 0,-1 0 0,0 0 0,0 0 0,0 0 0,0 0 0,1 0 0,-1 0 0,0 0 0,0 0 0,0 0 0,0 0 0,1 0 0,-1 0 0,0 0 0,0 0 0,0 0 0,0 1 0,1-1 0,-1 0 0,0 0 0,0 0 0,0 0 0,0 0 0,0 0 0,0 1 0,0-1 0,1 0 0,-1 0 0,0 0 0,0 0 0,0 1 0,0-1 0,0 0 0,0 0 0,0 0 0,0 0 0,0 1 0,8-15 0,-3-6 0,-2-1 0,3-38 0,-1 14 0,-2 33 0,1 12 0,-1 2 0,0 0 0,0 1 0,0-1 0,1 0 0,-1 0 0,0-1 0,1 1 0,0-1 0,-1 0 0,1 0 0,0 0 0,-1 0 0,1 0 0,0-1 0,0 0 0,-1 0 0,1 0 0,0 0 0,0-1 0,0 1 0,-1-1 0,1 0 0,0 0 0,-1 0 0,7-3 0,-2 0 0,-1 1 0,0-1 0,0 0 0,0-1 0,-1 0 0,1 0 0,-1 0 0,0-1 0,-1 0 0,1 0 0,5-8 0,-9 11 0,-1 0 0,1 0 0,0 0 0,-1 0 0,0 0 0,1 0 0,-1-1 0,0 1 0,-1-1 0,1-5 0,-17 36 0,-16 53 0,29-73 0,1 1 0,1-1 0,-1 1 0,1 0 0,1-1 0,0 1 0,0 0 0,0-1 0,2 10 0,-2-16 0,1 0 0,-1 0 0,1-1 0,-1 1 0,1 0 0,-1-1 0,1 1 0,0 0 0,-1-1 0,1 1 0,0-1 0,0 1 0,-1-1 0,1 1 0,0-1 0,0 1 0,0-1 0,-1 0 0,1 0 0,0 1 0,0-1 0,0 0 0,0 0 0,0 0 0,0 0 0,0 0 0,0 0 0,-1 0 0,1 0 0,0 0 0,0-1 0,0 1 0,0 0 0,0 0 0,0-1 0,32-13 0,-25 7 0,0-1 0,-1 0 0,0 0 0,-1-1 0,1 0 0,6-14 0,-8 14 0,0 0 0,1 0 0,0 1 0,1 0 0,-1 0 0,15-12 0,-21 19 0,0 1 0,1 0 0,-1 0 0,0 0 0,0 0 0,0-1 0,1 1 0,-1 0 0,0 0 0,0 0 0,1 0 0,-1 0 0,0 0 0,0 0 0,1 0 0,-1 0 0,0 0 0,0 0 0,1 0 0,-1 0 0,0 0 0,0 0 0,1 0 0,-1 0 0,0 0 0,0 0 0,1 0 0,-1 0 0,0 0 0,0 0 0,1 1 0,-1-1 0,0 0 0,0 0 0,0 0 0,1 0 0,-1 1 0,0-1 0,0 0 0,0 0 0,0 0 0,1 1 0,-1-1 0,0 0 0,0 0 0,0 1 0,0-1 0,0 0 0,4 22 0,-5 25 0,1-46 0,-4 34 0,2-16 0,0 0 0,1 0 0,3 24 0,-2-42 0,0 0 0,0 1 0,1-1 0,-1 0 0,0 0 0,1 1 0,-1-1 0,1 0 0,-1 0 0,1 1 0,0-1 0,-1 0 0,1 0 0,0 0 0,0 0 0,0 0 0,0 0 0,0 0 0,0 0 0,0-1 0,0 1 0,0 0 0,0-1 0,1 1 0,-1 0 0,0-1 0,0 1 0,1-1 0,-1 0 0,0 0 0,1 1 0,-1-1 0,0 0 0,1 0 0,-1 0 0,0 0 0,3-1 0,-1 1 0,0-1 0,1 1 0,-1-1 0,0 0 0,1 0 0,-1-1 0,0 1 0,0-1 0,0 1 0,0-1 0,0 0 0,0 0 0,3-4 0,7-10 0,0 0 0,-2-1 0,0 0 0,-1 0 0,-1-1 0,13-33 0,31-126 0,-31 95 0,-15 54 0,-5 19 0,0 0 0,0 1 0,1-1 0,0 1 0,1 0 0,6-11 0,-8 42 0,-23 66 0,14-65 0,1 1 0,1 0 0,-3 37 0,10 100 0,0-140 0,2 0 0,0-1 0,0 1 0,2-1 0,12 27 0,-15-45 0,-3-16 0,-4-18 0,-10-10-145,-3 0 0,0 2 0,-39-63 0,2 4 31,54 98 120,-1-1 0,1 0-1,0 0 1,-1 0 0,1 0 0,0 0 0,0 0-1,-1 0 1,1 0 0,0 0 0,0 0 0,0 0-1,0 1 1,0-1 0,1 0 0,-1 0-1,0 0 1,0 0 0,1 0 0,-1 0 0,0 0-1,1 0 1,-1 0 0,1 1 0,-1-1 0,1 0-1,-1 0 1,1 1 0,0-1 0,-1 0 0,1 1-1,0-1 1,-1 0 0,1 1 0,0-1 0,0 1-1,0 0 1,0-1 0,0 1 0,-1-1 0,1 1-1,0 0 1,0 0 0,0 0 0,0 0-1,0-1 1,0 1 0,0 0 0,1 1 0,67-4 335,-42 3-278,-7-1-265,-14 1-191,-1 1-1,1-1 0,0-1 1,-1 1-1,1-1 0,-1 0 0,0 0 1,1-1-1,-1 1 0,6-4 1,-7-3-6462,-4-3-2738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371"/>
    </inkml:context>
    <inkml:brush xml:id="br0">
      <inkml:brushProperty name="width" value="0.025" units="cm"/>
      <inkml:brushProperty name="height" value="0.025" units="cm"/>
    </inkml:brush>
  </inkml:definitions>
  <inkml:trace contextRef="#ctx0" brushRef="#br0">33 40 21973,'-18'-7'3043,"6"2"352,9 0-1377,3 1-1858,0 2-512,7-5-2691,-1-2-8616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0:15:40.800"/>
    </inkml:context>
    <inkml:brush xml:id="br0">
      <inkml:brushProperty name="width" value="0.025" units="cm"/>
      <inkml:brushProperty name="height" value="0.025" units="cm"/>
    </inkml:brush>
  </inkml:definitions>
  <inkml:trace contextRef="#ctx0" brushRef="#br0">0 10 13773,'0'0'16560,"67"-9"-46413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3.887"/>
    </inkml:context>
    <inkml:brush xml:id="br0">
      <inkml:brushProperty name="width" value="0.025" units="cm"/>
      <inkml:brushProperty name="height" value="0.025" units="cm"/>
    </inkml:brush>
  </inkml:definitions>
  <inkml:trace contextRef="#ctx0" brushRef="#br0">1 22 18353,'0'0'9396,"9"-5"-7672,-6 3-1620,0 0 1,0 0-1,-1 0 0,1 1 0,0-1 0,0 1 1,1 0-1,-1 0 0,0 0 0,0 1 0,0-1 0,1 1 1,-1-1-1,0 1 0,0 0 0,1 0 0,-1 1 1,0-1-1,1 1 0,-1-1 0,0 1 0,0 0 0,0 0 1,0 1-1,0-1 0,0 1 0,0-1 0,0 1 1,-1 0-1,6 4 0,-4-2-101,0 0 1,0 0-1,0 0 1,0 1-1,-1-1 1,0 1-1,0-1 1,0 1-1,-1 0 1,1 1-1,-1-1 1,0 0-1,-1 0 1,1 1-1,-1-1 1,0 1-1,-1 0 1,1-1-1,-1 1 1,0-1-1,0 1 1,-2 7-1,-1-4-4,1 0 0,-2 0-1,1 0 1,-1 0 0,-1-1 0,1 1-1,-2-1 1,1 0 0,-1 0 0,0-1-1,-1 0 1,-7 7 0,14-14 0,-1 1 1,1-1-1,-1 0 1,1 1-1,0-1 1,-1 1-1,1-1 1,0 0-1,-1 1 1,1-1-1,0 1 1,0-1-1,-1 1 1,1-1-1,0 1 1,0-1-1,0 1 1,0-1-1,0 1 1,0-1-1,0 1 1,0-1-1,0 1 1,0-1-1,0 1 1,0-1-1,0 1 1,0-1-1,0 1 1,1 0-1,14 12-47,39 4-144,-36-12 64,-8-1 20,0-1 1,0 1 0,-1 0-1,1 1 1,-1 0 0,0 1-1,16 12 1,-23-16 144,0 1 0,0-1 0,-1 0 0,1 1-1,0-1 1,-1 1 0,0 0 0,1 0 0,-1-1 0,0 1 0,-1 0-1,1 0 1,0 0 0,-1 0 0,0 0 0,1 0 0,-1 0-1,0 0 1,-1 0 0,1 0 0,0 0 0,-1 0 0,0 0 0,1-1-1,-1 1 1,0 0 0,-1 0 0,1-1 0,0 1 0,-1 0 0,0-1-1,-3 5 1,-4 6-32,0-1 0,-1 0 0,-1-1-1,0 0 1,0-1 0,-20 14 0,26-20-6,1-1 1,-1 0 0,0 0-1,0 0 1,0 0 0,-1-1-1,1 0 1,0 0 0,-1 0 0,0-1-1,1 0 1,-1 0 0,0 0-1,1-1 1,-1 0 0,0 0-1,0 0 1,0-1 0,1 0-1,-10-2 1,12 1-61,0 0 0,0 1 0,1-1 1,-1 0-1,1 0 0,0-1 0,0 1 0,0 0 0,0-1 0,0 0 1,0 1-1,0-1 0,1 0 0,-1 0 0,1 0 0,0 0 0,-1-4 1,1 4-309,0 0 0,1 0 0,-1 0 1,1-1-1,-1 1 0,1 0 1,0 0-1,1 0 0,-1 0 1,0 0-1,2-4 0,7-8-11343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067"/>
    </inkml:context>
    <inkml:brush xml:id="br0">
      <inkml:brushProperty name="width" value="0.025" units="cm"/>
      <inkml:brushProperty name="height" value="0.025" units="cm"/>
    </inkml:brush>
  </inkml:definitions>
  <inkml:trace contextRef="#ctx0" brushRef="#br0">1 111 384,'3'-33'10400,"-2"18"-7173,0-1 0,2 1 0,4-16 0,-3 37 838,0 11-3918,-12 252 1655,0-65-892,8-203-894,0-1-1,-1 1 1,1 0 0,0 0 0,0 0 0,0 0 0,0 0 0,0 0 0,0 0 0,0 0-1,1 0 1,-1-1 0,0 1 0,0 0 0,1 0 0,-1 0 0,0 0 0,1 0 0,-1-1-1,1 1 1,-1 0 0,1 0 0,-1-1 0,1 1 0,0 0 0,1 0 0,-1-1 24,0 0 0,0-1 1,0 1-1,0-1 1,0 1-1,0-1 0,0 1 1,0-1-1,0 1 0,0-1 1,0 0-1,-1 1 1,1-1-1,0 0 0,0 0 1,-1 0-1,2-1 0,30-48 956,-32 49-996,80-158 0,39-66 0,-110 215-924,-6 14-1495,-9 20-4792,-7-4-1581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424"/>
    </inkml:context>
    <inkml:brush xml:id="br0">
      <inkml:brushProperty name="width" value="0.025" units="cm"/>
      <inkml:brushProperty name="height" value="0.025" units="cm"/>
    </inkml:brush>
  </inkml:definitions>
  <inkml:trace contextRef="#ctx0" brushRef="#br0">0 1 17777,'0'0'6950,"22"52"-3298,-5-40-1794,1-2-385,4-4-1185,-1 2-288,5-5-1793,-6-3-3012,-2 0-5797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5.889"/>
    </inkml:context>
    <inkml:brush xml:id="br0">
      <inkml:brushProperty name="width" value="0.025" units="cm"/>
      <inkml:brushProperty name="height" value="0.025" units="cm"/>
    </inkml:brush>
  </inkml:definitions>
  <inkml:trace contextRef="#ctx0" brushRef="#br0">114 0 9417,'0'0'14819,"-8"12"-12539,5-8-2096,-3 4 138,0 1-1,1 0 0,0 1 0,0-1 0,1 1 0,0 0 0,1 0 1,-3 14-1,-14 76 658,7-46-247,3 1 1,-5 98-1,15-152-732,0 0 0,0 0 0,0 0 0,0 0 0,0 0 0,0 0 0,1 0 0,-1 0 0,0 0 0,0 0 0,1 0 0,-1-1 0,1 1 0,-1 0 0,1 0 0,-1 0 0,1 0 0,0-1 0,-1 1 0,1 0 0,0 0 0,-1-1 0,1 1 0,0-1 0,1 2 0,0-1 0,1-1 0,-1 1 0,0-1 0,0 1 0,0-1 0,1 0 0,-1 0 0,0 0 0,0 0 0,1 0 0,2-1 0,9-3 0,0 0 0,0 0 0,14-8 0,-15 7 0,7-3-176,0 1 0,1 1 0,-1 1-1,1 1 1,0 1 0,0 0 0,0 2 0,29 1 0,-35 4-5056,-4 2-3294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7.202"/>
    </inkml:context>
    <inkml:brush xml:id="br0">
      <inkml:brushProperty name="width" value="0.025" units="cm"/>
      <inkml:brushProperty name="height" value="0.025" units="cm"/>
    </inkml:brush>
  </inkml:definitions>
  <inkml:trace contextRef="#ctx0" brushRef="#br0">0 154 12684,'1'-4'864,"-1"0"0,1 0 0,-1 0 0,1 0 0,1 0 0,-1 0 0,0 1 0,1-1 0,0 0 0,3-4 1,32-37 3144,-27 36-3546,1 1 1,0 0-1,0 0 0,1 1 1,-1 0-1,15-5 0,-25 12-444,-1-1-1,1 1 0,-1 0 0,1 0 1,-1-1-1,1 1 0,-1 0 1,1 0-1,-1 0 0,1 0 1,-1 0-1,1-1 0,0 1 0,-1 0 1,1 0-1,-1 0 0,1 1 1,-1-1-1,1 0 0,-1 0 1,1 0-1,-1 0 0,1 0 1,-1 1-1,1-1 0,-1 0 0,1 0 1,-1 1-1,1-1 0,-1 0 1,1 1-1,-1-1 0,0 1 1,1-1-1,-1 0 0,0 1 1,1 0-1,-1 25 764,-23 38 510,20-56-1142,-4 8-99,1-1 0,1 1-1,0 0 1,1 1 0,1-1 0,0 1-1,1 17 1,1-32-51,1-1 0,0 1 0,1-1 0,-1 0 0,0 1 0,0-1 0,1 1 0,-1-1 0,0 0 0,1 1 0,0-1 0,-1 0 0,1 1 0,0-1 0,0 0 0,-1 0 0,1 0 0,0 1 0,0-1 0,0 0 0,0 0 0,1-1 0,-1 1 0,0 0 0,0 0 0,3 1 0,-1-1 0,1-1 0,-1 1 0,1-1 0,-1 1 0,0-1 0,1 0 0,-1 0 0,1-1 0,-1 1 0,0-1 0,5-1 0,3-1 0,-1 0 0,1-1 0,-1-1 0,0 0 0,0 0 0,12-9 0,-10 5 0,-1 0 0,-1 0 0,0-1 0,0-1 0,-1 1 0,0-1 0,-1-1 0,0 0 0,-1 0 0,0 0 0,8-24 0,-28 75 0,9-29 0,0 1 0,0 1 0,1-1 0,0 0 0,0 15 0,2-23 0,1 0 0,0 0 0,0 0 0,0 0 0,0 0 0,0 0 0,1 0 0,-1 0 0,1 0 0,0 0 0,0 0 0,0 0 0,1-1 0,-1 1 0,2 2 0,-1-3 0,0-1 0,-1 0 0,1 0 0,0 0 0,0 0 0,0 0 0,0 0 0,0-1 0,0 1 0,0 0 0,0-1 0,0 0 0,0 0 0,0 1 0,0-1 0,1 0 0,-1-1 0,0 1 0,0 0 0,0-1 0,0 1 0,0-1 0,3-1 0,2 0 0,1-2 0,-1 1 0,0-1 0,0 0 0,-1 0 0,1-1 0,-1 0 0,0 0 0,0-1 0,-1 0 0,1 0 0,-1 0 0,-1 0 0,5-8 0,5-7 0,-2-1 0,0 0 0,9-28 0,-17 39 0,5-16 0,-7 23 0,-2 15 0,-15 57 0,11-55 0,0 0 0,1 1 0,1 0 0,0 0 0,1 0 0,0 0 0,2 19 0,0-31 3,0 1 0,-1-1 0,1 0-1,1 0 1,-1 1 0,0-1 0,0 0 0,1 0 0,-1 0 0,1 0-1,0-1 1,0 1 0,-1 0 0,1-1 0,0 1 0,0-1 0,0 0-1,1 1 1,-1-1 0,0 0 0,0 0 0,1-1 0,-1 1 0,1 0-1,-1-1 1,0 1 0,6-1 0,2 1-443,-1 0-1,1-1 1,0 0-1,0-1 1,18-3 0,8-9-7888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280"/>
    </inkml:context>
    <inkml:brush xml:id="br0">
      <inkml:brushProperty name="width" value="0.025" units="cm"/>
      <inkml:brushProperty name="height" value="0.025" units="cm"/>
    </inkml:brush>
  </inkml:definitions>
  <inkml:trace contextRef="#ctx0" brushRef="#br0">81 27 9321,'-3'-26'12107,"3"26"-11948,-1 0 0,1 0 0,0 0 0,0 0 0,0 0 0,-1 0 0,1-1 0,0 1 0,0 0 0,-1 0 0,1 0 0,0 0 0,0 0 0,-1 0 0,1 0 1,0 0-1,0 1 0,-1-1 0,1 0 0,0 0 0,0 0 0,0 0 0,-1 0 0,1 0 0,0 0 0,0 0 0,0 1 0,-1-1 0,1 0 0,0 0 1,0 0-1,0 0 0,0 1 0,-1-1 0,1 0 0,0 0 0,0 0 0,0 1 0,0-1 0,0 0 0,0 0 0,0 1 0,0-1 0,0 0 0,0 0 0,0 1 1,-11 21 3296,1 5-3408,8-22-420,-3 8 445,-1 1 0,2 0 0,0 0 0,1 0 0,0 0 0,1 1 1,0 0-1,2-1 0,0 18 0,1-30-73,-1-1 0,1 0 0,-1 0 0,1 0 0,0 0 0,0 0 0,0 0 0,-1 0 0,1 0 0,0 0 0,0-1 0,0 1 0,0 0 0,0-1 0,1 1 0,-1 0 0,0-1 0,0 1 0,0-1 0,0 0 0,1 1 0,-1-1 0,0 0 0,0 0 0,1 0 0,-1 0 0,2 0 0,42-1 0,-38 0 0,34-5 0,-33 3 0,0 2 0,0-1 0,0 1 0,0 0 0,0 1 0,0 0 0,0 0 0,1 0 0,-1 1 0,8 2 0,-14-2 0,0 0 0,0 1 0,-1-1 0,1 0 0,0 1 0,0-1 0,-1 0 0,1 1 0,-1 0 0,0-1 0,1 1 0,-1 0 0,0 0 0,0 0 0,0 0 0,0 0 0,-1 0 0,1 0 0,0 0 0,-1 0 0,1 0 0,-1 1 0,0-1 0,0 0 0,0 0 0,0 0 0,0 0 0,0 1 0,-1-1 0,1 0 0,-2 3 0,2 0 0,-2-1 0,1 1 0,0 0 0,-1 0 0,0-1 0,0 1 0,-1-1 0,1 0 0,-1 1 0,0-1 0,0 0 0,-6 6 0,2-6 2,-1 1 1,1-1-1,-1 0 1,0-1-1,0 0 0,0 0 1,0-1-1,0 0 1,-1 0-1,1-1 0,-1 0 1,1 0-1,-1-1 1,-15-2-1,20 2-7,0 0-1,0-1 1,0 1-1,0-1 1,0 0-1,0 0 1,0 0-1,1-1 1,-1 0-1,0 1 1,1-1 0,-1-1-1,1 1 1,0 0-1,-1-1 1,1 1-1,0-1 1,1 0-1,-1 0 1,0-1-1,1 1 1,0 0-1,0-1 1,0 1 0,0-1-1,0 0 1,1 0-1,-1 1 1,1-1-1,0 0 1,1 0-1,-1-4 1,0 6-172,2 1 0,-1 0 0,0 0 0,0 0 0,0 0 0,0 0-1,1 0 1,-1 0 0,0 0 0,1 0 0,-1 0 0,1 0 0,-1 0 0,1 0 0,0 0 0,-1 0 0,1 0 0,0 1 0,0-1 0,-1 0 0,1 0 0,0 1 0,0-1 0,0 1-1,0-1 1,0 0 0,0 1 0,2-1 0,34-7-7398,-27 6 5193,20-2-5860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624"/>
    </inkml:context>
    <inkml:brush xml:id="br0">
      <inkml:brushProperty name="width" value="0.025" units="cm"/>
      <inkml:brushProperty name="height" value="0.025" units="cm"/>
    </inkml:brush>
  </inkml:definitions>
  <inkml:trace contextRef="#ctx0" brushRef="#br0">0 162 18898,'0'0'10842,"12"-1"-9037,-2 0-1694,0 0 0,0-1 0,0 0 0,-1 0 0,1-1 0,-1 0 0,0-1 1,1 0-1,-2-1 0,12-6 0,-14 7-111,56-45 0,-59 46 0,1 0 0,-1 0 0,-1 0 0,1 0 0,0 0 0,-1-1 0,1 1 0,-1-1 0,0 0 0,0 0 0,-1 1 0,1-1 0,-1 0 0,0-1 0,1-5 0,-2 9 0,0 1 0,0 0 0,-1-1 0,1 1 0,0-1 0,-1 1 0,1-1 0,-1 1 0,1 0 0,0-1 0,-1 1 0,1 0 0,-1 0 0,1-1 0,-1 1 0,1 0 0,-1 0 0,1 0 0,-1-1 0,1 1 0,-1 0 0,1 0 0,-1 0 0,1 0 0,-1 0 0,1 0 0,-1 0 0,1 0 0,-1 0 0,0 0 0,1 0 0,-1 1 0,1-1 0,-1 0 0,1 0 0,-1 0 0,1 1 0,0-1 0,-1 1 0,-24 9 0,12-1 0,0 0 0,1 1 0,0 1 0,1 0 0,0 1 0,-15 21 0,20-24 0,0-1 0,1 1 0,0-1 0,1 2 0,0-1 0,0 0 0,0 1 0,2 0 0,-1-1 0,1 1 0,-1 16 0,3-23 4,1-1-1,-1 0 1,1 0 0,0 0 0,0 0-1,0 0 1,0 0 0,0 0-1,0 0 1,0-1 0,0 1-1,1 0 1,-1-1 0,1 1 0,-1-1-1,1 1 1,0-1 0,0 0-1,-1 0 1,1 0 0,0 0 0,0 0-1,0 0 1,0 0 0,0 0-1,0-1 1,1 1 0,-1-1 0,0 0-1,0 0 1,3 0 0,12 3-264,1-2 0,30-1 1,-38-1-101,0 1-1237,0-1-1,0 0 0,-1 0 1,1-1-1,0-1 0,10-3 0,17-10-3975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39.966"/>
    </inkml:context>
    <inkml:brush xml:id="br0">
      <inkml:brushProperty name="width" value="0.025" units="cm"/>
      <inkml:brushProperty name="height" value="0.025" units="cm"/>
    </inkml:brush>
  </inkml:definitions>
  <inkml:trace contextRef="#ctx0" brushRef="#br0">52 0 18481,'0'0'9343,"1"10"-7971,2 10-759,4 71 1083,-7-82-1563,0 0 0,-1 0 0,0 0 0,0 0 0,-1 0 0,0 0 1,0 0-1,-6 12 0,-38 53-69,46-73-64,0-1 0,0 0 0,0 0 0,0 1 0,0-1 0,0 0 0,0 0 0,1 0 0,-1 1 0,0-1 0,0 0 0,0 0 0,0 1 0,0-1 0,0 0 0,0 0 0,0 0 0,1 1 0,-1-1 0,0 0 0,0 0 0,0 0 0,0 0 0,1 0 0,-1 1 0,0-1 0,0 0 0,0 0 0,1 0 0,-1 0 0,0 0 0,0 0 0,0 0 0,1 0 0,-1 0 0,0 0 0,0 0 0,1 0 0,-1 0 0,0 0 0,0 0 0,0 0 0,1 0 0,-1 0 0,0 0 0,0 0 0,1 0 0,-1 0 0,0 0 0,0 0 0,0 0 0,1 0 0,-1-1 0,0 1 0,0 0 0,0 0 0,1 0 0,13-5 0,269-116-486,-278 119-404,6-3-809,-6-1-5529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0.323"/>
    </inkml:context>
    <inkml:brush xml:id="br0">
      <inkml:brushProperty name="width" value="0.025" units="cm"/>
      <inkml:brushProperty name="height" value="0.025" units="cm"/>
    </inkml:brush>
  </inkml:definitions>
  <inkml:trace contextRef="#ctx0" brushRef="#br0">0 62 14990,'0'0'15791,"49"-23"-15727,-8 16-64,3 0-833,-3-3-1985,-3 4-2627,1-3-4165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9:45:40.682"/>
    </inkml:context>
    <inkml:brush xml:id="br0">
      <inkml:brushProperty name="width" value="0.025" units="cm"/>
      <inkml:brushProperty name="height" value="0.025" units="cm"/>
    </inkml:brush>
  </inkml:definitions>
  <inkml:trace contextRef="#ctx0" brushRef="#br0">108 137 14830,'0'0'8563,"-11"9"-5483,1 0-2448,-1 0 0,1 1 0,0 1 0,1-1 0,-9 15 0,14-20-501,1 0 1,0 0 0,0 0-1,0 1 1,1-1 0,0 0 0,0 1-1,0 0 1,1-1 0,-1 1-1,2 0 1,-1 0 0,0 0 0,1 0-1,0 0 1,1-1 0,-1 1-1,3 7 1,-2-11-132,0 0 0,0 0 0,0-1 0,0 1 0,0-1 0,1 1 0,-1-1 0,0 1 0,1-1 0,0 0 0,-1 0 0,1 0 0,0 0 0,-1 0 0,1 0 0,0 0 0,0 0 0,0-1 0,0 1 0,0-1 0,0 1 0,0-1 0,-1 0 0,1 0 0,0 0 0,0 0 0,0 0 0,0 0 0,0-1 0,0 1 0,0-1 0,4 0 0,0-1 0,0 1 0,0-1 0,0 0 0,0 0 0,0-1 0,0 0 0,-1 0 0,1 0 0,5-5 0,-3-2 0,0 0 0,0 0 0,-1 0 0,-1-1 0,0 0 0,0-1 0,-1 1 0,0-1 0,-1 0 0,4-21 0,-24 126 0,15-87 5,-1 1 0,1 0 0,1 0 0,-1 0 0,1-1 0,0 1 0,2 12 0,-2-18-7,1 0 0,-1 0 0,0 0 0,1 0 1,-1 0-1,1 0 0,-1 0 0,1 0 0,-1 0 0,1 0 0,0 0 0,-1 0 0,1 0 0,0 0 0,0-1 1,0 1-1,0 0 0,0-1 0,0 1 0,1 0 0,1 0-8,-1-1 0,0 0 0,0 0 0,0 0 0,0 0 0,0 0 0,0 0 0,0 0 0,0-1 0,0 1 0,0-1 0,0 1 0,0-1 0,0 0 0,3-2 0,1 0-644,0-1 1,-1 0-1,1 0 1,-1-1-1,0 0 1,0 0-1,0 0 1,-1 0-1,0-1 1,0 0-1,0 0 1,-1 0-1,4-8 1,4-13-3277,15-50 1,-22 63 3918,17-63-1359,-9 27 1768,-2 17 3179,-14 50 3114,1 1-4187,-5 23-547,-1-15-1468,0 0 0,2 0 0,1 1-1,2 0 1,0 0 0,1 29 0,3-54-489,0 0 0,0 0 0,0 0 0,1 0 0,-1 0 0,1 0 0,0 0 0,-1 0 0,1 0 0,0-1 0,0 1 0,0 0 0,0-1 0,1 1 0,-1 0 0,0-1 0,1 0 0,-1 1 0,1-1 0,-1 0 0,1 0 0,0 1 0,-1-1 0,1 0 0,0-1 0,0 1 0,0 0 0,0-1 0,0 1 0,-1-1 0,1 1 0,0-1 0,0 0 0,0 0 0,3 0 0,0 0 0,1 0 0,0 0 0,-1-1 0,1 0 0,-1 0 0,1 0 0,-1-1 0,0 0 0,1 0 0,-1 0 0,9-6 0,23-21 0,-27 21 0,-1 0 0,1 0 0,1 1 0,-1 0 0,1 1 0,0 0 0,1 1 0,13-5 0,-24 10 0,-1 0 0,1 0 0,-1 1 0,1-1 0,-1 0 0,1 0 0,-1 0 0,0 0 0,1 1 0,-1-1 0,1 0 0,-1 0 0,0 1 0,1-1 0,-1 0 0,0 1 0,1-1 0,-1 0 0,0 1 0,1-1 0,-1 0 0,0 1 0,0-1 0,0 1 0,1-1 0,-1 1 0,0-1 0,0 0 0,0 1 0,0-1 0,0 1 0,0-1 0,0 1 0,0-1 0,0 1 0,0-1 0,0 1 0,0-1 0,0 1 0,0-1 0,-1 1 0,-1 17 0,-13 16-1458,12-28 683,0 0 1,0 0-1,1 0 1,-1 1-1,1-1 0,1 1 1,-1-1-1,0 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19.03.2026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1668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95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495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9644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2788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827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3879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579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855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22424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237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7442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607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8750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2935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3998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5126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807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347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0092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19.03.2026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19.03.2026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19.03.2026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19.03.2026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19.03.2026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19.03.2026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19.03.2026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19.03.2026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19.03.2026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19.03.2026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19.03.2026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19.03.2026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31.png"/><Relationship Id="rId7" Type="http://schemas.openxmlformats.org/officeDocument/2006/relationships/image" Target="../media/image433.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435.png"/><Relationship Id="rId5" Type="http://schemas.openxmlformats.org/officeDocument/2006/relationships/image" Target="../media/image432.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34.png"/></Relationships>
</file>

<file path=ppt/slides/_rels/slide10.xml.rels><?xml version="1.0" encoding="UTF-8" standalone="yes"?>
<Relationships xmlns="http://schemas.openxmlformats.org/package/2006/relationships"><Relationship Id="rId117" Type="http://schemas.openxmlformats.org/officeDocument/2006/relationships/customXml" Target="../ink/ink1020.xml"/><Relationship Id="rId21" Type="http://schemas.openxmlformats.org/officeDocument/2006/relationships/customXml" Target="../ink/ink972.xml"/><Relationship Id="rId42" Type="http://schemas.openxmlformats.org/officeDocument/2006/relationships/image" Target="../media/image1372.png"/><Relationship Id="rId63" Type="http://schemas.openxmlformats.org/officeDocument/2006/relationships/customXml" Target="../ink/ink993.xml"/><Relationship Id="rId84" Type="http://schemas.openxmlformats.org/officeDocument/2006/relationships/image" Target="../media/image1393.png"/><Relationship Id="rId138" Type="http://schemas.openxmlformats.org/officeDocument/2006/relationships/image" Target="../media/image1419.png"/><Relationship Id="rId107" Type="http://schemas.openxmlformats.org/officeDocument/2006/relationships/customXml" Target="../ink/ink1015.xml"/><Relationship Id="rId11" Type="http://schemas.openxmlformats.org/officeDocument/2006/relationships/customXml" Target="../ink/ink967.xml"/><Relationship Id="rId32" Type="http://schemas.openxmlformats.org/officeDocument/2006/relationships/image" Target="../media/image1368.png"/><Relationship Id="rId53" Type="http://schemas.openxmlformats.org/officeDocument/2006/relationships/customXml" Target="../ink/ink988.xml"/><Relationship Id="rId74" Type="http://schemas.openxmlformats.org/officeDocument/2006/relationships/image" Target="../media/image1388.png"/><Relationship Id="rId128" Type="http://schemas.openxmlformats.org/officeDocument/2006/relationships/customXml" Target="../ink/ink1026.xml"/><Relationship Id="rId149" Type="http://schemas.openxmlformats.org/officeDocument/2006/relationships/image" Target="../media/image1424.png"/><Relationship Id="rId5" Type="http://schemas.openxmlformats.org/officeDocument/2006/relationships/image" Target="NULL"/><Relationship Id="rId95" Type="http://schemas.openxmlformats.org/officeDocument/2006/relationships/customXml" Target="../ink/ink1009.xml"/><Relationship Id="rId22" Type="http://schemas.openxmlformats.org/officeDocument/2006/relationships/image" Target="../media/image1363.png"/><Relationship Id="rId43" Type="http://schemas.openxmlformats.org/officeDocument/2006/relationships/customXml" Target="../ink/ink983.xml"/><Relationship Id="rId64" Type="http://schemas.openxmlformats.org/officeDocument/2006/relationships/image" Target="../media/image1383.png"/><Relationship Id="rId118" Type="http://schemas.openxmlformats.org/officeDocument/2006/relationships/image" Target="../media/image1410.png"/><Relationship Id="rId139" Type="http://schemas.openxmlformats.org/officeDocument/2006/relationships/customXml" Target="../ink/ink1032.xml"/><Relationship Id="rId80" Type="http://schemas.openxmlformats.org/officeDocument/2006/relationships/image" Target="../media/image1391.png"/><Relationship Id="rId85" Type="http://schemas.openxmlformats.org/officeDocument/2006/relationships/customXml" Target="../ink/ink1004.xml"/><Relationship Id="rId150" Type="http://schemas.openxmlformats.org/officeDocument/2006/relationships/customXml" Target="../ink/ink1038.xml"/><Relationship Id="rId155" Type="http://schemas.openxmlformats.org/officeDocument/2006/relationships/image" Target="../media/image1427.png"/><Relationship Id="rId12" Type="http://schemas.openxmlformats.org/officeDocument/2006/relationships/image" Target="../media/image1358.png"/><Relationship Id="rId17" Type="http://schemas.openxmlformats.org/officeDocument/2006/relationships/customXml" Target="../ink/ink970.xml"/><Relationship Id="rId33" Type="http://schemas.openxmlformats.org/officeDocument/2006/relationships/customXml" Target="../ink/ink978.xml"/><Relationship Id="rId38" Type="http://schemas.openxmlformats.org/officeDocument/2006/relationships/image" Target="../media/image1370.png"/><Relationship Id="rId59" Type="http://schemas.openxmlformats.org/officeDocument/2006/relationships/customXml" Target="../ink/ink991.xml"/><Relationship Id="rId103" Type="http://schemas.openxmlformats.org/officeDocument/2006/relationships/customXml" Target="../ink/ink1013.xml"/><Relationship Id="rId108" Type="http://schemas.openxmlformats.org/officeDocument/2006/relationships/image" Target="../media/image1405.png"/><Relationship Id="rId124" Type="http://schemas.openxmlformats.org/officeDocument/2006/relationships/image" Target="../media/image1413.png"/><Relationship Id="rId129" Type="http://schemas.openxmlformats.org/officeDocument/2006/relationships/image" Target="../media/image1415.png"/><Relationship Id="rId54" Type="http://schemas.openxmlformats.org/officeDocument/2006/relationships/image" Target="../media/image1378.png"/><Relationship Id="rId70" Type="http://schemas.openxmlformats.org/officeDocument/2006/relationships/image" Target="../media/image1386.png"/><Relationship Id="rId75" Type="http://schemas.openxmlformats.org/officeDocument/2006/relationships/customXml" Target="../ink/ink999.xml"/><Relationship Id="rId91" Type="http://schemas.openxmlformats.org/officeDocument/2006/relationships/customXml" Target="../ink/ink1007.xml"/><Relationship Id="rId96" Type="http://schemas.openxmlformats.org/officeDocument/2006/relationships/image" Target="../media/image1399.png"/><Relationship Id="rId140" Type="http://schemas.openxmlformats.org/officeDocument/2006/relationships/image" Target="../media/image1420.png"/><Relationship Id="rId145" Type="http://schemas.openxmlformats.org/officeDocument/2006/relationships/image" Target="../media/image1422.png"/><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973.xml"/><Relationship Id="rId28" Type="http://schemas.openxmlformats.org/officeDocument/2006/relationships/image" Target="../media/image1366.png"/><Relationship Id="rId49" Type="http://schemas.openxmlformats.org/officeDocument/2006/relationships/customXml" Target="../ink/ink986.xml"/><Relationship Id="rId114" Type="http://schemas.openxmlformats.org/officeDocument/2006/relationships/image" Target="../media/image1408.png"/><Relationship Id="rId119" Type="http://schemas.openxmlformats.org/officeDocument/2006/relationships/customXml" Target="../ink/ink1021.xml"/><Relationship Id="rId44" Type="http://schemas.openxmlformats.org/officeDocument/2006/relationships/image" Target="../media/image1373.png"/><Relationship Id="rId60" Type="http://schemas.openxmlformats.org/officeDocument/2006/relationships/image" Target="../media/image1381.png"/><Relationship Id="rId65" Type="http://schemas.openxmlformats.org/officeDocument/2006/relationships/customXml" Target="../ink/ink994.xml"/><Relationship Id="rId81" Type="http://schemas.openxmlformats.org/officeDocument/2006/relationships/customXml" Target="../ink/ink1002.xml"/><Relationship Id="rId86" Type="http://schemas.openxmlformats.org/officeDocument/2006/relationships/image" Target="../media/image1394.png"/><Relationship Id="rId130" Type="http://schemas.openxmlformats.org/officeDocument/2006/relationships/customXml" Target="../ink/ink1027.xml"/><Relationship Id="rId135" Type="http://schemas.openxmlformats.org/officeDocument/2006/relationships/image" Target="../media/image1418.png"/><Relationship Id="rId151" Type="http://schemas.openxmlformats.org/officeDocument/2006/relationships/image" Target="../media/image1425.png"/><Relationship Id="rId156" Type="http://schemas.openxmlformats.org/officeDocument/2006/relationships/customXml" Target="../ink/ink1041.xml"/><Relationship Id="rId13" Type="http://schemas.openxmlformats.org/officeDocument/2006/relationships/customXml" Target="../ink/ink968.xml"/><Relationship Id="rId18" Type="http://schemas.openxmlformats.org/officeDocument/2006/relationships/image" Target="../media/image1361.png"/><Relationship Id="rId39" Type="http://schemas.openxmlformats.org/officeDocument/2006/relationships/customXml" Target="../ink/ink981.xml"/><Relationship Id="rId109" Type="http://schemas.openxmlformats.org/officeDocument/2006/relationships/customXml" Target="../ink/ink1016.xml"/><Relationship Id="rId34" Type="http://schemas.openxmlformats.org/officeDocument/2006/relationships/image" Target="../media/image948.png"/><Relationship Id="rId50" Type="http://schemas.openxmlformats.org/officeDocument/2006/relationships/image" Target="../media/image1376.png"/><Relationship Id="rId55" Type="http://schemas.openxmlformats.org/officeDocument/2006/relationships/customXml" Target="../ink/ink989.xml"/><Relationship Id="rId76" Type="http://schemas.openxmlformats.org/officeDocument/2006/relationships/image" Target="../media/image1389.png"/><Relationship Id="rId97" Type="http://schemas.openxmlformats.org/officeDocument/2006/relationships/customXml" Target="../ink/ink1010.xml"/><Relationship Id="rId104" Type="http://schemas.openxmlformats.org/officeDocument/2006/relationships/image" Target="../media/image1403.png"/><Relationship Id="rId120" Type="http://schemas.openxmlformats.org/officeDocument/2006/relationships/image" Target="../media/image1411.png"/><Relationship Id="rId125" Type="http://schemas.openxmlformats.org/officeDocument/2006/relationships/customXml" Target="../ink/ink1024.xml"/><Relationship Id="rId141" Type="http://schemas.openxmlformats.org/officeDocument/2006/relationships/customXml" Target="../ink/ink1033.xml"/><Relationship Id="rId146" Type="http://schemas.openxmlformats.org/officeDocument/2006/relationships/customXml" Target="../ink/ink1036.xml"/><Relationship Id="rId7" Type="http://schemas.openxmlformats.org/officeDocument/2006/relationships/image" Target="NULL"/><Relationship Id="rId71" Type="http://schemas.openxmlformats.org/officeDocument/2006/relationships/customXml" Target="../ink/ink997.xml"/><Relationship Id="rId92" Type="http://schemas.openxmlformats.org/officeDocument/2006/relationships/image" Target="../media/image1397.png"/><Relationship Id="rId2" Type="http://schemas.openxmlformats.org/officeDocument/2006/relationships/notesSlide" Target="../notesSlides/notesSlide6.xml"/><Relationship Id="rId29" Type="http://schemas.openxmlformats.org/officeDocument/2006/relationships/customXml" Target="../ink/ink976.xml"/><Relationship Id="rId24" Type="http://schemas.openxmlformats.org/officeDocument/2006/relationships/image" Target="../media/image1364.png"/><Relationship Id="rId40" Type="http://schemas.openxmlformats.org/officeDocument/2006/relationships/image" Target="../media/image1371.png"/><Relationship Id="rId45" Type="http://schemas.openxmlformats.org/officeDocument/2006/relationships/customXml" Target="../ink/ink984.xml"/><Relationship Id="rId66" Type="http://schemas.openxmlformats.org/officeDocument/2006/relationships/image" Target="../media/image1384.png"/><Relationship Id="rId87" Type="http://schemas.openxmlformats.org/officeDocument/2006/relationships/customXml" Target="../ink/ink1005.xml"/><Relationship Id="rId110" Type="http://schemas.openxmlformats.org/officeDocument/2006/relationships/image" Target="../media/image1406.png"/><Relationship Id="rId115" Type="http://schemas.openxmlformats.org/officeDocument/2006/relationships/customXml" Target="../ink/ink1019.xml"/><Relationship Id="rId131" Type="http://schemas.openxmlformats.org/officeDocument/2006/relationships/image" Target="../media/image1416.png"/><Relationship Id="rId136" Type="http://schemas.openxmlformats.org/officeDocument/2006/relationships/customXml" Target="../ink/ink1030.xml"/><Relationship Id="rId157" Type="http://schemas.openxmlformats.org/officeDocument/2006/relationships/image" Target="../media/image1428.png"/><Relationship Id="rId61" Type="http://schemas.openxmlformats.org/officeDocument/2006/relationships/customXml" Target="../ink/ink992.xml"/><Relationship Id="rId82" Type="http://schemas.openxmlformats.org/officeDocument/2006/relationships/image" Target="../media/image1392.png"/><Relationship Id="rId152" Type="http://schemas.openxmlformats.org/officeDocument/2006/relationships/customXml" Target="../ink/ink1039.xml"/><Relationship Id="rId19" Type="http://schemas.openxmlformats.org/officeDocument/2006/relationships/customXml" Target="../ink/ink971.xml"/><Relationship Id="rId14" Type="http://schemas.openxmlformats.org/officeDocument/2006/relationships/image" Target="../media/image1359.png"/><Relationship Id="rId30" Type="http://schemas.openxmlformats.org/officeDocument/2006/relationships/image" Target="../media/image1367.png"/><Relationship Id="rId35" Type="http://schemas.openxmlformats.org/officeDocument/2006/relationships/customXml" Target="../ink/ink979.xml"/><Relationship Id="rId56" Type="http://schemas.openxmlformats.org/officeDocument/2006/relationships/image" Target="../media/image1379.png"/><Relationship Id="rId77" Type="http://schemas.openxmlformats.org/officeDocument/2006/relationships/customXml" Target="../ink/ink1000.xml"/><Relationship Id="rId100" Type="http://schemas.openxmlformats.org/officeDocument/2006/relationships/image" Target="../media/image1401.png"/><Relationship Id="rId105" Type="http://schemas.openxmlformats.org/officeDocument/2006/relationships/customXml" Target="../ink/ink1014.xml"/><Relationship Id="rId126" Type="http://schemas.openxmlformats.org/officeDocument/2006/relationships/customXml" Target="../ink/ink1025.xml"/><Relationship Id="rId147" Type="http://schemas.openxmlformats.org/officeDocument/2006/relationships/image" Target="../media/image1423.png"/><Relationship Id="rId8" Type="http://schemas.openxmlformats.org/officeDocument/2006/relationships/image" Target="NULL"/><Relationship Id="rId51" Type="http://schemas.openxmlformats.org/officeDocument/2006/relationships/customXml" Target="../ink/ink987.xml"/><Relationship Id="rId72" Type="http://schemas.openxmlformats.org/officeDocument/2006/relationships/image" Target="../media/image1387.png"/><Relationship Id="rId93" Type="http://schemas.openxmlformats.org/officeDocument/2006/relationships/customXml" Target="../ink/ink1008.xml"/><Relationship Id="rId98" Type="http://schemas.openxmlformats.org/officeDocument/2006/relationships/image" Target="../media/image1400.png"/><Relationship Id="rId121" Type="http://schemas.openxmlformats.org/officeDocument/2006/relationships/customXml" Target="../ink/ink1022.xml"/><Relationship Id="rId142" Type="http://schemas.openxmlformats.org/officeDocument/2006/relationships/image" Target="../media/image1421.png"/><Relationship Id="rId3" Type="http://schemas.openxmlformats.org/officeDocument/2006/relationships/image" Target="NULL"/><Relationship Id="rId25" Type="http://schemas.openxmlformats.org/officeDocument/2006/relationships/customXml" Target="../ink/ink974.xml"/><Relationship Id="rId46" Type="http://schemas.openxmlformats.org/officeDocument/2006/relationships/image" Target="../media/image1374.png"/><Relationship Id="rId67" Type="http://schemas.openxmlformats.org/officeDocument/2006/relationships/customXml" Target="../ink/ink995.xml"/><Relationship Id="rId116" Type="http://schemas.openxmlformats.org/officeDocument/2006/relationships/image" Target="../media/image1409.png"/><Relationship Id="rId137" Type="http://schemas.openxmlformats.org/officeDocument/2006/relationships/customXml" Target="../ink/ink1031.xml"/><Relationship Id="rId20" Type="http://schemas.openxmlformats.org/officeDocument/2006/relationships/image" Target="../media/image1362.png"/><Relationship Id="rId41" Type="http://schemas.openxmlformats.org/officeDocument/2006/relationships/customXml" Target="../ink/ink982.xml"/><Relationship Id="rId62" Type="http://schemas.openxmlformats.org/officeDocument/2006/relationships/image" Target="../media/image1382.png"/><Relationship Id="rId83" Type="http://schemas.openxmlformats.org/officeDocument/2006/relationships/customXml" Target="../ink/ink1003.xml"/><Relationship Id="rId88" Type="http://schemas.openxmlformats.org/officeDocument/2006/relationships/image" Target="../media/image1395.png"/><Relationship Id="rId111" Type="http://schemas.openxmlformats.org/officeDocument/2006/relationships/customXml" Target="../ink/ink1017.xml"/><Relationship Id="rId132" Type="http://schemas.openxmlformats.org/officeDocument/2006/relationships/customXml" Target="../ink/ink1028.xml"/><Relationship Id="rId153" Type="http://schemas.openxmlformats.org/officeDocument/2006/relationships/image" Target="../media/image1426.png"/><Relationship Id="rId15" Type="http://schemas.openxmlformats.org/officeDocument/2006/relationships/customXml" Target="../ink/ink969.xml"/><Relationship Id="rId36" Type="http://schemas.openxmlformats.org/officeDocument/2006/relationships/image" Target="../media/image1369.png"/><Relationship Id="rId57" Type="http://schemas.openxmlformats.org/officeDocument/2006/relationships/customXml" Target="../ink/ink990.xml"/><Relationship Id="rId106" Type="http://schemas.openxmlformats.org/officeDocument/2006/relationships/image" Target="../media/image1404.png"/><Relationship Id="rId127" Type="http://schemas.openxmlformats.org/officeDocument/2006/relationships/image" Target="../media/image1414.png"/><Relationship Id="rId10" Type="http://schemas.openxmlformats.org/officeDocument/2006/relationships/image" Target="../media/image1357.png"/><Relationship Id="rId31" Type="http://schemas.openxmlformats.org/officeDocument/2006/relationships/customXml" Target="../ink/ink977.xml"/><Relationship Id="rId52" Type="http://schemas.openxmlformats.org/officeDocument/2006/relationships/image" Target="../media/image1377.png"/><Relationship Id="rId73" Type="http://schemas.openxmlformats.org/officeDocument/2006/relationships/customXml" Target="../ink/ink998.xml"/><Relationship Id="rId78" Type="http://schemas.openxmlformats.org/officeDocument/2006/relationships/image" Target="../media/image1390.png"/><Relationship Id="rId94" Type="http://schemas.openxmlformats.org/officeDocument/2006/relationships/image" Target="../media/image1398.png"/><Relationship Id="rId99" Type="http://schemas.openxmlformats.org/officeDocument/2006/relationships/customXml" Target="../ink/ink1011.xml"/><Relationship Id="rId101" Type="http://schemas.openxmlformats.org/officeDocument/2006/relationships/customXml" Target="../ink/ink1012.xml"/><Relationship Id="rId122" Type="http://schemas.openxmlformats.org/officeDocument/2006/relationships/image" Target="../media/image1412.png"/><Relationship Id="rId143" Type="http://schemas.openxmlformats.org/officeDocument/2006/relationships/customXml" Target="../ink/ink1034.xml"/><Relationship Id="rId148" Type="http://schemas.openxmlformats.org/officeDocument/2006/relationships/customXml" Target="../ink/ink1037.xml"/><Relationship Id="rId4" Type="http://schemas.openxmlformats.org/officeDocument/2006/relationships/image" Target="NULL"/><Relationship Id="rId9" Type="http://schemas.openxmlformats.org/officeDocument/2006/relationships/customXml" Target="../ink/ink966.xml"/><Relationship Id="rId26" Type="http://schemas.openxmlformats.org/officeDocument/2006/relationships/image" Target="../media/image1365.png"/><Relationship Id="rId47" Type="http://schemas.openxmlformats.org/officeDocument/2006/relationships/customXml" Target="../ink/ink985.xml"/><Relationship Id="rId68" Type="http://schemas.openxmlformats.org/officeDocument/2006/relationships/image" Target="../media/image1385.png"/><Relationship Id="rId89" Type="http://schemas.openxmlformats.org/officeDocument/2006/relationships/customXml" Target="../ink/ink1006.xml"/><Relationship Id="rId112" Type="http://schemas.openxmlformats.org/officeDocument/2006/relationships/image" Target="../media/image1407.png"/><Relationship Id="rId133" Type="http://schemas.openxmlformats.org/officeDocument/2006/relationships/image" Target="../media/image1417.png"/><Relationship Id="rId154" Type="http://schemas.openxmlformats.org/officeDocument/2006/relationships/customXml" Target="../ink/ink1040.xml"/><Relationship Id="rId16" Type="http://schemas.openxmlformats.org/officeDocument/2006/relationships/image" Target="../media/image1360.png"/><Relationship Id="rId37" Type="http://schemas.openxmlformats.org/officeDocument/2006/relationships/customXml" Target="../ink/ink980.xml"/><Relationship Id="rId58" Type="http://schemas.openxmlformats.org/officeDocument/2006/relationships/image" Target="../media/image1380.png"/><Relationship Id="rId79" Type="http://schemas.openxmlformats.org/officeDocument/2006/relationships/customXml" Target="../ink/ink1001.xml"/><Relationship Id="rId102" Type="http://schemas.openxmlformats.org/officeDocument/2006/relationships/image" Target="../media/image1402.png"/><Relationship Id="rId123" Type="http://schemas.openxmlformats.org/officeDocument/2006/relationships/customXml" Target="../ink/ink1023.xml"/><Relationship Id="rId144" Type="http://schemas.openxmlformats.org/officeDocument/2006/relationships/customXml" Target="../ink/ink1035.xml"/><Relationship Id="rId90" Type="http://schemas.openxmlformats.org/officeDocument/2006/relationships/image" Target="../media/image1396.png"/><Relationship Id="rId27" Type="http://schemas.openxmlformats.org/officeDocument/2006/relationships/customXml" Target="../ink/ink975.xml"/><Relationship Id="rId48" Type="http://schemas.openxmlformats.org/officeDocument/2006/relationships/image" Target="../media/image1375.png"/><Relationship Id="rId69" Type="http://schemas.openxmlformats.org/officeDocument/2006/relationships/customXml" Target="../ink/ink996.xml"/><Relationship Id="rId113" Type="http://schemas.openxmlformats.org/officeDocument/2006/relationships/customXml" Target="../ink/ink1018.xml"/><Relationship Id="rId134" Type="http://schemas.openxmlformats.org/officeDocument/2006/relationships/customXml" Target="../ink/ink1029.xml"/></Relationships>
</file>

<file path=ppt/slides/_rels/slide11.xml.rels><?xml version="1.0" encoding="UTF-8" standalone="yes"?>
<Relationships xmlns="http://schemas.openxmlformats.org/package/2006/relationships"><Relationship Id="rId117" Type="http://schemas.openxmlformats.org/officeDocument/2006/relationships/image" Target="../media/image1476.png"/><Relationship Id="rId299" Type="http://schemas.openxmlformats.org/officeDocument/2006/relationships/image" Target="../media/image1574.png"/><Relationship Id="rId21" Type="http://schemas.openxmlformats.org/officeDocument/2006/relationships/image" Target="../media/image1430.png"/><Relationship Id="rId63" Type="http://schemas.openxmlformats.org/officeDocument/2006/relationships/image" Target="../media/image1449.png"/><Relationship Id="rId159" Type="http://schemas.openxmlformats.org/officeDocument/2006/relationships/image" Target="../media/image1498.png"/><Relationship Id="rId324" Type="http://schemas.openxmlformats.org/officeDocument/2006/relationships/customXml" Target="../ink/ink1198.xml"/><Relationship Id="rId170" Type="http://schemas.openxmlformats.org/officeDocument/2006/relationships/customXml" Target="../ink/ink1120.xml"/><Relationship Id="rId226" Type="http://schemas.openxmlformats.org/officeDocument/2006/relationships/customXml" Target="../ink/ink1148.xml"/><Relationship Id="rId268" Type="http://schemas.openxmlformats.org/officeDocument/2006/relationships/customXml" Target="../ink/ink1170.xml"/><Relationship Id="rId32" Type="http://schemas.openxmlformats.org/officeDocument/2006/relationships/customXml" Target="../ink/ink1049.xml"/><Relationship Id="rId74" Type="http://schemas.openxmlformats.org/officeDocument/2006/relationships/customXml" Target="../ink/ink1071.xml"/><Relationship Id="rId128" Type="http://schemas.openxmlformats.org/officeDocument/2006/relationships/image" Target="../media/image1482.png"/><Relationship Id="rId5" Type="http://schemas.openxmlformats.org/officeDocument/2006/relationships/image" Target="NULL"/><Relationship Id="rId181" Type="http://schemas.openxmlformats.org/officeDocument/2006/relationships/image" Target="../media/image1511.png"/><Relationship Id="rId237" Type="http://schemas.openxmlformats.org/officeDocument/2006/relationships/image" Target="../media/image1541.png"/><Relationship Id="rId279" Type="http://schemas.openxmlformats.org/officeDocument/2006/relationships/image" Target="../media/image1563.png"/><Relationship Id="rId43" Type="http://schemas.openxmlformats.org/officeDocument/2006/relationships/image" Target="../media/image1441.png"/><Relationship Id="rId139" Type="http://schemas.openxmlformats.org/officeDocument/2006/relationships/customXml" Target="../ink/ink1104.xml"/><Relationship Id="rId290" Type="http://schemas.openxmlformats.org/officeDocument/2006/relationships/customXml" Target="../ink/ink1181.xml"/><Relationship Id="rId304" Type="http://schemas.openxmlformats.org/officeDocument/2006/relationships/customXml" Target="../ink/ink1188.xml"/><Relationship Id="rId85" Type="http://schemas.openxmlformats.org/officeDocument/2006/relationships/image" Target="../media/image1460.png"/><Relationship Id="rId150" Type="http://schemas.openxmlformats.org/officeDocument/2006/relationships/customXml" Target="../ink/ink1110.xml"/><Relationship Id="rId192" Type="http://schemas.openxmlformats.org/officeDocument/2006/relationships/customXml" Target="../ink/ink1131.xml"/><Relationship Id="rId206" Type="http://schemas.openxmlformats.org/officeDocument/2006/relationships/customXml" Target="../ink/ink1138.xml"/><Relationship Id="rId248" Type="http://schemas.openxmlformats.org/officeDocument/2006/relationships/customXml" Target="../ink/ink1159.xml"/><Relationship Id="rId12" Type="http://schemas.openxmlformats.org/officeDocument/2006/relationships/image" Target="NULL"/><Relationship Id="rId108" Type="http://schemas.openxmlformats.org/officeDocument/2006/relationships/customXml" Target="../ink/ink1088.xml"/><Relationship Id="rId315" Type="http://schemas.openxmlformats.org/officeDocument/2006/relationships/image" Target="../media/image1583.png"/><Relationship Id="rId54" Type="http://schemas.openxmlformats.org/officeDocument/2006/relationships/image" Target="../media/image1445.png"/><Relationship Id="rId96" Type="http://schemas.openxmlformats.org/officeDocument/2006/relationships/customXml" Target="../ink/ink1082.xml"/><Relationship Id="rId161" Type="http://schemas.openxmlformats.org/officeDocument/2006/relationships/image" Target="../media/image1499.png"/><Relationship Id="rId217" Type="http://schemas.openxmlformats.org/officeDocument/2006/relationships/image" Target="../media/image1531.png"/><Relationship Id="rId259" Type="http://schemas.openxmlformats.org/officeDocument/2006/relationships/image" Target="../media/image1552.png"/><Relationship Id="rId23" Type="http://schemas.openxmlformats.org/officeDocument/2006/relationships/image" Target="../media/image1431.png"/><Relationship Id="rId119" Type="http://schemas.openxmlformats.org/officeDocument/2006/relationships/image" Target="../media/image1477.png"/><Relationship Id="rId270" Type="http://schemas.openxmlformats.org/officeDocument/2006/relationships/customXml" Target="../ink/ink1171.xml"/><Relationship Id="rId326" Type="http://schemas.openxmlformats.org/officeDocument/2006/relationships/customXml" Target="../ink/ink1199.xml"/><Relationship Id="rId65" Type="http://schemas.openxmlformats.org/officeDocument/2006/relationships/image" Target="../media/image1450.png"/><Relationship Id="rId130" Type="http://schemas.openxmlformats.org/officeDocument/2006/relationships/image" Target="../media/image1483.png"/><Relationship Id="rId172" Type="http://schemas.openxmlformats.org/officeDocument/2006/relationships/customXml" Target="../ink/ink1121.xml"/><Relationship Id="rId228" Type="http://schemas.openxmlformats.org/officeDocument/2006/relationships/customXml" Target="../ink/ink1149.xml"/><Relationship Id="rId281" Type="http://schemas.openxmlformats.org/officeDocument/2006/relationships/image" Target="../media/image1564.png"/><Relationship Id="rId34" Type="http://schemas.openxmlformats.org/officeDocument/2006/relationships/customXml" Target="../ink/ink1050.xml"/><Relationship Id="rId76" Type="http://schemas.openxmlformats.org/officeDocument/2006/relationships/customXml" Target="../ink/ink1072.xml"/><Relationship Id="rId141" Type="http://schemas.openxmlformats.org/officeDocument/2006/relationships/image" Target="../media/image1488.png"/><Relationship Id="rId7" Type="http://schemas.openxmlformats.org/officeDocument/2006/relationships/image" Target="NULL"/><Relationship Id="rId183" Type="http://schemas.openxmlformats.org/officeDocument/2006/relationships/image" Target="../media/image1512.png"/><Relationship Id="rId239" Type="http://schemas.openxmlformats.org/officeDocument/2006/relationships/image" Target="../media/image1542.png"/><Relationship Id="rId250" Type="http://schemas.openxmlformats.org/officeDocument/2006/relationships/customXml" Target="../ink/ink1160.xml"/><Relationship Id="rId292" Type="http://schemas.openxmlformats.org/officeDocument/2006/relationships/customXml" Target="../ink/ink1182.xml"/><Relationship Id="rId306" Type="http://schemas.openxmlformats.org/officeDocument/2006/relationships/customXml" Target="../ink/ink1189.xml"/><Relationship Id="rId24" Type="http://schemas.openxmlformats.org/officeDocument/2006/relationships/customXml" Target="../ink/ink1045.xml"/><Relationship Id="rId45" Type="http://schemas.openxmlformats.org/officeDocument/2006/relationships/image" Target="../media/image948.png"/><Relationship Id="rId66" Type="http://schemas.openxmlformats.org/officeDocument/2006/relationships/customXml" Target="../ink/ink1067.xml"/><Relationship Id="rId87" Type="http://schemas.openxmlformats.org/officeDocument/2006/relationships/image" Target="../media/image1461.png"/><Relationship Id="rId110" Type="http://schemas.openxmlformats.org/officeDocument/2006/relationships/customXml" Target="../ink/ink1089.xml"/><Relationship Id="rId131" Type="http://schemas.openxmlformats.org/officeDocument/2006/relationships/customXml" Target="../ink/ink1100.xml"/><Relationship Id="rId327" Type="http://schemas.openxmlformats.org/officeDocument/2006/relationships/image" Target="../media/image1589.png"/><Relationship Id="rId152" Type="http://schemas.openxmlformats.org/officeDocument/2006/relationships/customXml" Target="../ink/ink1111.xml"/><Relationship Id="rId173" Type="http://schemas.openxmlformats.org/officeDocument/2006/relationships/image" Target="../media/image1506.png"/><Relationship Id="rId194" Type="http://schemas.openxmlformats.org/officeDocument/2006/relationships/customXml" Target="../ink/ink1132.xml"/><Relationship Id="rId208" Type="http://schemas.openxmlformats.org/officeDocument/2006/relationships/customXml" Target="../ink/ink1139.xml"/><Relationship Id="rId229" Type="http://schemas.openxmlformats.org/officeDocument/2006/relationships/image" Target="../media/image1536.png"/><Relationship Id="rId240" Type="http://schemas.openxmlformats.org/officeDocument/2006/relationships/customXml" Target="../ink/ink1155.xml"/><Relationship Id="rId261" Type="http://schemas.openxmlformats.org/officeDocument/2006/relationships/image" Target="../media/image1553.png"/><Relationship Id="rId14" Type="http://schemas.openxmlformats.org/officeDocument/2006/relationships/image" Target="NULL"/><Relationship Id="rId35" Type="http://schemas.openxmlformats.org/officeDocument/2006/relationships/image" Target="../media/image1437.png"/><Relationship Id="rId56" Type="http://schemas.openxmlformats.org/officeDocument/2006/relationships/image" Target="../media/image1446.png"/><Relationship Id="rId77" Type="http://schemas.openxmlformats.org/officeDocument/2006/relationships/image" Target="../media/image1456.png"/><Relationship Id="rId100" Type="http://schemas.openxmlformats.org/officeDocument/2006/relationships/customXml" Target="../ink/ink1084.xml"/><Relationship Id="rId282" Type="http://schemas.openxmlformats.org/officeDocument/2006/relationships/customXml" Target="../ink/ink1177.xml"/><Relationship Id="rId317" Type="http://schemas.openxmlformats.org/officeDocument/2006/relationships/image" Target="../media/image1584.png"/><Relationship Id="rId8" Type="http://schemas.openxmlformats.org/officeDocument/2006/relationships/image" Target="NULL"/><Relationship Id="rId98" Type="http://schemas.openxmlformats.org/officeDocument/2006/relationships/customXml" Target="../ink/ink1083.xml"/><Relationship Id="rId121" Type="http://schemas.openxmlformats.org/officeDocument/2006/relationships/image" Target="../media/image1478.png"/><Relationship Id="rId142" Type="http://schemas.openxmlformats.org/officeDocument/2006/relationships/customXml" Target="../ink/ink1106.xml"/><Relationship Id="rId163" Type="http://schemas.openxmlformats.org/officeDocument/2006/relationships/image" Target="../media/image1501.png"/><Relationship Id="rId184" Type="http://schemas.openxmlformats.org/officeDocument/2006/relationships/customXml" Target="../ink/ink1127.xml"/><Relationship Id="rId219" Type="http://schemas.openxmlformats.org/officeDocument/2006/relationships/image" Target="../media/image1532.png"/><Relationship Id="rId230" Type="http://schemas.openxmlformats.org/officeDocument/2006/relationships/customXml" Target="../ink/ink1150.xml"/><Relationship Id="rId251" Type="http://schemas.openxmlformats.org/officeDocument/2006/relationships/image" Target="../media/image1548.png"/><Relationship Id="rId25" Type="http://schemas.openxmlformats.org/officeDocument/2006/relationships/image" Target="../media/image1432.png"/><Relationship Id="rId46" Type="http://schemas.openxmlformats.org/officeDocument/2006/relationships/customXml" Target="../ink/ink1056.xml"/><Relationship Id="rId67" Type="http://schemas.openxmlformats.org/officeDocument/2006/relationships/image" Target="../media/image1451.png"/><Relationship Id="rId272" Type="http://schemas.openxmlformats.org/officeDocument/2006/relationships/customXml" Target="../ink/ink1172.xml"/><Relationship Id="rId293" Type="http://schemas.openxmlformats.org/officeDocument/2006/relationships/image" Target="../media/image1571.png"/><Relationship Id="rId307" Type="http://schemas.openxmlformats.org/officeDocument/2006/relationships/image" Target="../media/image1578.png"/><Relationship Id="rId328" Type="http://schemas.openxmlformats.org/officeDocument/2006/relationships/customXml" Target="../ink/ink1200.xml"/><Relationship Id="rId88" Type="http://schemas.openxmlformats.org/officeDocument/2006/relationships/customXml" Target="../ink/ink1078.xml"/><Relationship Id="rId111" Type="http://schemas.openxmlformats.org/officeDocument/2006/relationships/image" Target="../media/image1473.png"/><Relationship Id="rId132" Type="http://schemas.openxmlformats.org/officeDocument/2006/relationships/image" Target="../media/image1484.png"/><Relationship Id="rId153" Type="http://schemas.openxmlformats.org/officeDocument/2006/relationships/image" Target="../media/image1495.png"/><Relationship Id="rId174" Type="http://schemas.openxmlformats.org/officeDocument/2006/relationships/customXml" Target="../ink/ink1122.xml"/><Relationship Id="rId195" Type="http://schemas.openxmlformats.org/officeDocument/2006/relationships/image" Target="../media/image1518.png"/><Relationship Id="rId209" Type="http://schemas.openxmlformats.org/officeDocument/2006/relationships/image" Target="../media/image1526.png"/><Relationship Id="rId220" Type="http://schemas.openxmlformats.org/officeDocument/2006/relationships/customXml" Target="../ink/ink1145.xml"/><Relationship Id="rId241" Type="http://schemas.openxmlformats.org/officeDocument/2006/relationships/image" Target="../media/image1543.png"/><Relationship Id="rId15" Type="http://schemas.openxmlformats.org/officeDocument/2006/relationships/image" Target="NULL"/><Relationship Id="rId36" Type="http://schemas.openxmlformats.org/officeDocument/2006/relationships/customXml" Target="../ink/ink1051.xml"/><Relationship Id="rId57" Type="http://schemas.openxmlformats.org/officeDocument/2006/relationships/customXml" Target="../ink/ink1062.xml"/><Relationship Id="rId262" Type="http://schemas.openxmlformats.org/officeDocument/2006/relationships/customXml" Target="../ink/ink1167.xml"/><Relationship Id="rId283" Type="http://schemas.openxmlformats.org/officeDocument/2006/relationships/image" Target="../media/image1565.png"/><Relationship Id="rId318" Type="http://schemas.openxmlformats.org/officeDocument/2006/relationships/customXml" Target="../ink/ink1195.xml"/><Relationship Id="rId78" Type="http://schemas.openxmlformats.org/officeDocument/2006/relationships/customXml" Target="../ink/ink1073.xml"/><Relationship Id="rId99" Type="http://schemas.openxmlformats.org/officeDocument/2006/relationships/image" Target="../media/image1467.png"/><Relationship Id="rId101" Type="http://schemas.openxmlformats.org/officeDocument/2006/relationships/image" Target="../media/image1468.png"/><Relationship Id="rId122" Type="http://schemas.openxmlformats.org/officeDocument/2006/relationships/customXml" Target="../ink/ink1095.xml"/><Relationship Id="rId143" Type="http://schemas.openxmlformats.org/officeDocument/2006/relationships/image" Target="../media/image1489.png"/><Relationship Id="rId164" Type="http://schemas.openxmlformats.org/officeDocument/2006/relationships/customXml" Target="../ink/ink1117.xml"/><Relationship Id="rId185" Type="http://schemas.openxmlformats.org/officeDocument/2006/relationships/image" Target="../media/image1513.png"/><Relationship Id="rId9" Type="http://schemas.openxmlformats.org/officeDocument/2006/relationships/image" Target="NULL"/><Relationship Id="rId210" Type="http://schemas.openxmlformats.org/officeDocument/2006/relationships/customXml" Target="../ink/ink1140.xml"/><Relationship Id="rId26" Type="http://schemas.openxmlformats.org/officeDocument/2006/relationships/customXml" Target="../ink/ink1046.xml"/><Relationship Id="rId231" Type="http://schemas.openxmlformats.org/officeDocument/2006/relationships/image" Target="../media/image1537.png"/><Relationship Id="rId252" Type="http://schemas.openxmlformats.org/officeDocument/2006/relationships/customXml" Target="../ink/ink1161.xml"/><Relationship Id="rId273" Type="http://schemas.openxmlformats.org/officeDocument/2006/relationships/image" Target="../media/image1559.png"/><Relationship Id="rId294" Type="http://schemas.openxmlformats.org/officeDocument/2006/relationships/customXml" Target="../ink/ink1183.xml"/><Relationship Id="rId308" Type="http://schemas.openxmlformats.org/officeDocument/2006/relationships/customXml" Target="../ink/ink1190.xml"/><Relationship Id="rId329" Type="http://schemas.openxmlformats.org/officeDocument/2006/relationships/image" Target="../media/image1591.png"/><Relationship Id="rId47" Type="http://schemas.openxmlformats.org/officeDocument/2006/relationships/image" Target="../media/image1442.png"/><Relationship Id="rId68" Type="http://schemas.openxmlformats.org/officeDocument/2006/relationships/customXml" Target="../ink/ink1068.xml"/><Relationship Id="rId89" Type="http://schemas.openxmlformats.org/officeDocument/2006/relationships/image" Target="../media/image1462.png"/><Relationship Id="rId112" Type="http://schemas.openxmlformats.org/officeDocument/2006/relationships/customXml" Target="../ink/ink1090.xml"/><Relationship Id="rId133" Type="http://schemas.openxmlformats.org/officeDocument/2006/relationships/customXml" Target="../ink/ink1101.xml"/><Relationship Id="rId154" Type="http://schemas.openxmlformats.org/officeDocument/2006/relationships/customXml" Target="../ink/ink1112.xml"/><Relationship Id="rId175" Type="http://schemas.openxmlformats.org/officeDocument/2006/relationships/image" Target="../media/image1507.png"/><Relationship Id="rId196" Type="http://schemas.openxmlformats.org/officeDocument/2006/relationships/customXml" Target="../ink/ink1133.xml"/><Relationship Id="rId200" Type="http://schemas.openxmlformats.org/officeDocument/2006/relationships/customXml" Target="../ink/ink1135.xml"/><Relationship Id="rId16" Type="http://schemas.openxmlformats.org/officeDocument/2006/relationships/image" Target="NULL"/><Relationship Id="rId221" Type="http://schemas.openxmlformats.org/officeDocument/2006/relationships/image" Target="../media/image1246.png"/><Relationship Id="rId242" Type="http://schemas.openxmlformats.org/officeDocument/2006/relationships/customXml" Target="../ink/ink1156.xml"/><Relationship Id="rId263" Type="http://schemas.openxmlformats.org/officeDocument/2006/relationships/image" Target="../media/image1554.png"/><Relationship Id="rId284" Type="http://schemas.openxmlformats.org/officeDocument/2006/relationships/customXml" Target="../ink/ink1178.xml"/><Relationship Id="rId319" Type="http://schemas.openxmlformats.org/officeDocument/2006/relationships/image" Target="../media/image1585.png"/><Relationship Id="rId37" Type="http://schemas.openxmlformats.org/officeDocument/2006/relationships/image" Target="../media/image1438.png"/><Relationship Id="rId58" Type="http://schemas.openxmlformats.org/officeDocument/2006/relationships/image" Target="../media/image1447.png"/><Relationship Id="rId79" Type="http://schemas.openxmlformats.org/officeDocument/2006/relationships/image" Target="../media/image1457.png"/><Relationship Id="rId102" Type="http://schemas.openxmlformats.org/officeDocument/2006/relationships/customXml" Target="../ink/ink1085.xml"/><Relationship Id="rId123" Type="http://schemas.openxmlformats.org/officeDocument/2006/relationships/image" Target="../media/image1479.png"/><Relationship Id="rId144" Type="http://schemas.openxmlformats.org/officeDocument/2006/relationships/customXml" Target="../ink/ink1107.xml"/><Relationship Id="rId330" Type="http://schemas.openxmlformats.org/officeDocument/2006/relationships/customXml" Target="../ink/ink1201.xml"/><Relationship Id="rId90" Type="http://schemas.openxmlformats.org/officeDocument/2006/relationships/customXml" Target="../ink/ink1079.xml"/><Relationship Id="rId165" Type="http://schemas.openxmlformats.org/officeDocument/2006/relationships/image" Target="../media/image1502.png"/><Relationship Id="rId186" Type="http://schemas.openxmlformats.org/officeDocument/2006/relationships/customXml" Target="../ink/ink1128.xml"/><Relationship Id="rId211" Type="http://schemas.openxmlformats.org/officeDocument/2006/relationships/image" Target="../media/image1527.png"/><Relationship Id="rId232" Type="http://schemas.openxmlformats.org/officeDocument/2006/relationships/customXml" Target="../ink/ink1151.xml"/><Relationship Id="rId253" Type="http://schemas.openxmlformats.org/officeDocument/2006/relationships/image" Target="../media/image1549.png"/><Relationship Id="rId274" Type="http://schemas.openxmlformats.org/officeDocument/2006/relationships/customXml" Target="../ink/ink1173.xml"/><Relationship Id="rId295" Type="http://schemas.openxmlformats.org/officeDocument/2006/relationships/image" Target="../media/image1572.png"/><Relationship Id="rId309" Type="http://schemas.openxmlformats.org/officeDocument/2006/relationships/image" Target="../media/image1579.png"/><Relationship Id="rId27" Type="http://schemas.openxmlformats.org/officeDocument/2006/relationships/image" Target="../media/image1433.png"/><Relationship Id="rId48" Type="http://schemas.openxmlformats.org/officeDocument/2006/relationships/customXml" Target="../ink/ink1057.xml"/><Relationship Id="rId69" Type="http://schemas.openxmlformats.org/officeDocument/2006/relationships/image" Target="../media/image1452.png"/><Relationship Id="rId113" Type="http://schemas.openxmlformats.org/officeDocument/2006/relationships/image" Target="../media/image1474.png"/><Relationship Id="rId134" Type="http://schemas.openxmlformats.org/officeDocument/2006/relationships/image" Target="../media/image1485.png"/><Relationship Id="rId320" Type="http://schemas.openxmlformats.org/officeDocument/2006/relationships/customXml" Target="../ink/ink1196.xml"/><Relationship Id="rId80" Type="http://schemas.openxmlformats.org/officeDocument/2006/relationships/customXml" Target="../ink/ink1074.xml"/><Relationship Id="rId155" Type="http://schemas.openxmlformats.org/officeDocument/2006/relationships/image" Target="../media/image1496.png"/><Relationship Id="rId176" Type="http://schemas.openxmlformats.org/officeDocument/2006/relationships/customXml" Target="../ink/ink1123.xml"/><Relationship Id="rId197" Type="http://schemas.openxmlformats.org/officeDocument/2006/relationships/image" Target="../media/image1519.png"/><Relationship Id="rId201" Type="http://schemas.openxmlformats.org/officeDocument/2006/relationships/image" Target="../media/image1522.png"/><Relationship Id="rId222" Type="http://schemas.openxmlformats.org/officeDocument/2006/relationships/customXml" Target="../ink/ink1146.xml"/><Relationship Id="rId243" Type="http://schemas.openxmlformats.org/officeDocument/2006/relationships/image" Target="../media/image1544.png"/><Relationship Id="rId264" Type="http://schemas.openxmlformats.org/officeDocument/2006/relationships/customXml" Target="../ink/ink1168.xml"/><Relationship Id="rId285" Type="http://schemas.openxmlformats.org/officeDocument/2006/relationships/image" Target="../media/image1566.png"/><Relationship Id="rId17" Type="http://schemas.openxmlformats.org/officeDocument/2006/relationships/image" Target="NULL"/><Relationship Id="rId38" Type="http://schemas.openxmlformats.org/officeDocument/2006/relationships/customXml" Target="../ink/ink1052.xml"/><Relationship Id="rId59" Type="http://schemas.openxmlformats.org/officeDocument/2006/relationships/customXml" Target="../ink/ink1063.xml"/><Relationship Id="rId103" Type="http://schemas.openxmlformats.org/officeDocument/2006/relationships/image" Target="../media/image1469.png"/><Relationship Id="rId124" Type="http://schemas.openxmlformats.org/officeDocument/2006/relationships/customXml" Target="../ink/ink1096.xml"/><Relationship Id="rId310" Type="http://schemas.openxmlformats.org/officeDocument/2006/relationships/customXml" Target="../ink/ink1191.xml"/><Relationship Id="rId70" Type="http://schemas.openxmlformats.org/officeDocument/2006/relationships/customXml" Target="../ink/ink1069.xml"/><Relationship Id="rId91" Type="http://schemas.openxmlformats.org/officeDocument/2006/relationships/image" Target="../media/image1463.png"/><Relationship Id="rId145" Type="http://schemas.openxmlformats.org/officeDocument/2006/relationships/image" Target="../media/image1491.png"/><Relationship Id="rId166" Type="http://schemas.openxmlformats.org/officeDocument/2006/relationships/customXml" Target="../ink/ink1118.xml"/><Relationship Id="rId187" Type="http://schemas.openxmlformats.org/officeDocument/2006/relationships/image" Target="../media/image1514.png"/><Relationship Id="rId331" Type="http://schemas.openxmlformats.org/officeDocument/2006/relationships/image" Target="../media/image1592.png"/><Relationship Id="rId1" Type="http://schemas.openxmlformats.org/officeDocument/2006/relationships/slideLayout" Target="../slideLayouts/slideLayout7.xml"/><Relationship Id="rId212" Type="http://schemas.openxmlformats.org/officeDocument/2006/relationships/customXml" Target="../ink/ink1141.xml"/><Relationship Id="rId233" Type="http://schemas.openxmlformats.org/officeDocument/2006/relationships/image" Target="../media/image1538.png"/><Relationship Id="rId254" Type="http://schemas.openxmlformats.org/officeDocument/2006/relationships/customXml" Target="../ink/ink1162.xml"/><Relationship Id="rId28" Type="http://schemas.openxmlformats.org/officeDocument/2006/relationships/customXml" Target="../ink/ink1047.xml"/><Relationship Id="rId49" Type="http://schemas.openxmlformats.org/officeDocument/2006/relationships/image" Target="../media/image1443.png"/><Relationship Id="rId114" Type="http://schemas.openxmlformats.org/officeDocument/2006/relationships/customXml" Target="../ink/ink1091.xml"/><Relationship Id="rId275" Type="http://schemas.openxmlformats.org/officeDocument/2006/relationships/image" Target="../media/image1561.png"/><Relationship Id="rId296" Type="http://schemas.openxmlformats.org/officeDocument/2006/relationships/customXml" Target="../ink/ink1184.xml"/><Relationship Id="rId300" Type="http://schemas.openxmlformats.org/officeDocument/2006/relationships/customXml" Target="../ink/ink1186.xml"/><Relationship Id="rId60" Type="http://schemas.openxmlformats.org/officeDocument/2006/relationships/image" Target="../media/image1448.png"/><Relationship Id="rId81" Type="http://schemas.openxmlformats.org/officeDocument/2006/relationships/image" Target="../media/image1458.png"/><Relationship Id="rId135" Type="http://schemas.openxmlformats.org/officeDocument/2006/relationships/customXml" Target="../ink/ink1102.xml"/><Relationship Id="rId156" Type="http://schemas.openxmlformats.org/officeDocument/2006/relationships/customXml" Target="../ink/ink1113.xml"/><Relationship Id="rId177" Type="http://schemas.openxmlformats.org/officeDocument/2006/relationships/image" Target="../media/image1508.png"/><Relationship Id="rId198" Type="http://schemas.openxmlformats.org/officeDocument/2006/relationships/customXml" Target="../ink/ink1134.xml"/><Relationship Id="rId321" Type="http://schemas.openxmlformats.org/officeDocument/2006/relationships/image" Target="../media/image1586.png"/><Relationship Id="rId202" Type="http://schemas.openxmlformats.org/officeDocument/2006/relationships/customXml" Target="../ink/ink1136.xml"/><Relationship Id="rId223" Type="http://schemas.openxmlformats.org/officeDocument/2006/relationships/image" Target="../media/image1533.png"/><Relationship Id="rId244" Type="http://schemas.openxmlformats.org/officeDocument/2006/relationships/customXml" Target="../ink/ink1157.xml"/><Relationship Id="rId18" Type="http://schemas.openxmlformats.org/officeDocument/2006/relationships/customXml" Target="../ink/ink1042.xml"/><Relationship Id="rId39" Type="http://schemas.openxmlformats.org/officeDocument/2006/relationships/image" Target="../media/image1439.png"/><Relationship Id="rId265" Type="http://schemas.openxmlformats.org/officeDocument/2006/relationships/image" Target="../media/image1555.png"/><Relationship Id="rId286" Type="http://schemas.openxmlformats.org/officeDocument/2006/relationships/customXml" Target="../ink/ink1179.xml"/><Relationship Id="rId50" Type="http://schemas.openxmlformats.org/officeDocument/2006/relationships/customXml" Target="../ink/ink1058.xml"/><Relationship Id="rId104" Type="http://schemas.openxmlformats.org/officeDocument/2006/relationships/customXml" Target="../ink/ink1086.xml"/><Relationship Id="rId125" Type="http://schemas.openxmlformats.org/officeDocument/2006/relationships/customXml" Target="../ink/ink1097.xml"/><Relationship Id="rId146" Type="http://schemas.openxmlformats.org/officeDocument/2006/relationships/customXml" Target="../ink/ink1108.xml"/><Relationship Id="rId167" Type="http://schemas.openxmlformats.org/officeDocument/2006/relationships/image" Target="../media/image1503.png"/><Relationship Id="rId188" Type="http://schemas.openxmlformats.org/officeDocument/2006/relationships/customXml" Target="../ink/ink1129.xml"/><Relationship Id="rId311" Type="http://schemas.openxmlformats.org/officeDocument/2006/relationships/image" Target="../media/image1581.png"/><Relationship Id="rId332" Type="http://schemas.openxmlformats.org/officeDocument/2006/relationships/customXml" Target="../ink/ink1202.xml"/><Relationship Id="rId71" Type="http://schemas.openxmlformats.org/officeDocument/2006/relationships/image" Target="../media/image1453.png"/><Relationship Id="rId92" Type="http://schemas.openxmlformats.org/officeDocument/2006/relationships/customXml" Target="../ink/ink1080.xml"/><Relationship Id="rId213" Type="http://schemas.openxmlformats.org/officeDocument/2006/relationships/image" Target="../media/image1528.png"/><Relationship Id="rId234" Type="http://schemas.openxmlformats.org/officeDocument/2006/relationships/customXml" Target="../ink/ink1152.xml"/><Relationship Id="rId2" Type="http://schemas.openxmlformats.org/officeDocument/2006/relationships/notesSlide" Target="../notesSlides/notesSlide7.xml"/><Relationship Id="rId29" Type="http://schemas.openxmlformats.org/officeDocument/2006/relationships/image" Target="../media/image1434.png"/><Relationship Id="rId255" Type="http://schemas.openxmlformats.org/officeDocument/2006/relationships/customXml" Target="../ink/ink1163.xml"/><Relationship Id="rId276" Type="http://schemas.openxmlformats.org/officeDocument/2006/relationships/customXml" Target="../ink/ink1174.xml"/><Relationship Id="rId297" Type="http://schemas.openxmlformats.org/officeDocument/2006/relationships/image" Target="../media/image1573.png"/><Relationship Id="rId40" Type="http://schemas.openxmlformats.org/officeDocument/2006/relationships/customXml" Target="../ink/ink1053.xml"/><Relationship Id="rId115" Type="http://schemas.openxmlformats.org/officeDocument/2006/relationships/image" Target="../media/image1475.png"/><Relationship Id="rId136" Type="http://schemas.openxmlformats.org/officeDocument/2006/relationships/image" Target="../media/image1486.png"/><Relationship Id="rId157" Type="http://schemas.openxmlformats.org/officeDocument/2006/relationships/image" Target="../media/image1497.png"/><Relationship Id="rId178" Type="http://schemas.openxmlformats.org/officeDocument/2006/relationships/customXml" Target="../ink/ink1124.xml"/><Relationship Id="rId301" Type="http://schemas.openxmlformats.org/officeDocument/2006/relationships/image" Target="../media/image1575.png"/><Relationship Id="rId322" Type="http://schemas.openxmlformats.org/officeDocument/2006/relationships/customXml" Target="../ink/ink1197.xml"/><Relationship Id="rId61" Type="http://schemas.openxmlformats.org/officeDocument/2006/relationships/customXml" Target="../ink/ink1064.xml"/><Relationship Id="rId82" Type="http://schemas.openxmlformats.org/officeDocument/2006/relationships/customXml" Target="../ink/ink1075.xml"/><Relationship Id="rId199" Type="http://schemas.openxmlformats.org/officeDocument/2006/relationships/image" Target="../media/image1521.png"/><Relationship Id="rId203" Type="http://schemas.openxmlformats.org/officeDocument/2006/relationships/image" Target="../media/image1523.png"/><Relationship Id="rId19" Type="http://schemas.openxmlformats.org/officeDocument/2006/relationships/image" Target="../media/image1429.png"/><Relationship Id="rId224" Type="http://schemas.openxmlformats.org/officeDocument/2006/relationships/customXml" Target="../ink/ink1147.xml"/><Relationship Id="rId245" Type="http://schemas.openxmlformats.org/officeDocument/2006/relationships/image" Target="../media/image1545.png"/><Relationship Id="rId266" Type="http://schemas.openxmlformats.org/officeDocument/2006/relationships/customXml" Target="../ink/ink1169.xml"/><Relationship Id="rId287" Type="http://schemas.openxmlformats.org/officeDocument/2006/relationships/image" Target="../media/image1567.png"/><Relationship Id="rId30" Type="http://schemas.openxmlformats.org/officeDocument/2006/relationships/customXml" Target="../ink/ink1048.xml"/><Relationship Id="rId105" Type="http://schemas.openxmlformats.org/officeDocument/2006/relationships/image" Target="../media/image1470.png"/><Relationship Id="rId126" Type="http://schemas.openxmlformats.org/officeDocument/2006/relationships/image" Target="../media/image1481.png"/><Relationship Id="rId147" Type="http://schemas.openxmlformats.org/officeDocument/2006/relationships/image" Target="../media/image1492.png"/><Relationship Id="rId168" Type="http://schemas.openxmlformats.org/officeDocument/2006/relationships/customXml" Target="../ink/ink1119.xml"/><Relationship Id="rId312" Type="http://schemas.openxmlformats.org/officeDocument/2006/relationships/customXml" Target="../ink/ink1192.xml"/><Relationship Id="rId333" Type="http://schemas.openxmlformats.org/officeDocument/2006/relationships/image" Target="../media/image1593.png"/><Relationship Id="rId51" Type="http://schemas.openxmlformats.org/officeDocument/2006/relationships/image" Target="../media/image1444.png"/><Relationship Id="rId72" Type="http://schemas.openxmlformats.org/officeDocument/2006/relationships/customXml" Target="../ink/ink1070.xml"/><Relationship Id="rId93" Type="http://schemas.openxmlformats.org/officeDocument/2006/relationships/image" Target="../media/image1464.png"/><Relationship Id="rId189" Type="http://schemas.openxmlformats.org/officeDocument/2006/relationships/image" Target="../media/image1515.png"/><Relationship Id="rId3" Type="http://schemas.openxmlformats.org/officeDocument/2006/relationships/image" Target="NULL"/><Relationship Id="rId214" Type="http://schemas.openxmlformats.org/officeDocument/2006/relationships/customXml" Target="../ink/ink1142.xml"/><Relationship Id="rId235" Type="http://schemas.openxmlformats.org/officeDocument/2006/relationships/image" Target="../media/image1539.png"/><Relationship Id="rId256" Type="http://schemas.openxmlformats.org/officeDocument/2006/relationships/image" Target="../media/image1551.png"/><Relationship Id="rId277" Type="http://schemas.openxmlformats.org/officeDocument/2006/relationships/image" Target="../media/image1562.png"/><Relationship Id="rId298" Type="http://schemas.openxmlformats.org/officeDocument/2006/relationships/customXml" Target="../ink/ink1185.xml"/><Relationship Id="rId116" Type="http://schemas.openxmlformats.org/officeDocument/2006/relationships/customXml" Target="../ink/ink1092.xml"/><Relationship Id="rId137" Type="http://schemas.openxmlformats.org/officeDocument/2006/relationships/customXml" Target="../ink/ink1103.xml"/><Relationship Id="rId158" Type="http://schemas.openxmlformats.org/officeDocument/2006/relationships/customXml" Target="../ink/ink1114.xml"/><Relationship Id="rId302" Type="http://schemas.openxmlformats.org/officeDocument/2006/relationships/customXml" Target="../ink/ink1187.xml"/><Relationship Id="rId323" Type="http://schemas.openxmlformats.org/officeDocument/2006/relationships/image" Target="../media/image1587.png"/><Relationship Id="rId20" Type="http://schemas.openxmlformats.org/officeDocument/2006/relationships/customXml" Target="../ink/ink1043.xml"/><Relationship Id="rId41" Type="http://schemas.openxmlformats.org/officeDocument/2006/relationships/image" Target="../media/image1440.png"/><Relationship Id="rId62" Type="http://schemas.openxmlformats.org/officeDocument/2006/relationships/customXml" Target="../ink/ink1065.xml"/><Relationship Id="rId83" Type="http://schemas.openxmlformats.org/officeDocument/2006/relationships/image" Target="../media/image1459.png"/><Relationship Id="rId179" Type="http://schemas.openxmlformats.org/officeDocument/2006/relationships/image" Target="../media/image1509.png"/><Relationship Id="rId190" Type="http://schemas.openxmlformats.org/officeDocument/2006/relationships/customXml" Target="../ink/ink1130.xml"/><Relationship Id="rId204" Type="http://schemas.openxmlformats.org/officeDocument/2006/relationships/customXml" Target="../ink/ink1137.xml"/><Relationship Id="rId225" Type="http://schemas.openxmlformats.org/officeDocument/2006/relationships/image" Target="../media/image1534.png"/><Relationship Id="rId246" Type="http://schemas.openxmlformats.org/officeDocument/2006/relationships/customXml" Target="../ink/ink1158.xml"/><Relationship Id="rId267" Type="http://schemas.openxmlformats.org/officeDocument/2006/relationships/image" Target="../media/image1556.png"/><Relationship Id="rId288" Type="http://schemas.openxmlformats.org/officeDocument/2006/relationships/customXml" Target="../ink/ink1180.xml"/><Relationship Id="rId106" Type="http://schemas.openxmlformats.org/officeDocument/2006/relationships/customXml" Target="../ink/ink1087.xml"/><Relationship Id="rId127" Type="http://schemas.openxmlformats.org/officeDocument/2006/relationships/customXml" Target="../ink/ink1098.xml"/><Relationship Id="rId313" Type="http://schemas.openxmlformats.org/officeDocument/2006/relationships/image" Target="../media/image1582.png"/><Relationship Id="rId10" Type="http://schemas.openxmlformats.org/officeDocument/2006/relationships/image" Target="NULL"/><Relationship Id="rId31" Type="http://schemas.openxmlformats.org/officeDocument/2006/relationships/image" Target="../media/image1435.png"/><Relationship Id="rId52" Type="http://schemas.openxmlformats.org/officeDocument/2006/relationships/customXml" Target="../ink/ink1059.xml"/><Relationship Id="rId73" Type="http://schemas.openxmlformats.org/officeDocument/2006/relationships/image" Target="../media/image1454.png"/><Relationship Id="rId94" Type="http://schemas.openxmlformats.org/officeDocument/2006/relationships/customXml" Target="../ink/ink1081.xml"/><Relationship Id="rId148" Type="http://schemas.openxmlformats.org/officeDocument/2006/relationships/customXml" Target="../ink/ink1109.xml"/><Relationship Id="rId169" Type="http://schemas.openxmlformats.org/officeDocument/2006/relationships/image" Target="../media/image1504.png"/><Relationship Id="rId4" Type="http://schemas.openxmlformats.org/officeDocument/2006/relationships/image" Target="NULL"/><Relationship Id="rId180" Type="http://schemas.openxmlformats.org/officeDocument/2006/relationships/customXml" Target="../ink/ink1125.xml"/><Relationship Id="rId215" Type="http://schemas.openxmlformats.org/officeDocument/2006/relationships/image" Target="../media/image1529.png"/><Relationship Id="rId236" Type="http://schemas.openxmlformats.org/officeDocument/2006/relationships/customXml" Target="../ink/ink1153.xml"/><Relationship Id="rId257" Type="http://schemas.openxmlformats.org/officeDocument/2006/relationships/customXml" Target="../ink/ink1164.xml"/><Relationship Id="rId278" Type="http://schemas.openxmlformats.org/officeDocument/2006/relationships/customXml" Target="../ink/ink1175.xml"/><Relationship Id="rId303" Type="http://schemas.openxmlformats.org/officeDocument/2006/relationships/image" Target="../media/image1576.png"/><Relationship Id="rId42" Type="http://schemas.openxmlformats.org/officeDocument/2006/relationships/customXml" Target="../ink/ink1054.xml"/><Relationship Id="rId84" Type="http://schemas.openxmlformats.org/officeDocument/2006/relationships/customXml" Target="../ink/ink1076.xml"/><Relationship Id="rId138" Type="http://schemas.openxmlformats.org/officeDocument/2006/relationships/image" Target="../media/image1487.png"/><Relationship Id="rId191" Type="http://schemas.openxmlformats.org/officeDocument/2006/relationships/image" Target="../media/image1516.png"/><Relationship Id="rId205" Type="http://schemas.openxmlformats.org/officeDocument/2006/relationships/image" Target="../media/image1524.png"/><Relationship Id="rId247" Type="http://schemas.openxmlformats.org/officeDocument/2006/relationships/image" Target="../media/image1546.png"/><Relationship Id="rId107" Type="http://schemas.openxmlformats.org/officeDocument/2006/relationships/image" Target="../media/image1471.png"/><Relationship Id="rId289" Type="http://schemas.openxmlformats.org/officeDocument/2006/relationships/image" Target="../media/image1568.png"/><Relationship Id="rId11" Type="http://schemas.openxmlformats.org/officeDocument/2006/relationships/image" Target="NULL"/><Relationship Id="rId53" Type="http://schemas.openxmlformats.org/officeDocument/2006/relationships/customXml" Target="../ink/ink1060.xml"/><Relationship Id="rId149" Type="http://schemas.openxmlformats.org/officeDocument/2006/relationships/image" Target="../media/image1493.png"/><Relationship Id="rId314" Type="http://schemas.openxmlformats.org/officeDocument/2006/relationships/customXml" Target="../ink/ink1193.xml"/><Relationship Id="rId95" Type="http://schemas.openxmlformats.org/officeDocument/2006/relationships/image" Target="../media/image1465.png"/><Relationship Id="rId160" Type="http://schemas.openxmlformats.org/officeDocument/2006/relationships/customXml" Target="../ink/ink1115.xml"/><Relationship Id="rId216" Type="http://schemas.openxmlformats.org/officeDocument/2006/relationships/customXml" Target="../ink/ink1143.xml"/><Relationship Id="rId258" Type="http://schemas.openxmlformats.org/officeDocument/2006/relationships/customXml" Target="../ink/ink1165.xml"/><Relationship Id="rId22" Type="http://schemas.openxmlformats.org/officeDocument/2006/relationships/customXml" Target="../ink/ink1044.xml"/><Relationship Id="rId64" Type="http://schemas.openxmlformats.org/officeDocument/2006/relationships/customXml" Target="../ink/ink1066.xml"/><Relationship Id="rId118" Type="http://schemas.openxmlformats.org/officeDocument/2006/relationships/customXml" Target="../ink/ink1093.xml"/><Relationship Id="rId325" Type="http://schemas.openxmlformats.org/officeDocument/2006/relationships/image" Target="../media/image1588.png"/><Relationship Id="rId171" Type="http://schemas.openxmlformats.org/officeDocument/2006/relationships/image" Target="../media/image1505.png"/><Relationship Id="rId227" Type="http://schemas.openxmlformats.org/officeDocument/2006/relationships/image" Target="../media/image1535.png"/><Relationship Id="rId269" Type="http://schemas.openxmlformats.org/officeDocument/2006/relationships/image" Target="../media/image1557.png"/><Relationship Id="rId33" Type="http://schemas.openxmlformats.org/officeDocument/2006/relationships/image" Target="../media/image1436.png"/><Relationship Id="rId129" Type="http://schemas.openxmlformats.org/officeDocument/2006/relationships/customXml" Target="../ink/ink1099.xml"/><Relationship Id="rId280" Type="http://schemas.openxmlformats.org/officeDocument/2006/relationships/customXml" Target="../ink/ink1176.xml"/><Relationship Id="rId75" Type="http://schemas.openxmlformats.org/officeDocument/2006/relationships/image" Target="../media/image1455.png"/><Relationship Id="rId140" Type="http://schemas.openxmlformats.org/officeDocument/2006/relationships/customXml" Target="../ink/ink1105.xml"/><Relationship Id="rId182" Type="http://schemas.openxmlformats.org/officeDocument/2006/relationships/customXml" Target="../ink/ink1126.xml"/><Relationship Id="rId6" Type="http://schemas.openxmlformats.org/officeDocument/2006/relationships/image" Target="NULL"/><Relationship Id="rId238" Type="http://schemas.openxmlformats.org/officeDocument/2006/relationships/customXml" Target="../ink/ink1154.xml"/><Relationship Id="rId291" Type="http://schemas.openxmlformats.org/officeDocument/2006/relationships/image" Target="../media/image1569.png"/><Relationship Id="rId305" Type="http://schemas.openxmlformats.org/officeDocument/2006/relationships/image" Target="../media/image1577.png"/><Relationship Id="rId44" Type="http://schemas.openxmlformats.org/officeDocument/2006/relationships/customXml" Target="../ink/ink1055.xml"/><Relationship Id="rId86" Type="http://schemas.openxmlformats.org/officeDocument/2006/relationships/customXml" Target="../ink/ink1077.xml"/><Relationship Id="rId151" Type="http://schemas.openxmlformats.org/officeDocument/2006/relationships/image" Target="../media/image1494.png"/><Relationship Id="rId193" Type="http://schemas.openxmlformats.org/officeDocument/2006/relationships/image" Target="../media/image1517.png"/><Relationship Id="rId207" Type="http://schemas.openxmlformats.org/officeDocument/2006/relationships/image" Target="../media/image1525.png"/><Relationship Id="rId249" Type="http://schemas.openxmlformats.org/officeDocument/2006/relationships/image" Target="../media/image1547.png"/><Relationship Id="rId13" Type="http://schemas.openxmlformats.org/officeDocument/2006/relationships/image" Target="NULL"/><Relationship Id="rId109" Type="http://schemas.openxmlformats.org/officeDocument/2006/relationships/image" Target="../media/image1472.png"/><Relationship Id="rId260" Type="http://schemas.openxmlformats.org/officeDocument/2006/relationships/customXml" Target="../ink/ink1166.xml"/><Relationship Id="rId316" Type="http://schemas.openxmlformats.org/officeDocument/2006/relationships/customXml" Target="../ink/ink1194.xml"/><Relationship Id="rId55" Type="http://schemas.openxmlformats.org/officeDocument/2006/relationships/customXml" Target="../ink/ink1061.xml"/><Relationship Id="rId97" Type="http://schemas.openxmlformats.org/officeDocument/2006/relationships/image" Target="../media/image1466.png"/><Relationship Id="rId120" Type="http://schemas.openxmlformats.org/officeDocument/2006/relationships/customXml" Target="../ink/ink1094.xml"/><Relationship Id="rId162" Type="http://schemas.openxmlformats.org/officeDocument/2006/relationships/customXml" Target="../ink/ink1116.xml"/><Relationship Id="rId218" Type="http://schemas.openxmlformats.org/officeDocument/2006/relationships/customXml" Target="../ink/ink1144.xml"/><Relationship Id="rId271" Type="http://schemas.openxmlformats.org/officeDocument/2006/relationships/image" Target="../media/image1558.png"/></Relationships>
</file>

<file path=ppt/slides/_rels/slide12.xml.rels><?xml version="1.0" encoding="UTF-8" standalone="yes"?>
<Relationships xmlns="http://schemas.openxmlformats.org/package/2006/relationships"><Relationship Id="rId8" Type="http://schemas.openxmlformats.org/officeDocument/2006/relationships/image" Target="../media/image1596.png"/><Relationship Id="rId3" Type="http://schemas.openxmlformats.org/officeDocument/2006/relationships/customXml" Target="../ink/ink1203.xml"/><Relationship Id="rId7" Type="http://schemas.openxmlformats.org/officeDocument/2006/relationships/customXml" Target="../ink/ink120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95.png"/><Relationship Id="rId5" Type="http://schemas.openxmlformats.org/officeDocument/2006/relationships/customXml" Target="../ink/ink1204.xml"/><Relationship Id="rId4" Type="http://schemas.openxmlformats.org/officeDocument/2006/relationships/image" Target="../media/image1594.png"/></Relationships>
</file>

<file path=ppt/slides/_rels/slide13.xml.rels><?xml version="1.0" encoding="UTF-8" standalone="yes"?>
<Relationships xmlns="http://schemas.openxmlformats.org/package/2006/relationships"><Relationship Id="rId8" Type="http://schemas.openxmlformats.org/officeDocument/2006/relationships/customXml" Target="../ink/ink1209.xml"/><Relationship Id="rId13" Type="http://schemas.openxmlformats.org/officeDocument/2006/relationships/image" Target="../media/image1603.png"/><Relationship Id="rId18" Type="http://schemas.openxmlformats.org/officeDocument/2006/relationships/customXml" Target="../ink/ink1214.xml"/><Relationship Id="rId3" Type="http://schemas.openxmlformats.org/officeDocument/2006/relationships/image" Target="../media/image1597.png"/><Relationship Id="rId7" Type="http://schemas.openxmlformats.org/officeDocument/2006/relationships/image" Target="../media/image1599.png"/><Relationship Id="rId12" Type="http://schemas.openxmlformats.org/officeDocument/2006/relationships/customXml" Target="../ink/ink1211.xml"/><Relationship Id="rId17" Type="http://schemas.openxmlformats.org/officeDocument/2006/relationships/image" Target="../media/image1605.png"/><Relationship Id="rId2" Type="http://schemas.openxmlformats.org/officeDocument/2006/relationships/customXml" Target="../ink/ink1206.xml"/><Relationship Id="rId16" Type="http://schemas.openxmlformats.org/officeDocument/2006/relationships/customXml" Target="../ink/ink1213.xml"/><Relationship Id="rId1" Type="http://schemas.openxmlformats.org/officeDocument/2006/relationships/slideLayout" Target="../slideLayouts/slideLayout1.xml"/><Relationship Id="rId6" Type="http://schemas.openxmlformats.org/officeDocument/2006/relationships/customXml" Target="../ink/ink1208.xml"/><Relationship Id="rId11" Type="http://schemas.openxmlformats.org/officeDocument/2006/relationships/image" Target="../media/image1602.png"/><Relationship Id="rId5" Type="http://schemas.openxmlformats.org/officeDocument/2006/relationships/image" Target="../media/image1598.png"/><Relationship Id="rId15" Type="http://schemas.openxmlformats.org/officeDocument/2006/relationships/image" Target="../media/image1604.png"/><Relationship Id="rId10" Type="http://schemas.openxmlformats.org/officeDocument/2006/relationships/customXml" Target="../ink/ink1210.xml"/><Relationship Id="rId19" Type="http://schemas.openxmlformats.org/officeDocument/2006/relationships/image" Target="../media/image1606.png"/><Relationship Id="rId4" Type="http://schemas.openxmlformats.org/officeDocument/2006/relationships/customXml" Target="../ink/ink1207.xml"/><Relationship Id="rId9" Type="http://schemas.openxmlformats.org/officeDocument/2006/relationships/image" Target="../media/image1601.png"/><Relationship Id="rId14" Type="http://schemas.openxmlformats.org/officeDocument/2006/relationships/customXml" Target="../ink/ink12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17" Type="http://schemas.openxmlformats.org/officeDocument/2006/relationships/customXml" Target="../ink/ink1272.xml"/><Relationship Id="rId299" Type="http://schemas.openxmlformats.org/officeDocument/2006/relationships/customXml" Target="../ink/ink1363.xml"/><Relationship Id="rId21" Type="http://schemas.openxmlformats.org/officeDocument/2006/relationships/customXml" Target="../ink/ink1224.xml"/><Relationship Id="rId63" Type="http://schemas.openxmlformats.org/officeDocument/2006/relationships/customXml" Target="../ink/ink1245.xml"/><Relationship Id="rId159" Type="http://schemas.openxmlformats.org/officeDocument/2006/relationships/customXml" Target="../ink/ink1293.xml"/><Relationship Id="rId170" Type="http://schemas.openxmlformats.org/officeDocument/2006/relationships/image" Target="../media/image1699.png"/><Relationship Id="rId226" Type="http://schemas.openxmlformats.org/officeDocument/2006/relationships/image" Target="../media/image1731.png"/><Relationship Id="rId268" Type="http://schemas.openxmlformats.org/officeDocument/2006/relationships/image" Target="../media/image1754.png"/><Relationship Id="rId32" Type="http://schemas.openxmlformats.org/officeDocument/2006/relationships/image" Target="../media/image1624.png"/><Relationship Id="rId74" Type="http://schemas.openxmlformats.org/officeDocument/2006/relationships/image" Target="../media/image1647.png"/><Relationship Id="rId128" Type="http://schemas.openxmlformats.org/officeDocument/2006/relationships/image" Target="../media/image1677.png"/><Relationship Id="rId5" Type="http://schemas.openxmlformats.org/officeDocument/2006/relationships/customXml" Target="../ink/ink1216.xml"/><Relationship Id="rId181" Type="http://schemas.openxmlformats.org/officeDocument/2006/relationships/customXml" Target="../ink/ink1304.xml"/><Relationship Id="rId237" Type="http://schemas.openxmlformats.org/officeDocument/2006/relationships/customXml" Target="../ink/ink1332.xml"/><Relationship Id="rId279" Type="http://schemas.openxmlformats.org/officeDocument/2006/relationships/customXml" Target="../ink/ink1353.xml"/><Relationship Id="rId43" Type="http://schemas.openxmlformats.org/officeDocument/2006/relationships/customXml" Target="../ink/ink1235.xml"/><Relationship Id="rId139" Type="http://schemas.openxmlformats.org/officeDocument/2006/relationships/customXml" Target="../ink/ink1283.xml"/><Relationship Id="rId290" Type="http://schemas.openxmlformats.org/officeDocument/2006/relationships/image" Target="../media/image1766.png"/><Relationship Id="rId304" Type="http://schemas.openxmlformats.org/officeDocument/2006/relationships/image" Target="../media/image1774.png"/><Relationship Id="rId85" Type="http://schemas.openxmlformats.org/officeDocument/2006/relationships/customXml" Target="../ink/ink1256.xml"/><Relationship Id="rId150" Type="http://schemas.openxmlformats.org/officeDocument/2006/relationships/image" Target="../media/image1689.png"/><Relationship Id="rId192" Type="http://schemas.openxmlformats.org/officeDocument/2006/relationships/image" Target="../media/image1712.png"/><Relationship Id="rId206" Type="http://schemas.openxmlformats.org/officeDocument/2006/relationships/image" Target="../media/image1719.png"/><Relationship Id="rId248" Type="http://schemas.openxmlformats.org/officeDocument/2006/relationships/image" Target="../media/image1743.png"/><Relationship Id="rId12" Type="http://schemas.openxmlformats.org/officeDocument/2006/relationships/image" Target="../media/image1613.png"/><Relationship Id="rId108" Type="http://schemas.openxmlformats.org/officeDocument/2006/relationships/image" Target="../media/image1666.png"/><Relationship Id="rId315" Type="http://schemas.openxmlformats.org/officeDocument/2006/relationships/customXml" Target="../ink/ink1371.xml"/><Relationship Id="rId54" Type="http://schemas.openxmlformats.org/officeDocument/2006/relationships/image" Target="../media/image1636.png"/><Relationship Id="rId96" Type="http://schemas.openxmlformats.org/officeDocument/2006/relationships/image" Target="../media/image1659.png"/><Relationship Id="rId161" Type="http://schemas.openxmlformats.org/officeDocument/2006/relationships/customXml" Target="../ink/ink1294.xml"/><Relationship Id="rId217" Type="http://schemas.openxmlformats.org/officeDocument/2006/relationships/customXml" Target="../ink/ink1322.xml"/><Relationship Id="rId259" Type="http://schemas.openxmlformats.org/officeDocument/2006/relationships/customXml" Target="../ink/ink1343.xml"/><Relationship Id="rId23" Type="http://schemas.openxmlformats.org/officeDocument/2006/relationships/customXml" Target="../ink/ink1225.xml"/><Relationship Id="rId119" Type="http://schemas.openxmlformats.org/officeDocument/2006/relationships/customXml" Target="../ink/ink1273.xml"/><Relationship Id="rId270" Type="http://schemas.openxmlformats.org/officeDocument/2006/relationships/image" Target="../media/image1755.png"/><Relationship Id="rId65" Type="http://schemas.openxmlformats.org/officeDocument/2006/relationships/customXml" Target="../ink/ink1246.xml"/><Relationship Id="rId130" Type="http://schemas.openxmlformats.org/officeDocument/2006/relationships/image" Target="../media/image1678.png"/><Relationship Id="rId172" Type="http://schemas.openxmlformats.org/officeDocument/2006/relationships/image" Target="../media/image1701.png"/><Relationship Id="rId228" Type="http://schemas.openxmlformats.org/officeDocument/2006/relationships/image" Target="../media/image1732.png"/><Relationship Id="rId281" Type="http://schemas.openxmlformats.org/officeDocument/2006/relationships/customXml" Target="../ink/ink1354.xml"/><Relationship Id="rId34" Type="http://schemas.openxmlformats.org/officeDocument/2006/relationships/image" Target="../media/image1625.png"/><Relationship Id="rId55" Type="http://schemas.openxmlformats.org/officeDocument/2006/relationships/customXml" Target="../ink/ink1241.xml"/><Relationship Id="rId76" Type="http://schemas.openxmlformats.org/officeDocument/2006/relationships/image" Target="../media/image1648.png"/><Relationship Id="rId97" Type="http://schemas.openxmlformats.org/officeDocument/2006/relationships/customXml" Target="../ink/ink1262.xml"/><Relationship Id="rId120" Type="http://schemas.openxmlformats.org/officeDocument/2006/relationships/image" Target="../media/image1673.png"/><Relationship Id="rId141" Type="http://schemas.openxmlformats.org/officeDocument/2006/relationships/customXml" Target="../ink/ink1284.xml"/><Relationship Id="rId7" Type="http://schemas.openxmlformats.org/officeDocument/2006/relationships/customXml" Target="../ink/ink1217.xml"/><Relationship Id="rId162" Type="http://schemas.openxmlformats.org/officeDocument/2006/relationships/image" Target="../media/image1696.png"/><Relationship Id="rId183" Type="http://schemas.openxmlformats.org/officeDocument/2006/relationships/customXml" Target="../ink/ink1305.xml"/><Relationship Id="rId218" Type="http://schemas.openxmlformats.org/officeDocument/2006/relationships/image" Target="../media/image1726.png"/><Relationship Id="rId239" Type="http://schemas.openxmlformats.org/officeDocument/2006/relationships/customXml" Target="../ink/ink1333.xml"/><Relationship Id="rId250" Type="http://schemas.openxmlformats.org/officeDocument/2006/relationships/image" Target="../media/image1744.png"/><Relationship Id="rId271" Type="http://schemas.openxmlformats.org/officeDocument/2006/relationships/customXml" Target="../ink/ink1349.xml"/><Relationship Id="rId292" Type="http://schemas.openxmlformats.org/officeDocument/2006/relationships/image" Target="../media/image1767.png"/><Relationship Id="rId306" Type="http://schemas.openxmlformats.org/officeDocument/2006/relationships/image" Target="../media/image1775.png"/><Relationship Id="rId24" Type="http://schemas.openxmlformats.org/officeDocument/2006/relationships/image" Target="../media/image1619.png"/><Relationship Id="rId45" Type="http://schemas.openxmlformats.org/officeDocument/2006/relationships/customXml" Target="../ink/ink1236.xml"/><Relationship Id="rId66" Type="http://schemas.openxmlformats.org/officeDocument/2006/relationships/image" Target="../media/image1643.png"/><Relationship Id="rId87" Type="http://schemas.openxmlformats.org/officeDocument/2006/relationships/customXml" Target="../ink/ink1257.xml"/><Relationship Id="rId110" Type="http://schemas.openxmlformats.org/officeDocument/2006/relationships/image" Target="../media/image1667.png"/><Relationship Id="rId131" Type="http://schemas.openxmlformats.org/officeDocument/2006/relationships/customXml" Target="../ink/ink1279.xml"/><Relationship Id="rId152" Type="http://schemas.openxmlformats.org/officeDocument/2006/relationships/image" Target="../media/image1691.png"/><Relationship Id="rId173" Type="http://schemas.openxmlformats.org/officeDocument/2006/relationships/customXml" Target="../ink/ink1300.xml"/><Relationship Id="rId194" Type="http://schemas.openxmlformats.org/officeDocument/2006/relationships/image" Target="../media/image1713.png"/><Relationship Id="rId208" Type="http://schemas.openxmlformats.org/officeDocument/2006/relationships/image" Target="../media/image1721.png"/><Relationship Id="rId229" Type="http://schemas.openxmlformats.org/officeDocument/2006/relationships/customXml" Target="../ink/ink1328.xml"/><Relationship Id="rId240" Type="http://schemas.openxmlformats.org/officeDocument/2006/relationships/image" Target="../media/image1738.png"/><Relationship Id="rId261" Type="http://schemas.openxmlformats.org/officeDocument/2006/relationships/customXml" Target="../ink/ink1344.xml"/><Relationship Id="rId14" Type="http://schemas.openxmlformats.org/officeDocument/2006/relationships/image" Target="../media/image1614.png"/><Relationship Id="rId35" Type="http://schemas.openxmlformats.org/officeDocument/2006/relationships/customXml" Target="../ink/ink1231.xml"/><Relationship Id="rId56" Type="http://schemas.openxmlformats.org/officeDocument/2006/relationships/image" Target="../media/image1637.png"/><Relationship Id="rId77" Type="http://schemas.openxmlformats.org/officeDocument/2006/relationships/customXml" Target="../ink/ink1252.xml"/><Relationship Id="rId100" Type="http://schemas.openxmlformats.org/officeDocument/2006/relationships/image" Target="../media/image1662.png"/><Relationship Id="rId282" Type="http://schemas.openxmlformats.org/officeDocument/2006/relationships/image" Target="../media/image1762.png"/><Relationship Id="rId317" Type="http://schemas.openxmlformats.org/officeDocument/2006/relationships/customXml" Target="../ink/ink1372.xml"/><Relationship Id="rId8" Type="http://schemas.openxmlformats.org/officeDocument/2006/relationships/image" Target="../media/image1611.png"/><Relationship Id="rId98" Type="http://schemas.openxmlformats.org/officeDocument/2006/relationships/image" Target="../media/image1661.png"/><Relationship Id="rId121" Type="http://schemas.openxmlformats.org/officeDocument/2006/relationships/customXml" Target="../ink/ink1274.xml"/><Relationship Id="rId142" Type="http://schemas.openxmlformats.org/officeDocument/2006/relationships/image" Target="../media/image1685.png"/><Relationship Id="rId163" Type="http://schemas.openxmlformats.org/officeDocument/2006/relationships/customXml" Target="../ink/ink1295.xml"/><Relationship Id="rId184" Type="http://schemas.openxmlformats.org/officeDocument/2006/relationships/image" Target="../media/image1707.png"/><Relationship Id="rId219" Type="http://schemas.openxmlformats.org/officeDocument/2006/relationships/customXml" Target="../ink/ink1323.xml"/><Relationship Id="rId230" Type="http://schemas.openxmlformats.org/officeDocument/2006/relationships/image" Target="../media/image1733.png"/><Relationship Id="rId251" Type="http://schemas.openxmlformats.org/officeDocument/2006/relationships/customXml" Target="../ink/ink1339.xml"/><Relationship Id="rId25" Type="http://schemas.openxmlformats.org/officeDocument/2006/relationships/customXml" Target="../ink/ink1226.xml"/><Relationship Id="rId46" Type="http://schemas.openxmlformats.org/officeDocument/2006/relationships/image" Target="../media/image1632.png"/><Relationship Id="rId67" Type="http://schemas.openxmlformats.org/officeDocument/2006/relationships/customXml" Target="../ink/ink1247.xml"/><Relationship Id="rId272" Type="http://schemas.openxmlformats.org/officeDocument/2006/relationships/image" Target="../media/image1756.png"/><Relationship Id="rId293" Type="http://schemas.openxmlformats.org/officeDocument/2006/relationships/customXml" Target="../ink/ink1360.xml"/><Relationship Id="rId307" Type="http://schemas.openxmlformats.org/officeDocument/2006/relationships/customXml" Target="../ink/ink1367.xml"/><Relationship Id="rId88" Type="http://schemas.openxmlformats.org/officeDocument/2006/relationships/image" Target="../media/image1655.png"/><Relationship Id="rId111" Type="http://schemas.openxmlformats.org/officeDocument/2006/relationships/customXml" Target="../ink/ink1269.xml"/><Relationship Id="rId132" Type="http://schemas.openxmlformats.org/officeDocument/2006/relationships/image" Target="../media/image1679.png"/><Relationship Id="rId153" Type="http://schemas.openxmlformats.org/officeDocument/2006/relationships/customXml" Target="../ink/ink1290.xml"/><Relationship Id="rId174" Type="http://schemas.openxmlformats.org/officeDocument/2006/relationships/image" Target="../media/image1702.png"/><Relationship Id="rId195" Type="http://schemas.openxmlformats.org/officeDocument/2006/relationships/customXml" Target="../ink/ink1311.xml"/><Relationship Id="rId209" Type="http://schemas.openxmlformats.org/officeDocument/2006/relationships/customXml" Target="../ink/ink1318.xml"/><Relationship Id="rId220" Type="http://schemas.openxmlformats.org/officeDocument/2006/relationships/image" Target="../media/image1727.png"/><Relationship Id="rId241" Type="http://schemas.openxmlformats.org/officeDocument/2006/relationships/customXml" Target="../ink/ink1334.xml"/><Relationship Id="rId15" Type="http://schemas.openxmlformats.org/officeDocument/2006/relationships/customXml" Target="../ink/ink1221.xml"/><Relationship Id="rId36" Type="http://schemas.openxmlformats.org/officeDocument/2006/relationships/image" Target="../media/image1626.png"/><Relationship Id="rId57" Type="http://schemas.openxmlformats.org/officeDocument/2006/relationships/customXml" Target="../ink/ink1242.xml"/><Relationship Id="rId262" Type="http://schemas.openxmlformats.org/officeDocument/2006/relationships/image" Target="../media/image1751.png"/><Relationship Id="rId283" Type="http://schemas.openxmlformats.org/officeDocument/2006/relationships/customXml" Target="../ink/ink1355.xml"/><Relationship Id="rId318" Type="http://schemas.openxmlformats.org/officeDocument/2006/relationships/image" Target="../media/image1782.png"/><Relationship Id="rId78" Type="http://schemas.openxmlformats.org/officeDocument/2006/relationships/image" Target="../media/image1649.png"/><Relationship Id="rId99" Type="http://schemas.openxmlformats.org/officeDocument/2006/relationships/customXml" Target="../ink/ink1263.xml"/><Relationship Id="rId101" Type="http://schemas.openxmlformats.org/officeDocument/2006/relationships/customXml" Target="../ink/ink1264.xml"/><Relationship Id="rId122" Type="http://schemas.openxmlformats.org/officeDocument/2006/relationships/image" Target="../media/image1674.png"/><Relationship Id="rId143" Type="http://schemas.openxmlformats.org/officeDocument/2006/relationships/customXml" Target="../ink/ink1285.xml"/><Relationship Id="rId164" Type="http://schemas.openxmlformats.org/officeDocument/2006/relationships/image" Target="../media/image1697.png"/><Relationship Id="rId185" Type="http://schemas.openxmlformats.org/officeDocument/2006/relationships/customXml" Target="../ink/ink1306.xml"/><Relationship Id="rId9" Type="http://schemas.openxmlformats.org/officeDocument/2006/relationships/customXml" Target="../ink/ink1218.xml"/><Relationship Id="rId210" Type="http://schemas.openxmlformats.org/officeDocument/2006/relationships/image" Target="../media/image1722.png"/><Relationship Id="rId26" Type="http://schemas.openxmlformats.org/officeDocument/2006/relationships/image" Target="../media/image1621.png"/><Relationship Id="rId231" Type="http://schemas.openxmlformats.org/officeDocument/2006/relationships/customXml" Target="../ink/ink1329.xml"/><Relationship Id="rId252" Type="http://schemas.openxmlformats.org/officeDocument/2006/relationships/image" Target="../media/image1745.png"/><Relationship Id="rId273" Type="http://schemas.openxmlformats.org/officeDocument/2006/relationships/customXml" Target="../ink/ink1350.xml"/><Relationship Id="rId294" Type="http://schemas.openxmlformats.org/officeDocument/2006/relationships/image" Target="../media/image1768.png"/><Relationship Id="rId308" Type="http://schemas.openxmlformats.org/officeDocument/2006/relationships/image" Target="../media/image1776.png"/><Relationship Id="rId47" Type="http://schemas.openxmlformats.org/officeDocument/2006/relationships/customXml" Target="../ink/ink1237.xml"/><Relationship Id="rId68" Type="http://schemas.openxmlformats.org/officeDocument/2006/relationships/image" Target="../media/image1644.png"/><Relationship Id="rId89" Type="http://schemas.openxmlformats.org/officeDocument/2006/relationships/customXml" Target="../ink/ink1258.xml"/><Relationship Id="rId112" Type="http://schemas.openxmlformats.org/officeDocument/2006/relationships/image" Target="../media/image1668.png"/><Relationship Id="rId133" Type="http://schemas.openxmlformats.org/officeDocument/2006/relationships/customXml" Target="../ink/ink1280.xml"/><Relationship Id="rId154" Type="http://schemas.openxmlformats.org/officeDocument/2006/relationships/image" Target="../media/image1692.png"/><Relationship Id="rId175" Type="http://schemas.openxmlformats.org/officeDocument/2006/relationships/customXml" Target="../ink/ink1301.xml"/><Relationship Id="rId196" Type="http://schemas.openxmlformats.org/officeDocument/2006/relationships/image" Target="../media/image1714.png"/><Relationship Id="rId200" Type="http://schemas.openxmlformats.org/officeDocument/2006/relationships/image" Target="../media/image1716.png"/><Relationship Id="rId16" Type="http://schemas.openxmlformats.org/officeDocument/2006/relationships/image" Target="../media/image1615.png"/><Relationship Id="rId221" Type="http://schemas.openxmlformats.org/officeDocument/2006/relationships/customXml" Target="../ink/ink1324.xml"/><Relationship Id="rId242" Type="http://schemas.openxmlformats.org/officeDocument/2006/relationships/image" Target="../media/image1739.png"/><Relationship Id="rId263" Type="http://schemas.openxmlformats.org/officeDocument/2006/relationships/customXml" Target="../ink/ink1345.xml"/><Relationship Id="rId284" Type="http://schemas.openxmlformats.org/officeDocument/2006/relationships/image" Target="../media/image1763.png"/><Relationship Id="rId319" Type="http://schemas.openxmlformats.org/officeDocument/2006/relationships/customXml" Target="../ink/ink1373.xml"/><Relationship Id="rId37" Type="http://schemas.openxmlformats.org/officeDocument/2006/relationships/customXml" Target="../ink/ink1232.xml"/><Relationship Id="rId58" Type="http://schemas.openxmlformats.org/officeDocument/2006/relationships/image" Target="../media/image1638.png"/><Relationship Id="rId79" Type="http://schemas.openxmlformats.org/officeDocument/2006/relationships/customXml" Target="../ink/ink1253.xml"/><Relationship Id="rId102" Type="http://schemas.openxmlformats.org/officeDocument/2006/relationships/image" Target="../media/image1663.png"/><Relationship Id="rId123" Type="http://schemas.openxmlformats.org/officeDocument/2006/relationships/customXml" Target="../ink/ink1275.xml"/><Relationship Id="rId144" Type="http://schemas.openxmlformats.org/officeDocument/2006/relationships/image" Target="../media/image1686.png"/><Relationship Id="rId90" Type="http://schemas.openxmlformats.org/officeDocument/2006/relationships/image" Target="../media/image1656.png"/><Relationship Id="rId165" Type="http://schemas.openxmlformats.org/officeDocument/2006/relationships/customXml" Target="../ink/ink1296.xml"/><Relationship Id="rId186" Type="http://schemas.openxmlformats.org/officeDocument/2006/relationships/image" Target="../media/image1708.png"/><Relationship Id="rId211" Type="http://schemas.openxmlformats.org/officeDocument/2006/relationships/customXml" Target="../ink/ink1319.xml"/><Relationship Id="rId232" Type="http://schemas.openxmlformats.org/officeDocument/2006/relationships/image" Target="../media/image1734.png"/><Relationship Id="rId253" Type="http://schemas.openxmlformats.org/officeDocument/2006/relationships/customXml" Target="../ink/ink1340.xml"/><Relationship Id="rId274" Type="http://schemas.openxmlformats.org/officeDocument/2006/relationships/image" Target="../media/image1757.png"/><Relationship Id="rId295" Type="http://schemas.openxmlformats.org/officeDocument/2006/relationships/customXml" Target="../ink/ink1361.xml"/><Relationship Id="rId309" Type="http://schemas.openxmlformats.org/officeDocument/2006/relationships/customXml" Target="../ink/ink1368.xml"/><Relationship Id="rId27" Type="http://schemas.openxmlformats.org/officeDocument/2006/relationships/customXml" Target="../ink/ink1227.xml"/><Relationship Id="rId48" Type="http://schemas.openxmlformats.org/officeDocument/2006/relationships/image" Target="../media/image1633.png"/><Relationship Id="rId69" Type="http://schemas.openxmlformats.org/officeDocument/2006/relationships/customXml" Target="../ink/ink1248.xml"/><Relationship Id="rId113" Type="http://schemas.openxmlformats.org/officeDocument/2006/relationships/customXml" Target="../ink/ink1270.xml"/><Relationship Id="rId134" Type="http://schemas.openxmlformats.org/officeDocument/2006/relationships/image" Target="../media/image1681.png"/><Relationship Id="rId320" Type="http://schemas.openxmlformats.org/officeDocument/2006/relationships/image" Target="../media/image1783.png"/><Relationship Id="rId80" Type="http://schemas.openxmlformats.org/officeDocument/2006/relationships/image" Target="../media/image1651.png"/><Relationship Id="rId155" Type="http://schemas.openxmlformats.org/officeDocument/2006/relationships/customXml" Target="../ink/ink1291.xml"/><Relationship Id="rId176" Type="http://schemas.openxmlformats.org/officeDocument/2006/relationships/image" Target="../media/image1703.png"/><Relationship Id="rId197" Type="http://schemas.openxmlformats.org/officeDocument/2006/relationships/customXml" Target="../ink/ink1312.xml"/><Relationship Id="rId201" Type="http://schemas.openxmlformats.org/officeDocument/2006/relationships/customXml" Target="../ink/ink1314.xml"/><Relationship Id="rId222" Type="http://schemas.openxmlformats.org/officeDocument/2006/relationships/image" Target="../media/image1728.png"/><Relationship Id="rId243" Type="http://schemas.openxmlformats.org/officeDocument/2006/relationships/customXml" Target="../ink/ink1335.xml"/><Relationship Id="rId264" Type="http://schemas.openxmlformats.org/officeDocument/2006/relationships/image" Target="../media/image1752.png"/><Relationship Id="rId285" Type="http://schemas.openxmlformats.org/officeDocument/2006/relationships/customXml" Target="../ink/ink1356.xml"/><Relationship Id="rId17" Type="http://schemas.openxmlformats.org/officeDocument/2006/relationships/customXml" Target="../ink/ink1222.xml"/><Relationship Id="rId38" Type="http://schemas.openxmlformats.org/officeDocument/2006/relationships/image" Target="../media/image1627.png"/><Relationship Id="rId59" Type="http://schemas.openxmlformats.org/officeDocument/2006/relationships/customXml" Target="../ink/ink1243.xml"/><Relationship Id="rId103" Type="http://schemas.openxmlformats.org/officeDocument/2006/relationships/customXml" Target="../ink/ink1265.xml"/><Relationship Id="rId124" Type="http://schemas.openxmlformats.org/officeDocument/2006/relationships/image" Target="../media/image1675.png"/><Relationship Id="rId310" Type="http://schemas.openxmlformats.org/officeDocument/2006/relationships/image" Target="../media/image1777.png"/><Relationship Id="rId70" Type="http://schemas.openxmlformats.org/officeDocument/2006/relationships/image" Target="../media/image1645.png"/><Relationship Id="rId91" Type="http://schemas.openxmlformats.org/officeDocument/2006/relationships/customXml" Target="../ink/ink1259.xml"/><Relationship Id="rId145" Type="http://schemas.openxmlformats.org/officeDocument/2006/relationships/customXml" Target="../ink/ink1286.xml"/><Relationship Id="rId166" Type="http://schemas.openxmlformats.org/officeDocument/2006/relationships/image" Target="../media/image1698.png"/><Relationship Id="rId187" Type="http://schemas.openxmlformats.org/officeDocument/2006/relationships/customXml" Target="../ink/ink1307.xml"/><Relationship Id="rId1" Type="http://schemas.openxmlformats.org/officeDocument/2006/relationships/slideLayout" Target="../slideLayouts/slideLayout1.xml"/><Relationship Id="rId212" Type="http://schemas.openxmlformats.org/officeDocument/2006/relationships/image" Target="../media/image1723.png"/><Relationship Id="rId233" Type="http://schemas.openxmlformats.org/officeDocument/2006/relationships/customXml" Target="../ink/ink1330.xml"/><Relationship Id="rId254" Type="http://schemas.openxmlformats.org/officeDocument/2006/relationships/image" Target="../media/image1746.png"/><Relationship Id="rId28" Type="http://schemas.openxmlformats.org/officeDocument/2006/relationships/image" Target="../media/image1622.png"/><Relationship Id="rId49" Type="http://schemas.openxmlformats.org/officeDocument/2006/relationships/customXml" Target="../ink/ink1238.xml"/><Relationship Id="rId114" Type="http://schemas.openxmlformats.org/officeDocument/2006/relationships/image" Target="../media/image1669.png"/><Relationship Id="rId275" Type="http://schemas.openxmlformats.org/officeDocument/2006/relationships/customXml" Target="../ink/ink1351.xml"/><Relationship Id="rId296" Type="http://schemas.openxmlformats.org/officeDocument/2006/relationships/image" Target="../media/image1769.png"/><Relationship Id="rId300" Type="http://schemas.openxmlformats.org/officeDocument/2006/relationships/image" Target="../media/image1772.png"/><Relationship Id="rId60" Type="http://schemas.openxmlformats.org/officeDocument/2006/relationships/image" Target="../media/image1639.png"/><Relationship Id="rId81" Type="http://schemas.openxmlformats.org/officeDocument/2006/relationships/customXml" Target="../ink/ink1254.xml"/><Relationship Id="rId135" Type="http://schemas.openxmlformats.org/officeDocument/2006/relationships/customXml" Target="../ink/ink1281.xml"/><Relationship Id="rId156" Type="http://schemas.openxmlformats.org/officeDocument/2006/relationships/image" Target="../media/image1693.png"/><Relationship Id="rId177" Type="http://schemas.openxmlformats.org/officeDocument/2006/relationships/customXml" Target="../ink/ink1302.xml"/><Relationship Id="rId198" Type="http://schemas.openxmlformats.org/officeDocument/2006/relationships/image" Target="../media/image1715.png"/><Relationship Id="rId321" Type="http://schemas.openxmlformats.org/officeDocument/2006/relationships/customXml" Target="../ink/ink1374.xml"/><Relationship Id="rId202" Type="http://schemas.openxmlformats.org/officeDocument/2006/relationships/image" Target="../media/image1717.png"/><Relationship Id="rId223" Type="http://schemas.openxmlformats.org/officeDocument/2006/relationships/customXml" Target="../ink/ink1325.xml"/><Relationship Id="rId244" Type="http://schemas.openxmlformats.org/officeDocument/2006/relationships/image" Target="../media/image1741.png"/><Relationship Id="rId18" Type="http://schemas.openxmlformats.org/officeDocument/2006/relationships/image" Target="../media/image1616.png"/><Relationship Id="rId39" Type="http://schemas.openxmlformats.org/officeDocument/2006/relationships/customXml" Target="../ink/ink1233.xml"/><Relationship Id="rId265" Type="http://schemas.openxmlformats.org/officeDocument/2006/relationships/customXml" Target="../ink/ink1346.xml"/><Relationship Id="rId286" Type="http://schemas.openxmlformats.org/officeDocument/2006/relationships/image" Target="../media/image1764.png"/><Relationship Id="rId50" Type="http://schemas.openxmlformats.org/officeDocument/2006/relationships/image" Target="../media/image1634.png"/><Relationship Id="rId104" Type="http://schemas.openxmlformats.org/officeDocument/2006/relationships/image" Target="../media/image1664.png"/><Relationship Id="rId125" Type="http://schemas.openxmlformats.org/officeDocument/2006/relationships/customXml" Target="../ink/ink1276.xml"/><Relationship Id="rId146" Type="http://schemas.openxmlformats.org/officeDocument/2006/relationships/image" Target="../media/image1687.png"/><Relationship Id="rId167" Type="http://schemas.openxmlformats.org/officeDocument/2006/relationships/customXml" Target="../ink/ink1297.xml"/><Relationship Id="rId188" Type="http://schemas.openxmlformats.org/officeDocument/2006/relationships/image" Target="../media/image1709.png"/><Relationship Id="rId311" Type="http://schemas.openxmlformats.org/officeDocument/2006/relationships/customXml" Target="../ink/ink1369.xml"/><Relationship Id="rId71" Type="http://schemas.openxmlformats.org/officeDocument/2006/relationships/customXml" Target="../ink/ink1249.xml"/><Relationship Id="rId92" Type="http://schemas.openxmlformats.org/officeDocument/2006/relationships/image" Target="../media/image1657.png"/><Relationship Id="rId213" Type="http://schemas.openxmlformats.org/officeDocument/2006/relationships/customXml" Target="../ink/ink1320.xml"/><Relationship Id="rId234" Type="http://schemas.openxmlformats.org/officeDocument/2006/relationships/image" Target="../media/image1735.png"/><Relationship Id="rId2" Type="http://schemas.openxmlformats.org/officeDocument/2006/relationships/customXml" Target="../ink/ink1215.xml"/><Relationship Id="rId29" Type="http://schemas.openxmlformats.org/officeDocument/2006/relationships/customXml" Target="../ink/ink1228.xml"/><Relationship Id="rId255" Type="http://schemas.openxmlformats.org/officeDocument/2006/relationships/customXml" Target="../ink/ink1341.xml"/><Relationship Id="rId276" Type="http://schemas.openxmlformats.org/officeDocument/2006/relationships/image" Target="../media/image1758.png"/><Relationship Id="rId297" Type="http://schemas.openxmlformats.org/officeDocument/2006/relationships/customXml" Target="../ink/ink1362.xml"/><Relationship Id="rId40" Type="http://schemas.openxmlformats.org/officeDocument/2006/relationships/image" Target="../media/image1628.png"/><Relationship Id="rId115" Type="http://schemas.openxmlformats.org/officeDocument/2006/relationships/customXml" Target="../ink/ink1271.xml"/><Relationship Id="rId136" Type="http://schemas.openxmlformats.org/officeDocument/2006/relationships/image" Target="../media/image1682.png"/><Relationship Id="rId157" Type="http://schemas.openxmlformats.org/officeDocument/2006/relationships/customXml" Target="../ink/ink1292.xml"/><Relationship Id="rId178" Type="http://schemas.openxmlformats.org/officeDocument/2006/relationships/image" Target="../media/image1704.png"/><Relationship Id="rId301" Type="http://schemas.openxmlformats.org/officeDocument/2006/relationships/customXml" Target="../ink/ink1364.xml"/><Relationship Id="rId322" Type="http://schemas.openxmlformats.org/officeDocument/2006/relationships/image" Target="../media/image1784.png"/><Relationship Id="rId61" Type="http://schemas.openxmlformats.org/officeDocument/2006/relationships/customXml" Target="../ink/ink1244.xml"/><Relationship Id="rId82" Type="http://schemas.openxmlformats.org/officeDocument/2006/relationships/image" Target="../media/image1652.png"/><Relationship Id="rId199" Type="http://schemas.openxmlformats.org/officeDocument/2006/relationships/customXml" Target="../ink/ink1313.xml"/><Relationship Id="rId203" Type="http://schemas.openxmlformats.org/officeDocument/2006/relationships/customXml" Target="../ink/ink1315.xml"/><Relationship Id="rId19" Type="http://schemas.openxmlformats.org/officeDocument/2006/relationships/customXml" Target="../ink/ink1223.xml"/><Relationship Id="rId224" Type="http://schemas.openxmlformats.org/officeDocument/2006/relationships/image" Target="../media/image1729.png"/><Relationship Id="rId245" Type="http://schemas.openxmlformats.org/officeDocument/2006/relationships/customXml" Target="../ink/ink1336.xml"/><Relationship Id="rId266" Type="http://schemas.openxmlformats.org/officeDocument/2006/relationships/image" Target="../media/image1753.png"/><Relationship Id="rId287" Type="http://schemas.openxmlformats.org/officeDocument/2006/relationships/customXml" Target="../ink/ink1357.xml"/><Relationship Id="rId30" Type="http://schemas.openxmlformats.org/officeDocument/2006/relationships/image" Target="../media/image1623.png"/><Relationship Id="rId105" Type="http://schemas.openxmlformats.org/officeDocument/2006/relationships/customXml" Target="../ink/ink1266.xml"/><Relationship Id="rId126" Type="http://schemas.openxmlformats.org/officeDocument/2006/relationships/image" Target="../media/image1676.png"/><Relationship Id="rId147" Type="http://schemas.openxmlformats.org/officeDocument/2006/relationships/customXml" Target="../ink/ink1287.xml"/><Relationship Id="rId168" Type="http://schemas.openxmlformats.org/officeDocument/2006/relationships/image" Target="../media/image948.png"/><Relationship Id="rId312" Type="http://schemas.openxmlformats.org/officeDocument/2006/relationships/image" Target="../media/image1778.png"/><Relationship Id="rId51" Type="http://schemas.openxmlformats.org/officeDocument/2006/relationships/customXml" Target="../ink/ink1239.xml"/><Relationship Id="rId72" Type="http://schemas.openxmlformats.org/officeDocument/2006/relationships/image" Target="../media/image1646.png"/><Relationship Id="rId93" Type="http://schemas.openxmlformats.org/officeDocument/2006/relationships/customXml" Target="../ink/ink1260.xml"/><Relationship Id="rId189" Type="http://schemas.openxmlformats.org/officeDocument/2006/relationships/customXml" Target="../ink/ink1308.xml"/><Relationship Id="rId3" Type="http://schemas.openxmlformats.org/officeDocument/2006/relationships/image" Target="../media/image1607.png"/><Relationship Id="rId214" Type="http://schemas.openxmlformats.org/officeDocument/2006/relationships/image" Target="../media/image1724.png"/><Relationship Id="rId235" Type="http://schemas.openxmlformats.org/officeDocument/2006/relationships/customXml" Target="../ink/ink1331.xml"/><Relationship Id="rId256" Type="http://schemas.openxmlformats.org/officeDocument/2006/relationships/image" Target="../media/image1747.png"/><Relationship Id="rId277" Type="http://schemas.openxmlformats.org/officeDocument/2006/relationships/customXml" Target="../ink/ink1352.xml"/><Relationship Id="rId298" Type="http://schemas.openxmlformats.org/officeDocument/2006/relationships/image" Target="../media/image1771.png"/><Relationship Id="rId116" Type="http://schemas.openxmlformats.org/officeDocument/2006/relationships/image" Target="../media/image1671.png"/><Relationship Id="rId137" Type="http://schemas.openxmlformats.org/officeDocument/2006/relationships/customXml" Target="../ink/ink1282.xml"/><Relationship Id="rId158" Type="http://schemas.openxmlformats.org/officeDocument/2006/relationships/image" Target="../media/image1694.png"/><Relationship Id="rId302" Type="http://schemas.openxmlformats.org/officeDocument/2006/relationships/image" Target="../media/image1773.png"/><Relationship Id="rId20" Type="http://schemas.openxmlformats.org/officeDocument/2006/relationships/image" Target="../media/image1617.png"/><Relationship Id="rId41" Type="http://schemas.openxmlformats.org/officeDocument/2006/relationships/customXml" Target="../ink/ink1234.xml"/><Relationship Id="rId62" Type="http://schemas.openxmlformats.org/officeDocument/2006/relationships/image" Target="../media/image1641.png"/><Relationship Id="rId83" Type="http://schemas.openxmlformats.org/officeDocument/2006/relationships/customXml" Target="../ink/ink1255.xml"/><Relationship Id="rId179" Type="http://schemas.openxmlformats.org/officeDocument/2006/relationships/customXml" Target="../ink/ink1303.xml"/><Relationship Id="rId190" Type="http://schemas.openxmlformats.org/officeDocument/2006/relationships/image" Target="../media/image1711.png"/><Relationship Id="rId204" Type="http://schemas.openxmlformats.org/officeDocument/2006/relationships/image" Target="../media/image1718.png"/><Relationship Id="rId225" Type="http://schemas.openxmlformats.org/officeDocument/2006/relationships/customXml" Target="../ink/ink1326.xml"/><Relationship Id="rId246" Type="http://schemas.openxmlformats.org/officeDocument/2006/relationships/image" Target="../media/image1742.png"/><Relationship Id="rId267" Type="http://schemas.openxmlformats.org/officeDocument/2006/relationships/customXml" Target="../ink/ink1347.xml"/><Relationship Id="rId288" Type="http://schemas.openxmlformats.org/officeDocument/2006/relationships/image" Target="../media/image1765.png"/><Relationship Id="rId106" Type="http://schemas.openxmlformats.org/officeDocument/2006/relationships/image" Target="../media/image1665.png"/><Relationship Id="rId127" Type="http://schemas.openxmlformats.org/officeDocument/2006/relationships/customXml" Target="../ink/ink1277.xml"/><Relationship Id="rId313" Type="http://schemas.openxmlformats.org/officeDocument/2006/relationships/customXml" Target="../ink/ink1370.xml"/><Relationship Id="rId10" Type="http://schemas.openxmlformats.org/officeDocument/2006/relationships/image" Target="../media/image1612.png"/><Relationship Id="rId31" Type="http://schemas.openxmlformats.org/officeDocument/2006/relationships/customXml" Target="../ink/ink1229.xml"/><Relationship Id="rId52" Type="http://schemas.openxmlformats.org/officeDocument/2006/relationships/image" Target="../media/image1635.png"/><Relationship Id="rId73" Type="http://schemas.openxmlformats.org/officeDocument/2006/relationships/customXml" Target="../ink/ink1250.xml"/><Relationship Id="rId94" Type="http://schemas.openxmlformats.org/officeDocument/2006/relationships/image" Target="../media/image1658.png"/><Relationship Id="rId148" Type="http://schemas.openxmlformats.org/officeDocument/2006/relationships/image" Target="../media/image1688.png"/><Relationship Id="rId169" Type="http://schemas.openxmlformats.org/officeDocument/2006/relationships/customXml" Target="../ink/ink1298.xml"/><Relationship Id="rId4" Type="http://schemas.openxmlformats.org/officeDocument/2006/relationships/image" Target="../media/image5.png"/><Relationship Id="rId180" Type="http://schemas.openxmlformats.org/officeDocument/2006/relationships/image" Target="../media/image1705.png"/><Relationship Id="rId215" Type="http://schemas.openxmlformats.org/officeDocument/2006/relationships/customXml" Target="../ink/ink1321.xml"/><Relationship Id="rId236" Type="http://schemas.openxmlformats.org/officeDocument/2006/relationships/image" Target="../media/image1736.png"/><Relationship Id="rId257" Type="http://schemas.openxmlformats.org/officeDocument/2006/relationships/customXml" Target="../ink/ink1342.xml"/><Relationship Id="rId278" Type="http://schemas.openxmlformats.org/officeDocument/2006/relationships/image" Target="../media/image1759.png"/><Relationship Id="rId303" Type="http://schemas.openxmlformats.org/officeDocument/2006/relationships/customXml" Target="../ink/ink1365.xml"/><Relationship Id="rId42" Type="http://schemas.openxmlformats.org/officeDocument/2006/relationships/image" Target="../media/image1629.png"/><Relationship Id="rId84" Type="http://schemas.openxmlformats.org/officeDocument/2006/relationships/image" Target="../media/image1653.png"/><Relationship Id="rId138" Type="http://schemas.openxmlformats.org/officeDocument/2006/relationships/image" Target="../media/image1683.png"/><Relationship Id="rId191" Type="http://schemas.openxmlformats.org/officeDocument/2006/relationships/customXml" Target="../ink/ink1309.xml"/><Relationship Id="rId205" Type="http://schemas.openxmlformats.org/officeDocument/2006/relationships/customXml" Target="../ink/ink1316.xml"/><Relationship Id="rId247" Type="http://schemas.openxmlformats.org/officeDocument/2006/relationships/customXml" Target="../ink/ink1337.xml"/><Relationship Id="rId107" Type="http://schemas.openxmlformats.org/officeDocument/2006/relationships/customXml" Target="../ink/ink1267.xml"/><Relationship Id="rId289" Type="http://schemas.openxmlformats.org/officeDocument/2006/relationships/customXml" Target="../ink/ink1358.xml"/><Relationship Id="rId11" Type="http://schemas.openxmlformats.org/officeDocument/2006/relationships/customXml" Target="../ink/ink1219.xml"/><Relationship Id="rId53" Type="http://schemas.openxmlformats.org/officeDocument/2006/relationships/customXml" Target="../ink/ink1240.xml"/><Relationship Id="rId149" Type="http://schemas.openxmlformats.org/officeDocument/2006/relationships/customXml" Target="../ink/ink1288.xml"/><Relationship Id="rId314" Type="http://schemas.openxmlformats.org/officeDocument/2006/relationships/image" Target="../media/image1779.png"/><Relationship Id="rId95" Type="http://schemas.openxmlformats.org/officeDocument/2006/relationships/customXml" Target="../ink/ink1261.xml"/><Relationship Id="rId160" Type="http://schemas.openxmlformats.org/officeDocument/2006/relationships/image" Target="../media/image1695.png"/><Relationship Id="rId216" Type="http://schemas.openxmlformats.org/officeDocument/2006/relationships/image" Target="../media/image1725.png"/><Relationship Id="rId258" Type="http://schemas.openxmlformats.org/officeDocument/2006/relationships/image" Target="../media/image1748.png"/><Relationship Id="rId22" Type="http://schemas.openxmlformats.org/officeDocument/2006/relationships/image" Target="../media/image1618.png"/><Relationship Id="rId64" Type="http://schemas.openxmlformats.org/officeDocument/2006/relationships/image" Target="../media/image1642.png"/><Relationship Id="rId118" Type="http://schemas.openxmlformats.org/officeDocument/2006/relationships/image" Target="../media/image1672.png"/><Relationship Id="rId171" Type="http://schemas.openxmlformats.org/officeDocument/2006/relationships/customXml" Target="../ink/ink1299.xml"/><Relationship Id="rId227" Type="http://schemas.openxmlformats.org/officeDocument/2006/relationships/customXml" Target="../ink/ink1327.xml"/><Relationship Id="rId269" Type="http://schemas.openxmlformats.org/officeDocument/2006/relationships/customXml" Target="../ink/ink1348.xml"/><Relationship Id="rId33" Type="http://schemas.openxmlformats.org/officeDocument/2006/relationships/customXml" Target="../ink/ink1230.xml"/><Relationship Id="rId129" Type="http://schemas.openxmlformats.org/officeDocument/2006/relationships/customXml" Target="../ink/ink1278.xml"/><Relationship Id="rId280" Type="http://schemas.openxmlformats.org/officeDocument/2006/relationships/image" Target="../media/image1761.png"/><Relationship Id="rId75" Type="http://schemas.openxmlformats.org/officeDocument/2006/relationships/customXml" Target="../ink/ink1251.xml"/><Relationship Id="rId140" Type="http://schemas.openxmlformats.org/officeDocument/2006/relationships/image" Target="../media/image1684.png"/><Relationship Id="rId182" Type="http://schemas.openxmlformats.org/officeDocument/2006/relationships/image" Target="../media/image1706.png"/><Relationship Id="rId6" Type="http://schemas.openxmlformats.org/officeDocument/2006/relationships/image" Target="../media/image1609.png"/><Relationship Id="rId238" Type="http://schemas.openxmlformats.org/officeDocument/2006/relationships/image" Target="../media/image1737.png"/><Relationship Id="rId291" Type="http://schemas.openxmlformats.org/officeDocument/2006/relationships/customXml" Target="../ink/ink1359.xml"/><Relationship Id="rId305" Type="http://schemas.openxmlformats.org/officeDocument/2006/relationships/customXml" Target="../ink/ink1366.xml"/><Relationship Id="rId44" Type="http://schemas.openxmlformats.org/officeDocument/2006/relationships/image" Target="../media/image1631.png"/><Relationship Id="rId86" Type="http://schemas.openxmlformats.org/officeDocument/2006/relationships/image" Target="../media/image1654.png"/><Relationship Id="rId151" Type="http://schemas.openxmlformats.org/officeDocument/2006/relationships/customXml" Target="../ink/ink1289.xml"/><Relationship Id="rId193" Type="http://schemas.openxmlformats.org/officeDocument/2006/relationships/customXml" Target="../ink/ink1310.xml"/><Relationship Id="rId207" Type="http://schemas.openxmlformats.org/officeDocument/2006/relationships/customXml" Target="../ink/ink1317.xml"/><Relationship Id="rId249" Type="http://schemas.openxmlformats.org/officeDocument/2006/relationships/customXml" Target="../ink/ink1338.xml"/><Relationship Id="rId13" Type="http://schemas.openxmlformats.org/officeDocument/2006/relationships/customXml" Target="../ink/ink1220.xml"/><Relationship Id="rId109" Type="http://schemas.openxmlformats.org/officeDocument/2006/relationships/customXml" Target="../ink/ink1268.xml"/><Relationship Id="rId260" Type="http://schemas.openxmlformats.org/officeDocument/2006/relationships/image" Target="../media/image1749.png"/><Relationship Id="rId316" Type="http://schemas.openxmlformats.org/officeDocument/2006/relationships/image" Target="../media/image1781.png"/></Relationships>
</file>

<file path=ppt/slides/_rels/slide16.xml.rels><?xml version="1.0" encoding="UTF-8" standalone="yes"?>
<Relationships xmlns="http://schemas.openxmlformats.org/package/2006/relationships"><Relationship Id="rId1522" Type="http://schemas.openxmlformats.org/officeDocument/2006/relationships/customXml" Target="../ink/ink2170.xml"/><Relationship Id="rId1827" Type="http://schemas.openxmlformats.org/officeDocument/2006/relationships/image" Target="../media/image2724.png"/><Relationship Id="rId21" Type="http://schemas.openxmlformats.org/officeDocument/2006/relationships/customXml" Target="../ink/ink1384.xml"/><Relationship Id="rId170" Type="http://schemas.openxmlformats.org/officeDocument/2006/relationships/image" Target="../media/image1874.png"/><Relationship Id="rId268" Type="http://schemas.openxmlformats.org/officeDocument/2006/relationships/image" Target="../media/image1927.png"/><Relationship Id="rId475" Type="http://schemas.openxmlformats.org/officeDocument/2006/relationships/image" Target="../media/image2039.png"/><Relationship Id="rId682" Type="http://schemas.openxmlformats.org/officeDocument/2006/relationships/image" Target="../media/image2154.png"/><Relationship Id="rId128" Type="http://schemas.openxmlformats.org/officeDocument/2006/relationships/image" Target="../media/image1851.png"/><Relationship Id="rId335" Type="http://schemas.openxmlformats.org/officeDocument/2006/relationships/image" Target="../media/image1964.png"/><Relationship Id="rId542" Type="http://schemas.openxmlformats.org/officeDocument/2006/relationships/customXml" Target="../ink/ink1650.xml"/><Relationship Id="rId987" Type="http://schemas.openxmlformats.org/officeDocument/2006/relationships/image" Target="../media/image2321.png"/><Relationship Id="rId1172" Type="http://schemas.openxmlformats.org/officeDocument/2006/relationships/image" Target="../media/image2421.png"/><Relationship Id="rId402" Type="http://schemas.openxmlformats.org/officeDocument/2006/relationships/image" Target="../media/image2001.png"/><Relationship Id="rId847" Type="http://schemas.openxmlformats.org/officeDocument/2006/relationships/customXml" Target="../ink/ink1804.xml"/><Relationship Id="rId1032" Type="http://schemas.openxmlformats.org/officeDocument/2006/relationships/image" Target="../media/image2344.png"/><Relationship Id="rId1477" Type="http://schemas.openxmlformats.org/officeDocument/2006/relationships/image" Target="../media/image2559.png"/><Relationship Id="rId1684" Type="http://schemas.openxmlformats.org/officeDocument/2006/relationships/customXml" Target="../ink/ink2252.xml"/><Relationship Id="rId707" Type="http://schemas.openxmlformats.org/officeDocument/2006/relationships/image" Target="../media/image2167.png"/><Relationship Id="rId914" Type="http://schemas.openxmlformats.org/officeDocument/2006/relationships/image" Target="../media/image2281.png"/><Relationship Id="rId1337" Type="http://schemas.openxmlformats.org/officeDocument/2006/relationships/image" Target="../media/image2505.png"/><Relationship Id="rId1544" Type="http://schemas.openxmlformats.org/officeDocument/2006/relationships/customXml" Target="../ink/ink2181.xml"/><Relationship Id="rId1751" Type="http://schemas.openxmlformats.org/officeDocument/2006/relationships/image" Target="../media/image2686.png"/><Relationship Id="rId43" Type="http://schemas.openxmlformats.org/officeDocument/2006/relationships/customXml" Target="../ink/ink1395.xml"/><Relationship Id="rId1404" Type="http://schemas.openxmlformats.org/officeDocument/2006/relationships/customXml" Target="../ink/ink2087.xml"/><Relationship Id="rId1611" Type="http://schemas.openxmlformats.org/officeDocument/2006/relationships/image" Target="../media/image2617.png"/><Relationship Id="rId1849" Type="http://schemas.openxmlformats.org/officeDocument/2006/relationships/image" Target="../media/image6.png"/><Relationship Id="rId192" Type="http://schemas.openxmlformats.org/officeDocument/2006/relationships/image" Target="../media/image1886.png"/><Relationship Id="rId1709" Type="http://schemas.openxmlformats.org/officeDocument/2006/relationships/image" Target="../media/image2665.png"/><Relationship Id="rId497" Type="http://schemas.openxmlformats.org/officeDocument/2006/relationships/image" Target="../media/image2052.png"/><Relationship Id="rId357" Type="http://schemas.openxmlformats.org/officeDocument/2006/relationships/image" Target="../media/image1976.png"/><Relationship Id="rId1194" Type="http://schemas.openxmlformats.org/officeDocument/2006/relationships/image" Target="../media/image2433.png"/><Relationship Id="rId217" Type="http://schemas.openxmlformats.org/officeDocument/2006/relationships/customXml" Target="../ink/ink1484.xml"/><Relationship Id="rId564" Type="http://schemas.openxmlformats.org/officeDocument/2006/relationships/customXml" Target="../ink/ink1661.xml"/><Relationship Id="rId771" Type="http://schemas.openxmlformats.org/officeDocument/2006/relationships/customXml" Target="../ink/ink1766.xml"/><Relationship Id="rId869" Type="http://schemas.openxmlformats.org/officeDocument/2006/relationships/customXml" Target="../ink/ink1815.xml"/><Relationship Id="rId1499" Type="http://schemas.openxmlformats.org/officeDocument/2006/relationships/customXml" Target="../ink/ink2152.xml"/><Relationship Id="rId424" Type="http://schemas.openxmlformats.org/officeDocument/2006/relationships/customXml" Target="../ink/ink1590.xml"/><Relationship Id="rId631" Type="http://schemas.openxmlformats.org/officeDocument/2006/relationships/customXml" Target="../ink/ink1695.xml"/><Relationship Id="rId729" Type="http://schemas.openxmlformats.org/officeDocument/2006/relationships/customXml" Target="../ink/ink1745.xml"/><Relationship Id="rId1054" Type="http://schemas.openxmlformats.org/officeDocument/2006/relationships/image" Target="../media/image2356.png"/><Relationship Id="rId1261" Type="http://schemas.openxmlformats.org/officeDocument/2006/relationships/image" Target="../media/image2467.png"/><Relationship Id="rId1359" Type="http://schemas.openxmlformats.org/officeDocument/2006/relationships/image" Target="../media/image2516.png"/><Relationship Id="rId936" Type="http://schemas.openxmlformats.org/officeDocument/2006/relationships/image" Target="../media/image2293.png"/><Relationship Id="rId1121" Type="http://schemas.openxmlformats.org/officeDocument/2006/relationships/image" Target="../media/image2393.png"/><Relationship Id="rId1219" Type="http://schemas.openxmlformats.org/officeDocument/2006/relationships/customXml" Target="../ink/ink1993.xml"/><Relationship Id="rId1566" Type="http://schemas.openxmlformats.org/officeDocument/2006/relationships/customXml" Target="../ink/ink2192.xml"/><Relationship Id="rId1773" Type="http://schemas.openxmlformats.org/officeDocument/2006/relationships/image" Target="../media/image2697.png"/><Relationship Id="rId65" Type="http://schemas.openxmlformats.org/officeDocument/2006/relationships/customXml" Target="../ink/ink1406.xml"/><Relationship Id="rId1426" Type="http://schemas.openxmlformats.org/officeDocument/2006/relationships/customXml" Target="../ink/ink2101.xml"/><Relationship Id="rId1633" Type="http://schemas.openxmlformats.org/officeDocument/2006/relationships/customXml" Target="../ink/ink2226.xml"/><Relationship Id="rId1840" Type="http://schemas.openxmlformats.org/officeDocument/2006/relationships/customXml" Target="../ink/ink2330.xml"/><Relationship Id="rId1700" Type="http://schemas.openxmlformats.org/officeDocument/2006/relationships/customXml" Target="../ink/ink2260.xml"/><Relationship Id="rId281" Type="http://schemas.openxmlformats.org/officeDocument/2006/relationships/image" Target="../media/image1934.png"/><Relationship Id="rId141" Type="http://schemas.openxmlformats.org/officeDocument/2006/relationships/customXml" Target="../ink/ink1446.xml"/><Relationship Id="rId379" Type="http://schemas.openxmlformats.org/officeDocument/2006/relationships/image" Target="../media/image1988.png"/><Relationship Id="rId586" Type="http://schemas.openxmlformats.org/officeDocument/2006/relationships/customXml" Target="../ink/ink1672.xml"/><Relationship Id="rId793" Type="http://schemas.openxmlformats.org/officeDocument/2006/relationships/customXml" Target="../ink/ink1777.xml"/><Relationship Id="rId7" Type="http://schemas.openxmlformats.org/officeDocument/2006/relationships/customXml" Target="../ink/ink1377.xml"/><Relationship Id="rId239" Type="http://schemas.openxmlformats.org/officeDocument/2006/relationships/image" Target="../media/image1912.png"/><Relationship Id="rId446" Type="http://schemas.openxmlformats.org/officeDocument/2006/relationships/image" Target="../media/image2024.png"/><Relationship Id="rId653" Type="http://schemas.openxmlformats.org/officeDocument/2006/relationships/customXml" Target="../ink/ink1706.xml"/><Relationship Id="rId1076" Type="http://schemas.openxmlformats.org/officeDocument/2006/relationships/customXml" Target="../ink/ink1921.xml"/><Relationship Id="rId1283" Type="http://schemas.openxmlformats.org/officeDocument/2006/relationships/image" Target="../media/image2478.png"/><Relationship Id="rId1490" Type="http://schemas.openxmlformats.org/officeDocument/2006/relationships/customXml" Target="../ink/ink2146.xml"/><Relationship Id="rId306" Type="http://schemas.openxmlformats.org/officeDocument/2006/relationships/customXml" Target="../ink/ink1530.xml"/><Relationship Id="rId860" Type="http://schemas.openxmlformats.org/officeDocument/2006/relationships/image" Target="../media/image2252.png"/><Relationship Id="rId958" Type="http://schemas.openxmlformats.org/officeDocument/2006/relationships/customXml" Target="../ink/ink1861.xml"/><Relationship Id="rId1143" Type="http://schemas.openxmlformats.org/officeDocument/2006/relationships/customXml" Target="../ink/ink1955.xml"/><Relationship Id="rId1588" Type="http://schemas.openxmlformats.org/officeDocument/2006/relationships/customXml" Target="../ink/ink2203.xml"/><Relationship Id="rId1795" Type="http://schemas.openxmlformats.org/officeDocument/2006/relationships/image" Target="../media/image2708.png"/><Relationship Id="rId87" Type="http://schemas.openxmlformats.org/officeDocument/2006/relationships/customXml" Target="../ink/ink1417.xml"/><Relationship Id="rId513" Type="http://schemas.openxmlformats.org/officeDocument/2006/relationships/image" Target="../media/image2061.png"/><Relationship Id="rId720" Type="http://schemas.openxmlformats.org/officeDocument/2006/relationships/customXml" Target="../ink/ink1740.xml"/><Relationship Id="rId818" Type="http://schemas.openxmlformats.org/officeDocument/2006/relationships/image" Target="../media/image2228.png"/><Relationship Id="rId1350" Type="http://schemas.openxmlformats.org/officeDocument/2006/relationships/customXml" Target="../ink/ink2059.xml"/><Relationship Id="rId1448" Type="http://schemas.openxmlformats.org/officeDocument/2006/relationships/customXml" Target="../ink/ink2118.xml"/><Relationship Id="rId1655" Type="http://schemas.openxmlformats.org/officeDocument/2006/relationships/image" Target="../media/image2638.png"/><Relationship Id="rId1003" Type="http://schemas.openxmlformats.org/officeDocument/2006/relationships/customXml" Target="../ink/ink1884.xml"/><Relationship Id="rId1210" Type="http://schemas.openxmlformats.org/officeDocument/2006/relationships/image" Target="../media/image2442.png"/><Relationship Id="rId1308" Type="http://schemas.openxmlformats.org/officeDocument/2006/relationships/customXml" Target="../ink/ink2038.xml"/><Relationship Id="rId1515" Type="http://schemas.openxmlformats.org/officeDocument/2006/relationships/customXml" Target="../ink/ink2166.xml"/><Relationship Id="rId1722" Type="http://schemas.openxmlformats.org/officeDocument/2006/relationships/customXml" Target="../ink/ink2271.xml"/><Relationship Id="rId14" Type="http://schemas.openxmlformats.org/officeDocument/2006/relationships/image" Target="../media/image1791.png"/><Relationship Id="rId163" Type="http://schemas.openxmlformats.org/officeDocument/2006/relationships/customXml" Target="../ink/ink1457.xml"/><Relationship Id="rId370" Type="http://schemas.openxmlformats.org/officeDocument/2006/relationships/customXml" Target="../ink/ink1562.xml"/><Relationship Id="rId230" Type="http://schemas.openxmlformats.org/officeDocument/2006/relationships/image" Target="../media/image1907.png"/><Relationship Id="rId468" Type="http://schemas.openxmlformats.org/officeDocument/2006/relationships/customXml" Target="../ink/ink1613.xml"/><Relationship Id="rId675" Type="http://schemas.openxmlformats.org/officeDocument/2006/relationships/customXml" Target="../ink/ink1717.xml"/><Relationship Id="rId882" Type="http://schemas.openxmlformats.org/officeDocument/2006/relationships/customXml" Target="../ink/ink1822.xml"/><Relationship Id="rId1098" Type="http://schemas.openxmlformats.org/officeDocument/2006/relationships/customXml" Target="../ink/ink1932.xml"/><Relationship Id="rId328" Type="http://schemas.openxmlformats.org/officeDocument/2006/relationships/customXml" Target="../ink/ink1541.xml"/><Relationship Id="rId535" Type="http://schemas.openxmlformats.org/officeDocument/2006/relationships/image" Target="../media/image2073.png"/><Relationship Id="rId742" Type="http://schemas.openxmlformats.org/officeDocument/2006/relationships/image" Target="../media/image2186.png"/><Relationship Id="rId1165" Type="http://schemas.openxmlformats.org/officeDocument/2006/relationships/customXml" Target="../ink/ink1966.xml"/><Relationship Id="rId1372" Type="http://schemas.openxmlformats.org/officeDocument/2006/relationships/customXml" Target="../ink/ink2070.xml"/><Relationship Id="rId602" Type="http://schemas.openxmlformats.org/officeDocument/2006/relationships/image" Target="../media/image2109.png"/><Relationship Id="rId1025" Type="http://schemas.openxmlformats.org/officeDocument/2006/relationships/customXml" Target="../ink/ink1895.xml"/><Relationship Id="rId1232" Type="http://schemas.openxmlformats.org/officeDocument/2006/relationships/image" Target="../media/image2453.png"/><Relationship Id="rId1677" Type="http://schemas.openxmlformats.org/officeDocument/2006/relationships/image" Target="../media/image2649.png"/><Relationship Id="rId907" Type="http://schemas.openxmlformats.org/officeDocument/2006/relationships/customXml" Target="../ink/ink1835.xml"/><Relationship Id="rId1537" Type="http://schemas.openxmlformats.org/officeDocument/2006/relationships/image" Target="../media/image2580.png"/><Relationship Id="rId1744" Type="http://schemas.openxmlformats.org/officeDocument/2006/relationships/customXml" Target="../ink/ink2282.xml"/><Relationship Id="rId36" Type="http://schemas.openxmlformats.org/officeDocument/2006/relationships/image" Target="../media/image1803.png"/><Relationship Id="rId1604" Type="http://schemas.openxmlformats.org/officeDocument/2006/relationships/customXml" Target="../ink/ink2211.xml"/><Relationship Id="rId185" Type="http://schemas.openxmlformats.org/officeDocument/2006/relationships/customXml" Target="../ink/ink1468.xml"/><Relationship Id="rId1811" Type="http://schemas.openxmlformats.org/officeDocument/2006/relationships/image" Target="../media/image2716.png"/><Relationship Id="rId392" Type="http://schemas.openxmlformats.org/officeDocument/2006/relationships/image" Target="../media/image1995.png"/><Relationship Id="rId697" Type="http://schemas.openxmlformats.org/officeDocument/2006/relationships/image" Target="../media/image2162.png"/><Relationship Id="rId252" Type="http://schemas.openxmlformats.org/officeDocument/2006/relationships/image" Target="../media/image1918.png"/><Relationship Id="rId1187" Type="http://schemas.openxmlformats.org/officeDocument/2006/relationships/customXml" Target="../ink/ink1977.xml"/><Relationship Id="rId112" Type="http://schemas.openxmlformats.org/officeDocument/2006/relationships/customXml" Target="../ink/ink1430.xml"/><Relationship Id="rId557" Type="http://schemas.openxmlformats.org/officeDocument/2006/relationships/image" Target="../media/image2085.png"/><Relationship Id="rId764" Type="http://schemas.openxmlformats.org/officeDocument/2006/relationships/image" Target="../media/image2198.png"/><Relationship Id="rId971" Type="http://schemas.openxmlformats.org/officeDocument/2006/relationships/image" Target="../media/image2312.png"/><Relationship Id="rId1394" Type="http://schemas.openxmlformats.org/officeDocument/2006/relationships/customXml" Target="../ink/ink2082.xml"/><Relationship Id="rId1699" Type="http://schemas.openxmlformats.org/officeDocument/2006/relationships/image" Target="../media/image2660.png"/><Relationship Id="rId417" Type="http://schemas.openxmlformats.org/officeDocument/2006/relationships/customXml" Target="../ink/ink1586.xml"/><Relationship Id="rId624" Type="http://schemas.openxmlformats.org/officeDocument/2006/relationships/image" Target="../media/image2122.png"/><Relationship Id="rId831" Type="http://schemas.openxmlformats.org/officeDocument/2006/relationships/customXml" Target="../ink/ink1796.xml"/><Relationship Id="rId1047" Type="http://schemas.openxmlformats.org/officeDocument/2006/relationships/customXml" Target="../ink/ink1906.xml"/><Relationship Id="rId1254" Type="http://schemas.openxmlformats.org/officeDocument/2006/relationships/customXml" Target="../ink/ink2011.xml"/><Relationship Id="rId1461" Type="http://schemas.openxmlformats.org/officeDocument/2006/relationships/customXml" Target="../ink/ink2128.xml"/><Relationship Id="rId929" Type="http://schemas.openxmlformats.org/officeDocument/2006/relationships/customXml" Target="../ink/ink1846.xml"/><Relationship Id="rId1114" Type="http://schemas.openxmlformats.org/officeDocument/2006/relationships/customXml" Target="../ink/ink1940.xml"/><Relationship Id="rId1321" Type="http://schemas.openxmlformats.org/officeDocument/2006/relationships/image" Target="../media/image2497.png"/><Relationship Id="rId1559" Type="http://schemas.openxmlformats.org/officeDocument/2006/relationships/image" Target="../media/image2591.png"/><Relationship Id="rId1766" Type="http://schemas.openxmlformats.org/officeDocument/2006/relationships/customXml" Target="../ink/ink2293.xml"/><Relationship Id="rId58" Type="http://schemas.openxmlformats.org/officeDocument/2006/relationships/image" Target="../media/image1815.png"/><Relationship Id="rId1419" Type="http://schemas.openxmlformats.org/officeDocument/2006/relationships/image" Target="../media/image2545.png"/><Relationship Id="rId1626" Type="http://schemas.openxmlformats.org/officeDocument/2006/relationships/customXml" Target="../ink/ink2222.xml"/><Relationship Id="rId1833" Type="http://schemas.openxmlformats.org/officeDocument/2006/relationships/image" Target="../media/image2727.png"/><Relationship Id="rId274" Type="http://schemas.openxmlformats.org/officeDocument/2006/relationships/image" Target="../media/image1931.png"/><Relationship Id="rId481" Type="http://schemas.openxmlformats.org/officeDocument/2006/relationships/image" Target="../media/image2043.png"/><Relationship Id="rId134" Type="http://schemas.openxmlformats.org/officeDocument/2006/relationships/image" Target="../media/image1854.png"/><Relationship Id="rId579" Type="http://schemas.openxmlformats.org/officeDocument/2006/relationships/image" Target="../media/image2097.png"/><Relationship Id="rId786" Type="http://schemas.openxmlformats.org/officeDocument/2006/relationships/image" Target="../media/image2211.png"/><Relationship Id="rId993" Type="http://schemas.openxmlformats.org/officeDocument/2006/relationships/customXml" Target="../ink/ink1879.xml"/><Relationship Id="rId341" Type="http://schemas.openxmlformats.org/officeDocument/2006/relationships/image" Target="../media/image1967.png"/><Relationship Id="rId439" Type="http://schemas.openxmlformats.org/officeDocument/2006/relationships/customXml" Target="../ink/ink1598.xml"/><Relationship Id="rId646" Type="http://schemas.openxmlformats.org/officeDocument/2006/relationships/image" Target="../media/image2134.png"/><Relationship Id="rId1069" Type="http://schemas.openxmlformats.org/officeDocument/2006/relationships/image" Target="../media/image2364.png"/><Relationship Id="rId1276" Type="http://schemas.openxmlformats.org/officeDocument/2006/relationships/customXml" Target="../ink/ink2022.xml"/><Relationship Id="rId1483" Type="http://schemas.openxmlformats.org/officeDocument/2006/relationships/image" Target="../media/image2561.png"/><Relationship Id="rId201" Type="http://schemas.openxmlformats.org/officeDocument/2006/relationships/customXml" Target="../ink/ink1476.xml"/><Relationship Id="rId506" Type="http://schemas.openxmlformats.org/officeDocument/2006/relationships/customXml" Target="../ink/ink1632.xml"/><Relationship Id="rId853" Type="http://schemas.openxmlformats.org/officeDocument/2006/relationships/customXml" Target="../ink/ink1807.xml"/><Relationship Id="rId1136" Type="http://schemas.openxmlformats.org/officeDocument/2006/relationships/customXml" Target="../ink/ink1951.xml"/><Relationship Id="rId1690" Type="http://schemas.openxmlformats.org/officeDocument/2006/relationships/customXml" Target="../ink/ink2255.xml"/><Relationship Id="rId1788" Type="http://schemas.openxmlformats.org/officeDocument/2006/relationships/customXml" Target="../ink/ink2304.xml"/><Relationship Id="rId713" Type="http://schemas.openxmlformats.org/officeDocument/2006/relationships/image" Target="../media/image2171.png"/><Relationship Id="rId920" Type="http://schemas.openxmlformats.org/officeDocument/2006/relationships/image" Target="../media/image2284.png"/><Relationship Id="rId1343" Type="http://schemas.openxmlformats.org/officeDocument/2006/relationships/image" Target="../media/image2508.png"/><Relationship Id="rId1550" Type="http://schemas.openxmlformats.org/officeDocument/2006/relationships/customXml" Target="../ink/ink2184.xml"/><Relationship Id="rId1648" Type="http://schemas.openxmlformats.org/officeDocument/2006/relationships/customXml" Target="../ink/ink2234.xml"/><Relationship Id="rId1203" Type="http://schemas.openxmlformats.org/officeDocument/2006/relationships/customXml" Target="../ink/ink1985.xml"/><Relationship Id="rId1410" Type="http://schemas.openxmlformats.org/officeDocument/2006/relationships/customXml" Target="../ink/ink2090.xml"/><Relationship Id="rId1508" Type="http://schemas.openxmlformats.org/officeDocument/2006/relationships/customXml" Target="../ink/ink2160.xml"/><Relationship Id="rId1715" Type="http://schemas.openxmlformats.org/officeDocument/2006/relationships/image" Target="../media/image2668.png"/><Relationship Id="rId296" Type="http://schemas.openxmlformats.org/officeDocument/2006/relationships/customXml" Target="../ink/ink1525.xml"/><Relationship Id="rId156" Type="http://schemas.openxmlformats.org/officeDocument/2006/relationships/image" Target="../media/image1866.png"/><Relationship Id="rId363" Type="http://schemas.openxmlformats.org/officeDocument/2006/relationships/image" Target="../media/image1979.png"/><Relationship Id="rId570" Type="http://schemas.openxmlformats.org/officeDocument/2006/relationships/customXml" Target="../ink/ink1664.xml"/><Relationship Id="rId223" Type="http://schemas.openxmlformats.org/officeDocument/2006/relationships/customXml" Target="../ink/ink1487.xml"/><Relationship Id="rId430" Type="http://schemas.openxmlformats.org/officeDocument/2006/relationships/customXml" Target="../ink/ink1593.xml"/><Relationship Id="rId668" Type="http://schemas.openxmlformats.org/officeDocument/2006/relationships/image" Target="../media/image2146.png"/><Relationship Id="rId875" Type="http://schemas.openxmlformats.org/officeDocument/2006/relationships/customXml" Target="../ink/ink1818.xml"/><Relationship Id="rId1060" Type="http://schemas.openxmlformats.org/officeDocument/2006/relationships/image" Target="../media/image2359.png"/><Relationship Id="rId1298" Type="http://schemas.openxmlformats.org/officeDocument/2006/relationships/customXml" Target="../ink/ink2033.xml"/><Relationship Id="rId528" Type="http://schemas.openxmlformats.org/officeDocument/2006/relationships/customXml" Target="../ink/ink1643.xml"/><Relationship Id="rId735" Type="http://schemas.openxmlformats.org/officeDocument/2006/relationships/customXml" Target="../ink/ink1748.xml"/><Relationship Id="rId942" Type="http://schemas.openxmlformats.org/officeDocument/2006/relationships/image" Target="../media/image2296.png"/><Relationship Id="rId1158" Type="http://schemas.openxmlformats.org/officeDocument/2006/relationships/image" Target="../media/image2413.png"/><Relationship Id="rId1365" Type="http://schemas.openxmlformats.org/officeDocument/2006/relationships/image" Target="../media/image2519.png"/><Relationship Id="rId1572" Type="http://schemas.openxmlformats.org/officeDocument/2006/relationships/customXml" Target="../ink/ink2195.xml"/><Relationship Id="rId1018" Type="http://schemas.openxmlformats.org/officeDocument/2006/relationships/image" Target="../media/image2337.png"/><Relationship Id="rId1225" Type="http://schemas.openxmlformats.org/officeDocument/2006/relationships/customXml" Target="../ink/ink1996.xml"/><Relationship Id="rId1432" Type="http://schemas.openxmlformats.org/officeDocument/2006/relationships/customXml" Target="../ink/ink2107.xml"/><Relationship Id="rId71" Type="http://schemas.openxmlformats.org/officeDocument/2006/relationships/customXml" Target="../ink/ink1409.xml"/><Relationship Id="rId802" Type="http://schemas.openxmlformats.org/officeDocument/2006/relationships/image" Target="../media/image2219.png"/><Relationship Id="rId1737" Type="http://schemas.openxmlformats.org/officeDocument/2006/relationships/image" Target="../media/image2679.png"/><Relationship Id="rId29" Type="http://schemas.openxmlformats.org/officeDocument/2006/relationships/customXml" Target="../ink/ink1388.xml"/><Relationship Id="rId178" Type="http://schemas.openxmlformats.org/officeDocument/2006/relationships/image" Target="../media/image1878.png"/><Relationship Id="rId1804" Type="http://schemas.openxmlformats.org/officeDocument/2006/relationships/customXml" Target="../ink/ink2312.xml"/><Relationship Id="rId385" Type="http://schemas.openxmlformats.org/officeDocument/2006/relationships/image" Target="../media/image1992.png"/><Relationship Id="rId592" Type="http://schemas.openxmlformats.org/officeDocument/2006/relationships/customXml" Target="../ink/ink1675.xml"/><Relationship Id="rId245" Type="http://schemas.openxmlformats.org/officeDocument/2006/relationships/customXml" Target="../ink/ink1499.xml"/><Relationship Id="rId452" Type="http://schemas.openxmlformats.org/officeDocument/2006/relationships/image" Target="../media/image2027.png"/><Relationship Id="rId897" Type="http://schemas.openxmlformats.org/officeDocument/2006/relationships/customXml" Target="../ink/ink1830.xml"/><Relationship Id="rId1082" Type="http://schemas.openxmlformats.org/officeDocument/2006/relationships/customXml" Target="../ink/ink1924.xml"/><Relationship Id="rId105" Type="http://schemas.openxmlformats.org/officeDocument/2006/relationships/customXml" Target="../ink/ink1426.xml"/><Relationship Id="rId312" Type="http://schemas.openxmlformats.org/officeDocument/2006/relationships/customXml" Target="../ink/ink1533.xml"/><Relationship Id="rId757" Type="http://schemas.openxmlformats.org/officeDocument/2006/relationships/customXml" Target="../ink/ink1759.xml"/><Relationship Id="rId964" Type="http://schemas.openxmlformats.org/officeDocument/2006/relationships/customXml" Target="../ink/ink1864.xml"/><Relationship Id="rId1387" Type="http://schemas.openxmlformats.org/officeDocument/2006/relationships/image" Target="../media/image2529.png"/><Relationship Id="rId1594" Type="http://schemas.openxmlformats.org/officeDocument/2006/relationships/customXml" Target="../ink/ink2206.xml"/><Relationship Id="rId93" Type="http://schemas.openxmlformats.org/officeDocument/2006/relationships/customXml" Target="../ink/ink1420.xml"/><Relationship Id="rId617" Type="http://schemas.openxmlformats.org/officeDocument/2006/relationships/customXml" Target="../ink/ink1688.xml"/><Relationship Id="rId824" Type="http://schemas.openxmlformats.org/officeDocument/2006/relationships/image" Target="../media/image2232.png"/><Relationship Id="rId1247" Type="http://schemas.openxmlformats.org/officeDocument/2006/relationships/image" Target="../media/image2460.png"/><Relationship Id="rId1454" Type="http://schemas.openxmlformats.org/officeDocument/2006/relationships/customXml" Target="../ink/ink2121.xml"/><Relationship Id="rId1661" Type="http://schemas.openxmlformats.org/officeDocument/2006/relationships/image" Target="../media/image2641.png"/><Relationship Id="rId1107" Type="http://schemas.openxmlformats.org/officeDocument/2006/relationships/image" Target="../media/image2385.png"/><Relationship Id="rId1314" Type="http://schemas.openxmlformats.org/officeDocument/2006/relationships/customXml" Target="../ink/ink2041.xml"/><Relationship Id="rId1521" Type="http://schemas.openxmlformats.org/officeDocument/2006/relationships/customXml" Target="../ink/ink2169.xml"/><Relationship Id="rId1759" Type="http://schemas.openxmlformats.org/officeDocument/2006/relationships/image" Target="../media/image2690.png"/><Relationship Id="rId1619" Type="http://schemas.openxmlformats.org/officeDocument/2006/relationships/image" Target="../media/image2621.png"/><Relationship Id="rId1826" Type="http://schemas.openxmlformats.org/officeDocument/2006/relationships/customXml" Target="../ink/ink2323.xml"/><Relationship Id="rId20" Type="http://schemas.openxmlformats.org/officeDocument/2006/relationships/image" Target="../media/image1794.png"/><Relationship Id="rId267" Type="http://schemas.openxmlformats.org/officeDocument/2006/relationships/customXml" Target="../ink/ink1510.xml"/><Relationship Id="rId474" Type="http://schemas.openxmlformats.org/officeDocument/2006/relationships/customXml" Target="../ink/ink1616.xml"/><Relationship Id="rId127" Type="http://schemas.openxmlformats.org/officeDocument/2006/relationships/customXml" Target="../ink/ink1439.xml"/><Relationship Id="rId681" Type="http://schemas.openxmlformats.org/officeDocument/2006/relationships/customXml" Target="../ink/ink1720.xml"/><Relationship Id="rId779" Type="http://schemas.openxmlformats.org/officeDocument/2006/relationships/customXml" Target="../ink/ink1770.xml"/><Relationship Id="rId986" Type="http://schemas.openxmlformats.org/officeDocument/2006/relationships/customXml" Target="../ink/ink1875.xml"/><Relationship Id="rId334" Type="http://schemas.openxmlformats.org/officeDocument/2006/relationships/customXml" Target="../ink/ink1544.xml"/><Relationship Id="rId541" Type="http://schemas.openxmlformats.org/officeDocument/2006/relationships/image" Target="../media/image2076.png"/><Relationship Id="rId639" Type="http://schemas.openxmlformats.org/officeDocument/2006/relationships/customXml" Target="../ink/ink1699.xml"/><Relationship Id="rId1171" Type="http://schemas.openxmlformats.org/officeDocument/2006/relationships/customXml" Target="../ink/ink1969.xml"/><Relationship Id="rId1269" Type="http://schemas.openxmlformats.org/officeDocument/2006/relationships/image" Target="../media/image2471.png"/><Relationship Id="rId1476" Type="http://schemas.openxmlformats.org/officeDocument/2006/relationships/customXml" Target="../ink/ink2138.xml"/><Relationship Id="rId401" Type="http://schemas.openxmlformats.org/officeDocument/2006/relationships/customXml" Target="../ink/ink1578.xml"/><Relationship Id="rId846" Type="http://schemas.openxmlformats.org/officeDocument/2006/relationships/image" Target="../media/image2244.png"/><Relationship Id="rId1031" Type="http://schemas.openxmlformats.org/officeDocument/2006/relationships/customXml" Target="../ink/ink1898.xml"/><Relationship Id="rId1129" Type="http://schemas.openxmlformats.org/officeDocument/2006/relationships/image" Target="../media/image2397.png"/><Relationship Id="rId1683" Type="http://schemas.openxmlformats.org/officeDocument/2006/relationships/image" Target="../media/image2652.png"/><Relationship Id="rId706" Type="http://schemas.openxmlformats.org/officeDocument/2006/relationships/customXml" Target="../ink/ink1733.xml"/><Relationship Id="rId913" Type="http://schemas.openxmlformats.org/officeDocument/2006/relationships/customXml" Target="../ink/ink1838.xml"/><Relationship Id="rId1336" Type="http://schemas.openxmlformats.org/officeDocument/2006/relationships/customXml" Target="../ink/ink2052.xml"/><Relationship Id="rId1543" Type="http://schemas.openxmlformats.org/officeDocument/2006/relationships/image" Target="../media/image2583.png"/><Relationship Id="rId1750" Type="http://schemas.openxmlformats.org/officeDocument/2006/relationships/customXml" Target="../ink/ink2285.xml"/><Relationship Id="rId42" Type="http://schemas.openxmlformats.org/officeDocument/2006/relationships/image" Target="../media/image1806.png"/><Relationship Id="rId1403" Type="http://schemas.openxmlformats.org/officeDocument/2006/relationships/image" Target="../media/image2537.png"/><Relationship Id="rId1610" Type="http://schemas.openxmlformats.org/officeDocument/2006/relationships/customXml" Target="../ink/ink2214.xml"/><Relationship Id="rId1848" Type="http://schemas.openxmlformats.org/officeDocument/2006/relationships/customXml" Target="../ink/ink2334.xml"/><Relationship Id="rId191" Type="http://schemas.openxmlformats.org/officeDocument/2006/relationships/customXml" Target="../ink/ink1471.xml"/><Relationship Id="rId1708" Type="http://schemas.openxmlformats.org/officeDocument/2006/relationships/customXml" Target="../ink/ink2264.xml"/><Relationship Id="rId289" Type="http://schemas.openxmlformats.org/officeDocument/2006/relationships/image" Target="../media/image1938.png"/><Relationship Id="rId496" Type="http://schemas.openxmlformats.org/officeDocument/2006/relationships/customXml" Target="../ink/ink1627.xml"/><Relationship Id="rId149" Type="http://schemas.openxmlformats.org/officeDocument/2006/relationships/customXml" Target="../ink/ink1450.xml"/><Relationship Id="rId356" Type="http://schemas.openxmlformats.org/officeDocument/2006/relationships/customXml" Target="../ink/ink1555.xml"/><Relationship Id="rId563" Type="http://schemas.openxmlformats.org/officeDocument/2006/relationships/image" Target="../media/image2088.png"/><Relationship Id="rId770" Type="http://schemas.openxmlformats.org/officeDocument/2006/relationships/image" Target="../media/image2202.png"/><Relationship Id="rId1193" Type="http://schemas.openxmlformats.org/officeDocument/2006/relationships/customXml" Target="../ink/ink1980.xml"/><Relationship Id="rId216" Type="http://schemas.openxmlformats.org/officeDocument/2006/relationships/image" Target="../media/image1899.png"/><Relationship Id="rId423" Type="http://schemas.openxmlformats.org/officeDocument/2006/relationships/image" Target="../media/image2012.png"/><Relationship Id="rId868" Type="http://schemas.openxmlformats.org/officeDocument/2006/relationships/image" Target="../media/image2256.png"/><Relationship Id="rId1053" Type="http://schemas.openxmlformats.org/officeDocument/2006/relationships/customXml" Target="../ink/ink1909.xml"/><Relationship Id="rId1260" Type="http://schemas.openxmlformats.org/officeDocument/2006/relationships/customXml" Target="../ink/ink2014.xml"/><Relationship Id="rId1498" Type="http://schemas.openxmlformats.org/officeDocument/2006/relationships/image" Target="../media/image2567.png"/><Relationship Id="rId630" Type="http://schemas.openxmlformats.org/officeDocument/2006/relationships/image" Target="../media/image2125.png"/><Relationship Id="rId728" Type="http://schemas.openxmlformats.org/officeDocument/2006/relationships/customXml" Target="../ink/ink1744.xml"/><Relationship Id="rId935" Type="http://schemas.openxmlformats.org/officeDocument/2006/relationships/customXml" Target="../ink/ink1849.xml"/><Relationship Id="rId1358" Type="http://schemas.openxmlformats.org/officeDocument/2006/relationships/customXml" Target="../ink/ink2063.xml"/><Relationship Id="rId1565" Type="http://schemas.openxmlformats.org/officeDocument/2006/relationships/image" Target="../media/image2594.png"/><Relationship Id="rId1772" Type="http://schemas.openxmlformats.org/officeDocument/2006/relationships/customXml" Target="../ink/ink2296.xml"/><Relationship Id="rId64" Type="http://schemas.openxmlformats.org/officeDocument/2006/relationships/image" Target="../media/image1818.png"/><Relationship Id="rId1120" Type="http://schemas.openxmlformats.org/officeDocument/2006/relationships/customXml" Target="../ink/ink1943.xml"/><Relationship Id="rId1218" Type="http://schemas.openxmlformats.org/officeDocument/2006/relationships/image" Target="../media/image2446.png"/><Relationship Id="rId1425" Type="http://schemas.openxmlformats.org/officeDocument/2006/relationships/customXml" Target="../ink/ink2100.xml"/><Relationship Id="rId1632" Type="http://schemas.openxmlformats.org/officeDocument/2006/relationships/image" Target="../media/image2627.png"/><Relationship Id="rId280" Type="http://schemas.openxmlformats.org/officeDocument/2006/relationships/customXml" Target="../ink/ink1517.xml"/><Relationship Id="rId140" Type="http://schemas.openxmlformats.org/officeDocument/2006/relationships/image" Target="../media/image1857.png"/><Relationship Id="rId378" Type="http://schemas.openxmlformats.org/officeDocument/2006/relationships/customXml" Target="../ink/ink1566.xml"/><Relationship Id="rId585" Type="http://schemas.openxmlformats.org/officeDocument/2006/relationships/image" Target="../media/image2101.png"/><Relationship Id="rId792" Type="http://schemas.openxmlformats.org/officeDocument/2006/relationships/image" Target="../media/image2214.png"/><Relationship Id="rId6" Type="http://schemas.openxmlformats.org/officeDocument/2006/relationships/image" Target="../media/image1786.png"/><Relationship Id="rId238" Type="http://schemas.openxmlformats.org/officeDocument/2006/relationships/customXml" Target="../ink/ink1495.xml"/><Relationship Id="rId445" Type="http://schemas.openxmlformats.org/officeDocument/2006/relationships/customXml" Target="../ink/ink1601.xml"/><Relationship Id="rId652" Type="http://schemas.openxmlformats.org/officeDocument/2006/relationships/image" Target="../media/image2137.png"/><Relationship Id="rId1075" Type="http://schemas.openxmlformats.org/officeDocument/2006/relationships/image" Target="../media/image2367.png"/><Relationship Id="rId1282" Type="http://schemas.openxmlformats.org/officeDocument/2006/relationships/customXml" Target="../ink/ink2025.xml"/><Relationship Id="rId305" Type="http://schemas.openxmlformats.org/officeDocument/2006/relationships/image" Target="../media/image1947.png"/><Relationship Id="rId512" Type="http://schemas.openxmlformats.org/officeDocument/2006/relationships/customXml" Target="../ink/ink1635.xml"/><Relationship Id="rId957" Type="http://schemas.openxmlformats.org/officeDocument/2006/relationships/image" Target="../media/image2304.png"/><Relationship Id="rId1142" Type="http://schemas.openxmlformats.org/officeDocument/2006/relationships/image" Target="../media/image2404.png"/><Relationship Id="rId1587" Type="http://schemas.openxmlformats.org/officeDocument/2006/relationships/image" Target="../media/image2605.png"/><Relationship Id="rId1794" Type="http://schemas.openxmlformats.org/officeDocument/2006/relationships/customXml" Target="../ink/ink2307.xml"/><Relationship Id="rId86" Type="http://schemas.openxmlformats.org/officeDocument/2006/relationships/image" Target="../media/image1831.png"/><Relationship Id="rId817" Type="http://schemas.openxmlformats.org/officeDocument/2006/relationships/customXml" Target="../ink/ink1789.xml"/><Relationship Id="rId1002" Type="http://schemas.openxmlformats.org/officeDocument/2006/relationships/image" Target="../media/image2328.png"/><Relationship Id="rId1447" Type="http://schemas.openxmlformats.org/officeDocument/2006/relationships/image" Target="../media/image2550.png"/><Relationship Id="rId1654" Type="http://schemas.openxmlformats.org/officeDocument/2006/relationships/customXml" Target="../ink/ink2237.xml"/><Relationship Id="rId1307" Type="http://schemas.openxmlformats.org/officeDocument/2006/relationships/image" Target="../media/image2490.png"/><Relationship Id="rId1514" Type="http://schemas.openxmlformats.org/officeDocument/2006/relationships/image" Target="../media/image2569.png"/><Relationship Id="rId1721" Type="http://schemas.openxmlformats.org/officeDocument/2006/relationships/image" Target="../media/image2671.png"/><Relationship Id="rId13" Type="http://schemas.openxmlformats.org/officeDocument/2006/relationships/customXml" Target="../ink/ink1380.xml"/><Relationship Id="rId1819" Type="http://schemas.openxmlformats.org/officeDocument/2006/relationships/image" Target="../media/image2720.png"/><Relationship Id="rId162" Type="http://schemas.openxmlformats.org/officeDocument/2006/relationships/image" Target="../media/image1869.png"/><Relationship Id="rId467" Type="http://schemas.openxmlformats.org/officeDocument/2006/relationships/image" Target="../media/image2035.png"/><Relationship Id="rId1097" Type="http://schemas.openxmlformats.org/officeDocument/2006/relationships/image" Target="../media/image2379.png"/><Relationship Id="rId674" Type="http://schemas.openxmlformats.org/officeDocument/2006/relationships/image" Target="../media/image2149.png"/><Relationship Id="rId881" Type="http://schemas.openxmlformats.org/officeDocument/2006/relationships/image" Target="../media/image2263.png"/><Relationship Id="rId979" Type="http://schemas.openxmlformats.org/officeDocument/2006/relationships/image" Target="../media/image2316.png"/><Relationship Id="rId327" Type="http://schemas.openxmlformats.org/officeDocument/2006/relationships/image" Target="../media/image1959.png"/><Relationship Id="rId534" Type="http://schemas.openxmlformats.org/officeDocument/2006/relationships/customXml" Target="../ink/ink1646.xml"/><Relationship Id="rId741" Type="http://schemas.openxmlformats.org/officeDocument/2006/relationships/customXml" Target="../ink/ink1751.xml"/><Relationship Id="rId839" Type="http://schemas.openxmlformats.org/officeDocument/2006/relationships/customXml" Target="../ink/ink1800.xml"/><Relationship Id="rId1164" Type="http://schemas.openxmlformats.org/officeDocument/2006/relationships/image" Target="../media/image2416.png"/><Relationship Id="rId1371" Type="http://schemas.openxmlformats.org/officeDocument/2006/relationships/image" Target="../media/image2522.png"/><Relationship Id="rId1469" Type="http://schemas.openxmlformats.org/officeDocument/2006/relationships/customXml" Target="../ink/ink2134.xml"/><Relationship Id="rId601" Type="http://schemas.openxmlformats.org/officeDocument/2006/relationships/customXml" Target="../ink/ink1680.xml"/><Relationship Id="rId1024" Type="http://schemas.openxmlformats.org/officeDocument/2006/relationships/image" Target="../media/image2339.png"/><Relationship Id="rId1231" Type="http://schemas.openxmlformats.org/officeDocument/2006/relationships/customXml" Target="../ink/ink1999.xml"/><Relationship Id="rId1676" Type="http://schemas.openxmlformats.org/officeDocument/2006/relationships/customXml" Target="../ink/ink2248.xml"/><Relationship Id="rId906" Type="http://schemas.openxmlformats.org/officeDocument/2006/relationships/image" Target="../media/image2276.png"/><Relationship Id="rId1329" Type="http://schemas.openxmlformats.org/officeDocument/2006/relationships/image" Target="../media/image2501.png"/><Relationship Id="rId1536" Type="http://schemas.openxmlformats.org/officeDocument/2006/relationships/customXml" Target="../ink/ink2177.xml"/><Relationship Id="rId1743" Type="http://schemas.openxmlformats.org/officeDocument/2006/relationships/image" Target="../media/image2682.png"/><Relationship Id="rId35" Type="http://schemas.openxmlformats.org/officeDocument/2006/relationships/customXml" Target="../ink/ink1391.xml"/><Relationship Id="rId1603" Type="http://schemas.openxmlformats.org/officeDocument/2006/relationships/image" Target="../media/image2613.png"/><Relationship Id="rId1810" Type="http://schemas.openxmlformats.org/officeDocument/2006/relationships/customXml" Target="../ink/ink2315.xml"/><Relationship Id="rId184" Type="http://schemas.openxmlformats.org/officeDocument/2006/relationships/image" Target="../media/image1882.png"/><Relationship Id="rId391" Type="http://schemas.openxmlformats.org/officeDocument/2006/relationships/customXml" Target="../ink/ink1573.xml"/><Relationship Id="rId251" Type="http://schemas.openxmlformats.org/officeDocument/2006/relationships/customXml" Target="../ink/ink1502.xml"/><Relationship Id="rId489" Type="http://schemas.openxmlformats.org/officeDocument/2006/relationships/image" Target="../media/image2047.png"/><Relationship Id="rId696" Type="http://schemas.openxmlformats.org/officeDocument/2006/relationships/customXml" Target="../ink/ink1728.xml"/><Relationship Id="rId349" Type="http://schemas.openxmlformats.org/officeDocument/2006/relationships/image" Target="../media/image1972.png"/><Relationship Id="rId556" Type="http://schemas.openxmlformats.org/officeDocument/2006/relationships/customXml" Target="../ink/ink1657.xml"/><Relationship Id="rId763" Type="http://schemas.openxmlformats.org/officeDocument/2006/relationships/customXml" Target="../ink/ink1762.xml"/><Relationship Id="rId1186" Type="http://schemas.openxmlformats.org/officeDocument/2006/relationships/image" Target="../media/image2428.png"/><Relationship Id="rId1393" Type="http://schemas.openxmlformats.org/officeDocument/2006/relationships/image" Target="../media/image2532.png"/><Relationship Id="rId111" Type="http://schemas.openxmlformats.org/officeDocument/2006/relationships/image" Target="../media/image1843.png"/><Relationship Id="rId209" Type="http://schemas.openxmlformats.org/officeDocument/2006/relationships/customXml" Target="../ink/ink1480.xml"/><Relationship Id="rId416" Type="http://schemas.openxmlformats.org/officeDocument/2006/relationships/image" Target="../media/image2008.png"/><Relationship Id="rId970" Type="http://schemas.openxmlformats.org/officeDocument/2006/relationships/customXml" Target="../ink/ink1867.xml"/><Relationship Id="rId1046" Type="http://schemas.openxmlformats.org/officeDocument/2006/relationships/image" Target="../media/image2352.png"/><Relationship Id="rId1253" Type="http://schemas.openxmlformats.org/officeDocument/2006/relationships/image" Target="../media/image2463.png"/><Relationship Id="rId1698" Type="http://schemas.openxmlformats.org/officeDocument/2006/relationships/customXml" Target="../ink/ink2259.xml"/><Relationship Id="rId623" Type="http://schemas.openxmlformats.org/officeDocument/2006/relationships/customXml" Target="../ink/ink1691.xml"/><Relationship Id="rId830" Type="http://schemas.openxmlformats.org/officeDocument/2006/relationships/image" Target="../media/image2235.png"/><Relationship Id="rId928" Type="http://schemas.openxmlformats.org/officeDocument/2006/relationships/image" Target="../media/image2288.png"/><Relationship Id="rId1460" Type="http://schemas.openxmlformats.org/officeDocument/2006/relationships/customXml" Target="../ink/ink2127.xml"/><Relationship Id="rId1558" Type="http://schemas.openxmlformats.org/officeDocument/2006/relationships/customXml" Target="../ink/ink2188.xml"/><Relationship Id="rId1765" Type="http://schemas.openxmlformats.org/officeDocument/2006/relationships/image" Target="../media/image2693.png"/><Relationship Id="rId57" Type="http://schemas.openxmlformats.org/officeDocument/2006/relationships/customXml" Target="../ink/ink1402.xml"/><Relationship Id="rId1113" Type="http://schemas.openxmlformats.org/officeDocument/2006/relationships/image" Target="../media/image2388.png"/><Relationship Id="rId1320" Type="http://schemas.openxmlformats.org/officeDocument/2006/relationships/customXml" Target="../ink/ink2044.xml"/><Relationship Id="rId1418" Type="http://schemas.openxmlformats.org/officeDocument/2006/relationships/customXml" Target="../ink/ink2094.xml"/><Relationship Id="rId1625" Type="http://schemas.openxmlformats.org/officeDocument/2006/relationships/image" Target="../media/image2624.png"/><Relationship Id="rId1832" Type="http://schemas.openxmlformats.org/officeDocument/2006/relationships/customXml" Target="../ink/ink2326.xml"/><Relationship Id="rId273" Type="http://schemas.openxmlformats.org/officeDocument/2006/relationships/customXml" Target="../ink/ink1513.xml"/><Relationship Id="rId480" Type="http://schemas.openxmlformats.org/officeDocument/2006/relationships/customXml" Target="../ink/ink1619.xml"/><Relationship Id="rId133" Type="http://schemas.openxmlformats.org/officeDocument/2006/relationships/customXml" Target="../ink/ink1442.xml"/><Relationship Id="rId340" Type="http://schemas.openxmlformats.org/officeDocument/2006/relationships/customXml" Target="../ink/ink1547.xml"/><Relationship Id="rId578" Type="http://schemas.openxmlformats.org/officeDocument/2006/relationships/customXml" Target="../ink/ink1668.xml"/><Relationship Id="rId785" Type="http://schemas.openxmlformats.org/officeDocument/2006/relationships/customXml" Target="../ink/ink1773.xml"/><Relationship Id="rId992" Type="http://schemas.openxmlformats.org/officeDocument/2006/relationships/image" Target="../media/image2323.png"/><Relationship Id="rId200" Type="http://schemas.openxmlformats.org/officeDocument/2006/relationships/image" Target="../media/image1891.png"/><Relationship Id="rId438" Type="http://schemas.openxmlformats.org/officeDocument/2006/relationships/image" Target="../media/image2019.png"/><Relationship Id="rId645" Type="http://schemas.openxmlformats.org/officeDocument/2006/relationships/customXml" Target="../ink/ink1702.xml"/><Relationship Id="rId852" Type="http://schemas.openxmlformats.org/officeDocument/2006/relationships/image" Target="../media/image2247.png"/><Relationship Id="rId1068" Type="http://schemas.openxmlformats.org/officeDocument/2006/relationships/customXml" Target="../ink/ink1917.xml"/><Relationship Id="rId1275" Type="http://schemas.openxmlformats.org/officeDocument/2006/relationships/image" Target="../media/image2474.png"/><Relationship Id="rId1482" Type="http://schemas.openxmlformats.org/officeDocument/2006/relationships/customXml" Target="../ink/ink2142.xml"/><Relationship Id="rId505" Type="http://schemas.openxmlformats.org/officeDocument/2006/relationships/image" Target="../media/image2056.png"/><Relationship Id="rId712" Type="http://schemas.openxmlformats.org/officeDocument/2006/relationships/customXml" Target="../ink/ink1736.xml"/><Relationship Id="rId1135" Type="http://schemas.openxmlformats.org/officeDocument/2006/relationships/image" Target="../media/image2401.png"/><Relationship Id="rId1342" Type="http://schemas.openxmlformats.org/officeDocument/2006/relationships/customXml" Target="../ink/ink2055.xml"/><Relationship Id="rId1787" Type="http://schemas.openxmlformats.org/officeDocument/2006/relationships/image" Target="../media/image2704.png"/><Relationship Id="rId79" Type="http://schemas.openxmlformats.org/officeDocument/2006/relationships/customXml" Target="../ink/ink1413.xml"/><Relationship Id="rId1202" Type="http://schemas.openxmlformats.org/officeDocument/2006/relationships/image" Target="../media/image2437.png"/><Relationship Id="rId1647" Type="http://schemas.openxmlformats.org/officeDocument/2006/relationships/image" Target="../media/image2634.png"/><Relationship Id="rId1507" Type="http://schemas.openxmlformats.org/officeDocument/2006/relationships/customXml" Target="../ink/ink2159.xml"/><Relationship Id="rId1714" Type="http://schemas.openxmlformats.org/officeDocument/2006/relationships/customXml" Target="../ink/ink2267.xml"/><Relationship Id="rId295" Type="http://schemas.openxmlformats.org/officeDocument/2006/relationships/image" Target="../media/image1942.png"/><Relationship Id="rId155" Type="http://schemas.openxmlformats.org/officeDocument/2006/relationships/customXml" Target="../ink/ink1453.xml"/><Relationship Id="rId362" Type="http://schemas.openxmlformats.org/officeDocument/2006/relationships/customXml" Target="../ink/ink1558.xml"/><Relationship Id="rId1297" Type="http://schemas.openxmlformats.org/officeDocument/2006/relationships/image" Target="../media/image2485.png"/><Relationship Id="rId222" Type="http://schemas.openxmlformats.org/officeDocument/2006/relationships/image" Target="../media/image1903.png"/><Relationship Id="rId667" Type="http://schemas.openxmlformats.org/officeDocument/2006/relationships/customXml" Target="../ink/ink1713.xml"/><Relationship Id="rId874" Type="http://schemas.openxmlformats.org/officeDocument/2006/relationships/image" Target="../media/image2259.png"/><Relationship Id="rId527" Type="http://schemas.openxmlformats.org/officeDocument/2006/relationships/image" Target="../media/image2068.png"/><Relationship Id="rId734" Type="http://schemas.openxmlformats.org/officeDocument/2006/relationships/image" Target="../media/image2182.png"/><Relationship Id="rId941" Type="http://schemas.openxmlformats.org/officeDocument/2006/relationships/customXml" Target="../ink/ink1852.xml"/><Relationship Id="rId1157" Type="http://schemas.openxmlformats.org/officeDocument/2006/relationships/customXml" Target="../ink/ink1962.xml"/><Relationship Id="rId1364" Type="http://schemas.openxmlformats.org/officeDocument/2006/relationships/customXml" Target="../ink/ink2066.xml"/><Relationship Id="rId1571" Type="http://schemas.openxmlformats.org/officeDocument/2006/relationships/image" Target="../media/image2597.png"/><Relationship Id="rId70" Type="http://schemas.openxmlformats.org/officeDocument/2006/relationships/image" Target="../media/image1822.png"/><Relationship Id="rId801" Type="http://schemas.openxmlformats.org/officeDocument/2006/relationships/customXml" Target="../ink/ink1781.xml"/><Relationship Id="rId1017" Type="http://schemas.openxmlformats.org/officeDocument/2006/relationships/customXml" Target="../ink/ink1891.xml"/><Relationship Id="rId1224" Type="http://schemas.openxmlformats.org/officeDocument/2006/relationships/image" Target="../media/image2449.png"/><Relationship Id="rId1431" Type="http://schemas.openxmlformats.org/officeDocument/2006/relationships/customXml" Target="../ink/ink2106.xml"/><Relationship Id="rId1669" Type="http://schemas.openxmlformats.org/officeDocument/2006/relationships/image" Target="../media/image2645.png"/><Relationship Id="rId1529" Type="http://schemas.openxmlformats.org/officeDocument/2006/relationships/image" Target="../media/image2576.png"/><Relationship Id="rId1736" Type="http://schemas.openxmlformats.org/officeDocument/2006/relationships/customXml" Target="../ink/ink2278.xml"/><Relationship Id="rId28" Type="http://schemas.openxmlformats.org/officeDocument/2006/relationships/image" Target="../media/image1798.png"/><Relationship Id="rId1803" Type="http://schemas.openxmlformats.org/officeDocument/2006/relationships/image" Target="../media/image2712.png"/><Relationship Id="rId177" Type="http://schemas.openxmlformats.org/officeDocument/2006/relationships/customXml" Target="../ink/ink1464.xml"/><Relationship Id="rId384" Type="http://schemas.openxmlformats.org/officeDocument/2006/relationships/customXml" Target="../ink/ink1569.xml"/><Relationship Id="rId591" Type="http://schemas.openxmlformats.org/officeDocument/2006/relationships/image" Target="../media/image2104.png"/><Relationship Id="rId244" Type="http://schemas.openxmlformats.org/officeDocument/2006/relationships/image" Target="../media/image1914.png"/><Relationship Id="rId689" Type="http://schemas.openxmlformats.org/officeDocument/2006/relationships/customXml" Target="../ink/ink1724.xml"/><Relationship Id="rId896" Type="http://schemas.openxmlformats.org/officeDocument/2006/relationships/image" Target="../media/image2271.png"/><Relationship Id="rId1081" Type="http://schemas.openxmlformats.org/officeDocument/2006/relationships/image" Target="../media/image2371.png"/><Relationship Id="rId451" Type="http://schemas.openxmlformats.org/officeDocument/2006/relationships/customXml" Target="../ink/ink1604.xml"/><Relationship Id="rId549" Type="http://schemas.openxmlformats.org/officeDocument/2006/relationships/image" Target="../media/image2081.png"/><Relationship Id="rId756" Type="http://schemas.openxmlformats.org/officeDocument/2006/relationships/image" Target="../media/image2194.png"/><Relationship Id="rId1179" Type="http://schemas.openxmlformats.org/officeDocument/2006/relationships/customXml" Target="../ink/ink1973.xml"/><Relationship Id="rId1386" Type="http://schemas.openxmlformats.org/officeDocument/2006/relationships/customXml" Target="../ink/ink2078.xml"/><Relationship Id="rId1593" Type="http://schemas.openxmlformats.org/officeDocument/2006/relationships/image" Target="../media/image2608.png"/><Relationship Id="rId104" Type="http://schemas.openxmlformats.org/officeDocument/2006/relationships/image" Target="../media/image1839.png"/><Relationship Id="rId311" Type="http://schemas.openxmlformats.org/officeDocument/2006/relationships/image" Target="../media/image1951.png"/><Relationship Id="rId409" Type="http://schemas.openxmlformats.org/officeDocument/2006/relationships/customXml" Target="../ink/ink1582.xml"/><Relationship Id="rId963" Type="http://schemas.openxmlformats.org/officeDocument/2006/relationships/image" Target="../media/image2307.png"/><Relationship Id="rId1039" Type="http://schemas.openxmlformats.org/officeDocument/2006/relationships/customXml" Target="../ink/ink1902.xml"/><Relationship Id="rId1246" Type="http://schemas.openxmlformats.org/officeDocument/2006/relationships/customXml" Target="../ink/ink2007.xml"/><Relationship Id="rId92" Type="http://schemas.openxmlformats.org/officeDocument/2006/relationships/image" Target="../media/image1834.png"/><Relationship Id="rId616" Type="http://schemas.openxmlformats.org/officeDocument/2006/relationships/image" Target="../media/image2117.png"/><Relationship Id="rId823" Type="http://schemas.openxmlformats.org/officeDocument/2006/relationships/customXml" Target="../ink/ink1792.xml"/><Relationship Id="rId1453" Type="http://schemas.openxmlformats.org/officeDocument/2006/relationships/image" Target="../media/image2553.png"/><Relationship Id="rId1660" Type="http://schemas.openxmlformats.org/officeDocument/2006/relationships/customXml" Target="../ink/ink2240.xml"/><Relationship Id="rId1758" Type="http://schemas.openxmlformats.org/officeDocument/2006/relationships/customXml" Target="../ink/ink2289.xml"/><Relationship Id="rId1106" Type="http://schemas.openxmlformats.org/officeDocument/2006/relationships/customXml" Target="../ink/ink1936.xml"/><Relationship Id="rId1313" Type="http://schemas.openxmlformats.org/officeDocument/2006/relationships/image" Target="../media/image2493.png"/><Relationship Id="rId1520" Type="http://schemas.openxmlformats.org/officeDocument/2006/relationships/image" Target="../media/image2572.png"/><Relationship Id="rId1618" Type="http://schemas.openxmlformats.org/officeDocument/2006/relationships/customXml" Target="../ink/ink2218.xml"/><Relationship Id="rId1825" Type="http://schemas.openxmlformats.org/officeDocument/2006/relationships/image" Target="../media/image2723.png"/><Relationship Id="rId199" Type="http://schemas.openxmlformats.org/officeDocument/2006/relationships/customXml" Target="../ink/ink1475.xml"/><Relationship Id="rId266" Type="http://schemas.openxmlformats.org/officeDocument/2006/relationships/image" Target="../media/image1926.png"/><Relationship Id="rId473" Type="http://schemas.openxmlformats.org/officeDocument/2006/relationships/image" Target="../media/image2038.png"/><Relationship Id="rId680" Type="http://schemas.openxmlformats.org/officeDocument/2006/relationships/image" Target="../media/image2153.png"/><Relationship Id="rId126" Type="http://schemas.openxmlformats.org/officeDocument/2006/relationships/image" Target="../media/image1849.png"/><Relationship Id="rId333" Type="http://schemas.openxmlformats.org/officeDocument/2006/relationships/image" Target="../media/image1963.png"/><Relationship Id="rId540" Type="http://schemas.openxmlformats.org/officeDocument/2006/relationships/customXml" Target="../ink/ink1649.xml"/><Relationship Id="rId778" Type="http://schemas.openxmlformats.org/officeDocument/2006/relationships/image" Target="../media/image2206.png"/><Relationship Id="rId985" Type="http://schemas.openxmlformats.org/officeDocument/2006/relationships/image" Target="../media/image2319.png"/><Relationship Id="rId1170" Type="http://schemas.openxmlformats.org/officeDocument/2006/relationships/image" Target="../media/image2419.png"/><Relationship Id="rId638" Type="http://schemas.openxmlformats.org/officeDocument/2006/relationships/image" Target="../media/image2129.png"/><Relationship Id="rId845" Type="http://schemas.openxmlformats.org/officeDocument/2006/relationships/customXml" Target="../ink/ink1803.xml"/><Relationship Id="rId1030" Type="http://schemas.openxmlformats.org/officeDocument/2006/relationships/image" Target="../media/image2343.png"/><Relationship Id="rId1268" Type="http://schemas.openxmlformats.org/officeDocument/2006/relationships/customXml" Target="../ink/ink2018.xml"/><Relationship Id="rId1475" Type="http://schemas.openxmlformats.org/officeDocument/2006/relationships/image" Target="../media/image2558.png"/><Relationship Id="rId1682" Type="http://schemas.openxmlformats.org/officeDocument/2006/relationships/customXml" Target="../ink/ink2251.xml"/><Relationship Id="rId400" Type="http://schemas.openxmlformats.org/officeDocument/2006/relationships/image" Target="../media/image1999.png"/><Relationship Id="rId705" Type="http://schemas.openxmlformats.org/officeDocument/2006/relationships/image" Target="../media/image2166.png"/><Relationship Id="rId1128" Type="http://schemas.openxmlformats.org/officeDocument/2006/relationships/customXml" Target="../ink/ink1947.xml"/><Relationship Id="rId1335" Type="http://schemas.openxmlformats.org/officeDocument/2006/relationships/image" Target="../media/image2504.png"/><Relationship Id="rId1542" Type="http://schemas.openxmlformats.org/officeDocument/2006/relationships/customXml" Target="../ink/ink2180.xml"/><Relationship Id="rId912" Type="http://schemas.openxmlformats.org/officeDocument/2006/relationships/image" Target="../media/image2279.png"/><Relationship Id="rId1847" Type="http://schemas.openxmlformats.org/officeDocument/2006/relationships/image" Target="../media/image2734.png"/><Relationship Id="rId41" Type="http://schemas.openxmlformats.org/officeDocument/2006/relationships/customXml" Target="../ink/ink1394.xml"/><Relationship Id="rId1402" Type="http://schemas.openxmlformats.org/officeDocument/2006/relationships/customXml" Target="../ink/ink2086.xml"/><Relationship Id="rId1707" Type="http://schemas.openxmlformats.org/officeDocument/2006/relationships/image" Target="../media/image2664.png"/><Relationship Id="rId190" Type="http://schemas.openxmlformats.org/officeDocument/2006/relationships/image" Target="../media/image1885.png"/><Relationship Id="rId288" Type="http://schemas.openxmlformats.org/officeDocument/2006/relationships/customXml" Target="../ink/ink1521.xml"/><Relationship Id="rId495" Type="http://schemas.openxmlformats.org/officeDocument/2006/relationships/image" Target="../media/image2051.png"/><Relationship Id="rId148" Type="http://schemas.openxmlformats.org/officeDocument/2006/relationships/image" Target="../media/image1862.png"/><Relationship Id="rId355" Type="http://schemas.openxmlformats.org/officeDocument/2006/relationships/image" Target="../media/image1975.png"/><Relationship Id="rId562" Type="http://schemas.openxmlformats.org/officeDocument/2006/relationships/customXml" Target="../ink/ink1660.xml"/><Relationship Id="rId1192" Type="http://schemas.openxmlformats.org/officeDocument/2006/relationships/image" Target="../media/image2432.png"/><Relationship Id="rId215" Type="http://schemas.openxmlformats.org/officeDocument/2006/relationships/customXml" Target="../ink/ink1483.xml"/><Relationship Id="rId422" Type="http://schemas.openxmlformats.org/officeDocument/2006/relationships/customXml" Target="../ink/ink1589.xml"/><Relationship Id="rId867" Type="http://schemas.openxmlformats.org/officeDocument/2006/relationships/customXml" Target="../ink/ink1814.xml"/><Relationship Id="rId1052" Type="http://schemas.openxmlformats.org/officeDocument/2006/relationships/image" Target="../media/image2355.png"/><Relationship Id="rId1497" Type="http://schemas.openxmlformats.org/officeDocument/2006/relationships/customXml" Target="../ink/ink2151.xml"/><Relationship Id="rId727" Type="http://schemas.openxmlformats.org/officeDocument/2006/relationships/image" Target="../media/image2178.png"/><Relationship Id="rId934" Type="http://schemas.openxmlformats.org/officeDocument/2006/relationships/image" Target="../media/image2292.png"/><Relationship Id="rId1357" Type="http://schemas.openxmlformats.org/officeDocument/2006/relationships/image" Target="../media/image2515.png"/><Relationship Id="rId1564" Type="http://schemas.openxmlformats.org/officeDocument/2006/relationships/customXml" Target="../ink/ink2191.xml"/><Relationship Id="rId1771" Type="http://schemas.openxmlformats.org/officeDocument/2006/relationships/image" Target="../media/image2696.png"/><Relationship Id="rId63" Type="http://schemas.openxmlformats.org/officeDocument/2006/relationships/customXml" Target="../ink/ink1405.xml"/><Relationship Id="rId1217" Type="http://schemas.openxmlformats.org/officeDocument/2006/relationships/customXml" Target="../ink/ink1992.xml"/><Relationship Id="rId1424" Type="http://schemas.openxmlformats.org/officeDocument/2006/relationships/customXml" Target="../ink/ink2099.xml"/><Relationship Id="rId1631" Type="http://schemas.openxmlformats.org/officeDocument/2006/relationships/customXml" Target="../ink/ink2225.xml"/><Relationship Id="rId1729" Type="http://schemas.openxmlformats.org/officeDocument/2006/relationships/image" Target="../media/image2675.png"/><Relationship Id="rId377" Type="http://schemas.openxmlformats.org/officeDocument/2006/relationships/image" Target="../media/image1987.png"/><Relationship Id="rId584" Type="http://schemas.openxmlformats.org/officeDocument/2006/relationships/customXml" Target="../ink/ink1671.xml"/><Relationship Id="rId5" Type="http://schemas.openxmlformats.org/officeDocument/2006/relationships/customXml" Target="../ink/ink1376.xml"/><Relationship Id="rId237" Type="http://schemas.openxmlformats.org/officeDocument/2006/relationships/customXml" Target="../ink/ink1494.xml"/><Relationship Id="rId791" Type="http://schemas.openxmlformats.org/officeDocument/2006/relationships/customXml" Target="../ink/ink1776.xml"/><Relationship Id="rId889" Type="http://schemas.openxmlformats.org/officeDocument/2006/relationships/image" Target="../media/image2267.png"/><Relationship Id="rId1074" Type="http://schemas.openxmlformats.org/officeDocument/2006/relationships/customXml" Target="../ink/ink1920.xml"/><Relationship Id="rId444" Type="http://schemas.openxmlformats.org/officeDocument/2006/relationships/image" Target="../media/image2023.png"/><Relationship Id="rId651" Type="http://schemas.openxmlformats.org/officeDocument/2006/relationships/customXml" Target="../ink/ink1705.xml"/><Relationship Id="rId749" Type="http://schemas.openxmlformats.org/officeDocument/2006/relationships/customXml" Target="../ink/ink1755.xml"/><Relationship Id="rId1281" Type="http://schemas.openxmlformats.org/officeDocument/2006/relationships/image" Target="../media/image2477.png"/><Relationship Id="rId1379" Type="http://schemas.openxmlformats.org/officeDocument/2006/relationships/customXml" Target="../ink/ink2074.xml"/><Relationship Id="rId1586" Type="http://schemas.openxmlformats.org/officeDocument/2006/relationships/customXml" Target="../ink/ink2202.xml"/><Relationship Id="rId304" Type="http://schemas.openxmlformats.org/officeDocument/2006/relationships/customXml" Target="../ink/ink1529.xml"/><Relationship Id="rId511" Type="http://schemas.openxmlformats.org/officeDocument/2006/relationships/image" Target="../media/image2059.png"/><Relationship Id="rId609" Type="http://schemas.openxmlformats.org/officeDocument/2006/relationships/customXml" Target="../ink/ink1684.xml"/><Relationship Id="rId956" Type="http://schemas.openxmlformats.org/officeDocument/2006/relationships/customXml" Target="../ink/ink1860.xml"/><Relationship Id="rId1141" Type="http://schemas.openxmlformats.org/officeDocument/2006/relationships/customXml" Target="../ink/ink1954.xml"/><Relationship Id="rId1239" Type="http://schemas.openxmlformats.org/officeDocument/2006/relationships/customXml" Target="../ink/ink2003.xml"/><Relationship Id="rId1793" Type="http://schemas.openxmlformats.org/officeDocument/2006/relationships/image" Target="../media/image2707.png"/><Relationship Id="rId85" Type="http://schemas.openxmlformats.org/officeDocument/2006/relationships/customXml" Target="../ink/ink1416.xml"/><Relationship Id="rId816" Type="http://schemas.openxmlformats.org/officeDocument/2006/relationships/image" Target="../media/image2227.png"/><Relationship Id="rId1001" Type="http://schemas.openxmlformats.org/officeDocument/2006/relationships/customXml" Target="../ink/ink1883.xml"/><Relationship Id="rId1446" Type="http://schemas.openxmlformats.org/officeDocument/2006/relationships/customXml" Target="../ink/ink2117.xml"/><Relationship Id="rId1653" Type="http://schemas.openxmlformats.org/officeDocument/2006/relationships/image" Target="../media/image2637.png"/><Relationship Id="rId1306" Type="http://schemas.openxmlformats.org/officeDocument/2006/relationships/customXml" Target="../ink/ink2037.xml"/><Relationship Id="rId1513" Type="http://schemas.openxmlformats.org/officeDocument/2006/relationships/customXml" Target="../ink/ink2165.xml"/><Relationship Id="rId1720" Type="http://schemas.openxmlformats.org/officeDocument/2006/relationships/customXml" Target="../ink/ink2270.xml"/><Relationship Id="rId12" Type="http://schemas.openxmlformats.org/officeDocument/2006/relationships/image" Target="../media/image1789.png"/><Relationship Id="rId1818" Type="http://schemas.openxmlformats.org/officeDocument/2006/relationships/customXml" Target="../ink/ink2319.xml"/><Relationship Id="rId161" Type="http://schemas.openxmlformats.org/officeDocument/2006/relationships/customXml" Target="../ink/ink1456.xml"/><Relationship Id="rId399" Type="http://schemas.openxmlformats.org/officeDocument/2006/relationships/customXml" Target="../ink/ink1577.xml"/><Relationship Id="rId259" Type="http://schemas.openxmlformats.org/officeDocument/2006/relationships/customXml" Target="../ink/ink1506.xml"/><Relationship Id="rId466" Type="http://schemas.openxmlformats.org/officeDocument/2006/relationships/customXml" Target="../ink/ink1612.xml"/><Relationship Id="rId673" Type="http://schemas.openxmlformats.org/officeDocument/2006/relationships/customXml" Target="../ink/ink1716.xml"/><Relationship Id="rId880" Type="http://schemas.openxmlformats.org/officeDocument/2006/relationships/customXml" Target="../ink/ink1821.xml"/><Relationship Id="rId1096" Type="http://schemas.openxmlformats.org/officeDocument/2006/relationships/customXml" Target="../ink/ink1931.xml"/><Relationship Id="rId119" Type="http://schemas.openxmlformats.org/officeDocument/2006/relationships/customXml" Target="../ink/ink1434.xml"/><Relationship Id="rId326" Type="http://schemas.openxmlformats.org/officeDocument/2006/relationships/customXml" Target="../ink/ink1540.xml"/><Relationship Id="rId533" Type="http://schemas.openxmlformats.org/officeDocument/2006/relationships/image" Target="../media/image2072.png"/><Relationship Id="rId978" Type="http://schemas.openxmlformats.org/officeDocument/2006/relationships/customXml" Target="../ink/ink1871.xml"/><Relationship Id="rId1163" Type="http://schemas.openxmlformats.org/officeDocument/2006/relationships/customXml" Target="../ink/ink1965.xml"/><Relationship Id="rId1370" Type="http://schemas.openxmlformats.org/officeDocument/2006/relationships/customXml" Target="../ink/ink2069.xml"/><Relationship Id="rId740" Type="http://schemas.openxmlformats.org/officeDocument/2006/relationships/image" Target="../media/image2185.png"/><Relationship Id="rId838" Type="http://schemas.openxmlformats.org/officeDocument/2006/relationships/image" Target="../media/image2239.png"/><Relationship Id="rId1023" Type="http://schemas.openxmlformats.org/officeDocument/2006/relationships/customXml" Target="../ink/ink1894.xml"/><Relationship Id="rId1468" Type="http://schemas.openxmlformats.org/officeDocument/2006/relationships/image" Target="../media/image2555.png"/><Relationship Id="rId1675" Type="http://schemas.openxmlformats.org/officeDocument/2006/relationships/image" Target="../media/image2648.png"/><Relationship Id="rId600" Type="http://schemas.openxmlformats.org/officeDocument/2006/relationships/customXml" Target="../ink/ink1679.xml"/><Relationship Id="rId1230" Type="http://schemas.openxmlformats.org/officeDocument/2006/relationships/image" Target="../media/image2452.png"/><Relationship Id="rId1328" Type="http://schemas.openxmlformats.org/officeDocument/2006/relationships/customXml" Target="../ink/ink2048.xml"/><Relationship Id="rId1535" Type="http://schemas.openxmlformats.org/officeDocument/2006/relationships/image" Target="../media/image2579.png"/><Relationship Id="rId905" Type="http://schemas.openxmlformats.org/officeDocument/2006/relationships/customXml" Target="../ink/ink1834.xml"/><Relationship Id="rId1742" Type="http://schemas.openxmlformats.org/officeDocument/2006/relationships/customXml" Target="../ink/ink2281.xml"/><Relationship Id="rId34" Type="http://schemas.openxmlformats.org/officeDocument/2006/relationships/image" Target="../media/image1802.png"/><Relationship Id="rId1602" Type="http://schemas.openxmlformats.org/officeDocument/2006/relationships/customXml" Target="../ink/ink2210.xml"/><Relationship Id="rId183" Type="http://schemas.openxmlformats.org/officeDocument/2006/relationships/customXml" Target="../ink/ink1467.xml"/><Relationship Id="rId390" Type="http://schemas.openxmlformats.org/officeDocument/2006/relationships/image" Target="../media/image1994.png"/><Relationship Id="rId250" Type="http://schemas.openxmlformats.org/officeDocument/2006/relationships/image" Target="../media/image1917.png"/><Relationship Id="rId488" Type="http://schemas.openxmlformats.org/officeDocument/2006/relationships/customXml" Target="../ink/ink1623.xml"/><Relationship Id="rId695" Type="http://schemas.openxmlformats.org/officeDocument/2006/relationships/customXml" Target="../ink/ink1727.xml"/><Relationship Id="rId110" Type="http://schemas.openxmlformats.org/officeDocument/2006/relationships/customXml" Target="../ink/ink1429.xml"/><Relationship Id="rId348" Type="http://schemas.openxmlformats.org/officeDocument/2006/relationships/customXml" Target="../ink/ink1551.xml"/><Relationship Id="rId555" Type="http://schemas.openxmlformats.org/officeDocument/2006/relationships/image" Target="../media/image2084.png"/><Relationship Id="rId762" Type="http://schemas.openxmlformats.org/officeDocument/2006/relationships/image" Target="../media/image2197.png"/><Relationship Id="rId1185" Type="http://schemas.openxmlformats.org/officeDocument/2006/relationships/customXml" Target="../ink/ink1976.xml"/><Relationship Id="rId1392" Type="http://schemas.openxmlformats.org/officeDocument/2006/relationships/customXml" Target="../ink/ink2081.xml"/><Relationship Id="rId208" Type="http://schemas.openxmlformats.org/officeDocument/2006/relationships/image" Target="../media/image1895.png"/><Relationship Id="rId415" Type="http://schemas.openxmlformats.org/officeDocument/2006/relationships/customXml" Target="../ink/ink1585.xml"/><Relationship Id="rId622" Type="http://schemas.openxmlformats.org/officeDocument/2006/relationships/image" Target="../media/image2121.png"/><Relationship Id="rId1045" Type="http://schemas.openxmlformats.org/officeDocument/2006/relationships/customXml" Target="../ink/ink1905.xml"/><Relationship Id="rId1252" Type="http://schemas.openxmlformats.org/officeDocument/2006/relationships/customXml" Target="../ink/ink2010.xml"/><Relationship Id="rId1697" Type="http://schemas.openxmlformats.org/officeDocument/2006/relationships/image" Target="../media/image2659.png"/><Relationship Id="rId927" Type="http://schemas.openxmlformats.org/officeDocument/2006/relationships/customXml" Target="../ink/ink1845.xml"/><Relationship Id="rId1112" Type="http://schemas.openxmlformats.org/officeDocument/2006/relationships/customXml" Target="../ink/ink1939.xml"/><Relationship Id="rId1557" Type="http://schemas.openxmlformats.org/officeDocument/2006/relationships/image" Target="../media/image2590.png"/><Relationship Id="rId1764" Type="http://schemas.openxmlformats.org/officeDocument/2006/relationships/customXml" Target="../ink/ink2292.xml"/><Relationship Id="rId56" Type="http://schemas.openxmlformats.org/officeDocument/2006/relationships/image" Target="../media/image1814.png"/><Relationship Id="rId1417" Type="http://schemas.openxmlformats.org/officeDocument/2006/relationships/image" Target="../media/image2544.png"/><Relationship Id="rId1624" Type="http://schemas.openxmlformats.org/officeDocument/2006/relationships/customXml" Target="../ink/ink2221.xml"/><Relationship Id="rId1831" Type="http://schemas.openxmlformats.org/officeDocument/2006/relationships/image" Target="../media/image2726.png"/><Relationship Id="rId272" Type="http://schemas.openxmlformats.org/officeDocument/2006/relationships/image" Target="../media/image1929.png"/><Relationship Id="rId577" Type="http://schemas.openxmlformats.org/officeDocument/2006/relationships/image" Target="../media/image2096.png"/><Relationship Id="rId132" Type="http://schemas.openxmlformats.org/officeDocument/2006/relationships/image" Target="../media/image1853.png"/><Relationship Id="rId784" Type="http://schemas.openxmlformats.org/officeDocument/2006/relationships/image" Target="../media/image2209.png"/><Relationship Id="rId991" Type="http://schemas.openxmlformats.org/officeDocument/2006/relationships/customXml" Target="../ink/ink1878.xml"/><Relationship Id="rId1067" Type="http://schemas.openxmlformats.org/officeDocument/2006/relationships/image" Target="../media/image2363.png"/><Relationship Id="rId437" Type="http://schemas.openxmlformats.org/officeDocument/2006/relationships/customXml" Target="../ink/ink1597.xml"/><Relationship Id="rId644" Type="http://schemas.openxmlformats.org/officeDocument/2006/relationships/image" Target="../media/image2133.png"/><Relationship Id="rId851" Type="http://schemas.openxmlformats.org/officeDocument/2006/relationships/customXml" Target="../ink/ink1806.xml"/><Relationship Id="rId1274" Type="http://schemas.openxmlformats.org/officeDocument/2006/relationships/customXml" Target="../ink/ink2021.xml"/><Relationship Id="rId1481" Type="http://schemas.openxmlformats.org/officeDocument/2006/relationships/customXml" Target="../ink/ink2141.xml"/><Relationship Id="rId1579" Type="http://schemas.openxmlformats.org/officeDocument/2006/relationships/image" Target="../media/image2601.png"/><Relationship Id="rId504" Type="http://schemas.openxmlformats.org/officeDocument/2006/relationships/customXml" Target="../ink/ink1631.xml"/><Relationship Id="rId711" Type="http://schemas.openxmlformats.org/officeDocument/2006/relationships/image" Target="../media/image2169.png"/><Relationship Id="rId949" Type="http://schemas.openxmlformats.org/officeDocument/2006/relationships/customXml" Target="../ink/ink1856.xml"/><Relationship Id="rId1134" Type="http://schemas.openxmlformats.org/officeDocument/2006/relationships/customXml" Target="../ink/ink1950.xml"/><Relationship Id="rId1341" Type="http://schemas.openxmlformats.org/officeDocument/2006/relationships/image" Target="../media/image2507.png"/><Relationship Id="rId1786" Type="http://schemas.openxmlformats.org/officeDocument/2006/relationships/customXml" Target="../ink/ink2303.xml"/><Relationship Id="rId78" Type="http://schemas.openxmlformats.org/officeDocument/2006/relationships/image" Target="../media/image1826.png"/><Relationship Id="rId809" Type="http://schemas.openxmlformats.org/officeDocument/2006/relationships/customXml" Target="../ink/ink1785.xml"/><Relationship Id="rId1201" Type="http://schemas.openxmlformats.org/officeDocument/2006/relationships/customXml" Target="../ink/ink1984.xml"/><Relationship Id="rId1439" Type="http://schemas.openxmlformats.org/officeDocument/2006/relationships/image" Target="../media/image2547.png"/><Relationship Id="rId1646" Type="http://schemas.openxmlformats.org/officeDocument/2006/relationships/customXml" Target="../ink/ink2233.xml"/><Relationship Id="rId1506" Type="http://schemas.openxmlformats.org/officeDocument/2006/relationships/customXml" Target="../ink/ink2158.xml"/><Relationship Id="rId1713" Type="http://schemas.openxmlformats.org/officeDocument/2006/relationships/image" Target="../media/image2667.png"/><Relationship Id="rId294" Type="http://schemas.openxmlformats.org/officeDocument/2006/relationships/customXml" Target="../ink/ink1524.xml"/><Relationship Id="rId154" Type="http://schemas.openxmlformats.org/officeDocument/2006/relationships/image" Target="../media/image1865.png"/><Relationship Id="rId361" Type="http://schemas.openxmlformats.org/officeDocument/2006/relationships/image" Target="../media/image1978.png"/><Relationship Id="rId599" Type="http://schemas.openxmlformats.org/officeDocument/2006/relationships/image" Target="../media/image2108.png"/><Relationship Id="rId459" Type="http://schemas.openxmlformats.org/officeDocument/2006/relationships/customXml" Target="../ink/ink1608.xml"/><Relationship Id="rId666" Type="http://schemas.openxmlformats.org/officeDocument/2006/relationships/image" Target="../media/image2145.png"/><Relationship Id="rId873" Type="http://schemas.openxmlformats.org/officeDocument/2006/relationships/customXml" Target="../ink/ink1817.xml"/><Relationship Id="rId1089" Type="http://schemas.openxmlformats.org/officeDocument/2006/relationships/image" Target="../media/image2375.png"/><Relationship Id="rId1296" Type="http://schemas.openxmlformats.org/officeDocument/2006/relationships/customXml" Target="../ink/ink2032.xml"/><Relationship Id="rId221" Type="http://schemas.openxmlformats.org/officeDocument/2006/relationships/customXml" Target="../ink/ink1486.xml"/><Relationship Id="rId319" Type="http://schemas.openxmlformats.org/officeDocument/2006/relationships/image" Target="../media/image1955.png"/><Relationship Id="rId526" Type="http://schemas.openxmlformats.org/officeDocument/2006/relationships/customXml" Target="../ink/ink1642.xml"/><Relationship Id="rId1156" Type="http://schemas.openxmlformats.org/officeDocument/2006/relationships/image" Target="../media/image2412.png"/><Relationship Id="rId1363" Type="http://schemas.openxmlformats.org/officeDocument/2006/relationships/image" Target="../media/image2518.png"/><Relationship Id="rId733" Type="http://schemas.openxmlformats.org/officeDocument/2006/relationships/customXml" Target="../ink/ink1747.xml"/><Relationship Id="rId940" Type="http://schemas.openxmlformats.org/officeDocument/2006/relationships/image" Target="../media/image2295.png"/><Relationship Id="rId1016" Type="http://schemas.openxmlformats.org/officeDocument/2006/relationships/image" Target="../media/image2336.png"/><Relationship Id="rId1570" Type="http://schemas.openxmlformats.org/officeDocument/2006/relationships/customXml" Target="../ink/ink2194.xml"/><Relationship Id="rId1668" Type="http://schemas.openxmlformats.org/officeDocument/2006/relationships/customXml" Target="../ink/ink2244.xml"/><Relationship Id="rId800" Type="http://schemas.openxmlformats.org/officeDocument/2006/relationships/image" Target="../media/image2218.png"/><Relationship Id="rId1223" Type="http://schemas.openxmlformats.org/officeDocument/2006/relationships/customXml" Target="../ink/ink1995.xml"/><Relationship Id="rId1430" Type="http://schemas.openxmlformats.org/officeDocument/2006/relationships/customXml" Target="../ink/ink2105.xml"/><Relationship Id="rId1528" Type="http://schemas.openxmlformats.org/officeDocument/2006/relationships/customXml" Target="../ink/ink2173.xml"/><Relationship Id="rId1735" Type="http://schemas.openxmlformats.org/officeDocument/2006/relationships/image" Target="../media/image2678.png"/><Relationship Id="rId27" Type="http://schemas.openxmlformats.org/officeDocument/2006/relationships/customXml" Target="../ink/ink1387.xml"/><Relationship Id="rId1802" Type="http://schemas.openxmlformats.org/officeDocument/2006/relationships/customXml" Target="../ink/ink2311.xml"/><Relationship Id="rId176" Type="http://schemas.openxmlformats.org/officeDocument/2006/relationships/image" Target="../media/image1877.png"/><Relationship Id="rId383" Type="http://schemas.openxmlformats.org/officeDocument/2006/relationships/image" Target="../media/image1991.png"/><Relationship Id="rId590" Type="http://schemas.openxmlformats.org/officeDocument/2006/relationships/customXml" Target="../ink/ink1674.xml"/><Relationship Id="rId243" Type="http://schemas.openxmlformats.org/officeDocument/2006/relationships/customXml" Target="../ink/ink1498.xml"/><Relationship Id="rId450" Type="http://schemas.openxmlformats.org/officeDocument/2006/relationships/image" Target="../media/image2026.png"/><Relationship Id="rId688" Type="http://schemas.openxmlformats.org/officeDocument/2006/relationships/image" Target="../media/image2157.png"/><Relationship Id="rId895" Type="http://schemas.openxmlformats.org/officeDocument/2006/relationships/customXml" Target="../ink/ink1829.xml"/><Relationship Id="rId1080" Type="http://schemas.openxmlformats.org/officeDocument/2006/relationships/customXml" Target="../ink/ink1923.xml"/><Relationship Id="rId103" Type="http://schemas.openxmlformats.org/officeDocument/2006/relationships/customXml" Target="../ink/ink1425.xml"/><Relationship Id="rId310" Type="http://schemas.openxmlformats.org/officeDocument/2006/relationships/customXml" Target="../ink/ink1532.xml"/><Relationship Id="rId548" Type="http://schemas.openxmlformats.org/officeDocument/2006/relationships/customXml" Target="../ink/ink1653.xml"/><Relationship Id="rId755" Type="http://schemas.openxmlformats.org/officeDocument/2006/relationships/customXml" Target="../ink/ink1758.xml"/><Relationship Id="rId962" Type="http://schemas.openxmlformats.org/officeDocument/2006/relationships/customXml" Target="../ink/ink1863.xml"/><Relationship Id="rId1178" Type="http://schemas.openxmlformats.org/officeDocument/2006/relationships/image" Target="../media/image2424.png"/><Relationship Id="rId1385" Type="http://schemas.openxmlformats.org/officeDocument/2006/relationships/image" Target="../media/image2528.png"/><Relationship Id="rId1592" Type="http://schemas.openxmlformats.org/officeDocument/2006/relationships/customXml" Target="../ink/ink2205.xml"/><Relationship Id="rId91" Type="http://schemas.openxmlformats.org/officeDocument/2006/relationships/customXml" Target="../ink/ink1419.xml"/><Relationship Id="rId408" Type="http://schemas.openxmlformats.org/officeDocument/2006/relationships/image" Target="../media/image2004.png"/><Relationship Id="rId615" Type="http://schemas.openxmlformats.org/officeDocument/2006/relationships/customXml" Target="../ink/ink1687.xml"/><Relationship Id="rId822" Type="http://schemas.openxmlformats.org/officeDocument/2006/relationships/image" Target="../media/image2231.png"/><Relationship Id="rId1038" Type="http://schemas.openxmlformats.org/officeDocument/2006/relationships/image" Target="../media/image2347.png"/><Relationship Id="rId1245" Type="http://schemas.openxmlformats.org/officeDocument/2006/relationships/customXml" Target="../ink/ink2006.xml"/><Relationship Id="rId1452" Type="http://schemas.openxmlformats.org/officeDocument/2006/relationships/customXml" Target="../ink/ink2120.xml"/><Relationship Id="rId1105" Type="http://schemas.openxmlformats.org/officeDocument/2006/relationships/image" Target="../media/image2384.png"/><Relationship Id="rId1312" Type="http://schemas.openxmlformats.org/officeDocument/2006/relationships/customXml" Target="../ink/ink2040.xml"/><Relationship Id="rId1757" Type="http://schemas.openxmlformats.org/officeDocument/2006/relationships/image" Target="../media/image2689.png"/><Relationship Id="rId49" Type="http://schemas.openxmlformats.org/officeDocument/2006/relationships/customXml" Target="../ink/ink1398.xml"/><Relationship Id="rId1617" Type="http://schemas.openxmlformats.org/officeDocument/2006/relationships/image" Target="../media/image2620.png"/><Relationship Id="rId1824" Type="http://schemas.openxmlformats.org/officeDocument/2006/relationships/customXml" Target="../ink/ink2322.xml"/><Relationship Id="rId198" Type="http://schemas.openxmlformats.org/officeDocument/2006/relationships/image" Target="../media/image1889.png"/><Relationship Id="rId265" Type="http://schemas.openxmlformats.org/officeDocument/2006/relationships/customXml" Target="../ink/ink1509.xml"/><Relationship Id="rId472" Type="http://schemas.openxmlformats.org/officeDocument/2006/relationships/customXml" Target="../ink/ink1615.xml"/><Relationship Id="rId125" Type="http://schemas.openxmlformats.org/officeDocument/2006/relationships/customXml" Target="../ink/ink1438.xml"/><Relationship Id="rId332" Type="http://schemas.openxmlformats.org/officeDocument/2006/relationships/customXml" Target="../ink/ink1543.xml"/><Relationship Id="rId777" Type="http://schemas.openxmlformats.org/officeDocument/2006/relationships/customXml" Target="../ink/ink1769.xml"/><Relationship Id="rId984" Type="http://schemas.openxmlformats.org/officeDocument/2006/relationships/customXml" Target="../ink/ink1874.xml"/><Relationship Id="rId637" Type="http://schemas.openxmlformats.org/officeDocument/2006/relationships/customXml" Target="../ink/ink1698.xml"/><Relationship Id="rId844" Type="http://schemas.openxmlformats.org/officeDocument/2006/relationships/image" Target="../media/image2243.png"/><Relationship Id="rId1267" Type="http://schemas.openxmlformats.org/officeDocument/2006/relationships/image" Target="../media/image2470.png"/><Relationship Id="rId1474" Type="http://schemas.openxmlformats.org/officeDocument/2006/relationships/customXml" Target="../ink/ink2137.xml"/><Relationship Id="rId1681" Type="http://schemas.openxmlformats.org/officeDocument/2006/relationships/image" Target="../media/image2651.png"/><Relationship Id="rId704" Type="http://schemas.openxmlformats.org/officeDocument/2006/relationships/customXml" Target="../ink/ink1732.xml"/><Relationship Id="rId911" Type="http://schemas.openxmlformats.org/officeDocument/2006/relationships/customXml" Target="../ink/ink1837.xml"/><Relationship Id="rId1127" Type="http://schemas.openxmlformats.org/officeDocument/2006/relationships/image" Target="../media/image2396.png"/><Relationship Id="rId1334" Type="http://schemas.openxmlformats.org/officeDocument/2006/relationships/customXml" Target="../ink/ink2051.xml"/><Relationship Id="rId1541" Type="http://schemas.openxmlformats.org/officeDocument/2006/relationships/image" Target="../media/image2582.png"/><Relationship Id="rId1779" Type="http://schemas.openxmlformats.org/officeDocument/2006/relationships/image" Target="../media/image2700.png"/><Relationship Id="rId40" Type="http://schemas.openxmlformats.org/officeDocument/2006/relationships/image" Target="../media/image1805.png"/><Relationship Id="rId1401" Type="http://schemas.openxmlformats.org/officeDocument/2006/relationships/image" Target="../media/image2536.png"/><Relationship Id="rId1639" Type="http://schemas.openxmlformats.org/officeDocument/2006/relationships/customXml" Target="../ink/ink2229.xml"/><Relationship Id="rId1846" Type="http://schemas.openxmlformats.org/officeDocument/2006/relationships/customXml" Target="../ink/ink2333.xml"/><Relationship Id="rId1706" Type="http://schemas.openxmlformats.org/officeDocument/2006/relationships/customXml" Target="../ink/ink2263.xml"/><Relationship Id="rId287" Type="http://schemas.openxmlformats.org/officeDocument/2006/relationships/image" Target="../media/image1937.png"/><Relationship Id="rId494" Type="http://schemas.openxmlformats.org/officeDocument/2006/relationships/customXml" Target="../ink/ink1626.xml"/><Relationship Id="rId147" Type="http://schemas.openxmlformats.org/officeDocument/2006/relationships/customXml" Target="../ink/ink1449.xml"/><Relationship Id="rId354" Type="http://schemas.openxmlformats.org/officeDocument/2006/relationships/customXml" Target="../ink/ink1554.xml"/><Relationship Id="rId799" Type="http://schemas.openxmlformats.org/officeDocument/2006/relationships/customXml" Target="../ink/ink1780.xml"/><Relationship Id="rId1191" Type="http://schemas.openxmlformats.org/officeDocument/2006/relationships/customXml" Target="../ink/ink1979.xml"/><Relationship Id="rId561" Type="http://schemas.openxmlformats.org/officeDocument/2006/relationships/image" Target="../media/image2087.png"/><Relationship Id="rId659" Type="http://schemas.openxmlformats.org/officeDocument/2006/relationships/customXml" Target="../ink/ink1709.xml"/><Relationship Id="rId866" Type="http://schemas.openxmlformats.org/officeDocument/2006/relationships/image" Target="../media/image2255.png"/><Relationship Id="rId1289" Type="http://schemas.openxmlformats.org/officeDocument/2006/relationships/image" Target="../media/image2481.png"/><Relationship Id="rId1496" Type="http://schemas.openxmlformats.org/officeDocument/2006/relationships/customXml" Target="../ink/ink2150.xml"/><Relationship Id="rId214" Type="http://schemas.openxmlformats.org/officeDocument/2006/relationships/image" Target="../media/image1898.png"/><Relationship Id="rId421" Type="http://schemas.openxmlformats.org/officeDocument/2006/relationships/image" Target="../media/image2011.png"/><Relationship Id="rId519" Type="http://schemas.openxmlformats.org/officeDocument/2006/relationships/image" Target="../media/image2064.png"/><Relationship Id="rId1051" Type="http://schemas.openxmlformats.org/officeDocument/2006/relationships/customXml" Target="../ink/ink1908.xml"/><Relationship Id="rId1149" Type="http://schemas.openxmlformats.org/officeDocument/2006/relationships/customXml" Target="../ink/ink1958.xml"/><Relationship Id="rId1356" Type="http://schemas.openxmlformats.org/officeDocument/2006/relationships/customXml" Target="../ink/ink2062.xml"/><Relationship Id="rId726" Type="http://schemas.openxmlformats.org/officeDocument/2006/relationships/customXml" Target="../ink/ink1743.xml"/><Relationship Id="rId933" Type="http://schemas.openxmlformats.org/officeDocument/2006/relationships/customXml" Target="../ink/ink1848.xml"/><Relationship Id="rId1009" Type="http://schemas.openxmlformats.org/officeDocument/2006/relationships/customXml" Target="../ink/ink1887.xml"/><Relationship Id="rId1563" Type="http://schemas.openxmlformats.org/officeDocument/2006/relationships/image" Target="../media/image2593.png"/><Relationship Id="rId1770" Type="http://schemas.openxmlformats.org/officeDocument/2006/relationships/customXml" Target="../ink/ink2295.xml"/><Relationship Id="rId62" Type="http://schemas.openxmlformats.org/officeDocument/2006/relationships/image" Target="../media/image1817.png"/><Relationship Id="rId1216" Type="http://schemas.openxmlformats.org/officeDocument/2006/relationships/image" Target="../media/image2445.png"/><Relationship Id="rId1423" Type="http://schemas.openxmlformats.org/officeDocument/2006/relationships/customXml" Target="../ink/ink2098.xml"/><Relationship Id="rId1630" Type="http://schemas.openxmlformats.org/officeDocument/2006/relationships/image" Target="../media/image2626.png"/><Relationship Id="rId1728" Type="http://schemas.openxmlformats.org/officeDocument/2006/relationships/customXml" Target="../ink/ink2274.xml"/><Relationship Id="rId169" Type="http://schemas.openxmlformats.org/officeDocument/2006/relationships/customXml" Target="../ink/ink1460.xml"/><Relationship Id="rId376" Type="http://schemas.openxmlformats.org/officeDocument/2006/relationships/customXml" Target="../ink/ink1565.xml"/><Relationship Id="rId583" Type="http://schemas.openxmlformats.org/officeDocument/2006/relationships/image" Target="../media/image2099.png"/><Relationship Id="rId790" Type="http://schemas.openxmlformats.org/officeDocument/2006/relationships/image" Target="../media/image2213.png"/><Relationship Id="rId4" Type="http://schemas.openxmlformats.org/officeDocument/2006/relationships/image" Target="../media/image1785.png"/><Relationship Id="rId236" Type="http://schemas.openxmlformats.org/officeDocument/2006/relationships/image" Target="../media/image1911.png"/><Relationship Id="rId443" Type="http://schemas.openxmlformats.org/officeDocument/2006/relationships/customXml" Target="../ink/ink1600.xml"/><Relationship Id="rId650" Type="http://schemas.openxmlformats.org/officeDocument/2006/relationships/image" Target="../media/image2136.png"/><Relationship Id="rId888" Type="http://schemas.openxmlformats.org/officeDocument/2006/relationships/customXml" Target="../ink/ink1825.xml"/><Relationship Id="rId1073" Type="http://schemas.openxmlformats.org/officeDocument/2006/relationships/image" Target="../media/image2366.png"/><Relationship Id="rId1280" Type="http://schemas.openxmlformats.org/officeDocument/2006/relationships/customXml" Target="../ink/ink2024.xml"/><Relationship Id="rId303" Type="http://schemas.openxmlformats.org/officeDocument/2006/relationships/image" Target="../media/image1946.png"/><Relationship Id="rId748" Type="http://schemas.openxmlformats.org/officeDocument/2006/relationships/image" Target="../media/image2189.png"/><Relationship Id="rId955" Type="http://schemas.openxmlformats.org/officeDocument/2006/relationships/customXml" Target="../ink/ink1859.xml"/><Relationship Id="rId1140" Type="http://schemas.openxmlformats.org/officeDocument/2006/relationships/customXml" Target="../ink/ink1953.xml"/><Relationship Id="rId1378" Type="http://schemas.openxmlformats.org/officeDocument/2006/relationships/image" Target="../media/image2525.png"/><Relationship Id="rId1585" Type="http://schemas.openxmlformats.org/officeDocument/2006/relationships/image" Target="../media/image2604.png"/><Relationship Id="rId1792" Type="http://schemas.openxmlformats.org/officeDocument/2006/relationships/customXml" Target="../ink/ink2306.xml"/><Relationship Id="rId84" Type="http://schemas.openxmlformats.org/officeDocument/2006/relationships/image" Target="../media/image1829.png"/><Relationship Id="rId510" Type="http://schemas.openxmlformats.org/officeDocument/2006/relationships/customXml" Target="../ink/ink1634.xml"/><Relationship Id="rId608" Type="http://schemas.openxmlformats.org/officeDocument/2006/relationships/image" Target="../media/image2113.png"/><Relationship Id="rId815" Type="http://schemas.openxmlformats.org/officeDocument/2006/relationships/customXml" Target="../ink/ink1788.xml"/><Relationship Id="rId1238" Type="http://schemas.openxmlformats.org/officeDocument/2006/relationships/image" Target="../media/image2456.png"/><Relationship Id="rId1445" Type="http://schemas.openxmlformats.org/officeDocument/2006/relationships/image" Target="../media/image2549.png"/><Relationship Id="rId1652" Type="http://schemas.openxmlformats.org/officeDocument/2006/relationships/customXml" Target="../ink/ink2236.xml"/><Relationship Id="rId1000" Type="http://schemas.openxmlformats.org/officeDocument/2006/relationships/image" Target="../media/image2327.png"/><Relationship Id="rId1305" Type="http://schemas.openxmlformats.org/officeDocument/2006/relationships/image" Target="../media/image2489.png"/><Relationship Id="rId1512" Type="http://schemas.openxmlformats.org/officeDocument/2006/relationships/customXml" Target="../ink/ink2164.xml"/><Relationship Id="rId1817" Type="http://schemas.openxmlformats.org/officeDocument/2006/relationships/image" Target="../media/image2719.png"/><Relationship Id="rId11" Type="http://schemas.openxmlformats.org/officeDocument/2006/relationships/customXml" Target="../ink/ink1379.xml"/><Relationship Id="rId398" Type="http://schemas.openxmlformats.org/officeDocument/2006/relationships/image" Target="../media/image1998.png"/><Relationship Id="rId160" Type="http://schemas.openxmlformats.org/officeDocument/2006/relationships/image" Target="../media/image1868.png"/><Relationship Id="rId258" Type="http://schemas.openxmlformats.org/officeDocument/2006/relationships/image" Target="../media/image1922.png"/><Relationship Id="rId465" Type="http://schemas.openxmlformats.org/officeDocument/2006/relationships/customXml" Target="../ink/ink1611.xml"/><Relationship Id="rId672" Type="http://schemas.openxmlformats.org/officeDocument/2006/relationships/image" Target="../media/image2148.png"/><Relationship Id="rId1095" Type="http://schemas.openxmlformats.org/officeDocument/2006/relationships/image" Target="../media/image2378.png"/><Relationship Id="rId118" Type="http://schemas.openxmlformats.org/officeDocument/2006/relationships/image" Target="../media/image1846.png"/><Relationship Id="rId325" Type="http://schemas.openxmlformats.org/officeDocument/2006/relationships/image" Target="../media/image1958.png"/><Relationship Id="rId532" Type="http://schemas.openxmlformats.org/officeDocument/2006/relationships/customXml" Target="../ink/ink1645.xml"/><Relationship Id="rId977" Type="http://schemas.openxmlformats.org/officeDocument/2006/relationships/image" Target="../media/image2315.png"/><Relationship Id="rId1162" Type="http://schemas.openxmlformats.org/officeDocument/2006/relationships/image" Target="../media/image2415.png"/><Relationship Id="rId837" Type="http://schemas.openxmlformats.org/officeDocument/2006/relationships/customXml" Target="../ink/ink1799.xml"/><Relationship Id="rId1022" Type="http://schemas.openxmlformats.org/officeDocument/2006/relationships/image" Target="../media/image1541.png"/><Relationship Id="rId1467" Type="http://schemas.openxmlformats.org/officeDocument/2006/relationships/customXml" Target="../ink/ink2133.xml"/><Relationship Id="rId1674" Type="http://schemas.openxmlformats.org/officeDocument/2006/relationships/customXml" Target="../ink/ink2247.xml"/><Relationship Id="rId904" Type="http://schemas.openxmlformats.org/officeDocument/2006/relationships/image" Target="../media/image2275.png"/><Relationship Id="rId1327" Type="http://schemas.openxmlformats.org/officeDocument/2006/relationships/image" Target="../media/image2500.png"/><Relationship Id="rId1534" Type="http://schemas.openxmlformats.org/officeDocument/2006/relationships/customXml" Target="../ink/ink2176.xml"/><Relationship Id="rId1741" Type="http://schemas.openxmlformats.org/officeDocument/2006/relationships/image" Target="../media/image2681.png"/><Relationship Id="rId33" Type="http://schemas.openxmlformats.org/officeDocument/2006/relationships/customXml" Target="../ink/ink1390.xml"/><Relationship Id="rId1601" Type="http://schemas.openxmlformats.org/officeDocument/2006/relationships/image" Target="../media/image2612.png"/><Relationship Id="rId1839" Type="http://schemas.openxmlformats.org/officeDocument/2006/relationships/image" Target="../media/image2730.png"/><Relationship Id="rId182" Type="http://schemas.openxmlformats.org/officeDocument/2006/relationships/image" Target="../media/image1881.png"/><Relationship Id="rId487" Type="http://schemas.openxmlformats.org/officeDocument/2006/relationships/image" Target="../media/image2046.png"/><Relationship Id="rId694" Type="http://schemas.openxmlformats.org/officeDocument/2006/relationships/image" Target="../media/image2161.png"/><Relationship Id="rId347" Type="http://schemas.openxmlformats.org/officeDocument/2006/relationships/image" Target="../media/image1971.png"/><Relationship Id="rId999" Type="http://schemas.openxmlformats.org/officeDocument/2006/relationships/customXml" Target="../ink/ink1882.xml"/><Relationship Id="rId1184" Type="http://schemas.openxmlformats.org/officeDocument/2006/relationships/image" Target="../media/image2427.png"/><Relationship Id="rId554" Type="http://schemas.openxmlformats.org/officeDocument/2006/relationships/customXml" Target="../ink/ink1656.xml"/><Relationship Id="rId761" Type="http://schemas.openxmlformats.org/officeDocument/2006/relationships/customXml" Target="../ink/ink1761.xml"/><Relationship Id="rId859" Type="http://schemas.openxmlformats.org/officeDocument/2006/relationships/customXml" Target="../ink/ink1810.xml"/><Relationship Id="rId1391" Type="http://schemas.openxmlformats.org/officeDocument/2006/relationships/image" Target="../media/image2531.png"/><Relationship Id="rId1489" Type="http://schemas.openxmlformats.org/officeDocument/2006/relationships/image" Target="../media/image2564.png"/><Relationship Id="rId1696" Type="http://schemas.openxmlformats.org/officeDocument/2006/relationships/customXml" Target="../ink/ink2258.xml"/><Relationship Id="rId193" Type="http://schemas.openxmlformats.org/officeDocument/2006/relationships/customXml" Target="../ink/ink1472.xml"/><Relationship Id="rId207" Type="http://schemas.openxmlformats.org/officeDocument/2006/relationships/customXml" Target="../ink/ink1479.xml"/><Relationship Id="rId414" Type="http://schemas.openxmlformats.org/officeDocument/2006/relationships/image" Target="../media/image2007.png"/><Relationship Id="rId498" Type="http://schemas.openxmlformats.org/officeDocument/2006/relationships/customXml" Target="../ink/ink1628.xml"/><Relationship Id="rId621" Type="http://schemas.openxmlformats.org/officeDocument/2006/relationships/customXml" Target="../ink/ink1690.xml"/><Relationship Id="rId1044" Type="http://schemas.openxmlformats.org/officeDocument/2006/relationships/image" Target="../media/image2351.png"/><Relationship Id="rId1251" Type="http://schemas.openxmlformats.org/officeDocument/2006/relationships/image" Target="../media/image2462.png"/><Relationship Id="rId1349" Type="http://schemas.openxmlformats.org/officeDocument/2006/relationships/image" Target="../media/image2511.png"/><Relationship Id="rId260" Type="http://schemas.openxmlformats.org/officeDocument/2006/relationships/image" Target="../media/image1923.png"/><Relationship Id="rId719" Type="http://schemas.openxmlformats.org/officeDocument/2006/relationships/image" Target="../media/image2174.png"/><Relationship Id="rId926" Type="http://schemas.openxmlformats.org/officeDocument/2006/relationships/image" Target="../media/image2287.png"/><Relationship Id="rId1111" Type="http://schemas.openxmlformats.org/officeDocument/2006/relationships/image" Target="../media/image2387.png"/><Relationship Id="rId1556" Type="http://schemas.openxmlformats.org/officeDocument/2006/relationships/customXml" Target="../ink/ink2187.xml"/><Relationship Id="rId1763" Type="http://schemas.openxmlformats.org/officeDocument/2006/relationships/image" Target="../media/image2692.png"/><Relationship Id="rId55" Type="http://schemas.openxmlformats.org/officeDocument/2006/relationships/customXml" Target="../ink/ink1401.xml"/><Relationship Id="rId120" Type="http://schemas.openxmlformats.org/officeDocument/2006/relationships/customXml" Target="../ink/ink1435.xml"/><Relationship Id="rId358" Type="http://schemas.openxmlformats.org/officeDocument/2006/relationships/customXml" Target="../ink/ink1556.xml"/><Relationship Id="rId565" Type="http://schemas.openxmlformats.org/officeDocument/2006/relationships/image" Target="../media/image2089.png"/><Relationship Id="rId772" Type="http://schemas.openxmlformats.org/officeDocument/2006/relationships/image" Target="../media/image2203.png"/><Relationship Id="rId1195" Type="http://schemas.openxmlformats.org/officeDocument/2006/relationships/customXml" Target="../ink/ink1981.xml"/><Relationship Id="rId1209" Type="http://schemas.openxmlformats.org/officeDocument/2006/relationships/customXml" Target="../ink/ink1988.xml"/><Relationship Id="rId1416" Type="http://schemas.openxmlformats.org/officeDocument/2006/relationships/customXml" Target="../ink/ink2093.xml"/><Relationship Id="rId1623" Type="http://schemas.openxmlformats.org/officeDocument/2006/relationships/image" Target="../media/image2623.png"/><Relationship Id="rId1830" Type="http://schemas.openxmlformats.org/officeDocument/2006/relationships/customXml" Target="../ink/ink2325.xml"/><Relationship Id="rId218" Type="http://schemas.openxmlformats.org/officeDocument/2006/relationships/image" Target="../media/image1901.png"/><Relationship Id="rId425" Type="http://schemas.openxmlformats.org/officeDocument/2006/relationships/image" Target="../media/image2013.png"/><Relationship Id="rId632" Type="http://schemas.openxmlformats.org/officeDocument/2006/relationships/image" Target="../media/image2126.png"/><Relationship Id="rId1055" Type="http://schemas.openxmlformats.org/officeDocument/2006/relationships/customXml" Target="../ink/ink1910.xml"/><Relationship Id="rId1262" Type="http://schemas.openxmlformats.org/officeDocument/2006/relationships/customXml" Target="../ink/ink2015.xml"/><Relationship Id="rId271" Type="http://schemas.openxmlformats.org/officeDocument/2006/relationships/customXml" Target="../ink/ink1512.xml"/><Relationship Id="rId937" Type="http://schemas.openxmlformats.org/officeDocument/2006/relationships/customXml" Target="../ink/ink1850.xml"/><Relationship Id="rId1122" Type="http://schemas.openxmlformats.org/officeDocument/2006/relationships/customXml" Target="../ink/ink1944.xml"/><Relationship Id="rId1567" Type="http://schemas.openxmlformats.org/officeDocument/2006/relationships/image" Target="../media/image2595.png"/><Relationship Id="rId1774" Type="http://schemas.openxmlformats.org/officeDocument/2006/relationships/customXml" Target="../ink/ink2297.xml"/><Relationship Id="rId66" Type="http://schemas.openxmlformats.org/officeDocument/2006/relationships/image" Target="../media/image1819.png"/><Relationship Id="rId131" Type="http://schemas.openxmlformats.org/officeDocument/2006/relationships/customXml" Target="../ink/ink1441.xml"/><Relationship Id="rId369" Type="http://schemas.openxmlformats.org/officeDocument/2006/relationships/image" Target="../media/image1983.png"/><Relationship Id="rId576" Type="http://schemas.openxmlformats.org/officeDocument/2006/relationships/customXml" Target="../ink/ink1667.xml"/><Relationship Id="rId783" Type="http://schemas.openxmlformats.org/officeDocument/2006/relationships/customXml" Target="../ink/ink1772.xml"/><Relationship Id="rId990" Type="http://schemas.openxmlformats.org/officeDocument/2006/relationships/image" Target="../media/image2322.png"/><Relationship Id="rId1427" Type="http://schemas.openxmlformats.org/officeDocument/2006/relationships/customXml" Target="../ink/ink2102.xml"/><Relationship Id="rId1634" Type="http://schemas.openxmlformats.org/officeDocument/2006/relationships/image" Target="../media/image2628.png"/><Relationship Id="rId1841" Type="http://schemas.openxmlformats.org/officeDocument/2006/relationships/image" Target="../media/image2731.png"/><Relationship Id="rId229" Type="http://schemas.openxmlformats.org/officeDocument/2006/relationships/customXml" Target="../ink/ink1490.xml"/><Relationship Id="rId436" Type="http://schemas.openxmlformats.org/officeDocument/2006/relationships/image" Target="../media/image2018.png"/><Relationship Id="rId643" Type="http://schemas.openxmlformats.org/officeDocument/2006/relationships/customXml" Target="../ink/ink1701.xml"/><Relationship Id="rId1066" Type="http://schemas.openxmlformats.org/officeDocument/2006/relationships/customXml" Target="../ink/ink1916.xml"/><Relationship Id="rId1273" Type="http://schemas.openxmlformats.org/officeDocument/2006/relationships/image" Target="../media/image2473.png"/><Relationship Id="rId1480" Type="http://schemas.openxmlformats.org/officeDocument/2006/relationships/customXml" Target="../ink/ink2140.xml"/><Relationship Id="rId850" Type="http://schemas.openxmlformats.org/officeDocument/2006/relationships/image" Target="../media/image2246.png"/><Relationship Id="rId948" Type="http://schemas.openxmlformats.org/officeDocument/2006/relationships/image" Target="../media/image2299.png"/><Relationship Id="rId1133" Type="http://schemas.openxmlformats.org/officeDocument/2006/relationships/image" Target="../media/image2399.png"/><Relationship Id="rId1578" Type="http://schemas.openxmlformats.org/officeDocument/2006/relationships/customXml" Target="../ink/ink2198.xml"/><Relationship Id="rId1701" Type="http://schemas.openxmlformats.org/officeDocument/2006/relationships/image" Target="../media/image2661.png"/><Relationship Id="rId1785" Type="http://schemas.openxmlformats.org/officeDocument/2006/relationships/image" Target="../media/image2703.png"/><Relationship Id="rId77" Type="http://schemas.openxmlformats.org/officeDocument/2006/relationships/customXml" Target="../ink/ink1412.xml"/><Relationship Id="rId282" Type="http://schemas.openxmlformats.org/officeDocument/2006/relationships/customXml" Target="../ink/ink1518.xml"/><Relationship Id="rId503" Type="http://schemas.openxmlformats.org/officeDocument/2006/relationships/image" Target="../media/image2055.png"/><Relationship Id="rId587" Type="http://schemas.openxmlformats.org/officeDocument/2006/relationships/image" Target="../media/image2102.png"/><Relationship Id="rId710" Type="http://schemas.openxmlformats.org/officeDocument/2006/relationships/customXml" Target="../ink/ink1735.xml"/><Relationship Id="rId808" Type="http://schemas.openxmlformats.org/officeDocument/2006/relationships/image" Target="../media/image2223.png"/><Relationship Id="rId1340" Type="http://schemas.openxmlformats.org/officeDocument/2006/relationships/customXml" Target="../ink/ink2054.xml"/><Relationship Id="rId1438" Type="http://schemas.openxmlformats.org/officeDocument/2006/relationships/customXml" Target="../ink/ink2112.xml"/><Relationship Id="rId1645" Type="http://schemas.openxmlformats.org/officeDocument/2006/relationships/image" Target="../media/image2633.png"/><Relationship Id="rId8" Type="http://schemas.openxmlformats.org/officeDocument/2006/relationships/image" Target="../media/image1787.png"/><Relationship Id="rId142" Type="http://schemas.openxmlformats.org/officeDocument/2006/relationships/image" Target="../media/image1858.png"/><Relationship Id="rId447" Type="http://schemas.openxmlformats.org/officeDocument/2006/relationships/customXml" Target="../ink/ink1602.xml"/><Relationship Id="rId794" Type="http://schemas.openxmlformats.org/officeDocument/2006/relationships/image" Target="../media/image2215.png"/><Relationship Id="rId1077" Type="http://schemas.openxmlformats.org/officeDocument/2006/relationships/image" Target="../media/image2368.png"/><Relationship Id="rId1200" Type="http://schemas.openxmlformats.org/officeDocument/2006/relationships/image" Target="../media/image2436.png"/><Relationship Id="rId654" Type="http://schemas.openxmlformats.org/officeDocument/2006/relationships/image" Target="../media/image2138.png"/><Relationship Id="rId861" Type="http://schemas.openxmlformats.org/officeDocument/2006/relationships/customXml" Target="../ink/ink1811.xml"/><Relationship Id="rId959" Type="http://schemas.openxmlformats.org/officeDocument/2006/relationships/image" Target="../media/image2305.png"/><Relationship Id="rId1284" Type="http://schemas.openxmlformats.org/officeDocument/2006/relationships/customXml" Target="../ink/ink2026.xml"/><Relationship Id="rId1491" Type="http://schemas.openxmlformats.org/officeDocument/2006/relationships/image" Target="../media/image2565.png"/><Relationship Id="rId1505" Type="http://schemas.openxmlformats.org/officeDocument/2006/relationships/customXml" Target="../ink/ink2157.xml"/><Relationship Id="rId1589" Type="http://schemas.openxmlformats.org/officeDocument/2006/relationships/image" Target="../media/image2606.png"/><Relationship Id="rId1712" Type="http://schemas.openxmlformats.org/officeDocument/2006/relationships/customXml" Target="../ink/ink2266.xml"/><Relationship Id="rId293" Type="http://schemas.openxmlformats.org/officeDocument/2006/relationships/image" Target="../media/image1941.png"/><Relationship Id="rId307" Type="http://schemas.openxmlformats.org/officeDocument/2006/relationships/image" Target="../media/image1948.png"/><Relationship Id="rId514" Type="http://schemas.openxmlformats.org/officeDocument/2006/relationships/customXml" Target="../ink/ink1636.xml"/><Relationship Id="rId721" Type="http://schemas.openxmlformats.org/officeDocument/2006/relationships/image" Target="../media/image2175.png"/><Relationship Id="rId1144" Type="http://schemas.openxmlformats.org/officeDocument/2006/relationships/image" Target="../media/image2405.png"/><Relationship Id="rId1351" Type="http://schemas.openxmlformats.org/officeDocument/2006/relationships/image" Target="../media/image2512.png"/><Relationship Id="rId1449" Type="http://schemas.openxmlformats.org/officeDocument/2006/relationships/image" Target="../media/image2551.png"/><Relationship Id="rId1796" Type="http://schemas.openxmlformats.org/officeDocument/2006/relationships/customXml" Target="../ink/ink2308.xml"/><Relationship Id="rId88" Type="http://schemas.openxmlformats.org/officeDocument/2006/relationships/image" Target="../media/image1832.png"/><Relationship Id="rId153" Type="http://schemas.openxmlformats.org/officeDocument/2006/relationships/customXml" Target="../ink/ink1452.xml"/><Relationship Id="rId360" Type="http://schemas.openxmlformats.org/officeDocument/2006/relationships/customXml" Target="../ink/ink1557.xml"/><Relationship Id="rId598" Type="http://schemas.openxmlformats.org/officeDocument/2006/relationships/customXml" Target="../ink/ink1678.xml"/><Relationship Id="rId819" Type="http://schemas.openxmlformats.org/officeDocument/2006/relationships/customXml" Target="../ink/ink1790.xml"/><Relationship Id="rId1004" Type="http://schemas.openxmlformats.org/officeDocument/2006/relationships/image" Target="../media/image2329.png"/><Relationship Id="rId1211" Type="http://schemas.openxmlformats.org/officeDocument/2006/relationships/customXml" Target="../ink/ink1989.xml"/><Relationship Id="rId1656" Type="http://schemas.openxmlformats.org/officeDocument/2006/relationships/customXml" Target="../ink/ink2238.xml"/><Relationship Id="rId220" Type="http://schemas.openxmlformats.org/officeDocument/2006/relationships/image" Target="../media/image1902.png"/><Relationship Id="rId458" Type="http://schemas.openxmlformats.org/officeDocument/2006/relationships/image" Target="../media/image2031.png"/><Relationship Id="rId665" Type="http://schemas.openxmlformats.org/officeDocument/2006/relationships/customXml" Target="../ink/ink1712.xml"/><Relationship Id="rId872" Type="http://schemas.openxmlformats.org/officeDocument/2006/relationships/image" Target="../media/image2258.png"/><Relationship Id="rId1088" Type="http://schemas.openxmlformats.org/officeDocument/2006/relationships/customXml" Target="../ink/ink1927.xml"/><Relationship Id="rId1295" Type="http://schemas.openxmlformats.org/officeDocument/2006/relationships/image" Target="../media/image2484.png"/><Relationship Id="rId1309" Type="http://schemas.openxmlformats.org/officeDocument/2006/relationships/image" Target="../media/image2491.png"/><Relationship Id="rId1516" Type="http://schemas.openxmlformats.org/officeDocument/2006/relationships/image" Target="../media/image2570.png"/><Relationship Id="rId1723" Type="http://schemas.openxmlformats.org/officeDocument/2006/relationships/image" Target="../media/image2672.png"/><Relationship Id="rId15" Type="http://schemas.openxmlformats.org/officeDocument/2006/relationships/customXml" Target="../ink/ink1381.xml"/><Relationship Id="rId318" Type="http://schemas.openxmlformats.org/officeDocument/2006/relationships/customXml" Target="../ink/ink1536.xml"/><Relationship Id="rId525" Type="http://schemas.openxmlformats.org/officeDocument/2006/relationships/image" Target="../media/image2067.png"/><Relationship Id="rId732" Type="http://schemas.openxmlformats.org/officeDocument/2006/relationships/image" Target="../media/image2181.png"/><Relationship Id="rId1155" Type="http://schemas.openxmlformats.org/officeDocument/2006/relationships/customXml" Target="../ink/ink1961.xml"/><Relationship Id="rId1362" Type="http://schemas.openxmlformats.org/officeDocument/2006/relationships/customXml" Target="../ink/ink2065.xml"/><Relationship Id="rId99" Type="http://schemas.openxmlformats.org/officeDocument/2006/relationships/customXml" Target="../ink/ink1423.xml"/><Relationship Id="rId164" Type="http://schemas.openxmlformats.org/officeDocument/2006/relationships/image" Target="../media/image1871.png"/><Relationship Id="rId371" Type="http://schemas.openxmlformats.org/officeDocument/2006/relationships/image" Target="../media/image1984.png"/><Relationship Id="rId1015" Type="http://schemas.openxmlformats.org/officeDocument/2006/relationships/customXml" Target="../ink/ink1890.xml"/><Relationship Id="rId1222" Type="http://schemas.openxmlformats.org/officeDocument/2006/relationships/image" Target="../media/image2448.png"/><Relationship Id="rId1667" Type="http://schemas.openxmlformats.org/officeDocument/2006/relationships/image" Target="../media/image2644.png"/><Relationship Id="rId469" Type="http://schemas.openxmlformats.org/officeDocument/2006/relationships/image" Target="../media/image2036.png"/><Relationship Id="rId676" Type="http://schemas.openxmlformats.org/officeDocument/2006/relationships/image" Target="../media/image2151.png"/><Relationship Id="rId883" Type="http://schemas.openxmlformats.org/officeDocument/2006/relationships/image" Target="../media/image2264.png"/><Relationship Id="rId1099" Type="http://schemas.openxmlformats.org/officeDocument/2006/relationships/image" Target="../media/image2381.png"/><Relationship Id="rId1527" Type="http://schemas.openxmlformats.org/officeDocument/2006/relationships/image" Target="../media/image2575.png"/><Relationship Id="rId1734" Type="http://schemas.openxmlformats.org/officeDocument/2006/relationships/customXml" Target="../ink/ink2277.xml"/><Relationship Id="rId26" Type="http://schemas.openxmlformats.org/officeDocument/2006/relationships/image" Target="../media/image1797.png"/><Relationship Id="rId231" Type="http://schemas.openxmlformats.org/officeDocument/2006/relationships/customXml" Target="../ink/ink1491.xml"/><Relationship Id="rId329" Type="http://schemas.openxmlformats.org/officeDocument/2006/relationships/image" Target="../media/image1961.png"/><Relationship Id="rId536" Type="http://schemas.openxmlformats.org/officeDocument/2006/relationships/customXml" Target="../ink/ink1647.xml"/><Relationship Id="rId1166" Type="http://schemas.openxmlformats.org/officeDocument/2006/relationships/image" Target="../media/image2417.png"/><Relationship Id="rId1373" Type="http://schemas.openxmlformats.org/officeDocument/2006/relationships/image" Target="../media/image2523.png"/><Relationship Id="rId175" Type="http://schemas.openxmlformats.org/officeDocument/2006/relationships/customXml" Target="../ink/ink1463.xml"/><Relationship Id="rId743" Type="http://schemas.openxmlformats.org/officeDocument/2006/relationships/customXml" Target="../ink/ink1752.xml"/><Relationship Id="rId950" Type="http://schemas.openxmlformats.org/officeDocument/2006/relationships/image" Target="../media/image2301.png"/><Relationship Id="rId1026" Type="http://schemas.openxmlformats.org/officeDocument/2006/relationships/image" Target="../media/image2341.png"/><Relationship Id="rId1580" Type="http://schemas.openxmlformats.org/officeDocument/2006/relationships/customXml" Target="../ink/ink2199.xml"/><Relationship Id="rId1678" Type="http://schemas.openxmlformats.org/officeDocument/2006/relationships/customXml" Target="../ink/ink2249.xml"/><Relationship Id="rId1801" Type="http://schemas.openxmlformats.org/officeDocument/2006/relationships/image" Target="../media/image2711.png"/><Relationship Id="rId382" Type="http://schemas.openxmlformats.org/officeDocument/2006/relationships/customXml" Target="../ink/ink1568.xml"/><Relationship Id="rId603" Type="http://schemas.openxmlformats.org/officeDocument/2006/relationships/customXml" Target="../ink/ink1681.xml"/><Relationship Id="rId687" Type="http://schemas.openxmlformats.org/officeDocument/2006/relationships/customXml" Target="../ink/ink1723.xml"/><Relationship Id="rId810" Type="http://schemas.openxmlformats.org/officeDocument/2006/relationships/image" Target="../media/image2224.png"/><Relationship Id="rId908" Type="http://schemas.openxmlformats.org/officeDocument/2006/relationships/image" Target="../media/image2277.png"/><Relationship Id="rId1233" Type="http://schemas.openxmlformats.org/officeDocument/2006/relationships/customXml" Target="../ink/ink2000.xml"/><Relationship Id="rId1440" Type="http://schemas.openxmlformats.org/officeDocument/2006/relationships/customXml" Target="../ink/ink2113.xml"/><Relationship Id="rId1538" Type="http://schemas.openxmlformats.org/officeDocument/2006/relationships/customXml" Target="../ink/ink2178.xml"/><Relationship Id="rId242" Type="http://schemas.openxmlformats.org/officeDocument/2006/relationships/customXml" Target="../ink/ink1497.xml"/><Relationship Id="rId894" Type="http://schemas.openxmlformats.org/officeDocument/2006/relationships/customXml" Target="../ink/ink1828.xml"/><Relationship Id="rId1177" Type="http://schemas.openxmlformats.org/officeDocument/2006/relationships/customXml" Target="../ink/ink1972.xml"/><Relationship Id="rId1300" Type="http://schemas.openxmlformats.org/officeDocument/2006/relationships/customXml" Target="../ink/ink2034.xml"/><Relationship Id="rId1745" Type="http://schemas.openxmlformats.org/officeDocument/2006/relationships/image" Target="../media/image2683.png"/><Relationship Id="rId37" Type="http://schemas.openxmlformats.org/officeDocument/2006/relationships/customXml" Target="../ink/ink1392.xml"/><Relationship Id="rId102" Type="http://schemas.openxmlformats.org/officeDocument/2006/relationships/image" Target="../media/image1838.png"/><Relationship Id="rId547" Type="http://schemas.openxmlformats.org/officeDocument/2006/relationships/image" Target="../media/image2079.png"/><Relationship Id="rId754" Type="http://schemas.openxmlformats.org/officeDocument/2006/relationships/image" Target="../media/image2193.png"/><Relationship Id="rId961" Type="http://schemas.openxmlformats.org/officeDocument/2006/relationships/image" Target="../media/image2306.png"/><Relationship Id="rId1384" Type="http://schemas.openxmlformats.org/officeDocument/2006/relationships/customXml" Target="../ink/ink2077.xml"/><Relationship Id="rId1591" Type="http://schemas.openxmlformats.org/officeDocument/2006/relationships/image" Target="../media/image2607.png"/><Relationship Id="rId1605" Type="http://schemas.openxmlformats.org/officeDocument/2006/relationships/image" Target="../media/image2614.png"/><Relationship Id="rId1689" Type="http://schemas.openxmlformats.org/officeDocument/2006/relationships/image" Target="../media/image2655.png"/><Relationship Id="rId1812" Type="http://schemas.openxmlformats.org/officeDocument/2006/relationships/customXml" Target="../ink/ink2316.xml"/><Relationship Id="rId90" Type="http://schemas.openxmlformats.org/officeDocument/2006/relationships/image" Target="../media/image1833.png"/><Relationship Id="rId186" Type="http://schemas.openxmlformats.org/officeDocument/2006/relationships/image" Target="../media/image1883.png"/><Relationship Id="rId393" Type="http://schemas.openxmlformats.org/officeDocument/2006/relationships/customXml" Target="../ink/ink1574.xml"/><Relationship Id="rId407" Type="http://schemas.openxmlformats.org/officeDocument/2006/relationships/customXml" Target="../ink/ink1581.xml"/><Relationship Id="rId614" Type="http://schemas.openxmlformats.org/officeDocument/2006/relationships/image" Target="../media/image2116.png"/><Relationship Id="rId821" Type="http://schemas.openxmlformats.org/officeDocument/2006/relationships/customXml" Target="../ink/ink1791.xml"/><Relationship Id="rId1037" Type="http://schemas.openxmlformats.org/officeDocument/2006/relationships/customXml" Target="../ink/ink1901.xml"/><Relationship Id="rId1244" Type="http://schemas.openxmlformats.org/officeDocument/2006/relationships/image" Target="../media/image2459.png"/><Relationship Id="rId1451" Type="http://schemas.openxmlformats.org/officeDocument/2006/relationships/image" Target="../media/image2552.png"/><Relationship Id="rId253" Type="http://schemas.openxmlformats.org/officeDocument/2006/relationships/customXml" Target="../ink/ink1503.xml"/><Relationship Id="rId460" Type="http://schemas.openxmlformats.org/officeDocument/2006/relationships/image" Target="../media/image2032.png"/><Relationship Id="rId698" Type="http://schemas.openxmlformats.org/officeDocument/2006/relationships/customXml" Target="../ink/ink1729.xml"/><Relationship Id="rId919" Type="http://schemas.openxmlformats.org/officeDocument/2006/relationships/customXml" Target="../ink/ink1841.xml"/><Relationship Id="rId1090" Type="http://schemas.openxmlformats.org/officeDocument/2006/relationships/customXml" Target="../ink/ink1928.xml"/><Relationship Id="rId1104" Type="http://schemas.openxmlformats.org/officeDocument/2006/relationships/customXml" Target="../ink/ink1935.xml"/><Relationship Id="rId1311" Type="http://schemas.openxmlformats.org/officeDocument/2006/relationships/image" Target="../media/image2492.png"/><Relationship Id="rId1549" Type="http://schemas.openxmlformats.org/officeDocument/2006/relationships/image" Target="../media/image2586.png"/><Relationship Id="rId1756" Type="http://schemas.openxmlformats.org/officeDocument/2006/relationships/customXml" Target="../ink/ink2288.xml"/><Relationship Id="rId48" Type="http://schemas.openxmlformats.org/officeDocument/2006/relationships/image" Target="../media/image1809.png"/><Relationship Id="rId113" Type="http://schemas.openxmlformats.org/officeDocument/2006/relationships/image" Target="../media/image1844.png"/><Relationship Id="rId320" Type="http://schemas.openxmlformats.org/officeDocument/2006/relationships/customXml" Target="../ink/ink1537.xml"/><Relationship Id="rId558" Type="http://schemas.openxmlformats.org/officeDocument/2006/relationships/customXml" Target="../ink/ink1658.xml"/><Relationship Id="rId765" Type="http://schemas.openxmlformats.org/officeDocument/2006/relationships/customXml" Target="../ink/ink1763.xml"/><Relationship Id="rId972" Type="http://schemas.openxmlformats.org/officeDocument/2006/relationships/customXml" Target="../ink/ink1868.xml"/><Relationship Id="rId1188" Type="http://schemas.openxmlformats.org/officeDocument/2006/relationships/image" Target="../media/image2429.png"/><Relationship Id="rId1395" Type="http://schemas.openxmlformats.org/officeDocument/2006/relationships/image" Target="../media/image2533.png"/><Relationship Id="rId1409" Type="http://schemas.openxmlformats.org/officeDocument/2006/relationships/image" Target="../media/image2540.png"/><Relationship Id="rId1616" Type="http://schemas.openxmlformats.org/officeDocument/2006/relationships/customXml" Target="../ink/ink2217.xml"/><Relationship Id="rId1823" Type="http://schemas.openxmlformats.org/officeDocument/2006/relationships/image" Target="../media/image2722.png"/><Relationship Id="rId197" Type="http://schemas.openxmlformats.org/officeDocument/2006/relationships/customXml" Target="../ink/ink1474.xml"/><Relationship Id="rId418" Type="http://schemas.openxmlformats.org/officeDocument/2006/relationships/image" Target="../media/image2009.png"/><Relationship Id="rId625" Type="http://schemas.openxmlformats.org/officeDocument/2006/relationships/customXml" Target="../ink/ink1692.xml"/><Relationship Id="rId832" Type="http://schemas.openxmlformats.org/officeDocument/2006/relationships/image" Target="../media/image2236.png"/><Relationship Id="rId1048" Type="http://schemas.openxmlformats.org/officeDocument/2006/relationships/image" Target="../media/image2353.png"/><Relationship Id="rId1255" Type="http://schemas.openxmlformats.org/officeDocument/2006/relationships/image" Target="../media/image2464.png"/><Relationship Id="rId1462" Type="http://schemas.openxmlformats.org/officeDocument/2006/relationships/customXml" Target="../ink/ink2129.xml"/><Relationship Id="rId264" Type="http://schemas.openxmlformats.org/officeDocument/2006/relationships/image" Target="../media/image1925.png"/><Relationship Id="rId471" Type="http://schemas.openxmlformats.org/officeDocument/2006/relationships/image" Target="../media/image2037.png"/><Relationship Id="rId1115" Type="http://schemas.openxmlformats.org/officeDocument/2006/relationships/image" Target="../media/image2389.png"/><Relationship Id="rId1322" Type="http://schemas.openxmlformats.org/officeDocument/2006/relationships/customXml" Target="../ink/ink2045.xml"/><Relationship Id="rId1767" Type="http://schemas.openxmlformats.org/officeDocument/2006/relationships/image" Target="../media/image2694.png"/><Relationship Id="rId59" Type="http://schemas.openxmlformats.org/officeDocument/2006/relationships/customXml" Target="../ink/ink1403.xml"/><Relationship Id="rId124" Type="http://schemas.openxmlformats.org/officeDocument/2006/relationships/image" Target="../media/image1848.png"/><Relationship Id="rId569" Type="http://schemas.openxmlformats.org/officeDocument/2006/relationships/image" Target="../media/image2092.png"/><Relationship Id="rId776" Type="http://schemas.openxmlformats.org/officeDocument/2006/relationships/image" Target="../media/image2205.png"/><Relationship Id="rId983" Type="http://schemas.openxmlformats.org/officeDocument/2006/relationships/image" Target="../media/image2318.png"/><Relationship Id="rId1199" Type="http://schemas.openxmlformats.org/officeDocument/2006/relationships/customXml" Target="../ink/ink1983.xml"/><Relationship Id="rId1627" Type="http://schemas.openxmlformats.org/officeDocument/2006/relationships/customXml" Target="../ink/ink2223.xml"/><Relationship Id="rId1834" Type="http://schemas.openxmlformats.org/officeDocument/2006/relationships/customXml" Target="../ink/ink2327.xml"/><Relationship Id="rId331" Type="http://schemas.openxmlformats.org/officeDocument/2006/relationships/image" Target="../media/image1962.png"/><Relationship Id="rId429" Type="http://schemas.openxmlformats.org/officeDocument/2006/relationships/image" Target="../media/image2015.png"/><Relationship Id="rId636" Type="http://schemas.openxmlformats.org/officeDocument/2006/relationships/image" Target="../media/image2128.png"/><Relationship Id="rId1059" Type="http://schemas.openxmlformats.org/officeDocument/2006/relationships/customXml" Target="../ink/ink1912.xml"/><Relationship Id="rId1266" Type="http://schemas.openxmlformats.org/officeDocument/2006/relationships/customXml" Target="../ink/ink2017.xml"/><Relationship Id="rId1473" Type="http://schemas.openxmlformats.org/officeDocument/2006/relationships/image" Target="../media/image2557.png"/><Relationship Id="rId843" Type="http://schemas.openxmlformats.org/officeDocument/2006/relationships/customXml" Target="../ink/ink1802.xml"/><Relationship Id="rId1126" Type="http://schemas.openxmlformats.org/officeDocument/2006/relationships/customXml" Target="../ink/ink1946.xml"/><Relationship Id="rId1680" Type="http://schemas.openxmlformats.org/officeDocument/2006/relationships/customXml" Target="../ink/ink2250.xml"/><Relationship Id="rId1778" Type="http://schemas.openxmlformats.org/officeDocument/2006/relationships/customXml" Target="../ink/ink2299.xml"/><Relationship Id="rId275" Type="http://schemas.openxmlformats.org/officeDocument/2006/relationships/customXml" Target="../ink/ink1514.xml"/><Relationship Id="rId482" Type="http://schemas.openxmlformats.org/officeDocument/2006/relationships/customXml" Target="../ink/ink1620.xml"/><Relationship Id="rId703" Type="http://schemas.openxmlformats.org/officeDocument/2006/relationships/image" Target="../media/image2165.png"/><Relationship Id="rId910" Type="http://schemas.openxmlformats.org/officeDocument/2006/relationships/image" Target="../media/image2278.png"/><Relationship Id="rId1333" Type="http://schemas.openxmlformats.org/officeDocument/2006/relationships/image" Target="../media/image2503.png"/><Relationship Id="rId1540" Type="http://schemas.openxmlformats.org/officeDocument/2006/relationships/customXml" Target="../ink/ink2179.xml"/><Relationship Id="rId1638" Type="http://schemas.openxmlformats.org/officeDocument/2006/relationships/image" Target="../media/image2630.png"/><Relationship Id="rId135" Type="http://schemas.openxmlformats.org/officeDocument/2006/relationships/customXml" Target="../ink/ink1443.xml"/><Relationship Id="rId342" Type="http://schemas.openxmlformats.org/officeDocument/2006/relationships/customXml" Target="../ink/ink1548.xml"/><Relationship Id="rId787" Type="http://schemas.openxmlformats.org/officeDocument/2006/relationships/customXml" Target="../ink/ink1774.xml"/><Relationship Id="rId994" Type="http://schemas.openxmlformats.org/officeDocument/2006/relationships/image" Target="../media/image2324.png"/><Relationship Id="rId1400" Type="http://schemas.openxmlformats.org/officeDocument/2006/relationships/customXml" Target="../ink/ink2085.xml"/><Relationship Id="rId1845" Type="http://schemas.openxmlformats.org/officeDocument/2006/relationships/image" Target="../media/image2733.png"/><Relationship Id="rId202" Type="http://schemas.openxmlformats.org/officeDocument/2006/relationships/image" Target="../media/image1892.png"/><Relationship Id="rId647" Type="http://schemas.openxmlformats.org/officeDocument/2006/relationships/customXml" Target="../ink/ink1703.xml"/><Relationship Id="rId854" Type="http://schemas.openxmlformats.org/officeDocument/2006/relationships/image" Target="../media/image2248.png"/><Relationship Id="rId1277" Type="http://schemas.openxmlformats.org/officeDocument/2006/relationships/image" Target="../media/image2475.png"/><Relationship Id="rId1484" Type="http://schemas.openxmlformats.org/officeDocument/2006/relationships/customXml" Target="../ink/ink2143.xml"/><Relationship Id="rId1691" Type="http://schemas.openxmlformats.org/officeDocument/2006/relationships/image" Target="../media/image2656.png"/><Relationship Id="rId1705" Type="http://schemas.openxmlformats.org/officeDocument/2006/relationships/image" Target="../media/image2663.png"/><Relationship Id="rId286" Type="http://schemas.openxmlformats.org/officeDocument/2006/relationships/customXml" Target="../ink/ink1520.xml"/><Relationship Id="rId493" Type="http://schemas.openxmlformats.org/officeDocument/2006/relationships/image" Target="../media/image2049.png"/><Relationship Id="rId507" Type="http://schemas.openxmlformats.org/officeDocument/2006/relationships/image" Target="../media/image2057.png"/><Relationship Id="rId714" Type="http://schemas.openxmlformats.org/officeDocument/2006/relationships/customXml" Target="../ink/ink1737.xml"/><Relationship Id="rId921" Type="http://schemas.openxmlformats.org/officeDocument/2006/relationships/customXml" Target="../ink/ink1842.xml"/><Relationship Id="rId1137" Type="http://schemas.openxmlformats.org/officeDocument/2006/relationships/image" Target="../media/image2402.png"/><Relationship Id="rId1344" Type="http://schemas.openxmlformats.org/officeDocument/2006/relationships/customXml" Target="../ink/ink2056.xml"/><Relationship Id="rId1551" Type="http://schemas.openxmlformats.org/officeDocument/2006/relationships/image" Target="../media/image2587.png"/><Relationship Id="rId1789" Type="http://schemas.openxmlformats.org/officeDocument/2006/relationships/image" Target="../media/image2705.png"/><Relationship Id="rId50" Type="http://schemas.openxmlformats.org/officeDocument/2006/relationships/image" Target="../media/image1811.png"/><Relationship Id="rId146" Type="http://schemas.openxmlformats.org/officeDocument/2006/relationships/image" Target="../media/image1861.png"/><Relationship Id="rId353" Type="http://schemas.openxmlformats.org/officeDocument/2006/relationships/image" Target="../media/image1974.png"/><Relationship Id="rId560" Type="http://schemas.openxmlformats.org/officeDocument/2006/relationships/customXml" Target="../ink/ink1659.xml"/><Relationship Id="rId798" Type="http://schemas.openxmlformats.org/officeDocument/2006/relationships/image" Target="../media/image2217.png"/><Relationship Id="rId1190" Type="http://schemas.openxmlformats.org/officeDocument/2006/relationships/image" Target="../media/image2431.png"/><Relationship Id="rId1204" Type="http://schemas.openxmlformats.org/officeDocument/2006/relationships/image" Target="../media/image2438.png"/><Relationship Id="rId1411" Type="http://schemas.openxmlformats.org/officeDocument/2006/relationships/image" Target="../media/image2541.png"/><Relationship Id="rId1649" Type="http://schemas.openxmlformats.org/officeDocument/2006/relationships/image" Target="../media/image2635.png"/><Relationship Id="rId213" Type="http://schemas.openxmlformats.org/officeDocument/2006/relationships/customXml" Target="../ink/ink1482.xml"/><Relationship Id="rId420" Type="http://schemas.openxmlformats.org/officeDocument/2006/relationships/customXml" Target="../ink/ink1588.xml"/><Relationship Id="rId658" Type="http://schemas.openxmlformats.org/officeDocument/2006/relationships/image" Target="../media/image2141.png"/><Relationship Id="rId865" Type="http://schemas.openxmlformats.org/officeDocument/2006/relationships/customXml" Target="../ink/ink1813.xml"/><Relationship Id="rId1050" Type="http://schemas.openxmlformats.org/officeDocument/2006/relationships/image" Target="../media/image2354.png"/><Relationship Id="rId1288" Type="http://schemas.openxmlformats.org/officeDocument/2006/relationships/customXml" Target="../ink/ink2028.xml"/><Relationship Id="rId1495" Type="http://schemas.openxmlformats.org/officeDocument/2006/relationships/customXml" Target="../ink/ink2149.xml"/><Relationship Id="rId1509" Type="http://schemas.openxmlformats.org/officeDocument/2006/relationships/customXml" Target="../ink/ink2161.xml"/><Relationship Id="rId1716" Type="http://schemas.openxmlformats.org/officeDocument/2006/relationships/customXml" Target="../ink/ink2268.xml"/><Relationship Id="rId297" Type="http://schemas.openxmlformats.org/officeDocument/2006/relationships/image" Target="../media/image1943.png"/><Relationship Id="rId518" Type="http://schemas.openxmlformats.org/officeDocument/2006/relationships/customXml" Target="../ink/ink1638.xml"/><Relationship Id="rId725" Type="http://schemas.openxmlformats.org/officeDocument/2006/relationships/image" Target="../media/image2177.png"/><Relationship Id="rId932" Type="http://schemas.openxmlformats.org/officeDocument/2006/relationships/image" Target="../media/image2291.png"/><Relationship Id="rId1148" Type="http://schemas.openxmlformats.org/officeDocument/2006/relationships/image" Target="../media/image2407.png"/><Relationship Id="rId1355" Type="http://schemas.openxmlformats.org/officeDocument/2006/relationships/image" Target="../media/image2514.png"/><Relationship Id="rId1562" Type="http://schemas.openxmlformats.org/officeDocument/2006/relationships/customXml" Target="../ink/ink2190.xml"/><Relationship Id="rId157" Type="http://schemas.openxmlformats.org/officeDocument/2006/relationships/customXml" Target="../ink/ink1454.xml"/><Relationship Id="rId364" Type="http://schemas.openxmlformats.org/officeDocument/2006/relationships/customXml" Target="../ink/ink1559.xml"/><Relationship Id="rId1008" Type="http://schemas.openxmlformats.org/officeDocument/2006/relationships/image" Target="../media/image2332.png"/><Relationship Id="rId1215" Type="http://schemas.openxmlformats.org/officeDocument/2006/relationships/customXml" Target="../ink/ink1991.xml"/><Relationship Id="rId1422" Type="http://schemas.openxmlformats.org/officeDocument/2006/relationships/customXml" Target="../ink/ink2097.xml"/><Relationship Id="rId61" Type="http://schemas.openxmlformats.org/officeDocument/2006/relationships/customXml" Target="../ink/ink1404.xml"/><Relationship Id="rId571" Type="http://schemas.openxmlformats.org/officeDocument/2006/relationships/image" Target="../media/image2093.png"/><Relationship Id="rId669" Type="http://schemas.openxmlformats.org/officeDocument/2006/relationships/customXml" Target="../ink/ink1714.xml"/><Relationship Id="rId876" Type="http://schemas.openxmlformats.org/officeDocument/2006/relationships/customXml" Target="../ink/ink1819.xml"/><Relationship Id="rId1299" Type="http://schemas.openxmlformats.org/officeDocument/2006/relationships/image" Target="../media/image2486.png"/><Relationship Id="rId1727" Type="http://schemas.openxmlformats.org/officeDocument/2006/relationships/image" Target="../media/image2674.png"/><Relationship Id="rId19" Type="http://schemas.openxmlformats.org/officeDocument/2006/relationships/customXml" Target="../ink/ink1383.xml"/><Relationship Id="rId224" Type="http://schemas.openxmlformats.org/officeDocument/2006/relationships/image" Target="../media/image1904.png"/><Relationship Id="rId431" Type="http://schemas.openxmlformats.org/officeDocument/2006/relationships/customXml" Target="../ink/ink1594.xml"/><Relationship Id="rId529" Type="http://schemas.openxmlformats.org/officeDocument/2006/relationships/image" Target="../media/image2069.png"/><Relationship Id="rId736" Type="http://schemas.openxmlformats.org/officeDocument/2006/relationships/image" Target="../media/image2183.png"/><Relationship Id="rId1061" Type="http://schemas.openxmlformats.org/officeDocument/2006/relationships/customXml" Target="../ink/ink1913.xml"/><Relationship Id="rId1159" Type="http://schemas.openxmlformats.org/officeDocument/2006/relationships/customXml" Target="../ink/ink1963.xml"/><Relationship Id="rId1366" Type="http://schemas.openxmlformats.org/officeDocument/2006/relationships/customXml" Target="../ink/ink2067.xml"/><Relationship Id="rId168" Type="http://schemas.openxmlformats.org/officeDocument/2006/relationships/image" Target="../media/image1873.png"/><Relationship Id="rId943" Type="http://schemas.openxmlformats.org/officeDocument/2006/relationships/customXml" Target="../ink/ink1853.xml"/><Relationship Id="rId1019" Type="http://schemas.openxmlformats.org/officeDocument/2006/relationships/customXml" Target="../ink/ink1892.xml"/><Relationship Id="rId1573" Type="http://schemas.openxmlformats.org/officeDocument/2006/relationships/image" Target="../media/image2598.png"/><Relationship Id="rId1780" Type="http://schemas.openxmlformats.org/officeDocument/2006/relationships/customXml" Target="../ink/ink2300.xml"/><Relationship Id="rId72" Type="http://schemas.openxmlformats.org/officeDocument/2006/relationships/image" Target="../media/image1823.png"/><Relationship Id="rId375" Type="http://schemas.openxmlformats.org/officeDocument/2006/relationships/image" Target="../media/image1986.png"/><Relationship Id="rId582" Type="http://schemas.openxmlformats.org/officeDocument/2006/relationships/customXml" Target="../ink/ink1670.xml"/><Relationship Id="rId803" Type="http://schemas.openxmlformats.org/officeDocument/2006/relationships/customXml" Target="../ink/ink1782.xml"/><Relationship Id="rId1226" Type="http://schemas.openxmlformats.org/officeDocument/2006/relationships/image" Target="../media/image2450.png"/><Relationship Id="rId1433" Type="http://schemas.openxmlformats.org/officeDocument/2006/relationships/customXml" Target="../ink/ink2108.xml"/><Relationship Id="rId1640" Type="http://schemas.openxmlformats.org/officeDocument/2006/relationships/customXml" Target="../ink/ink2230.xml"/><Relationship Id="rId1738" Type="http://schemas.openxmlformats.org/officeDocument/2006/relationships/customXml" Target="../ink/ink2279.xml"/><Relationship Id="rId3" Type="http://schemas.openxmlformats.org/officeDocument/2006/relationships/customXml" Target="../ink/ink1375.xml"/><Relationship Id="rId235" Type="http://schemas.openxmlformats.org/officeDocument/2006/relationships/customXml" Target="../ink/ink1493.xml"/><Relationship Id="rId442" Type="http://schemas.openxmlformats.org/officeDocument/2006/relationships/image" Target="../media/image2022.png"/><Relationship Id="rId887" Type="http://schemas.openxmlformats.org/officeDocument/2006/relationships/image" Target="../media/image2266.png"/><Relationship Id="rId1072" Type="http://schemas.openxmlformats.org/officeDocument/2006/relationships/customXml" Target="../ink/ink1919.xml"/><Relationship Id="rId1500" Type="http://schemas.openxmlformats.org/officeDocument/2006/relationships/image" Target="../media/image2568.png"/><Relationship Id="rId302" Type="http://schemas.openxmlformats.org/officeDocument/2006/relationships/customXml" Target="../ink/ink1528.xml"/><Relationship Id="rId747" Type="http://schemas.openxmlformats.org/officeDocument/2006/relationships/customXml" Target="../ink/ink1754.xml"/><Relationship Id="rId954" Type="http://schemas.openxmlformats.org/officeDocument/2006/relationships/image" Target="../media/image2303.png"/><Relationship Id="rId1377" Type="http://schemas.openxmlformats.org/officeDocument/2006/relationships/customXml" Target="../ink/ink2073.xml"/><Relationship Id="rId1584" Type="http://schemas.openxmlformats.org/officeDocument/2006/relationships/customXml" Target="../ink/ink2201.xml"/><Relationship Id="rId1791" Type="http://schemas.openxmlformats.org/officeDocument/2006/relationships/image" Target="../media/image2706.png"/><Relationship Id="rId1805" Type="http://schemas.openxmlformats.org/officeDocument/2006/relationships/image" Target="../media/image2713.png"/><Relationship Id="rId83" Type="http://schemas.openxmlformats.org/officeDocument/2006/relationships/customXml" Target="../ink/ink1415.xml"/><Relationship Id="rId179" Type="http://schemas.openxmlformats.org/officeDocument/2006/relationships/customXml" Target="../ink/ink1465.xml"/><Relationship Id="rId386" Type="http://schemas.openxmlformats.org/officeDocument/2006/relationships/customXml" Target="../ink/ink1570.xml"/><Relationship Id="rId593" Type="http://schemas.openxmlformats.org/officeDocument/2006/relationships/image" Target="../media/image2105.png"/><Relationship Id="rId607" Type="http://schemas.openxmlformats.org/officeDocument/2006/relationships/customXml" Target="../ink/ink1683.xml"/><Relationship Id="rId814" Type="http://schemas.openxmlformats.org/officeDocument/2006/relationships/image" Target="../media/image2226.png"/><Relationship Id="rId1237" Type="http://schemas.openxmlformats.org/officeDocument/2006/relationships/customXml" Target="../ink/ink2002.xml"/><Relationship Id="rId1444" Type="http://schemas.openxmlformats.org/officeDocument/2006/relationships/customXml" Target="../ink/ink2116.xml"/><Relationship Id="rId1651" Type="http://schemas.openxmlformats.org/officeDocument/2006/relationships/image" Target="../media/image2636.png"/><Relationship Id="rId246" Type="http://schemas.openxmlformats.org/officeDocument/2006/relationships/image" Target="../media/image1915.png"/><Relationship Id="rId453" Type="http://schemas.openxmlformats.org/officeDocument/2006/relationships/customXml" Target="../ink/ink1605.xml"/><Relationship Id="rId660" Type="http://schemas.openxmlformats.org/officeDocument/2006/relationships/image" Target="../media/image2142.png"/><Relationship Id="rId898" Type="http://schemas.openxmlformats.org/officeDocument/2006/relationships/image" Target="../media/image2272.png"/><Relationship Id="rId1083" Type="http://schemas.openxmlformats.org/officeDocument/2006/relationships/image" Target="../media/image2372.png"/><Relationship Id="rId1290" Type="http://schemas.openxmlformats.org/officeDocument/2006/relationships/customXml" Target="../ink/ink2029.xml"/><Relationship Id="rId1304" Type="http://schemas.openxmlformats.org/officeDocument/2006/relationships/customXml" Target="../ink/ink2036.xml"/><Relationship Id="rId1511" Type="http://schemas.openxmlformats.org/officeDocument/2006/relationships/customXml" Target="../ink/ink2163.xml"/><Relationship Id="rId1749" Type="http://schemas.openxmlformats.org/officeDocument/2006/relationships/image" Target="../media/image2685.png"/><Relationship Id="rId106" Type="http://schemas.openxmlformats.org/officeDocument/2006/relationships/image" Target="../media/image1841.png"/><Relationship Id="rId313" Type="http://schemas.openxmlformats.org/officeDocument/2006/relationships/image" Target="../media/image1952.png"/><Relationship Id="rId758" Type="http://schemas.openxmlformats.org/officeDocument/2006/relationships/image" Target="../media/image2195.png"/><Relationship Id="rId965" Type="http://schemas.openxmlformats.org/officeDocument/2006/relationships/image" Target="../media/image2308.png"/><Relationship Id="rId1150" Type="http://schemas.openxmlformats.org/officeDocument/2006/relationships/image" Target="../media/image2408.png"/><Relationship Id="rId1388" Type="http://schemas.openxmlformats.org/officeDocument/2006/relationships/customXml" Target="../ink/ink2079.xml"/><Relationship Id="rId1595" Type="http://schemas.openxmlformats.org/officeDocument/2006/relationships/image" Target="../media/image2609.png"/><Relationship Id="rId1609" Type="http://schemas.openxmlformats.org/officeDocument/2006/relationships/image" Target="../media/image2616.png"/><Relationship Id="rId1816" Type="http://schemas.openxmlformats.org/officeDocument/2006/relationships/customXml" Target="../ink/ink2318.xml"/><Relationship Id="rId10" Type="http://schemas.openxmlformats.org/officeDocument/2006/relationships/image" Target="../media/image1788.png"/><Relationship Id="rId94" Type="http://schemas.openxmlformats.org/officeDocument/2006/relationships/image" Target="../media/image948.png"/><Relationship Id="rId397" Type="http://schemas.openxmlformats.org/officeDocument/2006/relationships/customXml" Target="../ink/ink1576.xml"/><Relationship Id="rId520" Type="http://schemas.openxmlformats.org/officeDocument/2006/relationships/customXml" Target="../ink/ink1639.xml"/><Relationship Id="rId618" Type="http://schemas.openxmlformats.org/officeDocument/2006/relationships/image" Target="../media/image2118.png"/><Relationship Id="rId825" Type="http://schemas.openxmlformats.org/officeDocument/2006/relationships/customXml" Target="../ink/ink1793.xml"/><Relationship Id="rId1248" Type="http://schemas.openxmlformats.org/officeDocument/2006/relationships/customXml" Target="../ink/ink2008.xml"/><Relationship Id="rId1455" Type="http://schemas.openxmlformats.org/officeDocument/2006/relationships/customXml" Target="../ink/ink2122.xml"/><Relationship Id="rId1662" Type="http://schemas.openxmlformats.org/officeDocument/2006/relationships/customXml" Target="../ink/ink2241.xml"/><Relationship Id="rId257" Type="http://schemas.openxmlformats.org/officeDocument/2006/relationships/customXml" Target="../ink/ink1505.xml"/><Relationship Id="rId464" Type="http://schemas.openxmlformats.org/officeDocument/2006/relationships/image" Target="../media/image2034.png"/><Relationship Id="rId1010" Type="http://schemas.openxmlformats.org/officeDocument/2006/relationships/image" Target="../media/image2333.png"/><Relationship Id="rId1094" Type="http://schemas.openxmlformats.org/officeDocument/2006/relationships/customXml" Target="../ink/ink1930.xml"/><Relationship Id="rId1108" Type="http://schemas.openxmlformats.org/officeDocument/2006/relationships/customXml" Target="../ink/ink1937.xml"/><Relationship Id="rId1315" Type="http://schemas.openxmlformats.org/officeDocument/2006/relationships/image" Target="../media/image2494.png"/><Relationship Id="rId117" Type="http://schemas.openxmlformats.org/officeDocument/2006/relationships/customXml" Target="../ink/ink1433.xml"/><Relationship Id="rId671" Type="http://schemas.openxmlformats.org/officeDocument/2006/relationships/customXml" Target="../ink/ink1715.xml"/><Relationship Id="rId769" Type="http://schemas.openxmlformats.org/officeDocument/2006/relationships/customXml" Target="../ink/ink1765.xml"/><Relationship Id="rId976" Type="http://schemas.openxmlformats.org/officeDocument/2006/relationships/customXml" Target="../ink/ink1870.xml"/><Relationship Id="rId1399" Type="http://schemas.openxmlformats.org/officeDocument/2006/relationships/image" Target="../media/image2535.png"/><Relationship Id="rId324" Type="http://schemas.openxmlformats.org/officeDocument/2006/relationships/customXml" Target="../ink/ink1539.xml"/><Relationship Id="rId531" Type="http://schemas.openxmlformats.org/officeDocument/2006/relationships/image" Target="../media/image2071.png"/><Relationship Id="rId629" Type="http://schemas.openxmlformats.org/officeDocument/2006/relationships/customXml" Target="../ink/ink1694.xml"/><Relationship Id="rId1161" Type="http://schemas.openxmlformats.org/officeDocument/2006/relationships/customXml" Target="../ink/ink1964.xml"/><Relationship Id="rId1259" Type="http://schemas.openxmlformats.org/officeDocument/2006/relationships/image" Target="../media/image2466.png"/><Relationship Id="rId1466" Type="http://schemas.openxmlformats.org/officeDocument/2006/relationships/image" Target="../media/image2554.png"/><Relationship Id="rId836" Type="http://schemas.openxmlformats.org/officeDocument/2006/relationships/image" Target="../media/image2238.png"/><Relationship Id="rId1021" Type="http://schemas.openxmlformats.org/officeDocument/2006/relationships/customXml" Target="../ink/ink1893.xml"/><Relationship Id="rId1119" Type="http://schemas.openxmlformats.org/officeDocument/2006/relationships/image" Target="../media/image2392.png"/><Relationship Id="rId1673" Type="http://schemas.openxmlformats.org/officeDocument/2006/relationships/image" Target="../media/image2647.png"/><Relationship Id="rId903" Type="http://schemas.openxmlformats.org/officeDocument/2006/relationships/customXml" Target="../ink/ink1833.xml"/><Relationship Id="rId1326" Type="http://schemas.openxmlformats.org/officeDocument/2006/relationships/customXml" Target="../ink/ink2047.xml"/><Relationship Id="rId1533" Type="http://schemas.openxmlformats.org/officeDocument/2006/relationships/image" Target="../media/image2578.png"/><Relationship Id="rId1740" Type="http://schemas.openxmlformats.org/officeDocument/2006/relationships/customXml" Target="../ink/ink2280.xml"/><Relationship Id="rId32" Type="http://schemas.openxmlformats.org/officeDocument/2006/relationships/image" Target="../media/image1801.png"/><Relationship Id="rId1600" Type="http://schemas.openxmlformats.org/officeDocument/2006/relationships/customXml" Target="../ink/ink2209.xml"/><Relationship Id="rId1838" Type="http://schemas.openxmlformats.org/officeDocument/2006/relationships/customXml" Target="../ink/ink2329.xml"/><Relationship Id="rId181" Type="http://schemas.openxmlformats.org/officeDocument/2006/relationships/customXml" Target="../ink/ink1466.xml"/><Relationship Id="rId279" Type="http://schemas.openxmlformats.org/officeDocument/2006/relationships/image" Target="../media/image1933.png"/><Relationship Id="rId486" Type="http://schemas.openxmlformats.org/officeDocument/2006/relationships/customXml" Target="../ink/ink1622.xml"/><Relationship Id="rId693" Type="http://schemas.openxmlformats.org/officeDocument/2006/relationships/customXml" Target="../ink/ink1726.xml"/><Relationship Id="rId139" Type="http://schemas.openxmlformats.org/officeDocument/2006/relationships/customXml" Target="../ink/ink1445.xml"/><Relationship Id="rId346" Type="http://schemas.openxmlformats.org/officeDocument/2006/relationships/customXml" Target="../ink/ink1550.xml"/><Relationship Id="rId553" Type="http://schemas.openxmlformats.org/officeDocument/2006/relationships/image" Target="../media/image2083.png"/><Relationship Id="rId760" Type="http://schemas.openxmlformats.org/officeDocument/2006/relationships/image" Target="../media/image2196.png"/><Relationship Id="rId998" Type="http://schemas.openxmlformats.org/officeDocument/2006/relationships/image" Target="../media/image2326.png"/><Relationship Id="rId1183" Type="http://schemas.openxmlformats.org/officeDocument/2006/relationships/customXml" Target="../ink/ink1975.xml"/><Relationship Id="rId1390" Type="http://schemas.openxmlformats.org/officeDocument/2006/relationships/customXml" Target="../ink/ink2080.xml"/><Relationship Id="rId206" Type="http://schemas.openxmlformats.org/officeDocument/2006/relationships/image" Target="../media/image1894.png"/><Relationship Id="rId413" Type="http://schemas.openxmlformats.org/officeDocument/2006/relationships/customXml" Target="../ink/ink1584.xml"/><Relationship Id="rId858" Type="http://schemas.openxmlformats.org/officeDocument/2006/relationships/image" Target="../media/image2251.png"/><Relationship Id="rId1043" Type="http://schemas.openxmlformats.org/officeDocument/2006/relationships/customXml" Target="../ink/ink1904.xml"/><Relationship Id="rId1488" Type="http://schemas.openxmlformats.org/officeDocument/2006/relationships/customXml" Target="../ink/ink2145.xml"/><Relationship Id="rId1695" Type="http://schemas.openxmlformats.org/officeDocument/2006/relationships/image" Target="../media/image2658.png"/><Relationship Id="rId620" Type="http://schemas.openxmlformats.org/officeDocument/2006/relationships/image" Target="../media/image2119.png"/><Relationship Id="rId718" Type="http://schemas.openxmlformats.org/officeDocument/2006/relationships/customXml" Target="../ink/ink1739.xml"/><Relationship Id="rId925" Type="http://schemas.openxmlformats.org/officeDocument/2006/relationships/customXml" Target="../ink/ink1844.xml"/><Relationship Id="rId1250" Type="http://schemas.openxmlformats.org/officeDocument/2006/relationships/customXml" Target="../ink/ink2009.xml"/><Relationship Id="rId1348" Type="http://schemas.openxmlformats.org/officeDocument/2006/relationships/customXml" Target="../ink/ink2058.xml"/><Relationship Id="rId1555" Type="http://schemas.openxmlformats.org/officeDocument/2006/relationships/image" Target="../media/image2589.png"/><Relationship Id="rId1762" Type="http://schemas.openxmlformats.org/officeDocument/2006/relationships/customXml" Target="../ink/ink2291.xml"/><Relationship Id="rId1110" Type="http://schemas.openxmlformats.org/officeDocument/2006/relationships/customXml" Target="../ink/ink1938.xml"/><Relationship Id="rId1208" Type="http://schemas.openxmlformats.org/officeDocument/2006/relationships/image" Target="../media/image2441.png"/><Relationship Id="rId1415" Type="http://schemas.openxmlformats.org/officeDocument/2006/relationships/image" Target="../media/image2543.png"/><Relationship Id="rId54" Type="http://schemas.openxmlformats.org/officeDocument/2006/relationships/image" Target="../media/image1813.png"/><Relationship Id="rId1622" Type="http://schemas.openxmlformats.org/officeDocument/2006/relationships/customXml" Target="../ink/ink2220.xml"/><Relationship Id="rId270" Type="http://schemas.openxmlformats.org/officeDocument/2006/relationships/image" Target="../media/image1928.png"/><Relationship Id="rId130" Type="http://schemas.openxmlformats.org/officeDocument/2006/relationships/image" Target="../media/image1852.png"/><Relationship Id="rId368" Type="http://schemas.openxmlformats.org/officeDocument/2006/relationships/customXml" Target="../ink/ink1561.xml"/><Relationship Id="rId575" Type="http://schemas.openxmlformats.org/officeDocument/2006/relationships/image" Target="../media/image2095.png"/><Relationship Id="rId782" Type="http://schemas.openxmlformats.org/officeDocument/2006/relationships/image" Target="../media/image2208.png"/><Relationship Id="rId228" Type="http://schemas.openxmlformats.org/officeDocument/2006/relationships/image" Target="../media/image1906.png"/><Relationship Id="rId435" Type="http://schemas.openxmlformats.org/officeDocument/2006/relationships/customXml" Target="../ink/ink1596.xml"/><Relationship Id="rId642" Type="http://schemas.openxmlformats.org/officeDocument/2006/relationships/image" Target="../media/image2132.png"/><Relationship Id="rId1065" Type="http://schemas.openxmlformats.org/officeDocument/2006/relationships/image" Target="../media/image2362.png"/><Relationship Id="rId1272" Type="http://schemas.openxmlformats.org/officeDocument/2006/relationships/customXml" Target="../ink/ink2020.xml"/><Relationship Id="rId502" Type="http://schemas.openxmlformats.org/officeDocument/2006/relationships/customXml" Target="../ink/ink1630.xml"/><Relationship Id="rId947" Type="http://schemas.openxmlformats.org/officeDocument/2006/relationships/customXml" Target="../ink/ink1855.xml"/><Relationship Id="rId1132" Type="http://schemas.openxmlformats.org/officeDocument/2006/relationships/customXml" Target="../ink/ink1949.xml"/><Relationship Id="rId1577" Type="http://schemas.openxmlformats.org/officeDocument/2006/relationships/image" Target="../media/image2600.png"/><Relationship Id="rId1784" Type="http://schemas.openxmlformats.org/officeDocument/2006/relationships/customXml" Target="../ink/ink2302.xml"/><Relationship Id="rId76" Type="http://schemas.openxmlformats.org/officeDocument/2006/relationships/image" Target="../media/image1825.png"/><Relationship Id="rId807" Type="http://schemas.openxmlformats.org/officeDocument/2006/relationships/customXml" Target="../ink/ink1784.xml"/><Relationship Id="rId1437" Type="http://schemas.openxmlformats.org/officeDocument/2006/relationships/image" Target="../media/image2546.png"/><Relationship Id="rId1644" Type="http://schemas.openxmlformats.org/officeDocument/2006/relationships/customXml" Target="../ink/ink2232.xml"/><Relationship Id="rId1851" Type="http://schemas.openxmlformats.org/officeDocument/2006/relationships/image" Target="../media/image7.png"/><Relationship Id="rId1504" Type="http://schemas.openxmlformats.org/officeDocument/2006/relationships/customXml" Target="../ink/ink2156.xml"/><Relationship Id="rId1711" Type="http://schemas.openxmlformats.org/officeDocument/2006/relationships/image" Target="../media/image2666.png"/><Relationship Id="rId292" Type="http://schemas.openxmlformats.org/officeDocument/2006/relationships/customXml" Target="../ink/ink1523.xml"/><Relationship Id="rId1809" Type="http://schemas.openxmlformats.org/officeDocument/2006/relationships/image" Target="../media/image2715.png"/><Relationship Id="rId597" Type="http://schemas.openxmlformats.org/officeDocument/2006/relationships/image" Target="../media/image2107.png"/><Relationship Id="rId152" Type="http://schemas.openxmlformats.org/officeDocument/2006/relationships/image" Target="../media/image1864.png"/><Relationship Id="rId457" Type="http://schemas.openxmlformats.org/officeDocument/2006/relationships/customXml" Target="../ink/ink1607.xml"/><Relationship Id="rId1087" Type="http://schemas.openxmlformats.org/officeDocument/2006/relationships/image" Target="../media/image2374.png"/><Relationship Id="rId1294" Type="http://schemas.openxmlformats.org/officeDocument/2006/relationships/customXml" Target="../ink/ink2031.xml"/><Relationship Id="rId664" Type="http://schemas.openxmlformats.org/officeDocument/2006/relationships/image" Target="../media/image2144.png"/><Relationship Id="rId871" Type="http://schemas.openxmlformats.org/officeDocument/2006/relationships/customXml" Target="../ink/ink1816.xml"/><Relationship Id="rId969" Type="http://schemas.openxmlformats.org/officeDocument/2006/relationships/image" Target="../media/image2311.png"/><Relationship Id="rId1599" Type="http://schemas.openxmlformats.org/officeDocument/2006/relationships/image" Target="../media/image2611.png"/><Relationship Id="rId317" Type="http://schemas.openxmlformats.org/officeDocument/2006/relationships/image" Target="../media/image1954.png"/><Relationship Id="rId524" Type="http://schemas.openxmlformats.org/officeDocument/2006/relationships/customXml" Target="../ink/ink1641.xml"/><Relationship Id="rId731" Type="http://schemas.openxmlformats.org/officeDocument/2006/relationships/customXml" Target="../ink/ink1746.xml"/><Relationship Id="rId1154" Type="http://schemas.openxmlformats.org/officeDocument/2006/relationships/image" Target="../media/image2411.png"/><Relationship Id="rId1361" Type="http://schemas.openxmlformats.org/officeDocument/2006/relationships/image" Target="../media/image2517.png"/><Relationship Id="rId1459" Type="http://schemas.openxmlformats.org/officeDocument/2006/relationships/customXml" Target="../ink/ink2126.xml"/><Relationship Id="rId98" Type="http://schemas.openxmlformats.org/officeDocument/2006/relationships/image" Target="../media/image1836.png"/><Relationship Id="rId829" Type="http://schemas.openxmlformats.org/officeDocument/2006/relationships/customXml" Target="../ink/ink1795.xml"/><Relationship Id="rId1014" Type="http://schemas.openxmlformats.org/officeDocument/2006/relationships/image" Target="../media/image2335.png"/><Relationship Id="rId1221" Type="http://schemas.openxmlformats.org/officeDocument/2006/relationships/customXml" Target="../ink/ink1994.xml"/><Relationship Id="rId1666" Type="http://schemas.openxmlformats.org/officeDocument/2006/relationships/customXml" Target="../ink/ink2243.xml"/><Relationship Id="rId1319" Type="http://schemas.openxmlformats.org/officeDocument/2006/relationships/image" Target="../media/image2496.png"/><Relationship Id="rId1526" Type="http://schemas.openxmlformats.org/officeDocument/2006/relationships/customXml" Target="../ink/ink2172.xml"/><Relationship Id="rId1733" Type="http://schemas.openxmlformats.org/officeDocument/2006/relationships/image" Target="../media/image2677.png"/><Relationship Id="rId25" Type="http://schemas.openxmlformats.org/officeDocument/2006/relationships/customXml" Target="../ink/ink1386.xml"/><Relationship Id="rId1800" Type="http://schemas.openxmlformats.org/officeDocument/2006/relationships/customXml" Target="../ink/ink2310.xml"/><Relationship Id="rId174" Type="http://schemas.openxmlformats.org/officeDocument/2006/relationships/image" Target="../media/image1876.png"/><Relationship Id="rId381" Type="http://schemas.openxmlformats.org/officeDocument/2006/relationships/image" Target="../media/image1989.png"/><Relationship Id="rId241" Type="http://schemas.openxmlformats.org/officeDocument/2006/relationships/image" Target="../media/image1913.png"/><Relationship Id="rId479" Type="http://schemas.openxmlformats.org/officeDocument/2006/relationships/image" Target="../media/image2042.png"/><Relationship Id="rId686" Type="http://schemas.openxmlformats.org/officeDocument/2006/relationships/image" Target="../media/image2156.png"/><Relationship Id="rId893" Type="http://schemas.openxmlformats.org/officeDocument/2006/relationships/image" Target="../media/image2269.png"/><Relationship Id="rId339" Type="http://schemas.openxmlformats.org/officeDocument/2006/relationships/image" Target="../media/image1966.png"/><Relationship Id="rId546" Type="http://schemas.openxmlformats.org/officeDocument/2006/relationships/customXml" Target="../ink/ink1652.xml"/><Relationship Id="rId753" Type="http://schemas.openxmlformats.org/officeDocument/2006/relationships/customXml" Target="../ink/ink1757.xml"/><Relationship Id="rId1176" Type="http://schemas.openxmlformats.org/officeDocument/2006/relationships/image" Target="../media/image2423.png"/><Relationship Id="rId1383" Type="http://schemas.openxmlformats.org/officeDocument/2006/relationships/image" Target="../media/image2527.png"/><Relationship Id="rId101" Type="http://schemas.openxmlformats.org/officeDocument/2006/relationships/customXml" Target="../ink/ink1424.xml"/><Relationship Id="rId406" Type="http://schemas.openxmlformats.org/officeDocument/2006/relationships/image" Target="../media/image2003.png"/><Relationship Id="rId960" Type="http://schemas.openxmlformats.org/officeDocument/2006/relationships/customXml" Target="../ink/ink1862.xml"/><Relationship Id="rId1036" Type="http://schemas.openxmlformats.org/officeDocument/2006/relationships/image" Target="../media/image2346.png"/><Relationship Id="rId1243" Type="http://schemas.openxmlformats.org/officeDocument/2006/relationships/customXml" Target="../ink/ink2005.xml"/><Relationship Id="rId1590" Type="http://schemas.openxmlformats.org/officeDocument/2006/relationships/customXml" Target="../ink/ink2204.xml"/><Relationship Id="rId1688" Type="http://schemas.openxmlformats.org/officeDocument/2006/relationships/customXml" Target="../ink/ink2254.xml"/><Relationship Id="rId613" Type="http://schemas.openxmlformats.org/officeDocument/2006/relationships/customXml" Target="../ink/ink1686.xml"/><Relationship Id="rId820" Type="http://schemas.openxmlformats.org/officeDocument/2006/relationships/image" Target="../media/image2229.png"/><Relationship Id="rId918" Type="http://schemas.openxmlformats.org/officeDocument/2006/relationships/image" Target="../media/image2283.png"/><Relationship Id="rId1450" Type="http://schemas.openxmlformats.org/officeDocument/2006/relationships/customXml" Target="../ink/ink2119.xml"/><Relationship Id="rId1548" Type="http://schemas.openxmlformats.org/officeDocument/2006/relationships/customXml" Target="../ink/ink2183.xml"/><Relationship Id="rId1755" Type="http://schemas.openxmlformats.org/officeDocument/2006/relationships/image" Target="../media/image2688.png"/><Relationship Id="rId1103" Type="http://schemas.openxmlformats.org/officeDocument/2006/relationships/image" Target="../media/image2383.png"/><Relationship Id="rId1310" Type="http://schemas.openxmlformats.org/officeDocument/2006/relationships/customXml" Target="../ink/ink2039.xml"/><Relationship Id="rId1408" Type="http://schemas.openxmlformats.org/officeDocument/2006/relationships/customXml" Target="../ink/ink2089.xml"/><Relationship Id="rId47" Type="http://schemas.openxmlformats.org/officeDocument/2006/relationships/customXml" Target="../ink/ink1397.xml"/><Relationship Id="rId1615" Type="http://schemas.openxmlformats.org/officeDocument/2006/relationships/image" Target="../media/image2619.png"/><Relationship Id="rId1822" Type="http://schemas.openxmlformats.org/officeDocument/2006/relationships/customXml" Target="../ink/ink2321.xml"/><Relationship Id="rId196" Type="http://schemas.openxmlformats.org/officeDocument/2006/relationships/image" Target="../media/image1888.png"/><Relationship Id="rId263" Type="http://schemas.openxmlformats.org/officeDocument/2006/relationships/customXml" Target="../ink/ink1508.xml"/><Relationship Id="rId470" Type="http://schemas.openxmlformats.org/officeDocument/2006/relationships/customXml" Target="../ink/ink1614.xml"/><Relationship Id="rId123" Type="http://schemas.openxmlformats.org/officeDocument/2006/relationships/customXml" Target="../ink/ink1437.xml"/><Relationship Id="rId330" Type="http://schemas.openxmlformats.org/officeDocument/2006/relationships/customXml" Target="../ink/ink1542.xml"/><Relationship Id="rId568" Type="http://schemas.openxmlformats.org/officeDocument/2006/relationships/customXml" Target="../ink/ink1663.xml"/><Relationship Id="rId775" Type="http://schemas.openxmlformats.org/officeDocument/2006/relationships/customXml" Target="../ink/ink1768.xml"/><Relationship Id="rId982" Type="http://schemas.openxmlformats.org/officeDocument/2006/relationships/customXml" Target="../ink/ink1873.xml"/><Relationship Id="rId1198" Type="http://schemas.openxmlformats.org/officeDocument/2006/relationships/image" Target="../media/image2435.png"/><Relationship Id="rId428" Type="http://schemas.openxmlformats.org/officeDocument/2006/relationships/customXml" Target="../ink/ink1592.xml"/><Relationship Id="rId635" Type="http://schemas.openxmlformats.org/officeDocument/2006/relationships/customXml" Target="../ink/ink1697.xml"/><Relationship Id="rId842" Type="http://schemas.openxmlformats.org/officeDocument/2006/relationships/image" Target="../media/image2242.png"/><Relationship Id="rId1058" Type="http://schemas.openxmlformats.org/officeDocument/2006/relationships/image" Target="../media/image2358.png"/><Relationship Id="rId1265" Type="http://schemas.openxmlformats.org/officeDocument/2006/relationships/image" Target="../media/image2469.png"/><Relationship Id="rId1472" Type="http://schemas.openxmlformats.org/officeDocument/2006/relationships/customXml" Target="../ink/ink2136.xml"/><Relationship Id="rId702" Type="http://schemas.openxmlformats.org/officeDocument/2006/relationships/customXml" Target="../ink/ink1731.xml"/><Relationship Id="rId1125" Type="http://schemas.openxmlformats.org/officeDocument/2006/relationships/image" Target="../media/image2395.png"/><Relationship Id="rId1332" Type="http://schemas.openxmlformats.org/officeDocument/2006/relationships/customXml" Target="../ink/ink2050.xml"/><Relationship Id="rId1777" Type="http://schemas.openxmlformats.org/officeDocument/2006/relationships/image" Target="../media/image2699.png"/><Relationship Id="rId69" Type="http://schemas.openxmlformats.org/officeDocument/2006/relationships/customXml" Target="../ink/ink1408.xml"/><Relationship Id="rId1637" Type="http://schemas.openxmlformats.org/officeDocument/2006/relationships/customXml" Target="../ink/ink2228.xml"/><Relationship Id="rId1844" Type="http://schemas.openxmlformats.org/officeDocument/2006/relationships/customXml" Target="../ink/ink2332.xml"/><Relationship Id="rId1704" Type="http://schemas.openxmlformats.org/officeDocument/2006/relationships/customXml" Target="../ink/ink2262.xml"/><Relationship Id="rId285" Type="http://schemas.openxmlformats.org/officeDocument/2006/relationships/image" Target="../media/image1936.png"/><Relationship Id="rId492" Type="http://schemas.openxmlformats.org/officeDocument/2006/relationships/customXml" Target="../ink/ink1625.xml"/><Relationship Id="rId797" Type="http://schemas.openxmlformats.org/officeDocument/2006/relationships/customXml" Target="../ink/ink1779.xml"/><Relationship Id="rId145" Type="http://schemas.openxmlformats.org/officeDocument/2006/relationships/customXml" Target="../ink/ink1448.xml"/><Relationship Id="rId352" Type="http://schemas.openxmlformats.org/officeDocument/2006/relationships/customXml" Target="../ink/ink1553.xml"/><Relationship Id="rId1287" Type="http://schemas.openxmlformats.org/officeDocument/2006/relationships/image" Target="../media/image2480.png"/><Relationship Id="rId212" Type="http://schemas.openxmlformats.org/officeDocument/2006/relationships/image" Target="../media/image1897.png"/><Relationship Id="rId657" Type="http://schemas.openxmlformats.org/officeDocument/2006/relationships/customXml" Target="../ink/ink1708.xml"/><Relationship Id="rId864" Type="http://schemas.openxmlformats.org/officeDocument/2006/relationships/image" Target="../media/image2254.png"/><Relationship Id="rId1494" Type="http://schemas.openxmlformats.org/officeDocument/2006/relationships/customXml" Target="../ink/ink2148.xml"/><Relationship Id="rId1799" Type="http://schemas.openxmlformats.org/officeDocument/2006/relationships/image" Target="../media/image2710.png"/><Relationship Id="rId517" Type="http://schemas.openxmlformats.org/officeDocument/2006/relationships/image" Target="../media/image2063.png"/><Relationship Id="rId724" Type="http://schemas.openxmlformats.org/officeDocument/2006/relationships/customXml" Target="../ink/ink1742.xml"/><Relationship Id="rId931" Type="http://schemas.openxmlformats.org/officeDocument/2006/relationships/customXml" Target="../ink/ink1847.xml"/><Relationship Id="rId1147" Type="http://schemas.openxmlformats.org/officeDocument/2006/relationships/customXml" Target="../ink/ink1957.xml"/><Relationship Id="rId1354" Type="http://schemas.openxmlformats.org/officeDocument/2006/relationships/customXml" Target="../ink/ink2061.xml"/><Relationship Id="rId1561" Type="http://schemas.openxmlformats.org/officeDocument/2006/relationships/image" Target="../media/image2592.png"/><Relationship Id="rId60" Type="http://schemas.openxmlformats.org/officeDocument/2006/relationships/image" Target="../media/image1816.png"/><Relationship Id="rId1007" Type="http://schemas.openxmlformats.org/officeDocument/2006/relationships/customXml" Target="../ink/ink1886.xml"/><Relationship Id="rId1214" Type="http://schemas.openxmlformats.org/officeDocument/2006/relationships/image" Target="../media/image2444.png"/><Relationship Id="rId1421" Type="http://schemas.openxmlformats.org/officeDocument/2006/relationships/customXml" Target="../ink/ink2096.xml"/><Relationship Id="rId1659" Type="http://schemas.openxmlformats.org/officeDocument/2006/relationships/image" Target="../media/image2640.png"/><Relationship Id="rId1519" Type="http://schemas.openxmlformats.org/officeDocument/2006/relationships/customXml" Target="../ink/ink2168.xml"/><Relationship Id="rId1726" Type="http://schemas.openxmlformats.org/officeDocument/2006/relationships/customXml" Target="../ink/ink2273.xml"/><Relationship Id="rId18" Type="http://schemas.openxmlformats.org/officeDocument/2006/relationships/image" Target="../media/image1793.png"/><Relationship Id="rId167" Type="http://schemas.openxmlformats.org/officeDocument/2006/relationships/customXml" Target="../ink/ink1459.xml"/><Relationship Id="rId374" Type="http://schemas.openxmlformats.org/officeDocument/2006/relationships/customXml" Target="../ink/ink1564.xml"/><Relationship Id="rId581" Type="http://schemas.openxmlformats.org/officeDocument/2006/relationships/image" Target="../media/image2098.png"/><Relationship Id="rId234" Type="http://schemas.openxmlformats.org/officeDocument/2006/relationships/image" Target="../media/image1909.png"/><Relationship Id="rId679" Type="http://schemas.openxmlformats.org/officeDocument/2006/relationships/customXml" Target="../ink/ink1719.xml"/><Relationship Id="rId886" Type="http://schemas.openxmlformats.org/officeDocument/2006/relationships/customXml" Target="../ink/ink1824.xml"/><Relationship Id="rId2" Type="http://schemas.openxmlformats.org/officeDocument/2006/relationships/image" Target="../media/image5.png"/><Relationship Id="rId441" Type="http://schemas.openxmlformats.org/officeDocument/2006/relationships/customXml" Target="../ink/ink1599.xml"/><Relationship Id="rId539" Type="http://schemas.openxmlformats.org/officeDocument/2006/relationships/image" Target="../media/image2075.png"/><Relationship Id="rId746" Type="http://schemas.openxmlformats.org/officeDocument/2006/relationships/image" Target="../media/image2188.png"/><Relationship Id="rId1071" Type="http://schemas.openxmlformats.org/officeDocument/2006/relationships/image" Target="../media/image2365.png"/><Relationship Id="rId1169" Type="http://schemas.openxmlformats.org/officeDocument/2006/relationships/customXml" Target="../ink/ink1968.xml"/><Relationship Id="rId1376" Type="http://schemas.openxmlformats.org/officeDocument/2006/relationships/customXml" Target="../ink/ink2072.xml"/><Relationship Id="rId1583" Type="http://schemas.openxmlformats.org/officeDocument/2006/relationships/image" Target="../media/image2603.png"/><Relationship Id="rId301" Type="http://schemas.openxmlformats.org/officeDocument/2006/relationships/image" Target="../media/image1945.png"/><Relationship Id="rId953" Type="http://schemas.openxmlformats.org/officeDocument/2006/relationships/customXml" Target="../ink/ink1858.xml"/><Relationship Id="rId1029" Type="http://schemas.openxmlformats.org/officeDocument/2006/relationships/customXml" Target="../ink/ink1897.xml"/><Relationship Id="rId1236" Type="http://schemas.openxmlformats.org/officeDocument/2006/relationships/image" Target="../media/image2455.png"/><Relationship Id="rId1790" Type="http://schemas.openxmlformats.org/officeDocument/2006/relationships/customXml" Target="../ink/ink2305.xml"/><Relationship Id="rId82" Type="http://schemas.openxmlformats.org/officeDocument/2006/relationships/image" Target="../media/image1828.png"/><Relationship Id="rId606" Type="http://schemas.openxmlformats.org/officeDocument/2006/relationships/image" Target="../media/image2112.png"/><Relationship Id="rId813" Type="http://schemas.openxmlformats.org/officeDocument/2006/relationships/customXml" Target="../ink/ink1787.xml"/><Relationship Id="rId1443" Type="http://schemas.openxmlformats.org/officeDocument/2006/relationships/image" Target="../media/image2548.png"/><Relationship Id="rId1650" Type="http://schemas.openxmlformats.org/officeDocument/2006/relationships/customXml" Target="../ink/ink2235.xml"/><Relationship Id="rId1748" Type="http://schemas.openxmlformats.org/officeDocument/2006/relationships/customXml" Target="../ink/ink2284.xml"/><Relationship Id="rId1303" Type="http://schemas.openxmlformats.org/officeDocument/2006/relationships/image" Target="../media/image2488.png"/><Relationship Id="rId1510" Type="http://schemas.openxmlformats.org/officeDocument/2006/relationships/customXml" Target="../ink/ink2162.xml"/><Relationship Id="rId1608" Type="http://schemas.openxmlformats.org/officeDocument/2006/relationships/customXml" Target="../ink/ink2213.xml"/><Relationship Id="rId1815" Type="http://schemas.openxmlformats.org/officeDocument/2006/relationships/image" Target="../media/image2718.png"/><Relationship Id="rId189" Type="http://schemas.openxmlformats.org/officeDocument/2006/relationships/customXml" Target="../ink/ink1470.xml"/><Relationship Id="rId396" Type="http://schemas.openxmlformats.org/officeDocument/2006/relationships/image" Target="../media/image1997.png"/><Relationship Id="rId256" Type="http://schemas.openxmlformats.org/officeDocument/2006/relationships/image" Target="../media/image1921.png"/><Relationship Id="rId463" Type="http://schemas.openxmlformats.org/officeDocument/2006/relationships/customXml" Target="../ink/ink1610.xml"/><Relationship Id="rId670" Type="http://schemas.openxmlformats.org/officeDocument/2006/relationships/image" Target="../media/image2147.png"/><Relationship Id="rId1093" Type="http://schemas.openxmlformats.org/officeDocument/2006/relationships/image" Target="../media/image2377.png"/><Relationship Id="rId116" Type="http://schemas.openxmlformats.org/officeDocument/2006/relationships/customXml" Target="../ink/ink1432.xml"/><Relationship Id="rId323" Type="http://schemas.openxmlformats.org/officeDocument/2006/relationships/image" Target="../media/image1957.png"/><Relationship Id="rId530" Type="http://schemas.openxmlformats.org/officeDocument/2006/relationships/customXml" Target="../ink/ink1644.xml"/><Relationship Id="rId768" Type="http://schemas.openxmlformats.org/officeDocument/2006/relationships/image" Target="../media/image2201.png"/><Relationship Id="rId975" Type="http://schemas.openxmlformats.org/officeDocument/2006/relationships/image" Target="../media/image2314.png"/><Relationship Id="rId1160" Type="http://schemas.openxmlformats.org/officeDocument/2006/relationships/image" Target="../media/image2414.png"/><Relationship Id="rId1398" Type="http://schemas.openxmlformats.org/officeDocument/2006/relationships/customXml" Target="../ink/ink2084.xml"/><Relationship Id="rId628" Type="http://schemas.openxmlformats.org/officeDocument/2006/relationships/image" Target="../media/image2124.png"/><Relationship Id="rId835" Type="http://schemas.openxmlformats.org/officeDocument/2006/relationships/customXml" Target="../ink/ink1798.xml"/><Relationship Id="rId1258" Type="http://schemas.openxmlformats.org/officeDocument/2006/relationships/customXml" Target="../ink/ink2013.xml"/><Relationship Id="rId1465" Type="http://schemas.openxmlformats.org/officeDocument/2006/relationships/customXml" Target="../ink/ink2132.xml"/><Relationship Id="rId1672" Type="http://schemas.openxmlformats.org/officeDocument/2006/relationships/customXml" Target="../ink/ink2246.xml"/><Relationship Id="rId1020" Type="http://schemas.openxmlformats.org/officeDocument/2006/relationships/image" Target="../media/image2338.png"/><Relationship Id="rId1118" Type="http://schemas.openxmlformats.org/officeDocument/2006/relationships/customXml" Target="../ink/ink1942.xml"/><Relationship Id="rId1325" Type="http://schemas.openxmlformats.org/officeDocument/2006/relationships/image" Target="../media/image2499.png"/><Relationship Id="rId1532" Type="http://schemas.openxmlformats.org/officeDocument/2006/relationships/customXml" Target="../ink/ink2175.xml"/><Relationship Id="rId902" Type="http://schemas.openxmlformats.org/officeDocument/2006/relationships/image" Target="../media/image2274.png"/><Relationship Id="rId1837" Type="http://schemas.openxmlformats.org/officeDocument/2006/relationships/image" Target="../media/image2729.png"/><Relationship Id="rId31" Type="http://schemas.openxmlformats.org/officeDocument/2006/relationships/customXml" Target="../ink/ink1389.xml"/><Relationship Id="rId180" Type="http://schemas.openxmlformats.org/officeDocument/2006/relationships/image" Target="../media/image1879.png"/><Relationship Id="rId278" Type="http://schemas.openxmlformats.org/officeDocument/2006/relationships/customXml" Target="../ink/ink1516.xml"/><Relationship Id="rId485" Type="http://schemas.openxmlformats.org/officeDocument/2006/relationships/image" Target="../media/image2045.png"/><Relationship Id="rId692" Type="http://schemas.openxmlformats.org/officeDocument/2006/relationships/image" Target="../media/image2159.png"/><Relationship Id="rId138" Type="http://schemas.openxmlformats.org/officeDocument/2006/relationships/image" Target="../media/image1856.png"/><Relationship Id="rId345" Type="http://schemas.openxmlformats.org/officeDocument/2006/relationships/image" Target="../media/image1969.png"/><Relationship Id="rId552" Type="http://schemas.openxmlformats.org/officeDocument/2006/relationships/customXml" Target="../ink/ink1655.xml"/><Relationship Id="rId997" Type="http://schemas.openxmlformats.org/officeDocument/2006/relationships/customXml" Target="../ink/ink1881.xml"/><Relationship Id="rId1182" Type="http://schemas.openxmlformats.org/officeDocument/2006/relationships/image" Target="../media/image2426.png"/><Relationship Id="rId205" Type="http://schemas.openxmlformats.org/officeDocument/2006/relationships/customXml" Target="../ink/ink1478.xml"/><Relationship Id="rId412" Type="http://schemas.openxmlformats.org/officeDocument/2006/relationships/image" Target="../media/image2006.png"/><Relationship Id="rId857" Type="http://schemas.openxmlformats.org/officeDocument/2006/relationships/customXml" Target="../ink/ink1809.xml"/><Relationship Id="rId1042" Type="http://schemas.openxmlformats.org/officeDocument/2006/relationships/image" Target="../media/image2349.png"/><Relationship Id="rId1487" Type="http://schemas.openxmlformats.org/officeDocument/2006/relationships/image" Target="../media/image2563.png"/><Relationship Id="rId1694" Type="http://schemas.openxmlformats.org/officeDocument/2006/relationships/customXml" Target="../ink/ink2257.xml"/><Relationship Id="rId717" Type="http://schemas.openxmlformats.org/officeDocument/2006/relationships/image" Target="../media/image2173.png"/><Relationship Id="rId924" Type="http://schemas.openxmlformats.org/officeDocument/2006/relationships/image" Target="../media/image2286.png"/><Relationship Id="rId1347" Type="http://schemas.openxmlformats.org/officeDocument/2006/relationships/image" Target="../media/image2510.png"/><Relationship Id="rId1554" Type="http://schemas.openxmlformats.org/officeDocument/2006/relationships/customXml" Target="../ink/ink2186.xml"/><Relationship Id="rId1761" Type="http://schemas.openxmlformats.org/officeDocument/2006/relationships/image" Target="../media/image2691.png"/><Relationship Id="rId53" Type="http://schemas.openxmlformats.org/officeDocument/2006/relationships/customXml" Target="../ink/ink1400.xml"/><Relationship Id="rId1207" Type="http://schemas.openxmlformats.org/officeDocument/2006/relationships/customXml" Target="../ink/ink1987.xml"/><Relationship Id="rId1414" Type="http://schemas.openxmlformats.org/officeDocument/2006/relationships/customXml" Target="../ink/ink2092.xml"/><Relationship Id="rId1621" Type="http://schemas.openxmlformats.org/officeDocument/2006/relationships/image" Target="../media/image2622.png"/><Relationship Id="rId1719" Type="http://schemas.openxmlformats.org/officeDocument/2006/relationships/image" Target="../media/image2670.png"/><Relationship Id="rId367" Type="http://schemas.openxmlformats.org/officeDocument/2006/relationships/image" Target="../media/image1982.png"/><Relationship Id="rId574" Type="http://schemas.openxmlformats.org/officeDocument/2006/relationships/customXml" Target="../ink/ink1666.xml"/><Relationship Id="rId227" Type="http://schemas.openxmlformats.org/officeDocument/2006/relationships/customXml" Target="../ink/ink1489.xml"/><Relationship Id="rId781" Type="http://schemas.openxmlformats.org/officeDocument/2006/relationships/customXml" Target="../ink/ink1771.xml"/><Relationship Id="rId879" Type="http://schemas.openxmlformats.org/officeDocument/2006/relationships/image" Target="../media/image2262.png"/><Relationship Id="rId434" Type="http://schemas.openxmlformats.org/officeDocument/2006/relationships/image" Target="../media/image2017.png"/><Relationship Id="rId641" Type="http://schemas.openxmlformats.org/officeDocument/2006/relationships/customXml" Target="../ink/ink1700.xml"/><Relationship Id="rId739" Type="http://schemas.openxmlformats.org/officeDocument/2006/relationships/customXml" Target="../ink/ink1750.xml"/><Relationship Id="rId1064" Type="http://schemas.openxmlformats.org/officeDocument/2006/relationships/customXml" Target="../ink/ink1915.xml"/><Relationship Id="rId1271" Type="http://schemas.openxmlformats.org/officeDocument/2006/relationships/image" Target="../media/image2472.png"/><Relationship Id="rId1369" Type="http://schemas.openxmlformats.org/officeDocument/2006/relationships/image" Target="../media/image2521.png"/><Relationship Id="rId1576" Type="http://schemas.openxmlformats.org/officeDocument/2006/relationships/customXml" Target="../ink/ink2197.xml"/><Relationship Id="rId501" Type="http://schemas.openxmlformats.org/officeDocument/2006/relationships/image" Target="../media/image2054.png"/><Relationship Id="rId946" Type="http://schemas.openxmlformats.org/officeDocument/2006/relationships/image" Target="../media/image2298.png"/><Relationship Id="rId1131" Type="http://schemas.openxmlformats.org/officeDocument/2006/relationships/image" Target="../media/image2398.png"/><Relationship Id="rId1229" Type="http://schemas.openxmlformats.org/officeDocument/2006/relationships/customXml" Target="../ink/ink1998.xml"/><Relationship Id="rId1783" Type="http://schemas.openxmlformats.org/officeDocument/2006/relationships/image" Target="../media/image2702.png"/><Relationship Id="rId75" Type="http://schemas.openxmlformats.org/officeDocument/2006/relationships/customXml" Target="../ink/ink1411.xml"/><Relationship Id="rId806" Type="http://schemas.openxmlformats.org/officeDocument/2006/relationships/image" Target="../media/image2222.png"/><Relationship Id="rId1436" Type="http://schemas.openxmlformats.org/officeDocument/2006/relationships/customXml" Target="../ink/ink2111.xml"/><Relationship Id="rId1643" Type="http://schemas.openxmlformats.org/officeDocument/2006/relationships/image" Target="../media/image2632.png"/><Relationship Id="rId1850" Type="http://schemas.openxmlformats.org/officeDocument/2006/relationships/customXml" Target="../ink/ink2335.xml"/><Relationship Id="rId1503" Type="http://schemas.openxmlformats.org/officeDocument/2006/relationships/customXml" Target="../ink/ink2155.xml"/><Relationship Id="rId1710" Type="http://schemas.openxmlformats.org/officeDocument/2006/relationships/customXml" Target="../ink/ink2265.xml"/><Relationship Id="rId291" Type="http://schemas.openxmlformats.org/officeDocument/2006/relationships/image" Target="../media/image1939.png"/><Relationship Id="rId1808" Type="http://schemas.openxmlformats.org/officeDocument/2006/relationships/customXml" Target="../ink/ink2314.xml"/><Relationship Id="rId151" Type="http://schemas.openxmlformats.org/officeDocument/2006/relationships/customXml" Target="../ink/ink1451.xml"/><Relationship Id="rId389" Type="http://schemas.openxmlformats.org/officeDocument/2006/relationships/customXml" Target="../ink/ink1572.xml"/><Relationship Id="rId596" Type="http://schemas.openxmlformats.org/officeDocument/2006/relationships/customXml" Target="../ink/ink1677.xml"/><Relationship Id="rId249" Type="http://schemas.openxmlformats.org/officeDocument/2006/relationships/customXml" Target="../ink/ink1501.xml"/><Relationship Id="rId456" Type="http://schemas.openxmlformats.org/officeDocument/2006/relationships/image" Target="../media/image2029.png"/><Relationship Id="rId663" Type="http://schemas.openxmlformats.org/officeDocument/2006/relationships/customXml" Target="../ink/ink1711.xml"/><Relationship Id="rId870" Type="http://schemas.openxmlformats.org/officeDocument/2006/relationships/image" Target="../media/image2257.png"/><Relationship Id="rId1086" Type="http://schemas.openxmlformats.org/officeDocument/2006/relationships/customXml" Target="../ink/ink1926.xml"/><Relationship Id="rId1293" Type="http://schemas.openxmlformats.org/officeDocument/2006/relationships/image" Target="../media/image2483.png"/><Relationship Id="rId109" Type="http://schemas.openxmlformats.org/officeDocument/2006/relationships/customXml" Target="../ink/ink1428.xml"/><Relationship Id="rId316" Type="http://schemas.openxmlformats.org/officeDocument/2006/relationships/customXml" Target="../ink/ink1535.xml"/><Relationship Id="rId523" Type="http://schemas.openxmlformats.org/officeDocument/2006/relationships/image" Target="../media/image2066.png"/><Relationship Id="rId968" Type="http://schemas.openxmlformats.org/officeDocument/2006/relationships/customXml" Target="../ink/ink1866.xml"/><Relationship Id="rId1153" Type="http://schemas.openxmlformats.org/officeDocument/2006/relationships/customXml" Target="../ink/ink1960.xml"/><Relationship Id="rId1598" Type="http://schemas.openxmlformats.org/officeDocument/2006/relationships/customXml" Target="../ink/ink2208.xml"/><Relationship Id="rId97" Type="http://schemas.openxmlformats.org/officeDocument/2006/relationships/customXml" Target="../ink/ink1422.xml"/><Relationship Id="rId730" Type="http://schemas.openxmlformats.org/officeDocument/2006/relationships/image" Target="../media/image2179.png"/><Relationship Id="rId828" Type="http://schemas.openxmlformats.org/officeDocument/2006/relationships/image" Target="../media/image2234.png"/><Relationship Id="rId1013" Type="http://schemas.openxmlformats.org/officeDocument/2006/relationships/customXml" Target="../ink/ink1889.xml"/><Relationship Id="rId1360" Type="http://schemas.openxmlformats.org/officeDocument/2006/relationships/customXml" Target="../ink/ink2064.xml"/><Relationship Id="rId1458" Type="http://schemas.openxmlformats.org/officeDocument/2006/relationships/customXml" Target="../ink/ink2125.xml"/><Relationship Id="rId1665" Type="http://schemas.openxmlformats.org/officeDocument/2006/relationships/image" Target="../media/image2643.png"/><Relationship Id="rId1220" Type="http://schemas.openxmlformats.org/officeDocument/2006/relationships/image" Target="../media/image2447.png"/><Relationship Id="rId1318" Type="http://schemas.openxmlformats.org/officeDocument/2006/relationships/customXml" Target="../ink/ink2043.xml"/><Relationship Id="rId1525" Type="http://schemas.openxmlformats.org/officeDocument/2006/relationships/image" Target="../media/image2574.png"/><Relationship Id="rId1732" Type="http://schemas.openxmlformats.org/officeDocument/2006/relationships/customXml" Target="../ink/ink2276.xml"/><Relationship Id="rId24" Type="http://schemas.openxmlformats.org/officeDocument/2006/relationships/image" Target="../media/image1796.png"/><Relationship Id="rId173" Type="http://schemas.openxmlformats.org/officeDocument/2006/relationships/customXml" Target="../ink/ink1462.xml"/><Relationship Id="rId380" Type="http://schemas.openxmlformats.org/officeDocument/2006/relationships/customXml" Target="../ink/ink1567.xml"/><Relationship Id="rId240" Type="http://schemas.openxmlformats.org/officeDocument/2006/relationships/customXml" Target="../ink/ink1496.xml"/><Relationship Id="rId478" Type="http://schemas.openxmlformats.org/officeDocument/2006/relationships/customXml" Target="../ink/ink1618.xml"/><Relationship Id="rId685" Type="http://schemas.openxmlformats.org/officeDocument/2006/relationships/customXml" Target="../ink/ink1722.xml"/><Relationship Id="rId892" Type="http://schemas.openxmlformats.org/officeDocument/2006/relationships/customXml" Target="../ink/ink1827.xml"/><Relationship Id="rId100" Type="http://schemas.openxmlformats.org/officeDocument/2006/relationships/image" Target="../media/image1837.png"/><Relationship Id="rId338" Type="http://schemas.openxmlformats.org/officeDocument/2006/relationships/customXml" Target="../ink/ink1546.xml"/><Relationship Id="rId545" Type="http://schemas.openxmlformats.org/officeDocument/2006/relationships/image" Target="../media/image2078.png"/><Relationship Id="rId752" Type="http://schemas.openxmlformats.org/officeDocument/2006/relationships/image" Target="../media/image2192.png"/><Relationship Id="rId1175" Type="http://schemas.openxmlformats.org/officeDocument/2006/relationships/customXml" Target="../ink/ink1971.xml"/><Relationship Id="rId1382" Type="http://schemas.openxmlformats.org/officeDocument/2006/relationships/customXml" Target="../ink/ink2076.xml"/><Relationship Id="rId405" Type="http://schemas.openxmlformats.org/officeDocument/2006/relationships/customXml" Target="../ink/ink1580.xml"/><Relationship Id="rId612" Type="http://schemas.openxmlformats.org/officeDocument/2006/relationships/image" Target="../media/image2115.png"/><Relationship Id="rId1035" Type="http://schemas.openxmlformats.org/officeDocument/2006/relationships/customXml" Target="../ink/ink1900.xml"/><Relationship Id="rId1242" Type="http://schemas.openxmlformats.org/officeDocument/2006/relationships/image" Target="../media/image2458.png"/><Relationship Id="rId1687" Type="http://schemas.openxmlformats.org/officeDocument/2006/relationships/image" Target="../media/image2654.png"/><Relationship Id="rId917" Type="http://schemas.openxmlformats.org/officeDocument/2006/relationships/customXml" Target="../ink/ink1840.xml"/><Relationship Id="rId1102" Type="http://schemas.openxmlformats.org/officeDocument/2006/relationships/customXml" Target="../ink/ink1934.xml"/><Relationship Id="rId1547" Type="http://schemas.openxmlformats.org/officeDocument/2006/relationships/image" Target="../media/image2585.png"/><Relationship Id="rId1754" Type="http://schemas.openxmlformats.org/officeDocument/2006/relationships/customXml" Target="../ink/ink2287.xml"/><Relationship Id="rId46" Type="http://schemas.openxmlformats.org/officeDocument/2006/relationships/image" Target="../media/image1808.png"/><Relationship Id="rId1407" Type="http://schemas.openxmlformats.org/officeDocument/2006/relationships/image" Target="../media/image2539.png"/><Relationship Id="rId1614" Type="http://schemas.openxmlformats.org/officeDocument/2006/relationships/customXml" Target="../ink/ink2216.xml"/><Relationship Id="rId1821" Type="http://schemas.openxmlformats.org/officeDocument/2006/relationships/image" Target="../media/image2721.png"/><Relationship Id="rId195" Type="http://schemas.openxmlformats.org/officeDocument/2006/relationships/customXml" Target="../ink/ink1473.xml"/><Relationship Id="rId262" Type="http://schemas.openxmlformats.org/officeDocument/2006/relationships/image" Target="../media/image1924.png"/><Relationship Id="rId567" Type="http://schemas.openxmlformats.org/officeDocument/2006/relationships/image" Target="../media/image2091.png"/><Relationship Id="rId1197" Type="http://schemas.openxmlformats.org/officeDocument/2006/relationships/customXml" Target="../ink/ink1982.xml"/><Relationship Id="rId122" Type="http://schemas.openxmlformats.org/officeDocument/2006/relationships/image" Target="../media/image1847.png"/><Relationship Id="rId774" Type="http://schemas.openxmlformats.org/officeDocument/2006/relationships/image" Target="../media/image2204.png"/><Relationship Id="rId981" Type="http://schemas.openxmlformats.org/officeDocument/2006/relationships/image" Target="../media/image2317.png"/><Relationship Id="rId1057" Type="http://schemas.openxmlformats.org/officeDocument/2006/relationships/customXml" Target="../ink/ink1911.xml"/><Relationship Id="rId427" Type="http://schemas.openxmlformats.org/officeDocument/2006/relationships/image" Target="../media/image2014.png"/><Relationship Id="rId634" Type="http://schemas.openxmlformats.org/officeDocument/2006/relationships/image" Target="../media/image2127.png"/><Relationship Id="rId841" Type="http://schemas.openxmlformats.org/officeDocument/2006/relationships/customXml" Target="../ink/ink1801.xml"/><Relationship Id="rId1264" Type="http://schemas.openxmlformats.org/officeDocument/2006/relationships/customXml" Target="../ink/ink2016.xml"/><Relationship Id="rId1471" Type="http://schemas.openxmlformats.org/officeDocument/2006/relationships/image" Target="../media/image2556.png"/><Relationship Id="rId1569" Type="http://schemas.openxmlformats.org/officeDocument/2006/relationships/image" Target="../media/image2596.png"/><Relationship Id="rId701" Type="http://schemas.openxmlformats.org/officeDocument/2006/relationships/image" Target="../media/image2164.png"/><Relationship Id="rId939" Type="http://schemas.openxmlformats.org/officeDocument/2006/relationships/customXml" Target="../ink/ink1851.xml"/><Relationship Id="rId1124" Type="http://schemas.openxmlformats.org/officeDocument/2006/relationships/customXml" Target="../ink/ink1945.xml"/><Relationship Id="rId1331" Type="http://schemas.openxmlformats.org/officeDocument/2006/relationships/image" Target="../media/image2502.png"/><Relationship Id="rId1776" Type="http://schemas.openxmlformats.org/officeDocument/2006/relationships/customXml" Target="../ink/ink2298.xml"/><Relationship Id="rId68" Type="http://schemas.openxmlformats.org/officeDocument/2006/relationships/image" Target="../media/image1821.png"/><Relationship Id="rId1429" Type="http://schemas.openxmlformats.org/officeDocument/2006/relationships/customXml" Target="../ink/ink2104.xml"/><Relationship Id="rId1636" Type="http://schemas.openxmlformats.org/officeDocument/2006/relationships/image" Target="../media/image2629.png"/><Relationship Id="rId1843" Type="http://schemas.openxmlformats.org/officeDocument/2006/relationships/image" Target="../media/image2732.png"/><Relationship Id="rId1703" Type="http://schemas.openxmlformats.org/officeDocument/2006/relationships/image" Target="../media/image2662.png"/><Relationship Id="rId284" Type="http://schemas.openxmlformats.org/officeDocument/2006/relationships/customXml" Target="../ink/ink1519.xml"/><Relationship Id="rId491" Type="http://schemas.openxmlformats.org/officeDocument/2006/relationships/image" Target="../media/image2048.png"/><Relationship Id="rId144" Type="http://schemas.openxmlformats.org/officeDocument/2006/relationships/image" Target="../media/image1859.png"/><Relationship Id="rId589" Type="http://schemas.openxmlformats.org/officeDocument/2006/relationships/image" Target="../media/image2103.png"/><Relationship Id="rId796" Type="http://schemas.openxmlformats.org/officeDocument/2006/relationships/image" Target="../media/image2216.png"/><Relationship Id="rId351" Type="http://schemas.openxmlformats.org/officeDocument/2006/relationships/image" Target="../media/image1973.png"/><Relationship Id="rId449" Type="http://schemas.openxmlformats.org/officeDocument/2006/relationships/customXml" Target="../ink/ink1603.xml"/><Relationship Id="rId656" Type="http://schemas.openxmlformats.org/officeDocument/2006/relationships/image" Target="../media/image2139.png"/><Relationship Id="rId863" Type="http://schemas.openxmlformats.org/officeDocument/2006/relationships/customXml" Target="../ink/ink1812.xml"/><Relationship Id="rId1079" Type="http://schemas.openxmlformats.org/officeDocument/2006/relationships/image" Target="../media/image2369.png"/><Relationship Id="rId1286" Type="http://schemas.openxmlformats.org/officeDocument/2006/relationships/customXml" Target="../ink/ink2027.xml"/><Relationship Id="rId1493" Type="http://schemas.openxmlformats.org/officeDocument/2006/relationships/image" Target="../media/image2566.png"/><Relationship Id="rId211" Type="http://schemas.openxmlformats.org/officeDocument/2006/relationships/customXml" Target="../ink/ink1481.xml"/><Relationship Id="rId309" Type="http://schemas.openxmlformats.org/officeDocument/2006/relationships/image" Target="../media/image1949.png"/><Relationship Id="rId516" Type="http://schemas.openxmlformats.org/officeDocument/2006/relationships/customXml" Target="../ink/ink1637.xml"/><Relationship Id="rId1146" Type="http://schemas.openxmlformats.org/officeDocument/2006/relationships/image" Target="../media/image2406.png"/><Relationship Id="rId1798" Type="http://schemas.openxmlformats.org/officeDocument/2006/relationships/customXml" Target="../ink/ink2309.xml"/><Relationship Id="rId723" Type="http://schemas.openxmlformats.org/officeDocument/2006/relationships/image" Target="../media/image2176.png"/><Relationship Id="rId930" Type="http://schemas.openxmlformats.org/officeDocument/2006/relationships/image" Target="../media/image2289.png"/><Relationship Id="rId1006" Type="http://schemas.openxmlformats.org/officeDocument/2006/relationships/image" Target="../media/image2331.png"/><Relationship Id="rId1353" Type="http://schemas.openxmlformats.org/officeDocument/2006/relationships/image" Target="../media/image2513.png"/><Relationship Id="rId1560" Type="http://schemas.openxmlformats.org/officeDocument/2006/relationships/customXml" Target="../ink/ink2189.xml"/><Relationship Id="rId1658" Type="http://schemas.openxmlformats.org/officeDocument/2006/relationships/customXml" Target="../ink/ink2239.xml"/><Relationship Id="rId1213" Type="http://schemas.openxmlformats.org/officeDocument/2006/relationships/customXml" Target="../ink/ink1990.xml"/><Relationship Id="rId1420" Type="http://schemas.openxmlformats.org/officeDocument/2006/relationships/customXml" Target="../ink/ink2095.xml"/><Relationship Id="rId1518" Type="http://schemas.openxmlformats.org/officeDocument/2006/relationships/image" Target="../media/image2571.png"/><Relationship Id="rId1725" Type="http://schemas.openxmlformats.org/officeDocument/2006/relationships/image" Target="../media/image2673.png"/><Relationship Id="rId17" Type="http://schemas.openxmlformats.org/officeDocument/2006/relationships/customXml" Target="../ink/ink1382.xml"/><Relationship Id="rId166" Type="http://schemas.openxmlformats.org/officeDocument/2006/relationships/image" Target="../media/image1872.png"/><Relationship Id="rId373" Type="http://schemas.openxmlformats.org/officeDocument/2006/relationships/image" Target="../media/image1985.png"/><Relationship Id="rId580" Type="http://schemas.openxmlformats.org/officeDocument/2006/relationships/customXml" Target="../ink/ink1669.xml"/><Relationship Id="rId1" Type="http://schemas.openxmlformats.org/officeDocument/2006/relationships/slideLayout" Target="../slideLayouts/slideLayout1.xml"/><Relationship Id="rId233" Type="http://schemas.openxmlformats.org/officeDocument/2006/relationships/customXml" Target="../ink/ink1492.xml"/><Relationship Id="rId440" Type="http://schemas.openxmlformats.org/officeDocument/2006/relationships/image" Target="../media/image2021.png"/><Relationship Id="rId678" Type="http://schemas.openxmlformats.org/officeDocument/2006/relationships/image" Target="../media/image2152.png"/><Relationship Id="rId885" Type="http://schemas.openxmlformats.org/officeDocument/2006/relationships/image" Target="../media/image2265.png"/><Relationship Id="rId1070" Type="http://schemas.openxmlformats.org/officeDocument/2006/relationships/customXml" Target="../ink/ink1918.xml"/><Relationship Id="rId300" Type="http://schemas.openxmlformats.org/officeDocument/2006/relationships/customXml" Target="../ink/ink1527.xml"/><Relationship Id="rId538" Type="http://schemas.openxmlformats.org/officeDocument/2006/relationships/customXml" Target="../ink/ink1648.xml"/><Relationship Id="rId745" Type="http://schemas.openxmlformats.org/officeDocument/2006/relationships/customXml" Target="../ink/ink1753.xml"/><Relationship Id="rId952" Type="http://schemas.openxmlformats.org/officeDocument/2006/relationships/image" Target="../media/image2302.png"/><Relationship Id="rId1168" Type="http://schemas.openxmlformats.org/officeDocument/2006/relationships/image" Target="../media/image2418.png"/><Relationship Id="rId1375" Type="http://schemas.openxmlformats.org/officeDocument/2006/relationships/image" Target="../media/image2524.png"/><Relationship Id="rId1582" Type="http://schemas.openxmlformats.org/officeDocument/2006/relationships/customXml" Target="../ink/ink2200.xml"/><Relationship Id="rId81" Type="http://schemas.openxmlformats.org/officeDocument/2006/relationships/customXml" Target="../ink/ink1414.xml"/><Relationship Id="rId605" Type="http://schemas.openxmlformats.org/officeDocument/2006/relationships/customXml" Target="../ink/ink1682.xml"/><Relationship Id="rId812" Type="http://schemas.openxmlformats.org/officeDocument/2006/relationships/image" Target="../media/image2225.png"/><Relationship Id="rId1028" Type="http://schemas.openxmlformats.org/officeDocument/2006/relationships/image" Target="../media/image2342.png"/><Relationship Id="rId1235" Type="http://schemas.openxmlformats.org/officeDocument/2006/relationships/customXml" Target="../ink/ink2001.xml"/><Relationship Id="rId1442" Type="http://schemas.openxmlformats.org/officeDocument/2006/relationships/customXml" Target="../ink/ink2115.xml"/><Relationship Id="rId1302" Type="http://schemas.openxmlformats.org/officeDocument/2006/relationships/customXml" Target="../ink/ink2035.xml"/><Relationship Id="rId1747" Type="http://schemas.openxmlformats.org/officeDocument/2006/relationships/image" Target="../media/image2684.png"/><Relationship Id="rId39" Type="http://schemas.openxmlformats.org/officeDocument/2006/relationships/customXml" Target="../ink/ink1393.xml"/><Relationship Id="rId1607" Type="http://schemas.openxmlformats.org/officeDocument/2006/relationships/image" Target="../media/image2615.png"/><Relationship Id="rId1814" Type="http://schemas.openxmlformats.org/officeDocument/2006/relationships/customXml" Target="../ink/ink2317.xml"/><Relationship Id="rId188" Type="http://schemas.openxmlformats.org/officeDocument/2006/relationships/image" Target="../media/image1884.png"/><Relationship Id="rId395" Type="http://schemas.openxmlformats.org/officeDocument/2006/relationships/customXml" Target="../ink/ink1575.xml"/><Relationship Id="rId255" Type="http://schemas.openxmlformats.org/officeDocument/2006/relationships/customXml" Target="../ink/ink1504.xml"/><Relationship Id="rId462" Type="http://schemas.openxmlformats.org/officeDocument/2006/relationships/image" Target="../media/image2033.png"/><Relationship Id="rId1092" Type="http://schemas.openxmlformats.org/officeDocument/2006/relationships/customXml" Target="../ink/ink1929.xml"/><Relationship Id="rId1397" Type="http://schemas.openxmlformats.org/officeDocument/2006/relationships/image" Target="../media/image2534.png"/><Relationship Id="rId115" Type="http://schemas.openxmlformats.org/officeDocument/2006/relationships/image" Target="../media/image1845.png"/><Relationship Id="rId322" Type="http://schemas.openxmlformats.org/officeDocument/2006/relationships/customXml" Target="../ink/ink1538.xml"/><Relationship Id="rId767" Type="http://schemas.openxmlformats.org/officeDocument/2006/relationships/customXml" Target="../ink/ink1764.xml"/><Relationship Id="rId974" Type="http://schemas.openxmlformats.org/officeDocument/2006/relationships/customXml" Target="../ink/ink1869.xml"/><Relationship Id="rId627" Type="http://schemas.openxmlformats.org/officeDocument/2006/relationships/customXml" Target="../ink/ink1693.xml"/><Relationship Id="rId834" Type="http://schemas.openxmlformats.org/officeDocument/2006/relationships/image" Target="../media/image2237.png"/><Relationship Id="rId1257" Type="http://schemas.openxmlformats.org/officeDocument/2006/relationships/image" Target="../media/image2465.png"/><Relationship Id="rId1464" Type="http://schemas.openxmlformats.org/officeDocument/2006/relationships/customXml" Target="../ink/ink2131.xml"/><Relationship Id="rId1671" Type="http://schemas.openxmlformats.org/officeDocument/2006/relationships/image" Target="../media/image2646.png"/><Relationship Id="rId901" Type="http://schemas.openxmlformats.org/officeDocument/2006/relationships/customXml" Target="../ink/ink1832.xml"/><Relationship Id="rId1117" Type="http://schemas.openxmlformats.org/officeDocument/2006/relationships/image" Target="../media/image2391.png"/><Relationship Id="rId1324" Type="http://schemas.openxmlformats.org/officeDocument/2006/relationships/customXml" Target="../ink/ink2046.xml"/><Relationship Id="rId1531" Type="http://schemas.openxmlformats.org/officeDocument/2006/relationships/image" Target="../media/image2577.png"/><Relationship Id="rId1769" Type="http://schemas.openxmlformats.org/officeDocument/2006/relationships/image" Target="../media/image2695.png"/><Relationship Id="rId30" Type="http://schemas.openxmlformats.org/officeDocument/2006/relationships/image" Target="../media/image1799.png"/><Relationship Id="rId1629" Type="http://schemas.openxmlformats.org/officeDocument/2006/relationships/customXml" Target="../ink/ink2224.xml"/><Relationship Id="rId1836" Type="http://schemas.openxmlformats.org/officeDocument/2006/relationships/customXml" Target="../ink/ink2328.xml"/><Relationship Id="rId277" Type="http://schemas.openxmlformats.org/officeDocument/2006/relationships/image" Target="../media/image1932.png"/><Relationship Id="rId484" Type="http://schemas.openxmlformats.org/officeDocument/2006/relationships/customXml" Target="../ink/ink1621.xml"/><Relationship Id="rId137" Type="http://schemas.openxmlformats.org/officeDocument/2006/relationships/customXml" Target="../ink/ink1444.xml"/><Relationship Id="rId344" Type="http://schemas.openxmlformats.org/officeDocument/2006/relationships/customXml" Target="../ink/ink1549.xml"/><Relationship Id="rId691" Type="http://schemas.openxmlformats.org/officeDocument/2006/relationships/customXml" Target="../ink/ink1725.xml"/><Relationship Id="rId789" Type="http://schemas.openxmlformats.org/officeDocument/2006/relationships/customXml" Target="../ink/ink1775.xml"/><Relationship Id="rId996" Type="http://schemas.openxmlformats.org/officeDocument/2006/relationships/image" Target="../media/image2325.png"/><Relationship Id="rId551" Type="http://schemas.openxmlformats.org/officeDocument/2006/relationships/image" Target="../media/image2082.png"/><Relationship Id="rId649" Type="http://schemas.openxmlformats.org/officeDocument/2006/relationships/customXml" Target="../ink/ink1704.xml"/><Relationship Id="rId856" Type="http://schemas.openxmlformats.org/officeDocument/2006/relationships/image" Target="../media/image2249.png"/><Relationship Id="rId1181" Type="http://schemas.openxmlformats.org/officeDocument/2006/relationships/customXml" Target="../ink/ink1974.xml"/><Relationship Id="rId1279" Type="http://schemas.openxmlformats.org/officeDocument/2006/relationships/image" Target="../media/image2476.png"/><Relationship Id="rId1486" Type="http://schemas.openxmlformats.org/officeDocument/2006/relationships/customXml" Target="../ink/ink2144.xml"/><Relationship Id="rId204" Type="http://schemas.openxmlformats.org/officeDocument/2006/relationships/image" Target="../media/image1893.png"/><Relationship Id="rId411" Type="http://schemas.openxmlformats.org/officeDocument/2006/relationships/customXml" Target="../ink/ink1583.xml"/><Relationship Id="rId509" Type="http://schemas.openxmlformats.org/officeDocument/2006/relationships/image" Target="../media/image2058.png"/><Relationship Id="rId1041" Type="http://schemas.openxmlformats.org/officeDocument/2006/relationships/customXml" Target="../ink/ink1903.xml"/><Relationship Id="rId1139" Type="http://schemas.openxmlformats.org/officeDocument/2006/relationships/image" Target="../media/image2403.png"/><Relationship Id="rId1346" Type="http://schemas.openxmlformats.org/officeDocument/2006/relationships/customXml" Target="../ink/ink2057.xml"/><Relationship Id="rId1693" Type="http://schemas.openxmlformats.org/officeDocument/2006/relationships/image" Target="../media/image2657.png"/><Relationship Id="rId716" Type="http://schemas.openxmlformats.org/officeDocument/2006/relationships/customXml" Target="../ink/ink1738.xml"/><Relationship Id="rId923" Type="http://schemas.openxmlformats.org/officeDocument/2006/relationships/customXml" Target="../ink/ink1843.xml"/><Relationship Id="rId1553" Type="http://schemas.openxmlformats.org/officeDocument/2006/relationships/image" Target="../media/image2588.png"/><Relationship Id="rId1760" Type="http://schemas.openxmlformats.org/officeDocument/2006/relationships/customXml" Target="../ink/ink2290.xml"/><Relationship Id="rId52" Type="http://schemas.openxmlformats.org/officeDocument/2006/relationships/image" Target="../media/image1812.png"/><Relationship Id="rId1206" Type="http://schemas.openxmlformats.org/officeDocument/2006/relationships/image" Target="../media/image2439.png"/><Relationship Id="rId1413" Type="http://schemas.openxmlformats.org/officeDocument/2006/relationships/image" Target="../media/image2542.png"/><Relationship Id="rId1620" Type="http://schemas.openxmlformats.org/officeDocument/2006/relationships/customXml" Target="../ink/ink2219.xml"/><Relationship Id="rId1718" Type="http://schemas.openxmlformats.org/officeDocument/2006/relationships/customXml" Target="../ink/ink2269.xml"/><Relationship Id="rId299" Type="http://schemas.openxmlformats.org/officeDocument/2006/relationships/image" Target="../media/image1944.png"/><Relationship Id="rId159" Type="http://schemas.openxmlformats.org/officeDocument/2006/relationships/customXml" Target="../ink/ink1455.xml"/><Relationship Id="rId366" Type="http://schemas.openxmlformats.org/officeDocument/2006/relationships/customXml" Target="../ink/ink1560.xml"/><Relationship Id="rId573" Type="http://schemas.openxmlformats.org/officeDocument/2006/relationships/image" Target="../media/image2094.png"/><Relationship Id="rId780" Type="http://schemas.openxmlformats.org/officeDocument/2006/relationships/image" Target="../media/image2207.png"/><Relationship Id="rId226" Type="http://schemas.openxmlformats.org/officeDocument/2006/relationships/image" Target="../media/image1905.png"/><Relationship Id="rId433" Type="http://schemas.openxmlformats.org/officeDocument/2006/relationships/customXml" Target="../ink/ink1595.xml"/><Relationship Id="rId878" Type="http://schemas.openxmlformats.org/officeDocument/2006/relationships/customXml" Target="../ink/ink1820.xml"/><Relationship Id="rId1063" Type="http://schemas.openxmlformats.org/officeDocument/2006/relationships/customXml" Target="../ink/ink1914.xml"/><Relationship Id="rId1270" Type="http://schemas.openxmlformats.org/officeDocument/2006/relationships/customXml" Target="../ink/ink2019.xml"/><Relationship Id="rId640" Type="http://schemas.openxmlformats.org/officeDocument/2006/relationships/image" Target="../media/image2131.png"/><Relationship Id="rId738" Type="http://schemas.openxmlformats.org/officeDocument/2006/relationships/image" Target="../media/image2184.png"/><Relationship Id="rId945" Type="http://schemas.openxmlformats.org/officeDocument/2006/relationships/customXml" Target="../ink/ink1854.xml"/><Relationship Id="rId1368" Type="http://schemas.openxmlformats.org/officeDocument/2006/relationships/customXml" Target="../ink/ink2068.xml"/><Relationship Id="rId1575" Type="http://schemas.openxmlformats.org/officeDocument/2006/relationships/image" Target="../media/image2599.png"/><Relationship Id="rId1782" Type="http://schemas.openxmlformats.org/officeDocument/2006/relationships/customXml" Target="../ink/ink2301.xml"/><Relationship Id="rId74" Type="http://schemas.openxmlformats.org/officeDocument/2006/relationships/image" Target="../media/image1824.png"/><Relationship Id="rId500" Type="http://schemas.openxmlformats.org/officeDocument/2006/relationships/customXml" Target="../ink/ink1629.xml"/><Relationship Id="rId805" Type="http://schemas.openxmlformats.org/officeDocument/2006/relationships/customXml" Target="../ink/ink1783.xml"/><Relationship Id="rId1130" Type="http://schemas.openxmlformats.org/officeDocument/2006/relationships/customXml" Target="../ink/ink1948.xml"/><Relationship Id="rId1228" Type="http://schemas.openxmlformats.org/officeDocument/2006/relationships/image" Target="../media/image2451.png"/><Relationship Id="rId1435" Type="http://schemas.openxmlformats.org/officeDocument/2006/relationships/customXml" Target="../ink/ink2110.xml"/><Relationship Id="rId1642" Type="http://schemas.openxmlformats.org/officeDocument/2006/relationships/customXml" Target="../ink/ink2231.xml"/><Relationship Id="rId1502" Type="http://schemas.openxmlformats.org/officeDocument/2006/relationships/customXml" Target="../ink/ink2154.xml"/><Relationship Id="rId1807" Type="http://schemas.openxmlformats.org/officeDocument/2006/relationships/image" Target="../media/image2714.png"/><Relationship Id="rId290" Type="http://schemas.openxmlformats.org/officeDocument/2006/relationships/customXml" Target="../ink/ink1522.xml"/><Relationship Id="rId388" Type="http://schemas.openxmlformats.org/officeDocument/2006/relationships/image" Target="../media/image1993.png"/><Relationship Id="rId150" Type="http://schemas.openxmlformats.org/officeDocument/2006/relationships/image" Target="../media/image1863.png"/><Relationship Id="rId595" Type="http://schemas.openxmlformats.org/officeDocument/2006/relationships/image" Target="../media/image2106.png"/><Relationship Id="rId248" Type="http://schemas.openxmlformats.org/officeDocument/2006/relationships/image" Target="../media/image1916.png"/><Relationship Id="rId455" Type="http://schemas.openxmlformats.org/officeDocument/2006/relationships/customXml" Target="../ink/ink1606.xml"/><Relationship Id="rId662" Type="http://schemas.openxmlformats.org/officeDocument/2006/relationships/image" Target="../media/image2143.png"/><Relationship Id="rId1085" Type="http://schemas.openxmlformats.org/officeDocument/2006/relationships/image" Target="../media/image2373.png"/><Relationship Id="rId1292" Type="http://schemas.openxmlformats.org/officeDocument/2006/relationships/customXml" Target="../ink/ink2030.xml"/><Relationship Id="rId108" Type="http://schemas.openxmlformats.org/officeDocument/2006/relationships/image" Target="../media/image1842.png"/><Relationship Id="rId315" Type="http://schemas.openxmlformats.org/officeDocument/2006/relationships/image" Target="../media/image1953.png"/><Relationship Id="rId522" Type="http://schemas.openxmlformats.org/officeDocument/2006/relationships/customXml" Target="../ink/ink1640.xml"/><Relationship Id="rId967" Type="http://schemas.openxmlformats.org/officeDocument/2006/relationships/image" Target="../media/image2309.png"/><Relationship Id="rId1152" Type="http://schemas.openxmlformats.org/officeDocument/2006/relationships/image" Target="../media/image2409.png"/><Relationship Id="rId1597" Type="http://schemas.openxmlformats.org/officeDocument/2006/relationships/image" Target="../media/image2610.png"/><Relationship Id="rId96" Type="http://schemas.openxmlformats.org/officeDocument/2006/relationships/image" Target="../media/image1835.png"/><Relationship Id="rId827" Type="http://schemas.openxmlformats.org/officeDocument/2006/relationships/customXml" Target="../ink/ink1794.xml"/><Relationship Id="rId1012" Type="http://schemas.openxmlformats.org/officeDocument/2006/relationships/image" Target="../media/image2334.png"/><Relationship Id="rId1457" Type="http://schemas.openxmlformats.org/officeDocument/2006/relationships/customXml" Target="../ink/ink2124.xml"/><Relationship Id="rId1664" Type="http://schemas.openxmlformats.org/officeDocument/2006/relationships/customXml" Target="../ink/ink2242.xml"/><Relationship Id="rId1317" Type="http://schemas.openxmlformats.org/officeDocument/2006/relationships/image" Target="../media/image2495.png"/><Relationship Id="rId1524" Type="http://schemas.openxmlformats.org/officeDocument/2006/relationships/customXml" Target="../ink/ink2171.xml"/><Relationship Id="rId1731" Type="http://schemas.openxmlformats.org/officeDocument/2006/relationships/image" Target="../media/image2676.png"/><Relationship Id="rId23" Type="http://schemas.openxmlformats.org/officeDocument/2006/relationships/customXml" Target="../ink/ink1385.xml"/><Relationship Id="rId1829" Type="http://schemas.openxmlformats.org/officeDocument/2006/relationships/image" Target="../media/image2725.png"/><Relationship Id="rId172" Type="http://schemas.openxmlformats.org/officeDocument/2006/relationships/image" Target="../media/image1875.png"/><Relationship Id="rId477" Type="http://schemas.openxmlformats.org/officeDocument/2006/relationships/image" Target="../media/image2041.png"/><Relationship Id="rId684" Type="http://schemas.openxmlformats.org/officeDocument/2006/relationships/image" Target="../media/image2155.png"/><Relationship Id="rId337" Type="http://schemas.openxmlformats.org/officeDocument/2006/relationships/image" Target="../media/image1965.png"/><Relationship Id="rId891" Type="http://schemas.openxmlformats.org/officeDocument/2006/relationships/image" Target="../media/image2268.png"/><Relationship Id="rId989" Type="http://schemas.openxmlformats.org/officeDocument/2006/relationships/customXml" Target="../ink/ink1877.xml"/><Relationship Id="rId544" Type="http://schemas.openxmlformats.org/officeDocument/2006/relationships/customXml" Target="../ink/ink1651.xml"/><Relationship Id="rId751" Type="http://schemas.openxmlformats.org/officeDocument/2006/relationships/customXml" Target="../ink/ink1756.xml"/><Relationship Id="rId849" Type="http://schemas.openxmlformats.org/officeDocument/2006/relationships/customXml" Target="../ink/ink1805.xml"/><Relationship Id="rId1174" Type="http://schemas.openxmlformats.org/officeDocument/2006/relationships/image" Target="../media/image2422.png"/><Relationship Id="rId1381" Type="http://schemas.openxmlformats.org/officeDocument/2006/relationships/image" Target="../media/image2526.png"/><Relationship Id="rId1479" Type="http://schemas.openxmlformats.org/officeDocument/2006/relationships/image" Target="../media/image2560.png"/><Relationship Id="rId1686" Type="http://schemas.openxmlformats.org/officeDocument/2006/relationships/customXml" Target="../ink/ink2253.xml"/><Relationship Id="rId404" Type="http://schemas.openxmlformats.org/officeDocument/2006/relationships/image" Target="../media/image2002.png"/><Relationship Id="rId611" Type="http://schemas.openxmlformats.org/officeDocument/2006/relationships/customXml" Target="../ink/ink1685.xml"/><Relationship Id="rId1034" Type="http://schemas.openxmlformats.org/officeDocument/2006/relationships/image" Target="../media/image2345.png"/><Relationship Id="rId1241" Type="http://schemas.openxmlformats.org/officeDocument/2006/relationships/customXml" Target="../ink/ink2004.xml"/><Relationship Id="rId1339" Type="http://schemas.openxmlformats.org/officeDocument/2006/relationships/image" Target="../media/image2506.png"/><Relationship Id="rId709" Type="http://schemas.openxmlformats.org/officeDocument/2006/relationships/image" Target="../media/image2168.png"/><Relationship Id="rId916" Type="http://schemas.openxmlformats.org/officeDocument/2006/relationships/image" Target="../media/image2282.png"/><Relationship Id="rId1101" Type="http://schemas.openxmlformats.org/officeDocument/2006/relationships/image" Target="../media/image2382.png"/><Relationship Id="rId1546" Type="http://schemas.openxmlformats.org/officeDocument/2006/relationships/customXml" Target="../ink/ink2182.xml"/><Relationship Id="rId1753" Type="http://schemas.openxmlformats.org/officeDocument/2006/relationships/image" Target="../media/image2687.png"/><Relationship Id="rId45" Type="http://schemas.openxmlformats.org/officeDocument/2006/relationships/customXml" Target="../ink/ink1396.xml"/><Relationship Id="rId1406" Type="http://schemas.openxmlformats.org/officeDocument/2006/relationships/customXml" Target="../ink/ink2088.xml"/><Relationship Id="rId1613" Type="http://schemas.openxmlformats.org/officeDocument/2006/relationships/image" Target="../media/image2618.png"/><Relationship Id="rId1820" Type="http://schemas.openxmlformats.org/officeDocument/2006/relationships/customXml" Target="../ink/ink2320.xml"/><Relationship Id="rId194" Type="http://schemas.openxmlformats.org/officeDocument/2006/relationships/image" Target="../media/image1887.png"/><Relationship Id="rId261" Type="http://schemas.openxmlformats.org/officeDocument/2006/relationships/customXml" Target="../ink/ink1507.xml"/><Relationship Id="rId499" Type="http://schemas.openxmlformats.org/officeDocument/2006/relationships/image" Target="../media/image2053.png"/><Relationship Id="rId359" Type="http://schemas.openxmlformats.org/officeDocument/2006/relationships/image" Target="../media/image1977.png"/><Relationship Id="rId566" Type="http://schemas.openxmlformats.org/officeDocument/2006/relationships/customXml" Target="../ink/ink1662.xml"/><Relationship Id="rId773" Type="http://schemas.openxmlformats.org/officeDocument/2006/relationships/customXml" Target="../ink/ink1767.xml"/><Relationship Id="rId1196" Type="http://schemas.openxmlformats.org/officeDocument/2006/relationships/image" Target="../media/image2434.png"/><Relationship Id="rId121" Type="http://schemas.openxmlformats.org/officeDocument/2006/relationships/customXml" Target="../ink/ink1436.xml"/><Relationship Id="rId219" Type="http://schemas.openxmlformats.org/officeDocument/2006/relationships/customXml" Target="../ink/ink1485.xml"/><Relationship Id="rId426" Type="http://schemas.openxmlformats.org/officeDocument/2006/relationships/customXml" Target="../ink/ink1591.xml"/><Relationship Id="rId633" Type="http://schemas.openxmlformats.org/officeDocument/2006/relationships/customXml" Target="../ink/ink1696.xml"/><Relationship Id="rId980" Type="http://schemas.openxmlformats.org/officeDocument/2006/relationships/customXml" Target="../ink/ink1872.xml"/><Relationship Id="rId1056" Type="http://schemas.openxmlformats.org/officeDocument/2006/relationships/image" Target="../media/image2357.png"/><Relationship Id="rId1263" Type="http://schemas.openxmlformats.org/officeDocument/2006/relationships/image" Target="../media/image2468.png"/><Relationship Id="rId840" Type="http://schemas.openxmlformats.org/officeDocument/2006/relationships/image" Target="../media/image2241.png"/><Relationship Id="rId938" Type="http://schemas.openxmlformats.org/officeDocument/2006/relationships/image" Target="../media/image2294.png"/><Relationship Id="rId1470" Type="http://schemas.openxmlformats.org/officeDocument/2006/relationships/customXml" Target="../ink/ink2135.xml"/><Relationship Id="rId1568" Type="http://schemas.openxmlformats.org/officeDocument/2006/relationships/customXml" Target="../ink/ink2193.xml"/><Relationship Id="rId1775" Type="http://schemas.openxmlformats.org/officeDocument/2006/relationships/image" Target="../media/image2698.png"/><Relationship Id="rId67" Type="http://schemas.openxmlformats.org/officeDocument/2006/relationships/customXml" Target="../ink/ink1407.xml"/><Relationship Id="rId700" Type="http://schemas.openxmlformats.org/officeDocument/2006/relationships/customXml" Target="../ink/ink1730.xml"/><Relationship Id="rId1123" Type="http://schemas.openxmlformats.org/officeDocument/2006/relationships/image" Target="../media/image2394.png"/><Relationship Id="rId1330" Type="http://schemas.openxmlformats.org/officeDocument/2006/relationships/customXml" Target="../ink/ink2049.xml"/><Relationship Id="rId1428" Type="http://schemas.openxmlformats.org/officeDocument/2006/relationships/customXml" Target="../ink/ink2103.xml"/><Relationship Id="rId1635" Type="http://schemas.openxmlformats.org/officeDocument/2006/relationships/customXml" Target="../ink/ink2227.xml"/><Relationship Id="rId1842" Type="http://schemas.openxmlformats.org/officeDocument/2006/relationships/customXml" Target="../ink/ink2331.xml"/><Relationship Id="rId1702" Type="http://schemas.openxmlformats.org/officeDocument/2006/relationships/customXml" Target="../ink/ink2261.xml"/><Relationship Id="rId283" Type="http://schemas.openxmlformats.org/officeDocument/2006/relationships/image" Target="../media/image1935.png"/><Relationship Id="rId490" Type="http://schemas.openxmlformats.org/officeDocument/2006/relationships/customXml" Target="../ink/ink1624.xml"/><Relationship Id="rId143" Type="http://schemas.openxmlformats.org/officeDocument/2006/relationships/customXml" Target="../ink/ink1447.xml"/><Relationship Id="rId350" Type="http://schemas.openxmlformats.org/officeDocument/2006/relationships/customXml" Target="../ink/ink1552.xml"/><Relationship Id="rId588" Type="http://schemas.openxmlformats.org/officeDocument/2006/relationships/customXml" Target="../ink/ink1673.xml"/><Relationship Id="rId795" Type="http://schemas.openxmlformats.org/officeDocument/2006/relationships/customXml" Target="../ink/ink1778.xml"/><Relationship Id="rId9" Type="http://schemas.openxmlformats.org/officeDocument/2006/relationships/customXml" Target="../ink/ink1378.xml"/><Relationship Id="rId210" Type="http://schemas.openxmlformats.org/officeDocument/2006/relationships/image" Target="../media/image1896.png"/><Relationship Id="rId448" Type="http://schemas.openxmlformats.org/officeDocument/2006/relationships/image" Target="../media/image2025.png"/><Relationship Id="rId655" Type="http://schemas.openxmlformats.org/officeDocument/2006/relationships/customXml" Target="../ink/ink1707.xml"/><Relationship Id="rId862" Type="http://schemas.openxmlformats.org/officeDocument/2006/relationships/image" Target="../media/image2253.png"/><Relationship Id="rId1078" Type="http://schemas.openxmlformats.org/officeDocument/2006/relationships/customXml" Target="../ink/ink1922.xml"/><Relationship Id="rId1285" Type="http://schemas.openxmlformats.org/officeDocument/2006/relationships/image" Target="../media/image2479.png"/><Relationship Id="rId1492" Type="http://schemas.openxmlformats.org/officeDocument/2006/relationships/customXml" Target="../ink/ink2147.xml"/><Relationship Id="rId308" Type="http://schemas.openxmlformats.org/officeDocument/2006/relationships/customXml" Target="../ink/ink1531.xml"/><Relationship Id="rId515" Type="http://schemas.openxmlformats.org/officeDocument/2006/relationships/image" Target="../media/image2062.png"/><Relationship Id="rId722" Type="http://schemas.openxmlformats.org/officeDocument/2006/relationships/customXml" Target="../ink/ink1741.xml"/><Relationship Id="rId1145" Type="http://schemas.openxmlformats.org/officeDocument/2006/relationships/customXml" Target="../ink/ink1956.xml"/><Relationship Id="rId1352" Type="http://schemas.openxmlformats.org/officeDocument/2006/relationships/customXml" Target="../ink/ink2060.xml"/><Relationship Id="rId1797" Type="http://schemas.openxmlformats.org/officeDocument/2006/relationships/image" Target="../media/image2709.png"/><Relationship Id="rId89" Type="http://schemas.openxmlformats.org/officeDocument/2006/relationships/customXml" Target="../ink/ink1418.xml"/><Relationship Id="rId1005" Type="http://schemas.openxmlformats.org/officeDocument/2006/relationships/customXml" Target="../ink/ink1885.xml"/><Relationship Id="rId1212" Type="http://schemas.openxmlformats.org/officeDocument/2006/relationships/image" Target="../media/image2443.png"/><Relationship Id="rId1657" Type="http://schemas.openxmlformats.org/officeDocument/2006/relationships/image" Target="../media/image2639.png"/><Relationship Id="rId1517" Type="http://schemas.openxmlformats.org/officeDocument/2006/relationships/customXml" Target="../ink/ink2167.xml"/><Relationship Id="rId1724" Type="http://schemas.openxmlformats.org/officeDocument/2006/relationships/customXml" Target="../ink/ink2272.xml"/><Relationship Id="rId16" Type="http://schemas.openxmlformats.org/officeDocument/2006/relationships/image" Target="../media/image1792.png"/><Relationship Id="rId165" Type="http://schemas.openxmlformats.org/officeDocument/2006/relationships/customXml" Target="../ink/ink1458.xml"/><Relationship Id="rId372" Type="http://schemas.openxmlformats.org/officeDocument/2006/relationships/customXml" Target="../ink/ink1563.xml"/><Relationship Id="rId677" Type="http://schemas.openxmlformats.org/officeDocument/2006/relationships/customXml" Target="../ink/ink1718.xml"/><Relationship Id="rId232" Type="http://schemas.openxmlformats.org/officeDocument/2006/relationships/image" Target="../media/image1908.png"/><Relationship Id="rId884" Type="http://schemas.openxmlformats.org/officeDocument/2006/relationships/customXml" Target="../ink/ink1823.xml"/><Relationship Id="rId537" Type="http://schemas.openxmlformats.org/officeDocument/2006/relationships/image" Target="../media/image2074.png"/><Relationship Id="rId744" Type="http://schemas.openxmlformats.org/officeDocument/2006/relationships/image" Target="../media/image2187.png"/><Relationship Id="rId951" Type="http://schemas.openxmlformats.org/officeDocument/2006/relationships/customXml" Target="../ink/ink1857.xml"/><Relationship Id="rId1167" Type="http://schemas.openxmlformats.org/officeDocument/2006/relationships/customXml" Target="../ink/ink1967.xml"/><Relationship Id="rId1374" Type="http://schemas.openxmlformats.org/officeDocument/2006/relationships/customXml" Target="../ink/ink2071.xml"/><Relationship Id="rId1581" Type="http://schemas.openxmlformats.org/officeDocument/2006/relationships/image" Target="../media/image2602.png"/><Relationship Id="rId1679" Type="http://schemas.openxmlformats.org/officeDocument/2006/relationships/image" Target="../media/image2650.png"/><Relationship Id="rId80" Type="http://schemas.openxmlformats.org/officeDocument/2006/relationships/image" Target="../media/image1827.png"/><Relationship Id="rId604" Type="http://schemas.openxmlformats.org/officeDocument/2006/relationships/image" Target="../media/image2111.png"/><Relationship Id="rId811" Type="http://schemas.openxmlformats.org/officeDocument/2006/relationships/customXml" Target="../ink/ink1786.xml"/><Relationship Id="rId1027" Type="http://schemas.openxmlformats.org/officeDocument/2006/relationships/customXml" Target="../ink/ink1896.xml"/><Relationship Id="rId1234" Type="http://schemas.openxmlformats.org/officeDocument/2006/relationships/image" Target="../media/image2454.png"/><Relationship Id="rId1441" Type="http://schemas.openxmlformats.org/officeDocument/2006/relationships/customXml" Target="../ink/ink2114.xml"/><Relationship Id="rId909" Type="http://schemas.openxmlformats.org/officeDocument/2006/relationships/customXml" Target="../ink/ink1836.xml"/><Relationship Id="rId1301" Type="http://schemas.openxmlformats.org/officeDocument/2006/relationships/image" Target="../media/image2487.png"/><Relationship Id="rId1539" Type="http://schemas.openxmlformats.org/officeDocument/2006/relationships/image" Target="../media/image2581.png"/><Relationship Id="rId1746" Type="http://schemas.openxmlformats.org/officeDocument/2006/relationships/customXml" Target="../ink/ink2283.xml"/><Relationship Id="rId38" Type="http://schemas.openxmlformats.org/officeDocument/2006/relationships/image" Target="../media/image1804.png"/><Relationship Id="rId1606" Type="http://schemas.openxmlformats.org/officeDocument/2006/relationships/customXml" Target="../ink/ink2212.xml"/><Relationship Id="rId1813" Type="http://schemas.openxmlformats.org/officeDocument/2006/relationships/image" Target="../media/image2717.png"/><Relationship Id="rId187" Type="http://schemas.openxmlformats.org/officeDocument/2006/relationships/customXml" Target="../ink/ink1469.xml"/><Relationship Id="rId394" Type="http://schemas.openxmlformats.org/officeDocument/2006/relationships/image" Target="../media/image1996.png"/><Relationship Id="rId254" Type="http://schemas.openxmlformats.org/officeDocument/2006/relationships/image" Target="../media/image1919.png"/><Relationship Id="rId699" Type="http://schemas.openxmlformats.org/officeDocument/2006/relationships/image" Target="../media/image2163.png"/><Relationship Id="rId1091" Type="http://schemas.openxmlformats.org/officeDocument/2006/relationships/image" Target="../media/image2376.png"/><Relationship Id="rId114" Type="http://schemas.openxmlformats.org/officeDocument/2006/relationships/customXml" Target="../ink/ink1431.xml"/><Relationship Id="rId461" Type="http://schemas.openxmlformats.org/officeDocument/2006/relationships/customXml" Target="../ink/ink1609.xml"/><Relationship Id="rId559" Type="http://schemas.openxmlformats.org/officeDocument/2006/relationships/image" Target="../media/image2086.png"/><Relationship Id="rId766" Type="http://schemas.openxmlformats.org/officeDocument/2006/relationships/image" Target="../media/image2199.png"/><Relationship Id="rId1189" Type="http://schemas.openxmlformats.org/officeDocument/2006/relationships/customXml" Target="../ink/ink1978.xml"/><Relationship Id="rId1396" Type="http://schemas.openxmlformats.org/officeDocument/2006/relationships/customXml" Target="../ink/ink2083.xml"/><Relationship Id="rId321" Type="http://schemas.openxmlformats.org/officeDocument/2006/relationships/image" Target="../media/image1956.png"/><Relationship Id="rId419" Type="http://schemas.openxmlformats.org/officeDocument/2006/relationships/customXml" Target="../ink/ink1587.xml"/><Relationship Id="rId626" Type="http://schemas.openxmlformats.org/officeDocument/2006/relationships/image" Target="../media/image2123.png"/><Relationship Id="rId973" Type="http://schemas.openxmlformats.org/officeDocument/2006/relationships/image" Target="../media/image2313.png"/><Relationship Id="rId1049" Type="http://schemas.openxmlformats.org/officeDocument/2006/relationships/customXml" Target="../ink/ink1907.xml"/><Relationship Id="rId1256" Type="http://schemas.openxmlformats.org/officeDocument/2006/relationships/customXml" Target="../ink/ink2012.xml"/><Relationship Id="rId833" Type="http://schemas.openxmlformats.org/officeDocument/2006/relationships/customXml" Target="../ink/ink1797.xml"/><Relationship Id="rId1116" Type="http://schemas.openxmlformats.org/officeDocument/2006/relationships/customXml" Target="../ink/ink1941.xml"/><Relationship Id="rId1463" Type="http://schemas.openxmlformats.org/officeDocument/2006/relationships/customXml" Target="../ink/ink2130.xml"/><Relationship Id="rId1670" Type="http://schemas.openxmlformats.org/officeDocument/2006/relationships/customXml" Target="../ink/ink2245.xml"/><Relationship Id="rId1768" Type="http://schemas.openxmlformats.org/officeDocument/2006/relationships/customXml" Target="../ink/ink2294.xml"/><Relationship Id="rId900" Type="http://schemas.openxmlformats.org/officeDocument/2006/relationships/image" Target="../media/image2273.png"/><Relationship Id="rId1323" Type="http://schemas.openxmlformats.org/officeDocument/2006/relationships/image" Target="../media/image2498.png"/><Relationship Id="rId1530" Type="http://schemas.openxmlformats.org/officeDocument/2006/relationships/customXml" Target="../ink/ink2174.xml"/><Relationship Id="rId1628" Type="http://schemas.openxmlformats.org/officeDocument/2006/relationships/image" Target="../media/image2625.png"/><Relationship Id="rId1835" Type="http://schemas.openxmlformats.org/officeDocument/2006/relationships/image" Target="../media/image2728.png"/><Relationship Id="rId276" Type="http://schemas.openxmlformats.org/officeDocument/2006/relationships/customXml" Target="../ink/ink1515.xml"/><Relationship Id="rId483" Type="http://schemas.openxmlformats.org/officeDocument/2006/relationships/image" Target="../media/image2044.png"/><Relationship Id="rId690" Type="http://schemas.openxmlformats.org/officeDocument/2006/relationships/image" Target="../media/image2158.png"/><Relationship Id="rId136" Type="http://schemas.openxmlformats.org/officeDocument/2006/relationships/image" Target="../media/image1855.png"/><Relationship Id="rId343" Type="http://schemas.openxmlformats.org/officeDocument/2006/relationships/image" Target="../media/image1968.png"/><Relationship Id="rId550" Type="http://schemas.openxmlformats.org/officeDocument/2006/relationships/customXml" Target="../ink/ink1654.xml"/><Relationship Id="rId788" Type="http://schemas.openxmlformats.org/officeDocument/2006/relationships/image" Target="../media/image2212.png"/><Relationship Id="rId995" Type="http://schemas.openxmlformats.org/officeDocument/2006/relationships/customXml" Target="../ink/ink1880.xml"/><Relationship Id="rId1180" Type="http://schemas.openxmlformats.org/officeDocument/2006/relationships/image" Target="../media/image2425.png"/><Relationship Id="rId203" Type="http://schemas.openxmlformats.org/officeDocument/2006/relationships/customXml" Target="../ink/ink1477.xml"/><Relationship Id="rId648" Type="http://schemas.openxmlformats.org/officeDocument/2006/relationships/image" Target="../media/image2135.png"/><Relationship Id="rId855" Type="http://schemas.openxmlformats.org/officeDocument/2006/relationships/customXml" Target="../ink/ink1808.xml"/><Relationship Id="rId1040" Type="http://schemas.openxmlformats.org/officeDocument/2006/relationships/image" Target="../media/image2348.png"/><Relationship Id="rId1278" Type="http://schemas.openxmlformats.org/officeDocument/2006/relationships/customXml" Target="../ink/ink2023.xml"/><Relationship Id="rId1485" Type="http://schemas.openxmlformats.org/officeDocument/2006/relationships/image" Target="../media/image2562.png"/><Relationship Id="rId1692" Type="http://schemas.openxmlformats.org/officeDocument/2006/relationships/customXml" Target="../ink/ink2256.xml"/><Relationship Id="rId410" Type="http://schemas.openxmlformats.org/officeDocument/2006/relationships/image" Target="../media/image2005.png"/><Relationship Id="rId508" Type="http://schemas.openxmlformats.org/officeDocument/2006/relationships/customXml" Target="../ink/ink1633.xml"/><Relationship Id="rId715" Type="http://schemas.openxmlformats.org/officeDocument/2006/relationships/image" Target="../media/image2172.png"/><Relationship Id="rId922" Type="http://schemas.openxmlformats.org/officeDocument/2006/relationships/image" Target="../media/image2285.png"/><Relationship Id="rId1138" Type="http://schemas.openxmlformats.org/officeDocument/2006/relationships/customXml" Target="../ink/ink1952.xml"/><Relationship Id="rId1345" Type="http://schemas.openxmlformats.org/officeDocument/2006/relationships/image" Target="../media/image2509.png"/><Relationship Id="rId1552" Type="http://schemas.openxmlformats.org/officeDocument/2006/relationships/customXml" Target="../ink/ink2185.xml"/><Relationship Id="rId1205" Type="http://schemas.openxmlformats.org/officeDocument/2006/relationships/customXml" Target="../ink/ink1986.xml"/><Relationship Id="rId51" Type="http://schemas.openxmlformats.org/officeDocument/2006/relationships/customXml" Target="../ink/ink1399.xml"/><Relationship Id="rId1412" Type="http://schemas.openxmlformats.org/officeDocument/2006/relationships/customXml" Target="../ink/ink2091.xml"/><Relationship Id="rId1717" Type="http://schemas.openxmlformats.org/officeDocument/2006/relationships/image" Target="../media/image2669.png"/><Relationship Id="rId298" Type="http://schemas.openxmlformats.org/officeDocument/2006/relationships/customXml" Target="../ink/ink1526.xml"/><Relationship Id="rId158" Type="http://schemas.openxmlformats.org/officeDocument/2006/relationships/image" Target="../media/image1867.png"/><Relationship Id="rId365" Type="http://schemas.openxmlformats.org/officeDocument/2006/relationships/image" Target="../media/image1981.png"/><Relationship Id="rId572" Type="http://schemas.openxmlformats.org/officeDocument/2006/relationships/customXml" Target="../ink/ink1665.xml"/><Relationship Id="rId225" Type="http://schemas.openxmlformats.org/officeDocument/2006/relationships/customXml" Target="../ink/ink1488.xml"/><Relationship Id="rId432" Type="http://schemas.openxmlformats.org/officeDocument/2006/relationships/image" Target="../media/image2016.png"/><Relationship Id="rId877" Type="http://schemas.openxmlformats.org/officeDocument/2006/relationships/image" Target="../media/image2261.png"/><Relationship Id="rId1062" Type="http://schemas.openxmlformats.org/officeDocument/2006/relationships/image" Target="../media/image2361.png"/><Relationship Id="rId737" Type="http://schemas.openxmlformats.org/officeDocument/2006/relationships/customXml" Target="../ink/ink1749.xml"/><Relationship Id="rId944" Type="http://schemas.openxmlformats.org/officeDocument/2006/relationships/image" Target="../media/image2297.png"/><Relationship Id="rId1367" Type="http://schemas.openxmlformats.org/officeDocument/2006/relationships/image" Target="../media/image2520.png"/><Relationship Id="rId1574" Type="http://schemas.openxmlformats.org/officeDocument/2006/relationships/customXml" Target="../ink/ink2196.xml"/><Relationship Id="rId1781" Type="http://schemas.openxmlformats.org/officeDocument/2006/relationships/image" Target="../media/image2701.png"/><Relationship Id="rId73" Type="http://schemas.openxmlformats.org/officeDocument/2006/relationships/customXml" Target="../ink/ink1410.xml"/><Relationship Id="rId804" Type="http://schemas.openxmlformats.org/officeDocument/2006/relationships/image" Target="../media/image2221.png"/><Relationship Id="rId1227" Type="http://schemas.openxmlformats.org/officeDocument/2006/relationships/customXml" Target="../ink/ink1997.xml"/><Relationship Id="rId1434" Type="http://schemas.openxmlformats.org/officeDocument/2006/relationships/customXml" Target="../ink/ink2109.xml"/><Relationship Id="rId1641" Type="http://schemas.openxmlformats.org/officeDocument/2006/relationships/image" Target="../media/image2631.png"/><Relationship Id="rId1501" Type="http://schemas.openxmlformats.org/officeDocument/2006/relationships/customXml" Target="../ink/ink2153.xml"/><Relationship Id="rId1739" Type="http://schemas.openxmlformats.org/officeDocument/2006/relationships/image" Target="../media/image2680.png"/><Relationship Id="rId1806" Type="http://schemas.openxmlformats.org/officeDocument/2006/relationships/customXml" Target="../ink/ink2313.xml"/><Relationship Id="rId387" Type="http://schemas.openxmlformats.org/officeDocument/2006/relationships/customXml" Target="../ink/ink1571.xml"/><Relationship Id="rId594" Type="http://schemas.openxmlformats.org/officeDocument/2006/relationships/customXml" Target="../ink/ink1676.xml"/><Relationship Id="rId247" Type="http://schemas.openxmlformats.org/officeDocument/2006/relationships/customXml" Target="../ink/ink1500.xml"/><Relationship Id="rId899" Type="http://schemas.openxmlformats.org/officeDocument/2006/relationships/customXml" Target="../ink/ink1831.xml"/><Relationship Id="rId1084" Type="http://schemas.openxmlformats.org/officeDocument/2006/relationships/customXml" Target="../ink/ink1925.xml"/><Relationship Id="rId107" Type="http://schemas.openxmlformats.org/officeDocument/2006/relationships/customXml" Target="../ink/ink1427.xml"/><Relationship Id="rId454" Type="http://schemas.openxmlformats.org/officeDocument/2006/relationships/image" Target="../media/image2028.png"/><Relationship Id="rId661" Type="http://schemas.openxmlformats.org/officeDocument/2006/relationships/customXml" Target="../ink/ink1710.xml"/><Relationship Id="rId759" Type="http://schemas.openxmlformats.org/officeDocument/2006/relationships/customXml" Target="../ink/ink1760.xml"/><Relationship Id="rId966" Type="http://schemas.openxmlformats.org/officeDocument/2006/relationships/customXml" Target="../ink/ink1865.xml"/><Relationship Id="rId1291" Type="http://schemas.openxmlformats.org/officeDocument/2006/relationships/image" Target="../media/image2482.png"/><Relationship Id="rId1389" Type="http://schemas.openxmlformats.org/officeDocument/2006/relationships/image" Target="../media/image2530.png"/><Relationship Id="rId1596" Type="http://schemas.openxmlformats.org/officeDocument/2006/relationships/customXml" Target="../ink/ink2207.xml"/><Relationship Id="rId314" Type="http://schemas.openxmlformats.org/officeDocument/2006/relationships/customXml" Target="../ink/ink1534.xml"/><Relationship Id="rId521" Type="http://schemas.openxmlformats.org/officeDocument/2006/relationships/image" Target="../media/image2065.png"/><Relationship Id="rId619" Type="http://schemas.openxmlformats.org/officeDocument/2006/relationships/customXml" Target="../ink/ink1689.xml"/><Relationship Id="rId1151" Type="http://schemas.openxmlformats.org/officeDocument/2006/relationships/customXml" Target="../ink/ink1959.xml"/><Relationship Id="rId1249" Type="http://schemas.openxmlformats.org/officeDocument/2006/relationships/image" Target="../media/image2461.png"/><Relationship Id="rId95" Type="http://schemas.openxmlformats.org/officeDocument/2006/relationships/customXml" Target="../ink/ink1421.xml"/><Relationship Id="rId826" Type="http://schemas.openxmlformats.org/officeDocument/2006/relationships/image" Target="../media/image2233.png"/><Relationship Id="rId1011" Type="http://schemas.openxmlformats.org/officeDocument/2006/relationships/customXml" Target="../ink/ink1888.xml"/><Relationship Id="rId1109" Type="http://schemas.openxmlformats.org/officeDocument/2006/relationships/image" Target="../media/image2386.png"/><Relationship Id="rId1456" Type="http://schemas.openxmlformats.org/officeDocument/2006/relationships/customXml" Target="../ink/ink2123.xml"/><Relationship Id="rId1663" Type="http://schemas.openxmlformats.org/officeDocument/2006/relationships/image" Target="../media/image2642.png"/><Relationship Id="rId1316" Type="http://schemas.openxmlformats.org/officeDocument/2006/relationships/customXml" Target="../ink/ink2042.xml"/><Relationship Id="rId1523" Type="http://schemas.openxmlformats.org/officeDocument/2006/relationships/image" Target="../media/image2573.png"/><Relationship Id="rId1730" Type="http://schemas.openxmlformats.org/officeDocument/2006/relationships/customXml" Target="../ink/ink2275.xml"/><Relationship Id="rId22" Type="http://schemas.openxmlformats.org/officeDocument/2006/relationships/image" Target="../media/image1795.png"/><Relationship Id="rId1828" Type="http://schemas.openxmlformats.org/officeDocument/2006/relationships/customXml" Target="../ink/ink2324.xml"/><Relationship Id="rId171" Type="http://schemas.openxmlformats.org/officeDocument/2006/relationships/customXml" Target="../ink/ink1461.xml"/><Relationship Id="rId269" Type="http://schemas.openxmlformats.org/officeDocument/2006/relationships/customXml" Target="../ink/ink1511.xml"/><Relationship Id="rId476" Type="http://schemas.openxmlformats.org/officeDocument/2006/relationships/customXml" Target="../ink/ink1617.xml"/><Relationship Id="rId683" Type="http://schemas.openxmlformats.org/officeDocument/2006/relationships/customXml" Target="../ink/ink1721.xml"/><Relationship Id="rId890" Type="http://schemas.openxmlformats.org/officeDocument/2006/relationships/customXml" Target="../ink/ink1826.xml"/><Relationship Id="rId129" Type="http://schemas.openxmlformats.org/officeDocument/2006/relationships/customXml" Target="../ink/ink1440.xml"/><Relationship Id="rId336" Type="http://schemas.openxmlformats.org/officeDocument/2006/relationships/customXml" Target="../ink/ink1545.xml"/><Relationship Id="rId543" Type="http://schemas.openxmlformats.org/officeDocument/2006/relationships/image" Target="../media/image2077.png"/><Relationship Id="rId988" Type="http://schemas.openxmlformats.org/officeDocument/2006/relationships/customXml" Target="../ink/ink1876.xml"/><Relationship Id="rId1173" Type="http://schemas.openxmlformats.org/officeDocument/2006/relationships/customXml" Target="../ink/ink1970.xml"/><Relationship Id="rId1380" Type="http://schemas.openxmlformats.org/officeDocument/2006/relationships/customXml" Target="../ink/ink2075.xml"/><Relationship Id="rId403" Type="http://schemas.openxmlformats.org/officeDocument/2006/relationships/customXml" Target="../ink/ink1579.xml"/><Relationship Id="rId750" Type="http://schemas.openxmlformats.org/officeDocument/2006/relationships/image" Target="../media/image2191.png"/><Relationship Id="rId848" Type="http://schemas.openxmlformats.org/officeDocument/2006/relationships/image" Target="../media/image2245.png"/><Relationship Id="rId1033" Type="http://schemas.openxmlformats.org/officeDocument/2006/relationships/customXml" Target="../ink/ink1899.xml"/><Relationship Id="rId1478" Type="http://schemas.openxmlformats.org/officeDocument/2006/relationships/customXml" Target="../ink/ink2139.xml"/><Relationship Id="rId1685" Type="http://schemas.openxmlformats.org/officeDocument/2006/relationships/image" Target="../media/image2653.png"/><Relationship Id="rId610" Type="http://schemas.openxmlformats.org/officeDocument/2006/relationships/image" Target="../media/image2114.png"/><Relationship Id="rId708" Type="http://schemas.openxmlformats.org/officeDocument/2006/relationships/customXml" Target="../ink/ink1734.xml"/><Relationship Id="rId915" Type="http://schemas.openxmlformats.org/officeDocument/2006/relationships/customXml" Target="../ink/ink1839.xml"/><Relationship Id="rId1240" Type="http://schemas.openxmlformats.org/officeDocument/2006/relationships/image" Target="../media/image2457.png"/><Relationship Id="rId1338" Type="http://schemas.openxmlformats.org/officeDocument/2006/relationships/customXml" Target="../ink/ink2053.xml"/><Relationship Id="rId1545" Type="http://schemas.openxmlformats.org/officeDocument/2006/relationships/image" Target="../media/image2584.png"/><Relationship Id="rId1100" Type="http://schemas.openxmlformats.org/officeDocument/2006/relationships/customXml" Target="../ink/ink1933.xml"/><Relationship Id="rId1405" Type="http://schemas.openxmlformats.org/officeDocument/2006/relationships/image" Target="../media/image2538.png"/><Relationship Id="rId1752" Type="http://schemas.openxmlformats.org/officeDocument/2006/relationships/customXml" Target="../ink/ink2286.xml"/><Relationship Id="rId44" Type="http://schemas.openxmlformats.org/officeDocument/2006/relationships/image" Target="../media/image1807.png"/><Relationship Id="rId1612" Type="http://schemas.openxmlformats.org/officeDocument/2006/relationships/customXml" Target="../ink/ink22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1" Type="http://schemas.openxmlformats.org/officeDocument/2006/relationships/image" Target="../media/image16.png"/><Relationship Id="rId170" Type="http://schemas.openxmlformats.org/officeDocument/2006/relationships/customXml" Target="../ink/ink2421.xml"/><Relationship Id="rId268" Type="http://schemas.openxmlformats.org/officeDocument/2006/relationships/customXml" Target="../ink/ink2470.xml"/><Relationship Id="rId475" Type="http://schemas.openxmlformats.org/officeDocument/2006/relationships/image" Target="../media/image243.png"/><Relationship Id="rId682" Type="http://schemas.openxmlformats.org/officeDocument/2006/relationships/customXml" Target="../ink/ink2680.xml"/><Relationship Id="rId128" Type="http://schemas.openxmlformats.org/officeDocument/2006/relationships/customXml" Target="../ink/ink2400.xml"/><Relationship Id="rId335" Type="http://schemas.openxmlformats.org/officeDocument/2006/relationships/image" Target="../media/image173.png"/><Relationship Id="rId542" Type="http://schemas.openxmlformats.org/officeDocument/2006/relationships/image" Target="../media/image276.png"/><Relationship Id="rId987" Type="http://schemas.openxmlformats.org/officeDocument/2006/relationships/customXml" Target="../ink/ink2835.xml"/><Relationship Id="rId1172" Type="http://schemas.openxmlformats.org/officeDocument/2006/relationships/image" Target="../media/image2794.png"/><Relationship Id="rId402" Type="http://schemas.openxmlformats.org/officeDocument/2006/relationships/customXml" Target="../ink/ink2537.xml"/><Relationship Id="rId847" Type="http://schemas.openxmlformats.org/officeDocument/2006/relationships/customXml" Target="../ink/ink2764.xml"/><Relationship Id="rId1032" Type="http://schemas.openxmlformats.org/officeDocument/2006/relationships/image" Target="../media/image2340.png"/><Relationship Id="rId707" Type="http://schemas.openxmlformats.org/officeDocument/2006/relationships/image" Target="../media/image358.png"/><Relationship Id="rId914" Type="http://schemas.openxmlformats.org/officeDocument/2006/relationships/customXml" Target="../ink/ink2798.xml"/><Relationship Id="rId43" Type="http://schemas.openxmlformats.org/officeDocument/2006/relationships/image" Target="../media/image27.png"/><Relationship Id="rId192" Type="http://schemas.openxmlformats.org/officeDocument/2006/relationships/customXml" Target="../ink/ink2432.xml"/><Relationship Id="rId497" Type="http://schemas.openxmlformats.org/officeDocument/2006/relationships/image" Target="../media/image254.png"/><Relationship Id="rId357" Type="http://schemas.openxmlformats.org/officeDocument/2006/relationships/image" Target="../media/image184.png"/><Relationship Id="rId1194" Type="http://schemas.openxmlformats.org/officeDocument/2006/relationships/customXml" Target="../ink/ink2939.xml"/><Relationship Id="rId217" Type="http://schemas.openxmlformats.org/officeDocument/2006/relationships/image" Target="../media/image114.png"/><Relationship Id="rId564" Type="http://schemas.openxmlformats.org/officeDocument/2006/relationships/customXml" Target="../ink/ink2619.xml"/><Relationship Id="rId771" Type="http://schemas.openxmlformats.org/officeDocument/2006/relationships/customXml" Target="../ink/ink2725.xml"/><Relationship Id="rId869" Type="http://schemas.openxmlformats.org/officeDocument/2006/relationships/customXml" Target="../ink/ink2775.xml"/><Relationship Id="rId424" Type="http://schemas.openxmlformats.org/officeDocument/2006/relationships/customXml" Target="../ink/ink2548.xml"/><Relationship Id="rId631" Type="http://schemas.openxmlformats.org/officeDocument/2006/relationships/image" Target="../media/image319.png"/><Relationship Id="rId729" Type="http://schemas.openxmlformats.org/officeDocument/2006/relationships/image" Target="../media/image369.png"/><Relationship Id="rId1054" Type="http://schemas.openxmlformats.org/officeDocument/2006/relationships/image" Target="../media/image2735.png"/><Relationship Id="rId1261" Type="http://schemas.openxmlformats.org/officeDocument/2006/relationships/image" Target="../media/image2838.png"/><Relationship Id="rId936" Type="http://schemas.openxmlformats.org/officeDocument/2006/relationships/image" Target="../media/image1860.png"/><Relationship Id="rId1121" Type="http://schemas.openxmlformats.org/officeDocument/2006/relationships/customXml" Target="../ink/ink2902.xml"/><Relationship Id="rId1219" Type="http://schemas.openxmlformats.org/officeDocument/2006/relationships/image" Target="../media/image2817.png"/><Relationship Id="rId65" Type="http://schemas.openxmlformats.org/officeDocument/2006/relationships/image" Target="../media/image38.png"/><Relationship Id="rId281" Type="http://schemas.openxmlformats.org/officeDocument/2006/relationships/image" Target="../media/image146.png"/><Relationship Id="rId141" Type="http://schemas.openxmlformats.org/officeDocument/2006/relationships/image" Target="../media/image76.png"/><Relationship Id="rId379" Type="http://schemas.openxmlformats.org/officeDocument/2006/relationships/image" Target="../media/image195.png"/><Relationship Id="rId586" Type="http://schemas.openxmlformats.org/officeDocument/2006/relationships/customXml" Target="../ink/ink2630.xml"/><Relationship Id="rId793" Type="http://schemas.openxmlformats.org/officeDocument/2006/relationships/customXml" Target="../ink/ink2737.xml"/><Relationship Id="rId7" Type="http://schemas.openxmlformats.org/officeDocument/2006/relationships/image" Target="../media/image10.png"/><Relationship Id="rId239" Type="http://schemas.openxmlformats.org/officeDocument/2006/relationships/image" Target="../media/image125.png"/><Relationship Id="rId446" Type="http://schemas.openxmlformats.org/officeDocument/2006/relationships/customXml" Target="../ink/ink2559.xml"/><Relationship Id="rId653" Type="http://schemas.openxmlformats.org/officeDocument/2006/relationships/image" Target="../media/image332.png"/><Relationship Id="rId1076" Type="http://schemas.openxmlformats.org/officeDocument/2006/relationships/image" Target="../media/image2746.png"/><Relationship Id="rId1283" Type="http://schemas.openxmlformats.org/officeDocument/2006/relationships/customXml" Target="../ink/ink2984.xml"/><Relationship Id="rId306" Type="http://schemas.openxmlformats.org/officeDocument/2006/relationships/customXml" Target="../ink/ink2489.xml"/><Relationship Id="rId860" Type="http://schemas.openxmlformats.org/officeDocument/2006/relationships/image" Target="../media/image1500.png"/><Relationship Id="rId958" Type="http://schemas.openxmlformats.org/officeDocument/2006/relationships/image" Target="../media/image1970.png"/><Relationship Id="rId1143" Type="http://schemas.openxmlformats.org/officeDocument/2006/relationships/customXml" Target="../ink/ink2913.xml"/><Relationship Id="rId87" Type="http://schemas.openxmlformats.org/officeDocument/2006/relationships/image" Target="../media/image49.png"/><Relationship Id="rId513" Type="http://schemas.openxmlformats.org/officeDocument/2006/relationships/image" Target="../media/image262.png"/><Relationship Id="rId720" Type="http://schemas.openxmlformats.org/officeDocument/2006/relationships/customXml" Target="../ink/ink2699.xml"/><Relationship Id="rId818" Type="http://schemas.openxmlformats.org/officeDocument/2006/relationships/image" Target="../media/image412.png"/><Relationship Id="rId1003" Type="http://schemas.openxmlformats.org/officeDocument/2006/relationships/customXml" Target="../ink/ink2843.xml"/><Relationship Id="rId1210" Type="http://schemas.openxmlformats.org/officeDocument/2006/relationships/customXml" Target="../ink/ink2947.xml"/><Relationship Id="rId14" Type="http://schemas.openxmlformats.org/officeDocument/2006/relationships/customXml" Target="../ink/ink2343.xml"/><Relationship Id="rId163" Type="http://schemas.openxmlformats.org/officeDocument/2006/relationships/image" Target="../media/image87.png"/><Relationship Id="rId370" Type="http://schemas.openxmlformats.org/officeDocument/2006/relationships/customXml" Target="../ink/ink2521.xml"/><Relationship Id="rId230" Type="http://schemas.openxmlformats.org/officeDocument/2006/relationships/customXml" Target="../ink/ink2451.xml"/><Relationship Id="rId468" Type="http://schemas.openxmlformats.org/officeDocument/2006/relationships/customXml" Target="../ink/ink2570.xml"/><Relationship Id="rId675" Type="http://schemas.openxmlformats.org/officeDocument/2006/relationships/customXml" Target="../ink/ink2676.xml"/><Relationship Id="rId882" Type="http://schemas.openxmlformats.org/officeDocument/2006/relationships/image" Target="../media/image1608.png"/><Relationship Id="rId1098" Type="http://schemas.openxmlformats.org/officeDocument/2006/relationships/image" Target="../media/image2757.png"/><Relationship Id="rId328" Type="http://schemas.openxmlformats.org/officeDocument/2006/relationships/customXml" Target="../ink/ink2500.xml"/><Relationship Id="rId535" Type="http://schemas.openxmlformats.org/officeDocument/2006/relationships/customXml" Target="../ink/ink2604.xml"/><Relationship Id="rId742" Type="http://schemas.openxmlformats.org/officeDocument/2006/relationships/customXml" Target="../ink/ink2710.xml"/><Relationship Id="rId1165" Type="http://schemas.openxmlformats.org/officeDocument/2006/relationships/customXml" Target="../ink/ink2924.xml"/><Relationship Id="rId602" Type="http://schemas.openxmlformats.org/officeDocument/2006/relationships/image" Target="../media/image305.png"/><Relationship Id="rId1025" Type="http://schemas.openxmlformats.org/officeDocument/2006/relationships/customXml" Target="../ink/ink2854.xml"/><Relationship Id="rId1232" Type="http://schemas.openxmlformats.org/officeDocument/2006/relationships/customXml" Target="../ink/ink2958.xml"/><Relationship Id="rId907" Type="http://schemas.openxmlformats.org/officeDocument/2006/relationships/image" Target="../media/image1720.png"/><Relationship Id="rId36" Type="http://schemas.openxmlformats.org/officeDocument/2006/relationships/customXml" Target="../ink/ink2354.xml"/><Relationship Id="rId185" Type="http://schemas.openxmlformats.org/officeDocument/2006/relationships/image" Target="../media/image98.png"/><Relationship Id="rId392" Type="http://schemas.openxmlformats.org/officeDocument/2006/relationships/customXml" Target="../ink/ink2532.xml"/><Relationship Id="rId697" Type="http://schemas.openxmlformats.org/officeDocument/2006/relationships/image" Target="../media/image353.png"/><Relationship Id="rId252" Type="http://schemas.openxmlformats.org/officeDocument/2006/relationships/customXml" Target="../ink/ink2462.xml"/><Relationship Id="rId1187" Type="http://schemas.openxmlformats.org/officeDocument/2006/relationships/image" Target="../media/image2801.png"/><Relationship Id="rId112" Type="http://schemas.openxmlformats.org/officeDocument/2006/relationships/customXml" Target="../ink/ink2392.xml"/><Relationship Id="rId557" Type="http://schemas.openxmlformats.org/officeDocument/2006/relationships/customXml" Target="../ink/ink2615.xml"/><Relationship Id="rId764" Type="http://schemas.openxmlformats.org/officeDocument/2006/relationships/image" Target="../media/image386.png"/><Relationship Id="rId971" Type="http://schemas.openxmlformats.org/officeDocument/2006/relationships/customXml" Target="../ink/ink2827.xml"/><Relationship Id="rId417" Type="http://schemas.openxmlformats.org/officeDocument/2006/relationships/image" Target="../media/image214.png"/><Relationship Id="rId624" Type="http://schemas.openxmlformats.org/officeDocument/2006/relationships/image" Target="../media/image316.png"/><Relationship Id="rId831" Type="http://schemas.openxmlformats.org/officeDocument/2006/relationships/customXml" Target="../ink/ink2756.xml"/><Relationship Id="rId1047" Type="http://schemas.openxmlformats.org/officeDocument/2006/relationships/customXml" Target="../ink/ink2865.xml"/><Relationship Id="rId1254" Type="http://schemas.openxmlformats.org/officeDocument/2006/relationships/customXml" Target="../ink/ink2969.xml"/><Relationship Id="rId929" Type="http://schemas.openxmlformats.org/officeDocument/2006/relationships/customXml" Target="../ink/ink2806.xml"/><Relationship Id="rId1114" Type="http://schemas.openxmlformats.org/officeDocument/2006/relationships/image" Target="../media/image2765.png"/><Relationship Id="rId58" Type="http://schemas.openxmlformats.org/officeDocument/2006/relationships/customXml" Target="../ink/ink2365.xml"/><Relationship Id="rId274" Type="http://schemas.openxmlformats.org/officeDocument/2006/relationships/customXml" Target="../ink/ink2473.xml"/><Relationship Id="rId481" Type="http://schemas.openxmlformats.org/officeDocument/2006/relationships/image" Target="../media/image246.png"/><Relationship Id="rId134" Type="http://schemas.openxmlformats.org/officeDocument/2006/relationships/customXml" Target="../ink/ink2403.xml"/><Relationship Id="rId579" Type="http://schemas.openxmlformats.org/officeDocument/2006/relationships/image" Target="../media/image294.png"/><Relationship Id="rId786" Type="http://schemas.openxmlformats.org/officeDocument/2006/relationships/customXml" Target="../ink/ink2733.xml"/><Relationship Id="rId993" Type="http://schemas.openxmlformats.org/officeDocument/2006/relationships/customXml" Target="../ink/ink2838.xml"/><Relationship Id="rId341" Type="http://schemas.openxmlformats.org/officeDocument/2006/relationships/image" Target="../media/image176.png"/><Relationship Id="rId439" Type="http://schemas.openxmlformats.org/officeDocument/2006/relationships/image" Target="../media/image225.png"/><Relationship Id="rId646" Type="http://schemas.openxmlformats.org/officeDocument/2006/relationships/customXml" Target="../ink/ink2661.xml"/><Relationship Id="rId1069" Type="http://schemas.openxmlformats.org/officeDocument/2006/relationships/customXml" Target="../ink/ink2876.xml"/><Relationship Id="rId1276" Type="http://schemas.openxmlformats.org/officeDocument/2006/relationships/image" Target="../media/image2845.png"/><Relationship Id="rId201" Type="http://schemas.openxmlformats.org/officeDocument/2006/relationships/image" Target="../media/image106.png"/><Relationship Id="rId506" Type="http://schemas.openxmlformats.org/officeDocument/2006/relationships/customXml" Target="../ink/ink2589.xml"/><Relationship Id="rId853" Type="http://schemas.openxmlformats.org/officeDocument/2006/relationships/customXml" Target="../ink/ink2767.xml"/><Relationship Id="rId1136" Type="http://schemas.openxmlformats.org/officeDocument/2006/relationships/image" Target="../media/image2776.png"/><Relationship Id="rId713" Type="http://schemas.openxmlformats.org/officeDocument/2006/relationships/image" Target="../media/image361.png"/><Relationship Id="rId920" Type="http://schemas.openxmlformats.org/officeDocument/2006/relationships/customXml" Target="../ink/ink2801.xml"/><Relationship Id="rId1203" Type="http://schemas.openxmlformats.org/officeDocument/2006/relationships/image" Target="../media/image2809.png"/><Relationship Id="rId296" Type="http://schemas.openxmlformats.org/officeDocument/2006/relationships/customXml" Target="../ink/ink2484.xml"/><Relationship Id="rId156" Type="http://schemas.openxmlformats.org/officeDocument/2006/relationships/customXml" Target="../ink/ink2414.xml"/><Relationship Id="rId363" Type="http://schemas.openxmlformats.org/officeDocument/2006/relationships/image" Target="../media/image187.png"/><Relationship Id="rId570" Type="http://schemas.openxmlformats.org/officeDocument/2006/relationships/customXml" Target="../ink/ink2622.xml"/><Relationship Id="rId223" Type="http://schemas.openxmlformats.org/officeDocument/2006/relationships/image" Target="../media/image117.png"/><Relationship Id="rId430" Type="http://schemas.openxmlformats.org/officeDocument/2006/relationships/customXml" Target="../ink/ink2551.xml"/><Relationship Id="rId668" Type="http://schemas.openxmlformats.org/officeDocument/2006/relationships/customXml" Target="../ink/ink2672.xml"/><Relationship Id="rId875" Type="http://schemas.openxmlformats.org/officeDocument/2006/relationships/customXml" Target="../ink/ink2778.xml"/><Relationship Id="rId1060" Type="http://schemas.openxmlformats.org/officeDocument/2006/relationships/image" Target="../media/image2738.png"/><Relationship Id="rId1298" Type="http://schemas.openxmlformats.org/officeDocument/2006/relationships/image" Target="../media/image2856.png"/><Relationship Id="rId528" Type="http://schemas.openxmlformats.org/officeDocument/2006/relationships/customXml" Target="../ink/ink2600.xml"/><Relationship Id="rId735" Type="http://schemas.openxmlformats.org/officeDocument/2006/relationships/image" Target="../media/image372.png"/><Relationship Id="rId942" Type="http://schemas.openxmlformats.org/officeDocument/2006/relationships/image" Target="../media/image1890.png"/><Relationship Id="rId1158" Type="http://schemas.openxmlformats.org/officeDocument/2006/relationships/image" Target="../media/image2787.png"/><Relationship Id="rId1018" Type="http://schemas.openxmlformats.org/officeDocument/2006/relationships/image" Target="../media/image2270.png"/><Relationship Id="rId1225" Type="http://schemas.openxmlformats.org/officeDocument/2006/relationships/image" Target="../media/image2820.png"/><Relationship Id="rId71" Type="http://schemas.openxmlformats.org/officeDocument/2006/relationships/image" Target="../media/image41.png"/><Relationship Id="rId802" Type="http://schemas.openxmlformats.org/officeDocument/2006/relationships/image" Target="../media/image404.png"/><Relationship Id="rId29" Type="http://schemas.openxmlformats.org/officeDocument/2006/relationships/image" Target="../media/image20.png"/><Relationship Id="rId178" Type="http://schemas.openxmlformats.org/officeDocument/2006/relationships/customXml" Target="../ink/ink2425.xml"/><Relationship Id="rId385" Type="http://schemas.openxmlformats.org/officeDocument/2006/relationships/image" Target="../media/image198.png"/><Relationship Id="rId592" Type="http://schemas.openxmlformats.org/officeDocument/2006/relationships/customXml" Target="../ink/ink2633.xml"/><Relationship Id="rId245" Type="http://schemas.openxmlformats.org/officeDocument/2006/relationships/image" Target="../media/image128.png"/><Relationship Id="rId452" Type="http://schemas.openxmlformats.org/officeDocument/2006/relationships/customXml" Target="../ink/ink2562.xml"/><Relationship Id="rId897" Type="http://schemas.openxmlformats.org/officeDocument/2006/relationships/customXml" Target="../ink/ink2789.xml"/><Relationship Id="rId1082" Type="http://schemas.openxmlformats.org/officeDocument/2006/relationships/image" Target="../media/image2749.png"/><Relationship Id="rId105" Type="http://schemas.openxmlformats.org/officeDocument/2006/relationships/image" Target="../media/image58.png"/><Relationship Id="rId312" Type="http://schemas.openxmlformats.org/officeDocument/2006/relationships/customXml" Target="../ink/ink2492.xml"/><Relationship Id="rId757" Type="http://schemas.openxmlformats.org/officeDocument/2006/relationships/image" Target="../media/image383.png"/><Relationship Id="rId964" Type="http://schemas.openxmlformats.org/officeDocument/2006/relationships/image" Target="../media/image2000.png"/><Relationship Id="rId93" Type="http://schemas.openxmlformats.org/officeDocument/2006/relationships/image" Target="../media/image52.png"/><Relationship Id="rId617" Type="http://schemas.openxmlformats.org/officeDocument/2006/relationships/customXml" Target="../ink/ink2646.xml"/><Relationship Id="rId824" Type="http://schemas.openxmlformats.org/officeDocument/2006/relationships/image" Target="../media/image415.png"/><Relationship Id="rId1247" Type="http://schemas.openxmlformats.org/officeDocument/2006/relationships/image" Target="../media/image2831.png"/><Relationship Id="rId1107" Type="http://schemas.openxmlformats.org/officeDocument/2006/relationships/customXml" Target="../ink/ink2895.xml"/><Relationship Id="rId20" Type="http://schemas.openxmlformats.org/officeDocument/2006/relationships/customXml" Target="../ink/ink2346.xml"/><Relationship Id="rId267" Type="http://schemas.openxmlformats.org/officeDocument/2006/relationships/image" Target="../media/image139.png"/><Relationship Id="rId474" Type="http://schemas.openxmlformats.org/officeDocument/2006/relationships/customXml" Target="../ink/ink2573.xml"/><Relationship Id="rId127" Type="http://schemas.openxmlformats.org/officeDocument/2006/relationships/image" Target="../media/image69.png"/><Relationship Id="rId681" Type="http://schemas.openxmlformats.org/officeDocument/2006/relationships/image" Target="../media/image345.png"/><Relationship Id="rId779" Type="http://schemas.openxmlformats.org/officeDocument/2006/relationships/customXml" Target="../ink/ink2729.xml"/><Relationship Id="rId986" Type="http://schemas.openxmlformats.org/officeDocument/2006/relationships/image" Target="../media/image2110.png"/><Relationship Id="rId334" Type="http://schemas.openxmlformats.org/officeDocument/2006/relationships/customXml" Target="../ink/ink2503.xml"/><Relationship Id="rId541" Type="http://schemas.openxmlformats.org/officeDocument/2006/relationships/customXml" Target="../ink/ink2607.xml"/><Relationship Id="rId639" Type="http://schemas.openxmlformats.org/officeDocument/2006/relationships/image" Target="../media/image324.png"/><Relationship Id="rId1171" Type="http://schemas.openxmlformats.org/officeDocument/2006/relationships/customXml" Target="../ink/ink2927.xml"/><Relationship Id="rId1269" Type="http://schemas.openxmlformats.org/officeDocument/2006/relationships/image" Target="../media/image2842.png"/><Relationship Id="rId401" Type="http://schemas.openxmlformats.org/officeDocument/2006/relationships/image" Target="../media/image206.png"/><Relationship Id="rId846" Type="http://schemas.openxmlformats.org/officeDocument/2006/relationships/image" Target="../media/image426.png"/><Relationship Id="rId1031" Type="http://schemas.openxmlformats.org/officeDocument/2006/relationships/customXml" Target="../ink/ink2857.xml"/><Relationship Id="rId1129" Type="http://schemas.openxmlformats.org/officeDocument/2006/relationships/customXml" Target="../ink/ink2906.xml"/><Relationship Id="rId706" Type="http://schemas.openxmlformats.org/officeDocument/2006/relationships/customXml" Target="../ink/ink2692.xml"/><Relationship Id="rId913" Type="http://schemas.openxmlformats.org/officeDocument/2006/relationships/image" Target="../media/image1750.png"/><Relationship Id="rId42" Type="http://schemas.openxmlformats.org/officeDocument/2006/relationships/customXml" Target="../ink/ink2357.xml"/><Relationship Id="rId191" Type="http://schemas.openxmlformats.org/officeDocument/2006/relationships/image" Target="../media/image101.png"/><Relationship Id="rId289" Type="http://schemas.openxmlformats.org/officeDocument/2006/relationships/image" Target="../media/image150.png"/><Relationship Id="rId496" Type="http://schemas.openxmlformats.org/officeDocument/2006/relationships/customXml" Target="../ink/ink2584.xml"/><Relationship Id="rId149" Type="http://schemas.openxmlformats.org/officeDocument/2006/relationships/image" Target="../media/image80.png"/><Relationship Id="rId356" Type="http://schemas.openxmlformats.org/officeDocument/2006/relationships/customXml" Target="../ink/ink2514.xml"/><Relationship Id="rId563" Type="http://schemas.openxmlformats.org/officeDocument/2006/relationships/image" Target="../media/image286.png"/><Relationship Id="rId770" Type="http://schemas.openxmlformats.org/officeDocument/2006/relationships/image" Target="../media/image389.png"/><Relationship Id="rId1193" Type="http://schemas.openxmlformats.org/officeDocument/2006/relationships/image" Target="../media/image2804.png"/><Relationship Id="rId216" Type="http://schemas.openxmlformats.org/officeDocument/2006/relationships/customXml" Target="../ink/ink2444.xml"/><Relationship Id="rId423" Type="http://schemas.openxmlformats.org/officeDocument/2006/relationships/image" Target="../media/image217.png"/><Relationship Id="rId868" Type="http://schemas.openxmlformats.org/officeDocument/2006/relationships/image" Target="../media/image1540.png"/><Relationship Id="rId1053" Type="http://schemas.openxmlformats.org/officeDocument/2006/relationships/customXml" Target="../ink/ink2868.xml"/><Relationship Id="rId1260" Type="http://schemas.openxmlformats.org/officeDocument/2006/relationships/customXml" Target="../ink/ink2972.xml"/><Relationship Id="rId630" Type="http://schemas.openxmlformats.org/officeDocument/2006/relationships/customXml" Target="../ink/ink2653.xml"/><Relationship Id="rId728" Type="http://schemas.openxmlformats.org/officeDocument/2006/relationships/customXml" Target="../ink/ink2703.xml"/><Relationship Id="rId935" Type="http://schemas.openxmlformats.org/officeDocument/2006/relationships/customXml" Target="../ink/ink2809.xml"/><Relationship Id="rId64" Type="http://schemas.openxmlformats.org/officeDocument/2006/relationships/customXml" Target="../ink/ink2368.xml"/><Relationship Id="rId367" Type="http://schemas.openxmlformats.org/officeDocument/2006/relationships/image" Target="../media/image189.png"/><Relationship Id="rId574" Type="http://schemas.openxmlformats.org/officeDocument/2006/relationships/customXml" Target="../ink/ink2624.xml"/><Relationship Id="rId1120" Type="http://schemas.openxmlformats.org/officeDocument/2006/relationships/image" Target="../media/image2768.png"/><Relationship Id="rId1218" Type="http://schemas.openxmlformats.org/officeDocument/2006/relationships/customXml" Target="../ink/ink2951.xml"/><Relationship Id="rId227" Type="http://schemas.openxmlformats.org/officeDocument/2006/relationships/image" Target="../media/image119.png"/><Relationship Id="rId781" Type="http://schemas.openxmlformats.org/officeDocument/2006/relationships/customXml" Target="../ink/ink2730.xml"/><Relationship Id="rId879" Type="http://schemas.openxmlformats.org/officeDocument/2006/relationships/customXml" Target="../ink/ink2780.xml"/><Relationship Id="rId434" Type="http://schemas.openxmlformats.org/officeDocument/2006/relationships/customXml" Target="../ink/ink2553.xml"/><Relationship Id="rId641" Type="http://schemas.openxmlformats.org/officeDocument/2006/relationships/image" Target="../media/image325.png"/><Relationship Id="rId739" Type="http://schemas.openxmlformats.org/officeDocument/2006/relationships/image" Target="../media/image374.png"/><Relationship Id="rId1064" Type="http://schemas.openxmlformats.org/officeDocument/2006/relationships/image" Target="../media/image2740.png"/><Relationship Id="rId1271" Type="http://schemas.openxmlformats.org/officeDocument/2006/relationships/image" Target="../media/image2843.png"/><Relationship Id="rId280" Type="http://schemas.openxmlformats.org/officeDocument/2006/relationships/customXml" Target="../ink/ink2476.xml"/><Relationship Id="rId501" Type="http://schemas.openxmlformats.org/officeDocument/2006/relationships/image" Target="../media/image256.png"/><Relationship Id="rId946" Type="http://schemas.openxmlformats.org/officeDocument/2006/relationships/image" Target="../media/image1910.png"/><Relationship Id="rId1131" Type="http://schemas.openxmlformats.org/officeDocument/2006/relationships/customXml" Target="../ink/ink2907.xml"/><Relationship Id="rId1229" Type="http://schemas.openxmlformats.org/officeDocument/2006/relationships/image" Target="../media/image2822.png"/><Relationship Id="rId75" Type="http://schemas.openxmlformats.org/officeDocument/2006/relationships/image" Target="../media/image43.png"/><Relationship Id="rId140" Type="http://schemas.openxmlformats.org/officeDocument/2006/relationships/customXml" Target="../ink/ink2406.xml"/><Relationship Id="rId378" Type="http://schemas.openxmlformats.org/officeDocument/2006/relationships/customXml" Target="../ink/ink2525.xml"/><Relationship Id="rId585" Type="http://schemas.openxmlformats.org/officeDocument/2006/relationships/image" Target="../media/image297.png"/><Relationship Id="rId792" Type="http://schemas.openxmlformats.org/officeDocument/2006/relationships/image" Target="../media/image399.png"/><Relationship Id="rId806" Type="http://schemas.openxmlformats.org/officeDocument/2006/relationships/image" Target="../media/image406.png"/><Relationship Id="rId6" Type="http://schemas.openxmlformats.org/officeDocument/2006/relationships/customXml" Target="../ink/ink2338.xml"/><Relationship Id="rId238" Type="http://schemas.openxmlformats.org/officeDocument/2006/relationships/customXml" Target="../ink/ink2455.xml"/><Relationship Id="rId445" Type="http://schemas.openxmlformats.org/officeDocument/2006/relationships/image" Target="../media/image228.png"/><Relationship Id="rId652" Type="http://schemas.openxmlformats.org/officeDocument/2006/relationships/customXml" Target="../ink/ink2664.xml"/><Relationship Id="rId1075" Type="http://schemas.openxmlformats.org/officeDocument/2006/relationships/customXml" Target="../ink/ink2879.xml"/><Relationship Id="rId1282" Type="http://schemas.openxmlformats.org/officeDocument/2006/relationships/image" Target="../media/image2848.png"/><Relationship Id="rId291" Type="http://schemas.openxmlformats.org/officeDocument/2006/relationships/image" Target="../media/image151.png"/><Relationship Id="rId305" Type="http://schemas.openxmlformats.org/officeDocument/2006/relationships/image" Target="../media/image158.png"/><Relationship Id="rId512" Type="http://schemas.openxmlformats.org/officeDocument/2006/relationships/customXml" Target="../ink/ink2592.xml"/><Relationship Id="rId957" Type="http://schemas.openxmlformats.org/officeDocument/2006/relationships/customXml" Target="../ink/ink2820.xml"/><Relationship Id="rId1142" Type="http://schemas.openxmlformats.org/officeDocument/2006/relationships/image" Target="../media/image2779.png"/><Relationship Id="rId86" Type="http://schemas.openxmlformats.org/officeDocument/2006/relationships/customXml" Target="../ink/ink2379.xml"/><Relationship Id="rId151" Type="http://schemas.openxmlformats.org/officeDocument/2006/relationships/image" Target="../media/image81.png"/><Relationship Id="rId389" Type="http://schemas.openxmlformats.org/officeDocument/2006/relationships/image" Target="../media/image200.png"/><Relationship Id="rId596" Type="http://schemas.openxmlformats.org/officeDocument/2006/relationships/image" Target="../media/image302.png"/><Relationship Id="rId817" Type="http://schemas.openxmlformats.org/officeDocument/2006/relationships/customXml" Target="../ink/ink2749.xml"/><Relationship Id="rId1002" Type="http://schemas.openxmlformats.org/officeDocument/2006/relationships/image" Target="../media/image2190.png"/><Relationship Id="rId249" Type="http://schemas.openxmlformats.org/officeDocument/2006/relationships/image" Target="../media/image130.png"/><Relationship Id="rId456" Type="http://schemas.openxmlformats.org/officeDocument/2006/relationships/customXml" Target="../ink/ink2564.xml"/><Relationship Id="rId663" Type="http://schemas.openxmlformats.org/officeDocument/2006/relationships/image" Target="../media/image337.png"/><Relationship Id="rId870" Type="http://schemas.openxmlformats.org/officeDocument/2006/relationships/image" Target="../media/image1550.png"/><Relationship Id="rId1086" Type="http://schemas.openxmlformats.org/officeDocument/2006/relationships/image" Target="../media/image2751.png"/><Relationship Id="rId1293" Type="http://schemas.openxmlformats.org/officeDocument/2006/relationships/customXml" Target="../ink/ink2989.xml"/><Relationship Id="rId13" Type="http://schemas.openxmlformats.org/officeDocument/2006/relationships/image" Target="../media/image12.png"/><Relationship Id="rId109" Type="http://schemas.openxmlformats.org/officeDocument/2006/relationships/image" Target="../media/image60.png"/><Relationship Id="rId316" Type="http://schemas.openxmlformats.org/officeDocument/2006/relationships/customXml" Target="../ink/ink2494.xml"/><Relationship Id="rId523" Type="http://schemas.openxmlformats.org/officeDocument/2006/relationships/image" Target="../media/image267.png"/><Relationship Id="rId968" Type="http://schemas.openxmlformats.org/officeDocument/2006/relationships/image" Target="../media/image2020.png"/><Relationship Id="rId1153" Type="http://schemas.openxmlformats.org/officeDocument/2006/relationships/customXml" Target="../ink/ink2918.xml"/><Relationship Id="rId97" Type="http://schemas.openxmlformats.org/officeDocument/2006/relationships/image" Target="../media/image54.png"/><Relationship Id="rId730" Type="http://schemas.openxmlformats.org/officeDocument/2006/relationships/customXml" Target="../ink/ink2704.xml"/><Relationship Id="rId828" Type="http://schemas.openxmlformats.org/officeDocument/2006/relationships/image" Target="../media/image417.png"/><Relationship Id="rId1013" Type="http://schemas.openxmlformats.org/officeDocument/2006/relationships/customXml" Target="../ink/ink2848.xml"/><Relationship Id="rId162" Type="http://schemas.openxmlformats.org/officeDocument/2006/relationships/customXml" Target="../ink/ink2417.xml"/><Relationship Id="rId467" Type="http://schemas.openxmlformats.org/officeDocument/2006/relationships/image" Target="../media/image239.png"/><Relationship Id="rId1097" Type="http://schemas.openxmlformats.org/officeDocument/2006/relationships/customXml" Target="../ink/ink2890.xml"/><Relationship Id="rId1220" Type="http://schemas.openxmlformats.org/officeDocument/2006/relationships/customXml" Target="../ink/ink2952.xml"/><Relationship Id="rId674" Type="http://schemas.openxmlformats.org/officeDocument/2006/relationships/customXml" Target="../ink/ink2675.xml"/><Relationship Id="rId881" Type="http://schemas.openxmlformats.org/officeDocument/2006/relationships/customXml" Target="../ink/ink2781.xml"/><Relationship Id="rId979" Type="http://schemas.openxmlformats.org/officeDocument/2006/relationships/customXml" Target="../ink/ink2831.xml"/><Relationship Id="rId24" Type="http://schemas.openxmlformats.org/officeDocument/2006/relationships/customXml" Target="../ink/ink2348.xml"/><Relationship Id="rId327" Type="http://schemas.openxmlformats.org/officeDocument/2006/relationships/image" Target="../media/image169.png"/><Relationship Id="rId534" Type="http://schemas.openxmlformats.org/officeDocument/2006/relationships/image" Target="../media/image272.png"/><Relationship Id="rId741" Type="http://schemas.openxmlformats.org/officeDocument/2006/relationships/image" Target="../media/image375.png"/><Relationship Id="rId839" Type="http://schemas.openxmlformats.org/officeDocument/2006/relationships/customXml" Target="../ink/ink2760.xml"/><Relationship Id="rId1164" Type="http://schemas.openxmlformats.org/officeDocument/2006/relationships/image" Target="../media/image2790.png"/><Relationship Id="rId173" Type="http://schemas.openxmlformats.org/officeDocument/2006/relationships/image" Target="../media/image92.png"/><Relationship Id="rId380" Type="http://schemas.openxmlformats.org/officeDocument/2006/relationships/customXml" Target="../ink/ink2526.xml"/><Relationship Id="rId601" Type="http://schemas.openxmlformats.org/officeDocument/2006/relationships/customXml" Target="../ink/ink2638.xml"/><Relationship Id="rId1024" Type="http://schemas.openxmlformats.org/officeDocument/2006/relationships/image" Target="../media/image2300.png"/><Relationship Id="rId1231" Type="http://schemas.openxmlformats.org/officeDocument/2006/relationships/image" Target="../media/image2823.png"/><Relationship Id="rId240" Type="http://schemas.openxmlformats.org/officeDocument/2006/relationships/customXml" Target="../ink/ink2456.xml"/><Relationship Id="rId478" Type="http://schemas.openxmlformats.org/officeDocument/2006/relationships/customXml" Target="../ink/ink2575.xml"/><Relationship Id="rId685" Type="http://schemas.openxmlformats.org/officeDocument/2006/relationships/image" Target="../media/image347.png"/><Relationship Id="rId892" Type="http://schemas.openxmlformats.org/officeDocument/2006/relationships/image" Target="../media/image1650.png"/><Relationship Id="rId906" Type="http://schemas.openxmlformats.org/officeDocument/2006/relationships/customXml" Target="../ink/ink2794.xml"/><Relationship Id="rId35" Type="http://schemas.openxmlformats.org/officeDocument/2006/relationships/image" Target="../media/image23.png"/><Relationship Id="rId100" Type="http://schemas.openxmlformats.org/officeDocument/2006/relationships/customXml" Target="../ink/ink2386.xml"/><Relationship Id="rId338" Type="http://schemas.openxmlformats.org/officeDocument/2006/relationships/customXml" Target="../ink/ink2505.xml"/><Relationship Id="rId545" Type="http://schemas.openxmlformats.org/officeDocument/2006/relationships/customXml" Target="../ink/ink2609.xml"/><Relationship Id="rId752" Type="http://schemas.openxmlformats.org/officeDocument/2006/relationships/customXml" Target="../ink/ink2715.xml"/><Relationship Id="rId1175" Type="http://schemas.openxmlformats.org/officeDocument/2006/relationships/customXml" Target="../ink/ink2929.xml"/><Relationship Id="rId184" Type="http://schemas.openxmlformats.org/officeDocument/2006/relationships/customXml" Target="../ink/ink2428.xml"/><Relationship Id="rId391" Type="http://schemas.openxmlformats.org/officeDocument/2006/relationships/image" Target="../media/image201.png"/><Relationship Id="rId405" Type="http://schemas.openxmlformats.org/officeDocument/2006/relationships/image" Target="../media/image208.png"/><Relationship Id="rId612" Type="http://schemas.openxmlformats.org/officeDocument/2006/relationships/image" Target="../media/image310.png"/><Relationship Id="rId1035" Type="http://schemas.openxmlformats.org/officeDocument/2006/relationships/customXml" Target="../ink/ink2859.xml"/><Relationship Id="rId1242" Type="http://schemas.openxmlformats.org/officeDocument/2006/relationships/customXml" Target="../ink/ink2963.xml"/><Relationship Id="rId251" Type="http://schemas.openxmlformats.org/officeDocument/2006/relationships/image" Target="../media/image131.png"/><Relationship Id="rId489" Type="http://schemas.openxmlformats.org/officeDocument/2006/relationships/image" Target="../media/image250.png"/><Relationship Id="rId696" Type="http://schemas.openxmlformats.org/officeDocument/2006/relationships/customXml" Target="../ink/ink2687.xml"/><Relationship Id="rId917" Type="http://schemas.openxmlformats.org/officeDocument/2006/relationships/image" Target="../media/image1770.png"/><Relationship Id="rId1102" Type="http://schemas.openxmlformats.org/officeDocument/2006/relationships/image" Target="../media/image2759.png"/><Relationship Id="rId46" Type="http://schemas.openxmlformats.org/officeDocument/2006/relationships/customXml" Target="../ink/ink2359.xml"/><Relationship Id="rId349" Type="http://schemas.openxmlformats.org/officeDocument/2006/relationships/image" Target="../media/image180.png"/><Relationship Id="rId556" Type="http://schemas.openxmlformats.org/officeDocument/2006/relationships/image" Target="../media/image283.png"/><Relationship Id="rId763" Type="http://schemas.openxmlformats.org/officeDocument/2006/relationships/customXml" Target="../ink/ink2721.xml"/><Relationship Id="rId1186" Type="http://schemas.openxmlformats.org/officeDocument/2006/relationships/customXml" Target="../ink/ink2935.xml"/><Relationship Id="rId111" Type="http://schemas.openxmlformats.org/officeDocument/2006/relationships/image" Target="../media/image61.png"/><Relationship Id="rId195" Type="http://schemas.openxmlformats.org/officeDocument/2006/relationships/image" Target="../media/image103.png"/><Relationship Id="rId209" Type="http://schemas.openxmlformats.org/officeDocument/2006/relationships/image" Target="../media/image110.png"/><Relationship Id="rId416" Type="http://schemas.openxmlformats.org/officeDocument/2006/relationships/customXml" Target="../ink/ink2544.xml"/><Relationship Id="rId970" Type="http://schemas.openxmlformats.org/officeDocument/2006/relationships/image" Target="../media/image2030.png"/><Relationship Id="rId1046" Type="http://schemas.openxmlformats.org/officeDocument/2006/relationships/image" Target="../media/image2410.png"/><Relationship Id="rId1253" Type="http://schemas.openxmlformats.org/officeDocument/2006/relationships/image" Target="../media/image2834.png"/><Relationship Id="rId623" Type="http://schemas.openxmlformats.org/officeDocument/2006/relationships/customXml" Target="../ink/ink2649.xml"/><Relationship Id="rId830" Type="http://schemas.openxmlformats.org/officeDocument/2006/relationships/image" Target="../media/image418.png"/><Relationship Id="rId928" Type="http://schemas.openxmlformats.org/officeDocument/2006/relationships/image" Target="../media/image1820.png"/><Relationship Id="rId57" Type="http://schemas.openxmlformats.org/officeDocument/2006/relationships/image" Target="../media/image34.png"/><Relationship Id="rId262" Type="http://schemas.openxmlformats.org/officeDocument/2006/relationships/customXml" Target="../ink/ink2467.xml"/><Relationship Id="rId567" Type="http://schemas.openxmlformats.org/officeDocument/2006/relationships/image" Target="../media/image288.png"/><Relationship Id="rId1113" Type="http://schemas.openxmlformats.org/officeDocument/2006/relationships/customXml" Target="../ink/ink2898.xml"/><Relationship Id="rId1197" Type="http://schemas.openxmlformats.org/officeDocument/2006/relationships/image" Target="../media/image2806.png"/><Relationship Id="rId122" Type="http://schemas.openxmlformats.org/officeDocument/2006/relationships/customXml" Target="../ink/ink2397.xml"/><Relationship Id="rId774" Type="http://schemas.openxmlformats.org/officeDocument/2006/relationships/image" Target="../media/image391.png"/><Relationship Id="rId981" Type="http://schemas.openxmlformats.org/officeDocument/2006/relationships/customXml" Target="../ink/ink2832.xml"/><Relationship Id="rId1057" Type="http://schemas.openxmlformats.org/officeDocument/2006/relationships/customXml" Target="../ink/ink2870.xml"/><Relationship Id="rId427" Type="http://schemas.openxmlformats.org/officeDocument/2006/relationships/image" Target="../media/image219.png"/><Relationship Id="rId634" Type="http://schemas.openxmlformats.org/officeDocument/2006/relationships/customXml" Target="../ink/ink2655.xml"/><Relationship Id="rId841" Type="http://schemas.openxmlformats.org/officeDocument/2006/relationships/customXml" Target="../ink/ink2761.xml"/><Relationship Id="rId1264" Type="http://schemas.openxmlformats.org/officeDocument/2006/relationships/customXml" Target="../ink/ink2974.xml"/><Relationship Id="rId273" Type="http://schemas.openxmlformats.org/officeDocument/2006/relationships/image" Target="../media/image142.png"/><Relationship Id="rId480" Type="http://schemas.openxmlformats.org/officeDocument/2006/relationships/customXml" Target="../ink/ink2576.xml"/><Relationship Id="rId701" Type="http://schemas.openxmlformats.org/officeDocument/2006/relationships/image" Target="../media/image355.png"/><Relationship Id="rId939" Type="http://schemas.openxmlformats.org/officeDocument/2006/relationships/customXml" Target="../ink/ink2811.xml"/><Relationship Id="rId1124" Type="http://schemas.openxmlformats.org/officeDocument/2006/relationships/image" Target="../media/image2770.png"/><Relationship Id="rId68" Type="http://schemas.openxmlformats.org/officeDocument/2006/relationships/customXml" Target="../ink/ink2370.xml"/><Relationship Id="rId133" Type="http://schemas.openxmlformats.org/officeDocument/2006/relationships/image" Target="../media/image72.png"/><Relationship Id="rId340" Type="http://schemas.openxmlformats.org/officeDocument/2006/relationships/customXml" Target="../ink/ink2506.xml"/><Relationship Id="rId578" Type="http://schemas.openxmlformats.org/officeDocument/2006/relationships/customXml" Target="../ink/ink2626.xml"/><Relationship Id="rId785" Type="http://schemas.openxmlformats.org/officeDocument/2006/relationships/image" Target="../media/image396.png"/><Relationship Id="rId992" Type="http://schemas.openxmlformats.org/officeDocument/2006/relationships/image" Target="../media/image2140.png"/><Relationship Id="rId200" Type="http://schemas.openxmlformats.org/officeDocument/2006/relationships/customXml" Target="../ink/ink2436.xml"/><Relationship Id="rId438" Type="http://schemas.openxmlformats.org/officeDocument/2006/relationships/customXml" Target="../ink/ink2555.xml"/><Relationship Id="rId645" Type="http://schemas.openxmlformats.org/officeDocument/2006/relationships/image" Target="../media/image327.png"/><Relationship Id="rId852" Type="http://schemas.openxmlformats.org/officeDocument/2006/relationships/image" Target="../media/image429.png"/><Relationship Id="rId1068" Type="http://schemas.openxmlformats.org/officeDocument/2006/relationships/image" Target="../media/image2742.png"/><Relationship Id="rId1275" Type="http://schemas.openxmlformats.org/officeDocument/2006/relationships/customXml" Target="../ink/ink2980.xml"/><Relationship Id="rId284" Type="http://schemas.openxmlformats.org/officeDocument/2006/relationships/customXml" Target="../ink/ink2478.xml"/><Relationship Id="rId491" Type="http://schemas.openxmlformats.org/officeDocument/2006/relationships/image" Target="../media/image251.png"/><Relationship Id="rId505" Type="http://schemas.openxmlformats.org/officeDocument/2006/relationships/image" Target="../media/image258.png"/><Relationship Id="rId712" Type="http://schemas.openxmlformats.org/officeDocument/2006/relationships/customXml" Target="../ink/ink2695.xml"/><Relationship Id="rId1135" Type="http://schemas.openxmlformats.org/officeDocument/2006/relationships/customXml" Target="../ink/ink2909.xml"/><Relationship Id="rId79" Type="http://schemas.openxmlformats.org/officeDocument/2006/relationships/image" Target="../media/image45.png"/><Relationship Id="rId144" Type="http://schemas.openxmlformats.org/officeDocument/2006/relationships/customXml" Target="../ink/ink2408.xml"/><Relationship Id="rId589" Type="http://schemas.openxmlformats.org/officeDocument/2006/relationships/image" Target="../media/image299.png"/><Relationship Id="rId796" Type="http://schemas.openxmlformats.org/officeDocument/2006/relationships/image" Target="../media/image401.png"/><Relationship Id="rId1202" Type="http://schemas.openxmlformats.org/officeDocument/2006/relationships/customXml" Target="../ink/ink2943.xml"/><Relationship Id="rId351" Type="http://schemas.openxmlformats.org/officeDocument/2006/relationships/image" Target="../media/image181.png"/><Relationship Id="rId449" Type="http://schemas.openxmlformats.org/officeDocument/2006/relationships/image" Target="../media/image230.png"/><Relationship Id="rId656" Type="http://schemas.openxmlformats.org/officeDocument/2006/relationships/customXml" Target="../ink/ink2666.xml"/><Relationship Id="rId863" Type="http://schemas.openxmlformats.org/officeDocument/2006/relationships/customXml" Target="../ink/ink2772.xml"/><Relationship Id="rId1079" Type="http://schemas.openxmlformats.org/officeDocument/2006/relationships/customXml" Target="../ink/ink2881.xml"/><Relationship Id="rId1286" Type="http://schemas.openxmlformats.org/officeDocument/2006/relationships/image" Target="../media/image2850.png"/><Relationship Id="rId211" Type="http://schemas.openxmlformats.org/officeDocument/2006/relationships/image" Target="../media/image111.png"/><Relationship Id="rId295" Type="http://schemas.openxmlformats.org/officeDocument/2006/relationships/image" Target="../media/image153.png"/><Relationship Id="rId309" Type="http://schemas.openxmlformats.org/officeDocument/2006/relationships/image" Target="../media/image160.png"/><Relationship Id="rId516" Type="http://schemas.openxmlformats.org/officeDocument/2006/relationships/customXml" Target="../ink/ink2594.xml"/><Relationship Id="rId1146" Type="http://schemas.openxmlformats.org/officeDocument/2006/relationships/image" Target="../media/image2781.png"/><Relationship Id="rId723" Type="http://schemas.openxmlformats.org/officeDocument/2006/relationships/image" Target="../media/image366.png"/><Relationship Id="rId930" Type="http://schemas.openxmlformats.org/officeDocument/2006/relationships/image" Target="../media/image1830.png"/><Relationship Id="rId1006" Type="http://schemas.openxmlformats.org/officeDocument/2006/relationships/image" Target="../media/image2210.png"/><Relationship Id="rId155" Type="http://schemas.openxmlformats.org/officeDocument/2006/relationships/image" Target="../media/image83.png"/><Relationship Id="rId362" Type="http://schemas.openxmlformats.org/officeDocument/2006/relationships/customXml" Target="../ink/ink2517.xml"/><Relationship Id="rId1213" Type="http://schemas.openxmlformats.org/officeDocument/2006/relationships/image" Target="../media/image2814.png"/><Relationship Id="rId1297" Type="http://schemas.openxmlformats.org/officeDocument/2006/relationships/customXml" Target="../ink/ink2991.xml"/><Relationship Id="rId222" Type="http://schemas.openxmlformats.org/officeDocument/2006/relationships/customXml" Target="../ink/ink2447.xml"/><Relationship Id="rId667" Type="http://schemas.openxmlformats.org/officeDocument/2006/relationships/image" Target="../media/image339.png"/><Relationship Id="rId874" Type="http://schemas.openxmlformats.org/officeDocument/2006/relationships/image" Target="../media/image1570.png"/><Relationship Id="rId17" Type="http://schemas.openxmlformats.org/officeDocument/2006/relationships/image" Target="../media/image14.png"/><Relationship Id="rId527" Type="http://schemas.openxmlformats.org/officeDocument/2006/relationships/image" Target="../media/image269.png"/><Relationship Id="rId734" Type="http://schemas.openxmlformats.org/officeDocument/2006/relationships/customXml" Target="../ink/ink2706.xml"/><Relationship Id="rId941" Type="http://schemas.openxmlformats.org/officeDocument/2006/relationships/customXml" Target="../ink/ink2812.xml"/><Relationship Id="rId1157" Type="http://schemas.openxmlformats.org/officeDocument/2006/relationships/customXml" Target="../ink/ink2920.xml"/><Relationship Id="rId70" Type="http://schemas.openxmlformats.org/officeDocument/2006/relationships/customXml" Target="../ink/ink2371.xml"/><Relationship Id="rId166" Type="http://schemas.openxmlformats.org/officeDocument/2006/relationships/customXml" Target="../ink/ink2419.xml"/><Relationship Id="rId373" Type="http://schemas.openxmlformats.org/officeDocument/2006/relationships/image" Target="../media/image192.png"/><Relationship Id="rId580" Type="http://schemas.openxmlformats.org/officeDocument/2006/relationships/customXml" Target="../ink/ink2627.xml"/><Relationship Id="rId801" Type="http://schemas.openxmlformats.org/officeDocument/2006/relationships/customXml" Target="../ink/ink2741.xml"/><Relationship Id="rId1017" Type="http://schemas.openxmlformats.org/officeDocument/2006/relationships/customXml" Target="../ink/ink2850.xml"/><Relationship Id="rId1224" Type="http://schemas.openxmlformats.org/officeDocument/2006/relationships/customXml" Target="../ink/ink2954.xml"/><Relationship Id="rId1" Type="http://schemas.openxmlformats.org/officeDocument/2006/relationships/slideLayout" Target="../slideLayouts/slideLayout1.xml"/><Relationship Id="rId233" Type="http://schemas.openxmlformats.org/officeDocument/2006/relationships/image" Target="../media/image122.png"/><Relationship Id="rId440" Type="http://schemas.openxmlformats.org/officeDocument/2006/relationships/customXml" Target="../ink/ink2556.xml"/><Relationship Id="rId678" Type="http://schemas.openxmlformats.org/officeDocument/2006/relationships/image" Target="../media/image344.png"/><Relationship Id="rId885" Type="http://schemas.openxmlformats.org/officeDocument/2006/relationships/customXml" Target="../ink/ink2783.xml"/><Relationship Id="rId1070" Type="http://schemas.openxmlformats.org/officeDocument/2006/relationships/image" Target="../media/image2743.png"/><Relationship Id="rId28" Type="http://schemas.openxmlformats.org/officeDocument/2006/relationships/customXml" Target="../ink/ink2350.xml"/><Relationship Id="rId300" Type="http://schemas.openxmlformats.org/officeDocument/2006/relationships/customXml" Target="../ink/ink2486.xml"/><Relationship Id="rId538" Type="http://schemas.openxmlformats.org/officeDocument/2006/relationships/image" Target="../media/image274.png"/><Relationship Id="rId745" Type="http://schemas.openxmlformats.org/officeDocument/2006/relationships/image" Target="../media/image377.png"/><Relationship Id="rId952" Type="http://schemas.openxmlformats.org/officeDocument/2006/relationships/image" Target="../media/image1940.png"/><Relationship Id="rId1168" Type="http://schemas.openxmlformats.org/officeDocument/2006/relationships/image" Target="../media/image2792.png"/><Relationship Id="rId81" Type="http://schemas.openxmlformats.org/officeDocument/2006/relationships/image" Target="../media/image46.png"/><Relationship Id="rId177" Type="http://schemas.openxmlformats.org/officeDocument/2006/relationships/image" Target="../media/image94.png"/><Relationship Id="rId384" Type="http://schemas.openxmlformats.org/officeDocument/2006/relationships/customXml" Target="../ink/ink2528.xml"/><Relationship Id="rId591" Type="http://schemas.openxmlformats.org/officeDocument/2006/relationships/image" Target="../media/image300.png"/><Relationship Id="rId605" Type="http://schemas.openxmlformats.org/officeDocument/2006/relationships/customXml" Target="../ink/ink2640.xml"/><Relationship Id="rId812" Type="http://schemas.openxmlformats.org/officeDocument/2006/relationships/image" Target="../media/image409.png"/><Relationship Id="rId1028" Type="http://schemas.openxmlformats.org/officeDocument/2006/relationships/image" Target="../media/image2320.png"/><Relationship Id="rId1235" Type="http://schemas.openxmlformats.org/officeDocument/2006/relationships/image" Target="../media/image2825.png"/><Relationship Id="rId244" Type="http://schemas.openxmlformats.org/officeDocument/2006/relationships/customXml" Target="../ink/ink2458.xml"/><Relationship Id="rId689" Type="http://schemas.openxmlformats.org/officeDocument/2006/relationships/image" Target="../media/image349.png"/><Relationship Id="rId896" Type="http://schemas.openxmlformats.org/officeDocument/2006/relationships/image" Target="../media/image1670.png"/><Relationship Id="rId1081" Type="http://schemas.openxmlformats.org/officeDocument/2006/relationships/customXml" Target="../ink/ink2882.xml"/><Relationship Id="rId39" Type="http://schemas.openxmlformats.org/officeDocument/2006/relationships/image" Target="../media/image25.png"/><Relationship Id="rId451" Type="http://schemas.openxmlformats.org/officeDocument/2006/relationships/image" Target="../media/image231.png"/><Relationship Id="rId549" Type="http://schemas.openxmlformats.org/officeDocument/2006/relationships/customXml" Target="../ink/ink2611.xml"/><Relationship Id="rId756" Type="http://schemas.openxmlformats.org/officeDocument/2006/relationships/customXml" Target="../ink/ink2717.xml"/><Relationship Id="rId1179" Type="http://schemas.openxmlformats.org/officeDocument/2006/relationships/customXml" Target="../ink/ink2931.xml"/><Relationship Id="rId104" Type="http://schemas.openxmlformats.org/officeDocument/2006/relationships/customXml" Target="../ink/ink2388.xml"/><Relationship Id="rId188" Type="http://schemas.openxmlformats.org/officeDocument/2006/relationships/customXml" Target="../ink/ink2430.xml"/><Relationship Id="rId311" Type="http://schemas.openxmlformats.org/officeDocument/2006/relationships/image" Target="../media/image161.png"/><Relationship Id="rId395" Type="http://schemas.openxmlformats.org/officeDocument/2006/relationships/image" Target="../media/image203.png"/><Relationship Id="rId409" Type="http://schemas.openxmlformats.org/officeDocument/2006/relationships/image" Target="../media/image210.png"/><Relationship Id="rId963" Type="http://schemas.openxmlformats.org/officeDocument/2006/relationships/customXml" Target="../ink/ink2823.xml"/><Relationship Id="rId1039" Type="http://schemas.openxmlformats.org/officeDocument/2006/relationships/customXml" Target="../ink/ink2861.xml"/><Relationship Id="rId1246" Type="http://schemas.openxmlformats.org/officeDocument/2006/relationships/customXml" Target="../ink/ink2965.xml"/><Relationship Id="rId92" Type="http://schemas.openxmlformats.org/officeDocument/2006/relationships/customXml" Target="../ink/ink2382.xml"/><Relationship Id="rId616" Type="http://schemas.openxmlformats.org/officeDocument/2006/relationships/image" Target="../media/image312.png"/><Relationship Id="rId823" Type="http://schemas.openxmlformats.org/officeDocument/2006/relationships/customXml" Target="../ink/ink2752.xml"/><Relationship Id="rId255" Type="http://schemas.openxmlformats.org/officeDocument/2006/relationships/image" Target="../media/image133.png"/><Relationship Id="rId462" Type="http://schemas.openxmlformats.org/officeDocument/2006/relationships/customXml" Target="../ink/ink2567.xml"/><Relationship Id="rId1092" Type="http://schemas.openxmlformats.org/officeDocument/2006/relationships/image" Target="../media/image2754.png"/><Relationship Id="rId1106" Type="http://schemas.openxmlformats.org/officeDocument/2006/relationships/image" Target="../media/image2761.png"/><Relationship Id="rId115" Type="http://schemas.openxmlformats.org/officeDocument/2006/relationships/image" Target="../media/image63.png"/><Relationship Id="rId322" Type="http://schemas.openxmlformats.org/officeDocument/2006/relationships/customXml" Target="../ink/ink2497.xml"/><Relationship Id="rId767" Type="http://schemas.openxmlformats.org/officeDocument/2006/relationships/customXml" Target="../ink/ink2723.xml"/><Relationship Id="rId974" Type="http://schemas.openxmlformats.org/officeDocument/2006/relationships/image" Target="../media/image2050.png"/><Relationship Id="rId199" Type="http://schemas.openxmlformats.org/officeDocument/2006/relationships/image" Target="../media/image105.png"/><Relationship Id="rId627" Type="http://schemas.openxmlformats.org/officeDocument/2006/relationships/customXml" Target="../ink/ink2651.xml"/><Relationship Id="rId834" Type="http://schemas.openxmlformats.org/officeDocument/2006/relationships/image" Target="../media/image420.png"/><Relationship Id="rId1257" Type="http://schemas.openxmlformats.org/officeDocument/2006/relationships/image" Target="../media/image2836.png"/><Relationship Id="rId266" Type="http://schemas.openxmlformats.org/officeDocument/2006/relationships/customXml" Target="../ink/ink2469.xml"/><Relationship Id="rId473" Type="http://schemas.openxmlformats.org/officeDocument/2006/relationships/image" Target="../media/image242.png"/><Relationship Id="rId680" Type="http://schemas.openxmlformats.org/officeDocument/2006/relationships/customXml" Target="../ink/ink2679.xml"/><Relationship Id="rId901" Type="http://schemas.openxmlformats.org/officeDocument/2006/relationships/customXml" Target="../ink/ink2791.xml"/><Relationship Id="rId1117" Type="http://schemas.openxmlformats.org/officeDocument/2006/relationships/customXml" Target="../ink/ink2900.xml"/><Relationship Id="rId30" Type="http://schemas.openxmlformats.org/officeDocument/2006/relationships/customXml" Target="../ink/ink2351.xml"/><Relationship Id="rId126" Type="http://schemas.openxmlformats.org/officeDocument/2006/relationships/customXml" Target="../ink/ink2399.xml"/><Relationship Id="rId333" Type="http://schemas.openxmlformats.org/officeDocument/2006/relationships/image" Target="../media/image172.png"/><Relationship Id="rId540" Type="http://schemas.openxmlformats.org/officeDocument/2006/relationships/image" Target="../media/image275.png"/><Relationship Id="rId778" Type="http://schemas.openxmlformats.org/officeDocument/2006/relationships/image" Target="../media/image393.png"/><Relationship Id="rId985" Type="http://schemas.openxmlformats.org/officeDocument/2006/relationships/customXml" Target="../ink/ink2834.xml"/><Relationship Id="rId1170" Type="http://schemas.openxmlformats.org/officeDocument/2006/relationships/image" Target="../media/image2793.png"/><Relationship Id="rId638" Type="http://schemas.openxmlformats.org/officeDocument/2006/relationships/customXml" Target="../ink/ink2657.xml"/><Relationship Id="rId845" Type="http://schemas.openxmlformats.org/officeDocument/2006/relationships/customXml" Target="../ink/ink2763.xml"/><Relationship Id="rId1030" Type="http://schemas.openxmlformats.org/officeDocument/2006/relationships/image" Target="../media/image2330.png"/><Relationship Id="rId1268" Type="http://schemas.openxmlformats.org/officeDocument/2006/relationships/customXml" Target="../ink/ink2976.xml"/><Relationship Id="rId277" Type="http://schemas.openxmlformats.org/officeDocument/2006/relationships/image" Target="../media/image144.png"/><Relationship Id="rId400" Type="http://schemas.openxmlformats.org/officeDocument/2006/relationships/customXml" Target="../ink/ink2536.xml"/><Relationship Id="rId484" Type="http://schemas.openxmlformats.org/officeDocument/2006/relationships/customXml" Target="../ink/ink2578.xml"/><Relationship Id="rId705" Type="http://schemas.openxmlformats.org/officeDocument/2006/relationships/image" Target="../media/image357.png"/><Relationship Id="rId1128" Type="http://schemas.openxmlformats.org/officeDocument/2006/relationships/image" Target="../media/image2772.png"/><Relationship Id="rId137" Type="http://schemas.openxmlformats.org/officeDocument/2006/relationships/image" Target="../media/image74.png"/><Relationship Id="rId344" Type="http://schemas.openxmlformats.org/officeDocument/2006/relationships/customXml" Target="../ink/ink2508.xml"/><Relationship Id="rId691" Type="http://schemas.openxmlformats.org/officeDocument/2006/relationships/image" Target="../media/image350.png"/><Relationship Id="rId789" Type="http://schemas.openxmlformats.org/officeDocument/2006/relationships/image" Target="../media/image398.png"/><Relationship Id="rId912" Type="http://schemas.openxmlformats.org/officeDocument/2006/relationships/customXml" Target="../ink/ink2797.xml"/><Relationship Id="rId996" Type="http://schemas.openxmlformats.org/officeDocument/2006/relationships/image" Target="../media/image2160.png"/><Relationship Id="rId41" Type="http://schemas.openxmlformats.org/officeDocument/2006/relationships/image" Target="../media/image26.png"/><Relationship Id="rId551" Type="http://schemas.openxmlformats.org/officeDocument/2006/relationships/customXml" Target="../ink/ink2612.xml"/><Relationship Id="rId649" Type="http://schemas.openxmlformats.org/officeDocument/2006/relationships/image" Target="../media/image330.png"/><Relationship Id="rId856" Type="http://schemas.openxmlformats.org/officeDocument/2006/relationships/image" Target="../media/image1480.png"/><Relationship Id="rId1181" Type="http://schemas.openxmlformats.org/officeDocument/2006/relationships/customXml" Target="../ink/ink2932.xml"/><Relationship Id="rId1279" Type="http://schemas.openxmlformats.org/officeDocument/2006/relationships/customXml" Target="../ink/ink2982.xml"/><Relationship Id="rId190" Type="http://schemas.openxmlformats.org/officeDocument/2006/relationships/customXml" Target="../ink/ink2431.xml"/><Relationship Id="rId204" Type="http://schemas.openxmlformats.org/officeDocument/2006/relationships/customXml" Target="../ink/ink2438.xml"/><Relationship Id="rId288" Type="http://schemas.openxmlformats.org/officeDocument/2006/relationships/customXml" Target="../ink/ink2480.xml"/><Relationship Id="rId411" Type="http://schemas.openxmlformats.org/officeDocument/2006/relationships/image" Target="../media/image211.png"/><Relationship Id="rId509" Type="http://schemas.openxmlformats.org/officeDocument/2006/relationships/image" Target="../media/image260.png"/><Relationship Id="rId1041" Type="http://schemas.openxmlformats.org/officeDocument/2006/relationships/customXml" Target="../ink/ink2862.xml"/><Relationship Id="rId1139" Type="http://schemas.openxmlformats.org/officeDocument/2006/relationships/customXml" Target="../ink/ink2911.xml"/><Relationship Id="rId495" Type="http://schemas.openxmlformats.org/officeDocument/2006/relationships/image" Target="../media/image253.png"/><Relationship Id="rId716" Type="http://schemas.openxmlformats.org/officeDocument/2006/relationships/customXml" Target="../ink/ink2697.xml"/><Relationship Id="rId923" Type="http://schemas.openxmlformats.org/officeDocument/2006/relationships/image" Target="../media/image1800.png"/><Relationship Id="rId52" Type="http://schemas.openxmlformats.org/officeDocument/2006/relationships/customXml" Target="../ink/ink2362.xml"/><Relationship Id="rId148" Type="http://schemas.openxmlformats.org/officeDocument/2006/relationships/customXml" Target="../ink/ink2410.xml"/><Relationship Id="rId355" Type="http://schemas.openxmlformats.org/officeDocument/2006/relationships/image" Target="../media/image183.png"/><Relationship Id="rId562" Type="http://schemas.openxmlformats.org/officeDocument/2006/relationships/customXml" Target="../ink/ink2618.xml"/><Relationship Id="rId1192" Type="http://schemas.openxmlformats.org/officeDocument/2006/relationships/customXml" Target="../ink/ink2938.xml"/><Relationship Id="rId1206" Type="http://schemas.openxmlformats.org/officeDocument/2006/relationships/customXml" Target="../ink/ink2945.xml"/><Relationship Id="rId215" Type="http://schemas.openxmlformats.org/officeDocument/2006/relationships/image" Target="../media/image113.png"/><Relationship Id="rId422" Type="http://schemas.openxmlformats.org/officeDocument/2006/relationships/customXml" Target="../ink/ink2547.xml"/><Relationship Id="rId867" Type="http://schemas.openxmlformats.org/officeDocument/2006/relationships/customXml" Target="../ink/ink2774.xml"/><Relationship Id="rId1052" Type="http://schemas.openxmlformats.org/officeDocument/2006/relationships/image" Target="../media/image2440.png"/><Relationship Id="rId299" Type="http://schemas.openxmlformats.org/officeDocument/2006/relationships/image" Target="../media/image155.png"/><Relationship Id="rId727" Type="http://schemas.openxmlformats.org/officeDocument/2006/relationships/image" Target="../media/image368.png"/><Relationship Id="rId934" Type="http://schemas.openxmlformats.org/officeDocument/2006/relationships/image" Target="../media/image1850.png"/><Relationship Id="rId63" Type="http://schemas.openxmlformats.org/officeDocument/2006/relationships/image" Target="../media/image37.png"/><Relationship Id="rId159" Type="http://schemas.openxmlformats.org/officeDocument/2006/relationships/image" Target="../media/image85.png"/><Relationship Id="rId366" Type="http://schemas.openxmlformats.org/officeDocument/2006/relationships/customXml" Target="../ink/ink2519.xml"/><Relationship Id="rId573" Type="http://schemas.openxmlformats.org/officeDocument/2006/relationships/image" Target="../media/image291.png"/><Relationship Id="rId780" Type="http://schemas.openxmlformats.org/officeDocument/2006/relationships/image" Target="../media/image394.png"/><Relationship Id="rId1217" Type="http://schemas.openxmlformats.org/officeDocument/2006/relationships/image" Target="../media/image2816.png"/><Relationship Id="rId226" Type="http://schemas.openxmlformats.org/officeDocument/2006/relationships/customXml" Target="../ink/ink2449.xml"/><Relationship Id="rId433" Type="http://schemas.openxmlformats.org/officeDocument/2006/relationships/image" Target="../media/image222.png"/><Relationship Id="rId878" Type="http://schemas.openxmlformats.org/officeDocument/2006/relationships/image" Target="../media/image1590.png"/><Relationship Id="rId1063" Type="http://schemas.openxmlformats.org/officeDocument/2006/relationships/customXml" Target="../ink/ink2873.xml"/><Relationship Id="rId1270" Type="http://schemas.openxmlformats.org/officeDocument/2006/relationships/customXml" Target="../ink/ink2977.xml"/><Relationship Id="rId640" Type="http://schemas.openxmlformats.org/officeDocument/2006/relationships/customXml" Target="../ink/ink2658.xml"/><Relationship Id="rId738" Type="http://schemas.openxmlformats.org/officeDocument/2006/relationships/customXml" Target="../ink/ink2708.xml"/><Relationship Id="rId945" Type="http://schemas.openxmlformats.org/officeDocument/2006/relationships/customXml" Target="../ink/ink2814.xml"/><Relationship Id="rId74" Type="http://schemas.openxmlformats.org/officeDocument/2006/relationships/customXml" Target="../ink/ink2373.xml"/><Relationship Id="rId377" Type="http://schemas.openxmlformats.org/officeDocument/2006/relationships/image" Target="../media/image194.png"/><Relationship Id="rId500" Type="http://schemas.openxmlformats.org/officeDocument/2006/relationships/customXml" Target="../ink/ink2586.xml"/><Relationship Id="rId584" Type="http://schemas.openxmlformats.org/officeDocument/2006/relationships/customXml" Target="../ink/ink2629.xml"/><Relationship Id="rId805" Type="http://schemas.openxmlformats.org/officeDocument/2006/relationships/customXml" Target="../ink/ink2743.xml"/><Relationship Id="rId1130" Type="http://schemas.openxmlformats.org/officeDocument/2006/relationships/image" Target="../media/image2773.png"/><Relationship Id="rId1228" Type="http://schemas.openxmlformats.org/officeDocument/2006/relationships/customXml" Target="../ink/ink2956.xml"/><Relationship Id="rId5" Type="http://schemas.openxmlformats.org/officeDocument/2006/relationships/image" Target="../media/image9.png"/><Relationship Id="rId237" Type="http://schemas.openxmlformats.org/officeDocument/2006/relationships/image" Target="../media/image124.png"/><Relationship Id="rId791" Type="http://schemas.openxmlformats.org/officeDocument/2006/relationships/customXml" Target="../ink/ink2736.xml"/><Relationship Id="rId889" Type="http://schemas.openxmlformats.org/officeDocument/2006/relationships/customXml" Target="../ink/ink2785.xml"/><Relationship Id="rId1074" Type="http://schemas.openxmlformats.org/officeDocument/2006/relationships/image" Target="../media/image2745.png"/><Relationship Id="rId444" Type="http://schemas.openxmlformats.org/officeDocument/2006/relationships/customXml" Target="../ink/ink2558.xml"/><Relationship Id="rId651" Type="http://schemas.openxmlformats.org/officeDocument/2006/relationships/image" Target="../media/image331.png"/><Relationship Id="rId749" Type="http://schemas.openxmlformats.org/officeDocument/2006/relationships/image" Target="../media/image379.png"/><Relationship Id="rId1281" Type="http://schemas.openxmlformats.org/officeDocument/2006/relationships/customXml" Target="../ink/ink2983.xml"/><Relationship Id="rId290" Type="http://schemas.openxmlformats.org/officeDocument/2006/relationships/customXml" Target="../ink/ink2481.xml"/><Relationship Id="rId304" Type="http://schemas.openxmlformats.org/officeDocument/2006/relationships/customXml" Target="../ink/ink2488.xml"/><Relationship Id="rId388" Type="http://schemas.openxmlformats.org/officeDocument/2006/relationships/customXml" Target="../ink/ink2530.xml"/><Relationship Id="rId511" Type="http://schemas.openxmlformats.org/officeDocument/2006/relationships/image" Target="../media/image261.png"/><Relationship Id="rId609" Type="http://schemas.openxmlformats.org/officeDocument/2006/relationships/customXml" Target="../ink/ink2642.xml"/><Relationship Id="rId956" Type="http://schemas.openxmlformats.org/officeDocument/2006/relationships/image" Target="../media/image1960.png"/><Relationship Id="rId1141" Type="http://schemas.openxmlformats.org/officeDocument/2006/relationships/customXml" Target="../ink/ink2912.xml"/><Relationship Id="rId1239" Type="http://schemas.openxmlformats.org/officeDocument/2006/relationships/image" Target="../media/image2827.png"/><Relationship Id="rId85" Type="http://schemas.openxmlformats.org/officeDocument/2006/relationships/image" Target="../media/image48.png"/><Relationship Id="rId150" Type="http://schemas.openxmlformats.org/officeDocument/2006/relationships/customXml" Target="../ink/ink2411.xml"/><Relationship Id="rId595" Type="http://schemas.openxmlformats.org/officeDocument/2006/relationships/customXml" Target="../ink/ink2635.xml"/><Relationship Id="rId816" Type="http://schemas.openxmlformats.org/officeDocument/2006/relationships/image" Target="../media/image411.png"/><Relationship Id="rId1001" Type="http://schemas.openxmlformats.org/officeDocument/2006/relationships/customXml" Target="../ink/ink2842.xml"/><Relationship Id="rId248" Type="http://schemas.openxmlformats.org/officeDocument/2006/relationships/customXml" Target="../ink/ink2460.xml"/><Relationship Id="rId455" Type="http://schemas.openxmlformats.org/officeDocument/2006/relationships/image" Target="../media/image233.png"/><Relationship Id="rId662" Type="http://schemas.openxmlformats.org/officeDocument/2006/relationships/customXml" Target="../ink/ink2669.xml"/><Relationship Id="rId1085" Type="http://schemas.openxmlformats.org/officeDocument/2006/relationships/customXml" Target="../ink/ink2884.xml"/><Relationship Id="rId1292" Type="http://schemas.openxmlformats.org/officeDocument/2006/relationships/image" Target="../media/image2853.png"/><Relationship Id="rId12" Type="http://schemas.openxmlformats.org/officeDocument/2006/relationships/customXml" Target="../ink/ink2342.xml"/><Relationship Id="rId108" Type="http://schemas.openxmlformats.org/officeDocument/2006/relationships/customXml" Target="../ink/ink2390.xml"/><Relationship Id="rId315" Type="http://schemas.openxmlformats.org/officeDocument/2006/relationships/image" Target="../media/image163.png"/><Relationship Id="rId522" Type="http://schemas.openxmlformats.org/officeDocument/2006/relationships/customXml" Target="../ink/ink2597.xml"/><Relationship Id="rId967" Type="http://schemas.openxmlformats.org/officeDocument/2006/relationships/customXml" Target="../ink/ink2825.xml"/><Relationship Id="rId1152" Type="http://schemas.openxmlformats.org/officeDocument/2006/relationships/image" Target="../media/image2784.png"/><Relationship Id="rId96" Type="http://schemas.openxmlformats.org/officeDocument/2006/relationships/customXml" Target="../ink/ink2384.xml"/><Relationship Id="rId161" Type="http://schemas.openxmlformats.org/officeDocument/2006/relationships/image" Target="../media/image86.png"/><Relationship Id="rId399" Type="http://schemas.openxmlformats.org/officeDocument/2006/relationships/image" Target="../media/image205.png"/><Relationship Id="rId827" Type="http://schemas.openxmlformats.org/officeDocument/2006/relationships/customXml" Target="../ink/ink2754.xml"/><Relationship Id="rId1012" Type="http://schemas.openxmlformats.org/officeDocument/2006/relationships/image" Target="../media/image2240.png"/><Relationship Id="rId259" Type="http://schemas.openxmlformats.org/officeDocument/2006/relationships/image" Target="../media/image135.png"/><Relationship Id="rId466" Type="http://schemas.openxmlformats.org/officeDocument/2006/relationships/customXml" Target="../ink/ink2569.xml"/><Relationship Id="rId673" Type="http://schemas.openxmlformats.org/officeDocument/2006/relationships/image" Target="../media/image342.png"/><Relationship Id="rId880" Type="http://schemas.openxmlformats.org/officeDocument/2006/relationships/image" Target="../media/image1600.png"/><Relationship Id="rId1096" Type="http://schemas.openxmlformats.org/officeDocument/2006/relationships/image" Target="../media/image2756.png"/><Relationship Id="rId23" Type="http://schemas.openxmlformats.org/officeDocument/2006/relationships/image" Target="../media/image17.png"/><Relationship Id="rId119" Type="http://schemas.openxmlformats.org/officeDocument/2006/relationships/image" Target="../media/image65.png"/><Relationship Id="rId326" Type="http://schemas.openxmlformats.org/officeDocument/2006/relationships/customXml" Target="../ink/ink2499.xml"/><Relationship Id="rId533" Type="http://schemas.openxmlformats.org/officeDocument/2006/relationships/customXml" Target="../ink/ink2603.xml"/><Relationship Id="rId978" Type="http://schemas.openxmlformats.org/officeDocument/2006/relationships/image" Target="../media/image2070.png"/><Relationship Id="rId1163" Type="http://schemas.openxmlformats.org/officeDocument/2006/relationships/customXml" Target="../ink/ink2923.xml"/><Relationship Id="rId740" Type="http://schemas.openxmlformats.org/officeDocument/2006/relationships/customXml" Target="../ink/ink2709.xml"/><Relationship Id="rId838" Type="http://schemas.openxmlformats.org/officeDocument/2006/relationships/image" Target="../media/image422.png"/><Relationship Id="rId1023" Type="http://schemas.openxmlformats.org/officeDocument/2006/relationships/customXml" Target="../ink/ink2853.xml"/><Relationship Id="rId172" Type="http://schemas.openxmlformats.org/officeDocument/2006/relationships/customXml" Target="../ink/ink2422.xml"/><Relationship Id="rId477" Type="http://schemas.openxmlformats.org/officeDocument/2006/relationships/image" Target="../media/image244.png"/><Relationship Id="rId600" Type="http://schemas.openxmlformats.org/officeDocument/2006/relationships/image" Target="../media/image304.png"/><Relationship Id="rId684" Type="http://schemas.openxmlformats.org/officeDocument/2006/relationships/customXml" Target="../ink/ink2681.xml"/><Relationship Id="rId1230" Type="http://schemas.openxmlformats.org/officeDocument/2006/relationships/customXml" Target="../ink/ink2957.xml"/><Relationship Id="rId337" Type="http://schemas.openxmlformats.org/officeDocument/2006/relationships/image" Target="../media/image174.png"/><Relationship Id="rId891" Type="http://schemas.openxmlformats.org/officeDocument/2006/relationships/customXml" Target="../ink/ink2786.xml"/><Relationship Id="rId905" Type="http://schemas.openxmlformats.org/officeDocument/2006/relationships/image" Target="../media/image1710.png"/><Relationship Id="rId989" Type="http://schemas.openxmlformats.org/officeDocument/2006/relationships/customXml" Target="../ink/ink2836.xml"/><Relationship Id="rId34" Type="http://schemas.openxmlformats.org/officeDocument/2006/relationships/customXml" Target="../ink/ink2353.xml"/><Relationship Id="rId544" Type="http://schemas.openxmlformats.org/officeDocument/2006/relationships/image" Target="../media/image277.png"/><Relationship Id="rId751" Type="http://schemas.openxmlformats.org/officeDocument/2006/relationships/image" Target="../media/image380.png"/><Relationship Id="rId849" Type="http://schemas.openxmlformats.org/officeDocument/2006/relationships/customXml" Target="../ink/ink2765.xml"/><Relationship Id="rId1174" Type="http://schemas.openxmlformats.org/officeDocument/2006/relationships/image" Target="../media/image2795.png"/><Relationship Id="rId183" Type="http://schemas.openxmlformats.org/officeDocument/2006/relationships/image" Target="../media/image97.png"/><Relationship Id="rId390" Type="http://schemas.openxmlformats.org/officeDocument/2006/relationships/customXml" Target="../ink/ink2531.xml"/><Relationship Id="rId404" Type="http://schemas.openxmlformats.org/officeDocument/2006/relationships/customXml" Target="../ink/ink2538.xml"/><Relationship Id="rId611" Type="http://schemas.openxmlformats.org/officeDocument/2006/relationships/customXml" Target="../ink/ink2643.xml"/><Relationship Id="rId1034" Type="http://schemas.openxmlformats.org/officeDocument/2006/relationships/image" Target="../media/image2350.png"/><Relationship Id="rId1241" Type="http://schemas.openxmlformats.org/officeDocument/2006/relationships/image" Target="../media/image2828.png"/><Relationship Id="rId250" Type="http://schemas.openxmlformats.org/officeDocument/2006/relationships/customXml" Target="../ink/ink2461.xml"/><Relationship Id="rId488" Type="http://schemas.openxmlformats.org/officeDocument/2006/relationships/customXml" Target="../ink/ink2580.xml"/><Relationship Id="rId695" Type="http://schemas.openxmlformats.org/officeDocument/2006/relationships/image" Target="../media/image352.png"/><Relationship Id="rId709" Type="http://schemas.openxmlformats.org/officeDocument/2006/relationships/image" Target="../media/image359.png"/><Relationship Id="rId916" Type="http://schemas.openxmlformats.org/officeDocument/2006/relationships/customXml" Target="../ink/ink2799.xml"/><Relationship Id="rId1101" Type="http://schemas.openxmlformats.org/officeDocument/2006/relationships/customXml" Target="../ink/ink2892.xml"/><Relationship Id="rId45" Type="http://schemas.openxmlformats.org/officeDocument/2006/relationships/image" Target="../media/image28.png"/><Relationship Id="rId110" Type="http://schemas.openxmlformats.org/officeDocument/2006/relationships/customXml" Target="../ink/ink2391.xml"/><Relationship Id="rId348" Type="http://schemas.openxmlformats.org/officeDocument/2006/relationships/customXml" Target="../ink/ink2510.xml"/><Relationship Id="rId555" Type="http://schemas.openxmlformats.org/officeDocument/2006/relationships/customXml" Target="../ink/ink2614.xml"/><Relationship Id="rId762" Type="http://schemas.openxmlformats.org/officeDocument/2006/relationships/image" Target="../media/image385.png"/><Relationship Id="rId1185" Type="http://schemas.openxmlformats.org/officeDocument/2006/relationships/image" Target="../media/image2800.png"/><Relationship Id="rId194" Type="http://schemas.openxmlformats.org/officeDocument/2006/relationships/customXml" Target="../ink/ink2433.xml"/><Relationship Id="rId208" Type="http://schemas.openxmlformats.org/officeDocument/2006/relationships/customXml" Target="../ink/ink2440.xml"/><Relationship Id="rId415" Type="http://schemas.openxmlformats.org/officeDocument/2006/relationships/image" Target="../media/image213.png"/><Relationship Id="rId622" Type="http://schemas.openxmlformats.org/officeDocument/2006/relationships/image" Target="../media/image315.png"/><Relationship Id="rId1045" Type="http://schemas.openxmlformats.org/officeDocument/2006/relationships/customXml" Target="../ink/ink2864.xml"/><Relationship Id="rId1252" Type="http://schemas.openxmlformats.org/officeDocument/2006/relationships/customXml" Target="../ink/ink2968.xml"/><Relationship Id="rId261" Type="http://schemas.openxmlformats.org/officeDocument/2006/relationships/image" Target="../media/image136.png"/><Relationship Id="rId499" Type="http://schemas.openxmlformats.org/officeDocument/2006/relationships/image" Target="../media/image255.png"/><Relationship Id="rId927" Type="http://schemas.openxmlformats.org/officeDocument/2006/relationships/customXml" Target="../ink/ink2805.xml"/><Relationship Id="rId1112" Type="http://schemas.openxmlformats.org/officeDocument/2006/relationships/image" Target="../media/image2764.png"/><Relationship Id="rId56" Type="http://schemas.openxmlformats.org/officeDocument/2006/relationships/customXml" Target="../ink/ink2364.xml"/><Relationship Id="rId359" Type="http://schemas.openxmlformats.org/officeDocument/2006/relationships/image" Target="../media/image185.png"/><Relationship Id="rId566" Type="http://schemas.openxmlformats.org/officeDocument/2006/relationships/customXml" Target="../ink/ink2620.xml"/><Relationship Id="rId773" Type="http://schemas.openxmlformats.org/officeDocument/2006/relationships/customXml" Target="../ink/ink2726.xml"/><Relationship Id="rId1196" Type="http://schemas.openxmlformats.org/officeDocument/2006/relationships/customXml" Target="../ink/ink2940.xml"/><Relationship Id="rId121" Type="http://schemas.openxmlformats.org/officeDocument/2006/relationships/image" Target="../media/image66.png"/><Relationship Id="rId219" Type="http://schemas.openxmlformats.org/officeDocument/2006/relationships/image" Target="../media/image115.png"/><Relationship Id="rId426" Type="http://schemas.openxmlformats.org/officeDocument/2006/relationships/customXml" Target="../ink/ink2549.xml"/><Relationship Id="rId633" Type="http://schemas.openxmlformats.org/officeDocument/2006/relationships/image" Target="../media/image321.png"/><Relationship Id="rId980" Type="http://schemas.openxmlformats.org/officeDocument/2006/relationships/image" Target="../media/image2080.png"/><Relationship Id="rId1056" Type="http://schemas.openxmlformats.org/officeDocument/2006/relationships/image" Target="../media/image2736.png"/><Relationship Id="rId1263" Type="http://schemas.openxmlformats.org/officeDocument/2006/relationships/image" Target="../media/image2839.png"/><Relationship Id="rId840" Type="http://schemas.openxmlformats.org/officeDocument/2006/relationships/image" Target="../media/image423.png"/><Relationship Id="rId938" Type="http://schemas.openxmlformats.org/officeDocument/2006/relationships/image" Target="../media/image1870.png"/><Relationship Id="rId67" Type="http://schemas.openxmlformats.org/officeDocument/2006/relationships/image" Target="../media/image39.png"/><Relationship Id="rId272" Type="http://schemas.openxmlformats.org/officeDocument/2006/relationships/customXml" Target="../ink/ink2472.xml"/><Relationship Id="rId577" Type="http://schemas.openxmlformats.org/officeDocument/2006/relationships/image" Target="../media/image293.png"/><Relationship Id="rId700" Type="http://schemas.openxmlformats.org/officeDocument/2006/relationships/customXml" Target="../ink/ink2689.xml"/><Relationship Id="rId1123" Type="http://schemas.openxmlformats.org/officeDocument/2006/relationships/customXml" Target="../ink/ink2903.xml"/><Relationship Id="rId132" Type="http://schemas.openxmlformats.org/officeDocument/2006/relationships/customXml" Target="../ink/ink2402.xml"/><Relationship Id="rId784" Type="http://schemas.openxmlformats.org/officeDocument/2006/relationships/customXml" Target="../ink/ink2732.xml"/><Relationship Id="rId991" Type="http://schemas.openxmlformats.org/officeDocument/2006/relationships/customXml" Target="../ink/ink2837.xml"/><Relationship Id="rId1067" Type="http://schemas.openxmlformats.org/officeDocument/2006/relationships/customXml" Target="../ink/ink2875.xml"/><Relationship Id="rId437" Type="http://schemas.openxmlformats.org/officeDocument/2006/relationships/image" Target="../media/image224.png"/><Relationship Id="rId644" Type="http://schemas.openxmlformats.org/officeDocument/2006/relationships/customXml" Target="../ink/ink2660.xml"/><Relationship Id="rId851" Type="http://schemas.openxmlformats.org/officeDocument/2006/relationships/customXml" Target="../ink/ink2766.xml"/><Relationship Id="rId1274" Type="http://schemas.openxmlformats.org/officeDocument/2006/relationships/image" Target="../media/image2844.png"/><Relationship Id="rId283" Type="http://schemas.openxmlformats.org/officeDocument/2006/relationships/image" Target="../media/image147.png"/><Relationship Id="rId490" Type="http://schemas.openxmlformats.org/officeDocument/2006/relationships/customXml" Target="../ink/ink2581.xml"/><Relationship Id="rId504" Type="http://schemas.openxmlformats.org/officeDocument/2006/relationships/customXml" Target="../ink/ink2588.xml"/><Relationship Id="rId711" Type="http://schemas.openxmlformats.org/officeDocument/2006/relationships/image" Target="../media/image360.png"/><Relationship Id="rId949" Type="http://schemas.openxmlformats.org/officeDocument/2006/relationships/customXml" Target="../ink/ink2816.xml"/><Relationship Id="rId1134" Type="http://schemas.openxmlformats.org/officeDocument/2006/relationships/image" Target="../media/image2775.png"/><Relationship Id="rId78" Type="http://schemas.openxmlformats.org/officeDocument/2006/relationships/customXml" Target="../ink/ink2375.xml"/><Relationship Id="rId143" Type="http://schemas.openxmlformats.org/officeDocument/2006/relationships/image" Target="../media/image77.png"/><Relationship Id="rId350" Type="http://schemas.openxmlformats.org/officeDocument/2006/relationships/customXml" Target="../ink/ink2511.xml"/><Relationship Id="rId588" Type="http://schemas.openxmlformats.org/officeDocument/2006/relationships/customXml" Target="../ink/ink2631.xml"/><Relationship Id="rId795" Type="http://schemas.openxmlformats.org/officeDocument/2006/relationships/customXml" Target="../ink/ink2738.xml"/><Relationship Id="rId809" Type="http://schemas.openxmlformats.org/officeDocument/2006/relationships/customXml" Target="../ink/ink2745.xml"/><Relationship Id="rId1201" Type="http://schemas.openxmlformats.org/officeDocument/2006/relationships/image" Target="../media/image2808.png"/><Relationship Id="rId9" Type="http://schemas.openxmlformats.org/officeDocument/2006/relationships/image" Target="../media/image11.png"/><Relationship Id="rId210" Type="http://schemas.openxmlformats.org/officeDocument/2006/relationships/customXml" Target="../ink/ink2441.xml"/><Relationship Id="rId448" Type="http://schemas.openxmlformats.org/officeDocument/2006/relationships/customXml" Target="../ink/ink2560.xml"/><Relationship Id="rId655" Type="http://schemas.openxmlformats.org/officeDocument/2006/relationships/image" Target="../media/image333.png"/><Relationship Id="rId862" Type="http://schemas.openxmlformats.org/officeDocument/2006/relationships/image" Target="../media/image1510.png"/><Relationship Id="rId1078" Type="http://schemas.openxmlformats.org/officeDocument/2006/relationships/image" Target="../media/image2747.png"/><Relationship Id="rId1285" Type="http://schemas.openxmlformats.org/officeDocument/2006/relationships/customXml" Target="../ink/ink2985.xml"/><Relationship Id="rId294" Type="http://schemas.openxmlformats.org/officeDocument/2006/relationships/customXml" Target="../ink/ink2483.xml"/><Relationship Id="rId308" Type="http://schemas.openxmlformats.org/officeDocument/2006/relationships/customXml" Target="../ink/ink2490.xml"/><Relationship Id="rId515" Type="http://schemas.openxmlformats.org/officeDocument/2006/relationships/image" Target="../media/image263.png"/><Relationship Id="rId722" Type="http://schemas.openxmlformats.org/officeDocument/2006/relationships/customXml" Target="../ink/ink2700.xml"/><Relationship Id="rId1145" Type="http://schemas.openxmlformats.org/officeDocument/2006/relationships/customXml" Target="../ink/ink2914.xml"/><Relationship Id="rId89" Type="http://schemas.openxmlformats.org/officeDocument/2006/relationships/image" Target="../media/image50.png"/><Relationship Id="rId154" Type="http://schemas.openxmlformats.org/officeDocument/2006/relationships/customXml" Target="../ink/ink2413.xml"/><Relationship Id="rId361" Type="http://schemas.openxmlformats.org/officeDocument/2006/relationships/image" Target="../media/image186.png"/><Relationship Id="rId599" Type="http://schemas.openxmlformats.org/officeDocument/2006/relationships/customXml" Target="../ink/ink2637.xml"/><Relationship Id="rId1005" Type="http://schemas.openxmlformats.org/officeDocument/2006/relationships/customXml" Target="../ink/ink2844.xml"/><Relationship Id="rId1212" Type="http://schemas.openxmlformats.org/officeDocument/2006/relationships/customXml" Target="../ink/ink2948.xml"/><Relationship Id="rId459" Type="http://schemas.openxmlformats.org/officeDocument/2006/relationships/image" Target="../media/image235.png"/><Relationship Id="rId666" Type="http://schemas.openxmlformats.org/officeDocument/2006/relationships/customXml" Target="../ink/ink2671.xml"/><Relationship Id="rId873" Type="http://schemas.openxmlformats.org/officeDocument/2006/relationships/customXml" Target="../ink/ink2777.xml"/><Relationship Id="rId1089" Type="http://schemas.openxmlformats.org/officeDocument/2006/relationships/customXml" Target="../ink/ink2886.xml"/><Relationship Id="rId1296" Type="http://schemas.openxmlformats.org/officeDocument/2006/relationships/image" Target="../media/image2855.png"/><Relationship Id="rId16" Type="http://schemas.openxmlformats.org/officeDocument/2006/relationships/customXml" Target="../ink/ink2344.xml"/><Relationship Id="rId221" Type="http://schemas.openxmlformats.org/officeDocument/2006/relationships/image" Target="../media/image116.png"/><Relationship Id="rId319" Type="http://schemas.openxmlformats.org/officeDocument/2006/relationships/image" Target="../media/image165.png"/><Relationship Id="rId526" Type="http://schemas.openxmlformats.org/officeDocument/2006/relationships/customXml" Target="../ink/ink2599.xml"/><Relationship Id="rId1156" Type="http://schemas.openxmlformats.org/officeDocument/2006/relationships/image" Target="../media/image2786.png"/><Relationship Id="rId733" Type="http://schemas.openxmlformats.org/officeDocument/2006/relationships/image" Target="../media/image371.png"/><Relationship Id="rId940" Type="http://schemas.openxmlformats.org/officeDocument/2006/relationships/image" Target="../media/image1880.png"/><Relationship Id="rId1016" Type="http://schemas.openxmlformats.org/officeDocument/2006/relationships/image" Target="../media/image2260.png"/><Relationship Id="rId165" Type="http://schemas.openxmlformats.org/officeDocument/2006/relationships/image" Target="../media/image88.png"/><Relationship Id="rId372" Type="http://schemas.openxmlformats.org/officeDocument/2006/relationships/customXml" Target="../ink/ink2522.xml"/><Relationship Id="rId677" Type="http://schemas.openxmlformats.org/officeDocument/2006/relationships/customXml" Target="../ink/ink2677.xml"/><Relationship Id="rId800" Type="http://schemas.openxmlformats.org/officeDocument/2006/relationships/image" Target="../media/image403.png"/><Relationship Id="rId1223" Type="http://schemas.openxmlformats.org/officeDocument/2006/relationships/image" Target="../media/image2819.png"/><Relationship Id="rId232" Type="http://schemas.openxmlformats.org/officeDocument/2006/relationships/customXml" Target="../ink/ink2452.xml"/><Relationship Id="rId884" Type="http://schemas.openxmlformats.org/officeDocument/2006/relationships/image" Target="../media/image1610.png"/><Relationship Id="rId27" Type="http://schemas.openxmlformats.org/officeDocument/2006/relationships/image" Target="../media/image19.png"/><Relationship Id="rId537" Type="http://schemas.openxmlformats.org/officeDocument/2006/relationships/customXml" Target="../ink/ink2605.xml"/><Relationship Id="rId744" Type="http://schemas.openxmlformats.org/officeDocument/2006/relationships/customXml" Target="../ink/ink2711.xml"/><Relationship Id="rId951" Type="http://schemas.openxmlformats.org/officeDocument/2006/relationships/customXml" Target="../ink/ink2817.xml"/><Relationship Id="rId1167" Type="http://schemas.openxmlformats.org/officeDocument/2006/relationships/customXml" Target="../ink/ink2925.xml"/><Relationship Id="rId80" Type="http://schemas.openxmlformats.org/officeDocument/2006/relationships/customXml" Target="../ink/ink2376.xml"/><Relationship Id="rId176" Type="http://schemas.openxmlformats.org/officeDocument/2006/relationships/customXml" Target="../ink/ink2424.xml"/><Relationship Id="rId383" Type="http://schemas.openxmlformats.org/officeDocument/2006/relationships/image" Target="../media/image197.png"/><Relationship Id="rId590" Type="http://schemas.openxmlformats.org/officeDocument/2006/relationships/customXml" Target="../ink/ink2632.xml"/><Relationship Id="rId604" Type="http://schemas.openxmlformats.org/officeDocument/2006/relationships/image" Target="../media/image306.png"/><Relationship Id="rId811" Type="http://schemas.openxmlformats.org/officeDocument/2006/relationships/customXml" Target="../ink/ink2746.xml"/><Relationship Id="rId1027" Type="http://schemas.openxmlformats.org/officeDocument/2006/relationships/customXml" Target="../ink/ink2855.xml"/><Relationship Id="rId1234" Type="http://schemas.openxmlformats.org/officeDocument/2006/relationships/customXml" Target="../ink/ink2959.xml"/><Relationship Id="rId243" Type="http://schemas.openxmlformats.org/officeDocument/2006/relationships/image" Target="../media/image127.png"/><Relationship Id="rId450" Type="http://schemas.openxmlformats.org/officeDocument/2006/relationships/customXml" Target="../ink/ink2561.xml"/><Relationship Id="rId688" Type="http://schemas.openxmlformats.org/officeDocument/2006/relationships/customXml" Target="../ink/ink2683.xml"/><Relationship Id="rId895" Type="http://schemas.openxmlformats.org/officeDocument/2006/relationships/customXml" Target="../ink/ink2788.xml"/><Relationship Id="rId909" Type="http://schemas.openxmlformats.org/officeDocument/2006/relationships/image" Target="../media/image1730.png"/><Relationship Id="rId1080" Type="http://schemas.openxmlformats.org/officeDocument/2006/relationships/image" Target="../media/image2748.png"/><Relationship Id="rId38" Type="http://schemas.openxmlformats.org/officeDocument/2006/relationships/customXml" Target="../ink/ink2355.xml"/><Relationship Id="rId103" Type="http://schemas.openxmlformats.org/officeDocument/2006/relationships/image" Target="../media/image57.png"/><Relationship Id="rId310" Type="http://schemas.openxmlformats.org/officeDocument/2006/relationships/customXml" Target="../ink/ink2491.xml"/><Relationship Id="rId548" Type="http://schemas.openxmlformats.org/officeDocument/2006/relationships/image" Target="../media/image279.png"/><Relationship Id="rId755" Type="http://schemas.openxmlformats.org/officeDocument/2006/relationships/image" Target="../media/image382.png"/><Relationship Id="rId962" Type="http://schemas.openxmlformats.org/officeDocument/2006/relationships/image" Target="../media/image1990.png"/><Relationship Id="rId1178" Type="http://schemas.openxmlformats.org/officeDocument/2006/relationships/image" Target="../media/image2797.png"/><Relationship Id="rId91" Type="http://schemas.openxmlformats.org/officeDocument/2006/relationships/image" Target="../media/image51.png"/><Relationship Id="rId187" Type="http://schemas.openxmlformats.org/officeDocument/2006/relationships/image" Target="../media/image99.png"/><Relationship Id="rId394" Type="http://schemas.openxmlformats.org/officeDocument/2006/relationships/customXml" Target="../ink/ink2533.xml"/><Relationship Id="rId408" Type="http://schemas.openxmlformats.org/officeDocument/2006/relationships/customXml" Target="../ink/ink2540.xml"/><Relationship Id="rId615" Type="http://schemas.openxmlformats.org/officeDocument/2006/relationships/customXml" Target="../ink/ink2645.xml"/><Relationship Id="rId822" Type="http://schemas.openxmlformats.org/officeDocument/2006/relationships/image" Target="../media/image414.png"/><Relationship Id="rId1038" Type="http://schemas.openxmlformats.org/officeDocument/2006/relationships/image" Target="../media/image2370.png"/><Relationship Id="rId1245" Type="http://schemas.openxmlformats.org/officeDocument/2006/relationships/image" Target="../media/image2830.png"/><Relationship Id="rId254" Type="http://schemas.openxmlformats.org/officeDocument/2006/relationships/customXml" Target="../ink/ink2463.xml"/><Relationship Id="rId699" Type="http://schemas.openxmlformats.org/officeDocument/2006/relationships/image" Target="../media/image354.png"/><Relationship Id="rId1091" Type="http://schemas.openxmlformats.org/officeDocument/2006/relationships/customXml" Target="../ink/ink2887.xml"/><Relationship Id="rId1105" Type="http://schemas.openxmlformats.org/officeDocument/2006/relationships/customXml" Target="../ink/ink2894.xml"/><Relationship Id="rId49" Type="http://schemas.openxmlformats.org/officeDocument/2006/relationships/image" Target="../media/image30.png"/><Relationship Id="rId114" Type="http://schemas.openxmlformats.org/officeDocument/2006/relationships/customXml" Target="../ink/ink2393.xml"/><Relationship Id="rId461" Type="http://schemas.openxmlformats.org/officeDocument/2006/relationships/image" Target="../media/image236.png"/><Relationship Id="rId559" Type="http://schemas.openxmlformats.org/officeDocument/2006/relationships/customXml" Target="../ink/ink2616.xml"/><Relationship Id="rId766" Type="http://schemas.openxmlformats.org/officeDocument/2006/relationships/image" Target="../media/image387.png"/><Relationship Id="rId1189" Type="http://schemas.openxmlformats.org/officeDocument/2006/relationships/image" Target="../media/image2802.png"/><Relationship Id="rId198" Type="http://schemas.openxmlformats.org/officeDocument/2006/relationships/customXml" Target="../ink/ink2435.xml"/><Relationship Id="rId321" Type="http://schemas.openxmlformats.org/officeDocument/2006/relationships/image" Target="../media/image166.png"/><Relationship Id="rId419" Type="http://schemas.openxmlformats.org/officeDocument/2006/relationships/image" Target="../media/image215.png"/><Relationship Id="rId626" Type="http://schemas.openxmlformats.org/officeDocument/2006/relationships/image" Target="../media/image317.png"/><Relationship Id="rId973" Type="http://schemas.openxmlformats.org/officeDocument/2006/relationships/customXml" Target="../ink/ink2828.xml"/><Relationship Id="rId1049" Type="http://schemas.openxmlformats.org/officeDocument/2006/relationships/customXml" Target="../ink/ink2866.xml"/><Relationship Id="rId1256" Type="http://schemas.openxmlformats.org/officeDocument/2006/relationships/customXml" Target="../ink/ink2970.xml"/><Relationship Id="rId833" Type="http://schemas.openxmlformats.org/officeDocument/2006/relationships/customXml" Target="../ink/ink2757.xml"/><Relationship Id="rId1116" Type="http://schemas.openxmlformats.org/officeDocument/2006/relationships/image" Target="../media/image2766.png"/><Relationship Id="rId265" Type="http://schemas.openxmlformats.org/officeDocument/2006/relationships/image" Target="../media/image138.png"/><Relationship Id="rId472" Type="http://schemas.openxmlformats.org/officeDocument/2006/relationships/customXml" Target="../ink/ink2572.xml"/><Relationship Id="rId900" Type="http://schemas.openxmlformats.org/officeDocument/2006/relationships/image" Target="../media/image1690.png"/><Relationship Id="rId125" Type="http://schemas.openxmlformats.org/officeDocument/2006/relationships/image" Target="../media/image68.png"/><Relationship Id="rId332" Type="http://schemas.openxmlformats.org/officeDocument/2006/relationships/customXml" Target="../ink/ink2502.xml"/><Relationship Id="rId777" Type="http://schemas.openxmlformats.org/officeDocument/2006/relationships/customXml" Target="../ink/ink2728.xml"/><Relationship Id="rId984" Type="http://schemas.openxmlformats.org/officeDocument/2006/relationships/image" Target="../media/image2100.png"/><Relationship Id="rId637" Type="http://schemas.openxmlformats.org/officeDocument/2006/relationships/image" Target="../media/image323.png"/><Relationship Id="rId844" Type="http://schemas.openxmlformats.org/officeDocument/2006/relationships/image" Target="../media/image425.png"/><Relationship Id="rId1267" Type="http://schemas.openxmlformats.org/officeDocument/2006/relationships/image" Target="../media/image2841.png"/><Relationship Id="rId276" Type="http://schemas.openxmlformats.org/officeDocument/2006/relationships/customXml" Target="../ink/ink2474.xml"/><Relationship Id="rId483" Type="http://schemas.openxmlformats.org/officeDocument/2006/relationships/image" Target="../media/image247.png"/><Relationship Id="rId690" Type="http://schemas.openxmlformats.org/officeDocument/2006/relationships/customXml" Target="../ink/ink2684.xml"/><Relationship Id="rId704" Type="http://schemas.openxmlformats.org/officeDocument/2006/relationships/customXml" Target="../ink/ink2691.xml"/><Relationship Id="rId911" Type="http://schemas.openxmlformats.org/officeDocument/2006/relationships/image" Target="../media/image1740.png"/><Relationship Id="rId1127" Type="http://schemas.openxmlformats.org/officeDocument/2006/relationships/customXml" Target="../ink/ink2905.xml"/><Relationship Id="rId40" Type="http://schemas.openxmlformats.org/officeDocument/2006/relationships/customXml" Target="../ink/ink2356.xml"/><Relationship Id="rId136" Type="http://schemas.openxmlformats.org/officeDocument/2006/relationships/customXml" Target="../ink/ink2404.xml"/><Relationship Id="rId343" Type="http://schemas.openxmlformats.org/officeDocument/2006/relationships/image" Target="../media/image177.png"/><Relationship Id="rId550" Type="http://schemas.openxmlformats.org/officeDocument/2006/relationships/image" Target="../media/image280.png"/><Relationship Id="rId788" Type="http://schemas.openxmlformats.org/officeDocument/2006/relationships/customXml" Target="../ink/ink2734.xml"/><Relationship Id="rId995" Type="http://schemas.openxmlformats.org/officeDocument/2006/relationships/customXml" Target="../ink/ink2839.xml"/><Relationship Id="rId1180" Type="http://schemas.openxmlformats.org/officeDocument/2006/relationships/image" Target="../media/image2798.png"/><Relationship Id="rId203" Type="http://schemas.openxmlformats.org/officeDocument/2006/relationships/image" Target="../media/image107.png"/><Relationship Id="rId648" Type="http://schemas.openxmlformats.org/officeDocument/2006/relationships/customXml" Target="../ink/ink2662.xml"/><Relationship Id="rId855" Type="http://schemas.openxmlformats.org/officeDocument/2006/relationships/customXml" Target="../ink/ink2768.xml"/><Relationship Id="rId1040" Type="http://schemas.openxmlformats.org/officeDocument/2006/relationships/image" Target="../media/image2380.png"/><Relationship Id="rId1278" Type="http://schemas.openxmlformats.org/officeDocument/2006/relationships/image" Target="../media/image2846.png"/><Relationship Id="rId287" Type="http://schemas.openxmlformats.org/officeDocument/2006/relationships/image" Target="../media/image149.png"/><Relationship Id="rId410" Type="http://schemas.openxmlformats.org/officeDocument/2006/relationships/customXml" Target="../ink/ink2541.xml"/><Relationship Id="rId494" Type="http://schemas.openxmlformats.org/officeDocument/2006/relationships/customXml" Target="../ink/ink2583.xml"/><Relationship Id="rId508" Type="http://schemas.openxmlformats.org/officeDocument/2006/relationships/customXml" Target="../ink/ink2590.xml"/><Relationship Id="rId715" Type="http://schemas.openxmlformats.org/officeDocument/2006/relationships/image" Target="../media/image362.png"/><Relationship Id="rId922" Type="http://schemas.openxmlformats.org/officeDocument/2006/relationships/customXml" Target="../ink/ink2802.xml"/><Relationship Id="rId1138" Type="http://schemas.openxmlformats.org/officeDocument/2006/relationships/image" Target="../media/image2777.png"/><Relationship Id="rId147" Type="http://schemas.openxmlformats.org/officeDocument/2006/relationships/image" Target="../media/image79.png"/><Relationship Id="rId354" Type="http://schemas.openxmlformats.org/officeDocument/2006/relationships/customXml" Target="../ink/ink2513.xml"/><Relationship Id="rId799" Type="http://schemas.openxmlformats.org/officeDocument/2006/relationships/customXml" Target="../ink/ink2740.xml"/><Relationship Id="rId1191" Type="http://schemas.openxmlformats.org/officeDocument/2006/relationships/image" Target="../media/image2803.png"/><Relationship Id="rId1205" Type="http://schemas.openxmlformats.org/officeDocument/2006/relationships/image" Target="../media/image2810.png"/><Relationship Id="rId51" Type="http://schemas.openxmlformats.org/officeDocument/2006/relationships/image" Target="../media/image31.png"/><Relationship Id="rId561" Type="http://schemas.openxmlformats.org/officeDocument/2006/relationships/image" Target="../media/image285.png"/><Relationship Id="rId659" Type="http://schemas.openxmlformats.org/officeDocument/2006/relationships/image" Target="../media/image335.png"/><Relationship Id="rId866" Type="http://schemas.openxmlformats.org/officeDocument/2006/relationships/image" Target="../media/image1530.png"/><Relationship Id="rId1289" Type="http://schemas.openxmlformats.org/officeDocument/2006/relationships/customXml" Target="../ink/ink2987.xml"/><Relationship Id="rId214" Type="http://schemas.openxmlformats.org/officeDocument/2006/relationships/customXml" Target="../ink/ink2443.xml"/><Relationship Id="rId298" Type="http://schemas.openxmlformats.org/officeDocument/2006/relationships/customXml" Target="../ink/ink2485.xml"/><Relationship Id="rId421" Type="http://schemas.openxmlformats.org/officeDocument/2006/relationships/image" Target="../media/image216.png"/><Relationship Id="rId519" Type="http://schemas.openxmlformats.org/officeDocument/2006/relationships/image" Target="../media/image265.png"/><Relationship Id="rId1051" Type="http://schemas.openxmlformats.org/officeDocument/2006/relationships/customXml" Target="../ink/ink2867.xml"/><Relationship Id="rId1149" Type="http://schemas.openxmlformats.org/officeDocument/2006/relationships/customXml" Target="../ink/ink2916.xml"/><Relationship Id="rId158" Type="http://schemas.openxmlformats.org/officeDocument/2006/relationships/customXml" Target="../ink/ink2415.xml"/><Relationship Id="rId726" Type="http://schemas.openxmlformats.org/officeDocument/2006/relationships/customXml" Target="../ink/ink2702.xml"/><Relationship Id="rId933" Type="http://schemas.openxmlformats.org/officeDocument/2006/relationships/customXml" Target="../ink/ink2808.xml"/><Relationship Id="rId1009" Type="http://schemas.openxmlformats.org/officeDocument/2006/relationships/customXml" Target="../ink/ink2846.xml"/><Relationship Id="rId62" Type="http://schemas.openxmlformats.org/officeDocument/2006/relationships/customXml" Target="../ink/ink2367.xml"/><Relationship Id="rId365" Type="http://schemas.openxmlformats.org/officeDocument/2006/relationships/image" Target="../media/image188.png"/><Relationship Id="rId572" Type="http://schemas.openxmlformats.org/officeDocument/2006/relationships/customXml" Target="../ink/ink2623.xml"/><Relationship Id="rId1216" Type="http://schemas.openxmlformats.org/officeDocument/2006/relationships/customXml" Target="../ink/ink2950.xml"/><Relationship Id="rId225" Type="http://schemas.openxmlformats.org/officeDocument/2006/relationships/image" Target="../media/image118.png"/><Relationship Id="rId432" Type="http://schemas.openxmlformats.org/officeDocument/2006/relationships/customXml" Target="../ink/ink2552.xml"/><Relationship Id="rId877" Type="http://schemas.openxmlformats.org/officeDocument/2006/relationships/customXml" Target="../ink/ink2779.xml"/><Relationship Id="rId1062" Type="http://schemas.openxmlformats.org/officeDocument/2006/relationships/image" Target="../media/image2739.png"/><Relationship Id="rId737" Type="http://schemas.openxmlformats.org/officeDocument/2006/relationships/image" Target="../media/image373.png"/><Relationship Id="rId944" Type="http://schemas.openxmlformats.org/officeDocument/2006/relationships/image" Target="../media/image1900.png"/><Relationship Id="rId73" Type="http://schemas.openxmlformats.org/officeDocument/2006/relationships/image" Target="../media/image42.png"/><Relationship Id="rId169" Type="http://schemas.openxmlformats.org/officeDocument/2006/relationships/image" Target="../media/image90.png"/><Relationship Id="rId376" Type="http://schemas.openxmlformats.org/officeDocument/2006/relationships/customXml" Target="../ink/ink2524.xml"/><Relationship Id="rId583" Type="http://schemas.openxmlformats.org/officeDocument/2006/relationships/image" Target="../media/image296.png"/><Relationship Id="rId790" Type="http://schemas.openxmlformats.org/officeDocument/2006/relationships/customXml" Target="../ink/ink2735.xml"/><Relationship Id="rId804" Type="http://schemas.openxmlformats.org/officeDocument/2006/relationships/image" Target="../media/image405.png"/><Relationship Id="rId1227" Type="http://schemas.openxmlformats.org/officeDocument/2006/relationships/image" Target="../media/image2821.png"/><Relationship Id="rId4" Type="http://schemas.openxmlformats.org/officeDocument/2006/relationships/customXml" Target="../ink/ink2337.xml"/><Relationship Id="rId236" Type="http://schemas.openxmlformats.org/officeDocument/2006/relationships/customXml" Target="../ink/ink2454.xml"/><Relationship Id="rId443" Type="http://schemas.openxmlformats.org/officeDocument/2006/relationships/image" Target="../media/image227.png"/><Relationship Id="rId650" Type="http://schemas.openxmlformats.org/officeDocument/2006/relationships/customXml" Target="../ink/ink2663.xml"/><Relationship Id="rId888" Type="http://schemas.openxmlformats.org/officeDocument/2006/relationships/image" Target="../media/image1630.png"/><Relationship Id="rId1073" Type="http://schemas.openxmlformats.org/officeDocument/2006/relationships/customXml" Target="../ink/ink2878.xml"/><Relationship Id="rId1280" Type="http://schemas.openxmlformats.org/officeDocument/2006/relationships/image" Target="../media/image2847.png"/><Relationship Id="rId303" Type="http://schemas.openxmlformats.org/officeDocument/2006/relationships/image" Target="../media/image157.png"/><Relationship Id="rId748" Type="http://schemas.openxmlformats.org/officeDocument/2006/relationships/customXml" Target="../ink/ink2713.xml"/><Relationship Id="rId955" Type="http://schemas.openxmlformats.org/officeDocument/2006/relationships/customXml" Target="../ink/ink2819.xml"/><Relationship Id="rId1140" Type="http://schemas.openxmlformats.org/officeDocument/2006/relationships/image" Target="../media/image2778.png"/><Relationship Id="rId84" Type="http://schemas.openxmlformats.org/officeDocument/2006/relationships/customXml" Target="../ink/ink2378.xml"/><Relationship Id="rId387" Type="http://schemas.openxmlformats.org/officeDocument/2006/relationships/image" Target="../media/image199.png"/><Relationship Id="rId510" Type="http://schemas.openxmlformats.org/officeDocument/2006/relationships/customXml" Target="../ink/ink2591.xml"/><Relationship Id="rId594" Type="http://schemas.openxmlformats.org/officeDocument/2006/relationships/image" Target="../media/image301.png"/><Relationship Id="rId608" Type="http://schemas.openxmlformats.org/officeDocument/2006/relationships/image" Target="../media/image308.png"/><Relationship Id="rId815" Type="http://schemas.openxmlformats.org/officeDocument/2006/relationships/customXml" Target="../ink/ink2748.xml"/><Relationship Id="rId1238" Type="http://schemas.openxmlformats.org/officeDocument/2006/relationships/customXml" Target="../ink/ink2961.xml"/><Relationship Id="rId247" Type="http://schemas.openxmlformats.org/officeDocument/2006/relationships/image" Target="../media/image129.png"/><Relationship Id="rId899" Type="http://schemas.openxmlformats.org/officeDocument/2006/relationships/customXml" Target="../ink/ink2790.xml"/><Relationship Id="rId1000" Type="http://schemas.openxmlformats.org/officeDocument/2006/relationships/image" Target="../media/image2180.png"/><Relationship Id="rId1084" Type="http://schemas.openxmlformats.org/officeDocument/2006/relationships/image" Target="../media/image2750.png"/><Relationship Id="rId107" Type="http://schemas.openxmlformats.org/officeDocument/2006/relationships/image" Target="../media/image59.png"/><Relationship Id="rId454" Type="http://schemas.openxmlformats.org/officeDocument/2006/relationships/customXml" Target="../ink/ink2563.xml"/><Relationship Id="rId661" Type="http://schemas.openxmlformats.org/officeDocument/2006/relationships/image" Target="../media/image336.png"/><Relationship Id="rId759" Type="http://schemas.openxmlformats.org/officeDocument/2006/relationships/customXml" Target="../ink/ink2719.xml"/><Relationship Id="rId966" Type="http://schemas.openxmlformats.org/officeDocument/2006/relationships/image" Target="../media/image2010.png"/><Relationship Id="rId1291" Type="http://schemas.openxmlformats.org/officeDocument/2006/relationships/customXml" Target="../ink/ink2988.xml"/><Relationship Id="rId11" Type="http://schemas.openxmlformats.org/officeDocument/2006/relationships/customXml" Target="../ink/ink2341.xml"/><Relationship Id="rId314" Type="http://schemas.openxmlformats.org/officeDocument/2006/relationships/customXml" Target="../ink/ink2493.xml"/><Relationship Id="rId398" Type="http://schemas.openxmlformats.org/officeDocument/2006/relationships/customXml" Target="../ink/ink2535.xml"/><Relationship Id="rId521" Type="http://schemas.openxmlformats.org/officeDocument/2006/relationships/image" Target="../media/image266.png"/><Relationship Id="rId619" Type="http://schemas.openxmlformats.org/officeDocument/2006/relationships/customXml" Target="../ink/ink2647.xml"/><Relationship Id="rId1151" Type="http://schemas.openxmlformats.org/officeDocument/2006/relationships/customXml" Target="../ink/ink2917.xml"/><Relationship Id="rId1249" Type="http://schemas.openxmlformats.org/officeDocument/2006/relationships/image" Target="../media/image2832.png"/><Relationship Id="rId95" Type="http://schemas.openxmlformats.org/officeDocument/2006/relationships/image" Target="../media/image53.png"/><Relationship Id="rId160" Type="http://schemas.openxmlformats.org/officeDocument/2006/relationships/customXml" Target="../ink/ink2416.xml"/><Relationship Id="rId826" Type="http://schemas.openxmlformats.org/officeDocument/2006/relationships/image" Target="../media/image416.png"/><Relationship Id="rId1011" Type="http://schemas.openxmlformats.org/officeDocument/2006/relationships/customXml" Target="../ink/ink2847.xml"/><Relationship Id="rId1109" Type="http://schemas.openxmlformats.org/officeDocument/2006/relationships/customXml" Target="../ink/ink2896.xml"/><Relationship Id="rId258" Type="http://schemas.openxmlformats.org/officeDocument/2006/relationships/customXml" Target="../ink/ink2465.xml"/><Relationship Id="rId465" Type="http://schemas.openxmlformats.org/officeDocument/2006/relationships/image" Target="../media/image238.png"/><Relationship Id="rId672" Type="http://schemas.openxmlformats.org/officeDocument/2006/relationships/customXml" Target="../ink/ink2674.xml"/><Relationship Id="rId1095" Type="http://schemas.openxmlformats.org/officeDocument/2006/relationships/customXml" Target="../ink/ink2889.xml"/><Relationship Id="rId22" Type="http://schemas.openxmlformats.org/officeDocument/2006/relationships/customXml" Target="../ink/ink2347.xml"/><Relationship Id="rId118" Type="http://schemas.openxmlformats.org/officeDocument/2006/relationships/customXml" Target="../ink/ink2395.xml"/><Relationship Id="rId325" Type="http://schemas.openxmlformats.org/officeDocument/2006/relationships/image" Target="../media/image168.png"/><Relationship Id="rId532" Type="http://schemas.openxmlformats.org/officeDocument/2006/relationships/image" Target="../media/image271.png"/><Relationship Id="rId977" Type="http://schemas.openxmlformats.org/officeDocument/2006/relationships/customXml" Target="../ink/ink2830.xml"/><Relationship Id="rId1162" Type="http://schemas.openxmlformats.org/officeDocument/2006/relationships/image" Target="../media/image2789.png"/><Relationship Id="rId171" Type="http://schemas.openxmlformats.org/officeDocument/2006/relationships/image" Target="../media/image91.png"/><Relationship Id="rId837" Type="http://schemas.openxmlformats.org/officeDocument/2006/relationships/customXml" Target="../ink/ink2759.xml"/><Relationship Id="rId1022" Type="http://schemas.openxmlformats.org/officeDocument/2006/relationships/image" Target="../media/image2290.png"/><Relationship Id="rId269" Type="http://schemas.openxmlformats.org/officeDocument/2006/relationships/image" Target="../media/image140.png"/><Relationship Id="rId476" Type="http://schemas.openxmlformats.org/officeDocument/2006/relationships/customXml" Target="../ink/ink2574.xml"/><Relationship Id="rId683" Type="http://schemas.openxmlformats.org/officeDocument/2006/relationships/image" Target="../media/image346.png"/><Relationship Id="rId890" Type="http://schemas.openxmlformats.org/officeDocument/2006/relationships/image" Target="../media/image1640.png"/><Relationship Id="rId904" Type="http://schemas.openxmlformats.org/officeDocument/2006/relationships/customXml" Target="../ink/ink2793.xml"/><Relationship Id="rId33" Type="http://schemas.openxmlformats.org/officeDocument/2006/relationships/image" Target="../media/image22.png"/><Relationship Id="rId129" Type="http://schemas.openxmlformats.org/officeDocument/2006/relationships/image" Target="../media/image70.png"/><Relationship Id="rId336" Type="http://schemas.openxmlformats.org/officeDocument/2006/relationships/customXml" Target="../ink/ink2504.xml"/><Relationship Id="rId543" Type="http://schemas.openxmlformats.org/officeDocument/2006/relationships/customXml" Target="../ink/ink2608.xml"/><Relationship Id="rId988" Type="http://schemas.openxmlformats.org/officeDocument/2006/relationships/image" Target="../media/image2120.png"/><Relationship Id="rId1173" Type="http://schemas.openxmlformats.org/officeDocument/2006/relationships/customXml" Target="../ink/ink2928.xml"/><Relationship Id="rId182" Type="http://schemas.openxmlformats.org/officeDocument/2006/relationships/customXml" Target="../ink/ink2427.xml"/><Relationship Id="rId403" Type="http://schemas.openxmlformats.org/officeDocument/2006/relationships/image" Target="../media/image207.png"/><Relationship Id="rId750" Type="http://schemas.openxmlformats.org/officeDocument/2006/relationships/customXml" Target="../ink/ink2714.xml"/><Relationship Id="rId848" Type="http://schemas.openxmlformats.org/officeDocument/2006/relationships/image" Target="../media/image427.png"/><Relationship Id="rId1033" Type="http://schemas.openxmlformats.org/officeDocument/2006/relationships/customXml" Target="../ink/ink2858.xml"/><Relationship Id="rId487" Type="http://schemas.openxmlformats.org/officeDocument/2006/relationships/image" Target="../media/image249.png"/><Relationship Id="rId610" Type="http://schemas.openxmlformats.org/officeDocument/2006/relationships/image" Target="../media/image309.png"/><Relationship Id="rId694" Type="http://schemas.openxmlformats.org/officeDocument/2006/relationships/customXml" Target="../ink/ink2686.xml"/><Relationship Id="rId708" Type="http://schemas.openxmlformats.org/officeDocument/2006/relationships/customXml" Target="../ink/ink2693.xml"/><Relationship Id="rId915" Type="http://schemas.openxmlformats.org/officeDocument/2006/relationships/image" Target="../media/image1760.png"/><Relationship Id="rId1240" Type="http://schemas.openxmlformats.org/officeDocument/2006/relationships/customXml" Target="../ink/ink2962.xml"/><Relationship Id="rId347" Type="http://schemas.openxmlformats.org/officeDocument/2006/relationships/image" Target="../media/image179.png"/><Relationship Id="rId999" Type="http://schemas.openxmlformats.org/officeDocument/2006/relationships/customXml" Target="../ink/ink2841.xml"/><Relationship Id="rId1100" Type="http://schemas.openxmlformats.org/officeDocument/2006/relationships/image" Target="../media/image2758.png"/><Relationship Id="rId1184" Type="http://schemas.openxmlformats.org/officeDocument/2006/relationships/customXml" Target="../ink/ink2934.xml"/><Relationship Id="rId44" Type="http://schemas.openxmlformats.org/officeDocument/2006/relationships/customXml" Target="../ink/ink2358.xml"/><Relationship Id="rId554" Type="http://schemas.openxmlformats.org/officeDocument/2006/relationships/image" Target="../media/image282.png"/><Relationship Id="rId761" Type="http://schemas.openxmlformats.org/officeDocument/2006/relationships/customXml" Target="../ink/ink2720.xml"/><Relationship Id="rId859" Type="http://schemas.openxmlformats.org/officeDocument/2006/relationships/customXml" Target="../ink/ink2770.xml"/><Relationship Id="rId193" Type="http://schemas.openxmlformats.org/officeDocument/2006/relationships/image" Target="../media/image102.png"/><Relationship Id="rId207" Type="http://schemas.openxmlformats.org/officeDocument/2006/relationships/image" Target="../media/image109.png"/><Relationship Id="rId414" Type="http://schemas.openxmlformats.org/officeDocument/2006/relationships/customXml" Target="../ink/ink2543.xml"/><Relationship Id="rId498" Type="http://schemas.openxmlformats.org/officeDocument/2006/relationships/customXml" Target="../ink/ink2585.xml"/><Relationship Id="rId621" Type="http://schemas.openxmlformats.org/officeDocument/2006/relationships/customXml" Target="../ink/ink2648.xml"/><Relationship Id="rId1044" Type="http://schemas.openxmlformats.org/officeDocument/2006/relationships/image" Target="../media/image2400.png"/><Relationship Id="rId1251" Type="http://schemas.openxmlformats.org/officeDocument/2006/relationships/image" Target="../media/image2833.png"/><Relationship Id="rId260" Type="http://schemas.openxmlformats.org/officeDocument/2006/relationships/customXml" Target="../ink/ink2466.xml"/><Relationship Id="rId719" Type="http://schemas.openxmlformats.org/officeDocument/2006/relationships/image" Target="../media/image364.png"/><Relationship Id="rId926" Type="http://schemas.openxmlformats.org/officeDocument/2006/relationships/image" Target="../media/image1810.png"/><Relationship Id="rId1111" Type="http://schemas.openxmlformats.org/officeDocument/2006/relationships/customXml" Target="../ink/ink2897.xml"/><Relationship Id="rId55" Type="http://schemas.openxmlformats.org/officeDocument/2006/relationships/image" Target="../media/image33.png"/><Relationship Id="rId120" Type="http://schemas.openxmlformats.org/officeDocument/2006/relationships/customXml" Target="../ink/ink2396.xml"/><Relationship Id="rId358" Type="http://schemas.openxmlformats.org/officeDocument/2006/relationships/customXml" Target="../ink/ink2515.xml"/><Relationship Id="rId565" Type="http://schemas.openxmlformats.org/officeDocument/2006/relationships/image" Target="../media/image287.png"/><Relationship Id="rId772" Type="http://schemas.openxmlformats.org/officeDocument/2006/relationships/image" Target="../media/image390.png"/><Relationship Id="rId1195" Type="http://schemas.openxmlformats.org/officeDocument/2006/relationships/image" Target="../media/image2805.png"/><Relationship Id="rId1209" Type="http://schemas.openxmlformats.org/officeDocument/2006/relationships/image" Target="../media/image2812.png"/><Relationship Id="rId218" Type="http://schemas.openxmlformats.org/officeDocument/2006/relationships/customXml" Target="../ink/ink2445.xml"/><Relationship Id="rId425" Type="http://schemas.openxmlformats.org/officeDocument/2006/relationships/image" Target="../media/image218.png"/><Relationship Id="rId632" Type="http://schemas.openxmlformats.org/officeDocument/2006/relationships/customXml" Target="../ink/ink2654.xml"/><Relationship Id="rId1055" Type="http://schemas.openxmlformats.org/officeDocument/2006/relationships/customXml" Target="../ink/ink2869.xml"/><Relationship Id="rId1262" Type="http://schemas.openxmlformats.org/officeDocument/2006/relationships/customXml" Target="../ink/ink2973.xml"/><Relationship Id="rId271" Type="http://schemas.openxmlformats.org/officeDocument/2006/relationships/image" Target="../media/image141.png"/><Relationship Id="rId937" Type="http://schemas.openxmlformats.org/officeDocument/2006/relationships/customXml" Target="../ink/ink2810.xml"/><Relationship Id="rId1122" Type="http://schemas.openxmlformats.org/officeDocument/2006/relationships/image" Target="../media/image2769.png"/><Relationship Id="rId66" Type="http://schemas.openxmlformats.org/officeDocument/2006/relationships/customXml" Target="../ink/ink2369.xml"/><Relationship Id="rId131" Type="http://schemas.openxmlformats.org/officeDocument/2006/relationships/image" Target="../media/image71.png"/><Relationship Id="rId369" Type="http://schemas.openxmlformats.org/officeDocument/2006/relationships/image" Target="../media/image190.png"/><Relationship Id="rId576" Type="http://schemas.openxmlformats.org/officeDocument/2006/relationships/customXml" Target="../ink/ink2625.xml"/><Relationship Id="rId783" Type="http://schemas.openxmlformats.org/officeDocument/2006/relationships/customXml" Target="../ink/ink2731.xml"/><Relationship Id="rId990" Type="http://schemas.openxmlformats.org/officeDocument/2006/relationships/image" Target="../media/image2130.png"/><Relationship Id="rId229" Type="http://schemas.openxmlformats.org/officeDocument/2006/relationships/image" Target="../media/image120.png"/><Relationship Id="rId436" Type="http://schemas.openxmlformats.org/officeDocument/2006/relationships/customXml" Target="../ink/ink2554.xml"/><Relationship Id="rId643" Type="http://schemas.openxmlformats.org/officeDocument/2006/relationships/image" Target="../media/image326.png"/><Relationship Id="rId1066" Type="http://schemas.openxmlformats.org/officeDocument/2006/relationships/image" Target="../media/image2741.png"/><Relationship Id="rId1273" Type="http://schemas.openxmlformats.org/officeDocument/2006/relationships/customXml" Target="../ink/ink2979.xml"/><Relationship Id="rId850" Type="http://schemas.openxmlformats.org/officeDocument/2006/relationships/image" Target="../media/image428.png"/><Relationship Id="rId948" Type="http://schemas.openxmlformats.org/officeDocument/2006/relationships/image" Target="../media/image1920.png"/><Relationship Id="rId1133" Type="http://schemas.openxmlformats.org/officeDocument/2006/relationships/customXml" Target="../ink/ink2908.xml"/><Relationship Id="rId77" Type="http://schemas.openxmlformats.org/officeDocument/2006/relationships/image" Target="../media/image44.png"/><Relationship Id="rId282" Type="http://schemas.openxmlformats.org/officeDocument/2006/relationships/customXml" Target="../ink/ink2477.xml"/><Relationship Id="rId503" Type="http://schemas.openxmlformats.org/officeDocument/2006/relationships/image" Target="../media/image257.png"/><Relationship Id="rId587" Type="http://schemas.openxmlformats.org/officeDocument/2006/relationships/image" Target="../media/image298.png"/><Relationship Id="rId710" Type="http://schemas.openxmlformats.org/officeDocument/2006/relationships/customXml" Target="../ink/ink2694.xml"/><Relationship Id="rId808" Type="http://schemas.openxmlformats.org/officeDocument/2006/relationships/image" Target="../media/image407.png"/><Relationship Id="rId8" Type="http://schemas.openxmlformats.org/officeDocument/2006/relationships/customXml" Target="../ink/ink2339.xml"/><Relationship Id="rId142" Type="http://schemas.openxmlformats.org/officeDocument/2006/relationships/customXml" Target="../ink/ink2407.xml"/><Relationship Id="rId447" Type="http://schemas.openxmlformats.org/officeDocument/2006/relationships/image" Target="../media/image229.png"/><Relationship Id="rId794" Type="http://schemas.openxmlformats.org/officeDocument/2006/relationships/image" Target="../media/image400.png"/><Relationship Id="rId1077" Type="http://schemas.openxmlformats.org/officeDocument/2006/relationships/customXml" Target="../ink/ink2880.xml"/><Relationship Id="rId1200" Type="http://schemas.openxmlformats.org/officeDocument/2006/relationships/customXml" Target="../ink/ink2942.xml"/><Relationship Id="rId654" Type="http://schemas.openxmlformats.org/officeDocument/2006/relationships/customXml" Target="../ink/ink2665.xml"/><Relationship Id="rId861" Type="http://schemas.openxmlformats.org/officeDocument/2006/relationships/customXml" Target="../ink/ink2771.xml"/><Relationship Id="rId959" Type="http://schemas.openxmlformats.org/officeDocument/2006/relationships/customXml" Target="../ink/ink2821.xml"/><Relationship Id="rId1284" Type="http://schemas.openxmlformats.org/officeDocument/2006/relationships/image" Target="../media/image2849.png"/><Relationship Id="rId293" Type="http://schemas.openxmlformats.org/officeDocument/2006/relationships/image" Target="../media/image152.png"/><Relationship Id="rId307" Type="http://schemas.openxmlformats.org/officeDocument/2006/relationships/image" Target="../media/image159.png"/><Relationship Id="rId514" Type="http://schemas.openxmlformats.org/officeDocument/2006/relationships/customXml" Target="../ink/ink2593.xml"/><Relationship Id="rId721" Type="http://schemas.openxmlformats.org/officeDocument/2006/relationships/image" Target="../media/image365.png"/><Relationship Id="rId1144" Type="http://schemas.openxmlformats.org/officeDocument/2006/relationships/image" Target="../media/image2780.png"/><Relationship Id="rId88" Type="http://schemas.openxmlformats.org/officeDocument/2006/relationships/customXml" Target="../ink/ink2380.xml"/><Relationship Id="rId153" Type="http://schemas.openxmlformats.org/officeDocument/2006/relationships/image" Target="../media/image82.png"/><Relationship Id="rId360" Type="http://schemas.openxmlformats.org/officeDocument/2006/relationships/customXml" Target="../ink/ink2516.xml"/><Relationship Id="rId598" Type="http://schemas.openxmlformats.org/officeDocument/2006/relationships/image" Target="../media/image303.png"/><Relationship Id="rId819" Type="http://schemas.openxmlformats.org/officeDocument/2006/relationships/customXml" Target="../ink/ink2750.xml"/><Relationship Id="rId1004" Type="http://schemas.openxmlformats.org/officeDocument/2006/relationships/image" Target="../media/image2200.png"/><Relationship Id="rId1211" Type="http://schemas.openxmlformats.org/officeDocument/2006/relationships/image" Target="../media/image2813.png"/><Relationship Id="rId220" Type="http://schemas.openxmlformats.org/officeDocument/2006/relationships/customXml" Target="../ink/ink2446.xml"/><Relationship Id="rId458" Type="http://schemas.openxmlformats.org/officeDocument/2006/relationships/customXml" Target="../ink/ink2565.xml"/><Relationship Id="rId665" Type="http://schemas.openxmlformats.org/officeDocument/2006/relationships/image" Target="../media/image338.png"/><Relationship Id="rId872" Type="http://schemas.openxmlformats.org/officeDocument/2006/relationships/image" Target="../media/image1560.png"/><Relationship Id="rId1088" Type="http://schemas.openxmlformats.org/officeDocument/2006/relationships/image" Target="../media/image2752.png"/><Relationship Id="rId1295" Type="http://schemas.openxmlformats.org/officeDocument/2006/relationships/customXml" Target="../ink/ink2990.xml"/><Relationship Id="rId15" Type="http://schemas.openxmlformats.org/officeDocument/2006/relationships/image" Target="../media/image13.png"/><Relationship Id="rId318" Type="http://schemas.openxmlformats.org/officeDocument/2006/relationships/customXml" Target="../ink/ink2495.xml"/><Relationship Id="rId525" Type="http://schemas.openxmlformats.org/officeDocument/2006/relationships/image" Target="../media/image268.png"/><Relationship Id="rId732" Type="http://schemas.openxmlformats.org/officeDocument/2006/relationships/customXml" Target="../ink/ink2705.xml"/><Relationship Id="rId1155" Type="http://schemas.openxmlformats.org/officeDocument/2006/relationships/customXml" Target="../ink/ink2919.xml"/><Relationship Id="rId99" Type="http://schemas.openxmlformats.org/officeDocument/2006/relationships/image" Target="../media/image55.png"/><Relationship Id="rId164" Type="http://schemas.openxmlformats.org/officeDocument/2006/relationships/customXml" Target="../ink/ink2418.xml"/><Relationship Id="rId371" Type="http://schemas.openxmlformats.org/officeDocument/2006/relationships/image" Target="../media/image191.png"/><Relationship Id="rId1015" Type="http://schemas.openxmlformats.org/officeDocument/2006/relationships/customXml" Target="../ink/ink2849.xml"/><Relationship Id="rId1222" Type="http://schemas.openxmlformats.org/officeDocument/2006/relationships/customXml" Target="../ink/ink2953.xml"/><Relationship Id="rId469" Type="http://schemas.openxmlformats.org/officeDocument/2006/relationships/image" Target="../media/image240.png"/><Relationship Id="rId676" Type="http://schemas.openxmlformats.org/officeDocument/2006/relationships/image" Target="../media/image343.png"/><Relationship Id="rId883" Type="http://schemas.openxmlformats.org/officeDocument/2006/relationships/customXml" Target="../ink/ink2782.xml"/><Relationship Id="rId1099" Type="http://schemas.openxmlformats.org/officeDocument/2006/relationships/customXml" Target="../ink/ink2891.xml"/><Relationship Id="rId26" Type="http://schemas.openxmlformats.org/officeDocument/2006/relationships/customXml" Target="../ink/ink2349.xml"/><Relationship Id="rId231" Type="http://schemas.openxmlformats.org/officeDocument/2006/relationships/image" Target="../media/image121.png"/><Relationship Id="rId329" Type="http://schemas.openxmlformats.org/officeDocument/2006/relationships/image" Target="../media/image170.png"/><Relationship Id="rId536" Type="http://schemas.openxmlformats.org/officeDocument/2006/relationships/image" Target="../media/image273.png"/><Relationship Id="rId1166" Type="http://schemas.openxmlformats.org/officeDocument/2006/relationships/image" Target="../media/image2791.png"/><Relationship Id="rId175" Type="http://schemas.openxmlformats.org/officeDocument/2006/relationships/image" Target="../media/image93.png"/><Relationship Id="rId743" Type="http://schemas.openxmlformats.org/officeDocument/2006/relationships/image" Target="../media/image376.png"/><Relationship Id="rId950" Type="http://schemas.openxmlformats.org/officeDocument/2006/relationships/image" Target="../media/image1930.png"/><Relationship Id="rId1026" Type="http://schemas.openxmlformats.org/officeDocument/2006/relationships/image" Target="../media/image2310.png"/><Relationship Id="rId382" Type="http://schemas.openxmlformats.org/officeDocument/2006/relationships/customXml" Target="../ink/ink2527.xml"/><Relationship Id="rId603" Type="http://schemas.openxmlformats.org/officeDocument/2006/relationships/customXml" Target="../ink/ink2639.xml"/><Relationship Id="rId687" Type="http://schemas.openxmlformats.org/officeDocument/2006/relationships/image" Target="../media/image348.png"/><Relationship Id="rId810" Type="http://schemas.openxmlformats.org/officeDocument/2006/relationships/image" Target="../media/image408.png"/><Relationship Id="rId908" Type="http://schemas.openxmlformats.org/officeDocument/2006/relationships/customXml" Target="../ink/ink2795.xml"/><Relationship Id="rId1233" Type="http://schemas.openxmlformats.org/officeDocument/2006/relationships/image" Target="../media/image2824.png"/><Relationship Id="rId242" Type="http://schemas.openxmlformats.org/officeDocument/2006/relationships/customXml" Target="../ink/ink2457.xml"/><Relationship Id="rId894" Type="http://schemas.openxmlformats.org/officeDocument/2006/relationships/image" Target="../media/image1660.png"/><Relationship Id="rId1177" Type="http://schemas.openxmlformats.org/officeDocument/2006/relationships/customXml" Target="../ink/ink2930.xml"/><Relationship Id="rId1300" Type="http://schemas.openxmlformats.org/officeDocument/2006/relationships/image" Target="../media/image2857.png"/><Relationship Id="rId37" Type="http://schemas.openxmlformats.org/officeDocument/2006/relationships/image" Target="../media/image24.png"/><Relationship Id="rId102" Type="http://schemas.openxmlformats.org/officeDocument/2006/relationships/customXml" Target="../ink/ink2387.xml"/><Relationship Id="rId547" Type="http://schemas.openxmlformats.org/officeDocument/2006/relationships/customXml" Target="../ink/ink2610.xml"/><Relationship Id="rId754" Type="http://schemas.openxmlformats.org/officeDocument/2006/relationships/customXml" Target="../ink/ink2716.xml"/><Relationship Id="rId961" Type="http://schemas.openxmlformats.org/officeDocument/2006/relationships/customXml" Target="../ink/ink2822.xml"/><Relationship Id="rId90" Type="http://schemas.openxmlformats.org/officeDocument/2006/relationships/customXml" Target="../ink/ink2381.xml"/><Relationship Id="rId186" Type="http://schemas.openxmlformats.org/officeDocument/2006/relationships/customXml" Target="../ink/ink2429.xml"/><Relationship Id="rId393" Type="http://schemas.openxmlformats.org/officeDocument/2006/relationships/image" Target="../media/image202.png"/><Relationship Id="rId407" Type="http://schemas.openxmlformats.org/officeDocument/2006/relationships/image" Target="../media/image209.png"/><Relationship Id="rId614" Type="http://schemas.openxmlformats.org/officeDocument/2006/relationships/image" Target="../media/image311.png"/><Relationship Id="rId821" Type="http://schemas.openxmlformats.org/officeDocument/2006/relationships/customXml" Target="../ink/ink2751.xml"/><Relationship Id="rId1037" Type="http://schemas.openxmlformats.org/officeDocument/2006/relationships/customXml" Target="../ink/ink2860.xml"/><Relationship Id="rId1244" Type="http://schemas.openxmlformats.org/officeDocument/2006/relationships/customXml" Target="../ink/ink2964.xml"/><Relationship Id="rId253" Type="http://schemas.openxmlformats.org/officeDocument/2006/relationships/image" Target="../media/image132.png"/><Relationship Id="rId460" Type="http://schemas.openxmlformats.org/officeDocument/2006/relationships/customXml" Target="../ink/ink2566.xml"/><Relationship Id="rId698" Type="http://schemas.openxmlformats.org/officeDocument/2006/relationships/customXml" Target="../ink/ink2688.xml"/><Relationship Id="rId919" Type="http://schemas.openxmlformats.org/officeDocument/2006/relationships/image" Target="../media/image1780.png"/><Relationship Id="rId1090" Type="http://schemas.openxmlformats.org/officeDocument/2006/relationships/image" Target="../media/image2753.png"/><Relationship Id="rId1104" Type="http://schemas.openxmlformats.org/officeDocument/2006/relationships/image" Target="../media/image2760.png"/><Relationship Id="rId48" Type="http://schemas.openxmlformats.org/officeDocument/2006/relationships/customXml" Target="../ink/ink2360.xml"/><Relationship Id="rId113" Type="http://schemas.openxmlformats.org/officeDocument/2006/relationships/image" Target="../media/image62.png"/><Relationship Id="rId320" Type="http://schemas.openxmlformats.org/officeDocument/2006/relationships/customXml" Target="../ink/ink2496.xml"/><Relationship Id="rId558" Type="http://schemas.openxmlformats.org/officeDocument/2006/relationships/image" Target="../media/image284.png"/><Relationship Id="rId765" Type="http://schemas.openxmlformats.org/officeDocument/2006/relationships/customXml" Target="../ink/ink2722.xml"/><Relationship Id="rId972" Type="http://schemas.openxmlformats.org/officeDocument/2006/relationships/image" Target="../media/image2040.png"/><Relationship Id="rId1188" Type="http://schemas.openxmlformats.org/officeDocument/2006/relationships/customXml" Target="../ink/ink2936.xml"/><Relationship Id="rId197" Type="http://schemas.openxmlformats.org/officeDocument/2006/relationships/image" Target="../media/image104.png"/><Relationship Id="rId418" Type="http://schemas.openxmlformats.org/officeDocument/2006/relationships/customXml" Target="../ink/ink2545.xml"/><Relationship Id="rId625" Type="http://schemas.openxmlformats.org/officeDocument/2006/relationships/customXml" Target="../ink/ink2650.xml"/><Relationship Id="rId832" Type="http://schemas.openxmlformats.org/officeDocument/2006/relationships/image" Target="../media/image419.png"/><Relationship Id="rId1048" Type="http://schemas.openxmlformats.org/officeDocument/2006/relationships/image" Target="../media/image2420.png"/><Relationship Id="rId1255" Type="http://schemas.openxmlformats.org/officeDocument/2006/relationships/image" Target="../media/image2835.png"/><Relationship Id="rId264" Type="http://schemas.openxmlformats.org/officeDocument/2006/relationships/customXml" Target="../ink/ink2468.xml"/><Relationship Id="rId471" Type="http://schemas.openxmlformats.org/officeDocument/2006/relationships/image" Target="../media/image241.png"/><Relationship Id="rId1115" Type="http://schemas.openxmlformats.org/officeDocument/2006/relationships/customXml" Target="../ink/ink2899.xml"/><Relationship Id="rId59" Type="http://schemas.openxmlformats.org/officeDocument/2006/relationships/image" Target="../media/image35.png"/><Relationship Id="rId124" Type="http://schemas.openxmlformats.org/officeDocument/2006/relationships/customXml" Target="../ink/ink2398.xml"/><Relationship Id="rId569" Type="http://schemas.openxmlformats.org/officeDocument/2006/relationships/image" Target="../media/image289.png"/><Relationship Id="rId776" Type="http://schemas.openxmlformats.org/officeDocument/2006/relationships/image" Target="../media/image392.png"/><Relationship Id="rId983" Type="http://schemas.openxmlformats.org/officeDocument/2006/relationships/customXml" Target="../ink/ink2833.xml"/><Relationship Id="rId1199" Type="http://schemas.openxmlformats.org/officeDocument/2006/relationships/image" Target="../media/image2807.png"/><Relationship Id="rId331" Type="http://schemas.openxmlformats.org/officeDocument/2006/relationships/image" Target="../media/image171.png"/><Relationship Id="rId429" Type="http://schemas.openxmlformats.org/officeDocument/2006/relationships/image" Target="../media/image220.png"/><Relationship Id="rId636" Type="http://schemas.openxmlformats.org/officeDocument/2006/relationships/customXml" Target="../ink/ink2656.xml"/><Relationship Id="rId1059" Type="http://schemas.openxmlformats.org/officeDocument/2006/relationships/customXml" Target="../ink/ink2871.xml"/><Relationship Id="rId1266" Type="http://schemas.openxmlformats.org/officeDocument/2006/relationships/customXml" Target="../ink/ink2975.xml"/><Relationship Id="rId843" Type="http://schemas.openxmlformats.org/officeDocument/2006/relationships/customXml" Target="../ink/ink2762.xml"/><Relationship Id="rId1126" Type="http://schemas.openxmlformats.org/officeDocument/2006/relationships/image" Target="../media/image2771.png"/><Relationship Id="rId275" Type="http://schemas.openxmlformats.org/officeDocument/2006/relationships/image" Target="../media/image143.png"/><Relationship Id="rId482" Type="http://schemas.openxmlformats.org/officeDocument/2006/relationships/customXml" Target="../ink/ink2577.xml"/><Relationship Id="rId703" Type="http://schemas.openxmlformats.org/officeDocument/2006/relationships/image" Target="../media/image356.png"/><Relationship Id="rId910" Type="http://schemas.openxmlformats.org/officeDocument/2006/relationships/customXml" Target="../ink/ink2796.xml"/><Relationship Id="rId135" Type="http://schemas.openxmlformats.org/officeDocument/2006/relationships/image" Target="../media/image73.png"/><Relationship Id="rId342" Type="http://schemas.openxmlformats.org/officeDocument/2006/relationships/customXml" Target="../ink/ink2507.xml"/><Relationship Id="rId787" Type="http://schemas.openxmlformats.org/officeDocument/2006/relationships/image" Target="../media/image397.png"/><Relationship Id="rId994" Type="http://schemas.openxmlformats.org/officeDocument/2006/relationships/image" Target="../media/image2150.png"/><Relationship Id="rId202" Type="http://schemas.openxmlformats.org/officeDocument/2006/relationships/customXml" Target="../ink/ink2437.xml"/><Relationship Id="rId647" Type="http://schemas.openxmlformats.org/officeDocument/2006/relationships/image" Target="../media/image328.png"/><Relationship Id="rId854" Type="http://schemas.openxmlformats.org/officeDocument/2006/relationships/image" Target="../media/image430.png"/><Relationship Id="rId1277" Type="http://schemas.openxmlformats.org/officeDocument/2006/relationships/customXml" Target="../ink/ink2981.xml"/><Relationship Id="rId286" Type="http://schemas.openxmlformats.org/officeDocument/2006/relationships/customXml" Target="../ink/ink2479.xml"/><Relationship Id="rId493" Type="http://schemas.openxmlformats.org/officeDocument/2006/relationships/image" Target="../media/image252.png"/><Relationship Id="rId507" Type="http://schemas.openxmlformats.org/officeDocument/2006/relationships/image" Target="../media/image259.png"/><Relationship Id="rId714" Type="http://schemas.openxmlformats.org/officeDocument/2006/relationships/customXml" Target="../ink/ink2696.xml"/><Relationship Id="rId921" Type="http://schemas.openxmlformats.org/officeDocument/2006/relationships/image" Target="../media/image1790.png"/><Relationship Id="rId1137" Type="http://schemas.openxmlformats.org/officeDocument/2006/relationships/customXml" Target="../ink/ink2910.xml"/><Relationship Id="rId50" Type="http://schemas.openxmlformats.org/officeDocument/2006/relationships/customXml" Target="../ink/ink2361.xml"/><Relationship Id="rId146" Type="http://schemas.openxmlformats.org/officeDocument/2006/relationships/customXml" Target="../ink/ink2409.xml"/><Relationship Id="rId353" Type="http://schemas.openxmlformats.org/officeDocument/2006/relationships/image" Target="../media/image182.png"/><Relationship Id="rId560" Type="http://schemas.openxmlformats.org/officeDocument/2006/relationships/customXml" Target="../ink/ink2617.xml"/><Relationship Id="rId798" Type="http://schemas.openxmlformats.org/officeDocument/2006/relationships/image" Target="../media/image402.png"/><Relationship Id="rId1190" Type="http://schemas.openxmlformats.org/officeDocument/2006/relationships/customXml" Target="../ink/ink2937.xml"/><Relationship Id="rId1204" Type="http://schemas.openxmlformats.org/officeDocument/2006/relationships/customXml" Target="../ink/ink2944.xml"/><Relationship Id="rId213" Type="http://schemas.openxmlformats.org/officeDocument/2006/relationships/image" Target="../media/image112.png"/><Relationship Id="rId420" Type="http://schemas.openxmlformats.org/officeDocument/2006/relationships/customXml" Target="../ink/ink2546.xml"/><Relationship Id="rId658" Type="http://schemas.openxmlformats.org/officeDocument/2006/relationships/customXml" Target="../ink/ink2667.xml"/><Relationship Id="rId865" Type="http://schemas.openxmlformats.org/officeDocument/2006/relationships/customXml" Target="../ink/ink2773.xml"/><Relationship Id="rId1050" Type="http://schemas.openxmlformats.org/officeDocument/2006/relationships/image" Target="../media/image2430.png"/><Relationship Id="rId1288" Type="http://schemas.openxmlformats.org/officeDocument/2006/relationships/image" Target="../media/image2851.png"/><Relationship Id="rId297" Type="http://schemas.openxmlformats.org/officeDocument/2006/relationships/image" Target="../media/image154.png"/><Relationship Id="rId518" Type="http://schemas.openxmlformats.org/officeDocument/2006/relationships/customXml" Target="../ink/ink2595.xml"/><Relationship Id="rId725" Type="http://schemas.openxmlformats.org/officeDocument/2006/relationships/image" Target="../media/image367.png"/><Relationship Id="rId932" Type="http://schemas.openxmlformats.org/officeDocument/2006/relationships/image" Target="../media/image1840.png"/><Relationship Id="rId1148" Type="http://schemas.openxmlformats.org/officeDocument/2006/relationships/image" Target="../media/image2782.png"/><Relationship Id="rId157" Type="http://schemas.openxmlformats.org/officeDocument/2006/relationships/image" Target="../media/image84.png"/><Relationship Id="rId364" Type="http://schemas.openxmlformats.org/officeDocument/2006/relationships/customXml" Target="../ink/ink2518.xml"/><Relationship Id="rId1008" Type="http://schemas.openxmlformats.org/officeDocument/2006/relationships/image" Target="../media/image2220.png"/><Relationship Id="rId1215" Type="http://schemas.openxmlformats.org/officeDocument/2006/relationships/image" Target="../media/image2815.png"/><Relationship Id="rId61" Type="http://schemas.openxmlformats.org/officeDocument/2006/relationships/image" Target="../media/image36.png"/><Relationship Id="rId571" Type="http://schemas.openxmlformats.org/officeDocument/2006/relationships/image" Target="../media/image290.png"/><Relationship Id="rId669" Type="http://schemas.openxmlformats.org/officeDocument/2006/relationships/image" Target="../media/image340.png"/><Relationship Id="rId876" Type="http://schemas.openxmlformats.org/officeDocument/2006/relationships/image" Target="../media/image1580.png"/><Relationship Id="rId1299" Type="http://schemas.openxmlformats.org/officeDocument/2006/relationships/customXml" Target="../ink/ink2992.xml"/><Relationship Id="rId19" Type="http://schemas.openxmlformats.org/officeDocument/2006/relationships/image" Target="../media/image15.png"/><Relationship Id="rId224" Type="http://schemas.openxmlformats.org/officeDocument/2006/relationships/customXml" Target="../ink/ink2448.xml"/><Relationship Id="rId431" Type="http://schemas.openxmlformats.org/officeDocument/2006/relationships/image" Target="../media/image221.png"/><Relationship Id="rId529" Type="http://schemas.openxmlformats.org/officeDocument/2006/relationships/customXml" Target="../ink/ink2601.xml"/><Relationship Id="rId736" Type="http://schemas.openxmlformats.org/officeDocument/2006/relationships/customXml" Target="../ink/ink2707.xml"/><Relationship Id="rId1061" Type="http://schemas.openxmlformats.org/officeDocument/2006/relationships/customXml" Target="../ink/ink2872.xml"/><Relationship Id="rId1159" Type="http://schemas.openxmlformats.org/officeDocument/2006/relationships/customXml" Target="../ink/ink2921.xml"/><Relationship Id="rId168" Type="http://schemas.openxmlformats.org/officeDocument/2006/relationships/customXml" Target="../ink/ink2420.xml"/><Relationship Id="rId943" Type="http://schemas.openxmlformats.org/officeDocument/2006/relationships/customXml" Target="../ink/ink2813.xml"/><Relationship Id="rId1019" Type="http://schemas.openxmlformats.org/officeDocument/2006/relationships/customXml" Target="../ink/ink2851.xml"/><Relationship Id="rId72" Type="http://schemas.openxmlformats.org/officeDocument/2006/relationships/customXml" Target="../ink/ink2372.xml"/><Relationship Id="rId375" Type="http://schemas.openxmlformats.org/officeDocument/2006/relationships/image" Target="../media/image193.png"/><Relationship Id="rId582" Type="http://schemas.openxmlformats.org/officeDocument/2006/relationships/customXml" Target="../ink/ink2628.xml"/><Relationship Id="rId803" Type="http://schemas.openxmlformats.org/officeDocument/2006/relationships/customXml" Target="../ink/ink2742.xml"/><Relationship Id="rId1226" Type="http://schemas.openxmlformats.org/officeDocument/2006/relationships/customXml" Target="../ink/ink2955.xml"/><Relationship Id="rId3" Type="http://schemas.openxmlformats.org/officeDocument/2006/relationships/image" Target="../media/image8.png"/><Relationship Id="rId235" Type="http://schemas.openxmlformats.org/officeDocument/2006/relationships/image" Target="../media/image123.png"/><Relationship Id="rId442" Type="http://schemas.openxmlformats.org/officeDocument/2006/relationships/customXml" Target="../ink/ink2557.xml"/><Relationship Id="rId887" Type="http://schemas.openxmlformats.org/officeDocument/2006/relationships/customXml" Target="../ink/ink2784.xml"/><Relationship Id="rId1072" Type="http://schemas.openxmlformats.org/officeDocument/2006/relationships/image" Target="../media/image2744.png"/><Relationship Id="rId302" Type="http://schemas.openxmlformats.org/officeDocument/2006/relationships/customXml" Target="../ink/ink2487.xml"/><Relationship Id="rId747" Type="http://schemas.openxmlformats.org/officeDocument/2006/relationships/image" Target="../media/image378.png"/><Relationship Id="rId954" Type="http://schemas.openxmlformats.org/officeDocument/2006/relationships/image" Target="../media/image1950.png"/><Relationship Id="rId83" Type="http://schemas.openxmlformats.org/officeDocument/2006/relationships/image" Target="../media/image47.png"/><Relationship Id="rId179" Type="http://schemas.openxmlformats.org/officeDocument/2006/relationships/image" Target="../media/image95.png"/><Relationship Id="rId386" Type="http://schemas.openxmlformats.org/officeDocument/2006/relationships/customXml" Target="../ink/ink2529.xml"/><Relationship Id="rId593" Type="http://schemas.openxmlformats.org/officeDocument/2006/relationships/customXml" Target="../ink/ink2634.xml"/><Relationship Id="rId607" Type="http://schemas.openxmlformats.org/officeDocument/2006/relationships/customXml" Target="../ink/ink2641.xml"/><Relationship Id="rId814" Type="http://schemas.openxmlformats.org/officeDocument/2006/relationships/image" Target="../media/image410.png"/><Relationship Id="rId1237" Type="http://schemas.openxmlformats.org/officeDocument/2006/relationships/image" Target="../media/image2826.png"/><Relationship Id="rId246" Type="http://schemas.openxmlformats.org/officeDocument/2006/relationships/customXml" Target="../ink/ink2459.xml"/><Relationship Id="rId453" Type="http://schemas.openxmlformats.org/officeDocument/2006/relationships/image" Target="../media/image232.png"/><Relationship Id="rId660" Type="http://schemas.openxmlformats.org/officeDocument/2006/relationships/customXml" Target="../ink/ink2668.xml"/><Relationship Id="rId898" Type="http://schemas.openxmlformats.org/officeDocument/2006/relationships/image" Target="../media/image1680.png"/><Relationship Id="rId1083" Type="http://schemas.openxmlformats.org/officeDocument/2006/relationships/customXml" Target="../ink/ink2883.xml"/><Relationship Id="rId1290" Type="http://schemas.openxmlformats.org/officeDocument/2006/relationships/image" Target="../media/image2852.png"/><Relationship Id="rId106" Type="http://schemas.openxmlformats.org/officeDocument/2006/relationships/customXml" Target="../ink/ink2389.xml"/><Relationship Id="rId313" Type="http://schemas.openxmlformats.org/officeDocument/2006/relationships/image" Target="../media/image162.png"/><Relationship Id="rId758" Type="http://schemas.openxmlformats.org/officeDocument/2006/relationships/customXml" Target="../ink/ink2718.xml"/><Relationship Id="rId965" Type="http://schemas.openxmlformats.org/officeDocument/2006/relationships/customXml" Target="../ink/ink2824.xml"/><Relationship Id="rId1150" Type="http://schemas.openxmlformats.org/officeDocument/2006/relationships/image" Target="../media/image2783.png"/><Relationship Id="rId10" Type="http://schemas.openxmlformats.org/officeDocument/2006/relationships/customXml" Target="../ink/ink2340.xml"/><Relationship Id="rId94" Type="http://schemas.openxmlformats.org/officeDocument/2006/relationships/customXml" Target="../ink/ink2383.xml"/><Relationship Id="rId397" Type="http://schemas.openxmlformats.org/officeDocument/2006/relationships/image" Target="../media/image204.png"/><Relationship Id="rId520" Type="http://schemas.openxmlformats.org/officeDocument/2006/relationships/customXml" Target="../ink/ink2596.xml"/><Relationship Id="rId618" Type="http://schemas.openxmlformats.org/officeDocument/2006/relationships/image" Target="../media/image313.png"/><Relationship Id="rId825" Type="http://schemas.openxmlformats.org/officeDocument/2006/relationships/customXml" Target="../ink/ink2753.xml"/><Relationship Id="rId1248" Type="http://schemas.openxmlformats.org/officeDocument/2006/relationships/customXml" Target="../ink/ink2966.xml"/><Relationship Id="rId257" Type="http://schemas.openxmlformats.org/officeDocument/2006/relationships/image" Target="../media/image134.png"/><Relationship Id="rId464" Type="http://schemas.openxmlformats.org/officeDocument/2006/relationships/customXml" Target="../ink/ink2568.xml"/><Relationship Id="rId1010" Type="http://schemas.openxmlformats.org/officeDocument/2006/relationships/image" Target="../media/image2230.png"/><Relationship Id="rId1094" Type="http://schemas.openxmlformats.org/officeDocument/2006/relationships/image" Target="../media/image2755.png"/><Relationship Id="rId1108" Type="http://schemas.openxmlformats.org/officeDocument/2006/relationships/image" Target="../media/image2762.png"/><Relationship Id="rId117" Type="http://schemas.openxmlformats.org/officeDocument/2006/relationships/image" Target="../media/image64.png"/><Relationship Id="rId671" Type="http://schemas.openxmlformats.org/officeDocument/2006/relationships/image" Target="../media/image341.png"/><Relationship Id="rId769" Type="http://schemas.openxmlformats.org/officeDocument/2006/relationships/customXml" Target="../ink/ink2724.xml"/><Relationship Id="rId976" Type="http://schemas.openxmlformats.org/officeDocument/2006/relationships/image" Target="../media/image2060.png"/><Relationship Id="rId324" Type="http://schemas.openxmlformats.org/officeDocument/2006/relationships/customXml" Target="../ink/ink2498.xml"/><Relationship Id="rId531" Type="http://schemas.openxmlformats.org/officeDocument/2006/relationships/customXml" Target="../ink/ink2602.xml"/><Relationship Id="rId629" Type="http://schemas.openxmlformats.org/officeDocument/2006/relationships/customXml" Target="../ink/ink2652.xml"/><Relationship Id="rId1161" Type="http://schemas.openxmlformats.org/officeDocument/2006/relationships/customXml" Target="../ink/ink2922.xml"/><Relationship Id="rId1259" Type="http://schemas.openxmlformats.org/officeDocument/2006/relationships/image" Target="../media/image2837.png"/><Relationship Id="rId836" Type="http://schemas.openxmlformats.org/officeDocument/2006/relationships/image" Target="../media/image421.png"/><Relationship Id="rId1021" Type="http://schemas.openxmlformats.org/officeDocument/2006/relationships/customXml" Target="../ink/ink2852.xml"/><Relationship Id="rId1119" Type="http://schemas.openxmlformats.org/officeDocument/2006/relationships/customXml" Target="../ink/ink2901.xml"/><Relationship Id="rId903" Type="http://schemas.openxmlformats.org/officeDocument/2006/relationships/image" Target="../media/image1700.png"/><Relationship Id="rId32" Type="http://schemas.openxmlformats.org/officeDocument/2006/relationships/customXml" Target="../ink/ink2352.xml"/><Relationship Id="rId181" Type="http://schemas.openxmlformats.org/officeDocument/2006/relationships/image" Target="../media/image96.png"/><Relationship Id="rId279" Type="http://schemas.openxmlformats.org/officeDocument/2006/relationships/image" Target="../media/image145.png"/><Relationship Id="rId486" Type="http://schemas.openxmlformats.org/officeDocument/2006/relationships/customXml" Target="../ink/ink2579.xml"/><Relationship Id="rId693" Type="http://schemas.openxmlformats.org/officeDocument/2006/relationships/image" Target="../media/image351.png"/><Relationship Id="rId139" Type="http://schemas.openxmlformats.org/officeDocument/2006/relationships/image" Target="../media/image75.png"/><Relationship Id="rId346" Type="http://schemas.openxmlformats.org/officeDocument/2006/relationships/customXml" Target="../ink/ink2509.xml"/><Relationship Id="rId553" Type="http://schemas.openxmlformats.org/officeDocument/2006/relationships/customXml" Target="../ink/ink2613.xml"/><Relationship Id="rId760" Type="http://schemas.openxmlformats.org/officeDocument/2006/relationships/image" Target="../media/image384.png"/><Relationship Id="rId998" Type="http://schemas.openxmlformats.org/officeDocument/2006/relationships/image" Target="../media/image2170.png"/><Relationship Id="rId1183" Type="http://schemas.openxmlformats.org/officeDocument/2006/relationships/customXml" Target="../ink/ink2933.xml"/><Relationship Id="rId206" Type="http://schemas.openxmlformats.org/officeDocument/2006/relationships/customXml" Target="../ink/ink2439.xml"/><Relationship Id="rId413" Type="http://schemas.openxmlformats.org/officeDocument/2006/relationships/image" Target="../media/image212.png"/><Relationship Id="rId858" Type="http://schemas.openxmlformats.org/officeDocument/2006/relationships/image" Target="../media/image1490.png"/><Relationship Id="rId1043" Type="http://schemas.openxmlformats.org/officeDocument/2006/relationships/customXml" Target="../ink/ink2863.xml"/><Relationship Id="rId620" Type="http://schemas.openxmlformats.org/officeDocument/2006/relationships/image" Target="../media/image314.png"/><Relationship Id="rId718" Type="http://schemas.openxmlformats.org/officeDocument/2006/relationships/customXml" Target="../ink/ink2698.xml"/><Relationship Id="rId925" Type="http://schemas.openxmlformats.org/officeDocument/2006/relationships/customXml" Target="../ink/ink2804.xml"/><Relationship Id="rId1250" Type="http://schemas.openxmlformats.org/officeDocument/2006/relationships/customXml" Target="../ink/ink2967.xml"/><Relationship Id="rId1110" Type="http://schemas.openxmlformats.org/officeDocument/2006/relationships/image" Target="../media/image2763.png"/><Relationship Id="rId1208" Type="http://schemas.openxmlformats.org/officeDocument/2006/relationships/customXml" Target="../ink/ink2946.xml"/><Relationship Id="rId54" Type="http://schemas.openxmlformats.org/officeDocument/2006/relationships/customXml" Target="../ink/ink2363.xml"/><Relationship Id="rId270" Type="http://schemas.openxmlformats.org/officeDocument/2006/relationships/customXml" Target="../ink/ink2471.xml"/><Relationship Id="rId130" Type="http://schemas.openxmlformats.org/officeDocument/2006/relationships/customXml" Target="../ink/ink2401.xml"/><Relationship Id="rId368" Type="http://schemas.openxmlformats.org/officeDocument/2006/relationships/customXml" Target="../ink/ink2520.xml"/><Relationship Id="rId575" Type="http://schemas.openxmlformats.org/officeDocument/2006/relationships/image" Target="../media/image292.png"/><Relationship Id="rId782" Type="http://schemas.openxmlformats.org/officeDocument/2006/relationships/image" Target="../media/image395.png"/><Relationship Id="rId228" Type="http://schemas.openxmlformats.org/officeDocument/2006/relationships/customXml" Target="../ink/ink2450.xml"/><Relationship Id="rId435" Type="http://schemas.openxmlformats.org/officeDocument/2006/relationships/image" Target="../media/image223.png"/><Relationship Id="rId642" Type="http://schemas.openxmlformats.org/officeDocument/2006/relationships/customXml" Target="../ink/ink2659.xml"/><Relationship Id="rId1065" Type="http://schemas.openxmlformats.org/officeDocument/2006/relationships/customXml" Target="../ink/ink2874.xml"/><Relationship Id="rId1272" Type="http://schemas.openxmlformats.org/officeDocument/2006/relationships/customXml" Target="../ink/ink2978.xml"/><Relationship Id="rId502" Type="http://schemas.openxmlformats.org/officeDocument/2006/relationships/customXml" Target="../ink/ink2587.xml"/><Relationship Id="rId947" Type="http://schemas.openxmlformats.org/officeDocument/2006/relationships/customXml" Target="../ink/ink2815.xml"/><Relationship Id="rId1132" Type="http://schemas.openxmlformats.org/officeDocument/2006/relationships/image" Target="../media/image2774.png"/><Relationship Id="rId76" Type="http://schemas.openxmlformats.org/officeDocument/2006/relationships/customXml" Target="../ink/ink2374.xml"/><Relationship Id="rId807" Type="http://schemas.openxmlformats.org/officeDocument/2006/relationships/customXml" Target="../ink/ink2744.xml"/><Relationship Id="rId292" Type="http://schemas.openxmlformats.org/officeDocument/2006/relationships/customXml" Target="../ink/ink2482.xml"/><Relationship Id="rId597" Type="http://schemas.openxmlformats.org/officeDocument/2006/relationships/customXml" Target="../ink/ink2636.xml"/><Relationship Id="rId152" Type="http://schemas.openxmlformats.org/officeDocument/2006/relationships/customXml" Target="../ink/ink2412.xml"/><Relationship Id="rId457" Type="http://schemas.openxmlformats.org/officeDocument/2006/relationships/image" Target="../media/image234.png"/><Relationship Id="rId1087" Type="http://schemas.openxmlformats.org/officeDocument/2006/relationships/customXml" Target="../ink/ink2885.xml"/><Relationship Id="rId1294" Type="http://schemas.openxmlformats.org/officeDocument/2006/relationships/image" Target="../media/image2854.png"/><Relationship Id="rId664" Type="http://schemas.openxmlformats.org/officeDocument/2006/relationships/customXml" Target="../ink/ink2670.xml"/><Relationship Id="rId871" Type="http://schemas.openxmlformats.org/officeDocument/2006/relationships/customXml" Target="../ink/ink2776.xml"/><Relationship Id="rId969" Type="http://schemas.openxmlformats.org/officeDocument/2006/relationships/customXml" Target="../ink/ink2826.xml"/><Relationship Id="rId317" Type="http://schemas.openxmlformats.org/officeDocument/2006/relationships/image" Target="../media/image164.png"/><Relationship Id="rId524" Type="http://schemas.openxmlformats.org/officeDocument/2006/relationships/customXml" Target="../ink/ink2598.xml"/><Relationship Id="rId731" Type="http://schemas.openxmlformats.org/officeDocument/2006/relationships/image" Target="../media/image370.png"/><Relationship Id="rId1154" Type="http://schemas.openxmlformats.org/officeDocument/2006/relationships/image" Target="../media/image2785.png"/><Relationship Id="rId98" Type="http://schemas.openxmlformats.org/officeDocument/2006/relationships/customXml" Target="../ink/ink2385.xml"/><Relationship Id="rId829" Type="http://schemas.openxmlformats.org/officeDocument/2006/relationships/customXml" Target="../ink/ink2755.xml"/><Relationship Id="rId1014" Type="http://schemas.openxmlformats.org/officeDocument/2006/relationships/image" Target="../media/image2250.png"/><Relationship Id="rId1221" Type="http://schemas.openxmlformats.org/officeDocument/2006/relationships/image" Target="../media/image2818.png"/><Relationship Id="rId25" Type="http://schemas.openxmlformats.org/officeDocument/2006/relationships/image" Target="../media/image18.png"/><Relationship Id="rId174" Type="http://schemas.openxmlformats.org/officeDocument/2006/relationships/customXml" Target="../ink/ink2423.xml"/><Relationship Id="rId381" Type="http://schemas.openxmlformats.org/officeDocument/2006/relationships/image" Target="../media/image196.png"/><Relationship Id="rId241" Type="http://schemas.openxmlformats.org/officeDocument/2006/relationships/image" Target="../media/image126.png"/><Relationship Id="rId479" Type="http://schemas.openxmlformats.org/officeDocument/2006/relationships/image" Target="../media/image245.png"/><Relationship Id="rId686" Type="http://schemas.openxmlformats.org/officeDocument/2006/relationships/customXml" Target="../ink/ink2682.xml"/><Relationship Id="rId893" Type="http://schemas.openxmlformats.org/officeDocument/2006/relationships/customXml" Target="../ink/ink2787.xml"/><Relationship Id="rId339" Type="http://schemas.openxmlformats.org/officeDocument/2006/relationships/image" Target="../media/image175.png"/><Relationship Id="rId546" Type="http://schemas.openxmlformats.org/officeDocument/2006/relationships/image" Target="../media/image278.png"/><Relationship Id="rId753" Type="http://schemas.openxmlformats.org/officeDocument/2006/relationships/image" Target="../media/image381.png"/><Relationship Id="rId1176" Type="http://schemas.openxmlformats.org/officeDocument/2006/relationships/image" Target="../media/image2796.png"/><Relationship Id="rId101" Type="http://schemas.openxmlformats.org/officeDocument/2006/relationships/image" Target="../media/image56.png"/><Relationship Id="rId406" Type="http://schemas.openxmlformats.org/officeDocument/2006/relationships/customXml" Target="../ink/ink2539.xml"/><Relationship Id="rId960" Type="http://schemas.openxmlformats.org/officeDocument/2006/relationships/image" Target="../media/image1980.png"/><Relationship Id="rId1036" Type="http://schemas.openxmlformats.org/officeDocument/2006/relationships/image" Target="../media/image2360.png"/><Relationship Id="rId1243" Type="http://schemas.openxmlformats.org/officeDocument/2006/relationships/image" Target="../media/image2829.png"/><Relationship Id="rId613" Type="http://schemas.openxmlformats.org/officeDocument/2006/relationships/customXml" Target="../ink/ink2644.xml"/><Relationship Id="rId820" Type="http://schemas.openxmlformats.org/officeDocument/2006/relationships/image" Target="../media/image413.png"/><Relationship Id="rId918" Type="http://schemas.openxmlformats.org/officeDocument/2006/relationships/customXml" Target="../ink/ink2800.xml"/><Relationship Id="rId1103" Type="http://schemas.openxmlformats.org/officeDocument/2006/relationships/customXml" Target="../ink/ink2893.xml"/><Relationship Id="rId47" Type="http://schemas.openxmlformats.org/officeDocument/2006/relationships/image" Target="../media/image29.png"/><Relationship Id="rId196" Type="http://schemas.openxmlformats.org/officeDocument/2006/relationships/customXml" Target="../ink/ink2434.xml"/><Relationship Id="rId263" Type="http://schemas.openxmlformats.org/officeDocument/2006/relationships/image" Target="../media/image137.png"/><Relationship Id="rId470" Type="http://schemas.openxmlformats.org/officeDocument/2006/relationships/customXml" Target="../ink/ink2571.xml"/><Relationship Id="rId123" Type="http://schemas.openxmlformats.org/officeDocument/2006/relationships/image" Target="../media/image67.png"/><Relationship Id="rId330" Type="http://schemas.openxmlformats.org/officeDocument/2006/relationships/customXml" Target="../ink/ink2501.xml"/><Relationship Id="rId568" Type="http://schemas.openxmlformats.org/officeDocument/2006/relationships/customXml" Target="../ink/ink2621.xml"/><Relationship Id="rId775" Type="http://schemas.openxmlformats.org/officeDocument/2006/relationships/customXml" Target="../ink/ink2727.xml"/><Relationship Id="rId982" Type="http://schemas.openxmlformats.org/officeDocument/2006/relationships/image" Target="../media/image2090.png"/><Relationship Id="rId1198" Type="http://schemas.openxmlformats.org/officeDocument/2006/relationships/customXml" Target="../ink/ink2941.xml"/><Relationship Id="rId428" Type="http://schemas.openxmlformats.org/officeDocument/2006/relationships/customXml" Target="../ink/ink2550.xml"/><Relationship Id="rId635" Type="http://schemas.openxmlformats.org/officeDocument/2006/relationships/image" Target="../media/image322.png"/><Relationship Id="rId842" Type="http://schemas.openxmlformats.org/officeDocument/2006/relationships/image" Target="../media/image424.png"/><Relationship Id="rId1058" Type="http://schemas.openxmlformats.org/officeDocument/2006/relationships/image" Target="../media/image2737.png"/><Relationship Id="rId1265" Type="http://schemas.openxmlformats.org/officeDocument/2006/relationships/image" Target="../media/image2840.png"/><Relationship Id="rId702" Type="http://schemas.openxmlformats.org/officeDocument/2006/relationships/customXml" Target="../ink/ink2690.xml"/><Relationship Id="rId1125" Type="http://schemas.openxmlformats.org/officeDocument/2006/relationships/customXml" Target="../ink/ink2904.xml"/><Relationship Id="rId69" Type="http://schemas.openxmlformats.org/officeDocument/2006/relationships/image" Target="../media/image40.png"/><Relationship Id="rId285" Type="http://schemas.openxmlformats.org/officeDocument/2006/relationships/image" Target="../media/image148.png"/><Relationship Id="rId492" Type="http://schemas.openxmlformats.org/officeDocument/2006/relationships/customXml" Target="../ink/ink2582.xml"/><Relationship Id="rId797" Type="http://schemas.openxmlformats.org/officeDocument/2006/relationships/customXml" Target="../ink/ink2739.xml"/><Relationship Id="rId145" Type="http://schemas.openxmlformats.org/officeDocument/2006/relationships/image" Target="../media/image78.png"/><Relationship Id="rId352" Type="http://schemas.openxmlformats.org/officeDocument/2006/relationships/customXml" Target="../ink/ink2512.xml"/><Relationship Id="rId1287" Type="http://schemas.openxmlformats.org/officeDocument/2006/relationships/customXml" Target="../ink/ink2986.xml"/><Relationship Id="rId212" Type="http://schemas.openxmlformats.org/officeDocument/2006/relationships/customXml" Target="../ink/ink2442.xml"/><Relationship Id="rId657" Type="http://schemas.openxmlformats.org/officeDocument/2006/relationships/image" Target="../media/image334.png"/><Relationship Id="rId864" Type="http://schemas.openxmlformats.org/officeDocument/2006/relationships/image" Target="../media/image1520.png"/><Relationship Id="rId517" Type="http://schemas.openxmlformats.org/officeDocument/2006/relationships/image" Target="../media/image264.png"/><Relationship Id="rId724" Type="http://schemas.openxmlformats.org/officeDocument/2006/relationships/customXml" Target="../ink/ink2701.xml"/><Relationship Id="rId931" Type="http://schemas.openxmlformats.org/officeDocument/2006/relationships/customXml" Target="../ink/ink2807.xml"/><Relationship Id="rId1147" Type="http://schemas.openxmlformats.org/officeDocument/2006/relationships/customXml" Target="../ink/ink2915.xml"/><Relationship Id="rId60" Type="http://schemas.openxmlformats.org/officeDocument/2006/relationships/customXml" Target="../ink/ink2366.xml"/><Relationship Id="rId1007" Type="http://schemas.openxmlformats.org/officeDocument/2006/relationships/customXml" Target="../ink/ink2845.xml"/><Relationship Id="rId1214" Type="http://schemas.openxmlformats.org/officeDocument/2006/relationships/customXml" Target="../ink/ink2949.xml"/><Relationship Id="rId18" Type="http://schemas.openxmlformats.org/officeDocument/2006/relationships/customXml" Target="../ink/ink2345.xml"/><Relationship Id="rId167" Type="http://schemas.openxmlformats.org/officeDocument/2006/relationships/image" Target="../media/image89.png"/><Relationship Id="rId374" Type="http://schemas.openxmlformats.org/officeDocument/2006/relationships/customXml" Target="../ink/ink2523.xml"/><Relationship Id="rId581" Type="http://schemas.openxmlformats.org/officeDocument/2006/relationships/image" Target="../media/image295.png"/><Relationship Id="rId234" Type="http://schemas.openxmlformats.org/officeDocument/2006/relationships/customXml" Target="../ink/ink2453.xml"/><Relationship Id="rId679" Type="http://schemas.openxmlformats.org/officeDocument/2006/relationships/customXml" Target="../ink/ink2678.xml"/><Relationship Id="rId886" Type="http://schemas.openxmlformats.org/officeDocument/2006/relationships/image" Target="../media/image1620.png"/><Relationship Id="rId2" Type="http://schemas.openxmlformats.org/officeDocument/2006/relationships/customXml" Target="../ink/ink2336.xml"/><Relationship Id="rId441" Type="http://schemas.openxmlformats.org/officeDocument/2006/relationships/image" Target="../media/image226.png"/><Relationship Id="rId539" Type="http://schemas.openxmlformats.org/officeDocument/2006/relationships/customXml" Target="../ink/ink2606.xml"/><Relationship Id="rId746" Type="http://schemas.openxmlformats.org/officeDocument/2006/relationships/customXml" Target="../ink/ink2712.xml"/><Relationship Id="rId1071" Type="http://schemas.openxmlformats.org/officeDocument/2006/relationships/customXml" Target="../ink/ink2877.xml"/><Relationship Id="rId1169" Type="http://schemas.openxmlformats.org/officeDocument/2006/relationships/customXml" Target="../ink/ink2926.xml"/><Relationship Id="rId301" Type="http://schemas.openxmlformats.org/officeDocument/2006/relationships/image" Target="../media/image156.png"/><Relationship Id="rId953" Type="http://schemas.openxmlformats.org/officeDocument/2006/relationships/customXml" Target="../ink/ink2818.xml"/><Relationship Id="rId1029" Type="http://schemas.openxmlformats.org/officeDocument/2006/relationships/customXml" Target="../ink/ink2856.xml"/><Relationship Id="rId1236" Type="http://schemas.openxmlformats.org/officeDocument/2006/relationships/customXml" Target="../ink/ink2960.xml"/><Relationship Id="rId82" Type="http://schemas.openxmlformats.org/officeDocument/2006/relationships/customXml" Target="../ink/ink2377.xml"/><Relationship Id="rId606" Type="http://schemas.openxmlformats.org/officeDocument/2006/relationships/image" Target="../media/image307.png"/><Relationship Id="rId813" Type="http://schemas.openxmlformats.org/officeDocument/2006/relationships/customXml" Target="../ink/ink2747.xml"/><Relationship Id="rId189" Type="http://schemas.openxmlformats.org/officeDocument/2006/relationships/image" Target="../media/image100.png"/><Relationship Id="rId396" Type="http://schemas.openxmlformats.org/officeDocument/2006/relationships/customXml" Target="../ink/ink2534.xml"/><Relationship Id="rId256" Type="http://schemas.openxmlformats.org/officeDocument/2006/relationships/customXml" Target="../ink/ink2464.xml"/><Relationship Id="rId463" Type="http://schemas.openxmlformats.org/officeDocument/2006/relationships/image" Target="../media/image237.png"/><Relationship Id="rId670" Type="http://schemas.openxmlformats.org/officeDocument/2006/relationships/customXml" Target="../ink/ink2673.xml"/><Relationship Id="rId1093" Type="http://schemas.openxmlformats.org/officeDocument/2006/relationships/customXml" Target="../ink/ink2888.xml"/><Relationship Id="rId116" Type="http://schemas.openxmlformats.org/officeDocument/2006/relationships/customXml" Target="../ink/ink2394.xml"/><Relationship Id="rId323" Type="http://schemas.openxmlformats.org/officeDocument/2006/relationships/image" Target="../media/image167.png"/><Relationship Id="rId530" Type="http://schemas.openxmlformats.org/officeDocument/2006/relationships/image" Target="../media/image270.png"/><Relationship Id="rId768" Type="http://schemas.openxmlformats.org/officeDocument/2006/relationships/image" Target="../media/image388.png"/><Relationship Id="rId975" Type="http://schemas.openxmlformats.org/officeDocument/2006/relationships/customXml" Target="../ink/ink2829.xml"/><Relationship Id="rId1160" Type="http://schemas.openxmlformats.org/officeDocument/2006/relationships/image" Target="../media/image2788.png"/><Relationship Id="rId628" Type="http://schemas.openxmlformats.org/officeDocument/2006/relationships/image" Target="../media/image318.png"/><Relationship Id="rId835" Type="http://schemas.openxmlformats.org/officeDocument/2006/relationships/customXml" Target="../ink/ink2758.xml"/><Relationship Id="rId1258" Type="http://schemas.openxmlformats.org/officeDocument/2006/relationships/customXml" Target="../ink/ink2971.xml"/><Relationship Id="rId1020" Type="http://schemas.openxmlformats.org/officeDocument/2006/relationships/image" Target="../media/image2280.png"/><Relationship Id="rId1118" Type="http://schemas.openxmlformats.org/officeDocument/2006/relationships/image" Target="../media/image2767.png"/><Relationship Id="rId902" Type="http://schemas.openxmlformats.org/officeDocument/2006/relationships/customXml" Target="../ink/ink2792.xml"/><Relationship Id="rId31" Type="http://schemas.openxmlformats.org/officeDocument/2006/relationships/image" Target="../media/image21.png"/><Relationship Id="rId180" Type="http://schemas.openxmlformats.org/officeDocument/2006/relationships/customXml" Target="../ink/ink2426.xml"/><Relationship Id="rId278" Type="http://schemas.openxmlformats.org/officeDocument/2006/relationships/customXml" Target="../ink/ink2475.xml"/><Relationship Id="rId485" Type="http://schemas.openxmlformats.org/officeDocument/2006/relationships/image" Target="../media/image248.png"/><Relationship Id="rId692" Type="http://schemas.openxmlformats.org/officeDocument/2006/relationships/customXml" Target="../ink/ink2685.xml"/><Relationship Id="rId138" Type="http://schemas.openxmlformats.org/officeDocument/2006/relationships/customXml" Target="../ink/ink2405.xml"/><Relationship Id="rId345" Type="http://schemas.openxmlformats.org/officeDocument/2006/relationships/image" Target="../media/image178.png"/><Relationship Id="rId552" Type="http://schemas.openxmlformats.org/officeDocument/2006/relationships/image" Target="../media/image281.png"/><Relationship Id="rId997" Type="http://schemas.openxmlformats.org/officeDocument/2006/relationships/customXml" Target="../ink/ink2840.xml"/><Relationship Id="rId1182" Type="http://schemas.openxmlformats.org/officeDocument/2006/relationships/image" Target="../media/image2799.png"/><Relationship Id="rId205" Type="http://schemas.openxmlformats.org/officeDocument/2006/relationships/image" Target="../media/image108.png"/><Relationship Id="rId412" Type="http://schemas.openxmlformats.org/officeDocument/2006/relationships/customXml" Target="../ink/ink2542.xml"/><Relationship Id="rId857" Type="http://schemas.openxmlformats.org/officeDocument/2006/relationships/customXml" Target="../ink/ink2769.xml"/><Relationship Id="rId1042" Type="http://schemas.openxmlformats.org/officeDocument/2006/relationships/image" Target="../media/image2390.png"/><Relationship Id="rId717" Type="http://schemas.openxmlformats.org/officeDocument/2006/relationships/image" Target="../media/image363.png"/><Relationship Id="rId924" Type="http://schemas.openxmlformats.org/officeDocument/2006/relationships/customXml" Target="../ink/ink2803.xml"/><Relationship Id="rId53" Type="http://schemas.openxmlformats.org/officeDocument/2006/relationships/image" Target="../media/image32.png"/><Relationship Id="rId1207" Type="http://schemas.openxmlformats.org/officeDocument/2006/relationships/image" Target="../media/image2811.png"/></Relationships>
</file>

<file path=ppt/slides/_rels/slide19.xml.rels><?xml version="1.0" encoding="UTF-8" standalone="yes"?>
<Relationships xmlns="http://schemas.openxmlformats.org/package/2006/relationships"><Relationship Id="rId3" Type="http://schemas.openxmlformats.org/officeDocument/2006/relationships/customXml" Target="../ink/ink299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58.png"/></Relationships>
</file>

<file path=ppt/slides/_rels/slide2.xml.rels><?xml version="1.0" encoding="UTF-8" standalone="yes"?>
<Relationships xmlns="http://schemas.openxmlformats.org/package/2006/relationships"><Relationship Id="rId117" Type="http://schemas.openxmlformats.org/officeDocument/2006/relationships/customXml" Target="../ink/ink65.xml"/><Relationship Id="rId21" Type="http://schemas.openxmlformats.org/officeDocument/2006/relationships/image" Target="../media/image445.png"/><Relationship Id="rId42" Type="http://schemas.openxmlformats.org/officeDocument/2006/relationships/customXml" Target="../ink/ink26.xml"/><Relationship Id="rId63" Type="http://schemas.openxmlformats.org/officeDocument/2006/relationships/customXml" Target="../ink/ink37.xml"/><Relationship Id="rId84" Type="http://schemas.openxmlformats.org/officeDocument/2006/relationships/customXml" Target="../ink/ink48.xml"/><Relationship Id="rId138" Type="http://schemas.openxmlformats.org/officeDocument/2006/relationships/image" Target="../media/image501.png"/><Relationship Id="rId159" Type="http://schemas.openxmlformats.org/officeDocument/2006/relationships/image" Target="../media/image511.png"/><Relationship Id="rId170" Type="http://schemas.openxmlformats.org/officeDocument/2006/relationships/customXml" Target="../ink/ink92.xml"/><Relationship Id="rId107" Type="http://schemas.openxmlformats.org/officeDocument/2006/relationships/customXml" Target="../ink/ink60.xml"/><Relationship Id="rId11" Type="http://schemas.openxmlformats.org/officeDocument/2006/relationships/image" Target="../media/image440.png"/><Relationship Id="rId32" Type="http://schemas.openxmlformats.org/officeDocument/2006/relationships/customXml" Target="../ink/ink21.xml"/><Relationship Id="rId53" Type="http://schemas.openxmlformats.org/officeDocument/2006/relationships/customXml" Target="../ink/ink32.xml"/><Relationship Id="rId74" Type="http://schemas.openxmlformats.org/officeDocument/2006/relationships/customXml" Target="../ink/ink43.xml"/><Relationship Id="rId128" Type="http://schemas.openxmlformats.org/officeDocument/2006/relationships/image" Target="../media/image496.png"/><Relationship Id="rId149" Type="http://schemas.openxmlformats.org/officeDocument/2006/relationships/customXml" Target="../ink/ink81.xml"/><Relationship Id="rId5" Type="http://schemas.openxmlformats.org/officeDocument/2006/relationships/image" Target="../media/image437.png"/><Relationship Id="rId95" Type="http://schemas.openxmlformats.org/officeDocument/2006/relationships/customXml" Target="../ink/ink54.xml"/><Relationship Id="rId160" Type="http://schemas.openxmlformats.org/officeDocument/2006/relationships/customXml" Target="../ink/ink87.xml"/><Relationship Id="rId181" Type="http://schemas.openxmlformats.org/officeDocument/2006/relationships/image" Target="../media/image522.png"/><Relationship Id="rId22" Type="http://schemas.openxmlformats.org/officeDocument/2006/relationships/customXml" Target="../ink/ink16.xml"/><Relationship Id="rId43" Type="http://schemas.openxmlformats.org/officeDocument/2006/relationships/customXml" Target="../ink/ink27.xml"/><Relationship Id="rId64" Type="http://schemas.openxmlformats.org/officeDocument/2006/relationships/customXml" Target="../ink/ink38.xml"/><Relationship Id="rId118" Type="http://schemas.openxmlformats.org/officeDocument/2006/relationships/image" Target="../media/image491.png"/><Relationship Id="rId139" Type="http://schemas.openxmlformats.org/officeDocument/2006/relationships/customXml" Target="../ink/ink76.xml"/><Relationship Id="rId85" Type="http://schemas.openxmlformats.org/officeDocument/2006/relationships/image" Target="../media/image475.png"/><Relationship Id="rId150" Type="http://schemas.openxmlformats.org/officeDocument/2006/relationships/image" Target="../media/image507.png"/><Relationship Id="rId171" Type="http://schemas.openxmlformats.org/officeDocument/2006/relationships/image" Target="../media/image517.png"/><Relationship Id="rId12" Type="http://schemas.openxmlformats.org/officeDocument/2006/relationships/customXml" Target="../ink/ink11.xml"/><Relationship Id="rId33" Type="http://schemas.openxmlformats.org/officeDocument/2006/relationships/image" Target="../media/image450.png"/><Relationship Id="rId108" Type="http://schemas.openxmlformats.org/officeDocument/2006/relationships/image" Target="../media/image486.png"/><Relationship Id="rId129" Type="http://schemas.openxmlformats.org/officeDocument/2006/relationships/customXml" Target="../ink/ink71.xml"/><Relationship Id="rId54" Type="http://schemas.openxmlformats.org/officeDocument/2006/relationships/image" Target="../media/image460.png"/><Relationship Id="rId75" Type="http://schemas.openxmlformats.org/officeDocument/2006/relationships/image" Target="../media/image470.png"/><Relationship Id="rId96" Type="http://schemas.openxmlformats.org/officeDocument/2006/relationships/image" Target="../media/image480.png"/><Relationship Id="rId140" Type="http://schemas.openxmlformats.org/officeDocument/2006/relationships/image" Target="../media/image502.png"/><Relationship Id="rId161" Type="http://schemas.openxmlformats.org/officeDocument/2006/relationships/image" Target="../media/image512.png"/><Relationship Id="rId182" Type="http://schemas.openxmlformats.org/officeDocument/2006/relationships/customXml" Target="../ink/ink98.xml"/><Relationship Id="rId6" Type="http://schemas.openxmlformats.org/officeDocument/2006/relationships/customXml" Target="../ink/ink8.xml"/><Relationship Id="rId23" Type="http://schemas.openxmlformats.org/officeDocument/2006/relationships/image" Target="../media/image329.png"/><Relationship Id="rId119" Type="http://schemas.openxmlformats.org/officeDocument/2006/relationships/customXml" Target="../ink/ink66.xml"/><Relationship Id="rId44" Type="http://schemas.openxmlformats.org/officeDocument/2006/relationships/image" Target="../media/image455.png"/><Relationship Id="rId65" Type="http://schemas.openxmlformats.org/officeDocument/2006/relationships/image" Target="../media/image465.png"/><Relationship Id="rId86" Type="http://schemas.openxmlformats.org/officeDocument/2006/relationships/customXml" Target="../ink/ink49.xml"/><Relationship Id="rId130" Type="http://schemas.openxmlformats.org/officeDocument/2006/relationships/image" Target="../media/image497.png"/><Relationship Id="rId151" Type="http://schemas.openxmlformats.org/officeDocument/2006/relationships/customXml" Target="../ink/ink82.xml"/><Relationship Id="rId172" Type="http://schemas.openxmlformats.org/officeDocument/2006/relationships/customXml" Target="../ink/ink93.xml"/><Relationship Id="rId13" Type="http://schemas.openxmlformats.org/officeDocument/2006/relationships/image" Target="../media/image441.png"/><Relationship Id="rId18" Type="http://schemas.openxmlformats.org/officeDocument/2006/relationships/customXml" Target="../ink/ink14.xml"/><Relationship Id="rId39" Type="http://schemas.openxmlformats.org/officeDocument/2006/relationships/image" Target="../media/image453.png"/><Relationship Id="rId109" Type="http://schemas.openxmlformats.org/officeDocument/2006/relationships/customXml" Target="../ink/ink61.xml"/><Relationship Id="rId34" Type="http://schemas.openxmlformats.org/officeDocument/2006/relationships/customXml" Target="../ink/ink22.xml"/><Relationship Id="rId50" Type="http://schemas.openxmlformats.org/officeDocument/2006/relationships/image" Target="../media/image458.png"/><Relationship Id="rId55" Type="http://schemas.openxmlformats.org/officeDocument/2006/relationships/customXml" Target="../ink/ink33.xml"/><Relationship Id="rId76" Type="http://schemas.openxmlformats.org/officeDocument/2006/relationships/customXml" Target="../ink/ink44.xml"/><Relationship Id="rId97" Type="http://schemas.openxmlformats.org/officeDocument/2006/relationships/customXml" Target="../ink/ink55.xml"/><Relationship Id="rId104" Type="http://schemas.openxmlformats.org/officeDocument/2006/relationships/image" Target="../media/image484.png"/><Relationship Id="rId120" Type="http://schemas.openxmlformats.org/officeDocument/2006/relationships/image" Target="../media/image492.png"/><Relationship Id="rId125" Type="http://schemas.openxmlformats.org/officeDocument/2006/relationships/customXml" Target="../ink/ink69.xml"/><Relationship Id="rId141" Type="http://schemas.openxmlformats.org/officeDocument/2006/relationships/customXml" Target="../ink/ink77.xml"/><Relationship Id="rId146" Type="http://schemas.openxmlformats.org/officeDocument/2006/relationships/image" Target="../media/image505.png"/><Relationship Id="rId167" Type="http://schemas.openxmlformats.org/officeDocument/2006/relationships/image" Target="../media/image515.png"/><Relationship Id="rId188" Type="http://schemas.openxmlformats.org/officeDocument/2006/relationships/customXml" Target="../ink/ink101.xml"/><Relationship Id="rId7" Type="http://schemas.openxmlformats.org/officeDocument/2006/relationships/image" Target="../media/image438.png"/><Relationship Id="rId71" Type="http://schemas.openxmlformats.org/officeDocument/2006/relationships/image" Target="../media/image468.png"/><Relationship Id="rId92" Type="http://schemas.openxmlformats.org/officeDocument/2006/relationships/image" Target="../media/image478.png"/><Relationship Id="rId162" Type="http://schemas.openxmlformats.org/officeDocument/2006/relationships/customXml" Target="../ink/ink88.xml"/><Relationship Id="rId183" Type="http://schemas.openxmlformats.org/officeDocument/2006/relationships/image" Target="../media/image523.png"/><Relationship Id="rId2" Type="http://schemas.openxmlformats.org/officeDocument/2006/relationships/customXml" Target="../ink/ink6.xml"/><Relationship Id="rId29" Type="http://schemas.openxmlformats.org/officeDocument/2006/relationships/image" Target="../media/image448.png"/><Relationship Id="rId24" Type="http://schemas.openxmlformats.org/officeDocument/2006/relationships/customXml" Target="../ink/ink17.xml"/><Relationship Id="rId40" Type="http://schemas.openxmlformats.org/officeDocument/2006/relationships/customXml" Target="../ink/ink25.xml"/><Relationship Id="rId45" Type="http://schemas.openxmlformats.org/officeDocument/2006/relationships/customXml" Target="../ink/ink28.xml"/><Relationship Id="rId66" Type="http://schemas.openxmlformats.org/officeDocument/2006/relationships/customXml" Target="../ink/ink39.xml"/><Relationship Id="rId87" Type="http://schemas.openxmlformats.org/officeDocument/2006/relationships/image" Target="../media/image476.png"/><Relationship Id="rId110" Type="http://schemas.openxmlformats.org/officeDocument/2006/relationships/image" Target="../media/image487.png"/><Relationship Id="rId115" Type="http://schemas.openxmlformats.org/officeDocument/2006/relationships/customXml" Target="../ink/ink64.xml"/><Relationship Id="rId131" Type="http://schemas.openxmlformats.org/officeDocument/2006/relationships/customXml" Target="../ink/ink72.xml"/><Relationship Id="rId136" Type="http://schemas.openxmlformats.org/officeDocument/2006/relationships/image" Target="../media/image500.png"/><Relationship Id="rId157" Type="http://schemas.openxmlformats.org/officeDocument/2006/relationships/customXml" Target="../ink/ink85.xml"/><Relationship Id="rId178" Type="http://schemas.openxmlformats.org/officeDocument/2006/relationships/customXml" Target="../ink/ink96.xml"/><Relationship Id="rId61" Type="http://schemas.openxmlformats.org/officeDocument/2006/relationships/customXml" Target="../ink/ink36.xml"/><Relationship Id="rId82" Type="http://schemas.openxmlformats.org/officeDocument/2006/relationships/customXml" Target="../ink/ink47.xml"/><Relationship Id="rId152" Type="http://schemas.openxmlformats.org/officeDocument/2006/relationships/image" Target="../media/image508.png"/><Relationship Id="rId173" Type="http://schemas.openxmlformats.org/officeDocument/2006/relationships/image" Target="../media/image518.png"/><Relationship Id="rId19" Type="http://schemas.openxmlformats.org/officeDocument/2006/relationships/image" Target="../media/image444.png"/><Relationship Id="rId14" Type="http://schemas.openxmlformats.org/officeDocument/2006/relationships/customXml" Target="../ink/ink12.xml"/><Relationship Id="rId30" Type="http://schemas.openxmlformats.org/officeDocument/2006/relationships/customXml" Target="../ink/ink20.xml"/><Relationship Id="rId35" Type="http://schemas.openxmlformats.org/officeDocument/2006/relationships/image" Target="../media/image451.png"/><Relationship Id="rId56" Type="http://schemas.openxmlformats.org/officeDocument/2006/relationships/image" Target="../media/image461.png"/><Relationship Id="rId77" Type="http://schemas.openxmlformats.org/officeDocument/2006/relationships/image" Target="../media/image471.png"/><Relationship Id="rId100" Type="http://schemas.openxmlformats.org/officeDocument/2006/relationships/image" Target="../media/image482.png"/><Relationship Id="rId105" Type="http://schemas.openxmlformats.org/officeDocument/2006/relationships/customXml" Target="../ink/ink59.xml"/><Relationship Id="rId126" Type="http://schemas.openxmlformats.org/officeDocument/2006/relationships/image" Target="../media/image495.png"/><Relationship Id="rId147" Type="http://schemas.openxmlformats.org/officeDocument/2006/relationships/customXml" Target="../ink/ink80.xml"/><Relationship Id="rId168" Type="http://schemas.openxmlformats.org/officeDocument/2006/relationships/customXml" Target="../ink/ink91.xml"/><Relationship Id="rId8" Type="http://schemas.openxmlformats.org/officeDocument/2006/relationships/customXml" Target="../ink/ink9.xml"/><Relationship Id="rId51" Type="http://schemas.openxmlformats.org/officeDocument/2006/relationships/customXml" Target="../ink/ink31.xml"/><Relationship Id="rId72" Type="http://schemas.openxmlformats.org/officeDocument/2006/relationships/customXml" Target="../ink/ink42.xml"/><Relationship Id="rId93" Type="http://schemas.openxmlformats.org/officeDocument/2006/relationships/customXml" Target="../ink/ink53.xml"/><Relationship Id="rId98" Type="http://schemas.openxmlformats.org/officeDocument/2006/relationships/image" Target="../media/image481.png"/><Relationship Id="rId121" Type="http://schemas.openxmlformats.org/officeDocument/2006/relationships/customXml" Target="../ink/ink67.xml"/><Relationship Id="rId142" Type="http://schemas.openxmlformats.org/officeDocument/2006/relationships/image" Target="../media/image503.png"/><Relationship Id="rId163" Type="http://schemas.openxmlformats.org/officeDocument/2006/relationships/image" Target="../media/image513.png"/><Relationship Id="rId184" Type="http://schemas.openxmlformats.org/officeDocument/2006/relationships/customXml" Target="../ink/ink99.xml"/><Relationship Id="rId189" Type="http://schemas.openxmlformats.org/officeDocument/2006/relationships/image" Target="../media/image1.png"/><Relationship Id="rId3" Type="http://schemas.openxmlformats.org/officeDocument/2006/relationships/image" Target="../media/image436.png"/><Relationship Id="rId25" Type="http://schemas.openxmlformats.org/officeDocument/2006/relationships/image" Target="../media/image446.png"/><Relationship Id="rId46" Type="http://schemas.openxmlformats.org/officeDocument/2006/relationships/image" Target="../media/image456.png"/><Relationship Id="rId67" Type="http://schemas.openxmlformats.org/officeDocument/2006/relationships/image" Target="../media/image466.png"/><Relationship Id="rId116" Type="http://schemas.openxmlformats.org/officeDocument/2006/relationships/image" Target="../media/image490.png"/><Relationship Id="rId137" Type="http://schemas.openxmlformats.org/officeDocument/2006/relationships/customXml" Target="../ink/ink75.xml"/><Relationship Id="rId158" Type="http://schemas.openxmlformats.org/officeDocument/2006/relationships/customXml" Target="../ink/ink86.xml"/><Relationship Id="rId20" Type="http://schemas.openxmlformats.org/officeDocument/2006/relationships/customXml" Target="../ink/ink15.xml"/><Relationship Id="rId41" Type="http://schemas.openxmlformats.org/officeDocument/2006/relationships/image" Target="../media/image454.png"/><Relationship Id="rId62" Type="http://schemas.openxmlformats.org/officeDocument/2006/relationships/image" Target="../media/image464.png"/><Relationship Id="rId83" Type="http://schemas.openxmlformats.org/officeDocument/2006/relationships/image" Target="../media/image474.png"/><Relationship Id="rId88" Type="http://schemas.openxmlformats.org/officeDocument/2006/relationships/customXml" Target="../ink/ink50.xml"/><Relationship Id="rId111" Type="http://schemas.openxmlformats.org/officeDocument/2006/relationships/customXml" Target="../ink/ink62.xml"/><Relationship Id="rId132" Type="http://schemas.openxmlformats.org/officeDocument/2006/relationships/image" Target="../media/image498.png"/><Relationship Id="rId153" Type="http://schemas.openxmlformats.org/officeDocument/2006/relationships/customXml" Target="../ink/ink83.xml"/><Relationship Id="rId174" Type="http://schemas.openxmlformats.org/officeDocument/2006/relationships/customXml" Target="../ink/ink94.xml"/><Relationship Id="rId179" Type="http://schemas.openxmlformats.org/officeDocument/2006/relationships/image" Target="../media/image521.png"/><Relationship Id="rId15" Type="http://schemas.openxmlformats.org/officeDocument/2006/relationships/image" Target="../media/image442.png"/><Relationship Id="rId36" Type="http://schemas.openxmlformats.org/officeDocument/2006/relationships/customXml" Target="../ink/ink23.xml"/><Relationship Id="rId57" Type="http://schemas.openxmlformats.org/officeDocument/2006/relationships/customXml" Target="../ink/ink34.xml"/><Relationship Id="rId106" Type="http://schemas.openxmlformats.org/officeDocument/2006/relationships/image" Target="../media/image485.png"/><Relationship Id="rId127" Type="http://schemas.openxmlformats.org/officeDocument/2006/relationships/customXml" Target="../ink/ink70.xml"/><Relationship Id="rId10" Type="http://schemas.openxmlformats.org/officeDocument/2006/relationships/customXml" Target="../ink/ink10.xml"/><Relationship Id="rId31" Type="http://schemas.openxmlformats.org/officeDocument/2006/relationships/image" Target="../media/image449.png"/><Relationship Id="rId52" Type="http://schemas.openxmlformats.org/officeDocument/2006/relationships/image" Target="../media/image459.png"/><Relationship Id="rId73" Type="http://schemas.openxmlformats.org/officeDocument/2006/relationships/image" Target="../media/image469.png"/><Relationship Id="rId78" Type="http://schemas.openxmlformats.org/officeDocument/2006/relationships/customXml" Target="../ink/ink45.xml"/><Relationship Id="rId94" Type="http://schemas.openxmlformats.org/officeDocument/2006/relationships/image" Target="../media/image479.png"/><Relationship Id="rId99" Type="http://schemas.openxmlformats.org/officeDocument/2006/relationships/customXml" Target="../ink/ink56.xml"/><Relationship Id="rId101" Type="http://schemas.openxmlformats.org/officeDocument/2006/relationships/customXml" Target="../ink/ink57.xml"/><Relationship Id="rId122" Type="http://schemas.openxmlformats.org/officeDocument/2006/relationships/image" Target="../media/image493.png"/><Relationship Id="rId143" Type="http://schemas.openxmlformats.org/officeDocument/2006/relationships/customXml" Target="../ink/ink78.xml"/><Relationship Id="rId148" Type="http://schemas.openxmlformats.org/officeDocument/2006/relationships/image" Target="../media/image506.png"/><Relationship Id="rId164" Type="http://schemas.openxmlformats.org/officeDocument/2006/relationships/customXml" Target="../ink/ink89.xml"/><Relationship Id="rId169" Type="http://schemas.openxmlformats.org/officeDocument/2006/relationships/image" Target="../media/image516.png"/><Relationship Id="rId185" Type="http://schemas.openxmlformats.org/officeDocument/2006/relationships/image" Target="../media/image524.png"/><Relationship Id="rId4" Type="http://schemas.openxmlformats.org/officeDocument/2006/relationships/customXml" Target="../ink/ink7.xml"/><Relationship Id="rId9" Type="http://schemas.openxmlformats.org/officeDocument/2006/relationships/image" Target="../media/image439.png"/><Relationship Id="rId180" Type="http://schemas.openxmlformats.org/officeDocument/2006/relationships/customXml" Target="../ink/ink97.xml"/><Relationship Id="rId26" Type="http://schemas.openxmlformats.org/officeDocument/2006/relationships/customXml" Target="../ink/ink18.xml"/><Relationship Id="rId47" Type="http://schemas.openxmlformats.org/officeDocument/2006/relationships/customXml" Target="../ink/ink29.xml"/><Relationship Id="rId68" Type="http://schemas.openxmlformats.org/officeDocument/2006/relationships/customXml" Target="../ink/ink40.xml"/><Relationship Id="rId89" Type="http://schemas.openxmlformats.org/officeDocument/2006/relationships/customXml" Target="../ink/ink51.xml"/><Relationship Id="rId112" Type="http://schemas.openxmlformats.org/officeDocument/2006/relationships/image" Target="../media/image488.png"/><Relationship Id="rId133" Type="http://schemas.openxmlformats.org/officeDocument/2006/relationships/customXml" Target="../ink/ink73.xml"/><Relationship Id="rId154" Type="http://schemas.openxmlformats.org/officeDocument/2006/relationships/image" Target="../media/image509.png"/><Relationship Id="rId175" Type="http://schemas.openxmlformats.org/officeDocument/2006/relationships/image" Target="../media/image519.png"/><Relationship Id="rId16" Type="http://schemas.openxmlformats.org/officeDocument/2006/relationships/customXml" Target="../ink/ink13.xml"/><Relationship Id="rId37" Type="http://schemas.openxmlformats.org/officeDocument/2006/relationships/image" Target="../media/image452.png"/><Relationship Id="rId58" Type="http://schemas.openxmlformats.org/officeDocument/2006/relationships/image" Target="../media/image462.png"/><Relationship Id="rId79" Type="http://schemas.openxmlformats.org/officeDocument/2006/relationships/image" Target="../media/image472.png"/><Relationship Id="rId102" Type="http://schemas.openxmlformats.org/officeDocument/2006/relationships/image" Target="../media/image483.png"/><Relationship Id="rId123" Type="http://schemas.openxmlformats.org/officeDocument/2006/relationships/customXml" Target="../ink/ink68.xml"/><Relationship Id="rId144" Type="http://schemas.openxmlformats.org/officeDocument/2006/relationships/image" Target="../media/image504.png"/><Relationship Id="rId90" Type="http://schemas.openxmlformats.org/officeDocument/2006/relationships/image" Target="../media/image477.png"/><Relationship Id="rId165" Type="http://schemas.openxmlformats.org/officeDocument/2006/relationships/image" Target="../media/image514.png"/><Relationship Id="rId186" Type="http://schemas.openxmlformats.org/officeDocument/2006/relationships/customXml" Target="../ink/ink100.xml"/><Relationship Id="rId27" Type="http://schemas.openxmlformats.org/officeDocument/2006/relationships/image" Target="../media/image447.png"/><Relationship Id="rId48" Type="http://schemas.openxmlformats.org/officeDocument/2006/relationships/image" Target="../media/image457.png"/><Relationship Id="rId69" Type="http://schemas.openxmlformats.org/officeDocument/2006/relationships/image" Target="../media/image467.png"/><Relationship Id="rId113" Type="http://schemas.openxmlformats.org/officeDocument/2006/relationships/customXml" Target="../ink/ink63.xml"/><Relationship Id="rId134" Type="http://schemas.openxmlformats.org/officeDocument/2006/relationships/image" Target="../media/image499.png"/><Relationship Id="rId80" Type="http://schemas.openxmlformats.org/officeDocument/2006/relationships/customXml" Target="../ink/ink46.xml"/><Relationship Id="rId155" Type="http://schemas.openxmlformats.org/officeDocument/2006/relationships/customXml" Target="../ink/ink84.xml"/><Relationship Id="rId176" Type="http://schemas.openxmlformats.org/officeDocument/2006/relationships/customXml" Target="../ink/ink95.xml"/><Relationship Id="rId17" Type="http://schemas.openxmlformats.org/officeDocument/2006/relationships/image" Target="../media/image443.png"/><Relationship Id="rId38" Type="http://schemas.openxmlformats.org/officeDocument/2006/relationships/customXml" Target="../ink/ink24.xml"/><Relationship Id="rId59" Type="http://schemas.openxmlformats.org/officeDocument/2006/relationships/customXml" Target="../ink/ink35.xml"/><Relationship Id="rId103" Type="http://schemas.openxmlformats.org/officeDocument/2006/relationships/customXml" Target="../ink/ink58.xml"/><Relationship Id="rId124" Type="http://schemas.openxmlformats.org/officeDocument/2006/relationships/image" Target="../media/image494.png"/><Relationship Id="rId70" Type="http://schemas.openxmlformats.org/officeDocument/2006/relationships/customXml" Target="../ink/ink41.xml"/><Relationship Id="rId91" Type="http://schemas.openxmlformats.org/officeDocument/2006/relationships/customXml" Target="../ink/ink52.xml"/><Relationship Id="rId145" Type="http://schemas.openxmlformats.org/officeDocument/2006/relationships/customXml" Target="../ink/ink79.xml"/><Relationship Id="rId166" Type="http://schemas.openxmlformats.org/officeDocument/2006/relationships/customXml" Target="../ink/ink90.xml"/><Relationship Id="rId187" Type="http://schemas.openxmlformats.org/officeDocument/2006/relationships/image" Target="../media/image525.png"/><Relationship Id="rId1" Type="http://schemas.openxmlformats.org/officeDocument/2006/relationships/slideLayout" Target="../slideLayouts/slideLayout1.xml"/><Relationship Id="rId28" Type="http://schemas.openxmlformats.org/officeDocument/2006/relationships/customXml" Target="../ink/ink19.xml"/><Relationship Id="rId49" Type="http://schemas.openxmlformats.org/officeDocument/2006/relationships/customXml" Target="../ink/ink30.xml"/><Relationship Id="rId114" Type="http://schemas.openxmlformats.org/officeDocument/2006/relationships/image" Target="../media/image489.png"/><Relationship Id="rId60" Type="http://schemas.openxmlformats.org/officeDocument/2006/relationships/image" Target="../media/image463.png"/><Relationship Id="rId81" Type="http://schemas.openxmlformats.org/officeDocument/2006/relationships/image" Target="../media/image473.png"/><Relationship Id="rId135" Type="http://schemas.openxmlformats.org/officeDocument/2006/relationships/customXml" Target="../ink/ink74.xml"/><Relationship Id="rId156" Type="http://schemas.openxmlformats.org/officeDocument/2006/relationships/image" Target="../media/image510.png"/><Relationship Id="rId177" Type="http://schemas.openxmlformats.org/officeDocument/2006/relationships/image" Target="../media/image520.png"/></Relationships>
</file>

<file path=ppt/slides/_rels/slide20.xml.rels><?xml version="1.0" encoding="UTF-8" standalone="yes"?>
<Relationships xmlns="http://schemas.openxmlformats.org/package/2006/relationships"><Relationship Id="rId8" Type="http://schemas.openxmlformats.org/officeDocument/2006/relationships/image" Target="../media/image2861.png"/><Relationship Id="rId3" Type="http://schemas.openxmlformats.org/officeDocument/2006/relationships/customXml" Target="../ink/ink2994.xml"/><Relationship Id="rId7" Type="http://schemas.openxmlformats.org/officeDocument/2006/relationships/customXml" Target="../ink/ink299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60.png"/><Relationship Id="rId5" Type="http://schemas.openxmlformats.org/officeDocument/2006/relationships/customXml" Target="../ink/ink2995.xml"/><Relationship Id="rId4" Type="http://schemas.openxmlformats.org/officeDocument/2006/relationships/image" Target="../media/image2859.png"/></Relationships>
</file>

<file path=ppt/slides/_rels/slide21.xml.rels><?xml version="1.0" encoding="UTF-8" standalone="yes"?>
<Relationships xmlns="http://schemas.openxmlformats.org/package/2006/relationships"><Relationship Id="rId117" Type="http://schemas.openxmlformats.org/officeDocument/2006/relationships/image" Target="../media/image2917.png"/><Relationship Id="rId299" Type="http://schemas.openxmlformats.org/officeDocument/2006/relationships/image" Target="../media/image3006.png"/><Relationship Id="rId21" Type="http://schemas.openxmlformats.org/officeDocument/2006/relationships/image" Target="../media/image2870.png"/><Relationship Id="rId63" Type="http://schemas.openxmlformats.org/officeDocument/2006/relationships/image" Target="../media/image2890.png"/><Relationship Id="rId159" Type="http://schemas.openxmlformats.org/officeDocument/2006/relationships/customXml" Target="../ink/ink3075.xml"/><Relationship Id="rId324" Type="http://schemas.openxmlformats.org/officeDocument/2006/relationships/customXml" Target="../ink/ink3160.xml"/><Relationship Id="rId366" Type="http://schemas.openxmlformats.org/officeDocument/2006/relationships/customXml" Target="../ink/ink3181.xml"/><Relationship Id="rId170" Type="http://schemas.openxmlformats.org/officeDocument/2006/relationships/image" Target="../media/image2943.png"/><Relationship Id="rId226" Type="http://schemas.openxmlformats.org/officeDocument/2006/relationships/image" Target="../media/image2971.png"/><Relationship Id="rId268" Type="http://schemas.openxmlformats.org/officeDocument/2006/relationships/customXml" Target="../ink/ink3130.xml"/><Relationship Id="rId32" Type="http://schemas.openxmlformats.org/officeDocument/2006/relationships/customXml" Target="../ink/ink3011.xml"/><Relationship Id="rId74" Type="http://schemas.openxmlformats.org/officeDocument/2006/relationships/customXml" Target="../ink/ink3032.xml"/><Relationship Id="rId128" Type="http://schemas.openxmlformats.org/officeDocument/2006/relationships/customXml" Target="../ink/ink3059.xml"/><Relationship Id="rId335" Type="http://schemas.openxmlformats.org/officeDocument/2006/relationships/image" Target="../media/image3023.png"/><Relationship Id="rId377" Type="http://schemas.openxmlformats.org/officeDocument/2006/relationships/image" Target="../media/image3044.png"/><Relationship Id="rId5" Type="http://schemas.openxmlformats.org/officeDocument/2006/relationships/image" Target="../media/image2862.png"/><Relationship Id="rId181" Type="http://schemas.openxmlformats.org/officeDocument/2006/relationships/customXml" Target="../ink/ink3086.xml"/><Relationship Id="rId237" Type="http://schemas.openxmlformats.org/officeDocument/2006/relationships/customXml" Target="../ink/ink3114.xml"/><Relationship Id="rId402" Type="http://schemas.openxmlformats.org/officeDocument/2006/relationships/customXml" Target="../ink/ink3199.xml"/><Relationship Id="rId279" Type="http://schemas.openxmlformats.org/officeDocument/2006/relationships/customXml" Target="../ink/ink3136.xml"/><Relationship Id="rId43" Type="http://schemas.openxmlformats.org/officeDocument/2006/relationships/image" Target="../media/image2881.png"/><Relationship Id="rId139" Type="http://schemas.openxmlformats.org/officeDocument/2006/relationships/image" Target="../media/image2928.png"/><Relationship Id="rId290" Type="http://schemas.openxmlformats.org/officeDocument/2006/relationships/customXml" Target="../ink/ink3142.xml"/><Relationship Id="rId304" Type="http://schemas.openxmlformats.org/officeDocument/2006/relationships/customXml" Target="../ink/ink3149.xml"/><Relationship Id="rId346" Type="http://schemas.openxmlformats.org/officeDocument/2006/relationships/customXml" Target="../ink/ink3171.xml"/><Relationship Id="rId388" Type="http://schemas.openxmlformats.org/officeDocument/2006/relationships/customXml" Target="../ink/ink3192.xml"/><Relationship Id="rId85" Type="http://schemas.openxmlformats.org/officeDocument/2006/relationships/image" Target="../media/image2901.png"/><Relationship Id="rId150" Type="http://schemas.openxmlformats.org/officeDocument/2006/relationships/customXml" Target="../ink/ink3070.xml"/><Relationship Id="rId192" Type="http://schemas.openxmlformats.org/officeDocument/2006/relationships/image" Target="../media/image2954.png"/><Relationship Id="rId206" Type="http://schemas.openxmlformats.org/officeDocument/2006/relationships/image" Target="../media/image2961.png"/><Relationship Id="rId413" Type="http://schemas.openxmlformats.org/officeDocument/2006/relationships/image" Target="../media/image3062.png"/><Relationship Id="rId248" Type="http://schemas.openxmlformats.org/officeDocument/2006/relationships/image" Target="../media/image2982.png"/><Relationship Id="rId12" Type="http://schemas.openxmlformats.org/officeDocument/2006/relationships/customXml" Target="../ink/ink3001.xml"/><Relationship Id="rId108" Type="http://schemas.openxmlformats.org/officeDocument/2006/relationships/customXml" Target="../ink/ink3049.xml"/><Relationship Id="rId315" Type="http://schemas.openxmlformats.org/officeDocument/2006/relationships/image" Target="../media/image3014.png"/><Relationship Id="rId357" Type="http://schemas.openxmlformats.org/officeDocument/2006/relationships/image" Target="../media/image3034.png"/><Relationship Id="rId54" Type="http://schemas.openxmlformats.org/officeDocument/2006/relationships/customXml" Target="../ink/ink3022.xml"/><Relationship Id="rId96" Type="http://schemas.openxmlformats.org/officeDocument/2006/relationships/customXml" Target="../ink/ink3043.xml"/><Relationship Id="rId161" Type="http://schemas.openxmlformats.org/officeDocument/2006/relationships/customXml" Target="../ink/ink3076.xml"/><Relationship Id="rId217" Type="http://schemas.openxmlformats.org/officeDocument/2006/relationships/customXml" Target="../ink/ink3104.xml"/><Relationship Id="rId399" Type="http://schemas.openxmlformats.org/officeDocument/2006/relationships/image" Target="../media/image3055.png"/><Relationship Id="rId259" Type="http://schemas.openxmlformats.org/officeDocument/2006/relationships/customXml" Target="../ink/ink3125.xml"/><Relationship Id="rId23" Type="http://schemas.openxmlformats.org/officeDocument/2006/relationships/image" Target="../media/image2871.png"/><Relationship Id="rId119" Type="http://schemas.openxmlformats.org/officeDocument/2006/relationships/image" Target="../media/image2918.png"/><Relationship Id="rId270" Type="http://schemas.openxmlformats.org/officeDocument/2006/relationships/customXml" Target="../ink/ink3131.xml"/><Relationship Id="rId326" Type="http://schemas.openxmlformats.org/officeDocument/2006/relationships/customXml" Target="../ink/ink3161.xml"/><Relationship Id="rId65" Type="http://schemas.openxmlformats.org/officeDocument/2006/relationships/image" Target="../media/image2891.png"/><Relationship Id="rId130" Type="http://schemas.openxmlformats.org/officeDocument/2006/relationships/customXml" Target="../ink/ink3060.xml"/><Relationship Id="rId368" Type="http://schemas.openxmlformats.org/officeDocument/2006/relationships/customXml" Target="../ink/ink3182.xml"/><Relationship Id="rId172" Type="http://schemas.openxmlformats.org/officeDocument/2006/relationships/image" Target="../media/image2944.png"/><Relationship Id="rId228" Type="http://schemas.openxmlformats.org/officeDocument/2006/relationships/image" Target="../media/image2972.png"/><Relationship Id="rId281" Type="http://schemas.openxmlformats.org/officeDocument/2006/relationships/image" Target="../media/image2997.png"/><Relationship Id="rId337" Type="http://schemas.openxmlformats.org/officeDocument/2006/relationships/image" Target="../media/image3024.png"/><Relationship Id="rId34" Type="http://schemas.openxmlformats.org/officeDocument/2006/relationships/customXml" Target="../ink/ink3012.xml"/><Relationship Id="rId76" Type="http://schemas.openxmlformats.org/officeDocument/2006/relationships/customXml" Target="../ink/ink3033.xml"/><Relationship Id="rId141" Type="http://schemas.openxmlformats.org/officeDocument/2006/relationships/image" Target="../media/image2929.png"/><Relationship Id="rId379" Type="http://schemas.openxmlformats.org/officeDocument/2006/relationships/image" Target="../media/image3045.png"/><Relationship Id="rId7" Type="http://schemas.openxmlformats.org/officeDocument/2006/relationships/image" Target="../media/image2863.png"/><Relationship Id="rId183" Type="http://schemas.openxmlformats.org/officeDocument/2006/relationships/customXml" Target="../ink/ink3087.xml"/><Relationship Id="rId239" Type="http://schemas.openxmlformats.org/officeDocument/2006/relationships/customXml" Target="../ink/ink3115.xml"/><Relationship Id="rId390" Type="http://schemas.openxmlformats.org/officeDocument/2006/relationships/customXml" Target="../ink/ink3193.xml"/><Relationship Id="rId404" Type="http://schemas.openxmlformats.org/officeDocument/2006/relationships/customXml" Target="../ink/ink3200.xml"/><Relationship Id="rId250" Type="http://schemas.openxmlformats.org/officeDocument/2006/relationships/image" Target="../media/image2983.png"/><Relationship Id="rId292" Type="http://schemas.openxmlformats.org/officeDocument/2006/relationships/customXml" Target="../ink/ink3143.xml"/><Relationship Id="rId306" Type="http://schemas.openxmlformats.org/officeDocument/2006/relationships/customXml" Target="../ink/ink3150.xml"/><Relationship Id="rId45" Type="http://schemas.openxmlformats.org/officeDocument/2006/relationships/image" Target="../media/image2882.png"/><Relationship Id="rId87" Type="http://schemas.openxmlformats.org/officeDocument/2006/relationships/image" Target="../media/image2902.png"/><Relationship Id="rId110" Type="http://schemas.openxmlformats.org/officeDocument/2006/relationships/customXml" Target="../ink/ink3050.xml"/><Relationship Id="rId348" Type="http://schemas.openxmlformats.org/officeDocument/2006/relationships/customXml" Target="../ink/ink3172.xml"/><Relationship Id="rId152" Type="http://schemas.openxmlformats.org/officeDocument/2006/relationships/image" Target="../media/image2934.png"/><Relationship Id="rId194" Type="http://schemas.openxmlformats.org/officeDocument/2006/relationships/image" Target="../media/image2955.png"/><Relationship Id="rId208" Type="http://schemas.openxmlformats.org/officeDocument/2006/relationships/image" Target="../media/image2962.png"/><Relationship Id="rId261" Type="http://schemas.openxmlformats.org/officeDocument/2006/relationships/customXml" Target="../ink/ink3126.xml"/><Relationship Id="rId14" Type="http://schemas.openxmlformats.org/officeDocument/2006/relationships/customXml" Target="../ink/ink3002.xml"/><Relationship Id="rId56" Type="http://schemas.openxmlformats.org/officeDocument/2006/relationships/customXml" Target="../ink/ink3023.xml"/><Relationship Id="rId317" Type="http://schemas.openxmlformats.org/officeDocument/2006/relationships/customXml" Target="../ink/ink3156.xml"/><Relationship Id="rId359" Type="http://schemas.openxmlformats.org/officeDocument/2006/relationships/image" Target="../media/image3035.png"/><Relationship Id="rId98" Type="http://schemas.openxmlformats.org/officeDocument/2006/relationships/customXml" Target="../ink/ink3044.xml"/><Relationship Id="rId121" Type="http://schemas.openxmlformats.org/officeDocument/2006/relationships/image" Target="../media/image2919.png"/><Relationship Id="rId163" Type="http://schemas.openxmlformats.org/officeDocument/2006/relationships/customXml" Target="../ink/ink3077.xml"/><Relationship Id="rId219" Type="http://schemas.openxmlformats.org/officeDocument/2006/relationships/customXml" Target="../ink/ink3105.xml"/><Relationship Id="rId370" Type="http://schemas.openxmlformats.org/officeDocument/2006/relationships/customXml" Target="../ink/ink3183.xml"/><Relationship Id="rId230" Type="http://schemas.openxmlformats.org/officeDocument/2006/relationships/image" Target="../media/image2973.png"/><Relationship Id="rId25" Type="http://schemas.openxmlformats.org/officeDocument/2006/relationships/image" Target="../media/image2872.png"/><Relationship Id="rId67" Type="http://schemas.openxmlformats.org/officeDocument/2006/relationships/image" Target="../media/image2892.png"/><Relationship Id="rId272" Type="http://schemas.openxmlformats.org/officeDocument/2006/relationships/customXml" Target="../ink/ink3132.xml"/><Relationship Id="rId328" Type="http://schemas.openxmlformats.org/officeDocument/2006/relationships/customXml" Target="../ink/ink3162.xml"/><Relationship Id="rId132" Type="http://schemas.openxmlformats.org/officeDocument/2006/relationships/customXml" Target="../ink/ink3061.xml"/><Relationship Id="rId174" Type="http://schemas.openxmlformats.org/officeDocument/2006/relationships/image" Target="../media/image2945.png"/><Relationship Id="rId381" Type="http://schemas.openxmlformats.org/officeDocument/2006/relationships/image" Target="../media/image3046.png"/><Relationship Id="rId241" Type="http://schemas.openxmlformats.org/officeDocument/2006/relationships/customXml" Target="../ink/ink3116.xml"/><Relationship Id="rId36" Type="http://schemas.openxmlformats.org/officeDocument/2006/relationships/customXml" Target="../ink/ink3013.xml"/><Relationship Id="rId283" Type="http://schemas.openxmlformats.org/officeDocument/2006/relationships/image" Target="../media/image2998.png"/><Relationship Id="rId339" Type="http://schemas.openxmlformats.org/officeDocument/2006/relationships/image" Target="../media/image3025.png"/><Relationship Id="rId78" Type="http://schemas.openxmlformats.org/officeDocument/2006/relationships/customXml" Target="../ink/ink3034.xml"/><Relationship Id="rId101" Type="http://schemas.openxmlformats.org/officeDocument/2006/relationships/image" Target="../media/image2909.png"/><Relationship Id="rId143" Type="http://schemas.openxmlformats.org/officeDocument/2006/relationships/image" Target="../media/image2930.png"/><Relationship Id="rId185" Type="http://schemas.openxmlformats.org/officeDocument/2006/relationships/customXml" Target="../ink/ink3088.xml"/><Relationship Id="rId350" Type="http://schemas.openxmlformats.org/officeDocument/2006/relationships/customXml" Target="../ink/ink3173.xml"/><Relationship Id="rId406" Type="http://schemas.openxmlformats.org/officeDocument/2006/relationships/customXml" Target="../ink/ink3201.xml"/><Relationship Id="rId9" Type="http://schemas.openxmlformats.org/officeDocument/2006/relationships/image" Target="../media/image2864.png"/><Relationship Id="rId210" Type="http://schemas.openxmlformats.org/officeDocument/2006/relationships/image" Target="../media/image2963.png"/><Relationship Id="rId392" Type="http://schemas.openxmlformats.org/officeDocument/2006/relationships/customXml" Target="../ink/ink3194.xml"/><Relationship Id="rId252" Type="http://schemas.openxmlformats.org/officeDocument/2006/relationships/image" Target="../media/image2984.png"/><Relationship Id="rId294" Type="http://schemas.openxmlformats.org/officeDocument/2006/relationships/customXml" Target="../ink/ink3144.xml"/><Relationship Id="rId308" Type="http://schemas.openxmlformats.org/officeDocument/2006/relationships/customXml" Target="../ink/ink3151.xml"/><Relationship Id="rId47" Type="http://schemas.openxmlformats.org/officeDocument/2006/relationships/image" Target="../media/image2883.png"/><Relationship Id="rId89" Type="http://schemas.openxmlformats.org/officeDocument/2006/relationships/image" Target="../media/image2903.png"/><Relationship Id="rId112" Type="http://schemas.openxmlformats.org/officeDocument/2006/relationships/customXml" Target="../ink/ink3051.xml"/><Relationship Id="rId154" Type="http://schemas.openxmlformats.org/officeDocument/2006/relationships/image" Target="../media/image2935.png"/><Relationship Id="rId361" Type="http://schemas.openxmlformats.org/officeDocument/2006/relationships/image" Target="../media/image3036.png"/><Relationship Id="rId196" Type="http://schemas.openxmlformats.org/officeDocument/2006/relationships/image" Target="../media/image2956.png"/><Relationship Id="rId16" Type="http://schemas.openxmlformats.org/officeDocument/2006/relationships/customXml" Target="../ink/ink3003.xml"/><Relationship Id="rId221" Type="http://schemas.openxmlformats.org/officeDocument/2006/relationships/customXml" Target="../ink/ink3106.xml"/><Relationship Id="rId263" Type="http://schemas.openxmlformats.org/officeDocument/2006/relationships/image" Target="../media/image2989.png"/><Relationship Id="rId319" Type="http://schemas.openxmlformats.org/officeDocument/2006/relationships/customXml" Target="../ink/ink3157.xml"/><Relationship Id="rId58" Type="http://schemas.openxmlformats.org/officeDocument/2006/relationships/customXml" Target="../ink/ink3024.xml"/><Relationship Id="rId123" Type="http://schemas.openxmlformats.org/officeDocument/2006/relationships/image" Target="../media/image2920.png"/><Relationship Id="rId330" Type="http://schemas.openxmlformats.org/officeDocument/2006/relationships/customXml" Target="../ink/ink3163.xml"/><Relationship Id="rId165" Type="http://schemas.openxmlformats.org/officeDocument/2006/relationships/customXml" Target="../ink/ink3078.xml"/><Relationship Id="rId372" Type="http://schemas.openxmlformats.org/officeDocument/2006/relationships/customXml" Target="../ink/ink3184.xml"/><Relationship Id="rId232" Type="http://schemas.openxmlformats.org/officeDocument/2006/relationships/image" Target="../media/image2974.png"/><Relationship Id="rId274" Type="http://schemas.openxmlformats.org/officeDocument/2006/relationships/customXml" Target="../ink/ink3133.xml"/><Relationship Id="rId27" Type="http://schemas.openxmlformats.org/officeDocument/2006/relationships/image" Target="../media/image2873.png"/><Relationship Id="rId69" Type="http://schemas.openxmlformats.org/officeDocument/2006/relationships/image" Target="../media/image2893.png"/><Relationship Id="rId134" Type="http://schemas.openxmlformats.org/officeDocument/2006/relationships/customXml" Target="../ink/ink3062.xml"/><Relationship Id="rId80" Type="http://schemas.openxmlformats.org/officeDocument/2006/relationships/customXml" Target="../ink/ink3035.xml"/><Relationship Id="rId155" Type="http://schemas.openxmlformats.org/officeDocument/2006/relationships/customXml" Target="../ink/ink3073.xml"/><Relationship Id="rId176" Type="http://schemas.openxmlformats.org/officeDocument/2006/relationships/image" Target="../media/image2946.png"/><Relationship Id="rId197" Type="http://schemas.openxmlformats.org/officeDocument/2006/relationships/customXml" Target="../ink/ink3094.xml"/><Relationship Id="rId341" Type="http://schemas.openxmlformats.org/officeDocument/2006/relationships/image" Target="../media/image3026.png"/><Relationship Id="rId362" Type="http://schemas.openxmlformats.org/officeDocument/2006/relationships/customXml" Target="../ink/ink3179.xml"/><Relationship Id="rId383" Type="http://schemas.openxmlformats.org/officeDocument/2006/relationships/image" Target="../media/image3047.png"/><Relationship Id="rId201" Type="http://schemas.openxmlformats.org/officeDocument/2006/relationships/customXml" Target="../ink/ink3096.xml"/><Relationship Id="rId222" Type="http://schemas.openxmlformats.org/officeDocument/2006/relationships/image" Target="../media/image2969.png"/><Relationship Id="rId243" Type="http://schemas.openxmlformats.org/officeDocument/2006/relationships/customXml" Target="../ink/ink3117.xml"/><Relationship Id="rId264" Type="http://schemas.openxmlformats.org/officeDocument/2006/relationships/customXml" Target="../ink/ink3128.xml"/><Relationship Id="rId285" Type="http://schemas.openxmlformats.org/officeDocument/2006/relationships/image" Target="../media/image2999.png"/><Relationship Id="rId17" Type="http://schemas.openxmlformats.org/officeDocument/2006/relationships/image" Target="../media/image2868.png"/><Relationship Id="rId38" Type="http://schemas.openxmlformats.org/officeDocument/2006/relationships/customXml" Target="../ink/ink3014.xml"/><Relationship Id="rId59" Type="http://schemas.openxmlformats.org/officeDocument/2006/relationships/image" Target="../media/image2889.png"/><Relationship Id="rId103" Type="http://schemas.openxmlformats.org/officeDocument/2006/relationships/image" Target="../media/image2910.png"/><Relationship Id="rId124" Type="http://schemas.openxmlformats.org/officeDocument/2006/relationships/customXml" Target="../ink/ink3057.xml"/><Relationship Id="rId310" Type="http://schemas.openxmlformats.org/officeDocument/2006/relationships/customXml" Target="../ink/ink3152.xml"/><Relationship Id="rId70" Type="http://schemas.openxmlformats.org/officeDocument/2006/relationships/customXml" Target="../ink/ink3030.xml"/><Relationship Id="rId91" Type="http://schemas.openxmlformats.org/officeDocument/2006/relationships/image" Target="../media/image2904.png"/><Relationship Id="rId145" Type="http://schemas.openxmlformats.org/officeDocument/2006/relationships/image" Target="../media/image2931.png"/><Relationship Id="rId166" Type="http://schemas.openxmlformats.org/officeDocument/2006/relationships/image" Target="../media/image2941.png"/><Relationship Id="rId187" Type="http://schemas.openxmlformats.org/officeDocument/2006/relationships/customXml" Target="../ink/ink3089.xml"/><Relationship Id="rId331" Type="http://schemas.openxmlformats.org/officeDocument/2006/relationships/image" Target="../media/image3021.png"/><Relationship Id="rId352" Type="http://schemas.openxmlformats.org/officeDocument/2006/relationships/customXml" Target="../ink/ink3174.xml"/><Relationship Id="rId373" Type="http://schemas.openxmlformats.org/officeDocument/2006/relationships/image" Target="../media/image3042.png"/><Relationship Id="rId394" Type="http://schemas.openxmlformats.org/officeDocument/2006/relationships/customXml" Target="../ink/ink3195.xml"/><Relationship Id="rId408" Type="http://schemas.openxmlformats.org/officeDocument/2006/relationships/customXml" Target="../ink/ink3202.xml"/><Relationship Id="rId1" Type="http://schemas.openxmlformats.org/officeDocument/2006/relationships/slideLayout" Target="../slideLayouts/slideLayout7.xml"/><Relationship Id="rId212" Type="http://schemas.openxmlformats.org/officeDocument/2006/relationships/image" Target="../media/image2964.png"/><Relationship Id="rId233" Type="http://schemas.openxmlformats.org/officeDocument/2006/relationships/customXml" Target="../ink/ink3112.xml"/><Relationship Id="rId254" Type="http://schemas.openxmlformats.org/officeDocument/2006/relationships/image" Target="../media/image2985.png"/><Relationship Id="rId28" Type="http://schemas.openxmlformats.org/officeDocument/2006/relationships/customXml" Target="../ink/ink3009.xml"/><Relationship Id="rId49" Type="http://schemas.openxmlformats.org/officeDocument/2006/relationships/image" Target="../media/image2884.png"/><Relationship Id="rId114" Type="http://schemas.openxmlformats.org/officeDocument/2006/relationships/customXml" Target="../ink/ink3052.xml"/><Relationship Id="rId275" Type="http://schemas.openxmlformats.org/officeDocument/2006/relationships/customXml" Target="../ink/ink3134.xml"/><Relationship Id="rId296" Type="http://schemas.openxmlformats.org/officeDocument/2006/relationships/customXml" Target="../ink/ink3145.xml"/><Relationship Id="rId300" Type="http://schemas.openxmlformats.org/officeDocument/2006/relationships/customXml" Target="../ink/ink3147.xml"/><Relationship Id="rId60" Type="http://schemas.openxmlformats.org/officeDocument/2006/relationships/customXml" Target="../ink/ink3025.xml"/><Relationship Id="rId81" Type="http://schemas.openxmlformats.org/officeDocument/2006/relationships/image" Target="../media/image2899.png"/><Relationship Id="rId135" Type="http://schemas.openxmlformats.org/officeDocument/2006/relationships/image" Target="../media/image2926.png"/><Relationship Id="rId156" Type="http://schemas.openxmlformats.org/officeDocument/2006/relationships/image" Target="../media/image2936.png"/><Relationship Id="rId177" Type="http://schemas.openxmlformats.org/officeDocument/2006/relationships/customXml" Target="../ink/ink3084.xml"/><Relationship Id="rId198" Type="http://schemas.openxmlformats.org/officeDocument/2006/relationships/image" Target="../media/image2957.png"/><Relationship Id="rId321" Type="http://schemas.openxmlformats.org/officeDocument/2006/relationships/customXml" Target="../ink/ink3158.xml"/><Relationship Id="rId342" Type="http://schemas.openxmlformats.org/officeDocument/2006/relationships/customXml" Target="../ink/ink3169.xml"/><Relationship Id="rId363" Type="http://schemas.openxmlformats.org/officeDocument/2006/relationships/image" Target="../media/image3037.png"/><Relationship Id="rId384" Type="http://schemas.openxmlformats.org/officeDocument/2006/relationships/customXml" Target="../ink/ink3190.xml"/><Relationship Id="rId202" Type="http://schemas.openxmlformats.org/officeDocument/2006/relationships/image" Target="../media/image2959.png"/><Relationship Id="rId223" Type="http://schemas.openxmlformats.org/officeDocument/2006/relationships/customXml" Target="../ink/ink3107.xml"/><Relationship Id="rId244" Type="http://schemas.openxmlformats.org/officeDocument/2006/relationships/image" Target="../media/image2980.png"/><Relationship Id="rId18" Type="http://schemas.openxmlformats.org/officeDocument/2006/relationships/customXml" Target="../ink/ink3004.xml"/><Relationship Id="rId39" Type="http://schemas.openxmlformats.org/officeDocument/2006/relationships/image" Target="../media/image2879.png"/><Relationship Id="rId265" Type="http://schemas.openxmlformats.org/officeDocument/2006/relationships/image" Target="../media/image2990.png"/><Relationship Id="rId286" Type="http://schemas.openxmlformats.org/officeDocument/2006/relationships/customXml" Target="../ink/ink3140.xml"/><Relationship Id="rId50" Type="http://schemas.openxmlformats.org/officeDocument/2006/relationships/customXml" Target="../ink/ink3020.xml"/><Relationship Id="rId104" Type="http://schemas.openxmlformats.org/officeDocument/2006/relationships/customXml" Target="../ink/ink3047.xml"/><Relationship Id="rId125" Type="http://schemas.openxmlformats.org/officeDocument/2006/relationships/image" Target="../media/image2921.png"/><Relationship Id="rId146" Type="http://schemas.openxmlformats.org/officeDocument/2006/relationships/customXml" Target="../ink/ink3068.xml"/><Relationship Id="rId167" Type="http://schemas.openxmlformats.org/officeDocument/2006/relationships/customXml" Target="../ink/ink3079.xml"/><Relationship Id="rId188" Type="http://schemas.openxmlformats.org/officeDocument/2006/relationships/image" Target="../media/image2952.png"/><Relationship Id="rId311" Type="http://schemas.openxmlformats.org/officeDocument/2006/relationships/image" Target="../media/image3012.png"/><Relationship Id="rId332" Type="http://schemas.openxmlformats.org/officeDocument/2006/relationships/customXml" Target="../ink/ink3164.xml"/><Relationship Id="rId353" Type="http://schemas.openxmlformats.org/officeDocument/2006/relationships/image" Target="../media/image3032.png"/><Relationship Id="rId374" Type="http://schemas.openxmlformats.org/officeDocument/2006/relationships/customXml" Target="../ink/ink3185.xml"/><Relationship Id="rId395" Type="http://schemas.openxmlformats.org/officeDocument/2006/relationships/image" Target="../media/image3053.png"/><Relationship Id="rId409" Type="http://schemas.openxmlformats.org/officeDocument/2006/relationships/image" Target="../media/image3060.png"/><Relationship Id="rId71" Type="http://schemas.openxmlformats.org/officeDocument/2006/relationships/image" Target="../media/image2894.png"/><Relationship Id="rId92" Type="http://schemas.openxmlformats.org/officeDocument/2006/relationships/customXml" Target="../ink/ink3041.xml"/><Relationship Id="rId213" Type="http://schemas.openxmlformats.org/officeDocument/2006/relationships/customXml" Target="../ink/ink3102.xml"/><Relationship Id="rId234" Type="http://schemas.openxmlformats.org/officeDocument/2006/relationships/image" Target="../media/image2975.png"/><Relationship Id="rId2" Type="http://schemas.openxmlformats.org/officeDocument/2006/relationships/notesSlide" Target="../notesSlides/notesSlide11.xml"/><Relationship Id="rId29" Type="http://schemas.openxmlformats.org/officeDocument/2006/relationships/image" Target="../media/image2874.png"/><Relationship Id="rId255" Type="http://schemas.openxmlformats.org/officeDocument/2006/relationships/customXml" Target="../ink/ink3123.xml"/><Relationship Id="rId276" Type="http://schemas.openxmlformats.org/officeDocument/2006/relationships/image" Target="../media/image2995.png"/><Relationship Id="rId297" Type="http://schemas.openxmlformats.org/officeDocument/2006/relationships/image" Target="../media/image3005.png"/><Relationship Id="rId40" Type="http://schemas.openxmlformats.org/officeDocument/2006/relationships/customXml" Target="../ink/ink3015.xml"/><Relationship Id="rId115" Type="http://schemas.openxmlformats.org/officeDocument/2006/relationships/image" Target="../media/image2916.png"/><Relationship Id="rId136" Type="http://schemas.openxmlformats.org/officeDocument/2006/relationships/customXml" Target="../ink/ink3063.xml"/><Relationship Id="rId157" Type="http://schemas.openxmlformats.org/officeDocument/2006/relationships/customXml" Target="../ink/ink3074.xml"/><Relationship Id="rId178" Type="http://schemas.openxmlformats.org/officeDocument/2006/relationships/image" Target="../media/image2947.png"/><Relationship Id="rId301" Type="http://schemas.openxmlformats.org/officeDocument/2006/relationships/image" Target="../media/image3007.png"/><Relationship Id="rId322" Type="http://schemas.openxmlformats.org/officeDocument/2006/relationships/customXml" Target="../ink/ink3159.xml"/><Relationship Id="rId343" Type="http://schemas.openxmlformats.org/officeDocument/2006/relationships/image" Target="../media/image3027.png"/><Relationship Id="rId364" Type="http://schemas.openxmlformats.org/officeDocument/2006/relationships/customXml" Target="../ink/ink3180.xml"/><Relationship Id="rId61" Type="http://schemas.openxmlformats.org/officeDocument/2006/relationships/image" Target="../media/image232.png"/><Relationship Id="rId82" Type="http://schemas.openxmlformats.org/officeDocument/2006/relationships/customXml" Target="../ink/ink3036.xml"/><Relationship Id="rId199" Type="http://schemas.openxmlformats.org/officeDocument/2006/relationships/customXml" Target="../ink/ink3095.xml"/><Relationship Id="rId203" Type="http://schemas.openxmlformats.org/officeDocument/2006/relationships/customXml" Target="../ink/ink3097.xml"/><Relationship Id="rId385" Type="http://schemas.openxmlformats.org/officeDocument/2006/relationships/image" Target="../media/image3048.png"/><Relationship Id="rId19" Type="http://schemas.openxmlformats.org/officeDocument/2006/relationships/image" Target="../media/image2869.png"/><Relationship Id="rId224" Type="http://schemas.openxmlformats.org/officeDocument/2006/relationships/image" Target="../media/image2970.png"/><Relationship Id="rId245" Type="http://schemas.openxmlformats.org/officeDocument/2006/relationships/customXml" Target="../ink/ink3118.xml"/><Relationship Id="rId266" Type="http://schemas.openxmlformats.org/officeDocument/2006/relationships/customXml" Target="../ink/ink3129.xml"/><Relationship Id="rId287" Type="http://schemas.openxmlformats.org/officeDocument/2006/relationships/image" Target="../media/image3000.png"/><Relationship Id="rId410" Type="http://schemas.openxmlformats.org/officeDocument/2006/relationships/customXml" Target="../ink/ink3203.xml"/><Relationship Id="rId30" Type="http://schemas.openxmlformats.org/officeDocument/2006/relationships/customXml" Target="../ink/ink3010.xml"/><Relationship Id="rId105" Type="http://schemas.openxmlformats.org/officeDocument/2006/relationships/image" Target="../media/image2911.png"/><Relationship Id="rId126" Type="http://schemas.openxmlformats.org/officeDocument/2006/relationships/customXml" Target="../ink/ink3058.xml"/><Relationship Id="rId147" Type="http://schemas.openxmlformats.org/officeDocument/2006/relationships/image" Target="../media/image2932.png"/><Relationship Id="rId168" Type="http://schemas.openxmlformats.org/officeDocument/2006/relationships/image" Target="../media/image2942.png"/><Relationship Id="rId312" Type="http://schemas.openxmlformats.org/officeDocument/2006/relationships/customXml" Target="../ink/ink3153.xml"/><Relationship Id="rId333" Type="http://schemas.openxmlformats.org/officeDocument/2006/relationships/image" Target="../media/image3022.png"/><Relationship Id="rId354" Type="http://schemas.openxmlformats.org/officeDocument/2006/relationships/customXml" Target="../ink/ink3175.xml"/><Relationship Id="rId51" Type="http://schemas.openxmlformats.org/officeDocument/2006/relationships/image" Target="../media/image2885.png"/><Relationship Id="rId72" Type="http://schemas.openxmlformats.org/officeDocument/2006/relationships/customXml" Target="../ink/ink3031.xml"/><Relationship Id="rId93" Type="http://schemas.openxmlformats.org/officeDocument/2006/relationships/image" Target="../media/image2905.png"/><Relationship Id="rId189" Type="http://schemas.openxmlformats.org/officeDocument/2006/relationships/customXml" Target="../ink/ink3090.xml"/><Relationship Id="rId375" Type="http://schemas.openxmlformats.org/officeDocument/2006/relationships/image" Target="../media/image3043.png"/><Relationship Id="rId396" Type="http://schemas.openxmlformats.org/officeDocument/2006/relationships/customXml" Target="../ink/ink3196.xml"/><Relationship Id="rId3" Type="http://schemas.openxmlformats.org/officeDocument/2006/relationships/image" Target="NULL"/><Relationship Id="rId214" Type="http://schemas.openxmlformats.org/officeDocument/2006/relationships/image" Target="../media/image2965.png"/><Relationship Id="rId235" Type="http://schemas.openxmlformats.org/officeDocument/2006/relationships/customXml" Target="../ink/ink3113.xml"/><Relationship Id="rId256" Type="http://schemas.openxmlformats.org/officeDocument/2006/relationships/image" Target="../media/image2986.png"/><Relationship Id="rId277" Type="http://schemas.openxmlformats.org/officeDocument/2006/relationships/customXml" Target="../ink/ink3135.xml"/><Relationship Id="rId298" Type="http://schemas.openxmlformats.org/officeDocument/2006/relationships/customXml" Target="../ink/ink3146.xml"/><Relationship Id="rId400" Type="http://schemas.openxmlformats.org/officeDocument/2006/relationships/customXml" Target="../ink/ink3198.xml"/><Relationship Id="rId116" Type="http://schemas.openxmlformats.org/officeDocument/2006/relationships/customXml" Target="../ink/ink3053.xml"/><Relationship Id="rId137" Type="http://schemas.openxmlformats.org/officeDocument/2006/relationships/image" Target="../media/image2927.png"/><Relationship Id="rId158" Type="http://schemas.openxmlformats.org/officeDocument/2006/relationships/image" Target="../media/image2937.png"/><Relationship Id="rId302" Type="http://schemas.openxmlformats.org/officeDocument/2006/relationships/customXml" Target="../ink/ink3148.xml"/><Relationship Id="rId323" Type="http://schemas.openxmlformats.org/officeDocument/2006/relationships/image" Target="../media/image3017.png"/><Relationship Id="rId344" Type="http://schemas.openxmlformats.org/officeDocument/2006/relationships/customXml" Target="../ink/ink3170.xml"/><Relationship Id="rId20" Type="http://schemas.openxmlformats.org/officeDocument/2006/relationships/customXml" Target="../ink/ink3005.xml"/><Relationship Id="rId41" Type="http://schemas.openxmlformats.org/officeDocument/2006/relationships/image" Target="../media/image2880.png"/><Relationship Id="rId62" Type="http://schemas.openxmlformats.org/officeDocument/2006/relationships/customXml" Target="../ink/ink3026.xml"/><Relationship Id="rId83" Type="http://schemas.openxmlformats.org/officeDocument/2006/relationships/image" Target="../media/image2900.png"/><Relationship Id="rId179" Type="http://schemas.openxmlformats.org/officeDocument/2006/relationships/customXml" Target="../ink/ink3085.xml"/><Relationship Id="rId365" Type="http://schemas.openxmlformats.org/officeDocument/2006/relationships/image" Target="../media/image3038.png"/><Relationship Id="rId386" Type="http://schemas.openxmlformats.org/officeDocument/2006/relationships/customXml" Target="../ink/ink3191.xml"/><Relationship Id="rId190" Type="http://schemas.openxmlformats.org/officeDocument/2006/relationships/image" Target="../media/image2953.png"/><Relationship Id="rId204" Type="http://schemas.openxmlformats.org/officeDocument/2006/relationships/image" Target="../media/image2960.png"/><Relationship Id="rId225" Type="http://schemas.openxmlformats.org/officeDocument/2006/relationships/customXml" Target="../ink/ink3108.xml"/><Relationship Id="rId246" Type="http://schemas.openxmlformats.org/officeDocument/2006/relationships/image" Target="../media/image2981.png"/><Relationship Id="rId267" Type="http://schemas.openxmlformats.org/officeDocument/2006/relationships/image" Target="../media/image2991.png"/><Relationship Id="rId288" Type="http://schemas.openxmlformats.org/officeDocument/2006/relationships/customXml" Target="../ink/ink3141.xml"/><Relationship Id="rId411" Type="http://schemas.openxmlformats.org/officeDocument/2006/relationships/image" Target="../media/image3061.png"/><Relationship Id="rId106" Type="http://schemas.openxmlformats.org/officeDocument/2006/relationships/customXml" Target="../ink/ink3048.xml"/><Relationship Id="rId127" Type="http://schemas.openxmlformats.org/officeDocument/2006/relationships/image" Target="../media/image2922.png"/><Relationship Id="rId313" Type="http://schemas.openxmlformats.org/officeDocument/2006/relationships/image" Target="../media/image3013.png"/><Relationship Id="rId10" Type="http://schemas.openxmlformats.org/officeDocument/2006/relationships/customXml" Target="../ink/ink3000.xml"/><Relationship Id="rId31" Type="http://schemas.openxmlformats.org/officeDocument/2006/relationships/image" Target="../media/image2875.png"/><Relationship Id="rId52" Type="http://schemas.openxmlformats.org/officeDocument/2006/relationships/customXml" Target="../ink/ink3021.xml"/><Relationship Id="rId73" Type="http://schemas.openxmlformats.org/officeDocument/2006/relationships/image" Target="../media/image2895.png"/><Relationship Id="rId94" Type="http://schemas.openxmlformats.org/officeDocument/2006/relationships/customXml" Target="../ink/ink3042.xml"/><Relationship Id="rId148" Type="http://schemas.openxmlformats.org/officeDocument/2006/relationships/customXml" Target="../ink/ink3069.xml"/><Relationship Id="rId169" Type="http://schemas.openxmlformats.org/officeDocument/2006/relationships/customXml" Target="../ink/ink3080.xml"/><Relationship Id="rId334" Type="http://schemas.openxmlformats.org/officeDocument/2006/relationships/customXml" Target="../ink/ink3165.xml"/><Relationship Id="rId355" Type="http://schemas.openxmlformats.org/officeDocument/2006/relationships/image" Target="../media/image3033.png"/><Relationship Id="rId376" Type="http://schemas.openxmlformats.org/officeDocument/2006/relationships/customXml" Target="../ink/ink3186.xml"/><Relationship Id="rId397" Type="http://schemas.openxmlformats.org/officeDocument/2006/relationships/image" Target="../media/image3054.png"/><Relationship Id="rId4" Type="http://schemas.openxmlformats.org/officeDocument/2006/relationships/customXml" Target="../ink/ink2997.xml"/><Relationship Id="rId180" Type="http://schemas.openxmlformats.org/officeDocument/2006/relationships/image" Target="../media/image2948.png"/><Relationship Id="rId215" Type="http://schemas.openxmlformats.org/officeDocument/2006/relationships/customXml" Target="../ink/ink3103.xml"/><Relationship Id="rId236" Type="http://schemas.openxmlformats.org/officeDocument/2006/relationships/image" Target="../media/image2976.png"/><Relationship Id="rId257" Type="http://schemas.openxmlformats.org/officeDocument/2006/relationships/customXml" Target="../ink/ink3124.xml"/><Relationship Id="rId278" Type="http://schemas.openxmlformats.org/officeDocument/2006/relationships/image" Target="../media/image2996.png"/><Relationship Id="rId401" Type="http://schemas.openxmlformats.org/officeDocument/2006/relationships/image" Target="../media/image3056.png"/><Relationship Id="rId303" Type="http://schemas.openxmlformats.org/officeDocument/2006/relationships/image" Target="../media/image3008.png"/><Relationship Id="rId42" Type="http://schemas.openxmlformats.org/officeDocument/2006/relationships/customXml" Target="../ink/ink3016.xml"/><Relationship Id="rId84" Type="http://schemas.openxmlformats.org/officeDocument/2006/relationships/customXml" Target="../ink/ink3037.xml"/><Relationship Id="rId138" Type="http://schemas.openxmlformats.org/officeDocument/2006/relationships/customXml" Target="../ink/ink3064.xml"/><Relationship Id="rId345" Type="http://schemas.openxmlformats.org/officeDocument/2006/relationships/image" Target="../media/image3028.png"/><Relationship Id="rId387" Type="http://schemas.openxmlformats.org/officeDocument/2006/relationships/image" Target="../media/image3049.png"/><Relationship Id="rId191" Type="http://schemas.openxmlformats.org/officeDocument/2006/relationships/customXml" Target="../ink/ink3091.xml"/><Relationship Id="rId205" Type="http://schemas.openxmlformats.org/officeDocument/2006/relationships/customXml" Target="../ink/ink3098.xml"/><Relationship Id="rId247" Type="http://schemas.openxmlformats.org/officeDocument/2006/relationships/customXml" Target="../ink/ink3119.xml"/><Relationship Id="rId412" Type="http://schemas.openxmlformats.org/officeDocument/2006/relationships/customXml" Target="../ink/ink3204.xml"/><Relationship Id="rId107" Type="http://schemas.openxmlformats.org/officeDocument/2006/relationships/image" Target="../media/image2912.png"/><Relationship Id="rId289" Type="http://schemas.openxmlformats.org/officeDocument/2006/relationships/image" Target="../media/image3001.png"/><Relationship Id="rId11" Type="http://schemas.openxmlformats.org/officeDocument/2006/relationships/image" Target="../media/image2865.png"/><Relationship Id="rId53" Type="http://schemas.openxmlformats.org/officeDocument/2006/relationships/image" Target="../media/image2886.png"/><Relationship Id="rId149" Type="http://schemas.openxmlformats.org/officeDocument/2006/relationships/image" Target="../media/image2933.png"/><Relationship Id="rId314" Type="http://schemas.openxmlformats.org/officeDocument/2006/relationships/customXml" Target="../ink/ink3154.xml"/><Relationship Id="rId356" Type="http://schemas.openxmlformats.org/officeDocument/2006/relationships/customXml" Target="../ink/ink3176.xml"/><Relationship Id="rId398" Type="http://schemas.openxmlformats.org/officeDocument/2006/relationships/customXml" Target="../ink/ink3197.xml"/><Relationship Id="rId95" Type="http://schemas.openxmlformats.org/officeDocument/2006/relationships/image" Target="../media/image2906.png"/><Relationship Id="rId160" Type="http://schemas.openxmlformats.org/officeDocument/2006/relationships/image" Target="../media/image2938.png"/><Relationship Id="rId216" Type="http://schemas.openxmlformats.org/officeDocument/2006/relationships/image" Target="../media/image2966.png"/><Relationship Id="rId258" Type="http://schemas.openxmlformats.org/officeDocument/2006/relationships/image" Target="../media/image2987.png"/><Relationship Id="rId22" Type="http://schemas.openxmlformats.org/officeDocument/2006/relationships/customXml" Target="../ink/ink3006.xml"/><Relationship Id="rId64" Type="http://schemas.openxmlformats.org/officeDocument/2006/relationships/customXml" Target="../ink/ink3027.xml"/><Relationship Id="rId118" Type="http://schemas.openxmlformats.org/officeDocument/2006/relationships/customXml" Target="../ink/ink3054.xml"/><Relationship Id="rId325" Type="http://schemas.openxmlformats.org/officeDocument/2006/relationships/image" Target="../media/image3018.png"/><Relationship Id="rId367" Type="http://schemas.openxmlformats.org/officeDocument/2006/relationships/image" Target="../media/image3039.png"/><Relationship Id="rId171" Type="http://schemas.openxmlformats.org/officeDocument/2006/relationships/customXml" Target="../ink/ink3081.xml"/><Relationship Id="rId227" Type="http://schemas.openxmlformats.org/officeDocument/2006/relationships/customXml" Target="../ink/ink3109.xml"/><Relationship Id="rId269" Type="http://schemas.openxmlformats.org/officeDocument/2006/relationships/image" Target="../media/image2992.png"/><Relationship Id="rId33" Type="http://schemas.openxmlformats.org/officeDocument/2006/relationships/image" Target="../media/image2876.png"/><Relationship Id="rId129" Type="http://schemas.openxmlformats.org/officeDocument/2006/relationships/image" Target="../media/image2923.png"/><Relationship Id="rId280" Type="http://schemas.openxmlformats.org/officeDocument/2006/relationships/customXml" Target="../ink/ink3137.xml"/><Relationship Id="rId336" Type="http://schemas.openxmlformats.org/officeDocument/2006/relationships/customXml" Target="../ink/ink3166.xml"/><Relationship Id="rId75" Type="http://schemas.openxmlformats.org/officeDocument/2006/relationships/image" Target="../media/image2896.png"/><Relationship Id="rId140" Type="http://schemas.openxmlformats.org/officeDocument/2006/relationships/customXml" Target="../ink/ink3065.xml"/><Relationship Id="rId182" Type="http://schemas.openxmlformats.org/officeDocument/2006/relationships/image" Target="../media/image2949.png"/><Relationship Id="rId378" Type="http://schemas.openxmlformats.org/officeDocument/2006/relationships/customXml" Target="../ink/ink3187.xml"/><Relationship Id="rId403" Type="http://schemas.openxmlformats.org/officeDocument/2006/relationships/image" Target="../media/image3057.png"/><Relationship Id="rId6" Type="http://schemas.openxmlformats.org/officeDocument/2006/relationships/customXml" Target="../ink/ink2998.xml"/><Relationship Id="rId238" Type="http://schemas.openxmlformats.org/officeDocument/2006/relationships/image" Target="../media/image2977.png"/><Relationship Id="rId291" Type="http://schemas.openxmlformats.org/officeDocument/2006/relationships/image" Target="../media/image3002.png"/><Relationship Id="rId305" Type="http://schemas.openxmlformats.org/officeDocument/2006/relationships/image" Target="../media/image3009.png"/><Relationship Id="rId347" Type="http://schemas.openxmlformats.org/officeDocument/2006/relationships/image" Target="../media/image3029.png"/><Relationship Id="rId44" Type="http://schemas.openxmlformats.org/officeDocument/2006/relationships/customXml" Target="../ink/ink3017.xml"/><Relationship Id="rId86" Type="http://schemas.openxmlformats.org/officeDocument/2006/relationships/customXml" Target="../ink/ink3038.xml"/><Relationship Id="rId151" Type="http://schemas.openxmlformats.org/officeDocument/2006/relationships/customXml" Target="../ink/ink3071.xml"/><Relationship Id="rId389" Type="http://schemas.openxmlformats.org/officeDocument/2006/relationships/image" Target="../media/image3050.png"/><Relationship Id="rId193" Type="http://schemas.openxmlformats.org/officeDocument/2006/relationships/customXml" Target="../ink/ink3092.xml"/><Relationship Id="rId207" Type="http://schemas.openxmlformats.org/officeDocument/2006/relationships/customXml" Target="../ink/ink3099.xml"/><Relationship Id="rId249" Type="http://schemas.openxmlformats.org/officeDocument/2006/relationships/customXml" Target="../ink/ink3120.xml"/><Relationship Id="rId13" Type="http://schemas.openxmlformats.org/officeDocument/2006/relationships/image" Target="../media/image2866.png"/><Relationship Id="rId109" Type="http://schemas.openxmlformats.org/officeDocument/2006/relationships/image" Target="../media/image2913.png"/><Relationship Id="rId260" Type="http://schemas.openxmlformats.org/officeDocument/2006/relationships/image" Target="../media/image2988.png"/><Relationship Id="rId316" Type="http://schemas.openxmlformats.org/officeDocument/2006/relationships/customXml" Target="../ink/ink3155.xml"/><Relationship Id="rId55" Type="http://schemas.openxmlformats.org/officeDocument/2006/relationships/image" Target="../media/image2887.png"/><Relationship Id="rId97" Type="http://schemas.openxmlformats.org/officeDocument/2006/relationships/image" Target="../media/image2907.png"/><Relationship Id="rId120" Type="http://schemas.openxmlformats.org/officeDocument/2006/relationships/customXml" Target="../ink/ink3055.xml"/><Relationship Id="rId358" Type="http://schemas.openxmlformats.org/officeDocument/2006/relationships/customXml" Target="../ink/ink3177.xml"/><Relationship Id="rId162" Type="http://schemas.openxmlformats.org/officeDocument/2006/relationships/image" Target="../media/image2939.png"/><Relationship Id="rId218" Type="http://schemas.openxmlformats.org/officeDocument/2006/relationships/image" Target="../media/image2967.png"/><Relationship Id="rId271" Type="http://schemas.openxmlformats.org/officeDocument/2006/relationships/image" Target="../media/image2993.png"/><Relationship Id="rId24" Type="http://schemas.openxmlformats.org/officeDocument/2006/relationships/customXml" Target="../ink/ink3007.xml"/><Relationship Id="rId66" Type="http://schemas.openxmlformats.org/officeDocument/2006/relationships/customXml" Target="../ink/ink3028.xml"/><Relationship Id="rId131" Type="http://schemas.openxmlformats.org/officeDocument/2006/relationships/image" Target="../media/image2924.png"/><Relationship Id="rId327" Type="http://schemas.openxmlformats.org/officeDocument/2006/relationships/image" Target="../media/image3019.png"/><Relationship Id="rId369" Type="http://schemas.openxmlformats.org/officeDocument/2006/relationships/image" Target="../media/image3040.png"/><Relationship Id="rId173" Type="http://schemas.openxmlformats.org/officeDocument/2006/relationships/customXml" Target="../ink/ink3082.xml"/><Relationship Id="rId229" Type="http://schemas.openxmlformats.org/officeDocument/2006/relationships/customXml" Target="../ink/ink3110.xml"/><Relationship Id="rId380" Type="http://schemas.openxmlformats.org/officeDocument/2006/relationships/customXml" Target="../ink/ink3188.xml"/><Relationship Id="rId240" Type="http://schemas.openxmlformats.org/officeDocument/2006/relationships/image" Target="../media/image2978.png"/><Relationship Id="rId35" Type="http://schemas.openxmlformats.org/officeDocument/2006/relationships/image" Target="../media/image2877.png"/><Relationship Id="rId77" Type="http://schemas.openxmlformats.org/officeDocument/2006/relationships/image" Target="../media/image2897.png"/><Relationship Id="rId100" Type="http://schemas.openxmlformats.org/officeDocument/2006/relationships/customXml" Target="../ink/ink3045.xml"/><Relationship Id="rId282" Type="http://schemas.openxmlformats.org/officeDocument/2006/relationships/customXml" Target="../ink/ink3138.xml"/><Relationship Id="rId338" Type="http://schemas.openxmlformats.org/officeDocument/2006/relationships/customXml" Target="../ink/ink3167.xml"/><Relationship Id="rId8" Type="http://schemas.openxmlformats.org/officeDocument/2006/relationships/customXml" Target="../ink/ink2999.xml"/><Relationship Id="rId142" Type="http://schemas.openxmlformats.org/officeDocument/2006/relationships/customXml" Target="../ink/ink3066.xml"/><Relationship Id="rId184" Type="http://schemas.openxmlformats.org/officeDocument/2006/relationships/image" Target="../media/image2950.png"/><Relationship Id="rId391" Type="http://schemas.openxmlformats.org/officeDocument/2006/relationships/image" Target="../media/image3051.png"/><Relationship Id="rId405" Type="http://schemas.openxmlformats.org/officeDocument/2006/relationships/image" Target="../media/image3058.png"/><Relationship Id="rId251" Type="http://schemas.openxmlformats.org/officeDocument/2006/relationships/customXml" Target="../ink/ink3121.xml"/><Relationship Id="rId46" Type="http://schemas.openxmlformats.org/officeDocument/2006/relationships/customXml" Target="../ink/ink3018.xml"/><Relationship Id="rId293" Type="http://schemas.openxmlformats.org/officeDocument/2006/relationships/image" Target="../media/image3003.png"/><Relationship Id="rId307" Type="http://schemas.openxmlformats.org/officeDocument/2006/relationships/image" Target="../media/image3010.png"/><Relationship Id="rId349" Type="http://schemas.openxmlformats.org/officeDocument/2006/relationships/image" Target="../media/image3030.png"/><Relationship Id="rId88" Type="http://schemas.openxmlformats.org/officeDocument/2006/relationships/customXml" Target="../ink/ink3039.xml"/><Relationship Id="rId111" Type="http://schemas.openxmlformats.org/officeDocument/2006/relationships/image" Target="../media/image2914.png"/><Relationship Id="rId153" Type="http://schemas.openxmlformats.org/officeDocument/2006/relationships/customXml" Target="../ink/ink3072.xml"/><Relationship Id="rId195" Type="http://schemas.openxmlformats.org/officeDocument/2006/relationships/customXml" Target="../ink/ink3093.xml"/><Relationship Id="rId209" Type="http://schemas.openxmlformats.org/officeDocument/2006/relationships/customXml" Target="../ink/ink3100.xml"/><Relationship Id="rId360" Type="http://schemas.openxmlformats.org/officeDocument/2006/relationships/customXml" Target="../ink/ink3178.xml"/><Relationship Id="rId220" Type="http://schemas.openxmlformats.org/officeDocument/2006/relationships/image" Target="../media/image2968.png"/><Relationship Id="rId15" Type="http://schemas.openxmlformats.org/officeDocument/2006/relationships/image" Target="../media/image2867.png"/><Relationship Id="rId57" Type="http://schemas.openxmlformats.org/officeDocument/2006/relationships/image" Target="../media/image2888.png"/><Relationship Id="rId262" Type="http://schemas.openxmlformats.org/officeDocument/2006/relationships/customXml" Target="../ink/ink3127.xml"/><Relationship Id="rId318" Type="http://schemas.openxmlformats.org/officeDocument/2006/relationships/image" Target="../media/image3015.png"/><Relationship Id="rId99" Type="http://schemas.openxmlformats.org/officeDocument/2006/relationships/image" Target="../media/image2908.png"/><Relationship Id="rId122" Type="http://schemas.openxmlformats.org/officeDocument/2006/relationships/customXml" Target="../ink/ink3056.xml"/><Relationship Id="rId164" Type="http://schemas.openxmlformats.org/officeDocument/2006/relationships/image" Target="../media/image2940.png"/><Relationship Id="rId371" Type="http://schemas.openxmlformats.org/officeDocument/2006/relationships/image" Target="../media/image3041.png"/><Relationship Id="rId26" Type="http://schemas.openxmlformats.org/officeDocument/2006/relationships/customXml" Target="../ink/ink3008.xml"/><Relationship Id="rId231" Type="http://schemas.openxmlformats.org/officeDocument/2006/relationships/customXml" Target="../ink/ink3111.xml"/><Relationship Id="rId273" Type="http://schemas.openxmlformats.org/officeDocument/2006/relationships/image" Target="../media/image2994.png"/><Relationship Id="rId329" Type="http://schemas.openxmlformats.org/officeDocument/2006/relationships/image" Target="../media/image3020.png"/><Relationship Id="rId68" Type="http://schemas.openxmlformats.org/officeDocument/2006/relationships/customXml" Target="../ink/ink3029.xml"/><Relationship Id="rId133" Type="http://schemas.openxmlformats.org/officeDocument/2006/relationships/image" Target="../media/image2925.png"/><Relationship Id="rId175" Type="http://schemas.openxmlformats.org/officeDocument/2006/relationships/customXml" Target="../ink/ink3083.xml"/><Relationship Id="rId340" Type="http://schemas.openxmlformats.org/officeDocument/2006/relationships/customXml" Target="../ink/ink3168.xml"/><Relationship Id="rId200" Type="http://schemas.openxmlformats.org/officeDocument/2006/relationships/image" Target="../media/image2958.png"/><Relationship Id="rId382" Type="http://schemas.openxmlformats.org/officeDocument/2006/relationships/customXml" Target="../ink/ink3189.xml"/><Relationship Id="rId242" Type="http://schemas.openxmlformats.org/officeDocument/2006/relationships/image" Target="../media/image2979.png"/><Relationship Id="rId284" Type="http://schemas.openxmlformats.org/officeDocument/2006/relationships/customXml" Target="../ink/ink3139.xml"/><Relationship Id="rId37" Type="http://schemas.openxmlformats.org/officeDocument/2006/relationships/image" Target="../media/image2878.png"/><Relationship Id="rId79" Type="http://schemas.openxmlformats.org/officeDocument/2006/relationships/image" Target="../media/image2898.png"/><Relationship Id="rId102" Type="http://schemas.openxmlformats.org/officeDocument/2006/relationships/customXml" Target="../ink/ink3046.xml"/><Relationship Id="rId144" Type="http://schemas.openxmlformats.org/officeDocument/2006/relationships/customXml" Target="../ink/ink3067.xml"/><Relationship Id="rId90" Type="http://schemas.openxmlformats.org/officeDocument/2006/relationships/customXml" Target="../ink/ink3040.xml"/><Relationship Id="rId186" Type="http://schemas.openxmlformats.org/officeDocument/2006/relationships/image" Target="../media/image2951.png"/><Relationship Id="rId351" Type="http://schemas.openxmlformats.org/officeDocument/2006/relationships/image" Target="../media/image3031.png"/><Relationship Id="rId393" Type="http://schemas.openxmlformats.org/officeDocument/2006/relationships/image" Target="../media/image3052.png"/><Relationship Id="rId407" Type="http://schemas.openxmlformats.org/officeDocument/2006/relationships/image" Target="../media/image3059.png"/><Relationship Id="rId211" Type="http://schemas.openxmlformats.org/officeDocument/2006/relationships/customXml" Target="../ink/ink3101.xml"/><Relationship Id="rId253" Type="http://schemas.openxmlformats.org/officeDocument/2006/relationships/customXml" Target="../ink/ink3122.xml"/><Relationship Id="rId295" Type="http://schemas.openxmlformats.org/officeDocument/2006/relationships/image" Target="../media/image3004.png"/><Relationship Id="rId309" Type="http://schemas.openxmlformats.org/officeDocument/2006/relationships/image" Target="../media/image3011.png"/><Relationship Id="rId48" Type="http://schemas.openxmlformats.org/officeDocument/2006/relationships/customXml" Target="../ink/ink3019.xml"/><Relationship Id="rId113" Type="http://schemas.openxmlformats.org/officeDocument/2006/relationships/image" Target="../media/image2915.png"/><Relationship Id="rId320" Type="http://schemas.openxmlformats.org/officeDocument/2006/relationships/image" Target="../media/image3016.png"/></Relationships>
</file>

<file path=ppt/slides/_rels/slide22.xml.rels><?xml version="1.0" encoding="UTF-8" standalone="yes"?>
<Relationships xmlns="http://schemas.openxmlformats.org/package/2006/relationships"><Relationship Id="rId117" Type="http://schemas.openxmlformats.org/officeDocument/2006/relationships/image" Target="../media/image3108.png"/><Relationship Id="rId21" Type="http://schemas.openxmlformats.org/officeDocument/2006/relationships/image" Target="../media/image30600.png"/><Relationship Id="rId42" Type="http://schemas.openxmlformats.org/officeDocument/2006/relationships/customXml" Target="../ink/ink3221.xml"/><Relationship Id="rId63" Type="http://schemas.openxmlformats.org/officeDocument/2006/relationships/image" Target="../media/image3081.png"/><Relationship Id="rId84" Type="http://schemas.openxmlformats.org/officeDocument/2006/relationships/customXml" Target="../ink/ink3242.xml"/><Relationship Id="rId138" Type="http://schemas.openxmlformats.org/officeDocument/2006/relationships/customXml" Target="../ink/ink3269.xml"/><Relationship Id="rId159" Type="http://schemas.openxmlformats.org/officeDocument/2006/relationships/image" Target="../media/image3128.png"/><Relationship Id="rId107" Type="http://schemas.openxmlformats.org/officeDocument/2006/relationships/image" Target="../media/image3103.png"/><Relationship Id="rId11" Type="http://schemas.openxmlformats.org/officeDocument/2006/relationships/image" Target="../media/image30550.png"/><Relationship Id="rId32" Type="http://schemas.openxmlformats.org/officeDocument/2006/relationships/customXml" Target="../ink/ink3216.xml"/><Relationship Id="rId53" Type="http://schemas.openxmlformats.org/officeDocument/2006/relationships/image" Target="../media/image3076.png"/><Relationship Id="rId74" Type="http://schemas.openxmlformats.org/officeDocument/2006/relationships/customXml" Target="../ink/ink3237.xml"/><Relationship Id="rId128" Type="http://schemas.openxmlformats.org/officeDocument/2006/relationships/customXml" Target="../ink/ink3264.xml"/><Relationship Id="rId149" Type="http://schemas.openxmlformats.org/officeDocument/2006/relationships/image" Target="../media/image232.png"/><Relationship Id="rId95" Type="http://schemas.openxmlformats.org/officeDocument/2006/relationships/image" Target="../media/image3097.png"/><Relationship Id="rId160" Type="http://schemas.openxmlformats.org/officeDocument/2006/relationships/customXml" Target="../ink/ink3280.xml"/><Relationship Id="rId22" Type="http://schemas.openxmlformats.org/officeDocument/2006/relationships/customXml" Target="../ink/ink3211.xml"/><Relationship Id="rId43" Type="http://schemas.openxmlformats.org/officeDocument/2006/relationships/image" Target="../media/image3071.png"/><Relationship Id="rId64" Type="http://schemas.openxmlformats.org/officeDocument/2006/relationships/customXml" Target="../ink/ink3232.xml"/><Relationship Id="rId118" Type="http://schemas.openxmlformats.org/officeDocument/2006/relationships/customXml" Target="../ink/ink3259.xml"/><Relationship Id="rId139" Type="http://schemas.openxmlformats.org/officeDocument/2006/relationships/image" Target="../media/image3119.png"/><Relationship Id="rId80" Type="http://schemas.openxmlformats.org/officeDocument/2006/relationships/customXml" Target="../ink/ink3240.xml"/><Relationship Id="rId85" Type="http://schemas.openxmlformats.org/officeDocument/2006/relationships/image" Target="../media/image3092.png"/><Relationship Id="rId150" Type="http://schemas.openxmlformats.org/officeDocument/2006/relationships/customXml" Target="../ink/ink3275.xml"/><Relationship Id="rId155" Type="http://schemas.openxmlformats.org/officeDocument/2006/relationships/image" Target="../media/image3126.png"/><Relationship Id="rId12" Type="http://schemas.openxmlformats.org/officeDocument/2006/relationships/customXml" Target="../ink/ink3206.xml"/><Relationship Id="rId17" Type="http://schemas.openxmlformats.org/officeDocument/2006/relationships/image" Target="../media/image30580.png"/><Relationship Id="rId33" Type="http://schemas.openxmlformats.org/officeDocument/2006/relationships/image" Target="../media/image3066.png"/><Relationship Id="rId38" Type="http://schemas.openxmlformats.org/officeDocument/2006/relationships/customXml" Target="../ink/ink3219.xml"/><Relationship Id="rId59" Type="http://schemas.openxmlformats.org/officeDocument/2006/relationships/image" Target="../media/image3079.png"/><Relationship Id="rId103" Type="http://schemas.openxmlformats.org/officeDocument/2006/relationships/image" Target="../media/image3101.png"/><Relationship Id="rId108" Type="http://schemas.openxmlformats.org/officeDocument/2006/relationships/customXml" Target="../ink/ink3254.xml"/><Relationship Id="rId124" Type="http://schemas.openxmlformats.org/officeDocument/2006/relationships/customXml" Target="../ink/ink3262.xml"/><Relationship Id="rId129" Type="http://schemas.openxmlformats.org/officeDocument/2006/relationships/image" Target="../media/image3114.png"/><Relationship Id="rId54" Type="http://schemas.openxmlformats.org/officeDocument/2006/relationships/customXml" Target="../ink/ink3227.xml"/><Relationship Id="rId70" Type="http://schemas.openxmlformats.org/officeDocument/2006/relationships/customXml" Target="../ink/ink3235.xml"/><Relationship Id="rId75" Type="http://schemas.openxmlformats.org/officeDocument/2006/relationships/image" Target="../media/image3087.png"/><Relationship Id="rId91" Type="http://schemas.openxmlformats.org/officeDocument/2006/relationships/image" Target="../media/image3095.png"/><Relationship Id="rId96" Type="http://schemas.openxmlformats.org/officeDocument/2006/relationships/customXml" Target="../ink/ink3248.xml"/><Relationship Id="rId140" Type="http://schemas.openxmlformats.org/officeDocument/2006/relationships/customXml" Target="../ink/ink3270.xml"/><Relationship Id="rId145" Type="http://schemas.openxmlformats.org/officeDocument/2006/relationships/image" Target="../media/image3122.png"/><Relationship Id="rId161" Type="http://schemas.openxmlformats.org/officeDocument/2006/relationships/image" Target="../media/image3129.png"/><Relationship Id="rId1" Type="http://schemas.openxmlformats.org/officeDocument/2006/relationships/slideLayout" Target="../slideLayouts/slideLayout7.xml"/><Relationship Id="rId23" Type="http://schemas.openxmlformats.org/officeDocument/2006/relationships/image" Target="../media/image30610.png"/><Relationship Id="rId28" Type="http://schemas.openxmlformats.org/officeDocument/2006/relationships/customXml" Target="../ink/ink3214.xml"/><Relationship Id="rId49" Type="http://schemas.openxmlformats.org/officeDocument/2006/relationships/image" Target="../media/image3074.png"/><Relationship Id="rId114" Type="http://schemas.openxmlformats.org/officeDocument/2006/relationships/customXml" Target="../ink/ink3257.xml"/><Relationship Id="rId119" Type="http://schemas.openxmlformats.org/officeDocument/2006/relationships/image" Target="../media/image3109.png"/><Relationship Id="rId44" Type="http://schemas.openxmlformats.org/officeDocument/2006/relationships/customXml" Target="../ink/ink3222.xml"/><Relationship Id="rId60" Type="http://schemas.openxmlformats.org/officeDocument/2006/relationships/customXml" Target="../ink/ink3230.xml"/><Relationship Id="rId65" Type="http://schemas.openxmlformats.org/officeDocument/2006/relationships/image" Target="../media/image3082.png"/><Relationship Id="rId81" Type="http://schemas.openxmlformats.org/officeDocument/2006/relationships/image" Target="../media/image3090.png"/><Relationship Id="rId86" Type="http://schemas.openxmlformats.org/officeDocument/2006/relationships/customXml" Target="../ink/ink3243.xml"/><Relationship Id="rId130" Type="http://schemas.openxmlformats.org/officeDocument/2006/relationships/customXml" Target="../ink/ink3265.xml"/><Relationship Id="rId135" Type="http://schemas.openxmlformats.org/officeDocument/2006/relationships/image" Target="../media/image3117.png"/><Relationship Id="rId151" Type="http://schemas.openxmlformats.org/officeDocument/2006/relationships/image" Target="../media/image3124.png"/><Relationship Id="rId156" Type="http://schemas.openxmlformats.org/officeDocument/2006/relationships/customXml" Target="../ink/ink3278.xml"/><Relationship Id="rId13" Type="http://schemas.openxmlformats.org/officeDocument/2006/relationships/image" Target="../media/image30560.png"/><Relationship Id="rId18" Type="http://schemas.openxmlformats.org/officeDocument/2006/relationships/customXml" Target="../ink/ink3209.xml"/><Relationship Id="rId39" Type="http://schemas.openxmlformats.org/officeDocument/2006/relationships/image" Target="../media/image3069.png"/><Relationship Id="rId109" Type="http://schemas.openxmlformats.org/officeDocument/2006/relationships/image" Target="../media/image3104.png"/><Relationship Id="rId34" Type="http://schemas.openxmlformats.org/officeDocument/2006/relationships/customXml" Target="../ink/ink3217.xml"/><Relationship Id="rId50" Type="http://schemas.openxmlformats.org/officeDocument/2006/relationships/customXml" Target="../ink/ink3225.xml"/><Relationship Id="rId55" Type="http://schemas.openxmlformats.org/officeDocument/2006/relationships/image" Target="../media/image3077.png"/><Relationship Id="rId76" Type="http://schemas.openxmlformats.org/officeDocument/2006/relationships/customXml" Target="../ink/ink3238.xml"/><Relationship Id="rId97" Type="http://schemas.openxmlformats.org/officeDocument/2006/relationships/image" Target="../media/image3098.png"/><Relationship Id="rId104" Type="http://schemas.openxmlformats.org/officeDocument/2006/relationships/customXml" Target="../ink/ink3252.xml"/><Relationship Id="rId120" Type="http://schemas.openxmlformats.org/officeDocument/2006/relationships/customXml" Target="../ink/ink3260.xml"/><Relationship Id="rId125" Type="http://schemas.openxmlformats.org/officeDocument/2006/relationships/image" Target="../media/image3112.png"/><Relationship Id="rId141" Type="http://schemas.openxmlformats.org/officeDocument/2006/relationships/image" Target="../media/image3120.png"/><Relationship Id="rId146" Type="http://schemas.openxmlformats.org/officeDocument/2006/relationships/customXml" Target="../ink/ink3273.xml"/><Relationship Id="rId71" Type="http://schemas.openxmlformats.org/officeDocument/2006/relationships/image" Target="../media/image3085.png"/><Relationship Id="rId92" Type="http://schemas.openxmlformats.org/officeDocument/2006/relationships/customXml" Target="../ink/ink3246.xml"/><Relationship Id="rId162" Type="http://schemas.openxmlformats.org/officeDocument/2006/relationships/customXml" Target="../ink/ink3281.xml"/><Relationship Id="rId2" Type="http://schemas.openxmlformats.org/officeDocument/2006/relationships/notesSlide" Target="../notesSlides/notesSlide12.xml"/><Relationship Id="rId29" Type="http://schemas.openxmlformats.org/officeDocument/2006/relationships/image" Target="../media/image3064.png"/><Relationship Id="rId24" Type="http://schemas.openxmlformats.org/officeDocument/2006/relationships/customXml" Target="../ink/ink3212.xml"/><Relationship Id="rId40" Type="http://schemas.openxmlformats.org/officeDocument/2006/relationships/customXml" Target="../ink/ink3220.xml"/><Relationship Id="rId45" Type="http://schemas.openxmlformats.org/officeDocument/2006/relationships/image" Target="../media/image3072.png"/><Relationship Id="rId66" Type="http://schemas.openxmlformats.org/officeDocument/2006/relationships/customXml" Target="../ink/ink3233.xml"/><Relationship Id="rId87" Type="http://schemas.openxmlformats.org/officeDocument/2006/relationships/image" Target="../media/image3093.png"/><Relationship Id="rId110" Type="http://schemas.openxmlformats.org/officeDocument/2006/relationships/customXml" Target="../ink/ink3255.xml"/><Relationship Id="rId115" Type="http://schemas.openxmlformats.org/officeDocument/2006/relationships/image" Target="../media/image3107.png"/><Relationship Id="rId131" Type="http://schemas.openxmlformats.org/officeDocument/2006/relationships/image" Target="../media/image3115.png"/><Relationship Id="rId136" Type="http://schemas.openxmlformats.org/officeDocument/2006/relationships/customXml" Target="../ink/ink3268.xml"/><Relationship Id="rId157" Type="http://schemas.openxmlformats.org/officeDocument/2006/relationships/image" Target="../media/image3127.png"/><Relationship Id="rId61" Type="http://schemas.openxmlformats.org/officeDocument/2006/relationships/image" Target="../media/image3080.png"/><Relationship Id="rId82" Type="http://schemas.openxmlformats.org/officeDocument/2006/relationships/customXml" Target="../ink/ink3241.xml"/><Relationship Id="rId152" Type="http://schemas.openxmlformats.org/officeDocument/2006/relationships/customXml" Target="../ink/ink3276.xml"/><Relationship Id="rId19" Type="http://schemas.openxmlformats.org/officeDocument/2006/relationships/image" Target="../media/image30590.png"/><Relationship Id="rId14" Type="http://schemas.openxmlformats.org/officeDocument/2006/relationships/customXml" Target="../ink/ink3207.xml"/><Relationship Id="rId30" Type="http://schemas.openxmlformats.org/officeDocument/2006/relationships/customXml" Target="../ink/ink3215.xml"/><Relationship Id="rId35" Type="http://schemas.openxmlformats.org/officeDocument/2006/relationships/image" Target="../media/image3067.png"/><Relationship Id="rId56" Type="http://schemas.openxmlformats.org/officeDocument/2006/relationships/customXml" Target="../ink/ink3228.xml"/><Relationship Id="rId77" Type="http://schemas.openxmlformats.org/officeDocument/2006/relationships/image" Target="../media/image3088.png"/><Relationship Id="rId100" Type="http://schemas.openxmlformats.org/officeDocument/2006/relationships/customXml" Target="../ink/ink3250.xml"/><Relationship Id="rId105" Type="http://schemas.openxmlformats.org/officeDocument/2006/relationships/image" Target="../media/image3102.png"/><Relationship Id="rId126" Type="http://schemas.openxmlformats.org/officeDocument/2006/relationships/customXml" Target="../ink/ink3263.xml"/><Relationship Id="rId147" Type="http://schemas.openxmlformats.org/officeDocument/2006/relationships/image" Target="../media/image3123.png"/><Relationship Id="rId51" Type="http://schemas.openxmlformats.org/officeDocument/2006/relationships/image" Target="../media/image3075.png"/><Relationship Id="rId72" Type="http://schemas.openxmlformats.org/officeDocument/2006/relationships/customXml" Target="../ink/ink3236.xml"/><Relationship Id="rId93" Type="http://schemas.openxmlformats.org/officeDocument/2006/relationships/image" Target="../media/image3096.png"/><Relationship Id="rId98" Type="http://schemas.openxmlformats.org/officeDocument/2006/relationships/customXml" Target="../ink/ink3249.xml"/><Relationship Id="rId121" Type="http://schemas.openxmlformats.org/officeDocument/2006/relationships/image" Target="../media/image3110.png"/><Relationship Id="rId142" Type="http://schemas.openxmlformats.org/officeDocument/2006/relationships/customXml" Target="../ink/ink3271.xml"/><Relationship Id="rId163" Type="http://schemas.openxmlformats.org/officeDocument/2006/relationships/image" Target="../media/image3130.png"/><Relationship Id="rId3" Type="http://schemas.openxmlformats.org/officeDocument/2006/relationships/image" Target="NULL"/><Relationship Id="rId25" Type="http://schemas.openxmlformats.org/officeDocument/2006/relationships/image" Target="../media/image30620.png"/><Relationship Id="rId46" Type="http://schemas.openxmlformats.org/officeDocument/2006/relationships/customXml" Target="../ink/ink3223.xml"/><Relationship Id="rId67" Type="http://schemas.openxmlformats.org/officeDocument/2006/relationships/image" Target="../media/image3083.png"/><Relationship Id="rId116" Type="http://schemas.openxmlformats.org/officeDocument/2006/relationships/customXml" Target="../ink/ink3258.xml"/><Relationship Id="rId137" Type="http://schemas.openxmlformats.org/officeDocument/2006/relationships/image" Target="../media/image3118.png"/><Relationship Id="rId158" Type="http://schemas.openxmlformats.org/officeDocument/2006/relationships/customXml" Target="../ink/ink3279.xml"/><Relationship Id="rId20" Type="http://schemas.openxmlformats.org/officeDocument/2006/relationships/customXml" Target="../ink/ink3210.xml"/><Relationship Id="rId41" Type="http://schemas.openxmlformats.org/officeDocument/2006/relationships/image" Target="../media/image3070.png"/><Relationship Id="rId62" Type="http://schemas.openxmlformats.org/officeDocument/2006/relationships/customXml" Target="../ink/ink3231.xml"/><Relationship Id="rId83" Type="http://schemas.openxmlformats.org/officeDocument/2006/relationships/image" Target="../media/image3091.png"/><Relationship Id="rId88" Type="http://schemas.openxmlformats.org/officeDocument/2006/relationships/customXml" Target="../ink/ink3244.xml"/><Relationship Id="rId111" Type="http://schemas.openxmlformats.org/officeDocument/2006/relationships/image" Target="../media/image3105.png"/><Relationship Id="rId132" Type="http://schemas.openxmlformats.org/officeDocument/2006/relationships/customXml" Target="../ink/ink3266.xml"/><Relationship Id="rId153" Type="http://schemas.openxmlformats.org/officeDocument/2006/relationships/image" Target="../media/image3125.png"/><Relationship Id="rId15" Type="http://schemas.openxmlformats.org/officeDocument/2006/relationships/image" Target="../media/image30570.png"/><Relationship Id="rId36" Type="http://schemas.openxmlformats.org/officeDocument/2006/relationships/customXml" Target="../ink/ink3218.xml"/><Relationship Id="rId57" Type="http://schemas.openxmlformats.org/officeDocument/2006/relationships/image" Target="../media/image3078.png"/><Relationship Id="rId106" Type="http://schemas.openxmlformats.org/officeDocument/2006/relationships/customXml" Target="../ink/ink3253.xml"/><Relationship Id="rId127" Type="http://schemas.openxmlformats.org/officeDocument/2006/relationships/image" Target="../media/image3113.png"/><Relationship Id="rId10" Type="http://schemas.openxmlformats.org/officeDocument/2006/relationships/customXml" Target="../ink/ink3205.xml"/><Relationship Id="rId31" Type="http://schemas.openxmlformats.org/officeDocument/2006/relationships/image" Target="../media/image3065.png"/><Relationship Id="rId52" Type="http://schemas.openxmlformats.org/officeDocument/2006/relationships/customXml" Target="../ink/ink3226.xml"/><Relationship Id="rId73" Type="http://schemas.openxmlformats.org/officeDocument/2006/relationships/image" Target="../media/image3086.png"/><Relationship Id="rId78" Type="http://schemas.openxmlformats.org/officeDocument/2006/relationships/customXml" Target="../ink/ink3239.xml"/><Relationship Id="rId94" Type="http://schemas.openxmlformats.org/officeDocument/2006/relationships/customXml" Target="../ink/ink3247.xml"/><Relationship Id="rId99" Type="http://schemas.openxmlformats.org/officeDocument/2006/relationships/image" Target="../media/image3099.png"/><Relationship Id="rId101" Type="http://schemas.openxmlformats.org/officeDocument/2006/relationships/image" Target="../media/image3100.png"/><Relationship Id="rId122" Type="http://schemas.openxmlformats.org/officeDocument/2006/relationships/customXml" Target="../ink/ink3261.xml"/><Relationship Id="rId143" Type="http://schemas.openxmlformats.org/officeDocument/2006/relationships/image" Target="../media/image3121.png"/><Relationship Id="rId148" Type="http://schemas.openxmlformats.org/officeDocument/2006/relationships/customXml" Target="../ink/ink3274.xml"/><Relationship Id="rId4" Type="http://schemas.openxmlformats.org/officeDocument/2006/relationships/image" Target="NULL"/><Relationship Id="rId9" Type="http://schemas.openxmlformats.org/officeDocument/2006/relationships/image" Target="NULL"/><Relationship Id="rId26" Type="http://schemas.openxmlformats.org/officeDocument/2006/relationships/customXml" Target="../ink/ink3213.xml"/><Relationship Id="rId47" Type="http://schemas.openxmlformats.org/officeDocument/2006/relationships/image" Target="../media/image3073.png"/><Relationship Id="rId68" Type="http://schemas.openxmlformats.org/officeDocument/2006/relationships/customXml" Target="../ink/ink3234.xml"/><Relationship Id="rId89" Type="http://schemas.openxmlformats.org/officeDocument/2006/relationships/image" Target="../media/image3094.png"/><Relationship Id="rId112" Type="http://schemas.openxmlformats.org/officeDocument/2006/relationships/customXml" Target="../ink/ink3256.xml"/><Relationship Id="rId133" Type="http://schemas.openxmlformats.org/officeDocument/2006/relationships/image" Target="../media/image3116.png"/><Relationship Id="rId154" Type="http://schemas.openxmlformats.org/officeDocument/2006/relationships/customXml" Target="../ink/ink3277.xml"/><Relationship Id="rId16" Type="http://schemas.openxmlformats.org/officeDocument/2006/relationships/customXml" Target="../ink/ink3208.xml"/><Relationship Id="rId37" Type="http://schemas.openxmlformats.org/officeDocument/2006/relationships/image" Target="../media/image3068.png"/><Relationship Id="rId58" Type="http://schemas.openxmlformats.org/officeDocument/2006/relationships/customXml" Target="../ink/ink3229.xml"/><Relationship Id="rId79" Type="http://schemas.openxmlformats.org/officeDocument/2006/relationships/image" Target="../media/image3089.png"/><Relationship Id="rId102" Type="http://schemas.openxmlformats.org/officeDocument/2006/relationships/customXml" Target="../ink/ink3251.xml"/><Relationship Id="rId123" Type="http://schemas.openxmlformats.org/officeDocument/2006/relationships/image" Target="../media/image3111.png"/><Relationship Id="rId144" Type="http://schemas.openxmlformats.org/officeDocument/2006/relationships/customXml" Target="../ink/ink3272.xml"/><Relationship Id="rId90" Type="http://schemas.openxmlformats.org/officeDocument/2006/relationships/customXml" Target="../ink/ink3245.xml"/><Relationship Id="rId27" Type="http://schemas.openxmlformats.org/officeDocument/2006/relationships/image" Target="../media/image3063.png"/><Relationship Id="rId48" Type="http://schemas.openxmlformats.org/officeDocument/2006/relationships/customXml" Target="../ink/ink3224.xml"/><Relationship Id="rId69" Type="http://schemas.openxmlformats.org/officeDocument/2006/relationships/image" Target="../media/image3084.png"/><Relationship Id="rId113" Type="http://schemas.openxmlformats.org/officeDocument/2006/relationships/image" Target="../media/image3106.png"/><Relationship Id="rId134" Type="http://schemas.openxmlformats.org/officeDocument/2006/relationships/customXml" Target="../ink/ink3267.xml"/></Relationships>
</file>

<file path=ppt/slides/_rels/slide23.xml.rels><?xml version="1.0" encoding="UTF-8" standalone="yes"?>
<Relationships xmlns="http://schemas.openxmlformats.org/package/2006/relationships"><Relationship Id="rId117" Type="http://schemas.openxmlformats.org/officeDocument/2006/relationships/image" Target="../media/image3184.png"/><Relationship Id="rId671" Type="http://schemas.openxmlformats.org/officeDocument/2006/relationships/customXml" Target="../ink/ink3618.xml"/><Relationship Id="rId769" Type="http://schemas.openxmlformats.org/officeDocument/2006/relationships/image" Target="../media/image3506.png"/><Relationship Id="rId21" Type="http://schemas.openxmlformats.org/officeDocument/2006/relationships/image" Target="../media/image3137.png"/><Relationship Id="rId324" Type="http://schemas.openxmlformats.org/officeDocument/2006/relationships/customXml" Target="../ink/ink3443.xml"/><Relationship Id="rId531" Type="http://schemas.openxmlformats.org/officeDocument/2006/relationships/image" Target="../media/image3390.png"/><Relationship Id="rId629" Type="http://schemas.openxmlformats.org/officeDocument/2006/relationships/customXml" Target="../ink/ink3596.xml"/><Relationship Id="rId170" Type="http://schemas.openxmlformats.org/officeDocument/2006/relationships/customXml" Target="../ink/ink3365.xml"/><Relationship Id="rId836" Type="http://schemas.openxmlformats.org/officeDocument/2006/relationships/image" Target="../media/image3539.png"/><Relationship Id="rId268" Type="http://schemas.openxmlformats.org/officeDocument/2006/relationships/customXml" Target="../ink/ink3414.xml"/><Relationship Id="rId475" Type="http://schemas.openxmlformats.org/officeDocument/2006/relationships/image" Target="../media/image3362.png"/><Relationship Id="rId682" Type="http://schemas.openxmlformats.org/officeDocument/2006/relationships/image" Target="../media/image3464.png"/><Relationship Id="rId903" Type="http://schemas.openxmlformats.org/officeDocument/2006/relationships/customXml" Target="../ink/ink3736.xml"/><Relationship Id="rId32" Type="http://schemas.openxmlformats.org/officeDocument/2006/relationships/customXml" Target="../ink/ink3296.xml"/><Relationship Id="rId128" Type="http://schemas.openxmlformats.org/officeDocument/2006/relationships/customXml" Target="../ink/ink3344.xml"/><Relationship Id="rId335" Type="http://schemas.openxmlformats.org/officeDocument/2006/relationships/image" Target="../media/image3292.png"/><Relationship Id="rId542" Type="http://schemas.openxmlformats.org/officeDocument/2006/relationships/customXml" Target="../ink/ink3552.xml"/><Relationship Id="rId181" Type="http://schemas.openxmlformats.org/officeDocument/2006/relationships/image" Target="../media/image3216.png"/><Relationship Id="rId402" Type="http://schemas.openxmlformats.org/officeDocument/2006/relationships/customXml" Target="../ink/ink3482.xml"/><Relationship Id="rId847" Type="http://schemas.openxmlformats.org/officeDocument/2006/relationships/customXml" Target="../ink/ink3708.xml"/><Relationship Id="rId279" Type="http://schemas.openxmlformats.org/officeDocument/2006/relationships/customXml" Target="../ink/ink3420.xml"/><Relationship Id="rId486" Type="http://schemas.openxmlformats.org/officeDocument/2006/relationships/customXml" Target="../ink/ink3524.xml"/><Relationship Id="rId693" Type="http://schemas.openxmlformats.org/officeDocument/2006/relationships/image" Target="../media/image3469.png"/><Relationship Id="rId707" Type="http://schemas.openxmlformats.org/officeDocument/2006/relationships/image" Target="../media/image3476.png"/><Relationship Id="rId43" Type="http://schemas.openxmlformats.org/officeDocument/2006/relationships/image" Target="../media/image3147.png"/><Relationship Id="rId139" Type="http://schemas.openxmlformats.org/officeDocument/2006/relationships/image" Target="../media/image3195.png"/><Relationship Id="rId346" Type="http://schemas.openxmlformats.org/officeDocument/2006/relationships/customXml" Target="../ink/ink3454.xml"/><Relationship Id="rId553" Type="http://schemas.openxmlformats.org/officeDocument/2006/relationships/image" Target="../media/image3401.png"/><Relationship Id="rId760" Type="http://schemas.openxmlformats.org/officeDocument/2006/relationships/image" Target="../media/image3502.png"/><Relationship Id="rId192" Type="http://schemas.openxmlformats.org/officeDocument/2006/relationships/customXml" Target="../ink/ink3376.xml"/><Relationship Id="rId206" Type="http://schemas.openxmlformats.org/officeDocument/2006/relationships/customXml" Target="../ink/ink3383.xml"/><Relationship Id="rId413" Type="http://schemas.openxmlformats.org/officeDocument/2006/relationships/image" Target="../media/image3331.png"/><Relationship Id="rId858" Type="http://schemas.openxmlformats.org/officeDocument/2006/relationships/image" Target="../media/image3550.png"/><Relationship Id="rId497" Type="http://schemas.openxmlformats.org/officeDocument/2006/relationships/image" Target="../media/image3373.png"/><Relationship Id="rId620" Type="http://schemas.openxmlformats.org/officeDocument/2006/relationships/image" Target="../media/image3434.png"/><Relationship Id="rId718" Type="http://schemas.openxmlformats.org/officeDocument/2006/relationships/customXml" Target="../ink/ink3642.xml"/><Relationship Id="rId357" Type="http://schemas.openxmlformats.org/officeDocument/2006/relationships/image" Target="../media/image3303.png"/><Relationship Id="rId54" Type="http://schemas.openxmlformats.org/officeDocument/2006/relationships/customXml" Target="../ink/ink3307.xml"/><Relationship Id="rId217" Type="http://schemas.openxmlformats.org/officeDocument/2006/relationships/image" Target="../media/image3234.png"/><Relationship Id="rId564" Type="http://schemas.openxmlformats.org/officeDocument/2006/relationships/customXml" Target="../ink/ink3563.xml"/><Relationship Id="rId771" Type="http://schemas.openxmlformats.org/officeDocument/2006/relationships/image" Target="../media/image3507.png"/><Relationship Id="rId869" Type="http://schemas.openxmlformats.org/officeDocument/2006/relationships/customXml" Target="../ink/ink3719.xml"/><Relationship Id="rId424" Type="http://schemas.openxmlformats.org/officeDocument/2006/relationships/customXml" Target="../ink/ink3493.xml"/><Relationship Id="rId631" Type="http://schemas.openxmlformats.org/officeDocument/2006/relationships/customXml" Target="../ink/ink3597.xml"/><Relationship Id="rId729" Type="http://schemas.openxmlformats.org/officeDocument/2006/relationships/image" Target="../media/image3487.png"/><Relationship Id="rId270" Type="http://schemas.openxmlformats.org/officeDocument/2006/relationships/image" Target="../media/image3260.png"/><Relationship Id="rId65" Type="http://schemas.openxmlformats.org/officeDocument/2006/relationships/image" Target="../media/image3158.png"/><Relationship Id="rId130" Type="http://schemas.openxmlformats.org/officeDocument/2006/relationships/customXml" Target="../ink/ink3345.xml"/><Relationship Id="rId368" Type="http://schemas.openxmlformats.org/officeDocument/2006/relationships/customXml" Target="../ink/ink3465.xml"/><Relationship Id="rId575" Type="http://schemas.openxmlformats.org/officeDocument/2006/relationships/image" Target="../media/image3412.png"/><Relationship Id="rId782" Type="http://schemas.openxmlformats.org/officeDocument/2006/relationships/image" Target="../media/image3512.png"/><Relationship Id="rId228" Type="http://schemas.openxmlformats.org/officeDocument/2006/relationships/customXml" Target="../ink/ink3394.xml"/><Relationship Id="rId435" Type="http://schemas.openxmlformats.org/officeDocument/2006/relationships/image" Target="../media/image3342.png"/><Relationship Id="rId642" Type="http://schemas.openxmlformats.org/officeDocument/2006/relationships/image" Target="../media/image3445.png"/><Relationship Id="rId281" Type="http://schemas.openxmlformats.org/officeDocument/2006/relationships/image" Target="../media/image3265.png"/><Relationship Id="rId502" Type="http://schemas.openxmlformats.org/officeDocument/2006/relationships/customXml" Target="../ink/ink3532.xml"/><Relationship Id="rId76" Type="http://schemas.openxmlformats.org/officeDocument/2006/relationships/customXml" Target="../ink/ink3318.xml"/><Relationship Id="rId141" Type="http://schemas.openxmlformats.org/officeDocument/2006/relationships/image" Target="../media/image3196.png"/><Relationship Id="rId379" Type="http://schemas.openxmlformats.org/officeDocument/2006/relationships/image" Target="../media/image3314.png"/><Relationship Id="rId586" Type="http://schemas.openxmlformats.org/officeDocument/2006/relationships/customXml" Target="../ink/ink3574.xml"/><Relationship Id="rId793" Type="http://schemas.openxmlformats.org/officeDocument/2006/relationships/customXml" Target="../ink/ink3681.xml"/><Relationship Id="rId807" Type="http://schemas.openxmlformats.org/officeDocument/2006/relationships/customXml" Target="../ink/ink3688.xml"/><Relationship Id="rId7" Type="http://schemas.openxmlformats.org/officeDocument/2006/relationships/image" Target="../media/image31300.png"/><Relationship Id="rId239" Type="http://schemas.openxmlformats.org/officeDocument/2006/relationships/image" Target="../media/image3245.png"/><Relationship Id="rId446" Type="http://schemas.openxmlformats.org/officeDocument/2006/relationships/customXml" Target="../ink/ink3504.xml"/><Relationship Id="rId653" Type="http://schemas.openxmlformats.org/officeDocument/2006/relationships/customXml" Target="../ink/ink3608.xml"/><Relationship Id="rId292" Type="http://schemas.openxmlformats.org/officeDocument/2006/relationships/customXml" Target="../ink/ink3427.xml"/><Relationship Id="rId306" Type="http://schemas.openxmlformats.org/officeDocument/2006/relationships/customXml" Target="../ink/ink3434.xml"/><Relationship Id="rId860" Type="http://schemas.openxmlformats.org/officeDocument/2006/relationships/image" Target="../media/image3551.png"/><Relationship Id="rId87" Type="http://schemas.openxmlformats.org/officeDocument/2006/relationships/image" Target="../media/image3169.png"/><Relationship Id="rId513" Type="http://schemas.openxmlformats.org/officeDocument/2006/relationships/image" Target="../media/image3381.png"/><Relationship Id="rId597" Type="http://schemas.openxmlformats.org/officeDocument/2006/relationships/customXml" Target="../ink/ink3580.xml"/><Relationship Id="rId720" Type="http://schemas.openxmlformats.org/officeDocument/2006/relationships/customXml" Target="../ink/ink3643.xml"/><Relationship Id="rId818" Type="http://schemas.openxmlformats.org/officeDocument/2006/relationships/image" Target="../media/image3530.png"/><Relationship Id="rId152" Type="http://schemas.openxmlformats.org/officeDocument/2006/relationships/customXml" Target="../ink/ink3356.xml"/><Relationship Id="rId457" Type="http://schemas.openxmlformats.org/officeDocument/2006/relationships/image" Target="../media/image3353.png"/><Relationship Id="rId664" Type="http://schemas.openxmlformats.org/officeDocument/2006/relationships/image" Target="../media/image3455.png"/><Relationship Id="rId871" Type="http://schemas.openxmlformats.org/officeDocument/2006/relationships/customXml" Target="../ink/ink3720.xml"/><Relationship Id="rId14" Type="http://schemas.openxmlformats.org/officeDocument/2006/relationships/customXml" Target="../ink/ink3287.xml"/><Relationship Id="rId317" Type="http://schemas.openxmlformats.org/officeDocument/2006/relationships/image" Target="../media/image3283.png"/><Relationship Id="rId524" Type="http://schemas.openxmlformats.org/officeDocument/2006/relationships/customXml" Target="../ink/ink3543.xml"/><Relationship Id="rId731" Type="http://schemas.openxmlformats.org/officeDocument/2006/relationships/image" Target="../media/image3488.png"/><Relationship Id="rId98" Type="http://schemas.openxmlformats.org/officeDocument/2006/relationships/customXml" Target="../ink/ink3329.xml"/><Relationship Id="rId163" Type="http://schemas.openxmlformats.org/officeDocument/2006/relationships/image" Target="../media/image3207.png"/><Relationship Id="rId370" Type="http://schemas.openxmlformats.org/officeDocument/2006/relationships/customXml" Target="../ink/ink3466.xml"/><Relationship Id="rId829" Type="http://schemas.openxmlformats.org/officeDocument/2006/relationships/customXml" Target="../ink/ink3699.xml"/><Relationship Id="rId230" Type="http://schemas.openxmlformats.org/officeDocument/2006/relationships/customXml" Target="../ink/ink3395.xml"/><Relationship Id="rId468" Type="http://schemas.openxmlformats.org/officeDocument/2006/relationships/customXml" Target="../ink/ink3515.xml"/><Relationship Id="rId675" Type="http://schemas.openxmlformats.org/officeDocument/2006/relationships/customXml" Target="../ink/ink3620.xml"/><Relationship Id="rId882" Type="http://schemas.openxmlformats.org/officeDocument/2006/relationships/image" Target="../media/image3562.png"/><Relationship Id="rId25" Type="http://schemas.openxmlformats.org/officeDocument/2006/relationships/image" Target="../media/image3139.png"/><Relationship Id="rId328" Type="http://schemas.openxmlformats.org/officeDocument/2006/relationships/customXml" Target="../ink/ink3445.xml"/><Relationship Id="rId535" Type="http://schemas.openxmlformats.org/officeDocument/2006/relationships/image" Target="../media/image3392.png"/><Relationship Id="rId742" Type="http://schemas.openxmlformats.org/officeDocument/2006/relationships/customXml" Target="../ink/ink3654.xml"/><Relationship Id="rId174" Type="http://schemas.openxmlformats.org/officeDocument/2006/relationships/customXml" Target="../ink/ink3367.xml"/><Relationship Id="rId381" Type="http://schemas.openxmlformats.org/officeDocument/2006/relationships/image" Target="../media/image3315.png"/><Relationship Id="rId602" Type="http://schemas.openxmlformats.org/officeDocument/2006/relationships/image" Target="../media/image3425.png"/><Relationship Id="rId241" Type="http://schemas.openxmlformats.org/officeDocument/2006/relationships/image" Target="../media/image3246.png"/><Relationship Id="rId479" Type="http://schemas.openxmlformats.org/officeDocument/2006/relationships/image" Target="../media/image3364.png"/><Relationship Id="rId686" Type="http://schemas.openxmlformats.org/officeDocument/2006/relationships/customXml" Target="../ink/ink3626.xml"/><Relationship Id="rId893" Type="http://schemas.openxmlformats.org/officeDocument/2006/relationships/customXml" Target="../ink/ink3731.xml"/><Relationship Id="rId36" Type="http://schemas.openxmlformats.org/officeDocument/2006/relationships/customXml" Target="../ink/ink3298.xml"/><Relationship Id="rId339" Type="http://schemas.openxmlformats.org/officeDocument/2006/relationships/image" Target="../media/image3294.png"/><Relationship Id="rId546" Type="http://schemas.openxmlformats.org/officeDocument/2006/relationships/customXml" Target="../ink/ink3554.xml"/><Relationship Id="rId753" Type="http://schemas.openxmlformats.org/officeDocument/2006/relationships/customXml" Target="../ink/ink3660.xml"/><Relationship Id="rId101" Type="http://schemas.openxmlformats.org/officeDocument/2006/relationships/image" Target="../media/image3176.png"/><Relationship Id="rId185" Type="http://schemas.openxmlformats.org/officeDocument/2006/relationships/image" Target="../media/image3218.png"/><Relationship Id="rId406" Type="http://schemas.openxmlformats.org/officeDocument/2006/relationships/customXml" Target="../ink/ink3484.xml"/><Relationship Id="rId392" Type="http://schemas.openxmlformats.org/officeDocument/2006/relationships/customXml" Target="../ink/ink3477.xml"/><Relationship Id="rId613" Type="http://schemas.openxmlformats.org/officeDocument/2006/relationships/customXml" Target="../ink/ink3588.xml"/><Relationship Id="rId697" Type="http://schemas.openxmlformats.org/officeDocument/2006/relationships/image" Target="../media/image3471.png"/><Relationship Id="rId820" Type="http://schemas.openxmlformats.org/officeDocument/2006/relationships/image" Target="../media/image3531.png"/><Relationship Id="rId252" Type="http://schemas.openxmlformats.org/officeDocument/2006/relationships/customXml" Target="../ink/ink3406.xml"/><Relationship Id="rId47" Type="http://schemas.openxmlformats.org/officeDocument/2006/relationships/image" Target="../media/image3149.png"/><Relationship Id="rId112" Type="http://schemas.openxmlformats.org/officeDocument/2006/relationships/customXml" Target="../ink/ink3336.xml"/><Relationship Id="rId557" Type="http://schemas.openxmlformats.org/officeDocument/2006/relationships/image" Target="../media/image3403.png"/><Relationship Id="rId764" Type="http://schemas.openxmlformats.org/officeDocument/2006/relationships/customXml" Target="../ink/ink3666.xml"/><Relationship Id="rId196" Type="http://schemas.openxmlformats.org/officeDocument/2006/relationships/customXml" Target="../ink/ink3378.xml"/><Relationship Id="rId417" Type="http://schemas.openxmlformats.org/officeDocument/2006/relationships/image" Target="../media/image3333.png"/><Relationship Id="rId624" Type="http://schemas.openxmlformats.org/officeDocument/2006/relationships/image" Target="../media/image3436.png"/><Relationship Id="rId831" Type="http://schemas.openxmlformats.org/officeDocument/2006/relationships/customXml" Target="../ink/ink3700.xml"/><Relationship Id="rId263" Type="http://schemas.openxmlformats.org/officeDocument/2006/relationships/image" Target="../media/image3257.png"/><Relationship Id="rId470" Type="http://schemas.openxmlformats.org/officeDocument/2006/relationships/customXml" Target="../ink/ink3516.xml"/><Relationship Id="rId58" Type="http://schemas.openxmlformats.org/officeDocument/2006/relationships/customXml" Target="../ink/ink3309.xml"/><Relationship Id="rId123" Type="http://schemas.openxmlformats.org/officeDocument/2006/relationships/image" Target="../media/image3187.png"/><Relationship Id="rId330" Type="http://schemas.openxmlformats.org/officeDocument/2006/relationships/customXml" Target="../ink/ink3446.xml"/><Relationship Id="rId568" Type="http://schemas.openxmlformats.org/officeDocument/2006/relationships/customXml" Target="../ink/ink3565.xml"/><Relationship Id="rId775" Type="http://schemas.openxmlformats.org/officeDocument/2006/relationships/image" Target="../media/image3509.png"/><Relationship Id="rId428" Type="http://schemas.openxmlformats.org/officeDocument/2006/relationships/customXml" Target="../ink/ink3495.xml"/><Relationship Id="rId635" Type="http://schemas.openxmlformats.org/officeDocument/2006/relationships/customXml" Target="../ink/ink3599.xml"/><Relationship Id="rId842" Type="http://schemas.openxmlformats.org/officeDocument/2006/relationships/image" Target="../media/image3542.png"/><Relationship Id="rId274" Type="http://schemas.openxmlformats.org/officeDocument/2006/relationships/image" Target="../media/image3262.png"/><Relationship Id="rId481" Type="http://schemas.openxmlformats.org/officeDocument/2006/relationships/image" Target="../media/image3365.png"/><Relationship Id="rId702" Type="http://schemas.openxmlformats.org/officeDocument/2006/relationships/customXml" Target="../ink/ink3634.xml"/><Relationship Id="rId69" Type="http://schemas.openxmlformats.org/officeDocument/2006/relationships/image" Target="../media/image3160.png"/><Relationship Id="rId134" Type="http://schemas.openxmlformats.org/officeDocument/2006/relationships/customXml" Target="../ink/ink3347.xml"/><Relationship Id="rId579" Type="http://schemas.openxmlformats.org/officeDocument/2006/relationships/image" Target="../media/image3414.png"/><Relationship Id="rId786" Type="http://schemas.openxmlformats.org/officeDocument/2006/relationships/image" Target="../media/image3514.png"/><Relationship Id="rId341" Type="http://schemas.openxmlformats.org/officeDocument/2006/relationships/image" Target="../media/image3295.png"/><Relationship Id="rId439" Type="http://schemas.openxmlformats.org/officeDocument/2006/relationships/image" Target="../media/image3344.png"/><Relationship Id="rId646" Type="http://schemas.openxmlformats.org/officeDocument/2006/relationships/image" Target="../media/image3447.png"/><Relationship Id="rId201" Type="http://schemas.openxmlformats.org/officeDocument/2006/relationships/image" Target="../media/image3226.png"/><Relationship Id="rId285" Type="http://schemas.openxmlformats.org/officeDocument/2006/relationships/image" Target="../media/image3267.png"/><Relationship Id="rId506" Type="http://schemas.openxmlformats.org/officeDocument/2006/relationships/customXml" Target="../ink/ink3534.xml"/><Relationship Id="rId853" Type="http://schemas.openxmlformats.org/officeDocument/2006/relationships/customXml" Target="../ink/ink3711.xml"/><Relationship Id="rId492" Type="http://schemas.openxmlformats.org/officeDocument/2006/relationships/customXml" Target="../ink/ink3527.xml"/><Relationship Id="rId713" Type="http://schemas.openxmlformats.org/officeDocument/2006/relationships/image" Target="../media/image3479.png"/><Relationship Id="rId797" Type="http://schemas.openxmlformats.org/officeDocument/2006/relationships/customXml" Target="../ink/ink3683.xml"/><Relationship Id="rId145" Type="http://schemas.openxmlformats.org/officeDocument/2006/relationships/image" Target="../media/image3198.png"/><Relationship Id="rId352" Type="http://schemas.openxmlformats.org/officeDocument/2006/relationships/customXml" Target="../ink/ink3457.xml"/><Relationship Id="rId212" Type="http://schemas.openxmlformats.org/officeDocument/2006/relationships/customXml" Target="../ink/ink3386.xml"/><Relationship Id="rId657" Type="http://schemas.openxmlformats.org/officeDocument/2006/relationships/customXml" Target="../ink/ink3610.xml"/><Relationship Id="rId864" Type="http://schemas.openxmlformats.org/officeDocument/2006/relationships/image" Target="../media/image3553.png"/><Relationship Id="rId296" Type="http://schemas.openxmlformats.org/officeDocument/2006/relationships/customXml" Target="../ink/ink3429.xml"/><Relationship Id="rId517" Type="http://schemas.openxmlformats.org/officeDocument/2006/relationships/image" Target="../media/image3383.png"/><Relationship Id="rId724" Type="http://schemas.openxmlformats.org/officeDocument/2006/relationships/customXml" Target="../ink/ink3645.xml"/><Relationship Id="rId60" Type="http://schemas.openxmlformats.org/officeDocument/2006/relationships/customXml" Target="../ink/ink3310.xml"/><Relationship Id="rId156" Type="http://schemas.openxmlformats.org/officeDocument/2006/relationships/customXml" Target="../ink/ink3358.xml"/><Relationship Id="rId363" Type="http://schemas.openxmlformats.org/officeDocument/2006/relationships/image" Target="../media/image3306.png"/><Relationship Id="rId570" Type="http://schemas.openxmlformats.org/officeDocument/2006/relationships/customXml" Target="../ink/ink3566.xml"/><Relationship Id="rId223" Type="http://schemas.openxmlformats.org/officeDocument/2006/relationships/image" Target="../media/image3237.png"/><Relationship Id="rId430" Type="http://schemas.openxmlformats.org/officeDocument/2006/relationships/customXml" Target="../ink/ink3496.xml"/><Relationship Id="rId668" Type="http://schemas.openxmlformats.org/officeDocument/2006/relationships/image" Target="../media/image3457.png"/><Relationship Id="rId875" Type="http://schemas.openxmlformats.org/officeDocument/2006/relationships/customXml" Target="../ink/ink3722.xml"/><Relationship Id="rId18" Type="http://schemas.openxmlformats.org/officeDocument/2006/relationships/customXml" Target="../ink/ink3289.xml"/><Relationship Id="rId528" Type="http://schemas.openxmlformats.org/officeDocument/2006/relationships/customXml" Target="../ink/ink3545.xml"/><Relationship Id="rId735" Type="http://schemas.openxmlformats.org/officeDocument/2006/relationships/image" Target="../media/image3490.png"/><Relationship Id="rId167" Type="http://schemas.openxmlformats.org/officeDocument/2006/relationships/image" Target="../media/image3209.png"/><Relationship Id="rId374" Type="http://schemas.openxmlformats.org/officeDocument/2006/relationships/customXml" Target="../ink/ink3468.xml"/><Relationship Id="rId581" Type="http://schemas.openxmlformats.org/officeDocument/2006/relationships/image" Target="../media/image3415.png"/><Relationship Id="rId71" Type="http://schemas.openxmlformats.org/officeDocument/2006/relationships/image" Target="../media/image3161.png"/><Relationship Id="rId234" Type="http://schemas.openxmlformats.org/officeDocument/2006/relationships/customXml" Target="../ink/ink3397.xml"/><Relationship Id="rId679" Type="http://schemas.openxmlformats.org/officeDocument/2006/relationships/customXml" Target="../ink/ink3622.xml"/><Relationship Id="rId802" Type="http://schemas.openxmlformats.org/officeDocument/2006/relationships/image" Target="../media/image3522.png"/><Relationship Id="rId886" Type="http://schemas.openxmlformats.org/officeDocument/2006/relationships/image" Target="../media/image3564.png"/><Relationship Id="rId2" Type="http://schemas.openxmlformats.org/officeDocument/2006/relationships/notesSlide" Target="../notesSlides/notesSlide13.xml"/><Relationship Id="rId29" Type="http://schemas.openxmlformats.org/officeDocument/2006/relationships/image" Target="../media/image3140.png"/><Relationship Id="rId441" Type="http://schemas.openxmlformats.org/officeDocument/2006/relationships/image" Target="../media/image3345.png"/><Relationship Id="rId539" Type="http://schemas.openxmlformats.org/officeDocument/2006/relationships/image" Target="../media/image3394.png"/><Relationship Id="rId746" Type="http://schemas.openxmlformats.org/officeDocument/2006/relationships/customXml" Target="../ink/ink3656.xml"/><Relationship Id="rId178" Type="http://schemas.openxmlformats.org/officeDocument/2006/relationships/customXml" Target="../ink/ink3369.xml"/><Relationship Id="rId301" Type="http://schemas.openxmlformats.org/officeDocument/2006/relationships/image" Target="../media/image3275.png"/><Relationship Id="rId82" Type="http://schemas.openxmlformats.org/officeDocument/2006/relationships/customXml" Target="../ink/ink3321.xml"/><Relationship Id="rId385" Type="http://schemas.openxmlformats.org/officeDocument/2006/relationships/image" Target="../media/image3317.png"/><Relationship Id="rId592" Type="http://schemas.openxmlformats.org/officeDocument/2006/relationships/image" Target="../media/image3420.png"/><Relationship Id="rId606" Type="http://schemas.openxmlformats.org/officeDocument/2006/relationships/image" Target="../media/image3427.png"/><Relationship Id="rId813" Type="http://schemas.openxmlformats.org/officeDocument/2006/relationships/customXml" Target="../ink/ink3691.xml"/><Relationship Id="rId245" Type="http://schemas.openxmlformats.org/officeDocument/2006/relationships/image" Target="../media/image3248.png"/><Relationship Id="rId452" Type="http://schemas.openxmlformats.org/officeDocument/2006/relationships/customXml" Target="../ink/ink3507.xml"/><Relationship Id="rId897" Type="http://schemas.openxmlformats.org/officeDocument/2006/relationships/customXml" Target="../ink/ink3733.xml"/><Relationship Id="rId105" Type="http://schemas.openxmlformats.org/officeDocument/2006/relationships/image" Target="../media/image3178.png"/><Relationship Id="rId312" Type="http://schemas.openxmlformats.org/officeDocument/2006/relationships/customXml" Target="../ink/ink3437.xml"/><Relationship Id="rId757" Type="http://schemas.openxmlformats.org/officeDocument/2006/relationships/customXml" Target="../ink/ink3662.xml"/><Relationship Id="rId93" Type="http://schemas.openxmlformats.org/officeDocument/2006/relationships/image" Target="../media/image3172.png"/><Relationship Id="rId189" Type="http://schemas.openxmlformats.org/officeDocument/2006/relationships/image" Target="../media/image3220.png"/><Relationship Id="rId396" Type="http://schemas.openxmlformats.org/officeDocument/2006/relationships/customXml" Target="../ink/ink3479.xml"/><Relationship Id="rId617" Type="http://schemas.openxmlformats.org/officeDocument/2006/relationships/customXml" Target="../ink/ink3590.xml"/><Relationship Id="rId824" Type="http://schemas.openxmlformats.org/officeDocument/2006/relationships/image" Target="../media/image3533.png"/><Relationship Id="rId256" Type="http://schemas.openxmlformats.org/officeDocument/2006/relationships/customXml" Target="../ink/ink3408.xml"/><Relationship Id="rId463" Type="http://schemas.openxmlformats.org/officeDocument/2006/relationships/image" Target="../media/image3356.png"/><Relationship Id="rId670" Type="http://schemas.openxmlformats.org/officeDocument/2006/relationships/image" Target="../media/image3458.png"/><Relationship Id="rId116" Type="http://schemas.openxmlformats.org/officeDocument/2006/relationships/customXml" Target="../ink/ink3338.xml"/><Relationship Id="rId323" Type="http://schemas.openxmlformats.org/officeDocument/2006/relationships/image" Target="../media/image3286.png"/><Relationship Id="rId530" Type="http://schemas.openxmlformats.org/officeDocument/2006/relationships/customXml" Target="../ink/ink3546.xml"/><Relationship Id="rId768" Type="http://schemas.openxmlformats.org/officeDocument/2006/relationships/customXml" Target="../ink/ink3668.xml"/><Relationship Id="rId20" Type="http://schemas.openxmlformats.org/officeDocument/2006/relationships/customXml" Target="../ink/ink3290.xml"/><Relationship Id="rId628" Type="http://schemas.openxmlformats.org/officeDocument/2006/relationships/image" Target="../media/image3438.png"/><Relationship Id="rId835" Type="http://schemas.openxmlformats.org/officeDocument/2006/relationships/customXml" Target="../ink/ink3702.xml"/><Relationship Id="rId267" Type="http://schemas.openxmlformats.org/officeDocument/2006/relationships/image" Target="../media/image3259.png"/><Relationship Id="rId474" Type="http://schemas.openxmlformats.org/officeDocument/2006/relationships/customXml" Target="../ink/ink3518.xml"/><Relationship Id="rId127" Type="http://schemas.openxmlformats.org/officeDocument/2006/relationships/image" Target="../media/image3189.png"/><Relationship Id="rId681" Type="http://schemas.openxmlformats.org/officeDocument/2006/relationships/customXml" Target="../ink/ink3623.xml"/><Relationship Id="rId779" Type="http://schemas.openxmlformats.org/officeDocument/2006/relationships/customXml" Target="../ink/ink3674.xml"/><Relationship Id="rId902" Type="http://schemas.openxmlformats.org/officeDocument/2006/relationships/image" Target="../media/image3572.png"/><Relationship Id="rId31" Type="http://schemas.openxmlformats.org/officeDocument/2006/relationships/image" Target="../media/image3141.png"/><Relationship Id="rId334" Type="http://schemas.openxmlformats.org/officeDocument/2006/relationships/customXml" Target="../ink/ink3448.xml"/><Relationship Id="rId541" Type="http://schemas.openxmlformats.org/officeDocument/2006/relationships/image" Target="../media/image3395.png"/><Relationship Id="rId639" Type="http://schemas.openxmlformats.org/officeDocument/2006/relationships/customXml" Target="../ink/ink3601.xml"/><Relationship Id="rId180" Type="http://schemas.openxmlformats.org/officeDocument/2006/relationships/customXml" Target="../ink/ink3370.xml"/><Relationship Id="rId278" Type="http://schemas.openxmlformats.org/officeDocument/2006/relationships/image" Target="../media/image3264.png"/><Relationship Id="rId401" Type="http://schemas.openxmlformats.org/officeDocument/2006/relationships/image" Target="../media/image3325.png"/><Relationship Id="rId846" Type="http://schemas.openxmlformats.org/officeDocument/2006/relationships/image" Target="../media/image3544.png"/><Relationship Id="rId485" Type="http://schemas.openxmlformats.org/officeDocument/2006/relationships/image" Target="../media/image3367.png"/><Relationship Id="rId692" Type="http://schemas.openxmlformats.org/officeDocument/2006/relationships/customXml" Target="../ink/ink3629.xml"/><Relationship Id="rId706" Type="http://schemas.openxmlformats.org/officeDocument/2006/relationships/customXml" Target="../ink/ink3636.xml"/><Relationship Id="rId42" Type="http://schemas.openxmlformats.org/officeDocument/2006/relationships/customXml" Target="../ink/ink3301.xml"/><Relationship Id="rId138" Type="http://schemas.openxmlformats.org/officeDocument/2006/relationships/customXml" Target="../ink/ink3349.xml"/><Relationship Id="rId345" Type="http://schemas.openxmlformats.org/officeDocument/2006/relationships/image" Target="../media/image3297.png"/><Relationship Id="rId552" Type="http://schemas.openxmlformats.org/officeDocument/2006/relationships/customXml" Target="../ink/ink3557.xml"/><Relationship Id="rId191" Type="http://schemas.openxmlformats.org/officeDocument/2006/relationships/image" Target="../media/image3221.png"/><Relationship Id="rId205" Type="http://schemas.openxmlformats.org/officeDocument/2006/relationships/image" Target="../media/image3228.png"/><Relationship Id="rId412" Type="http://schemas.openxmlformats.org/officeDocument/2006/relationships/customXml" Target="../ink/ink3487.xml"/><Relationship Id="rId857" Type="http://schemas.openxmlformats.org/officeDocument/2006/relationships/customXml" Target="../ink/ink3713.xml"/><Relationship Id="rId289" Type="http://schemas.openxmlformats.org/officeDocument/2006/relationships/image" Target="../media/image3269.png"/><Relationship Id="rId496" Type="http://schemas.openxmlformats.org/officeDocument/2006/relationships/customXml" Target="../ink/ink3529.xml"/><Relationship Id="rId717" Type="http://schemas.openxmlformats.org/officeDocument/2006/relationships/image" Target="../media/image3481.png"/><Relationship Id="rId53" Type="http://schemas.openxmlformats.org/officeDocument/2006/relationships/image" Target="../media/image3152.png"/><Relationship Id="rId149" Type="http://schemas.openxmlformats.org/officeDocument/2006/relationships/image" Target="../media/image3200.png"/><Relationship Id="rId356" Type="http://schemas.openxmlformats.org/officeDocument/2006/relationships/customXml" Target="../ink/ink3459.xml"/><Relationship Id="rId563" Type="http://schemas.openxmlformats.org/officeDocument/2006/relationships/image" Target="../media/image3406.png"/><Relationship Id="rId770" Type="http://schemas.openxmlformats.org/officeDocument/2006/relationships/customXml" Target="../ink/ink3669.xml"/><Relationship Id="rId216" Type="http://schemas.openxmlformats.org/officeDocument/2006/relationships/customXml" Target="../ink/ink3388.xml"/><Relationship Id="rId423" Type="http://schemas.openxmlformats.org/officeDocument/2006/relationships/image" Target="../media/image3336.png"/><Relationship Id="rId868" Type="http://schemas.openxmlformats.org/officeDocument/2006/relationships/image" Target="../media/image3555.png"/><Relationship Id="rId630" Type="http://schemas.openxmlformats.org/officeDocument/2006/relationships/image" Target="../media/image3439.png"/><Relationship Id="rId728" Type="http://schemas.openxmlformats.org/officeDocument/2006/relationships/customXml" Target="../ink/ink3647.xml"/><Relationship Id="rId64" Type="http://schemas.openxmlformats.org/officeDocument/2006/relationships/customXml" Target="../ink/ink3312.xml"/><Relationship Id="rId367" Type="http://schemas.openxmlformats.org/officeDocument/2006/relationships/image" Target="../media/image3308.png"/><Relationship Id="rId574" Type="http://schemas.openxmlformats.org/officeDocument/2006/relationships/customXml" Target="../ink/ink3568.xml"/><Relationship Id="rId227" Type="http://schemas.openxmlformats.org/officeDocument/2006/relationships/image" Target="../media/image3239.png"/><Relationship Id="rId781" Type="http://schemas.openxmlformats.org/officeDocument/2006/relationships/customXml" Target="../ink/ink3675.xml"/><Relationship Id="rId879" Type="http://schemas.openxmlformats.org/officeDocument/2006/relationships/customXml" Target="../ink/ink3724.xml"/><Relationship Id="rId434" Type="http://schemas.openxmlformats.org/officeDocument/2006/relationships/customXml" Target="../ink/ink3498.xml"/><Relationship Id="rId641" Type="http://schemas.openxmlformats.org/officeDocument/2006/relationships/customXml" Target="../ink/ink3602.xml"/><Relationship Id="rId739" Type="http://schemas.openxmlformats.org/officeDocument/2006/relationships/image" Target="../media/image3492.png"/><Relationship Id="rId280" Type="http://schemas.openxmlformats.org/officeDocument/2006/relationships/customXml" Target="../ink/ink3421.xml"/><Relationship Id="rId501" Type="http://schemas.openxmlformats.org/officeDocument/2006/relationships/image" Target="../media/image3375.png"/><Relationship Id="rId75" Type="http://schemas.openxmlformats.org/officeDocument/2006/relationships/image" Target="../media/image3163.png"/><Relationship Id="rId140" Type="http://schemas.openxmlformats.org/officeDocument/2006/relationships/customXml" Target="../ink/ink3350.xml"/><Relationship Id="rId378" Type="http://schemas.openxmlformats.org/officeDocument/2006/relationships/customXml" Target="../ink/ink3470.xml"/><Relationship Id="rId585" Type="http://schemas.openxmlformats.org/officeDocument/2006/relationships/image" Target="../media/image3417.png"/><Relationship Id="rId792" Type="http://schemas.openxmlformats.org/officeDocument/2006/relationships/image" Target="../media/image3517.png"/><Relationship Id="rId806" Type="http://schemas.openxmlformats.org/officeDocument/2006/relationships/image" Target="../media/image3524.png"/><Relationship Id="rId6" Type="http://schemas.openxmlformats.org/officeDocument/2006/relationships/customXml" Target="../ink/ink3283.xml"/><Relationship Id="rId238" Type="http://schemas.openxmlformats.org/officeDocument/2006/relationships/customXml" Target="../ink/ink3399.xml"/><Relationship Id="rId445" Type="http://schemas.openxmlformats.org/officeDocument/2006/relationships/image" Target="../media/image3347.png"/><Relationship Id="rId652" Type="http://schemas.openxmlformats.org/officeDocument/2006/relationships/image" Target="../media/image3450.png"/><Relationship Id="rId291" Type="http://schemas.openxmlformats.org/officeDocument/2006/relationships/image" Target="../media/image3270.png"/><Relationship Id="rId305" Type="http://schemas.openxmlformats.org/officeDocument/2006/relationships/image" Target="../media/image3277.png"/><Relationship Id="rId512" Type="http://schemas.openxmlformats.org/officeDocument/2006/relationships/customXml" Target="../ink/ink3537.xml"/><Relationship Id="rId86" Type="http://schemas.openxmlformats.org/officeDocument/2006/relationships/customXml" Target="../ink/ink3323.xml"/><Relationship Id="rId151" Type="http://schemas.openxmlformats.org/officeDocument/2006/relationships/image" Target="../media/image3201.png"/><Relationship Id="rId389" Type="http://schemas.openxmlformats.org/officeDocument/2006/relationships/image" Target="../media/image3319.png"/><Relationship Id="rId596" Type="http://schemas.openxmlformats.org/officeDocument/2006/relationships/image" Target="../media/image3422.png"/><Relationship Id="rId817" Type="http://schemas.openxmlformats.org/officeDocument/2006/relationships/customXml" Target="../ink/ink3693.xml"/><Relationship Id="rId249" Type="http://schemas.openxmlformats.org/officeDocument/2006/relationships/image" Target="../media/image3250.png"/><Relationship Id="rId456" Type="http://schemas.openxmlformats.org/officeDocument/2006/relationships/customXml" Target="../ink/ink3509.xml"/><Relationship Id="rId663" Type="http://schemas.openxmlformats.org/officeDocument/2006/relationships/customXml" Target="../ink/ink3614.xml"/><Relationship Id="rId870" Type="http://schemas.openxmlformats.org/officeDocument/2006/relationships/image" Target="../media/image3556.png"/><Relationship Id="rId13" Type="http://schemas.openxmlformats.org/officeDocument/2006/relationships/image" Target="../media/image3133.png"/><Relationship Id="rId109" Type="http://schemas.openxmlformats.org/officeDocument/2006/relationships/image" Target="../media/image3180.png"/><Relationship Id="rId316" Type="http://schemas.openxmlformats.org/officeDocument/2006/relationships/customXml" Target="../ink/ink3439.xml"/><Relationship Id="rId523" Type="http://schemas.openxmlformats.org/officeDocument/2006/relationships/image" Target="../media/image3386.png"/><Relationship Id="rId97" Type="http://schemas.openxmlformats.org/officeDocument/2006/relationships/image" Target="../media/image3174.png"/><Relationship Id="rId730" Type="http://schemas.openxmlformats.org/officeDocument/2006/relationships/customXml" Target="../ink/ink3648.xml"/><Relationship Id="rId828" Type="http://schemas.openxmlformats.org/officeDocument/2006/relationships/image" Target="../media/image3535.png"/><Relationship Id="rId162" Type="http://schemas.openxmlformats.org/officeDocument/2006/relationships/customXml" Target="../ink/ink3361.xml"/><Relationship Id="rId467" Type="http://schemas.openxmlformats.org/officeDocument/2006/relationships/image" Target="../media/image3358.png"/><Relationship Id="rId674" Type="http://schemas.openxmlformats.org/officeDocument/2006/relationships/image" Target="../media/image3460.png"/><Relationship Id="rId881" Type="http://schemas.openxmlformats.org/officeDocument/2006/relationships/customXml" Target="../ink/ink3725.xml"/><Relationship Id="rId24" Type="http://schemas.openxmlformats.org/officeDocument/2006/relationships/customXml" Target="../ink/ink3292.xml"/><Relationship Id="rId327" Type="http://schemas.openxmlformats.org/officeDocument/2006/relationships/image" Target="../media/image3288.png"/><Relationship Id="rId534" Type="http://schemas.openxmlformats.org/officeDocument/2006/relationships/customXml" Target="../ink/ink3548.xml"/><Relationship Id="rId741" Type="http://schemas.openxmlformats.org/officeDocument/2006/relationships/image" Target="../media/image3493.png"/><Relationship Id="rId839" Type="http://schemas.openxmlformats.org/officeDocument/2006/relationships/customXml" Target="../ink/ink3704.xml"/><Relationship Id="rId173" Type="http://schemas.openxmlformats.org/officeDocument/2006/relationships/image" Target="../media/image3212.png"/><Relationship Id="rId380" Type="http://schemas.openxmlformats.org/officeDocument/2006/relationships/customXml" Target="../ink/ink3471.xml"/><Relationship Id="rId601" Type="http://schemas.openxmlformats.org/officeDocument/2006/relationships/customXml" Target="../ink/ink3582.xml"/><Relationship Id="rId240" Type="http://schemas.openxmlformats.org/officeDocument/2006/relationships/customXml" Target="../ink/ink3400.xml"/><Relationship Id="rId478" Type="http://schemas.openxmlformats.org/officeDocument/2006/relationships/customXml" Target="../ink/ink3520.xml"/><Relationship Id="rId685" Type="http://schemas.openxmlformats.org/officeDocument/2006/relationships/customXml" Target="../ink/ink3625.xml"/><Relationship Id="rId892" Type="http://schemas.openxmlformats.org/officeDocument/2006/relationships/image" Target="../media/image3567.png"/><Relationship Id="rId35" Type="http://schemas.openxmlformats.org/officeDocument/2006/relationships/image" Target="../media/image3143.png"/><Relationship Id="rId100" Type="http://schemas.openxmlformats.org/officeDocument/2006/relationships/customXml" Target="../ink/ink3330.xml"/><Relationship Id="rId338" Type="http://schemas.openxmlformats.org/officeDocument/2006/relationships/customXml" Target="../ink/ink3450.xml"/><Relationship Id="rId545" Type="http://schemas.openxmlformats.org/officeDocument/2006/relationships/image" Target="../media/image3397.png"/><Relationship Id="rId752" Type="http://schemas.openxmlformats.org/officeDocument/2006/relationships/image" Target="../media/image3498.png"/><Relationship Id="rId184" Type="http://schemas.openxmlformats.org/officeDocument/2006/relationships/customXml" Target="../ink/ink3372.xml"/><Relationship Id="rId391" Type="http://schemas.openxmlformats.org/officeDocument/2006/relationships/image" Target="../media/image3320.png"/><Relationship Id="rId405" Type="http://schemas.openxmlformats.org/officeDocument/2006/relationships/image" Target="../media/image3327.png"/><Relationship Id="rId612" Type="http://schemas.openxmlformats.org/officeDocument/2006/relationships/image" Target="../media/image3430.png"/><Relationship Id="rId251" Type="http://schemas.openxmlformats.org/officeDocument/2006/relationships/image" Target="../media/image3251.png"/><Relationship Id="rId489" Type="http://schemas.openxmlformats.org/officeDocument/2006/relationships/image" Target="../media/image3369.png"/><Relationship Id="rId696" Type="http://schemas.openxmlformats.org/officeDocument/2006/relationships/customXml" Target="../ink/ink3631.xml"/><Relationship Id="rId46" Type="http://schemas.openxmlformats.org/officeDocument/2006/relationships/customXml" Target="../ink/ink3303.xml"/><Relationship Id="rId349" Type="http://schemas.openxmlformats.org/officeDocument/2006/relationships/image" Target="../media/image3299.png"/><Relationship Id="rId556" Type="http://schemas.openxmlformats.org/officeDocument/2006/relationships/customXml" Target="../ink/ink3559.xml"/><Relationship Id="rId763" Type="http://schemas.openxmlformats.org/officeDocument/2006/relationships/image" Target="../media/image3503.png"/><Relationship Id="rId111" Type="http://schemas.openxmlformats.org/officeDocument/2006/relationships/image" Target="../media/image3181.png"/><Relationship Id="rId195" Type="http://schemas.openxmlformats.org/officeDocument/2006/relationships/image" Target="../media/image3223.png"/><Relationship Id="rId209" Type="http://schemas.openxmlformats.org/officeDocument/2006/relationships/image" Target="../media/image3230.png"/><Relationship Id="rId416" Type="http://schemas.openxmlformats.org/officeDocument/2006/relationships/customXml" Target="../ink/ink3489.xml"/><Relationship Id="rId623" Type="http://schemas.openxmlformats.org/officeDocument/2006/relationships/customXml" Target="../ink/ink3593.xml"/><Relationship Id="rId830" Type="http://schemas.openxmlformats.org/officeDocument/2006/relationships/image" Target="../media/image3536.png"/><Relationship Id="rId57" Type="http://schemas.openxmlformats.org/officeDocument/2006/relationships/image" Target="../media/image3154.png"/><Relationship Id="rId262" Type="http://schemas.openxmlformats.org/officeDocument/2006/relationships/customXml" Target="../ink/ink3411.xml"/><Relationship Id="rId567" Type="http://schemas.openxmlformats.org/officeDocument/2006/relationships/image" Target="../media/image3408.png"/><Relationship Id="rId122" Type="http://schemas.openxmlformats.org/officeDocument/2006/relationships/customXml" Target="../ink/ink3341.xml"/><Relationship Id="rId774" Type="http://schemas.openxmlformats.org/officeDocument/2006/relationships/customXml" Target="../ink/ink3671.xml"/><Relationship Id="rId427" Type="http://schemas.openxmlformats.org/officeDocument/2006/relationships/image" Target="../media/image3338.png"/><Relationship Id="rId634" Type="http://schemas.openxmlformats.org/officeDocument/2006/relationships/image" Target="../media/image3441.png"/><Relationship Id="rId841" Type="http://schemas.openxmlformats.org/officeDocument/2006/relationships/customXml" Target="../ink/ink3705.xml"/><Relationship Id="rId273" Type="http://schemas.openxmlformats.org/officeDocument/2006/relationships/customXml" Target="../ink/ink3417.xml"/><Relationship Id="rId480" Type="http://schemas.openxmlformats.org/officeDocument/2006/relationships/customXml" Target="../ink/ink3521.xml"/><Relationship Id="rId701" Type="http://schemas.openxmlformats.org/officeDocument/2006/relationships/image" Target="../media/image3473.png"/><Relationship Id="rId68" Type="http://schemas.openxmlformats.org/officeDocument/2006/relationships/customXml" Target="../ink/ink3314.xml"/><Relationship Id="rId133" Type="http://schemas.openxmlformats.org/officeDocument/2006/relationships/image" Target="../media/image3192.png"/><Relationship Id="rId340" Type="http://schemas.openxmlformats.org/officeDocument/2006/relationships/customXml" Target="../ink/ink3451.xml"/><Relationship Id="rId578" Type="http://schemas.openxmlformats.org/officeDocument/2006/relationships/customXml" Target="../ink/ink3570.xml"/><Relationship Id="rId785" Type="http://schemas.openxmlformats.org/officeDocument/2006/relationships/customXml" Target="../ink/ink3677.xml"/><Relationship Id="rId200" Type="http://schemas.openxmlformats.org/officeDocument/2006/relationships/customXml" Target="../ink/ink3380.xml"/><Relationship Id="rId382" Type="http://schemas.openxmlformats.org/officeDocument/2006/relationships/customXml" Target="../ink/ink3472.xml"/><Relationship Id="rId438" Type="http://schemas.openxmlformats.org/officeDocument/2006/relationships/customXml" Target="../ink/ink3500.xml"/><Relationship Id="rId603" Type="http://schemas.openxmlformats.org/officeDocument/2006/relationships/customXml" Target="../ink/ink3583.xml"/><Relationship Id="rId645" Type="http://schemas.openxmlformats.org/officeDocument/2006/relationships/customXml" Target="../ink/ink3604.xml"/><Relationship Id="rId687" Type="http://schemas.openxmlformats.org/officeDocument/2006/relationships/image" Target="../media/image3466.png"/><Relationship Id="rId810" Type="http://schemas.openxmlformats.org/officeDocument/2006/relationships/image" Target="../media/image3526.png"/><Relationship Id="rId852" Type="http://schemas.openxmlformats.org/officeDocument/2006/relationships/image" Target="../media/image3547.png"/><Relationship Id="rId242" Type="http://schemas.openxmlformats.org/officeDocument/2006/relationships/customXml" Target="../ink/ink3401.xml"/><Relationship Id="rId284" Type="http://schemas.openxmlformats.org/officeDocument/2006/relationships/customXml" Target="../ink/ink3423.xml"/><Relationship Id="rId491" Type="http://schemas.openxmlformats.org/officeDocument/2006/relationships/image" Target="../media/image3370.png"/><Relationship Id="rId505" Type="http://schemas.openxmlformats.org/officeDocument/2006/relationships/image" Target="../media/image3377.png"/><Relationship Id="rId712" Type="http://schemas.openxmlformats.org/officeDocument/2006/relationships/customXml" Target="../ink/ink3639.xml"/><Relationship Id="rId894" Type="http://schemas.openxmlformats.org/officeDocument/2006/relationships/image" Target="../media/image3568.png"/><Relationship Id="rId37" Type="http://schemas.openxmlformats.org/officeDocument/2006/relationships/image" Target="../media/image3144.png"/><Relationship Id="rId79" Type="http://schemas.openxmlformats.org/officeDocument/2006/relationships/image" Target="../media/image3165.png"/><Relationship Id="rId102" Type="http://schemas.openxmlformats.org/officeDocument/2006/relationships/customXml" Target="../ink/ink3331.xml"/><Relationship Id="rId144" Type="http://schemas.openxmlformats.org/officeDocument/2006/relationships/customXml" Target="../ink/ink3352.xml"/><Relationship Id="rId547" Type="http://schemas.openxmlformats.org/officeDocument/2006/relationships/image" Target="../media/image3398.png"/><Relationship Id="rId589" Type="http://schemas.openxmlformats.org/officeDocument/2006/relationships/image" Target="../media/image3419.png"/><Relationship Id="rId754" Type="http://schemas.openxmlformats.org/officeDocument/2006/relationships/image" Target="../media/image3499.png"/><Relationship Id="rId796" Type="http://schemas.openxmlformats.org/officeDocument/2006/relationships/image" Target="../media/image3519.png"/><Relationship Id="rId90" Type="http://schemas.openxmlformats.org/officeDocument/2006/relationships/customXml" Target="../ink/ink3325.xml"/><Relationship Id="rId186" Type="http://schemas.openxmlformats.org/officeDocument/2006/relationships/customXml" Target="../ink/ink3373.xml"/><Relationship Id="rId351" Type="http://schemas.openxmlformats.org/officeDocument/2006/relationships/image" Target="../media/image3300.png"/><Relationship Id="rId393" Type="http://schemas.openxmlformats.org/officeDocument/2006/relationships/image" Target="../media/image3321.png"/><Relationship Id="rId407" Type="http://schemas.openxmlformats.org/officeDocument/2006/relationships/image" Target="../media/image3328.png"/><Relationship Id="rId449" Type="http://schemas.openxmlformats.org/officeDocument/2006/relationships/image" Target="../media/image3349.png"/><Relationship Id="rId614" Type="http://schemas.openxmlformats.org/officeDocument/2006/relationships/image" Target="../media/image3431.png"/><Relationship Id="rId656" Type="http://schemas.openxmlformats.org/officeDocument/2006/relationships/image" Target="../media/image3452.png"/><Relationship Id="rId821" Type="http://schemas.openxmlformats.org/officeDocument/2006/relationships/customXml" Target="../ink/ink3695.xml"/><Relationship Id="rId863" Type="http://schemas.openxmlformats.org/officeDocument/2006/relationships/customXml" Target="../ink/ink3716.xml"/><Relationship Id="rId211" Type="http://schemas.openxmlformats.org/officeDocument/2006/relationships/image" Target="../media/image3231.png"/><Relationship Id="rId253" Type="http://schemas.openxmlformats.org/officeDocument/2006/relationships/image" Target="../media/image3252.png"/><Relationship Id="rId295" Type="http://schemas.openxmlformats.org/officeDocument/2006/relationships/image" Target="../media/image3272.png"/><Relationship Id="rId309" Type="http://schemas.openxmlformats.org/officeDocument/2006/relationships/image" Target="../media/image3279.png"/><Relationship Id="rId460" Type="http://schemas.openxmlformats.org/officeDocument/2006/relationships/customXml" Target="../ink/ink3511.xml"/><Relationship Id="rId516" Type="http://schemas.openxmlformats.org/officeDocument/2006/relationships/customXml" Target="../ink/ink3539.xml"/><Relationship Id="rId698" Type="http://schemas.openxmlformats.org/officeDocument/2006/relationships/customXml" Target="../ink/ink3632.xml"/><Relationship Id="rId48" Type="http://schemas.openxmlformats.org/officeDocument/2006/relationships/customXml" Target="../ink/ink3304.xml"/><Relationship Id="rId113" Type="http://schemas.openxmlformats.org/officeDocument/2006/relationships/image" Target="../media/image3182.png"/><Relationship Id="rId320" Type="http://schemas.openxmlformats.org/officeDocument/2006/relationships/customXml" Target="../ink/ink3441.xml"/><Relationship Id="rId558" Type="http://schemas.openxmlformats.org/officeDocument/2006/relationships/customXml" Target="../ink/ink3560.xml"/><Relationship Id="rId723" Type="http://schemas.openxmlformats.org/officeDocument/2006/relationships/image" Target="../media/image3484.png"/><Relationship Id="rId765" Type="http://schemas.openxmlformats.org/officeDocument/2006/relationships/image" Target="../media/image3504.png"/><Relationship Id="rId155" Type="http://schemas.openxmlformats.org/officeDocument/2006/relationships/image" Target="../media/image3203.png"/><Relationship Id="rId197" Type="http://schemas.openxmlformats.org/officeDocument/2006/relationships/image" Target="../media/image3224.png"/><Relationship Id="rId362" Type="http://schemas.openxmlformats.org/officeDocument/2006/relationships/customXml" Target="../ink/ink3462.xml"/><Relationship Id="rId418" Type="http://schemas.openxmlformats.org/officeDocument/2006/relationships/customXml" Target="../ink/ink3490.xml"/><Relationship Id="rId625" Type="http://schemas.openxmlformats.org/officeDocument/2006/relationships/customXml" Target="../ink/ink3594.xml"/><Relationship Id="rId832" Type="http://schemas.openxmlformats.org/officeDocument/2006/relationships/image" Target="../media/image3537.png"/><Relationship Id="rId222" Type="http://schemas.openxmlformats.org/officeDocument/2006/relationships/customXml" Target="../ink/ink3391.xml"/><Relationship Id="rId264" Type="http://schemas.openxmlformats.org/officeDocument/2006/relationships/customXml" Target="../ink/ink3412.xml"/><Relationship Id="rId471" Type="http://schemas.openxmlformats.org/officeDocument/2006/relationships/image" Target="../media/image3360.png"/><Relationship Id="rId667" Type="http://schemas.openxmlformats.org/officeDocument/2006/relationships/customXml" Target="../ink/ink3616.xml"/><Relationship Id="rId874" Type="http://schemas.openxmlformats.org/officeDocument/2006/relationships/image" Target="../media/image3558.png"/><Relationship Id="rId17" Type="http://schemas.openxmlformats.org/officeDocument/2006/relationships/image" Target="../media/image3135.png"/><Relationship Id="rId59" Type="http://schemas.openxmlformats.org/officeDocument/2006/relationships/image" Target="../media/image3155.png"/><Relationship Id="rId124" Type="http://schemas.openxmlformats.org/officeDocument/2006/relationships/customXml" Target="../ink/ink3342.xml"/><Relationship Id="rId527" Type="http://schemas.openxmlformats.org/officeDocument/2006/relationships/image" Target="../media/image3388.png"/><Relationship Id="rId569" Type="http://schemas.openxmlformats.org/officeDocument/2006/relationships/image" Target="../media/image3409.png"/><Relationship Id="rId734" Type="http://schemas.openxmlformats.org/officeDocument/2006/relationships/customXml" Target="../ink/ink3650.xml"/><Relationship Id="rId776" Type="http://schemas.openxmlformats.org/officeDocument/2006/relationships/customXml" Target="../ink/ink3672.xml"/><Relationship Id="rId70" Type="http://schemas.openxmlformats.org/officeDocument/2006/relationships/customXml" Target="../ink/ink3315.xml"/><Relationship Id="rId166" Type="http://schemas.openxmlformats.org/officeDocument/2006/relationships/customXml" Target="../ink/ink3363.xml"/><Relationship Id="rId331" Type="http://schemas.openxmlformats.org/officeDocument/2006/relationships/image" Target="../media/image3290.png"/><Relationship Id="rId373" Type="http://schemas.openxmlformats.org/officeDocument/2006/relationships/image" Target="../media/image3311.png"/><Relationship Id="rId429" Type="http://schemas.openxmlformats.org/officeDocument/2006/relationships/image" Target="../media/image3339.png"/><Relationship Id="rId580" Type="http://schemas.openxmlformats.org/officeDocument/2006/relationships/customXml" Target="../ink/ink3571.xml"/><Relationship Id="rId636" Type="http://schemas.openxmlformats.org/officeDocument/2006/relationships/image" Target="../media/image3442.png"/><Relationship Id="rId801" Type="http://schemas.openxmlformats.org/officeDocument/2006/relationships/customXml" Target="../ink/ink3685.xml"/><Relationship Id="rId1" Type="http://schemas.openxmlformats.org/officeDocument/2006/relationships/slideLayout" Target="../slideLayouts/slideLayout7.xml"/><Relationship Id="rId233" Type="http://schemas.openxmlformats.org/officeDocument/2006/relationships/image" Target="../media/image3242.png"/><Relationship Id="rId440" Type="http://schemas.openxmlformats.org/officeDocument/2006/relationships/customXml" Target="../ink/ink3501.xml"/><Relationship Id="rId678" Type="http://schemas.openxmlformats.org/officeDocument/2006/relationships/image" Target="../media/image3462.png"/><Relationship Id="rId843" Type="http://schemas.openxmlformats.org/officeDocument/2006/relationships/customXml" Target="../ink/ink3706.xml"/><Relationship Id="rId885" Type="http://schemas.openxmlformats.org/officeDocument/2006/relationships/customXml" Target="../ink/ink3727.xml"/><Relationship Id="rId28" Type="http://schemas.openxmlformats.org/officeDocument/2006/relationships/customXml" Target="../ink/ink3294.xml"/><Relationship Id="rId275" Type="http://schemas.openxmlformats.org/officeDocument/2006/relationships/customXml" Target="../ink/ink3418.xml"/><Relationship Id="rId300" Type="http://schemas.openxmlformats.org/officeDocument/2006/relationships/customXml" Target="../ink/ink3431.xml"/><Relationship Id="rId482" Type="http://schemas.openxmlformats.org/officeDocument/2006/relationships/customXml" Target="../ink/ink3522.xml"/><Relationship Id="rId538" Type="http://schemas.openxmlformats.org/officeDocument/2006/relationships/customXml" Target="../ink/ink3550.xml"/><Relationship Id="rId703" Type="http://schemas.openxmlformats.org/officeDocument/2006/relationships/image" Target="../media/image3474.png"/><Relationship Id="rId745" Type="http://schemas.openxmlformats.org/officeDocument/2006/relationships/image" Target="../media/image3495.png"/><Relationship Id="rId81" Type="http://schemas.openxmlformats.org/officeDocument/2006/relationships/image" Target="../media/image3166.png"/><Relationship Id="rId135" Type="http://schemas.openxmlformats.org/officeDocument/2006/relationships/image" Target="../media/image3193.png"/><Relationship Id="rId177" Type="http://schemas.openxmlformats.org/officeDocument/2006/relationships/image" Target="../media/image3214.png"/><Relationship Id="rId342" Type="http://schemas.openxmlformats.org/officeDocument/2006/relationships/customXml" Target="../ink/ink3452.xml"/><Relationship Id="rId384" Type="http://schemas.openxmlformats.org/officeDocument/2006/relationships/customXml" Target="../ink/ink3473.xml"/><Relationship Id="rId591" Type="http://schemas.openxmlformats.org/officeDocument/2006/relationships/customXml" Target="../ink/ink3577.xml"/><Relationship Id="rId605" Type="http://schemas.openxmlformats.org/officeDocument/2006/relationships/customXml" Target="../ink/ink3584.xml"/><Relationship Id="rId787" Type="http://schemas.openxmlformats.org/officeDocument/2006/relationships/customXml" Target="../ink/ink3678.xml"/><Relationship Id="rId812" Type="http://schemas.openxmlformats.org/officeDocument/2006/relationships/image" Target="../media/image3527.png"/><Relationship Id="rId202" Type="http://schemas.openxmlformats.org/officeDocument/2006/relationships/customXml" Target="../ink/ink3381.xml"/><Relationship Id="rId244" Type="http://schemas.openxmlformats.org/officeDocument/2006/relationships/customXml" Target="../ink/ink3402.xml"/><Relationship Id="rId647" Type="http://schemas.openxmlformats.org/officeDocument/2006/relationships/customXml" Target="../ink/ink3605.xml"/><Relationship Id="rId689" Type="http://schemas.openxmlformats.org/officeDocument/2006/relationships/image" Target="../media/image3467.png"/><Relationship Id="rId854" Type="http://schemas.openxmlformats.org/officeDocument/2006/relationships/image" Target="../media/image3548.png"/><Relationship Id="rId896" Type="http://schemas.openxmlformats.org/officeDocument/2006/relationships/image" Target="../media/image3569.png"/><Relationship Id="rId39" Type="http://schemas.openxmlformats.org/officeDocument/2006/relationships/image" Target="../media/image3145.png"/><Relationship Id="rId286" Type="http://schemas.openxmlformats.org/officeDocument/2006/relationships/customXml" Target="../ink/ink3424.xml"/><Relationship Id="rId451" Type="http://schemas.openxmlformats.org/officeDocument/2006/relationships/image" Target="../media/image3350.png"/><Relationship Id="rId493" Type="http://schemas.openxmlformats.org/officeDocument/2006/relationships/image" Target="../media/image3371.png"/><Relationship Id="rId507" Type="http://schemas.openxmlformats.org/officeDocument/2006/relationships/image" Target="../media/image3378.png"/><Relationship Id="rId549" Type="http://schemas.openxmlformats.org/officeDocument/2006/relationships/image" Target="../media/image3399.png"/><Relationship Id="rId714" Type="http://schemas.openxmlformats.org/officeDocument/2006/relationships/customXml" Target="../ink/ink3640.xml"/><Relationship Id="rId756" Type="http://schemas.openxmlformats.org/officeDocument/2006/relationships/image" Target="../media/image3500.png"/><Relationship Id="rId50" Type="http://schemas.openxmlformats.org/officeDocument/2006/relationships/customXml" Target="../ink/ink3305.xml"/><Relationship Id="rId104" Type="http://schemas.openxmlformats.org/officeDocument/2006/relationships/customXml" Target="../ink/ink3332.xml"/><Relationship Id="rId146" Type="http://schemas.openxmlformats.org/officeDocument/2006/relationships/customXml" Target="../ink/ink3353.xml"/><Relationship Id="rId188" Type="http://schemas.openxmlformats.org/officeDocument/2006/relationships/customXml" Target="../ink/ink3374.xml"/><Relationship Id="rId311" Type="http://schemas.openxmlformats.org/officeDocument/2006/relationships/image" Target="../media/image3280.png"/><Relationship Id="rId353" Type="http://schemas.openxmlformats.org/officeDocument/2006/relationships/image" Target="../media/image3301.png"/><Relationship Id="rId395" Type="http://schemas.openxmlformats.org/officeDocument/2006/relationships/image" Target="../media/image3322.png"/><Relationship Id="rId409" Type="http://schemas.openxmlformats.org/officeDocument/2006/relationships/image" Target="../media/image3329.png"/><Relationship Id="rId560" Type="http://schemas.openxmlformats.org/officeDocument/2006/relationships/customXml" Target="../ink/ink3561.xml"/><Relationship Id="rId798" Type="http://schemas.openxmlformats.org/officeDocument/2006/relationships/image" Target="../media/image3520.png"/><Relationship Id="rId92" Type="http://schemas.openxmlformats.org/officeDocument/2006/relationships/customXml" Target="../ink/ink3326.xml"/><Relationship Id="rId213" Type="http://schemas.openxmlformats.org/officeDocument/2006/relationships/image" Target="../media/image3232.png"/><Relationship Id="rId420" Type="http://schemas.openxmlformats.org/officeDocument/2006/relationships/customXml" Target="../ink/ink3491.xml"/><Relationship Id="rId616" Type="http://schemas.openxmlformats.org/officeDocument/2006/relationships/image" Target="../media/image3432.png"/><Relationship Id="rId658" Type="http://schemas.openxmlformats.org/officeDocument/2006/relationships/customXml" Target="../ink/ink3611.xml"/><Relationship Id="rId823" Type="http://schemas.openxmlformats.org/officeDocument/2006/relationships/customXml" Target="../ink/ink3696.xml"/><Relationship Id="rId865" Type="http://schemas.openxmlformats.org/officeDocument/2006/relationships/customXml" Target="../ink/ink3717.xml"/><Relationship Id="rId255" Type="http://schemas.openxmlformats.org/officeDocument/2006/relationships/image" Target="../media/image3253.png"/><Relationship Id="rId297" Type="http://schemas.openxmlformats.org/officeDocument/2006/relationships/image" Target="../media/image3273.png"/><Relationship Id="rId462" Type="http://schemas.openxmlformats.org/officeDocument/2006/relationships/customXml" Target="../ink/ink3512.xml"/><Relationship Id="rId518" Type="http://schemas.openxmlformats.org/officeDocument/2006/relationships/customXml" Target="../ink/ink3540.xml"/><Relationship Id="rId725" Type="http://schemas.openxmlformats.org/officeDocument/2006/relationships/image" Target="../media/image3485.png"/><Relationship Id="rId115" Type="http://schemas.openxmlformats.org/officeDocument/2006/relationships/image" Target="../media/image3183.png"/><Relationship Id="rId157" Type="http://schemas.openxmlformats.org/officeDocument/2006/relationships/image" Target="../media/image3204.png"/><Relationship Id="rId322" Type="http://schemas.openxmlformats.org/officeDocument/2006/relationships/customXml" Target="../ink/ink3442.xml"/><Relationship Id="rId364" Type="http://schemas.openxmlformats.org/officeDocument/2006/relationships/customXml" Target="../ink/ink3463.xml"/><Relationship Id="rId767" Type="http://schemas.openxmlformats.org/officeDocument/2006/relationships/image" Target="../media/image3505.png"/><Relationship Id="rId61" Type="http://schemas.openxmlformats.org/officeDocument/2006/relationships/image" Target="../media/image3156.png"/><Relationship Id="rId199" Type="http://schemas.openxmlformats.org/officeDocument/2006/relationships/image" Target="../media/image3225.png"/><Relationship Id="rId571" Type="http://schemas.openxmlformats.org/officeDocument/2006/relationships/image" Target="../media/image3410.png"/><Relationship Id="rId627" Type="http://schemas.openxmlformats.org/officeDocument/2006/relationships/customXml" Target="../ink/ink3595.xml"/><Relationship Id="rId669" Type="http://schemas.openxmlformats.org/officeDocument/2006/relationships/customXml" Target="../ink/ink3617.xml"/><Relationship Id="rId834" Type="http://schemas.openxmlformats.org/officeDocument/2006/relationships/image" Target="../media/image3538.png"/><Relationship Id="rId876" Type="http://schemas.openxmlformats.org/officeDocument/2006/relationships/image" Target="../media/image3559.png"/><Relationship Id="rId19" Type="http://schemas.openxmlformats.org/officeDocument/2006/relationships/image" Target="../media/image3136.png"/><Relationship Id="rId224" Type="http://schemas.openxmlformats.org/officeDocument/2006/relationships/customXml" Target="../ink/ink3392.xml"/><Relationship Id="rId266" Type="http://schemas.openxmlformats.org/officeDocument/2006/relationships/customXml" Target="../ink/ink3413.xml"/><Relationship Id="rId431" Type="http://schemas.openxmlformats.org/officeDocument/2006/relationships/image" Target="../media/image3340.png"/><Relationship Id="rId473" Type="http://schemas.openxmlformats.org/officeDocument/2006/relationships/image" Target="../media/image3361.png"/><Relationship Id="rId529" Type="http://schemas.openxmlformats.org/officeDocument/2006/relationships/image" Target="../media/image3389.png"/><Relationship Id="rId680" Type="http://schemas.openxmlformats.org/officeDocument/2006/relationships/image" Target="../media/image3463.png"/><Relationship Id="rId736" Type="http://schemas.openxmlformats.org/officeDocument/2006/relationships/customXml" Target="../ink/ink3651.xml"/><Relationship Id="rId901" Type="http://schemas.openxmlformats.org/officeDocument/2006/relationships/customXml" Target="../ink/ink3735.xml"/><Relationship Id="rId30" Type="http://schemas.openxmlformats.org/officeDocument/2006/relationships/customXml" Target="../ink/ink3295.xml"/><Relationship Id="rId126" Type="http://schemas.openxmlformats.org/officeDocument/2006/relationships/customXml" Target="../ink/ink3343.xml"/><Relationship Id="rId168" Type="http://schemas.openxmlformats.org/officeDocument/2006/relationships/customXml" Target="../ink/ink3364.xml"/><Relationship Id="rId333" Type="http://schemas.openxmlformats.org/officeDocument/2006/relationships/image" Target="../media/image3291.png"/><Relationship Id="rId540" Type="http://schemas.openxmlformats.org/officeDocument/2006/relationships/customXml" Target="../ink/ink3551.xml"/><Relationship Id="rId778" Type="http://schemas.openxmlformats.org/officeDocument/2006/relationships/image" Target="../media/image3510.png"/><Relationship Id="rId72" Type="http://schemas.openxmlformats.org/officeDocument/2006/relationships/customXml" Target="../ink/ink3316.xml"/><Relationship Id="rId375" Type="http://schemas.openxmlformats.org/officeDocument/2006/relationships/image" Target="../media/image3312.png"/><Relationship Id="rId582" Type="http://schemas.openxmlformats.org/officeDocument/2006/relationships/customXml" Target="../ink/ink3572.xml"/><Relationship Id="rId638" Type="http://schemas.openxmlformats.org/officeDocument/2006/relationships/image" Target="../media/image3443.png"/><Relationship Id="rId803" Type="http://schemas.openxmlformats.org/officeDocument/2006/relationships/customXml" Target="../ink/ink3686.xml"/><Relationship Id="rId845" Type="http://schemas.openxmlformats.org/officeDocument/2006/relationships/customXml" Target="../ink/ink3707.xml"/><Relationship Id="rId3" Type="http://schemas.openxmlformats.org/officeDocument/2006/relationships/image" Target="NULL"/><Relationship Id="rId235" Type="http://schemas.openxmlformats.org/officeDocument/2006/relationships/image" Target="../media/image3243.png"/><Relationship Id="rId277" Type="http://schemas.openxmlformats.org/officeDocument/2006/relationships/customXml" Target="../ink/ink3419.xml"/><Relationship Id="rId400" Type="http://schemas.openxmlformats.org/officeDocument/2006/relationships/customXml" Target="../ink/ink3481.xml"/><Relationship Id="rId442" Type="http://schemas.openxmlformats.org/officeDocument/2006/relationships/customXml" Target="../ink/ink3502.xml"/><Relationship Id="rId484" Type="http://schemas.openxmlformats.org/officeDocument/2006/relationships/customXml" Target="../ink/ink3523.xml"/><Relationship Id="rId705" Type="http://schemas.openxmlformats.org/officeDocument/2006/relationships/image" Target="../media/image3475.png"/><Relationship Id="rId887" Type="http://schemas.openxmlformats.org/officeDocument/2006/relationships/customXml" Target="../ink/ink3728.xml"/><Relationship Id="rId137" Type="http://schemas.openxmlformats.org/officeDocument/2006/relationships/image" Target="../media/image3194.png"/><Relationship Id="rId302" Type="http://schemas.openxmlformats.org/officeDocument/2006/relationships/customXml" Target="../ink/ink3432.xml"/><Relationship Id="rId344" Type="http://schemas.openxmlformats.org/officeDocument/2006/relationships/customXml" Target="../ink/ink3453.xml"/><Relationship Id="rId691" Type="http://schemas.openxmlformats.org/officeDocument/2006/relationships/image" Target="../media/image3468.png"/><Relationship Id="rId747" Type="http://schemas.openxmlformats.org/officeDocument/2006/relationships/image" Target="../media/image3496.png"/><Relationship Id="rId789" Type="http://schemas.openxmlformats.org/officeDocument/2006/relationships/customXml" Target="../ink/ink3679.xml"/><Relationship Id="rId41" Type="http://schemas.openxmlformats.org/officeDocument/2006/relationships/image" Target="../media/image3146.png"/><Relationship Id="rId83" Type="http://schemas.openxmlformats.org/officeDocument/2006/relationships/image" Target="../media/image3167.png"/><Relationship Id="rId179" Type="http://schemas.openxmlformats.org/officeDocument/2006/relationships/image" Target="../media/image3215.png"/><Relationship Id="rId386" Type="http://schemas.openxmlformats.org/officeDocument/2006/relationships/customXml" Target="../ink/ink3474.xml"/><Relationship Id="rId551" Type="http://schemas.openxmlformats.org/officeDocument/2006/relationships/image" Target="../media/image3400.png"/><Relationship Id="rId593" Type="http://schemas.openxmlformats.org/officeDocument/2006/relationships/customXml" Target="../ink/ink3578.xml"/><Relationship Id="rId607" Type="http://schemas.openxmlformats.org/officeDocument/2006/relationships/customXml" Target="../ink/ink3585.xml"/><Relationship Id="rId649" Type="http://schemas.openxmlformats.org/officeDocument/2006/relationships/customXml" Target="../ink/ink3606.xml"/><Relationship Id="rId814" Type="http://schemas.openxmlformats.org/officeDocument/2006/relationships/image" Target="../media/image3528.png"/><Relationship Id="rId856" Type="http://schemas.openxmlformats.org/officeDocument/2006/relationships/image" Target="../media/image3549.png"/><Relationship Id="rId190" Type="http://schemas.openxmlformats.org/officeDocument/2006/relationships/customXml" Target="../ink/ink3375.xml"/><Relationship Id="rId204" Type="http://schemas.openxmlformats.org/officeDocument/2006/relationships/customXml" Target="../ink/ink3382.xml"/><Relationship Id="rId246" Type="http://schemas.openxmlformats.org/officeDocument/2006/relationships/customXml" Target="../ink/ink3403.xml"/><Relationship Id="rId288" Type="http://schemas.openxmlformats.org/officeDocument/2006/relationships/customXml" Target="../ink/ink3425.xml"/><Relationship Id="rId411" Type="http://schemas.openxmlformats.org/officeDocument/2006/relationships/image" Target="../media/image3330.png"/><Relationship Id="rId453" Type="http://schemas.openxmlformats.org/officeDocument/2006/relationships/image" Target="../media/image3351.png"/><Relationship Id="rId509" Type="http://schemas.openxmlformats.org/officeDocument/2006/relationships/image" Target="../media/image3379.png"/><Relationship Id="rId660" Type="http://schemas.openxmlformats.org/officeDocument/2006/relationships/image" Target="../media/image3453.png"/><Relationship Id="rId898" Type="http://schemas.openxmlformats.org/officeDocument/2006/relationships/image" Target="../media/image3570.png"/><Relationship Id="rId106" Type="http://schemas.openxmlformats.org/officeDocument/2006/relationships/customXml" Target="../ink/ink3333.xml"/><Relationship Id="rId313" Type="http://schemas.openxmlformats.org/officeDocument/2006/relationships/image" Target="../media/image3281.png"/><Relationship Id="rId495" Type="http://schemas.openxmlformats.org/officeDocument/2006/relationships/image" Target="../media/image3372.png"/><Relationship Id="rId716" Type="http://schemas.openxmlformats.org/officeDocument/2006/relationships/customXml" Target="../ink/ink3641.xml"/><Relationship Id="rId758" Type="http://schemas.openxmlformats.org/officeDocument/2006/relationships/image" Target="../media/image3501.png"/><Relationship Id="rId10" Type="http://schemas.openxmlformats.org/officeDocument/2006/relationships/customXml" Target="../ink/ink3285.xml"/><Relationship Id="rId52" Type="http://schemas.openxmlformats.org/officeDocument/2006/relationships/customXml" Target="../ink/ink3306.xml"/><Relationship Id="rId94" Type="http://schemas.openxmlformats.org/officeDocument/2006/relationships/customXml" Target="../ink/ink3327.xml"/><Relationship Id="rId148" Type="http://schemas.openxmlformats.org/officeDocument/2006/relationships/customXml" Target="../ink/ink3354.xml"/><Relationship Id="rId355" Type="http://schemas.openxmlformats.org/officeDocument/2006/relationships/image" Target="../media/image3302.png"/><Relationship Id="rId397" Type="http://schemas.openxmlformats.org/officeDocument/2006/relationships/image" Target="../media/image3323.png"/><Relationship Id="rId520" Type="http://schemas.openxmlformats.org/officeDocument/2006/relationships/customXml" Target="../ink/ink3541.xml"/><Relationship Id="rId562" Type="http://schemas.openxmlformats.org/officeDocument/2006/relationships/customXml" Target="../ink/ink3562.xml"/><Relationship Id="rId618" Type="http://schemas.openxmlformats.org/officeDocument/2006/relationships/image" Target="../media/image3433.png"/><Relationship Id="rId825" Type="http://schemas.openxmlformats.org/officeDocument/2006/relationships/customXml" Target="../ink/ink3697.xml"/><Relationship Id="rId215" Type="http://schemas.openxmlformats.org/officeDocument/2006/relationships/image" Target="../media/image3233.png"/><Relationship Id="rId257" Type="http://schemas.openxmlformats.org/officeDocument/2006/relationships/image" Target="../media/image3254.png"/><Relationship Id="rId422" Type="http://schemas.openxmlformats.org/officeDocument/2006/relationships/customXml" Target="../ink/ink3492.xml"/><Relationship Id="rId464" Type="http://schemas.openxmlformats.org/officeDocument/2006/relationships/customXml" Target="../ink/ink3513.xml"/><Relationship Id="rId867" Type="http://schemas.openxmlformats.org/officeDocument/2006/relationships/customXml" Target="../ink/ink3718.xml"/><Relationship Id="rId299" Type="http://schemas.openxmlformats.org/officeDocument/2006/relationships/image" Target="../media/image3274.png"/><Relationship Id="rId727" Type="http://schemas.openxmlformats.org/officeDocument/2006/relationships/image" Target="../media/image3486.png"/><Relationship Id="rId63" Type="http://schemas.openxmlformats.org/officeDocument/2006/relationships/image" Target="../media/image3157.png"/><Relationship Id="rId159" Type="http://schemas.openxmlformats.org/officeDocument/2006/relationships/image" Target="../media/image3205.png"/><Relationship Id="rId366" Type="http://schemas.openxmlformats.org/officeDocument/2006/relationships/customXml" Target="../ink/ink3464.xml"/><Relationship Id="rId573" Type="http://schemas.openxmlformats.org/officeDocument/2006/relationships/image" Target="../media/image3411.png"/><Relationship Id="rId780" Type="http://schemas.openxmlformats.org/officeDocument/2006/relationships/image" Target="../media/image3511.png"/><Relationship Id="rId226" Type="http://schemas.openxmlformats.org/officeDocument/2006/relationships/customXml" Target="../ink/ink3393.xml"/><Relationship Id="rId433" Type="http://schemas.openxmlformats.org/officeDocument/2006/relationships/image" Target="../media/image3341.png"/><Relationship Id="rId878" Type="http://schemas.openxmlformats.org/officeDocument/2006/relationships/image" Target="../media/image3560.png"/><Relationship Id="rId640" Type="http://schemas.openxmlformats.org/officeDocument/2006/relationships/image" Target="../media/image3444.png"/><Relationship Id="rId738" Type="http://schemas.openxmlformats.org/officeDocument/2006/relationships/customXml" Target="../ink/ink3652.xml"/><Relationship Id="rId74" Type="http://schemas.openxmlformats.org/officeDocument/2006/relationships/customXml" Target="../ink/ink3317.xml"/><Relationship Id="rId377" Type="http://schemas.openxmlformats.org/officeDocument/2006/relationships/image" Target="../media/image3313.png"/><Relationship Id="rId500" Type="http://schemas.openxmlformats.org/officeDocument/2006/relationships/customXml" Target="../ink/ink3531.xml"/><Relationship Id="rId584" Type="http://schemas.openxmlformats.org/officeDocument/2006/relationships/customXml" Target="../ink/ink3573.xml"/><Relationship Id="rId805" Type="http://schemas.openxmlformats.org/officeDocument/2006/relationships/customXml" Target="../ink/ink3687.xml"/><Relationship Id="rId5" Type="http://schemas.openxmlformats.org/officeDocument/2006/relationships/image" Target="../media/image31290.png"/><Relationship Id="rId237" Type="http://schemas.openxmlformats.org/officeDocument/2006/relationships/image" Target="../media/image3244.png"/><Relationship Id="rId791" Type="http://schemas.openxmlformats.org/officeDocument/2006/relationships/customXml" Target="../ink/ink3680.xml"/><Relationship Id="rId889" Type="http://schemas.openxmlformats.org/officeDocument/2006/relationships/customXml" Target="../ink/ink3729.xml"/><Relationship Id="rId444" Type="http://schemas.openxmlformats.org/officeDocument/2006/relationships/customXml" Target="../ink/ink3503.xml"/><Relationship Id="rId651" Type="http://schemas.openxmlformats.org/officeDocument/2006/relationships/customXml" Target="../ink/ink3607.xml"/><Relationship Id="rId749" Type="http://schemas.openxmlformats.org/officeDocument/2006/relationships/customXml" Target="../ink/ink3658.xml"/><Relationship Id="rId290" Type="http://schemas.openxmlformats.org/officeDocument/2006/relationships/customXml" Target="../ink/ink3426.xml"/><Relationship Id="rId304" Type="http://schemas.openxmlformats.org/officeDocument/2006/relationships/customXml" Target="../ink/ink3433.xml"/><Relationship Id="rId388" Type="http://schemas.openxmlformats.org/officeDocument/2006/relationships/customXml" Target="../ink/ink3475.xml"/><Relationship Id="rId511" Type="http://schemas.openxmlformats.org/officeDocument/2006/relationships/image" Target="../media/image3380.png"/><Relationship Id="rId609" Type="http://schemas.openxmlformats.org/officeDocument/2006/relationships/customXml" Target="../ink/ink3586.xml"/><Relationship Id="rId85" Type="http://schemas.openxmlformats.org/officeDocument/2006/relationships/image" Target="../media/image3168.png"/><Relationship Id="rId150" Type="http://schemas.openxmlformats.org/officeDocument/2006/relationships/customXml" Target="../ink/ink3355.xml"/><Relationship Id="rId595" Type="http://schemas.openxmlformats.org/officeDocument/2006/relationships/customXml" Target="../ink/ink3579.xml"/><Relationship Id="rId816" Type="http://schemas.openxmlformats.org/officeDocument/2006/relationships/image" Target="../media/image3529.png"/><Relationship Id="rId248" Type="http://schemas.openxmlformats.org/officeDocument/2006/relationships/customXml" Target="../ink/ink3404.xml"/><Relationship Id="rId455" Type="http://schemas.openxmlformats.org/officeDocument/2006/relationships/image" Target="../media/image3352.png"/><Relationship Id="rId662" Type="http://schemas.openxmlformats.org/officeDocument/2006/relationships/image" Target="../media/image3454.png"/><Relationship Id="rId12" Type="http://schemas.openxmlformats.org/officeDocument/2006/relationships/customXml" Target="../ink/ink3286.xml"/><Relationship Id="rId108" Type="http://schemas.openxmlformats.org/officeDocument/2006/relationships/customXml" Target="../ink/ink3334.xml"/><Relationship Id="rId315" Type="http://schemas.openxmlformats.org/officeDocument/2006/relationships/image" Target="../media/image3282.png"/><Relationship Id="rId522" Type="http://schemas.openxmlformats.org/officeDocument/2006/relationships/customXml" Target="../ink/ink3542.xml"/><Relationship Id="rId96" Type="http://schemas.openxmlformats.org/officeDocument/2006/relationships/customXml" Target="../ink/ink3328.xml"/><Relationship Id="rId161" Type="http://schemas.openxmlformats.org/officeDocument/2006/relationships/image" Target="../media/image3206.png"/><Relationship Id="rId399" Type="http://schemas.openxmlformats.org/officeDocument/2006/relationships/image" Target="../media/image3324.png"/><Relationship Id="rId827" Type="http://schemas.openxmlformats.org/officeDocument/2006/relationships/customXml" Target="../ink/ink3698.xml"/><Relationship Id="rId259" Type="http://schemas.openxmlformats.org/officeDocument/2006/relationships/image" Target="../media/image3255.png"/><Relationship Id="rId466" Type="http://schemas.openxmlformats.org/officeDocument/2006/relationships/customXml" Target="../ink/ink3514.xml"/><Relationship Id="rId673" Type="http://schemas.openxmlformats.org/officeDocument/2006/relationships/customXml" Target="../ink/ink3619.xml"/><Relationship Id="rId880" Type="http://schemas.openxmlformats.org/officeDocument/2006/relationships/image" Target="../media/image3561.png"/><Relationship Id="rId23" Type="http://schemas.openxmlformats.org/officeDocument/2006/relationships/image" Target="../media/image3138.png"/><Relationship Id="rId119" Type="http://schemas.openxmlformats.org/officeDocument/2006/relationships/image" Target="../media/image3185.png"/><Relationship Id="rId326" Type="http://schemas.openxmlformats.org/officeDocument/2006/relationships/customXml" Target="../ink/ink3444.xml"/><Relationship Id="rId533" Type="http://schemas.openxmlformats.org/officeDocument/2006/relationships/image" Target="../media/image3391.png"/><Relationship Id="rId740" Type="http://schemas.openxmlformats.org/officeDocument/2006/relationships/customXml" Target="../ink/ink3653.xml"/><Relationship Id="rId838" Type="http://schemas.openxmlformats.org/officeDocument/2006/relationships/image" Target="../media/image3540.png"/><Relationship Id="rId172" Type="http://schemas.openxmlformats.org/officeDocument/2006/relationships/customXml" Target="../ink/ink3366.xml"/><Relationship Id="rId477" Type="http://schemas.openxmlformats.org/officeDocument/2006/relationships/image" Target="../media/image3363.png"/><Relationship Id="rId600" Type="http://schemas.openxmlformats.org/officeDocument/2006/relationships/image" Target="../media/image3424.png"/><Relationship Id="rId684" Type="http://schemas.openxmlformats.org/officeDocument/2006/relationships/image" Target="../media/image3465.png"/><Relationship Id="rId337" Type="http://schemas.openxmlformats.org/officeDocument/2006/relationships/image" Target="../media/image3293.png"/><Relationship Id="rId891" Type="http://schemas.openxmlformats.org/officeDocument/2006/relationships/customXml" Target="../ink/ink3730.xml"/><Relationship Id="rId34" Type="http://schemas.openxmlformats.org/officeDocument/2006/relationships/customXml" Target="../ink/ink3297.xml"/><Relationship Id="rId544" Type="http://schemas.openxmlformats.org/officeDocument/2006/relationships/customXml" Target="../ink/ink3553.xml"/><Relationship Id="rId751" Type="http://schemas.openxmlformats.org/officeDocument/2006/relationships/customXml" Target="../ink/ink3659.xml"/><Relationship Id="rId849" Type="http://schemas.openxmlformats.org/officeDocument/2006/relationships/customXml" Target="../ink/ink3709.xml"/><Relationship Id="rId183" Type="http://schemas.openxmlformats.org/officeDocument/2006/relationships/image" Target="../media/image3217.png"/><Relationship Id="rId390" Type="http://schemas.openxmlformats.org/officeDocument/2006/relationships/customXml" Target="../ink/ink3476.xml"/><Relationship Id="rId404" Type="http://schemas.openxmlformats.org/officeDocument/2006/relationships/customXml" Target="../ink/ink3483.xml"/><Relationship Id="rId611" Type="http://schemas.openxmlformats.org/officeDocument/2006/relationships/customXml" Target="../ink/ink3587.xml"/><Relationship Id="rId250" Type="http://schemas.openxmlformats.org/officeDocument/2006/relationships/customXml" Target="../ink/ink3405.xml"/><Relationship Id="rId488" Type="http://schemas.openxmlformats.org/officeDocument/2006/relationships/customXml" Target="../ink/ink3525.xml"/><Relationship Id="rId695" Type="http://schemas.openxmlformats.org/officeDocument/2006/relationships/image" Target="../media/image3470.png"/><Relationship Id="rId709" Type="http://schemas.openxmlformats.org/officeDocument/2006/relationships/image" Target="../media/image3477.png"/><Relationship Id="rId45" Type="http://schemas.openxmlformats.org/officeDocument/2006/relationships/image" Target="../media/image3148.png"/><Relationship Id="rId110" Type="http://schemas.openxmlformats.org/officeDocument/2006/relationships/customXml" Target="../ink/ink3335.xml"/><Relationship Id="rId348" Type="http://schemas.openxmlformats.org/officeDocument/2006/relationships/customXml" Target="../ink/ink3455.xml"/><Relationship Id="rId555" Type="http://schemas.openxmlformats.org/officeDocument/2006/relationships/image" Target="../media/image3402.png"/><Relationship Id="rId762" Type="http://schemas.openxmlformats.org/officeDocument/2006/relationships/customXml" Target="../ink/ink3665.xml"/><Relationship Id="rId194" Type="http://schemas.openxmlformats.org/officeDocument/2006/relationships/customXml" Target="../ink/ink3377.xml"/><Relationship Id="rId208" Type="http://schemas.openxmlformats.org/officeDocument/2006/relationships/customXml" Target="../ink/ink3384.xml"/><Relationship Id="rId415" Type="http://schemas.openxmlformats.org/officeDocument/2006/relationships/image" Target="../media/image3332.png"/><Relationship Id="rId622" Type="http://schemas.openxmlformats.org/officeDocument/2006/relationships/image" Target="../media/image3435.png"/><Relationship Id="rId261" Type="http://schemas.openxmlformats.org/officeDocument/2006/relationships/image" Target="../media/image3256.png"/><Relationship Id="rId499" Type="http://schemas.openxmlformats.org/officeDocument/2006/relationships/image" Target="../media/image3374.png"/><Relationship Id="rId56" Type="http://schemas.openxmlformats.org/officeDocument/2006/relationships/customXml" Target="../ink/ink3308.xml"/><Relationship Id="rId359" Type="http://schemas.openxmlformats.org/officeDocument/2006/relationships/image" Target="../media/image3304.png"/><Relationship Id="rId566" Type="http://schemas.openxmlformats.org/officeDocument/2006/relationships/customXml" Target="../ink/ink3564.xml"/><Relationship Id="rId773" Type="http://schemas.openxmlformats.org/officeDocument/2006/relationships/image" Target="../media/image3508.png"/><Relationship Id="rId121" Type="http://schemas.openxmlformats.org/officeDocument/2006/relationships/image" Target="../media/image3186.png"/><Relationship Id="rId219" Type="http://schemas.openxmlformats.org/officeDocument/2006/relationships/image" Target="../media/image3235.png"/><Relationship Id="rId426" Type="http://schemas.openxmlformats.org/officeDocument/2006/relationships/customXml" Target="../ink/ink3494.xml"/><Relationship Id="rId633" Type="http://schemas.openxmlformats.org/officeDocument/2006/relationships/customXml" Target="../ink/ink3598.xml"/><Relationship Id="rId840" Type="http://schemas.openxmlformats.org/officeDocument/2006/relationships/image" Target="../media/image3541.png"/><Relationship Id="rId67" Type="http://schemas.openxmlformats.org/officeDocument/2006/relationships/image" Target="../media/image3159.png"/><Relationship Id="rId272" Type="http://schemas.openxmlformats.org/officeDocument/2006/relationships/image" Target="../media/image3261.png"/><Relationship Id="rId577" Type="http://schemas.openxmlformats.org/officeDocument/2006/relationships/image" Target="../media/image3413.png"/><Relationship Id="rId700" Type="http://schemas.openxmlformats.org/officeDocument/2006/relationships/customXml" Target="../ink/ink3633.xml"/><Relationship Id="rId132" Type="http://schemas.openxmlformats.org/officeDocument/2006/relationships/customXml" Target="../ink/ink3346.xml"/><Relationship Id="rId784" Type="http://schemas.openxmlformats.org/officeDocument/2006/relationships/image" Target="../media/image3513.png"/><Relationship Id="rId437" Type="http://schemas.openxmlformats.org/officeDocument/2006/relationships/image" Target="../media/image3343.png"/><Relationship Id="rId644" Type="http://schemas.openxmlformats.org/officeDocument/2006/relationships/image" Target="../media/image3446.png"/><Relationship Id="rId851" Type="http://schemas.openxmlformats.org/officeDocument/2006/relationships/customXml" Target="../ink/ink3710.xml"/><Relationship Id="rId283" Type="http://schemas.openxmlformats.org/officeDocument/2006/relationships/image" Target="../media/image3266.png"/><Relationship Id="rId490" Type="http://schemas.openxmlformats.org/officeDocument/2006/relationships/customXml" Target="../ink/ink3526.xml"/><Relationship Id="rId504" Type="http://schemas.openxmlformats.org/officeDocument/2006/relationships/customXml" Target="../ink/ink3533.xml"/><Relationship Id="rId711" Type="http://schemas.openxmlformats.org/officeDocument/2006/relationships/image" Target="../media/image3478.png"/><Relationship Id="rId78" Type="http://schemas.openxmlformats.org/officeDocument/2006/relationships/customXml" Target="../ink/ink3319.xml"/><Relationship Id="rId143" Type="http://schemas.openxmlformats.org/officeDocument/2006/relationships/image" Target="../media/image3197.png"/><Relationship Id="rId350" Type="http://schemas.openxmlformats.org/officeDocument/2006/relationships/customXml" Target="../ink/ink3456.xml"/><Relationship Id="rId588" Type="http://schemas.openxmlformats.org/officeDocument/2006/relationships/customXml" Target="../ink/ink3575.xml"/><Relationship Id="rId795" Type="http://schemas.openxmlformats.org/officeDocument/2006/relationships/customXml" Target="../ink/ink3682.xml"/><Relationship Id="rId809" Type="http://schemas.openxmlformats.org/officeDocument/2006/relationships/customXml" Target="../ink/ink3689.xml"/><Relationship Id="rId9" Type="http://schemas.openxmlformats.org/officeDocument/2006/relationships/image" Target="../media/image3131.png"/><Relationship Id="rId210" Type="http://schemas.openxmlformats.org/officeDocument/2006/relationships/customXml" Target="../ink/ink3385.xml"/><Relationship Id="rId448" Type="http://schemas.openxmlformats.org/officeDocument/2006/relationships/customXml" Target="../ink/ink3505.xml"/><Relationship Id="rId655" Type="http://schemas.openxmlformats.org/officeDocument/2006/relationships/customXml" Target="../ink/ink3609.xml"/><Relationship Id="rId862" Type="http://schemas.openxmlformats.org/officeDocument/2006/relationships/image" Target="../media/image3552.png"/><Relationship Id="rId294" Type="http://schemas.openxmlformats.org/officeDocument/2006/relationships/customXml" Target="../ink/ink3428.xml"/><Relationship Id="rId308" Type="http://schemas.openxmlformats.org/officeDocument/2006/relationships/customXml" Target="../ink/ink3435.xml"/><Relationship Id="rId515" Type="http://schemas.openxmlformats.org/officeDocument/2006/relationships/image" Target="../media/image3382.png"/><Relationship Id="rId722" Type="http://schemas.openxmlformats.org/officeDocument/2006/relationships/customXml" Target="../ink/ink3644.xml"/><Relationship Id="rId89" Type="http://schemas.openxmlformats.org/officeDocument/2006/relationships/image" Target="../media/image3170.png"/><Relationship Id="rId154" Type="http://schemas.openxmlformats.org/officeDocument/2006/relationships/customXml" Target="../ink/ink3357.xml"/><Relationship Id="rId361" Type="http://schemas.openxmlformats.org/officeDocument/2006/relationships/image" Target="../media/image3305.png"/><Relationship Id="rId599" Type="http://schemas.openxmlformats.org/officeDocument/2006/relationships/customXml" Target="../ink/ink3581.xml"/><Relationship Id="rId459" Type="http://schemas.openxmlformats.org/officeDocument/2006/relationships/image" Target="../media/image3354.png"/><Relationship Id="rId666" Type="http://schemas.openxmlformats.org/officeDocument/2006/relationships/image" Target="../media/image3456.png"/><Relationship Id="rId873" Type="http://schemas.openxmlformats.org/officeDocument/2006/relationships/customXml" Target="../ink/ink3721.xml"/><Relationship Id="rId16" Type="http://schemas.openxmlformats.org/officeDocument/2006/relationships/customXml" Target="../ink/ink3288.xml"/><Relationship Id="rId221" Type="http://schemas.openxmlformats.org/officeDocument/2006/relationships/image" Target="../media/image3236.png"/><Relationship Id="rId319" Type="http://schemas.openxmlformats.org/officeDocument/2006/relationships/image" Target="../media/image3284.png"/><Relationship Id="rId526" Type="http://schemas.openxmlformats.org/officeDocument/2006/relationships/customXml" Target="../ink/ink3544.xml"/><Relationship Id="rId733" Type="http://schemas.openxmlformats.org/officeDocument/2006/relationships/image" Target="../media/image3489.png"/><Relationship Id="rId165" Type="http://schemas.openxmlformats.org/officeDocument/2006/relationships/image" Target="../media/image3208.png"/><Relationship Id="rId372" Type="http://schemas.openxmlformats.org/officeDocument/2006/relationships/customXml" Target="../ink/ink3467.xml"/><Relationship Id="rId677" Type="http://schemas.openxmlformats.org/officeDocument/2006/relationships/customXml" Target="../ink/ink3621.xml"/><Relationship Id="rId800" Type="http://schemas.openxmlformats.org/officeDocument/2006/relationships/image" Target="../media/image3521.png"/><Relationship Id="rId232" Type="http://schemas.openxmlformats.org/officeDocument/2006/relationships/customXml" Target="../ink/ink3396.xml"/><Relationship Id="rId884" Type="http://schemas.openxmlformats.org/officeDocument/2006/relationships/image" Target="../media/image3563.png"/><Relationship Id="rId27" Type="http://schemas.openxmlformats.org/officeDocument/2006/relationships/image" Target="../media/image232.png"/><Relationship Id="rId537" Type="http://schemas.openxmlformats.org/officeDocument/2006/relationships/image" Target="../media/image3393.png"/><Relationship Id="rId744" Type="http://schemas.openxmlformats.org/officeDocument/2006/relationships/customXml" Target="../ink/ink3655.xml"/><Relationship Id="rId80" Type="http://schemas.openxmlformats.org/officeDocument/2006/relationships/customXml" Target="../ink/ink3320.xml"/><Relationship Id="rId176" Type="http://schemas.openxmlformats.org/officeDocument/2006/relationships/customXml" Target="../ink/ink3368.xml"/><Relationship Id="rId383" Type="http://schemas.openxmlformats.org/officeDocument/2006/relationships/image" Target="../media/image3316.png"/><Relationship Id="rId590" Type="http://schemas.openxmlformats.org/officeDocument/2006/relationships/customXml" Target="../ink/ink3576.xml"/><Relationship Id="rId604" Type="http://schemas.openxmlformats.org/officeDocument/2006/relationships/image" Target="../media/image3426.png"/><Relationship Id="rId811" Type="http://schemas.openxmlformats.org/officeDocument/2006/relationships/customXml" Target="../ink/ink3690.xml"/><Relationship Id="rId243" Type="http://schemas.openxmlformats.org/officeDocument/2006/relationships/image" Target="../media/image3247.png"/><Relationship Id="rId450" Type="http://schemas.openxmlformats.org/officeDocument/2006/relationships/customXml" Target="../ink/ink3506.xml"/><Relationship Id="rId688" Type="http://schemas.openxmlformats.org/officeDocument/2006/relationships/customXml" Target="../ink/ink3627.xml"/><Relationship Id="rId895" Type="http://schemas.openxmlformats.org/officeDocument/2006/relationships/customXml" Target="../ink/ink3732.xml"/><Relationship Id="rId38" Type="http://schemas.openxmlformats.org/officeDocument/2006/relationships/customXml" Target="../ink/ink3299.xml"/><Relationship Id="rId103" Type="http://schemas.openxmlformats.org/officeDocument/2006/relationships/image" Target="../media/image3177.png"/><Relationship Id="rId310" Type="http://schemas.openxmlformats.org/officeDocument/2006/relationships/customXml" Target="../ink/ink3436.xml"/><Relationship Id="rId548" Type="http://schemas.openxmlformats.org/officeDocument/2006/relationships/customXml" Target="../ink/ink3555.xml"/><Relationship Id="rId755" Type="http://schemas.openxmlformats.org/officeDocument/2006/relationships/customXml" Target="../ink/ink3661.xml"/><Relationship Id="rId91" Type="http://schemas.openxmlformats.org/officeDocument/2006/relationships/image" Target="../media/image3171.png"/><Relationship Id="rId187" Type="http://schemas.openxmlformats.org/officeDocument/2006/relationships/image" Target="../media/image3219.png"/><Relationship Id="rId394" Type="http://schemas.openxmlformats.org/officeDocument/2006/relationships/customXml" Target="../ink/ink3478.xml"/><Relationship Id="rId408" Type="http://schemas.openxmlformats.org/officeDocument/2006/relationships/customXml" Target="../ink/ink3485.xml"/><Relationship Id="rId615" Type="http://schemas.openxmlformats.org/officeDocument/2006/relationships/customXml" Target="../ink/ink3589.xml"/><Relationship Id="rId822" Type="http://schemas.openxmlformats.org/officeDocument/2006/relationships/image" Target="../media/image3532.png"/><Relationship Id="rId254" Type="http://schemas.openxmlformats.org/officeDocument/2006/relationships/customXml" Target="../ink/ink3407.xml"/><Relationship Id="rId699" Type="http://schemas.openxmlformats.org/officeDocument/2006/relationships/image" Target="../media/image3472.png"/><Relationship Id="rId49" Type="http://schemas.openxmlformats.org/officeDocument/2006/relationships/image" Target="../media/image3150.png"/><Relationship Id="rId114" Type="http://schemas.openxmlformats.org/officeDocument/2006/relationships/customXml" Target="../ink/ink3337.xml"/><Relationship Id="rId461" Type="http://schemas.openxmlformats.org/officeDocument/2006/relationships/image" Target="../media/image3355.png"/><Relationship Id="rId559" Type="http://schemas.openxmlformats.org/officeDocument/2006/relationships/image" Target="../media/image3404.png"/><Relationship Id="rId766" Type="http://schemas.openxmlformats.org/officeDocument/2006/relationships/customXml" Target="../ink/ink3667.xml"/><Relationship Id="rId198" Type="http://schemas.openxmlformats.org/officeDocument/2006/relationships/customXml" Target="../ink/ink3379.xml"/><Relationship Id="rId321" Type="http://schemas.openxmlformats.org/officeDocument/2006/relationships/image" Target="../media/image3285.png"/><Relationship Id="rId419" Type="http://schemas.openxmlformats.org/officeDocument/2006/relationships/image" Target="../media/image3334.png"/><Relationship Id="rId626" Type="http://schemas.openxmlformats.org/officeDocument/2006/relationships/image" Target="../media/image3437.png"/><Relationship Id="rId833" Type="http://schemas.openxmlformats.org/officeDocument/2006/relationships/customXml" Target="../ink/ink3701.xml"/><Relationship Id="rId265" Type="http://schemas.openxmlformats.org/officeDocument/2006/relationships/image" Target="../media/image3258.png"/><Relationship Id="rId472" Type="http://schemas.openxmlformats.org/officeDocument/2006/relationships/customXml" Target="../ink/ink3517.xml"/><Relationship Id="rId900" Type="http://schemas.openxmlformats.org/officeDocument/2006/relationships/image" Target="../media/image3571.png"/><Relationship Id="rId125" Type="http://schemas.openxmlformats.org/officeDocument/2006/relationships/image" Target="../media/image3188.png"/><Relationship Id="rId332" Type="http://schemas.openxmlformats.org/officeDocument/2006/relationships/customXml" Target="../ink/ink3447.xml"/><Relationship Id="rId777" Type="http://schemas.openxmlformats.org/officeDocument/2006/relationships/customXml" Target="../ink/ink3673.xml"/><Relationship Id="rId637" Type="http://schemas.openxmlformats.org/officeDocument/2006/relationships/customXml" Target="../ink/ink3600.xml"/><Relationship Id="rId844" Type="http://schemas.openxmlformats.org/officeDocument/2006/relationships/image" Target="../media/image3543.png"/><Relationship Id="rId276" Type="http://schemas.openxmlformats.org/officeDocument/2006/relationships/image" Target="../media/image3263.png"/><Relationship Id="rId483" Type="http://schemas.openxmlformats.org/officeDocument/2006/relationships/image" Target="../media/image3366.png"/><Relationship Id="rId690" Type="http://schemas.openxmlformats.org/officeDocument/2006/relationships/customXml" Target="../ink/ink3628.xml"/><Relationship Id="rId704" Type="http://schemas.openxmlformats.org/officeDocument/2006/relationships/customXml" Target="../ink/ink3635.xml"/><Relationship Id="rId40" Type="http://schemas.openxmlformats.org/officeDocument/2006/relationships/customXml" Target="../ink/ink3300.xml"/><Relationship Id="rId136" Type="http://schemas.openxmlformats.org/officeDocument/2006/relationships/customXml" Target="../ink/ink3348.xml"/><Relationship Id="rId343" Type="http://schemas.openxmlformats.org/officeDocument/2006/relationships/image" Target="../media/image3296.png"/><Relationship Id="rId550" Type="http://schemas.openxmlformats.org/officeDocument/2006/relationships/customXml" Target="../ink/ink3556.xml"/><Relationship Id="rId788" Type="http://schemas.openxmlformats.org/officeDocument/2006/relationships/image" Target="../media/image3515.png"/><Relationship Id="rId203" Type="http://schemas.openxmlformats.org/officeDocument/2006/relationships/image" Target="../media/image3227.png"/><Relationship Id="rId648" Type="http://schemas.openxmlformats.org/officeDocument/2006/relationships/image" Target="../media/image3448.png"/><Relationship Id="rId855" Type="http://schemas.openxmlformats.org/officeDocument/2006/relationships/customXml" Target="../ink/ink3712.xml"/><Relationship Id="rId287" Type="http://schemas.openxmlformats.org/officeDocument/2006/relationships/image" Target="../media/image3268.png"/><Relationship Id="rId410" Type="http://schemas.openxmlformats.org/officeDocument/2006/relationships/customXml" Target="../ink/ink3486.xml"/><Relationship Id="rId494" Type="http://schemas.openxmlformats.org/officeDocument/2006/relationships/customXml" Target="../ink/ink3528.xml"/><Relationship Id="rId508" Type="http://schemas.openxmlformats.org/officeDocument/2006/relationships/customXml" Target="../ink/ink3535.xml"/><Relationship Id="rId715" Type="http://schemas.openxmlformats.org/officeDocument/2006/relationships/image" Target="../media/image3480.png"/><Relationship Id="rId147" Type="http://schemas.openxmlformats.org/officeDocument/2006/relationships/image" Target="../media/image3199.png"/><Relationship Id="rId354" Type="http://schemas.openxmlformats.org/officeDocument/2006/relationships/customXml" Target="../ink/ink3458.xml"/><Relationship Id="rId799" Type="http://schemas.openxmlformats.org/officeDocument/2006/relationships/customXml" Target="../ink/ink3684.xml"/><Relationship Id="rId51" Type="http://schemas.openxmlformats.org/officeDocument/2006/relationships/image" Target="../media/image3151.png"/><Relationship Id="rId561" Type="http://schemas.openxmlformats.org/officeDocument/2006/relationships/image" Target="../media/image3405.png"/><Relationship Id="rId659" Type="http://schemas.openxmlformats.org/officeDocument/2006/relationships/customXml" Target="../ink/ink3612.xml"/><Relationship Id="rId866" Type="http://schemas.openxmlformats.org/officeDocument/2006/relationships/image" Target="../media/image3554.png"/><Relationship Id="rId214" Type="http://schemas.openxmlformats.org/officeDocument/2006/relationships/customXml" Target="../ink/ink3387.xml"/><Relationship Id="rId298" Type="http://schemas.openxmlformats.org/officeDocument/2006/relationships/customXml" Target="../ink/ink3430.xml"/><Relationship Id="rId421" Type="http://schemas.openxmlformats.org/officeDocument/2006/relationships/image" Target="../media/image3335.png"/><Relationship Id="rId519" Type="http://schemas.openxmlformats.org/officeDocument/2006/relationships/image" Target="../media/image3384.png"/><Relationship Id="rId158" Type="http://schemas.openxmlformats.org/officeDocument/2006/relationships/customXml" Target="../ink/ink3359.xml"/><Relationship Id="rId726" Type="http://schemas.openxmlformats.org/officeDocument/2006/relationships/customXml" Target="../ink/ink3646.xml"/><Relationship Id="rId62" Type="http://schemas.openxmlformats.org/officeDocument/2006/relationships/customXml" Target="../ink/ink3311.xml"/><Relationship Id="rId365" Type="http://schemas.openxmlformats.org/officeDocument/2006/relationships/image" Target="../media/image3307.png"/><Relationship Id="rId572" Type="http://schemas.openxmlformats.org/officeDocument/2006/relationships/customXml" Target="../ink/ink3567.xml"/><Relationship Id="rId225" Type="http://schemas.openxmlformats.org/officeDocument/2006/relationships/image" Target="../media/image3238.png"/><Relationship Id="rId432" Type="http://schemas.openxmlformats.org/officeDocument/2006/relationships/customXml" Target="../ink/ink3497.xml"/><Relationship Id="rId877" Type="http://schemas.openxmlformats.org/officeDocument/2006/relationships/customXml" Target="../ink/ink3723.xml"/><Relationship Id="rId737" Type="http://schemas.openxmlformats.org/officeDocument/2006/relationships/image" Target="../media/image3491.png"/><Relationship Id="rId73" Type="http://schemas.openxmlformats.org/officeDocument/2006/relationships/image" Target="../media/image3162.png"/><Relationship Id="rId169" Type="http://schemas.openxmlformats.org/officeDocument/2006/relationships/image" Target="../media/image3210.png"/><Relationship Id="rId376" Type="http://schemas.openxmlformats.org/officeDocument/2006/relationships/customXml" Target="../ink/ink3469.xml"/><Relationship Id="rId583" Type="http://schemas.openxmlformats.org/officeDocument/2006/relationships/image" Target="../media/image3416.png"/><Relationship Id="rId790" Type="http://schemas.openxmlformats.org/officeDocument/2006/relationships/image" Target="../media/image3516.png"/><Relationship Id="rId804" Type="http://schemas.openxmlformats.org/officeDocument/2006/relationships/image" Target="../media/image3523.png"/><Relationship Id="rId4" Type="http://schemas.openxmlformats.org/officeDocument/2006/relationships/customXml" Target="../ink/ink3282.xml"/><Relationship Id="rId236" Type="http://schemas.openxmlformats.org/officeDocument/2006/relationships/customXml" Target="../ink/ink3398.xml"/><Relationship Id="rId443" Type="http://schemas.openxmlformats.org/officeDocument/2006/relationships/image" Target="../media/image3346.png"/><Relationship Id="rId650" Type="http://schemas.openxmlformats.org/officeDocument/2006/relationships/image" Target="../media/image3449.png"/><Relationship Id="rId888" Type="http://schemas.openxmlformats.org/officeDocument/2006/relationships/image" Target="../media/image3565.png"/><Relationship Id="rId303" Type="http://schemas.openxmlformats.org/officeDocument/2006/relationships/image" Target="../media/image3276.png"/><Relationship Id="rId748" Type="http://schemas.openxmlformats.org/officeDocument/2006/relationships/customXml" Target="../ink/ink3657.xml"/><Relationship Id="rId84" Type="http://schemas.openxmlformats.org/officeDocument/2006/relationships/customXml" Target="../ink/ink3322.xml"/><Relationship Id="rId387" Type="http://schemas.openxmlformats.org/officeDocument/2006/relationships/image" Target="../media/image3318.png"/><Relationship Id="rId510" Type="http://schemas.openxmlformats.org/officeDocument/2006/relationships/customXml" Target="../ink/ink3536.xml"/><Relationship Id="rId594" Type="http://schemas.openxmlformats.org/officeDocument/2006/relationships/image" Target="../media/image3421.png"/><Relationship Id="rId608" Type="http://schemas.openxmlformats.org/officeDocument/2006/relationships/image" Target="../media/image3428.png"/><Relationship Id="rId815" Type="http://schemas.openxmlformats.org/officeDocument/2006/relationships/customXml" Target="../ink/ink3692.xml"/><Relationship Id="rId247" Type="http://schemas.openxmlformats.org/officeDocument/2006/relationships/image" Target="../media/image3249.png"/><Relationship Id="rId899" Type="http://schemas.openxmlformats.org/officeDocument/2006/relationships/customXml" Target="../ink/ink3734.xml"/><Relationship Id="rId107" Type="http://schemas.openxmlformats.org/officeDocument/2006/relationships/image" Target="../media/image3179.png"/><Relationship Id="rId454" Type="http://schemas.openxmlformats.org/officeDocument/2006/relationships/customXml" Target="../ink/ink3508.xml"/><Relationship Id="rId661" Type="http://schemas.openxmlformats.org/officeDocument/2006/relationships/customXml" Target="../ink/ink3613.xml"/><Relationship Id="rId759" Type="http://schemas.openxmlformats.org/officeDocument/2006/relationships/customXml" Target="../ink/ink3663.xml"/><Relationship Id="rId11" Type="http://schemas.openxmlformats.org/officeDocument/2006/relationships/image" Target="../media/image3132.png"/><Relationship Id="rId314" Type="http://schemas.openxmlformats.org/officeDocument/2006/relationships/customXml" Target="../ink/ink3438.xml"/><Relationship Id="rId398" Type="http://schemas.openxmlformats.org/officeDocument/2006/relationships/customXml" Target="../ink/ink3480.xml"/><Relationship Id="rId521" Type="http://schemas.openxmlformats.org/officeDocument/2006/relationships/image" Target="../media/image3385.png"/><Relationship Id="rId619" Type="http://schemas.openxmlformats.org/officeDocument/2006/relationships/customXml" Target="../ink/ink3591.xml"/><Relationship Id="rId95" Type="http://schemas.openxmlformats.org/officeDocument/2006/relationships/image" Target="../media/image3173.png"/><Relationship Id="rId160" Type="http://schemas.openxmlformats.org/officeDocument/2006/relationships/customXml" Target="../ink/ink3360.xml"/><Relationship Id="rId826" Type="http://schemas.openxmlformats.org/officeDocument/2006/relationships/image" Target="../media/image3534.png"/><Relationship Id="rId258" Type="http://schemas.openxmlformats.org/officeDocument/2006/relationships/customXml" Target="../ink/ink3409.xml"/><Relationship Id="rId465" Type="http://schemas.openxmlformats.org/officeDocument/2006/relationships/image" Target="../media/image3357.png"/><Relationship Id="rId672" Type="http://schemas.openxmlformats.org/officeDocument/2006/relationships/image" Target="../media/image3459.png"/><Relationship Id="rId22" Type="http://schemas.openxmlformats.org/officeDocument/2006/relationships/customXml" Target="../ink/ink3291.xml"/><Relationship Id="rId118" Type="http://schemas.openxmlformats.org/officeDocument/2006/relationships/customXml" Target="../ink/ink3339.xml"/><Relationship Id="rId325" Type="http://schemas.openxmlformats.org/officeDocument/2006/relationships/image" Target="../media/image3287.png"/><Relationship Id="rId532" Type="http://schemas.openxmlformats.org/officeDocument/2006/relationships/customXml" Target="../ink/ink3547.xml"/><Relationship Id="rId171" Type="http://schemas.openxmlformats.org/officeDocument/2006/relationships/image" Target="../media/image3211.png"/><Relationship Id="rId837" Type="http://schemas.openxmlformats.org/officeDocument/2006/relationships/customXml" Target="../ink/ink3703.xml"/><Relationship Id="rId269" Type="http://schemas.openxmlformats.org/officeDocument/2006/relationships/customXml" Target="../ink/ink3415.xml"/><Relationship Id="rId476" Type="http://schemas.openxmlformats.org/officeDocument/2006/relationships/customXml" Target="../ink/ink3519.xml"/><Relationship Id="rId683" Type="http://schemas.openxmlformats.org/officeDocument/2006/relationships/customXml" Target="../ink/ink3624.xml"/><Relationship Id="rId890" Type="http://schemas.openxmlformats.org/officeDocument/2006/relationships/image" Target="../media/image3566.png"/><Relationship Id="rId904" Type="http://schemas.openxmlformats.org/officeDocument/2006/relationships/image" Target="../media/image3573.png"/><Relationship Id="rId33" Type="http://schemas.openxmlformats.org/officeDocument/2006/relationships/image" Target="../media/image3142.png"/><Relationship Id="rId129" Type="http://schemas.openxmlformats.org/officeDocument/2006/relationships/image" Target="../media/image3190.png"/><Relationship Id="rId336" Type="http://schemas.openxmlformats.org/officeDocument/2006/relationships/customXml" Target="../ink/ink3449.xml"/><Relationship Id="rId543" Type="http://schemas.openxmlformats.org/officeDocument/2006/relationships/image" Target="../media/image3396.png"/><Relationship Id="rId182" Type="http://schemas.openxmlformats.org/officeDocument/2006/relationships/customXml" Target="../ink/ink3371.xml"/><Relationship Id="rId403" Type="http://schemas.openxmlformats.org/officeDocument/2006/relationships/image" Target="../media/image3326.png"/><Relationship Id="rId750" Type="http://schemas.openxmlformats.org/officeDocument/2006/relationships/image" Target="../media/image3497.png"/><Relationship Id="rId848" Type="http://schemas.openxmlformats.org/officeDocument/2006/relationships/image" Target="../media/image3545.png"/><Relationship Id="rId487" Type="http://schemas.openxmlformats.org/officeDocument/2006/relationships/image" Target="../media/image3368.png"/><Relationship Id="rId610" Type="http://schemas.openxmlformats.org/officeDocument/2006/relationships/image" Target="../media/image3429.png"/><Relationship Id="rId694" Type="http://schemas.openxmlformats.org/officeDocument/2006/relationships/customXml" Target="../ink/ink3630.xml"/><Relationship Id="rId708" Type="http://schemas.openxmlformats.org/officeDocument/2006/relationships/customXml" Target="../ink/ink3637.xml"/><Relationship Id="rId347" Type="http://schemas.openxmlformats.org/officeDocument/2006/relationships/image" Target="../media/image3298.png"/><Relationship Id="rId44" Type="http://schemas.openxmlformats.org/officeDocument/2006/relationships/customXml" Target="../ink/ink3302.xml"/><Relationship Id="rId554" Type="http://schemas.openxmlformats.org/officeDocument/2006/relationships/customXml" Target="../ink/ink3558.xml"/><Relationship Id="rId761" Type="http://schemas.openxmlformats.org/officeDocument/2006/relationships/customXml" Target="../ink/ink3664.xml"/><Relationship Id="rId859" Type="http://schemas.openxmlformats.org/officeDocument/2006/relationships/customXml" Target="../ink/ink3714.xml"/><Relationship Id="rId193" Type="http://schemas.openxmlformats.org/officeDocument/2006/relationships/image" Target="../media/image3222.png"/><Relationship Id="rId207" Type="http://schemas.openxmlformats.org/officeDocument/2006/relationships/image" Target="../media/image3229.png"/><Relationship Id="rId414" Type="http://schemas.openxmlformats.org/officeDocument/2006/relationships/customXml" Target="../ink/ink3488.xml"/><Relationship Id="rId498" Type="http://schemas.openxmlformats.org/officeDocument/2006/relationships/customXml" Target="../ink/ink3530.xml"/><Relationship Id="rId621" Type="http://schemas.openxmlformats.org/officeDocument/2006/relationships/customXml" Target="../ink/ink3592.xml"/><Relationship Id="rId260" Type="http://schemas.openxmlformats.org/officeDocument/2006/relationships/customXml" Target="../ink/ink3410.xml"/><Relationship Id="rId719" Type="http://schemas.openxmlformats.org/officeDocument/2006/relationships/image" Target="../media/image3482.png"/><Relationship Id="rId55" Type="http://schemas.openxmlformats.org/officeDocument/2006/relationships/image" Target="../media/image3153.png"/><Relationship Id="rId120" Type="http://schemas.openxmlformats.org/officeDocument/2006/relationships/customXml" Target="../ink/ink3340.xml"/><Relationship Id="rId358" Type="http://schemas.openxmlformats.org/officeDocument/2006/relationships/customXml" Target="../ink/ink3460.xml"/><Relationship Id="rId565" Type="http://schemas.openxmlformats.org/officeDocument/2006/relationships/image" Target="../media/image3407.png"/><Relationship Id="rId772" Type="http://schemas.openxmlformats.org/officeDocument/2006/relationships/customXml" Target="../ink/ink3670.xml"/><Relationship Id="rId218" Type="http://schemas.openxmlformats.org/officeDocument/2006/relationships/customXml" Target="../ink/ink3389.xml"/><Relationship Id="rId425" Type="http://schemas.openxmlformats.org/officeDocument/2006/relationships/image" Target="../media/image3337.png"/><Relationship Id="rId632" Type="http://schemas.openxmlformats.org/officeDocument/2006/relationships/image" Target="../media/image3440.png"/><Relationship Id="rId271" Type="http://schemas.openxmlformats.org/officeDocument/2006/relationships/customXml" Target="../ink/ink3416.xml"/><Relationship Id="rId66" Type="http://schemas.openxmlformats.org/officeDocument/2006/relationships/customXml" Target="../ink/ink3313.xml"/><Relationship Id="rId131" Type="http://schemas.openxmlformats.org/officeDocument/2006/relationships/image" Target="../media/image3191.png"/><Relationship Id="rId369" Type="http://schemas.openxmlformats.org/officeDocument/2006/relationships/image" Target="../media/image3309.png"/><Relationship Id="rId576" Type="http://schemas.openxmlformats.org/officeDocument/2006/relationships/customXml" Target="../ink/ink3569.xml"/><Relationship Id="rId783" Type="http://schemas.openxmlformats.org/officeDocument/2006/relationships/customXml" Target="../ink/ink3676.xml"/><Relationship Id="rId229" Type="http://schemas.openxmlformats.org/officeDocument/2006/relationships/image" Target="../media/image3240.png"/><Relationship Id="rId436" Type="http://schemas.openxmlformats.org/officeDocument/2006/relationships/customXml" Target="../ink/ink3499.xml"/><Relationship Id="rId643" Type="http://schemas.openxmlformats.org/officeDocument/2006/relationships/customXml" Target="../ink/ink3603.xml"/><Relationship Id="rId850" Type="http://schemas.openxmlformats.org/officeDocument/2006/relationships/image" Target="../media/image3546.png"/><Relationship Id="rId77" Type="http://schemas.openxmlformats.org/officeDocument/2006/relationships/image" Target="../media/image3164.png"/><Relationship Id="rId282" Type="http://schemas.openxmlformats.org/officeDocument/2006/relationships/customXml" Target="../ink/ink3422.xml"/><Relationship Id="rId503" Type="http://schemas.openxmlformats.org/officeDocument/2006/relationships/image" Target="../media/image3376.png"/><Relationship Id="rId587" Type="http://schemas.openxmlformats.org/officeDocument/2006/relationships/image" Target="../media/image3418.png"/><Relationship Id="rId710" Type="http://schemas.openxmlformats.org/officeDocument/2006/relationships/customXml" Target="../ink/ink3638.xml"/><Relationship Id="rId808" Type="http://schemas.openxmlformats.org/officeDocument/2006/relationships/image" Target="../media/image3525.png"/><Relationship Id="rId8" Type="http://schemas.openxmlformats.org/officeDocument/2006/relationships/customXml" Target="../ink/ink3284.xml"/><Relationship Id="rId142" Type="http://schemas.openxmlformats.org/officeDocument/2006/relationships/customXml" Target="../ink/ink3351.xml"/><Relationship Id="rId447" Type="http://schemas.openxmlformats.org/officeDocument/2006/relationships/image" Target="../media/image3348.png"/><Relationship Id="rId794" Type="http://schemas.openxmlformats.org/officeDocument/2006/relationships/image" Target="../media/image3518.png"/><Relationship Id="rId654" Type="http://schemas.openxmlformats.org/officeDocument/2006/relationships/image" Target="../media/image3451.png"/><Relationship Id="rId861" Type="http://schemas.openxmlformats.org/officeDocument/2006/relationships/customXml" Target="../ink/ink3715.xml"/><Relationship Id="rId293" Type="http://schemas.openxmlformats.org/officeDocument/2006/relationships/image" Target="../media/image3271.png"/><Relationship Id="rId307" Type="http://schemas.openxmlformats.org/officeDocument/2006/relationships/image" Target="../media/image3278.png"/><Relationship Id="rId514" Type="http://schemas.openxmlformats.org/officeDocument/2006/relationships/customXml" Target="../ink/ink3538.xml"/><Relationship Id="rId721" Type="http://schemas.openxmlformats.org/officeDocument/2006/relationships/image" Target="../media/image3483.png"/><Relationship Id="rId88" Type="http://schemas.openxmlformats.org/officeDocument/2006/relationships/customXml" Target="../ink/ink3324.xml"/><Relationship Id="rId153" Type="http://schemas.openxmlformats.org/officeDocument/2006/relationships/image" Target="../media/image3202.png"/><Relationship Id="rId360" Type="http://schemas.openxmlformats.org/officeDocument/2006/relationships/customXml" Target="../ink/ink3461.xml"/><Relationship Id="rId598" Type="http://schemas.openxmlformats.org/officeDocument/2006/relationships/image" Target="../media/image3423.png"/><Relationship Id="rId819" Type="http://schemas.openxmlformats.org/officeDocument/2006/relationships/customXml" Target="../ink/ink3694.xml"/><Relationship Id="rId220" Type="http://schemas.openxmlformats.org/officeDocument/2006/relationships/customXml" Target="../ink/ink3390.xml"/><Relationship Id="rId458" Type="http://schemas.openxmlformats.org/officeDocument/2006/relationships/customXml" Target="../ink/ink3510.xml"/><Relationship Id="rId665" Type="http://schemas.openxmlformats.org/officeDocument/2006/relationships/customXml" Target="../ink/ink3615.xml"/><Relationship Id="rId872" Type="http://schemas.openxmlformats.org/officeDocument/2006/relationships/image" Target="../media/image3557.png"/><Relationship Id="rId15" Type="http://schemas.openxmlformats.org/officeDocument/2006/relationships/image" Target="../media/image3134.png"/><Relationship Id="rId318" Type="http://schemas.openxmlformats.org/officeDocument/2006/relationships/customXml" Target="../ink/ink3440.xml"/><Relationship Id="rId525" Type="http://schemas.openxmlformats.org/officeDocument/2006/relationships/image" Target="../media/image3387.png"/><Relationship Id="rId732" Type="http://schemas.openxmlformats.org/officeDocument/2006/relationships/customXml" Target="../ink/ink3649.xml"/><Relationship Id="rId99" Type="http://schemas.openxmlformats.org/officeDocument/2006/relationships/image" Target="../media/image3175.png"/><Relationship Id="rId164" Type="http://schemas.openxmlformats.org/officeDocument/2006/relationships/customXml" Target="../ink/ink3362.xml"/><Relationship Id="rId371" Type="http://schemas.openxmlformats.org/officeDocument/2006/relationships/image" Target="../media/image3310.png"/><Relationship Id="rId469" Type="http://schemas.openxmlformats.org/officeDocument/2006/relationships/image" Target="../media/image3359.png"/><Relationship Id="rId676" Type="http://schemas.openxmlformats.org/officeDocument/2006/relationships/image" Target="../media/image3461.png"/><Relationship Id="rId883" Type="http://schemas.openxmlformats.org/officeDocument/2006/relationships/customXml" Target="../ink/ink3726.xml"/><Relationship Id="rId26" Type="http://schemas.openxmlformats.org/officeDocument/2006/relationships/customXml" Target="../ink/ink3293.xml"/><Relationship Id="rId231" Type="http://schemas.openxmlformats.org/officeDocument/2006/relationships/image" Target="../media/image3241.png"/><Relationship Id="rId329" Type="http://schemas.openxmlformats.org/officeDocument/2006/relationships/image" Target="../media/image3289.png"/><Relationship Id="rId536" Type="http://schemas.openxmlformats.org/officeDocument/2006/relationships/customXml" Target="../ink/ink3549.xml"/><Relationship Id="rId175" Type="http://schemas.openxmlformats.org/officeDocument/2006/relationships/image" Target="../media/image3213.png"/><Relationship Id="rId743" Type="http://schemas.openxmlformats.org/officeDocument/2006/relationships/image" Target="../media/image3494.png"/></Relationships>
</file>

<file path=ppt/slides/_rels/slide24.xml.rels><?xml version="1.0" encoding="UTF-8" standalone="yes"?>
<Relationships xmlns="http://schemas.openxmlformats.org/package/2006/relationships"><Relationship Id="rId117" Type="http://schemas.openxmlformats.org/officeDocument/2006/relationships/image" Target="../media/image35680.png"/><Relationship Id="rId299" Type="http://schemas.openxmlformats.org/officeDocument/2006/relationships/customXml" Target="../ink/ink3885.xml"/><Relationship Id="rId21" Type="http://schemas.openxmlformats.org/officeDocument/2006/relationships/image" Target="../media/image35210.png"/><Relationship Id="rId63" Type="http://schemas.openxmlformats.org/officeDocument/2006/relationships/image" Target="../media/image35410.png"/><Relationship Id="rId159" Type="http://schemas.openxmlformats.org/officeDocument/2006/relationships/image" Target="../media/image3588.png"/><Relationship Id="rId324" Type="http://schemas.openxmlformats.org/officeDocument/2006/relationships/image" Target="../media/image3670.png"/><Relationship Id="rId366" Type="http://schemas.openxmlformats.org/officeDocument/2006/relationships/image" Target="../media/image3691.png"/><Relationship Id="rId170" Type="http://schemas.openxmlformats.org/officeDocument/2006/relationships/customXml" Target="../ink/ink3820.xml"/><Relationship Id="rId226" Type="http://schemas.openxmlformats.org/officeDocument/2006/relationships/customXml" Target="../ink/ink3848.xml"/><Relationship Id="rId433" Type="http://schemas.openxmlformats.org/officeDocument/2006/relationships/customXml" Target="../ink/ink3952.xml"/><Relationship Id="rId268" Type="http://schemas.openxmlformats.org/officeDocument/2006/relationships/customXml" Target="../ink/ink3869.xml"/><Relationship Id="rId32" Type="http://schemas.openxmlformats.org/officeDocument/2006/relationships/customXml" Target="../ink/ink3751.xml"/><Relationship Id="rId74" Type="http://schemas.openxmlformats.org/officeDocument/2006/relationships/customXml" Target="../ink/ink3772.xml"/><Relationship Id="rId128" Type="http://schemas.openxmlformats.org/officeDocument/2006/relationships/customXml" Target="../ink/ink3799.xml"/><Relationship Id="rId335" Type="http://schemas.openxmlformats.org/officeDocument/2006/relationships/customXml" Target="../ink/ink3903.xml"/><Relationship Id="rId377" Type="http://schemas.openxmlformats.org/officeDocument/2006/relationships/customXml" Target="../ink/ink3924.xml"/><Relationship Id="rId5" Type="http://schemas.openxmlformats.org/officeDocument/2006/relationships/image" Target="../media/image35130.png"/><Relationship Id="rId181" Type="http://schemas.openxmlformats.org/officeDocument/2006/relationships/image" Target="../media/image3599.png"/><Relationship Id="rId237" Type="http://schemas.openxmlformats.org/officeDocument/2006/relationships/image" Target="../media/image3627.png"/><Relationship Id="rId402" Type="http://schemas.openxmlformats.org/officeDocument/2006/relationships/image" Target="../media/image3709.png"/><Relationship Id="rId279" Type="http://schemas.openxmlformats.org/officeDocument/2006/relationships/customXml" Target="../ink/ink3875.xml"/><Relationship Id="rId444" Type="http://schemas.openxmlformats.org/officeDocument/2006/relationships/image" Target="../media/image3730.png"/><Relationship Id="rId43" Type="http://schemas.openxmlformats.org/officeDocument/2006/relationships/image" Target="../media/image35310.png"/><Relationship Id="rId139" Type="http://schemas.openxmlformats.org/officeDocument/2006/relationships/image" Target="../media/image3579.png"/><Relationship Id="rId290" Type="http://schemas.openxmlformats.org/officeDocument/2006/relationships/image" Target="../media/image3653.png"/><Relationship Id="rId304" Type="http://schemas.openxmlformats.org/officeDocument/2006/relationships/image" Target="../media/image3660.png"/><Relationship Id="rId346" Type="http://schemas.openxmlformats.org/officeDocument/2006/relationships/image" Target="../media/image3681.png"/><Relationship Id="rId388" Type="http://schemas.openxmlformats.org/officeDocument/2006/relationships/image" Target="../media/image3702.png"/><Relationship Id="rId85" Type="http://schemas.openxmlformats.org/officeDocument/2006/relationships/image" Target="../media/image35520.png"/><Relationship Id="rId150" Type="http://schemas.openxmlformats.org/officeDocument/2006/relationships/customXml" Target="../ink/ink3810.xml"/><Relationship Id="rId192" Type="http://schemas.openxmlformats.org/officeDocument/2006/relationships/customXml" Target="../ink/ink3831.xml"/><Relationship Id="rId206" Type="http://schemas.openxmlformats.org/officeDocument/2006/relationships/customXml" Target="../ink/ink3838.xml"/><Relationship Id="rId413" Type="http://schemas.openxmlformats.org/officeDocument/2006/relationships/customXml" Target="../ink/ink3942.xml"/><Relationship Id="rId248" Type="http://schemas.openxmlformats.org/officeDocument/2006/relationships/customXml" Target="../ink/ink3859.xml"/><Relationship Id="rId455" Type="http://schemas.openxmlformats.org/officeDocument/2006/relationships/customXml" Target="../ink/ink3963.xml"/><Relationship Id="rId12" Type="http://schemas.openxmlformats.org/officeDocument/2006/relationships/customXml" Target="../ink/ink3741.xml"/><Relationship Id="rId108" Type="http://schemas.openxmlformats.org/officeDocument/2006/relationships/customXml" Target="../ink/ink3789.xml"/><Relationship Id="rId315" Type="http://schemas.openxmlformats.org/officeDocument/2006/relationships/customXml" Target="../ink/ink3893.xml"/><Relationship Id="rId357" Type="http://schemas.openxmlformats.org/officeDocument/2006/relationships/customXml" Target="../ink/ink3914.xml"/><Relationship Id="rId54" Type="http://schemas.openxmlformats.org/officeDocument/2006/relationships/customXml" Target="../ink/ink3762.xml"/><Relationship Id="rId96" Type="http://schemas.openxmlformats.org/officeDocument/2006/relationships/customXml" Target="../ink/ink3783.xml"/><Relationship Id="rId161" Type="http://schemas.openxmlformats.org/officeDocument/2006/relationships/image" Target="../media/image3589.png"/><Relationship Id="rId217" Type="http://schemas.openxmlformats.org/officeDocument/2006/relationships/image" Target="../media/image3617.png"/><Relationship Id="rId399" Type="http://schemas.openxmlformats.org/officeDocument/2006/relationships/customXml" Target="../ink/ink3935.xml"/><Relationship Id="rId259" Type="http://schemas.openxmlformats.org/officeDocument/2006/relationships/image" Target="../media/image3638.png"/><Relationship Id="rId424" Type="http://schemas.openxmlformats.org/officeDocument/2006/relationships/image" Target="../media/image3720.png"/><Relationship Id="rId23" Type="http://schemas.openxmlformats.org/officeDocument/2006/relationships/image" Target="../media/image35220.png"/><Relationship Id="rId119" Type="http://schemas.openxmlformats.org/officeDocument/2006/relationships/image" Target="../media/image35690.png"/><Relationship Id="rId270" Type="http://schemas.openxmlformats.org/officeDocument/2006/relationships/customXml" Target="../ink/ink3870.xml"/><Relationship Id="rId326" Type="http://schemas.openxmlformats.org/officeDocument/2006/relationships/image" Target="../media/image3671.png"/><Relationship Id="rId65" Type="http://schemas.openxmlformats.org/officeDocument/2006/relationships/image" Target="../media/image35420.png"/><Relationship Id="rId130" Type="http://schemas.openxmlformats.org/officeDocument/2006/relationships/customXml" Target="../ink/ink3800.xml"/><Relationship Id="rId368" Type="http://schemas.openxmlformats.org/officeDocument/2006/relationships/image" Target="../media/image3692.png"/><Relationship Id="rId172" Type="http://schemas.openxmlformats.org/officeDocument/2006/relationships/customXml" Target="../ink/ink3821.xml"/><Relationship Id="rId228" Type="http://schemas.openxmlformats.org/officeDocument/2006/relationships/customXml" Target="../ink/ink3849.xml"/><Relationship Id="rId435" Type="http://schemas.openxmlformats.org/officeDocument/2006/relationships/customXml" Target="../ink/ink3953.xml"/><Relationship Id="rId281" Type="http://schemas.openxmlformats.org/officeDocument/2006/relationships/customXml" Target="../ink/ink3876.xml"/><Relationship Id="rId337" Type="http://schemas.openxmlformats.org/officeDocument/2006/relationships/customXml" Target="../ink/ink3904.xml"/><Relationship Id="rId34" Type="http://schemas.openxmlformats.org/officeDocument/2006/relationships/customXml" Target="../ink/ink3752.xml"/><Relationship Id="rId76" Type="http://schemas.openxmlformats.org/officeDocument/2006/relationships/customXml" Target="../ink/ink3773.xml"/><Relationship Id="rId141" Type="http://schemas.openxmlformats.org/officeDocument/2006/relationships/image" Target="../media/image3580.png"/><Relationship Id="rId379" Type="http://schemas.openxmlformats.org/officeDocument/2006/relationships/customXml" Target="../ink/ink3925.xml"/><Relationship Id="rId7" Type="http://schemas.openxmlformats.org/officeDocument/2006/relationships/image" Target="../media/image35140.png"/><Relationship Id="rId183" Type="http://schemas.openxmlformats.org/officeDocument/2006/relationships/image" Target="../media/image3600.png"/><Relationship Id="rId239" Type="http://schemas.openxmlformats.org/officeDocument/2006/relationships/image" Target="../media/image3628.png"/><Relationship Id="rId390" Type="http://schemas.openxmlformats.org/officeDocument/2006/relationships/image" Target="../media/image3703.png"/><Relationship Id="rId404" Type="http://schemas.openxmlformats.org/officeDocument/2006/relationships/image" Target="../media/image3710.png"/><Relationship Id="rId446" Type="http://schemas.openxmlformats.org/officeDocument/2006/relationships/image" Target="../media/image3731.png"/><Relationship Id="rId250" Type="http://schemas.openxmlformats.org/officeDocument/2006/relationships/customXml" Target="../ink/ink3860.xml"/><Relationship Id="rId292" Type="http://schemas.openxmlformats.org/officeDocument/2006/relationships/image" Target="../media/image3654.png"/><Relationship Id="rId306" Type="http://schemas.openxmlformats.org/officeDocument/2006/relationships/image" Target="../media/image3661.png"/><Relationship Id="rId45" Type="http://schemas.openxmlformats.org/officeDocument/2006/relationships/image" Target="../media/image35320.png"/><Relationship Id="rId87" Type="http://schemas.openxmlformats.org/officeDocument/2006/relationships/image" Target="../media/image35530.png"/><Relationship Id="rId110" Type="http://schemas.openxmlformats.org/officeDocument/2006/relationships/customXml" Target="../ink/ink3790.xml"/><Relationship Id="rId348" Type="http://schemas.openxmlformats.org/officeDocument/2006/relationships/image" Target="../media/image3682.png"/><Relationship Id="rId152" Type="http://schemas.openxmlformats.org/officeDocument/2006/relationships/customXml" Target="../ink/ink3811.xml"/><Relationship Id="rId194" Type="http://schemas.openxmlformats.org/officeDocument/2006/relationships/customXml" Target="../ink/ink3832.xml"/><Relationship Id="rId208" Type="http://schemas.openxmlformats.org/officeDocument/2006/relationships/customXml" Target="../ink/ink3839.xml"/><Relationship Id="rId415" Type="http://schemas.openxmlformats.org/officeDocument/2006/relationships/customXml" Target="../ink/ink3943.xml"/><Relationship Id="rId457" Type="http://schemas.openxmlformats.org/officeDocument/2006/relationships/customXml" Target="../ink/ink3964.xml"/><Relationship Id="rId261" Type="http://schemas.openxmlformats.org/officeDocument/2006/relationships/image" Target="../media/image3639.png"/><Relationship Id="rId14" Type="http://schemas.openxmlformats.org/officeDocument/2006/relationships/customXml" Target="../ink/ink3742.xml"/><Relationship Id="rId56" Type="http://schemas.openxmlformats.org/officeDocument/2006/relationships/customXml" Target="../ink/ink3763.xml"/><Relationship Id="rId317" Type="http://schemas.openxmlformats.org/officeDocument/2006/relationships/customXml" Target="../ink/ink3894.xml"/><Relationship Id="rId359" Type="http://schemas.openxmlformats.org/officeDocument/2006/relationships/customXml" Target="../ink/ink3915.xml"/><Relationship Id="rId98" Type="http://schemas.openxmlformats.org/officeDocument/2006/relationships/customXml" Target="../ink/ink3784.xml"/><Relationship Id="rId121" Type="http://schemas.openxmlformats.org/officeDocument/2006/relationships/image" Target="../media/image35700.png"/><Relationship Id="rId163" Type="http://schemas.openxmlformats.org/officeDocument/2006/relationships/image" Target="../media/image3590.png"/><Relationship Id="rId219" Type="http://schemas.openxmlformats.org/officeDocument/2006/relationships/image" Target="../media/image3618.png"/><Relationship Id="rId370" Type="http://schemas.openxmlformats.org/officeDocument/2006/relationships/image" Target="../media/image3693.png"/><Relationship Id="rId426" Type="http://schemas.openxmlformats.org/officeDocument/2006/relationships/image" Target="../media/image3721.png"/><Relationship Id="rId230" Type="http://schemas.openxmlformats.org/officeDocument/2006/relationships/customXml" Target="../ink/ink3850.xml"/><Relationship Id="rId25" Type="http://schemas.openxmlformats.org/officeDocument/2006/relationships/image" Target="../media/image35230.png"/><Relationship Id="rId67" Type="http://schemas.openxmlformats.org/officeDocument/2006/relationships/image" Target="../media/image35430.png"/><Relationship Id="rId272" Type="http://schemas.openxmlformats.org/officeDocument/2006/relationships/image" Target="../media/image3644.png"/><Relationship Id="rId328" Type="http://schemas.openxmlformats.org/officeDocument/2006/relationships/image" Target="../media/image3672.png"/><Relationship Id="rId132" Type="http://schemas.openxmlformats.org/officeDocument/2006/relationships/customXml" Target="../ink/ink3801.xml"/><Relationship Id="rId174" Type="http://schemas.openxmlformats.org/officeDocument/2006/relationships/customXml" Target="../ink/ink3822.xml"/><Relationship Id="rId381" Type="http://schemas.openxmlformats.org/officeDocument/2006/relationships/customXml" Target="../ink/ink3926.xml"/><Relationship Id="rId241" Type="http://schemas.openxmlformats.org/officeDocument/2006/relationships/image" Target="../media/image3629.png"/><Relationship Id="rId437" Type="http://schemas.openxmlformats.org/officeDocument/2006/relationships/customXml" Target="../ink/ink3954.xml"/><Relationship Id="rId36" Type="http://schemas.openxmlformats.org/officeDocument/2006/relationships/customXml" Target="../ink/ink3753.xml"/><Relationship Id="rId283" Type="http://schemas.openxmlformats.org/officeDocument/2006/relationships/customXml" Target="../ink/ink3877.xml"/><Relationship Id="rId339" Type="http://schemas.openxmlformats.org/officeDocument/2006/relationships/customXml" Target="../ink/ink3905.xml"/><Relationship Id="rId78" Type="http://schemas.openxmlformats.org/officeDocument/2006/relationships/customXml" Target="../ink/ink3774.xml"/><Relationship Id="rId101" Type="http://schemas.openxmlformats.org/officeDocument/2006/relationships/image" Target="../media/image35600.png"/><Relationship Id="rId143" Type="http://schemas.openxmlformats.org/officeDocument/2006/relationships/image" Target="../media/image3581.png"/><Relationship Id="rId185" Type="http://schemas.openxmlformats.org/officeDocument/2006/relationships/image" Target="../media/image3601.png"/><Relationship Id="rId350" Type="http://schemas.openxmlformats.org/officeDocument/2006/relationships/image" Target="../media/image3683.png"/><Relationship Id="rId406" Type="http://schemas.openxmlformats.org/officeDocument/2006/relationships/image" Target="../media/image3711.png"/><Relationship Id="rId9" Type="http://schemas.openxmlformats.org/officeDocument/2006/relationships/image" Target="../media/image35150.png"/><Relationship Id="rId210" Type="http://schemas.openxmlformats.org/officeDocument/2006/relationships/customXml" Target="../ink/ink3840.xml"/><Relationship Id="rId392" Type="http://schemas.openxmlformats.org/officeDocument/2006/relationships/image" Target="../media/image3704.png"/><Relationship Id="rId448" Type="http://schemas.openxmlformats.org/officeDocument/2006/relationships/image" Target="../media/image3732.png"/><Relationship Id="rId252" Type="http://schemas.openxmlformats.org/officeDocument/2006/relationships/customXml" Target="../ink/ink3861.xml"/><Relationship Id="rId294" Type="http://schemas.openxmlformats.org/officeDocument/2006/relationships/image" Target="../media/image3655.png"/><Relationship Id="rId308" Type="http://schemas.openxmlformats.org/officeDocument/2006/relationships/image" Target="../media/image3662.png"/><Relationship Id="rId47" Type="http://schemas.openxmlformats.org/officeDocument/2006/relationships/image" Target="../media/image35330.png"/><Relationship Id="rId89" Type="http://schemas.openxmlformats.org/officeDocument/2006/relationships/image" Target="../media/image35540.png"/><Relationship Id="rId112" Type="http://schemas.openxmlformats.org/officeDocument/2006/relationships/customXml" Target="../ink/ink3791.xml"/><Relationship Id="rId154" Type="http://schemas.openxmlformats.org/officeDocument/2006/relationships/customXml" Target="../ink/ink3812.xml"/><Relationship Id="rId361" Type="http://schemas.openxmlformats.org/officeDocument/2006/relationships/customXml" Target="../ink/ink3916.xml"/><Relationship Id="rId196" Type="http://schemas.openxmlformats.org/officeDocument/2006/relationships/customXml" Target="../ink/ink3833.xml"/><Relationship Id="rId417" Type="http://schemas.openxmlformats.org/officeDocument/2006/relationships/customXml" Target="../ink/ink3944.xml"/><Relationship Id="rId459" Type="http://schemas.openxmlformats.org/officeDocument/2006/relationships/customXml" Target="../ink/ink3965.xml"/><Relationship Id="rId16" Type="http://schemas.openxmlformats.org/officeDocument/2006/relationships/customXml" Target="../ink/ink3743.xml"/><Relationship Id="rId221" Type="http://schemas.openxmlformats.org/officeDocument/2006/relationships/image" Target="../media/image3619.png"/><Relationship Id="rId263" Type="http://schemas.openxmlformats.org/officeDocument/2006/relationships/image" Target="../media/image3640.png"/><Relationship Id="rId319" Type="http://schemas.openxmlformats.org/officeDocument/2006/relationships/customXml" Target="../ink/ink3895.xml"/><Relationship Id="rId58" Type="http://schemas.openxmlformats.org/officeDocument/2006/relationships/customXml" Target="../ink/ink3764.xml"/><Relationship Id="rId123" Type="http://schemas.openxmlformats.org/officeDocument/2006/relationships/image" Target="../media/image35710.png"/><Relationship Id="rId330" Type="http://schemas.openxmlformats.org/officeDocument/2006/relationships/image" Target="../media/image3673.png"/><Relationship Id="rId165" Type="http://schemas.openxmlformats.org/officeDocument/2006/relationships/image" Target="../media/image3591.png"/><Relationship Id="rId372" Type="http://schemas.openxmlformats.org/officeDocument/2006/relationships/image" Target="../media/image3694.png"/><Relationship Id="rId428" Type="http://schemas.openxmlformats.org/officeDocument/2006/relationships/image" Target="../media/image3722.png"/><Relationship Id="rId232" Type="http://schemas.openxmlformats.org/officeDocument/2006/relationships/customXml" Target="../ink/ink3851.xml"/><Relationship Id="rId274" Type="http://schemas.openxmlformats.org/officeDocument/2006/relationships/image" Target="../media/image3645.png"/><Relationship Id="rId27" Type="http://schemas.openxmlformats.org/officeDocument/2006/relationships/image" Target="../media/image35240.png"/><Relationship Id="rId69" Type="http://schemas.openxmlformats.org/officeDocument/2006/relationships/image" Target="../media/image35440.png"/><Relationship Id="rId134" Type="http://schemas.openxmlformats.org/officeDocument/2006/relationships/customXml" Target="../ink/ink3802.xml"/><Relationship Id="rId80" Type="http://schemas.openxmlformats.org/officeDocument/2006/relationships/customXml" Target="../ink/ink3775.xml"/><Relationship Id="rId176" Type="http://schemas.openxmlformats.org/officeDocument/2006/relationships/customXml" Target="../ink/ink3823.xml"/><Relationship Id="rId341" Type="http://schemas.openxmlformats.org/officeDocument/2006/relationships/customXml" Target="../ink/ink3906.xml"/><Relationship Id="rId383" Type="http://schemas.openxmlformats.org/officeDocument/2006/relationships/customXml" Target="../ink/ink3927.xml"/><Relationship Id="rId439" Type="http://schemas.openxmlformats.org/officeDocument/2006/relationships/customXml" Target="../ink/ink3955.xml"/><Relationship Id="rId201" Type="http://schemas.openxmlformats.org/officeDocument/2006/relationships/image" Target="../media/image3609.png"/><Relationship Id="rId243" Type="http://schemas.openxmlformats.org/officeDocument/2006/relationships/image" Target="../media/image3630.png"/><Relationship Id="rId285" Type="http://schemas.openxmlformats.org/officeDocument/2006/relationships/customXml" Target="../ink/ink3878.xml"/><Relationship Id="rId450" Type="http://schemas.openxmlformats.org/officeDocument/2006/relationships/image" Target="../media/image3733.png"/><Relationship Id="rId38" Type="http://schemas.openxmlformats.org/officeDocument/2006/relationships/customXml" Target="../ink/ink3754.xml"/><Relationship Id="rId103" Type="http://schemas.openxmlformats.org/officeDocument/2006/relationships/image" Target="../media/image35610.png"/><Relationship Id="rId310" Type="http://schemas.openxmlformats.org/officeDocument/2006/relationships/image" Target="../media/image3663.png"/><Relationship Id="rId91" Type="http://schemas.openxmlformats.org/officeDocument/2006/relationships/image" Target="../media/image35550.png"/><Relationship Id="rId145" Type="http://schemas.openxmlformats.org/officeDocument/2006/relationships/image" Target="../media/image2917.png"/><Relationship Id="rId187" Type="http://schemas.openxmlformats.org/officeDocument/2006/relationships/image" Target="../media/image3602.png"/><Relationship Id="rId352" Type="http://schemas.openxmlformats.org/officeDocument/2006/relationships/image" Target="../media/image3684.png"/><Relationship Id="rId394" Type="http://schemas.openxmlformats.org/officeDocument/2006/relationships/image" Target="../media/image3705.png"/><Relationship Id="rId408" Type="http://schemas.openxmlformats.org/officeDocument/2006/relationships/image" Target="../media/image3712.png"/><Relationship Id="rId212" Type="http://schemas.openxmlformats.org/officeDocument/2006/relationships/customXml" Target="../ink/ink3841.xml"/><Relationship Id="rId254" Type="http://schemas.openxmlformats.org/officeDocument/2006/relationships/customXml" Target="../ink/ink3862.xml"/><Relationship Id="rId49" Type="http://schemas.openxmlformats.org/officeDocument/2006/relationships/image" Target="../media/image35340.png"/><Relationship Id="rId114" Type="http://schemas.openxmlformats.org/officeDocument/2006/relationships/customXml" Target="../ink/ink3792.xml"/><Relationship Id="rId296" Type="http://schemas.openxmlformats.org/officeDocument/2006/relationships/image" Target="../media/image3656.png"/><Relationship Id="rId461" Type="http://schemas.openxmlformats.org/officeDocument/2006/relationships/customXml" Target="../ink/ink3966.xml"/><Relationship Id="rId60" Type="http://schemas.openxmlformats.org/officeDocument/2006/relationships/customXml" Target="../ink/ink3765.xml"/><Relationship Id="rId156" Type="http://schemas.openxmlformats.org/officeDocument/2006/relationships/customXml" Target="../ink/ink3813.xml"/><Relationship Id="rId198" Type="http://schemas.openxmlformats.org/officeDocument/2006/relationships/customXml" Target="../ink/ink3834.xml"/><Relationship Id="rId321" Type="http://schemas.openxmlformats.org/officeDocument/2006/relationships/customXml" Target="../ink/ink3896.xml"/><Relationship Id="rId363" Type="http://schemas.openxmlformats.org/officeDocument/2006/relationships/customXml" Target="../ink/ink3917.xml"/><Relationship Id="rId419" Type="http://schemas.openxmlformats.org/officeDocument/2006/relationships/customXml" Target="../ink/ink3945.xml"/><Relationship Id="rId223" Type="http://schemas.openxmlformats.org/officeDocument/2006/relationships/image" Target="../media/image3620.png"/><Relationship Id="rId430" Type="http://schemas.openxmlformats.org/officeDocument/2006/relationships/image" Target="../media/image3723.png"/><Relationship Id="rId18" Type="http://schemas.openxmlformats.org/officeDocument/2006/relationships/customXml" Target="../ink/ink3744.xml"/><Relationship Id="rId265" Type="http://schemas.openxmlformats.org/officeDocument/2006/relationships/image" Target="../media/image3641.png"/><Relationship Id="rId125" Type="http://schemas.openxmlformats.org/officeDocument/2006/relationships/image" Target="../media/image35720.png"/><Relationship Id="rId167" Type="http://schemas.openxmlformats.org/officeDocument/2006/relationships/image" Target="../media/image3592.png"/><Relationship Id="rId332" Type="http://schemas.openxmlformats.org/officeDocument/2006/relationships/image" Target="../media/image3674.png"/><Relationship Id="rId374" Type="http://schemas.openxmlformats.org/officeDocument/2006/relationships/image" Target="../media/image3695.png"/><Relationship Id="rId71" Type="http://schemas.openxmlformats.org/officeDocument/2006/relationships/image" Target="../media/image35450.png"/><Relationship Id="rId234" Type="http://schemas.openxmlformats.org/officeDocument/2006/relationships/customXml" Target="../ink/ink3852.xml"/><Relationship Id="rId2" Type="http://schemas.openxmlformats.org/officeDocument/2006/relationships/notesSlide" Target="../notesSlides/notesSlide14.xml"/><Relationship Id="rId29" Type="http://schemas.openxmlformats.org/officeDocument/2006/relationships/image" Target="../media/image35250.png"/><Relationship Id="rId276" Type="http://schemas.openxmlformats.org/officeDocument/2006/relationships/image" Target="../media/image3646.png"/><Relationship Id="rId441" Type="http://schemas.openxmlformats.org/officeDocument/2006/relationships/customXml" Target="../ink/ink3956.xml"/><Relationship Id="rId40" Type="http://schemas.openxmlformats.org/officeDocument/2006/relationships/customXml" Target="../ink/ink3755.xml"/><Relationship Id="rId115" Type="http://schemas.openxmlformats.org/officeDocument/2006/relationships/image" Target="../media/image35670.png"/><Relationship Id="rId136" Type="http://schemas.openxmlformats.org/officeDocument/2006/relationships/customXml" Target="../ink/ink3803.xml"/><Relationship Id="rId157" Type="http://schemas.openxmlformats.org/officeDocument/2006/relationships/image" Target="../media/image3587.png"/><Relationship Id="rId178" Type="http://schemas.openxmlformats.org/officeDocument/2006/relationships/customXml" Target="../ink/ink3824.xml"/><Relationship Id="rId301" Type="http://schemas.openxmlformats.org/officeDocument/2006/relationships/customXml" Target="../ink/ink3886.xml"/><Relationship Id="rId322" Type="http://schemas.openxmlformats.org/officeDocument/2006/relationships/image" Target="../media/image3669.png"/><Relationship Id="rId343" Type="http://schemas.openxmlformats.org/officeDocument/2006/relationships/customXml" Target="../ink/ink3907.xml"/><Relationship Id="rId364" Type="http://schemas.openxmlformats.org/officeDocument/2006/relationships/image" Target="../media/image3690.png"/><Relationship Id="rId61" Type="http://schemas.openxmlformats.org/officeDocument/2006/relationships/image" Target="../media/image35400.png"/><Relationship Id="rId82" Type="http://schemas.openxmlformats.org/officeDocument/2006/relationships/customXml" Target="../ink/ink3776.xml"/><Relationship Id="rId199" Type="http://schemas.openxmlformats.org/officeDocument/2006/relationships/image" Target="../media/image3608.png"/><Relationship Id="rId203" Type="http://schemas.openxmlformats.org/officeDocument/2006/relationships/image" Target="../media/image3610.png"/><Relationship Id="rId385" Type="http://schemas.openxmlformats.org/officeDocument/2006/relationships/customXml" Target="../ink/ink3928.xml"/><Relationship Id="rId19" Type="http://schemas.openxmlformats.org/officeDocument/2006/relationships/image" Target="../media/image35200.png"/><Relationship Id="rId224" Type="http://schemas.openxmlformats.org/officeDocument/2006/relationships/customXml" Target="../ink/ink3847.xml"/><Relationship Id="rId245" Type="http://schemas.openxmlformats.org/officeDocument/2006/relationships/image" Target="../media/image3631.png"/><Relationship Id="rId266" Type="http://schemas.openxmlformats.org/officeDocument/2006/relationships/customXml" Target="../ink/ink3868.xml"/><Relationship Id="rId287" Type="http://schemas.openxmlformats.org/officeDocument/2006/relationships/customXml" Target="../ink/ink3879.xml"/><Relationship Id="rId410" Type="http://schemas.openxmlformats.org/officeDocument/2006/relationships/image" Target="../media/image3713.png"/><Relationship Id="rId431" Type="http://schemas.openxmlformats.org/officeDocument/2006/relationships/customXml" Target="../ink/ink3951.xml"/><Relationship Id="rId452" Type="http://schemas.openxmlformats.org/officeDocument/2006/relationships/image" Target="../media/image3734.png"/><Relationship Id="rId30" Type="http://schemas.openxmlformats.org/officeDocument/2006/relationships/customXml" Target="../ink/ink3750.xml"/><Relationship Id="rId105" Type="http://schemas.openxmlformats.org/officeDocument/2006/relationships/image" Target="../media/image35620.png"/><Relationship Id="rId126" Type="http://schemas.openxmlformats.org/officeDocument/2006/relationships/customXml" Target="../ink/ink3798.xml"/><Relationship Id="rId147" Type="http://schemas.openxmlformats.org/officeDocument/2006/relationships/image" Target="../media/image3582.png"/><Relationship Id="rId168" Type="http://schemas.openxmlformats.org/officeDocument/2006/relationships/customXml" Target="../ink/ink3819.xml"/><Relationship Id="rId312" Type="http://schemas.openxmlformats.org/officeDocument/2006/relationships/image" Target="../media/image3664.png"/><Relationship Id="rId333" Type="http://schemas.openxmlformats.org/officeDocument/2006/relationships/customXml" Target="../ink/ink3902.xml"/><Relationship Id="rId354" Type="http://schemas.openxmlformats.org/officeDocument/2006/relationships/image" Target="../media/image3685.png"/><Relationship Id="rId51" Type="http://schemas.openxmlformats.org/officeDocument/2006/relationships/image" Target="../media/image35350.png"/><Relationship Id="rId72" Type="http://schemas.openxmlformats.org/officeDocument/2006/relationships/customXml" Target="../ink/ink3771.xml"/><Relationship Id="rId93" Type="http://schemas.openxmlformats.org/officeDocument/2006/relationships/image" Target="../media/image35560.png"/><Relationship Id="rId189" Type="http://schemas.openxmlformats.org/officeDocument/2006/relationships/image" Target="../media/image3603.png"/><Relationship Id="rId375" Type="http://schemas.openxmlformats.org/officeDocument/2006/relationships/customXml" Target="../ink/ink3923.xml"/><Relationship Id="rId396" Type="http://schemas.openxmlformats.org/officeDocument/2006/relationships/image" Target="../media/image3706.png"/><Relationship Id="rId3" Type="http://schemas.openxmlformats.org/officeDocument/2006/relationships/image" Target="NULL"/><Relationship Id="rId214" Type="http://schemas.openxmlformats.org/officeDocument/2006/relationships/customXml" Target="../ink/ink3842.xml"/><Relationship Id="rId235" Type="http://schemas.openxmlformats.org/officeDocument/2006/relationships/image" Target="../media/image3626.png"/><Relationship Id="rId256" Type="http://schemas.openxmlformats.org/officeDocument/2006/relationships/customXml" Target="../ink/ink3863.xml"/><Relationship Id="rId277" Type="http://schemas.openxmlformats.org/officeDocument/2006/relationships/customXml" Target="../ink/ink3874.xml"/><Relationship Id="rId298" Type="http://schemas.openxmlformats.org/officeDocument/2006/relationships/image" Target="../media/image3657.png"/><Relationship Id="rId400" Type="http://schemas.openxmlformats.org/officeDocument/2006/relationships/image" Target="../media/image3708.png"/><Relationship Id="rId421" Type="http://schemas.openxmlformats.org/officeDocument/2006/relationships/customXml" Target="../ink/ink3946.xml"/><Relationship Id="rId442" Type="http://schemas.openxmlformats.org/officeDocument/2006/relationships/image" Target="../media/image3729.png"/><Relationship Id="rId463" Type="http://schemas.openxmlformats.org/officeDocument/2006/relationships/customXml" Target="../ink/ink3967.xml"/><Relationship Id="rId116" Type="http://schemas.openxmlformats.org/officeDocument/2006/relationships/customXml" Target="../ink/ink3793.xml"/><Relationship Id="rId137" Type="http://schemas.openxmlformats.org/officeDocument/2006/relationships/image" Target="../media/image3578.png"/><Relationship Id="rId158" Type="http://schemas.openxmlformats.org/officeDocument/2006/relationships/customXml" Target="../ink/ink3814.xml"/><Relationship Id="rId302" Type="http://schemas.openxmlformats.org/officeDocument/2006/relationships/image" Target="../media/image3659.png"/><Relationship Id="rId323" Type="http://schemas.openxmlformats.org/officeDocument/2006/relationships/customXml" Target="../ink/ink3897.xml"/><Relationship Id="rId344" Type="http://schemas.openxmlformats.org/officeDocument/2006/relationships/image" Target="../media/image3680.png"/><Relationship Id="rId20" Type="http://schemas.openxmlformats.org/officeDocument/2006/relationships/customXml" Target="../ink/ink3745.xml"/><Relationship Id="rId41" Type="http://schemas.openxmlformats.org/officeDocument/2006/relationships/image" Target="../media/image35300.png"/><Relationship Id="rId62" Type="http://schemas.openxmlformats.org/officeDocument/2006/relationships/customXml" Target="../ink/ink3766.xml"/><Relationship Id="rId83" Type="http://schemas.openxmlformats.org/officeDocument/2006/relationships/image" Target="../media/image35510.png"/><Relationship Id="rId179" Type="http://schemas.openxmlformats.org/officeDocument/2006/relationships/image" Target="../media/image3598.png"/><Relationship Id="rId365" Type="http://schemas.openxmlformats.org/officeDocument/2006/relationships/customXml" Target="../ink/ink3918.xml"/><Relationship Id="rId386" Type="http://schemas.openxmlformats.org/officeDocument/2006/relationships/image" Target="../media/image3701.png"/><Relationship Id="rId190" Type="http://schemas.openxmlformats.org/officeDocument/2006/relationships/customXml" Target="../ink/ink3830.xml"/><Relationship Id="rId204" Type="http://schemas.openxmlformats.org/officeDocument/2006/relationships/customXml" Target="../ink/ink3837.xml"/><Relationship Id="rId225" Type="http://schemas.openxmlformats.org/officeDocument/2006/relationships/image" Target="../media/image3621.png"/><Relationship Id="rId246" Type="http://schemas.openxmlformats.org/officeDocument/2006/relationships/customXml" Target="../ink/ink3858.xml"/><Relationship Id="rId267" Type="http://schemas.openxmlformats.org/officeDocument/2006/relationships/image" Target="../media/image3642.png"/><Relationship Id="rId288" Type="http://schemas.openxmlformats.org/officeDocument/2006/relationships/image" Target="../media/image3652.png"/><Relationship Id="rId411" Type="http://schemas.openxmlformats.org/officeDocument/2006/relationships/customXml" Target="../ink/ink3941.xml"/><Relationship Id="rId432" Type="http://schemas.openxmlformats.org/officeDocument/2006/relationships/image" Target="../media/image3724.png"/><Relationship Id="rId453" Type="http://schemas.openxmlformats.org/officeDocument/2006/relationships/customXml" Target="../ink/ink3962.xml"/><Relationship Id="rId106" Type="http://schemas.openxmlformats.org/officeDocument/2006/relationships/customXml" Target="../ink/ink3788.xml"/><Relationship Id="rId127" Type="http://schemas.openxmlformats.org/officeDocument/2006/relationships/image" Target="../media/image35730.png"/><Relationship Id="rId313" Type="http://schemas.openxmlformats.org/officeDocument/2006/relationships/customXml" Target="../ink/ink3892.xml"/><Relationship Id="rId10" Type="http://schemas.openxmlformats.org/officeDocument/2006/relationships/customXml" Target="../ink/ink3740.xml"/><Relationship Id="rId31" Type="http://schemas.openxmlformats.org/officeDocument/2006/relationships/image" Target="../media/image35260.png"/><Relationship Id="rId52" Type="http://schemas.openxmlformats.org/officeDocument/2006/relationships/customXml" Target="../ink/ink3761.xml"/><Relationship Id="rId73" Type="http://schemas.openxmlformats.org/officeDocument/2006/relationships/image" Target="../media/image35460.png"/><Relationship Id="rId94" Type="http://schemas.openxmlformats.org/officeDocument/2006/relationships/customXml" Target="../ink/ink3782.xml"/><Relationship Id="rId148" Type="http://schemas.openxmlformats.org/officeDocument/2006/relationships/customXml" Target="../ink/ink3809.xml"/><Relationship Id="rId169" Type="http://schemas.openxmlformats.org/officeDocument/2006/relationships/image" Target="../media/image3593.png"/><Relationship Id="rId334" Type="http://schemas.openxmlformats.org/officeDocument/2006/relationships/image" Target="../media/image3675.png"/><Relationship Id="rId355" Type="http://schemas.openxmlformats.org/officeDocument/2006/relationships/customXml" Target="../ink/ink3913.xml"/><Relationship Id="rId376" Type="http://schemas.openxmlformats.org/officeDocument/2006/relationships/image" Target="../media/image3696.png"/><Relationship Id="rId397" Type="http://schemas.openxmlformats.org/officeDocument/2006/relationships/customXml" Target="../ink/ink3934.xml"/><Relationship Id="rId4" Type="http://schemas.openxmlformats.org/officeDocument/2006/relationships/customXml" Target="../ink/ink3737.xml"/><Relationship Id="rId180" Type="http://schemas.openxmlformats.org/officeDocument/2006/relationships/customXml" Target="../ink/ink3825.xml"/><Relationship Id="rId215" Type="http://schemas.openxmlformats.org/officeDocument/2006/relationships/image" Target="../media/image3616.png"/><Relationship Id="rId236" Type="http://schemas.openxmlformats.org/officeDocument/2006/relationships/customXml" Target="../ink/ink3853.xml"/><Relationship Id="rId257" Type="http://schemas.openxmlformats.org/officeDocument/2006/relationships/image" Target="../media/image3637.png"/><Relationship Id="rId278" Type="http://schemas.openxmlformats.org/officeDocument/2006/relationships/image" Target="../media/image3647.png"/><Relationship Id="rId401" Type="http://schemas.openxmlformats.org/officeDocument/2006/relationships/customXml" Target="../ink/ink3936.xml"/><Relationship Id="rId422" Type="http://schemas.openxmlformats.org/officeDocument/2006/relationships/image" Target="../media/image3719.png"/><Relationship Id="rId443" Type="http://schemas.openxmlformats.org/officeDocument/2006/relationships/customXml" Target="../ink/ink3957.xml"/><Relationship Id="rId464" Type="http://schemas.openxmlformats.org/officeDocument/2006/relationships/image" Target="../media/image3740.png"/><Relationship Id="rId303" Type="http://schemas.openxmlformats.org/officeDocument/2006/relationships/customXml" Target="../ink/ink3887.xml"/><Relationship Id="rId42" Type="http://schemas.openxmlformats.org/officeDocument/2006/relationships/customXml" Target="../ink/ink3756.xml"/><Relationship Id="rId84" Type="http://schemas.openxmlformats.org/officeDocument/2006/relationships/customXml" Target="../ink/ink3777.xml"/><Relationship Id="rId138" Type="http://schemas.openxmlformats.org/officeDocument/2006/relationships/customXml" Target="../ink/ink3804.xml"/><Relationship Id="rId345" Type="http://schemas.openxmlformats.org/officeDocument/2006/relationships/customXml" Target="../ink/ink3908.xml"/><Relationship Id="rId387" Type="http://schemas.openxmlformats.org/officeDocument/2006/relationships/customXml" Target="../ink/ink3929.xml"/><Relationship Id="rId191" Type="http://schemas.openxmlformats.org/officeDocument/2006/relationships/image" Target="../media/image3604.png"/><Relationship Id="rId205" Type="http://schemas.openxmlformats.org/officeDocument/2006/relationships/image" Target="../media/image3611.png"/><Relationship Id="rId247" Type="http://schemas.openxmlformats.org/officeDocument/2006/relationships/image" Target="../media/image3632.png"/><Relationship Id="rId412" Type="http://schemas.openxmlformats.org/officeDocument/2006/relationships/image" Target="../media/image3714.png"/><Relationship Id="rId107" Type="http://schemas.openxmlformats.org/officeDocument/2006/relationships/image" Target="../media/image35630.png"/><Relationship Id="rId289" Type="http://schemas.openxmlformats.org/officeDocument/2006/relationships/customXml" Target="../ink/ink3880.xml"/><Relationship Id="rId454" Type="http://schemas.openxmlformats.org/officeDocument/2006/relationships/image" Target="../media/image3735.png"/><Relationship Id="rId11" Type="http://schemas.openxmlformats.org/officeDocument/2006/relationships/image" Target="../media/image35160.png"/><Relationship Id="rId53" Type="http://schemas.openxmlformats.org/officeDocument/2006/relationships/image" Target="../media/image35360.png"/><Relationship Id="rId149" Type="http://schemas.openxmlformats.org/officeDocument/2006/relationships/image" Target="../media/image3583.png"/><Relationship Id="rId314" Type="http://schemas.openxmlformats.org/officeDocument/2006/relationships/image" Target="../media/image3665.png"/><Relationship Id="rId356" Type="http://schemas.openxmlformats.org/officeDocument/2006/relationships/image" Target="../media/image3686.png"/><Relationship Id="rId398" Type="http://schemas.openxmlformats.org/officeDocument/2006/relationships/image" Target="../media/image3707.png"/><Relationship Id="rId95" Type="http://schemas.openxmlformats.org/officeDocument/2006/relationships/image" Target="../media/image35570.png"/><Relationship Id="rId160" Type="http://schemas.openxmlformats.org/officeDocument/2006/relationships/customXml" Target="../ink/ink3815.xml"/><Relationship Id="rId216" Type="http://schemas.openxmlformats.org/officeDocument/2006/relationships/customXml" Target="../ink/ink3843.xml"/><Relationship Id="rId423" Type="http://schemas.openxmlformats.org/officeDocument/2006/relationships/customXml" Target="../ink/ink3947.xml"/><Relationship Id="rId258" Type="http://schemas.openxmlformats.org/officeDocument/2006/relationships/customXml" Target="../ink/ink3864.xml"/><Relationship Id="rId22" Type="http://schemas.openxmlformats.org/officeDocument/2006/relationships/customXml" Target="../ink/ink3746.xml"/><Relationship Id="rId64" Type="http://schemas.openxmlformats.org/officeDocument/2006/relationships/customXml" Target="../ink/ink3767.xml"/><Relationship Id="rId118" Type="http://schemas.openxmlformats.org/officeDocument/2006/relationships/customXml" Target="../ink/ink3794.xml"/><Relationship Id="rId325" Type="http://schemas.openxmlformats.org/officeDocument/2006/relationships/customXml" Target="../ink/ink3898.xml"/><Relationship Id="rId367" Type="http://schemas.openxmlformats.org/officeDocument/2006/relationships/customXml" Target="../ink/ink3919.xml"/><Relationship Id="rId171" Type="http://schemas.openxmlformats.org/officeDocument/2006/relationships/image" Target="../media/image3594.png"/><Relationship Id="rId227" Type="http://schemas.openxmlformats.org/officeDocument/2006/relationships/image" Target="../media/image3622.png"/><Relationship Id="rId269" Type="http://schemas.openxmlformats.org/officeDocument/2006/relationships/image" Target="../media/image3643.png"/><Relationship Id="rId434" Type="http://schemas.openxmlformats.org/officeDocument/2006/relationships/image" Target="../media/image3725.png"/><Relationship Id="rId33" Type="http://schemas.openxmlformats.org/officeDocument/2006/relationships/image" Target="../media/image35270.png"/><Relationship Id="rId129" Type="http://schemas.openxmlformats.org/officeDocument/2006/relationships/image" Target="../media/image3574.png"/><Relationship Id="rId280" Type="http://schemas.openxmlformats.org/officeDocument/2006/relationships/image" Target="../media/image3648.png"/><Relationship Id="rId336" Type="http://schemas.openxmlformats.org/officeDocument/2006/relationships/image" Target="../media/image3676.png"/><Relationship Id="rId75" Type="http://schemas.openxmlformats.org/officeDocument/2006/relationships/image" Target="../media/image35470.png"/><Relationship Id="rId140" Type="http://schemas.openxmlformats.org/officeDocument/2006/relationships/customXml" Target="../ink/ink3805.xml"/><Relationship Id="rId182" Type="http://schemas.openxmlformats.org/officeDocument/2006/relationships/customXml" Target="../ink/ink3826.xml"/><Relationship Id="rId378" Type="http://schemas.openxmlformats.org/officeDocument/2006/relationships/image" Target="../media/image3697.png"/><Relationship Id="rId403" Type="http://schemas.openxmlformats.org/officeDocument/2006/relationships/customXml" Target="../ink/ink3937.xml"/><Relationship Id="rId6" Type="http://schemas.openxmlformats.org/officeDocument/2006/relationships/customXml" Target="../ink/ink3738.xml"/><Relationship Id="rId238" Type="http://schemas.openxmlformats.org/officeDocument/2006/relationships/customXml" Target="../ink/ink3854.xml"/><Relationship Id="rId445" Type="http://schemas.openxmlformats.org/officeDocument/2006/relationships/customXml" Target="../ink/ink3958.xml"/><Relationship Id="rId291" Type="http://schemas.openxmlformats.org/officeDocument/2006/relationships/customXml" Target="../ink/ink3881.xml"/><Relationship Id="rId305" Type="http://schemas.openxmlformats.org/officeDocument/2006/relationships/customXml" Target="../ink/ink3888.xml"/><Relationship Id="rId347" Type="http://schemas.openxmlformats.org/officeDocument/2006/relationships/customXml" Target="../ink/ink3909.xml"/><Relationship Id="rId44" Type="http://schemas.openxmlformats.org/officeDocument/2006/relationships/customXml" Target="../ink/ink3757.xml"/><Relationship Id="rId86" Type="http://schemas.openxmlformats.org/officeDocument/2006/relationships/customXml" Target="../ink/ink3778.xml"/><Relationship Id="rId151" Type="http://schemas.openxmlformats.org/officeDocument/2006/relationships/image" Target="../media/image3584.png"/><Relationship Id="rId389" Type="http://schemas.openxmlformats.org/officeDocument/2006/relationships/customXml" Target="../ink/ink3930.xml"/><Relationship Id="rId193" Type="http://schemas.openxmlformats.org/officeDocument/2006/relationships/image" Target="../media/image3605.png"/><Relationship Id="rId207" Type="http://schemas.openxmlformats.org/officeDocument/2006/relationships/image" Target="../media/image3612.png"/><Relationship Id="rId249" Type="http://schemas.openxmlformats.org/officeDocument/2006/relationships/image" Target="../media/image3633.png"/><Relationship Id="rId414" Type="http://schemas.openxmlformats.org/officeDocument/2006/relationships/image" Target="../media/image3715.png"/><Relationship Id="rId456" Type="http://schemas.openxmlformats.org/officeDocument/2006/relationships/image" Target="../media/image3736.png"/><Relationship Id="rId13" Type="http://schemas.openxmlformats.org/officeDocument/2006/relationships/image" Target="../media/image35170.png"/><Relationship Id="rId109" Type="http://schemas.openxmlformats.org/officeDocument/2006/relationships/image" Target="../media/image35640.png"/><Relationship Id="rId260" Type="http://schemas.openxmlformats.org/officeDocument/2006/relationships/customXml" Target="../ink/ink3865.xml"/><Relationship Id="rId316" Type="http://schemas.openxmlformats.org/officeDocument/2006/relationships/image" Target="../media/image3666.png"/><Relationship Id="rId55" Type="http://schemas.openxmlformats.org/officeDocument/2006/relationships/image" Target="../media/image35370.png"/><Relationship Id="rId97" Type="http://schemas.openxmlformats.org/officeDocument/2006/relationships/image" Target="../media/image35580.png"/><Relationship Id="rId120" Type="http://schemas.openxmlformats.org/officeDocument/2006/relationships/customXml" Target="../ink/ink3795.xml"/><Relationship Id="rId358" Type="http://schemas.openxmlformats.org/officeDocument/2006/relationships/image" Target="../media/image3687.png"/><Relationship Id="rId162" Type="http://schemas.openxmlformats.org/officeDocument/2006/relationships/customXml" Target="../ink/ink3816.xml"/><Relationship Id="rId218" Type="http://schemas.openxmlformats.org/officeDocument/2006/relationships/customXml" Target="../ink/ink3844.xml"/><Relationship Id="rId425" Type="http://schemas.openxmlformats.org/officeDocument/2006/relationships/customXml" Target="../ink/ink3948.xml"/><Relationship Id="rId271" Type="http://schemas.openxmlformats.org/officeDocument/2006/relationships/customXml" Target="../ink/ink3871.xml"/><Relationship Id="rId24" Type="http://schemas.openxmlformats.org/officeDocument/2006/relationships/customXml" Target="../ink/ink3747.xml"/><Relationship Id="rId66" Type="http://schemas.openxmlformats.org/officeDocument/2006/relationships/customXml" Target="../ink/ink3768.xml"/><Relationship Id="rId131" Type="http://schemas.openxmlformats.org/officeDocument/2006/relationships/image" Target="../media/image3575.png"/><Relationship Id="rId327" Type="http://schemas.openxmlformats.org/officeDocument/2006/relationships/customXml" Target="../ink/ink3899.xml"/><Relationship Id="rId369" Type="http://schemas.openxmlformats.org/officeDocument/2006/relationships/customXml" Target="../ink/ink3920.xml"/><Relationship Id="rId173" Type="http://schemas.openxmlformats.org/officeDocument/2006/relationships/image" Target="../media/image3595.png"/><Relationship Id="rId229" Type="http://schemas.openxmlformats.org/officeDocument/2006/relationships/image" Target="../media/image3623.png"/><Relationship Id="rId380" Type="http://schemas.openxmlformats.org/officeDocument/2006/relationships/image" Target="../media/image3698.png"/><Relationship Id="rId436" Type="http://schemas.openxmlformats.org/officeDocument/2006/relationships/image" Target="../media/image3726.png"/><Relationship Id="rId240" Type="http://schemas.openxmlformats.org/officeDocument/2006/relationships/customXml" Target="../ink/ink3855.xml"/><Relationship Id="rId35" Type="http://schemas.openxmlformats.org/officeDocument/2006/relationships/image" Target="../media/image232.png"/><Relationship Id="rId77" Type="http://schemas.openxmlformats.org/officeDocument/2006/relationships/image" Target="../media/image35480.png"/><Relationship Id="rId100" Type="http://schemas.openxmlformats.org/officeDocument/2006/relationships/customXml" Target="../ink/ink3785.xml"/><Relationship Id="rId282" Type="http://schemas.openxmlformats.org/officeDocument/2006/relationships/image" Target="../media/image3649.png"/><Relationship Id="rId338" Type="http://schemas.openxmlformats.org/officeDocument/2006/relationships/image" Target="../media/image3677.png"/><Relationship Id="rId8" Type="http://schemas.openxmlformats.org/officeDocument/2006/relationships/customXml" Target="../ink/ink3739.xml"/><Relationship Id="rId142" Type="http://schemas.openxmlformats.org/officeDocument/2006/relationships/customXml" Target="../ink/ink3806.xml"/><Relationship Id="rId184" Type="http://schemas.openxmlformats.org/officeDocument/2006/relationships/customXml" Target="../ink/ink3827.xml"/><Relationship Id="rId391" Type="http://schemas.openxmlformats.org/officeDocument/2006/relationships/customXml" Target="../ink/ink3931.xml"/><Relationship Id="rId405" Type="http://schemas.openxmlformats.org/officeDocument/2006/relationships/customXml" Target="../ink/ink3938.xml"/><Relationship Id="rId447" Type="http://schemas.openxmlformats.org/officeDocument/2006/relationships/customXml" Target="../ink/ink3959.xml"/><Relationship Id="rId251" Type="http://schemas.openxmlformats.org/officeDocument/2006/relationships/image" Target="../media/image3634.png"/><Relationship Id="rId46" Type="http://schemas.openxmlformats.org/officeDocument/2006/relationships/customXml" Target="../ink/ink3758.xml"/><Relationship Id="rId293" Type="http://schemas.openxmlformats.org/officeDocument/2006/relationships/customXml" Target="../ink/ink3882.xml"/><Relationship Id="rId307" Type="http://schemas.openxmlformats.org/officeDocument/2006/relationships/customXml" Target="../ink/ink3889.xml"/><Relationship Id="rId349" Type="http://schemas.openxmlformats.org/officeDocument/2006/relationships/customXml" Target="../ink/ink3910.xml"/><Relationship Id="rId88" Type="http://schemas.openxmlformats.org/officeDocument/2006/relationships/customXml" Target="../ink/ink3779.xml"/><Relationship Id="rId111" Type="http://schemas.openxmlformats.org/officeDocument/2006/relationships/image" Target="../media/image35650.png"/><Relationship Id="rId153" Type="http://schemas.openxmlformats.org/officeDocument/2006/relationships/image" Target="../media/image3585.png"/><Relationship Id="rId195" Type="http://schemas.openxmlformats.org/officeDocument/2006/relationships/image" Target="../media/image3606.png"/><Relationship Id="rId209" Type="http://schemas.openxmlformats.org/officeDocument/2006/relationships/image" Target="../media/image3613.png"/><Relationship Id="rId360" Type="http://schemas.openxmlformats.org/officeDocument/2006/relationships/image" Target="../media/image3688.png"/><Relationship Id="rId416" Type="http://schemas.openxmlformats.org/officeDocument/2006/relationships/image" Target="../media/image3716.png"/><Relationship Id="rId220" Type="http://schemas.openxmlformats.org/officeDocument/2006/relationships/customXml" Target="../ink/ink3845.xml"/><Relationship Id="rId458" Type="http://schemas.openxmlformats.org/officeDocument/2006/relationships/image" Target="../media/image3737.png"/><Relationship Id="rId15" Type="http://schemas.openxmlformats.org/officeDocument/2006/relationships/image" Target="../media/image35180.png"/><Relationship Id="rId57" Type="http://schemas.openxmlformats.org/officeDocument/2006/relationships/image" Target="../media/image35380.png"/><Relationship Id="rId262" Type="http://schemas.openxmlformats.org/officeDocument/2006/relationships/customXml" Target="../ink/ink3866.xml"/><Relationship Id="rId318" Type="http://schemas.openxmlformats.org/officeDocument/2006/relationships/image" Target="../media/image3667.png"/><Relationship Id="rId99" Type="http://schemas.openxmlformats.org/officeDocument/2006/relationships/image" Target="../media/image35590.png"/><Relationship Id="rId122" Type="http://schemas.openxmlformats.org/officeDocument/2006/relationships/customXml" Target="../ink/ink3796.xml"/><Relationship Id="rId164" Type="http://schemas.openxmlformats.org/officeDocument/2006/relationships/customXml" Target="../ink/ink3817.xml"/><Relationship Id="rId371" Type="http://schemas.openxmlformats.org/officeDocument/2006/relationships/customXml" Target="../ink/ink3921.xml"/><Relationship Id="rId427" Type="http://schemas.openxmlformats.org/officeDocument/2006/relationships/customXml" Target="../ink/ink3949.xml"/><Relationship Id="rId26" Type="http://schemas.openxmlformats.org/officeDocument/2006/relationships/customXml" Target="../ink/ink3748.xml"/><Relationship Id="rId231" Type="http://schemas.openxmlformats.org/officeDocument/2006/relationships/image" Target="../media/image3624.png"/><Relationship Id="rId273" Type="http://schemas.openxmlformats.org/officeDocument/2006/relationships/customXml" Target="../ink/ink3872.xml"/><Relationship Id="rId329" Type="http://schemas.openxmlformats.org/officeDocument/2006/relationships/customXml" Target="../ink/ink3900.xml"/><Relationship Id="rId68" Type="http://schemas.openxmlformats.org/officeDocument/2006/relationships/customXml" Target="../ink/ink3769.xml"/><Relationship Id="rId133" Type="http://schemas.openxmlformats.org/officeDocument/2006/relationships/image" Target="../media/image3576.png"/><Relationship Id="rId175" Type="http://schemas.openxmlformats.org/officeDocument/2006/relationships/image" Target="../media/image3596.png"/><Relationship Id="rId340" Type="http://schemas.openxmlformats.org/officeDocument/2006/relationships/image" Target="../media/image3678.png"/><Relationship Id="rId200" Type="http://schemas.openxmlformats.org/officeDocument/2006/relationships/customXml" Target="../ink/ink3835.xml"/><Relationship Id="rId382" Type="http://schemas.openxmlformats.org/officeDocument/2006/relationships/image" Target="../media/image3699.png"/><Relationship Id="rId438" Type="http://schemas.openxmlformats.org/officeDocument/2006/relationships/image" Target="../media/image3727.png"/><Relationship Id="rId242" Type="http://schemas.openxmlformats.org/officeDocument/2006/relationships/customXml" Target="../ink/ink3856.xml"/><Relationship Id="rId284" Type="http://schemas.openxmlformats.org/officeDocument/2006/relationships/image" Target="../media/image3650.png"/><Relationship Id="rId37" Type="http://schemas.openxmlformats.org/officeDocument/2006/relationships/image" Target="../media/image35280.png"/><Relationship Id="rId79" Type="http://schemas.openxmlformats.org/officeDocument/2006/relationships/image" Target="../media/image35490.png"/><Relationship Id="rId102" Type="http://schemas.openxmlformats.org/officeDocument/2006/relationships/customXml" Target="../ink/ink3786.xml"/><Relationship Id="rId144" Type="http://schemas.openxmlformats.org/officeDocument/2006/relationships/customXml" Target="../ink/ink3807.xml"/><Relationship Id="rId90" Type="http://schemas.openxmlformats.org/officeDocument/2006/relationships/customXml" Target="../ink/ink3780.xml"/><Relationship Id="rId186" Type="http://schemas.openxmlformats.org/officeDocument/2006/relationships/customXml" Target="../ink/ink3828.xml"/><Relationship Id="rId351" Type="http://schemas.openxmlformats.org/officeDocument/2006/relationships/customXml" Target="../ink/ink3911.xml"/><Relationship Id="rId393" Type="http://schemas.openxmlformats.org/officeDocument/2006/relationships/customXml" Target="../ink/ink3932.xml"/><Relationship Id="rId407" Type="http://schemas.openxmlformats.org/officeDocument/2006/relationships/customXml" Target="../ink/ink3939.xml"/><Relationship Id="rId449" Type="http://schemas.openxmlformats.org/officeDocument/2006/relationships/customXml" Target="../ink/ink3960.xml"/><Relationship Id="rId211" Type="http://schemas.openxmlformats.org/officeDocument/2006/relationships/image" Target="../media/image3614.png"/><Relationship Id="rId253" Type="http://schemas.openxmlformats.org/officeDocument/2006/relationships/image" Target="../media/image3635.png"/><Relationship Id="rId295" Type="http://schemas.openxmlformats.org/officeDocument/2006/relationships/customXml" Target="../ink/ink3883.xml"/><Relationship Id="rId309" Type="http://schemas.openxmlformats.org/officeDocument/2006/relationships/customXml" Target="../ink/ink3890.xml"/><Relationship Id="rId460" Type="http://schemas.openxmlformats.org/officeDocument/2006/relationships/image" Target="../media/image3738.png"/><Relationship Id="rId48" Type="http://schemas.openxmlformats.org/officeDocument/2006/relationships/customXml" Target="../ink/ink3759.xml"/><Relationship Id="rId113" Type="http://schemas.openxmlformats.org/officeDocument/2006/relationships/image" Target="../media/image35660.png"/><Relationship Id="rId320" Type="http://schemas.openxmlformats.org/officeDocument/2006/relationships/image" Target="../media/image3668.png"/><Relationship Id="rId155" Type="http://schemas.openxmlformats.org/officeDocument/2006/relationships/image" Target="../media/image3586.png"/><Relationship Id="rId197" Type="http://schemas.openxmlformats.org/officeDocument/2006/relationships/image" Target="../media/image3607.png"/><Relationship Id="rId362" Type="http://schemas.openxmlformats.org/officeDocument/2006/relationships/image" Target="../media/image3689.png"/><Relationship Id="rId418" Type="http://schemas.openxmlformats.org/officeDocument/2006/relationships/image" Target="../media/image3717.png"/><Relationship Id="rId222" Type="http://schemas.openxmlformats.org/officeDocument/2006/relationships/customXml" Target="../ink/ink3846.xml"/><Relationship Id="rId264" Type="http://schemas.openxmlformats.org/officeDocument/2006/relationships/customXml" Target="../ink/ink3867.xml"/><Relationship Id="rId17" Type="http://schemas.openxmlformats.org/officeDocument/2006/relationships/image" Target="../media/image35190.png"/><Relationship Id="rId59" Type="http://schemas.openxmlformats.org/officeDocument/2006/relationships/image" Target="../media/image35390.png"/><Relationship Id="rId124" Type="http://schemas.openxmlformats.org/officeDocument/2006/relationships/customXml" Target="../ink/ink3797.xml"/><Relationship Id="rId70" Type="http://schemas.openxmlformats.org/officeDocument/2006/relationships/customXml" Target="../ink/ink3770.xml"/><Relationship Id="rId166" Type="http://schemas.openxmlformats.org/officeDocument/2006/relationships/customXml" Target="../ink/ink3818.xml"/><Relationship Id="rId331" Type="http://schemas.openxmlformats.org/officeDocument/2006/relationships/customXml" Target="../ink/ink3901.xml"/><Relationship Id="rId373" Type="http://schemas.openxmlformats.org/officeDocument/2006/relationships/customXml" Target="../ink/ink3922.xml"/><Relationship Id="rId429" Type="http://schemas.openxmlformats.org/officeDocument/2006/relationships/customXml" Target="../ink/ink3950.xml"/><Relationship Id="rId1" Type="http://schemas.openxmlformats.org/officeDocument/2006/relationships/slideLayout" Target="../slideLayouts/slideLayout7.xml"/><Relationship Id="rId233" Type="http://schemas.openxmlformats.org/officeDocument/2006/relationships/image" Target="../media/image3625.png"/><Relationship Id="rId440" Type="http://schemas.openxmlformats.org/officeDocument/2006/relationships/image" Target="../media/image3728.png"/><Relationship Id="rId28" Type="http://schemas.openxmlformats.org/officeDocument/2006/relationships/customXml" Target="../ink/ink3749.xml"/><Relationship Id="rId275" Type="http://schemas.openxmlformats.org/officeDocument/2006/relationships/customXml" Target="../ink/ink3873.xml"/><Relationship Id="rId300" Type="http://schemas.openxmlformats.org/officeDocument/2006/relationships/image" Target="../media/image3658.png"/><Relationship Id="rId81" Type="http://schemas.openxmlformats.org/officeDocument/2006/relationships/image" Target="../media/image35500.png"/><Relationship Id="rId135" Type="http://schemas.openxmlformats.org/officeDocument/2006/relationships/image" Target="../media/image3577.png"/><Relationship Id="rId177" Type="http://schemas.openxmlformats.org/officeDocument/2006/relationships/image" Target="../media/image3597.png"/><Relationship Id="rId342" Type="http://schemas.openxmlformats.org/officeDocument/2006/relationships/image" Target="../media/image3679.png"/><Relationship Id="rId384" Type="http://schemas.openxmlformats.org/officeDocument/2006/relationships/image" Target="../media/image3700.png"/><Relationship Id="rId202" Type="http://schemas.openxmlformats.org/officeDocument/2006/relationships/customXml" Target="../ink/ink3836.xml"/><Relationship Id="rId244" Type="http://schemas.openxmlformats.org/officeDocument/2006/relationships/customXml" Target="../ink/ink3857.xml"/><Relationship Id="rId39" Type="http://schemas.openxmlformats.org/officeDocument/2006/relationships/image" Target="../media/image35290.png"/><Relationship Id="rId286" Type="http://schemas.openxmlformats.org/officeDocument/2006/relationships/image" Target="../media/image3651.png"/><Relationship Id="rId451" Type="http://schemas.openxmlformats.org/officeDocument/2006/relationships/customXml" Target="../ink/ink3961.xml"/><Relationship Id="rId50" Type="http://schemas.openxmlformats.org/officeDocument/2006/relationships/customXml" Target="../ink/ink3760.xml"/><Relationship Id="rId104" Type="http://schemas.openxmlformats.org/officeDocument/2006/relationships/customXml" Target="../ink/ink3787.xml"/><Relationship Id="rId146" Type="http://schemas.openxmlformats.org/officeDocument/2006/relationships/customXml" Target="../ink/ink3808.xml"/><Relationship Id="rId188" Type="http://schemas.openxmlformats.org/officeDocument/2006/relationships/customXml" Target="../ink/ink3829.xml"/><Relationship Id="rId311" Type="http://schemas.openxmlformats.org/officeDocument/2006/relationships/customXml" Target="../ink/ink3891.xml"/><Relationship Id="rId353" Type="http://schemas.openxmlformats.org/officeDocument/2006/relationships/customXml" Target="../ink/ink3912.xml"/><Relationship Id="rId395" Type="http://schemas.openxmlformats.org/officeDocument/2006/relationships/customXml" Target="../ink/ink3933.xml"/><Relationship Id="rId409" Type="http://schemas.openxmlformats.org/officeDocument/2006/relationships/customXml" Target="../ink/ink3940.xml"/><Relationship Id="rId92" Type="http://schemas.openxmlformats.org/officeDocument/2006/relationships/customXml" Target="../ink/ink3781.xml"/><Relationship Id="rId213" Type="http://schemas.openxmlformats.org/officeDocument/2006/relationships/image" Target="../media/image3615.png"/><Relationship Id="rId420" Type="http://schemas.openxmlformats.org/officeDocument/2006/relationships/image" Target="../media/image3718.png"/><Relationship Id="rId255" Type="http://schemas.openxmlformats.org/officeDocument/2006/relationships/image" Target="../media/image3636.png"/><Relationship Id="rId297" Type="http://schemas.openxmlformats.org/officeDocument/2006/relationships/customXml" Target="../ink/ink3884.xml"/><Relationship Id="rId462" Type="http://schemas.openxmlformats.org/officeDocument/2006/relationships/image" Target="../media/image3739.png"/></Relationships>
</file>

<file path=ppt/slides/_rels/slide25.xml.rels><?xml version="1.0" encoding="UTF-8" standalone="yes"?>
<Relationships xmlns="http://schemas.openxmlformats.org/package/2006/relationships"><Relationship Id="rId117" Type="http://schemas.openxmlformats.org/officeDocument/2006/relationships/customXml" Target="../ink/ink4024.xml"/><Relationship Id="rId671" Type="http://schemas.openxmlformats.org/officeDocument/2006/relationships/image" Target="../media/image4029.png"/><Relationship Id="rId769" Type="http://schemas.openxmlformats.org/officeDocument/2006/relationships/image" Target="../media/image4078.png"/><Relationship Id="rId976" Type="http://schemas.openxmlformats.org/officeDocument/2006/relationships/customXml" Target="../ink/ink4457.xml"/><Relationship Id="rId21" Type="http://schemas.openxmlformats.org/officeDocument/2006/relationships/customXml" Target="../ink/ink3976.xml"/><Relationship Id="rId324" Type="http://schemas.openxmlformats.org/officeDocument/2006/relationships/customXml" Target="../ink/ink4129.xml"/><Relationship Id="rId531" Type="http://schemas.openxmlformats.org/officeDocument/2006/relationships/image" Target="../media/image3959.png"/><Relationship Id="rId629" Type="http://schemas.openxmlformats.org/officeDocument/2006/relationships/image" Target="../media/image4008.png"/><Relationship Id="rId170" Type="http://schemas.openxmlformats.org/officeDocument/2006/relationships/customXml" Target="../ink/ink4051.xml"/><Relationship Id="rId836" Type="http://schemas.openxmlformats.org/officeDocument/2006/relationships/customXml" Target="../ink/ink4386.xml"/><Relationship Id="rId268" Type="http://schemas.openxmlformats.org/officeDocument/2006/relationships/customXml" Target="../ink/ink4101.xml"/><Relationship Id="rId475" Type="http://schemas.openxmlformats.org/officeDocument/2006/relationships/image" Target="../media/image3931.png"/><Relationship Id="rId682" Type="http://schemas.openxmlformats.org/officeDocument/2006/relationships/customXml" Target="../ink/ink4309.xml"/><Relationship Id="rId903" Type="http://schemas.openxmlformats.org/officeDocument/2006/relationships/image" Target="../media/image4144.png"/><Relationship Id="rId32" Type="http://schemas.openxmlformats.org/officeDocument/2006/relationships/image" Target="../media/image37190.png"/><Relationship Id="rId128" Type="http://schemas.openxmlformats.org/officeDocument/2006/relationships/image" Target="../media/image3765.png"/><Relationship Id="rId335" Type="http://schemas.openxmlformats.org/officeDocument/2006/relationships/image" Target="../media/image3863.png"/><Relationship Id="rId542" Type="http://schemas.openxmlformats.org/officeDocument/2006/relationships/customXml" Target="../ink/ink4239.xml"/><Relationship Id="rId987" Type="http://schemas.openxmlformats.org/officeDocument/2006/relationships/image" Target="../media/image4186.png"/><Relationship Id="rId181" Type="http://schemas.openxmlformats.org/officeDocument/2006/relationships/customXml" Target="../ink/ink4057.xml"/><Relationship Id="rId402" Type="http://schemas.openxmlformats.org/officeDocument/2006/relationships/image" Target="../media/image3895.png"/><Relationship Id="rId847" Type="http://schemas.openxmlformats.org/officeDocument/2006/relationships/customXml" Target="../ink/ink4392.xml"/><Relationship Id="rId279" Type="http://schemas.openxmlformats.org/officeDocument/2006/relationships/image" Target="../media/image3835.png"/><Relationship Id="rId486" Type="http://schemas.openxmlformats.org/officeDocument/2006/relationships/customXml" Target="../ink/ink4211.xml"/><Relationship Id="rId693" Type="http://schemas.openxmlformats.org/officeDocument/2006/relationships/image" Target="../media/image4040.png"/><Relationship Id="rId707" Type="http://schemas.openxmlformats.org/officeDocument/2006/relationships/image" Target="../media/image4047.png"/><Relationship Id="rId914" Type="http://schemas.openxmlformats.org/officeDocument/2006/relationships/customXml" Target="../ink/ink4426.xml"/><Relationship Id="rId43" Type="http://schemas.openxmlformats.org/officeDocument/2006/relationships/customXml" Target="../ink/ink3987.xml"/><Relationship Id="rId139" Type="http://schemas.openxmlformats.org/officeDocument/2006/relationships/customXml" Target="../ink/ink4035.xml"/><Relationship Id="rId346" Type="http://schemas.openxmlformats.org/officeDocument/2006/relationships/customXml" Target="../ink/ink4140.xml"/><Relationship Id="rId553" Type="http://schemas.openxmlformats.org/officeDocument/2006/relationships/image" Target="../media/image3970.png"/><Relationship Id="rId760" Type="http://schemas.openxmlformats.org/officeDocument/2006/relationships/customXml" Target="../ink/ink4348.xml"/><Relationship Id="rId192" Type="http://schemas.openxmlformats.org/officeDocument/2006/relationships/image" Target="../media/image3794.png"/><Relationship Id="rId206" Type="http://schemas.openxmlformats.org/officeDocument/2006/relationships/image" Target="../media/image3800.png"/><Relationship Id="rId413" Type="http://schemas.openxmlformats.org/officeDocument/2006/relationships/customXml" Target="../ink/ink4174.xml"/><Relationship Id="rId858" Type="http://schemas.openxmlformats.org/officeDocument/2006/relationships/image" Target="../media/image4122.png"/><Relationship Id="rId497" Type="http://schemas.openxmlformats.org/officeDocument/2006/relationships/image" Target="../media/image3942.png"/><Relationship Id="rId620" Type="http://schemas.openxmlformats.org/officeDocument/2006/relationships/customXml" Target="../ink/ink4278.xml"/><Relationship Id="rId718" Type="http://schemas.openxmlformats.org/officeDocument/2006/relationships/customXml" Target="../ink/ink4327.xml"/><Relationship Id="rId925" Type="http://schemas.openxmlformats.org/officeDocument/2006/relationships/image" Target="../media/image4155.png"/><Relationship Id="rId357" Type="http://schemas.openxmlformats.org/officeDocument/2006/relationships/image" Target="../media/image3874.png"/><Relationship Id="rId54" Type="http://schemas.openxmlformats.org/officeDocument/2006/relationships/image" Target="../media/image37280.png"/><Relationship Id="rId217" Type="http://schemas.openxmlformats.org/officeDocument/2006/relationships/customXml" Target="../ink/ink4075.xml"/><Relationship Id="rId564" Type="http://schemas.openxmlformats.org/officeDocument/2006/relationships/customXml" Target="../ink/ink4250.xml"/><Relationship Id="rId771" Type="http://schemas.openxmlformats.org/officeDocument/2006/relationships/image" Target="../media/image4079.png"/><Relationship Id="rId869" Type="http://schemas.openxmlformats.org/officeDocument/2006/relationships/image" Target="../media/image4127.png"/><Relationship Id="rId424" Type="http://schemas.openxmlformats.org/officeDocument/2006/relationships/image" Target="../media/image3906.png"/><Relationship Id="rId631" Type="http://schemas.openxmlformats.org/officeDocument/2006/relationships/image" Target="../media/image4009.png"/><Relationship Id="rId729" Type="http://schemas.openxmlformats.org/officeDocument/2006/relationships/image" Target="../media/image4058.png"/><Relationship Id="rId270" Type="http://schemas.openxmlformats.org/officeDocument/2006/relationships/customXml" Target="../ink/ink4102.xml"/><Relationship Id="rId936" Type="http://schemas.openxmlformats.org/officeDocument/2006/relationships/customXml" Target="../ink/ink4437.xml"/><Relationship Id="rId65" Type="http://schemas.openxmlformats.org/officeDocument/2006/relationships/customXml" Target="../ink/ink3998.xml"/><Relationship Id="rId130" Type="http://schemas.openxmlformats.org/officeDocument/2006/relationships/image" Target="../media/image3766.png"/><Relationship Id="rId368" Type="http://schemas.openxmlformats.org/officeDocument/2006/relationships/customXml" Target="../ink/ink4151.xml"/><Relationship Id="rId575" Type="http://schemas.openxmlformats.org/officeDocument/2006/relationships/image" Target="../media/image3981.png"/><Relationship Id="rId782" Type="http://schemas.openxmlformats.org/officeDocument/2006/relationships/customXml" Target="../ink/ink4359.xml"/><Relationship Id="rId228" Type="http://schemas.openxmlformats.org/officeDocument/2006/relationships/image" Target="../media/image3810.png"/><Relationship Id="rId435" Type="http://schemas.openxmlformats.org/officeDocument/2006/relationships/customXml" Target="../ink/ink4185.xml"/><Relationship Id="rId642" Type="http://schemas.openxmlformats.org/officeDocument/2006/relationships/customXml" Target="../ink/ink4289.xml"/><Relationship Id="rId281" Type="http://schemas.openxmlformats.org/officeDocument/2006/relationships/image" Target="../media/image3836.png"/><Relationship Id="rId502" Type="http://schemas.openxmlformats.org/officeDocument/2006/relationships/customXml" Target="../ink/ink4219.xml"/><Relationship Id="rId947" Type="http://schemas.openxmlformats.org/officeDocument/2006/relationships/image" Target="../media/image4166.png"/><Relationship Id="rId76" Type="http://schemas.openxmlformats.org/officeDocument/2006/relationships/image" Target="../media/image37390.png"/><Relationship Id="rId141" Type="http://schemas.openxmlformats.org/officeDocument/2006/relationships/customXml" Target="../ink/ink4036.xml"/><Relationship Id="rId379" Type="http://schemas.openxmlformats.org/officeDocument/2006/relationships/image" Target="../media/image3885.png"/><Relationship Id="rId586" Type="http://schemas.openxmlformats.org/officeDocument/2006/relationships/customXml" Target="../ink/ink4261.xml"/><Relationship Id="rId793" Type="http://schemas.openxmlformats.org/officeDocument/2006/relationships/image" Target="../media/image4090.png"/><Relationship Id="rId807" Type="http://schemas.openxmlformats.org/officeDocument/2006/relationships/image" Target="../media/image4097.png"/><Relationship Id="rId7" Type="http://schemas.openxmlformats.org/officeDocument/2006/relationships/customXml" Target="../ink/ink3969.xml"/><Relationship Id="rId239" Type="http://schemas.openxmlformats.org/officeDocument/2006/relationships/image" Target="../media/image3815.png"/><Relationship Id="rId446" Type="http://schemas.openxmlformats.org/officeDocument/2006/relationships/image" Target="../media/image3917.png"/><Relationship Id="rId653" Type="http://schemas.openxmlformats.org/officeDocument/2006/relationships/image" Target="../media/image4020.png"/><Relationship Id="rId292" Type="http://schemas.openxmlformats.org/officeDocument/2006/relationships/customXml" Target="../ink/ink4113.xml"/><Relationship Id="rId306" Type="http://schemas.openxmlformats.org/officeDocument/2006/relationships/customXml" Target="../ink/ink4120.xml"/><Relationship Id="rId860" Type="http://schemas.openxmlformats.org/officeDocument/2006/relationships/image" Target="../media/image4123.png"/><Relationship Id="rId958" Type="http://schemas.openxmlformats.org/officeDocument/2006/relationships/customXml" Target="../ink/ink4448.xml"/><Relationship Id="rId87" Type="http://schemas.openxmlformats.org/officeDocument/2006/relationships/customXml" Target="../ink/ink4009.xml"/><Relationship Id="rId513" Type="http://schemas.openxmlformats.org/officeDocument/2006/relationships/image" Target="../media/image3950.png"/><Relationship Id="rId597" Type="http://schemas.openxmlformats.org/officeDocument/2006/relationships/image" Target="../media/image3992.png"/><Relationship Id="rId720" Type="http://schemas.openxmlformats.org/officeDocument/2006/relationships/customXml" Target="../ink/ink4328.xml"/><Relationship Id="rId818" Type="http://schemas.openxmlformats.org/officeDocument/2006/relationships/customXml" Target="../ink/ink4377.xml"/><Relationship Id="rId152" Type="http://schemas.openxmlformats.org/officeDocument/2006/relationships/image" Target="../media/image3776.png"/><Relationship Id="rId457" Type="http://schemas.openxmlformats.org/officeDocument/2006/relationships/image" Target="../media/image3922.png"/><Relationship Id="rId664" Type="http://schemas.openxmlformats.org/officeDocument/2006/relationships/customXml" Target="../ink/ink4300.xml"/><Relationship Id="rId871" Type="http://schemas.openxmlformats.org/officeDocument/2006/relationships/image" Target="../media/image4128.png"/><Relationship Id="rId969" Type="http://schemas.openxmlformats.org/officeDocument/2006/relationships/image" Target="../media/image4177.png"/><Relationship Id="rId14" Type="http://schemas.openxmlformats.org/officeDocument/2006/relationships/image" Target="../media/image37100.png"/><Relationship Id="rId317" Type="http://schemas.openxmlformats.org/officeDocument/2006/relationships/image" Target="../media/image3854.png"/><Relationship Id="rId524" Type="http://schemas.openxmlformats.org/officeDocument/2006/relationships/customXml" Target="../ink/ink4230.xml"/><Relationship Id="rId731" Type="http://schemas.openxmlformats.org/officeDocument/2006/relationships/image" Target="../media/image4059.png"/><Relationship Id="rId98" Type="http://schemas.openxmlformats.org/officeDocument/2006/relationships/image" Target="../media/image3750.png"/><Relationship Id="rId163" Type="http://schemas.openxmlformats.org/officeDocument/2006/relationships/image" Target="../media/image3781.png"/><Relationship Id="rId370" Type="http://schemas.openxmlformats.org/officeDocument/2006/relationships/customXml" Target="../ink/ink4152.xml"/><Relationship Id="rId829" Type="http://schemas.openxmlformats.org/officeDocument/2006/relationships/image" Target="../media/image4108.png"/><Relationship Id="rId230" Type="http://schemas.openxmlformats.org/officeDocument/2006/relationships/image" Target="../media/image3811.png"/><Relationship Id="rId468" Type="http://schemas.openxmlformats.org/officeDocument/2006/relationships/customXml" Target="../ink/ink4202.xml"/><Relationship Id="rId675" Type="http://schemas.openxmlformats.org/officeDocument/2006/relationships/image" Target="../media/image4031.png"/><Relationship Id="rId882" Type="http://schemas.openxmlformats.org/officeDocument/2006/relationships/customXml" Target="../ink/ink4410.xml"/><Relationship Id="rId25" Type="http://schemas.openxmlformats.org/officeDocument/2006/relationships/customXml" Target="../ink/ink3978.xml"/><Relationship Id="rId328" Type="http://schemas.openxmlformats.org/officeDocument/2006/relationships/customXml" Target="../ink/ink4131.xml"/><Relationship Id="rId535" Type="http://schemas.openxmlformats.org/officeDocument/2006/relationships/image" Target="../media/image3961.png"/><Relationship Id="rId742" Type="http://schemas.openxmlformats.org/officeDocument/2006/relationships/customXml" Target="../ink/ink4339.xml"/><Relationship Id="rId174" Type="http://schemas.openxmlformats.org/officeDocument/2006/relationships/customXml" Target="../ink/ink4053.xml"/><Relationship Id="rId381" Type="http://schemas.openxmlformats.org/officeDocument/2006/relationships/image" Target="../media/image3886.png"/><Relationship Id="rId602" Type="http://schemas.openxmlformats.org/officeDocument/2006/relationships/customXml" Target="../ink/ink4269.xml"/><Relationship Id="rId241" Type="http://schemas.openxmlformats.org/officeDocument/2006/relationships/image" Target="../media/image3816.png"/><Relationship Id="rId479" Type="http://schemas.openxmlformats.org/officeDocument/2006/relationships/image" Target="../media/image3933.png"/><Relationship Id="rId686" Type="http://schemas.openxmlformats.org/officeDocument/2006/relationships/customXml" Target="../ink/ink4311.xml"/><Relationship Id="rId893" Type="http://schemas.openxmlformats.org/officeDocument/2006/relationships/image" Target="../media/image4139.png"/><Relationship Id="rId907" Type="http://schemas.openxmlformats.org/officeDocument/2006/relationships/image" Target="../media/image4146.png"/><Relationship Id="rId36" Type="http://schemas.openxmlformats.org/officeDocument/2006/relationships/image" Target="../media/image37210.png"/><Relationship Id="rId339" Type="http://schemas.openxmlformats.org/officeDocument/2006/relationships/image" Target="../media/image3865.png"/><Relationship Id="rId546" Type="http://schemas.openxmlformats.org/officeDocument/2006/relationships/customXml" Target="../ink/ink4241.xml"/><Relationship Id="rId753" Type="http://schemas.openxmlformats.org/officeDocument/2006/relationships/image" Target="../media/image4070.png"/><Relationship Id="rId101" Type="http://schemas.openxmlformats.org/officeDocument/2006/relationships/customXml" Target="../ink/ink4016.xml"/><Relationship Id="rId185" Type="http://schemas.openxmlformats.org/officeDocument/2006/relationships/customXml" Target="../ink/ink4059.xml"/><Relationship Id="rId406" Type="http://schemas.openxmlformats.org/officeDocument/2006/relationships/image" Target="../media/image3897.png"/><Relationship Id="rId960" Type="http://schemas.openxmlformats.org/officeDocument/2006/relationships/customXml" Target="../ink/ink4449.xml"/><Relationship Id="rId392" Type="http://schemas.openxmlformats.org/officeDocument/2006/relationships/customXml" Target="../ink/ink4163.xml"/><Relationship Id="rId613" Type="http://schemas.openxmlformats.org/officeDocument/2006/relationships/image" Target="../media/image4000.png"/><Relationship Id="rId697" Type="http://schemas.openxmlformats.org/officeDocument/2006/relationships/image" Target="../media/image4042.png"/><Relationship Id="rId820" Type="http://schemas.openxmlformats.org/officeDocument/2006/relationships/customXml" Target="../ink/ink4378.xml"/><Relationship Id="rId918" Type="http://schemas.openxmlformats.org/officeDocument/2006/relationships/customXml" Target="../ink/ink4428.xml"/><Relationship Id="rId252" Type="http://schemas.openxmlformats.org/officeDocument/2006/relationships/customXml" Target="../ink/ink4093.xml"/><Relationship Id="rId47" Type="http://schemas.openxmlformats.org/officeDocument/2006/relationships/customXml" Target="../ink/ink3989.xml"/><Relationship Id="rId112" Type="http://schemas.openxmlformats.org/officeDocument/2006/relationships/image" Target="../media/image3757.png"/><Relationship Id="rId557" Type="http://schemas.openxmlformats.org/officeDocument/2006/relationships/image" Target="../media/image3972.png"/><Relationship Id="rId764" Type="http://schemas.openxmlformats.org/officeDocument/2006/relationships/customXml" Target="../ink/ink4350.xml"/><Relationship Id="rId971" Type="http://schemas.openxmlformats.org/officeDocument/2006/relationships/image" Target="../media/image4178.png"/><Relationship Id="rId196" Type="http://schemas.openxmlformats.org/officeDocument/2006/relationships/image" Target="../media/image3796.png"/><Relationship Id="rId417" Type="http://schemas.openxmlformats.org/officeDocument/2006/relationships/customXml" Target="../ink/ink4176.xml"/><Relationship Id="rId624" Type="http://schemas.openxmlformats.org/officeDocument/2006/relationships/customXml" Target="../ink/ink4280.xml"/><Relationship Id="rId831" Type="http://schemas.openxmlformats.org/officeDocument/2006/relationships/image" Target="../media/image4109.png"/><Relationship Id="rId263" Type="http://schemas.openxmlformats.org/officeDocument/2006/relationships/image" Target="../media/image3827.png"/><Relationship Id="rId470" Type="http://schemas.openxmlformats.org/officeDocument/2006/relationships/customXml" Target="../ink/ink4203.xml"/><Relationship Id="rId929" Type="http://schemas.openxmlformats.org/officeDocument/2006/relationships/image" Target="../media/image4157.png"/><Relationship Id="rId58" Type="http://schemas.openxmlformats.org/officeDocument/2006/relationships/image" Target="../media/image37300.png"/><Relationship Id="rId123" Type="http://schemas.openxmlformats.org/officeDocument/2006/relationships/customXml" Target="../ink/ink4027.xml"/><Relationship Id="rId330" Type="http://schemas.openxmlformats.org/officeDocument/2006/relationships/customXml" Target="../ink/ink4132.xml"/><Relationship Id="rId568" Type="http://schemas.openxmlformats.org/officeDocument/2006/relationships/customXml" Target="../ink/ink4252.xml"/><Relationship Id="rId775" Type="http://schemas.openxmlformats.org/officeDocument/2006/relationships/image" Target="../media/image4081.png"/><Relationship Id="rId982" Type="http://schemas.openxmlformats.org/officeDocument/2006/relationships/customXml" Target="../ink/ink4460.xml"/><Relationship Id="rId428" Type="http://schemas.openxmlformats.org/officeDocument/2006/relationships/image" Target="../media/image3908.png"/><Relationship Id="rId635" Type="http://schemas.openxmlformats.org/officeDocument/2006/relationships/image" Target="../media/image4011.png"/><Relationship Id="rId842" Type="http://schemas.openxmlformats.org/officeDocument/2006/relationships/image" Target="../media/image4114.png"/><Relationship Id="rId274" Type="http://schemas.openxmlformats.org/officeDocument/2006/relationships/customXml" Target="../ink/ink4104.xml"/><Relationship Id="rId481" Type="http://schemas.openxmlformats.org/officeDocument/2006/relationships/image" Target="../media/image3934.png"/><Relationship Id="rId702" Type="http://schemas.openxmlformats.org/officeDocument/2006/relationships/customXml" Target="../ink/ink4319.xml"/><Relationship Id="rId69" Type="http://schemas.openxmlformats.org/officeDocument/2006/relationships/customXml" Target="../ink/ink4000.xml"/><Relationship Id="rId134" Type="http://schemas.openxmlformats.org/officeDocument/2006/relationships/image" Target="../media/image3768.png"/><Relationship Id="rId579" Type="http://schemas.openxmlformats.org/officeDocument/2006/relationships/image" Target="../media/image3983.png"/><Relationship Id="rId786" Type="http://schemas.openxmlformats.org/officeDocument/2006/relationships/customXml" Target="../ink/ink4361.xml"/><Relationship Id="rId341" Type="http://schemas.openxmlformats.org/officeDocument/2006/relationships/image" Target="../media/image3866.png"/><Relationship Id="rId439" Type="http://schemas.openxmlformats.org/officeDocument/2006/relationships/customXml" Target="../ink/ink4187.xml"/><Relationship Id="rId646" Type="http://schemas.openxmlformats.org/officeDocument/2006/relationships/customXml" Target="../ink/ink4291.xml"/><Relationship Id="rId201" Type="http://schemas.openxmlformats.org/officeDocument/2006/relationships/customXml" Target="../ink/ink4067.xml"/><Relationship Id="rId285" Type="http://schemas.openxmlformats.org/officeDocument/2006/relationships/image" Target="../media/image3838.png"/><Relationship Id="rId506" Type="http://schemas.openxmlformats.org/officeDocument/2006/relationships/customXml" Target="../ink/ink4221.xml"/><Relationship Id="rId853" Type="http://schemas.openxmlformats.org/officeDocument/2006/relationships/customXml" Target="../ink/ink4395.xml"/><Relationship Id="rId492" Type="http://schemas.openxmlformats.org/officeDocument/2006/relationships/customXml" Target="../ink/ink4214.xml"/><Relationship Id="rId713" Type="http://schemas.openxmlformats.org/officeDocument/2006/relationships/image" Target="../media/image4050.png"/><Relationship Id="rId797" Type="http://schemas.openxmlformats.org/officeDocument/2006/relationships/image" Target="../media/image4092.png"/><Relationship Id="rId920" Type="http://schemas.openxmlformats.org/officeDocument/2006/relationships/customXml" Target="../ink/ink4429.xml"/><Relationship Id="rId145" Type="http://schemas.openxmlformats.org/officeDocument/2006/relationships/customXml" Target="../ink/ink4038.xml"/><Relationship Id="rId352" Type="http://schemas.openxmlformats.org/officeDocument/2006/relationships/customXml" Target="../ink/ink4143.xml"/><Relationship Id="rId212" Type="http://schemas.openxmlformats.org/officeDocument/2006/relationships/image" Target="../media/image3803.png"/><Relationship Id="rId657" Type="http://schemas.openxmlformats.org/officeDocument/2006/relationships/image" Target="../media/image4022.png"/><Relationship Id="rId864" Type="http://schemas.openxmlformats.org/officeDocument/2006/relationships/customXml" Target="../ink/ink4401.xml"/><Relationship Id="rId296" Type="http://schemas.openxmlformats.org/officeDocument/2006/relationships/customXml" Target="../ink/ink4115.xml"/><Relationship Id="rId517" Type="http://schemas.openxmlformats.org/officeDocument/2006/relationships/image" Target="../media/image3952.png"/><Relationship Id="rId724" Type="http://schemas.openxmlformats.org/officeDocument/2006/relationships/customXml" Target="../ink/ink4330.xml"/><Relationship Id="rId931" Type="http://schemas.openxmlformats.org/officeDocument/2006/relationships/image" Target="../media/image4158.png"/><Relationship Id="rId60" Type="http://schemas.openxmlformats.org/officeDocument/2006/relationships/image" Target="../media/image37310.png"/><Relationship Id="rId156" Type="http://schemas.openxmlformats.org/officeDocument/2006/relationships/image" Target="../media/image3778.png"/><Relationship Id="rId363" Type="http://schemas.openxmlformats.org/officeDocument/2006/relationships/image" Target="../media/image3877.png"/><Relationship Id="rId570" Type="http://schemas.openxmlformats.org/officeDocument/2006/relationships/customXml" Target="../ink/ink4253.xml"/><Relationship Id="rId223" Type="http://schemas.openxmlformats.org/officeDocument/2006/relationships/customXml" Target="../ink/ink4078.xml"/><Relationship Id="rId430" Type="http://schemas.openxmlformats.org/officeDocument/2006/relationships/image" Target="../media/image3909.png"/><Relationship Id="rId668" Type="http://schemas.openxmlformats.org/officeDocument/2006/relationships/customXml" Target="../ink/ink4302.xml"/><Relationship Id="rId875" Type="http://schemas.openxmlformats.org/officeDocument/2006/relationships/image" Target="../media/image4130.png"/><Relationship Id="rId18" Type="http://schemas.openxmlformats.org/officeDocument/2006/relationships/image" Target="../media/image37120.png"/><Relationship Id="rId528" Type="http://schemas.openxmlformats.org/officeDocument/2006/relationships/customXml" Target="../ink/ink4232.xml"/><Relationship Id="rId735" Type="http://schemas.openxmlformats.org/officeDocument/2006/relationships/image" Target="../media/image4061.png"/><Relationship Id="rId942" Type="http://schemas.openxmlformats.org/officeDocument/2006/relationships/customXml" Target="../ink/ink4440.xml"/><Relationship Id="rId167" Type="http://schemas.openxmlformats.org/officeDocument/2006/relationships/image" Target="../media/image3782.png"/><Relationship Id="rId374" Type="http://schemas.openxmlformats.org/officeDocument/2006/relationships/customXml" Target="../ink/ink4154.xml"/><Relationship Id="rId581" Type="http://schemas.openxmlformats.org/officeDocument/2006/relationships/image" Target="../media/image3984.png"/><Relationship Id="rId71" Type="http://schemas.openxmlformats.org/officeDocument/2006/relationships/customXml" Target="../ink/ink4001.xml"/><Relationship Id="rId234" Type="http://schemas.openxmlformats.org/officeDocument/2006/relationships/customXml" Target="../ink/ink4084.xml"/><Relationship Id="rId679" Type="http://schemas.openxmlformats.org/officeDocument/2006/relationships/image" Target="../media/image4033.png"/><Relationship Id="rId802" Type="http://schemas.openxmlformats.org/officeDocument/2006/relationships/customXml" Target="../ink/ink4369.xml"/><Relationship Id="rId886" Type="http://schemas.openxmlformats.org/officeDocument/2006/relationships/customXml" Target="../ink/ink4412.xml"/><Relationship Id="rId2" Type="http://schemas.openxmlformats.org/officeDocument/2006/relationships/notesSlide" Target="../notesSlides/notesSlide15.xml"/><Relationship Id="rId29" Type="http://schemas.openxmlformats.org/officeDocument/2006/relationships/customXml" Target="../ink/ink3980.xml"/><Relationship Id="rId441" Type="http://schemas.openxmlformats.org/officeDocument/2006/relationships/customXml" Target="../ink/ink4188.xml"/><Relationship Id="rId539" Type="http://schemas.openxmlformats.org/officeDocument/2006/relationships/image" Target="../media/image3963.png"/><Relationship Id="rId746" Type="http://schemas.openxmlformats.org/officeDocument/2006/relationships/customXml" Target="../ink/ink4341.xml"/><Relationship Id="rId178" Type="http://schemas.openxmlformats.org/officeDocument/2006/relationships/customXml" Target="../ink/ink4055.xml"/><Relationship Id="rId301" Type="http://schemas.openxmlformats.org/officeDocument/2006/relationships/image" Target="../media/image3846.png"/><Relationship Id="rId953" Type="http://schemas.openxmlformats.org/officeDocument/2006/relationships/image" Target="../media/image4169.png"/><Relationship Id="rId82" Type="http://schemas.openxmlformats.org/officeDocument/2006/relationships/image" Target="../media/image3742.png"/><Relationship Id="rId385" Type="http://schemas.openxmlformats.org/officeDocument/2006/relationships/image" Target="../media/image3888.png"/><Relationship Id="rId592" Type="http://schemas.openxmlformats.org/officeDocument/2006/relationships/customXml" Target="../ink/ink4264.xml"/><Relationship Id="rId606" Type="http://schemas.openxmlformats.org/officeDocument/2006/relationships/customXml" Target="../ink/ink4271.xml"/><Relationship Id="rId813" Type="http://schemas.openxmlformats.org/officeDocument/2006/relationships/image" Target="../media/image4100.png"/><Relationship Id="rId245" Type="http://schemas.openxmlformats.org/officeDocument/2006/relationships/image" Target="../media/image3818.png"/><Relationship Id="rId452" Type="http://schemas.openxmlformats.org/officeDocument/2006/relationships/customXml" Target="../ink/ink4194.xml"/><Relationship Id="rId897" Type="http://schemas.openxmlformats.org/officeDocument/2006/relationships/image" Target="../media/image4141.png"/><Relationship Id="rId105" Type="http://schemas.openxmlformats.org/officeDocument/2006/relationships/customXml" Target="../ink/ink4018.xml"/><Relationship Id="rId312" Type="http://schemas.openxmlformats.org/officeDocument/2006/relationships/customXml" Target="../ink/ink4123.xml"/><Relationship Id="rId757" Type="http://schemas.openxmlformats.org/officeDocument/2006/relationships/image" Target="../media/image4072.png"/><Relationship Id="rId964" Type="http://schemas.openxmlformats.org/officeDocument/2006/relationships/customXml" Target="../ink/ink4451.xml"/><Relationship Id="rId93" Type="http://schemas.openxmlformats.org/officeDocument/2006/relationships/customXml" Target="../ink/ink4012.xml"/><Relationship Id="rId189" Type="http://schemas.openxmlformats.org/officeDocument/2006/relationships/customXml" Target="../ink/ink4061.xml"/><Relationship Id="rId396" Type="http://schemas.openxmlformats.org/officeDocument/2006/relationships/customXml" Target="../ink/ink4165.xml"/><Relationship Id="rId617" Type="http://schemas.openxmlformats.org/officeDocument/2006/relationships/image" Target="../media/image4002.png"/><Relationship Id="rId824" Type="http://schemas.openxmlformats.org/officeDocument/2006/relationships/customXml" Target="../ink/ink4380.xml"/><Relationship Id="rId256" Type="http://schemas.openxmlformats.org/officeDocument/2006/relationships/customXml" Target="../ink/ink4095.xml"/><Relationship Id="rId463" Type="http://schemas.openxmlformats.org/officeDocument/2006/relationships/image" Target="../media/image3925.png"/><Relationship Id="rId670" Type="http://schemas.openxmlformats.org/officeDocument/2006/relationships/customXml" Target="../ink/ink4303.xml"/><Relationship Id="rId116" Type="http://schemas.openxmlformats.org/officeDocument/2006/relationships/image" Target="../media/image3759.png"/><Relationship Id="rId323" Type="http://schemas.openxmlformats.org/officeDocument/2006/relationships/image" Target="../media/image3857.png"/><Relationship Id="rId530" Type="http://schemas.openxmlformats.org/officeDocument/2006/relationships/customXml" Target="../ink/ink4233.xml"/><Relationship Id="rId768" Type="http://schemas.openxmlformats.org/officeDocument/2006/relationships/customXml" Target="../ink/ink4352.xml"/><Relationship Id="rId975" Type="http://schemas.openxmlformats.org/officeDocument/2006/relationships/image" Target="../media/image4180.png"/><Relationship Id="rId20" Type="http://schemas.openxmlformats.org/officeDocument/2006/relationships/image" Target="../media/image37130.png"/><Relationship Id="rId628" Type="http://schemas.openxmlformats.org/officeDocument/2006/relationships/customXml" Target="../ink/ink4282.xml"/><Relationship Id="rId835" Type="http://schemas.openxmlformats.org/officeDocument/2006/relationships/image" Target="../media/image4111.png"/><Relationship Id="rId267" Type="http://schemas.openxmlformats.org/officeDocument/2006/relationships/image" Target="../media/image3829.png"/><Relationship Id="rId474" Type="http://schemas.openxmlformats.org/officeDocument/2006/relationships/customXml" Target="../ink/ink4205.xml"/><Relationship Id="rId127" Type="http://schemas.openxmlformats.org/officeDocument/2006/relationships/customXml" Target="../ink/ink4029.xml"/><Relationship Id="rId681" Type="http://schemas.openxmlformats.org/officeDocument/2006/relationships/image" Target="../media/image4034.png"/><Relationship Id="rId779" Type="http://schemas.openxmlformats.org/officeDocument/2006/relationships/image" Target="../media/image4083.png"/><Relationship Id="rId902" Type="http://schemas.openxmlformats.org/officeDocument/2006/relationships/customXml" Target="../ink/ink4420.xml"/><Relationship Id="rId986" Type="http://schemas.openxmlformats.org/officeDocument/2006/relationships/customXml" Target="../ink/ink4462.xml"/><Relationship Id="rId31" Type="http://schemas.openxmlformats.org/officeDocument/2006/relationships/customXml" Target="../ink/ink3981.xml"/><Relationship Id="rId334" Type="http://schemas.openxmlformats.org/officeDocument/2006/relationships/customXml" Target="../ink/ink4134.xml"/><Relationship Id="rId541" Type="http://schemas.openxmlformats.org/officeDocument/2006/relationships/image" Target="../media/image3964.png"/><Relationship Id="rId639" Type="http://schemas.openxmlformats.org/officeDocument/2006/relationships/image" Target="../media/image4013.png"/><Relationship Id="rId180" Type="http://schemas.openxmlformats.org/officeDocument/2006/relationships/image" Target="../media/image3788.png"/><Relationship Id="rId278" Type="http://schemas.openxmlformats.org/officeDocument/2006/relationships/customXml" Target="../ink/ink4106.xml"/><Relationship Id="rId401" Type="http://schemas.openxmlformats.org/officeDocument/2006/relationships/customXml" Target="../ink/ink4168.xml"/><Relationship Id="rId846" Type="http://schemas.openxmlformats.org/officeDocument/2006/relationships/image" Target="../media/image4116.png"/><Relationship Id="rId485" Type="http://schemas.openxmlformats.org/officeDocument/2006/relationships/image" Target="../media/image3936.png"/><Relationship Id="rId692" Type="http://schemas.openxmlformats.org/officeDocument/2006/relationships/customXml" Target="../ink/ink4314.xml"/><Relationship Id="rId706" Type="http://schemas.openxmlformats.org/officeDocument/2006/relationships/customXml" Target="../ink/ink4321.xml"/><Relationship Id="rId913" Type="http://schemas.openxmlformats.org/officeDocument/2006/relationships/image" Target="../media/image4149.png"/><Relationship Id="rId42" Type="http://schemas.openxmlformats.org/officeDocument/2006/relationships/image" Target="../media/image37230.png"/><Relationship Id="rId138" Type="http://schemas.openxmlformats.org/officeDocument/2006/relationships/image" Target="../media/image184.png"/><Relationship Id="rId345" Type="http://schemas.openxmlformats.org/officeDocument/2006/relationships/image" Target="../media/image3868.png"/><Relationship Id="rId552" Type="http://schemas.openxmlformats.org/officeDocument/2006/relationships/customXml" Target="../ink/ink4244.xml"/><Relationship Id="rId191" Type="http://schemas.openxmlformats.org/officeDocument/2006/relationships/customXml" Target="../ink/ink4062.xml"/><Relationship Id="rId205" Type="http://schemas.openxmlformats.org/officeDocument/2006/relationships/customXml" Target="../ink/ink4069.xml"/><Relationship Id="rId412" Type="http://schemas.openxmlformats.org/officeDocument/2006/relationships/image" Target="../media/image3900.png"/><Relationship Id="rId857" Type="http://schemas.openxmlformats.org/officeDocument/2006/relationships/customXml" Target="../ink/ink4397.xml"/><Relationship Id="rId289" Type="http://schemas.openxmlformats.org/officeDocument/2006/relationships/image" Target="../media/image3840.png"/><Relationship Id="rId496" Type="http://schemas.openxmlformats.org/officeDocument/2006/relationships/customXml" Target="../ink/ink4216.xml"/><Relationship Id="rId717" Type="http://schemas.openxmlformats.org/officeDocument/2006/relationships/image" Target="../media/image4052.png"/><Relationship Id="rId924" Type="http://schemas.openxmlformats.org/officeDocument/2006/relationships/customXml" Target="../ink/ink4431.xml"/><Relationship Id="rId53" Type="http://schemas.openxmlformats.org/officeDocument/2006/relationships/customXml" Target="../ink/ink3992.xml"/><Relationship Id="rId149" Type="http://schemas.openxmlformats.org/officeDocument/2006/relationships/customXml" Target="../ink/ink4040.xml"/><Relationship Id="rId356" Type="http://schemas.openxmlformats.org/officeDocument/2006/relationships/customXml" Target="../ink/ink4145.xml"/><Relationship Id="rId563" Type="http://schemas.openxmlformats.org/officeDocument/2006/relationships/image" Target="../media/image3975.png"/><Relationship Id="rId770" Type="http://schemas.openxmlformats.org/officeDocument/2006/relationships/customXml" Target="../ink/ink4353.xml"/><Relationship Id="rId216" Type="http://schemas.openxmlformats.org/officeDocument/2006/relationships/image" Target="../media/image3805.png"/><Relationship Id="rId423" Type="http://schemas.openxmlformats.org/officeDocument/2006/relationships/customXml" Target="../ink/ink4179.xml"/><Relationship Id="rId868" Type="http://schemas.openxmlformats.org/officeDocument/2006/relationships/customXml" Target="../ink/ink4403.xml"/><Relationship Id="rId630" Type="http://schemas.openxmlformats.org/officeDocument/2006/relationships/customXml" Target="../ink/ink4283.xml"/><Relationship Id="rId728" Type="http://schemas.openxmlformats.org/officeDocument/2006/relationships/customXml" Target="../ink/ink4332.xml"/><Relationship Id="rId935" Type="http://schemas.openxmlformats.org/officeDocument/2006/relationships/image" Target="../media/image4160.png"/><Relationship Id="rId64" Type="http://schemas.openxmlformats.org/officeDocument/2006/relationships/image" Target="../media/image37330.png"/><Relationship Id="rId367" Type="http://schemas.openxmlformats.org/officeDocument/2006/relationships/image" Target="../media/image3879.png"/><Relationship Id="rId574" Type="http://schemas.openxmlformats.org/officeDocument/2006/relationships/customXml" Target="../ink/ink4255.xml"/><Relationship Id="rId227" Type="http://schemas.openxmlformats.org/officeDocument/2006/relationships/customXml" Target="../ink/ink4080.xml"/><Relationship Id="rId781" Type="http://schemas.openxmlformats.org/officeDocument/2006/relationships/image" Target="../media/image4084.png"/><Relationship Id="rId879" Type="http://schemas.openxmlformats.org/officeDocument/2006/relationships/image" Target="../media/image4132.png"/><Relationship Id="rId434" Type="http://schemas.openxmlformats.org/officeDocument/2006/relationships/image" Target="../media/image3911.png"/><Relationship Id="rId641" Type="http://schemas.openxmlformats.org/officeDocument/2006/relationships/image" Target="../media/image4014.png"/><Relationship Id="rId739" Type="http://schemas.openxmlformats.org/officeDocument/2006/relationships/image" Target="../media/image4063.png"/><Relationship Id="rId280" Type="http://schemas.openxmlformats.org/officeDocument/2006/relationships/customXml" Target="../ink/ink4107.xml"/><Relationship Id="rId501" Type="http://schemas.openxmlformats.org/officeDocument/2006/relationships/image" Target="../media/image3944.png"/><Relationship Id="rId946" Type="http://schemas.openxmlformats.org/officeDocument/2006/relationships/customXml" Target="../ink/ink4442.xml"/><Relationship Id="rId75" Type="http://schemas.openxmlformats.org/officeDocument/2006/relationships/customXml" Target="../ink/ink4003.xml"/><Relationship Id="rId140" Type="http://schemas.openxmlformats.org/officeDocument/2006/relationships/image" Target="../media/image3770.png"/><Relationship Id="rId378" Type="http://schemas.openxmlformats.org/officeDocument/2006/relationships/customXml" Target="../ink/ink4156.xml"/><Relationship Id="rId585" Type="http://schemas.openxmlformats.org/officeDocument/2006/relationships/image" Target="../media/image3986.png"/><Relationship Id="rId792" Type="http://schemas.openxmlformats.org/officeDocument/2006/relationships/customXml" Target="../ink/ink4364.xml"/><Relationship Id="rId806" Type="http://schemas.openxmlformats.org/officeDocument/2006/relationships/customXml" Target="../ink/ink4371.xml"/><Relationship Id="rId6" Type="http://schemas.openxmlformats.org/officeDocument/2006/relationships/image" Target="../media/image37060.png"/><Relationship Id="rId238" Type="http://schemas.openxmlformats.org/officeDocument/2006/relationships/customXml" Target="../ink/ink4086.xml"/><Relationship Id="rId445" Type="http://schemas.openxmlformats.org/officeDocument/2006/relationships/customXml" Target="../ink/ink4190.xml"/><Relationship Id="rId652" Type="http://schemas.openxmlformats.org/officeDocument/2006/relationships/customXml" Target="../ink/ink4294.xml"/><Relationship Id="rId291" Type="http://schemas.openxmlformats.org/officeDocument/2006/relationships/image" Target="../media/image3841.png"/><Relationship Id="rId305" Type="http://schemas.openxmlformats.org/officeDocument/2006/relationships/image" Target="../media/image3848.png"/><Relationship Id="rId512" Type="http://schemas.openxmlformats.org/officeDocument/2006/relationships/customXml" Target="../ink/ink4224.xml"/><Relationship Id="rId957" Type="http://schemas.openxmlformats.org/officeDocument/2006/relationships/image" Target="../media/image4171.png"/><Relationship Id="rId86" Type="http://schemas.openxmlformats.org/officeDocument/2006/relationships/image" Target="../media/image3744.png"/><Relationship Id="rId151" Type="http://schemas.openxmlformats.org/officeDocument/2006/relationships/customXml" Target="../ink/ink4041.xml"/><Relationship Id="rId389" Type="http://schemas.openxmlformats.org/officeDocument/2006/relationships/image" Target="../media/image3890.png"/><Relationship Id="rId596" Type="http://schemas.openxmlformats.org/officeDocument/2006/relationships/customXml" Target="../ink/ink4266.xml"/><Relationship Id="rId817" Type="http://schemas.openxmlformats.org/officeDocument/2006/relationships/image" Target="../media/image4102.png"/><Relationship Id="rId249" Type="http://schemas.openxmlformats.org/officeDocument/2006/relationships/image" Target="../media/image3820.png"/><Relationship Id="rId456" Type="http://schemas.openxmlformats.org/officeDocument/2006/relationships/customXml" Target="../ink/ink4196.xml"/><Relationship Id="rId663" Type="http://schemas.openxmlformats.org/officeDocument/2006/relationships/image" Target="../media/image4025.png"/><Relationship Id="rId870" Type="http://schemas.openxmlformats.org/officeDocument/2006/relationships/customXml" Target="../ink/ink4404.xml"/><Relationship Id="rId13" Type="http://schemas.openxmlformats.org/officeDocument/2006/relationships/customXml" Target="../ink/ink3972.xml"/><Relationship Id="rId109" Type="http://schemas.openxmlformats.org/officeDocument/2006/relationships/customXml" Target="../ink/ink4020.xml"/><Relationship Id="rId316" Type="http://schemas.openxmlformats.org/officeDocument/2006/relationships/customXml" Target="../ink/ink4125.xml"/><Relationship Id="rId523" Type="http://schemas.openxmlformats.org/officeDocument/2006/relationships/image" Target="../media/image3955.png"/><Relationship Id="rId968" Type="http://schemas.openxmlformats.org/officeDocument/2006/relationships/customXml" Target="../ink/ink4453.xml"/><Relationship Id="rId97" Type="http://schemas.openxmlformats.org/officeDocument/2006/relationships/customXml" Target="../ink/ink4014.xml"/><Relationship Id="rId730" Type="http://schemas.openxmlformats.org/officeDocument/2006/relationships/customXml" Target="../ink/ink4333.xml"/><Relationship Id="rId828" Type="http://schemas.openxmlformats.org/officeDocument/2006/relationships/customXml" Target="../ink/ink4382.xml"/><Relationship Id="rId162" Type="http://schemas.openxmlformats.org/officeDocument/2006/relationships/customXml" Target="../ink/ink4047.xml"/><Relationship Id="rId467" Type="http://schemas.openxmlformats.org/officeDocument/2006/relationships/image" Target="../media/image3927.png"/><Relationship Id="rId674" Type="http://schemas.openxmlformats.org/officeDocument/2006/relationships/customXml" Target="../ink/ink4305.xml"/><Relationship Id="rId881" Type="http://schemas.openxmlformats.org/officeDocument/2006/relationships/image" Target="../media/image4133.png"/><Relationship Id="rId979" Type="http://schemas.openxmlformats.org/officeDocument/2006/relationships/image" Target="../media/image4182.png"/><Relationship Id="rId24" Type="http://schemas.openxmlformats.org/officeDocument/2006/relationships/image" Target="../media/image37150.png"/><Relationship Id="rId327" Type="http://schemas.openxmlformats.org/officeDocument/2006/relationships/image" Target="../media/image3859.png"/><Relationship Id="rId534" Type="http://schemas.openxmlformats.org/officeDocument/2006/relationships/customXml" Target="../ink/ink4235.xml"/><Relationship Id="rId741" Type="http://schemas.openxmlformats.org/officeDocument/2006/relationships/image" Target="../media/image4064.png"/><Relationship Id="rId839" Type="http://schemas.openxmlformats.org/officeDocument/2006/relationships/customXml" Target="../ink/ink4388.xml"/><Relationship Id="rId173" Type="http://schemas.openxmlformats.org/officeDocument/2006/relationships/image" Target="../media/image3785.png"/><Relationship Id="rId380" Type="http://schemas.openxmlformats.org/officeDocument/2006/relationships/customXml" Target="../ink/ink4157.xml"/><Relationship Id="rId601" Type="http://schemas.openxmlformats.org/officeDocument/2006/relationships/image" Target="../media/image3994.png"/><Relationship Id="rId240" Type="http://schemas.openxmlformats.org/officeDocument/2006/relationships/customXml" Target="../ink/ink4087.xml"/><Relationship Id="rId478" Type="http://schemas.openxmlformats.org/officeDocument/2006/relationships/customXml" Target="../ink/ink4207.xml"/><Relationship Id="rId685" Type="http://schemas.openxmlformats.org/officeDocument/2006/relationships/image" Target="../media/image4036.png"/><Relationship Id="rId892" Type="http://schemas.openxmlformats.org/officeDocument/2006/relationships/customXml" Target="../ink/ink4415.xml"/><Relationship Id="rId906" Type="http://schemas.openxmlformats.org/officeDocument/2006/relationships/customXml" Target="../ink/ink4422.xml"/><Relationship Id="rId35" Type="http://schemas.openxmlformats.org/officeDocument/2006/relationships/customXml" Target="../ink/ink3983.xml"/><Relationship Id="rId100" Type="http://schemas.openxmlformats.org/officeDocument/2006/relationships/image" Target="../media/image3751.png"/><Relationship Id="rId338" Type="http://schemas.openxmlformats.org/officeDocument/2006/relationships/customXml" Target="../ink/ink4136.xml"/><Relationship Id="rId545" Type="http://schemas.openxmlformats.org/officeDocument/2006/relationships/image" Target="../media/image3966.png"/><Relationship Id="rId752" Type="http://schemas.openxmlformats.org/officeDocument/2006/relationships/customXml" Target="../ink/ink4344.xml"/><Relationship Id="rId184" Type="http://schemas.openxmlformats.org/officeDocument/2006/relationships/image" Target="../media/image3790.png"/><Relationship Id="rId391" Type="http://schemas.openxmlformats.org/officeDocument/2006/relationships/image" Target="../media/image3551.png"/><Relationship Id="rId405" Type="http://schemas.openxmlformats.org/officeDocument/2006/relationships/customXml" Target="../ink/ink4170.xml"/><Relationship Id="rId612" Type="http://schemas.openxmlformats.org/officeDocument/2006/relationships/customXml" Target="../ink/ink4274.xml"/><Relationship Id="rId251" Type="http://schemas.openxmlformats.org/officeDocument/2006/relationships/image" Target="../media/image3821.png"/><Relationship Id="rId489" Type="http://schemas.openxmlformats.org/officeDocument/2006/relationships/image" Target="../media/image3938.png"/><Relationship Id="rId696" Type="http://schemas.openxmlformats.org/officeDocument/2006/relationships/customXml" Target="../ink/ink4316.xml"/><Relationship Id="rId917" Type="http://schemas.openxmlformats.org/officeDocument/2006/relationships/image" Target="../media/image4151.png"/><Relationship Id="rId46" Type="http://schemas.openxmlformats.org/officeDocument/2006/relationships/image" Target="../media/image232.png"/><Relationship Id="rId349" Type="http://schemas.openxmlformats.org/officeDocument/2006/relationships/image" Target="../media/image3870.png"/><Relationship Id="rId556" Type="http://schemas.openxmlformats.org/officeDocument/2006/relationships/customXml" Target="../ink/ink4246.xml"/><Relationship Id="rId763" Type="http://schemas.openxmlformats.org/officeDocument/2006/relationships/image" Target="../media/image4075.png"/><Relationship Id="rId111" Type="http://schemas.openxmlformats.org/officeDocument/2006/relationships/customXml" Target="../ink/ink4021.xml"/><Relationship Id="rId195" Type="http://schemas.openxmlformats.org/officeDocument/2006/relationships/customXml" Target="../ink/ink4064.xml"/><Relationship Id="rId209" Type="http://schemas.openxmlformats.org/officeDocument/2006/relationships/customXml" Target="../ink/ink4071.xml"/><Relationship Id="rId416" Type="http://schemas.openxmlformats.org/officeDocument/2006/relationships/image" Target="../media/image3902.png"/><Relationship Id="rId970" Type="http://schemas.openxmlformats.org/officeDocument/2006/relationships/customXml" Target="../ink/ink4454.xml"/><Relationship Id="rId623" Type="http://schemas.openxmlformats.org/officeDocument/2006/relationships/image" Target="../media/image4005.png"/><Relationship Id="rId830" Type="http://schemas.openxmlformats.org/officeDocument/2006/relationships/customXml" Target="../ink/ink4383.xml"/><Relationship Id="rId928" Type="http://schemas.openxmlformats.org/officeDocument/2006/relationships/customXml" Target="../ink/ink4433.xml"/><Relationship Id="rId57" Type="http://schemas.openxmlformats.org/officeDocument/2006/relationships/customXml" Target="../ink/ink3994.xml"/><Relationship Id="rId262" Type="http://schemas.openxmlformats.org/officeDocument/2006/relationships/customXml" Target="../ink/ink4098.xml"/><Relationship Id="rId567" Type="http://schemas.openxmlformats.org/officeDocument/2006/relationships/image" Target="../media/image3977.png"/><Relationship Id="rId122" Type="http://schemas.openxmlformats.org/officeDocument/2006/relationships/image" Target="../media/image3762.png"/><Relationship Id="rId774" Type="http://schemas.openxmlformats.org/officeDocument/2006/relationships/customXml" Target="../ink/ink4355.xml"/><Relationship Id="rId981" Type="http://schemas.openxmlformats.org/officeDocument/2006/relationships/image" Target="../media/image4183.png"/><Relationship Id="rId427" Type="http://schemas.openxmlformats.org/officeDocument/2006/relationships/customXml" Target="../ink/ink4181.xml"/><Relationship Id="rId634" Type="http://schemas.openxmlformats.org/officeDocument/2006/relationships/customXml" Target="../ink/ink4285.xml"/><Relationship Id="rId841" Type="http://schemas.openxmlformats.org/officeDocument/2006/relationships/customXml" Target="../ink/ink4389.xml"/><Relationship Id="rId273" Type="http://schemas.openxmlformats.org/officeDocument/2006/relationships/image" Target="../media/image3832.png"/><Relationship Id="rId480" Type="http://schemas.openxmlformats.org/officeDocument/2006/relationships/customXml" Target="../ink/ink4208.xml"/><Relationship Id="rId701" Type="http://schemas.openxmlformats.org/officeDocument/2006/relationships/image" Target="../media/image4044.png"/><Relationship Id="rId939" Type="http://schemas.openxmlformats.org/officeDocument/2006/relationships/image" Target="../media/image4162.png"/><Relationship Id="rId68" Type="http://schemas.openxmlformats.org/officeDocument/2006/relationships/image" Target="../media/image37350.png"/><Relationship Id="rId133" Type="http://schemas.openxmlformats.org/officeDocument/2006/relationships/customXml" Target="../ink/ink4032.xml"/><Relationship Id="rId340" Type="http://schemas.openxmlformats.org/officeDocument/2006/relationships/customXml" Target="../ink/ink4137.xml"/><Relationship Id="rId578" Type="http://schemas.openxmlformats.org/officeDocument/2006/relationships/customXml" Target="../ink/ink4257.xml"/><Relationship Id="rId785" Type="http://schemas.openxmlformats.org/officeDocument/2006/relationships/image" Target="../media/image4086.png"/><Relationship Id="rId200" Type="http://schemas.openxmlformats.org/officeDocument/2006/relationships/image" Target="../media/image3798.png"/><Relationship Id="rId438" Type="http://schemas.openxmlformats.org/officeDocument/2006/relationships/image" Target="../media/image3913.png"/><Relationship Id="rId645" Type="http://schemas.openxmlformats.org/officeDocument/2006/relationships/image" Target="../media/image4016.png"/><Relationship Id="rId852" Type="http://schemas.openxmlformats.org/officeDocument/2006/relationships/image" Target="../media/image4119.png"/><Relationship Id="rId284" Type="http://schemas.openxmlformats.org/officeDocument/2006/relationships/customXml" Target="../ink/ink4109.xml"/><Relationship Id="rId491" Type="http://schemas.openxmlformats.org/officeDocument/2006/relationships/image" Target="../media/image3939.png"/><Relationship Id="rId505" Type="http://schemas.openxmlformats.org/officeDocument/2006/relationships/image" Target="../media/image3946.png"/><Relationship Id="rId712" Type="http://schemas.openxmlformats.org/officeDocument/2006/relationships/customXml" Target="../ink/ink4324.xml"/><Relationship Id="rId79" Type="http://schemas.openxmlformats.org/officeDocument/2006/relationships/customXml" Target="../ink/ink4005.xml"/><Relationship Id="rId144" Type="http://schemas.openxmlformats.org/officeDocument/2006/relationships/image" Target="../media/image3772.png"/><Relationship Id="rId589" Type="http://schemas.openxmlformats.org/officeDocument/2006/relationships/image" Target="../media/image3988.png"/><Relationship Id="rId796" Type="http://schemas.openxmlformats.org/officeDocument/2006/relationships/customXml" Target="../ink/ink4366.xml"/><Relationship Id="rId351" Type="http://schemas.openxmlformats.org/officeDocument/2006/relationships/image" Target="../media/image3871.png"/><Relationship Id="rId449" Type="http://schemas.openxmlformats.org/officeDocument/2006/relationships/customXml" Target="../ink/ink4192.xml"/><Relationship Id="rId656" Type="http://schemas.openxmlformats.org/officeDocument/2006/relationships/customXml" Target="../ink/ink4296.xml"/><Relationship Id="rId863" Type="http://schemas.openxmlformats.org/officeDocument/2006/relationships/image" Target="../media/image4124.png"/><Relationship Id="rId211" Type="http://schemas.openxmlformats.org/officeDocument/2006/relationships/customXml" Target="../ink/ink4072.xml"/><Relationship Id="rId295" Type="http://schemas.openxmlformats.org/officeDocument/2006/relationships/image" Target="../media/image3843.png"/><Relationship Id="rId309" Type="http://schemas.openxmlformats.org/officeDocument/2006/relationships/image" Target="../media/image3850.png"/><Relationship Id="rId516" Type="http://schemas.openxmlformats.org/officeDocument/2006/relationships/customXml" Target="../ink/ink4226.xml"/><Relationship Id="rId723" Type="http://schemas.openxmlformats.org/officeDocument/2006/relationships/image" Target="../media/image4055.png"/><Relationship Id="rId930" Type="http://schemas.openxmlformats.org/officeDocument/2006/relationships/customXml" Target="../ink/ink4434.xml"/><Relationship Id="rId155" Type="http://schemas.openxmlformats.org/officeDocument/2006/relationships/customXml" Target="../ink/ink4043.xml"/><Relationship Id="rId362" Type="http://schemas.openxmlformats.org/officeDocument/2006/relationships/customXml" Target="../ink/ink4148.xml"/><Relationship Id="rId222" Type="http://schemas.openxmlformats.org/officeDocument/2006/relationships/image" Target="../media/image3635.png"/><Relationship Id="rId667" Type="http://schemas.openxmlformats.org/officeDocument/2006/relationships/image" Target="../media/image4027.png"/><Relationship Id="rId874" Type="http://schemas.openxmlformats.org/officeDocument/2006/relationships/customXml" Target="../ink/ink4406.xml"/><Relationship Id="rId17" Type="http://schemas.openxmlformats.org/officeDocument/2006/relationships/customXml" Target="../ink/ink3974.xml"/><Relationship Id="rId527" Type="http://schemas.openxmlformats.org/officeDocument/2006/relationships/image" Target="../media/image3957.png"/><Relationship Id="rId734" Type="http://schemas.openxmlformats.org/officeDocument/2006/relationships/customXml" Target="../ink/ink4335.xml"/><Relationship Id="rId941" Type="http://schemas.openxmlformats.org/officeDocument/2006/relationships/image" Target="../media/image4163.png"/><Relationship Id="rId70" Type="http://schemas.openxmlformats.org/officeDocument/2006/relationships/image" Target="../media/image37360.png"/><Relationship Id="rId166" Type="http://schemas.openxmlformats.org/officeDocument/2006/relationships/customXml" Target="../ink/ink4049.xml"/><Relationship Id="rId373" Type="http://schemas.openxmlformats.org/officeDocument/2006/relationships/image" Target="../media/image3882.png"/><Relationship Id="rId580" Type="http://schemas.openxmlformats.org/officeDocument/2006/relationships/customXml" Target="../ink/ink4258.xml"/><Relationship Id="rId801" Type="http://schemas.openxmlformats.org/officeDocument/2006/relationships/image" Target="../media/image4094.png"/><Relationship Id="rId1" Type="http://schemas.openxmlformats.org/officeDocument/2006/relationships/slideLayout" Target="../slideLayouts/slideLayout7.xml"/><Relationship Id="rId233" Type="http://schemas.openxmlformats.org/officeDocument/2006/relationships/image" Target="../media/image3812.png"/><Relationship Id="rId440" Type="http://schemas.openxmlformats.org/officeDocument/2006/relationships/image" Target="../media/image3914.png"/><Relationship Id="rId678" Type="http://schemas.openxmlformats.org/officeDocument/2006/relationships/customXml" Target="../ink/ink4307.xml"/><Relationship Id="rId885" Type="http://schemas.openxmlformats.org/officeDocument/2006/relationships/image" Target="../media/image4135.png"/><Relationship Id="rId28" Type="http://schemas.openxmlformats.org/officeDocument/2006/relationships/image" Target="../media/image37170.png"/><Relationship Id="rId300" Type="http://schemas.openxmlformats.org/officeDocument/2006/relationships/customXml" Target="../ink/ink4117.xml"/><Relationship Id="rId538" Type="http://schemas.openxmlformats.org/officeDocument/2006/relationships/customXml" Target="../ink/ink4237.xml"/><Relationship Id="rId745" Type="http://schemas.openxmlformats.org/officeDocument/2006/relationships/image" Target="../media/image4066.png"/><Relationship Id="rId952" Type="http://schemas.openxmlformats.org/officeDocument/2006/relationships/customXml" Target="../ink/ink4445.xml"/><Relationship Id="rId81" Type="http://schemas.openxmlformats.org/officeDocument/2006/relationships/customXml" Target="../ink/ink4006.xml"/><Relationship Id="rId177" Type="http://schemas.openxmlformats.org/officeDocument/2006/relationships/image" Target="../media/image3787.png"/><Relationship Id="rId384" Type="http://schemas.openxmlformats.org/officeDocument/2006/relationships/customXml" Target="../ink/ink4159.xml"/><Relationship Id="rId591" Type="http://schemas.openxmlformats.org/officeDocument/2006/relationships/image" Target="../media/image3989.png"/><Relationship Id="rId605" Type="http://schemas.openxmlformats.org/officeDocument/2006/relationships/image" Target="../media/image3996.png"/><Relationship Id="rId812" Type="http://schemas.openxmlformats.org/officeDocument/2006/relationships/customXml" Target="../ink/ink4374.xml"/><Relationship Id="rId244" Type="http://schemas.openxmlformats.org/officeDocument/2006/relationships/customXml" Target="../ink/ink4089.xml"/><Relationship Id="rId689" Type="http://schemas.openxmlformats.org/officeDocument/2006/relationships/image" Target="../media/image4038.png"/><Relationship Id="rId896" Type="http://schemas.openxmlformats.org/officeDocument/2006/relationships/customXml" Target="../ink/ink4417.xml"/><Relationship Id="rId39" Type="http://schemas.openxmlformats.org/officeDocument/2006/relationships/customXml" Target="../ink/ink3985.xml"/><Relationship Id="rId451" Type="http://schemas.openxmlformats.org/officeDocument/2006/relationships/customXml" Target="../ink/ink4193.xml"/><Relationship Id="rId549" Type="http://schemas.openxmlformats.org/officeDocument/2006/relationships/image" Target="../media/image3968.png"/><Relationship Id="rId756" Type="http://schemas.openxmlformats.org/officeDocument/2006/relationships/customXml" Target="../ink/ink4346.xml"/><Relationship Id="rId104" Type="http://schemas.openxmlformats.org/officeDocument/2006/relationships/image" Target="../media/image3753.png"/><Relationship Id="rId188" Type="http://schemas.openxmlformats.org/officeDocument/2006/relationships/image" Target="../media/image3792.png"/><Relationship Id="rId311" Type="http://schemas.openxmlformats.org/officeDocument/2006/relationships/image" Target="../media/image3851.png"/><Relationship Id="rId395" Type="http://schemas.openxmlformats.org/officeDocument/2006/relationships/image" Target="../media/image3892.png"/><Relationship Id="rId409" Type="http://schemas.openxmlformats.org/officeDocument/2006/relationships/customXml" Target="../ink/ink4172.xml"/><Relationship Id="rId963" Type="http://schemas.openxmlformats.org/officeDocument/2006/relationships/image" Target="../media/image4174.png"/><Relationship Id="rId92" Type="http://schemas.openxmlformats.org/officeDocument/2006/relationships/image" Target="../media/image3747.png"/><Relationship Id="rId616" Type="http://schemas.openxmlformats.org/officeDocument/2006/relationships/customXml" Target="../ink/ink4276.xml"/><Relationship Id="rId823" Type="http://schemas.openxmlformats.org/officeDocument/2006/relationships/image" Target="../media/image4105.png"/><Relationship Id="rId255" Type="http://schemas.openxmlformats.org/officeDocument/2006/relationships/image" Target="../media/image3823.png"/><Relationship Id="rId462" Type="http://schemas.openxmlformats.org/officeDocument/2006/relationships/customXml" Target="../ink/ink4199.xml"/><Relationship Id="rId115" Type="http://schemas.openxmlformats.org/officeDocument/2006/relationships/customXml" Target="../ink/ink4023.xml"/><Relationship Id="rId322" Type="http://schemas.openxmlformats.org/officeDocument/2006/relationships/customXml" Target="../ink/ink4128.xml"/><Relationship Id="rId767" Type="http://schemas.openxmlformats.org/officeDocument/2006/relationships/image" Target="../media/image4077.png"/><Relationship Id="rId974" Type="http://schemas.openxmlformats.org/officeDocument/2006/relationships/customXml" Target="../ink/ink4456.xml"/><Relationship Id="rId199" Type="http://schemas.openxmlformats.org/officeDocument/2006/relationships/customXml" Target="../ink/ink4066.xml"/><Relationship Id="rId627" Type="http://schemas.openxmlformats.org/officeDocument/2006/relationships/image" Target="../media/image4007.png"/><Relationship Id="rId834" Type="http://schemas.openxmlformats.org/officeDocument/2006/relationships/customXml" Target="../ink/ink4385.xml"/><Relationship Id="rId266" Type="http://schemas.openxmlformats.org/officeDocument/2006/relationships/customXml" Target="../ink/ink4100.xml"/><Relationship Id="rId473" Type="http://schemas.openxmlformats.org/officeDocument/2006/relationships/image" Target="../media/image3930.png"/><Relationship Id="rId680" Type="http://schemas.openxmlformats.org/officeDocument/2006/relationships/customXml" Target="../ink/ink4308.xml"/><Relationship Id="rId901" Type="http://schemas.openxmlformats.org/officeDocument/2006/relationships/image" Target="../media/image4143.png"/><Relationship Id="rId30" Type="http://schemas.openxmlformats.org/officeDocument/2006/relationships/image" Target="../media/image37180.png"/><Relationship Id="rId126" Type="http://schemas.openxmlformats.org/officeDocument/2006/relationships/image" Target="../media/image3764.png"/><Relationship Id="rId168" Type="http://schemas.openxmlformats.org/officeDocument/2006/relationships/customXml" Target="../ink/ink4050.xml"/><Relationship Id="rId333" Type="http://schemas.openxmlformats.org/officeDocument/2006/relationships/image" Target="../media/image3862.png"/><Relationship Id="rId540" Type="http://schemas.openxmlformats.org/officeDocument/2006/relationships/customXml" Target="../ink/ink4238.xml"/><Relationship Id="rId778" Type="http://schemas.openxmlformats.org/officeDocument/2006/relationships/customXml" Target="../ink/ink4357.xml"/><Relationship Id="rId943" Type="http://schemas.openxmlformats.org/officeDocument/2006/relationships/image" Target="../media/image4164.png"/><Relationship Id="rId985" Type="http://schemas.openxmlformats.org/officeDocument/2006/relationships/image" Target="../media/image4185.png"/><Relationship Id="rId72" Type="http://schemas.openxmlformats.org/officeDocument/2006/relationships/image" Target="../media/image37370.png"/><Relationship Id="rId375" Type="http://schemas.openxmlformats.org/officeDocument/2006/relationships/image" Target="../media/image3883.png"/><Relationship Id="rId582" Type="http://schemas.openxmlformats.org/officeDocument/2006/relationships/customXml" Target="../ink/ink4259.xml"/><Relationship Id="rId638" Type="http://schemas.openxmlformats.org/officeDocument/2006/relationships/customXml" Target="../ink/ink4287.xml"/><Relationship Id="rId803" Type="http://schemas.openxmlformats.org/officeDocument/2006/relationships/image" Target="../media/image4095.png"/><Relationship Id="rId845" Type="http://schemas.openxmlformats.org/officeDocument/2006/relationships/customXml" Target="../ink/ink4391.xml"/><Relationship Id="rId3" Type="http://schemas.openxmlformats.org/officeDocument/2006/relationships/image" Target="NULL"/><Relationship Id="rId235" Type="http://schemas.openxmlformats.org/officeDocument/2006/relationships/image" Target="../media/image3813.png"/><Relationship Id="rId277" Type="http://schemas.openxmlformats.org/officeDocument/2006/relationships/image" Target="../media/image3834.png"/><Relationship Id="rId400" Type="http://schemas.openxmlformats.org/officeDocument/2006/relationships/customXml" Target="../ink/ink4167.xml"/><Relationship Id="rId442" Type="http://schemas.openxmlformats.org/officeDocument/2006/relationships/image" Target="../media/image3915.png"/><Relationship Id="rId484" Type="http://schemas.openxmlformats.org/officeDocument/2006/relationships/customXml" Target="../ink/ink4210.xml"/><Relationship Id="rId705" Type="http://schemas.openxmlformats.org/officeDocument/2006/relationships/image" Target="../media/image4046.png"/><Relationship Id="rId887" Type="http://schemas.openxmlformats.org/officeDocument/2006/relationships/image" Target="../media/image4136.png"/><Relationship Id="rId137" Type="http://schemas.openxmlformats.org/officeDocument/2006/relationships/customXml" Target="../ink/ink4034.xml"/><Relationship Id="rId302" Type="http://schemas.openxmlformats.org/officeDocument/2006/relationships/customXml" Target="../ink/ink4118.xml"/><Relationship Id="rId344" Type="http://schemas.openxmlformats.org/officeDocument/2006/relationships/customXml" Target="../ink/ink4139.xml"/><Relationship Id="rId691" Type="http://schemas.openxmlformats.org/officeDocument/2006/relationships/image" Target="../media/image4039.png"/><Relationship Id="rId747" Type="http://schemas.openxmlformats.org/officeDocument/2006/relationships/image" Target="../media/image4067.png"/><Relationship Id="rId789" Type="http://schemas.openxmlformats.org/officeDocument/2006/relationships/image" Target="../media/image4088.png"/><Relationship Id="rId912" Type="http://schemas.openxmlformats.org/officeDocument/2006/relationships/customXml" Target="../ink/ink4425.xml"/><Relationship Id="rId954" Type="http://schemas.openxmlformats.org/officeDocument/2006/relationships/customXml" Target="../ink/ink4446.xml"/><Relationship Id="rId41" Type="http://schemas.openxmlformats.org/officeDocument/2006/relationships/customXml" Target="../ink/ink3986.xml"/><Relationship Id="rId83" Type="http://schemas.openxmlformats.org/officeDocument/2006/relationships/customXml" Target="../ink/ink4007.xml"/><Relationship Id="rId179" Type="http://schemas.openxmlformats.org/officeDocument/2006/relationships/customXml" Target="../ink/ink4056.xml"/><Relationship Id="rId386" Type="http://schemas.openxmlformats.org/officeDocument/2006/relationships/customXml" Target="../ink/ink4160.xml"/><Relationship Id="rId551" Type="http://schemas.openxmlformats.org/officeDocument/2006/relationships/image" Target="../media/image3969.png"/><Relationship Id="rId593" Type="http://schemas.openxmlformats.org/officeDocument/2006/relationships/image" Target="../media/image3990.png"/><Relationship Id="rId607" Type="http://schemas.openxmlformats.org/officeDocument/2006/relationships/image" Target="../media/image3997.png"/><Relationship Id="rId649" Type="http://schemas.openxmlformats.org/officeDocument/2006/relationships/image" Target="../media/image4018.png"/><Relationship Id="rId814" Type="http://schemas.openxmlformats.org/officeDocument/2006/relationships/customXml" Target="../ink/ink4375.xml"/><Relationship Id="rId856" Type="http://schemas.openxmlformats.org/officeDocument/2006/relationships/image" Target="../media/image4121.png"/><Relationship Id="rId190" Type="http://schemas.openxmlformats.org/officeDocument/2006/relationships/image" Target="../media/image3793.png"/><Relationship Id="rId204" Type="http://schemas.openxmlformats.org/officeDocument/2006/relationships/image" Target="../media/image3455.png"/><Relationship Id="rId246" Type="http://schemas.openxmlformats.org/officeDocument/2006/relationships/customXml" Target="../ink/ink4090.xml"/><Relationship Id="rId288" Type="http://schemas.openxmlformats.org/officeDocument/2006/relationships/customXml" Target="../ink/ink4111.xml"/><Relationship Id="rId411" Type="http://schemas.openxmlformats.org/officeDocument/2006/relationships/customXml" Target="../ink/ink4173.xml"/><Relationship Id="rId453" Type="http://schemas.openxmlformats.org/officeDocument/2006/relationships/image" Target="../media/image3920.png"/><Relationship Id="rId509" Type="http://schemas.openxmlformats.org/officeDocument/2006/relationships/image" Target="../media/image3948.png"/><Relationship Id="rId660" Type="http://schemas.openxmlformats.org/officeDocument/2006/relationships/customXml" Target="../ink/ink4298.xml"/><Relationship Id="rId898" Type="http://schemas.openxmlformats.org/officeDocument/2006/relationships/customXml" Target="../ink/ink4418.xml"/><Relationship Id="rId106" Type="http://schemas.openxmlformats.org/officeDocument/2006/relationships/image" Target="../media/image3754.png"/><Relationship Id="rId313" Type="http://schemas.openxmlformats.org/officeDocument/2006/relationships/image" Target="../media/image3852.png"/><Relationship Id="rId495" Type="http://schemas.openxmlformats.org/officeDocument/2006/relationships/image" Target="../media/image3941.png"/><Relationship Id="rId716" Type="http://schemas.openxmlformats.org/officeDocument/2006/relationships/customXml" Target="../ink/ink4326.xml"/><Relationship Id="rId758" Type="http://schemas.openxmlformats.org/officeDocument/2006/relationships/customXml" Target="../ink/ink4347.xml"/><Relationship Id="rId923" Type="http://schemas.openxmlformats.org/officeDocument/2006/relationships/image" Target="../media/image4154.png"/><Relationship Id="rId965" Type="http://schemas.openxmlformats.org/officeDocument/2006/relationships/image" Target="../media/image4175.png"/><Relationship Id="rId10" Type="http://schemas.openxmlformats.org/officeDocument/2006/relationships/image" Target="../media/image37080.png"/><Relationship Id="rId52" Type="http://schemas.openxmlformats.org/officeDocument/2006/relationships/image" Target="../media/image37270.png"/><Relationship Id="rId94" Type="http://schemas.openxmlformats.org/officeDocument/2006/relationships/image" Target="../media/image3748.png"/><Relationship Id="rId148" Type="http://schemas.openxmlformats.org/officeDocument/2006/relationships/image" Target="../media/image3774.png"/><Relationship Id="rId355" Type="http://schemas.openxmlformats.org/officeDocument/2006/relationships/image" Target="../media/image3873.png"/><Relationship Id="rId397" Type="http://schemas.openxmlformats.org/officeDocument/2006/relationships/image" Target="../media/image3893.png"/><Relationship Id="rId520" Type="http://schemas.openxmlformats.org/officeDocument/2006/relationships/customXml" Target="../ink/ink4228.xml"/><Relationship Id="rId562" Type="http://schemas.openxmlformats.org/officeDocument/2006/relationships/customXml" Target="../ink/ink4249.xml"/><Relationship Id="rId618" Type="http://schemas.openxmlformats.org/officeDocument/2006/relationships/customXml" Target="../ink/ink4277.xml"/><Relationship Id="rId825" Type="http://schemas.openxmlformats.org/officeDocument/2006/relationships/image" Target="../media/image4106.png"/><Relationship Id="rId215" Type="http://schemas.openxmlformats.org/officeDocument/2006/relationships/customXml" Target="../ink/ink4074.xml"/><Relationship Id="rId257" Type="http://schemas.openxmlformats.org/officeDocument/2006/relationships/image" Target="../media/image3824.png"/><Relationship Id="rId422" Type="http://schemas.openxmlformats.org/officeDocument/2006/relationships/image" Target="../media/image3905.png"/><Relationship Id="rId464" Type="http://schemas.openxmlformats.org/officeDocument/2006/relationships/customXml" Target="../ink/ink4200.xml"/><Relationship Id="rId867" Type="http://schemas.openxmlformats.org/officeDocument/2006/relationships/image" Target="../media/image4126.png"/><Relationship Id="rId299" Type="http://schemas.openxmlformats.org/officeDocument/2006/relationships/image" Target="../media/image3845.png"/><Relationship Id="rId727" Type="http://schemas.openxmlformats.org/officeDocument/2006/relationships/image" Target="../media/image4057.png"/><Relationship Id="rId934" Type="http://schemas.openxmlformats.org/officeDocument/2006/relationships/customXml" Target="../ink/ink4436.xml"/><Relationship Id="rId63" Type="http://schemas.openxmlformats.org/officeDocument/2006/relationships/customXml" Target="../ink/ink3997.xml"/><Relationship Id="rId159" Type="http://schemas.openxmlformats.org/officeDocument/2006/relationships/customXml" Target="../ink/ink4045.xml"/><Relationship Id="rId366" Type="http://schemas.openxmlformats.org/officeDocument/2006/relationships/customXml" Target="../ink/ink4150.xml"/><Relationship Id="rId573" Type="http://schemas.openxmlformats.org/officeDocument/2006/relationships/image" Target="../media/image3980.png"/><Relationship Id="rId780" Type="http://schemas.openxmlformats.org/officeDocument/2006/relationships/customXml" Target="../ink/ink4358.xml"/><Relationship Id="rId226" Type="http://schemas.openxmlformats.org/officeDocument/2006/relationships/image" Target="../media/image3809.png"/><Relationship Id="rId433" Type="http://schemas.openxmlformats.org/officeDocument/2006/relationships/customXml" Target="../ink/ink4184.xml"/><Relationship Id="rId878" Type="http://schemas.openxmlformats.org/officeDocument/2006/relationships/customXml" Target="../ink/ink4408.xml"/><Relationship Id="rId640" Type="http://schemas.openxmlformats.org/officeDocument/2006/relationships/customXml" Target="../ink/ink4288.xml"/><Relationship Id="rId738" Type="http://schemas.openxmlformats.org/officeDocument/2006/relationships/customXml" Target="../ink/ink4337.xml"/><Relationship Id="rId945" Type="http://schemas.openxmlformats.org/officeDocument/2006/relationships/image" Target="../media/image4165.png"/><Relationship Id="rId74" Type="http://schemas.openxmlformats.org/officeDocument/2006/relationships/image" Target="../media/image37380.png"/><Relationship Id="rId377" Type="http://schemas.openxmlformats.org/officeDocument/2006/relationships/image" Target="../media/image3884.png"/><Relationship Id="rId500" Type="http://schemas.openxmlformats.org/officeDocument/2006/relationships/customXml" Target="../ink/ink4218.xml"/><Relationship Id="rId584" Type="http://schemas.openxmlformats.org/officeDocument/2006/relationships/customXml" Target="../ink/ink4260.xml"/><Relationship Id="rId805" Type="http://schemas.openxmlformats.org/officeDocument/2006/relationships/image" Target="../media/image4096.png"/><Relationship Id="rId5" Type="http://schemas.openxmlformats.org/officeDocument/2006/relationships/customXml" Target="../ink/ink3968.xml"/><Relationship Id="rId237" Type="http://schemas.openxmlformats.org/officeDocument/2006/relationships/image" Target="../media/image3814.png"/><Relationship Id="rId791" Type="http://schemas.openxmlformats.org/officeDocument/2006/relationships/image" Target="../media/image4089.png"/><Relationship Id="rId889" Type="http://schemas.openxmlformats.org/officeDocument/2006/relationships/image" Target="../media/image4137.png"/><Relationship Id="rId444" Type="http://schemas.openxmlformats.org/officeDocument/2006/relationships/image" Target="../media/image3916.png"/><Relationship Id="rId651" Type="http://schemas.openxmlformats.org/officeDocument/2006/relationships/image" Target="../media/image4019.png"/><Relationship Id="rId749" Type="http://schemas.openxmlformats.org/officeDocument/2006/relationships/image" Target="../media/image4068.png"/><Relationship Id="rId290" Type="http://schemas.openxmlformats.org/officeDocument/2006/relationships/customXml" Target="../ink/ink4112.xml"/><Relationship Id="rId304" Type="http://schemas.openxmlformats.org/officeDocument/2006/relationships/customXml" Target="../ink/ink4119.xml"/><Relationship Id="rId388" Type="http://schemas.openxmlformats.org/officeDocument/2006/relationships/customXml" Target="../ink/ink4161.xml"/><Relationship Id="rId511" Type="http://schemas.openxmlformats.org/officeDocument/2006/relationships/image" Target="../media/image3949.png"/><Relationship Id="rId609" Type="http://schemas.openxmlformats.org/officeDocument/2006/relationships/image" Target="../media/image3998.png"/><Relationship Id="rId956" Type="http://schemas.openxmlformats.org/officeDocument/2006/relationships/customXml" Target="../ink/ink4447.xml"/><Relationship Id="rId85" Type="http://schemas.openxmlformats.org/officeDocument/2006/relationships/customXml" Target="../ink/ink4008.xml"/><Relationship Id="rId150" Type="http://schemas.openxmlformats.org/officeDocument/2006/relationships/image" Target="../media/image3775.png"/><Relationship Id="rId595" Type="http://schemas.openxmlformats.org/officeDocument/2006/relationships/image" Target="../media/image3991.png"/><Relationship Id="rId816" Type="http://schemas.openxmlformats.org/officeDocument/2006/relationships/customXml" Target="../ink/ink4376.xml"/><Relationship Id="rId248" Type="http://schemas.openxmlformats.org/officeDocument/2006/relationships/customXml" Target="../ink/ink4091.xml"/><Relationship Id="rId455" Type="http://schemas.openxmlformats.org/officeDocument/2006/relationships/image" Target="../media/image3921.png"/><Relationship Id="rId662" Type="http://schemas.openxmlformats.org/officeDocument/2006/relationships/customXml" Target="../ink/ink4299.xml"/><Relationship Id="rId12" Type="http://schemas.openxmlformats.org/officeDocument/2006/relationships/image" Target="../media/image37090.png"/><Relationship Id="rId108" Type="http://schemas.openxmlformats.org/officeDocument/2006/relationships/image" Target="../media/image3755.png"/><Relationship Id="rId315" Type="http://schemas.openxmlformats.org/officeDocument/2006/relationships/image" Target="../media/image3853.png"/><Relationship Id="rId522" Type="http://schemas.openxmlformats.org/officeDocument/2006/relationships/customXml" Target="../ink/ink4229.xml"/><Relationship Id="rId967" Type="http://schemas.openxmlformats.org/officeDocument/2006/relationships/image" Target="../media/image4176.png"/><Relationship Id="rId96" Type="http://schemas.openxmlformats.org/officeDocument/2006/relationships/image" Target="../media/image3749.png"/><Relationship Id="rId161" Type="http://schemas.openxmlformats.org/officeDocument/2006/relationships/customXml" Target="../ink/ink4046.xml"/><Relationship Id="rId399" Type="http://schemas.openxmlformats.org/officeDocument/2006/relationships/image" Target="../media/image3894.png"/><Relationship Id="rId827" Type="http://schemas.openxmlformats.org/officeDocument/2006/relationships/image" Target="../media/image4107.png"/><Relationship Id="rId259" Type="http://schemas.openxmlformats.org/officeDocument/2006/relationships/image" Target="../media/image3825.png"/><Relationship Id="rId466" Type="http://schemas.openxmlformats.org/officeDocument/2006/relationships/customXml" Target="../ink/ink4201.xml"/><Relationship Id="rId673" Type="http://schemas.openxmlformats.org/officeDocument/2006/relationships/image" Target="../media/image4030.png"/><Relationship Id="rId880" Type="http://schemas.openxmlformats.org/officeDocument/2006/relationships/customXml" Target="../ink/ink4409.xml"/><Relationship Id="rId23" Type="http://schemas.openxmlformats.org/officeDocument/2006/relationships/customXml" Target="../ink/ink3977.xml"/><Relationship Id="rId119" Type="http://schemas.openxmlformats.org/officeDocument/2006/relationships/customXml" Target="../ink/ink4025.xml"/><Relationship Id="rId326" Type="http://schemas.openxmlformats.org/officeDocument/2006/relationships/customXml" Target="../ink/ink4130.xml"/><Relationship Id="rId533" Type="http://schemas.openxmlformats.org/officeDocument/2006/relationships/image" Target="../media/image3960.png"/><Relationship Id="rId978" Type="http://schemas.openxmlformats.org/officeDocument/2006/relationships/customXml" Target="../ink/ink4458.xml"/><Relationship Id="rId740" Type="http://schemas.openxmlformats.org/officeDocument/2006/relationships/customXml" Target="../ink/ink4338.xml"/><Relationship Id="rId838" Type="http://schemas.openxmlformats.org/officeDocument/2006/relationships/customXml" Target="../ink/ink4387.xml"/><Relationship Id="rId172" Type="http://schemas.openxmlformats.org/officeDocument/2006/relationships/customXml" Target="../ink/ink4052.xml"/><Relationship Id="rId477" Type="http://schemas.openxmlformats.org/officeDocument/2006/relationships/image" Target="../media/image3932.png"/><Relationship Id="rId600" Type="http://schemas.openxmlformats.org/officeDocument/2006/relationships/customXml" Target="../ink/ink4268.xml"/><Relationship Id="rId684" Type="http://schemas.openxmlformats.org/officeDocument/2006/relationships/customXml" Target="../ink/ink4310.xml"/><Relationship Id="rId337" Type="http://schemas.openxmlformats.org/officeDocument/2006/relationships/image" Target="../media/image3864.png"/><Relationship Id="rId891" Type="http://schemas.openxmlformats.org/officeDocument/2006/relationships/image" Target="../media/image4138.png"/><Relationship Id="rId905" Type="http://schemas.openxmlformats.org/officeDocument/2006/relationships/image" Target="../media/image4145.png"/><Relationship Id="rId34" Type="http://schemas.openxmlformats.org/officeDocument/2006/relationships/image" Target="../media/image37200.png"/><Relationship Id="rId544" Type="http://schemas.openxmlformats.org/officeDocument/2006/relationships/customXml" Target="../ink/ink4240.xml"/><Relationship Id="rId751" Type="http://schemas.openxmlformats.org/officeDocument/2006/relationships/image" Target="../media/image4069.png"/><Relationship Id="rId849" Type="http://schemas.openxmlformats.org/officeDocument/2006/relationships/customXml" Target="../ink/ink4393.xml"/><Relationship Id="rId183" Type="http://schemas.openxmlformats.org/officeDocument/2006/relationships/customXml" Target="../ink/ink4058.xml"/><Relationship Id="rId390" Type="http://schemas.openxmlformats.org/officeDocument/2006/relationships/customXml" Target="../ink/ink4162.xml"/><Relationship Id="rId404" Type="http://schemas.openxmlformats.org/officeDocument/2006/relationships/image" Target="../media/image3896.png"/><Relationship Id="rId611" Type="http://schemas.openxmlformats.org/officeDocument/2006/relationships/image" Target="../media/image3999.png"/><Relationship Id="rId250" Type="http://schemas.openxmlformats.org/officeDocument/2006/relationships/customXml" Target="../ink/ink4092.xml"/><Relationship Id="rId488" Type="http://schemas.openxmlformats.org/officeDocument/2006/relationships/customXml" Target="../ink/ink4212.xml"/><Relationship Id="rId695" Type="http://schemas.openxmlformats.org/officeDocument/2006/relationships/image" Target="../media/image4041.png"/><Relationship Id="rId709" Type="http://schemas.openxmlformats.org/officeDocument/2006/relationships/image" Target="../media/image4048.png"/><Relationship Id="rId916" Type="http://schemas.openxmlformats.org/officeDocument/2006/relationships/customXml" Target="../ink/ink4427.xml"/><Relationship Id="rId45" Type="http://schemas.openxmlformats.org/officeDocument/2006/relationships/customXml" Target="../ink/ink3988.xml"/><Relationship Id="rId110" Type="http://schemas.openxmlformats.org/officeDocument/2006/relationships/image" Target="../media/image3756.png"/><Relationship Id="rId348" Type="http://schemas.openxmlformats.org/officeDocument/2006/relationships/customXml" Target="../ink/ink4141.xml"/><Relationship Id="rId555" Type="http://schemas.openxmlformats.org/officeDocument/2006/relationships/image" Target="../media/image3971.png"/><Relationship Id="rId762" Type="http://schemas.openxmlformats.org/officeDocument/2006/relationships/customXml" Target="../ink/ink4349.xml"/><Relationship Id="rId194" Type="http://schemas.openxmlformats.org/officeDocument/2006/relationships/image" Target="../media/image3795.png"/><Relationship Id="rId208" Type="http://schemas.openxmlformats.org/officeDocument/2006/relationships/image" Target="../media/image3801.png"/><Relationship Id="rId415" Type="http://schemas.openxmlformats.org/officeDocument/2006/relationships/customXml" Target="../ink/ink4175.xml"/><Relationship Id="rId622" Type="http://schemas.openxmlformats.org/officeDocument/2006/relationships/customXml" Target="../ink/ink4279.xml"/><Relationship Id="rId261" Type="http://schemas.openxmlformats.org/officeDocument/2006/relationships/image" Target="../media/image3826.png"/><Relationship Id="rId499" Type="http://schemas.openxmlformats.org/officeDocument/2006/relationships/image" Target="../media/image3943.png"/><Relationship Id="rId927" Type="http://schemas.openxmlformats.org/officeDocument/2006/relationships/image" Target="../media/image4156.png"/><Relationship Id="rId56" Type="http://schemas.openxmlformats.org/officeDocument/2006/relationships/image" Target="../media/image37290.png"/><Relationship Id="rId359" Type="http://schemas.openxmlformats.org/officeDocument/2006/relationships/image" Target="../media/image3875.png"/><Relationship Id="rId566" Type="http://schemas.openxmlformats.org/officeDocument/2006/relationships/customXml" Target="../ink/ink4251.xml"/><Relationship Id="rId773" Type="http://schemas.openxmlformats.org/officeDocument/2006/relationships/image" Target="../media/image4080.png"/><Relationship Id="rId121" Type="http://schemas.openxmlformats.org/officeDocument/2006/relationships/customXml" Target="../ink/ink4026.xml"/><Relationship Id="rId219" Type="http://schemas.openxmlformats.org/officeDocument/2006/relationships/customXml" Target="../ink/ink4076.xml"/><Relationship Id="rId426" Type="http://schemas.openxmlformats.org/officeDocument/2006/relationships/image" Target="../media/image3907.png"/><Relationship Id="rId633" Type="http://schemas.openxmlformats.org/officeDocument/2006/relationships/image" Target="../media/image4010.png"/><Relationship Id="rId980" Type="http://schemas.openxmlformats.org/officeDocument/2006/relationships/customXml" Target="../ink/ink4459.xml"/><Relationship Id="rId840" Type="http://schemas.openxmlformats.org/officeDocument/2006/relationships/image" Target="../media/image4113.png"/><Relationship Id="rId938" Type="http://schemas.openxmlformats.org/officeDocument/2006/relationships/customXml" Target="../ink/ink4438.xml"/><Relationship Id="rId67" Type="http://schemas.openxmlformats.org/officeDocument/2006/relationships/customXml" Target="../ink/ink3999.xml"/><Relationship Id="rId272" Type="http://schemas.openxmlformats.org/officeDocument/2006/relationships/customXml" Target="../ink/ink4103.xml"/><Relationship Id="rId577" Type="http://schemas.openxmlformats.org/officeDocument/2006/relationships/image" Target="../media/image3982.png"/><Relationship Id="rId700" Type="http://schemas.openxmlformats.org/officeDocument/2006/relationships/customXml" Target="../ink/ink4318.xml"/><Relationship Id="rId132" Type="http://schemas.openxmlformats.org/officeDocument/2006/relationships/image" Target="../media/image3767.png"/><Relationship Id="rId784" Type="http://schemas.openxmlformats.org/officeDocument/2006/relationships/customXml" Target="../ink/ink4360.xml"/><Relationship Id="rId437" Type="http://schemas.openxmlformats.org/officeDocument/2006/relationships/customXml" Target="../ink/ink4186.xml"/><Relationship Id="rId644" Type="http://schemas.openxmlformats.org/officeDocument/2006/relationships/customXml" Target="../ink/ink4290.xml"/><Relationship Id="rId851" Type="http://schemas.openxmlformats.org/officeDocument/2006/relationships/customXml" Target="../ink/ink4394.xml"/><Relationship Id="rId283" Type="http://schemas.openxmlformats.org/officeDocument/2006/relationships/image" Target="../media/image3837.png"/><Relationship Id="rId490" Type="http://schemas.openxmlformats.org/officeDocument/2006/relationships/customXml" Target="../ink/ink4213.xml"/><Relationship Id="rId504" Type="http://schemas.openxmlformats.org/officeDocument/2006/relationships/customXml" Target="../ink/ink4220.xml"/><Relationship Id="rId711" Type="http://schemas.openxmlformats.org/officeDocument/2006/relationships/image" Target="../media/image4049.png"/><Relationship Id="rId949" Type="http://schemas.openxmlformats.org/officeDocument/2006/relationships/image" Target="../media/image4167.png"/><Relationship Id="rId78" Type="http://schemas.openxmlformats.org/officeDocument/2006/relationships/image" Target="../media/image37400.png"/><Relationship Id="rId143" Type="http://schemas.openxmlformats.org/officeDocument/2006/relationships/customXml" Target="../ink/ink4037.xml"/><Relationship Id="rId350" Type="http://schemas.openxmlformats.org/officeDocument/2006/relationships/customXml" Target="../ink/ink4142.xml"/><Relationship Id="rId588" Type="http://schemas.openxmlformats.org/officeDocument/2006/relationships/customXml" Target="../ink/ink4262.xml"/><Relationship Id="rId795" Type="http://schemas.openxmlformats.org/officeDocument/2006/relationships/image" Target="../media/image4091.png"/><Relationship Id="rId809" Type="http://schemas.openxmlformats.org/officeDocument/2006/relationships/image" Target="../media/image4098.png"/><Relationship Id="rId9" Type="http://schemas.openxmlformats.org/officeDocument/2006/relationships/customXml" Target="../ink/ink3970.xml"/><Relationship Id="rId210" Type="http://schemas.openxmlformats.org/officeDocument/2006/relationships/image" Target="../media/image3802.png"/><Relationship Id="rId448" Type="http://schemas.openxmlformats.org/officeDocument/2006/relationships/image" Target="../media/image3918.png"/><Relationship Id="rId655" Type="http://schemas.openxmlformats.org/officeDocument/2006/relationships/image" Target="../media/image4021.png"/><Relationship Id="rId862" Type="http://schemas.openxmlformats.org/officeDocument/2006/relationships/customXml" Target="../ink/ink4400.xml"/><Relationship Id="rId294" Type="http://schemas.openxmlformats.org/officeDocument/2006/relationships/customXml" Target="../ink/ink4114.xml"/><Relationship Id="rId308" Type="http://schemas.openxmlformats.org/officeDocument/2006/relationships/customXml" Target="../ink/ink4121.xml"/><Relationship Id="rId515" Type="http://schemas.openxmlformats.org/officeDocument/2006/relationships/image" Target="../media/image3951.png"/><Relationship Id="rId722" Type="http://schemas.openxmlformats.org/officeDocument/2006/relationships/customXml" Target="../ink/ink4329.xml"/><Relationship Id="rId89" Type="http://schemas.openxmlformats.org/officeDocument/2006/relationships/customXml" Target="../ink/ink4010.xml"/><Relationship Id="rId154" Type="http://schemas.openxmlformats.org/officeDocument/2006/relationships/image" Target="../media/image3777.png"/><Relationship Id="rId361" Type="http://schemas.openxmlformats.org/officeDocument/2006/relationships/image" Target="../media/image3876.png"/><Relationship Id="rId599" Type="http://schemas.openxmlformats.org/officeDocument/2006/relationships/image" Target="../media/image3993.png"/><Relationship Id="rId459" Type="http://schemas.openxmlformats.org/officeDocument/2006/relationships/image" Target="../media/image3923.png"/><Relationship Id="rId666" Type="http://schemas.openxmlformats.org/officeDocument/2006/relationships/customXml" Target="../ink/ink4301.xml"/><Relationship Id="rId873" Type="http://schemas.openxmlformats.org/officeDocument/2006/relationships/image" Target="../media/image4129.png"/><Relationship Id="rId16" Type="http://schemas.openxmlformats.org/officeDocument/2006/relationships/image" Target="../media/image37110.png"/><Relationship Id="rId221" Type="http://schemas.openxmlformats.org/officeDocument/2006/relationships/customXml" Target="../ink/ink4077.xml"/><Relationship Id="rId319" Type="http://schemas.openxmlformats.org/officeDocument/2006/relationships/image" Target="../media/image3855.png"/><Relationship Id="rId526" Type="http://schemas.openxmlformats.org/officeDocument/2006/relationships/customXml" Target="../ink/ink4231.xml"/><Relationship Id="rId733" Type="http://schemas.openxmlformats.org/officeDocument/2006/relationships/image" Target="../media/image4060.png"/><Relationship Id="rId940" Type="http://schemas.openxmlformats.org/officeDocument/2006/relationships/customXml" Target="../ink/ink4439.xml"/><Relationship Id="rId165" Type="http://schemas.openxmlformats.org/officeDocument/2006/relationships/image" Target="../media/image3375.png"/><Relationship Id="rId372" Type="http://schemas.openxmlformats.org/officeDocument/2006/relationships/customXml" Target="../ink/ink4153.xml"/><Relationship Id="rId677" Type="http://schemas.openxmlformats.org/officeDocument/2006/relationships/image" Target="../media/image4032.png"/><Relationship Id="rId800" Type="http://schemas.openxmlformats.org/officeDocument/2006/relationships/customXml" Target="../ink/ink4368.xml"/><Relationship Id="rId232" Type="http://schemas.openxmlformats.org/officeDocument/2006/relationships/customXml" Target="../ink/ink4083.xml"/><Relationship Id="rId884" Type="http://schemas.openxmlformats.org/officeDocument/2006/relationships/customXml" Target="../ink/ink4411.xml"/><Relationship Id="rId27" Type="http://schemas.openxmlformats.org/officeDocument/2006/relationships/customXml" Target="../ink/ink3979.xml"/><Relationship Id="rId537" Type="http://schemas.openxmlformats.org/officeDocument/2006/relationships/image" Target="../media/image3962.png"/><Relationship Id="rId744" Type="http://schemas.openxmlformats.org/officeDocument/2006/relationships/customXml" Target="../ink/ink4340.xml"/><Relationship Id="rId951" Type="http://schemas.openxmlformats.org/officeDocument/2006/relationships/image" Target="../media/image4168.png"/><Relationship Id="rId80" Type="http://schemas.openxmlformats.org/officeDocument/2006/relationships/image" Target="../media/image3741.png"/><Relationship Id="rId176" Type="http://schemas.openxmlformats.org/officeDocument/2006/relationships/customXml" Target="../ink/ink4054.xml"/><Relationship Id="rId383" Type="http://schemas.openxmlformats.org/officeDocument/2006/relationships/image" Target="../media/image3887.png"/><Relationship Id="rId590" Type="http://schemas.openxmlformats.org/officeDocument/2006/relationships/customXml" Target="../ink/ink4263.xml"/><Relationship Id="rId604" Type="http://schemas.openxmlformats.org/officeDocument/2006/relationships/customXml" Target="../ink/ink4270.xml"/><Relationship Id="rId811" Type="http://schemas.openxmlformats.org/officeDocument/2006/relationships/image" Target="../media/image4099.png"/><Relationship Id="rId243" Type="http://schemas.openxmlformats.org/officeDocument/2006/relationships/image" Target="../media/image3817.png"/><Relationship Id="rId450" Type="http://schemas.openxmlformats.org/officeDocument/2006/relationships/image" Target="../media/image3919.png"/><Relationship Id="rId688" Type="http://schemas.openxmlformats.org/officeDocument/2006/relationships/customXml" Target="../ink/ink4312.xml"/><Relationship Id="rId895" Type="http://schemas.openxmlformats.org/officeDocument/2006/relationships/image" Target="../media/image4140.png"/><Relationship Id="rId909" Type="http://schemas.openxmlformats.org/officeDocument/2006/relationships/image" Target="../media/image4147.png"/><Relationship Id="rId38" Type="http://schemas.openxmlformats.org/officeDocument/2006/relationships/image" Target="../media/image3221.png"/><Relationship Id="rId103" Type="http://schemas.openxmlformats.org/officeDocument/2006/relationships/customXml" Target="../ink/ink4017.xml"/><Relationship Id="rId310" Type="http://schemas.openxmlformats.org/officeDocument/2006/relationships/customXml" Target="../ink/ink4122.xml"/><Relationship Id="rId548" Type="http://schemas.openxmlformats.org/officeDocument/2006/relationships/customXml" Target="../ink/ink4242.xml"/><Relationship Id="rId755" Type="http://schemas.openxmlformats.org/officeDocument/2006/relationships/image" Target="../media/image4071.png"/><Relationship Id="rId962" Type="http://schemas.openxmlformats.org/officeDocument/2006/relationships/customXml" Target="../ink/ink4450.xml"/><Relationship Id="rId91" Type="http://schemas.openxmlformats.org/officeDocument/2006/relationships/customXml" Target="../ink/ink4011.xml"/><Relationship Id="rId187" Type="http://schemas.openxmlformats.org/officeDocument/2006/relationships/customXml" Target="../ink/ink4060.xml"/><Relationship Id="rId394" Type="http://schemas.openxmlformats.org/officeDocument/2006/relationships/customXml" Target="../ink/ink4164.xml"/><Relationship Id="rId408" Type="http://schemas.openxmlformats.org/officeDocument/2006/relationships/image" Target="../media/image3898.png"/><Relationship Id="rId615" Type="http://schemas.openxmlformats.org/officeDocument/2006/relationships/image" Target="../media/image4001.png"/><Relationship Id="rId822" Type="http://schemas.openxmlformats.org/officeDocument/2006/relationships/customXml" Target="../ink/ink4379.xml"/><Relationship Id="rId254" Type="http://schemas.openxmlformats.org/officeDocument/2006/relationships/customXml" Target="../ink/ink4094.xml"/><Relationship Id="rId699" Type="http://schemas.openxmlformats.org/officeDocument/2006/relationships/image" Target="../media/image4043.png"/><Relationship Id="rId49" Type="http://schemas.openxmlformats.org/officeDocument/2006/relationships/customXml" Target="../ink/ink3990.xml"/><Relationship Id="rId114" Type="http://schemas.openxmlformats.org/officeDocument/2006/relationships/image" Target="../media/image3758.png"/><Relationship Id="rId461" Type="http://schemas.openxmlformats.org/officeDocument/2006/relationships/image" Target="../media/image3924.png"/><Relationship Id="rId559" Type="http://schemas.openxmlformats.org/officeDocument/2006/relationships/image" Target="../media/image3973.png"/><Relationship Id="rId766" Type="http://schemas.openxmlformats.org/officeDocument/2006/relationships/customXml" Target="../ink/ink4351.xml"/><Relationship Id="rId198" Type="http://schemas.openxmlformats.org/officeDocument/2006/relationships/image" Target="../media/image3797.png"/><Relationship Id="rId321" Type="http://schemas.openxmlformats.org/officeDocument/2006/relationships/image" Target="../media/image3856.png"/><Relationship Id="rId419" Type="http://schemas.openxmlformats.org/officeDocument/2006/relationships/customXml" Target="../ink/ink4177.xml"/><Relationship Id="rId626" Type="http://schemas.openxmlformats.org/officeDocument/2006/relationships/customXml" Target="../ink/ink4281.xml"/><Relationship Id="rId973" Type="http://schemas.openxmlformats.org/officeDocument/2006/relationships/image" Target="../media/image4179.png"/><Relationship Id="rId833" Type="http://schemas.openxmlformats.org/officeDocument/2006/relationships/image" Target="../media/image4110.png"/><Relationship Id="rId265" Type="http://schemas.openxmlformats.org/officeDocument/2006/relationships/image" Target="../media/image3828.png"/><Relationship Id="rId472" Type="http://schemas.openxmlformats.org/officeDocument/2006/relationships/customXml" Target="../ink/ink4204.xml"/><Relationship Id="rId900" Type="http://schemas.openxmlformats.org/officeDocument/2006/relationships/customXml" Target="../ink/ink4419.xml"/><Relationship Id="rId125" Type="http://schemas.openxmlformats.org/officeDocument/2006/relationships/customXml" Target="../ink/ink4028.xml"/><Relationship Id="rId332" Type="http://schemas.openxmlformats.org/officeDocument/2006/relationships/customXml" Target="../ink/ink4133.xml"/><Relationship Id="rId777" Type="http://schemas.openxmlformats.org/officeDocument/2006/relationships/image" Target="../media/image4082.png"/><Relationship Id="rId984" Type="http://schemas.openxmlformats.org/officeDocument/2006/relationships/customXml" Target="../ink/ink4461.xml"/><Relationship Id="rId637" Type="http://schemas.openxmlformats.org/officeDocument/2006/relationships/image" Target="../media/image4012.png"/><Relationship Id="rId844" Type="http://schemas.openxmlformats.org/officeDocument/2006/relationships/image" Target="../media/image4115.png"/><Relationship Id="rId276" Type="http://schemas.openxmlformats.org/officeDocument/2006/relationships/customXml" Target="../ink/ink4105.xml"/><Relationship Id="rId483" Type="http://schemas.openxmlformats.org/officeDocument/2006/relationships/image" Target="../media/image3935.png"/><Relationship Id="rId690" Type="http://schemas.openxmlformats.org/officeDocument/2006/relationships/customXml" Target="../ink/ink4313.xml"/><Relationship Id="rId704" Type="http://schemas.openxmlformats.org/officeDocument/2006/relationships/customXml" Target="../ink/ink4320.xml"/><Relationship Id="rId911" Type="http://schemas.openxmlformats.org/officeDocument/2006/relationships/image" Target="../media/image4148.png"/><Relationship Id="rId40" Type="http://schemas.openxmlformats.org/officeDocument/2006/relationships/image" Target="../media/image37220.png"/><Relationship Id="rId136" Type="http://schemas.openxmlformats.org/officeDocument/2006/relationships/image" Target="../media/image3769.png"/><Relationship Id="rId343" Type="http://schemas.openxmlformats.org/officeDocument/2006/relationships/image" Target="../media/image3867.png"/><Relationship Id="rId550" Type="http://schemas.openxmlformats.org/officeDocument/2006/relationships/customXml" Target="../ink/ink4243.xml"/><Relationship Id="rId788" Type="http://schemas.openxmlformats.org/officeDocument/2006/relationships/customXml" Target="../ink/ink4362.xml"/><Relationship Id="rId203" Type="http://schemas.openxmlformats.org/officeDocument/2006/relationships/customXml" Target="../ink/ink4068.xml"/><Relationship Id="rId648" Type="http://schemas.openxmlformats.org/officeDocument/2006/relationships/customXml" Target="../ink/ink4292.xml"/><Relationship Id="rId855" Type="http://schemas.openxmlformats.org/officeDocument/2006/relationships/customXml" Target="../ink/ink4396.xml"/><Relationship Id="rId287" Type="http://schemas.openxmlformats.org/officeDocument/2006/relationships/image" Target="../media/image3839.png"/><Relationship Id="rId410" Type="http://schemas.openxmlformats.org/officeDocument/2006/relationships/image" Target="../media/image3899.png"/><Relationship Id="rId494" Type="http://schemas.openxmlformats.org/officeDocument/2006/relationships/customXml" Target="../ink/ink4215.xml"/><Relationship Id="rId508" Type="http://schemas.openxmlformats.org/officeDocument/2006/relationships/customXml" Target="../ink/ink4222.xml"/><Relationship Id="rId715" Type="http://schemas.openxmlformats.org/officeDocument/2006/relationships/image" Target="../media/image4051.png"/><Relationship Id="rId922" Type="http://schemas.openxmlformats.org/officeDocument/2006/relationships/customXml" Target="../ink/ink4430.xml"/><Relationship Id="rId147" Type="http://schemas.openxmlformats.org/officeDocument/2006/relationships/customXml" Target="../ink/ink4039.xml"/><Relationship Id="rId354" Type="http://schemas.openxmlformats.org/officeDocument/2006/relationships/customXml" Target="../ink/ink4144.xml"/><Relationship Id="rId799" Type="http://schemas.openxmlformats.org/officeDocument/2006/relationships/image" Target="../media/image4093.png"/><Relationship Id="rId51" Type="http://schemas.openxmlformats.org/officeDocument/2006/relationships/customXml" Target="../ink/ink3991.xml"/><Relationship Id="rId561" Type="http://schemas.openxmlformats.org/officeDocument/2006/relationships/image" Target="../media/image3974.png"/><Relationship Id="rId659" Type="http://schemas.openxmlformats.org/officeDocument/2006/relationships/image" Target="../media/image4023.png"/><Relationship Id="rId866" Type="http://schemas.openxmlformats.org/officeDocument/2006/relationships/customXml" Target="../ink/ink4402.xml"/><Relationship Id="rId214" Type="http://schemas.openxmlformats.org/officeDocument/2006/relationships/image" Target="../media/image3804.png"/><Relationship Id="rId298" Type="http://schemas.openxmlformats.org/officeDocument/2006/relationships/customXml" Target="../ink/ink4116.xml"/><Relationship Id="rId421" Type="http://schemas.openxmlformats.org/officeDocument/2006/relationships/customXml" Target="../ink/ink4178.xml"/><Relationship Id="rId519" Type="http://schemas.openxmlformats.org/officeDocument/2006/relationships/image" Target="../media/image3953.png"/><Relationship Id="rId158" Type="http://schemas.openxmlformats.org/officeDocument/2006/relationships/image" Target="../media/image3779.png"/><Relationship Id="rId726" Type="http://schemas.openxmlformats.org/officeDocument/2006/relationships/customXml" Target="../ink/ink4331.xml"/><Relationship Id="rId933" Type="http://schemas.openxmlformats.org/officeDocument/2006/relationships/image" Target="../media/image4159.png"/><Relationship Id="rId62" Type="http://schemas.openxmlformats.org/officeDocument/2006/relationships/image" Target="../media/image37320.png"/><Relationship Id="rId365" Type="http://schemas.openxmlformats.org/officeDocument/2006/relationships/image" Target="../media/image3878.png"/><Relationship Id="rId572" Type="http://schemas.openxmlformats.org/officeDocument/2006/relationships/customXml" Target="../ink/ink4254.xml"/><Relationship Id="rId225" Type="http://schemas.openxmlformats.org/officeDocument/2006/relationships/customXml" Target="../ink/ink4079.xml"/><Relationship Id="rId432" Type="http://schemas.openxmlformats.org/officeDocument/2006/relationships/image" Target="../media/image3910.png"/><Relationship Id="rId877" Type="http://schemas.openxmlformats.org/officeDocument/2006/relationships/image" Target="../media/image4131.png"/><Relationship Id="rId737" Type="http://schemas.openxmlformats.org/officeDocument/2006/relationships/image" Target="../media/image4062.png"/><Relationship Id="rId944" Type="http://schemas.openxmlformats.org/officeDocument/2006/relationships/customXml" Target="../ink/ink4441.xml"/><Relationship Id="rId73" Type="http://schemas.openxmlformats.org/officeDocument/2006/relationships/customXml" Target="../ink/ink4002.xml"/><Relationship Id="rId169" Type="http://schemas.openxmlformats.org/officeDocument/2006/relationships/image" Target="../media/image3783.png"/><Relationship Id="rId376" Type="http://schemas.openxmlformats.org/officeDocument/2006/relationships/customXml" Target="../ink/ink4155.xml"/><Relationship Id="rId583" Type="http://schemas.openxmlformats.org/officeDocument/2006/relationships/image" Target="../media/image3985.png"/><Relationship Id="rId790" Type="http://schemas.openxmlformats.org/officeDocument/2006/relationships/customXml" Target="../ink/ink4363.xml"/><Relationship Id="rId804" Type="http://schemas.openxmlformats.org/officeDocument/2006/relationships/customXml" Target="../ink/ink4370.xml"/><Relationship Id="rId4" Type="http://schemas.openxmlformats.org/officeDocument/2006/relationships/image" Target="NULL"/><Relationship Id="rId236" Type="http://schemas.openxmlformats.org/officeDocument/2006/relationships/customXml" Target="../ink/ink4085.xml"/><Relationship Id="rId443" Type="http://schemas.openxmlformats.org/officeDocument/2006/relationships/customXml" Target="../ink/ink4189.xml"/><Relationship Id="rId650" Type="http://schemas.openxmlformats.org/officeDocument/2006/relationships/customXml" Target="../ink/ink4293.xml"/><Relationship Id="rId888" Type="http://schemas.openxmlformats.org/officeDocument/2006/relationships/customXml" Target="../ink/ink4413.xml"/><Relationship Id="rId303" Type="http://schemas.openxmlformats.org/officeDocument/2006/relationships/image" Target="../media/image3847.png"/><Relationship Id="rId748" Type="http://schemas.openxmlformats.org/officeDocument/2006/relationships/customXml" Target="../ink/ink4342.xml"/><Relationship Id="rId955" Type="http://schemas.openxmlformats.org/officeDocument/2006/relationships/image" Target="../media/image4170.png"/><Relationship Id="rId84" Type="http://schemas.openxmlformats.org/officeDocument/2006/relationships/image" Target="../media/image3743.png"/><Relationship Id="rId387" Type="http://schemas.openxmlformats.org/officeDocument/2006/relationships/image" Target="../media/image3889.png"/><Relationship Id="rId510" Type="http://schemas.openxmlformats.org/officeDocument/2006/relationships/customXml" Target="../ink/ink4223.xml"/><Relationship Id="rId594" Type="http://schemas.openxmlformats.org/officeDocument/2006/relationships/customXml" Target="../ink/ink4265.xml"/><Relationship Id="rId608" Type="http://schemas.openxmlformats.org/officeDocument/2006/relationships/customXml" Target="../ink/ink4272.xml"/><Relationship Id="rId815" Type="http://schemas.openxmlformats.org/officeDocument/2006/relationships/image" Target="../media/image4101.png"/><Relationship Id="rId247" Type="http://schemas.openxmlformats.org/officeDocument/2006/relationships/image" Target="../media/image3819.png"/><Relationship Id="rId899" Type="http://schemas.openxmlformats.org/officeDocument/2006/relationships/image" Target="../media/image4142.png"/><Relationship Id="rId107" Type="http://schemas.openxmlformats.org/officeDocument/2006/relationships/customXml" Target="../ink/ink4019.xml"/><Relationship Id="rId454" Type="http://schemas.openxmlformats.org/officeDocument/2006/relationships/customXml" Target="../ink/ink4195.xml"/><Relationship Id="rId661" Type="http://schemas.openxmlformats.org/officeDocument/2006/relationships/image" Target="../media/image4024.png"/><Relationship Id="rId759" Type="http://schemas.openxmlformats.org/officeDocument/2006/relationships/image" Target="../media/image4073.png"/><Relationship Id="rId966" Type="http://schemas.openxmlformats.org/officeDocument/2006/relationships/customXml" Target="../ink/ink4452.xml"/><Relationship Id="rId11" Type="http://schemas.openxmlformats.org/officeDocument/2006/relationships/customXml" Target="../ink/ink3971.xml"/><Relationship Id="rId314" Type="http://schemas.openxmlformats.org/officeDocument/2006/relationships/customXml" Target="../ink/ink4124.xml"/><Relationship Id="rId398" Type="http://schemas.openxmlformats.org/officeDocument/2006/relationships/customXml" Target="../ink/ink4166.xml"/><Relationship Id="rId521" Type="http://schemas.openxmlformats.org/officeDocument/2006/relationships/image" Target="../media/image3954.png"/><Relationship Id="rId619" Type="http://schemas.openxmlformats.org/officeDocument/2006/relationships/image" Target="../media/image4003.png"/><Relationship Id="rId95" Type="http://schemas.openxmlformats.org/officeDocument/2006/relationships/customXml" Target="../ink/ink4013.xml"/><Relationship Id="rId160" Type="http://schemas.openxmlformats.org/officeDocument/2006/relationships/image" Target="../media/image3780.png"/><Relationship Id="rId826" Type="http://schemas.openxmlformats.org/officeDocument/2006/relationships/customXml" Target="../ink/ink4381.xml"/><Relationship Id="rId258" Type="http://schemas.openxmlformats.org/officeDocument/2006/relationships/customXml" Target="../ink/ink4096.xml"/><Relationship Id="rId465" Type="http://schemas.openxmlformats.org/officeDocument/2006/relationships/image" Target="../media/image3926.png"/><Relationship Id="rId672" Type="http://schemas.openxmlformats.org/officeDocument/2006/relationships/customXml" Target="../ink/ink4304.xml"/><Relationship Id="rId22" Type="http://schemas.openxmlformats.org/officeDocument/2006/relationships/image" Target="../media/image37140.png"/><Relationship Id="rId118" Type="http://schemas.openxmlformats.org/officeDocument/2006/relationships/image" Target="../media/image3760.png"/><Relationship Id="rId325" Type="http://schemas.openxmlformats.org/officeDocument/2006/relationships/image" Target="../media/image3858.png"/><Relationship Id="rId532" Type="http://schemas.openxmlformats.org/officeDocument/2006/relationships/customXml" Target="../ink/ink4234.xml"/><Relationship Id="rId977" Type="http://schemas.openxmlformats.org/officeDocument/2006/relationships/image" Target="../media/image4181.png"/><Relationship Id="rId171" Type="http://schemas.openxmlformats.org/officeDocument/2006/relationships/image" Target="../media/image3784.png"/><Relationship Id="rId837" Type="http://schemas.openxmlformats.org/officeDocument/2006/relationships/image" Target="../media/image4112.png"/><Relationship Id="rId269" Type="http://schemas.openxmlformats.org/officeDocument/2006/relationships/image" Target="../media/image3830.png"/><Relationship Id="rId476" Type="http://schemas.openxmlformats.org/officeDocument/2006/relationships/customXml" Target="../ink/ink4206.xml"/><Relationship Id="rId683" Type="http://schemas.openxmlformats.org/officeDocument/2006/relationships/image" Target="../media/image4035.png"/><Relationship Id="rId890" Type="http://schemas.openxmlformats.org/officeDocument/2006/relationships/customXml" Target="../ink/ink4414.xml"/><Relationship Id="rId904" Type="http://schemas.openxmlformats.org/officeDocument/2006/relationships/customXml" Target="../ink/ink4421.xml"/><Relationship Id="rId33" Type="http://schemas.openxmlformats.org/officeDocument/2006/relationships/customXml" Target="../ink/ink3982.xml"/><Relationship Id="rId129" Type="http://schemas.openxmlformats.org/officeDocument/2006/relationships/customXml" Target="../ink/ink4030.xml"/><Relationship Id="rId336" Type="http://schemas.openxmlformats.org/officeDocument/2006/relationships/customXml" Target="../ink/ink4135.xml"/><Relationship Id="rId543" Type="http://schemas.openxmlformats.org/officeDocument/2006/relationships/image" Target="../media/image3965.png"/><Relationship Id="rId182" Type="http://schemas.openxmlformats.org/officeDocument/2006/relationships/image" Target="../media/image3789.png"/><Relationship Id="rId403" Type="http://schemas.openxmlformats.org/officeDocument/2006/relationships/customXml" Target="../ink/ink4169.xml"/><Relationship Id="rId750" Type="http://schemas.openxmlformats.org/officeDocument/2006/relationships/customXml" Target="../ink/ink4343.xml"/><Relationship Id="rId848" Type="http://schemas.openxmlformats.org/officeDocument/2006/relationships/image" Target="../media/image4117.png"/><Relationship Id="rId487" Type="http://schemas.openxmlformats.org/officeDocument/2006/relationships/image" Target="../media/image3937.png"/><Relationship Id="rId610" Type="http://schemas.openxmlformats.org/officeDocument/2006/relationships/customXml" Target="../ink/ink4273.xml"/><Relationship Id="rId694" Type="http://schemas.openxmlformats.org/officeDocument/2006/relationships/customXml" Target="../ink/ink4315.xml"/><Relationship Id="rId708" Type="http://schemas.openxmlformats.org/officeDocument/2006/relationships/customXml" Target="../ink/ink4322.xml"/><Relationship Id="rId915" Type="http://schemas.openxmlformats.org/officeDocument/2006/relationships/image" Target="../media/image4150.png"/><Relationship Id="rId347" Type="http://schemas.openxmlformats.org/officeDocument/2006/relationships/image" Target="../media/image3869.png"/><Relationship Id="rId44" Type="http://schemas.openxmlformats.org/officeDocument/2006/relationships/image" Target="../media/image37240.png"/><Relationship Id="rId554" Type="http://schemas.openxmlformats.org/officeDocument/2006/relationships/customXml" Target="../ink/ink4245.xml"/><Relationship Id="rId761" Type="http://schemas.openxmlformats.org/officeDocument/2006/relationships/image" Target="../media/image4074.png"/><Relationship Id="rId859" Type="http://schemas.openxmlformats.org/officeDocument/2006/relationships/customXml" Target="../ink/ink4398.xml"/><Relationship Id="rId193" Type="http://schemas.openxmlformats.org/officeDocument/2006/relationships/customXml" Target="../ink/ink4063.xml"/><Relationship Id="rId207" Type="http://schemas.openxmlformats.org/officeDocument/2006/relationships/customXml" Target="../ink/ink4070.xml"/><Relationship Id="rId414" Type="http://schemas.openxmlformats.org/officeDocument/2006/relationships/image" Target="../media/image3901.png"/><Relationship Id="rId498" Type="http://schemas.openxmlformats.org/officeDocument/2006/relationships/customXml" Target="../ink/ink4217.xml"/><Relationship Id="rId621" Type="http://schemas.openxmlformats.org/officeDocument/2006/relationships/image" Target="../media/image4004.png"/><Relationship Id="rId260" Type="http://schemas.openxmlformats.org/officeDocument/2006/relationships/customXml" Target="../ink/ink4097.xml"/><Relationship Id="rId719" Type="http://schemas.openxmlformats.org/officeDocument/2006/relationships/image" Target="../media/image4053.png"/><Relationship Id="rId926" Type="http://schemas.openxmlformats.org/officeDocument/2006/relationships/customXml" Target="../ink/ink4432.xml"/><Relationship Id="rId55" Type="http://schemas.openxmlformats.org/officeDocument/2006/relationships/customXml" Target="../ink/ink3993.xml"/><Relationship Id="rId120" Type="http://schemas.openxmlformats.org/officeDocument/2006/relationships/image" Target="../media/image3761.png"/><Relationship Id="rId358" Type="http://schemas.openxmlformats.org/officeDocument/2006/relationships/customXml" Target="../ink/ink4146.xml"/><Relationship Id="rId565" Type="http://schemas.openxmlformats.org/officeDocument/2006/relationships/image" Target="../media/image3976.png"/><Relationship Id="rId772" Type="http://schemas.openxmlformats.org/officeDocument/2006/relationships/customXml" Target="../ink/ink4354.xml"/><Relationship Id="rId218" Type="http://schemas.openxmlformats.org/officeDocument/2006/relationships/image" Target="../media/image3806.png"/><Relationship Id="rId425" Type="http://schemas.openxmlformats.org/officeDocument/2006/relationships/customXml" Target="../ink/ink4180.xml"/><Relationship Id="rId632" Type="http://schemas.openxmlformats.org/officeDocument/2006/relationships/customXml" Target="../ink/ink4284.xml"/><Relationship Id="rId271" Type="http://schemas.openxmlformats.org/officeDocument/2006/relationships/image" Target="../media/image3831.png"/><Relationship Id="rId937" Type="http://schemas.openxmlformats.org/officeDocument/2006/relationships/image" Target="../media/image4161.png"/><Relationship Id="rId66" Type="http://schemas.openxmlformats.org/officeDocument/2006/relationships/image" Target="../media/image37340.png"/><Relationship Id="rId131" Type="http://schemas.openxmlformats.org/officeDocument/2006/relationships/customXml" Target="../ink/ink4031.xml"/><Relationship Id="rId369" Type="http://schemas.openxmlformats.org/officeDocument/2006/relationships/image" Target="../media/image3880.png"/><Relationship Id="rId576" Type="http://schemas.openxmlformats.org/officeDocument/2006/relationships/customXml" Target="../ink/ink4256.xml"/><Relationship Id="rId783" Type="http://schemas.openxmlformats.org/officeDocument/2006/relationships/image" Target="../media/image4085.png"/><Relationship Id="rId229" Type="http://schemas.openxmlformats.org/officeDocument/2006/relationships/customXml" Target="../ink/ink4081.xml"/><Relationship Id="rId436" Type="http://schemas.openxmlformats.org/officeDocument/2006/relationships/image" Target="../media/image3912.png"/><Relationship Id="rId643" Type="http://schemas.openxmlformats.org/officeDocument/2006/relationships/image" Target="../media/image4015.png"/><Relationship Id="rId850" Type="http://schemas.openxmlformats.org/officeDocument/2006/relationships/image" Target="../media/image4118.png"/><Relationship Id="rId948" Type="http://schemas.openxmlformats.org/officeDocument/2006/relationships/customXml" Target="../ink/ink4443.xml"/><Relationship Id="rId77" Type="http://schemas.openxmlformats.org/officeDocument/2006/relationships/customXml" Target="../ink/ink4004.xml"/><Relationship Id="rId282" Type="http://schemas.openxmlformats.org/officeDocument/2006/relationships/customXml" Target="../ink/ink4108.xml"/><Relationship Id="rId503" Type="http://schemas.openxmlformats.org/officeDocument/2006/relationships/image" Target="../media/image3945.png"/><Relationship Id="rId587" Type="http://schemas.openxmlformats.org/officeDocument/2006/relationships/image" Target="../media/image3987.png"/><Relationship Id="rId710" Type="http://schemas.openxmlformats.org/officeDocument/2006/relationships/customXml" Target="../ink/ink4323.xml"/><Relationship Id="rId808" Type="http://schemas.openxmlformats.org/officeDocument/2006/relationships/customXml" Target="../ink/ink4372.xml"/><Relationship Id="rId8" Type="http://schemas.openxmlformats.org/officeDocument/2006/relationships/image" Target="../media/image37070.png"/><Relationship Id="rId142" Type="http://schemas.openxmlformats.org/officeDocument/2006/relationships/image" Target="../media/image3771.png"/><Relationship Id="rId447" Type="http://schemas.openxmlformats.org/officeDocument/2006/relationships/customXml" Target="../ink/ink4191.xml"/><Relationship Id="rId794" Type="http://schemas.openxmlformats.org/officeDocument/2006/relationships/customXml" Target="../ink/ink4365.xml"/><Relationship Id="rId654" Type="http://schemas.openxmlformats.org/officeDocument/2006/relationships/customXml" Target="../ink/ink4295.xml"/><Relationship Id="rId861" Type="http://schemas.openxmlformats.org/officeDocument/2006/relationships/customXml" Target="../ink/ink4399.xml"/><Relationship Id="rId959" Type="http://schemas.openxmlformats.org/officeDocument/2006/relationships/image" Target="../media/image4172.png"/><Relationship Id="rId293" Type="http://schemas.openxmlformats.org/officeDocument/2006/relationships/image" Target="../media/image3842.png"/><Relationship Id="rId307" Type="http://schemas.openxmlformats.org/officeDocument/2006/relationships/image" Target="../media/image3849.png"/><Relationship Id="rId514" Type="http://schemas.openxmlformats.org/officeDocument/2006/relationships/customXml" Target="../ink/ink4225.xml"/><Relationship Id="rId721" Type="http://schemas.openxmlformats.org/officeDocument/2006/relationships/image" Target="../media/image4054.png"/><Relationship Id="rId88" Type="http://schemas.openxmlformats.org/officeDocument/2006/relationships/image" Target="../media/image3745.png"/><Relationship Id="rId153" Type="http://schemas.openxmlformats.org/officeDocument/2006/relationships/customXml" Target="../ink/ink4042.xml"/><Relationship Id="rId360" Type="http://schemas.openxmlformats.org/officeDocument/2006/relationships/customXml" Target="../ink/ink4147.xml"/><Relationship Id="rId598" Type="http://schemas.openxmlformats.org/officeDocument/2006/relationships/customXml" Target="../ink/ink4267.xml"/><Relationship Id="rId819" Type="http://schemas.openxmlformats.org/officeDocument/2006/relationships/image" Target="../media/image4103.png"/><Relationship Id="rId220" Type="http://schemas.openxmlformats.org/officeDocument/2006/relationships/image" Target="../media/image3807.png"/><Relationship Id="rId458" Type="http://schemas.openxmlformats.org/officeDocument/2006/relationships/customXml" Target="../ink/ink4197.xml"/><Relationship Id="rId665" Type="http://schemas.openxmlformats.org/officeDocument/2006/relationships/image" Target="../media/image4026.png"/><Relationship Id="rId872" Type="http://schemas.openxmlformats.org/officeDocument/2006/relationships/customXml" Target="../ink/ink4405.xml"/><Relationship Id="rId15" Type="http://schemas.openxmlformats.org/officeDocument/2006/relationships/customXml" Target="../ink/ink3973.xml"/><Relationship Id="rId318" Type="http://schemas.openxmlformats.org/officeDocument/2006/relationships/customXml" Target="../ink/ink4126.xml"/><Relationship Id="rId525" Type="http://schemas.openxmlformats.org/officeDocument/2006/relationships/image" Target="../media/image3956.png"/><Relationship Id="rId732" Type="http://schemas.openxmlformats.org/officeDocument/2006/relationships/customXml" Target="../ink/ink4334.xml"/><Relationship Id="rId99" Type="http://schemas.openxmlformats.org/officeDocument/2006/relationships/customXml" Target="../ink/ink4015.xml"/><Relationship Id="rId164" Type="http://schemas.openxmlformats.org/officeDocument/2006/relationships/customXml" Target="../ink/ink4048.xml"/><Relationship Id="rId371" Type="http://schemas.openxmlformats.org/officeDocument/2006/relationships/image" Target="../media/image3881.png"/><Relationship Id="rId469" Type="http://schemas.openxmlformats.org/officeDocument/2006/relationships/image" Target="../media/image3928.png"/><Relationship Id="rId676" Type="http://schemas.openxmlformats.org/officeDocument/2006/relationships/customXml" Target="../ink/ink4306.xml"/><Relationship Id="rId883" Type="http://schemas.openxmlformats.org/officeDocument/2006/relationships/image" Target="../media/image4134.png"/><Relationship Id="rId26" Type="http://schemas.openxmlformats.org/officeDocument/2006/relationships/image" Target="../media/image37160.png"/><Relationship Id="rId231" Type="http://schemas.openxmlformats.org/officeDocument/2006/relationships/customXml" Target="../ink/ink4082.xml"/><Relationship Id="rId329" Type="http://schemas.openxmlformats.org/officeDocument/2006/relationships/image" Target="../media/image3860.png"/><Relationship Id="rId536" Type="http://schemas.openxmlformats.org/officeDocument/2006/relationships/customXml" Target="../ink/ink4236.xml"/><Relationship Id="rId175" Type="http://schemas.openxmlformats.org/officeDocument/2006/relationships/image" Target="../media/image3786.png"/><Relationship Id="rId743" Type="http://schemas.openxmlformats.org/officeDocument/2006/relationships/image" Target="../media/image4065.png"/><Relationship Id="rId950" Type="http://schemas.openxmlformats.org/officeDocument/2006/relationships/customXml" Target="../ink/ink4444.xml"/><Relationship Id="rId382" Type="http://schemas.openxmlformats.org/officeDocument/2006/relationships/customXml" Target="../ink/ink4158.xml"/><Relationship Id="rId603" Type="http://schemas.openxmlformats.org/officeDocument/2006/relationships/image" Target="../media/image3995.png"/><Relationship Id="rId687" Type="http://schemas.openxmlformats.org/officeDocument/2006/relationships/image" Target="../media/image4037.png"/><Relationship Id="rId810" Type="http://schemas.openxmlformats.org/officeDocument/2006/relationships/customXml" Target="../ink/ink4373.xml"/><Relationship Id="rId908" Type="http://schemas.openxmlformats.org/officeDocument/2006/relationships/customXml" Target="../ink/ink4423.xml"/><Relationship Id="rId242" Type="http://schemas.openxmlformats.org/officeDocument/2006/relationships/customXml" Target="../ink/ink4088.xml"/><Relationship Id="rId894" Type="http://schemas.openxmlformats.org/officeDocument/2006/relationships/customXml" Target="../ink/ink4416.xml"/><Relationship Id="rId37" Type="http://schemas.openxmlformats.org/officeDocument/2006/relationships/customXml" Target="../ink/ink3984.xml"/><Relationship Id="rId102" Type="http://schemas.openxmlformats.org/officeDocument/2006/relationships/image" Target="../media/image3752.png"/><Relationship Id="rId547" Type="http://schemas.openxmlformats.org/officeDocument/2006/relationships/image" Target="../media/image3967.png"/><Relationship Id="rId754" Type="http://schemas.openxmlformats.org/officeDocument/2006/relationships/customXml" Target="../ink/ink4345.xml"/><Relationship Id="rId961" Type="http://schemas.openxmlformats.org/officeDocument/2006/relationships/image" Target="../media/image4173.png"/><Relationship Id="rId90" Type="http://schemas.openxmlformats.org/officeDocument/2006/relationships/image" Target="../media/image3746.png"/><Relationship Id="rId186" Type="http://schemas.openxmlformats.org/officeDocument/2006/relationships/image" Target="../media/image3791.png"/><Relationship Id="rId393" Type="http://schemas.openxmlformats.org/officeDocument/2006/relationships/image" Target="../media/image3891.png"/><Relationship Id="rId407" Type="http://schemas.openxmlformats.org/officeDocument/2006/relationships/customXml" Target="../ink/ink4171.xml"/><Relationship Id="rId614" Type="http://schemas.openxmlformats.org/officeDocument/2006/relationships/customXml" Target="../ink/ink4275.xml"/><Relationship Id="rId821" Type="http://schemas.openxmlformats.org/officeDocument/2006/relationships/image" Target="../media/image4104.png"/><Relationship Id="rId253" Type="http://schemas.openxmlformats.org/officeDocument/2006/relationships/image" Target="../media/image3822.png"/><Relationship Id="rId460" Type="http://schemas.openxmlformats.org/officeDocument/2006/relationships/customXml" Target="../ink/ink4198.xml"/><Relationship Id="rId698" Type="http://schemas.openxmlformats.org/officeDocument/2006/relationships/customXml" Target="../ink/ink4317.xml"/><Relationship Id="rId919" Type="http://schemas.openxmlformats.org/officeDocument/2006/relationships/image" Target="../media/image4152.png"/><Relationship Id="rId48" Type="http://schemas.openxmlformats.org/officeDocument/2006/relationships/image" Target="../media/image37250.png"/><Relationship Id="rId113" Type="http://schemas.openxmlformats.org/officeDocument/2006/relationships/customXml" Target="../ink/ink4022.xml"/><Relationship Id="rId320" Type="http://schemas.openxmlformats.org/officeDocument/2006/relationships/customXml" Target="../ink/ink4127.xml"/><Relationship Id="rId558" Type="http://schemas.openxmlformats.org/officeDocument/2006/relationships/customXml" Target="../ink/ink4247.xml"/><Relationship Id="rId765" Type="http://schemas.openxmlformats.org/officeDocument/2006/relationships/image" Target="../media/image4076.png"/><Relationship Id="rId972" Type="http://schemas.openxmlformats.org/officeDocument/2006/relationships/customXml" Target="../ink/ink4455.xml"/><Relationship Id="rId197" Type="http://schemas.openxmlformats.org/officeDocument/2006/relationships/customXml" Target="../ink/ink4065.xml"/><Relationship Id="rId418" Type="http://schemas.openxmlformats.org/officeDocument/2006/relationships/image" Target="../media/image3903.png"/><Relationship Id="rId625" Type="http://schemas.openxmlformats.org/officeDocument/2006/relationships/image" Target="../media/image4006.png"/><Relationship Id="rId832" Type="http://schemas.openxmlformats.org/officeDocument/2006/relationships/customXml" Target="../ink/ink4384.xml"/><Relationship Id="rId264" Type="http://schemas.openxmlformats.org/officeDocument/2006/relationships/customXml" Target="../ink/ink4099.xml"/><Relationship Id="rId471" Type="http://schemas.openxmlformats.org/officeDocument/2006/relationships/image" Target="../media/image3929.png"/><Relationship Id="rId59" Type="http://schemas.openxmlformats.org/officeDocument/2006/relationships/customXml" Target="../ink/ink3995.xml"/><Relationship Id="rId124" Type="http://schemas.openxmlformats.org/officeDocument/2006/relationships/image" Target="../media/image3763.png"/><Relationship Id="rId569" Type="http://schemas.openxmlformats.org/officeDocument/2006/relationships/image" Target="../media/image3978.png"/><Relationship Id="rId776" Type="http://schemas.openxmlformats.org/officeDocument/2006/relationships/customXml" Target="../ink/ink4356.xml"/><Relationship Id="rId983" Type="http://schemas.openxmlformats.org/officeDocument/2006/relationships/image" Target="../media/image4184.png"/><Relationship Id="rId331" Type="http://schemas.openxmlformats.org/officeDocument/2006/relationships/image" Target="../media/image3861.png"/><Relationship Id="rId429" Type="http://schemas.openxmlformats.org/officeDocument/2006/relationships/customXml" Target="../ink/ink4182.xml"/><Relationship Id="rId636" Type="http://schemas.openxmlformats.org/officeDocument/2006/relationships/customXml" Target="../ink/ink4286.xml"/><Relationship Id="rId843" Type="http://schemas.openxmlformats.org/officeDocument/2006/relationships/customXml" Target="../ink/ink4390.xml"/><Relationship Id="rId275" Type="http://schemas.openxmlformats.org/officeDocument/2006/relationships/image" Target="../media/image3833.png"/><Relationship Id="rId482" Type="http://schemas.openxmlformats.org/officeDocument/2006/relationships/customXml" Target="../ink/ink4209.xml"/><Relationship Id="rId703" Type="http://schemas.openxmlformats.org/officeDocument/2006/relationships/image" Target="../media/image4045.png"/><Relationship Id="rId910" Type="http://schemas.openxmlformats.org/officeDocument/2006/relationships/customXml" Target="../ink/ink4424.xml"/><Relationship Id="rId135" Type="http://schemas.openxmlformats.org/officeDocument/2006/relationships/customXml" Target="../ink/ink4033.xml"/><Relationship Id="rId342" Type="http://schemas.openxmlformats.org/officeDocument/2006/relationships/customXml" Target="../ink/ink4138.xml"/><Relationship Id="rId787" Type="http://schemas.openxmlformats.org/officeDocument/2006/relationships/image" Target="../media/image4087.png"/><Relationship Id="rId202" Type="http://schemas.openxmlformats.org/officeDocument/2006/relationships/image" Target="../media/image3799.png"/><Relationship Id="rId647" Type="http://schemas.openxmlformats.org/officeDocument/2006/relationships/image" Target="../media/image4017.png"/><Relationship Id="rId854" Type="http://schemas.openxmlformats.org/officeDocument/2006/relationships/image" Target="../media/image4120.png"/><Relationship Id="rId286" Type="http://schemas.openxmlformats.org/officeDocument/2006/relationships/customXml" Target="../ink/ink4110.xml"/><Relationship Id="rId493" Type="http://schemas.openxmlformats.org/officeDocument/2006/relationships/image" Target="../media/image3940.png"/><Relationship Id="rId507" Type="http://schemas.openxmlformats.org/officeDocument/2006/relationships/image" Target="../media/image3947.png"/><Relationship Id="rId714" Type="http://schemas.openxmlformats.org/officeDocument/2006/relationships/customXml" Target="../ink/ink4325.xml"/><Relationship Id="rId921" Type="http://schemas.openxmlformats.org/officeDocument/2006/relationships/image" Target="../media/image4153.png"/><Relationship Id="rId50" Type="http://schemas.openxmlformats.org/officeDocument/2006/relationships/image" Target="../media/image37260.png"/><Relationship Id="rId146" Type="http://schemas.openxmlformats.org/officeDocument/2006/relationships/image" Target="../media/image3773.png"/><Relationship Id="rId353" Type="http://schemas.openxmlformats.org/officeDocument/2006/relationships/image" Target="../media/image3872.png"/><Relationship Id="rId560" Type="http://schemas.openxmlformats.org/officeDocument/2006/relationships/customXml" Target="../ink/ink4248.xml"/><Relationship Id="rId798" Type="http://schemas.openxmlformats.org/officeDocument/2006/relationships/customXml" Target="../ink/ink4367.xml"/><Relationship Id="rId213" Type="http://schemas.openxmlformats.org/officeDocument/2006/relationships/customXml" Target="../ink/ink4073.xml"/><Relationship Id="rId420" Type="http://schemas.openxmlformats.org/officeDocument/2006/relationships/image" Target="../media/image3904.png"/><Relationship Id="rId658" Type="http://schemas.openxmlformats.org/officeDocument/2006/relationships/customXml" Target="../ink/ink4297.xml"/><Relationship Id="rId865" Type="http://schemas.openxmlformats.org/officeDocument/2006/relationships/image" Target="../media/image4125.png"/><Relationship Id="rId297" Type="http://schemas.openxmlformats.org/officeDocument/2006/relationships/image" Target="../media/image3844.png"/><Relationship Id="rId518" Type="http://schemas.openxmlformats.org/officeDocument/2006/relationships/customXml" Target="../ink/ink4227.xml"/><Relationship Id="rId725" Type="http://schemas.openxmlformats.org/officeDocument/2006/relationships/image" Target="../media/image4056.png"/><Relationship Id="rId932" Type="http://schemas.openxmlformats.org/officeDocument/2006/relationships/customXml" Target="../ink/ink4435.xml"/><Relationship Id="rId157" Type="http://schemas.openxmlformats.org/officeDocument/2006/relationships/customXml" Target="../ink/ink4044.xml"/><Relationship Id="rId364" Type="http://schemas.openxmlformats.org/officeDocument/2006/relationships/customXml" Target="../ink/ink4149.xml"/><Relationship Id="rId61" Type="http://schemas.openxmlformats.org/officeDocument/2006/relationships/customXml" Target="../ink/ink3996.xml"/><Relationship Id="rId571" Type="http://schemas.openxmlformats.org/officeDocument/2006/relationships/image" Target="../media/image3979.png"/><Relationship Id="rId669" Type="http://schemas.openxmlformats.org/officeDocument/2006/relationships/image" Target="../media/image4028.png"/><Relationship Id="rId876" Type="http://schemas.openxmlformats.org/officeDocument/2006/relationships/customXml" Target="../ink/ink4407.xml"/><Relationship Id="rId19" Type="http://schemas.openxmlformats.org/officeDocument/2006/relationships/customXml" Target="../ink/ink3975.xml"/><Relationship Id="rId224" Type="http://schemas.openxmlformats.org/officeDocument/2006/relationships/image" Target="../media/image3808.png"/><Relationship Id="rId431" Type="http://schemas.openxmlformats.org/officeDocument/2006/relationships/customXml" Target="../ink/ink4183.xml"/><Relationship Id="rId529" Type="http://schemas.openxmlformats.org/officeDocument/2006/relationships/image" Target="../media/image3958.png"/><Relationship Id="rId736" Type="http://schemas.openxmlformats.org/officeDocument/2006/relationships/customXml" Target="../ink/ink4336.xml"/></Relationships>
</file>

<file path=ppt/slides/_rels/slide26.xml.rels><?xml version="1.0" encoding="UTF-8" standalone="yes"?>
<Relationships xmlns="http://schemas.openxmlformats.org/package/2006/relationships"><Relationship Id="rId117" Type="http://schemas.openxmlformats.org/officeDocument/2006/relationships/customXml" Target="../ink/ink4520.xml"/><Relationship Id="rId21" Type="http://schemas.openxmlformats.org/officeDocument/2006/relationships/customXml" Target="../ink/ink4472.xml"/><Relationship Id="rId324" Type="http://schemas.openxmlformats.org/officeDocument/2006/relationships/image" Target="../media/image4345.png"/><Relationship Id="rId531" Type="http://schemas.openxmlformats.org/officeDocument/2006/relationships/customXml" Target="../ink/ink4729.xml"/><Relationship Id="rId170" Type="http://schemas.openxmlformats.org/officeDocument/2006/relationships/image" Target="../media/image4269.png"/><Relationship Id="rId268" Type="http://schemas.openxmlformats.org/officeDocument/2006/relationships/image" Target="../media/image4317.png"/><Relationship Id="rId475" Type="http://schemas.openxmlformats.org/officeDocument/2006/relationships/customXml" Target="../ink/ink4701.xml"/><Relationship Id="rId32" Type="http://schemas.openxmlformats.org/officeDocument/2006/relationships/image" Target="../media/image4200.png"/><Relationship Id="rId128" Type="http://schemas.openxmlformats.org/officeDocument/2006/relationships/image" Target="../media/image4248.png"/><Relationship Id="rId335" Type="http://schemas.openxmlformats.org/officeDocument/2006/relationships/image" Target="../media/image4350.png"/><Relationship Id="rId181" Type="http://schemas.openxmlformats.org/officeDocument/2006/relationships/customXml" Target="../ink/ink4552.xml"/><Relationship Id="rId402" Type="http://schemas.openxmlformats.org/officeDocument/2006/relationships/image" Target="../media/image4383.png"/><Relationship Id="rId279" Type="http://schemas.openxmlformats.org/officeDocument/2006/relationships/customXml" Target="../ink/ink4602.xml"/><Relationship Id="rId444" Type="http://schemas.openxmlformats.org/officeDocument/2006/relationships/image" Target="../media/image4404.png"/><Relationship Id="rId486" Type="http://schemas.openxmlformats.org/officeDocument/2006/relationships/image" Target="../media/image4425.png"/><Relationship Id="rId43" Type="http://schemas.openxmlformats.org/officeDocument/2006/relationships/customXml" Target="../ink/ink4483.xml"/><Relationship Id="rId139" Type="http://schemas.openxmlformats.org/officeDocument/2006/relationships/customXml" Target="../ink/ink4531.xml"/><Relationship Id="rId290" Type="http://schemas.openxmlformats.org/officeDocument/2006/relationships/image" Target="../media/image4328.png"/><Relationship Id="rId304" Type="http://schemas.openxmlformats.org/officeDocument/2006/relationships/image" Target="../media/image4335.png"/><Relationship Id="rId346" Type="http://schemas.openxmlformats.org/officeDocument/2006/relationships/customXml" Target="../ink/ink4636.xml"/><Relationship Id="rId388" Type="http://schemas.openxmlformats.org/officeDocument/2006/relationships/image" Target="../media/image4376.png"/><Relationship Id="rId511" Type="http://schemas.openxmlformats.org/officeDocument/2006/relationships/customXml" Target="../ink/ink4719.xml"/><Relationship Id="rId85" Type="http://schemas.openxmlformats.org/officeDocument/2006/relationships/customXml" Target="../ink/ink4504.xml"/><Relationship Id="rId150" Type="http://schemas.openxmlformats.org/officeDocument/2006/relationships/image" Target="../media/image4259.png"/><Relationship Id="rId192" Type="http://schemas.openxmlformats.org/officeDocument/2006/relationships/image" Target="../media/image4280.png"/><Relationship Id="rId206" Type="http://schemas.openxmlformats.org/officeDocument/2006/relationships/image" Target="../media/image4287.png"/><Relationship Id="rId413" Type="http://schemas.openxmlformats.org/officeDocument/2006/relationships/customXml" Target="../ink/ink4670.xml"/><Relationship Id="rId248" Type="http://schemas.openxmlformats.org/officeDocument/2006/relationships/image" Target="../media/image4308.png"/><Relationship Id="rId455" Type="http://schemas.openxmlformats.org/officeDocument/2006/relationships/customXml" Target="../ink/ink4691.xml"/><Relationship Id="rId497" Type="http://schemas.openxmlformats.org/officeDocument/2006/relationships/customXml" Target="../ink/ink4712.xml"/><Relationship Id="rId12" Type="http://schemas.openxmlformats.org/officeDocument/2006/relationships/image" Target="../media/image4191.png"/><Relationship Id="rId108" Type="http://schemas.openxmlformats.org/officeDocument/2006/relationships/image" Target="../media/image4238.png"/><Relationship Id="rId315" Type="http://schemas.openxmlformats.org/officeDocument/2006/relationships/customXml" Target="../ink/ink4620.xml"/><Relationship Id="rId357" Type="http://schemas.openxmlformats.org/officeDocument/2006/relationships/image" Target="../media/image4361.png"/><Relationship Id="rId522" Type="http://schemas.openxmlformats.org/officeDocument/2006/relationships/image" Target="../media/image4443.png"/><Relationship Id="rId54" Type="http://schemas.openxmlformats.org/officeDocument/2006/relationships/image" Target="../media/image4211.png"/><Relationship Id="rId96" Type="http://schemas.openxmlformats.org/officeDocument/2006/relationships/image" Target="../media/image4232.png"/><Relationship Id="rId161" Type="http://schemas.openxmlformats.org/officeDocument/2006/relationships/customXml" Target="../ink/ink4542.xml"/><Relationship Id="rId217" Type="http://schemas.openxmlformats.org/officeDocument/2006/relationships/customXml" Target="../ink/ink4570.xml"/><Relationship Id="rId399" Type="http://schemas.openxmlformats.org/officeDocument/2006/relationships/customXml" Target="../ink/ink4663.xml"/><Relationship Id="rId259" Type="http://schemas.openxmlformats.org/officeDocument/2006/relationships/image" Target="../media/image4313.png"/><Relationship Id="rId424" Type="http://schemas.openxmlformats.org/officeDocument/2006/relationships/image" Target="../media/image4394.png"/><Relationship Id="rId466" Type="http://schemas.openxmlformats.org/officeDocument/2006/relationships/image" Target="../media/image4415.png"/><Relationship Id="rId23" Type="http://schemas.openxmlformats.org/officeDocument/2006/relationships/customXml" Target="../ink/ink4473.xml"/><Relationship Id="rId119" Type="http://schemas.openxmlformats.org/officeDocument/2006/relationships/customXml" Target="../ink/ink4521.xml"/><Relationship Id="rId270" Type="http://schemas.openxmlformats.org/officeDocument/2006/relationships/image" Target="../media/image4318.png"/><Relationship Id="rId326" Type="http://schemas.openxmlformats.org/officeDocument/2006/relationships/image" Target="../media/image4346.png"/><Relationship Id="rId533" Type="http://schemas.openxmlformats.org/officeDocument/2006/relationships/customXml" Target="../ink/ink4730.xml"/><Relationship Id="rId65" Type="http://schemas.openxmlformats.org/officeDocument/2006/relationships/customXml" Target="../ink/ink4494.xml"/><Relationship Id="rId130" Type="http://schemas.openxmlformats.org/officeDocument/2006/relationships/image" Target="../media/image4249.png"/><Relationship Id="rId368" Type="http://schemas.openxmlformats.org/officeDocument/2006/relationships/image" Target="../media/image4366.png"/><Relationship Id="rId172" Type="http://schemas.openxmlformats.org/officeDocument/2006/relationships/image" Target="../media/image4270.png"/><Relationship Id="rId228" Type="http://schemas.openxmlformats.org/officeDocument/2006/relationships/image" Target="../media/image4298.png"/><Relationship Id="rId435" Type="http://schemas.openxmlformats.org/officeDocument/2006/relationships/customXml" Target="../ink/ink4681.xml"/><Relationship Id="rId477" Type="http://schemas.openxmlformats.org/officeDocument/2006/relationships/customXml" Target="../ink/ink4702.xml"/><Relationship Id="rId281" Type="http://schemas.openxmlformats.org/officeDocument/2006/relationships/customXml" Target="../ink/ink4603.xml"/><Relationship Id="rId337" Type="http://schemas.openxmlformats.org/officeDocument/2006/relationships/image" Target="../media/image4351.png"/><Relationship Id="rId502" Type="http://schemas.openxmlformats.org/officeDocument/2006/relationships/image" Target="../media/image4433.png"/><Relationship Id="rId34" Type="http://schemas.openxmlformats.org/officeDocument/2006/relationships/image" Target="../media/image4201.png"/><Relationship Id="rId76" Type="http://schemas.openxmlformats.org/officeDocument/2006/relationships/image" Target="../media/image4222.png"/><Relationship Id="rId141" Type="http://schemas.openxmlformats.org/officeDocument/2006/relationships/customXml" Target="../ink/ink4532.xml"/><Relationship Id="rId379" Type="http://schemas.openxmlformats.org/officeDocument/2006/relationships/customXml" Target="../ink/ink4653.xml"/><Relationship Id="rId7" Type="http://schemas.openxmlformats.org/officeDocument/2006/relationships/customXml" Target="../ink/ink4465.xml"/><Relationship Id="rId183" Type="http://schemas.openxmlformats.org/officeDocument/2006/relationships/customXml" Target="../ink/ink4553.xml"/><Relationship Id="rId239" Type="http://schemas.openxmlformats.org/officeDocument/2006/relationships/customXml" Target="../ink/ink4581.xml"/><Relationship Id="rId390" Type="http://schemas.openxmlformats.org/officeDocument/2006/relationships/image" Target="../media/image4377.png"/><Relationship Id="rId404" Type="http://schemas.openxmlformats.org/officeDocument/2006/relationships/image" Target="../media/image4384.png"/><Relationship Id="rId446" Type="http://schemas.openxmlformats.org/officeDocument/2006/relationships/image" Target="../media/image4405.png"/><Relationship Id="rId250" Type="http://schemas.openxmlformats.org/officeDocument/2006/relationships/customXml" Target="../ink/ink4587.xml"/><Relationship Id="rId292" Type="http://schemas.openxmlformats.org/officeDocument/2006/relationships/image" Target="../media/image4329.png"/><Relationship Id="rId306" Type="http://schemas.openxmlformats.org/officeDocument/2006/relationships/image" Target="../media/image4336.png"/><Relationship Id="rId488" Type="http://schemas.openxmlformats.org/officeDocument/2006/relationships/image" Target="../media/image4426.png"/><Relationship Id="rId45" Type="http://schemas.openxmlformats.org/officeDocument/2006/relationships/customXml" Target="../ink/ink4484.xml"/><Relationship Id="rId87" Type="http://schemas.openxmlformats.org/officeDocument/2006/relationships/customXml" Target="../ink/ink4505.xml"/><Relationship Id="rId110" Type="http://schemas.openxmlformats.org/officeDocument/2006/relationships/image" Target="../media/image4239.png"/><Relationship Id="rId348" Type="http://schemas.openxmlformats.org/officeDocument/2006/relationships/customXml" Target="../ink/ink4637.xml"/><Relationship Id="rId513" Type="http://schemas.openxmlformats.org/officeDocument/2006/relationships/customXml" Target="../ink/ink4720.xml"/><Relationship Id="rId152" Type="http://schemas.openxmlformats.org/officeDocument/2006/relationships/image" Target="../media/image4260.png"/><Relationship Id="rId194" Type="http://schemas.openxmlformats.org/officeDocument/2006/relationships/image" Target="../media/image4281.png"/><Relationship Id="rId208" Type="http://schemas.openxmlformats.org/officeDocument/2006/relationships/image" Target="../media/image4288.png"/><Relationship Id="rId415" Type="http://schemas.openxmlformats.org/officeDocument/2006/relationships/customXml" Target="../ink/ink4671.xml"/><Relationship Id="rId457" Type="http://schemas.openxmlformats.org/officeDocument/2006/relationships/customXml" Target="../ink/ink4692.xml"/><Relationship Id="rId261" Type="http://schemas.openxmlformats.org/officeDocument/2006/relationships/image" Target="../media/image4314.png"/><Relationship Id="rId499" Type="http://schemas.openxmlformats.org/officeDocument/2006/relationships/customXml" Target="../ink/ink4713.xml"/><Relationship Id="rId14" Type="http://schemas.openxmlformats.org/officeDocument/2006/relationships/image" Target="../media/image4192.png"/><Relationship Id="rId56" Type="http://schemas.openxmlformats.org/officeDocument/2006/relationships/image" Target="../media/image4212.png"/><Relationship Id="rId317" Type="http://schemas.openxmlformats.org/officeDocument/2006/relationships/customXml" Target="../ink/ink4621.xml"/><Relationship Id="rId359" Type="http://schemas.openxmlformats.org/officeDocument/2006/relationships/image" Target="../media/image4362.png"/><Relationship Id="rId524" Type="http://schemas.openxmlformats.org/officeDocument/2006/relationships/image" Target="../media/image4444.png"/><Relationship Id="rId98" Type="http://schemas.openxmlformats.org/officeDocument/2006/relationships/image" Target="../media/image4233.png"/><Relationship Id="rId121" Type="http://schemas.openxmlformats.org/officeDocument/2006/relationships/customXml" Target="../ink/ink4522.xml"/><Relationship Id="rId163" Type="http://schemas.openxmlformats.org/officeDocument/2006/relationships/customXml" Target="../ink/ink4543.xml"/><Relationship Id="rId219" Type="http://schemas.openxmlformats.org/officeDocument/2006/relationships/customXml" Target="../ink/ink4571.xml"/><Relationship Id="rId370" Type="http://schemas.openxmlformats.org/officeDocument/2006/relationships/image" Target="../media/image4367.png"/><Relationship Id="rId426" Type="http://schemas.openxmlformats.org/officeDocument/2006/relationships/image" Target="../media/image4395.png"/><Relationship Id="rId230" Type="http://schemas.openxmlformats.org/officeDocument/2006/relationships/image" Target="../media/image4299.png"/><Relationship Id="rId468" Type="http://schemas.openxmlformats.org/officeDocument/2006/relationships/image" Target="../media/image4416.png"/><Relationship Id="rId25" Type="http://schemas.openxmlformats.org/officeDocument/2006/relationships/customXml" Target="../ink/ink4474.xml"/><Relationship Id="rId67" Type="http://schemas.openxmlformats.org/officeDocument/2006/relationships/customXml" Target="../ink/ink4495.xml"/><Relationship Id="rId272" Type="http://schemas.openxmlformats.org/officeDocument/2006/relationships/image" Target="../media/image4319.png"/><Relationship Id="rId328" Type="http://schemas.openxmlformats.org/officeDocument/2006/relationships/image" Target="../media/image4347.png"/><Relationship Id="rId535" Type="http://schemas.openxmlformats.org/officeDocument/2006/relationships/customXml" Target="../ink/ink4731.xml"/><Relationship Id="rId132" Type="http://schemas.openxmlformats.org/officeDocument/2006/relationships/image" Target="../media/image4250.png"/><Relationship Id="rId174" Type="http://schemas.openxmlformats.org/officeDocument/2006/relationships/image" Target="../media/image4271.png"/><Relationship Id="rId381" Type="http://schemas.openxmlformats.org/officeDocument/2006/relationships/customXml" Target="../ink/ink4654.xml"/><Relationship Id="rId241" Type="http://schemas.openxmlformats.org/officeDocument/2006/relationships/customXml" Target="../ink/ink4582.xml"/><Relationship Id="rId437" Type="http://schemas.openxmlformats.org/officeDocument/2006/relationships/customXml" Target="../ink/ink4682.xml"/><Relationship Id="rId479" Type="http://schemas.openxmlformats.org/officeDocument/2006/relationships/customXml" Target="../ink/ink4703.xml"/><Relationship Id="rId36" Type="http://schemas.openxmlformats.org/officeDocument/2006/relationships/image" Target="../media/image4202.png"/><Relationship Id="rId283" Type="http://schemas.openxmlformats.org/officeDocument/2006/relationships/customXml" Target="../ink/ink4604.xml"/><Relationship Id="rId339" Type="http://schemas.openxmlformats.org/officeDocument/2006/relationships/image" Target="../media/image4352.png"/><Relationship Id="rId490" Type="http://schemas.openxmlformats.org/officeDocument/2006/relationships/image" Target="../media/image4427.png"/><Relationship Id="rId504" Type="http://schemas.openxmlformats.org/officeDocument/2006/relationships/image" Target="../media/image4434.png"/><Relationship Id="rId78" Type="http://schemas.openxmlformats.org/officeDocument/2006/relationships/image" Target="../media/image4223.png"/><Relationship Id="rId101" Type="http://schemas.openxmlformats.org/officeDocument/2006/relationships/customXml" Target="../ink/ink4512.xml"/><Relationship Id="rId143" Type="http://schemas.openxmlformats.org/officeDocument/2006/relationships/customXml" Target="../ink/ink4533.xml"/><Relationship Id="rId185" Type="http://schemas.openxmlformats.org/officeDocument/2006/relationships/customXml" Target="../ink/ink4554.xml"/><Relationship Id="rId350" Type="http://schemas.openxmlformats.org/officeDocument/2006/relationships/customXml" Target="../ink/ink4638.xml"/><Relationship Id="rId406" Type="http://schemas.openxmlformats.org/officeDocument/2006/relationships/image" Target="../media/image4385.png"/><Relationship Id="rId9" Type="http://schemas.openxmlformats.org/officeDocument/2006/relationships/customXml" Target="../ink/ink4466.xml"/><Relationship Id="rId210" Type="http://schemas.openxmlformats.org/officeDocument/2006/relationships/image" Target="../media/image4289.png"/><Relationship Id="rId392" Type="http://schemas.openxmlformats.org/officeDocument/2006/relationships/image" Target="../media/image4378.png"/><Relationship Id="rId448" Type="http://schemas.openxmlformats.org/officeDocument/2006/relationships/image" Target="../media/image4406.png"/><Relationship Id="rId252" Type="http://schemas.openxmlformats.org/officeDocument/2006/relationships/customXml" Target="../ink/ink4588.xml"/><Relationship Id="rId294" Type="http://schemas.openxmlformats.org/officeDocument/2006/relationships/image" Target="../media/image4330.png"/><Relationship Id="rId308" Type="http://schemas.openxmlformats.org/officeDocument/2006/relationships/image" Target="../media/image4337.png"/><Relationship Id="rId515" Type="http://schemas.openxmlformats.org/officeDocument/2006/relationships/customXml" Target="../ink/ink4721.xml"/><Relationship Id="rId47" Type="http://schemas.openxmlformats.org/officeDocument/2006/relationships/customXml" Target="../ink/ink4485.xml"/><Relationship Id="rId89" Type="http://schemas.openxmlformats.org/officeDocument/2006/relationships/customXml" Target="../ink/ink4506.xml"/><Relationship Id="rId112" Type="http://schemas.openxmlformats.org/officeDocument/2006/relationships/image" Target="../media/image4240.png"/><Relationship Id="rId154" Type="http://schemas.openxmlformats.org/officeDocument/2006/relationships/image" Target="../media/image4261.png"/><Relationship Id="rId361" Type="http://schemas.openxmlformats.org/officeDocument/2006/relationships/image" Target="../media/image4363.png"/><Relationship Id="rId196" Type="http://schemas.openxmlformats.org/officeDocument/2006/relationships/image" Target="../media/image4282.png"/><Relationship Id="rId417" Type="http://schemas.openxmlformats.org/officeDocument/2006/relationships/customXml" Target="../ink/ink4672.xml"/><Relationship Id="rId459" Type="http://schemas.openxmlformats.org/officeDocument/2006/relationships/customXml" Target="../ink/ink4693.xml"/><Relationship Id="rId16" Type="http://schemas.openxmlformats.org/officeDocument/2006/relationships/image" Target="../media/image4193.png"/><Relationship Id="rId221" Type="http://schemas.openxmlformats.org/officeDocument/2006/relationships/customXml" Target="../ink/ink4572.xml"/><Relationship Id="rId263" Type="http://schemas.openxmlformats.org/officeDocument/2006/relationships/customXml" Target="../ink/ink4594.xml"/><Relationship Id="rId319" Type="http://schemas.openxmlformats.org/officeDocument/2006/relationships/customXml" Target="../ink/ink4622.xml"/><Relationship Id="rId470" Type="http://schemas.openxmlformats.org/officeDocument/2006/relationships/image" Target="../media/image4417.png"/><Relationship Id="rId526" Type="http://schemas.openxmlformats.org/officeDocument/2006/relationships/image" Target="../media/image4445.png"/><Relationship Id="rId58" Type="http://schemas.openxmlformats.org/officeDocument/2006/relationships/image" Target="../media/image4213.png"/><Relationship Id="rId123" Type="http://schemas.openxmlformats.org/officeDocument/2006/relationships/customXml" Target="../ink/ink4523.xml"/><Relationship Id="rId330" Type="http://schemas.openxmlformats.org/officeDocument/2006/relationships/customXml" Target="../ink/ink4628.xml"/><Relationship Id="rId165" Type="http://schemas.openxmlformats.org/officeDocument/2006/relationships/customXml" Target="../ink/ink4544.xml"/><Relationship Id="rId372" Type="http://schemas.openxmlformats.org/officeDocument/2006/relationships/image" Target="../media/image4368.png"/><Relationship Id="rId428" Type="http://schemas.openxmlformats.org/officeDocument/2006/relationships/image" Target="../media/image4396.png"/><Relationship Id="rId232" Type="http://schemas.openxmlformats.org/officeDocument/2006/relationships/image" Target="../media/image4300.png"/><Relationship Id="rId274" Type="http://schemas.openxmlformats.org/officeDocument/2006/relationships/image" Target="../media/image4320.png"/><Relationship Id="rId481" Type="http://schemas.openxmlformats.org/officeDocument/2006/relationships/customXml" Target="../ink/ink4704.xml"/><Relationship Id="rId27" Type="http://schemas.openxmlformats.org/officeDocument/2006/relationships/customXml" Target="../ink/ink4475.xml"/><Relationship Id="rId69" Type="http://schemas.openxmlformats.org/officeDocument/2006/relationships/customXml" Target="../ink/ink4496.xml"/><Relationship Id="rId134" Type="http://schemas.openxmlformats.org/officeDocument/2006/relationships/image" Target="../media/image4251.png"/><Relationship Id="rId80" Type="http://schemas.openxmlformats.org/officeDocument/2006/relationships/image" Target="../media/image4224.png"/><Relationship Id="rId176" Type="http://schemas.openxmlformats.org/officeDocument/2006/relationships/image" Target="../media/image4272.png"/><Relationship Id="rId341" Type="http://schemas.openxmlformats.org/officeDocument/2006/relationships/image" Target="../media/image4353.png"/><Relationship Id="rId383" Type="http://schemas.openxmlformats.org/officeDocument/2006/relationships/customXml" Target="../ink/ink4655.xml"/><Relationship Id="rId439" Type="http://schemas.openxmlformats.org/officeDocument/2006/relationships/customXml" Target="../ink/ink4683.xml"/><Relationship Id="rId201" Type="http://schemas.openxmlformats.org/officeDocument/2006/relationships/customXml" Target="../ink/ink4562.xml"/><Relationship Id="rId243" Type="http://schemas.openxmlformats.org/officeDocument/2006/relationships/customXml" Target="../ink/ink4583.xml"/><Relationship Id="rId285" Type="http://schemas.openxmlformats.org/officeDocument/2006/relationships/customXml" Target="../ink/ink4605.xml"/><Relationship Id="rId450" Type="http://schemas.openxmlformats.org/officeDocument/2006/relationships/image" Target="../media/image4407.png"/><Relationship Id="rId506" Type="http://schemas.openxmlformats.org/officeDocument/2006/relationships/image" Target="../media/image4435.png"/><Relationship Id="rId38" Type="http://schemas.openxmlformats.org/officeDocument/2006/relationships/image" Target="../media/image4203.png"/><Relationship Id="rId103" Type="http://schemas.openxmlformats.org/officeDocument/2006/relationships/customXml" Target="../ink/ink4513.xml"/><Relationship Id="rId310" Type="http://schemas.openxmlformats.org/officeDocument/2006/relationships/image" Target="../media/image4338.png"/><Relationship Id="rId492" Type="http://schemas.openxmlformats.org/officeDocument/2006/relationships/image" Target="../media/image4428.png"/><Relationship Id="rId91" Type="http://schemas.openxmlformats.org/officeDocument/2006/relationships/customXml" Target="../ink/ink4507.xml"/><Relationship Id="rId145" Type="http://schemas.openxmlformats.org/officeDocument/2006/relationships/customXml" Target="../ink/ink4534.xml"/><Relationship Id="rId187" Type="http://schemas.openxmlformats.org/officeDocument/2006/relationships/customXml" Target="../ink/ink4555.xml"/><Relationship Id="rId352" Type="http://schemas.openxmlformats.org/officeDocument/2006/relationships/customXml" Target="../ink/ink4639.xml"/><Relationship Id="rId394" Type="http://schemas.openxmlformats.org/officeDocument/2006/relationships/image" Target="../media/image4379.png"/><Relationship Id="rId408" Type="http://schemas.openxmlformats.org/officeDocument/2006/relationships/image" Target="../media/image4386.png"/><Relationship Id="rId212" Type="http://schemas.openxmlformats.org/officeDocument/2006/relationships/image" Target="../media/image4290.png"/><Relationship Id="rId254" Type="http://schemas.openxmlformats.org/officeDocument/2006/relationships/customXml" Target="../ink/ink4589.xml"/><Relationship Id="rId49" Type="http://schemas.openxmlformats.org/officeDocument/2006/relationships/customXml" Target="../ink/ink4486.xml"/><Relationship Id="rId114" Type="http://schemas.openxmlformats.org/officeDocument/2006/relationships/image" Target="../media/image4241.png"/><Relationship Id="rId296" Type="http://schemas.openxmlformats.org/officeDocument/2006/relationships/image" Target="../media/image4331.png"/><Relationship Id="rId461" Type="http://schemas.openxmlformats.org/officeDocument/2006/relationships/customXml" Target="../ink/ink4694.xml"/><Relationship Id="rId517" Type="http://schemas.openxmlformats.org/officeDocument/2006/relationships/customXml" Target="../ink/ink4722.xml"/><Relationship Id="rId60" Type="http://schemas.openxmlformats.org/officeDocument/2006/relationships/image" Target="../media/image4214.png"/><Relationship Id="rId156" Type="http://schemas.openxmlformats.org/officeDocument/2006/relationships/image" Target="../media/image4262.png"/><Relationship Id="rId198" Type="http://schemas.openxmlformats.org/officeDocument/2006/relationships/image" Target="../media/image4283.png"/><Relationship Id="rId321" Type="http://schemas.openxmlformats.org/officeDocument/2006/relationships/customXml" Target="../ink/ink4623.xml"/><Relationship Id="rId363" Type="http://schemas.openxmlformats.org/officeDocument/2006/relationships/customXml" Target="../ink/ink4645.xml"/><Relationship Id="rId419" Type="http://schemas.openxmlformats.org/officeDocument/2006/relationships/customXml" Target="../ink/ink4673.xml"/><Relationship Id="rId223" Type="http://schemas.openxmlformats.org/officeDocument/2006/relationships/customXml" Target="../ink/ink4573.xml"/><Relationship Id="rId430" Type="http://schemas.openxmlformats.org/officeDocument/2006/relationships/image" Target="../media/image4397.png"/><Relationship Id="rId18" Type="http://schemas.openxmlformats.org/officeDocument/2006/relationships/image" Target="../media/image4194.png"/><Relationship Id="rId265" Type="http://schemas.openxmlformats.org/officeDocument/2006/relationships/customXml" Target="../ink/ink4595.xml"/><Relationship Id="rId472" Type="http://schemas.openxmlformats.org/officeDocument/2006/relationships/image" Target="../media/image4418.png"/><Relationship Id="rId528" Type="http://schemas.openxmlformats.org/officeDocument/2006/relationships/image" Target="../media/image4446.png"/><Relationship Id="rId125" Type="http://schemas.openxmlformats.org/officeDocument/2006/relationships/customXml" Target="../ink/ink4524.xml"/><Relationship Id="rId167" Type="http://schemas.openxmlformats.org/officeDocument/2006/relationships/customXml" Target="../ink/ink4545.xml"/><Relationship Id="rId332" Type="http://schemas.openxmlformats.org/officeDocument/2006/relationships/customXml" Target="../ink/ink4629.xml"/><Relationship Id="rId374" Type="http://schemas.openxmlformats.org/officeDocument/2006/relationships/image" Target="../media/image4369.png"/><Relationship Id="rId71" Type="http://schemas.openxmlformats.org/officeDocument/2006/relationships/customXml" Target="../ink/ink4497.xml"/><Relationship Id="rId234" Type="http://schemas.openxmlformats.org/officeDocument/2006/relationships/image" Target="../media/image4301.png"/><Relationship Id="rId2" Type="http://schemas.openxmlformats.org/officeDocument/2006/relationships/notesSlide" Target="../notesSlides/notesSlide16.xml"/><Relationship Id="rId29" Type="http://schemas.openxmlformats.org/officeDocument/2006/relationships/customXml" Target="../ink/ink4476.xml"/><Relationship Id="rId276" Type="http://schemas.openxmlformats.org/officeDocument/2006/relationships/image" Target="../media/image4321.png"/><Relationship Id="rId441" Type="http://schemas.openxmlformats.org/officeDocument/2006/relationships/customXml" Target="../ink/ink4684.xml"/><Relationship Id="rId483" Type="http://schemas.openxmlformats.org/officeDocument/2006/relationships/customXml" Target="../ink/ink4705.xml"/><Relationship Id="rId40" Type="http://schemas.openxmlformats.org/officeDocument/2006/relationships/image" Target="../media/image4204.png"/><Relationship Id="rId136" Type="http://schemas.openxmlformats.org/officeDocument/2006/relationships/image" Target="../media/image4252.png"/><Relationship Id="rId178" Type="http://schemas.openxmlformats.org/officeDocument/2006/relationships/image" Target="../media/image4273.png"/><Relationship Id="rId301" Type="http://schemas.openxmlformats.org/officeDocument/2006/relationships/customXml" Target="../ink/ink4613.xml"/><Relationship Id="rId343" Type="http://schemas.openxmlformats.org/officeDocument/2006/relationships/image" Target="../media/image4354.png"/><Relationship Id="rId82" Type="http://schemas.openxmlformats.org/officeDocument/2006/relationships/image" Target="../media/image4225.png"/><Relationship Id="rId203" Type="http://schemas.openxmlformats.org/officeDocument/2006/relationships/customXml" Target="../ink/ink4563.xml"/><Relationship Id="rId385" Type="http://schemas.openxmlformats.org/officeDocument/2006/relationships/customXml" Target="../ink/ink4656.xml"/><Relationship Id="rId245" Type="http://schemas.openxmlformats.org/officeDocument/2006/relationships/customXml" Target="../ink/ink4584.xml"/><Relationship Id="rId287" Type="http://schemas.openxmlformats.org/officeDocument/2006/relationships/customXml" Target="../ink/ink4606.xml"/><Relationship Id="rId410" Type="http://schemas.openxmlformats.org/officeDocument/2006/relationships/image" Target="../media/image4387.png"/><Relationship Id="rId452" Type="http://schemas.openxmlformats.org/officeDocument/2006/relationships/image" Target="../media/image4408.png"/><Relationship Id="rId494" Type="http://schemas.openxmlformats.org/officeDocument/2006/relationships/image" Target="../media/image4429.png"/><Relationship Id="rId508" Type="http://schemas.openxmlformats.org/officeDocument/2006/relationships/image" Target="../media/image4436.png"/><Relationship Id="rId105" Type="http://schemas.openxmlformats.org/officeDocument/2006/relationships/customXml" Target="../ink/ink4514.xml"/><Relationship Id="rId147" Type="http://schemas.openxmlformats.org/officeDocument/2006/relationships/customXml" Target="../ink/ink4535.xml"/><Relationship Id="rId312" Type="http://schemas.openxmlformats.org/officeDocument/2006/relationships/image" Target="../media/image4339.png"/><Relationship Id="rId354" Type="http://schemas.openxmlformats.org/officeDocument/2006/relationships/customXml" Target="../ink/ink4640.xml"/><Relationship Id="rId51" Type="http://schemas.openxmlformats.org/officeDocument/2006/relationships/customXml" Target="../ink/ink4487.xml"/><Relationship Id="rId93" Type="http://schemas.openxmlformats.org/officeDocument/2006/relationships/customXml" Target="../ink/ink4508.xml"/><Relationship Id="rId189" Type="http://schemas.openxmlformats.org/officeDocument/2006/relationships/customXml" Target="../ink/ink4556.xml"/><Relationship Id="rId396" Type="http://schemas.openxmlformats.org/officeDocument/2006/relationships/image" Target="../media/image4380.png"/><Relationship Id="rId214" Type="http://schemas.openxmlformats.org/officeDocument/2006/relationships/image" Target="../media/image4291.png"/><Relationship Id="rId256" Type="http://schemas.openxmlformats.org/officeDocument/2006/relationships/customXml" Target="../ink/ink4590.xml"/><Relationship Id="rId298" Type="http://schemas.openxmlformats.org/officeDocument/2006/relationships/image" Target="../media/image4332.png"/><Relationship Id="rId421" Type="http://schemas.openxmlformats.org/officeDocument/2006/relationships/customXml" Target="../ink/ink4674.xml"/><Relationship Id="rId463" Type="http://schemas.openxmlformats.org/officeDocument/2006/relationships/customXml" Target="../ink/ink4695.xml"/><Relationship Id="rId519" Type="http://schemas.openxmlformats.org/officeDocument/2006/relationships/customXml" Target="../ink/ink4723.xml"/><Relationship Id="rId116" Type="http://schemas.openxmlformats.org/officeDocument/2006/relationships/image" Target="../media/image4242.png"/><Relationship Id="rId158" Type="http://schemas.openxmlformats.org/officeDocument/2006/relationships/image" Target="../media/image4263.png"/><Relationship Id="rId323" Type="http://schemas.openxmlformats.org/officeDocument/2006/relationships/customXml" Target="../ink/ink4624.xml"/><Relationship Id="rId530" Type="http://schemas.openxmlformats.org/officeDocument/2006/relationships/image" Target="../media/image4447.png"/><Relationship Id="rId20" Type="http://schemas.openxmlformats.org/officeDocument/2006/relationships/image" Target="../media/image3874.png"/><Relationship Id="rId62" Type="http://schemas.openxmlformats.org/officeDocument/2006/relationships/image" Target="../media/image4215.png"/><Relationship Id="rId365" Type="http://schemas.openxmlformats.org/officeDocument/2006/relationships/customXml" Target="../ink/ink4646.xml"/><Relationship Id="rId225" Type="http://schemas.openxmlformats.org/officeDocument/2006/relationships/customXml" Target="../ink/ink4574.xml"/><Relationship Id="rId267" Type="http://schemas.openxmlformats.org/officeDocument/2006/relationships/customXml" Target="../ink/ink4596.xml"/><Relationship Id="rId432" Type="http://schemas.openxmlformats.org/officeDocument/2006/relationships/image" Target="../media/image4398.png"/><Relationship Id="rId474" Type="http://schemas.openxmlformats.org/officeDocument/2006/relationships/image" Target="../media/image4419.png"/><Relationship Id="rId127" Type="http://schemas.openxmlformats.org/officeDocument/2006/relationships/customXml" Target="../ink/ink4525.xml"/><Relationship Id="rId31" Type="http://schemas.openxmlformats.org/officeDocument/2006/relationships/customXml" Target="../ink/ink4477.xml"/><Relationship Id="rId73" Type="http://schemas.openxmlformats.org/officeDocument/2006/relationships/customXml" Target="../ink/ink4498.xml"/><Relationship Id="rId169" Type="http://schemas.openxmlformats.org/officeDocument/2006/relationships/customXml" Target="../ink/ink4546.xml"/><Relationship Id="rId334" Type="http://schemas.openxmlformats.org/officeDocument/2006/relationships/customXml" Target="../ink/ink4630.xml"/><Relationship Id="rId376" Type="http://schemas.openxmlformats.org/officeDocument/2006/relationships/image" Target="../media/image4370.png"/><Relationship Id="rId4" Type="http://schemas.openxmlformats.org/officeDocument/2006/relationships/image" Target="../media/image4187.png"/><Relationship Id="rId180" Type="http://schemas.openxmlformats.org/officeDocument/2006/relationships/image" Target="../media/image4274.png"/><Relationship Id="rId236" Type="http://schemas.openxmlformats.org/officeDocument/2006/relationships/image" Target="../media/image4302.png"/><Relationship Id="rId278" Type="http://schemas.openxmlformats.org/officeDocument/2006/relationships/image" Target="../media/image4322.png"/><Relationship Id="rId401" Type="http://schemas.openxmlformats.org/officeDocument/2006/relationships/customXml" Target="../ink/ink4664.xml"/><Relationship Id="rId443" Type="http://schemas.openxmlformats.org/officeDocument/2006/relationships/customXml" Target="../ink/ink4685.xml"/><Relationship Id="rId303" Type="http://schemas.openxmlformats.org/officeDocument/2006/relationships/customXml" Target="../ink/ink4614.xml"/><Relationship Id="rId485" Type="http://schemas.openxmlformats.org/officeDocument/2006/relationships/customXml" Target="../ink/ink4706.xml"/><Relationship Id="rId42" Type="http://schemas.openxmlformats.org/officeDocument/2006/relationships/image" Target="../media/image4205.png"/><Relationship Id="rId84" Type="http://schemas.openxmlformats.org/officeDocument/2006/relationships/image" Target="../media/image4226.png"/><Relationship Id="rId138" Type="http://schemas.openxmlformats.org/officeDocument/2006/relationships/image" Target="../media/image4253.png"/><Relationship Id="rId345" Type="http://schemas.openxmlformats.org/officeDocument/2006/relationships/image" Target="../media/image4355.png"/><Relationship Id="rId387" Type="http://schemas.openxmlformats.org/officeDocument/2006/relationships/customXml" Target="../ink/ink4657.xml"/><Relationship Id="rId510" Type="http://schemas.openxmlformats.org/officeDocument/2006/relationships/image" Target="../media/image4437.png"/><Relationship Id="rId191" Type="http://schemas.openxmlformats.org/officeDocument/2006/relationships/customXml" Target="../ink/ink4557.xml"/><Relationship Id="rId205" Type="http://schemas.openxmlformats.org/officeDocument/2006/relationships/customXml" Target="../ink/ink4564.xml"/><Relationship Id="rId247" Type="http://schemas.openxmlformats.org/officeDocument/2006/relationships/customXml" Target="../ink/ink4585.xml"/><Relationship Id="rId412" Type="http://schemas.openxmlformats.org/officeDocument/2006/relationships/image" Target="../media/image4388.png"/><Relationship Id="rId107" Type="http://schemas.openxmlformats.org/officeDocument/2006/relationships/customXml" Target="../ink/ink4515.xml"/><Relationship Id="rId289" Type="http://schemas.openxmlformats.org/officeDocument/2006/relationships/customXml" Target="../ink/ink4607.xml"/><Relationship Id="rId454" Type="http://schemas.openxmlformats.org/officeDocument/2006/relationships/image" Target="../media/image4409.png"/><Relationship Id="rId496" Type="http://schemas.openxmlformats.org/officeDocument/2006/relationships/image" Target="../media/image4430.png"/><Relationship Id="rId11" Type="http://schemas.openxmlformats.org/officeDocument/2006/relationships/customXml" Target="../ink/ink4467.xml"/><Relationship Id="rId53" Type="http://schemas.openxmlformats.org/officeDocument/2006/relationships/customXml" Target="../ink/ink4488.xml"/><Relationship Id="rId149" Type="http://schemas.openxmlformats.org/officeDocument/2006/relationships/customXml" Target="../ink/ink4536.xml"/><Relationship Id="rId314" Type="http://schemas.openxmlformats.org/officeDocument/2006/relationships/image" Target="../media/image4340.png"/><Relationship Id="rId356" Type="http://schemas.openxmlformats.org/officeDocument/2006/relationships/customXml" Target="../ink/ink4641.xml"/><Relationship Id="rId398" Type="http://schemas.openxmlformats.org/officeDocument/2006/relationships/image" Target="../media/image4381.png"/><Relationship Id="rId521" Type="http://schemas.openxmlformats.org/officeDocument/2006/relationships/customXml" Target="../ink/ink4724.xml"/><Relationship Id="rId95" Type="http://schemas.openxmlformats.org/officeDocument/2006/relationships/customXml" Target="../ink/ink4509.xml"/><Relationship Id="rId160" Type="http://schemas.openxmlformats.org/officeDocument/2006/relationships/image" Target="../media/image4264.png"/><Relationship Id="rId216" Type="http://schemas.openxmlformats.org/officeDocument/2006/relationships/image" Target="../media/image4292.png"/><Relationship Id="rId423" Type="http://schemas.openxmlformats.org/officeDocument/2006/relationships/customXml" Target="../ink/ink4675.xml"/><Relationship Id="rId258" Type="http://schemas.openxmlformats.org/officeDocument/2006/relationships/customXml" Target="../ink/ink4591.xml"/><Relationship Id="rId465" Type="http://schemas.openxmlformats.org/officeDocument/2006/relationships/customXml" Target="../ink/ink4696.xml"/><Relationship Id="rId22" Type="http://schemas.openxmlformats.org/officeDocument/2006/relationships/image" Target="../media/image4195.png"/><Relationship Id="rId64" Type="http://schemas.openxmlformats.org/officeDocument/2006/relationships/image" Target="../media/image4216.png"/><Relationship Id="rId118" Type="http://schemas.openxmlformats.org/officeDocument/2006/relationships/image" Target="../media/image4243.png"/><Relationship Id="rId325" Type="http://schemas.openxmlformats.org/officeDocument/2006/relationships/customXml" Target="../ink/ink4625.xml"/><Relationship Id="rId367" Type="http://schemas.openxmlformats.org/officeDocument/2006/relationships/customXml" Target="../ink/ink4647.xml"/><Relationship Id="rId532" Type="http://schemas.openxmlformats.org/officeDocument/2006/relationships/image" Target="../media/image4448.png"/><Relationship Id="rId171" Type="http://schemas.openxmlformats.org/officeDocument/2006/relationships/customXml" Target="../ink/ink4547.xml"/><Relationship Id="rId227" Type="http://schemas.openxmlformats.org/officeDocument/2006/relationships/customXml" Target="../ink/ink4575.xml"/><Relationship Id="rId269" Type="http://schemas.openxmlformats.org/officeDocument/2006/relationships/customXml" Target="../ink/ink4597.xml"/><Relationship Id="rId434" Type="http://schemas.openxmlformats.org/officeDocument/2006/relationships/image" Target="../media/image4399.png"/><Relationship Id="rId476" Type="http://schemas.openxmlformats.org/officeDocument/2006/relationships/image" Target="../media/image4420.png"/><Relationship Id="rId33" Type="http://schemas.openxmlformats.org/officeDocument/2006/relationships/customXml" Target="../ink/ink4478.xml"/><Relationship Id="rId129" Type="http://schemas.openxmlformats.org/officeDocument/2006/relationships/customXml" Target="../ink/ink4526.xml"/><Relationship Id="rId280" Type="http://schemas.openxmlformats.org/officeDocument/2006/relationships/image" Target="../media/image4323.png"/><Relationship Id="rId336" Type="http://schemas.openxmlformats.org/officeDocument/2006/relationships/customXml" Target="../ink/ink4631.xml"/><Relationship Id="rId501" Type="http://schemas.openxmlformats.org/officeDocument/2006/relationships/customXml" Target="../ink/ink4714.xml"/><Relationship Id="rId75" Type="http://schemas.openxmlformats.org/officeDocument/2006/relationships/customXml" Target="../ink/ink4499.xml"/><Relationship Id="rId140" Type="http://schemas.openxmlformats.org/officeDocument/2006/relationships/image" Target="../media/image4254.png"/><Relationship Id="rId182" Type="http://schemas.openxmlformats.org/officeDocument/2006/relationships/image" Target="../media/image4275.png"/><Relationship Id="rId378" Type="http://schemas.openxmlformats.org/officeDocument/2006/relationships/image" Target="../media/image4371.png"/><Relationship Id="rId403" Type="http://schemas.openxmlformats.org/officeDocument/2006/relationships/customXml" Target="../ink/ink4665.xml"/><Relationship Id="rId6" Type="http://schemas.openxmlformats.org/officeDocument/2006/relationships/image" Target="../media/image4188.png"/><Relationship Id="rId238" Type="http://schemas.openxmlformats.org/officeDocument/2006/relationships/image" Target="../media/image4303.png"/><Relationship Id="rId445" Type="http://schemas.openxmlformats.org/officeDocument/2006/relationships/customXml" Target="../ink/ink4686.xml"/><Relationship Id="rId487" Type="http://schemas.openxmlformats.org/officeDocument/2006/relationships/customXml" Target="../ink/ink4707.xml"/><Relationship Id="rId291" Type="http://schemas.openxmlformats.org/officeDocument/2006/relationships/customXml" Target="../ink/ink4608.xml"/><Relationship Id="rId305" Type="http://schemas.openxmlformats.org/officeDocument/2006/relationships/customXml" Target="../ink/ink4615.xml"/><Relationship Id="rId347" Type="http://schemas.openxmlformats.org/officeDocument/2006/relationships/image" Target="../media/image4356.png"/><Relationship Id="rId512" Type="http://schemas.openxmlformats.org/officeDocument/2006/relationships/image" Target="../media/image4438.png"/><Relationship Id="rId44" Type="http://schemas.openxmlformats.org/officeDocument/2006/relationships/image" Target="../media/image4206.png"/><Relationship Id="rId86" Type="http://schemas.openxmlformats.org/officeDocument/2006/relationships/image" Target="../media/image4227.png"/><Relationship Id="rId151" Type="http://schemas.openxmlformats.org/officeDocument/2006/relationships/customXml" Target="../ink/ink4537.xml"/><Relationship Id="rId389" Type="http://schemas.openxmlformats.org/officeDocument/2006/relationships/customXml" Target="../ink/ink4658.xml"/><Relationship Id="rId193" Type="http://schemas.openxmlformats.org/officeDocument/2006/relationships/customXml" Target="../ink/ink4558.xml"/><Relationship Id="rId207" Type="http://schemas.openxmlformats.org/officeDocument/2006/relationships/customXml" Target="../ink/ink4565.xml"/><Relationship Id="rId249" Type="http://schemas.openxmlformats.org/officeDocument/2006/relationships/customXml" Target="../ink/ink4586.xml"/><Relationship Id="rId414" Type="http://schemas.openxmlformats.org/officeDocument/2006/relationships/image" Target="../media/image4389.png"/><Relationship Id="rId456" Type="http://schemas.openxmlformats.org/officeDocument/2006/relationships/image" Target="../media/image4410.png"/><Relationship Id="rId498" Type="http://schemas.openxmlformats.org/officeDocument/2006/relationships/image" Target="../media/image4431.png"/><Relationship Id="rId13" Type="http://schemas.openxmlformats.org/officeDocument/2006/relationships/customXml" Target="../ink/ink4468.xml"/><Relationship Id="rId109" Type="http://schemas.openxmlformats.org/officeDocument/2006/relationships/customXml" Target="../ink/ink4516.xml"/><Relationship Id="rId260" Type="http://schemas.openxmlformats.org/officeDocument/2006/relationships/customXml" Target="../ink/ink4592.xml"/><Relationship Id="rId316" Type="http://schemas.openxmlformats.org/officeDocument/2006/relationships/image" Target="../media/image4341.png"/><Relationship Id="rId523" Type="http://schemas.openxmlformats.org/officeDocument/2006/relationships/customXml" Target="../ink/ink4725.xml"/><Relationship Id="rId55" Type="http://schemas.openxmlformats.org/officeDocument/2006/relationships/customXml" Target="../ink/ink4489.xml"/><Relationship Id="rId97" Type="http://schemas.openxmlformats.org/officeDocument/2006/relationships/customXml" Target="../ink/ink4510.xml"/><Relationship Id="rId120" Type="http://schemas.openxmlformats.org/officeDocument/2006/relationships/image" Target="../media/image4244.png"/><Relationship Id="rId358" Type="http://schemas.openxmlformats.org/officeDocument/2006/relationships/customXml" Target="../ink/ink4642.xml"/><Relationship Id="rId162" Type="http://schemas.openxmlformats.org/officeDocument/2006/relationships/image" Target="../media/image4265.png"/><Relationship Id="rId218" Type="http://schemas.openxmlformats.org/officeDocument/2006/relationships/image" Target="../media/image4293.png"/><Relationship Id="rId425" Type="http://schemas.openxmlformats.org/officeDocument/2006/relationships/customXml" Target="../ink/ink4676.xml"/><Relationship Id="rId467" Type="http://schemas.openxmlformats.org/officeDocument/2006/relationships/customXml" Target="../ink/ink4697.xml"/><Relationship Id="rId271" Type="http://schemas.openxmlformats.org/officeDocument/2006/relationships/customXml" Target="../ink/ink4598.xml"/><Relationship Id="rId24" Type="http://schemas.openxmlformats.org/officeDocument/2006/relationships/image" Target="../media/image4196.png"/><Relationship Id="rId66" Type="http://schemas.openxmlformats.org/officeDocument/2006/relationships/image" Target="../media/image4217.png"/><Relationship Id="rId131" Type="http://schemas.openxmlformats.org/officeDocument/2006/relationships/customXml" Target="../ink/ink4527.xml"/><Relationship Id="rId327" Type="http://schemas.openxmlformats.org/officeDocument/2006/relationships/customXml" Target="../ink/ink4626.xml"/><Relationship Id="rId369" Type="http://schemas.openxmlformats.org/officeDocument/2006/relationships/customXml" Target="../ink/ink4648.xml"/><Relationship Id="rId534" Type="http://schemas.openxmlformats.org/officeDocument/2006/relationships/image" Target="../media/image4449.png"/><Relationship Id="rId173" Type="http://schemas.openxmlformats.org/officeDocument/2006/relationships/customXml" Target="../ink/ink4548.xml"/><Relationship Id="rId229" Type="http://schemas.openxmlformats.org/officeDocument/2006/relationships/customXml" Target="../ink/ink4576.xml"/><Relationship Id="rId380" Type="http://schemas.openxmlformats.org/officeDocument/2006/relationships/image" Target="../media/image4372.png"/><Relationship Id="rId436" Type="http://schemas.openxmlformats.org/officeDocument/2006/relationships/image" Target="../media/image4400.png"/><Relationship Id="rId240" Type="http://schemas.openxmlformats.org/officeDocument/2006/relationships/image" Target="../media/image4304.png"/><Relationship Id="rId478" Type="http://schemas.openxmlformats.org/officeDocument/2006/relationships/image" Target="../media/image4421.png"/><Relationship Id="rId35" Type="http://schemas.openxmlformats.org/officeDocument/2006/relationships/customXml" Target="../ink/ink4479.xml"/><Relationship Id="rId77" Type="http://schemas.openxmlformats.org/officeDocument/2006/relationships/customXml" Target="../ink/ink4500.xml"/><Relationship Id="rId100" Type="http://schemas.openxmlformats.org/officeDocument/2006/relationships/image" Target="../media/image4234.png"/><Relationship Id="rId282" Type="http://schemas.openxmlformats.org/officeDocument/2006/relationships/image" Target="../media/image4324.png"/><Relationship Id="rId338" Type="http://schemas.openxmlformats.org/officeDocument/2006/relationships/customXml" Target="../ink/ink4632.xml"/><Relationship Id="rId503" Type="http://schemas.openxmlformats.org/officeDocument/2006/relationships/customXml" Target="../ink/ink4715.xml"/><Relationship Id="rId8" Type="http://schemas.openxmlformats.org/officeDocument/2006/relationships/image" Target="../media/image4189.png"/><Relationship Id="rId142" Type="http://schemas.openxmlformats.org/officeDocument/2006/relationships/image" Target="../media/image4255.png"/><Relationship Id="rId184" Type="http://schemas.openxmlformats.org/officeDocument/2006/relationships/image" Target="../media/image4276.png"/><Relationship Id="rId391" Type="http://schemas.openxmlformats.org/officeDocument/2006/relationships/customXml" Target="../ink/ink4659.xml"/><Relationship Id="rId405" Type="http://schemas.openxmlformats.org/officeDocument/2006/relationships/customXml" Target="../ink/ink4666.xml"/><Relationship Id="rId447" Type="http://schemas.openxmlformats.org/officeDocument/2006/relationships/customXml" Target="../ink/ink4687.xml"/><Relationship Id="rId251" Type="http://schemas.openxmlformats.org/officeDocument/2006/relationships/image" Target="../media/image4309.png"/><Relationship Id="rId489" Type="http://schemas.openxmlformats.org/officeDocument/2006/relationships/customXml" Target="../ink/ink4708.xml"/><Relationship Id="rId46" Type="http://schemas.openxmlformats.org/officeDocument/2006/relationships/image" Target="../media/image4207.png"/><Relationship Id="rId293" Type="http://schemas.openxmlformats.org/officeDocument/2006/relationships/customXml" Target="../ink/ink4609.xml"/><Relationship Id="rId307" Type="http://schemas.openxmlformats.org/officeDocument/2006/relationships/customXml" Target="../ink/ink4616.xml"/><Relationship Id="rId349" Type="http://schemas.openxmlformats.org/officeDocument/2006/relationships/image" Target="../media/image4357.png"/><Relationship Id="rId514" Type="http://schemas.openxmlformats.org/officeDocument/2006/relationships/image" Target="../media/image4439.png"/><Relationship Id="rId88" Type="http://schemas.openxmlformats.org/officeDocument/2006/relationships/image" Target="../media/image4228.png"/><Relationship Id="rId111" Type="http://schemas.openxmlformats.org/officeDocument/2006/relationships/customXml" Target="../ink/ink4517.xml"/><Relationship Id="rId153" Type="http://schemas.openxmlformats.org/officeDocument/2006/relationships/customXml" Target="../ink/ink4538.xml"/><Relationship Id="rId195" Type="http://schemas.openxmlformats.org/officeDocument/2006/relationships/customXml" Target="../ink/ink4559.xml"/><Relationship Id="rId209" Type="http://schemas.openxmlformats.org/officeDocument/2006/relationships/customXml" Target="../ink/ink4566.xml"/><Relationship Id="rId360" Type="http://schemas.openxmlformats.org/officeDocument/2006/relationships/customXml" Target="../ink/ink4643.xml"/><Relationship Id="rId416" Type="http://schemas.openxmlformats.org/officeDocument/2006/relationships/image" Target="../media/image4390.png"/><Relationship Id="rId220" Type="http://schemas.openxmlformats.org/officeDocument/2006/relationships/image" Target="../media/image4294.png"/><Relationship Id="rId458" Type="http://schemas.openxmlformats.org/officeDocument/2006/relationships/image" Target="../media/image4411.png"/><Relationship Id="rId15" Type="http://schemas.openxmlformats.org/officeDocument/2006/relationships/customXml" Target="../ink/ink4469.xml"/><Relationship Id="rId57" Type="http://schemas.openxmlformats.org/officeDocument/2006/relationships/customXml" Target="../ink/ink4490.xml"/><Relationship Id="rId262" Type="http://schemas.openxmlformats.org/officeDocument/2006/relationships/customXml" Target="../ink/ink4593.xml"/><Relationship Id="rId318" Type="http://schemas.openxmlformats.org/officeDocument/2006/relationships/image" Target="../media/image4342.png"/><Relationship Id="rId525" Type="http://schemas.openxmlformats.org/officeDocument/2006/relationships/customXml" Target="../ink/ink4726.xml"/><Relationship Id="rId99" Type="http://schemas.openxmlformats.org/officeDocument/2006/relationships/customXml" Target="../ink/ink4511.xml"/><Relationship Id="rId122" Type="http://schemas.openxmlformats.org/officeDocument/2006/relationships/image" Target="../media/image4245.png"/><Relationship Id="rId164" Type="http://schemas.openxmlformats.org/officeDocument/2006/relationships/image" Target="../media/image4266.png"/><Relationship Id="rId371" Type="http://schemas.openxmlformats.org/officeDocument/2006/relationships/customXml" Target="../ink/ink4649.xml"/><Relationship Id="rId427" Type="http://schemas.openxmlformats.org/officeDocument/2006/relationships/customXml" Target="../ink/ink4677.xml"/><Relationship Id="rId469" Type="http://schemas.openxmlformats.org/officeDocument/2006/relationships/customXml" Target="../ink/ink4698.xml"/><Relationship Id="rId26" Type="http://schemas.openxmlformats.org/officeDocument/2006/relationships/image" Target="../media/image4197.png"/><Relationship Id="rId231" Type="http://schemas.openxmlformats.org/officeDocument/2006/relationships/customXml" Target="../ink/ink4577.xml"/><Relationship Id="rId273" Type="http://schemas.openxmlformats.org/officeDocument/2006/relationships/customXml" Target="../ink/ink4599.xml"/><Relationship Id="rId329" Type="http://schemas.openxmlformats.org/officeDocument/2006/relationships/customXml" Target="../ink/ink4627.xml"/><Relationship Id="rId480" Type="http://schemas.openxmlformats.org/officeDocument/2006/relationships/image" Target="../media/image4422.png"/><Relationship Id="rId536" Type="http://schemas.openxmlformats.org/officeDocument/2006/relationships/image" Target="../media/image4450.png"/><Relationship Id="rId68" Type="http://schemas.openxmlformats.org/officeDocument/2006/relationships/image" Target="../media/image4218.png"/><Relationship Id="rId133" Type="http://schemas.openxmlformats.org/officeDocument/2006/relationships/customXml" Target="../ink/ink4528.xml"/><Relationship Id="rId175" Type="http://schemas.openxmlformats.org/officeDocument/2006/relationships/customXml" Target="../ink/ink4549.xml"/><Relationship Id="rId340" Type="http://schemas.openxmlformats.org/officeDocument/2006/relationships/customXml" Target="../ink/ink4633.xml"/><Relationship Id="rId200" Type="http://schemas.openxmlformats.org/officeDocument/2006/relationships/image" Target="../media/image4284.png"/><Relationship Id="rId382" Type="http://schemas.openxmlformats.org/officeDocument/2006/relationships/image" Target="../media/image4373.png"/><Relationship Id="rId438" Type="http://schemas.openxmlformats.org/officeDocument/2006/relationships/image" Target="../media/image4401.png"/><Relationship Id="rId242" Type="http://schemas.openxmlformats.org/officeDocument/2006/relationships/image" Target="../media/image4305.png"/><Relationship Id="rId284" Type="http://schemas.openxmlformats.org/officeDocument/2006/relationships/image" Target="../media/image4325.png"/><Relationship Id="rId491" Type="http://schemas.openxmlformats.org/officeDocument/2006/relationships/customXml" Target="../ink/ink4709.xml"/><Relationship Id="rId505" Type="http://schemas.openxmlformats.org/officeDocument/2006/relationships/customXml" Target="../ink/ink4716.xml"/><Relationship Id="rId37" Type="http://schemas.openxmlformats.org/officeDocument/2006/relationships/customXml" Target="../ink/ink4480.xml"/><Relationship Id="rId79" Type="http://schemas.openxmlformats.org/officeDocument/2006/relationships/customXml" Target="../ink/ink4501.xml"/><Relationship Id="rId102" Type="http://schemas.openxmlformats.org/officeDocument/2006/relationships/image" Target="../media/image4235.png"/><Relationship Id="rId144" Type="http://schemas.openxmlformats.org/officeDocument/2006/relationships/image" Target="../media/image4256.png"/><Relationship Id="rId90" Type="http://schemas.openxmlformats.org/officeDocument/2006/relationships/image" Target="../media/image4229.png"/><Relationship Id="rId186" Type="http://schemas.openxmlformats.org/officeDocument/2006/relationships/image" Target="../media/image4277.png"/><Relationship Id="rId351" Type="http://schemas.openxmlformats.org/officeDocument/2006/relationships/image" Target="../media/image4358.png"/><Relationship Id="rId393" Type="http://schemas.openxmlformats.org/officeDocument/2006/relationships/customXml" Target="../ink/ink4660.xml"/><Relationship Id="rId407" Type="http://schemas.openxmlformats.org/officeDocument/2006/relationships/customXml" Target="../ink/ink4667.xml"/><Relationship Id="rId449" Type="http://schemas.openxmlformats.org/officeDocument/2006/relationships/customXml" Target="../ink/ink4688.xml"/><Relationship Id="rId211" Type="http://schemas.openxmlformats.org/officeDocument/2006/relationships/customXml" Target="../ink/ink4567.xml"/><Relationship Id="rId253" Type="http://schemas.openxmlformats.org/officeDocument/2006/relationships/image" Target="../media/image4310.png"/><Relationship Id="rId295" Type="http://schemas.openxmlformats.org/officeDocument/2006/relationships/customXml" Target="../ink/ink4610.xml"/><Relationship Id="rId309" Type="http://schemas.openxmlformats.org/officeDocument/2006/relationships/customXml" Target="../ink/ink4617.xml"/><Relationship Id="rId460" Type="http://schemas.openxmlformats.org/officeDocument/2006/relationships/image" Target="../media/image4412.png"/><Relationship Id="rId516" Type="http://schemas.openxmlformats.org/officeDocument/2006/relationships/image" Target="../media/image4440.png"/><Relationship Id="rId48" Type="http://schemas.openxmlformats.org/officeDocument/2006/relationships/image" Target="../media/image4208.png"/><Relationship Id="rId113" Type="http://schemas.openxmlformats.org/officeDocument/2006/relationships/customXml" Target="../ink/ink4518.xml"/><Relationship Id="rId320" Type="http://schemas.openxmlformats.org/officeDocument/2006/relationships/image" Target="../media/image4343.png"/><Relationship Id="rId155" Type="http://schemas.openxmlformats.org/officeDocument/2006/relationships/customXml" Target="../ink/ink4539.xml"/><Relationship Id="rId197" Type="http://schemas.openxmlformats.org/officeDocument/2006/relationships/customXml" Target="../ink/ink4560.xml"/><Relationship Id="rId362" Type="http://schemas.openxmlformats.org/officeDocument/2006/relationships/customXml" Target="../ink/ink4644.xml"/><Relationship Id="rId418" Type="http://schemas.openxmlformats.org/officeDocument/2006/relationships/image" Target="../media/image4391.png"/><Relationship Id="rId222" Type="http://schemas.openxmlformats.org/officeDocument/2006/relationships/image" Target="../media/image4295.png"/><Relationship Id="rId264" Type="http://schemas.openxmlformats.org/officeDocument/2006/relationships/image" Target="../media/image4315.png"/><Relationship Id="rId471" Type="http://schemas.openxmlformats.org/officeDocument/2006/relationships/customXml" Target="../ink/ink4699.xml"/><Relationship Id="rId17" Type="http://schemas.openxmlformats.org/officeDocument/2006/relationships/customXml" Target="../ink/ink4470.xml"/><Relationship Id="rId59" Type="http://schemas.openxmlformats.org/officeDocument/2006/relationships/customXml" Target="../ink/ink4491.xml"/><Relationship Id="rId124" Type="http://schemas.openxmlformats.org/officeDocument/2006/relationships/image" Target="../media/image4246.png"/><Relationship Id="rId527" Type="http://schemas.openxmlformats.org/officeDocument/2006/relationships/customXml" Target="../ink/ink4727.xml"/><Relationship Id="rId70" Type="http://schemas.openxmlformats.org/officeDocument/2006/relationships/image" Target="../media/image4219.png"/><Relationship Id="rId166" Type="http://schemas.openxmlformats.org/officeDocument/2006/relationships/image" Target="../media/image4267.png"/><Relationship Id="rId331" Type="http://schemas.openxmlformats.org/officeDocument/2006/relationships/image" Target="../media/image4348.png"/><Relationship Id="rId373" Type="http://schemas.openxmlformats.org/officeDocument/2006/relationships/customXml" Target="../ink/ink4650.xml"/><Relationship Id="rId429" Type="http://schemas.openxmlformats.org/officeDocument/2006/relationships/customXml" Target="../ink/ink4678.xml"/><Relationship Id="rId1" Type="http://schemas.openxmlformats.org/officeDocument/2006/relationships/slideLayout" Target="../slideLayouts/slideLayout7.xml"/><Relationship Id="rId233" Type="http://schemas.openxmlformats.org/officeDocument/2006/relationships/customXml" Target="../ink/ink4578.xml"/><Relationship Id="rId440" Type="http://schemas.openxmlformats.org/officeDocument/2006/relationships/image" Target="../media/image4402.png"/><Relationship Id="rId28" Type="http://schemas.openxmlformats.org/officeDocument/2006/relationships/image" Target="../media/image4198.png"/><Relationship Id="rId275" Type="http://schemas.openxmlformats.org/officeDocument/2006/relationships/customXml" Target="../ink/ink4600.xml"/><Relationship Id="rId300" Type="http://schemas.openxmlformats.org/officeDocument/2006/relationships/image" Target="../media/image4333.png"/><Relationship Id="rId482" Type="http://schemas.openxmlformats.org/officeDocument/2006/relationships/image" Target="../media/image4423.png"/><Relationship Id="rId81" Type="http://schemas.openxmlformats.org/officeDocument/2006/relationships/customXml" Target="../ink/ink4502.xml"/><Relationship Id="rId135" Type="http://schemas.openxmlformats.org/officeDocument/2006/relationships/customXml" Target="../ink/ink4529.xml"/><Relationship Id="rId177" Type="http://schemas.openxmlformats.org/officeDocument/2006/relationships/customXml" Target="../ink/ink4550.xml"/><Relationship Id="rId342" Type="http://schemas.openxmlformats.org/officeDocument/2006/relationships/customXml" Target="../ink/ink4634.xml"/><Relationship Id="rId384" Type="http://schemas.openxmlformats.org/officeDocument/2006/relationships/image" Target="../media/image4374.png"/><Relationship Id="rId202" Type="http://schemas.openxmlformats.org/officeDocument/2006/relationships/image" Target="../media/image4285.png"/><Relationship Id="rId244" Type="http://schemas.openxmlformats.org/officeDocument/2006/relationships/image" Target="../media/image4306.png"/><Relationship Id="rId39" Type="http://schemas.openxmlformats.org/officeDocument/2006/relationships/customXml" Target="../ink/ink4481.xml"/><Relationship Id="rId286" Type="http://schemas.openxmlformats.org/officeDocument/2006/relationships/image" Target="../media/image4326.png"/><Relationship Id="rId451" Type="http://schemas.openxmlformats.org/officeDocument/2006/relationships/customXml" Target="../ink/ink4689.xml"/><Relationship Id="rId493" Type="http://schemas.openxmlformats.org/officeDocument/2006/relationships/customXml" Target="../ink/ink4710.xml"/><Relationship Id="rId507" Type="http://schemas.openxmlformats.org/officeDocument/2006/relationships/customXml" Target="../ink/ink4717.xml"/><Relationship Id="rId50" Type="http://schemas.openxmlformats.org/officeDocument/2006/relationships/image" Target="../media/image4209.png"/><Relationship Id="rId104" Type="http://schemas.openxmlformats.org/officeDocument/2006/relationships/image" Target="../media/image4236.png"/><Relationship Id="rId146" Type="http://schemas.openxmlformats.org/officeDocument/2006/relationships/image" Target="../media/image4257.png"/><Relationship Id="rId188" Type="http://schemas.openxmlformats.org/officeDocument/2006/relationships/image" Target="../media/image4278.png"/><Relationship Id="rId311" Type="http://schemas.openxmlformats.org/officeDocument/2006/relationships/customXml" Target="../ink/ink4618.xml"/><Relationship Id="rId353" Type="http://schemas.openxmlformats.org/officeDocument/2006/relationships/image" Target="../media/image4359.png"/><Relationship Id="rId395" Type="http://schemas.openxmlformats.org/officeDocument/2006/relationships/customXml" Target="../ink/ink4661.xml"/><Relationship Id="rId409" Type="http://schemas.openxmlformats.org/officeDocument/2006/relationships/customXml" Target="../ink/ink4668.xml"/><Relationship Id="rId92" Type="http://schemas.openxmlformats.org/officeDocument/2006/relationships/image" Target="../media/image4230.png"/><Relationship Id="rId213" Type="http://schemas.openxmlformats.org/officeDocument/2006/relationships/customXml" Target="../ink/ink4568.xml"/><Relationship Id="rId420" Type="http://schemas.openxmlformats.org/officeDocument/2006/relationships/image" Target="../media/image4392.png"/><Relationship Id="rId255" Type="http://schemas.openxmlformats.org/officeDocument/2006/relationships/image" Target="../media/image4311.png"/><Relationship Id="rId297" Type="http://schemas.openxmlformats.org/officeDocument/2006/relationships/customXml" Target="../ink/ink4611.xml"/><Relationship Id="rId462" Type="http://schemas.openxmlformats.org/officeDocument/2006/relationships/image" Target="../media/image4413.png"/><Relationship Id="rId518" Type="http://schemas.openxmlformats.org/officeDocument/2006/relationships/image" Target="../media/image4441.png"/><Relationship Id="rId115" Type="http://schemas.openxmlformats.org/officeDocument/2006/relationships/customXml" Target="../ink/ink4519.xml"/><Relationship Id="rId157" Type="http://schemas.openxmlformats.org/officeDocument/2006/relationships/customXml" Target="../ink/ink4540.xml"/><Relationship Id="rId322" Type="http://schemas.openxmlformats.org/officeDocument/2006/relationships/image" Target="../media/image4344.png"/><Relationship Id="rId364" Type="http://schemas.openxmlformats.org/officeDocument/2006/relationships/image" Target="../media/image4364.png"/><Relationship Id="rId61" Type="http://schemas.openxmlformats.org/officeDocument/2006/relationships/customXml" Target="../ink/ink4492.xml"/><Relationship Id="rId199" Type="http://schemas.openxmlformats.org/officeDocument/2006/relationships/customXml" Target="../ink/ink4561.xml"/><Relationship Id="rId19" Type="http://schemas.openxmlformats.org/officeDocument/2006/relationships/customXml" Target="../ink/ink4471.xml"/><Relationship Id="rId224" Type="http://schemas.openxmlformats.org/officeDocument/2006/relationships/image" Target="../media/image4296.png"/><Relationship Id="rId266" Type="http://schemas.openxmlformats.org/officeDocument/2006/relationships/image" Target="../media/image4316.png"/><Relationship Id="rId431" Type="http://schemas.openxmlformats.org/officeDocument/2006/relationships/customXml" Target="../ink/ink4679.xml"/><Relationship Id="rId473" Type="http://schemas.openxmlformats.org/officeDocument/2006/relationships/customXml" Target="../ink/ink4700.xml"/><Relationship Id="rId529" Type="http://schemas.openxmlformats.org/officeDocument/2006/relationships/customXml" Target="../ink/ink4728.xml"/><Relationship Id="rId30" Type="http://schemas.openxmlformats.org/officeDocument/2006/relationships/image" Target="../media/image4199.png"/><Relationship Id="rId126" Type="http://schemas.openxmlformats.org/officeDocument/2006/relationships/image" Target="../media/image4247.png"/><Relationship Id="rId168" Type="http://schemas.openxmlformats.org/officeDocument/2006/relationships/image" Target="../media/image4268.png"/><Relationship Id="rId333" Type="http://schemas.openxmlformats.org/officeDocument/2006/relationships/image" Target="../media/image4349.png"/><Relationship Id="rId72" Type="http://schemas.openxmlformats.org/officeDocument/2006/relationships/image" Target="../media/image4220.png"/><Relationship Id="rId375" Type="http://schemas.openxmlformats.org/officeDocument/2006/relationships/customXml" Target="../ink/ink4651.xml"/><Relationship Id="rId3" Type="http://schemas.openxmlformats.org/officeDocument/2006/relationships/customXml" Target="../ink/ink4463.xml"/><Relationship Id="rId235" Type="http://schemas.openxmlformats.org/officeDocument/2006/relationships/customXml" Target="../ink/ink4579.xml"/><Relationship Id="rId277" Type="http://schemas.openxmlformats.org/officeDocument/2006/relationships/customXml" Target="../ink/ink4601.xml"/><Relationship Id="rId400" Type="http://schemas.openxmlformats.org/officeDocument/2006/relationships/image" Target="../media/image4382.png"/><Relationship Id="rId442" Type="http://schemas.openxmlformats.org/officeDocument/2006/relationships/image" Target="../media/image4403.png"/><Relationship Id="rId484" Type="http://schemas.openxmlformats.org/officeDocument/2006/relationships/image" Target="../media/image4424.png"/><Relationship Id="rId137" Type="http://schemas.openxmlformats.org/officeDocument/2006/relationships/customXml" Target="../ink/ink4530.xml"/><Relationship Id="rId302" Type="http://schemas.openxmlformats.org/officeDocument/2006/relationships/image" Target="../media/image4334.png"/><Relationship Id="rId344" Type="http://schemas.openxmlformats.org/officeDocument/2006/relationships/customXml" Target="../ink/ink4635.xml"/><Relationship Id="rId41" Type="http://schemas.openxmlformats.org/officeDocument/2006/relationships/customXml" Target="../ink/ink4482.xml"/><Relationship Id="rId83" Type="http://schemas.openxmlformats.org/officeDocument/2006/relationships/customXml" Target="../ink/ink4503.xml"/><Relationship Id="rId179" Type="http://schemas.openxmlformats.org/officeDocument/2006/relationships/customXml" Target="../ink/ink4551.xml"/><Relationship Id="rId386" Type="http://schemas.openxmlformats.org/officeDocument/2006/relationships/image" Target="../media/image4375.png"/><Relationship Id="rId190" Type="http://schemas.openxmlformats.org/officeDocument/2006/relationships/image" Target="../media/image4279.png"/><Relationship Id="rId204" Type="http://schemas.openxmlformats.org/officeDocument/2006/relationships/image" Target="../media/image4286.png"/><Relationship Id="rId246" Type="http://schemas.openxmlformats.org/officeDocument/2006/relationships/image" Target="../media/image4307.png"/><Relationship Id="rId288" Type="http://schemas.openxmlformats.org/officeDocument/2006/relationships/image" Target="../media/image4327.png"/><Relationship Id="rId411" Type="http://schemas.openxmlformats.org/officeDocument/2006/relationships/customXml" Target="../ink/ink4669.xml"/><Relationship Id="rId453" Type="http://schemas.openxmlformats.org/officeDocument/2006/relationships/customXml" Target="../ink/ink4690.xml"/><Relationship Id="rId509" Type="http://schemas.openxmlformats.org/officeDocument/2006/relationships/customXml" Target="../ink/ink4718.xml"/><Relationship Id="rId106" Type="http://schemas.openxmlformats.org/officeDocument/2006/relationships/image" Target="../media/image4237.png"/><Relationship Id="rId313" Type="http://schemas.openxmlformats.org/officeDocument/2006/relationships/customXml" Target="../ink/ink4619.xml"/><Relationship Id="rId495" Type="http://schemas.openxmlformats.org/officeDocument/2006/relationships/customXml" Target="../ink/ink4711.xml"/><Relationship Id="rId10" Type="http://schemas.openxmlformats.org/officeDocument/2006/relationships/image" Target="../media/image4190.png"/><Relationship Id="rId52" Type="http://schemas.openxmlformats.org/officeDocument/2006/relationships/image" Target="../media/image4210.png"/><Relationship Id="rId94" Type="http://schemas.openxmlformats.org/officeDocument/2006/relationships/image" Target="../media/image4231.png"/><Relationship Id="rId148" Type="http://schemas.openxmlformats.org/officeDocument/2006/relationships/image" Target="../media/image4258.png"/><Relationship Id="rId355" Type="http://schemas.openxmlformats.org/officeDocument/2006/relationships/image" Target="../media/image4360.png"/><Relationship Id="rId397" Type="http://schemas.openxmlformats.org/officeDocument/2006/relationships/customXml" Target="../ink/ink4662.xml"/><Relationship Id="rId520" Type="http://schemas.openxmlformats.org/officeDocument/2006/relationships/image" Target="../media/image4442.png"/><Relationship Id="rId215" Type="http://schemas.openxmlformats.org/officeDocument/2006/relationships/customXml" Target="../ink/ink4569.xml"/><Relationship Id="rId257" Type="http://schemas.openxmlformats.org/officeDocument/2006/relationships/image" Target="../media/image4312.png"/><Relationship Id="rId422" Type="http://schemas.openxmlformats.org/officeDocument/2006/relationships/image" Target="../media/image4393.png"/><Relationship Id="rId464" Type="http://schemas.openxmlformats.org/officeDocument/2006/relationships/image" Target="../media/image4414.png"/><Relationship Id="rId299" Type="http://schemas.openxmlformats.org/officeDocument/2006/relationships/customXml" Target="../ink/ink4612.xml"/><Relationship Id="rId63" Type="http://schemas.openxmlformats.org/officeDocument/2006/relationships/customXml" Target="../ink/ink4493.xml"/><Relationship Id="rId159" Type="http://schemas.openxmlformats.org/officeDocument/2006/relationships/customXml" Target="../ink/ink4541.xml"/><Relationship Id="rId366" Type="http://schemas.openxmlformats.org/officeDocument/2006/relationships/image" Target="../media/image4365.png"/><Relationship Id="rId226" Type="http://schemas.openxmlformats.org/officeDocument/2006/relationships/image" Target="../media/image4297.png"/><Relationship Id="rId433" Type="http://schemas.openxmlformats.org/officeDocument/2006/relationships/customXml" Target="../ink/ink4680.xml"/><Relationship Id="rId74" Type="http://schemas.openxmlformats.org/officeDocument/2006/relationships/image" Target="../media/image4221.png"/><Relationship Id="rId377" Type="http://schemas.openxmlformats.org/officeDocument/2006/relationships/customXml" Target="../ink/ink4652.xml"/><Relationship Id="rId500" Type="http://schemas.openxmlformats.org/officeDocument/2006/relationships/image" Target="../media/image4432.png"/><Relationship Id="rId5" Type="http://schemas.openxmlformats.org/officeDocument/2006/relationships/customXml" Target="../ink/ink4464.xml"/><Relationship Id="rId237" Type="http://schemas.openxmlformats.org/officeDocument/2006/relationships/customXml" Target="../ink/ink4580.xml"/></Relationships>
</file>

<file path=ppt/slides/_rels/slide27.xml.rels><?xml version="1.0" encoding="UTF-8" standalone="yes"?>
<Relationships xmlns="http://schemas.openxmlformats.org/package/2006/relationships"><Relationship Id="rId26" Type="http://schemas.openxmlformats.org/officeDocument/2006/relationships/image" Target="../media/image4461.png"/><Relationship Id="rId21" Type="http://schemas.openxmlformats.org/officeDocument/2006/relationships/customXml" Target="../ink/ink4741.xml"/><Relationship Id="rId42" Type="http://schemas.openxmlformats.org/officeDocument/2006/relationships/customXml" Target="../ink/ink4752.xml"/><Relationship Id="rId47" Type="http://schemas.openxmlformats.org/officeDocument/2006/relationships/image" Target="../media/image4470.png"/><Relationship Id="rId63" Type="http://schemas.openxmlformats.org/officeDocument/2006/relationships/image" Target="../media/image4477.png"/><Relationship Id="rId68" Type="http://schemas.openxmlformats.org/officeDocument/2006/relationships/customXml" Target="../ink/ink4765.xml"/><Relationship Id="rId7" Type="http://schemas.openxmlformats.org/officeDocument/2006/relationships/customXml" Target="../ink/ink4734.xml"/><Relationship Id="rId71" Type="http://schemas.openxmlformats.org/officeDocument/2006/relationships/image" Target="../media/image4481.png"/><Relationship Id="rId2" Type="http://schemas.openxmlformats.org/officeDocument/2006/relationships/notesSlide" Target="../notesSlides/notesSlide17.xml"/><Relationship Id="rId16" Type="http://schemas.openxmlformats.org/officeDocument/2006/relationships/image" Target="../media/image4457.png"/><Relationship Id="rId29" Type="http://schemas.openxmlformats.org/officeDocument/2006/relationships/customXml" Target="../ink/ink4745.xml"/><Relationship Id="rId11" Type="http://schemas.openxmlformats.org/officeDocument/2006/relationships/customXml" Target="../ink/ink4736.xml"/><Relationship Id="rId24" Type="http://schemas.openxmlformats.org/officeDocument/2006/relationships/image" Target="../media/image4460.png"/><Relationship Id="rId32" Type="http://schemas.openxmlformats.org/officeDocument/2006/relationships/customXml" Target="../ink/ink4747.xml"/><Relationship Id="rId37" Type="http://schemas.openxmlformats.org/officeDocument/2006/relationships/image" Target="../media/image4465.png"/><Relationship Id="rId40" Type="http://schemas.openxmlformats.org/officeDocument/2006/relationships/customXml" Target="../ink/ink4751.xml"/><Relationship Id="rId45" Type="http://schemas.openxmlformats.org/officeDocument/2006/relationships/image" Target="../media/image4469.png"/><Relationship Id="rId53" Type="http://schemas.openxmlformats.org/officeDocument/2006/relationships/image" Target="../media/image4472.png"/><Relationship Id="rId58" Type="http://schemas.openxmlformats.org/officeDocument/2006/relationships/customXml" Target="../ink/ink4760.xml"/><Relationship Id="rId66" Type="http://schemas.openxmlformats.org/officeDocument/2006/relationships/customXml" Target="../ink/ink4764.xml"/><Relationship Id="rId5" Type="http://schemas.openxmlformats.org/officeDocument/2006/relationships/customXml" Target="../ink/ink4733.xml"/><Relationship Id="rId61" Type="http://schemas.openxmlformats.org/officeDocument/2006/relationships/image" Target="../media/image4476.png"/><Relationship Id="rId19" Type="http://schemas.openxmlformats.org/officeDocument/2006/relationships/customXml" Target="../ink/ink4740.xml"/><Relationship Id="rId14" Type="http://schemas.openxmlformats.org/officeDocument/2006/relationships/image" Target="../media/image4456.png"/><Relationship Id="rId22" Type="http://schemas.openxmlformats.org/officeDocument/2006/relationships/image" Target="../media/image3874.png"/><Relationship Id="rId27" Type="http://schemas.openxmlformats.org/officeDocument/2006/relationships/customXml" Target="../ink/ink4744.xml"/><Relationship Id="rId30" Type="http://schemas.openxmlformats.org/officeDocument/2006/relationships/customXml" Target="../ink/ink4746.xml"/><Relationship Id="rId35" Type="http://schemas.openxmlformats.org/officeDocument/2006/relationships/image" Target="../media/image3890.png"/><Relationship Id="rId43" Type="http://schemas.openxmlformats.org/officeDocument/2006/relationships/image" Target="../media/image4468.png"/><Relationship Id="rId48" Type="http://schemas.openxmlformats.org/officeDocument/2006/relationships/customXml" Target="../ink/ink4755.xml"/><Relationship Id="rId56" Type="http://schemas.openxmlformats.org/officeDocument/2006/relationships/customXml" Target="../ink/ink4759.xml"/><Relationship Id="rId64" Type="http://schemas.openxmlformats.org/officeDocument/2006/relationships/customXml" Target="../ink/ink4763.xml"/><Relationship Id="rId69" Type="http://schemas.openxmlformats.org/officeDocument/2006/relationships/image" Target="../media/image4480.png"/><Relationship Id="rId8" Type="http://schemas.openxmlformats.org/officeDocument/2006/relationships/image" Target="../media/image4453.png"/><Relationship Id="rId51" Type="http://schemas.openxmlformats.org/officeDocument/2006/relationships/image" Target="../media/image4471.png"/><Relationship Id="rId3" Type="http://schemas.openxmlformats.org/officeDocument/2006/relationships/customXml" Target="../ink/ink4732.xml"/><Relationship Id="rId12" Type="http://schemas.openxmlformats.org/officeDocument/2006/relationships/image" Target="../media/image4455.png"/><Relationship Id="rId17" Type="http://schemas.openxmlformats.org/officeDocument/2006/relationships/customXml" Target="../ink/ink4739.xml"/><Relationship Id="rId25" Type="http://schemas.openxmlformats.org/officeDocument/2006/relationships/customXml" Target="../ink/ink4743.xml"/><Relationship Id="rId33" Type="http://schemas.openxmlformats.org/officeDocument/2006/relationships/image" Target="../media/image4464.png"/><Relationship Id="rId38" Type="http://schemas.openxmlformats.org/officeDocument/2006/relationships/customXml" Target="../ink/ink4750.xml"/><Relationship Id="rId46" Type="http://schemas.openxmlformats.org/officeDocument/2006/relationships/customXml" Target="../ink/ink4754.xml"/><Relationship Id="rId59" Type="http://schemas.openxmlformats.org/officeDocument/2006/relationships/image" Target="../media/image4475.png"/><Relationship Id="rId67" Type="http://schemas.openxmlformats.org/officeDocument/2006/relationships/image" Target="../media/image4479.png"/><Relationship Id="rId20" Type="http://schemas.openxmlformats.org/officeDocument/2006/relationships/image" Target="../media/image4459.png"/><Relationship Id="rId41" Type="http://schemas.openxmlformats.org/officeDocument/2006/relationships/image" Target="../media/image4467.png"/><Relationship Id="rId54" Type="http://schemas.openxmlformats.org/officeDocument/2006/relationships/customXml" Target="../ink/ink4758.xml"/><Relationship Id="rId62" Type="http://schemas.openxmlformats.org/officeDocument/2006/relationships/customXml" Target="../ink/ink4762.xml"/><Relationship Id="rId70" Type="http://schemas.openxmlformats.org/officeDocument/2006/relationships/customXml" Target="../ink/ink4766.xml"/><Relationship Id="rId1" Type="http://schemas.openxmlformats.org/officeDocument/2006/relationships/slideLayout" Target="../slideLayouts/slideLayout7.xml"/><Relationship Id="rId6" Type="http://schemas.openxmlformats.org/officeDocument/2006/relationships/image" Target="../media/image4452.png"/><Relationship Id="rId15" Type="http://schemas.openxmlformats.org/officeDocument/2006/relationships/customXml" Target="../ink/ink4738.xml"/><Relationship Id="rId23" Type="http://schemas.openxmlformats.org/officeDocument/2006/relationships/customXml" Target="../ink/ink4742.xml"/><Relationship Id="rId28" Type="http://schemas.openxmlformats.org/officeDocument/2006/relationships/image" Target="../media/image4462.png"/><Relationship Id="rId36" Type="http://schemas.openxmlformats.org/officeDocument/2006/relationships/customXml" Target="../ink/ink4749.xml"/><Relationship Id="rId49" Type="http://schemas.openxmlformats.org/officeDocument/2006/relationships/image" Target="../media/image4449.png"/><Relationship Id="rId57" Type="http://schemas.openxmlformats.org/officeDocument/2006/relationships/image" Target="../media/image4474.png"/><Relationship Id="rId10" Type="http://schemas.openxmlformats.org/officeDocument/2006/relationships/image" Target="../media/image4454.png"/><Relationship Id="rId31" Type="http://schemas.openxmlformats.org/officeDocument/2006/relationships/image" Target="../media/image4463.png"/><Relationship Id="rId44" Type="http://schemas.openxmlformats.org/officeDocument/2006/relationships/customXml" Target="../ink/ink4753.xml"/><Relationship Id="rId52" Type="http://schemas.openxmlformats.org/officeDocument/2006/relationships/customXml" Target="../ink/ink4757.xml"/><Relationship Id="rId60" Type="http://schemas.openxmlformats.org/officeDocument/2006/relationships/customXml" Target="../ink/ink4761.xml"/><Relationship Id="rId65" Type="http://schemas.openxmlformats.org/officeDocument/2006/relationships/image" Target="../media/image4478.png"/><Relationship Id="rId4" Type="http://schemas.openxmlformats.org/officeDocument/2006/relationships/image" Target="../media/image4451.png"/><Relationship Id="rId9" Type="http://schemas.openxmlformats.org/officeDocument/2006/relationships/customXml" Target="../ink/ink4735.xml"/><Relationship Id="rId13" Type="http://schemas.openxmlformats.org/officeDocument/2006/relationships/customXml" Target="../ink/ink4737.xml"/><Relationship Id="rId18" Type="http://schemas.openxmlformats.org/officeDocument/2006/relationships/image" Target="../media/image4458.png"/><Relationship Id="rId39" Type="http://schemas.openxmlformats.org/officeDocument/2006/relationships/image" Target="../media/image4466.png"/><Relationship Id="rId34" Type="http://schemas.openxmlformats.org/officeDocument/2006/relationships/customXml" Target="../ink/ink4748.xml"/><Relationship Id="rId50" Type="http://schemas.openxmlformats.org/officeDocument/2006/relationships/customXml" Target="../ink/ink4756.xml"/><Relationship Id="rId55" Type="http://schemas.openxmlformats.org/officeDocument/2006/relationships/image" Target="../media/image4473.png"/></Relationships>
</file>

<file path=ppt/slides/_rels/slide28.xml.rels><?xml version="1.0" encoding="UTF-8" standalone="yes"?>
<Relationships xmlns="http://schemas.openxmlformats.org/package/2006/relationships"><Relationship Id="rId117" Type="http://schemas.openxmlformats.org/officeDocument/2006/relationships/image" Target="../media/image4536.png"/><Relationship Id="rId671" Type="http://schemas.openxmlformats.org/officeDocument/2006/relationships/image" Target="../media/image4809.png"/><Relationship Id="rId769" Type="http://schemas.openxmlformats.org/officeDocument/2006/relationships/image" Target="../media/image4858.png"/><Relationship Id="rId21" Type="http://schemas.openxmlformats.org/officeDocument/2006/relationships/image" Target="../media/image4489.png"/><Relationship Id="rId324" Type="http://schemas.openxmlformats.org/officeDocument/2006/relationships/customXml" Target="../ink/ink4927.xml"/><Relationship Id="rId531" Type="http://schemas.openxmlformats.org/officeDocument/2006/relationships/customXml" Target="../ink/ink5031.xml"/><Relationship Id="rId629" Type="http://schemas.openxmlformats.org/officeDocument/2006/relationships/image" Target="../media/image4789.png"/><Relationship Id="rId170" Type="http://schemas.openxmlformats.org/officeDocument/2006/relationships/customXml" Target="../ink/ink4850.xml"/><Relationship Id="rId268" Type="http://schemas.openxmlformats.org/officeDocument/2006/relationships/customXml" Target="../ink/ink4899.xml"/><Relationship Id="rId475" Type="http://schemas.openxmlformats.org/officeDocument/2006/relationships/customXml" Target="../ink/ink5003.xml"/><Relationship Id="rId682" Type="http://schemas.openxmlformats.org/officeDocument/2006/relationships/customXml" Target="../ink/ink5108.xml"/><Relationship Id="rId32" Type="http://schemas.openxmlformats.org/officeDocument/2006/relationships/customXml" Target="../ink/ink4781.xml"/><Relationship Id="rId128" Type="http://schemas.openxmlformats.org/officeDocument/2006/relationships/customXml" Target="../ink/ink4829.xml"/><Relationship Id="rId335" Type="http://schemas.openxmlformats.org/officeDocument/2006/relationships/image" Target="../media/image4643.png"/><Relationship Id="rId542" Type="http://schemas.openxmlformats.org/officeDocument/2006/relationships/image" Target="../media/image4746.png"/><Relationship Id="rId181" Type="http://schemas.openxmlformats.org/officeDocument/2006/relationships/image" Target="../media/image4567.png"/><Relationship Id="rId402" Type="http://schemas.openxmlformats.org/officeDocument/2006/relationships/customXml" Target="../ink/ink4966.xml"/><Relationship Id="rId279" Type="http://schemas.openxmlformats.org/officeDocument/2006/relationships/image" Target="../media/image4010.png"/><Relationship Id="rId486" Type="http://schemas.openxmlformats.org/officeDocument/2006/relationships/image" Target="../media/image4718.png"/><Relationship Id="rId693" Type="http://schemas.openxmlformats.org/officeDocument/2006/relationships/image" Target="../media/image4820.png"/><Relationship Id="rId707" Type="http://schemas.openxmlformats.org/officeDocument/2006/relationships/image" Target="../media/image4827.png"/><Relationship Id="rId43" Type="http://schemas.openxmlformats.org/officeDocument/2006/relationships/image" Target="../media/image4500.png"/><Relationship Id="rId139" Type="http://schemas.openxmlformats.org/officeDocument/2006/relationships/image" Target="../media/image4547.png"/><Relationship Id="rId346" Type="http://schemas.openxmlformats.org/officeDocument/2006/relationships/customXml" Target="../ink/ink4938.xml"/><Relationship Id="rId553" Type="http://schemas.openxmlformats.org/officeDocument/2006/relationships/customXml" Target="../ink/ink5042.xml"/><Relationship Id="rId760" Type="http://schemas.openxmlformats.org/officeDocument/2006/relationships/customXml" Target="../ink/ink5147.xml"/><Relationship Id="rId192" Type="http://schemas.openxmlformats.org/officeDocument/2006/relationships/customXml" Target="../ink/ink4861.xml"/><Relationship Id="rId206" Type="http://schemas.openxmlformats.org/officeDocument/2006/relationships/customXml" Target="../ink/ink4868.xml"/><Relationship Id="rId413" Type="http://schemas.openxmlformats.org/officeDocument/2006/relationships/customXml" Target="../ink/ink4972.xml"/><Relationship Id="rId497" Type="http://schemas.openxmlformats.org/officeDocument/2006/relationships/customXml" Target="../ink/ink5014.xml"/><Relationship Id="rId620" Type="http://schemas.openxmlformats.org/officeDocument/2006/relationships/customXml" Target="../ink/ink5076.xml"/><Relationship Id="rId718" Type="http://schemas.openxmlformats.org/officeDocument/2006/relationships/customXml" Target="../ink/ink5126.xml"/><Relationship Id="rId357" Type="http://schemas.openxmlformats.org/officeDocument/2006/relationships/image" Target="../media/image4654.png"/><Relationship Id="rId54" Type="http://schemas.openxmlformats.org/officeDocument/2006/relationships/customXml" Target="../ink/ink4792.xml"/><Relationship Id="rId217" Type="http://schemas.openxmlformats.org/officeDocument/2006/relationships/image" Target="../media/image4585.png"/><Relationship Id="rId564" Type="http://schemas.openxmlformats.org/officeDocument/2006/relationships/image" Target="../media/image4757.png"/><Relationship Id="rId771" Type="http://schemas.openxmlformats.org/officeDocument/2006/relationships/image" Target="../media/image4859.png"/><Relationship Id="rId424" Type="http://schemas.openxmlformats.org/officeDocument/2006/relationships/image" Target="../media/image4687.png"/><Relationship Id="rId631" Type="http://schemas.openxmlformats.org/officeDocument/2006/relationships/image" Target="../media/image4790.png"/><Relationship Id="rId729" Type="http://schemas.openxmlformats.org/officeDocument/2006/relationships/image" Target="../media/image4838.png"/><Relationship Id="rId270" Type="http://schemas.openxmlformats.org/officeDocument/2006/relationships/customXml" Target="../ink/ink4900.xml"/><Relationship Id="rId65" Type="http://schemas.openxmlformats.org/officeDocument/2006/relationships/image" Target="../media/image4511.png"/><Relationship Id="rId130" Type="http://schemas.openxmlformats.org/officeDocument/2006/relationships/customXml" Target="../ink/ink4830.xml"/><Relationship Id="rId368" Type="http://schemas.openxmlformats.org/officeDocument/2006/relationships/customXml" Target="../ink/ink4949.xml"/><Relationship Id="rId575" Type="http://schemas.openxmlformats.org/officeDocument/2006/relationships/image" Target="../media/image4762.png"/><Relationship Id="rId782" Type="http://schemas.openxmlformats.org/officeDocument/2006/relationships/customXml" Target="../ink/ink5158.xml"/><Relationship Id="rId228" Type="http://schemas.openxmlformats.org/officeDocument/2006/relationships/customXml" Target="../ink/ink4879.xml"/><Relationship Id="rId435" Type="http://schemas.openxmlformats.org/officeDocument/2006/relationships/customXml" Target="../ink/ink4983.xml"/><Relationship Id="rId642" Type="http://schemas.openxmlformats.org/officeDocument/2006/relationships/customXml" Target="../ink/ink5087.xml"/><Relationship Id="rId281" Type="http://schemas.openxmlformats.org/officeDocument/2006/relationships/image" Target="../media/image4616.png"/><Relationship Id="rId502" Type="http://schemas.openxmlformats.org/officeDocument/2006/relationships/image" Target="../media/image4726.png"/><Relationship Id="rId76" Type="http://schemas.openxmlformats.org/officeDocument/2006/relationships/customXml" Target="../ink/ink4803.xml"/><Relationship Id="rId141" Type="http://schemas.openxmlformats.org/officeDocument/2006/relationships/image" Target="../media/image4548.png"/><Relationship Id="rId379" Type="http://schemas.openxmlformats.org/officeDocument/2006/relationships/image" Target="../media/image4665.png"/><Relationship Id="rId586" Type="http://schemas.openxmlformats.org/officeDocument/2006/relationships/customXml" Target="../ink/ink5059.xml"/><Relationship Id="rId7" Type="http://schemas.openxmlformats.org/officeDocument/2006/relationships/image" Target="../media/image4483.png"/><Relationship Id="rId239" Type="http://schemas.openxmlformats.org/officeDocument/2006/relationships/image" Target="../media/image4596.png"/><Relationship Id="rId446" Type="http://schemas.openxmlformats.org/officeDocument/2006/relationships/image" Target="../media/image4698.png"/><Relationship Id="rId653" Type="http://schemas.openxmlformats.org/officeDocument/2006/relationships/image" Target="../media/image4801.png"/><Relationship Id="rId292" Type="http://schemas.openxmlformats.org/officeDocument/2006/relationships/customXml" Target="../ink/ink4911.xml"/><Relationship Id="rId306" Type="http://schemas.openxmlformats.org/officeDocument/2006/relationships/customXml" Target="../ink/ink4918.xml"/><Relationship Id="rId87" Type="http://schemas.openxmlformats.org/officeDocument/2006/relationships/image" Target="../media/image4521.png"/><Relationship Id="rId513" Type="http://schemas.openxmlformats.org/officeDocument/2006/relationships/customXml" Target="../ink/ink5022.xml"/><Relationship Id="rId597" Type="http://schemas.openxmlformats.org/officeDocument/2006/relationships/image" Target="../media/image4773.png"/><Relationship Id="rId720" Type="http://schemas.openxmlformats.org/officeDocument/2006/relationships/customXml" Target="../ink/ink5127.xml"/><Relationship Id="rId152" Type="http://schemas.openxmlformats.org/officeDocument/2006/relationships/customXml" Target="../ink/ink4841.xml"/><Relationship Id="rId457" Type="http://schemas.openxmlformats.org/officeDocument/2006/relationships/customXml" Target="../ink/ink4994.xml"/><Relationship Id="rId664" Type="http://schemas.openxmlformats.org/officeDocument/2006/relationships/customXml" Target="../ink/ink5098.xml"/><Relationship Id="rId14" Type="http://schemas.openxmlformats.org/officeDocument/2006/relationships/customXml" Target="../ink/ink4772.xml"/><Relationship Id="rId317" Type="http://schemas.openxmlformats.org/officeDocument/2006/relationships/image" Target="../media/image4634.png"/><Relationship Id="rId524" Type="http://schemas.openxmlformats.org/officeDocument/2006/relationships/image" Target="../media/image4737.png"/><Relationship Id="rId731" Type="http://schemas.openxmlformats.org/officeDocument/2006/relationships/image" Target="../media/image4839.png"/><Relationship Id="rId98" Type="http://schemas.openxmlformats.org/officeDocument/2006/relationships/customXml" Target="../ink/ink4814.xml"/><Relationship Id="rId163" Type="http://schemas.openxmlformats.org/officeDocument/2006/relationships/image" Target="../media/image4558.png"/><Relationship Id="rId370" Type="http://schemas.openxmlformats.org/officeDocument/2006/relationships/customXml" Target="../ink/ink4950.xml"/><Relationship Id="rId230" Type="http://schemas.openxmlformats.org/officeDocument/2006/relationships/customXml" Target="../ink/ink4880.xml"/><Relationship Id="rId468" Type="http://schemas.openxmlformats.org/officeDocument/2006/relationships/image" Target="../media/image4709.png"/><Relationship Id="rId675" Type="http://schemas.openxmlformats.org/officeDocument/2006/relationships/image" Target="../media/image4811.png"/><Relationship Id="rId25" Type="http://schemas.openxmlformats.org/officeDocument/2006/relationships/image" Target="../media/image4491.png"/><Relationship Id="rId328" Type="http://schemas.openxmlformats.org/officeDocument/2006/relationships/customXml" Target="../ink/ink4929.xml"/><Relationship Id="rId535" Type="http://schemas.openxmlformats.org/officeDocument/2006/relationships/customXml" Target="../ink/ink5033.xml"/><Relationship Id="rId742" Type="http://schemas.openxmlformats.org/officeDocument/2006/relationships/customXml" Target="../ink/ink5138.xml"/><Relationship Id="rId174" Type="http://schemas.openxmlformats.org/officeDocument/2006/relationships/customXml" Target="../ink/ink4852.xml"/><Relationship Id="rId381" Type="http://schemas.openxmlformats.org/officeDocument/2006/relationships/image" Target="../media/image4666.png"/><Relationship Id="rId602" Type="http://schemas.openxmlformats.org/officeDocument/2006/relationships/customXml" Target="../ink/ink5067.xml"/><Relationship Id="rId241" Type="http://schemas.openxmlformats.org/officeDocument/2006/relationships/image" Target="../media/image4597.png"/><Relationship Id="rId479" Type="http://schemas.openxmlformats.org/officeDocument/2006/relationships/customXml" Target="../ink/ink5005.xml"/><Relationship Id="rId686" Type="http://schemas.openxmlformats.org/officeDocument/2006/relationships/customXml" Target="../ink/ink5110.xml"/><Relationship Id="rId36" Type="http://schemas.openxmlformats.org/officeDocument/2006/relationships/customXml" Target="../ink/ink4783.xml"/><Relationship Id="rId339" Type="http://schemas.openxmlformats.org/officeDocument/2006/relationships/image" Target="../media/image4645.png"/><Relationship Id="rId546" Type="http://schemas.openxmlformats.org/officeDocument/2006/relationships/image" Target="../media/image4748.png"/><Relationship Id="rId753" Type="http://schemas.openxmlformats.org/officeDocument/2006/relationships/image" Target="../media/image4850.png"/><Relationship Id="rId101" Type="http://schemas.openxmlformats.org/officeDocument/2006/relationships/image" Target="../media/image4528.png"/><Relationship Id="rId185" Type="http://schemas.openxmlformats.org/officeDocument/2006/relationships/image" Target="../media/image4569.png"/><Relationship Id="rId406" Type="http://schemas.openxmlformats.org/officeDocument/2006/relationships/image" Target="../media/image4678.png"/><Relationship Id="rId392" Type="http://schemas.openxmlformats.org/officeDocument/2006/relationships/customXml" Target="../ink/ink4961.xml"/><Relationship Id="rId613" Type="http://schemas.openxmlformats.org/officeDocument/2006/relationships/image" Target="../media/image4781.png"/><Relationship Id="rId697" Type="http://schemas.openxmlformats.org/officeDocument/2006/relationships/image" Target="../media/image4822.png"/><Relationship Id="rId252" Type="http://schemas.openxmlformats.org/officeDocument/2006/relationships/customXml" Target="../ink/ink4891.xml"/><Relationship Id="rId47" Type="http://schemas.openxmlformats.org/officeDocument/2006/relationships/image" Target="../media/image4502.png"/><Relationship Id="rId112" Type="http://schemas.openxmlformats.org/officeDocument/2006/relationships/customXml" Target="../ink/ink4821.xml"/><Relationship Id="rId557" Type="http://schemas.openxmlformats.org/officeDocument/2006/relationships/customXml" Target="../ink/ink5044.xml"/><Relationship Id="rId764" Type="http://schemas.openxmlformats.org/officeDocument/2006/relationships/customXml" Target="../ink/ink5149.xml"/><Relationship Id="rId196" Type="http://schemas.openxmlformats.org/officeDocument/2006/relationships/customXml" Target="../ink/ink4863.xml"/><Relationship Id="rId417" Type="http://schemas.openxmlformats.org/officeDocument/2006/relationships/customXml" Target="../ink/ink4974.xml"/><Relationship Id="rId624" Type="http://schemas.openxmlformats.org/officeDocument/2006/relationships/customXml" Target="../ink/ink5078.xml"/><Relationship Id="rId263" Type="http://schemas.openxmlformats.org/officeDocument/2006/relationships/image" Target="../media/image4608.png"/><Relationship Id="rId470" Type="http://schemas.openxmlformats.org/officeDocument/2006/relationships/image" Target="../media/image4710.png"/><Relationship Id="rId58" Type="http://schemas.openxmlformats.org/officeDocument/2006/relationships/customXml" Target="../ink/ink4794.xml"/><Relationship Id="rId123" Type="http://schemas.openxmlformats.org/officeDocument/2006/relationships/image" Target="../media/image4539.png"/><Relationship Id="rId330" Type="http://schemas.openxmlformats.org/officeDocument/2006/relationships/customXml" Target="../ink/ink4930.xml"/><Relationship Id="rId568" Type="http://schemas.openxmlformats.org/officeDocument/2006/relationships/image" Target="../media/image4759.png"/><Relationship Id="rId775" Type="http://schemas.openxmlformats.org/officeDocument/2006/relationships/image" Target="../media/image4861.png"/><Relationship Id="rId428" Type="http://schemas.openxmlformats.org/officeDocument/2006/relationships/image" Target="../media/image4689.png"/><Relationship Id="rId635" Type="http://schemas.openxmlformats.org/officeDocument/2006/relationships/image" Target="../media/image4792.png"/><Relationship Id="rId274" Type="http://schemas.openxmlformats.org/officeDocument/2006/relationships/customXml" Target="../ink/ink4902.xml"/><Relationship Id="rId481" Type="http://schemas.openxmlformats.org/officeDocument/2006/relationships/customXml" Target="../ink/ink5006.xml"/><Relationship Id="rId702" Type="http://schemas.openxmlformats.org/officeDocument/2006/relationships/customXml" Target="../ink/ink5118.xml"/><Relationship Id="rId69" Type="http://schemas.openxmlformats.org/officeDocument/2006/relationships/image" Target="../media/image4513.png"/><Relationship Id="rId134" Type="http://schemas.openxmlformats.org/officeDocument/2006/relationships/customXml" Target="../ink/ink4832.xml"/><Relationship Id="rId579" Type="http://schemas.openxmlformats.org/officeDocument/2006/relationships/image" Target="../media/image4764.png"/><Relationship Id="rId786" Type="http://schemas.openxmlformats.org/officeDocument/2006/relationships/customXml" Target="../ink/ink5160.xml"/><Relationship Id="rId341" Type="http://schemas.openxmlformats.org/officeDocument/2006/relationships/image" Target="../media/image4646.png"/><Relationship Id="rId439" Type="http://schemas.openxmlformats.org/officeDocument/2006/relationships/customXml" Target="../ink/ink4985.xml"/><Relationship Id="rId646" Type="http://schemas.openxmlformats.org/officeDocument/2006/relationships/customXml" Target="../ink/ink5089.xml"/><Relationship Id="rId201" Type="http://schemas.openxmlformats.org/officeDocument/2006/relationships/image" Target="../media/image4577.png"/><Relationship Id="rId285" Type="http://schemas.openxmlformats.org/officeDocument/2006/relationships/image" Target="../media/image4618.png"/><Relationship Id="rId506" Type="http://schemas.openxmlformats.org/officeDocument/2006/relationships/image" Target="../media/image4728.png"/><Relationship Id="rId492" Type="http://schemas.openxmlformats.org/officeDocument/2006/relationships/image" Target="../media/image4721.png"/><Relationship Id="rId713" Type="http://schemas.openxmlformats.org/officeDocument/2006/relationships/image" Target="../media/image4830.png"/><Relationship Id="rId145" Type="http://schemas.openxmlformats.org/officeDocument/2006/relationships/image" Target="../media/image4550.png"/><Relationship Id="rId352" Type="http://schemas.openxmlformats.org/officeDocument/2006/relationships/customXml" Target="../ink/ink4941.xml"/><Relationship Id="rId212" Type="http://schemas.openxmlformats.org/officeDocument/2006/relationships/customXml" Target="../ink/ink4871.xml"/><Relationship Id="rId657" Type="http://schemas.openxmlformats.org/officeDocument/2006/relationships/image" Target="../media/image4803.png"/><Relationship Id="rId296" Type="http://schemas.openxmlformats.org/officeDocument/2006/relationships/customXml" Target="../ink/ink4913.xml"/><Relationship Id="rId517" Type="http://schemas.openxmlformats.org/officeDocument/2006/relationships/customXml" Target="../ink/ink5024.xml"/><Relationship Id="rId724" Type="http://schemas.openxmlformats.org/officeDocument/2006/relationships/customXml" Target="../ink/ink5129.xml"/><Relationship Id="rId60" Type="http://schemas.openxmlformats.org/officeDocument/2006/relationships/customXml" Target="../ink/ink4795.xml"/><Relationship Id="rId156" Type="http://schemas.openxmlformats.org/officeDocument/2006/relationships/customXml" Target="../ink/ink4843.xml"/><Relationship Id="rId363" Type="http://schemas.openxmlformats.org/officeDocument/2006/relationships/image" Target="../media/image4657.png"/><Relationship Id="rId570" Type="http://schemas.openxmlformats.org/officeDocument/2006/relationships/customXml" Target="../ink/ink5051.xml"/><Relationship Id="rId223" Type="http://schemas.openxmlformats.org/officeDocument/2006/relationships/image" Target="../media/image4588.png"/><Relationship Id="rId430" Type="http://schemas.openxmlformats.org/officeDocument/2006/relationships/image" Target="../media/image4690.png"/><Relationship Id="rId668" Type="http://schemas.openxmlformats.org/officeDocument/2006/relationships/customXml" Target="../ink/ink5100.xml"/><Relationship Id="rId18" Type="http://schemas.openxmlformats.org/officeDocument/2006/relationships/customXml" Target="../ink/ink4774.xml"/><Relationship Id="rId528" Type="http://schemas.openxmlformats.org/officeDocument/2006/relationships/image" Target="../media/image4739.png"/><Relationship Id="rId735" Type="http://schemas.openxmlformats.org/officeDocument/2006/relationships/image" Target="../media/image4841.png"/><Relationship Id="rId167" Type="http://schemas.openxmlformats.org/officeDocument/2006/relationships/image" Target="../media/image4560.png"/><Relationship Id="rId374" Type="http://schemas.openxmlformats.org/officeDocument/2006/relationships/customXml" Target="../ink/ink4952.xml"/><Relationship Id="rId581" Type="http://schemas.openxmlformats.org/officeDocument/2006/relationships/image" Target="../media/image4765.png"/><Relationship Id="rId71" Type="http://schemas.openxmlformats.org/officeDocument/2006/relationships/image" Target="../media/image4514.png"/><Relationship Id="rId234" Type="http://schemas.openxmlformats.org/officeDocument/2006/relationships/customXml" Target="../ink/ink4882.xml"/><Relationship Id="rId679" Type="http://schemas.openxmlformats.org/officeDocument/2006/relationships/image" Target="../media/image4813.png"/><Relationship Id="rId2" Type="http://schemas.openxmlformats.org/officeDocument/2006/relationships/notesSlide" Target="../notesSlides/notesSlide18.xml"/><Relationship Id="rId29" Type="http://schemas.openxmlformats.org/officeDocument/2006/relationships/image" Target="../media/image4493.png"/><Relationship Id="rId441" Type="http://schemas.openxmlformats.org/officeDocument/2006/relationships/customXml" Target="../ink/ink4986.xml"/><Relationship Id="rId539" Type="http://schemas.openxmlformats.org/officeDocument/2006/relationships/customXml" Target="../ink/ink5035.xml"/><Relationship Id="rId746" Type="http://schemas.openxmlformats.org/officeDocument/2006/relationships/customXml" Target="../ink/ink5140.xml"/><Relationship Id="rId178" Type="http://schemas.openxmlformats.org/officeDocument/2006/relationships/customXml" Target="../ink/ink4854.xml"/><Relationship Id="rId301" Type="http://schemas.openxmlformats.org/officeDocument/2006/relationships/image" Target="../media/image4626.png"/><Relationship Id="rId82" Type="http://schemas.openxmlformats.org/officeDocument/2006/relationships/customXml" Target="../ink/ink4806.xml"/><Relationship Id="rId385" Type="http://schemas.openxmlformats.org/officeDocument/2006/relationships/image" Target="../media/image4668.png"/><Relationship Id="rId592" Type="http://schemas.openxmlformats.org/officeDocument/2006/relationships/customXml" Target="../ink/ink5062.xml"/><Relationship Id="rId606" Type="http://schemas.openxmlformats.org/officeDocument/2006/relationships/customXml" Target="../ink/ink5069.xml"/><Relationship Id="rId245" Type="http://schemas.openxmlformats.org/officeDocument/2006/relationships/image" Target="../media/image4599.png"/><Relationship Id="rId452" Type="http://schemas.openxmlformats.org/officeDocument/2006/relationships/image" Target="../media/image4701.png"/><Relationship Id="rId105" Type="http://schemas.openxmlformats.org/officeDocument/2006/relationships/image" Target="../media/image4530.png"/><Relationship Id="rId312" Type="http://schemas.openxmlformats.org/officeDocument/2006/relationships/customXml" Target="../ink/ink4921.xml"/><Relationship Id="rId757" Type="http://schemas.openxmlformats.org/officeDocument/2006/relationships/image" Target="../media/image4852.png"/><Relationship Id="rId93" Type="http://schemas.openxmlformats.org/officeDocument/2006/relationships/image" Target="../media/image4524.png"/><Relationship Id="rId189" Type="http://schemas.openxmlformats.org/officeDocument/2006/relationships/image" Target="../media/image4571.png"/><Relationship Id="rId396" Type="http://schemas.openxmlformats.org/officeDocument/2006/relationships/customXml" Target="../ink/ink4963.xml"/><Relationship Id="rId617" Type="http://schemas.openxmlformats.org/officeDocument/2006/relationships/image" Target="../media/image4783.png"/><Relationship Id="rId256" Type="http://schemas.openxmlformats.org/officeDocument/2006/relationships/customXml" Target="../ink/ink4893.xml"/><Relationship Id="rId463" Type="http://schemas.openxmlformats.org/officeDocument/2006/relationships/customXml" Target="../ink/ink4997.xml"/><Relationship Id="rId670" Type="http://schemas.openxmlformats.org/officeDocument/2006/relationships/customXml" Target="../ink/ink5102.xml"/><Relationship Id="rId116" Type="http://schemas.openxmlformats.org/officeDocument/2006/relationships/customXml" Target="../ink/ink4823.xml"/><Relationship Id="rId323" Type="http://schemas.openxmlformats.org/officeDocument/2006/relationships/image" Target="../media/image4637.png"/><Relationship Id="rId530" Type="http://schemas.openxmlformats.org/officeDocument/2006/relationships/image" Target="../media/image4740.png"/><Relationship Id="rId768" Type="http://schemas.openxmlformats.org/officeDocument/2006/relationships/customXml" Target="../ink/ink5151.xml"/><Relationship Id="rId20" Type="http://schemas.openxmlformats.org/officeDocument/2006/relationships/customXml" Target="../ink/ink4775.xml"/><Relationship Id="rId628" Type="http://schemas.openxmlformats.org/officeDocument/2006/relationships/customXml" Target="../ink/ink5080.xml"/><Relationship Id="rId267" Type="http://schemas.openxmlformats.org/officeDocument/2006/relationships/image" Target="../media/image4610.png"/><Relationship Id="rId474" Type="http://schemas.openxmlformats.org/officeDocument/2006/relationships/image" Target="../media/image4712.png"/><Relationship Id="rId127" Type="http://schemas.openxmlformats.org/officeDocument/2006/relationships/image" Target="../media/image4541.png"/><Relationship Id="rId681" Type="http://schemas.openxmlformats.org/officeDocument/2006/relationships/image" Target="../media/image4814.png"/><Relationship Id="rId779" Type="http://schemas.openxmlformats.org/officeDocument/2006/relationships/image" Target="../media/image4863.png"/><Relationship Id="rId31" Type="http://schemas.openxmlformats.org/officeDocument/2006/relationships/image" Target="../media/image4494.png"/><Relationship Id="rId334" Type="http://schemas.openxmlformats.org/officeDocument/2006/relationships/customXml" Target="../ink/ink4932.xml"/><Relationship Id="rId541" Type="http://schemas.openxmlformats.org/officeDocument/2006/relationships/customXml" Target="../ink/ink5036.xml"/><Relationship Id="rId639" Type="http://schemas.openxmlformats.org/officeDocument/2006/relationships/image" Target="../media/image4794.png"/><Relationship Id="rId180" Type="http://schemas.openxmlformats.org/officeDocument/2006/relationships/customXml" Target="../ink/ink4855.xml"/><Relationship Id="rId278" Type="http://schemas.openxmlformats.org/officeDocument/2006/relationships/customXml" Target="../ink/ink4904.xml"/><Relationship Id="rId401" Type="http://schemas.openxmlformats.org/officeDocument/2006/relationships/image" Target="../media/image4676.png"/><Relationship Id="rId485" Type="http://schemas.openxmlformats.org/officeDocument/2006/relationships/customXml" Target="../ink/ink5008.xml"/><Relationship Id="rId692" Type="http://schemas.openxmlformats.org/officeDocument/2006/relationships/customXml" Target="../ink/ink5113.xml"/><Relationship Id="rId706" Type="http://schemas.openxmlformats.org/officeDocument/2006/relationships/customXml" Target="../ink/ink5120.xml"/><Relationship Id="rId42" Type="http://schemas.openxmlformats.org/officeDocument/2006/relationships/customXml" Target="../ink/ink4786.xml"/><Relationship Id="rId138" Type="http://schemas.openxmlformats.org/officeDocument/2006/relationships/customXml" Target="../ink/ink4834.xml"/><Relationship Id="rId345" Type="http://schemas.openxmlformats.org/officeDocument/2006/relationships/image" Target="../media/image4648.png"/><Relationship Id="rId552" Type="http://schemas.openxmlformats.org/officeDocument/2006/relationships/image" Target="../media/image4751.png"/><Relationship Id="rId191" Type="http://schemas.openxmlformats.org/officeDocument/2006/relationships/image" Target="../media/image4572.png"/><Relationship Id="rId205" Type="http://schemas.openxmlformats.org/officeDocument/2006/relationships/image" Target="../media/image4579.png"/><Relationship Id="rId412" Type="http://schemas.openxmlformats.org/officeDocument/2006/relationships/image" Target="../media/image4681.png"/><Relationship Id="rId289" Type="http://schemas.openxmlformats.org/officeDocument/2006/relationships/image" Target="../media/image4620.png"/><Relationship Id="rId496" Type="http://schemas.openxmlformats.org/officeDocument/2006/relationships/image" Target="../media/image4723.png"/><Relationship Id="rId717" Type="http://schemas.openxmlformats.org/officeDocument/2006/relationships/image" Target="../media/image4832.png"/><Relationship Id="rId53" Type="http://schemas.openxmlformats.org/officeDocument/2006/relationships/image" Target="../media/image4505.png"/><Relationship Id="rId149" Type="http://schemas.openxmlformats.org/officeDocument/2006/relationships/image" Target="../media/image4552.png"/><Relationship Id="rId356" Type="http://schemas.openxmlformats.org/officeDocument/2006/relationships/customXml" Target="../ink/ink4943.xml"/><Relationship Id="rId563" Type="http://schemas.openxmlformats.org/officeDocument/2006/relationships/customXml" Target="../ink/ink5047.xml"/><Relationship Id="rId770" Type="http://schemas.openxmlformats.org/officeDocument/2006/relationships/customXml" Target="../ink/ink5152.xml"/><Relationship Id="rId216" Type="http://schemas.openxmlformats.org/officeDocument/2006/relationships/customXml" Target="../ink/ink4873.xml"/><Relationship Id="rId423" Type="http://schemas.openxmlformats.org/officeDocument/2006/relationships/customXml" Target="../ink/ink4977.xml"/><Relationship Id="rId258" Type="http://schemas.openxmlformats.org/officeDocument/2006/relationships/customXml" Target="../ink/ink4894.xml"/><Relationship Id="rId465" Type="http://schemas.openxmlformats.org/officeDocument/2006/relationships/customXml" Target="../ink/ink4998.xml"/><Relationship Id="rId630" Type="http://schemas.openxmlformats.org/officeDocument/2006/relationships/customXml" Target="../ink/ink5081.xml"/><Relationship Id="rId672" Type="http://schemas.openxmlformats.org/officeDocument/2006/relationships/customXml" Target="../ink/ink5103.xml"/><Relationship Id="rId728" Type="http://schemas.openxmlformats.org/officeDocument/2006/relationships/customXml" Target="../ink/ink5131.xml"/><Relationship Id="rId22" Type="http://schemas.openxmlformats.org/officeDocument/2006/relationships/customXml" Target="../ink/ink4776.xml"/><Relationship Id="rId64" Type="http://schemas.openxmlformats.org/officeDocument/2006/relationships/customXml" Target="../ink/ink4797.xml"/><Relationship Id="rId118" Type="http://schemas.openxmlformats.org/officeDocument/2006/relationships/customXml" Target="../ink/ink4824.xml"/><Relationship Id="rId325" Type="http://schemas.openxmlformats.org/officeDocument/2006/relationships/image" Target="../media/image4638.png"/><Relationship Id="rId367" Type="http://schemas.openxmlformats.org/officeDocument/2006/relationships/image" Target="../media/image4659.png"/><Relationship Id="rId532" Type="http://schemas.openxmlformats.org/officeDocument/2006/relationships/image" Target="../media/image4741.png"/><Relationship Id="rId574" Type="http://schemas.openxmlformats.org/officeDocument/2006/relationships/customXml" Target="../ink/ink5053.xml"/><Relationship Id="rId171" Type="http://schemas.openxmlformats.org/officeDocument/2006/relationships/image" Target="../media/image4562.png"/><Relationship Id="rId227" Type="http://schemas.openxmlformats.org/officeDocument/2006/relationships/image" Target="../media/image4590.png"/><Relationship Id="rId781" Type="http://schemas.openxmlformats.org/officeDocument/2006/relationships/image" Target="../media/image4864.png"/><Relationship Id="rId269" Type="http://schemas.openxmlformats.org/officeDocument/2006/relationships/image" Target="../media/image4611.png"/><Relationship Id="rId434" Type="http://schemas.openxmlformats.org/officeDocument/2006/relationships/image" Target="../media/image4692.png"/><Relationship Id="rId476" Type="http://schemas.openxmlformats.org/officeDocument/2006/relationships/image" Target="../media/image4713.png"/><Relationship Id="rId641" Type="http://schemas.openxmlformats.org/officeDocument/2006/relationships/image" Target="../media/image4795.png"/><Relationship Id="rId683" Type="http://schemas.openxmlformats.org/officeDocument/2006/relationships/image" Target="../media/image4815.png"/><Relationship Id="rId739" Type="http://schemas.openxmlformats.org/officeDocument/2006/relationships/image" Target="../media/image4843.png"/><Relationship Id="rId33" Type="http://schemas.openxmlformats.org/officeDocument/2006/relationships/image" Target="../media/image4495.png"/><Relationship Id="rId129" Type="http://schemas.openxmlformats.org/officeDocument/2006/relationships/image" Target="../media/image4542.png"/><Relationship Id="rId280" Type="http://schemas.openxmlformats.org/officeDocument/2006/relationships/customXml" Target="../ink/ink4905.xml"/><Relationship Id="rId336" Type="http://schemas.openxmlformats.org/officeDocument/2006/relationships/customXml" Target="../ink/ink4933.xml"/><Relationship Id="rId501" Type="http://schemas.openxmlformats.org/officeDocument/2006/relationships/customXml" Target="../ink/ink5016.xml"/><Relationship Id="rId543" Type="http://schemas.openxmlformats.org/officeDocument/2006/relationships/customXml" Target="../ink/ink5037.xml"/><Relationship Id="rId75" Type="http://schemas.openxmlformats.org/officeDocument/2006/relationships/image" Target="../media/image4516.png"/><Relationship Id="rId140" Type="http://schemas.openxmlformats.org/officeDocument/2006/relationships/customXml" Target="../ink/ink4835.xml"/><Relationship Id="rId182" Type="http://schemas.openxmlformats.org/officeDocument/2006/relationships/customXml" Target="../ink/ink4856.xml"/><Relationship Id="rId378" Type="http://schemas.openxmlformats.org/officeDocument/2006/relationships/customXml" Target="../ink/ink4954.xml"/><Relationship Id="rId403" Type="http://schemas.openxmlformats.org/officeDocument/2006/relationships/image" Target="../media/image4677.png"/><Relationship Id="rId585" Type="http://schemas.openxmlformats.org/officeDocument/2006/relationships/image" Target="../media/image4767.png"/><Relationship Id="rId750" Type="http://schemas.openxmlformats.org/officeDocument/2006/relationships/customXml" Target="../ink/ink5142.xml"/><Relationship Id="rId6" Type="http://schemas.openxmlformats.org/officeDocument/2006/relationships/customXml" Target="../ink/ink4768.xml"/><Relationship Id="rId238" Type="http://schemas.openxmlformats.org/officeDocument/2006/relationships/customXml" Target="../ink/ink4884.xml"/><Relationship Id="rId445" Type="http://schemas.openxmlformats.org/officeDocument/2006/relationships/customXml" Target="../ink/ink4988.xml"/><Relationship Id="rId487" Type="http://schemas.openxmlformats.org/officeDocument/2006/relationships/customXml" Target="../ink/ink5009.xml"/><Relationship Id="rId610" Type="http://schemas.openxmlformats.org/officeDocument/2006/relationships/customXml" Target="../ink/ink5071.xml"/><Relationship Id="rId652" Type="http://schemas.openxmlformats.org/officeDocument/2006/relationships/customXml" Target="../ink/ink5092.xml"/><Relationship Id="rId694" Type="http://schemas.openxmlformats.org/officeDocument/2006/relationships/customXml" Target="../ink/ink5114.xml"/><Relationship Id="rId708" Type="http://schemas.openxmlformats.org/officeDocument/2006/relationships/customXml" Target="../ink/ink5121.xml"/><Relationship Id="rId291" Type="http://schemas.openxmlformats.org/officeDocument/2006/relationships/image" Target="../media/image4621.png"/><Relationship Id="rId305" Type="http://schemas.openxmlformats.org/officeDocument/2006/relationships/image" Target="../media/image4628.png"/><Relationship Id="rId347" Type="http://schemas.openxmlformats.org/officeDocument/2006/relationships/image" Target="../media/image4649.png"/><Relationship Id="rId512" Type="http://schemas.openxmlformats.org/officeDocument/2006/relationships/image" Target="../media/image4731.png"/><Relationship Id="rId44" Type="http://schemas.openxmlformats.org/officeDocument/2006/relationships/customXml" Target="../ink/ink4787.xml"/><Relationship Id="rId86" Type="http://schemas.openxmlformats.org/officeDocument/2006/relationships/customXml" Target="../ink/ink4808.xml"/><Relationship Id="rId151" Type="http://schemas.openxmlformats.org/officeDocument/2006/relationships/image" Target="../media/image4553.png"/><Relationship Id="rId389" Type="http://schemas.openxmlformats.org/officeDocument/2006/relationships/image" Target="../media/image4670.png"/><Relationship Id="rId554" Type="http://schemas.openxmlformats.org/officeDocument/2006/relationships/image" Target="../media/image4752.png"/><Relationship Id="rId596" Type="http://schemas.openxmlformats.org/officeDocument/2006/relationships/customXml" Target="../ink/ink5064.xml"/><Relationship Id="rId761" Type="http://schemas.openxmlformats.org/officeDocument/2006/relationships/image" Target="../media/image4854.png"/><Relationship Id="rId193" Type="http://schemas.openxmlformats.org/officeDocument/2006/relationships/image" Target="../media/image4573.png"/><Relationship Id="rId207" Type="http://schemas.openxmlformats.org/officeDocument/2006/relationships/image" Target="../media/image4580.png"/><Relationship Id="rId249" Type="http://schemas.openxmlformats.org/officeDocument/2006/relationships/image" Target="../media/image4601.png"/><Relationship Id="rId414" Type="http://schemas.openxmlformats.org/officeDocument/2006/relationships/image" Target="../media/image4682.png"/><Relationship Id="rId456" Type="http://schemas.openxmlformats.org/officeDocument/2006/relationships/image" Target="../media/image4703.png"/><Relationship Id="rId498" Type="http://schemas.openxmlformats.org/officeDocument/2006/relationships/image" Target="../media/image4724.png"/><Relationship Id="rId621" Type="http://schemas.openxmlformats.org/officeDocument/2006/relationships/image" Target="../media/image4785.png"/><Relationship Id="rId663" Type="http://schemas.openxmlformats.org/officeDocument/2006/relationships/image" Target="../media/image4806.png"/><Relationship Id="rId13" Type="http://schemas.openxmlformats.org/officeDocument/2006/relationships/image" Target="../media/image4486.png"/><Relationship Id="rId109" Type="http://schemas.openxmlformats.org/officeDocument/2006/relationships/image" Target="../media/image4532.png"/><Relationship Id="rId260" Type="http://schemas.openxmlformats.org/officeDocument/2006/relationships/customXml" Target="../ink/ink4895.xml"/><Relationship Id="rId316" Type="http://schemas.openxmlformats.org/officeDocument/2006/relationships/customXml" Target="../ink/ink4923.xml"/><Relationship Id="rId523" Type="http://schemas.openxmlformats.org/officeDocument/2006/relationships/customXml" Target="../ink/ink5027.xml"/><Relationship Id="rId719" Type="http://schemas.openxmlformats.org/officeDocument/2006/relationships/image" Target="../media/image4833.png"/><Relationship Id="rId55" Type="http://schemas.openxmlformats.org/officeDocument/2006/relationships/image" Target="../media/image4506.png"/><Relationship Id="rId97" Type="http://schemas.openxmlformats.org/officeDocument/2006/relationships/image" Target="../media/image4526.png"/><Relationship Id="rId120" Type="http://schemas.openxmlformats.org/officeDocument/2006/relationships/customXml" Target="../ink/ink4825.xml"/><Relationship Id="rId358" Type="http://schemas.openxmlformats.org/officeDocument/2006/relationships/customXml" Target="../ink/ink4944.xml"/><Relationship Id="rId565" Type="http://schemas.openxmlformats.org/officeDocument/2006/relationships/customXml" Target="../ink/ink5048.xml"/><Relationship Id="rId730" Type="http://schemas.openxmlformats.org/officeDocument/2006/relationships/customXml" Target="../ink/ink5132.xml"/><Relationship Id="rId772" Type="http://schemas.openxmlformats.org/officeDocument/2006/relationships/customXml" Target="../ink/ink5153.xml"/><Relationship Id="rId162" Type="http://schemas.openxmlformats.org/officeDocument/2006/relationships/customXml" Target="../ink/ink4846.xml"/><Relationship Id="rId218" Type="http://schemas.openxmlformats.org/officeDocument/2006/relationships/customXml" Target="../ink/ink4874.xml"/><Relationship Id="rId425" Type="http://schemas.openxmlformats.org/officeDocument/2006/relationships/customXml" Target="../ink/ink4978.xml"/><Relationship Id="rId467" Type="http://schemas.openxmlformats.org/officeDocument/2006/relationships/customXml" Target="../ink/ink4999.xml"/><Relationship Id="rId632" Type="http://schemas.openxmlformats.org/officeDocument/2006/relationships/customXml" Target="../ink/ink5082.xml"/><Relationship Id="rId271" Type="http://schemas.openxmlformats.org/officeDocument/2006/relationships/image" Target="../media/image4612.png"/><Relationship Id="rId674" Type="http://schemas.openxmlformats.org/officeDocument/2006/relationships/customXml" Target="../ink/ink5104.xml"/><Relationship Id="rId24" Type="http://schemas.openxmlformats.org/officeDocument/2006/relationships/customXml" Target="../ink/ink4777.xml"/><Relationship Id="rId66" Type="http://schemas.openxmlformats.org/officeDocument/2006/relationships/customXml" Target="../ink/ink4798.xml"/><Relationship Id="rId131" Type="http://schemas.openxmlformats.org/officeDocument/2006/relationships/image" Target="../media/image4543.png"/><Relationship Id="rId327" Type="http://schemas.openxmlformats.org/officeDocument/2006/relationships/image" Target="../media/image4639.png"/><Relationship Id="rId369" Type="http://schemas.openxmlformats.org/officeDocument/2006/relationships/image" Target="../media/image4660.png"/><Relationship Id="rId534" Type="http://schemas.openxmlformats.org/officeDocument/2006/relationships/image" Target="../media/image4742.png"/><Relationship Id="rId576" Type="http://schemas.openxmlformats.org/officeDocument/2006/relationships/customXml" Target="../ink/ink5054.xml"/><Relationship Id="rId741" Type="http://schemas.openxmlformats.org/officeDocument/2006/relationships/image" Target="../media/image4844.png"/><Relationship Id="rId783" Type="http://schemas.openxmlformats.org/officeDocument/2006/relationships/image" Target="../media/image4865.png"/><Relationship Id="rId173" Type="http://schemas.openxmlformats.org/officeDocument/2006/relationships/image" Target="../media/image4563.png"/><Relationship Id="rId229" Type="http://schemas.openxmlformats.org/officeDocument/2006/relationships/image" Target="../media/image4591.png"/><Relationship Id="rId380" Type="http://schemas.openxmlformats.org/officeDocument/2006/relationships/customXml" Target="../ink/ink4955.xml"/><Relationship Id="rId436" Type="http://schemas.openxmlformats.org/officeDocument/2006/relationships/image" Target="../media/image4693.png"/><Relationship Id="rId601" Type="http://schemas.openxmlformats.org/officeDocument/2006/relationships/image" Target="../media/image4775.png"/><Relationship Id="rId643" Type="http://schemas.openxmlformats.org/officeDocument/2006/relationships/image" Target="../media/image4796.png"/><Relationship Id="rId240" Type="http://schemas.openxmlformats.org/officeDocument/2006/relationships/customXml" Target="../ink/ink4885.xml"/><Relationship Id="rId478" Type="http://schemas.openxmlformats.org/officeDocument/2006/relationships/image" Target="../media/image4714.png"/><Relationship Id="rId685" Type="http://schemas.openxmlformats.org/officeDocument/2006/relationships/image" Target="../media/image4816.png"/><Relationship Id="rId35" Type="http://schemas.openxmlformats.org/officeDocument/2006/relationships/image" Target="../media/image4496.png"/><Relationship Id="rId77" Type="http://schemas.openxmlformats.org/officeDocument/2006/relationships/image" Target="../media/image4517.png"/><Relationship Id="rId100" Type="http://schemas.openxmlformats.org/officeDocument/2006/relationships/customXml" Target="../ink/ink4815.xml"/><Relationship Id="rId282" Type="http://schemas.openxmlformats.org/officeDocument/2006/relationships/customXml" Target="../ink/ink4906.xml"/><Relationship Id="rId338" Type="http://schemas.openxmlformats.org/officeDocument/2006/relationships/customXml" Target="../ink/ink4934.xml"/><Relationship Id="rId503" Type="http://schemas.openxmlformats.org/officeDocument/2006/relationships/customXml" Target="../ink/ink5017.xml"/><Relationship Id="rId545" Type="http://schemas.openxmlformats.org/officeDocument/2006/relationships/customXml" Target="../ink/ink5038.xml"/><Relationship Id="rId587" Type="http://schemas.openxmlformats.org/officeDocument/2006/relationships/image" Target="../media/image4768.png"/><Relationship Id="rId710" Type="http://schemas.openxmlformats.org/officeDocument/2006/relationships/customXml" Target="../ink/ink5122.xml"/><Relationship Id="rId752" Type="http://schemas.openxmlformats.org/officeDocument/2006/relationships/customXml" Target="../ink/ink5143.xml"/><Relationship Id="rId8" Type="http://schemas.openxmlformats.org/officeDocument/2006/relationships/customXml" Target="../ink/ink4769.xml"/><Relationship Id="rId142" Type="http://schemas.openxmlformats.org/officeDocument/2006/relationships/customXml" Target="../ink/ink4836.xml"/><Relationship Id="rId184" Type="http://schemas.openxmlformats.org/officeDocument/2006/relationships/customXml" Target="../ink/ink4857.xml"/><Relationship Id="rId391" Type="http://schemas.openxmlformats.org/officeDocument/2006/relationships/image" Target="../media/image4671.png"/><Relationship Id="rId405" Type="http://schemas.openxmlformats.org/officeDocument/2006/relationships/customXml" Target="../ink/ink4968.xml"/><Relationship Id="rId447" Type="http://schemas.openxmlformats.org/officeDocument/2006/relationships/customXml" Target="../ink/ink4989.xml"/><Relationship Id="rId612" Type="http://schemas.openxmlformats.org/officeDocument/2006/relationships/customXml" Target="../ink/ink5072.xml"/><Relationship Id="rId251" Type="http://schemas.openxmlformats.org/officeDocument/2006/relationships/image" Target="../media/image4602.png"/><Relationship Id="rId489" Type="http://schemas.openxmlformats.org/officeDocument/2006/relationships/customXml" Target="../ink/ink5010.xml"/><Relationship Id="rId654" Type="http://schemas.openxmlformats.org/officeDocument/2006/relationships/customXml" Target="../ink/ink5093.xml"/><Relationship Id="rId696" Type="http://schemas.openxmlformats.org/officeDocument/2006/relationships/customXml" Target="../ink/ink5115.xml"/><Relationship Id="rId46" Type="http://schemas.openxmlformats.org/officeDocument/2006/relationships/customXml" Target="../ink/ink4788.xml"/><Relationship Id="rId293" Type="http://schemas.openxmlformats.org/officeDocument/2006/relationships/image" Target="../media/image4622.png"/><Relationship Id="rId307" Type="http://schemas.openxmlformats.org/officeDocument/2006/relationships/image" Target="../media/image4629.png"/><Relationship Id="rId349" Type="http://schemas.openxmlformats.org/officeDocument/2006/relationships/image" Target="../media/image4650.png"/><Relationship Id="rId514" Type="http://schemas.openxmlformats.org/officeDocument/2006/relationships/image" Target="../media/image4732.png"/><Relationship Id="rId556" Type="http://schemas.openxmlformats.org/officeDocument/2006/relationships/image" Target="../media/image4753.png"/><Relationship Id="rId721" Type="http://schemas.openxmlformats.org/officeDocument/2006/relationships/image" Target="../media/image4834.png"/><Relationship Id="rId763" Type="http://schemas.openxmlformats.org/officeDocument/2006/relationships/image" Target="../media/image4855.png"/><Relationship Id="rId88" Type="http://schemas.openxmlformats.org/officeDocument/2006/relationships/customXml" Target="../ink/ink4809.xml"/><Relationship Id="rId111" Type="http://schemas.openxmlformats.org/officeDocument/2006/relationships/image" Target="../media/image4533.png"/><Relationship Id="rId153" Type="http://schemas.openxmlformats.org/officeDocument/2006/relationships/image" Target="../media/image4554.png"/><Relationship Id="rId195" Type="http://schemas.openxmlformats.org/officeDocument/2006/relationships/image" Target="../media/image4574.png"/><Relationship Id="rId209" Type="http://schemas.openxmlformats.org/officeDocument/2006/relationships/image" Target="../media/image4581.png"/><Relationship Id="rId360" Type="http://schemas.openxmlformats.org/officeDocument/2006/relationships/customXml" Target="../ink/ink4945.xml"/><Relationship Id="rId416" Type="http://schemas.openxmlformats.org/officeDocument/2006/relationships/image" Target="../media/image4683.png"/><Relationship Id="rId598" Type="http://schemas.openxmlformats.org/officeDocument/2006/relationships/customXml" Target="../ink/ink5065.xml"/><Relationship Id="rId220" Type="http://schemas.openxmlformats.org/officeDocument/2006/relationships/customXml" Target="../ink/ink4875.xml"/><Relationship Id="rId458" Type="http://schemas.openxmlformats.org/officeDocument/2006/relationships/image" Target="../media/image4704.png"/><Relationship Id="rId623" Type="http://schemas.openxmlformats.org/officeDocument/2006/relationships/image" Target="../media/image4786.png"/><Relationship Id="rId665" Type="http://schemas.openxmlformats.org/officeDocument/2006/relationships/image" Target="../media/image4807.png"/><Relationship Id="rId15" Type="http://schemas.openxmlformats.org/officeDocument/2006/relationships/image" Target="../media/image3874.png"/><Relationship Id="rId57" Type="http://schemas.openxmlformats.org/officeDocument/2006/relationships/image" Target="../media/image4507.png"/><Relationship Id="rId262" Type="http://schemas.openxmlformats.org/officeDocument/2006/relationships/customXml" Target="../ink/ink4896.xml"/><Relationship Id="rId318" Type="http://schemas.openxmlformats.org/officeDocument/2006/relationships/customXml" Target="../ink/ink4924.xml"/><Relationship Id="rId525" Type="http://schemas.openxmlformats.org/officeDocument/2006/relationships/customXml" Target="../ink/ink5028.xml"/><Relationship Id="rId567" Type="http://schemas.openxmlformats.org/officeDocument/2006/relationships/customXml" Target="../ink/ink5049.xml"/><Relationship Id="rId732" Type="http://schemas.openxmlformats.org/officeDocument/2006/relationships/customXml" Target="../ink/ink5133.xml"/><Relationship Id="rId99" Type="http://schemas.openxmlformats.org/officeDocument/2006/relationships/image" Target="../media/image4527.png"/><Relationship Id="rId122" Type="http://schemas.openxmlformats.org/officeDocument/2006/relationships/customXml" Target="../ink/ink4826.xml"/><Relationship Id="rId164" Type="http://schemas.openxmlformats.org/officeDocument/2006/relationships/customXml" Target="../ink/ink4847.xml"/><Relationship Id="rId371" Type="http://schemas.openxmlformats.org/officeDocument/2006/relationships/image" Target="../media/image4661.png"/><Relationship Id="rId774" Type="http://schemas.openxmlformats.org/officeDocument/2006/relationships/customXml" Target="../ink/ink5154.xml"/><Relationship Id="rId427" Type="http://schemas.openxmlformats.org/officeDocument/2006/relationships/customXml" Target="../ink/ink4979.xml"/><Relationship Id="rId469" Type="http://schemas.openxmlformats.org/officeDocument/2006/relationships/customXml" Target="../ink/ink5000.xml"/><Relationship Id="rId634" Type="http://schemas.openxmlformats.org/officeDocument/2006/relationships/customXml" Target="../ink/ink5083.xml"/><Relationship Id="rId676" Type="http://schemas.openxmlformats.org/officeDocument/2006/relationships/customXml" Target="../ink/ink5105.xml"/><Relationship Id="rId26" Type="http://schemas.openxmlformats.org/officeDocument/2006/relationships/customXml" Target="../ink/ink4778.xml"/><Relationship Id="rId231" Type="http://schemas.openxmlformats.org/officeDocument/2006/relationships/image" Target="../media/image4592.png"/><Relationship Id="rId273" Type="http://schemas.openxmlformats.org/officeDocument/2006/relationships/image" Target="../media/image4613.png"/><Relationship Id="rId329" Type="http://schemas.openxmlformats.org/officeDocument/2006/relationships/image" Target="../media/image4640.png"/><Relationship Id="rId480" Type="http://schemas.openxmlformats.org/officeDocument/2006/relationships/image" Target="../media/image4715.png"/><Relationship Id="rId536" Type="http://schemas.openxmlformats.org/officeDocument/2006/relationships/image" Target="../media/image4743.png"/><Relationship Id="rId701" Type="http://schemas.openxmlformats.org/officeDocument/2006/relationships/image" Target="../media/image4824.png"/><Relationship Id="rId68" Type="http://schemas.openxmlformats.org/officeDocument/2006/relationships/customXml" Target="../ink/ink4799.xml"/><Relationship Id="rId133" Type="http://schemas.openxmlformats.org/officeDocument/2006/relationships/image" Target="../media/image4544.png"/><Relationship Id="rId175" Type="http://schemas.openxmlformats.org/officeDocument/2006/relationships/image" Target="../media/image4564.png"/><Relationship Id="rId340" Type="http://schemas.openxmlformats.org/officeDocument/2006/relationships/customXml" Target="../ink/ink4935.xml"/><Relationship Id="rId578" Type="http://schemas.openxmlformats.org/officeDocument/2006/relationships/customXml" Target="../ink/ink5055.xml"/><Relationship Id="rId743" Type="http://schemas.openxmlformats.org/officeDocument/2006/relationships/image" Target="../media/image4845.png"/><Relationship Id="rId785" Type="http://schemas.openxmlformats.org/officeDocument/2006/relationships/image" Target="../media/image4866.png"/><Relationship Id="rId200" Type="http://schemas.openxmlformats.org/officeDocument/2006/relationships/customXml" Target="../ink/ink4865.xml"/><Relationship Id="rId382" Type="http://schemas.openxmlformats.org/officeDocument/2006/relationships/customXml" Target="../ink/ink4956.xml"/><Relationship Id="rId438" Type="http://schemas.openxmlformats.org/officeDocument/2006/relationships/image" Target="../media/image4694.png"/><Relationship Id="rId603" Type="http://schemas.openxmlformats.org/officeDocument/2006/relationships/image" Target="../media/image4776.png"/><Relationship Id="rId645" Type="http://schemas.openxmlformats.org/officeDocument/2006/relationships/image" Target="../media/image4797.png"/><Relationship Id="rId687" Type="http://schemas.openxmlformats.org/officeDocument/2006/relationships/image" Target="../media/image4817.png"/><Relationship Id="rId242" Type="http://schemas.openxmlformats.org/officeDocument/2006/relationships/customXml" Target="../ink/ink4886.xml"/><Relationship Id="rId284" Type="http://schemas.openxmlformats.org/officeDocument/2006/relationships/customXml" Target="../ink/ink4907.xml"/><Relationship Id="rId491" Type="http://schemas.openxmlformats.org/officeDocument/2006/relationships/customXml" Target="../ink/ink5011.xml"/><Relationship Id="rId505" Type="http://schemas.openxmlformats.org/officeDocument/2006/relationships/customXml" Target="../ink/ink5018.xml"/><Relationship Id="rId712" Type="http://schemas.openxmlformats.org/officeDocument/2006/relationships/customXml" Target="../ink/ink5123.xml"/><Relationship Id="rId37" Type="http://schemas.openxmlformats.org/officeDocument/2006/relationships/image" Target="../media/image4497.png"/><Relationship Id="rId79" Type="http://schemas.openxmlformats.org/officeDocument/2006/relationships/image" Target="../media/image4518.png"/><Relationship Id="rId102" Type="http://schemas.openxmlformats.org/officeDocument/2006/relationships/customXml" Target="../ink/ink4816.xml"/><Relationship Id="rId144" Type="http://schemas.openxmlformats.org/officeDocument/2006/relationships/customXml" Target="../ink/ink4837.xml"/><Relationship Id="rId547" Type="http://schemas.openxmlformats.org/officeDocument/2006/relationships/customXml" Target="../ink/ink5039.xml"/><Relationship Id="rId589" Type="http://schemas.openxmlformats.org/officeDocument/2006/relationships/image" Target="../media/image4769.png"/><Relationship Id="rId754" Type="http://schemas.openxmlformats.org/officeDocument/2006/relationships/customXml" Target="../ink/ink5144.xml"/><Relationship Id="rId90" Type="http://schemas.openxmlformats.org/officeDocument/2006/relationships/customXml" Target="../ink/ink4810.xml"/><Relationship Id="rId186" Type="http://schemas.openxmlformats.org/officeDocument/2006/relationships/customXml" Target="../ink/ink4858.xml"/><Relationship Id="rId351" Type="http://schemas.openxmlformats.org/officeDocument/2006/relationships/image" Target="../media/image4651.png"/><Relationship Id="rId393" Type="http://schemas.openxmlformats.org/officeDocument/2006/relationships/image" Target="../media/image4672.png"/><Relationship Id="rId407" Type="http://schemas.openxmlformats.org/officeDocument/2006/relationships/customXml" Target="../ink/ink4969.xml"/><Relationship Id="rId449" Type="http://schemas.openxmlformats.org/officeDocument/2006/relationships/customXml" Target="../ink/ink4990.xml"/><Relationship Id="rId614" Type="http://schemas.openxmlformats.org/officeDocument/2006/relationships/customXml" Target="../ink/ink5073.xml"/><Relationship Id="rId656" Type="http://schemas.openxmlformats.org/officeDocument/2006/relationships/customXml" Target="../ink/ink5094.xml"/><Relationship Id="rId211" Type="http://schemas.openxmlformats.org/officeDocument/2006/relationships/image" Target="../media/image4582.png"/><Relationship Id="rId253" Type="http://schemas.openxmlformats.org/officeDocument/2006/relationships/image" Target="../media/image4603.png"/><Relationship Id="rId295" Type="http://schemas.openxmlformats.org/officeDocument/2006/relationships/image" Target="../media/image4623.png"/><Relationship Id="rId309" Type="http://schemas.openxmlformats.org/officeDocument/2006/relationships/image" Target="../media/image4630.png"/><Relationship Id="rId460" Type="http://schemas.openxmlformats.org/officeDocument/2006/relationships/image" Target="../media/image4705.png"/><Relationship Id="rId516" Type="http://schemas.openxmlformats.org/officeDocument/2006/relationships/image" Target="../media/image4733.png"/><Relationship Id="rId698" Type="http://schemas.openxmlformats.org/officeDocument/2006/relationships/customXml" Target="../ink/ink5116.xml"/><Relationship Id="rId48" Type="http://schemas.openxmlformats.org/officeDocument/2006/relationships/customXml" Target="../ink/ink4789.xml"/><Relationship Id="rId113" Type="http://schemas.openxmlformats.org/officeDocument/2006/relationships/image" Target="../media/image4534.png"/><Relationship Id="rId320" Type="http://schemas.openxmlformats.org/officeDocument/2006/relationships/customXml" Target="../ink/ink4925.xml"/><Relationship Id="rId558" Type="http://schemas.openxmlformats.org/officeDocument/2006/relationships/image" Target="../media/image4754.png"/><Relationship Id="rId723" Type="http://schemas.openxmlformats.org/officeDocument/2006/relationships/image" Target="../media/image4835.png"/><Relationship Id="rId765" Type="http://schemas.openxmlformats.org/officeDocument/2006/relationships/image" Target="../media/image4856.png"/><Relationship Id="rId155" Type="http://schemas.openxmlformats.org/officeDocument/2006/relationships/image" Target="../media/image4555.png"/><Relationship Id="rId197" Type="http://schemas.openxmlformats.org/officeDocument/2006/relationships/image" Target="../media/image4575.png"/><Relationship Id="rId362" Type="http://schemas.openxmlformats.org/officeDocument/2006/relationships/customXml" Target="../ink/ink4946.xml"/><Relationship Id="rId418" Type="http://schemas.openxmlformats.org/officeDocument/2006/relationships/image" Target="../media/image4684.png"/><Relationship Id="rId625" Type="http://schemas.openxmlformats.org/officeDocument/2006/relationships/image" Target="../media/image4787.png"/><Relationship Id="rId222" Type="http://schemas.openxmlformats.org/officeDocument/2006/relationships/customXml" Target="../ink/ink4876.xml"/><Relationship Id="rId264" Type="http://schemas.openxmlformats.org/officeDocument/2006/relationships/customXml" Target="../ink/ink4897.xml"/><Relationship Id="rId471" Type="http://schemas.openxmlformats.org/officeDocument/2006/relationships/customXml" Target="../ink/ink5001.xml"/><Relationship Id="rId667" Type="http://schemas.openxmlformats.org/officeDocument/2006/relationships/image" Target="../media/image4808.png"/><Relationship Id="rId17" Type="http://schemas.openxmlformats.org/officeDocument/2006/relationships/image" Target="../media/image4487.png"/><Relationship Id="rId59" Type="http://schemas.openxmlformats.org/officeDocument/2006/relationships/image" Target="../media/image4508.png"/><Relationship Id="rId124" Type="http://schemas.openxmlformats.org/officeDocument/2006/relationships/customXml" Target="../ink/ink4827.xml"/><Relationship Id="rId527" Type="http://schemas.openxmlformats.org/officeDocument/2006/relationships/customXml" Target="../ink/ink5029.xml"/><Relationship Id="rId569" Type="http://schemas.openxmlformats.org/officeDocument/2006/relationships/customXml" Target="../ink/ink5050.xml"/><Relationship Id="rId734" Type="http://schemas.openxmlformats.org/officeDocument/2006/relationships/customXml" Target="../ink/ink5134.xml"/><Relationship Id="rId776" Type="http://schemas.openxmlformats.org/officeDocument/2006/relationships/customXml" Target="../ink/ink5155.xml"/><Relationship Id="rId70" Type="http://schemas.openxmlformats.org/officeDocument/2006/relationships/customXml" Target="../ink/ink4800.xml"/><Relationship Id="rId166" Type="http://schemas.openxmlformats.org/officeDocument/2006/relationships/customXml" Target="../ink/ink4848.xml"/><Relationship Id="rId331" Type="http://schemas.openxmlformats.org/officeDocument/2006/relationships/image" Target="../media/image4641.png"/><Relationship Id="rId373" Type="http://schemas.openxmlformats.org/officeDocument/2006/relationships/image" Target="../media/image4662.png"/><Relationship Id="rId429" Type="http://schemas.openxmlformats.org/officeDocument/2006/relationships/customXml" Target="../ink/ink4980.xml"/><Relationship Id="rId580" Type="http://schemas.openxmlformats.org/officeDocument/2006/relationships/customXml" Target="../ink/ink5056.xml"/><Relationship Id="rId636" Type="http://schemas.openxmlformats.org/officeDocument/2006/relationships/customXml" Target="../ink/ink5084.xml"/><Relationship Id="rId1" Type="http://schemas.openxmlformats.org/officeDocument/2006/relationships/slideLayout" Target="../slideLayouts/slideLayout7.xml"/><Relationship Id="rId233" Type="http://schemas.openxmlformats.org/officeDocument/2006/relationships/image" Target="../media/image4593.png"/><Relationship Id="rId440" Type="http://schemas.openxmlformats.org/officeDocument/2006/relationships/image" Target="../media/image4695.png"/><Relationship Id="rId678" Type="http://schemas.openxmlformats.org/officeDocument/2006/relationships/customXml" Target="../ink/ink5106.xml"/><Relationship Id="rId28" Type="http://schemas.openxmlformats.org/officeDocument/2006/relationships/customXml" Target="../ink/ink4779.xml"/><Relationship Id="rId275" Type="http://schemas.openxmlformats.org/officeDocument/2006/relationships/image" Target="../media/image4614.png"/><Relationship Id="rId300" Type="http://schemas.openxmlformats.org/officeDocument/2006/relationships/customXml" Target="../ink/ink4915.xml"/><Relationship Id="rId482" Type="http://schemas.openxmlformats.org/officeDocument/2006/relationships/image" Target="../media/image4716.png"/><Relationship Id="rId538" Type="http://schemas.openxmlformats.org/officeDocument/2006/relationships/image" Target="../media/image4744.png"/><Relationship Id="rId703" Type="http://schemas.openxmlformats.org/officeDocument/2006/relationships/image" Target="../media/image4825.png"/><Relationship Id="rId745" Type="http://schemas.openxmlformats.org/officeDocument/2006/relationships/image" Target="../media/image4846.png"/><Relationship Id="rId81" Type="http://schemas.openxmlformats.org/officeDocument/2006/relationships/image" Target="../media/image4519.png"/><Relationship Id="rId135" Type="http://schemas.openxmlformats.org/officeDocument/2006/relationships/image" Target="../media/image4545.png"/><Relationship Id="rId177" Type="http://schemas.openxmlformats.org/officeDocument/2006/relationships/image" Target="../media/image4565.png"/><Relationship Id="rId342" Type="http://schemas.openxmlformats.org/officeDocument/2006/relationships/customXml" Target="../ink/ink4936.xml"/><Relationship Id="rId384" Type="http://schemas.openxmlformats.org/officeDocument/2006/relationships/customXml" Target="../ink/ink4957.xml"/><Relationship Id="rId591" Type="http://schemas.openxmlformats.org/officeDocument/2006/relationships/image" Target="../media/image4770.png"/><Relationship Id="rId605" Type="http://schemas.openxmlformats.org/officeDocument/2006/relationships/image" Target="../media/image4777.png"/><Relationship Id="rId787" Type="http://schemas.openxmlformats.org/officeDocument/2006/relationships/image" Target="../media/image4867.png"/><Relationship Id="rId202" Type="http://schemas.openxmlformats.org/officeDocument/2006/relationships/customXml" Target="../ink/ink4866.xml"/><Relationship Id="rId244" Type="http://schemas.openxmlformats.org/officeDocument/2006/relationships/customXml" Target="../ink/ink4887.xml"/><Relationship Id="rId647" Type="http://schemas.openxmlformats.org/officeDocument/2006/relationships/image" Target="../media/image4798.png"/><Relationship Id="rId689" Type="http://schemas.openxmlformats.org/officeDocument/2006/relationships/image" Target="../media/image4818.png"/><Relationship Id="rId39" Type="http://schemas.openxmlformats.org/officeDocument/2006/relationships/image" Target="../media/image4498.png"/><Relationship Id="rId286" Type="http://schemas.openxmlformats.org/officeDocument/2006/relationships/customXml" Target="../ink/ink4908.xml"/><Relationship Id="rId451" Type="http://schemas.openxmlformats.org/officeDocument/2006/relationships/customXml" Target="../ink/ink4991.xml"/><Relationship Id="rId493" Type="http://schemas.openxmlformats.org/officeDocument/2006/relationships/customXml" Target="../ink/ink5012.xml"/><Relationship Id="rId507" Type="http://schemas.openxmlformats.org/officeDocument/2006/relationships/customXml" Target="../ink/ink5019.xml"/><Relationship Id="rId549" Type="http://schemas.openxmlformats.org/officeDocument/2006/relationships/customXml" Target="../ink/ink5040.xml"/><Relationship Id="rId714" Type="http://schemas.openxmlformats.org/officeDocument/2006/relationships/customXml" Target="../ink/ink5124.xml"/><Relationship Id="rId756" Type="http://schemas.openxmlformats.org/officeDocument/2006/relationships/customXml" Target="../ink/ink5145.xml"/><Relationship Id="rId50" Type="http://schemas.openxmlformats.org/officeDocument/2006/relationships/customXml" Target="../ink/ink4790.xml"/><Relationship Id="rId104" Type="http://schemas.openxmlformats.org/officeDocument/2006/relationships/customXml" Target="../ink/ink4817.xml"/><Relationship Id="rId146" Type="http://schemas.openxmlformats.org/officeDocument/2006/relationships/customXml" Target="../ink/ink4838.xml"/><Relationship Id="rId188" Type="http://schemas.openxmlformats.org/officeDocument/2006/relationships/customXml" Target="../ink/ink4859.xml"/><Relationship Id="rId311" Type="http://schemas.openxmlformats.org/officeDocument/2006/relationships/image" Target="../media/image4631.png"/><Relationship Id="rId353" Type="http://schemas.openxmlformats.org/officeDocument/2006/relationships/image" Target="../media/image4652.png"/><Relationship Id="rId395" Type="http://schemas.openxmlformats.org/officeDocument/2006/relationships/image" Target="../media/image4673.png"/><Relationship Id="rId409" Type="http://schemas.openxmlformats.org/officeDocument/2006/relationships/customXml" Target="../ink/ink4970.xml"/><Relationship Id="rId560" Type="http://schemas.openxmlformats.org/officeDocument/2006/relationships/image" Target="../media/image4755.png"/><Relationship Id="rId92" Type="http://schemas.openxmlformats.org/officeDocument/2006/relationships/customXml" Target="../ink/ink4811.xml"/><Relationship Id="rId213" Type="http://schemas.openxmlformats.org/officeDocument/2006/relationships/image" Target="../media/image4583.png"/><Relationship Id="rId420" Type="http://schemas.openxmlformats.org/officeDocument/2006/relationships/image" Target="../media/image4685.png"/><Relationship Id="rId616" Type="http://schemas.openxmlformats.org/officeDocument/2006/relationships/customXml" Target="../ink/ink5074.xml"/><Relationship Id="rId658" Type="http://schemas.openxmlformats.org/officeDocument/2006/relationships/customXml" Target="../ink/ink5095.xml"/><Relationship Id="rId255" Type="http://schemas.openxmlformats.org/officeDocument/2006/relationships/image" Target="../media/image4604.png"/><Relationship Id="rId297" Type="http://schemas.openxmlformats.org/officeDocument/2006/relationships/image" Target="../media/image4624.png"/><Relationship Id="rId462" Type="http://schemas.openxmlformats.org/officeDocument/2006/relationships/image" Target="../media/image4706.png"/><Relationship Id="rId518" Type="http://schemas.openxmlformats.org/officeDocument/2006/relationships/image" Target="../media/image4734.png"/><Relationship Id="rId725" Type="http://schemas.openxmlformats.org/officeDocument/2006/relationships/image" Target="../media/image4836.png"/><Relationship Id="rId115" Type="http://schemas.openxmlformats.org/officeDocument/2006/relationships/image" Target="../media/image4535.png"/><Relationship Id="rId157" Type="http://schemas.openxmlformats.org/officeDocument/2006/relationships/image" Target="../media/image3890.png"/><Relationship Id="rId322" Type="http://schemas.openxmlformats.org/officeDocument/2006/relationships/customXml" Target="../ink/ink4926.xml"/><Relationship Id="rId364" Type="http://schemas.openxmlformats.org/officeDocument/2006/relationships/customXml" Target="../ink/ink4947.xml"/><Relationship Id="rId767" Type="http://schemas.openxmlformats.org/officeDocument/2006/relationships/image" Target="../media/image4857.png"/><Relationship Id="rId61" Type="http://schemas.openxmlformats.org/officeDocument/2006/relationships/image" Target="../media/image4509.png"/><Relationship Id="rId199" Type="http://schemas.openxmlformats.org/officeDocument/2006/relationships/image" Target="../media/image4576.png"/><Relationship Id="rId571" Type="http://schemas.openxmlformats.org/officeDocument/2006/relationships/image" Target="../media/image4760.png"/><Relationship Id="rId627" Type="http://schemas.openxmlformats.org/officeDocument/2006/relationships/image" Target="../media/image4788.png"/><Relationship Id="rId669" Type="http://schemas.openxmlformats.org/officeDocument/2006/relationships/customXml" Target="../ink/ink5101.xml"/><Relationship Id="rId19" Type="http://schemas.openxmlformats.org/officeDocument/2006/relationships/image" Target="../media/image4488.png"/><Relationship Id="rId224" Type="http://schemas.openxmlformats.org/officeDocument/2006/relationships/customXml" Target="../ink/ink4877.xml"/><Relationship Id="rId266" Type="http://schemas.openxmlformats.org/officeDocument/2006/relationships/customXml" Target="../ink/ink4898.xml"/><Relationship Id="rId431" Type="http://schemas.openxmlformats.org/officeDocument/2006/relationships/customXml" Target="../ink/ink4981.xml"/><Relationship Id="rId473" Type="http://schemas.openxmlformats.org/officeDocument/2006/relationships/customXml" Target="../ink/ink5002.xml"/><Relationship Id="rId529" Type="http://schemas.openxmlformats.org/officeDocument/2006/relationships/customXml" Target="../ink/ink5030.xml"/><Relationship Id="rId680" Type="http://schemas.openxmlformats.org/officeDocument/2006/relationships/customXml" Target="../ink/ink5107.xml"/><Relationship Id="rId736" Type="http://schemas.openxmlformats.org/officeDocument/2006/relationships/customXml" Target="../ink/ink5135.xml"/><Relationship Id="rId30" Type="http://schemas.openxmlformats.org/officeDocument/2006/relationships/customXml" Target="../ink/ink4780.xml"/><Relationship Id="rId126" Type="http://schemas.openxmlformats.org/officeDocument/2006/relationships/customXml" Target="../ink/ink4828.xml"/><Relationship Id="rId168" Type="http://schemas.openxmlformats.org/officeDocument/2006/relationships/customXml" Target="../ink/ink4849.xml"/><Relationship Id="rId333" Type="http://schemas.openxmlformats.org/officeDocument/2006/relationships/image" Target="../media/image4642.png"/><Relationship Id="rId540" Type="http://schemas.openxmlformats.org/officeDocument/2006/relationships/image" Target="../media/image4745.png"/><Relationship Id="rId778" Type="http://schemas.openxmlformats.org/officeDocument/2006/relationships/customXml" Target="../ink/ink5156.xml"/><Relationship Id="rId72" Type="http://schemas.openxmlformats.org/officeDocument/2006/relationships/customXml" Target="../ink/ink4801.xml"/><Relationship Id="rId375" Type="http://schemas.openxmlformats.org/officeDocument/2006/relationships/image" Target="../media/image4663.png"/><Relationship Id="rId582" Type="http://schemas.openxmlformats.org/officeDocument/2006/relationships/customXml" Target="../ink/ink5057.xml"/><Relationship Id="rId638" Type="http://schemas.openxmlformats.org/officeDocument/2006/relationships/customXml" Target="../ink/ink5085.xml"/><Relationship Id="rId3" Type="http://schemas.openxmlformats.org/officeDocument/2006/relationships/image" Target="NULL"/><Relationship Id="rId235" Type="http://schemas.openxmlformats.org/officeDocument/2006/relationships/image" Target="../media/image4594.png"/><Relationship Id="rId277" Type="http://schemas.openxmlformats.org/officeDocument/2006/relationships/image" Target="../media/image4615.png"/><Relationship Id="rId400" Type="http://schemas.openxmlformats.org/officeDocument/2006/relationships/customXml" Target="../ink/ink4965.xml"/><Relationship Id="rId442" Type="http://schemas.openxmlformats.org/officeDocument/2006/relationships/image" Target="../media/image4696.png"/><Relationship Id="rId484" Type="http://schemas.openxmlformats.org/officeDocument/2006/relationships/image" Target="../media/image4717.png"/><Relationship Id="rId705" Type="http://schemas.openxmlformats.org/officeDocument/2006/relationships/image" Target="../media/image4826.png"/><Relationship Id="rId137" Type="http://schemas.openxmlformats.org/officeDocument/2006/relationships/image" Target="../media/image4546.png"/><Relationship Id="rId302" Type="http://schemas.openxmlformats.org/officeDocument/2006/relationships/customXml" Target="../ink/ink4916.xml"/><Relationship Id="rId344" Type="http://schemas.openxmlformats.org/officeDocument/2006/relationships/customXml" Target="../ink/ink4937.xml"/><Relationship Id="rId691" Type="http://schemas.openxmlformats.org/officeDocument/2006/relationships/image" Target="../media/image4819.png"/><Relationship Id="rId747" Type="http://schemas.openxmlformats.org/officeDocument/2006/relationships/image" Target="../media/image4847.png"/><Relationship Id="rId789" Type="http://schemas.openxmlformats.org/officeDocument/2006/relationships/image" Target="../media/image4868.png"/><Relationship Id="rId41" Type="http://schemas.openxmlformats.org/officeDocument/2006/relationships/image" Target="../media/image4499.png"/><Relationship Id="rId83" Type="http://schemas.openxmlformats.org/officeDocument/2006/relationships/image" Target="../media/image4520.png"/><Relationship Id="rId179" Type="http://schemas.openxmlformats.org/officeDocument/2006/relationships/image" Target="../media/image4566.png"/><Relationship Id="rId386" Type="http://schemas.openxmlformats.org/officeDocument/2006/relationships/customXml" Target="../ink/ink4958.xml"/><Relationship Id="rId551" Type="http://schemas.openxmlformats.org/officeDocument/2006/relationships/customXml" Target="../ink/ink5041.xml"/><Relationship Id="rId593" Type="http://schemas.openxmlformats.org/officeDocument/2006/relationships/image" Target="../media/image4771.png"/><Relationship Id="rId607" Type="http://schemas.openxmlformats.org/officeDocument/2006/relationships/image" Target="../media/image4778.png"/><Relationship Id="rId649" Type="http://schemas.openxmlformats.org/officeDocument/2006/relationships/image" Target="../media/image4799.png"/><Relationship Id="rId190" Type="http://schemas.openxmlformats.org/officeDocument/2006/relationships/customXml" Target="../ink/ink4860.xml"/><Relationship Id="rId204" Type="http://schemas.openxmlformats.org/officeDocument/2006/relationships/customXml" Target="../ink/ink4867.xml"/><Relationship Id="rId246" Type="http://schemas.openxmlformats.org/officeDocument/2006/relationships/customXml" Target="../ink/ink4888.xml"/><Relationship Id="rId288" Type="http://schemas.openxmlformats.org/officeDocument/2006/relationships/customXml" Target="../ink/ink4909.xml"/><Relationship Id="rId411" Type="http://schemas.openxmlformats.org/officeDocument/2006/relationships/customXml" Target="../ink/ink4971.xml"/><Relationship Id="rId453" Type="http://schemas.openxmlformats.org/officeDocument/2006/relationships/customXml" Target="../ink/ink4992.xml"/><Relationship Id="rId509" Type="http://schemas.openxmlformats.org/officeDocument/2006/relationships/customXml" Target="../ink/ink5020.xml"/><Relationship Id="rId660" Type="http://schemas.openxmlformats.org/officeDocument/2006/relationships/customXml" Target="../ink/ink5096.xml"/><Relationship Id="rId106" Type="http://schemas.openxmlformats.org/officeDocument/2006/relationships/customXml" Target="../ink/ink4818.xml"/><Relationship Id="rId313" Type="http://schemas.openxmlformats.org/officeDocument/2006/relationships/image" Target="../media/image4632.png"/><Relationship Id="rId495" Type="http://schemas.openxmlformats.org/officeDocument/2006/relationships/customXml" Target="../ink/ink5013.xml"/><Relationship Id="rId716" Type="http://schemas.openxmlformats.org/officeDocument/2006/relationships/customXml" Target="../ink/ink5125.xml"/><Relationship Id="rId758" Type="http://schemas.openxmlformats.org/officeDocument/2006/relationships/customXml" Target="../ink/ink5146.xml"/><Relationship Id="rId10" Type="http://schemas.openxmlformats.org/officeDocument/2006/relationships/customXml" Target="../ink/ink4770.xml"/><Relationship Id="rId52" Type="http://schemas.openxmlformats.org/officeDocument/2006/relationships/customXml" Target="../ink/ink4791.xml"/><Relationship Id="rId94" Type="http://schemas.openxmlformats.org/officeDocument/2006/relationships/customXml" Target="../ink/ink4812.xml"/><Relationship Id="rId148" Type="http://schemas.openxmlformats.org/officeDocument/2006/relationships/customXml" Target="../ink/ink4839.xml"/><Relationship Id="rId355" Type="http://schemas.openxmlformats.org/officeDocument/2006/relationships/image" Target="../media/image4653.png"/><Relationship Id="rId397" Type="http://schemas.openxmlformats.org/officeDocument/2006/relationships/image" Target="../media/image4674.png"/><Relationship Id="rId520" Type="http://schemas.openxmlformats.org/officeDocument/2006/relationships/image" Target="../media/image4735.png"/><Relationship Id="rId562" Type="http://schemas.openxmlformats.org/officeDocument/2006/relationships/image" Target="../media/image4756.png"/><Relationship Id="rId618" Type="http://schemas.openxmlformats.org/officeDocument/2006/relationships/customXml" Target="../ink/ink5075.xml"/><Relationship Id="rId215" Type="http://schemas.openxmlformats.org/officeDocument/2006/relationships/image" Target="../media/image4584.png"/><Relationship Id="rId257" Type="http://schemas.openxmlformats.org/officeDocument/2006/relationships/image" Target="../media/image4605.png"/><Relationship Id="rId422" Type="http://schemas.openxmlformats.org/officeDocument/2006/relationships/image" Target="../media/image4686.png"/><Relationship Id="rId464" Type="http://schemas.openxmlformats.org/officeDocument/2006/relationships/image" Target="../media/image4707.png"/><Relationship Id="rId299" Type="http://schemas.openxmlformats.org/officeDocument/2006/relationships/image" Target="../media/image4625.png"/><Relationship Id="rId727" Type="http://schemas.openxmlformats.org/officeDocument/2006/relationships/image" Target="../media/image4837.png"/><Relationship Id="rId63" Type="http://schemas.openxmlformats.org/officeDocument/2006/relationships/image" Target="../media/image4510.png"/><Relationship Id="rId159" Type="http://schemas.openxmlformats.org/officeDocument/2006/relationships/image" Target="../media/image4556.png"/><Relationship Id="rId366" Type="http://schemas.openxmlformats.org/officeDocument/2006/relationships/customXml" Target="../ink/ink4948.xml"/><Relationship Id="rId573" Type="http://schemas.openxmlformats.org/officeDocument/2006/relationships/image" Target="../media/image4761.png"/><Relationship Id="rId780" Type="http://schemas.openxmlformats.org/officeDocument/2006/relationships/customXml" Target="../ink/ink5157.xml"/><Relationship Id="rId226" Type="http://schemas.openxmlformats.org/officeDocument/2006/relationships/customXml" Target="../ink/ink4878.xml"/><Relationship Id="rId433" Type="http://schemas.openxmlformats.org/officeDocument/2006/relationships/customXml" Target="../ink/ink4982.xml"/><Relationship Id="rId640" Type="http://schemas.openxmlformats.org/officeDocument/2006/relationships/customXml" Target="../ink/ink5086.xml"/><Relationship Id="rId738" Type="http://schemas.openxmlformats.org/officeDocument/2006/relationships/customXml" Target="../ink/ink5136.xml"/><Relationship Id="rId74" Type="http://schemas.openxmlformats.org/officeDocument/2006/relationships/customXml" Target="../ink/ink4802.xml"/><Relationship Id="rId377" Type="http://schemas.openxmlformats.org/officeDocument/2006/relationships/image" Target="../media/image4664.png"/><Relationship Id="rId500" Type="http://schemas.openxmlformats.org/officeDocument/2006/relationships/image" Target="../media/image4725.png"/><Relationship Id="rId584" Type="http://schemas.openxmlformats.org/officeDocument/2006/relationships/customXml" Target="../ink/ink5058.xml"/><Relationship Id="rId5" Type="http://schemas.openxmlformats.org/officeDocument/2006/relationships/image" Target="../media/image4482.png"/><Relationship Id="rId237" Type="http://schemas.openxmlformats.org/officeDocument/2006/relationships/image" Target="../media/image4595.png"/><Relationship Id="rId444" Type="http://schemas.openxmlformats.org/officeDocument/2006/relationships/image" Target="../media/image4697.png"/><Relationship Id="rId651" Type="http://schemas.openxmlformats.org/officeDocument/2006/relationships/image" Target="../media/image4800.png"/><Relationship Id="rId749" Type="http://schemas.openxmlformats.org/officeDocument/2006/relationships/image" Target="../media/image4848.png"/><Relationship Id="rId290" Type="http://schemas.openxmlformats.org/officeDocument/2006/relationships/customXml" Target="../ink/ink4910.xml"/><Relationship Id="rId304" Type="http://schemas.openxmlformats.org/officeDocument/2006/relationships/customXml" Target="../ink/ink4917.xml"/><Relationship Id="rId388" Type="http://schemas.openxmlformats.org/officeDocument/2006/relationships/customXml" Target="../ink/ink4959.xml"/><Relationship Id="rId511" Type="http://schemas.openxmlformats.org/officeDocument/2006/relationships/customXml" Target="../ink/ink5021.xml"/><Relationship Id="rId609" Type="http://schemas.openxmlformats.org/officeDocument/2006/relationships/image" Target="../media/image4779.png"/><Relationship Id="rId85" Type="http://schemas.openxmlformats.org/officeDocument/2006/relationships/image" Target="../media/image3564.png"/><Relationship Id="rId150" Type="http://schemas.openxmlformats.org/officeDocument/2006/relationships/customXml" Target="../ink/ink4840.xml"/><Relationship Id="rId595" Type="http://schemas.openxmlformats.org/officeDocument/2006/relationships/image" Target="../media/image4772.png"/><Relationship Id="rId248" Type="http://schemas.openxmlformats.org/officeDocument/2006/relationships/customXml" Target="../ink/ink4889.xml"/><Relationship Id="rId455" Type="http://schemas.openxmlformats.org/officeDocument/2006/relationships/customXml" Target="../ink/ink4993.xml"/><Relationship Id="rId662" Type="http://schemas.openxmlformats.org/officeDocument/2006/relationships/customXml" Target="../ink/ink5097.xml"/><Relationship Id="rId12" Type="http://schemas.openxmlformats.org/officeDocument/2006/relationships/customXml" Target="../ink/ink4771.xml"/><Relationship Id="rId108" Type="http://schemas.openxmlformats.org/officeDocument/2006/relationships/customXml" Target="../ink/ink4819.xml"/><Relationship Id="rId315" Type="http://schemas.openxmlformats.org/officeDocument/2006/relationships/image" Target="../media/image4633.png"/><Relationship Id="rId522" Type="http://schemas.openxmlformats.org/officeDocument/2006/relationships/image" Target="../media/image4736.png"/><Relationship Id="rId96" Type="http://schemas.openxmlformats.org/officeDocument/2006/relationships/customXml" Target="../ink/ink4813.xml"/><Relationship Id="rId161" Type="http://schemas.openxmlformats.org/officeDocument/2006/relationships/image" Target="../media/image4557.png"/><Relationship Id="rId399" Type="http://schemas.openxmlformats.org/officeDocument/2006/relationships/image" Target="../media/image4675.png"/><Relationship Id="rId259" Type="http://schemas.openxmlformats.org/officeDocument/2006/relationships/image" Target="../media/image4606.png"/><Relationship Id="rId466" Type="http://schemas.openxmlformats.org/officeDocument/2006/relationships/image" Target="../media/image4708.png"/><Relationship Id="rId673" Type="http://schemas.openxmlformats.org/officeDocument/2006/relationships/image" Target="../media/image4810.png"/><Relationship Id="rId23" Type="http://schemas.openxmlformats.org/officeDocument/2006/relationships/image" Target="../media/image4490.png"/><Relationship Id="rId119" Type="http://schemas.openxmlformats.org/officeDocument/2006/relationships/image" Target="../media/image4537.png"/><Relationship Id="rId326" Type="http://schemas.openxmlformats.org/officeDocument/2006/relationships/customXml" Target="../ink/ink4928.xml"/><Relationship Id="rId533" Type="http://schemas.openxmlformats.org/officeDocument/2006/relationships/customXml" Target="../ink/ink5032.xml"/><Relationship Id="rId740" Type="http://schemas.openxmlformats.org/officeDocument/2006/relationships/customXml" Target="../ink/ink5137.xml"/><Relationship Id="rId172" Type="http://schemas.openxmlformats.org/officeDocument/2006/relationships/customXml" Target="../ink/ink4851.xml"/><Relationship Id="rId477" Type="http://schemas.openxmlformats.org/officeDocument/2006/relationships/customXml" Target="../ink/ink5004.xml"/><Relationship Id="rId600" Type="http://schemas.openxmlformats.org/officeDocument/2006/relationships/customXml" Target="../ink/ink5066.xml"/><Relationship Id="rId684" Type="http://schemas.openxmlformats.org/officeDocument/2006/relationships/customXml" Target="../ink/ink5109.xml"/><Relationship Id="rId337" Type="http://schemas.openxmlformats.org/officeDocument/2006/relationships/image" Target="../media/image4644.png"/><Relationship Id="rId34" Type="http://schemas.openxmlformats.org/officeDocument/2006/relationships/customXml" Target="../ink/ink4782.xml"/><Relationship Id="rId544" Type="http://schemas.openxmlformats.org/officeDocument/2006/relationships/image" Target="../media/image4747.png"/><Relationship Id="rId751" Type="http://schemas.openxmlformats.org/officeDocument/2006/relationships/image" Target="../media/image4849.png"/><Relationship Id="rId183" Type="http://schemas.openxmlformats.org/officeDocument/2006/relationships/image" Target="../media/image4568.png"/><Relationship Id="rId390" Type="http://schemas.openxmlformats.org/officeDocument/2006/relationships/customXml" Target="../ink/ink4960.xml"/><Relationship Id="rId404" Type="http://schemas.openxmlformats.org/officeDocument/2006/relationships/customXml" Target="../ink/ink4967.xml"/><Relationship Id="rId611" Type="http://schemas.openxmlformats.org/officeDocument/2006/relationships/image" Target="../media/image4780.png"/><Relationship Id="rId250" Type="http://schemas.openxmlformats.org/officeDocument/2006/relationships/customXml" Target="../ink/ink4890.xml"/><Relationship Id="rId488" Type="http://schemas.openxmlformats.org/officeDocument/2006/relationships/image" Target="../media/image4719.png"/><Relationship Id="rId695" Type="http://schemas.openxmlformats.org/officeDocument/2006/relationships/image" Target="../media/image4821.png"/><Relationship Id="rId709" Type="http://schemas.openxmlformats.org/officeDocument/2006/relationships/image" Target="../media/image4828.png"/><Relationship Id="rId45" Type="http://schemas.openxmlformats.org/officeDocument/2006/relationships/image" Target="../media/image4501.png"/><Relationship Id="rId110" Type="http://schemas.openxmlformats.org/officeDocument/2006/relationships/customXml" Target="../ink/ink4820.xml"/><Relationship Id="rId348" Type="http://schemas.openxmlformats.org/officeDocument/2006/relationships/customXml" Target="../ink/ink4939.xml"/><Relationship Id="rId555" Type="http://schemas.openxmlformats.org/officeDocument/2006/relationships/customXml" Target="../ink/ink5043.xml"/><Relationship Id="rId762" Type="http://schemas.openxmlformats.org/officeDocument/2006/relationships/customXml" Target="../ink/ink5148.xml"/><Relationship Id="rId194" Type="http://schemas.openxmlformats.org/officeDocument/2006/relationships/customXml" Target="../ink/ink4862.xml"/><Relationship Id="rId208" Type="http://schemas.openxmlformats.org/officeDocument/2006/relationships/customXml" Target="../ink/ink4869.xml"/><Relationship Id="rId415" Type="http://schemas.openxmlformats.org/officeDocument/2006/relationships/customXml" Target="../ink/ink4973.xml"/><Relationship Id="rId622" Type="http://schemas.openxmlformats.org/officeDocument/2006/relationships/customXml" Target="../ink/ink5077.xml"/><Relationship Id="rId261" Type="http://schemas.openxmlformats.org/officeDocument/2006/relationships/image" Target="../media/image4607.png"/><Relationship Id="rId499" Type="http://schemas.openxmlformats.org/officeDocument/2006/relationships/customXml" Target="../ink/ink5015.xml"/><Relationship Id="rId56" Type="http://schemas.openxmlformats.org/officeDocument/2006/relationships/customXml" Target="../ink/ink4793.xml"/><Relationship Id="rId359" Type="http://schemas.openxmlformats.org/officeDocument/2006/relationships/image" Target="../media/image4655.png"/><Relationship Id="rId566" Type="http://schemas.openxmlformats.org/officeDocument/2006/relationships/image" Target="../media/image4758.png"/><Relationship Id="rId773" Type="http://schemas.openxmlformats.org/officeDocument/2006/relationships/image" Target="../media/image4860.png"/><Relationship Id="rId121" Type="http://schemas.openxmlformats.org/officeDocument/2006/relationships/image" Target="../media/image4538.png"/><Relationship Id="rId219" Type="http://schemas.openxmlformats.org/officeDocument/2006/relationships/image" Target="../media/image4586.png"/><Relationship Id="rId426" Type="http://schemas.openxmlformats.org/officeDocument/2006/relationships/image" Target="../media/image4688.png"/><Relationship Id="rId633" Type="http://schemas.openxmlformats.org/officeDocument/2006/relationships/image" Target="../media/image4791.png"/><Relationship Id="rId67" Type="http://schemas.openxmlformats.org/officeDocument/2006/relationships/image" Target="../media/image4512.png"/><Relationship Id="rId272" Type="http://schemas.openxmlformats.org/officeDocument/2006/relationships/customXml" Target="../ink/ink4901.xml"/><Relationship Id="rId577" Type="http://schemas.openxmlformats.org/officeDocument/2006/relationships/image" Target="../media/image4763.png"/><Relationship Id="rId700" Type="http://schemas.openxmlformats.org/officeDocument/2006/relationships/customXml" Target="../ink/ink5117.xml"/><Relationship Id="rId132" Type="http://schemas.openxmlformats.org/officeDocument/2006/relationships/customXml" Target="../ink/ink4831.xml"/><Relationship Id="rId784" Type="http://schemas.openxmlformats.org/officeDocument/2006/relationships/customXml" Target="../ink/ink5159.xml"/><Relationship Id="rId437" Type="http://schemas.openxmlformats.org/officeDocument/2006/relationships/customXml" Target="../ink/ink4984.xml"/><Relationship Id="rId644" Type="http://schemas.openxmlformats.org/officeDocument/2006/relationships/customXml" Target="../ink/ink5088.xml"/><Relationship Id="rId283" Type="http://schemas.openxmlformats.org/officeDocument/2006/relationships/image" Target="../media/image4617.png"/><Relationship Id="rId490" Type="http://schemas.openxmlformats.org/officeDocument/2006/relationships/image" Target="../media/image4720.png"/><Relationship Id="rId504" Type="http://schemas.openxmlformats.org/officeDocument/2006/relationships/image" Target="../media/image4727.png"/><Relationship Id="rId711" Type="http://schemas.openxmlformats.org/officeDocument/2006/relationships/image" Target="../media/image4829.png"/><Relationship Id="rId78" Type="http://schemas.openxmlformats.org/officeDocument/2006/relationships/customXml" Target="../ink/ink4804.xml"/><Relationship Id="rId143" Type="http://schemas.openxmlformats.org/officeDocument/2006/relationships/image" Target="../media/image4549.png"/><Relationship Id="rId350" Type="http://schemas.openxmlformats.org/officeDocument/2006/relationships/customXml" Target="../ink/ink4940.xml"/><Relationship Id="rId588" Type="http://schemas.openxmlformats.org/officeDocument/2006/relationships/customXml" Target="../ink/ink5060.xml"/><Relationship Id="rId9" Type="http://schemas.openxmlformats.org/officeDocument/2006/relationships/image" Target="../media/image4484.png"/><Relationship Id="rId210" Type="http://schemas.openxmlformats.org/officeDocument/2006/relationships/customXml" Target="../ink/ink4870.xml"/><Relationship Id="rId448" Type="http://schemas.openxmlformats.org/officeDocument/2006/relationships/image" Target="../media/image4699.png"/><Relationship Id="rId655" Type="http://schemas.openxmlformats.org/officeDocument/2006/relationships/image" Target="../media/image4802.png"/><Relationship Id="rId294" Type="http://schemas.openxmlformats.org/officeDocument/2006/relationships/customXml" Target="../ink/ink4912.xml"/><Relationship Id="rId308" Type="http://schemas.openxmlformats.org/officeDocument/2006/relationships/customXml" Target="../ink/ink4919.xml"/><Relationship Id="rId515" Type="http://schemas.openxmlformats.org/officeDocument/2006/relationships/customXml" Target="../ink/ink5023.xml"/><Relationship Id="rId722" Type="http://schemas.openxmlformats.org/officeDocument/2006/relationships/customXml" Target="../ink/ink5128.xml"/><Relationship Id="rId89" Type="http://schemas.openxmlformats.org/officeDocument/2006/relationships/image" Target="../media/image4522.png"/><Relationship Id="rId154" Type="http://schemas.openxmlformats.org/officeDocument/2006/relationships/customXml" Target="../ink/ink4842.xml"/><Relationship Id="rId361" Type="http://schemas.openxmlformats.org/officeDocument/2006/relationships/image" Target="../media/image4656.png"/><Relationship Id="rId599" Type="http://schemas.openxmlformats.org/officeDocument/2006/relationships/image" Target="../media/image4774.png"/><Relationship Id="rId459" Type="http://schemas.openxmlformats.org/officeDocument/2006/relationships/customXml" Target="../ink/ink4995.xml"/><Relationship Id="rId666" Type="http://schemas.openxmlformats.org/officeDocument/2006/relationships/customXml" Target="../ink/ink5099.xml"/><Relationship Id="rId16" Type="http://schemas.openxmlformats.org/officeDocument/2006/relationships/customXml" Target="../ink/ink4773.xml"/><Relationship Id="rId221" Type="http://schemas.openxmlformats.org/officeDocument/2006/relationships/image" Target="../media/image4587.png"/><Relationship Id="rId319" Type="http://schemas.openxmlformats.org/officeDocument/2006/relationships/image" Target="../media/image4635.png"/><Relationship Id="rId526" Type="http://schemas.openxmlformats.org/officeDocument/2006/relationships/image" Target="../media/image4738.png"/><Relationship Id="rId733" Type="http://schemas.openxmlformats.org/officeDocument/2006/relationships/image" Target="../media/image4840.png"/><Relationship Id="rId165" Type="http://schemas.openxmlformats.org/officeDocument/2006/relationships/image" Target="../media/image4559.png"/><Relationship Id="rId372" Type="http://schemas.openxmlformats.org/officeDocument/2006/relationships/customXml" Target="../ink/ink4951.xml"/><Relationship Id="rId677" Type="http://schemas.openxmlformats.org/officeDocument/2006/relationships/image" Target="../media/image4812.png"/><Relationship Id="rId232" Type="http://schemas.openxmlformats.org/officeDocument/2006/relationships/customXml" Target="../ink/ink4881.xml"/><Relationship Id="rId27" Type="http://schemas.openxmlformats.org/officeDocument/2006/relationships/image" Target="../media/image4492.png"/><Relationship Id="rId537" Type="http://schemas.openxmlformats.org/officeDocument/2006/relationships/customXml" Target="../ink/ink5034.xml"/><Relationship Id="rId744" Type="http://schemas.openxmlformats.org/officeDocument/2006/relationships/customXml" Target="../ink/ink5139.xml"/><Relationship Id="rId80" Type="http://schemas.openxmlformats.org/officeDocument/2006/relationships/customXml" Target="../ink/ink4805.xml"/><Relationship Id="rId176" Type="http://schemas.openxmlformats.org/officeDocument/2006/relationships/customXml" Target="../ink/ink4853.xml"/><Relationship Id="rId383" Type="http://schemas.openxmlformats.org/officeDocument/2006/relationships/image" Target="../media/image4667.png"/><Relationship Id="rId590" Type="http://schemas.openxmlformats.org/officeDocument/2006/relationships/customXml" Target="../ink/ink5061.xml"/><Relationship Id="rId604" Type="http://schemas.openxmlformats.org/officeDocument/2006/relationships/customXml" Target="../ink/ink5068.xml"/><Relationship Id="rId243" Type="http://schemas.openxmlformats.org/officeDocument/2006/relationships/image" Target="../media/image4598.png"/><Relationship Id="rId450" Type="http://schemas.openxmlformats.org/officeDocument/2006/relationships/image" Target="../media/image4700.png"/><Relationship Id="rId688" Type="http://schemas.openxmlformats.org/officeDocument/2006/relationships/customXml" Target="../ink/ink5111.xml"/><Relationship Id="rId38" Type="http://schemas.openxmlformats.org/officeDocument/2006/relationships/customXml" Target="../ink/ink4784.xml"/><Relationship Id="rId103" Type="http://schemas.openxmlformats.org/officeDocument/2006/relationships/image" Target="../media/image4529.png"/><Relationship Id="rId310" Type="http://schemas.openxmlformats.org/officeDocument/2006/relationships/customXml" Target="../ink/ink4920.xml"/><Relationship Id="rId548" Type="http://schemas.openxmlformats.org/officeDocument/2006/relationships/image" Target="../media/image4749.png"/><Relationship Id="rId755" Type="http://schemas.openxmlformats.org/officeDocument/2006/relationships/image" Target="../media/image4851.png"/><Relationship Id="rId91" Type="http://schemas.openxmlformats.org/officeDocument/2006/relationships/image" Target="../media/image4523.png"/><Relationship Id="rId187" Type="http://schemas.openxmlformats.org/officeDocument/2006/relationships/image" Target="../media/image4570.png"/><Relationship Id="rId394" Type="http://schemas.openxmlformats.org/officeDocument/2006/relationships/customXml" Target="../ink/ink4962.xml"/><Relationship Id="rId408" Type="http://schemas.openxmlformats.org/officeDocument/2006/relationships/image" Target="../media/image4679.png"/><Relationship Id="rId615" Type="http://schemas.openxmlformats.org/officeDocument/2006/relationships/image" Target="../media/image4782.png"/><Relationship Id="rId254" Type="http://schemas.openxmlformats.org/officeDocument/2006/relationships/customXml" Target="../ink/ink4892.xml"/><Relationship Id="rId699" Type="http://schemas.openxmlformats.org/officeDocument/2006/relationships/image" Target="../media/image4823.png"/><Relationship Id="rId49" Type="http://schemas.openxmlformats.org/officeDocument/2006/relationships/image" Target="../media/image4503.png"/><Relationship Id="rId114" Type="http://schemas.openxmlformats.org/officeDocument/2006/relationships/customXml" Target="../ink/ink4822.xml"/><Relationship Id="rId461" Type="http://schemas.openxmlformats.org/officeDocument/2006/relationships/customXml" Target="../ink/ink4996.xml"/><Relationship Id="rId559" Type="http://schemas.openxmlformats.org/officeDocument/2006/relationships/customXml" Target="../ink/ink5045.xml"/><Relationship Id="rId766" Type="http://schemas.openxmlformats.org/officeDocument/2006/relationships/customXml" Target="../ink/ink5150.xml"/><Relationship Id="rId198" Type="http://schemas.openxmlformats.org/officeDocument/2006/relationships/customXml" Target="../ink/ink4864.xml"/><Relationship Id="rId321" Type="http://schemas.openxmlformats.org/officeDocument/2006/relationships/image" Target="../media/image4636.png"/><Relationship Id="rId419" Type="http://schemas.openxmlformats.org/officeDocument/2006/relationships/customXml" Target="../ink/ink4975.xml"/><Relationship Id="rId626" Type="http://schemas.openxmlformats.org/officeDocument/2006/relationships/customXml" Target="../ink/ink5079.xml"/><Relationship Id="rId265" Type="http://schemas.openxmlformats.org/officeDocument/2006/relationships/image" Target="../media/image4609.png"/><Relationship Id="rId472" Type="http://schemas.openxmlformats.org/officeDocument/2006/relationships/image" Target="../media/image4711.png"/><Relationship Id="rId125" Type="http://schemas.openxmlformats.org/officeDocument/2006/relationships/image" Target="../media/image4540.png"/><Relationship Id="rId332" Type="http://schemas.openxmlformats.org/officeDocument/2006/relationships/customXml" Target="../ink/ink4931.xml"/><Relationship Id="rId777" Type="http://schemas.openxmlformats.org/officeDocument/2006/relationships/image" Target="../media/image4862.png"/><Relationship Id="rId637" Type="http://schemas.openxmlformats.org/officeDocument/2006/relationships/image" Target="../media/image4793.png"/><Relationship Id="rId276" Type="http://schemas.openxmlformats.org/officeDocument/2006/relationships/customXml" Target="../ink/ink4903.xml"/><Relationship Id="rId483" Type="http://schemas.openxmlformats.org/officeDocument/2006/relationships/customXml" Target="../ink/ink5007.xml"/><Relationship Id="rId690" Type="http://schemas.openxmlformats.org/officeDocument/2006/relationships/customXml" Target="../ink/ink5112.xml"/><Relationship Id="rId704" Type="http://schemas.openxmlformats.org/officeDocument/2006/relationships/customXml" Target="../ink/ink5119.xml"/><Relationship Id="rId40" Type="http://schemas.openxmlformats.org/officeDocument/2006/relationships/customXml" Target="../ink/ink4785.xml"/><Relationship Id="rId136" Type="http://schemas.openxmlformats.org/officeDocument/2006/relationships/customXml" Target="../ink/ink4833.xml"/><Relationship Id="rId343" Type="http://schemas.openxmlformats.org/officeDocument/2006/relationships/image" Target="../media/image4647.png"/><Relationship Id="rId550" Type="http://schemas.openxmlformats.org/officeDocument/2006/relationships/image" Target="../media/image4750.png"/><Relationship Id="rId788" Type="http://schemas.openxmlformats.org/officeDocument/2006/relationships/customXml" Target="../ink/ink5161.xml"/><Relationship Id="rId203" Type="http://schemas.openxmlformats.org/officeDocument/2006/relationships/image" Target="../media/image4578.png"/><Relationship Id="rId648" Type="http://schemas.openxmlformats.org/officeDocument/2006/relationships/customXml" Target="../ink/ink5090.xml"/><Relationship Id="rId287" Type="http://schemas.openxmlformats.org/officeDocument/2006/relationships/image" Target="../media/image4619.png"/><Relationship Id="rId410" Type="http://schemas.openxmlformats.org/officeDocument/2006/relationships/image" Target="../media/image4680.png"/><Relationship Id="rId494" Type="http://schemas.openxmlformats.org/officeDocument/2006/relationships/image" Target="../media/image4722.png"/><Relationship Id="rId508" Type="http://schemas.openxmlformats.org/officeDocument/2006/relationships/image" Target="../media/image4729.png"/><Relationship Id="rId715" Type="http://schemas.openxmlformats.org/officeDocument/2006/relationships/image" Target="../media/image4831.png"/><Relationship Id="rId147" Type="http://schemas.openxmlformats.org/officeDocument/2006/relationships/image" Target="../media/image4551.png"/><Relationship Id="rId354" Type="http://schemas.openxmlformats.org/officeDocument/2006/relationships/customXml" Target="../ink/ink4942.xml"/><Relationship Id="rId51" Type="http://schemas.openxmlformats.org/officeDocument/2006/relationships/image" Target="../media/image4504.png"/><Relationship Id="rId561" Type="http://schemas.openxmlformats.org/officeDocument/2006/relationships/customXml" Target="../ink/ink5046.xml"/><Relationship Id="rId659" Type="http://schemas.openxmlformats.org/officeDocument/2006/relationships/image" Target="../media/image4804.png"/><Relationship Id="rId214" Type="http://schemas.openxmlformats.org/officeDocument/2006/relationships/customXml" Target="../ink/ink4872.xml"/><Relationship Id="rId298" Type="http://schemas.openxmlformats.org/officeDocument/2006/relationships/customXml" Target="../ink/ink4914.xml"/><Relationship Id="rId421" Type="http://schemas.openxmlformats.org/officeDocument/2006/relationships/customXml" Target="../ink/ink4976.xml"/><Relationship Id="rId519" Type="http://schemas.openxmlformats.org/officeDocument/2006/relationships/customXml" Target="../ink/ink5025.xml"/><Relationship Id="rId158" Type="http://schemas.openxmlformats.org/officeDocument/2006/relationships/customXml" Target="../ink/ink4844.xml"/><Relationship Id="rId726" Type="http://schemas.openxmlformats.org/officeDocument/2006/relationships/customXml" Target="../ink/ink5130.xml"/><Relationship Id="rId62" Type="http://schemas.openxmlformats.org/officeDocument/2006/relationships/customXml" Target="../ink/ink4796.xml"/><Relationship Id="rId365" Type="http://schemas.openxmlformats.org/officeDocument/2006/relationships/image" Target="../media/image4658.png"/><Relationship Id="rId572" Type="http://schemas.openxmlformats.org/officeDocument/2006/relationships/customXml" Target="../ink/ink5052.xml"/><Relationship Id="rId225" Type="http://schemas.openxmlformats.org/officeDocument/2006/relationships/image" Target="../media/image4589.png"/><Relationship Id="rId432" Type="http://schemas.openxmlformats.org/officeDocument/2006/relationships/image" Target="../media/image4691.png"/><Relationship Id="rId737" Type="http://schemas.openxmlformats.org/officeDocument/2006/relationships/image" Target="../media/image4842.png"/><Relationship Id="rId73" Type="http://schemas.openxmlformats.org/officeDocument/2006/relationships/image" Target="../media/image4515.png"/><Relationship Id="rId169" Type="http://schemas.openxmlformats.org/officeDocument/2006/relationships/image" Target="../media/image4561.png"/><Relationship Id="rId376" Type="http://schemas.openxmlformats.org/officeDocument/2006/relationships/customXml" Target="../ink/ink4953.xml"/><Relationship Id="rId583" Type="http://schemas.openxmlformats.org/officeDocument/2006/relationships/image" Target="../media/image4766.png"/><Relationship Id="rId4" Type="http://schemas.openxmlformats.org/officeDocument/2006/relationships/customXml" Target="../ink/ink4767.xml"/><Relationship Id="rId236" Type="http://schemas.openxmlformats.org/officeDocument/2006/relationships/customXml" Target="../ink/ink4883.xml"/><Relationship Id="rId443" Type="http://schemas.openxmlformats.org/officeDocument/2006/relationships/customXml" Target="../ink/ink4987.xml"/><Relationship Id="rId650" Type="http://schemas.openxmlformats.org/officeDocument/2006/relationships/customXml" Target="../ink/ink5091.xml"/><Relationship Id="rId303" Type="http://schemas.openxmlformats.org/officeDocument/2006/relationships/image" Target="../media/image4627.png"/><Relationship Id="rId748" Type="http://schemas.openxmlformats.org/officeDocument/2006/relationships/customXml" Target="../ink/ink5141.xml"/><Relationship Id="rId84" Type="http://schemas.openxmlformats.org/officeDocument/2006/relationships/customXml" Target="../ink/ink4807.xml"/><Relationship Id="rId387" Type="http://schemas.openxmlformats.org/officeDocument/2006/relationships/image" Target="../media/image4669.png"/><Relationship Id="rId510" Type="http://schemas.openxmlformats.org/officeDocument/2006/relationships/image" Target="../media/image4730.png"/><Relationship Id="rId594" Type="http://schemas.openxmlformats.org/officeDocument/2006/relationships/customXml" Target="../ink/ink5063.xml"/><Relationship Id="rId608" Type="http://schemas.openxmlformats.org/officeDocument/2006/relationships/customXml" Target="../ink/ink5070.xml"/><Relationship Id="rId247" Type="http://schemas.openxmlformats.org/officeDocument/2006/relationships/image" Target="../media/image4600.png"/><Relationship Id="rId107" Type="http://schemas.openxmlformats.org/officeDocument/2006/relationships/image" Target="../media/image4531.png"/><Relationship Id="rId454" Type="http://schemas.openxmlformats.org/officeDocument/2006/relationships/image" Target="../media/image4702.png"/><Relationship Id="rId661" Type="http://schemas.openxmlformats.org/officeDocument/2006/relationships/image" Target="../media/image4805.png"/><Relationship Id="rId759" Type="http://schemas.openxmlformats.org/officeDocument/2006/relationships/image" Target="../media/image4853.png"/><Relationship Id="rId11" Type="http://schemas.openxmlformats.org/officeDocument/2006/relationships/image" Target="../media/image4485.png"/><Relationship Id="rId314" Type="http://schemas.openxmlformats.org/officeDocument/2006/relationships/customXml" Target="../ink/ink4922.xml"/><Relationship Id="rId398" Type="http://schemas.openxmlformats.org/officeDocument/2006/relationships/customXml" Target="../ink/ink4964.xml"/><Relationship Id="rId521" Type="http://schemas.openxmlformats.org/officeDocument/2006/relationships/customXml" Target="../ink/ink5026.xml"/><Relationship Id="rId619" Type="http://schemas.openxmlformats.org/officeDocument/2006/relationships/image" Target="../media/image4784.png"/><Relationship Id="rId95" Type="http://schemas.openxmlformats.org/officeDocument/2006/relationships/image" Target="../media/image4525.png"/><Relationship Id="rId160" Type="http://schemas.openxmlformats.org/officeDocument/2006/relationships/customXml" Target="../ink/ink4845.xml"/></Relationships>
</file>

<file path=ppt/slides/_rels/slide29.xml.rels><?xml version="1.0" encoding="UTF-8" standalone="yes"?>
<Relationships xmlns="http://schemas.openxmlformats.org/package/2006/relationships"><Relationship Id="rId8" Type="http://schemas.openxmlformats.org/officeDocument/2006/relationships/image" Target="../media/image4871.png"/><Relationship Id="rId13" Type="http://schemas.openxmlformats.org/officeDocument/2006/relationships/customXml" Target="../ink/ink5167.xml"/><Relationship Id="rId18" Type="http://schemas.openxmlformats.org/officeDocument/2006/relationships/image" Target="../media/image4876.png"/><Relationship Id="rId26" Type="http://schemas.openxmlformats.org/officeDocument/2006/relationships/image" Target="../media/image4880.png"/><Relationship Id="rId3" Type="http://schemas.openxmlformats.org/officeDocument/2006/relationships/customXml" Target="../ink/ink5162.xml"/><Relationship Id="rId21" Type="http://schemas.openxmlformats.org/officeDocument/2006/relationships/customXml" Target="../ink/ink5171.xml"/><Relationship Id="rId7" Type="http://schemas.openxmlformats.org/officeDocument/2006/relationships/customXml" Target="../ink/ink5164.xml"/><Relationship Id="rId12" Type="http://schemas.openxmlformats.org/officeDocument/2006/relationships/image" Target="../media/image4873.png"/><Relationship Id="rId17" Type="http://schemas.openxmlformats.org/officeDocument/2006/relationships/customXml" Target="../ink/ink5169.xml"/><Relationship Id="rId25" Type="http://schemas.openxmlformats.org/officeDocument/2006/relationships/customXml" Target="../ink/ink5173.xml"/><Relationship Id="rId2" Type="http://schemas.openxmlformats.org/officeDocument/2006/relationships/notesSlide" Target="../notesSlides/notesSlide19.xml"/><Relationship Id="rId16" Type="http://schemas.openxmlformats.org/officeDocument/2006/relationships/image" Target="../media/image4875.png"/><Relationship Id="rId20" Type="http://schemas.openxmlformats.org/officeDocument/2006/relationships/image" Target="../media/image4877.png"/><Relationship Id="rId1" Type="http://schemas.openxmlformats.org/officeDocument/2006/relationships/slideLayout" Target="../slideLayouts/slideLayout7.xml"/><Relationship Id="rId6" Type="http://schemas.openxmlformats.org/officeDocument/2006/relationships/image" Target="../media/image4870.png"/><Relationship Id="rId11" Type="http://schemas.openxmlformats.org/officeDocument/2006/relationships/customXml" Target="../ink/ink5166.xml"/><Relationship Id="rId24" Type="http://schemas.openxmlformats.org/officeDocument/2006/relationships/image" Target="../media/image4879.png"/><Relationship Id="rId5" Type="http://schemas.openxmlformats.org/officeDocument/2006/relationships/customXml" Target="../ink/ink5163.xml"/><Relationship Id="rId15" Type="http://schemas.openxmlformats.org/officeDocument/2006/relationships/customXml" Target="../ink/ink5168.xml"/><Relationship Id="rId23" Type="http://schemas.openxmlformats.org/officeDocument/2006/relationships/customXml" Target="../ink/ink5172.xml"/><Relationship Id="rId28" Type="http://schemas.openxmlformats.org/officeDocument/2006/relationships/image" Target="../media/image4881.png"/><Relationship Id="rId10" Type="http://schemas.openxmlformats.org/officeDocument/2006/relationships/image" Target="../media/image4872.png"/><Relationship Id="rId19" Type="http://schemas.openxmlformats.org/officeDocument/2006/relationships/customXml" Target="../ink/ink5170.xml"/><Relationship Id="rId4" Type="http://schemas.openxmlformats.org/officeDocument/2006/relationships/image" Target="../media/image4869.png"/><Relationship Id="rId9" Type="http://schemas.openxmlformats.org/officeDocument/2006/relationships/customXml" Target="../ink/ink5165.xml"/><Relationship Id="rId14" Type="http://schemas.openxmlformats.org/officeDocument/2006/relationships/image" Target="../media/image4874.png"/><Relationship Id="rId22" Type="http://schemas.openxmlformats.org/officeDocument/2006/relationships/image" Target="../media/image4878.png"/><Relationship Id="rId27" Type="http://schemas.openxmlformats.org/officeDocument/2006/relationships/customXml" Target="../ink/ink5174.xml"/></Relationships>
</file>

<file path=ppt/slides/_rels/slide3.xml.rels><?xml version="1.0" encoding="UTF-8" standalone="yes"?>
<Relationships xmlns="http://schemas.openxmlformats.org/package/2006/relationships"><Relationship Id="rId117" Type="http://schemas.openxmlformats.org/officeDocument/2006/relationships/image" Target="../media/image582.png"/><Relationship Id="rId21" Type="http://schemas.openxmlformats.org/officeDocument/2006/relationships/image" Target="../media/image535.png"/><Relationship Id="rId42" Type="http://schemas.openxmlformats.org/officeDocument/2006/relationships/customXml" Target="../ink/ink122.xml"/><Relationship Id="rId63" Type="http://schemas.openxmlformats.org/officeDocument/2006/relationships/image" Target="../media/image556.png"/><Relationship Id="rId84" Type="http://schemas.openxmlformats.org/officeDocument/2006/relationships/customXml" Target="../ink/ink143.xml"/><Relationship Id="rId138" Type="http://schemas.openxmlformats.org/officeDocument/2006/relationships/customXml" Target="../ink/ink170.xml"/><Relationship Id="rId159" Type="http://schemas.openxmlformats.org/officeDocument/2006/relationships/customXml" Target="../ink/ink181.xml"/><Relationship Id="rId170" Type="http://schemas.openxmlformats.org/officeDocument/2006/relationships/image" Target="../media/image608.png"/><Relationship Id="rId191" Type="http://schemas.openxmlformats.org/officeDocument/2006/relationships/customXml" Target="../ink/ink197.xml"/><Relationship Id="rId205" Type="http://schemas.openxmlformats.org/officeDocument/2006/relationships/customXml" Target="../ink/ink204.xml"/><Relationship Id="rId226" Type="http://schemas.openxmlformats.org/officeDocument/2006/relationships/image" Target="../media/image635.png"/><Relationship Id="rId107" Type="http://schemas.openxmlformats.org/officeDocument/2006/relationships/image" Target="../media/image577.png"/><Relationship Id="rId11" Type="http://schemas.openxmlformats.org/officeDocument/2006/relationships/image" Target="../media/image530.png"/><Relationship Id="rId32" Type="http://schemas.openxmlformats.org/officeDocument/2006/relationships/customXml" Target="../ink/ink117.xml"/><Relationship Id="rId53" Type="http://schemas.openxmlformats.org/officeDocument/2006/relationships/image" Target="../media/image551.png"/><Relationship Id="rId74" Type="http://schemas.openxmlformats.org/officeDocument/2006/relationships/customXml" Target="../ink/ink138.xml"/><Relationship Id="rId128" Type="http://schemas.openxmlformats.org/officeDocument/2006/relationships/customXml" Target="../ink/ink165.xml"/><Relationship Id="rId149" Type="http://schemas.openxmlformats.org/officeDocument/2006/relationships/image" Target="../media/image598.png"/><Relationship Id="rId5" Type="http://schemas.openxmlformats.org/officeDocument/2006/relationships/image" Target="../media/image527.png"/><Relationship Id="rId95" Type="http://schemas.openxmlformats.org/officeDocument/2006/relationships/image" Target="../media/image571.png"/><Relationship Id="rId160" Type="http://schemas.openxmlformats.org/officeDocument/2006/relationships/image" Target="../media/image603.png"/><Relationship Id="rId181" Type="http://schemas.openxmlformats.org/officeDocument/2006/relationships/customXml" Target="../ink/ink192.xml"/><Relationship Id="rId216" Type="http://schemas.openxmlformats.org/officeDocument/2006/relationships/image" Target="../media/image630.png"/><Relationship Id="rId22" Type="http://schemas.openxmlformats.org/officeDocument/2006/relationships/customXml" Target="../ink/ink112.xml"/><Relationship Id="rId43" Type="http://schemas.openxmlformats.org/officeDocument/2006/relationships/image" Target="../media/image546.png"/><Relationship Id="rId64" Type="http://schemas.openxmlformats.org/officeDocument/2006/relationships/customXml" Target="../ink/ink133.xml"/><Relationship Id="rId118" Type="http://schemas.openxmlformats.org/officeDocument/2006/relationships/customXml" Target="../ink/ink160.xml"/><Relationship Id="rId139" Type="http://schemas.openxmlformats.org/officeDocument/2006/relationships/image" Target="../media/image593.png"/><Relationship Id="rId85" Type="http://schemas.openxmlformats.org/officeDocument/2006/relationships/image" Target="../media/image567.png"/><Relationship Id="rId150" Type="http://schemas.openxmlformats.org/officeDocument/2006/relationships/customXml" Target="../ink/ink176.xml"/><Relationship Id="rId171" Type="http://schemas.openxmlformats.org/officeDocument/2006/relationships/customXml" Target="../ink/ink187.xml"/><Relationship Id="rId192" Type="http://schemas.openxmlformats.org/officeDocument/2006/relationships/image" Target="../media/image619.png"/><Relationship Id="rId206" Type="http://schemas.openxmlformats.org/officeDocument/2006/relationships/image" Target="../media/image625.png"/><Relationship Id="rId227" Type="http://schemas.openxmlformats.org/officeDocument/2006/relationships/customXml" Target="../ink/ink215.xml"/><Relationship Id="rId12" Type="http://schemas.openxmlformats.org/officeDocument/2006/relationships/customXml" Target="../ink/ink107.xml"/><Relationship Id="rId33" Type="http://schemas.openxmlformats.org/officeDocument/2006/relationships/image" Target="../media/image541.png"/><Relationship Id="rId108" Type="http://schemas.openxmlformats.org/officeDocument/2006/relationships/customXml" Target="../ink/ink155.xml"/><Relationship Id="rId129" Type="http://schemas.openxmlformats.org/officeDocument/2006/relationships/image" Target="../media/image588.png"/><Relationship Id="rId54" Type="http://schemas.openxmlformats.org/officeDocument/2006/relationships/customXml" Target="../ink/ink128.xml"/><Relationship Id="rId75" Type="http://schemas.openxmlformats.org/officeDocument/2006/relationships/image" Target="../media/image562.png"/><Relationship Id="rId96" Type="http://schemas.openxmlformats.org/officeDocument/2006/relationships/customXml" Target="../ink/ink149.xml"/><Relationship Id="rId140" Type="http://schemas.openxmlformats.org/officeDocument/2006/relationships/customXml" Target="../ink/ink171.xml"/><Relationship Id="rId161" Type="http://schemas.openxmlformats.org/officeDocument/2006/relationships/customXml" Target="../ink/ink182.xml"/><Relationship Id="rId182" Type="http://schemas.openxmlformats.org/officeDocument/2006/relationships/image" Target="../media/image614.png"/><Relationship Id="rId217" Type="http://schemas.openxmlformats.org/officeDocument/2006/relationships/customXml" Target="../ink/ink210.xml"/><Relationship Id="rId6" Type="http://schemas.openxmlformats.org/officeDocument/2006/relationships/customXml" Target="../ink/ink104.xml"/><Relationship Id="rId23" Type="http://schemas.openxmlformats.org/officeDocument/2006/relationships/image" Target="../media/image536.png"/><Relationship Id="rId119" Type="http://schemas.openxmlformats.org/officeDocument/2006/relationships/image" Target="../media/image583.png"/><Relationship Id="rId44" Type="http://schemas.openxmlformats.org/officeDocument/2006/relationships/customXml" Target="../ink/ink123.xml"/><Relationship Id="rId65" Type="http://schemas.openxmlformats.org/officeDocument/2006/relationships/image" Target="../media/image557.png"/><Relationship Id="rId86" Type="http://schemas.openxmlformats.org/officeDocument/2006/relationships/customXml" Target="../ink/ink144.xml"/><Relationship Id="rId130" Type="http://schemas.openxmlformats.org/officeDocument/2006/relationships/customXml" Target="../ink/ink166.xml"/><Relationship Id="rId151" Type="http://schemas.openxmlformats.org/officeDocument/2006/relationships/image" Target="../media/image599.png"/><Relationship Id="rId172" Type="http://schemas.openxmlformats.org/officeDocument/2006/relationships/image" Target="../media/image609.png"/><Relationship Id="rId193" Type="http://schemas.openxmlformats.org/officeDocument/2006/relationships/customXml" Target="../ink/ink198.xml"/><Relationship Id="rId207" Type="http://schemas.openxmlformats.org/officeDocument/2006/relationships/customXml" Target="../ink/ink205.xml"/><Relationship Id="rId228" Type="http://schemas.openxmlformats.org/officeDocument/2006/relationships/image" Target="../media/image636.png"/><Relationship Id="rId13" Type="http://schemas.openxmlformats.org/officeDocument/2006/relationships/image" Target="../media/image531.png"/><Relationship Id="rId109" Type="http://schemas.openxmlformats.org/officeDocument/2006/relationships/image" Target="../media/image578.png"/><Relationship Id="rId34" Type="http://schemas.openxmlformats.org/officeDocument/2006/relationships/customXml" Target="../ink/ink118.xml"/><Relationship Id="rId55" Type="http://schemas.openxmlformats.org/officeDocument/2006/relationships/image" Target="../media/image552.png"/><Relationship Id="rId76" Type="http://schemas.openxmlformats.org/officeDocument/2006/relationships/customXml" Target="../ink/ink139.xml"/><Relationship Id="rId97" Type="http://schemas.openxmlformats.org/officeDocument/2006/relationships/image" Target="../media/image572.png"/><Relationship Id="rId120" Type="http://schemas.openxmlformats.org/officeDocument/2006/relationships/customXml" Target="../ink/ink161.xml"/><Relationship Id="rId141" Type="http://schemas.openxmlformats.org/officeDocument/2006/relationships/image" Target="../media/image594.png"/><Relationship Id="rId7" Type="http://schemas.openxmlformats.org/officeDocument/2006/relationships/image" Target="../media/image528.png"/><Relationship Id="rId162" Type="http://schemas.openxmlformats.org/officeDocument/2006/relationships/image" Target="../media/image604.png"/><Relationship Id="rId183" Type="http://schemas.openxmlformats.org/officeDocument/2006/relationships/customXml" Target="../ink/ink193.xml"/><Relationship Id="rId218" Type="http://schemas.openxmlformats.org/officeDocument/2006/relationships/image" Target="../media/image631.png"/><Relationship Id="rId24" Type="http://schemas.openxmlformats.org/officeDocument/2006/relationships/customXml" Target="../ink/ink113.xml"/><Relationship Id="rId45" Type="http://schemas.openxmlformats.org/officeDocument/2006/relationships/image" Target="../media/image547.png"/><Relationship Id="rId66" Type="http://schemas.openxmlformats.org/officeDocument/2006/relationships/customXml" Target="../ink/ink134.xml"/><Relationship Id="rId87" Type="http://schemas.openxmlformats.org/officeDocument/2006/relationships/image" Target="../media/image329.png"/><Relationship Id="rId110" Type="http://schemas.openxmlformats.org/officeDocument/2006/relationships/customXml" Target="../ink/ink156.xml"/><Relationship Id="rId131" Type="http://schemas.openxmlformats.org/officeDocument/2006/relationships/image" Target="../media/image589.png"/><Relationship Id="rId152" Type="http://schemas.openxmlformats.org/officeDocument/2006/relationships/customXml" Target="../ink/ink177.xml"/><Relationship Id="rId173" Type="http://schemas.openxmlformats.org/officeDocument/2006/relationships/customXml" Target="../ink/ink188.xml"/><Relationship Id="rId194" Type="http://schemas.openxmlformats.org/officeDocument/2006/relationships/image" Target="../media/image620.png"/><Relationship Id="rId208" Type="http://schemas.openxmlformats.org/officeDocument/2006/relationships/image" Target="../media/image626.png"/><Relationship Id="rId229" Type="http://schemas.openxmlformats.org/officeDocument/2006/relationships/customXml" Target="../ink/ink216.xml"/><Relationship Id="rId14" Type="http://schemas.openxmlformats.org/officeDocument/2006/relationships/customXml" Target="../ink/ink108.xml"/><Relationship Id="rId35" Type="http://schemas.openxmlformats.org/officeDocument/2006/relationships/image" Target="../media/image542.png"/><Relationship Id="rId56" Type="http://schemas.openxmlformats.org/officeDocument/2006/relationships/customXml" Target="../ink/ink129.xml"/><Relationship Id="rId77" Type="http://schemas.openxmlformats.org/officeDocument/2006/relationships/image" Target="../media/image563.png"/><Relationship Id="rId100" Type="http://schemas.openxmlformats.org/officeDocument/2006/relationships/customXml" Target="../ink/ink151.xml"/><Relationship Id="rId8" Type="http://schemas.openxmlformats.org/officeDocument/2006/relationships/customXml" Target="../ink/ink105.xml"/><Relationship Id="rId98" Type="http://schemas.openxmlformats.org/officeDocument/2006/relationships/customXml" Target="../ink/ink150.xml"/><Relationship Id="rId121" Type="http://schemas.openxmlformats.org/officeDocument/2006/relationships/image" Target="../media/image584.png"/><Relationship Id="rId142" Type="http://schemas.openxmlformats.org/officeDocument/2006/relationships/customXml" Target="../ink/ink172.xml"/><Relationship Id="rId163" Type="http://schemas.openxmlformats.org/officeDocument/2006/relationships/customXml" Target="../ink/ink183.xml"/><Relationship Id="rId184" Type="http://schemas.openxmlformats.org/officeDocument/2006/relationships/image" Target="../media/image615.png"/><Relationship Id="rId219" Type="http://schemas.openxmlformats.org/officeDocument/2006/relationships/customXml" Target="../ink/ink211.xml"/><Relationship Id="rId230" Type="http://schemas.openxmlformats.org/officeDocument/2006/relationships/image" Target="../media/image637.png"/><Relationship Id="rId25" Type="http://schemas.openxmlformats.org/officeDocument/2006/relationships/image" Target="../media/image537.png"/><Relationship Id="rId46" Type="http://schemas.openxmlformats.org/officeDocument/2006/relationships/customXml" Target="../ink/ink124.xml"/><Relationship Id="rId67" Type="http://schemas.openxmlformats.org/officeDocument/2006/relationships/image" Target="../media/image558.png"/><Relationship Id="rId116" Type="http://schemas.openxmlformats.org/officeDocument/2006/relationships/customXml" Target="../ink/ink159.xml"/><Relationship Id="rId137" Type="http://schemas.openxmlformats.org/officeDocument/2006/relationships/image" Target="../media/image592.png"/><Relationship Id="rId158" Type="http://schemas.openxmlformats.org/officeDocument/2006/relationships/customXml" Target="../ink/ink180.xml"/><Relationship Id="rId20" Type="http://schemas.openxmlformats.org/officeDocument/2006/relationships/customXml" Target="../ink/ink111.xml"/><Relationship Id="rId41" Type="http://schemas.openxmlformats.org/officeDocument/2006/relationships/image" Target="../media/image545.png"/><Relationship Id="rId62" Type="http://schemas.openxmlformats.org/officeDocument/2006/relationships/customXml" Target="../ink/ink132.xml"/><Relationship Id="rId83" Type="http://schemas.openxmlformats.org/officeDocument/2006/relationships/image" Target="../media/image566.png"/><Relationship Id="rId88" Type="http://schemas.openxmlformats.org/officeDocument/2006/relationships/customXml" Target="../ink/ink145.xml"/><Relationship Id="rId111" Type="http://schemas.openxmlformats.org/officeDocument/2006/relationships/image" Target="../media/image579.png"/><Relationship Id="rId132" Type="http://schemas.openxmlformats.org/officeDocument/2006/relationships/customXml" Target="../ink/ink167.xml"/><Relationship Id="rId153" Type="http://schemas.openxmlformats.org/officeDocument/2006/relationships/image" Target="../media/image600.png"/><Relationship Id="rId174" Type="http://schemas.openxmlformats.org/officeDocument/2006/relationships/image" Target="../media/image610.png"/><Relationship Id="rId179" Type="http://schemas.openxmlformats.org/officeDocument/2006/relationships/customXml" Target="../ink/ink191.xml"/><Relationship Id="rId195" Type="http://schemas.openxmlformats.org/officeDocument/2006/relationships/customXml" Target="../ink/ink199.xml"/><Relationship Id="rId209" Type="http://schemas.openxmlformats.org/officeDocument/2006/relationships/customXml" Target="../ink/ink206.xml"/><Relationship Id="rId190" Type="http://schemas.openxmlformats.org/officeDocument/2006/relationships/image" Target="../media/image618.png"/><Relationship Id="rId204" Type="http://schemas.openxmlformats.org/officeDocument/2006/relationships/image" Target="../media/image624.png"/><Relationship Id="rId220" Type="http://schemas.openxmlformats.org/officeDocument/2006/relationships/image" Target="../media/image632.png"/><Relationship Id="rId225" Type="http://schemas.openxmlformats.org/officeDocument/2006/relationships/customXml" Target="../ink/ink214.xml"/><Relationship Id="rId15" Type="http://schemas.openxmlformats.org/officeDocument/2006/relationships/image" Target="../media/image532.png"/><Relationship Id="rId36" Type="http://schemas.openxmlformats.org/officeDocument/2006/relationships/customXml" Target="../ink/ink119.xml"/><Relationship Id="rId57" Type="http://schemas.openxmlformats.org/officeDocument/2006/relationships/image" Target="../media/image553.png"/><Relationship Id="rId106" Type="http://schemas.openxmlformats.org/officeDocument/2006/relationships/customXml" Target="../ink/ink154.xml"/><Relationship Id="rId127" Type="http://schemas.openxmlformats.org/officeDocument/2006/relationships/image" Target="../media/image587.png"/><Relationship Id="rId10" Type="http://schemas.openxmlformats.org/officeDocument/2006/relationships/customXml" Target="../ink/ink106.xml"/><Relationship Id="rId31" Type="http://schemas.openxmlformats.org/officeDocument/2006/relationships/image" Target="../media/image540.png"/><Relationship Id="rId52" Type="http://schemas.openxmlformats.org/officeDocument/2006/relationships/customXml" Target="../ink/ink127.xml"/><Relationship Id="rId73" Type="http://schemas.openxmlformats.org/officeDocument/2006/relationships/image" Target="../media/image561.png"/><Relationship Id="rId78" Type="http://schemas.openxmlformats.org/officeDocument/2006/relationships/customXml" Target="../ink/ink140.xml"/><Relationship Id="rId94" Type="http://schemas.openxmlformats.org/officeDocument/2006/relationships/customXml" Target="../ink/ink148.xml"/><Relationship Id="rId99" Type="http://schemas.openxmlformats.org/officeDocument/2006/relationships/image" Target="../media/image573.png"/><Relationship Id="rId101" Type="http://schemas.openxmlformats.org/officeDocument/2006/relationships/image" Target="../media/image574.png"/><Relationship Id="rId122" Type="http://schemas.openxmlformats.org/officeDocument/2006/relationships/customXml" Target="../ink/ink162.xml"/><Relationship Id="rId143" Type="http://schemas.openxmlformats.org/officeDocument/2006/relationships/image" Target="../media/image595.png"/><Relationship Id="rId148" Type="http://schemas.openxmlformats.org/officeDocument/2006/relationships/customXml" Target="../ink/ink175.xml"/><Relationship Id="rId164" Type="http://schemas.openxmlformats.org/officeDocument/2006/relationships/image" Target="../media/image605.png"/><Relationship Id="rId169" Type="http://schemas.openxmlformats.org/officeDocument/2006/relationships/customXml" Target="../ink/ink186.xml"/><Relationship Id="rId185" Type="http://schemas.openxmlformats.org/officeDocument/2006/relationships/customXml" Target="../ink/ink194.xml"/><Relationship Id="rId4" Type="http://schemas.openxmlformats.org/officeDocument/2006/relationships/customXml" Target="../ink/ink103.xml"/><Relationship Id="rId9" Type="http://schemas.openxmlformats.org/officeDocument/2006/relationships/image" Target="../media/image529.png"/><Relationship Id="rId180" Type="http://schemas.openxmlformats.org/officeDocument/2006/relationships/image" Target="../media/image613.png"/><Relationship Id="rId210" Type="http://schemas.openxmlformats.org/officeDocument/2006/relationships/image" Target="../media/image627.png"/><Relationship Id="rId215" Type="http://schemas.openxmlformats.org/officeDocument/2006/relationships/customXml" Target="../ink/ink209.xml"/><Relationship Id="rId26" Type="http://schemas.openxmlformats.org/officeDocument/2006/relationships/customXml" Target="../ink/ink114.xml"/><Relationship Id="rId231" Type="http://schemas.openxmlformats.org/officeDocument/2006/relationships/customXml" Target="../ink/ink217.xml"/><Relationship Id="rId47" Type="http://schemas.openxmlformats.org/officeDocument/2006/relationships/image" Target="../media/image548.png"/><Relationship Id="rId68" Type="http://schemas.openxmlformats.org/officeDocument/2006/relationships/customXml" Target="../ink/ink135.xml"/><Relationship Id="rId89" Type="http://schemas.openxmlformats.org/officeDocument/2006/relationships/image" Target="../media/image568.png"/><Relationship Id="rId112" Type="http://schemas.openxmlformats.org/officeDocument/2006/relationships/customXml" Target="../ink/ink157.xml"/><Relationship Id="rId133" Type="http://schemas.openxmlformats.org/officeDocument/2006/relationships/image" Target="../media/image590.png"/><Relationship Id="rId154" Type="http://schemas.openxmlformats.org/officeDocument/2006/relationships/customXml" Target="../ink/ink178.xml"/><Relationship Id="rId175" Type="http://schemas.openxmlformats.org/officeDocument/2006/relationships/customXml" Target="../ink/ink189.xml"/><Relationship Id="rId196" Type="http://schemas.openxmlformats.org/officeDocument/2006/relationships/image" Target="../media/image621.png"/><Relationship Id="rId200" Type="http://schemas.openxmlformats.org/officeDocument/2006/relationships/image" Target="../media/image622.png"/><Relationship Id="rId16" Type="http://schemas.openxmlformats.org/officeDocument/2006/relationships/customXml" Target="../ink/ink109.xml"/><Relationship Id="rId221" Type="http://schemas.openxmlformats.org/officeDocument/2006/relationships/customXml" Target="../ink/ink212.xml"/><Relationship Id="rId37" Type="http://schemas.openxmlformats.org/officeDocument/2006/relationships/image" Target="../media/image543.png"/><Relationship Id="rId58" Type="http://schemas.openxmlformats.org/officeDocument/2006/relationships/customXml" Target="../ink/ink130.xml"/><Relationship Id="rId79" Type="http://schemas.openxmlformats.org/officeDocument/2006/relationships/image" Target="../media/image564.png"/><Relationship Id="rId102" Type="http://schemas.openxmlformats.org/officeDocument/2006/relationships/customXml" Target="../ink/ink152.xml"/><Relationship Id="rId123" Type="http://schemas.openxmlformats.org/officeDocument/2006/relationships/image" Target="../media/image585.png"/><Relationship Id="rId144" Type="http://schemas.openxmlformats.org/officeDocument/2006/relationships/customXml" Target="../ink/ink173.xml"/><Relationship Id="rId90" Type="http://schemas.openxmlformats.org/officeDocument/2006/relationships/customXml" Target="../ink/ink146.xml"/><Relationship Id="rId165" Type="http://schemas.openxmlformats.org/officeDocument/2006/relationships/customXml" Target="../ink/ink184.xml"/><Relationship Id="rId186" Type="http://schemas.openxmlformats.org/officeDocument/2006/relationships/image" Target="../media/image616.png"/><Relationship Id="rId211" Type="http://schemas.openxmlformats.org/officeDocument/2006/relationships/customXml" Target="../ink/ink207.xml"/><Relationship Id="rId232" Type="http://schemas.openxmlformats.org/officeDocument/2006/relationships/image" Target="../media/image638.png"/><Relationship Id="rId27" Type="http://schemas.openxmlformats.org/officeDocument/2006/relationships/image" Target="../media/image538.png"/><Relationship Id="rId48" Type="http://schemas.openxmlformats.org/officeDocument/2006/relationships/customXml" Target="../ink/ink125.xml"/><Relationship Id="rId69" Type="http://schemas.openxmlformats.org/officeDocument/2006/relationships/image" Target="../media/image559.png"/><Relationship Id="rId113" Type="http://schemas.openxmlformats.org/officeDocument/2006/relationships/image" Target="../media/image580.png"/><Relationship Id="rId134" Type="http://schemas.openxmlformats.org/officeDocument/2006/relationships/customXml" Target="../ink/ink168.xml"/><Relationship Id="rId80" Type="http://schemas.openxmlformats.org/officeDocument/2006/relationships/customXml" Target="../ink/ink141.xml"/><Relationship Id="rId155" Type="http://schemas.openxmlformats.org/officeDocument/2006/relationships/image" Target="../media/image601.png"/><Relationship Id="rId176" Type="http://schemas.openxmlformats.org/officeDocument/2006/relationships/image" Target="../media/image611.png"/><Relationship Id="rId197" Type="http://schemas.openxmlformats.org/officeDocument/2006/relationships/customXml" Target="../ink/ink200.xml"/><Relationship Id="rId201" Type="http://schemas.openxmlformats.org/officeDocument/2006/relationships/customXml" Target="../ink/ink202.xml"/><Relationship Id="rId222" Type="http://schemas.openxmlformats.org/officeDocument/2006/relationships/image" Target="../media/image633.png"/><Relationship Id="rId17" Type="http://schemas.openxmlformats.org/officeDocument/2006/relationships/image" Target="../media/image533.png"/><Relationship Id="rId38" Type="http://schemas.openxmlformats.org/officeDocument/2006/relationships/customXml" Target="../ink/ink120.xml"/><Relationship Id="rId59" Type="http://schemas.openxmlformats.org/officeDocument/2006/relationships/image" Target="../media/image554.png"/><Relationship Id="rId103" Type="http://schemas.openxmlformats.org/officeDocument/2006/relationships/image" Target="../media/image575.png"/><Relationship Id="rId124" Type="http://schemas.openxmlformats.org/officeDocument/2006/relationships/customXml" Target="../ink/ink163.xml"/><Relationship Id="rId70" Type="http://schemas.openxmlformats.org/officeDocument/2006/relationships/customXml" Target="../ink/ink136.xml"/><Relationship Id="rId91" Type="http://schemas.openxmlformats.org/officeDocument/2006/relationships/image" Target="../media/image569.png"/><Relationship Id="rId145" Type="http://schemas.openxmlformats.org/officeDocument/2006/relationships/image" Target="../media/image596.png"/><Relationship Id="rId166" Type="http://schemas.openxmlformats.org/officeDocument/2006/relationships/image" Target="../media/image606.png"/><Relationship Id="rId187" Type="http://schemas.openxmlformats.org/officeDocument/2006/relationships/customXml" Target="../ink/ink195.xml"/><Relationship Id="rId1" Type="http://schemas.openxmlformats.org/officeDocument/2006/relationships/slideLayout" Target="../slideLayouts/slideLayout1.xml"/><Relationship Id="rId212" Type="http://schemas.openxmlformats.org/officeDocument/2006/relationships/image" Target="../media/image628.png"/><Relationship Id="rId28" Type="http://schemas.openxmlformats.org/officeDocument/2006/relationships/customXml" Target="../ink/ink115.xml"/><Relationship Id="rId49" Type="http://schemas.openxmlformats.org/officeDocument/2006/relationships/image" Target="../media/image549.png"/><Relationship Id="rId114" Type="http://schemas.openxmlformats.org/officeDocument/2006/relationships/customXml" Target="../ink/ink158.xml"/><Relationship Id="rId60" Type="http://schemas.openxmlformats.org/officeDocument/2006/relationships/customXml" Target="../ink/ink131.xml"/><Relationship Id="rId81" Type="http://schemas.openxmlformats.org/officeDocument/2006/relationships/image" Target="../media/image565.png"/><Relationship Id="rId135" Type="http://schemas.openxmlformats.org/officeDocument/2006/relationships/image" Target="../media/image591.png"/><Relationship Id="rId156" Type="http://schemas.openxmlformats.org/officeDocument/2006/relationships/customXml" Target="../ink/ink179.xml"/><Relationship Id="rId177" Type="http://schemas.openxmlformats.org/officeDocument/2006/relationships/customXml" Target="../ink/ink190.xml"/><Relationship Id="rId198" Type="http://schemas.openxmlformats.org/officeDocument/2006/relationships/image" Target="../media/image479.png"/><Relationship Id="rId202" Type="http://schemas.openxmlformats.org/officeDocument/2006/relationships/image" Target="../media/image623.png"/><Relationship Id="rId223" Type="http://schemas.openxmlformats.org/officeDocument/2006/relationships/customXml" Target="../ink/ink213.xml"/><Relationship Id="rId18" Type="http://schemas.openxmlformats.org/officeDocument/2006/relationships/customXml" Target="../ink/ink110.xml"/><Relationship Id="rId39" Type="http://schemas.openxmlformats.org/officeDocument/2006/relationships/image" Target="../media/image544.png"/><Relationship Id="rId50" Type="http://schemas.openxmlformats.org/officeDocument/2006/relationships/customXml" Target="../ink/ink126.xml"/><Relationship Id="rId104" Type="http://schemas.openxmlformats.org/officeDocument/2006/relationships/customXml" Target="../ink/ink153.xml"/><Relationship Id="rId125" Type="http://schemas.openxmlformats.org/officeDocument/2006/relationships/image" Target="../media/image586.png"/><Relationship Id="rId146" Type="http://schemas.openxmlformats.org/officeDocument/2006/relationships/customXml" Target="../ink/ink174.xml"/><Relationship Id="rId167" Type="http://schemas.openxmlformats.org/officeDocument/2006/relationships/customXml" Target="../ink/ink185.xml"/><Relationship Id="rId188" Type="http://schemas.openxmlformats.org/officeDocument/2006/relationships/image" Target="../media/image617.png"/><Relationship Id="rId71" Type="http://schemas.openxmlformats.org/officeDocument/2006/relationships/image" Target="../media/image560.png"/><Relationship Id="rId92" Type="http://schemas.openxmlformats.org/officeDocument/2006/relationships/customXml" Target="../ink/ink147.xml"/><Relationship Id="rId213" Type="http://schemas.openxmlformats.org/officeDocument/2006/relationships/customXml" Target="../ink/ink208.xml"/><Relationship Id="rId2" Type="http://schemas.openxmlformats.org/officeDocument/2006/relationships/customXml" Target="../ink/ink102.xml"/><Relationship Id="rId29" Type="http://schemas.openxmlformats.org/officeDocument/2006/relationships/image" Target="../media/image539.png"/><Relationship Id="rId40" Type="http://schemas.openxmlformats.org/officeDocument/2006/relationships/customXml" Target="../ink/ink121.xml"/><Relationship Id="rId115" Type="http://schemas.openxmlformats.org/officeDocument/2006/relationships/image" Target="../media/image581.png"/><Relationship Id="rId136" Type="http://schemas.openxmlformats.org/officeDocument/2006/relationships/customXml" Target="../ink/ink169.xml"/><Relationship Id="rId157" Type="http://schemas.openxmlformats.org/officeDocument/2006/relationships/image" Target="../media/image602.png"/><Relationship Id="rId178" Type="http://schemas.openxmlformats.org/officeDocument/2006/relationships/image" Target="../media/image612.png"/><Relationship Id="rId61" Type="http://schemas.openxmlformats.org/officeDocument/2006/relationships/image" Target="../media/image555.png"/><Relationship Id="rId82" Type="http://schemas.openxmlformats.org/officeDocument/2006/relationships/customXml" Target="../ink/ink142.xml"/><Relationship Id="rId199" Type="http://schemas.openxmlformats.org/officeDocument/2006/relationships/customXml" Target="../ink/ink201.xml"/><Relationship Id="rId203" Type="http://schemas.openxmlformats.org/officeDocument/2006/relationships/customXml" Target="../ink/ink203.xml"/><Relationship Id="rId19" Type="http://schemas.openxmlformats.org/officeDocument/2006/relationships/image" Target="../media/image534.png"/><Relationship Id="rId224" Type="http://schemas.openxmlformats.org/officeDocument/2006/relationships/image" Target="../media/image634.png"/><Relationship Id="rId30" Type="http://schemas.openxmlformats.org/officeDocument/2006/relationships/customXml" Target="../ink/ink116.xml"/><Relationship Id="rId105" Type="http://schemas.openxmlformats.org/officeDocument/2006/relationships/image" Target="../media/image576.png"/><Relationship Id="rId126" Type="http://schemas.openxmlformats.org/officeDocument/2006/relationships/customXml" Target="../ink/ink164.xml"/><Relationship Id="rId147" Type="http://schemas.openxmlformats.org/officeDocument/2006/relationships/image" Target="../media/image597.png"/><Relationship Id="rId168" Type="http://schemas.openxmlformats.org/officeDocument/2006/relationships/image" Target="../media/image607.png"/><Relationship Id="rId51" Type="http://schemas.openxmlformats.org/officeDocument/2006/relationships/image" Target="../media/image550.png"/><Relationship Id="rId72" Type="http://schemas.openxmlformats.org/officeDocument/2006/relationships/customXml" Target="../ink/ink137.xml"/><Relationship Id="rId93" Type="http://schemas.openxmlformats.org/officeDocument/2006/relationships/image" Target="../media/image570.png"/><Relationship Id="rId189" Type="http://schemas.openxmlformats.org/officeDocument/2006/relationships/customXml" Target="../ink/ink196.xml"/><Relationship Id="rId3" Type="http://schemas.openxmlformats.org/officeDocument/2006/relationships/image" Target="../media/image526.png"/><Relationship Id="rId214" Type="http://schemas.openxmlformats.org/officeDocument/2006/relationships/image" Target="../media/image629.png"/></Relationships>
</file>

<file path=ppt/slides/_rels/slide30.xml.rels><?xml version="1.0" encoding="UTF-8" standalone="yes"?>
<Relationships xmlns="http://schemas.openxmlformats.org/package/2006/relationships"><Relationship Id="rId26" Type="http://schemas.openxmlformats.org/officeDocument/2006/relationships/image" Target="../media/image4893.png"/><Relationship Id="rId21" Type="http://schemas.openxmlformats.org/officeDocument/2006/relationships/customXml" Target="../ink/ink5184.xml"/><Relationship Id="rId42" Type="http://schemas.openxmlformats.org/officeDocument/2006/relationships/image" Target="../media/image4900.png"/><Relationship Id="rId47" Type="http://schemas.openxmlformats.org/officeDocument/2006/relationships/customXml" Target="../ink/ink5197.xml"/><Relationship Id="rId63" Type="http://schemas.openxmlformats.org/officeDocument/2006/relationships/customXml" Target="../ink/ink5205.xml"/><Relationship Id="rId68" Type="http://schemas.openxmlformats.org/officeDocument/2006/relationships/image" Target="../media/image4913.png"/><Relationship Id="rId84" Type="http://schemas.openxmlformats.org/officeDocument/2006/relationships/image" Target="../media/image4921.png"/><Relationship Id="rId89" Type="http://schemas.openxmlformats.org/officeDocument/2006/relationships/customXml" Target="../ink/ink5218.xml"/><Relationship Id="rId16" Type="http://schemas.openxmlformats.org/officeDocument/2006/relationships/image" Target="../media/image4888.png"/><Relationship Id="rId11" Type="http://schemas.openxmlformats.org/officeDocument/2006/relationships/customXml" Target="../ink/ink5179.xml"/><Relationship Id="rId32" Type="http://schemas.openxmlformats.org/officeDocument/2006/relationships/image" Target="../media/image4895.png"/><Relationship Id="rId37" Type="http://schemas.openxmlformats.org/officeDocument/2006/relationships/customXml" Target="../ink/ink5192.xml"/><Relationship Id="rId53" Type="http://schemas.openxmlformats.org/officeDocument/2006/relationships/customXml" Target="../ink/ink5200.xml"/><Relationship Id="rId58" Type="http://schemas.openxmlformats.org/officeDocument/2006/relationships/image" Target="../media/image4908.png"/><Relationship Id="rId74" Type="http://schemas.openxmlformats.org/officeDocument/2006/relationships/image" Target="../media/image4916.png"/><Relationship Id="rId79" Type="http://schemas.openxmlformats.org/officeDocument/2006/relationships/customXml" Target="../ink/ink5213.xml"/><Relationship Id="rId102" Type="http://schemas.openxmlformats.org/officeDocument/2006/relationships/image" Target="../media/image4929.png"/><Relationship Id="rId5" Type="http://schemas.openxmlformats.org/officeDocument/2006/relationships/customXml" Target="../ink/ink5176.xml"/><Relationship Id="rId90" Type="http://schemas.openxmlformats.org/officeDocument/2006/relationships/image" Target="../media/image4924.png"/><Relationship Id="rId95" Type="http://schemas.openxmlformats.org/officeDocument/2006/relationships/customXml" Target="../ink/ink5221.xml"/><Relationship Id="rId22" Type="http://schemas.openxmlformats.org/officeDocument/2006/relationships/image" Target="../media/image4891.png"/><Relationship Id="rId27" Type="http://schemas.openxmlformats.org/officeDocument/2006/relationships/customXml" Target="../ink/ink5187.xml"/><Relationship Id="rId43" Type="http://schemas.openxmlformats.org/officeDocument/2006/relationships/customXml" Target="../ink/ink5195.xml"/><Relationship Id="rId48" Type="http://schemas.openxmlformats.org/officeDocument/2006/relationships/image" Target="../media/image4903.png"/><Relationship Id="rId64" Type="http://schemas.openxmlformats.org/officeDocument/2006/relationships/image" Target="../media/image4911.png"/><Relationship Id="rId69" Type="http://schemas.openxmlformats.org/officeDocument/2006/relationships/customXml" Target="../ink/ink5208.xml"/><Relationship Id="rId80" Type="http://schemas.openxmlformats.org/officeDocument/2006/relationships/image" Target="../media/image4919.png"/><Relationship Id="rId85" Type="http://schemas.openxmlformats.org/officeDocument/2006/relationships/customXml" Target="../ink/ink5216.xml"/><Relationship Id="rId12" Type="http://schemas.openxmlformats.org/officeDocument/2006/relationships/image" Target="../media/image4886.png"/><Relationship Id="rId17" Type="http://schemas.openxmlformats.org/officeDocument/2006/relationships/customXml" Target="../ink/ink5182.xml"/><Relationship Id="rId33" Type="http://schemas.openxmlformats.org/officeDocument/2006/relationships/customXml" Target="../ink/ink5190.xml"/><Relationship Id="rId38" Type="http://schemas.openxmlformats.org/officeDocument/2006/relationships/image" Target="../media/image4898.png"/><Relationship Id="rId59" Type="http://schemas.openxmlformats.org/officeDocument/2006/relationships/customXml" Target="../ink/ink5203.xml"/><Relationship Id="rId103" Type="http://schemas.openxmlformats.org/officeDocument/2006/relationships/customXml" Target="../ink/ink5225.xml"/><Relationship Id="rId20" Type="http://schemas.openxmlformats.org/officeDocument/2006/relationships/image" Target="../media/image4890.png"/><Relationship Id="rId41" Type="http://schemas.openxmlformats.org/officeDocument/2006/relationships/customXml" Target="../ink/ink5194.xml"/><Relationship Id="rId54" Type="http://schemas.openxmlformats.org/officeDocument/2006/relationships/image" Target="../media/image4906.png"/><Relationship Id="rId62" Type="http://schemas.openxmlformats.org/officeDocument/2006/relationships/image" Target="../media/image4910.png"/><Relationship Id="rId70" Type="http://schemas.openxmlformats.org/officeDocument/2006/relationships/image" Target="../media/image4914.png"/><Relationship Id="rId75" Type="http://schemas.openxmlformats.org/officeDocument/2006/relationships/customXml" Target="../ink/ink5211.xml"/><Relationship Id="rId83" Type="http://schemas.openxmlformats.org/officeDocument/2006/relationships/customXml" Target="../ink/ink5215.xml"/><Relationship Id="rId88" Type="http://schemas.openxmlformats.org/officeDocument/2006/relationships/image" Target="../media/image4923.png"/><Relationship Id="rId91" Type="http://schemas.openxmlformats.org/officeDocument/2006/relationships/customXml" Target="../ink/ink5219.xml"/><Relationship Id="rId96" Type="http://schemas.openxmlformats.org/officeDocument/2006/relationships/image" Target="../media/image4927.png"/><Relationship Id="rId1" Type="http://schemas.openxmlformats.org/officeDocument/2006/relationships/slideLayout" Target="../slideLayouts/slideLayout7.xml"/><Relationship Id="rId6" Type="http://schemas.openxmlformats.org/officeDocument/2006/relationships/image" Target="../media/image4883.png"/><Relationship Id="rId15" Type="http://schemas.openxmlformats.org/officeDocument/2006/relationships/customXml" Target="../ink/ink5181.xml"/><Relationship Id="rId23" Type="http://schemas.openxmlformats.org/officeDocument/2006/relationships/customXml" Target="../ink/ink5185.xml"/><Relationship Id="rId28" Type="http://schemas.openxmlformats.org/officeDocument/2006/relationships/image" Target="../media/image4505.png"/><Relationship Id="rId36" Type="http://schemas.openxmlformats.org/officeDocument/2006/relationships/image" Target="../media/image4897.png"/><Relationship Id="rId49" Type="http://schemas.openxmlformats.org/officeDocument/2006/relationships/customXml" Target="../ink/ink5198.xml"/><Relationship Id="rId57" Type="http://schemas.openxmlformats.org/officeDocument/2006/relationships/customXml" Target="../ink/ink5202.xml"/><Relationship Id="rId106" Type="http://schemas.openxmlformats.org/officeDocument/2006/relationships/image" Target="../media/image4931.png"/><Relationship Id="rId10" Type="http://schemas.openxmlformats.org/officeDocument/2006/relationships/image" Target="../media/image4885.png"/><Relationship Id="rId31" Type="http://schemas.openxmlformats.org/officeDocument/2006/relationships/customXml" Target="../ink/ink5189.xml"/><Relationship Id="rId44" Type="http://schemas.openxmlformats.org/officeDocument/2006/relationships/image" Target="../media/image4901.png"/><Relationship Id="rId52" Type="http://schemas.openxmlformats.org/officeDocument/2006/relationships/image" Target="../media/image4905.png"/><Relationship Id="rId60" Type="http://schemas.openxmlformats.org/officeDocument/2006/relationships/image" Target="../media/image4909.png"/><Relationship Id="rId65" Type="http://schemas.openxmlformats.org/officeDocument/2006/relationships/customXml" Target="../ink/ink5206.xml"/><Relationship Id="rId73" Type="http://schemas.openxmlformats.org/officeDocument/2006/relationships/customXml" Target="../ink/ink5210.xml"/><Relationship Id="rId78" Type="http://schemas.openxmlformats.org/officeDocument/2006/relationships/image" Target="../media/image4918.png"/><Relationship Id="rId81" Type="http://schemas.openxmlformats.org/officeDocument/2006/relationships/customXml" Target="../ink/ink5214.xml"/><Relationship Id="rId86" Type="http://schemas.openxmlformats.org/officeDocument/2006/relationships/image" Target="../media/image4922.png"/><Relationship Id="rId94" Type="http://schemas.openxmlformats.org/officeDocument/2006/relationships/image" Target="../media/image4926.png"/><Relationship Id="rId99" Type="http://schemas.openxmlformats.org/officeDocument/2006/relationships/customXml" Target="../ink/ink5223.xml"/><Relationship Id="rId101" Type="http://schemas.openxmlformats.org/officeDocument/2006/relationships/customXml" Target="../ink/ink5224.xml"/><Relationship Id="rId4" Type="http://schemas.openxmlformats.org/officeDocument/2006/relationships/image" Target="../media/image4882.png"/><Relationship Id="rId9" Type="http://schemas.openxmlformats.org/officeDocument/2006/relationships/customXml" Target="../ink/ink5178.xml"/><Relationship Id="rId13" Type="http://schemas.openxmlformats.org/officeDocument/2006/relationships/customXml" Target="../ink/ink5180.xml"/><Relationship Id="rId18" Type="http://schemas.openxmlformats.org/officeDocument/2006/relationships/image" Target="../media/image4889.png"/><Relationship Id="rId39" Type="http://schemas.openxmlformats.org/officeDocument/2006/relationships/customXml" Target="../ink/ink5193.xml"/><Relationship Id="rId34" Type="http://schemas.openxmlformats.org/officeDocument/2006/relationships/image" Target="../media/image4896.png"/><Relationship Id="rId50" Type="http://schemas.openxmlformats.org/officeDocument/2006/relationships/image" Target="../media/image4904.png"/><Relationship Id="rId55" Type="http://schemas.openxmlformats.org/officeDocument/2006/relationships/customXml" Target="../ink/ink5201.xml"/><Relationship Id="rId76" Type="http://schemas.openxmlformats.org/officeDocument/2006/relationships/image" Target="../media/image4917.png"/><Relationship Id="rId97" Type="http://schemas.openxmlformats.org/officeDocument/2006/relationships/customXml" Target="../ink/ink5222.xml"/><Relationship Id="rId104" Type="http://schemas.openxmlformats.org/officeDocument/2006/relationships/image" Target="../media/image4930.png"/><Relationship Id="rId7" Type="http://schemas.openxmlformats.org/officeDocument/2006/relationships/customXml" Target="../ink/ink5177.xml"/><Relationship Id="rId71" Type="http://schemas.openxmlformats.org/officeDocument/2006/relationships/customXml" Target="../ink/ink5209.xml"/><Relationship Id="rId92" Type="http://schemas.openxmlformats.org/officeDocument/2006/relationships/image" Target="../media/image4925.png"/><Relationship Id="rId2" Type="http://schemas.openxmlformats.org/officeDocument/2006/relationships/notesSlide" Target="../notesSlides/notesSlide20.xml"/><Relationship Id="rId29" Type="http://schemas.openxmlformats.org/officeDocument/2006/relationships/customXml" Target="../ink/ink5188.xml"/><Relationship Id="rId24" Type="http://schemas.openxmlformats.org/officeDocument/2006/relationships/image" Target="../media/image4892.png"/><Relationship Id="rId40" Type="http://schemas.openxmlformats.org/officeDocument/2006/relationships/image" Target="../media/image4899.png"/><Relationship Id="rId45" Type="http://schemas.openxmlformats.org/officeDocument/2006/relationships/customXml" Target="../ink/ink5196.xml"/><Relationship Id="rId66" Type="http://schemas.openxmlformats.org/officeDocument/2006/relationships/image" Target="../media/image4912.png"/><Relationship Id="rId87" Type="http://schemas.openxmlformats.org/officeDocument/2006/relationships/customXml" Target="../ink/ink5217.xml"/><Relationship Id="rId61" Type="http://schemas.openxmlformats.org/officeDocument/2006/relationships/customXml" Target="../ink/ink5204.xml"/><Relationship Id="rId82" Type="http://schemas.openxmlformats.org/officeDocument/2006/relationships/image" Target="../media/image4920.png"/><Relationship Id="rId19" Type="http://schemas.openxmlformats.org/officeDocument/2006/relationships/customXml" Target="../ink/ink5183.xml"/><Relationship Id="rId14" Type="http://schemas.openxmlformats.org/officeDocument/2006/relationships/image" Target="../media/image4887.png"/><Relationship Id="rId30" Type="http://schemas.openxmlformats.org/officeDocument/2006/relationships/image" Target="../media/image4894.png"/><Relationship Id="rId35" Type="http://schemas.openxmlformats.org/officeDocument/2006/relationships/customXml" Target="../ink/ink5191.xml"/><Relationship Id="rId56" Type="http://schemas.openxmlformats.org/officeDocument/2006/relationships/image" Target="../media/image4907.png"/><Relationship Id="rId77" Type="http://schemas.openxmlformats.org/officeDocument/2006/relationships/customXml" Target="../ink/ink5212.xml"/><Relationship Id="rId100" Type="http://schemas.openxmlformats.org/officeDocument/2006/relationships/image" Target="../media/image3874.png"/><Relationship Id="rId105" Type="http://schemas.openxmlformats.org/officeDocument/2006/relationships/customXml" Target="../ink/ink5226.xml"/><Relationship Id="rId8" Type="http://schemas.openxmlformats.org/officeDocument/2006/relationships/image" Target="../media/image4884.png"/><Relationship Id="rId51" Type="http://schemas.openxmlformats.org/officeDocument/2006/relationships/customXml" Target="../ink/ink5199.xml"/><Relationship Id="rId72" Type="http://schemas.openxmlformats.org/officeDocument/2006/relationships/image" Target="../media/image4915.png"/><Relationship Id="rId93" Type="http://schemas.openxmlformats.org/officeDocument/2006/relationships/customXml" Target="../ink/ink5220.xml"/><Relationship Id="rId98" Type="http://schemas.openxmlformats.org/officeDocument/2006/relationships/image" Target="../media/image4928.png"/><Relationship Id="rId3" Type="http://schemas.openxmlformats.org/officeDocument/2006/relationships/customXml" Target="../ink/ink5175.xml"/><Relationship Id="rId25" Type="http://schemas.openxmlformats.org/officeDocument/2006/relationships/customXml" Target="../ink/ink5186.xml"/><Relationship Id="rId46" Type="http://schemas.openxmlformats.org/officeDocument/2006/relationships/image" Target="../media/image4902.png"/><Relationship Id="rId67" Type="http://schemas.openxmlformats.org/officeDocument/2006/relationships/customXml" Target="../ink/ink52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933.emf"/><Relationship Id="rId2" Type="http://schemas.openxmlformats.org/officeDocument/2006/relationships/image" Target="../media/image4932.png"/><Relationship Id="rId1" Type="http://schemas.openxmlformats.org/officeDocument/2006/relationships/slideLayout" Target="../slideLayouts/slideLayout1.xml"/><Relationship Id="rId4" Type="http://schemas.openxmlformats.org/officeDocument/2006/relationships/image" Target="../media/image4934.png"/></Relationships>
</file>

<file path=ppt/slides/_rels/slide4.xml.rels><?xml version="1.0" encoding="UTF-8" standalone="yes"?>
<Relationships xmlns="http://schemas.openxmlformats.org/package/2006/relationships"><Relationship Id="rId117" Type="http://schemas.openxmlformats.org/officeDocument/2006/relationships/image" Target="../media/image694.png"/><Relationship Id="rId21" Type="http://schemas.openxmlformats.org/officeDocument/2006/relationships/image" Target="../media/image329.png"/><Relationship Id="rId42" Type="http://schemas.openxmlformats.org/officeDocument/2006/relationships/image" Target="../media/image657.png"/><Relationship Id="rId63" Type="http://schemas.openxmlformats.org/officeDocument/2006/relationships/customXml" Target="../ink/ink249.xml"/><Relationship Id="rId84" Type="http://schemas.openxmlformats.org/officeDocument/2006/relationships/image" Target="../media/image678.png"/><Relationship Id="rId138" Type="http://schemas.openxmlformats.org/officeDocument/2006/relationships/image" Target="../media/image704.png"/><Relationship Id="rId159" Type="http://schemas.openxmlformats.org/officeDocument/2006/relationships/image" Target="../media/image714.png"/><Relationship Id="rId170" Type="http://schemas.openxmlformats.org/officeDocument/2006/relationships/customXml" Target="../ink/ink304.xml"/><Relationship Id="rId191" Type="http://schemas.openxmlformats.org/officeDocument/2006/relationships/customXml" Target="../ink/ink315.xml"/><Relationship Id="rId205" Type="http://schemas.openxmlformats.org/officeDocument/2006/relationships/customXml" Target="../ink/ink322.xml"/><Relationship Id="rId226" Type="http://schemas.openxmlformats.org/officeDocument/2006/relationships/image" Target="../media/image747.png"/><Relationship Id="rId107" Type="http://schemas.openxmlformats.org/officeDocument/2006/relationships/image" Target="../media/image689.png"/><Relationship Id="rId11" Type="http://schemas.openxmlformats.org/officeDocument/2006/relationships/image" Target="../media/image643.png"/><Relationship Id="rId32" Type="http://schemas.openxmlformats.org/officeDocument/2006/relationships/image" Target="../media/image652.png"/><Relationship Id="rId53" Type="http://schemas.openxmlformats.org/officeDocument/2006/relationships/customXml" Target="../ink/ink244.xml"/><Relationship Id="rId74" Type="http://schemas.openxmlformats.org/officeDocument/2006/relationships/image" Target="../media/image673.png"/><Relationship Id="rId128" Type="http://schemas.openxmlformats.org/officeDocument/2006/relationships/image" Target="../media/image699.png"/><Relationship Id="rId149" Type="http://schemas.openxmlformats.org/officeDocument/2006/relationships/customXml" Target="../ink/ink293.xml"/><Relationship Id="rId5" Type="http://schemas.openxmlformats.org/officeDocument/2006/relationships/image" Target="../media/image640.png"/><Relationship Id="rId95" Type="http://schemas.openxmlformats.org/officeDocument/2006/relationships/customXml" Target="../ink/ink265.xml"/><Relationship Id="rId160" Type="http://schemas.openxmlformats.org/officeDocument/2006/relationships/customXml" Target="../ink/ink299.xml"/><Relationship Id="rId181" Type="http://schemas.openxmlformats.org/officeDocument/2006/relationships/customXml" Target="../ink/ink310.xml"/><Relationship Id="rId216" Type="http://schemas.openxmlformats.org/officeDocument/2006/relationships/image" Target="../media/image742.png"/><Relationship Id="rId22" Type="http://schemas.openxmlformats.org/officeDocument/2006/relationships/customXml" Target="../ink/ink228.xml"/><Relationship Id="rId43" Type="http://schemas.openxmlformats.org/officeDocument/2006/relationships/customXml" Target="../ink/ink239.xml"/><Relationship Id="rId64" Type="http://schemas.openxmlformats.org/officeDocument/2006/relationships/image" Target="../media/image668.png"/><Relationship Id="rId118" Type="http://schemas.openxmlformats.org/officeDocument/2006/relationships/customXml" Target="../ink/ink277.xml"/><Relationship Id="rId139" Type="http://schemas.openxmlformats.org/officeDocument/2006/relationships/customXml" Target="../ink/ink288.xml"/><Relationship Id="rId85" Type="http://schemas.openxmlformats.org/officeDocument/2006/relationships/customXml" Target="../ink/ink260.xml"/><Relationship Id="rId150" Type="http://schemas.openxmlformats.org/officeDocument/2006/relationships/image" Target="../media/image710.png"/><Relationship Id="rId171" Type="http://schemas.openxmlformats.org/officeDocument/2006/relationships/image" Target="../media/image720.png"/><Relationship Id="rId192" Type="http://schemas.openxmlformats.org/officeDocument/2006/relationships/image" Target="../media/image730.png"/><Relationship Id="rId206" Type="http://schemas.openxmlformats.org/officeDocument/2006/relationships/image" Target="../media/image737.png"/><Relationship Id="rId227" Type="http://schemas.openxmlformats.org/officeDocument/2006/relationships/customXml" Target="../ink/ink333.xml"/><Relationship Id="rId12" Type="http://schemas.openxmlformats.org/officeDocument/2006/relationships/customXml" Target="../ink/ink223.xml"/><Relationship Id="rId33" Type="http://schemas.openxmlformats.org/officeDocument/2006/relationships/customXml" Target="../ink/ink234.xml"/><Relationship Id="rId108" Type="http://schemas.openxmlformats.org/officeDocument/2006/relationships/customXml" Target="../ink/ink272.xml"/><Relationship Id="rId129" Type="http://schemas.openxmlformats.org/officeDocument/2006/relationships/customXml" Target="../ink/ink283.xml"/><Relationship Id="rId54" Type="http://schemas.openxmlformats.org/officeDocument/2006/relationships/image" Target="../media/image663.png"/><Relationship Id="rId75" Type="http://schemas.openxmlformats.org/officeDocument/2006/relationships/customXml" Target="../ink/ink255.xml"/><Relationship Id="rId96" Type="http://schemas.openxmlformats.org/officeDocument/2006/relationships/customXml" Target="../ink/ink266.xml"/><Relationship Id="rId140" Type="http://schemas.openxmlformats.org/officeDocument/2006/relationships/image" Target="../media/image705.png"/><Relationship Id="rId161" Type="http://schemas.openxmlformats.org/officeDocument/2006/relationships/image" Target="../media/image715.png"/><Relationship Id="rId182" Type="http://schemas.openxmlformats.org/officeDocument/2006/relationships/image" Target="../media/image725.png"/><Relationship Id="rId217" Type="http://schemas.openxmlformats.org/officeDocument/2006/relationships/customXml" Target="../ink/ink328.xml"/><Relationship Id="rId6" Type="http://schemas.openxmlformats.org/officeDocument/2006/relationships/customXml" Target="../ink/ink220.xml"/><Relationship Id="rId23" Type="http://schemas.openxmlformats.org/officeDocument/2006/relationships/image" Target="../media/image648.png"/><Relationship Id="rId119" Type="http://schemas.openxmlformats.org/officeDocument/2006/relationships/image" Target="../media/image695.png"/><Relationship Id="rId44" Type="http://schemas.openxmlformats.org/officeDocument/2006/relationships/image" Target="../media/image658.png"/><Relationship Id="rId65" Type="http://schemas.openxmlformats.org/officeDocument/2006/relationships/customXml" Target="../ink/ink250.xml"/><Relationship Id="rId86" Type="http://schemas.openxmlformats.org/officeDocument/2006/relationships/image" Target="../media/image679.png"/><Relationship Id="rId130" Type="http://schemas.openxmlformats.org/officeDocument/2006/relationships/image" Target="../media/image700.png"/><Relationship Id="rId151" Type="http://schemas.openxmlformats.org/officeDocument/2006/relationships/customXml" Target="../ink/ink294.xml"/><Relationship Id="rId172" Type="http://schemas.openxmlformats.org/officeDocument/2006/relationships/customXml" Target="../ink/ink305.xml"/><Relationship Id="rId193" Type="http://schemas.openxmlformats.org/officeDocument/2006/relationships/customXml" Target="../ink/ink316.xml"/><Relationship Id="rId207" Type="http://schemas.openxmlformats.org/officeDocument/2006/relationships/customXml" Target="../ink/ink323.xml"/><Relationship Id="rId228" Type="http://schemas.openxmlformats.org/officeDocument/2006/relationships/image" Target="../media/image2.png"/><Relationship Id="rId13" Type="http://schemas.openxmlformats.org/officeDocument/2006/relationships/image" Target="../media/image644.png"/><Relationship Id="rId109" Type="http://schemas.openxmlformats.org/officeDocument/2006/relationships/image" Target="../media/image690.png"/><Relationship Id="rId34" Type="http://schemas.openxmlformats.org/officeDocument/2006/relationships/image" Target="../media/image653.png"/><Relationship Id="rId55" Type="http://schemas.openxmlformats.org/officeDocument/2006/relationships/customXml" Target="../ink/ink245.xml"/><Relationship Id="rId76" Type="http://schemas.openxmlformats.org/officeDocument/2006/relationships/image" Target="../media/image674.png"/><Relationship Id="rId97" Type="http://schemas.openxmlformats.org/officeDocument/2006/relationships/image" Target="../media/image684.png"/><Relationship Id="rId120" Type="http://schemas.openxmlformats.org/officeDocument/2006/relationships/customXml" Target="../ink/ink278.xml"/><Relationship Id="rId141" Type="http://schemas.openxmlformats.org/officeDocument/2006/relationships/customXml" Target="../ink/ink289.xml"/><Relationship Id="rId7" Type="http://schemas.openxmlformats.org/officeDocument/2006/relationships/image" Target="../media/image641.png"/><Relationship Id="rId162" Type="http://schemas.openxmlformats.org/officeDocument/2006/relationships/customXml" Target="../ink/ink300.xml"/><Relationship Id="rId183" Type="http://schemas.openxmlformats.org/officeDocument/2006/relationships/customXml" Target="../ink/ink311.xml"/><Relationship Id="rId218" Type="http://schemas.openxmlformats.org/officeDocument/2006/relationships/image" Target="../media/image743.png"/><Relationship Id="rId24" Type="http://schemas.openxmlformats.org/officeDocument/2006/relationships/customXml" Target="../ink/ink229.xml"/><Relationship Id="rId45" Type="http://schemas.openxmlformats.org/officeDocument/2006/relationships/customXml" Target="../ink/ink240.xml"/><Relationship Id="rId66" Type="http://schemas.openxmlformats.org/officeDocument/2006/relationships/image" Target="../media/image669.png"/><Relationship Id="rId87" Type="http://schemas.openxmlformats.org/officeDocument/2006/relationships/customXml" Target="../ink/ink261.xml"/><Relationship Id="rId110" Type="http://schemas.openxmlformats.org/officeDocument/2006/relationships/customXml" Target="../ink/ink273.xml"/><Relationship Id="rId131" Type="http://schemas.openxmlformats.org/officeDocument/2006/relationships/customXml" Target="../ink/ink284.xml"/><Relationship Id="rId152" Type="http://schemas.openxmlformats.org/officeDocument/2006/relationships/image" Target="../media/image711.png"/><Relationship Id="rId173" Type="http://schemas.openxmlformats.org/officeDocument/2006/relationships/image" Target="../media/image721.png"/><Relationship Id="rId194" Type="http://schemas.openxmlformats.org/officeDocument/2006/relationships/image" Target="../media/image731.png"/><Relationship Id="rId208" Type="http://schemas.openxmlformats.org/officeDocument/2006/relationships/image" Target="../media/image738.png"/><Relationship Id="rId229" Type="http://schemas.openxmlformats.org/officeDocument/2006/relationships/customXml" Target="../ink/ink334.xml"/><Relationship Id="rId14" Type="http://schemas.openxmlformats.org/officeDocument/2006/relationships/customXml" Target="../ink/ink224.xml"/><Relationship Id="rId35" Type="http://schemas.openxmlformats.org/officeDocument/2006/relationships/customXml" Target="../ink/ink235.xml"/><Relationship Id="rId56" Type="http://schemas.openxmlformats.org/officeDocument/2006/relationships/image" Target="../media/image664.png"/><Relationship Id="rId77" Type="http://schemas.openxmlformats.org/officeDocument/2006/relationships/customXml" Target="../ink/ink256.xml"/><Relationship Id="rId100" Type="http://schemas.openxmlformats.org/officeDocument/2006/relationships/customXml" Target="../ink/ink268.xml"/><Relationship Id="rId8" Type="http://schemas.openxmlformats.org/officeDocument/2006/relationships/customXml" Target="../ink/ink221.xml"/><Relationship Id="rId98" Type="http://schemas.openxmlformats.org/officeDocument/2006/relationships/customXml" Target="../ink/ink267.xml"/><Relationship Id="rId121" Type="http://schemas.openxmlformats.org/officeDocument/2006/relationships/image" Target="../media/image696.png"/><Relationship Id="rId142" Type="http://schemas.openxmlformats.org/officeDocument/2006/relationships/image" Target="../media/image706.png"/><Relationship Id="rId163" Type="http://schemas.openxmlformats.org/officeDocument/2006/relationships/image" Target="../media/image716.png"/><Relationship Id="rId184" Type="http://schemas.openxmlformats.org/officeDocument/2006/relationships/image" Target="../media/image726.png"/><Relationship Id="rId219" Type="http://schemas.openxmlformats.org/officeDocument/2006/relationships/customXml" Target="../ink/ink329.xml"/><Relationship Id="rId230" Type="http://schemas.openxmlformats.org/officeDocument/2006/relationships/image" Target="../media/image3.png"/><Relationship Id="rId25" Type="http://schemas.openxmlformats.org/officeDocument/2006/relationships/image" Target="../media/image649.png"/><Relationship Id="rId46" Type="http://schemas.openxmlformats.org/officeDocument/2006/relationships/image" Target="../media/image659.png"/><Relationship Id="rId67" Type="http://schemas.openxmlformats.org/officeDocument/2006/relationships/customXml" Target="../ink/ink251.xml"/><Relationship Id="rId116" Type="http://schemas.openxmlformats.org/officeDocument/2006/relationships/customXml" Target="../ink/ink276.xml"/><Relationship Id="rId137" Type="http://schemas.openxmlformats.org/officeDocument/2006/relationships/customXml" Target="../ink/ink287.xml"/><Relationship Id="rId158" Type="http://schemas.openxmlformats.org/officeDocument/2006/relationships/customXml" Target="../ink/ink298.xml"/><Relationship Id="rId20" Type="http://schemas.openxmlformats.org/officeDocument/2006/relationships/customXml" Target="../ink/ink227.xml"/><Relationship Id="rId41" Type="http://schemas.openxmlformats.org/officeDocument/2006/relationships/customXml" Target="../ink/ink238.xml"/><Relationship Id="rId62" Type="http://schemas.openxmlformats.org/officeDocument/2006/relationships/image" Target="../media/image667.png"/><Relationship Id="rId83" Type="http://schemas.openxmlformats.org/officeDocument/2006/relationships/customXml" Target="../ink/ink259.xml"/><Relationship Id="rId88" Type="http://schemas.openxmlformats.org/officeDocument/2006/relationships/image" Target="../media/image680.png"/><Relationship Id="rId111" Type="http://schemas.openxmlformats.org/officeDocument/2006/relationships/image" Target="../media/image691.png"/><Relationship Id="rId132" Type="http://schemas.openxmlformats.org/officeDocument/2006/relationships/image" Target="../media/image701.png"/><Relationship Id="rId153" Type="http://schemas.openxmlformats.org/officeDocument/2006/relationships/customXml" Target="../ink/ink295.xml"/><Relationship Id="rId174" Type="http://schemas.openxmlformats.org/officeDocument/2006/relationships/customXml" Target="../ink/ink306.xml"/><Relationship Id="rId179" Type="http://schemas.openxmlformats.org/officeDocument/2006/relationships/image" Target="../media/image724.png"/><Relationship Id="rId195" Type="http://schemas.openxmlformats.org/officeDocument/2006/relationships/customXml" Target="../ink/ink317.xml"/><Relationship Id="rId209" Type="http://schemas.openxmlformats.org/officeDocument/2006/relationships/customXml" Target="../ink/ink324.xml"/><Relationship Id="rId190" Type="http://schemas.openxmlformats.org/officeDocument/2006/relationships/image" Target="../media/image729.png"/><Relationship Id="rId204" Type="http://schemas.openxmlformats.org/officeDocument/2006/relationships/image" Target="../media/image736.png"/><Relationship Id="rId220" Type="http://schemas.openxmlformats.org/officeDocument/2006/relationships/image" Target="../media/image744.png"/><Relationship Id="rId225" Type="http://schemas.openxmlformats.org/officeDocument/2006/relationships/customXml" Target="../ink/ink332.xml"/><Relationship Id="rId15" Type="http://schemas.openxmlformats.org/officeDocument/2006/relationships/image" Target="../media/image645.png"/><Relationship Id="rId36" Type="http://schemas.openxmlformats.org/officeDocument/2006/relationships/image" Target="../media/image654.png"/><Relationship Id="rId57" Type="http://schemas.openxmlformats.org/officeDocument/2006/relationships/customXml" Target="../ink/ink246.xml"/><Relationship Id="rId106" Type="http://schemas.openxmlformats.org/officeDocument/2006/relationships/customXml" Target="../ink/ink271.xml"/><Relationship Id="rId127" Type="http://schemas.openxmlformats.org/officeDocument/2006/relationships/customXml" Target="../ink/ink282.xml"/><Relationship Id="rId10" Type="http://schemas.openxmlformats.org/officeDocument/2006/relationships/customXml" Target="../ink/ink222.xml"/><Relationship Id="rId31" Type="http://schemas.openxmlformats.org/officeDocument/2006/relationships/customXml" Target="../ink/ink233.xml"/><Relationship Id="rId52" Type="http://schemas.openxmlformats.org/officeDocument/2006/relationships/image" Target="../media/image662.png"/><Relationship Id="rId73" Type="http://schemas.openxmlformats.org/officeDocument/2006/relationships/customXml" Target="../ink/ink254.xml"/><Relationship Id="rId78" Type="http://schemas.openxmlformats.org/officeDocument/2006/relationships/image" Target="../media/image675.png"/><Relationship Id="rId94" Type="http://schemas.openxmlformats.org/officeDocument/2006/relationships/image" Target="../media/image683.png"/><Relationship Id="rId99" Type="http://schemas.openxmlformats.org/officeDocument/2006/relationships/image" Target="../media/image685.png"/><Relationship Id="rId101" Type="http://schemas.openxmlformats.org/officeDocument/2006/relationships/image" Target="../media/image686.png"/><Relationship Id="rId122" Type="http://schemas.openxmlformats.org/officeDocument/2006/relationships/customXml" Target="../ink/ink279.xml"/><Relationship Id="rId143" Type="http://schemas.openxmlformats.org/officeDocument/2006/relationships/customXml" Target="../ink/ink290.xml"/><Relationship Id="rId148" Type="http://schemas.openxmlformats.org/officeDocument/2006/relationships/image" Target="../media/image709.png"/><Relationship Id="rId164" Type="http://schemas.openxmlformats.org/officeDocument/2006/relationships/customXml" Target="../ink/ink301.xml"/><Relationship Id="rId169" Type="http://schemas.openxmlformats.org/officeDocument/2006/relationships/image" Target="../media/image719.png"/><Relationship Id="rId185" Type="http://schemas.openxmlformats.org/officeDocument/2006/relationships/customXml" Target="../ink/ink312.xml"/><Relationship Id="rId4" Type="http://schemas.openxmlformats.org/officeDocument/2006/relationships/customXml" Target="../ink/ink219.xml"/><Relationship Id="rId9" Type="http://schemas.openxmlformats.org/officeDocument/2006/relationships/image" Target="../media/image642.png"/><Relationship Id="rId180" Type="http://schemas.openxmlformats.org/officeDocument/2006/relationships/customXml" Target="../ink/ink309.xml"/><Relationship Id="rId210" Type="http://schemas.openxmlformats.org/officeDocument/2006/relationships/image" Target="../media/image739.png"/><Relationship Id="rId215" Type="http://schemas.openxmlformats.org/officeDocument/2006/relationships/customXml" Target="../ink/ink327.xml"/><Relationship Id="rId26" Type="http://schemas.openxmlformats.org/officeDocument/2006/relationships/customXml" Target="../ink/ink230.xml"/><Relationship Id="rId47" Type="http://schemas.openxmlformats.org/officeDocument/2006/relationships/customXml" Target="../ink/ink241.xml"/><Relationship Id="rId68" Type="http://schemas.openxmlformats.org/officeDocument/2006/relationships/image" Target="../media/image670.png"/><Relationship Id="rId89" Type="http://schemas.openxmlformats.org/officeDocument/2006/relationships/customXml" Target="../ink/ink262.xml"/><Relationship Id="rId112" Type="http://schemas.openxmlformats.org/officeDocument/2006/relationships/customXml" Target="../ink/ink274.xml"/><Relationship Id="rId133" Type="http://schemas.openxmlformats.org/officeDocument/2006/relationships/customXml" Target="../ink/ink285.xml"/><Relationship Id="rId154" Type="http://schemas.openxmlformats.org/officeDocument/2006/relationships/image" Target="../media/image712.png"/><Relationship Id="rId175" Type="http://schemas.openxmlformats.org/officeDocument/2006/relationships/image" Target="../media/image722.png"/><Relationship Id="rId196" Type="http://schemas.openxmlformats.org/officeDocument/2006/relationships/image" Target="../media/image732.png"/><Relationship Id="rId200" Type="http://schemas.openxmlformats.org/officeDocument/2006/relationships/image" Target="../media/image734.png"/><Relationship Id="rId16" Type="http://schemas.openxmlformats.org/officeDocument/2006/relationships/customXml" Target="../ink/ink225.xml"/><Relationship Id="rId221" Type="http://schemas.openxmlformats.org/officeDocument/2006/relationships/customXml" Target="../ink/ink330.xml"/><Relationship Id="rId37" Type="http://schemas.openxmlformats.org/officeDocument/2006/relationships/customXml" Target="../ink/ink236.xml"/><Relationship Id="rId58" Type="http://schemas.openxmlformats.org/officeDocument/2006/relationships/image" Target="../media/image665.png"/><Relationship Id="rId79" Type="http://schemas.openxmlformats.org/officeDocument/2006/relationships/customXml" Target="../ink/ink257.xml"/><Relationship Id="rId102" Type="http://schemas.openxmlformats.org/officeDocument/2006/relationships/customXml" Target="../ink/ink269.xml"/><Relationship Id="rId123" Type="http://schemas.openxmlformats.org/officeDocument/2006/relationships/customXml" Target="../ink/ink280.xml"/><Relationship Id="rId144" Type="http://schemas.openxmlformats.org/officeDocument/2006/relationships/image" Target="../media/image707.png"/><Relationship Id="rId90" Type="http://schemas.openxmlformats.org/officeDocument/2006/relationships/image" Target="../media/image681.png"/><Relationship Id="rId165" Type="http://schemas.openxmlformats.org/officeDocument/2006/relationships/image" Target="../media/image717.png"/><Relationship Id="rId186" Type="http://schemas.openxmlformats.org/officeDocument/2006/relationships/image" Target="../media/image727.png"/><Relationship Id="rId211" Type="http://schemas.openxmlformats.org/officeDocument/2006/relationships/customXml" Target="../ink/ink325.xml"/><Relationship Id="rId27" Type="http://schemas.openxmlformats.org/officeDocument/2006/relationships/customXml" Target="../ink/ink231.xml"/><Relationship Id="rId48" Type="http://schemas.openxmlformats.org/officeDocument/2006/relationships/image" Target="../media/image660.png"/><Relationship Id="rId69" Type="http://schemas.openxmlformats.org/officeDocument/2006/relationships/customXml" Target="../ink/ink252.xml"/><Relationship Id="rId113" Type="http://schemas.openxmlformats.org/officeDocument/2006/relationships/image" Target="../media/image692.png"/><Relationship Id="rId134" Type="http://schemas.openxmlformats.org/officeDocument/2006/relationships/image" Target="../media/image702.png"/><Relationship Id="rId80" Type="http://schemas.openxmlformats.org/officeDocument/2006/relationships/image" Target="../media/image676.png"/><Relationship Id="rId155" Type="http://schemas.openxmlformats.org/officeDocument/2006/relationships/customXml" Target="../ink/ink296.xml"/><Relationship Id="rId176" Type="http://schemas.openxmlformats.org/officeDocument/2006/relationships/customXml" Target="../ink/ink307.xml"/><Relationship Id="rId197" Type="http://schemas.openxmlformats.org/officeDocument/2006/relationships/customXml" Target="../ink/ink318.xml"/><Relationship Id="rId201" Type="http://schemas.openxmlformats.org/officeDocument/2006/relationships/customXml" Target="../ink/ink320.xml"/><Relationship Id="rId222" Type="http://schemas.openxmlformats.org/officeDocument/2006/relationships/image" Target="../media/image745.png"/><Relationship Id="rId17" Type="http://schemas.openxmlformats.org/officeDocument/2006/relationships/image" Target="../media/image646.png"/><Relationship Id="rId38" Type="http://schemas.openxmlformats.org/officeDocument/2006/relationships/image" Target="../media/image655.png"/><Relationship Id="rId59" Type="http://schemas.openxmlformats.org/officeDocument/2006/relationships/customXml" Target="../ink/ink247.xml"/><Relationship Id="rId103" Type="http://schemas.openxmlformats.org/officeDocument/2006/relationships/image" Target="../media/image687.png"/><Relationship Id="rId124" Type="http://schemas.openxmlformats.org/officeDocument/2006/relationships/image" Target="../media/image697.png"/><Relationship Id="rId70" Type="http://schemas.openxmlformats.org/officeDocument/2006/relationships/image" Target="../media/image671.png"/><Relationship Id="rId91" Type="http://schemas.openxmlformats.org/officeDocument/2006/relationships/customXml" Target="../ink/ink263.xml"/><Relationship Id="rId145" Type="http://schemas.openxmlformats.org/officeDocument/2006/relationships/customXml" Target="../ink/ink291.xml"/><Relationship Id="rId166" Type="http://schemas.openxmlformats.org/officeDocument/2006/relationships/customXml" Target="../ink/ink302.xml"/><Relationship Id="rId187" Type="http://schemas.openxmlformats.org/officeDocument/2006/relationships/customXml" Target="../ink/ink313.xml"/><Relationship Id="rId1" Type="http://schemas.openxmlformats.org/officeDocument/2006/relationships/slideLayout" Target="../slideLayouts/slideLayout1.xml"/><Relationship Id="rId212" Type="http://schemas.openxmlformats.org/officeDocument/2006/relationships/image" Target="../media/image740.png"/><Relationship Id="rId28" Type="http://schemas.openxmlformats.org/officeDocument/2006/relationships/image" Target="../media/image650.png"/><Relationship Id="rId49" Type="http://schemas.openxmlformats.org/officeDocument/2006/relationships/customXml" Target="../ink/ink242.xml"/><Relationship Id="rId114" Type="http://schemas.openxmlformats.org/officeDocument/2006/relationships/customXml" Target="../ink/ink275.xml"/><Relationship Id="rId60" Type="http://schemas.openxmlformats.org/officeDocument/2006/relationships/image" Target="../media/image666.png"/><Relationship Id="rId81" Type="http://schemas.openxmlformats.org/officeDocument/2006/relationships/customXml" Target="../ink/ink258.xml"/><Relationship Id="rId135" Type="http://schemas.openxmlformats.org/officeDocument/2006/relationships/customXml" Target="../ink/ink286.xml"/><Relationship Id="rId156" Type="http://schemas.openxmlformats.org/officeDocument/2006/relationships/image" Target="../media/image713.png"/><Relationship Id="rId177" Type="http://schemas.openxmlformats.org/officeDocument/2006/relationships/image" Target="../media/image723.png"/><Relationship Id="rId198" Type="http://schemas.openxmlformats.org/officeDocument/2006/relationships/image" Target="../media/image733.png"/><Relationship Id="rId202" Type="http://schemas.openxmlformats.org/officeDocument/2006/relationships/image" Target="../media/image735.png"/><Relationship Id="rId223" Type="http://schemas.openxmlformats.org/officeDocument/2006/relationships/customXml" Target="../ink/ink331.xml"/><Relationship Id="rId18" Type="http://schemas.openxmlformats.org/officeDocument/2006/relationships/customXml" Target="../ink/ink226.xml"/><Relationship Id="rId39" Type="http://schemas.openxmlformats.org/officeDocument/2006/relationships/customXml" Target="../ink/ink237.xml"/><Relationship Id="rId50" Type="http://schemas.openxmlformats.org/officeDocument/2006/relationships/image" Target="../media/image661.png"/><Relationship Id="rId104" Type="http://schemas.openxmlformats.org/officeDocument/2006/relationships/customXml" Target="../ink/ink270.xml"/><Relationship Id="rId125" Type="http://schemas.openxmlformats.org/officeDocument/2006/relationships/customXml" Target="../ink/ink281.xml"/><Relationship Id="rId146" Type="http://schemas.openxmlformats.org/officeDocument/2006/relationships/image" Target="../media/image708.png"/><Relationship Id="rId167" Type="http://schemas.openxmlformats.org/officeDocument/2006/relationships/image" Target="../media/image718.png"/><Relationship Id="rId188" Type="http://schemas.openxmlformats.org/officeDocument/2006/relationships/image" Target="../media/image728.png"/><Relationship Id="rId71" Type="http://schemas.openxmlformats.org/officeDocument/2006/relationships/customXml" Target="../ink/ink253.xml"/><Relationship Id="rId92" Type="http://schemas.openxmlformats.org/officeDocument/2006/relationships/image" Target="../media/image682.png"/><Relationship Id="rId213" Type="http://schemas.openxmlformats.org/officeDocument/2006/relationships/customXml" Target="../ink/ink326.xml"/><Relationship Id="rId2" Type="http://schemas.openxmlformats.org/officeDocument/2006/relationships/customXml" Target="../ink/ink218.xml"/><Relationship Id="rId29" Type="http://schemas.openxmlformats.org/officeDocument/2006/relationships/customXml" Target="../ink/ink232.xml"/><Relationship Id="rId40" Type="http://schemas.openxmlformats.org/officeDocument/2006/relationships/image" Target="../media/image656.png"/><Relationship Id="rId115" Type="http://schemas.openxmlformats.org/officeDocument/2006/relationships/image" Target="../media/image693.png"/><Relationship Id="rId136" Type="http://schemas.openxmlformats.org/officeDocument/2006/relationships/image" Target="../media/image703.png"/><Relationship Id="rId157" Type="http://schemas.openxmlformats.org/officeDocument/2006/relationships/customXml" Target="../ink/ink297.xml"/><Relationship Id="rId178" Type="http://schemas.openxmlformats.org/officeDocument/2006/relationships/customXml" Target="../ink/ink308.xml"/><Relationship Id="rId61" Type="http://schemas.openxmlformats.org/officeDocument/2006/relationships/customXml" Target="../ink/ink248.xml"/><Relationship Id="rId82" Type="http://schemas.openxmlformats.org/officeDocument/2006/relationships/image" Target="../media/image677.png"/><Relationship Id="rId199" Type="http://schemas.openxmlformats.org/officeDocument/2006/relationships/customXml" Target="../ink/ink319.xml"/><Relationship Id="rId203" Type="http://schemas.openxmlformats.org/officeDocument/2006/relationships/customXml" Target="../ink/ink321.xml"/><Relationship Id="rId19" Type="http://schemas.openxmlformats.org/officeDocument/2006/relationships/image" Target="../media/image647.png"/><Relationship Id="rId224" Type="http://schemas.openxmlformats.org/officeDocument/2006/relationships/image" Target="../media/image746.png"/><Relationship Id="rId30" Type="http://schemas.openxmlformats.org/officeDocument/2006/relationships/image" Target="../media/image651.png"/><Relationship Id="rId105" Type="http://schemas.openxmlformats.org/officeDocument/2006/relationships/image" Target="../media/image688.png"/><Relationship Id="rId126" Type="http://schemas.openxmlformats.org/officeDocument/2006/relationships/image" Target="../media/image698.png"/><Relationship Id="rId147" Type="http://schemas.openxmlformats.org/officeDocument/2006/relationships/customXml" Target="../ink/ink292.xml"/><Relationship Id="rId168" Type="http://schemas.openxmlformats.org/officeDocument/2006/relationships/customXml" Target="../ink/ink303.xml"/><Relationship Id="rId51" Type="http://schemas.openxmlformats.org/officeDocument/2006/relationships/customXml" Target="../ink/ink243.xml"/><Relationship Id="rId72" Type="http://schemas.openxmlformats.org/officeDocument/2006/relationships/image" Target="../media/image672.png"/><Relationship Id="rId93" Type="http://schemas.openxmlformats.org/officeDocument/2006/relationships/customXml" Target="../ink/ink264.xml"/><Relationship Id="rId189" Type="http://schemas.openxmlformats.org/officeDocument/2006/relationships/customXml" Target="../ink/ink314.xml"/><Relationship Id="rId3" Type="http://schemas.openxmlformats.org/officeDocument/2006/relationships/image" Target="../media/image639.png"/><Relationship Id="rId214" Type="http://schemas.openxmlformats.org/officeDocument/2006/relationships/image" Target="../media/image741.png"/></Relationships>
</file>

<file path=ppt/slides/_rels/slide40.xml.rels><?xml version="1.0" encoding="UTF-8" standalone="yes"?>
<Relationships xmlns="http://schemas.openxmlformats.org/package/2006/relationships"><Relationship Id="rId2" Type="http://schemas.openxmlformats.org/officeDocument/2006/relationships/image" Target="../media/image49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9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93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9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940.png"/><Relationship Id="rId2" Type="http://schemas.openxmlformats.org/officeDocument/2006/relationships/image" Target="../media/image493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802.png"/><Relationship Id="rId299" Type="http://schemas.openxmlformats.org/officeDocument/2006/relationships/customXml" Target="../ink/ink483.xml"/><Relationship Id="rId21" Type="http://schemas.openxmlformats.org/officeDocument/2006/relationships/customXml" Target="../ink/ink343.xml"/><Relationship Id="rId63" Type="http://schemas.openxmlformats.org/officeDocument/2006/relationships/customXml" Target="../ink/ink364.xml"/><Relationship Id="rId159" Type="http://schemas.openxmlformats.org/officeDocument/2006/relationships/customXml" Target="../ink/ink413.xml"/><Relationship Id="rId324" Type="http://schemas.openxmlformats.org/officeDocument/2006/relationships/image" Target="../media/image905.png"/><Relationship Id="rId366" Type="http://schemas.openxmlformats.org/officeDocument/2006/relationships/image" Target="../media/image926.png"/><Relationship Id="rId170" Type="http://schemas.openxmlformats.org/officeDocument/2006/relationships/image" Target="../media/image828.png"/><Relationship Id="rId226" Type="http://schemas.openxmlformats.org/officeDocument/2006/relationships/image" Target="../media/image856.png"/><Relationship Id="rId268" Type="http://schemas.openxmlformats.org/officeDocument/2006/relationships/image" Target="../media/image877.png"/><Relationship Id="rId32" Type="http://schemas.openxmlformats.org/officeDocument/2006/relationships/image" Target="../media/image761.png"/><Relationship Id="rId74" Type="http://schemas.openxmlformats.org/officeDocument/2006/relationships/image" Target="../media/image781.png"/><Relationship Id="rId128" Type="http://schemas.openxmlformats.org/officeDocument/2006/relationships/image" Target="../media/image807.png"/><Relationship Id="rId335" Type="http://schemas.openxmlformats.org/officeDocument/2006/relationships/customXml" Target="../ink/ink501.xml"/><Relationship Id="rId377" Type="http://schemas.openxmlformats.org/officeDocument/2006/relationships/customXml" Target="../ink/ink522.xml"/><Relationship Id="rId5" Type="http://schemas.openxmlformats.org/officeDocument/2006/relationships/customXml" Target="../ink/ink335.xml"/><Relationship Id="rId181" Type="http://schemas.openxmlformats.org/officeDocument/2006/relationships/customXml" Target="../ink/ink424.xml"/><Relationship Id="rId237" Type="http://schemas.openxmlformats.org/officeDocument/2006/relationships/customXml" Target="../ink/ink452.xml"/><Relationship Id="rId279" Type="http://schemas.openxmlformats.org/officeDocument/2006/relationships/customXml" Target="../ink/ink473.xml"/><Relationship Id="rId43" Type="http://schemas.openxmlformats.org/officeDocument/2006/relationships/customXml" Target="../ink/ink354.xml"/><Relationship Id="rId139" Type="http://schemas.openxmlformats.org/officeDocument/2006/relationships/customXml" Target="../ink/ink403.xml"/><Relationship Id="rId290" Type="http://schemas.openxmlformats.org/officeDocument/2006/relationships/image" Target="../media/image888.png"/><Relationship Id="rId304" Type="http://schemas.openxmlformats.org/officeDocument/2006/relationships/image" Target="../media/image895.png"/><Relationship Id="rId346" Type="http://schemas.openxmlformats.org/officeDocument/2006/relationships/image" Target="../media/image916.png"/><Relationship Id="rId388" Type="http://schemas.openxmlformats.org/officeDocument/2006/relationships/image" Target="../media/image937.png"/><Relationship Id="rId85" Type="http://schemas.openxmlformats.org/officeDocument/2006/relationships/customXml" Target="../ink/ink375.xml"/><Relationship Id="rId150" Type="http://schemas.openxmlformats.org/officeDocument/2006/relationships/image" Target="../media/image818.png"/><Relationship Id="rId192" Type="http://schemas.openxmlformats.org/officeDocument/2006/relationships/image" Target="../media/image839.png"/><Relationship Id="rId206" Type="http://schemas.openxmlformats.org/officeDocument/2006/relationships/image" Target="../media/image846.png"/><Relationship Id="rId248" Type="http://schemas.openxmlformats.org/officeDocument/2006/relationships/image" Target="../media/image867.png"/><Relationship Id="rId12" Type="http://schemas.openxmlformats.org/officeDocument/2006/relationships/image" Target="../media/image751.png"/><Relationship Id="rId108" Type="http://schemas.openxmlformats.org/officeDocument/2006/relationships/customXml" Target="../ink/ink387.xml"/><Relationship Id="rId315" Type="http://schemas.openxmlformats.org/officeDocument/2006/relationships/customXml" Target="../ink/ink491.xml"/><Relationship Id="rId357" Type="http://schemas.openxmlformats.org/officeDocument/2006/relationships/customXml" Target="../ink/ink512.xml"/><Relationship Id="rId54" Type="http://schemas.openxmlformats.org/officeDocument/2006/relationships/image" Target="../media/image772.png"/><Relationship Id="rId96" Type="http://schemas.openxmlformats.org/officeDocument/2006/relationships/image" Target="../media/image792.png"/><Relationship Id="rId161" Type="http://schemas.openxmlformats.org/officeDocument/2006/relationships/customXml" Target="../ink/ink414.xml"/><Relationship Id="rId217" Type="http://schemas.openxmlformats.org/officeDocument/2006/relationships/customXml" Target="../ink/ink442.xml"/><Relationship Id="rId399" Type="http://schemas.openxmlformats.org/officeDocument/2006/relationships/customXml" Target="../ink/ink533.xml"/><Relationship Id="rId259" Type="http://schemas.openxmlformats.org/officeDocument/2006/relationships/customXml" Target="../ink/ink463.xml"/><Relationship Id="rId23" Type="http://schemas.openxmlformats.org/officeDocument/2006/relationships/customXml" Target="../ink/ink344.xml"/><Relationship Id="rId119" Type="http://schemas.openxmlformats.org/officeDocument/2006/relationships/customXml" Target="../ink/ink393.xml"/><Relationship Id="rId270" Type="http://schemas.openxmlformats.org/officeDocument/2006/relationships/image" Target="../media/image878.png"/><Relationship Id="rId326" Type="http://schemas.openxmlformats.org/officeDocument/2006/relationships/image" Target="../media/image906.png"/><Relationship Id="rId65" Type="http://schemas.openxmlformats.org/officeDocument/2006/relationships/customXml" Target="../ink/ink365.xml"/><Relationship Id="rId130" Type="http://schemas.openxmlformats.org/officeDocument/2006/relationships/image" Target="../media/image808.png"/><Relationship Id="rId368" Type="http://schemas.openxmlformats.org/officeDocument/2006/relationships/image" Target="../media/image927.png"/><Relationship Id="rId172" Type="http://schemas.openxmlformats.org/officeDocument/2006/relationships/image" Target="../media/image829.png"/><Relationship Id="rId228" Type="http://schemas.openxmlformats.org/officeDocument/2006/relationships/image" Target="../media/image857.png"/><Relationship Id="rId281" Type="http://schemas.openxmlformats.org/officeDocument/2006/relationships/customXml" Target="../ink/ink474.xml"/><Relationship Id="rId337" Type="http://schemas.openxmlformats.org/officeDocument/2006/relationships/customXml" Target="../ink/ink502.xml"/><Relationship Id="rId34" Type="http://schemas.openxmlformats.org/officeDocument/2006/relationships/image" Target="../media/image762.png"/><Relationship Id="rId76" Type="http://schemas.openxmlformats.org/officeDocument/2006/relationships/image" Target="../media/image782.png"/><Relationship Id="rId141" Type="http://schemas.openxmlformats.org/officeDocument/2006/relationships/customXml" Target="../ink/ink404.xml"/><Relationship Id="rId379" Type="http://schemas.openxmlformats.org/officeDocument/2006/relationships/customXml" Target="../ink/ink523.xml"/><Relationship Id="rId7" Type="http://schemas.openxmlformats.org/officeDocument/2006/relationships/customXml" Target="../ink/ink336.xml"/><Relationship Id="rId183" Type="http://schemas.openxmlformats.org/officeDocument/2006/relationships/customXml" Target="../ink/ink425.xml"/><Relationship Id="rId239" Type="http://schemas.openxmlformats.org/officeDocument/2006/relationships/customXml" Target="../ink/ink453.xml"/><Relationship Id="rId390" Type="http://schemas.openxmlformats.org/officeDocument/2006/relationships/image" Target="../media/image938.png"/><Relationship Id="rId250" Type="http://schemas.openxmlformats.org/officeDocument/2006/relationships/image" Target="../media/image868.png"/><Relationship Id="rId292" Type="http://schemas.openxmlformats.org/officeDocument/2006/relationships/image" Target="../media/image889.png"/><Relationship Id="rId306" Type="http://schemas.openxmlformats.org/officeDocument/2006/relationships/image" Target="../media/image896.png"/><Relationship Id="rId45" Type="http://schemas.openxmlformats.org/officeDocument/2006/relationships/customXml" Target="../ink/ink355.xml"/><Relationship Id="rId87" Type="http://schemas.openxmlformats.org/officeDocument/2006/relationships/customXml" Target="../ink/ink376.xml"/><Relationship Id="rId110" Type="http://schemas.openxmlformats.org/officeDocument/2006/relationships/customXml" Target="../ink/ink388.xml"/><Relationship Id="rId348" Type="http://schemas.openxmlformats.org/officeDocument/2006/relationships/image" Target="../media/image917.png"/><Relationship Id="rId152" Type="http://schemas.openxmlformats.org/officeDocument/2006/relationships/image" Target="../media/image819.png"/><Relationship Id="rId194" Type="http://schemas.openxmlformats.org/officeDocument/2006/relationships/image" Target="../media/image840.png"/><Relationship Id="rId208" Type="http://schemas.openxmlformats.org/officeDocument/2006/relationships/image" Target="../media/image847.png"/><Relationship Id="rId261" Type="http://schemas.openxmlformats.org/officeDocument/2006/relationships/customXml" Target="../ink/ink464.xml"/><Relationship Id="rId14" Type="http://schemas.openxmlformats.org/officeDocument/2006/relationships/image" Target="../media/image752.png"/><Relationship Id="rId56" Type="http://schemas.openxmlformats.org/officeDocument/2006/relationships/image" Target="../media/image773.png"/><Relationship Id="rId317" Type="http://schemas.openxmlformats.org/officeDocument/2006/relationships/customXml" Target="../ink/ink492.xml"/><Relationship Id="rId359" Type="http://schemas.openxmlformats.org/officeDocument/2006/relationships/customXml" Target="../ink/ink513.xml"/><Relationship Id="rId98" Type="http://schemas.openxmlformats.org/officeDocument/2006/relationships/image" Target="../media/image793.png"/><Relationship Id="rId121" Type="http://schemas.openxmlformats.org/officeDocument/2006/relationships/customXml" Target="../ink/ink394.xml"/><Relationship Id="rId163" Type="http://schemas.openxmlformats.org/officeDocument/2006/relationships/customXml" Target="../ink/ink415.xml"/><Relationship Id="rId219" Type="http://schemas.openxmlformats.org/officeDocument/2006/relationships/customXml" Target="../ink/ink443.xml"/><Relationship Id="rId370" Type="http://schemas.openxmlformats.org/officeDocument/2006/relationships/image" Target="../media/image928.png"/><Relationship Id="rId230" Type="http://schemas.openxmlformats.org/officeDocument/2006/relationships/image" Target="../media/image858.png"/><Relationship Id="rId25" Type="http://schemas.openxmlformats.org/officeDocument/2006/relationships/customXml" Target="../ink/ink345.xml"/><Relationship Id="rId67" Type="http://schemas.openxmlformats.org/officeDocument/2006/relationships/customXml" Target="../ink/ink366.xml"/><Relationship Id="rId272" Type="http://schemas.openxmlformats.org/officeDocument/2006/relationships/image" Target="../media/image879.png"/><Relationship Id="rId328" Type="http://schemas.openxmlformats.org/officeDocument/2006/relationships/image" Target="../media/image907.png"/><Relationship Id="rId132" Type="http://schemas.openxmlformats.org/officeDocument/2006/relationships/image" Target="../media/image809.png"/><Relationship Id="rId174" Type="http://schemas.openxmlformats.org/officeDocument/2006/relationships/image" Target="../media/image830.png"/><Relationship Id="rId381" Type="http://schemas.openxmlformats.org/officeDocument/2006/relationships/customXml" Target="../ink/ink524.xml"/><Relationship Id="rId241" Type="http://schemas.openxmlformats.org/officeDocument/2006/relationships/customXml" Target="../ink/ink454.xml"/><Relationship Id="rId36" Type="http://schemas.openxmlformats.org/officeDocument/2006/relationships/image" Target="../media/image763.png"/><Relationship Id="rId283" Type="http://schemas.openxmlformats.org/officeDocument/2006/relationships/customXml" Target="../ink/ink475.xml"/><Relationship Id="rId339" Type="http://schemas.openxmlformats.org/officeDocument/2006/relationships/customXml" Target="../ink/ink503.xml"/><Relationship Id="rId78" Type="http://schemas.openxmlformats.org/officeDocument/2006/relationships/image" Target="../media/image783.png"/><Relationship Id="rId101" Type="http://schemas.openxmlformats.org/officeDocument/2006/relationships/customXml" Target="../ink/ink383.xml"/><Relationship Id="rId143" Type="http://schemas.openxmlformats.org/officeDocument/2006/relationships/customXml" Target="../ink/ink405.xml"/><Relationship Id="rId185" Type="http://schemas.openxmlformats.org/officeDocument/2006/relationships/customXml" Target="../ink/ink426.xml"/><Relationship Id="rId350" Type="http://schemas.openxmlformats.org/officeDocument/2006/relationships/image" Target="../media/image918.png"/><Relationship Id="rId9" Type="http://schemas.openxmlformats.org/officeDocument/2006/relationships/customXml" Target="../ink/ink337.xml"/><Relationship Id="rId210" Type="http://schemas.openxmlformats.org/officeDocument/2006/relationships/image" Target="../media/image848.png"/><Relationship Id="rId392" Type="http://schemas.openxmlformats.org/officeDocument/2006/relationships/image" Target="../media/image939.png"/><Relationship Id="rId252" Type="http://schemas.openxmlformats.org/officeDocument/2006/relationships/image" Target="../media/image869.png"/><Relationship Id="rId294" Type="http://schemas.openxmlformats.org/officeDocument/2006/relationships/image" Target="../media/image890.png"/><Relationship Id="rId308" Type="http://schemas.openxmlformats.org/officeDocument/2006/relationships/image" Target="../media/image897.png"/><Relationship Id="rId47" Type="http://schemas.openxmlformats.org/officeDocument/2006/relationships/customXml" Target="../ink/ink356.xml"/><Relationship Id="rId89" Type="http://schemas.openxmlformats.org/officeDocument/2006/relationships/customXml" Target="../ink/ink377.xml"/><Relationship Id="rId112" Type="http://schemas.openxmlformats.org/officeDocument/2006/relationships/customXml" Target="../ink/ink389.xml"/><Relationship Id="rId154" Type="http://schemas.openxmlformats.org/officeDocument/2006/relationships/image" Target="../media/image820.png"/><Relationship Id="rId361" Type="http://schemas.openxmlformats.org/officeDocument/2006/relationships/customXml" Target="../ink/ink514.xml"/><Relationship Id="rId196" Type="http://schemas.openxmlformats.org/officeDocument/2006/relationships/image" Target="../media/image841.png"/><Relationship Id="rId16" Type="http://schemas.openxmlformats.org/officeDocument/2006/relationships/image" Target="../media/image753.png"/><Relationship Id="rId221" Type="http://schemas.openxmlformats.org/officeDocument/2006/relationships/customXml" Target="../ink/ink444.xml"/><Relationship Id="rId263" Type="http://schemas.openxmlformats.org/officeDocument/2006/relationships/customXml" Target="../ink/ink465.xml"/><Relationship Id="rId319" Type="http://schemas.openxmlformats.org/officeDocument/2006/relationships/customXml" Target="../ink/ink493.xml"/><Relationship Id="rId37" Type="http://schemas.openxmlformats.org/officeDocument/2006/relationships/customXml" Target="../ink/ink351.xml"/><Relationship Id="rId58" Type="http://schemas.openxmlformats.org/officeDocument/2006/relationships/image" Target="../media/image774.png"/><Relationship Id="rId79" Type="http://schemas.openxmlformats.org/officeDocument/2006/relationships/customXml" Target="../ink/ink372.xml"/><Relationship Id="rId102" Type="http://schemas.openxmlformats.org/officeDocument/2006/relationships/customXml" Target="../ink/ink384.xml"/><Relationship Id="rId123" Type="http://schemas.openxmlformats.org/officeDocument/2006/relationships/customXml" Target="../ink/ink395.xml"/><Relationship Id="rId144" Type="http://schemas.openxmlformats.org/officeDocument/2006/relationships/image" Target="../media/image815.png"/><Relationship Id="rId330" Type="http://schemas.openxmlformats.org/officeDocument/2006/relationships/image" Target="../media/image908.png"/><Relationship Id="rId90" Type="http://schemas.openxmlformats.org/officeDocument/2006/relationships/image" Target="../media/image789.png"/><Relationship Id="rId165" Type="http://schemas.openxmlformats.org/officeDocument/2006/relationships/customXml" Target="../ink/ink416.xml"/><Relationship Id="rId186" Type="http://schemas.openxmlformats.org/officeDocument/2006/relationships/image" Target="../media/image836.png"/><Relationship Id="rId351" Type="http://schemas.openxmlformats.org/officeDocument/2006/relationships/customXml" Target="../ink/ink509.xml"/><Relationship Id="rId372" Type="http://schemas.openxmlformats.org/officeDocument/2006/relationships/image" Target="../media/image929.png"/><Relationship Id="rId393" Type="http://schemas.openxmlformats.org/officeDocument/2006/relationships/customXml" Target="../ink/ink530.xml"/><Relationship Id="rId211" Type="http://schemas.openxmlformats.org/officeDocument/2006/relationships/customXml" Target="../ink/ink439.xml"/><Relationship Id="rId232" Type="http://schemas.openxmlformats.org/officeDocument/2006/relationships/image" Target="../media/image859.png"/><Relationship Id="rId253" Type="http://schemas.openxmlformats.org/officeDocument/2006/relationships/customXml" Target="../ink/ink460.xml"/><Relationship Id="rId274" Type="http://schemas.openxmlformats.org/officeDocument/2006/relationships/image" Target="../media/image880.png"/><Relationship Id="rId295" Type="http://schemas.openxmlformats.org/officeDocument/2006/relationships/customXml" Target="../ink/ink481.xml"/><Relationship Id="rId309" Type="http://schemas.openxmlformats.org/officeDocument/2006/relationships/customXml" Target="../ink/ink488.xml"/><Relationship Id="rId27" Type="http://schemas.openxmlformats.org/officeDocument/2006/relationships/customXml" Target="../ink/ink346.xml"/><Relationship Id="rId48" Type="http://schemas.openxmlformats.org/officeDocument/2006/relationships/image" Target="../media/image769.png"/><Relationship Id="rId69" Type="http://schemas.openxmlformats.org/officeDocument/2006/relationships/customXml" Target="../ink/ink367.xml"/><Relationship Id="rId113" Type="http://schemas.openxmlformats.org/officeDocument/2006/relationships/image" Target="../media/image800.png"/><Relationship Id="rId134" Type="http://schemas.openxmlformats.org/officeDocument/2006/relationships/image" Target="../media/image810.png"/><Relationship Id="rId320" Type="http://schemas.openxmlformats.org/officeDocument/2006/relationships/image" Target="../media/image903.png"/><Relationship Id="rId80" Type="http://schemas.openxmlformats.org/officeDocument/2006/relationships/image" Target="../media/image784.png"/><Relationship Id="rId155" Type="http://schemas.openxmlformats.org/officeDocument/2006/relationships/customXml" Target="../ink/ink411.xml"/><Relationship Id="rId176" Type="http://schemas.openxmlformats.org/officeDocument/2006/relationships/image" Target="../media/image831.png"/><Relationship Id="rId197" Type="http://schemas.openxmlformats.org/officeDocument/2006/relationships/customXml" Target="../ink/ink432.xml"/><Relationship Id="rId341" Type="http://schemas.openxmlformats.org/officeDocument/2006/relationships/customXml" Target="../ink/ink504.xml"/><Relationship Id="rId362" Type="http://schemas.openxmlformats.org/officeDocument/2006/relationships/image" Target="../media/image924.png"/><Relationship Id="rId383" Type="http://schemas.openxmlformats.org/officeDocument/2006/relationships/customXml" Target="../ink/ink525.xml"/><Relationship Id="rId201" Type="http://schemas.openxmlformats.org/officeDocument/2006/relationships/customXml" Target="../ink/ink434.xml"/><Relationship Id="rId222" Type="http://schemas.openxmlformats.org/officeDocument/2006/relationships/image" Target="../media/image854.png"/><Relationship Id="rId243" Type="http://schemas.openxmlformats.org/officeDocument/2006/relationships/customXml" Target="../ink/ink455.xml"/><Relationship Id="rId264" Type="http://schemas.openxmlformats.org/officeDocument/2006/relationships/image" Target="../media/image875.png"/><Relationship Id="rId285" Type="http://schemas.openxmlformats.org/officeDocument/2006/relationships/customXml" Target="../ink/ink476.xml"/><Relationship Id="rId17" Type="http://schemas.openxmlformats.org/officeDocument/2006/relationships/customXml" Target="../ink/ink341.xml"/><Relationship Id="rId38" Type="http://schemas.openxmlformats.org/officeDocument/2006/relationships/image" Target="../media/image764.png"/><Relationship Id="rId59" Type="http://schemas.openxmlformats.org/officeDocument/2006/relationships/customXml" Target="../ink/ink362.xml"/><Relationship Id="rId103" Type="http://schemas.openxmlformats.org/officeDocument/2006/relationships/image" Target="../media/image795.png"/><Relationship Id="rId124" Type="http://schemas.openxmlformats.org/officeDocument/2006/relationships/image" Target="../media/image805.png"/><Relationship Id="rId310" Type="http://schemas.openxmlformats.org/officeDocument/2006/relationships/image" Target="../media/image898.png"/><Relationship Id="rId70" Type="http://schemas.openxmlformats.org/officeDocument/2006/relationships/image" Target="../media/image779.png"/><Relationship Id="rId91" Type="http://schemas.openxmlformats.org/officeDocument/2006/relationships/customXml" Target="../ink/ink378.xml"/><Relationship Id="rId145" Type="http://schemas.openxmlformats.org/officeDocument/2006/relationships/customXml" Target="../ink/ink406.xml"/><Relationship Id="rId166" Type="http://schemas.openxmlformats.org/officeDocument/2006/relationships/image" Target="../media/image826.png"/><Relationship Id="rId187" Type="http://schemas.openxmlformats.org/officeDocument/2006/relationships/customXml" Target="../ink/ink427.xml"/><Relationship Id="rId331" Type="http://schemas.openxmlformats.org/officeDocument/2006/relationships/customXml" Target="../ink/ink499.xml"/><Relationship Id="rId352" Type="http://schemas.openxmlformats.org/officeDocument/2006/relationships/image" Target="../media/image919.png"/><Relationship Id="rId373" Type="http://schemas.openxmlformats.org/officeDocument/2006/relationships/customXml" Target="../ink/ink520.xml"/><Relationship Id="rId394" Type="http://schemas.openxmlformats.org/officeDocument/2006/relationships/image" Target="../media/image320.png"/><Relationship Id="rId1" Type="http://schemas.openxmlformats.org/officeDocument/2006/relationships/slideLayout" Target="../slideLayouts/slideLayout7.xml"/><Relationship Id="rId212" Type="http://schemas.openxmlformats.org/officeDocument/2006/relationships/image" Target="../media/image849.png"/><Relationship Id="rId233" Type="http://schemas.openxmlformats.org/officeDocument/2006/relationships/customXml" Target="../ink/ink450.xml"/><Relationship Id="rId254" Type="http://schemas.openxmlformats.org/officeDocument/2006/relationships/image" Target="../media/image870.png"/><Relationship Id="rId28" Type="http://schemas.openxmlformats.org/officeDocument/2006/relationships/image" Target="../media/image759.png"/><Relationship Id="rId49" Type="http://schemas.openxmlformats.org/officeDocument/2006/relationships/customXml" Target="../ink/ink357.xml"/><Relationship Id="rId114" Type="http://schemas.openxmlformats.org/officeDocument/2006/relationships/customXml" Target="../ink/ink390.xml"/><Relationship Id="rId275" Type="http://schemas.openxmlformats.org/officeDocument/2006/relationships/customXml" Target="../ink/ink471.xml"/><Relationship Id="rId296" Type="http://schemas.openxmlformats.org/officeDocument/2006/relationships/image" Target="../media/image891.png"/><Relationship Id="rId300" Type="http://schemas.openxmlformats.org/officeDocument/2006/relationships/image" Target="../media/image893.png"/><Relationship Id="rId60" Type="http://schemas.openxmlformats.org/officeDocument/2006/relationships/image" Target="../media/image775.png"/><Relationship Id="rId81" Type="http://schemas.openxmlformats.org/officeDocument/2006/relationships/customXml" Target="../ink/ink373.xml"/><Relationship Id="rId135" Type="http://schemas.openxmlformats.org/officeDocument/2006/relationships/customXml" Target="../ink/ink401.xml"/><Relationship Id="rId156" Type="http://schemas.openxmlformats.org/officeDocument/2006/relationships/image" Target="../media/image821.png"/><Relationship Id="rId177" Type="http://schemas.openxmlformats.org/officeDocument/2006/relationships/customXml" Target="../ink/ink422.xml"/><Relationship Id="rId198" Type="http://schemas.openxmlformats.org/officeDocument/2006/relationships/image" Target="../media/image842.png"/><Relationship Id="rId321" Type="http://schemas.openxmlformats.org/officeDocument/2006/relationships/customXml" Target="../ink/ink494.xml"/><Relationship Id="rId342" Type="http://schemas.openxmlformats.org/officeDocument/2006/relationships/image" Target="../media/image914.png"/><Relationship Id="rId363" Type="http://schemas.openxmlformats.org/officeDocument/2006/relationships/customXml" Target="../ink/ink515.xml"/><Relationship Id="rId384" Type="http://schemas.openxmlformats.org/officeDocument/2006/relationships/image" Target="../media/image935.png"/><Relationship Id="rId202" Type="http://schemas.openxmlformats.org/officeDocument/2006/relationships/image" Target="../media/image844.png"/><Relationship Id="rId223" Type="http://schemas.openxmlformats.org/officeDocument/2006/relationships/customXml" Target="../ink/ink445.xml"/><Relationship Id="rId244" Type="http://schemas.openxmlformats.org/officeDocument/2006/relationships/image" Target="../media/image865.png"/><Relationship Id="rId18" Type="http://schemas.openxmlformats.org/officeDocument/2006/relationships/image" Target="../media/image754.png"/><Relationship Id="rId39" Type="http://schemas.openxmlformats.org/officeDocument/2006/relationships/customXml" Target="../ink/ink352.xml"/><Relationship Id="rId265" Type="http://schemas.openxmlformats.org/officeDocument/2006/relationships/customXml" Target="../ink/ink466.xml"/><Relationship Id="rId286" Type="http://schemas.openxmlformats.org/officeDocument/2006/relationships/image" Target="../media/image886.png"/><Relationship Id="rId50" Type="http://schemas.openxmlformats.org/officeDocument/2006/relationships/image" Target="../media/image770.png"/><Relationship Id="rId104" Type="http://schemas.openxmlformats.org/officeDocument/2006/relationships/customXml" Target="../ink/ink385.xml"/><Relationship Id="rId125" Type="http://schemas.openxmlformats.org/officeDocument/2006/relationships/customXml" Target="../ink/ink396.xml"/><Relationship Id="rId146" Type="http://schemas.openxmlformats.org/officeDocument/2006/relationships/image" Target="../media/image816.png"/><Relationship Id="rId167" Type="http://schemas.openxmlformats.org/officeDocument/2006/relationships/customXml" Target="../ink/ink417.xml"/><Relationship Id="rId188" Type="http://schemas.openxmlformats.org/officeDocument/2006/relationships/image" Target="../media/image837.png"/><Relationship Id="rId311" Type="http://schemas.openxmlformats.org/officeDocument/2006/relationships/customXml" Target="../ink/ink489.xml"/><Relationship Id="rId332" Type="http://schemas.openxmlformats.org/officeDocument/2006/relationships/image" Target="../media/image909.png"/><Relationship Id="rId353" Type="http://schemas.openxmlformats.org/officeDocument/2006/relationships/customXml" Target="../ink/ink510.xml"/><Relationship Id="rId374" Type="http://schemas.openxmlformats.org/officeDocument/2006/relationships/image" Target="../media/image930.png"/><Relationship Id="rId395" Type="http://schemas.openxmlformats.org/officeDocument/2006/relationships/customXml" Target="../ink/ink531.xml"/><Relationship Id="rId71" Type="http://schemas.openxmlformats.org/officeDocument/2006/relationships/customXml" Target="../ink/ink368.xml"/><Relationship Id="rId92" Type="http://schemas.openxmlformats.org/officeDocument/2006/relationships/image" Target="../media/image790.png"/><Relationship Id="rId213" Type="http://schemas.openxmlformats.org/officeDocument/2006/relationships/customXml" Target="../ink/ink440.xml"/><Relationship Id="rId234" Type="http://schemas.openxmlformats.org/officeDocument/2006/relationships/image" Target="../media/image860.png"/><Relationship Id="rId2" Type="http://schemas.openxmlformats.org/officeDocument/2006/relationships/notesSlide" Target="../notesSlides/notesSlide1.xml"/><Relationship Id="rId29" Type="http://schemas.openxmlformats.org/officeDocument/2006/relationships/customXml" Target="../ink/ink347.xml"/><Relationship Id="rId255" Type="http://schemas.openxmlformats.org/officeDocument/2006/relationships/customXml" Target="../ink/ink461.xml"/><Relationship Id="rId276" Type="http://schemas.openxmlformats.org/officeDocument/2006/relationships/image" Target="../media/image881.png"/><Relationship Id="rId297" Type="http://schemas.openxmlformats.org/officeDocument/2006/relationships/customXml" Target="../ink/ink482.xml"/><Relationship Id="rId40" Type="http://schemas.openxmlformats.org/officeDocument/2006/relationships/image" Target="../media/image765.png"/><Relationship Id="rId115" Type="http://schemas.openxmlformats.org/officeDocument/2006/relationships/image" Target="../media/image801.png"/><Relationship Id="rId136" Type="http://schemas.openxmlformats.org/officeDocument/2006/relationships/image" Target="../media/image811.png"/><Relationship Id="rId157" Type="http://schemas.openxmlformats.org/officeDocument/2006/relationships/customXml" Target="../ink/ink412.xml"/><Relationship Id="rId178" Type="http://schemas.openxmlformats.org/officeDocument/2006/relationships/image" Target="../media/image832.png"/><Relationship Id="rId301" Type="http://schemas.openxmlformats.org/officeDocument/2006/relationships/customXml" Target="../ink/ink484.xml"/><Relationship Id="rId322" Type="http://schemas.openxmlformats.org/officeDocument/2006/relationships/image" Target="../media/image904.png"/><Relationship Id="rId343" Type="http://schemas.openxmlformats.org/officeDocument/2006/relationships/customXml" Target="../ink/ink505.xml"/><Relationship Id="rId364" Type="http://schemas.openxmlformats.org/officeDocument/2006/relationships/image" Target="../media/image925.png"/><Relationship Id="rId61" Type="http://schemas.openxmlformats.org/officeDocument/2006/relationships/customXml" Target="../ink/ink363.xml"/><Relationship Id="rId82" Type="http://schemas.openxmlformats.org/officeDocument/2006/relationships/image" Target="../media/image785.png"/><Relationship Id="rId199" Type="http://schemas.openxmlformats.org/officeDocument/2006/relationships/customXml" Target="../ink/ink433.xml"/><Relationship Id="rId203" Type="http://schemas.openxmlformats.org/officeDocument/2006/relationships/customXml" Target="../ink/ink435.xml"/><Relationship Id="rId385" Type="http://schemas.openxmlformats.org/officeDocument/2006/relationships/customXml" Target="../ink/ink526.xml"/><Relationship Id="rId19" Type="http://schemas.openxmlformats.org/officeDocument/2006/relationships/customXml" Target="../ink/ink342.xml"/><Relationship Id="rId224" Type="http://schemas.openxmlformats.org/officeDocument/2006/relationships/image" Target="../media/image855.png"/><Relationship Id="rId245" Type="http://schemas.openxmlformats.org/officeDocument/2006/relationships/customXml" Target="../ink/ink456.xml"/><Relationship Id="rId266" Type="http://schemas.openxmlformats.org/officeDocument/2006/relationships/image" Target="../media/image876.png"/><Relationship Id="rId287" Type="http://schemas.openxmlformats.org/officeDocument/2006/relationships/customXml" Target="../ink/ink477.xml"/><Relationship Id="rId30" Type="http://schemas.openxmlformats.org/officeDocument/2006/relationships/image" Target="../media/image760.png"/><Relationship Id="rId105" Type="http://schemas.openxmlformats.org/officeDocument/2006/relationships/image" Target="../media/image796.png"/><Relationship Id="rId126" Type="http://schemas.openxmlformats.org/officeDocument/2006/relationships/image" Target="../media/image806.png"/><Relationship Id="rId147" Type="http://schemas.openxmlformats.org/officeDocument/2006/relationships/customXml" Target="../ink/ink407.xml"/><Relationship Id="rId168" Type="http://schemas.openxmlformats.org/officeDocument/2006/relationships/image" Target="../media/image827.png"/><Relationship Id="rId312" Type="http://schemas.openxmlformats.org/officeDocument/2006/relationships/image" Target="../media/image899.png"/><Relationship Id="rId333" Type="http://schemas.openxmlformats.org/officeDocument/2006/relationships/customXml" Target="../ink/ink500.xml"/><Relationship Id="rId354" Type="http://schemas.openxmlformats.org/officeDocument/2006/relationships/image" Target="../media/image920.png"/><Relationship Id="rId51" Type="http://schemas.openxmlformats.org/officeDocument/2006/relationships/customXml" Target="../ink/ink358.xml"/><Relationship Id="rId72" Type="http://schemas.openxmlformats.org/officeDocument/2006/relationships/image" Target="../media/image780.png"/><Relationship Id="rId93" Type="http://schemas.openxmlformats.org/officeDocument/2006/relationships/customXml" Target="../ink/ink379.xml"/><Relationship Id="rId189" Type="http://schemas.openxmlformats.org/officeDocument/2006/relationships/customXml" Target="../ink/ink428.xml"/><Relationship Id="rId375" Type="http://schemas.openxmlformats.org/officeDocument/2006/relationships/customXml" Target="../ink/ink521.xml"/><Relationship Id="rId396" Type="http://schemas.openxmlformats.org/officeDocument/2006/relationships/image" Target="../media/image940.png"/><Relationship Id="rId3" Type="http://schemas.openxmlformats.org/officeDocument/2006/relationships/image" Target="NULL"/><Relationship Id="rId214" Type="http://schemas.openxmlformats.org/officeDocument/2006/relationships/image" Target="../media/image850.png"/><Relationship Id="rId235" Type="http://schemas.openxmlformats.org/officeDocument/2006/relationships/customXml" Target="../ink/ink451.xml"/><Relationship Id="rId256" Type="http://schemas.openxmlformats.org/officeDocument/2006/relationships/image" Target="../media/image871.png"/><Relationship Id="rId277" Type="http://schemas.openxmlformats.org/officeDocument/2006/relationships/customXml" Target="../ink/ink472.xml"/><Relationship Id="rId298" Type="http://schemas.openxmlformats.org/officeDocument/2006/relationships/image" Target="../media/image892.png"/><Relationship Id="rId400" Type="http://schemas.openxmlformats.org/officeDocument/2006/relationships/image" Target="../media/image4.png"/><Relationship Id="rId116" Type="http://schemas.openxmlformats.org/officeDocument/2006/relationships/customXml" Target="../ink/ink391.xml"/><Relationship Id="rId137" Type="http://schemas.openxmlformats.org/officeDocument/2006/relationships/customXml" Target="../ink/ink402.xml"/><Relationship Id="rId158" Type="http://schemas.openxmlformats.org/officeDocument/2006/relationships/image" Target="../media/image822.png"/><Relationship Id="rId302" Type="http://schemas.openxmlformats.org/officeDocument/2006/relationships/image" Target="../media/image894.png"/><Relationship Id="rId323" Type="http://schemas.openxmlformats.org/officeDocument/2006/relationships/customXml" Target="../ink/ink495.xml"/><Relationship Id="rId344" Type="http://schemas.openxmlformats.org/officeDocument/2006/relationships/image" Target="../media/image915.png"/><Relationship Id="rId20" Type="http://schemas.openxmlformats.org/officeDocument/2006/relationships/image" Target="../media/image755.png"/><Relationship Id="rId41" Type="http://schemas.openxmlformats.org/officeDocument/2006/relationships/customXml" Target="../ink/ink353.xml"/><Relationship Id="rId62" Type="http://schemas.openxmlformats.org/officeDocument/2006/relationships/image" Target="../media/image329.png"/><Relationship Id="rId83" Type="http://schemas.openxmlformats.org/officeDocument/2006/relationships/customXml" Target="../ink/ink374.xml"/><Relationship Id="rId179" Type="http://schemas.openxmlformats.org/officeDocument/2006/relationships/customXml" Target="../ink/ink423.xml"/><Relationship Id="rId365" Type="http://schemas.openxmlformats.org/officeDocument/2006/relationships/customXml" Target="../ink/ink516.xml"/><Relationship Id="rId386" Type="http://schemas.openxmlformats.org/officeDocument/2006/relationships/image" Target="../media/image936.png"/><Relationship Id="rId190" Type="http://schemas.openxmlformats.org/officeDocument/2006/relationships/image" Target="../media/image838.png"/><Relationship Id="rId204" Type="http://schemas.openxmlformats.org/officeDocument/2006/relationships/image" Target="../media/image845.png"/><Relationship Id="rId225" Type="http://schemas.openxmlformats.org/officeDocument/2006/relationships/customXml" Target="../ink/ink446.xml"/><Relationship Id="rId246" Type="http://schemas.openxmlformats.org/officeDocument/2006/relationships/image" Target="../media/image866.png"/><Relationship Id="rId267" Type="http://schemas.openxmlformats.org/officeDocument/2006/relationships/customXml" Target="../ink/ink467.xml"/><Relationship Id="rId288" Type="http://schemas.openxmlformats.org/officeDocument/2006/relationships/image" Target="../media/image887.png"/><Relationship Id="rId106" Type="http://schemas.openxmlformats.org/officeDocument/2006/relationships/customXml" Target="../ink/ink386.xml"/><Relationship Id="rId127" Type="http://schemas.openxmlformats.org/officeDocument/2006/relationships/customXml" Target="../ink/ink397.xml"/><Relationship Id="rId313" Type="http://schemas.openxmlformats.org/officeDocument/2006/relationships/customXml" Target="../ink/ink490.xml"/><Relationship Id="rId10" Type="http://schemas.openxmlformats.org/officeDocument/2006/relationships/image" Target="../media/image750.png"/><Relationship Id="rId31" Type="http://schemas.openxmlformats.org/officeDocument/2006/relationships/customXml" Target="../ink/ink348.xml"/><Relationship Id="rId52" Type="http://schemas.openxmlformats.org/officeDocument/2006/relationships/image" Target="../media/image771.png"/><Relationship Id="rId73" Type="http://schemas.openxmlformats.org/officeDocument/2006/relationships/customXml" Target="../ink/ink369.xml"/><Relationship Id="rId94" Type="http://schemas.openxmlformats.org/officeDocument/2006/relationships/image" Target="../media/image791.png"/><Relationship Id="rId148" Type="http://schemas.openxmlformats.org/officeDocument/2006/relationships/image" Target="../media/image817.png"/><Relationship Id="rId169" Type="http://schemas.openxmlformats.org/officeDocument/2006/relationships/customXml" Target="../ink/ink418.xml"/><Relationship Id="rId334" Type="http://schemas.openxmlformats.org/officeDocument/2006/relationships/image" Target="../media/image910.png"/><Relationship Id="rId355" Type="http://schemas.openxmlformats.org/officeDocument/2006/relationships/customXml" Target="../ink/ink511.xml"/><Relationship Id="rId376" Type="http://schemas.openxmlformats.org/officeDocument/2006/relationships/image" Target="../media/image931.png"/><Relationship Id="rId397" Type="http://schemas.openxmlformats.org/officeDocument/2006/relationships/customXml" Target="../ink/ink532.xml"/><Relationship Id="rId4" Type="http://schemas.openxmlformats.org/officeDocument/2006/relationships/image" Target="NULL"/><Relationship Id="rId180" Type="http://schemas.openxmlformats.org/officeDocument/2006/relationships/image" Target="../media/image833.png"/><Relationship Id="rId215" Type="http://schemas.openxmlformats.org/officeDocument/2006/relationships/customXml" Target="../ink/ink441.xml"/><Relationship Id="rId236" Type="http://schemas.openxmlformats.org/officeDocument/2006/relationships/image" Target="../media/image861.png"/><Relationship Id="rId257" Type="http://schemas.openxmlformats.org/officeDocument/2006/relationships/customXml" Target="../ink/ink462.xml"/><Relationship Id="rId278" Type="http://schemas.openxmlformats.org/officeDocument/2006/relationships/image" Target="../media/image882.png"/><Relationship Id="rId303" Type="http://schemas.openxmlformats.org/officeDocument/2006/relationships/customXml" Target="../ink/ink485.xml"/><Relationship Id="rId42" Type="http://schemas.openxmlformats.org/officeDocument/2006/relationships/image" Target="../media/image766.png"/><Relationship Id="rId84" Type="http://schemas.openxmlformats.org/officeDocument/2006/relationships/image" Target="../media/image786.png"/><Relationship Id="rId138" Type="http://schemas.openxmlformats.org/officeDocument/2006/relationships/image" Target="../media/image812.png"/><Relationship Id="rId345" Type="http://schemas.openxmlformats.org/officeDocument/2006/relationships/customXml" Target="../ink/ink506.xml"/><Relationship Id="rId387" Type="http://schemas.openxmlformats.org/officeDocument/2006/relationships/customXml" Target="../ink/ink527.xml"/><Relationship Id="rId191" Type="http://schemas.openxmlformats.org/officeDocument/2006/relationships/customXml" Target="../ink/ink429.xml"/><Relationship Id="rId205" Type="http://schemas.openxmlformats.org/officeDocument/2006/relationships/customXml" Target="../ink/ink436.xml"/><Relationship Id="rId247" Type="http://schemas.openxmlformats.org/officeDocument/2006/relationships/customXml" Target="../ink/ink457.xml"/><Relationship Id="rId107" Type="http://schemas.openxmlformats.org/officeDocument/2006/relationships/image" Target="../media/image797.png"/><Relationship Id="rId289" Type="http://schemas.openxmlformats.org/officeDocument/2006/relationships/customXml" Target="../ink/ink478.xml"/><Relationship Id="rId11" Type="http://schemas.openxmlformats.org/officeDocument/2006/relationships/customXml" Target="../ink/ink338.xml"/><Relationship Id="rId53" Type="http://schemas.openxmlformats.org/officeDocument/2006/relationships/customXml" Target="../ink/ink359.xml"/><Relationship Id="rId149" Type="http://schemas.openxmlformats.org/officeDocument/2006/relationships/customXml" Target="../ink/ink408.xml"/><Relationship Id="rId314" Type="http://schemas.openxmlformats.org/officeDocument/2006/relationships/image" Target="../media/image900.png"/><Relationship Id="rId356" Type="http://schemas.openxmlformats.org/officeDocument/2006/relationships/image" Target="../media/image921.png"/><Relationship Id="rId398" Type="http://schemas.openxmlformats.org/officeDocument/2006/relationships/image" Target="../media/image941.png"/><Relationship Id="rId95" Type="http://schemas.openxmlformats.org/officeDocument/2006/relationships/customXml" Target="../ink/ink380.xml"/><Relationship Id="rId160" Type="http://schemas.openxmlformats.org/officeDocument/2006/relationships/image" Target="../media/image823.png"/><Relationship Id="rId216" Type="http://schemas.openxmlformats.org/officeDocument/2006/relationships/image" Target="../media/image851.png"/><Relationship Id="rId258" Type="http://schemas.openxmlformats.org/officeDocument/2006/relationships/image" Target="../media/image872.png"/><Relationship Id="rId22" Type="http://schemas.openxmlformats.org/officeDocument/2006/relationships/image" Target="../media/image756.png"/><Relationship Id="rId64" Type="http://schemas.openxmlformats.org/officeDocument/2006/relationships/image" Target="../media/image776.png"/><Relationship Id="rId118" Type="http://schemas.openxmlformats.org/officeDocument/2006/relationships/customXml" Target="../ink/ink392.xml"/><Relationship Id="rId325" Type="http://schemas.openxmlformats.org/officeDocument/2006/relationships/customXml" Target="../ink/ink496.xml"/><Relationship Id="rId367" Type="http://schemas.openxmlformats.org/officeDocument/2006/relationships/customXml" Target="../ink/ink517.xml"/><Relationship Id="rId171" Type="http://schemas.openxmlformats.org/officeDocument/2006/relationships/customXml" Target="../ink/ink419.xml"/><Relationship Id="rId227" Type="http://schemas.openxmlformats.org/officeDocument/2006/relationships/customXml" Target="../ink/ink447.xml"/><Relationship Id="rId269" Type="http://schemas.openxmlformats.org/officeDocument/2006/relationships/customXml" Target="../ink/ink468.xml"/><Relationship Id="rId33" Type="http://schemas.openxmlformats.org/officeDocument/2006/relationships/customXml" Target="../ink/ink349.xml"/><Relationship Id="rId129" Type="http://schemas.openxmlformats.org/officeDocument/2006/relationships/customXml" Target="../ink/ink398.xml"/><Relationship Id="rId280" Type="http://schemas.openxmlformats.org/officeDocument/2006/relationships/image" Target="../media/image883.png"/><Relationship Id="rId336" Type="http://schemas.openxmlformats.org/officeDocument/2006/relationships/image" Target="../media/image911.png"/><Relationship Id="rId75" Type="http://schemas.openxmlformats.org/officeDocument/2006/relationships/customXml" Target="../ink/ink370.xml"/><Relationship Id="rId140" Type="http://schemas.openxmlformats.org/officeDocument/2006/relationships/image" Target="../media/image813.png"/><Relationship Id="rId182" Type="http://schemas.openxmlformats.org/officeDocument/2006/relationships/image" Target="../media/image834.png"/><Relationship Id="rId378" Type="http://schemas.openxmlformats.org/officeDocument/2006/relationships/image" Target="../media/image932.png"/><Relationship Id="rId6" Type="http://schemas.openxmlformats.org/officeDocument/2006/relationships/image" Target="../media/image748.png"/><Relationship Id="rId238" Type="http://schemas.openxmlformats.org/officeDocument/2006/relationships/image" Target="../media/image862.png"/><Relationship Id="rId291" Type="http://schemas.openxmlformats.org/officeDocument/2006/relationships/customXml" Target="../ink/ink479.xml"/><Relationship Id="rId305" Type="http://schemas.openxmlformats.org/officeDocument/2006/relationships/customXml" Target="../ink/ink486.xml"/><Relationship Id="rId347" Type="http://schemas.openxmlformats.org/officeDocument/2006/relationships/customXml" Target="../ink/ink507.xml"/><Relationship Id="rId44" Type="http://schemas.openxmlformats.org/officeDocument/2006/relationships/image" Target="../media/image767.png"/><Relationship Id="rId86" Type="http://schemas.openxmlformats.org/officeDocument/2006/relationships/image" Target="../media/image787.png"/><Relationship Id="rId151" Type="http://schemas.openxmlformats.org/officeDocument/2006/relationships/customXml" Target="../ink/ink409.xml"/><Relationship Id="rId389" Type="http://schemas.openxmlformats.org/officeDocument/2006/relationships/customXml" Target="../ink/ink528.xml"/><Relationship Id="rId193" Type="http://schemas.openxmlformats.org/officeDocument/2006/relationships/customXml" Target="../ink/ink430.xml"/><Relationship Id="rId207" Type="http://schemas.openxmlformats.org/officeDocument/2006/relationships/customXml" Target="../ink/ink437.xml"/><Relationship Id="rId249" Type="http://schemas.openxmlformats.org/officeDocument/2006/relationships/customXml" Target="../ink/ink458.xml"/><Relationship Id="rId13" Type="http://schemas.openxmlformats.org/officeDocument/2006/relationships/customXml" Target="../ink/ink339.xml"/><Relationship Id="rId109" Type="http://schemas.openxmlformats.org/officeDocument/2006/relationships/image" Target="../media/image798.png"/><Relationship Id="rId260" Type="http://schemas.openxmlformats.org/officeDocument/2006/relationships/image" Target="../media/image873.png"/><Relationship Id="rId316" Type="http://schemas.openxmlformats.org/officeDocument/2006/relationships/image" Target="../media/image901.png"/><Relationship Id="rId55" Type="http://schemas.openxmlformats.org/officeDocument/2006/relationships/customXml" Target="../ink/ink360.xml"/><Relationship Id="rId97" Type="http://schemas.openxmlformats.org/officeDocument/2006/relationships/customXml" Target="../ink/ink381.xml"/><Relationship Id="rId120" Type="http://schemas.openxmlformats.org/officeDocument/2006/relationships/image" Target="../media/image803.png"/><Relationship Id="rId358" Type="http://schemas.openxmlformats.org/officeDocument/2006/relationships/image" Target="../media/image922.png"/><Relationship Id="rId162" Type="http://schemas.openxmlformats.org/officeDocument/2006/relationships/image" Target="../media/image824.png"/><Relationship Id="rId218" Type="http://schemas.openxmlformats.org/officeDocument/2006/relationships/image" Target="../media/image852.png"/><Relationship Id="rId271" Type="http://schemas.openxmlformats.org/officeDocument/2006/relationships/customXml" Target="../ink/ink469.xml"/><Relationship Id="rId24" Type="http://schemas.openxmlformats.org/officeDocument/2006/relationships/image" Target="../media/image757.png"/><Relationship Id="rId66" Type="http://schemas.openxmlformats.org/officeDocument/2006/relationships/image" Target="../media/image777.png"/><Relationship Id="rId131" Type="http://schemas.openxmlformats.org/officeDocument/2006/relationships/customXml" Target="../ink/ink399.xml"/><Relationship Id="rId327" Type="http://schemas.openxmlformats.org/officeDocument/2006/relationships/customXml" Target="../ink/ink497.xml"/><Relationship Id="rId369" Type="http://schemas.openxmlformats.org/officeDocument/2006/relationships/customXml" Target="../ink/ink518.xml"/><Relationship Id="rId173" Type="http://schemas.openxmlformats.org/officeDocument/2006/relationships/customXml" Target="../ink/ink420.xml"/><Relationship Id="rId229" Type="http://schemas.openxmlformats.org/officeDocument/2006/relationships/customXml" Target="../ink/ink448.xml"/><Relationship Id="rId380" Type="http://schemas.openxmlformats.org/officeDocument/2006/relationships/image" Target="../media/image933.png"/><Relationship Id="rId240" Type="http://schemas.openxmlformats.org/officeDocument/2006/relationships/image" Target="../media/image863.png"/><Relationship Id="rId35" Type="http://schemas.openxmlformats.org/officeDocument/2006/relationships/customXml" Target="../ink/ink350.xml"/><Relationship Id="rId77" Type="http://schemas.openxmlformats.org/officeDocument/2006/relationships/customXml" Target="../ink/ink371.xml"/><Relationship Id="rId100" Type="http://schemas.openxmlformats.org/officeDocument/2006/relationships/image" Target="../media/image794.png"/><Relationship Id="rId282" Type="http://schemas.openxmlformats.org/officeDocument/2006/relationships/image" Target="../media/image884.png"/><Relationship Id="rId338" Type="http://schemas.openxmlformats.org/officeDocument/2006/relationships/image" Target="../media/image912.png"/><Relationship Id="rId8" Type="http://schemas.openxmlformats.org/officeDocument/2006/relationships/image" Target="../media/image749.png"/><Relationship Id="rId142" Type="http://schemas.openxmlformats.org/officeDocument/2006/relationships/image" Target="../media/image814.png"/><Relationship Id="rId184" Type="http://schemas.openxmlformats.org/officeDocument/2006/relationships/image" Target="../media/image835.png"/><Relationship Id="rId391" Type="http://schemas.openxmlformats.org/officeDocument/2006/relationships/customXml" Target="../ink/ink529.xml"/><Relationship Id="rId251" Type="http://schemas.openxmlformats.org/officeDocument/2006/relationships/customXml" Target="../ink/ink459.xml"/><Relationship Id="rId46" Type="http://schemas.openxmlformats.org/officeDocument/2006/relationships/image" Target="../media/image768.png"/><Relationship Id="rId293" Type="http://schemas.openxmlformats.org/officeDocument/2006/relationships/customXml" Target="../ink/ink480.xml"/><Relationship Id="rId307" Type="http://schemas.openxmlformats.org/officeDocument/2006/relationships/customXml" Target="../ink/ink487.xml"/><Relationship Id="rId349" Type="http://schemas.openxmlformats.org/officeDocument/2006/relationships/customXml" Target="../ink/ink508.xml"/><Relationship Id="rId88" Type="http://schemas.openxmlformats.org/officeDocument/2006/relationships/image" Target="../media/image788.png"/><Relationship Id="rId111" Type="http://schemas.openxmlformats.org/officeDocument/2006/relationships/image" Target="../media/image799.png"/><Relationship Id="rId153" Type="http://schemas.openxmlformats.org/officeDocument/2006/relationships/customXml" Target="../ink/ink410.xml"/><Relationship Id="rId195" Type="http://schemas.openxmlformats.org/officeDocument/2006/relationships/customXml" Target="../ink/ink431.xml"/><Relationship Id="rId209" Type="http://schemas.openxmlformats.org/officeDocument/2006/relationships/customXml" Target="../ink/ink438.xml"/><Relationship Id="rId360" Type="http://schemas.openxmlformats.org/officeDocument/2006/relationships/image" Target="../media/image923.png"/><Relationship Id="rId220" Type="http://schemas.openxmlformats.org/officeDocument/2006/relationships/image" Target="../media/image853.png"/><Relationship Id="rId15" Type="http://schemas.openxmlformats.org/officeDocument/2006/relationships/customXml" Target="../ink/ink340.xml"/><Relationship Id="rId57" Type="http://schemas.openxmlformats.org/officeDocument/2006/relationships/customXml" Target="../ink/ink361.xml"/><Relationship Id="rId262" Type="http://schemas.openxmlformats.org/officeDocument/2006/relationships/image" Target="../media/image874.png"/><Relationship Id="rId318" Type="http://schemas.openxmlformats.org/officeDocument/2006/relationships/image" Target="../media/image902.png"/><Relationship Id="rId99" Type="http://schemas.openxmlformats.org/officeDocument/2006/relationships/customXml" Target="../ink/ink382.xml"/><Relationship Id="rId122" Type="http://schemas.openxmlformats.org/officeDocument/2006/relationships/image" Target="../media/image804.png"/><Relationship Id="rId164" Type="http://schemas.openxmlformats.org/officeDocument/2006/relationships/image" Target="../media/image825.png"/><Relationship Id="rId371" Type="http://schemas.openxmlformats.org/officeDocument/2006/relationships/customXml" Target="../ink/ink519.xml"/><Relationship Id="rId26" Type="http://schemas.openxmlformats.org/officeDocument/2006/relationships/image" Target="../media/image758.png"/><Relationship Id="rId231" Type="http://schemas.openxmlformats.org/officeDocument/2006/relationships/customXml" Target="../ink/ink449.xml"/><Relationship Id="rId273" Type="http://schemas.openxmlformats.org/officeDocument/2006/relationships/customXml" Target="../ink/ink470.xml"/><Relationship Id="rId329" Type="http://schemas.openxmlformats.org/officeDocument/2006/relationships/customXml" Target="../ink/ink498.xml"/><Relationship Id="rId68" Type="http://schemas.openxmlformats.org/officeDocument/2006/relationships/image" Target="../media/image778.png"/><Relationship Id="rId133" Type="http://schemas.openxmlformats.org/officeDocument/2006/relationships/customXml" Target="../ink/ink400.xml"/><Relationship Id="rId175" Type="http://schemas.openxmlformats.org/officeDocument/2006/relationships/customXml" Target="../ink/ink421.xml"/><Relationship Id="rId340" Type="http://schemas.openxmlformats.org/officeDocument/2006/relationships/image" Target="../media/image913.png"/><Relationship Id="rId200" Type="http://schemas.openxmlformats.org/officeDocument/2006/relationships/image" Target="../media/image843.png"/><Relationship Id="rId382" Type="http://schemas.openxmlformats.org/officeDocument/2006/relationships/image" Target="../media/image934.png"/><Relationship Id="rId242" Type="http://schemas.openxmlformats.org/officeDocument/2006/relationships/image" Target="../media/image864.png"/><Relationship Id="rId284" Type="http://schemas.openxmlformats.org/officeDocument/2006/relationships/image" Target="../media/image88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3" Type="http://schemas.openxmlformats.org/officeDocument/2006/relationships/customXml" Target="../ink/ink538.xml"/><Relationship Id="rId18" Type="http://schemas.openxmlformats.org/officeDocument/2006/relationships/image" Target="../media/image948.png"/><Relationship Id="rId26" Type="http://schemas.openxmlformats.org/officeDocument/2006/relationships/customXml" Target="../ink/ink545.xml"/><Relationship Id="rId39" Type="http://schemas.openxmlformats.org/officeDocument/2006/relationships/image" Target="../media/image958.png"/><Relationship Id="rId21" Type="http://schemas.openxmlformats.org/officeDocument/2006/relationships/customXml" Target="../ink/ink542.xml"/><Relationship Id="rId34" Type="http://schemas.openxmlformats.org/officeDocument/2006/relationships/customXml" Target="../ink/ink549.xml"/><Relationship Id="rId42" Type="http://schemas.openxmlformats.org/officeDocument/2006/relationships/customXml" Target="../ink/ink553.xml"/><Relationship Id="rId47" Type="http://schemas.openxmlformats.org/officeDocument/2006/relationships/customXml" Target="../ink/ink556.xml"/><Relationship Id="rId50" Type="http://schemas.openxmlformats.org/officeDocument/2006/relationships/image" Target="../media/image963.png"/><Relationship Id="rId55" Type="http://schemas.openxmlformats.org/officeDocument/2006/relationships/customXml" Target="../ink/ink560.xml"/><Relationship Id="rId7" Type="http://schemas.openxmlformats.org/officeDocument/2006/relationships/customXml" Target="../ink/ink535.xml"/><Relationship Id="rId2" Type="http://schemas.openxmlformats.org/officeDocument/2006/relationships/notesSlide" Target="../notesSlides/notesSlide2.xml"/><Relationship Id="rId16" Type="http://schemas.openxmlformats.org/officeDocument/2006/relationships/image" Target="../media/image947.png"/><Relationship Id="rId29" Type="http://schemas.openxmlformats.org/officeDocument/2006/relationships/image" Target="../media/image953.png"/><Relationship Id="rId11" Type="http://schemas.openxmlformats.org/officeDocument/2006/relationships/customXml" Target="../ink/ink537.xml"/><Relationship Id="rId24" Type="http://schemas.openxmlformats.org/officeDocument/2006/relationships/customXml" Target="../ink/ink544.xml"/><Relationship Id="rId32" Type="http://schemas.openxmlformats.org/officeDocument/2006/relationships/customXml" Target="../ink/ink548.xml"/><Relationship Id="rId37" Type="http://schemas.openxmlformats.org/officeDocument/2006/relationships/image" Target="../media/image957.png"/><Relationship Id="rId40" Type="http://schemas.openxmlformats.org/officeDocument/2006/relationships/customXml" Target="../ink/ink552.xml"/><Relationship Id="rId45" Type="http://schemas.openxmlformats.org/officeDocument/2006/relationships/customXml" Target="../ink/ink555.xml"/><Relationship Id="rId53" Type="http://schemas.openxmlformats.org/officeDocument/2006/relationships/customXml" Target="../ink/ink559.xml"/><Relationship Id="rId58" Type="http://schemas.openxmlformats.org/officeDocument/2006/relationships/image" Target="../media/image967.png"/><Relationship Id="rId5" Type="http://schemas.openxmlformats.org/officeDocument/2006/relationships/customXml" Target="../ink/ink534.xml"/><Relationship Id="rId19" Type="http://schemas.openxmlformats.org/officeDocument/2006/relationships/customXml" Target="../ink/ink541.xml"/><Relationship Id="rId4" Type="http://schemas.openxmlformats.org/officeDocument/2006/relationships/image" Target="NULL"/><Relationship Id="rId9" Type="http://schemas.openxmlformats.org/officeDocument/2006/relationships/customXml" Target="../ink/ink536.xml"/><Relationship Id="rId14" Type="http://schemas.openxmlformats.org/officeDocument/2006/relationships/image" Target="../media/image946.png"/><Relationship Id="rId22" Type="http://schemas.openxmlformats.org/officeDocument/2006/relationships/image" Target="../media/image950.png"/><Relationship Id="rId27" Type="http://schemas.openxmlformats.org/officeDocument/2006/relationships/image" Target="../media/image952.png"/><Relationship Id="rId30" Type="http://schemas.openxmlformats.org/officeDocument/2006/relationships/customXml" Target="../ink/ink547.xml"/><Relationship Id="rId35" Type="http://schemas.openxmlformats.org/officeDocument/2006/relationships/image" Target="../media/image956.png"/><Relationship Id="rId43" Type="http://schemas.openxmlformats.org/officeDocument/2006/relationships/image" Target="../media/image960.png"/><Relationship Id="rId48" Type="http://schemas.openxmlformats.org/officeDocument/2006/relationships/image" Target="../media/image962.png"/><Relationship Id="rId56" Type="http://schemas.openxmlformats.org/officeDocument/2006/relationships/image" Target="../media/image966.png"/><Relationship Id="rId8" Type="http://schemas.openxmlformats.org/officeDocument/2006/relationships/image" Target="../media/image943.png"/><Relationship Id="rId51" Type="http://schemas.openxmlformats.org/officeDocument/2006/relationships/customXml" Target="../ink/ink558.xml"/><Relationship Id="rId3" Type="http://schemas.openxmlformats.org/officeDocument/2006/relationships/image" Target="NULL"/><Relationship Id="rId12" Type="http://schemas.openxmlformats.org/officeDocument/2006/relationships/image" Target="../media/image945.png"/><Relationship Id="rId17" Type="http://schemas.openxmlformats.org/officeDocument/2006/relationships/customXml" Target="../ink/ink540.xml"/><Relationship Id="rId25" Type="http://schemas.openxmlformats.org/officeDocument/2006/relationships/image" Target="../media/image951.png"/><Relationship Id="rId33" Type="http://schemas.openxmlformats.org/officeDocument/2006/relationships/image" Target="../media/image955.png"/><Relationship Id="rId38" Type="http://schemas.openxmlformats.org/officeDocument/2006/relationships/customXml" Target="../ink/ink551.xml"/><Relationship Id="rId46" Type="http://schemas.openxmlformats.org/officeDocument/2006/relationships/image" Target="../media/image961.png"/><Relationship Id="rId59" Type="http://schemas.openxmlformats.org/officeDocument/2006/relationships/customXml" Target="../ink/ink562.xml"/><Relationship Id="rId20" Type="http://schemas.openxmlformats.org/officeDocument/2006/relationships/image" Target="../media/image949.png"/><Relationship Id="rId41" Type="http://schemas.openxmlformats.org/officeDocument/2006/relationships/image" Target="../media/image959.png"/><Relationship Id="rId54" Type="http://schemas.openxmlformats.org/officeDocument/2006/relationships/image" Target="../media/image965.png"/><Relationship Id="rId1" Type="http://schemas.openxmlformats.org/officeDocument/2006/relationships/slideLayout" Target="../slideLayouts/slideLayout7.xml"/><Relationship Id="rId6" Type="http://schemas.openxmlformats.org/officeDocument/2006/relationships/image" Target="../media/image942.png"/><Relationship Id="rId15" Type="http://schemas.openxmlformats.org/officeDocument/2006/relationships/customXml" Target="../ink/ink539.xml"/><Relationship Id="rId23" Type="http://schemas.openxmlformats.org/officeDocument/2006/relationships/customXml" Target="../ink/ink543.xml"/><Relationship Id="rId28" Type="http://schemas.openxmlformats.org/officeDocument/2006/relationships/customXml" Target="../ink/ink546.xml"/><Relationship Id="rId36" Type="http://schemas.openxmlformats.org/officeDocument/2006/relationships/customXml" Target="../ink/ink550.xml"/><Relationship Id="rId49" Type="http://schemas.openxmlformats.org/officeDocument/2006/relationships/customXml" Target="../ink/ink557.xml"/><Relationship Id="rId57" Type="http://schemas.openxmlformats.org/officeDocument/2006/relationships/customXml" Target="../ink/ink561.xml"/><Relationship Id="rId10" Type="http://schemas.openxmlformats.org/officeDocument/2006/relationships/image" Target="../media/image944.png"/><Relationship Id="rId31" Type="http://schemas.openxmlformats.org/officeDocument/2006/relationships/image" Target="../media/image954.png"/><Relationship Id="rId44" Type="http://schemas.openxmlformats.org/officeDocument/2006/relationships/customXml" Target="../ink/ink554.xml"/><Relationship Id="rId52" Type="http://schemas.openxmlformats.org/officeDocument/2006/relationships/image" Target="../media/image964.png"/><Relationship Id="rId60" Type="http://schemas.openxmlformats.org/officeDocument/2006/relationships/image" Target="../media/image968.png"/></Relationships>
</file>

<file path=ppt/slides/_rels/slide7.xml.rels><?xml version="1.0" encoding="UTF-8" standalone="yes"?>
<Relationships xmlns="http://schemas.openxmlformats.org/package/2006/relationships"><Relationship Id="rId117" Type="http://schemas.openxmlformats.org/officeDocument/2006/relationships/customXml" Target="../ink/ink621.xml"/><Relationship Id="rId299" Type="http://schemas.openxmlformats.org/officeDocument/2006/relationships/image" Target="../media/image1112.png"/><Relationship Id="rId21" Type="http://schemas.openxmlformats.org/officeDocument/2006/relationships/image" Target="../media/image977.png"/><Relationship Id="rId63" Type="http://schemas.openxmlformats.org/officeDocument/2006/relationships/image" Target="../media/image996.png"/><Relationship Id="rId159" Type="http://schemas.openxmlformats.org/officeDocument/2006/relationships/customXml" Target="../ink/ink642.xml"/><Relationship Id="rId324" Type="http://schemas.openxmlformats.org/officeDocument/2006/relationships/customXml" Target="../ink/ink726.xml"/><Relationship Id="rId366" Type="http://schemas.openxmlformats.org/officeDocument/2006/relationships/customXml" Target="../ink/ink747.xml"/><Relationship Id="rId170" Type="http://schemas.openxmlformats.org/officeDocument/2006/relationships/image" Target="../media/image1049.png"/><Relationship Id="rId226" Type="http://schemas.openxmlformats.org/officeDocument/2006/relationships/customXml" Target="../ink/ink676.xml"/><Relationship Id="rId433" Type="http://schemas.openxmlformats.org/officeDocument/2006/relationships/customXml" Target="../ink/ink781.xml"/><Relationship Id="rId268" Type="http://schemas.openxmlformats.org/officeDocument/2006/relationships/image" Target="../media/image1097.png"/><Relationship Id="rId475" Type="http://schemas.openxmlformats.org/officeDocument/2006/relationships/image" Target="../media/image1199.png"/><Relationship Id="rId32" Type="http://schemas.openxmlformats.org/officeDocument/2006/relationships/image" Target="../media/image981.png"/><Relationship Id="rId74" Type="http://schemas.openxmlformats.org/officeDocument/2006/relationships/customXml" Target="../ink/ink599.xml"/><Relationship Id="rId128" Type="http://schemas.openxmlformats.org/officeDocument/2006/relationships/image" Target="../media/image1028.png"/><Relationship Id="rId335" Type="http://schemas.openxmlformats.org/officeDocument/2006/relationships/image" Target="../media/image1130.png"/><Relationship Id="rId377" Type="http://schemas.openxmlformats.org/officeDocument/2006/relationships/image" Target="../media/image1151.png"/><Relationship Id="rId500" Type="http://schemas.openxmlformats.org/officeDocument/2006/relationships/image" Target="../media/image1211.png"/><Relationship Id="rId5" Type="http://schemas.openxmlformats.org/officeDocument/2006/relationships/image" Target="../media/image969.png"/><Relationship Id="rId181" Type="http://schemas.openxmlformats.org/officeDocument/2006/relationships/customXml" Target="../ink/ink653.xml"/><Relationship Id="rId237" Type="http://schemas.openxmlformats.org/officeDocument/2006/relationships/customXml" Target="../ink/ink682.xml"/><Relationship Id="rId402" Type="http://schemas.openxmlformats.org/officeDocument/2006/relationships/customXml" Target="../ink/ink765.xml"/><Relationship Id="rId279" Type="http://schemas.openxmlformats.org/officeDocument/2006/relationships/image" Target="../media/image1102.png"/><Relationship Id="rId444" Type="http://schemas.openxmlformats.org/officeDocument/2006/relationships/image" Target="../media/image1184.png"/><Relationship Id="rId486" Type="http://schemas.openxmlformats.org/officeDocument/2006/relationships/customXml" Target="../ink/ink808.xml"/><Relationship Id="rId43" Type="http://schemas.openxmlformats.org/officeDocument/2006/relationships/image" Target="../media/image986.png"/><Relationship Id="rId139" Type="http://schemas.openxmlformats.org/officeDocument/2006/relationships/customXml" Target="../ink/ink632.xml"/><Relationship Id="rId290" Type="http://schemas.openxmlformats.org/officeDocument/2006/relationships/customXml" Target="../ink/ink709.xml"/><Relationship Id="rId304" Type="http://schemas.openxmlformats.org/officeDocument/2006/relationships/customXml" Target="../ink/ink716.xml"/><Relationship Id="rId346" Type="http://schemas.openxmlformats.org/officeDocument/2006/relationships/customXml" Target="../ink/ink737.xml"/><Relationship Id="rId388" Type="http://schemas.openxmlformats.org/officeDocument/2006/relationships/customXml" Target="../ink/ink758.xml"/><Relationship Id="rId85" Type="http://schemas.openxmlformats.org/officeDocument/2006/relationships/image" Target="../media/image1007.png"/><Relationship Id="rId150" Type="http://schemas.openxmlformats.org/officeDocument/2006/relationships/image" Target="../media/image1039.png"/><Relationship Id="rId192" Type="http://schemas.openxmlformats.org/officeDocument/2006/relationships/image" Target="../media/image1060.png"/><Relationship Id="rId206" Type="http://schemas.openxmlformats.org/officeDocument/2006/relationships/image" Target="../media/image1067.png"/><Relationship Id="rId413" Type="http://schemas.openxmlformats.org/officeDocument/2006/relationships/image" Target="../media/image1169.png"/><Relationship Id="rId248" Type="http://schemas.openxmlformats.org/officeDocument/2006/relationships/image" Target="../media/image1087.png"/><Relationship Id="rId455" Type="http://schemas.openxmlformats.org/officeDocument/2006/relationships/customXml" Target="../ink/ink792.xml"/><Relationship Id="rId497" Type="http://schemas.openxmlformats.org/officeDocument/2006/relationships/customXml" Target="../ink/ink814.xml"/><Relationship Id="rId12" Type="http://schemas.openxmlformats.org/officeDocument/2006/relationships/customXml" Target="../ink/ink567.xml"/><Relationship Id="rId108" Type="http://schemas.openxmlformats.org/officeDocument/2006/relationships/image" Target="../media/image1018.png"/><Relationship Id="rId315" Type="http://schemas.openxmlformats.org/officeDocument/2006/relationships/image" Target="../media/image1120.png"/><Relationship Id="rId357" Type="http://schemas.openxmlformats.org/officeDocument/2006/relationships/image" Target="../media/image1141.png"/><Relationship Id="rId54" Type="http://schemas.openxmlformats.org/officeDocument/2006/relationships/customXml" Target="../ink/ink589.xml"/><Relationship Id="rId96" Type="http://schemas.openxmlformats.org/officeDocument/2006/relationships/customXml" Target="../ink/ink610.xml"/><Relationship Id="rId161" Type="http://schemas.openxmlformats.org/officeDocument/2006/relationships/customXml" Target="../ink/ink643.xml"/><Relationship Id="rId217" Type="http://schemas.openxmlformats.org/officeDocument/2006/relationships/customXml" Target="../ink/ink671.xml"/><Relationship Id="rId399" Type="http://schemas.openxmlformats.org/officeDocument/2006/relationships/image" Target="../media/image1162.png"/><Relationship Id="rId259" Type="http://schemas.openxmlformats.org/officeDocument/2006/relationships/customXml" Target="../ink/ink693.xml"/><Relationship Id="rId424" Type="http://schemas.openxmlformats.org/officeDocument/2006/relationships/customXml" Target="../ink/ink776.xml"/><Relationship Id="rId466" Type="http://schemas.openxmlformats.org/officeDocument/2006/relationships/image" Target="../media/image1195.png"/><Relationship Id="rId23" Type="http://schemas.openxmlformats.org/officeDocument/2006/relationships/image" Target="../media/image948.png"/><Relationship Id="rId119" Type="http://schemas.openxmlformats.org/officeDocument/2006/relationships/customXml" Target="../ink/ink622.xml"/><Relationship Id="rId270" Type="http://schemas.openxmlformats.org/officeDocument/2006/relationships/image" Target="../media/image1098.png"/><Relationship Id="rId326" Type="http://schemas.openxmlformats.org/officeDocument/2006/relationships/customXml" Target="../ink/ink727.xml"/><Relationship Id="rId65" Type="http://schemas.openxmlformats.org/officeDocument/2006/relationships/image" Target="../media/image997.png"/><Relationship Id="rId130" Type="http://schemas.openxmlformats.org/officeDocument/2006/relationships/image" Target="../media/image1029.png"/><Relationship Id="rId368" Type="http://schemas.openxmlformats.org/officeDocument/2006/relationships/customXml" Target="../ink/ink748.xml"/><Relationship Id="rId172" Type="http://schemas.openxmlformats.org/officeDocument/2006/relationships/image" Target="../media/image1050.png"/><Relationship Id="rId228" Type="http://schemas.openxmlformats.org/officeDocument/2006/relationships/customXml" Target="../ink/ink677.xml"/><Relationship Id="rId435" Type="http://schemas.openxmlformats.org/officeDocument/2006/relationships/customXml" Target="../ink/ink782.xml"/><Relationship Id="rId477" Type="http://schemas.openxmlformats.org/officeDocument/2006/relationships/image" Target="../media/image1200.png"/><Relationship Id="rId281" Type="http://schemas.openxmlformats.org/officeDocument/2006/relationships/image" Target="../media/image1103.png"/><Relationship Id="rId337" Type="http://schemas.openxmlformats.org/officeDocument/2006/relationships/image" Target="../media/image1131.png"/><Relationship Id="rId34" Type="http://schemas.openxmlformats.org/officeDocument/2006/relationships/image" Target="../media/image982.png"/><Relationship Id="rId76" Type="http://schemas.openxmlformats.org/officeDocument/2006/relationships/customXml" Target="../ink/ink600.xml"/><Relationship Id="rId141" Type="http://schemas.openxmlformats.org/officeDocument/2006/relationships/customXml" Target="../ink/ink633.xml"/><Relationship Id="rId379" Type="http://schemas.openxmlformats.org/officeDocument/2006/relationships/image" Target="../media/image1152.png"/><Relationship Id="rId7" Type="http://schemas.openxmlformats.org/officeDocument/2006/relationships/image" Target="../media/image970.png"/><Relationship Id="rId183" Type="http://schemas.openxmlformats.org/officeDocument/2006/relationships/customXml" Target="../ink/ink654.xml"/><Relationship Id="rId239" Type="http://schemas.openxmlformats.org/officeDocument/2006/relationships/customXml" Target="../ink/ink683.xml"/><Relationship Id="rId390" Type="http://schemas.openxmlformats.org/officeDocument/2006/relationships/customXml" Target="../ink/ink759.xml"/><Relationship Id="rId404" Type="http://schemas.openxmlformats.org/officeDocument/2006/relationships/customXml" Target="../ink/ink766.xml"/><Relationship Id="rId446" Type="http://schemas.openxmlformats.org/officeDocument/2006/relationships/image" Target="../media/image1185.png"/><Relationship Id="rId250" Type="http://schemas.openxmlformats.org/officeDocument/2006/relationships/image" Target="../media/image1088.png"/><Relationship Id="rId292" Type="http://schemas.openxmlformats.org/officeDocument/2006/relationships/customXml" Target="../ink/ink710.xml"/><Relationship Id="rId306" Type="http://schemas.openxmlformats.org/officeDocument/2006/relationships/customXml" Target="../ink/ink717.xml"/><Relationship Id="rId488" Type="http://schemas.openxmlformats.org/officeDocument/2006/relationships/customXml" Target="../ink/ink809.xml"/><Relationship Id="rId45" Type="http://schemas.openxmlformats.org/officeDocument/2006/relationships/image" Target="../media/image987.png"/><Relationship Id="rId87" Type="http://schemas.openxmlformats.org/officeDocument/2006/relationships/image" Target="../media/image1008.png"/><Relationship Id="rId110" Type="http://schemas.openxmlformats.org/officeDocument/2006/relationships/image" Target="../media/image1019.png"/><Relationship Id="rId348" Type="http://schemas.openxmlformats.org/officeDocument/2006/relationships/customXml" Target="../ink/ink738.xml"/><Relationship Id="rId152" Type="http://schemas.openxmlformats.org/officeDocument/2006/relationships/image" Target="../media/image1040.png"/><Relationship Id="rId194" Type="http://schemas.openxmlformats.org/officeDocument/2006/relationships/image" Target="../media/image1061.png"/><Relationship Id="rId208" Type="http://schemas.openxmlformats.org/officeDocument/2006/relationships/image" Target="../media/image1068.png"/><Relationship Id="rId415" Type="http://schemas.openxmlformats.org/officeDocument/2006/relationships/image" Target="../media/image1170.png"/><Relationship Id="rId457" Type="http://schemas.openxmlformats.org/officeDocument/2006/relationships/customXml" Target="../ink/ink793.xml"/><Relationship Id="rId261" Type="http://schemas.openxmlformats.org/officeDocument/2006/relationships/customXml" Target="../ink/ink694.xml"/><Relationship Id="rId499" Type="http://schemas.openxmlformats.org/officeDocument/2006/relationships/customXml" Target="../ink/ink815.xml"/><Relationship Id="rId14" Type="http://schemas.openxmlformats.org/officeDocument/2006/relationships/customXml" Target="../ink/ink568.xml"/><Relationship Id="rId56" Type="http://schemas.openxmlformats.org/officeDocument/2006/relationships/customXml" Target="../ink/ink590.xml"/><Relationship Id="rId317" Type="http://schemas.openxmlformats.org/officeDocument/2006/relationships/image" Target="../media/image1121.png"/><Relationship Id="rId359" Type="http://schemas.openxmlformats.org/officeDocument/2006/relationships/image" Target="../media/image1142.png"/><Relationship Id="rId98" Type="http://schemas.openxmlformats.org/officeDocument/2006/relationships/image" Target="../media/image1013.png"/><Relationship Id="rId121" Type="http://schemas.openxmlformats.org/officeDocument/2006/relationships/customXml" Target="../ink/ink623.xml"/><Relationship Id="rId163" Type="http://schemas.openxmlformats.org/officeDocument/2006/relationships/customXml" Target="../ink/ink644.xml"/><Relationship Id="rId219" Type="http://schemas.openxmlformats.org/officeDocument/2006/relationships/customXml" Target="../ink/ink672.xml"/><Relationship Id="rId370" Type="http://schemas.openxmlformats.org/officeDocument/2006/relationships/customXml" Target="../ink/ink749.xml"/><Relationship Id="rId426" Type="http://schemas.openxmlformats.org/officeDocument/2006/relationships/customXml" Target="../ink/ink777.xml"/><Relationship Id="rId230" Type="http://schemas.openxmlformats.org/officeDocument/2006/relationships/customXml" Target="../ink/ink678.xml"/><Relationship Id="rId468" Type="http://schemas.openxmlformats.org/officeDocument/2006/relationships/image" Target="../media/image1196.png"/><Relationship Id="rId25" Type="http://schemas.openxmlformats.org/officeDocument/2006/relationships/image" Target="../media/image978.png"/><Relationship Id="rId67" Type="http://schemas.openxmlformats.org/officeDocument/2006/relationships/image" Target="../media/image998.png"/><Relationship Id="rId272" Type="http://schemas.openxmlformats.org/officeDocument/2006/relationships/image" Target="../media/image1099.png"/><Relationship Id="rId328" Type="http://schemas.openxmlformats.org/officeDocument/2006/relationships/customXml" Target="../ink/ink728.xml"/><Relationship Id="rId132" Type="http://schemas.openxmlformats.org/officeDocument/2006/relationships/image" Target="../media/image1030.png"/><Relationship Id="rId174" Type="http://schemas.openxmlformats.org/officeDocument/2006/relationships/image" Target="../media/image1051.png"/><Relationship Id="rId381" Type="http://schemas.openxmlformats.org/officeDocument/2006/relationships/image" Target="../media/image1153.png"/><Relationship Id="rId241" Type="http://schemas.openxmlformats.org/officeDocument/2006/relationships/customXml" Target="../ink/ink684.xml"/><Relationship Id="rId437" Type="http://schemas.openxmlformats.org/officeDocument/2006/relationships/customXml" Target="../ink/ink783.xml"/><Relationship Id="rId479" Type="http://schemas.openxmlformats.org/officeDocument/2006/relationships/image" Target="../media/image1201.png"/><Relationship Id="rId36" Type="http://schemas.openxmlformats.org/officeDocument/2006/relationships/image" Target="../media/image983.png"/><Relationship Id="rId283" Type="http://schemas.openxmlformats.org/officeDocument/2006/relationships/image" Target="../media/image1104.png"/><Relationship Id="rId339" Type="http://schemas.openxmlformats.org/officeDocument/2006/relationships/image" Target="../media/image1132.png"/><Relationship Id="rId490" Type="http://schemas.openxmlformats.org/officeDocument/2006/relationships/customXml" Target="../ink/ink810.xml"/><Relationship Id="rId78" Type="http://schemas.openxmlformats.org/officeDocument/2006/relationships/customXml" Target="../ink/ink601.xml"/><Relationship Id="rId101" Type="http://schemas.openxmlformats.org/officeDocument/2006/relationships/customXml" Target="../ink/ink613.xml"/><Relationship Id="rId143" Type="http://schemas.openxmlformats.org/officeDocument/2006/relationships/customXml" Target="../ink/ink634.xml"/><Relationship Id="rId185" Type="http://schemas.openxmlformats.org/officeDocument/2006/relationships/customXml" Target="../ink/ink655.xml"/><Relationship Id="rId350" Type="http://schemas.openxmlformats.org/officeDocument/2006/relationships/customXml" Target="../ink/ink739.xml"/><Relationship Id="rId406" Type="http://schemas.openxmlformats.org/officeDocument/2006/relationships/customXml" Target="../ink/ink767.xml"/><Relationship Id="rId9" Type="http://schemas.openxmlformats.org/officeDocument/2006/relationships/image" Target="../media/image971.png"/><Relationship Id="rId210" Type="http://schemas.openxmlformats.org/officeDocument/2006/relationships/image" Target="../media/image1069.png"/><Relationship Id="rId392" Type="http://schemas.openxmlformats.org/officeDocument/2006/relationships/customXml" Target="../ink/ink760.xml"/><Relationship Id="rId448" Type="http://schemas.openxmlformats.org/officeDocument/2006/relationships/image" Target="../media/image1186.png"/><Relationship Id="rId252" Type="http://schemas.openxmlformats.org/officeDocument/2006/relationships/image" Target="../media/image1089.png"/><Relationship Id="rId294" Type="http://schemas.openxmlformats.org/officeDocument/2006/relationships/customXml" Target="../ink/ink711.xml"/><Relationship Id="rId308" Type="http://schemas.openxmlformats.org/officeDocument/2006/relationships/customXml" Target="../ink/ink718.xml"/><Relationship Id="rId47" Type="http://schemas.openxmlformats.org/officeDocument/2006/relationships/image" Target="../media/image988.png"/><Relationship Id="rId89" Type="http://schemas.openxmlformats.org/officeDocument/2006/relationships/image" Target="../media/image1009.png"/><Relationship Id="rId112" Type="http://schemas.openxmlformats.org/officeDocument/2006/relationships/image" Target="../media/image1020.png"/><Relationship Id="rId154" Type="http://schemas.openxmlformats.org/officeDocument/2006/relationships/image" Target="../media/image1041.png"/><Relationship Id="rId361" Type="http://schemas.openxmlformats.org/officeDocument/2006/relationships/image" Target="../media/image1143.png"/><Relationship Id="rId196" Type="http://schemas.openxmlformats.org/officeDocument/2006/relationships/image" Target="../media/image1062.png"/><Relationship Id="rId417" Type="http://schemas.openxmlformats.org/officeDocument/2006/relationships/image" Target="../media/image1171.png"/><Relationship Id="rId459" Type="http://schemas.openxmlformats.org/officeDocument/2006/relationships/customXml" Target="../ink/ink794.xml"/><Relationship Id="rId16" Type="http://schemas.openxmlformats.org/officeDocument/2006/relationships/customXml" Target="../ink/ink569.xml"/><Relationship Id="rId221" Type="http://schemas.openxmlformats.org/officeDocument/2006/relationships/image" Target="../media/image1074.png"/><Relationship Id="rId263" Type="http://schemas.openxmlformats.org/officeDocument/2006/relationships/customXml" Target="../ink/ink695.xml"/><Relationship Id="rId319" Type="http://schemas.openxmlformats.org/officeDocument/2006/relationships/image" Target="../media/image1122.png"/><Relationship Id="rId470" Type="http://schemas.openxmlformats.org/officeDocument/2006/relationships/image" Target="../media/image1197.png"/><Relationship Id="rId58" Type="http://schemas.openxmlformats.org/officeDocument/2006/relationships/customXml" Target="../ink/ink591.xml"/><Relationship Id="rId123" Type="http://schemas.openxmlformats.org/officeDocument/2006/relationships/customXml" Target="../ink/ink624.xml"/><Relationship Id="rId330" Type="http://schemas.openxmlformats.org/officeDocument/2006/relationships/customXml" Target="../ink/ink729.xml"/><Relationship Id="rId165" Type="http://schemas.openxmlformats.org/officeDocument/2006/relationships/customXml" Target="../ink/ink645.xml"/><Relationship Id="rId372" Type="http://schemas.openxmlformats.org/officeDocument/2006/relationships/customXml" Target="../ink/ink750.xml"/><Relationship Id="rId428" Type="http://schemas.openxmlformats.org/officeDocument/2006/relationships/customXml" Target="../ink/ink778.xml"/><Relationship Id="rId232" Type="http://schemas.openxmlformats.org/officeDocument/2006/relationships/customXml" Target="../ink/ink679.xml"/><Relationship Id="rId274" Type="http://schemas.openxmlformats.org/officeDocument/2006/relationships/customXml" Target="../ink/ink701.xml"/><Relationship Id="rId481" Type="http://schemas.openxmlformats.org/officeDocument/2006/relationships/image" Target="../media/image1202.png"/><Relationship Id="rId27" Type="http://schemas.openxmlformats.org/officeDocument/2006/relationships/image" Target="../media/image979.png"/><Relationship Id="rId69" Type="http://schemas.openxmlformats.org/officeDocument/2006/relationships/image" Target="../media/image999.png"/><Relationship Id="rId134" Type="http://schemas.openxmlformats.org/officeDocument/2006/relationships/image" Target="../media/image1031.png"/><Relationship Id="rId80" Type="http://schemas.openxmlformats.org/officeDocument/2006/relationships/customXml" Target="../ink/ink602.xml"/><Relationship Id="rId176" Type="http://schemas.openxmlformats.org/officeDocument/2006/relationships/image" Target="../media/image1052.png"/><Relationship Id="rId341" Type="http://schemas.openxmlformats.org/officeDocument/2006/relationships/image" Target="../media/image1133.png"/><Relationship Id="rId383" Type="http://schemas.openxmlformats.org/officeDocument/2006/relationships/image" Target="../media/image1154.png"/><Relationship Id="rId439" Type="http://schemas.openxmlformats.org/officeDocument/2006/relationships/customXml" Target="../ink/ink784.xml"/><Relationship Id="rId201" Type="http://schemas.openxmlformats.org/officeDocument/2006/relationships/customXml" Target="../ink/ink663.xml"/><Relationship Id="rId243" Type="http://schemas.openxmlformats.org/officeDocument/2006/relationships/customXml" Target="../ink/ink685.xml"/><Relationship Id="rId285" Type="http://schemas.openxmlformats.org/officeDocument/2006/relationships/image" Target="../media/image1105.png"/><Relationship Id="rId450" Type="http://schemas.openxmlformats.org/officeDocument/2006/relationships/image" Target="../media/image1187.png"/><Relationship Id="rId38" Type="http://schemas.openxmlformats.org/officeDocument/2006/relationships/image" Target="../media/image984.png"/><Relationship Id="rId103" Type="http://schemas.openxmlformats.org/officeDocument/2006/relationships/customXml" Target="../ink/ink614.xml"/><Relationship Id="rId310" Type="http://schemas.openxmlformats.org/officeDocument/2006/relationships/customXml" Target="../ink/ink719.xml"/><Relationship Id="rId492" Type="http://schemas.openxmlformats.org/officeDocument/2006/relationships/customXml" Target="../ink/ink811.xml"/><Relationship Id="rId91" Type="http://schemas.openxmlformats.org/officeDocument/2006/relationships/image" Target="../media/image1010.png"/><Relationship Id="rId145" Type="http://schemas.openxmlformats.org/officeDocument/2006/relationships/customXml" Target="../ink/ink635.xml"/><Relationship Id="rId187" Type="http://schemas.openxmlformats.org/officeDocument/2006/relationships/customXml" Target="../ink/ink656.xml"/><Relationship Id="rId352" Type="http://schemas.openxmlformats.org/officeDocument/2006/relationships/customXml" Target="../ink/ink740.xml"/><Relationship Id="rId394" Type="http://schemas.openxmlformats.org/officeDocument/2006/relationships/customXml" Target="../ink/ink761.xml"/><Relationship Id="rId408" Type="http://schemas.openxmlformats.org/officeDocument/2006/relationships/customXml" Target="../ink/ink768.xml"/><Relationship Id="rId212" Type="http://schemas.openxmlformats.org/officeDocument/2006/relationships/image" Target="../media/image1070.png"/><Relationship Id="rId254" Type="http://schemas.openxmlformats.org/officeDocument/2006/relationships/image" Target="../media/image1090.png"/><Relationship Id="rId49" Type="http://schemas.openxmlformats.org/officeDocument/2006/relationships/image" Target="../media/image989.png"/><Relationship Id="rId114" Type="http://schemas.openxmlformats.org/officeDocument/2006/relationships/image" Target="../media/image1021.png"/><Relationship Id="rId296" Type="http://schemas.openxmlformats.org/officeDocument/2006/relationships/customXml" Target="../ink/ink712.xml"/><Relationship Id="rId461" Type="http://schemas.openxmlformats.org/officeDocument/2006/relationships/customXml" Target="../ink/ink795.xml"/><Relationship Id="rId60" Type="http://schemas.openxmlformats.org/officeDocument/2006/relationships/customXml" Target="../ink/ink592.xml"/><Relationship Id="rId156" Type="http://schemas.openxmlformats.org/officeDocument/2006/relationships/image" Target="../media/image1042.png"/><Relationship Id="rId198" Type="http://schemas.openxmlformats.org/officeDocument/2006/relationships/image" Target="../media/image1063.png"/><Relationship Id="rId321" Type="http://schemas.openxmlformats.org/officeDocument/2006/relationships/image" Target="../media/image1123.png"/><Relationship Id="rId363" Type="http://schemas.openxmlformats.org/officeDocument/2006/relationships/image" Target="../media/image1144.png"/><Relationship Id="rId419" Type="http://schemas.openxmlformats.org/officeDocument/2006/relationships/image" Target="../media/image1172.png"/><Relationship Id="rId223" Type="http://schemas.openxmlformats.org/officeDocument/2006/relationships/image" Target="../media/image1075.png"/><Relationship Id="rId430" Type="http://schemas.openxmlformats.org/officeDocument/2006/relationships/image" Target="../media/image1177.png"/><Relationship Id="rId18" Type="http://schemas.openxmlformats.org/officeDocument/2006/relationships/customXml" Target="../ink/ink570.xml"/><Relationship Id="rId265" Type="http://schemas.openxmlformats.org/officeDocument/2006/relationships/customXml" Target="../ink/ink696.xml"/><Relationship Id="rId472" Type="http://schemas.openxmlformats.org/officeDocument/2006/relationships/customXml" Target="../ink/ink801.xml"/><Relationship Id="rId125" Type="http://schemas.openxmlformats.org/officeDocument/2006/relationships/customXml" Target="../ink/ink625.xml"/><Relationship Id="rId167" Type="http://schemas.openxmlformats.org/officeDocument/2006/relationships/customXml" Target="../ink/ink646.xml"/><Relationship Id="rId332" Type="http://schemas.openxmlformats.org/officeDocument/2006/relationships/customXml" Target="../ink/ink730.xml"/><Relationship Id="rId374" Type="http://schemas.openxmlformats.org/officeDocument/2006/relationships/customXml" Target="../ink/ink751.xml"/><Relationship Id="rId71" Type="http://schemas.openxmlformats.org/officeDocument/2006/relationships/image" Target="../media/image1000.png"/><Relationship Id="rId234" Type="http://schemas.openxmlformats.org/officeDocument/2006/relationships/image" Target="../media/image1080.png"/><Relationship Id="rId2" Type="http://schemas.openxmlformats.org/officeDocument/2006/relationships/notesSlide" Target="../notesSlides/notesSlide3.xml"/><Relationship Id="rId29" Type="http://schemas.openxmlformats.org/officeDocument/2006/relationships/image" Target="../media/image980.png"/><Relationship Id="rId276" Type="http://schemas.openxmlformats.org/officeDocument/2006/relationships/customXml" Target="../ink/ink702.xml"/><Relationship Id="rId441" Type="http://schemas.openxmlformats.org/officeDocument/2006/relationships/customXml" Target="../ink/ink785.xml"/><Relationship Id="rId483" Type="http://schemas.openxmlformats.org/officeDocument/2006/relationships/image" Target="../media/image1203.png"/><Relationship Id="rId40" Type="http://schemas.openxmlformats.org/officeDocument/2006/relationships/image" Target="../media/image985.png"/><Relationship Id="rId136" Type="http://schemas.openxmlformats.org/officeDocument/2006/relationships/image" Target="../media/image1032.png"/><Relationship Id="rId178" Type="http://schemas.openxmlformats.org/officeDocument/2006/relationships/image" Target="../media/image1053.png"/><Relationship Id="rId301" Type="http://schemas.openxmlformats.org/officeDocument/2006/relationships/image" Target="../media/image1113.png"/><Relationship Id="rId343" Type="http://schemas.openxmlformats.org/officeDocument/2006/relationships/image" Target="../media/image1134.png"/><Relationship Id="rId82" Type="http://schemas.openxmlformats.org/officeDocument/2006/relationships/customXml" Target="../ink/ink603.xml"/><Relationship Id="rId203" Type="http://schemas.openxmlformats.org/officeDocument/2006/relationships/customXml" Target="../ink/ink664.xml"/><Relationship Id="rId385" Type="http://schemas.openxmlformats.org/officeDocument/2006/relationships/image" Target="../media/image1155.png"/><Relationship Id="rId245" Type="http://schemas.openxmlformats.org/officeDocument/2006/relationships/customXml" Target="../ink/ink686.xml"/><Relationship Id="rId287" Type="http://schemas.openxmlformats.org/officeDocument/2006/relationships/image" Target="../media/image1106.png"/><Relationship Id="rId410" Type="http://schemas.openxmlformats.org/officeDocument/2006/relationships/customXml" Target="../ink/ink769.xml"/><Relationship Id="rId452" Type="http://schemas.openxmlformats.org/officeDocument/2006/relationships/image" Target="../media/image1188.png"/><Relationship Id="rId494" Type="http://schemas.openxmlformats.org/officeDocument/2006/relationships/customXml" Target="../ink/ink812.xml"/><Relationship Id="rId105" Type="http://schemas.openxmlformats.org/officeDocument/2006/relationships/customXml" Target="../ink/ink615.xml"/><Relationship Id="rId147" Type="http://schemas.openxmlformats.org/officeDocument/2006/relationships/customXml" Target="../ink/ink636.xml"/><Relationship Id="rId312" Type="http://schemas.openxmlformats.org/officeDocument/2006/relationships/customXml" Target="../ink/ink720.xml"/><Relationship Id="rId354" Type="http://schemas.openxmlformats.org/officeDocument/2006/relationships/customXml" Target="../ink/ink741.xml"/><Relationship Id="rId51" Type="http://schemas.openxmlformats.org/officeDocument/2006/relationships/image" Target="../media/image990.png"/><Relationship Id="rId93" Type="http://schemas.openxmlformats.org/officeDocument/2006/relationships/image" Target="../media/image1011.png"/><Relationship Id="rId189" Type="http://schemas.openxmlformats.org/officeDocument/2006/relationships/customXml" Target="../ink/ink657.xml"/><Relationship Id="rId396" Type="http://schemas.openxmlformats.org/officeDocument/2006/relationships/customXml" Target="../ink/ink762.xml"/><Relationship Id="rId214" Type="http://schemas.openxmlformats.org/officeDocument/2006/relationships/image" Target="../media/image1071.png"/><Relationship Id="rId256" Type="http://schemas.openxmlformats.org/officeDocument/2006/relationships/image" Target="../media/image1091.png"/><Relationship Id="rId298" Type="http://schemas.openxmlformats.org/officeDocument/2006/relationships/customXml" Target="../ink/ink713.xml"/><Relationship Id="rId421" Type="http://schemas.openxmlformats.org/officeDocument/2006/relationships/image" Target="../media/image1173.png"/><Relationship Id="rId463" Type="http://schemas.openxmlformats.org/officeDocument/2006/relationships/customXml" Target="../ink/ink796.xml"/><Relationship Id="rId116" Type="http://schemas.openxmlformats.org/officeDocument/2006/relationships/image" Target="../media/image1022.png"/><Relationship Id="rId158" Type="http://schemas.openxmlformats.org/officeDocument/2006/relationships/image" Target="../media/image1043.png"/><Relationship Id="rId323" Type="http://schemas.openxmlformats.org/officeDocument/2006/relationships/image" Target="../media/image1124.png"/><Relationship Id="rId20" Type="http://schemas.openxmlformats.org/officeDocument/2006/relationships/customXml" Target="../ink/ink571.xml"/><Relationship Id="rId62" Type="http://schemas.openxmlformats.org/officeDocument/2006/relationships/customXml" Target="../ink/ink593.xml"/><Relationship Id="rId365" Type="http://schemas.openxmlformats.org/officeDocument/2006/relationships/image" Target="../media/image1145.png"/><Relationship Id="rId225" Type="http://schemas.openxmlformats.org/officeDocument/2006/relationships/image" Target="../media/image1076.png"/><Relationship Id="rId267" Type="http://schemas.openxmlformats.org/officeDocument/2006/relationships/customXml" Target="../ink/ink697.xml"/><Relationship Id="rId432" Type="http://schemas.openxmlformats.org/officeDocument/2006/relationships/image" Target="../media/image1178.png"/><Relationship Id="rId474" Type="http://schemas.openxmlformats.org/officeDocument/2006/relationships/customXml" Target="../ink/ink802.xml"/><Relationship Id="rId106" Type="http://schemas.openxmlformats.org/officeDocument/2006/relationships/image" Target="../media/image1017.png"/><Relationship Id="rId127" Type="http://schemas.openxmlformats.org/officeDocument/2006/relationships/customXml" Target="../ink/ink626.xml"/><Relationship Id="rId313" Type="http://schemas.openxmlformats.org/officeDocument/2006/relationships/image" Target="../media/image1119.png"/><Relationship Id="rId495" Type="http://schemas.openxmlformats.org/officeDocument/2006/relationships/customXml" Target="../ink/ink813.xml"/><Relationship Id="rId10" Type="http://schemas.openxmlformats.org/officeDocument/2006/relationships/customXml" Target="../ink/ink566.xml"/><Relationship Id="rId31" Type="http://schemas.openxmlformats.org/officeDocument/2006/relationships/customXml" Target="../ink/ink577.xml"/><Relationship Id="rId52" Type="http://schemas.openxmlformats.org/officeDocument/2006/relationships/customXml" Target="../ink/ink588.xml"/><Relationship Id="rId73" Type="http://schemas.openxmlformats.org/officeDocument/2006/relationships/image" Target="../media/image1001.png"/><Relationship Id="rId94" Type="http://schemas.openxmlformats.org/officeDocument/2006/relationships/customXml" Target="../ink/ink609.xml"/><Relationship Id="rId148" Type="http://schemas.openxmlformats.org/officeDocument/2006/relationships/image" Target="../media/image1038.png"/><Relationship Id="rId169" Type="http://schemas.openxmlformats.org/officeDocument/2006/relationships/customXml" Target="../ink/ink647.xml"/><Relationship Id="rId334" Type="http://schemas.openxmlformats.org/officeDocument/2006/relationships/customXml" Target="../ink/ink731.xml"/><Relationship Id="rId355" Type="http://schemas.openxmlformats.org/officeDocument/2006/relationships/image" Target="../media/image1140.png"/><Relationship Id="rId376" Type="http://schemas.openxmlformats.org/officeDocument/2006/relationships/customXml" Target="../ink/ink752.xml"/><Relationship Id="rId397" Type="http://schemas.openxmlformats.org/officeDocument/2006/relationships/image" Target="../media/image1161.png"/><Relationship Id="rId4" Type="http://schemas.openxmlformats.org/officeDocument/2006/relationships/customXml" Target="../ink/ink563.xml"/><Relationship Id="rId180" Type="http://schemas.openxmlformats.org/officeDocument/2006/relationships/image" Target="../media/image1054.png"/><Relationship Id="rId215" Type="http://schemas.openxmlformats.org/officeDocument/2006/relationships/customXml" Target="../ink/ink670.xml"/><Relationship Id="rId236" Type="http://schemas.openxmlformats.org/officeDocument/2006/relationships/image" Target="../media/image1081.png"/><Relationship Id="rId257" Type="http://schemas.openxmlformats.org/officeDocument/2006/relationships/customXml" Target="../ink/ink692.xml"/><Relationship Id="rId278" Type="http://schemas.openxmlformats.org/officeDocument/2006/relationships/customXml" Target="../ink/ink703.xml"/><Relationship Id="rId401" Type="http://schemas.openxmlformats.org/officeDocument/2006/relationships/image" Target="../media/image1163.png"/><Relationship Id="rId422" Type="http://schemas.openxmlformats.org/officeDocument/2006/relationships/customXml" Target="../ink/ink775.xml"/><Relationship Id="rId443" Type="http://schemas.openxmlformats.org/officeDocument/2006/relationships/customXml" Target="../ink/ink786.xml"/><Relationship Id="rId464" Type="http://schemas.openxmlformats.org/officeDocument/2006/relationships/image" Target="../media/image1194.png"/><Relationship Id="rId303" Type="http://schemas.openxmlformats.org/officeDocument/2006/relationships/image" Target="../media/image1114.png"/><Relationship Id="rId485" Type="http://schemas.openxmlformats.org/officeDocument/2006/relationships/image" Target="../media/image1204.png"/><Relationship Id="rId42" Type="http://schemas.openxmlformats.org/officeDocument/2006/relationships/customXml" Target="../ink/ink583.xml"/><Relationship Id="rId84" Type="http://schemas.openxmlformats.org/officeDocument/2006/relationships/customXml" Target="../ink/ink604.xml"/><Relationship Id="rId138" Type="http://schemas.openxmlformats.org/officeDocument/2006/relationships/image" Target="../media/image1033.png"/><Relationship Id="rId345" Type="http://schemas.openxmlformats.org/officeDocument/2006/relationships/image" Target="../media/image1135.png"/><Relationship Id="rId387" Type="http://schemas.openxmlformats.org/officeDocument/2006/relationships/image" Target="../media/image1156.png"/><Relationship Id="rId191" Type="http://schemas.openxmlformats.org/officeDocument/2006/relationships/customXml" Target="../ink/ink658.xml"/><Relationship Id="rId205" Type="http://schemas.openxmlformats.org/officeDocument/2006/relationships/customXml" Target="../ink/ink665.xml"/><Relationship Id="rId247" Type="http://schemas.openxmlformats.org/officeDocument/2006/relationships/customXml" Target="../ink/ink687.xml"/><Relationship Id="rId412" Type="http://schemas.openxmlformats.org/officeDocument/2006/relationships/customXml" Target="../ink/ink770.xml"/><Relationship Id="rId107" Type="http://schemas.openxmlformats.org/officeDocument/2006/relationships/customXml" Target="../ink/ink616.xml"/><Relationship Id="rId289" Type="http://schemas.openxmlformats.org/officeDocument/2006/relationships/image" Target="../media/image1107.png"/><Relationship Id="rId454" Type="http://schemas.openxmlformats.org/officeDocument/2006/relationships/image" Target="../media/image1189.png"/><Relationship Id="rId496" Type="http://schemas.openxmlformats.org/officeDocument/2006/relationships/image" Target="../media/image1209.png"/><Relationship Id="rId11" Type="http://schemas.openxmlformats.org/officeDocument/2006/relationships/image" Target="../media/image972.png"/><Relationship Id="rId53" Type="http://schemas.openxmlformats.org/officeDocument/2006/relationships/image" Target="../media/image991.png"/><Relationship Id="rId149" Type="http://schemas.openxmlformats.org/officeDocument/2006/relationships/customXml" Target="../ink/ink637.xml"/><Relationship Id="rId314" Type="http://schemas.openxmlformats.org/officeDocument/2006/relationships/customXml" Target="../ink/ink721.xml"/><Relationship Id="rId356" Type="http://schemas.openxmlformats.org/officeDocument/2006/relationships/customXml" Target="../ink/ink742.xml"/><Relationship Id="rId398" Type="http://schemas.openxmlformats.org/officeDocument/2006/relationships/customXml" Target="../ink/ink763.xml"/><Relationship Id="rId95" Type="http://schemas.openxmlformats.org/officeDocument/2006/relationships/image" Target="../media/image1012.png"/><Relationship Id="rId160" Type="http://schemas.openxmlformats.org/officeDocument/2006/relationships/image" Target="../media/image1044.png"/><Relationship Id="rId216" Type="http://schemas.openxmlformats.org/officeDocument/2006/relationships/image" Target="../media/image1072.png"/><Relationship Id="rId423" Type="http://schemas.openxmlformats.org/officeDocument/2006/relationships/image" Target="../media/image1174.png"/><Relationship Id="rId258" Type="http://schemas.openxmlformats.org/officeDocument/2006/relationships/image" Target="../media/image1092.png"/><Relationship Id="rId465" Type="http://schemas.openxmlformats.org/officeDocument/2006/relationships/customXml" Target="../ink/ink797.xml"/><Relationship Id="rId22" Type="http://schemas.openxmlformats.org/officeDocument/2006/relationships/customXml" Target="../ink/ink572.xml"/><Relationship Id="rId64" Type="http://schemas.openxmlformats.org/officeDocument/2006/relationships/customXml" Target="../ink/ink594.xml"/><Relationship Id="rId118" Type="http://schemas.openxmlformats.org/officeDocument/2006/relationships/image" Target="../media/image1023.png"/><Relationship Id="rId325" Type="http://schemas.openxmlformats.org/officeDocument/2006/relationships/image" Target="../media/image1125.png"/><Relationship Id="rId367" Type="http://schemas.openxmlformats.org/officeDocument/2006/relationships/image" Target="../media/image1146.png"/><Relationship Id="rId171" Type="http://schemas.openxmlformats.org/officeDocument/2006/relationships/customXml" Target="../ink/ink648.xml"/><Relationship Id="rId227" Type="http://schemas.openxmlformats.org/officeDocument/2006/relationships/image" Target="../media/image1077.png"/><Relationship Id="rId269" Type="http://schemas.openxmlformats.org/officeDocument/2006/relationships/customXml" Target="../ink/ink698.xml"/><Relationship Id="rId434" Type="http://schemas.openxmlformats.org/officeDocument/2006/relationships/image" Target="../media/image1179.png"/><Relationship Id="rId476" Type="http://schemas.openxmlformats.org/officeDocument/2006/relationships/customXml" Target="../ink/ink803.xml"/><Relationship Id="rId33" Type="http://schemas.openxmlformats.org/officeDocument/2006/relationships/customXml" Target="../ink/ink578.xml"/><Relationship Id="rId129" Type="http://schemas.openxmlformats.org/officeDocument/2006/relationships/customXml" Target="../ink/ink627.xml"/><Relationship Id="rId280" Type="http://schemas.openxmlformats.org/officeDocument/2006/relationships/customXml" Target="../ink/ink704.xml"/><Relationship Id="rId336" Type="http://schemas.openxmlformats.org/officeDocument/2006/relationships/customXml" Target="../ink/ink732.xml"/><Relationship Id="rId75" Type="http://schemas.openxmlformats.org/officeDocument/2006/relationships/image" Target="../media/image1002.png"/><Relationship Id="rId140" Type="http://schemas.openxmlformats.org/officeDocument/2006/relationships/image" Target="../media/image1034.png"/><Relationship Id="rId182" Type="http://schemas.openxmlformats.org/officeDocument/2006/relationships/image" Target="../media/image1055.png"/><Relationship Id="rId378" Type="http://schemas.openxmlformats.org/officeDocument/2006/relationships/customXml" Target="../ink/ink753.xml"/><Relationship Id="rId403" Type="http://schemas.openxmlformats.org/officeDocument/2006/relationships/image" Target="../media/image1164.png"/><Relationship Id="rId6" Type="http://schemas.openxmlformats.org/officeDocument/2006/relationships/customXml" Target="../ink/ink564.xml"/><Relationship Id="rId238" Type="http://schemas.openxmlformats.org/officeDocument/2006/relationships/image" Target="../media/image1082.png"/><Relationship Id="rId445" Type="http://schemas.openxmlformats.org/officeDocument/2006/relationships/customXml" Target="../ink/ink787.xml"/><Relationship Id="rId487" Type="http://schemas.openxmlformats.org/officeDocument/2006/relationships/image" Target="../media/image1205.png"/><Relationship Id="rId291" Type="http://schemas.openxmlformats.org/officeDocument/2006/relationships/image" Target="../media/image1108.png"/><Relationship Id="rId305" Type="http://schemas.openxmlformats.org/officeDocument/2006/relationships/image" Target="../media/image1115.png"/><Relationship Id="rId347" Type="http://schemas.openxmlformats.org/officeDocument/2006/relationships/image" Target="../media/image1136.png"/><Relationship Id="rId44" Type="http://schemas.openxmlformats.org/officeDocument/2006/relationships/customXml" Target="../ink/ink584.xml"/><Relationship Id="rId86" Type="http://schemas.openxmlformats.org/officeDocument/2006/relationships/customXml" Target="../ink/ink605.xml"/><Relationship Id="rId151" Type="http://schemas.openxmlformats.org/officeDocument/2006/relationships/customXml" Target="../ink/ink638.xml"/><Relationship Id="rId389" Type="http://schemas.openxmlformats.org/officeDocument/2006/relationships/image" Target="../media/image1157.png"/><Relationship Id="rId193" Type="http://schemas.openxmlformats.org/officeDocument/2006/relationships/customXml" Target="../ink/ink659.xml"/><Relationship Id="rId207" Type="http://schemas.openxmlformats.org/officeDocument/2006/relationships/customXml" Target="../ink/ink666.xml"/><Relationship Id="rId249" Type="http://schemas.openxmlformats.org/officeDocument/2006/relationships/customXml" Target="../ink/ink688.xml"/><Relationship Id="rId414" Type="http://schemas.openxmlformats.org/officeDocument/2006/relationships/customXml" Target="../ink/ink771.xml"/><Relationship Id="rId456" Type="http://schemas.openxmlformats.org/officeDocument/2006/relationships/image" Target="../media/image1190.png"/><Relationship Id="rId498" Type="http://schemas.openxmlformats.org/officeDocument/2006/relationships/image" Target="../media/image1210.png"/><Relationship Id="rId13" Type="http://schemas.openxmlformats.org/officeDocument/2006/relationships/image" Target="../media/image973.png"/><Relationship Id="rId109" Type="http://schemas.openxmlformats.org/officeDocument/2006/relationships/customXml" Target="../ink/ink617.xml"/><Relationship Id="rId260" Type="http://schemas.openxmlformats.org/officeDocument/2006/relationships/image" Target="../media/image1093.png"/><Relationship Id="rId316" Type="http://schemas.openxmlformats.org/officeDocument/2006/relationships/customXml" Target="../ink/ink722.xml"/><Relationship Id="rId55" Type="http://schemas.openxmlformats.org/officeDocument/2006/relationships/image" Target="../media/image992.png"/><Relationship Id="rId97" Type="http://schemas.openxmlformats.org/officeDocument/2006/relationships/customXml" Target="../ink/ink611.xml"/><Relationship Id="rId120" Type="http://schemas.openxmlformats.org/officeDocument/2006/relationships/image" Target="../media/image1024.png"/><Relationship Id="rId358" Type="http://schemas.openxmlformats.org/officeDocument/2006/relationships/customXml" Target="../ink/ink743.xml"/><Relationship Id="rId162" Type="http://schemas.openxmlformats.org/officeDocument/2006/relationships/image" Target="../media/image1045.png"/><Relationship Id="rId218" Type="http://schemas.openxmlformats.org/officeDocument/2006/relationships/image" Target="../media/image1073.png"/><Relationship Id="rId425" Type="http://schemas.openxmlformats.org/officeDocument/2006/relationships/image" Target="../media/image1175.png"/><Relationship Id="rId467" Type="http://schemas.openxmlformats.org/officeDocument/2006/relationships/customXml" Target="../ink/ink798.xml"/><Relationship Id="rId271" Type="http://schemas.openxmlformats.org/officeDocument/2006/relationships/customXml" Target="../ink/ink699.xml"/><Relationship Id="rId24" Type="http://schemas.openxmlformats.org/officeDocument/2006/relationships/customXml" Target="../ink/ink573.xml"/><Relationship Id="rId66" Type="http://schemas.openxmlformats.org/officeDocument/2006/relationships/customXml" Target="../ink/ink595.xml"/><Relationship Id="rId131" Type="http://schemas.openxmlformats.org/officeDocument/2006/relationships/customXml" Target="../ink/ink628.xml"/><Relationship Id="rId327" Type="http://schemas.openxmlformats.org/officeDocument/2006/relationships/image" Target="../media/image1126.png"/><Relationship Id="rId369" Type="http://schemas.openxmlformats.org/officeDocument/2006/relationships/image" Target="../media/image1147.png"/><Relationship Id="rId173" Type="http://schemas.openxmlformats.org/officeDocument/2006/relationships/customXml" Target="../ink/ink649.xml"/><Relationship Id="rId229" Type="http://schemas.openxmlformats.org/officeDocument/2006/relationships/image" Target="../media/image1078.png"/><Relationship Id="rId380" Type="http://schemas.openxmlformats.org/officeDocument/2006/relationships/customXml" Target="../ink/ink754.xml"/><Relationship Id="rId436" Type="http://schemas.openxmlformats.org/officeDocument/2006/relationships/image" Target="../media/image1180.png"/><Relationship Id="rId240" Type="http://schemas.openxmlformats.org/officeDocument/2006/relationships/image" Target="../media/image1083.png"/><Relationship Id="rId478" Type="http://schemas.openxmlformats.org/officeDocument/2006/relationships/customXml" Target="../ink/ink804.xml"/><Relationship Id="rId35" Type="http://schemas.openxmlformats.org/officeDocument/2006/relationships/customXml" Target="../ink/ink579.xml"/><Relationship Id="rId77" Type="http://schemas.openxmlformats.org/officeDocument/2006/relationships/image" Target="../media/image1003.png"/><Relationship Id="rId100" Type="http://schemas.openxmlformats.org/officeDocument/2006/relationships/image" Target="../media/image1014.png"/><Relationship Id="rId282" Type="http://schemas.openxmlformats.org/officeDocument/2006/relationships/customXml" Target="../ink/ink705.xml"/><Relationship Id="rId338" Type="http://schemas.openxmlformats.org/officeDocument/2006/relationships/customXml" Target="../ink/ink733.xml"/><Relationship Id="rId8" Type="http://schemas.openxmlformats.org/officeDocument/2006/relationships/customXml" Target="../ink/ink565.xml"/><Relationship Id="rId142" Type="http://schemas.openxmlformats.org/officeDocument/2006/relationships/image" Target="../media/image1035.png"/><Relationship Id="rId184" Type="http://schemas.openxmlformats.org/officeDocument/2006/relationships/image" Target="../media/image1056.png"/><Relationship Id="rId391" Type="http://schemas.openxmlformats.org/officeDocument/2006/relationships/image" Target="../media/image1158.png"/><Relationship Id="rId405" Type="http://schemas.openxmlformats.org/officeDocument/2006/relationships/image" Target="../media/image1165.png"/><Relationship Id="rId447" Type="http://schemas.openxmlformats.org/officeDocument/2006/relationships/customXml" Target="../ink/ink788.xml"/><Relationship Id="rId251" Type="http://schemas.openxmlformats.org/officeDocument/2006/relationships/customXml" Target="../ink/ink689.xml"/><Relationship Id="rId489" Type="http://schemas.openxmlformats.org/officeDocument/2006/relationships/image" Target="../media/image1206.png"/><Relationship Id="rId46" Type="http://schemas.openxmlformats.org/officeDocument/2006/relationships/customXml" Target="../ink/ink585.xml"/><Relationship Id="rId293" Type="http://schemas.openxmlformats.org/officeDocument/2006/relationships/image" Target="../media/image1109.png"/><Relationship Id="rId307" Type="http://schemas.openxmlformats.org/officeDocument/2006/relationships/image" Target="../media/image1116.png"/><Relationship Id="rId349" Type="http://schemas.openxmlformats.org/officeDocument/2006/relationships/image" Target="../media/image1137.png"/><Relationship Id="rId88" Type="http://schemas.openxmlformats.org/officeDocument/2006/relationships/customXml" Target="../ink/ink606.xml"/><Relationship Id="rId111" Type="http://schemas.openxmlformats.org/officeDocument/2006/relationships/customXml" Target="../ink/ink618.xml"/><Relationship Id="rId153" Type="http://schemas.openxmlformats.org/officeDocument/2006/relationships/customXml" Target="../ink/ink639.xml"/><Relationship Id="rId195" Type="http://schemas.openxmlformats.org/officeDocument/2006/relationships/customXml" Target="../ink/ink660.xml"/><Relationship Id="rId209" Type="http://schemas.openxmlformats.org/officeDocument/2006/relationships/customXml" Target="../ink/ink667.xml"/><Relationship Id="rId360" Type="http://schemas.openxmlformats.org/officeDocument/2006/relationships/customXml" Target="../ink/ink744.xml"/><Relationship Id="rId416" Type="http://schemas.openxmlformats.org/officeDocument/2006/relationships/customXml" Target="../ink/ink772.xml"/><Relationship Id="rId220" Type="http://schemas.openxmlformats.org/officeDocument/2006/relationships/customXml" Target="../ink/ink673.xml"/><Relationship Id="rId458" Type="http://schemas.openxmlformats.org/officeDocument/2006/relationships/image" Target="../media/image1191.png"/><Relationship Id="rId15" Type="http://schemas.openxmlformats.org/officeDocument/2006/relationships/image" Target="../media/image974.png"/><Relationship Id="rId57" Type="http://schemas.openxmlformats.org/officeDocument/2006/relationships/image" Target="../media/image993.png"/><Relationship Id="rId262" Type="http://schemas.openxmlformats.org/officeDocument/2006/relationships/image" Target="../media/image1094.png"/><Relationship Id="rId318" Type="http://schemas.openxmlformats.org/officeDocument/2006/relationships/customXml" Target="../ink/ink723.xml"/><Relationship Id="rId99" Type="http://schemas.openxmlformats.org/officeDocument/2006/relationships/customXml" Target="../ink/ink612.xml"/><Relationship Id="rId122" Type="http://schemas.openxmlformats.org/officeDocument/2006/relationships/image" Target="../media/image1025.png"/><Relationship Id="rId164" Type="http://schemas.openxmlformats.org/officeDocument/2006/relationships/image" Target="../media/image1046.png"/><Relationship Id="rId371" Type="http://schemas.openxmlformats.org/officeDocument/2006/relationships/image" Target="../media/image1148.png"/><Relationship Id="rId427" Type="http://schemas.openxmlformats.org/officeDocument/2006/relationships/image" Target="../media/image1176.png"/><Relationship Id="rId469" Type="http://schemas.openxmlformats.org/officeDocument/2006/relationships/customXml" Target="../ink/ink799.xml"/><Relationship Id="rId26" Type="http://schemas.openxmlformats.org/officeDocument/2006/relationships/customXml" Target="../ink/ink574.xml"/><Relationship Id="rId231" Type="http://schemas.openxmlformats.org/officeDocument/2006/relationships/image" Target="../media/image1079.png"/><Relationship Id="rId273" Type="http://schemas.openxmlformats.org/officeDocument/2006/relationships/customXml" Target="../ink/ink700.xml"/><Relationship Id="rId329" Type="http://schemas.openxmlformats.org/officeDocument/2006/relationships/image" Target="../media/image1127.png"/><Relationship Id="rId480" Type="http://schemas.openxmlformats.org/officeDocument/2006/relationships/customXml" Target="../ink/ink805.xml"/><Relationship Id="rId68" Type="http://schemas.openxmlformats.org/officeDocument/2006/relationships/customXml" Target="../ink/ink596.xml"/><Relationship Id="rId133" Type="http://schemas.openxmlformats.org/officeDocument/2006/relationships/customXml" Target="../ink/ink629.xml"/><Relationship Id="rId175" Type="http://schemas.openxmlformats.org/officeDocument/2006/relationships/customXml" Target="../ink/ink650.xml"/><Relationship Id="rId340" Type="http://schemas.openxmlformats.org/officeDocument/2006/relationships/customXml" Target="../ink/ink734.xml"/><Relationship Id="rId200" Type="http://schemas.openxmlformats.org/officeDocument/2006/relationships/image" Target="../media/image1064.png"/><Relationship Id="rId382" Type="http://schemas.openxmlformats.org/officeDocument/2006/relationships/customXml" Target="../ink/ink755.xml"/><Relationship Id="rId438" Type="http://schemas.openxmlformats.org/officeDocument/2006/relationships/image" Target="../media/image1181.png"/><Relationship Id="rId242" Type="http://schemas.openxmlformats.org/officeDocument/2006/relationships/image" Target="../media/image1084.png"/><Relationship Id="rId284" Type="http://schemas.openxmlformats.org/officeDocument/2006/relationships/customXml" Target="../ink/ink706.xml"/><Relationship Id="rId491" Type="http://schemas.openxmlformats.org/officeDocument/2006/relationships/image" Target="../media/image1207.png"/><Relationship Id="rId37" Type="http://schemas.openxmlformats.org/officeDocument/2006/relationships/customXml" Target="../ink/ink580.xml"/><Relationship Id="rId79" Type="http://schemas.openxmlformats.org/officeDocument/2006/relationships/image" Target="../media/image1004.png"/><Relationship Id="rId102" Type="http://schemas.openxmlformats.org/officeDocument/2006/relationships/image" Target="../media/image1015.png"/><Relationship Id="rId144" Type="http://schemas.openxmlformats.org/officeDocument/2006/relationships/image" Target="../media/image1036.png"/><Relationship Id="rId90" Type="http://schemas.openxmlformats.org/officeDocument/2006/relationships/customXml" Target="../ink/ink607.xml"/><Relationship Id="rId186" Type="http://schemas.openxmlformats.org/officeDocument/2006/relationships/image" Target="../media/image1057.png"/><Relationship Id="rId351" Type="http://schemas.openxmlformats.org/officeDocument/2006/relationships/image" Target="../media/image1138.png"/><Relationship Id="rId393" Type="http://schemas.openxmlformats.org/officeDocument/2006/relationships/image" Target="../media/image1159.png"/><Relationship Id="rId407" Type="http://schemas.openxmlformats.org/officeDocument/2006/relationships/image" Target="../media/image1166.png"/><Relationship Id="rId449" Type="http://schemas.openxmlformats.org/officeDocument/2006/relationships/customXml" Target="../ink/ink789.xml"/><Relationship Id="rId211" Type="http://schemas.openxmlformats.org/officeDocument/2006/relationships/customXml" Target="../ink/ink668.xml"/><Relationship Id="rId253" Type="http://schemas.openxmlformats.org/officeDocument/2006/relationships/customXml" Target="../ink/ink690.xml"/><Relationship Id="rId295" Type="http://schemas.openxmlformats.org/officeDocument/2006/relationships/image" Target="../media/image1110.png"/><Relationship Id="rId309" Type="http://schemas.openxmlformats.org/officeDocument/2006/relationships/image" Target="../media/image1117.png"/><Relationship Id="rId460" Type="http://schemas.openxmlformats.org/officeDocument/2006/relationships/image" Target="../media/image1192.png"/><Relationship Id="rId48" Type="http://schemas.openxmlformats.org/officeDocument/2006/relationships/customXml" Target="../ink/ink586.xml"/><Relationship Id="rId113" Type="http://schemas.openxmlformats.org/officeDocument/2006/relationships/customXml" Target="../ink/ink619.xml"/><Relationship Id="rId320" Type="http://schemas.openxmlformats.org/officeDocument/2006/relationships/customXml" Target="../ink/ink724.xml"/><Relationship Id="rId155" Type="http://schemas.openxmlformats.org/officeDocument/2006/relationships/customXml" Target="../ink/ink640.xml"/><Relationship Id="rId197" Type="http://schemas.openxmlformats.org/officeDocument/2006/relationships/customXml" Target="../ink/ink661.xml"/><Relationship Id="rId362" Type="http://schemas.openxmlformats.org/officeDocument/2006/relationships/customXml" Target="../ink/ink745.xml"/><Relationship Id="rId418" Type="http://schemas.openxmlformats.org/officeDocument/2006/relationships/customXml" Target="../ink/ink773.xml"/><Relationship Id="rId222" Type="http://schemas.openxmlformats.org/officeDocument/2006/relationships/customXml" Target="../ink/ink674.xml"/><Relationship Id="rId264" Type="http://schemas.openxmlformats.org/officeDocument/2006/relationships/image" Target="../media/image1095.png"/><Relationship Id="rId471" Type="http://schemas.openxmlformats.org/officeDocument/2006/relationships/customXml" Target="../ink/ink800.xml"/><Relationship Id="rId17" Type="http://schemas.openxmlformats.org/officeDocument/2006/relationships/image" Target="../media/image975.png"/><Relationship Id="rId59" Type="http://schemas.openxmlformats.org/officeDocument/2006/relationships/image" Target="../media/image994.png"/><Relationship Id="rId124" Type="http://schemas.openxmlformats.org/officeDocument/2006/relationships/image" Target="../media/image1026.png"/><Relationship Id="rId70" Type="http://schemas.openxmlformats.org/officeDocument/2006/relationships/customXml" Target="../ink/ink597.xml"/><Relationship Id="rId166" Type="http://schemas.openxmlformats.org/officeDocument/2006/relationships/image" Target="../media/image1047.png"/><Relationship Id="rId331" Type="http://schemas.openxmlformats.org/officeDocument/2006/relationships/image" Target="../media/image1128.png"/><Relationship Id="rId373" Type="http://schemas.openxmlformats.org/officeDocument/2006/relationships/image" Target="../media/image1149.png"/><Relationship Id="rId429" Type="http://schemas.openxmlformats.org/officeDocument/2006/relationships/customXml" Target="../ink/ink779.xml"/><Relationship Id="rId1" Type="http://schemas.openxmlformats.org/officeDocument/2006/relationships/slideLayout" Target="../slideLayouts/slideLayout7.xml"/><Relationship Id="rId233" Type="http://schemas.openxmlformats.org/officeDocument/2006/relationships/customXml" Target="../ink/ink680.xml"/><Relationship Id="rId440" Type="http://schemas.openxmlformats.org/officeDocument/2006/relationships/image" Target="../media/image1182.png"/><Relationship Id="rId28" Type="http://schemas.openxmlformats.org/officeDocument/2006/relationships/customXml" Target="../ink/ink575.xml"/><Relationship Id="rId275" Type="http://schemas.openxmlformats.org/officeDocument/2006/relationships/image" Target="../media/image1100.png"/><Relationship Id="rId300" Type="http://schemas.openxmlformats.org/officeDocument/2006/relationships/customXml" Target="../ink/ink714.xml"/><Relationship Id="rId482" Type="http://schemas.openxmlformats.org/officeDocument/2006/relationships/customXml" Target="../ink/ink806.xml"/><Relationship Id="rId81" Type="http://schemas.openxmlformats.org/officeDocument/2006/relationships/image" Target="../media/image1005.png"/><Relationship Id="rId135" Type="http://schemas.openxmlformats.org/officeDocument/2006/relationships/customXml" Target="../ink/ink630.xml"/><Relationship Id="rId177" Type="http://schemas.openxmlformats.org/officeDocument/2006/relationships/customXml" Target="../ink/ink651.xml"/><Relationship Id="rId342" Type="http://schemas.openxmlformats.org/officeDocument/2006/relationships/customXml" Target="../ink/ink735.xml"/><Relationship Id="rId384" Type="http://schemas.openxmlformats.org/officeDocument/2006/relationships/customXml" Target="../ink/ink756.xml"/><Relationship Id="rId202" Type="http://schemas.openxmlformats.org/officeDocument/2006/relationships/image" Target="../media/image1065.png"/><Relationship Id="rId244" Type="http://schemas.openxmlformats.org/officeDocument/2006/relationships/image" Target="../media/image1085.png"/><Relationship Id="rId39" Type="http://schemas.openxmlformats.org/officeDocument/2006/relationships/customXml" Target="../ink/ink581.xml"/><Relationship Id="rId286" Type="http://schemas.openxmlformats.org/officeDocument/2006/relationships/customXml" Target="../ink/ink707.xml"/><Relationship Id="rId451" Type="http://schemas.openxmlformats.org/officeDocument/2006/relationships/customXml" Target="../ink/ink790.xml"/><Relationship Id="rId493" Type="http://schemas.openxmlformats.org/officeDocument/2006/relationships/image" Target="../media/image1208.png"/><Relationship Id="rId50" Type="http://schemas.openxmlformats.org/officeDocument/2006/relationships/customXml" Target="../ink/ink587.xml"/><Relationship Id="rId104" Type="http://schemas.openxmlformats.org/officeDocument/2006/relationships/image" Target="../media/image1016.png"/><Relationship Id="rId146" Type="http://schemas.openxmlformats.org/officeDocument/2006/relationships/image" Target="../media/image1037.png"/><Relationship Id="rId188" Type="http://schemas.openxmlformats.org/officeDocument/2006/relationships/image" Target="../media/image1058.png"/><Relationship Id="rId311" Type="http://schemas.openxmlformats.org/officeDocument/2006/relationships/image" Target="../media/image1118.png"/><Relationship Id="rId353" Type="http://schemas.openxmlformats.org/officeDocument/2006/relationships/image" Target="../media/image1139.png"/><Relationship Id="rId395" Type="http://schemas.openxmlformats.org/officeDocument/2006/relationships/image" Target="../media/image1160.png"/><Relationship Id="rId409" Type="http://schemas.openxmlformats.org/officeDocument/2006/relationships/image" Target="../media/image1167.png"/><Relationship Id="rId92" Type="http://schemas.openxmlformats.org/officeDocument/2006/relationships/customXml" Target="../ink/ink608.xml"/><Relationship Id="rId213" Type="http://schemas.openxmlformats.org/officeDocument/2006/relationships/customXml" Target="../ink/ink669.xml"/><Relationship Id="rId420" Type="http://schemas.openxmlformats.org/officeDocument/2006/relationships/customXml" Target="../ink/ink774.xml"/><Relationship Id="rId255" Type="http://schemas.openxmlformats.org/officeDocument/2006/relationships/customXml" Target="../ink/ink691.xml"/><Relationship Id="rId297" Type="http://schemas.openxmlformats.org/officeDocument/2006/relationships/image" Target="../media/image1111.png"/><Relationship Id="rId462" Type="http://schemas.openxmlformats.org/officeDocument/2006/relationships/image" Target="../media/image1193.png"/><Relationship Id="rId115" Type="http://schemas.openxmlformats.org/officeDocument/2006/relationships/customXml" Target="../ink/ink620.xml"/><Relationship Id="rId157" Type="http://schemas.openxmlformats.org/officeDocument/2006/relationships/customXml" Target="../ink/ink641.xml"/><Relationship Id="rId322" Type="http://schemas.openxmlformats.org/officeDocument/2006/relationships/customXml" Target="../ink/ink725.xml"/><Relationship Id="rId364" Type="http://schemas.openxmlformats.org/officeDocument/2006/relationships/customXml" Target="../ink/ink746.xml"/><Relationship Id="rId61" Type="http://schemas.openxmlformats.org/officeDocument/2006/relationships/image" Target="../media/image995.png"/><Relationship Id="rId199" Type="http://schemas.openxmlformats.org/officeDocument/2006/relationships/customXml" Target="../ink/ink662.xml"/><Relationship Id="rId19" Type="http://schemas.openxmlformats.org/officeDocument/2006/relationships/image" Target="../media/image976.png"/><Relationship Id="rId224" Type="http://schemas.openxmlformats.org/officeDocument/2006/relationships/customXml" Target="../ink/ink675.xml"/><Relationship Id="rId266" Type="http://schemas.openxmlformats.org/officeDocument/2006/relationships/image" Target="../media/image1096.png"/><Relationship Id="rId431" Type="http://schemas.openxmlformats.org/officeDocument/2006/relationships/customXml" Target="../ink/ink780.xml"/><Relationship Id="rId473" Type="http://schemas.openxmlformats.org/officeDocument/2006/relationships/image" Target="../media/image1198.png"/><Relationship Id="rId30" Type="http://schemas.openxmlformats.org/officeDocument/2006/relationships/customXml" Target="../ink/ink576.xml"/><Relationship Id="rId126" Type="http://schemas.openxmlformats.org/officeDocument/2006/relationships/image" Target="../media/image1027.png"/><Relationship Id="rId168" Type="http://schemas.openxmlformats.org/officeDocument/2006/relationships/image" Target="../media/image1048.png"/><Relationship Id="rId333" Type="http://schemas.openxmlformats.org/officeDocument/2006/relationships/image" Target="../media/image1129.png"/><Relationship Id="rId72" Type="http://schemas.openxmlformats.org/officeDocument/2006/relationships/customXml" Target="../ink/ink598.xml"/><Relationship Id="rId375" Type="http://schemas.openxmlformats.org/officeDocument/2006/relationships/image" Target="../media/image1150.png"/><Relationship Id="rId3" Type="http://schemas.openxmlformats.org/officeDocument/2006/relationships/image" Target="NULL"/><Relationship Id="rId235" Type="http://schemas.openxmlformats.org/officeDocument/2006/relationships/customXml" Target="../ink/ink681.xml"/><Relationship Id="rId277" Type="http://schemas.openxmlformats.org/officeDocument/2006/relationships/image" Target="../media/image1101.png"/><Relationship Id="rId400" Type="http://schemas.openxmlformats.org/officeDocument/2006/relationships/customXml" Target="../ink/ink764.xml"/><Relationship Id="rId442" Type="http://schemas.openxmlformats.org/officeDocument/2006/relationships/image" Target="../media/image1183.png"/><Relationship Id="rId484" Type="http://schemas.openxmlformats.org/officeDocument/2006/relationships/customXml" Target="../ink/ink807.xml"/><Relationship Id="rId137" Type="http://schemas.openxmlformats.org/officeDocument/2006/relationships/customXml" Target="../ink/ink631.xml"/><Relationship Id="rId302" Type="http://schemas.openxmlformats.org/officeDocument/2006/relationships/customXml" Target="../ink/ink715.xml"/><Relationship Id="rId344" Type="http://schemas.openxmlformats.org/officeDocument/2006/relationships/customXml" Target="../ink/ink736.xml"/><Relationship Id="rId41" Type="http://schemas.openxmlformats.org/officeDocument/2006/relationships/customXml" Target="../ink/ink582.xml"/><Relationship Id="rId83" Type="http://schemas.openxmlformats.org/officeDocument/2006/relationships/image" Target="../media/image1006.png"/><Relationship Id="rId179" Type="http://schemas.openxmlformats.org/officeDocument/2006/relationships/customXml" Target="../ink/ink652.xml"/><Relationship Id="rId386" Type="http://schemas.openxmlformats.org/officeDocument/2006/relationships/customXml" Target="../ink/ink757.xml"/><Relationship Id="rId190" Type="http://schemas.openxmlformats.org/officeDocument/2006/relationships/image" Target="../media/image1059.png"/><Relationship Id="rId204" Type="http://schemas.openxmlformats.org/officeDocument/2006/relationships/image" Target="../media/image1066.png"/><Relationship Id="rId246" Type="http://schemas.openxmlformats.org/officeDocument/2006/relationships/image" Target="../media/image1086.png"/><Relationship Id="rId288" Type="http://schemas.openxmlformats.org/officeDocument/2006/relationships/customXml" Target="../ink/ink708.xml"/><Relationship Id="rId411" Type="http://schemas.openxmlformats.org/officeDocument/2006/relationships/image" Target="../media/image1168.png"/><Relationship Id="rId453" Type="http://schemas.openxmlformats.org/officeDocument/2006/relationships/customXml" Target="../ink/ink791.xml"/></Relationships>
</file>

<file path=ppt/slides/_rels/slide8.xml.rels><?xml version="1.0" encoding="UTF-8" standalone="yes"?>
<Relationships xmlns="http://schemas.openxmlformats.org/package/2006/relationships"><Relationship Id="rId117" Type="http://schemas.openxmlformats.org/officeDocument/2006/relationships/customXml" Target="../ink/ink870.xml"/><Relationship Id="rId299" Type="http://schemas.openxmlformats.org/officeDocument/2006/relationships/customXml" Target="../ink/ink962.xml"/><Relationship Id="rId21" Type="http://schemas.openxmlformats.org/officeDocument/2006/relationships/customXml" Target="../ink/ink822.xml"/><Relationship Id="rId63" Type="http://schemas.openxmlformats.org/officeDocument/2006/relationships/customXml" Target="../ink/ink843.xml"/><Relationship Id="rId159" Type="http://schemas.openxmlformats.org/officeDocument/2006/relationships/customXml" Target="../ink/ink891.xml"/><Relationship Id="rId170" Type="http://schemas.openxmlformats.org/officeDocument/2006/relationships/customXml" Target="../ink/ink897.xml"/><Relationship Id="rId226" Type="http://schemas.openxmlformats.org/officeDocument/2006/relationships/customXml" Target="../ink/ink925.xml"/><Relationship Id="rId268" Type="http://schemas.openxmlformats.org/officeDocument/2006/relationships/customXml" Target="../ink/ink946.xml"/><Relationship Id="rId32" Type="http://schemas.openxmlformats.org/officeDocument/2006/relationships/image" Target="../media/image1223.png"/><Relationship Id="rId74" Type="http://schemas.openxmlformats.org/officeDocument/2006/relationships/image" Target="../media/image1243.png"/><Relationship Id="rId128" Type="http://schemas.openxmlformats.org/officeDocument/2006/relationships/image" Target="../media/image1269.png"/><Relationship Id="rId5" Type="http://schemas.openxmlformats.org/officeDocument/2006/relationships/image" Target="NULL"/><Relationship Id="rId181" Type="http://schemas.openxmlformats.org/officeDocument/2006/relationships/image" Target="../media/image1295.png"/><Relationship Id="rId237" Type="http://schemas.openxmlformats.org/officeDocument/2006/relationships/image" Target="../media/image1323.png"/><Relationship Id="rId279" Type="http://schemas.openxmlformats.org/officeDocument/2006/relationships/customXml" Target="../ink/ink952.xml"/><Relationship Id="rId43" Type="http://schemas.openxmlformats.org/officeDocument/2006/relationships/customXml" Target="../ink/ink833.xml"/><Relationship Id="rId139" Type="http://schemas.openxmlformats.org/officeDocument/2006/relationships/customXml" Target="../ink/ink881.xml"/><Relationship Id="rId290" Type="http://schemas.openxmlformats.org/officeDocument/2006/relationships/image" Target="../media/image1348.png"/><Relationship Id="rId304" Type="http://schemas.openxmlformats.org/officeDocument/2006/relationships/image" Target="../media/image1355.png"/><Relationship Id="rId85" Type="http://schemas.openxmlformats.org/officeDocument/2006/relationships/customXml" Target="../ink/ink854.xml"/><Relationship Id="rId150" Type="http://schemas.openxmlformats.org/officeDocument/2006/relationships/image" Target="../media/image1280.png"/><Relationship Id="rId192" Type="http://schemas.openxmlformats.org/officeDocument/2006/relationships/customXml" Target="../ink/ink908.xml"/><Relationship Id="rId206" Type="http://schemas.openxmlformats.org/officeDocument/2006/relationships/customXml" Target="../ink/ink915.xml"/><Relationship Id="rId248" Type="http://schemas.openxmlformats.org/officeDocument/2006/relationships/customXml" Target="../ink/ink936.xml"/><Relationship Id="rId12" Type="http://schemas.openxmlformats.org/officeDocument/2006/relationships/image" Target="../media/image1213.png"/><Relationship Id="rId108" Type="http://schemas.openxmlformats.org/officeDocument/2006/relationships/image" Target="../media/image1259.png"/><Relationship Id="rId54" Type="http://schemas.openxmlformats.org/officeDocument/2006/relationships/image" Target="../media/image1234.png"/><Relationship Id="rId96" Type="http://schemas.openxmlformats.org/officeDocument/2006/relationships/image" Target="../media/image1254.png"/><Relationship Id="rId161" Type="http://schemas.openxmlformats.org/officeDocument/2006/relationships/customXml" Target="../ink/ink892.xml"/><Relationship Id="rId217" Type="http://schemas.openxmlformats.org/officeDocument/2006/relationships/image" Target="../media/image1313.png"/><Relationship Id="rId6" Type="http://schemas.openxmlformats.org/officeDocument/2006/relationships/image" Target="NULL"/><Relationship Id="rId238" Type="http://schemas.openxmlformats.org/officeDocument/2006/relationships/customXml" Target="../ink/ink931.xml"/><Relationship Id="rId259" Type="http://schemas.openxmlformats.org/officeDocument/2006/relationships/image" Target="../media/image1334.png"/><Relationship Id="rId23" Type="http://schemas.openxmlformats.org/officeDocument/2006/relationships/customXml" Target="../ink/ink823.xml"/><Relationship Id="rId119" Type="http://schemas.openxmlformats.org/officeDocument/2006/relationships/customXml" Target="../ink/ink871.xml"/><Relationship Id="rId270" Type="http://schemas.openxmlformats.org/officeDocument/2006/relationships/customXml" Target="../ink/ink947.xml"/><Relationship Id="rId291" Type="http://schemas.openxmlformats.org/officeDocument/2006/relationships/customXml" Target="../ink/ink958.xml"/><Relationship Id="rId44" Type="http://schemas.openxmlformats.org/officeDocument/2006/relationships/image" Target="../media/image1229.png"/><Relationship Id="rId65" Type="http://schemas.openxmlformats.org/officeDocument/2006/relationships/customXml" Target="../ink/ink844.xml"/><Relationship Id="rId86" Type="http://schemas.openxmlformats.org/officeDocument/2006/relationships/image" Target="../media/image1249.png"/><Relationship Id="rId130" Type="http://schemas.openxmlformats.org/officeDocument/2006/relationships/image" Target="../media/image1270.png"/><Relationship Id="rId151" Type="http://schemas.openxmlformats.org/officeDocument/2006/relationships/customXml" Target="../ink/ink887.xml"/><Relationship Id="rId172" Type="http://schemas.openxmlformats.org/officeDocument/2006/relationships/customXml" Target="../ink/ink898.xml"/><Relationship Id="rId193" Type="http://schemas.openxmlformats.org/officeDocument/2006/relationships/image" Target="../media/image1301.png"/><Relationship Id="rId207" Type="http://schemas.openxmlformats.org/officeDocument/2006/relationships/image" Target="../media/image1308.png"/><Relationship Id="rId228" Type="http://schemas.openxmlformats.org/officeDocument/2006/relationships/customXml" Target="../ink/ink926.xml"/><Relationship Id="rId249" Type="http://schemas.openxmlformats.org/officeDocument/2006/relationships/image" Target="../media/image1329.png"/><Relationship Id="rId13" Type="http://schemas.openxmlformats.org/officeDocument/2006/relationships/customXml" Target="../ink/ink818.xml"/><Relationship Id="rId109" Type="http://schemas.openxmlformats.org/officeDocument/2006/relationships/customXml" Target="../ink/ink866.xml"/><Relationship Id="rId260" Type="http://schemas.openxmlformats.org/officeDocument/2006/relationships/customXml" Target="../ink/ink942.xml"/><Relationship Id="rId281" Type="http://schemas.openxmlformats.org/officeDocument/2006/relationships/customXml" Target="../ink/ink953.xml"/><Relationship Id="rId34" Type="http://schemas.openxmlformats.org/officeDocument/2006/relationships/image" Target="../media/image1224.png"/><Relationship Id="rId55" Type="http://schemas.openxmlformats.org/officeDocument/2006/relationships/customXml" Target="../ink/ink839.xml"/><Relationship Id="rId76" Type="http://schemas.openxmlformats.org/officeDocument/2006/relationships/image" Target="../media/image1244.png"/><Relationship Id="rId97" Type="http://schemas.openxmlformats.org/officeDocument/2006/relationships/customXml" Target="../ink/ink860.xml"/><Relationship Id="rId120" Type="http://schemas.openxmlformats.org/officeDocument/2006/relationships/image" Target="../media/image1265.png"/><Relationship Id="rId141" Type="http://schemas.openxmlformats.org/officeDocument/2006/relationships/customXml" Target="../ink/ink882.xml"/><Relationship Id="rId7" Type="http://schemas.openxmlformats.org/officeDocument/2006/relationships/image" Target="NULL"/><Relationship Id="rId162" Type="http://schemas.openxmlformats.org/officeDocument/2006/relationships/image" Target="../media/image1286.png"/><Relationship Id="rId183" Type="http://schemas.openxmlformats.org/officeDocument/2006/relationships/image" Target="../media/image1296.png"/><Relationship Id="rId218" Type="http://schemas.openxmlformats.org/officeDocument/2006/relationships/customXml" Target="../ink/ink921.xml"/><Relationship Id="rId239" Type="http://schemas.openxmlformats.org/officeDocument/2006/relationships/image" Target="../media/image1324.png"/><Relationship Id="rId250" Type="http://schemas.openxmlformats.org/officeDocument/2006/relationships/customXml" Target="../ink/ink937.xml"/><Relationship Id="rId271" Type="http://schemas.openxmlformats.org/officeDocument/2006/relationships/image" Target="../media/image1340.png"/><Relationship Id="rId292" Type="http://schemas.openxmlformats.org/officeDocument/2006/relationships/image" Target="../media/image1349.png"/><Relationship Id="rId24" Type="http://schemas.openxmlformats.org/officeDocument/2006/relationships/image" Target="../media/image1219.png"/><Relationship Id="rId45" Type="http://schemas.openxmlformats.org/officeDocument/2006/relationships/customXml" Target="../ink/ink834.xml"/><Relationship Id="rId66" Type="http://schemas.openxmlformats.org/officeDocument/2006/relationships/image" Target="../media/image1240.png"/><Relationship Id="rId87" Type="http://schemas.openxmlformats.org/officeDocument/2006/relationships/customXml" Target="../ink/ink855.xml"/><Relationship Id="rId110" Type="http://schemas.openxmlformats.org/officeDocument/2006/relationships/image" Target="../media/image1260.png"/><Relationship Id="rId131" Type="http://schemas.openxmlformats.org/officeDocument/2006/relationships/customXml" Target="../ink/ink877.xml"/><Relationship Id="rId152" Type="http://schemas.openxmlformats.org/officeDocument/2006/relationships/image" Target="../media/image1281.png"/><Relationship Id="rId173" Type="http://schemas.openxmlformats.org/officeDocument/2006/relationships/image" Target="../media/image1291.png"/><Relationship Id="rId194" Type="http://schemas.openxmlformats.org/officeDocument/2006/relationships/customXml" Target="../ink/ink909.xml"/><Relationship Id="rId208" Type="http://schemas.openxmlformats.org/officeDocument/2006/relationships/customXml" Target="../ink/ink916.xml"/><Relationship Id="rId229" Type="http://schemas.openxmlformats.org/officeDocument/2006/relationships/image" Target="../media/image1319.png"/><Relationship Id="rId240" Type="http://schemas.openxmlformats.org/officeDocument/2006/relationships/customXml" Target="../ink/ink932.xml"/><Relationship Id="rId261" Type="http://schemas.openxmlformats.org/officeDocument/2006/relationships/image" Target="../media/image1335.png"/><Relationship Id="rId14" Type="http://schemas.openxmlformats.org/officeDocument/2006/relationships/image" Target="../media/image1214.png"/><Relationship Id="rId35" Type="http://schemas.openxmlformats.org/officeDocument/2006/relationships/customXml" Target="../ink/ink829.xml"/><Relationship Id="rId56" Type="http://schemas.openxmlformats.org/officeDocument/2006/relationships/image" Target="../media/image1235.png"/><Relationship Id="rId77" Type="http://schemas.openxmlformats.org/officeDocument/2006/relationships/customXml" Target="../ink/ink850.xml"/><Relationship Id="rId100" Type="http://schemas.openxmlformats.org/officeDocument/2006/relationships/image" Target="../media/image1256.png"/><Relationship Id="rId282" Type="http://schemas.openxmlformats.org/officeDocument/2006/relationships/image" Target="../media/image1344.png"/><Relationship Id="rId8" Type="http://schemas.openxmlformats.org/officeDocument/2006/relationships/image" Target="NULL"/><Relationship Id="rId98" Type="http://schemas.openxmlformats.org/officeDocument/2006/relationships/image" Target="../media/image1255.png"/><Relationship Id="rId121" Type="http://schemas.openxmlformats.org/officeDocument/2006/relationships/customXml" Target="../ink/ink872.xml"/><Relationship Id="rId142" Type="http://schemas.openxmlformats.org/officeDocument/2006/relationships/image" Target="../media/image1276.png"/><Relationship Id="rId163" Type="http://schemas.openxmlformats.org/officeDocument/2006/relationships/customXml" Target="../ink/ink893.xml"/><Relationship Id="rId184" Type="http://schemas.openxmlformats.org/officeDocument/2006/relationships/customXml" Target="../ink/ink904.xml"/><Relationship Id="rId219" Type="http://schemas.openxmlformats.org/officeDocument/2006/relationships/image" Target="../media/image1314.png"/><Relationship Id="rId230" Type="http://schemas.openxmlformats.org/officeDocument/2006/relationships/customXml" Target="../ink/ink927.xml"/><Relationship Id="rId251" Type="http://schemas.openxmlformats.org/officeDocument/2006/relationships/image" Target="../media/image1330.png"/><Relationship Id="rId25" Type="http://schemas.openxmlformats.org/officeDocument/2006/relationships/customXml" Target="../ink/ink824.xml"/><Relationship Id="rId46" Type="http://schemas.openxmlformats.org/officeDocument/2006/relationships/image" Target="../media/image1230.png"/><Relationship Id="rId67" Type="http://schemas.openxmlformats.org/officeDocument/2006/relationships/customXml" Target="../ink/ink845.xml"/><Relationship Id="rId272" Type="http://schemas.openxmlformats.org/officeDocument/2006/relationships/customXml" Target="../ink/ink948.xml"/><Relationship Id="rId293" Type="http://schemas.openxmlformats.org/officeDocument/2006/relationships/customXml" Target="../ink/ink959.xml"/><Relationship Id="rId88" Type="http://schemas.openxmlformats.org/officeDocument/2006/relationships/image" Target="../media/image1250.png"/><Relationship Id="rId111" Type="http://schemas.openxmlformats.org/officeDocument/2006/relationships/customXml" Target="../ink/ink867.xml"/><Relationship Id="rId132" Type="http://schemas.openxmlformats.org/officeDocument/2006/relationships/image" Target="../media/image1271.png"/><Relationship Id="rId153" Type="http://schemas.openxmlformats.org/officeDocument/2006/relationships/customXml" Target="../ink/ink888.xml"/><Relationship Id="rId174" Type="http://schemas.openxmlformats.org/officeDocument/2006/relationships/customXml" Target="../ink/ink899.xml"/><Relationship Id="rId195" Type="http://schemas.openxmlformats.org/officeDocument/2006/relationships/image" Target="../media/image1302.png"/><Relationship Id="rId209" Type="http://schemas.openxmlformats.org/officeDocument/2006/relationships/image" Target="../media/image1309.png"/><Relationship Id="rId220" Type="http://schemas.openxmlformats.org/officeDocument/2006/relationships/customXml" Target="../ink/ink922.xml"/><Relationship Id="rId241" Type="http://schemas.openxmlformats.org/officeDocument/2006/relationships/image" Target="../media/image1325.png"/><Relationship Id="rId15" Type="http://schemas.openxmlformats.org/officeDocument/2006/relationships/customXml" Target="../ink/ink819.xml"/><Relationship Id="rId36" Type="http://schemas.openxmlformats.org/officeDocument/2006/relationships/image" Target="../media/image1225.png"/><Relationship Id="rId57" Type="http://schemas.openxmlformats.org/officeDocument/2006/relationships/customXml" Target="../ink/ink840.xml"/><Relationship Id="rId262" Type="http://schemas.openxmlformats.org/officeDocument/2006/relationships/customXml" Target="../ink/ink943.xml"/><Relationship Id="rId283" Type="http://schemas.openxmlformats.org/officeDocument/2006/relationships/customXml" Target="../ink/ink954.xml"/><Relationship Id="rId78" Type="http://schemas.openxmlformats.org/officeDocument/2006/relationships/image" Target="../media/image1245.png"/><Relationship Id="rId99" Type="http://schemas.openxmlformats.org/officeDocument/2006/relationships/customXml" Target="../ink/ink861.xml"/><Relationship Id="rId101" Type="http://schemas.openxmlformats.org/officeDocument/2006/relationships/customXml" Target="../ink/ink862.xml"/><Relationship Id="rId122" Type="http://schemas.openxmlformats.org/officeDocument/2006/relationships/image" Target="../media/image1266.png"/><Relationship Id="rId143" Type="http://schemas.openxmlformats.org/officeDocument/2006/relationships/customXml" Target="../ink/ink883.xml"/><Relationship Id="rId164" Type="http://schemas.openxmlformats.org/officeDocument/2006/relationships/image" Target="../media/image1287.png"/><Relationship Id="rId185" Type="http://schemas.openxmlformats.org/officeDocument/2006/relationships/image" Target="../media/image1297.png"/><Relationship Id="rId9" Type="http://schemas.openxmlformats.org/officeDocument/2006/relationships/customXml" Target="../ink/ink816.xml"/><Relationship Id="rId210" Type="http://schemas.openxmlformats.org/officeDocument/2006/relationships/customXml" Target="../ink/ink917.xml"/><Relationship Id="rId26" Type="http://schemas.openxmlformats.org/officeDocument/2006/relationships/image" Target="../media/image1220.png"/><Relationship Id="rId231" Type="http://schemas.openxmlformats.org/officeDocument/2006/relationships/image" Target="../media/image1320.png"/><Relationship Id="rId252" Type="http://schemas.openxmlformats.org/officeDocument/2006/relationships/customXml" Target="../ink/ink938.xml"/><Relationship Id="rId273" Type="http://schemas.openxmlformats.org/officeDocument/2006/relationships/image" Target="../media/image1061.png"/><Relationship Id="rId294" Type="http://schemas.openxmlformats.org/officeDocument/2006/relationships/image" Target="../media/image1350.png"/><Relationship Id="rId47" Type="http://schemas.openxmlformats.org/officeDocument/2006/relationships/customXml" Target="../ink/ink835.xml"/><Relationship Id="rId68" Type="http://schemas.openxmlformats.org/officeDocument/2006/relationships/image" Target="../media/image948.png"/><Relationship Id="rId89" Type="http://schemas.openxmlformats.org/officeDocument/2006/relationships/customXml" Target="../ink/ink856.xml"/><Relationship Id="rId112" Type="http://schemas.openxmlformats.org/officeDocument/2006/relationships/image" Target="../media/image1261.png"/><Relationship Id="rId133" Type="http://schemas.openxmlformats.org/officeDocument/2006/relationships/customXml" Target="../ink/ink878.xml"/><Relationship Id="rId154" Type="http://schemas.openxmlformats.org/officeDocument/2006/relationships/image" Target="../media/image1282.png"/><Relationship Id="rId175" Type="http://schemas.openxmlformats.org/officeDocument/2006/relationships/image" Target="../media/image1292.png"/><Relationship Id="rId196" Type="http://schemas.openxmlformats.org/officeDocument/2006/relationships/customXml" Target="../ink/ink910.xml"/><Relationship Id="rId200" Type="http://schemas.openxmlformats.org/officeDocument/2006/relationships/customXml" Target="../ink/ink912.xml"/><Relationship Id="rId16" Type="http://schemas.openxmlformats.org/officeDocument/2006/relationships/image" Target="../media/image1215.png"/><Relationship Id="rId221" Type="http://schemas.openxmlformats.org/officeDocument/2006/relationships/image" Target="../media/image1315.png"/><Relationship Id="rId242" Type="http://schemas.openxmlformats.org/officeDocument/2006/relationships/customXml" Target="../ink/ink933.xml"/><Relationship Id="rId263" Type="http://schemas.openxmlformats.org/officeDocument/2006/relationships/image" Target="../media/image1336.png"/><Relationship Id="rId284" Type="http://schemas.openxmlformats.org/officeDocument/2006/relationships/image" Target="../media/image1345.png"/><Relationship Id="rId37" Type="http://schemas.openxmlformats.org/officeDocument/2006/relationships/customXml" Target="../ink/ink830.xml"/><Relationship Id="rId58" Type="http://schemas.openxmlformats.org/officeDocument/2006/relationships/image" Target="../media/image1236.png"/><Relationship Id="rId79" Type="http://schemas.openxmlformats.org/officeDocument/2006/relationships/customXml" Target="../ink/ink851.xml"/><Relationship Id="rId102" Type="http://schemas.openxmlformats.org/officeDocument/2006/relationships/image" Target="../media/image986.png"/><Relationship Id="rId123" Type="http://schemas.openxmlformats.org/officeDocument/2006/relationships/customXml" Target="../ink/ink873.xml"/><Relationship Id="rId144" Type="http://schemas.openxmlformats.org/officeDocument/2006/relationships/image" Target="../media/image1277.png"/><Relationship Id="rId90" Type="http://schemas.openxmlformats.org/officeDocument/2006/relationships/image" Target="../media/image1251.png"/><Relationship Id="rId165" Type="http://schemas.openxmlformats.org/officeDocument/2006/relationships/customXml" Target="../ink/ink894.xml"/><Relationship Id="rId186" Type="http://schemas.openxmlformats.org/officeDocument/2006/relationships/customXml" Target="../ink/ink905.xml"/><Relationship Id="rId211" Type="http://schemas.openxmlformats.org/officeDocument/2006/relationships/image" Target="../media/image1310.png"/><Relationship Id="rId232" Type="http://schemas.openxmlformats.org/officeDocument/2006/relationships/customXml" Target="../ink/ink928.xml"/><Relationship Id="rId253" Type="http://schemas.openxmlformats.org/officeDocument/2006/relationships/image" Target="../media/image1331.png"/><Relationship Id="rId274" Type="http://schemas.openxmlformats.org/officeDocument/2006/relationships/customXml" Target="../ink/ink949.xml"/><Relationship Id="rId295" Type="http://schemas.openxmlformats.org/officeDocument/2006/relationships/customXml" Target="../ink/ink960.xml"/><Relationship Id="rId27" Type="http://schemas.openxmlformats.org/officeDocument/2006/relationships/customXml" Target="../ink/ink825.xml"/><Relationship Id="rId48" Type="http://schemas.openxmlformats.org/officeDocument/2006/relationships/image" Target="../media/image1231.png"/><Relationship Id="rId69" Type="http://schemas.openxmlformats.org/officeDocument/2006/relationships/customXml" Target="../ink/ink846.xml"/><Relationship Id="rId113" Type="http://schemas.openxmlformats.org/officeDocument/2006/relationships/customXml" Target="../ink/ink868.xml"/><Relationship Id="rId134" Type="http://schemas.openxmlformats.org/officeDocument/2006/relationships/image" Target="../media/image1272.png"/><Relationship Id="rId80" Type="http://schemas.openxmlformats.org/officeDocument/2006/relationships/image" Target="../media/image1246.png"/><Relationship Id="rId155" Type="http://schemas.openxmlformats.org/officeDocument/2006/relationships/customXml" Target="../ink/ink889.xml"/><Relationship Id="rId176" Type="http://schemas.openxmlformats.org/officeDocument/2006/relationships/customXml" Target="../ink/ink900.xml"/><Relationship Id="rId197" Type="http://schemas.openxmlformats.org/officeDocument/2006/relationships/image" Target="../media/image1303.png"/><Relationship Id="rId201" Type="http://schemas.openxmlformats.org/officeDocument/2006/relationships/image" Target="../media/image1305.png"/><Relationship Id="rId222" Type="http://schemas.openxmlformats.org/officeDocument/2006/relationships/customXml" Target="../ink/ink923.xml"/><Relationship Id="rId243" Type="http://schemas.openxmlformats.org/officeDocument/2006/relationships/image" Target="../media/image1326.png"/><Relationship Id="rId264" Type="http://schemas.openxmlformats.org/officeDocument/2006/relationships/customXml" Target="../ink/ink944.xml"/><Relationship Id="rId285" Type="http://schemas.openxmlformats.org/officeDocument/2006/relationships/customXml" Target="../ink/ink955.xml"/><Relationship Id="rId17" Type="http://schemas.openxmlformats.org/officeDocument/2006/relationships/customXml" Target="../ink/ink820.xml"/><Relationship Id="rId38" Type="http://schemas.openxmlformats.org/officeDocument/2006/relationships/image" Target="../media/image1226.png"/><Relationship Id="rId59" Type="http://schemas.openxmlformats.org/officeDocument/2006/relationships/customXml" Target="../ink/ink841.xml"/><Relationship Id="rId103" Type="http://schemas.openxmlformats.org/officeDocument/2006/relationships/customXml" Target="../ink/ink863.xml"/><Relationship Id="rId124" Type="http://schemas.openxmlformats.org/officeDocument/2006/relationships/image" Target="../media/image1267.png"/><Relationship Id="rId70" Type="http://schemas.openxmlformats.org/officeDocument/2006/relationships/image" Target="../media/image1241.png"/><Relationship Id="rId91" Type="http://schemas.openxmlformats.org/officeDocument/2006/relationships/customXml" Target="../ink/ink857.xml"/><Relationship Id="rId145" Type="http://schemas.openxmlformats.org/officeDocument/2006/relationships/customXml" Target="../ink/ink884.xml"/><Relationship Id="rId166" Type="http://schemas.openxmlformats.org/officeDocument/2006/relationships/customXml" Target="../ink/ink895.xml"/><Relationship Id="rId187" Type="http://schemas.openxmlformats.org/officeDocument/2006/relationships/image" Target="../media/image1298.png"/><Relationship Id="rId1" Type="http://schemas.openxmlformats.org/officeDocument/2006/relationships/slideLayout" Target="../slideLayouts/slideLayout7.xml"/><Relationship Id="rId212" Type="http://schemas.openxmlformats.org/officeDocument/2006/relationships/customXml" Target="../ink/ink918.xml"/><Relationship Id="rId233" Type="http://schemas.openxmlformats.org/officeDocument/2006/relationships/image" Target="../media/image1321.png"/><Relationship Id="rId254" Type="http://schemas.openxmlformats.org/officeDocument/2006/relationships/customXml" Target="../ink/ink939.xml"/><Relationship Id="rId28" Type="http://schemas.openxmlformats.org/officeDocument/2006/relationships/image" Target="../media/image1221.png"/><Relationship Id="rId49" Type="http://schemas.openxmlformats.org/officeDocument/2006/relationships/customXml" Target="../ink/ink836.xml"/><Relationship Id="rId114" Type="http://schemas.openxmlformats.org/officeDocument/2006/relationships/image" Target="../media/image1262.png"/><Relationship Id="rId275" Type="http://schemas.openxmlformats.org/officeDocument/2006/relationships/image" Target="../media/image1341.png"/><Relationship Id="rId296" Type="http://schemas.openxmlformats.org/officeDocument/2006/relationships/image" Target="../media/image1351.png"/><Relationship Id="rId300" Type="http://schemas.openxmlformats.org/officeDocument/2006/relationships/image" Target="../media/image1353.png"/><Relationship Id="rId60" Type="http://schemas.openxmlformats.org/officeDocument/2006/relationships/image" Target="../media/image1237.png"/><Relationship Id="rId81" Type="http://schemas.openxmlformats.org/officeDocument/2006/relationships/customXml" Target="../ink/ink852.xml"/><Relationship Id="rId135" Type="http://schemas.openxmlformats.org/officeDocument/2006/relationships/customXml" Target="../ink/ink879.xml"/><Relationship Id="rId156" Type="http://schemas.openxmlformats.org/officeDocument/2006/relationships/image" Target="../media/image1283.png"/><Relationship Id="rId177" Type="http://schemas.openxmlformats.org/officeDocument/2006/relationships/image" Target="../media/image1293.png"/><Relationship Id="rId198" Type="http://schemas.openxmlformats.org/officeDocument/2006/relationships/customXml" Target="../ink/ink911.xml"/><Relationship Id="rId202" Type="http://schemas.openxmlformats.org/officeDocument/2006/relationships/customXml" Target="../ink/ink913.xml"/><Relationship Id="rId223" Type="http://schemas.openxmlformats.org/officeDocument/2006/relationships/image" Target="../media/image1316.png"/><Relationship Id="rId244" Type="http://schemas.openxmlformats.org/officeDocument/2006/relationships/customXml" Target="../ink/ink934.xml"/><Relationship Id="rId18" Type="http://schemas.openxmlformats.org/officeDocument/2006/relationships/image" Target="../media/image1216.png"/><Relationship Id="rId39" Type="http://schemas.openxmlformats.org/officeDocument/2006/relationships/customXml" Target="../ink/ink831.xml"/><Relationship Id="rId265" Type="http://schemas.openxmlformats.org/officeDocument/2006/relationships/image" Target="../media/image1337.png"/><Relationship Id="rId286" Type="http://schemas.openxmlformats.org/officeDocument/2006/relationships/image" Target="../media/image1346.png"/><Relationship Id="rId50" Type="http://schemas.openxmlformats.org/officeDocument/2006/relationships/image" Target="../media/image1232.png"/><Relationship Id="rId104" Type="http://schemas.openxmlformats.org/officeDocument/2006/relationships/image" Target="../media/image1257.png"/><Relationship Id="rId125" Type="http://schemas.openxmlformats.org/officeDocument/2006/relationships/customXml" Target="../ink/ink874.xml"/><Relationship Id="rId146" Type="http://schemas.openxmlformats.org/officeDocument/2006/relationships/image" Target="../media/image1278.png"/><Relationship Id="rId167" Type="http://schemas.openxmlformats.org/officeDocument/2006/relationships/image" Target="../media/image1288.png"/><Relationship Id="rId188" Type="http://schemas.openxmlformats.org/officeDocument/2006/relationships/customXml" Target="../ink/ink906.xml"/><Relationship Id="rId71" Type="http://schemas.openxmlformats.org/officeDocument/2006/relationships/customXml" Target="../ink/ink847.xml"/><Relationship Id="rId92" Type="http://schemas.openxmlformats.org/officeDocument/2006/relationships/image" Target="../media/image1252.png"/><Relationship Id="rId213" Type="http://schemas.openxmlformats.org/officeDocument/2006/relationships/image" Target="../media/image1311.png"/><Relationship Id="rId234" Type="http://schemas.openxmlformats.org/officeDocument/2006/relationships/customXml" Target="../ink/ink929.xml"/><Relationship Id="rId2" Type="http://schemas.openxmlformats.org/officeDocument/2006/relationships/notesSlide" Target="../notesSlides/notesSlide4.xml"/><Relationship Id="rId29" Type="http://schemas.openxmlformats.org/officeDocument/2006/relationships/customXml" Target="../ink/ink826.xml"/><Relationship Id="rId255" Type="http://schemas.openxmlformats.org/officeDocument/2006/relationships/image" Target="../media/image1332.png"/><Relationship Id="rId276" Type="http://schemas.openxmlformats.org/officeDocument/2006/relationships/customXml" Target="../ink/ink950.xml"/><Relationship Id="rId297" Type="http://schemas.openxmlformats.org/officeDocument/2006/relationships/customXml" Target="../ink/ink961.xml"/><Relationship Id="rId40" Type="http://schemas.openxmlformats.org/officeDocument/2006/relationships/image" Target="../media/image1227.png"/><Relationship Id="rId115" Type="http://schemas.openxmlformats.org/officeDocument/2006/relationships/customXml" Target="../ink/ink869.xml"/><Relationship Id="rId136" Type="http://schemas.openxmlformats.org/officeDocument/2006/relationships/image" Target="../media/image1273.png"/><Relationship Id="rId157" Type="http://schemas.openxmlformats.org/officeDocument/2006/relationships/customXml" Target="../ink/ink890.xml"/><Relationship Id="rId178" Type="http://schemas.openxmlformats.org/officeDocument/2006/relationships/customXml" Target="../ink/ink901.xml"/><Relationship Id="rId301" Type="http://schemas.openxmlformats.org/officeDocument/2006/relationships/customXml" Target="../ink/ink963.xml"/><Relationship Id="rId61" Type="http://schemas.openxmlformats.org/officeDocument/2006/relationships/customXml" Target="../ink/ink842.xml"/><Relationship Id="rId82" Type="http://schemas.openxmlformats.org/officeDocument/2006/relationships/image" Target="../media/image1247.png"/><Relationship Id="rId199" Type="http://schemas.openxmlformats.org/officeDocument/2006/relationships/image" Target="../media/image1304.png"/><Relationship Id="rId203" Type="http://schemas.openxmlformats.org/officeDocument/2006/relationships/image" Target="../media/image1306.png"/><Relationship Id="rId19" Type="http://schemas.openxmlformats.org/officeDocument/2006/relationships/customXml" Target="../ink/ink821.xml"/><Relationship Id="rId224" Type="http://schemas.openxmlformats.org/officeDocument/2006/relationships/customXml" Target="../ink/ink924.xml"/><Relationship Id="rId245" Type="http://schemas.openxmlformats.org/officeDocument/2006/relationships/image" Target="../media/image1327.png"/><Relationship Id="rId266" Type="http://schemas.openxmlformats.org/officeDocument/2006/relationships/customXml" Target="../ink/ink945.xml"/><Relationship Id="rId287" Type="http://schemas.openxmlformats.org/officeDocument/2006/relationships/customXml" Target="../ink/ink956.xml"/><Relationship Id="rId30" Type="http://schemas.openxmlformats.org/officeDocument/2006/relationships/image" Target="../media/image1222.png"/><Relationship Id="rId105" Type="http://schemas.openxmlformats.org/officeDocument/2006/relationships/customXml" Target="../ink/ink864.xml"/><Relationship Id="rId126" Type="http://schemas.openxmlformats.org/officeDocument/2006/relationships/image" Target="../media/image1268.png"/><Relationship Id="rId147" Type="http://schemas.openxmlformats.org/officeDocument/2006/relationships/customXml" Target="../ink/ink885.xml"/><Relationship Id="rId168" Type="http://schemas.openxmlformats.org/officeDocument/2006/relationships/customXml" Target="../ink/ink896.xml"/><Relationship Id="rId51" Type="http://schemas.openxmlformats.org/officeDocument/2006/relationships/customXml" Target="../ink/ink837.xml"/><Relationship Id="rId72" Type="http://schemas.openxmlformats.org/officeDocument/2006/relationships/image" Target="../media/image1242.png"/><Relationship Id="rId93" Type="http://schemas.openxmlformats.org/officeDocument/2006/relationships/customXml" Target="../ink/ink858.xml"/><Relationship Id="rId189" Type="http://schemas.openxmlformats.org/officeDocument/2006/relationships/image" Target="../media/image1299.png"/><Relationship Id="rId3" Type="http://schemas.openxmlformats.org/officeDocument/2006/relationships/image" Target="NULL"/><Relationship Id="rId214" Type="http://schemas.openxmlformats.org/officeDocument/2006/relationships/customXml" Target="../ink/ink919.xml"/><Relationship Id="rId235" Type="http://schemas.openxmlformats.org/officeDocument/2006/relationships/image" Target="../media/image1322.png"/><Relationship Id="rId256" Type="http://schemas.openxmlformats.org/officeDocument/2006/relationships/customXml" Target="../ink/ink940.xml"/><Relationship Id="rId277" Type="http://schemas.openxmlformats.org/officeDocument/2006/relationships/image" Target="../media/image1342.png"/><Relationship Id="rId298" Type="http://schemas.openxmlformats.org/officeDocument/2006/relationships/image" Target="../media/image1352.png"/><Relationship Id="rId116" Type="http://schemas.openxmlformats.org/officeDocument/2006/relationships/image" Target="../media/image1263.png"/><Relationship Id="rId137" Type="http://schemas.openxmlformats.org/officeDocument/2006/relationships/customXml" Target="../ink/ink880.xml"/><Relationship Id="rId158" Type="http://schemas.openxmlformats.org/officeDocument/2006/relationships/image" Target="../media/image1284.png"/><Relationship Id="rId302" Type="http://schemas.openxmlformats.org/officeDocument/2006/relationships/image" Target="../media/image1354.png"/><Relationship Id="rId20" Type="http://schemas.openxmlformats.org/officeDocument/2006/relationships/image" Target="../media/image1217.png"/><Relationship Id="rId41" Type="http://schemas.openxmlformats.org/officeDocument/2006/relationships/customXml" Target="../ink/ink832.xml"/><Relationship Id="rId62" Type="http://schemas.openxmlformats.org/officeDocument/2006/relationships/image" Target="../media/image1238.png"/><Relationship Id="rId83" Type="http://schemas.openxmlformats.org/officeDocument/2006/relationships/customXml" Target="../ink/ink853.xml"/><Relationship Id="rId179" Type="http://schemas.openxmlformats.org/officeDocument/2006/relationships/image" Target="../media/image1294.png"/><Relationship Id="rId190" Type="http://schemas.openxmlformats.org/officeDocument/2006/relationships/customXml" Target="../ink/ink907.xml"/><Relationship Id="rId204" Type="http://schemas.openxmlformats.org/officeDocument/2006/relationships/customXml" Target="../ink/ink914.xml"/><Relationship Id="rId225" Type="http://schemas.openxmlformats.org/officeDocument/2006/relationships/image" Target="../media/image1317.png"/><Relationship Id="rId246" Type="http://schemas.openxmlformats.org/officeDocument/2006/relationships/customXml" Target="../ink/ink935.xml"/><Relationship Id="rId267" Type="http://schemas.openxmlformats.org/officeDocument/2006/relationships/image" Target="../media/image1338.png"/><Relationship Id="rId288" Type="http://schemas.openxmlformats.org/officeDocument/2006/relationships/image" Target="../media/image1347.png"/><Relationship Id="rId106" Type="http://schemas.openxmlformats.org/officeDocument/2006/relationships/image" Target="../media/image1258.png"/><Relationship Id="rId127" Type="http://schemas.openxmlformats.org/officeDocument/2006/relationships/customXml" Target="../ink/ink875.xml"/><Relationship Id="rId10" Type="http://schemas.openxmlformats.org/officeDocument/2006/relationships/image" Target="../media/image1212.png"/><Relationship Id="rId31" Type="http://schemas.openxmlformats.org/officeDocument/2006/relationships/customXml" Target="../ink/ink827.xml"/><Relationship Id="rId52" Type="http://schemas.openxmlformats.org/officeDocument/2006/relationships/image" Target="../media/image1233.png"/><Relationship Id="rId73" Type="http://schemas.openxmlformats.org/officeDocument/2006/relationships/customXml" Target="../ink/ink848.xml"/><Relationship Id="rId94" Type="http://schemas.openxmlformats.org/officeDocument/2006/relationships/image" Target="../media/image1253.png"/><Relationship Id="rId148" Type="http://schemas.openxmlformats.org/officeDocument/2006/relationships/image" Target="../media/image1279.png"/><Relationship Id="rId169" Type="http://schemas.openxmlformats.org/officeDocument/2006/relationships/image" Target="../media/image1289.png"/><Relationship Id="rId4" Type="http://schemas.openxmlformats.org/officeDocument/2006/relationships/image" Target="NULL"/><Relationship Id="rId180" Type="http://schemas.openxmlformats.org/officeDocument/2006/relationships/customXml" Target="../ink/ink902.xml"/><Relationship Id="rId215" Type="http://schemas.openxmlformats.org/officeDocument/2006/relationships/image" Target="../media/image1312.png"/><Relationship Id="rId236" Type="http://schemas.openxmlformats.org/officeDocument/2006/relationships/customXml" Target="../ink/ink930.xml"/><Relationship Id="rId257" Type="http://schemas.openxmlformats.org/officeDocument/2006/relationships/image" Target="../media/image1333.png"/><Relationship Id="rId278" Type="http://schemas.openxmlformats.org/officeDocument/2006/relationships/customXml" Target="../ink/ink951.xml"/><Relationship Id="rId303" Type="http://schemas.openxmlformats.org/officeDocument/2006/relationships/customXml" Target="../ink/ink964.xml"/><Relationship Id="rId42" Type="http://schemas.openxmlformats.org/officeDocument/2006/relationships/image" Target="../media/image1228.png"/><Relationship Id="rId84" Type="http://schemas.openxmlformats.org/officeDocument/2006/relationships/image" Target="../media/image1248.png"/><Relationship Id="rId138" Type="http://schemas.openxmlformats.org/officeDocument/2006/relationships/image" Target="../media/image1274.png"/><Relationship Id="rId191" Type="http://schemas.openxmlformats.org/officeDocument/2006/relationships/image" Target="../media/image1300.png"/><Relationship Id="rId205" Type="http://schemas.openxmlformats.org/officeDocument/2006/relationships/image" Target="../media/image1307.png"/><Relationship Id="rId247" Type="http://schemas.openxmlformats.org/officeDocument/2006/relationships/image" Target="../media/image1328.png"/><Relationship Id="rId107" Type="http://schemas.openxmlformats.org/officeDocument/2006/relationships/customXml" Target="../ink/ink865.xml"/><Relationship Id="rId289" Type="http://schemas.openxmlformats.org/officeDocument/2006/relationships/customXml" Target="../ink/ink957.xml"/><Relationship Id="rId11" Type="http://schemas.openxmlformats.org/officeDocument/2006/relationships/customXml" Target="../ink/ink817.xml"/><Relationship Id="rId53" Type="http://schemas.openxmlformats.org/officeDocument/2006/relationships/customXml" Target="../ink/ink838.xml"/><Relationship Id="rId149" Type="http://schemas.openxmlformats.org/officeDocument/2006/relationships/customXml" Target="../ink/ink886.xml"/><Relationship Id="rId95" Type="http://schemas.openxmlformats.org/officeDocument/2006/relationships/customXml" Target="../ink/ink859.xml"/><Relationship Id="rId160" Type="http://schemas.openxmlformats.org/officeDocument/2006/relationships/image" Target="../media/image1285.png"/><Relationship Id="rId216" Type="http://schemas.openxmlformats.org/officeDocument/2006/relationships/customXml" Target="../ink/ink920.xml"/><Relationship Id="rId258" Type="http://schemas.openxmlformats.org/officeDocument/2006/relationships/customXml" Target="../ink/ink941.xml"/><Relationship Id="rId22" Type="http://schemas.openxmlformats.org/officeDocument/2006/relationships/image" Target="../media/image1218.png"/><Relationship Id="rId64" Type="http://schemas.openxmlformats.org/officeDocument/2006/relationships/image" Target="../media/image1239.png"/><Relationship Id="rId118" Type="http://schemas.openxmlformats.org/officeDocument/2006/relationships/image" Target="../media/image1264.png"/><Relationship Id="rId171" Type="http://schemas.openxmlformats.org/officeDocument/2006/relationships/image" Target="../media/image1290.png"/><Relationship Id="rId227" Type="http://schemas.openxmlformats.org/officeDocument/2006/relationships/image" Target="../media/image1318.png"/><Relationship Id="rId269" Type="http://schemas.openxmlformats.org/officeDocument/2006/relationships/image" Target="../media/image1339.png"/><Relationship Id="rId33" Type="http://schemas.openxmlformats.org/officeDocument/2006/relationships/customXml" Target="../ink/ink828.xml"/><Relationship Id="rId129" Type="http://schemas.openxmlformats.org/officeDocument/2006/relationships/customXml" Target="../ink/ink876.xml"/><Relationship Id="rId280" Type="http://schemas.openxmlformats.org/officeDocument/2006/relationships/image" Target="../media/image1343.png"/><Relationship Id="rId75" Type="http://schemas.openxmlformats.org/officeDocument/2006/relationships/customXml" Target="../ink/ink849.xml"/><Relationship Id="rId140" Type="http://schemas.openxmlformats.org/officeDocument/2006/relationships/image" Target="../media/image1275.png"/><Relationship Id="rId182" Type="http://schemas.openxmlformats.org/officeDocument/2006/relationships/customXml" Target="../ink/ink903.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56.png"/><Relationship Id="rId5" Type="http://schemas.openxmlformats.org/officeDocument/2006/relationships/customXml" Target="../ink/ink965.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Kostenvorteile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6123242-6DC6-4ADE-8E84-9EB1F3B8537D}"/>
                  </a:ext>
                </a:extLst>
              </p14:cNvPr>
              <p14:cNvContentPartPr/>
              <p14:nvPr/>
            </p14:nvContentPartPr>
            <p14:xfrm>
              <a:off x="2514320" y="641587"/>
              <a:ext cx="4806360" cy="69840"/>
            </p14:xfrm>
          </p:contentPart>
        </mc:Choice>
        <mc:Fallback xmlns="">
          <p:pic>
            <p:nvPicPr>
              <p:cNvPr id="2" name="Freihand 1">
                <a:extLst>
                  <a:ext uri="{FF2B5EF4-FFF2-40B4-BE49-F238E27FC236}">
                    <a16:creationId xmlns:a16="http://schemas.microsoft.com/office/drawing/2014/main" id="{56123242-6DC6-4ADE-8E84-9EB1F3B8537D}"/>
                  </a:ext>
                </a:extLst>
              </p:cNvPr>
              <p:cNvPicPr/>
              <p:nvPr/>
            </p:nvPicPr>
            <p:blipFill>
              <a:blip r:embed="rId3"/>
              <a:stretch>
                <a:fillRect/>
              </a:stretch>
            </p:blipFill>
            <p:spPr>
              <a:xfrm>
                <a:off x="2510000" y="637267"/>
                <a:ext cx="4815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8BC7AE1-55B2-4634-AE52-A499E038F126}"/>
                  </a:ext>
                </a:extLst>
              </p14:cNvPr>
              <p14:cNvContentPartPr/>
              <p14:nvPr/>
            </p14:nvContentPartPr>
            <p14:xfrm>
              <a:off x="3926960" y="2412067"/>
              <a:ext cx="3971160" cy="92880"/>
            </p14:xfrm>
          </p:contentPart>
        </mc:Choice>
        <mc:Fallback xmlns="">
          <p:pic>
            <p:nvPicPr>
              <p:cNvPr id="3" name="Freihand 2">
                <a:extLst>
                  <a:ext uri="{FF2B5EF4-FFF2-40B4-BE49-F238E27FC236}">
                    <a16:creationId xmlns:a16="http://schemas.microsoft.com/office/drawing/2014/main" id="{C8BC7AE1-55B2-4634-AE52-A499E038F126}"/>
                  </a:ext>
                </a:extLst>
              </p:cNvPr>
              <p:cNvPicPr/>
              <p:nvPr/>
            </p:nvPicPr>
            <p:blipFill>
              <a:blip r:embed="rId5"/>
              <a:stretch>
                <a:fillRect/>
              </a:stretch>
            </p:blipFill>
            <p:spPr>
              <a:xfrm>
                <a:off x="3922640" y="2407747"/>
                <a:ext cx="397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94DE4FF4-22CD-465B-AA50-5BDBBD9B6B64}"/>
                  </a:ext>
                </a:extLst>
              </p14:cNvPr>
              <p14:cNvContentPartPr/>
              <p14:nvPr/>
            </p14:nvContentPartPr>
            <p14:xfrm>
              <a:off x="3838760" y="1991587"/>
              <a:ext cx="3953520" cy="648000"/>
            </p14:xfrm>
          </p:contentPart>
        </mc:Choice>
        <mc:Fallback xmlns="">
          <p:pic>
            <p:nvPicPr>
              <p:cNvPr id="5" name="Freihand 4">
                <a:extLst>
                  <a:ext uri="{FF2B5EF4-FFF2-40B4-BE49-F238E27FC236}">
                    <a16:creationId xmlns:a16="http://schemas.microsoft.com/office/drawing/2014/main" id="{94DE4FF4-22CD-465B-AA50-5BDBBD9B6B64}"/>
                  </a:ext>
                </a:extLst>
              </p:cNvPr>
              <p:cNvPicPr/>
              <p:nvPr/>
            </p:nvPicPr>
            <p:blipFill>
              <a:blip r:embed="rId7"/>
              <a:stretch>
                <a:fillRect/>
              </a:stretch>
            </p:blipFill>
            <p:spPr>
              <a:xfrm>
                <a:off x="3834440" y="1987267"/>
                <a:ext cx="396216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0898F3B-F10C-484B-B7AA-111F73C4F14C}"/>
                  </a:ext>
                </a:extLst>
              </p14:cNvPr>
              <p14:cNvContentPartPr/>
              <p14:nvPr/>
            </p14:nvContentPartPr>
            <p14:xfrm>
              <a:off x="1231280" y="3141787"/>
              <a:ext cx="3416400" cy="34920"/>
            </p14:xfrm>
          </p:contentPart>
        </mc:Choice>
        <mc:Fallback xmlns="">
          <p:pic>
            <p:nvPicPr>
              <p:cNvPr id="6" name="Freihand 5">
                <a:extLst>
                  <a:ext uri="{FF2B5EF4-FFF2-40B4-BE49-F238E27FC236}">
                    <a16:creationId xmlns:a16="http://schemas.microsoft.com/office/drawing/2014/main" id="{40898F3B-F10C-484B-B7AA-111F73C4F14C}"/>
                  </a:ext>
                </a:extLst>
              </p:cNvPr>
              <p:cNvPicPr/>
              <p:nvPr/>
            </p:nvPicPr>
            <p:blipFill>
              <a:blip r:embed="rId9"/>
              <a:stretch>
                <a:fillRect/>
              </a:stretch>
            </p:blipFill>
            <p:spPr>
              <a:xfrm>
                <a:off x="1226960" y="3137467"/>
                <a:ext cx="3425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72EA1221-578C-4041-956E-7736EF53837C}"/>
                  </a:ext>
                </a:extLst>
              </p14:cNvPr>
              <p14:cNvContentPartPr/>
              <p14:nvPr/>
            </p14:nvContentPartPr>
            <p14:xfrm>
              <a:off x="1431800" y="3108307"/>
              <a:ext cx="3126960" cy="259560"/>
            </p14:xfrm>
          </p:contentPart>
        </mc:Choice>
        <mc:Fallback xmlns="">
          <p:pic>
            <p:nvPicPr>
              <p:cNvPr id="7" name="Freihand 6">
                <a:extLst>
                  <a:ext uri="{FF2B5EF4-FFF2-40B4-BE49-F238E27FC236}">
                    <a16:creationId xmlns:a16="http://schemas.microsoft.com/office/drawing/2014/main" id="{72EA1221-578C-4041-956E-7736EF53837C}"/>
                  </a:ext>
                </a:extLst>
              </p:cNvPr>
              <p:cNvPicPr/>
              <p:nvPr/>
            </p:nvPicPr>
            <p:blipFill>
              <a:blip r:embed="rId11"/>
              <a:stretch>
                <a:fillRect/>
              </a:stretch>
            </p:blipFill>
            <p:spPr>
              <a:xfrm>
                <a:off x="1427480" y="3103987"/>
                <a:ext cx="3135600" cy="268200"/>
              </a:xfrm>
              <a:prstGeom prst="rect">
                <a:avLst/>
              </a:prstGeom>
            </p:spPr>
          </p:pic>
        </mc:Fallback>
      </mc:AlternateContent>
    </p:spTree>
    <p:extLst>
      <p:ext uri="{BB962C8B-B14F-4D97-AF65-F5344CB8AC3E}">
        <p14:creationId xmlns:p14="http://schemas.microsoft.com/office/powerpoint/2010/main" val="8246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E72437D2-BDD1-446D-8731-24157150F9D0}"/>
                  </a:ext>
                </a:extLst>
              </p14:cNvPr>
              <p14:cNvContentPartPr/>
              <p14:nvPr/>
            </p14:nvContentPartPr>
            <p14:xfrm>
              <a:off x="6558947" y="2004907"/>
              <a:ext cx="26280" cy="155880"/>
            </p14:xfrm>
          </p:contentPart>
        </mc:Choice>
        <mc:Fallback xmlns="">
          <p:pic>
            <p:nvPicPr>
              <p:cNvPr id="32" name="Freihand 31">
                <a:extLst>
                  <a:ext uri="{FF2B5EF4-FFF2-40B4-BE49-F238E27FC236}">
                    <a16:creationId xmlns:a16="http://schemas.microsoft.com/office/drawing/2014/main" id="{E72437D2-BDD1-446D-8731-24157150F9D0}"/>
                  </a:ext>
                </a:extLst>
              </p:cNvPr>
              <p:cNvPicPr/>
              <p:nvPr/>
            </p:nvPicPr>
            <p:blipFill>
              <a:blip r:embed="rId10"/>
              <a:stretch>
                <a:fillRect/>
              </a:stretch>
            </p:blipFill>
            <p:spPr>
              <a:xfrm>
                <a:off x="6554627" y="2000587"/>
                <a:ext cx="34920" cy="164520"/>
              </a:xfrm>
              <a:prstGeom prst="rect">
                <a:avLst/>
              </a:prstGeom>
            </p:spPr>
          </p:pic>
        </mc:Fallback>
      </mc:AlternateContent>
      <p:grpSp>
        <p:nvGrpSpPr>
          <p:cNvPr id="35" name="Gruppieren 34">
            <a:extLst>
              <a:ext uri="{FF2B5EF4-FFF2-40B4-BE49-F238E27FC236}">
                <a16:creationId xmlns:a16="http://schemas.microsoft.com/office/drawing/2014/main" id="{7D3B5394-F010-4EA5-9EAB-A8B44625A562}"/>
              </a:ext>
            </a:extLst>
          </p:cNvPr>
          <p:cNvGrpSpPr/>
          <p:nvPr/>
        </p:nvGrpSpPr>
        <p:grpSpPr>
          <a:xfrm>
            <a:off x="5005907" y="1348267"/>
            <a:ext cx="1857600" cy="799560"/>
            <a:chOff x="5005907" y="1348267"/>
            <a:chExt cx="1857600" cy="79956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933A1131-FD40-4BAB-9005-8737C8AAC8CE}"/>
                    </a:ext>
                  </a:extLst>
                </p14:cNvPr>
                <p14:cNvContentPartPr/>
                <p14:nvPr/>
              </p14:nvContentPartPr>
              <p14:xfrm>
                <a:off x="5090507" y="1419907"/>
                <a:ext cx="289440" cy="464040"/>
              </p14:xfrm>
            </p:contentPart>
          </mc:Choice>
          <mc:Fallback xmlns="">
            <p:pic>
              <p:nvPicPr>
                <p:cNvPr id="5" name="Freihand 4">
                  <a:extLst>
                    <a:ext uri="{FF2B5EF4-FFF2-40B4-BE49-F238E27FC236}">
                      <a16:creationId xmlns:a16="http://schemas.microsoft.com/office/drawing/2014/main" id="{933A1131-FD40-4BAB-9005-8737C8AAC8CE}"/>
                    </a:ext>
                  </a:extLst>
                </p:cNvPr>
                <p:cNvPicPr/>
                <p:nvPr/>
              </p:nvPicPr>
              <p:blipFill>
                <a:blip r:embed="rId12"/>
                <a:stretch>
                  <a:fillRect/>
                </a:stretch>
              </p:blipFill>
              <p:spPr>
                <a:xfrm>
                  <a:off x="5086187" y="1415587"/>
                  <a:ext cx="29808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BC616C1-8DA8-4BE1-BFFE-9B62A90FFC4C}"/>
                    </a:ext>
                  </a:extLst>
                </p14:cNvPr>
                <p14:cNvContentPartPr/>
                <p14:nvPr/>
              </p14:nvContentPartPr>
              <p14:xfrm>
                <a:off x="5072867" y="1974307"/>
                <a:ext cx="20880" cy="173520"/>
              </p14:xfrm>
            </p:contentPart>
          </mc:Choice>
          <mc:Fallback xmlns="">
            <p:pic>
              <p:nvPicPr>
                <p:cNvPr id="7" name="Freihand 6">
                  <a:extLst>
                    <a:ext uri="{FF2B5EF4-FFF2-40B4-BE49-F238E27FC236}">
                      <a16:creationId xmlns:a16="http://schemas.microsoft.com/office/drawing/2014/main" id="{2BC616C1-8DA8-4BE1-BFFE-9B62A90FFC4C}"/>
                    </a:ext>
                  </a:extLst>
                </p:cNvPr>
                <p:cNvPicPr/>
                <p:nvPr/>
              </p:nvPicPr>
              <p:blipFill>
                <a:blip r:embed="rId14"/>
                <a:stretch>
                  <a:fillRect/>
                </a:stretch>
              </p:blipFill>
              <p:spPr>
                <a:xfrm>
                  <a:off x="5068547" y="1969987"/>
                  <a:ext cx="29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5078E8A1-602E-435E-82EF-14658ABE96EE}"/>
                    </a:ext>
                  </a:extLst>
                </p14:cNvPr>
                <p14:cNvContentPartPr/>
                <p14:nvPr/>
              </p14:nvContentPartPr>
              <p14:xfrm>
                <a:off x="5005907" y="1948027"/>
                <a:ext cx="120960" cy="127800"/>
              </p14:xfrm>
            </p:contentPart>
          </mc:Choice>
          <mc:Fallback xmlns="">
            <p:pic>
              <p:nvPicPr>
                <p:cNvPr id="22" name="Freihand 21">
                  <a:extLst>
                    <a:ext uri="{FF2B5EF4-FFF2-40B4-BE49-F238E27FC236}">
                      <a16:creationId xmlns:a16="http://schemas.microsoft.com/office/drawing/2014/main" id="{5078E8A1-602E-435E-82EF-14658ABE96EE}"/>
                    </a:ext>
                  </a:extLst>
                </p:cNvPr>
                <p:cNvPicPr/>
                <p:nvPr/>
              </p:nvPicPr>
              <p:blipFill>
                <a:blip r:embed="rId16"/>
                <a:stretch>
                  <a:fillRect/>
                </a:stretch>
              </p:blipFill>
              <p:spPr>
                <a:xfrm>
                  <a:off x="5001587" y="1943707"/>
                  <a:ext cx="129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2A4E0BCB-FE46-45EC-8C91-13C2306D3B33}"/>
                    </a:ext>
                  </a:extLst>
                </p14:cNvPr>
                <p14:cNvContentPartPr/>
                <p14:nvPr/>
              </p14:nvContentPartPr>
              <p14:xfrm>
                <a:off x="5210387" y="1961347"/>
                <a:ext cx="23400" cy="158040"/>
              </p14:xfrm>
            </p:contentPart>
          </mc:Choice>
          <mc:Fallback xmlns="">
            <p:pic>
              <p:nvPicPr>
                <p:cNvPr id="24" name="Freihand 23">
                  <a:extLst>
                    <a:ext uri="{FF2B5EF4-FFF2-40B4-BE49-F238E27FC236}">
                      <a16:creationId xmlns:a16="http://schemas.microsoft.com/office/drawing/2014/main" id="{2A4E0BCB-FE46-45EC-8C91-13C2306D3B33}"/>
                    </a:ext>
                  </a:extLst>
                </p:cNvPr>
                <p:cNvPicPr/>
                <p:nvPr/>
              </p:nvPicPr>
              <p:blipFill>
                <a:blip r:embed="rId18"/>
                <a:stretch>
                  <a:fillRect/>
                </a:stretch>
              </p:blipFill>
              <p:spPr>
                <a:xfrm>
                  <a:off x="5206067" y="1957027"/>
                  <a:ext cx="32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5465EB5F-3924-476A-8369-3075468DB063}"/>
                    </a:ext>
                  </a:extLst>
                </p14:cNvPr>
                <p14:cNvContentPartPr/>
                <p14:nvPr/>
              </p14:nvContentPartPr>
              <p14:xfrm>
                <a:off x="5156027" y="1915627"/>
                <a:ext cx="148320" cy="51120"/>
              </p14:xfrm>
            </p:contentPart>
          </mc:Choice>
          <mc:Fallback xmlns="">
            <p:pic>
              <p:nvPicPr>
                <p:cNvPr id="25" name="Freihand 24">
                  <a:extLst>
                    <a:ext uri="{FF2B5EF4-FFF2-40B4-BE49-F238E27FC236}">
                      <a16:creationId xmlns:a16="http://schemas.microsoft.com/office/drawing/2014/main" id="{5465EB5F-3924-476A-8369-3075468DB063}"/>
                    </a:ext>
                  </a:extLst>
                </p:cNvPr>
                <p:cNvPicPr/>
                <p:nvPr/>
              </p:nvPicPr>
              <p:blipFill>
                <a:blip r:embed="rId20"/>
                <a:stretch>
                  <a:fillRect/>
                </a:stretch>
              </p:blipFill>
              <p:spPr>
                <a:xfrm>
                  <a:off x="5151707" y="1911307"/>
                  <a:ext cx="156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8589230C-63AC-4418-AB06-342E89200150}"/>
                    </a:ext>
                  </a:extLst>
                </p14:cNvPr>
                <p14:cNvContentPartPr/>
                <p14:nvPr/>
              </p14:nvContentPartPr>
              <p14:xfrm>
                <a:off x="6508187" y="1351507"/>
                <a:ext cx="355320" cy="570960"/>
              </p14:xfrm>
            </p:contentPart>
          </mc:Choice>
          <mc:Fallback xmlns="">
            <p:pic>
              <p:nvPicPr>
                <p:cNvPr id="27" name="Freihand 26">
                  <a:extLst>
                    <a:ext uri="{FF2B5EF4-FFF2-40B4-BE49-F238E27FC236}">
                      <a16:creationId xmlns:a16="http://schemas.microsoft.com/office/drawing/2014/main" id="{8589230C-63AC-4418-AB06-342E89200150}"/>
                    </a:ext>
                  </a:extLst>
                </p:cNvPr>
                <p:cNvPicPr/>
                <p:nvPr/>
              </p:nvPicPr>
              <p:blipFill>
                <a:blip r:embed="rId22"/>
                <a:stretch>
                  <a:fillRect/>
                </a:stretch>
              </p:blipFill>
              <p:spPr>
                <a:xfrm>
                  <a:off x="6503867" y="1347187"/>
                  <a:ext cx="36396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AB79C0D8-5416-42F7-BEA7-00416D0EE628}"/>
                    </a:ext>
                  </a:extLst>
                </p14:cNvPr>
                <p14:cNvContentPartPr/>
                <p14:nvPr/>
              </p14:nvContentPartPr>
              <p14:xfrm>
                <a:off x="6516827" y="1971787"/>
                <a:ext cx="84600" cy="173520"/>
              </p14:xfrm>
            </p:contentPart>
          </mc:Choice>
          <mc:Fallback xmlns="">
            <p:pic>
              <p:nvPicPr>
                <p:cNvPr id="28" name="Freihand 27">
                  <a:extLst>
                    <a:ext uri="{FF2B5EF4-FFF2-40B4-BE49-F238E27FC236}">
                      <a16:creationId xmlns:a16="http://schemas.microsoft.com/office/drawing/2014/main" id="{AB79C0D8-5416-42F7-BEA7-00416D0EE628}"/>
                    </a:ext>
                  </a:extLst>
                </p:cNvPr>
                <p:cNvPicPr/>
                <p:nvPr/>
              </p:nvPicPr>
              <p:blipFill>
                <a:blip r:embed="rId24"/>
                <a:stretch>
                  <a:fillRect/>
                </a:stretch>
              </p:blipFill>
              <p:spPr>
                <a:xfrm>
                  <a:off x="6512507" y="1967467"/>
                  <a:ext cx="93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79B37067-A825-473B-A8BE-C4A774B3D200}"/>
                    </a:ext>
                  </a:extLst>
                </p14:cNvPr>
                <p14:cNvContentPartPr/>
                <p14:nvPr/>
              </p14:nvContentPartPr>
              <p14:xfrm>
                <a:off x="6668387" y="1963507"/>
                <a:ext cx="115920" cy="153720"/>
              </p14:xfrm>
            </p:contentPart>
          </mc:Choice>
          <mc:Fallback xmlns="">
            <p:pic>
              <p:nvPicPr>
                <p:cNvPr id="29" name="Freihand 28">
                  <a:extLst>
                    <a:ext uri="{FF2B5EF4-FFF2-40B4-BE49-F238E27FC236}">
                      <a16:creationId xmlns:a16="http://schemas.microsoft.com/office/drawing/2014/main" id="{79B37067-A825-473B-A8BE-C4A774B3D200}"/>
                    </a:ext>
                  </a:extLst>
                </p:cNvPr>
                <p:cNvPicPr/>
                <p:nvPr/>
              </p:nvPicPr>
              <p:blipFill>
                <a:blip r:embed="rId26"/>
                <a:stretch>
                  <a:fillRect/>
                </a:stretch>
              </p:blipFill>
              <p:spPr>
                <a:xfrm>
                  <a:off x="6664067" y="1959187"/>
                  <a:ext cx="124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0B6EE698-B71F-4E98-AC76-882451F0AC20}"/>
                    </a:ext>
                  </a:extLst>
                </p14:cNvPr>
                <p14:cNvContentPartPr/>
                <p14:nvPr/>
              </p14:nvContentPartPr>
              <p14:xfrm>
                <a:off x="6710147" y="2027947"/>
                <a:ext cx="74160" cy="70560"/>
              </p14:xfrm>
            </p:contentPart>
          </mc:Choice>
          <mc:Fallback xmlns="">
            <p:pic>
              <p:nvPicPr>
                <p:cNvPr id="30" name="Freihand 29">
                  <a:extLst>
                    <a:ext uri="{FF2B5EF4-FFF2-40B4-BE49-F238E27FC236}">
                      <a16:creationId xmlns:a16="http://schemas.microsoft.com/office/drawing/2014/main" id="{0B6EE698-B71F-4E98-AC76-882451F0AC20}"/>
                    </a:ext>
                  </a:extLst>
                </p:cNvPr>
                <p:cNvPicPr/>
                <p:nvPr/>
              </p:nvPicPr>
              <p:blipFill>
                <a:blip r:embed="rId28"/>
                <a:stretch>
                  <a:fillRect/>
                </a:stretch>
              </p:blipFill>
              <p:spPr>
                <a:xfrm>
                  <a:off x="6705827" y="2023627"/>
                  <a:ext cx="82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Freihand 33">
                  <a:extLst>
                    <a:ext uri="{FF2B5EF4-FFF2-40B4-BE49-F238E27FC236}">
                      <a16:creationId xmlns:a16="http://schemas.microsoft.com/office/drawing/2014/main" id="{1B247412-D8C2-4AC6-B232-29278EAE3AEE}"/>
                    </a:ext>
                  </a:extLst>
                </p14:cNvPr>
                <p14:cNvContentPartPr/>
                <p14:nvPr/>
              </p14:nvContentPartPr>
              <p14:xfrm>
                <a:off x="5459147" y="1348267"/>
                <a:ext cx="915840" cy="749160"/>
              </p14:xfrm>
            </p:contentPart>
          </mc:Choice>
          <mc:Fallback xmlns="">
            <p:pic>
              <p:nvPicPr>
                <p:cNvPr id="34" name="Freihand 33">
                  <a:extLst>
                    <a:ext uri="{FF2B5EF4-FFF2-40B4-BE49-F238E27FC236}">
                      <a16:creationId xmlns:a16="http://schemas.microsoft.com/office/drawing/2014/main" id="{1B247412-D8C2-4AC6-B232-29278EAE3AEE}"/>
                    </a:ext>
                  </a:extLst>
                </p:cNvPr>
                <p:cNvPicPr/>
                <p:nvPr/>
              </p:nvPicPr>
              <p:blipFill>
                <a:blip r:embed="rId30"/>
                <a:stretch>
                  <a:fillRect/>
                </a:stretch>
              </p:blipFill>
              <p:spPr>
                <a:xfrm>
                  <a:off x="5454827" y="1343947"/>
                  <a:ext cx="924480" cy="75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56F9ED4B-A130-45E1-B8C5-B470551E978B}"/>
                  </a:ext>
                </a:extLst>
              </p14:cNvPr>
              <p14:cNvContentPartPr/>
              <p14:nvPr/>
            </p14:nvContentPartPr>
            <p14:xfrm>
              <a:off x="229787" y="3064747"/>
              <a:ext cx="1036800" cy="75960"/>
            </p14:xfrm>
          </p:contentPart>
        </mc:Choice>
        <mc:Fallback xmlns="">
          <p:pic>
            <p:nvPicPr>
              <p:cNvPr id="36" name="Freihand 35">
                <a:extLst>
                  <a:ext uri="{FF2B5EF4-FFF2-40B4-BE49-F238E27FC236}">
                    <a16:creationId xmlns:a16="http://schemas.microsoft.com/office/drawing/2014/main" id="{56F9ED4B-A130-45E1-B8C5-B470551E978B}"/>
                  </a:ext>
                </a:extLst>
              </p:cNvPr>
              <p:cNvPicPr/>
              <p:nvPr/>
            </p:nvPicPr>
            <p:blipFill>
              <a:blip r:embed="rId32"/>
              <a:stretch>
                <a:fillRect/>
              </a:stretch>
            </p:blipFill>
            <p:spPr>
              <a:xfrm>
                <a:off x="225467" y="3060427"/>
                <a:ext cx="1045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1DF1CC7C-3361-4723-BDA9-4C0FA2491BEB}"/>
                  </a:ext>
                </a:extLst>
              </p14:cNvPr>
              <p14:cNvContentPartPr/>
              <p14:nvPr/>
            </p14:nvContentPartPr>
            <p14:xfrm>
              <a:off x="5959907" y="5191627"/>
              <a:ext cx="360" cy="360"/>
            </p14:xfrm>
          </p:contentPart>
        </mc:Choice>
        <mc:Fallback xmlns="">
          <p:pic>
            <p:nvPicPr>
              <p:cNvPr id="37" name="Freihand 36">
                <a:extLst>
                  <a:ext uri="{FF2B5EF4-FFF2-40B4-BE49-F238E27FC236}">
                    <a16:creationId xmlns:a16="http://schemas.microsoft.com/office/drawing/2014/main" id="{1DF1CC7C-3361-4723-BDA9-4C0FA2491BEB}"/>
                  </a:ext>
                </a:extLst>
              </p:cNvPr>
              <p:cNvPicPr/>
              <p:nvPr/>
            </p:nvPicPr>
            <p:blipFill>
              <a:blip r:embed="rId34"/>
              <a:stretch>
                <a:fillRect/>
              </a:stretch>
            </p:blipFill>
            <p:spPr>
              <a:xfrm>
                <a:off x="5955587" y="5187307"/>
                <a:ext cx="9000" cy="9000"/>
              </a:xfrm>
              <a:prstGeom prst="rect">
                <a:avLst/>
              </a:prstGeom>
            </p:spPr>
          </p:pic>
        </mc:Fallback>
      </mc:AlternateContent>
      <p:grpSp>
        <p:nvGrpSpPr>
          <p:cNvPr id="63" name="Gruppieren 62">
            <a:extLst>
              <a:ext uri="{FF2B5EF4-FFF2-40B4-BE49-F238E27FC236}">
                <a16:creationId xmlns:a16="http://schemas.microsoft.com/office/drawing/2014/main" id="{EE7DF2E5-38D1-44F8-A74A-CBF2E97A2676}"/>
              </a:ext>
            </a:extLst>
          </p:cNvPr>
          <p:cNvGrpSpPr/>
          <p:nvPr/>
        </p:nvGrpSpPr>
        <p:grpSpPr>
          <a:xfrm>
            <a:off x="3808187" y="2780707"/>
            <a:ext cx="2415960" cy="500040"/>
            <a:chOff x="3808187" y="2780707"/>
            <a:chExt cx="2415960" cy="500040"/>
          </a:xfrm>
        </p:grpSpPr>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386EE1A9-A61B-4430-9359-87D9B73BCD67}"/>
                    </a:ext>
                  </a:extLst>
                </p14:cNvPr>
                <p14:cNvContentPartPr/>
                <p14:nvPr/>
              </p14:nvContentPartPr>
              <p14:xfrm>
                <a:off x="3897107" y="2951347"/>
                <a:ext cx="15120" cy="139680"/>
              </p14:xfrm>
            </p:contentPart>
          </mc:Choice>
          <mc:Fallback xmlns="">
            <p:pic>
              <p:nvPicPr>
                <p:cNvPr id="38" name="Freihand 37">
                  <a:extLst>
                    <a:ext uri="{FF2B5EF4-FFF2-40B4-BE49-F238E27FC236}">
                      <a16:creationId xmlns:a16="http://schemas.microsoft.com/office/drawing/2014/main" id="{386EE1A9-A61B-4430-9359-87D9B73BCD67}"/>
                    </a:ext>
                  </a:extLst>
                </p:cNvPr>
                <p:cNvPicPr/>
                <p:nvPr/>
              </p:nvPicPr>
              <p:blipFill>
                <a:blip r:embed="rId36"/>
                <a:stretch>
                  <a:fillRect/>
                </a:stretch>
              </p:blipFill>
              <p:spPr>
                <a:xfrm>
                  <a:off x="3892787" y="2947027"/>
                  <a:ext cx="2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FAC50C6C-45E4-4868-9848-1B03856326F2}"/>
                    </a:ext>
                  </a:extLst>
                </p14:cNvPr>
                <p14:cNvContentPartPr/>
                <p14:nvPr/>
              </p14:nvContentPartPr>
              <p14:xfrm>
                <a:off x="3808187" y="2884387"/>
                <a:ext cx="156240" cy="133560"/>
              </p14:xfrm>
            </p:contentPart>
          </mc:Choice>
          <mc:Fallback xmlns="">
            <p:pic>
              <p:nvPicPr>
                <p:cNvPr id="39" name="Freihand 38">
                  <a:extLst>
                    <a:ext uri="{FF2B5EF4-FFF2-40B4-BE49-F238E27FC236}">
                      <a16:creationId xmlns:a16="http://schemas.microsoft.com/office/drawing/2014/main" id="{FAC50C6C-45E4-4868-9848-1B03856326F2}"/>
                    </a:ext>
                  </a:extLst>
                </p:cNvPr>
                <p:cNvPicPr/>
                <p:nvPr/>
              </p:nvPicPr>
              <p:blipFill>
                <a:blip r:embed="rId38"/>
                <a:stretch>
                  <a:fillRect/>
                </a:stretch>
              </p:blipFill>
              <p:spPr>
                <a:xfrm>
                  <a:off x="3803867" y="2880067"/>
                  <a:ext cx="164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C48004BC-B387-491E-8DB0-6F8898DE312A}"/>
                    </a:ext>
                  </a:extLst>
                </p14:cNvPr>
                <p14:cNvContentPartPr/>
                <p14:nvPr/>
              </p14:nvContentPartPr>
              <p14:xfrm>
                <a:off x="4068827" y="2929387"/>
                <a:ext cx="23760" cy="145080"/>
              </p14:xfrm>
            </p:contentPart>
          </mc:Choice>
          <mc:Fallback xmlns="">
            <p:pic>
              <p:nvPicPr>
                <p:cNvPr id="40" name="Freihand 39">
                  <a:extLst>
                    <a:ext uri="{FF2B5EF4-FFF2-40B4-BE49-F238E27FC236}">
                      <a16:creationId xmlns:a16="http://schemas.microsoft.com/office/drawing/2014/main" id="{C48004BC-B387-491E-8DB0-6F8898DE312A}"/>
                    </a:ext>
                  </a:extLst>
                </p:cNvPr>
                <p:cNvPicPr/>
                <p:nvPr/>
              </p:nvPicPr>
              <p:blipFill>
                <a:blip r:embed="rId40"/>
                <a:stretch>
                  <a:fillRect/>
                </a:stretch>
              </p:blipFill>
              <p:spPr>
                <a:xfrm>
                  <a:off x="4064507" y="2925067"/>
                  <a:ext cx="32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E5BE0BE8-9A6E-478A-B4FB-84DDA76430C1}"/>
                    </a:ext>
                  </a:extLst>
                </p14:cNvPr>
                <p14:cNvContentPartPr/>
                <p14:nvPr/>
              </p14:nvContentPartPr>
              <p14:xfrm>
                <a:off x="4011587" y="2885107"/>
                <a:ext cx="136800" cy="9360"/>
              </p14:xfrm>
            </p:contentPart>
          </mc:Choice>
          <mc:Fallback xmlns="">
            <p:pic>
              <p:nvPicPr>
                <p:cNvPr id="41" name="Freihand 40">
                  <a:extLst>
                    <a:ext uri="{FF2B5EF4-FFF2-40B4-BE49-F238E27FC236}">
                      <a16:creationId xmlns:a16="http://schemas.microsoft.com/office/drawing/2014/main" id="{E5BE0BE8-9A6E-478A-B4FB-84DDA76430C1}"/>
                    </a:ext>
                  </a:extLst>
                </p:cNvPr>
                <p:cNvPicPr/>
                <p:nvPr/>
              </p:nvPicPr>
              <p:blipFill>
                <a:blip r:embed="rId42"/>
                <a:stretch>
                  <a:fillRect/>
                </a:stretch>
              </p:blipFill>
              <p:spPr>
                <a:xfrm>
                  <a:off x="4007267" y="2880787"/>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7988454D-3611-4160-B7CC-C42415A7DE6F}"/>
                    </a:ext>
                  </a:extLst>
                </p14:cNvPr>
                <p14:cNvContentPartPr/>
                <p14:nvPr/>
              </p14:nvContentPartPr>
              <p14:xfrm>
                <a:off x="4375907" y="2965387"/>
                <a:ext cx="5040" cy="99000"/>
              </p14:xfrm>
            </p:contentPart>
          </mc:Choice>
          <mc:Fallback xmlns="">
            <p:pic>
              <p:nvPicPr>
                <p:cNvPr id="43" name="Freihand 42">
                  <a:extLst>
                    <a:ext uri="{FF2B5EF4-FFF2-40B4-BE49-F238E27FC236}">
                      <a16:creationId xmlns:a16="http://schemas.microsoft.com/office/drawing/2014/main" id="{7988454D-3611-4160-B7CC-C42415A7DE6F}"/>
                    </a:ext>
                  </a:extLst>
                </p:cNvPr>
                <p:cNvPicPr/>
                <p:nvPr/>
              </p:nvPicPr>
              <p:blipFill>
                <a:blip r:embed="rId44"/>
                <a:stretch>
                  <a:fillRect/>
                </a:stretch>
              </p:blipFill>
              <p:spPr>
                <a:xfrm>
                  <a:off x="4371587" y="2961067"/>
                  <a:ext cx="13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850BA649-53AE-4568-B1DD-65B13EFB7D38}"/>
                    </a:ext>
                  </a:extLst>
                </p14:cNvPr>
                <p14:cNvContentPartPr/>
                <p14:nvPr/>
              </p14:nvContentPartPr>
              <p14:xfrm>
                <a:off x="4369427" y="2876107"/>
                <a:ext cx="6840" cy="34200"/>
              </p14:xfrm>
            </p:contentPart>
          </mc:Choice>
          <mc:Fallback xmlns="">
            <p:pic>
              <p:nvPicPr>
                <p:cNvPr id="44" name="Freihand 43">
                  <a:extLst>
                    <a:ext uri="{FF2B5EF4-FFF2-40B4-BE49-F238E27FC236}">
                      <a16:creationId xmlns:a16="http://schemas.microsoft.com/office/drawing/2014/main" id="{850BA649-53AE-4568-B1DD-65B13EFB7D38}"/>
                    </a:ext>
                  </a:extLst>
                </p:cNvPr>
                <p:cNvPicPr/>
                <p:nvPr/>
              </p:nvPicPr>
              <p:blipFill>
                <a:blip r:embed="rId46"/>
                <a:stretch>
                  <a:fillRect/>
                </a:stretch>
              </p:blipFill>
              <p:spPr>
                <a:xfrm>
                  <a:off x="4365107" y="2871787"/>
                  <a:ext cx="15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8666EE8-132A-4967-BFDD-CAB1BD2ACF3D}"/>
                    </a:ext>
                  </a:extLst>
                </p14:cNvPr>
                <p14:cNvContentPartPr/>
                <p14:nvPr/>
              </p14:nvContentPartPr>
              <p14:xfrm>
                <a:off x="4425227" y="2965747"/>
                <a:ext cx="73800" cy="117360"/>
              </p14:xfrm>
            </p:contentPart>
          </mc:Choice>
          <mc:Fallback xmlns="">
            <p:pic>
              <p:nvPicPr>
                <p:cNvPr id="45" name="Freihand 44">
                  <a:extLst>
                    <a:ext uri="{FF2B5EF4-FFF2-40B4-BE49-F238E27FC236}">
                      <a16:creationId xmlns:a16="http://schemas.microsoft.com/office/drawing/2014/main" id="{D8666EE8-132A-4967-BFDD-CAB1BD2ACF3D}"/>
                    </a:ext>
                  </a:extLst>
                </p:cNvPr>
                <p:cNvPicPr/>
                <p:nvPr/>
              </p:nvPicPr>
              <p:blipFill>
                <a:blip r:embed="rId48"/>
                <a:stretch>
                  <a:fillRect/>
                </a:stretch>
              </p:blipFill>
              <p:spPr>
                <a:xfrm>
                  <a:off x="4420907" y="2961427"/>
                  <a:ext cx="82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D0AAE791-07B8-4B45-A509-EC45341D0F1A}"/>
                    </a:ext>
                  </a:extLst>
                </p14:cNvPr>
                <p14:cNvContentPartPr/>
                <p14:nvPr/>
              </p14:nvContentPartPr>
              <p14:xfrm>
                <a:off x="4518107" y="2882947"/>
                <a:ext cx="97920" cy="160560"/>
              </p14:xfrm>
            </p:contentPart>
          </mc:Choice>
          <mc:Fallback xmlns="">
            <p:pic>
              <p:nvPicPr>
                <p:cNvPr id="46" name="Freihand 45">
                  <a:extLst>
                    <a:ext uri="{FF2B5EF4-FFF2-40B4-BE49-F238E27FC236}">
                      <a16:creationId xmlns:a16="http://schemas.microsoft.com/office/drawing/2014/main" id="{D0AAE791-07B8-4B45-A509-EC45341D0F1A}"/>
                    </a:ext>
                  </a:extLst>
                </p:cNvPr>
                <p:cNvPicPr/>
                <p:nvPr/>
              </p:nvPicPr>
              <p:blipFill>
                <a:blip r:embed="rId50"/>
                <a:stretch>
                  <a:fillRect/>
                </a:stretch>
              </p:blipFill>
              <p:spPr>
                <a:xfrm>
                  <a:off x="4513787" y="2878627"/>
                  <a:ext cx="106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5F4C62FF-4956-4BAA-A284-9E3361BDF55D}"/>
                    </a:ext>
                  </a:extLst>
                </p14:cNvPr>
                <p14:cNvContentPartPr/>
                <p14:nvPr/>
              </p14:nvContentPartPr>
              <p14:xfrm>
                <a:off x="4764707" y="2853427"/>
                <a:ext cx="96120" cy="180000"/>
              </p14:xfrm>
            </p:contentPart>
          </mc:Choice>
          <mc:Fallback xmlns="">
            <p:pic>
              <p:nvPicPr>
                <p:cNvPr id="47" name="Freihand 46">
                  <a:extLst>
                    <a:ext uri="{FF2B5EF4-FFF2-40B4-BE49-F238E27FC236}">
                      <a16:creationId xmlns:a16="http://schemas.microsoft.com/office/drawing/2014/main" id="{5F4C62FF-4956-4BAA-A284-9E3361BDF55D}"/>
                    </a:ext>
                  </a:extLst>
                </p:cNvPr>
                <p:cNvPicPr/>
                <p:nvPr/>
              </p:nvPicPr>
              <p:blipFill>
                <a:blip r:embed="rId52"/>
                <a:stretch>
                  <a:fillRect/>
                </a:stretch>
              </p:blipFill>
              <p:spPr>
                <a:xfrm>
                  <a:off x="4760387" y="2849107"/>
                  <a:ext cx="104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86DA3EC0-A132-4815-97F5-87D5597E2728}"/>
                    </a:ext>
                  </a:extLst>
                </p14:cNvPr>
                <p14:cNvContentPartPr/>
                <p14:nvPr/>
              </p14:nvContentPartPr>
              <p14:xfrm>
                <a:off x="4897547" y="2836507"/>
                <a:ext cx="376920" cy="205200"/>
              </p14:xfrm>
            </p:contentPart>
          </mc:Choice>
          <mc:Fallback xmlns="">
            <p:pic>
              <p:nvPicPr>
                <p:cNvPr id="48" name="Freihand 47">
                  <a:extLst>
                    <a:ext uri="{FF2B5EF4-FFF2-40B4-BE49-F238E27FC236}">
                      <a16:creationId xmlns:a16="http://schemas.microsoft.com/office/drawing/2014/main" id="{86DA3EC0-A132-4815-97F5-87D5597E2728}"/>
                    </a:ext>
                  </a:extLst>
                </p:cNvPr>
                <p:cNvPicPr/>
                <p:nvPr/>
              </p:nvPicPr>
              <p:blipFill>
                <a:blip r:embed="rId54"/>
                <a:stretch>
                  <a:fillRect/>
                </a:stretch>
              </p:blipFill>
              <p:spPr>
                <a:xfrm>
                  <a:off x="4893227" y="2832187"/>
                  <a:ext cx="385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F31093AE-9E02-4945-A29E-DD06EA8D720F}"/>
                    </a:ext>
                  </a:extLst>
                </p14:cNvPr>
                <p14:cNvContentPartPr/>
                <p14:nvPr/>
              </p14:nvContentPartPr>
              <p14:xfrm>
                <a:off x="5160707" y="2780707"/>
                <a:ext cx="12240" cy="14400"/>
              </p14:xfrm>
            </p:contentPart>
          </mc:Choice>
          <mc:Fallback xmlns="">
            <p:pic>
              <p:nvPicPr>
                <p:cNvPr id="49" name="Freihand 48">
                  <a:extLst>
                    <a:ext uri="{FF2B5EF4-FFF2-40B4-BE49-F238E27FC236}">
                      <a16:creationId xmlns:a16="http://schemas.microsoft.com/office/drawing/2014/main" id="{F31093AE-9E02-4945-A29E-DD06EA8D720F}"/>
                    </a:ext>
                  </a:extLst>
                </p:cNvPr>
                <p:cNvPicPr/>
                <p:nvPr/>
              </p:nvPicPr>
              <p:blipFill>
                <a:blip r:embed="rId56"/>
                <a:stretch>
                  <a:fillRect/>
                </a:stretch>
              </p:blipFill>
              <p:spPr>
                <a:xfrm>
                  <a:off x="5156387" y="2776387"/>
                  <a:ext cx="2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571FF6CD-A576-4FCB-927F-32EA2D88CCF1}"/>
                    </a:ext>
                  </a:extLst>
                </p14:cNvPr>
                <p14:cNvContentPartPr/>
                <p14:nvPr/>
              </p14:nvContentPartPr>
              <p14:xfrm>
                <a:off x="5405147" y="2820307"/>
                <a:ext cx="101160" cy="207720"/>
              </p14:xfrm>
            </p:contentPart>
          </mc:Choice>
          <mc:Fallback xmlns="">
            <p:pic>
              <p:nvPicPr>
                <p:cNvPr id="50" name="Freihand 49">
                  <a:extLst>
                    <a:ext uri="{FF2B5EF4-FFF2-40B4-BE49-F238E27FC236}">
                      <a16:creationId xmlns:a16="http://schemas.microsoft.com/office/drawing/2014/main" id="{571FF6CD-A576-4FCB-927F-32EA2D88CCF1}"/>
                    </a:ext>
                  </a:extLst>
                </p:cNvPr>
                <p:cNvPicPr/>
                <p:nvPr/>
              </p:nvPicPr>
              <p:blipFill>
                <a:blip r:embed="rId58"/>
                <a:stretch>
                  <a:fillRect/>
                </a:stretch>
              </p:blipFill>
              <p:spPr>
                <a:xfrm>
                  <a:off x="5400827" y="2815987"/>
                  <a:ext cx="1098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38106D28-88A0-426E-88C5-6F2BF4C488D1}"/>
                    </a:ext>
                  </a:extLst>
                </p14:cNvPr>
                <p14:cNvContentPartPr/>
                <p14:nvPr/>
              </p14:nvContentPartPr>
              <p14:xfrm>
                <a:off x="5582267" y="2805907"/>
                <a:ext cx="99720" cy="187200"/>
              </p14:xfrm>
            </p:contentPart>
          </mc:Choice>
          <mc:Fallback xmlns="">
            <p:pic>
              <p:nvPicPr>
                <p:cNvPr id="51" name="Freihand 50">
                  <a:extLst>
                    <a:ext uri="{FF2B5EF4-FFF2-40B4-BE49-F238E27FC236}">
                      <a16:creationId xmlns:a16="http://schemas.microsoft.com/office/drawing/2014/main" id="{38106D28-88A0-426E-88C5-6F2BF4C488D1}"/>
                    </a:ext>
                  </a:extLst>
                </p:cNvPr>
                <p:cNvPicPr/>
                <p:nvPr/>
              </p:nvPicPr>
              <p:blipFill>
                <a:blip r:embed="rId60"/>
                <a:stretch>
                  <a:fillRect/>
                </a:stretch>
              </p:blipFill>
              <p:spPr>
                <a:xfrm>
                  <a:off x="5577947" y="2801587"/>
                  <a:ext cx="108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DE4C2FD9-309D-45CB-9A7F-B28253A6A5DB}"/>
                    </a:ext>
                  </a:extLst>
                </p14:cNvPr>
                <p14:cNvContentPartPr/>
                <p14:nvPr/>
              </p14:nvContentPartPr>
              <p14:xfrm>
                <a:off x="5635907" y="2944867"/>
                <a:ext cx="59400" cy="33480"/>
              </p14:xfrm>
            </p:contentPart>
          </mc:Choice>
          <mc:Fallback xmlns="">
            <p:pic>
              <p:nvPicPr>
                <p:cNvPr id="52" name="Freihand 51">
                  <a:extLst>
                    <a:ext uri="{FF2B5EF4-FFF2-40B4-BE49-F238E27FC236}">
                      <a16:creationId xmlns:a16="http://schemas.microsoft.com/office/drawing/2014/main" id="{DE4C2FD9-309D-45CB-9A7F-B28253A6A5DB}"/>
                    </a:ext>
                  </a:extLst>
                </p:cNvPr>
                <p:cNvPicPr/>
                <p:nvPr/>
              </p:nvPicPr>
              <p:blipFill>
                <a:blip r:embed="rId62"/>
                <a:stretch>
                  <a:fillRect/>
                </a:stretch>
              </p:blipFill>
              <p:spPr>
                <a:xfrm>
                  <a:off x="5631587" y="2940547"/>
                  <a:ext cx="68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40A5A141-B5D6-443E-8BE3-53937C78A5BE}"/>
                    </a:ext>
                  </a:extLst>
                </p14:cNvPr>
                <p14:cNvContentPartPr/>
                <p14:nvPr/>
              </p14:nvContentPartPr>
              <p14:xfrm>
                <a:off x="5731667" y="2790067"/>
                <a:ext cx="132120" cy="181440"/>
              </p14:xfrm>
            </p:contentPart>
          </mc:Choice>
          <mc:Fallback xmlns="">
            <p:pic>
              <p:nvPicPr>
                <p:cNvPr id="53" name="Freihand 52">
                  <a:extLst>
                    <a:ext uri="{FF2B5EF4-FFF2-40B4-BE49-F238E27FC236}">
                      <a16:creationId xmlns:a16="http://schemas.microsoft.com/office/drawing/2014/main" id="{40A5A141-B5D6-443E-8BE3-53937C78A5BE}"/>
                    </a:ext>
                  </a:extLst>
                </p:cNvPr>
                <p:cNvPicPr/>
                <p:nvPr/>
              </p:nvPicPr>
              <p:blipFill>
                <a:blip r:embed="rId64"/>
                <a:stretch>
                  <a:fillRect/>
                </a:stretch>
              </p:blipFill>
              <p:spPr>
                <a:xfrm>
                  <a:off x="5727347" y="2785747"/>
                  <a:ext cx="140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2E7F3BAB-33BB-48AD-9A0B-E49DF3D303E7}"/>
                    </a:ext>
                  </a:extLst>
                </p14:cNvPr>
                <p14:cNvContentPartPr/>
                <p14:nvPr/>
              </p14:nvContentPartPr>
              <p14:xfrm>
                <a:off x="5971067" y="2858107"/>
                <a:ext cx="253080" cy="104040"/>
              </p14:xfrm>
            </p:contentPart>
          </mc:Choice>
          <mc:Fallback xmlns="">
            <p:pic>
              <p:nvPicPr>
                <p:cNvPr id="54" name="Freihand 53">
                  <a:extLst>
                    <a:ext uri="{FF2B5EF4-FFF2-40B4-BE49-F238E27FC236}">
                      <a16:creationId xmlns:a16="http://schemas.microsoft.com/office/drawing/2014/main" id="{2E7F3BAB-33BB-48AD-9A0B-E49DF3D303E7}"/>
                    </a:ext>
                  </a:extLst>
                </p:cNvPr>
                <p:cNvPicPr/>
                <p:nvPr/>
              </p:nvPicPr>
              <p:blipFill>
                <a:blip r:embed="rId66"/>
                <a:stretch>
                  <a:fillRect/>
                </a:stretch>
              </p:blipFill>
              <p:spPr>
                <a:xfrm>
                  <a:off x="5966747" y="2853787"/>
                  <a:ext cx="26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1A8F9924-002C-4C74-A658-25E385FF00F3}"/>
                    </a:ext>
                  </a:extLst>
                </p14:cNvPr>
                <p14:cNvContentPartPr/>
                <p14:nvPr/>
              </p14:nvContentPartPr>
              <p14:xfrm>
                <a:off x="4044347" y="3137107"/>
                <a:ext cx="96120" cy="138960"/>
              </p14:xfrm>
            </p:contentPart>
          </mc:Choice>
          <mc:Fallback xmlns="">
            <p:pic>
              <p:nvPicPr>
                <p:cNvPr id="56" name="Freihand 55">
                  <a:extLst>
                    <a:ext uri="{FF2B5EF4-FFF2-40B4-BE49-F238E27FC236}">
                      <a16:creationId xmlns:a16="http://schemas.microsoft.com/office/drawing/2014/main" id="{1A8F9924-002C-4C74-A658-25E385FF00F3}"/>
                    </a:ext>
                  </a:extLst>
                </p:cNvPr>
                <p:cNvPicPr/>
                <p:nvPr/>
              </p:nvPicPr>
              <p:blipFill>
                <a:blip r:embed="rId68"/>
                <a:stretch>
                  <a:fillRect/>
                </a:stretch>
              </p:blipFill>
              <p:spPr>
                <a:xfrm>
                  <a:off x="4040027" y="3132787"/>
                  <a:ext cx="104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815170C1-6338-47E8-BCC3-F2AF11E97DBD}"/>
                    </a:ext>
                  </a:extLst>
                </p14:cNvPr>
                <p14:cNvContentPartPr/>
                <p14:nvPr/>
              </p14:nvContentPartPr>
              <p14:xfrm>
                <a:off x="4154507" y="3171307"/>
                <a:ext cx="109080" cy="101520"/>
              </p14:xfrm>
            </p:contentPart>
          </mc:Choice>
          <mc:Fallback xmlns="">
            <p:pic>
              <p:nvPicPr>
                <p:cNvPr id="57" name="Freihand 56">
                  <a:extLst>
                    <a:ext uri="{FF2B5EF4-FFF2-40B4-BE49-F238E27FC236}">
                      <a16:creationId xmlns:a16="http://schemas.microsoft.com/office/drawing/2014/main" id="{815170C1-6338-47E8-BCC3-F2AF11E97DBD}"/>
                    </a:ext>
                  </a:extLst>
                </p:cNvPr>
                <p:cNvPicPr/>
                <p:nvPr/>
              </p:nvPicPr>
              <p:blipFill>
                <a:blip r:embed="rId70"/>
                <a:stretch>
                  <a:fillRect/>
                </a:stretch>
              </p:blipFill>
              <p:spPr>
                <a:xfrm>
                  <a:off x="4150187" y="3166987"/>
                  <a:ext cx="117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9F0CC393-2D32-476D-A812-4311996ED6F0}"/>
                    </a:ext>
                  </a:extLst>
                </p14:cNvPr>
                <p14:cNvContentPartPr/>
                <p14:nvPr/>
              </p14:nvContentPartPr>
              <p14:xfrm>
                <a:off x="4315427" y="3174547"/>
                <a:ext cx="118080" cy="106200"/>
              </p14:xfrm>
            </p:contentPart>
          </mc:Choice>
          <mc:Fallback xmlns="">
            <p:pic>
              <p:nvPicPr>
                <p:cNvPr id="58" name="Freihand 57">
                  <a:extLst>
                    <a:ext uri="{FF2B5EF4-FFF2-40B4-BE49-F238E27FC236}">
                      <a16:creationId xmlns:a16="http://schemas.microsoft.com/office/drawing/2014/main" id="{9F0CC393-2D32-476D-A812-4311996ED6F0}"/>
                    </a:ext>
                  </a:extLst>
                </p:cNvPr>
                <p:cNvPicPr/>
                <p:nvPr/>
              </p:nvPicPr>
              <p:blipFill>
                <a:blip r:embed="rId72"/>
                <a:stretch>
                  <a:fillRect/>
                </a:stretch>
              </p:blipFill>
              <p:spPr>
                <a:xfrm>
                  <a:off x="4311107" y="3170227"/>
                  <a:ext cx="126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D58ABFAD-50F2-4351-96BA-49630BE064DE}"/>
                    </a:ext>
                  </a:extLst>
                </p14:cNvPr>
                <p14:cNvContentPartPr/>
                <p14:nvPr/>
              </p14:nvContentPartPr>
              <p14:xfrm>
                <a:off x="4313267" y="3211987"/>
                <a:ext cx="91080" cy="22680"/>
              </p14:xfrm>
            </p:contentPart>
          </mc:Choice>
          <mc:Fallback xmlns="">
            <p:pic>
              <p:nvPicPr>
                <p:cNvPr id="59" name="Freihand 58">
                  <a:extLst>
                    <a:ext uri="{FF2B5EF4-FFF2-40B4-BE49-F238E27FC236}">
                      <a16:creationId xmlns:a16="http://schemas.microsoft.com/office/drawing/2014/main" id="{D58ABFAD-50F2-4351-96BA-49630BE064DE}"/>
                    </a:ext>
                  </a:extLst>
                </p:cNvPr>
                <p:cNvPicPr/>
                <p:nvPr/>
              </p:nvPicPr>
              <p:blipFill>
                <a:blip r:embed="rId74"/>
                <a:stretch>
                  <a:fillRect/>
                </a:stretch>
              </p:blipFill>
              <p:spPr>
                <a:xfrm>
                  <a:off x="4308947" y="3207667"/>
                  <a:ext cx="99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7D5605F6-3FD9-499A-B1EC-F5E2BB2F20DE}"/>
                    </a:ext>
                  </a:extLst>
                </p14:cNvPr>
                <p14:cNvContentPartPr/>
                <p14:nvPr/>
              </p14:nvContentPartPr>
              <p14:xfrm>
                <a:off x="4416227" y="3145027"/>
                <a:ext cx="218160" cy="131040"/>
              </p14:xfrm>
            </p:contentPart>
          </mc:Choice>
          <mc:Fallback xmlns="">
            <p:pic>
              <p:nvPicPr>
                <p:cNvPr id="60" name="Freihand 59">
                  <a:extLst>
                    <a:ext uri="{FF2B5EF4-FFF2-40B4-BE49-F238E27FC236}">
                      <a16:creationId xmlns:a16="http://schemas.microsoft.com/office/drawing/2014/main" id="{7D5605F6-3FD9-499A-B1EC-F5E2BB2F20DE}"/>
                    </a:ext>
                  </a:extLst>
                </p:cNvPr>
                <p:cNvPicPr/>
                <p:nvPr/>
              </p:nvPicPr>
              <p:blipFill>
                <a:blip r:embed="rId76"/>
                <a:stretch>
                  <a:fillRect/>
                </a:stretch>
              </p:blipFill>
              <p:spPr>
                <a:xfrm>
                  <a:off x="4411907" y="3140707"/>
                  <a:ext cx="226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67540CB8-78B2-42AA-BCB2-821C583476C5}"/>
                    </a:ext>
                  </a:extLst>
                </p14:cNvPr>
                <p14:cNvContentPartPr/>
                <p14:nvPr/>
              </p14:nvContentPartPr>
              <p14:xfrm>
                <a:off x="4674347" y="3134227"/>
                <a:ext cx="7920" cy="135000"/>
              </p14:xfrm>
            </p:contentPart>
          </mc:Choice>
          <mc:Fallback xmlns="">
            <p:pic>
              <p:nvPicPr>
                <p:cNvPr id="61" name="Freihand 60">
                  <a:extLst>
                    <a:ext uri="{FF2B5EF4-FFF2-40B4-BE49-F238E27FC236}">
                      <a16:creationId xmlns:a16="http://schemas.microsoft.com/office/drawing/2014/main" id="{67540CB8-78B2-42AA-BCB2-821C583476C5}"/>
                    </a:ext>
                  </a:extLst>
                </p:cNvPr>
                <p:cNvPicPr/>
                <p:nvPr/>
              </p:nvPicPr>
              <p:blipFill>
                <a:blip r:embed="rId78"/>
                <a:stretch>
                  <a:fillRect/>
                </a:stretch>
              </p:blipFill>
              <p:spPr>
                <a:xfrm>
                  <a:off x="4670027" y="3129907"/>
                  <a:ext cx="16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Freihand 61">
                  <a:extLst>
                    <a:ext uri="{FF2B5EF4-FFF2-40B4-BE49-F238E27FC236}">
                      <a16:creationId xmlns:a16="http://schemas.microsoft.com/office/drawing/2014/main" id="{8FA84F98-72FB-4E11-8AF4-52D3A4AC1D84}"/>
                    </a:ext>
                  </a:extLst>
                </p14:cNvPr>
                <p14:cNvContentPartPr/>
                <p14:nvPr/>
              </p14:nvContentPartPr>
              <p14:xfrm>
                <a:off x="4731587" y="3181387"/>
                <a:ext cx="229320" cy="92160"/>
              </p14:xfrm>
            </p:contentPart>
          </mc:Choice>
          <mc:Fallback xmlns="">
            <p:pic>
              <p:nvPicPr>
                <p:cNvPr id="62" name="Freihand 61">
                  <a:extLst>
                    <a:ext uri="{FF2B5EF4-FFF2-40B4-BE49-F238E27FC236}">
                      <a16:creationId xmlns:a16="http://schemas.microsoft.com/office/drawing/2014/main" id="{8FA84F98-72FB-4E11-8AF4-52D3A4AC1D84}"/>
                    </a:ext>
                  </a:extLst>
                </p:cNvPr>
                <p:cNvPicPr/>
                <p:nvPr/>
              </p:nvPicPr>
              <p:blipFill>
                <a:blip r:embed="rId80"/>
                <a:stretch>
                  <a:fillRect/>
                </a:stretch>
              </p:blipFill>
              <p:spPr>
                <a:xfrm>
                  <a:off x="4727267" y="3177067"/>
                  <a:ext cx="237960" cy="100800"/>
                </a:xfrm>
                <a:prstGeom prst="rect">
                  <a:avLst/>
                </a:prstGeom>
              </p:spPr>
            </p:pic>
          </mc:Fallback>
        </mc:AlternateContent>
      </p:grpSp>
      <p:grpSp>
        <p:nvGrpSpPr>
          <p:cNvPr id="74" name="Gruppieren 73">
            <a:extLst>
              <a:ext uri="{FF2B5EF4-FFF2-40B4-BE49-F238E27FC236}">
                <a16:creationId xmlns:a16="http://schemas.microsoft.com/office/drawing/2014/main" id="{2BDF8306-5F75-4FF1-8AF2-81A619066AE5}"/>
              </a:ext>
            </a:extLst>
          </p:cNvPr>
          <p:cNvGrpSpPr/>
          <p:nvPr/>
        </p:nvGrpSpPr>
        <p:grpSpPr>
          <a:xfrm>
            <a:off x="3652667" y="5301427"/>
            <a:ext cx="1303560" cy="206640"/>
            <a:chOff x="3652667" y="5301427"/>
            <a:chExt cx="1303560" cy="206640"/>
          </a:xfrm>
        </p:grpSpPr>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8D06029A-8575-4C36-AC12-E1F3B96BE651}"/>
                    </a:ext>
                  </a:extLst>
                </p14:cNvPr>
                <p14:cNvContentPartPr/>
                <p14:nvPr/>
              </p14:nvContentPartPr>
              <p14:xfrm>
                <a:off x="3652667" y="5364067"/>
                <a:ext cx="157320" cy="144000"/>
              </p14:xfrm>
            </p:contentPart>
          </mc:Choice>
          <mc:Fallback xmlns="">
            <p:pic>
              <p:nvPicPr>
                <p:cNvPr id="64" name="Freihand 63">
                  <a:extLst>
                    <a:ext uri="{FF2B5EF4-FFF2-40B4-BE49-F238E27FC236}">
                      <a16:creationId xmlns:a16="http://schemas.microsoft.com/office/drawing/2014/main" id="{8D06029A-8575-4C36-AC12-E1F3B96BE651}"/>
                    </a:ext>
                  </a:extLst>
                </p:cNvPr>
                <p:cNvPicPr/>
                <p:nvPr/>
              </p:nvPicPr>
              <p:blipFill>
                <a:blip r:embed="rId82"/>
                <a:stretch>
                  <a:fillRect/>
                </a:stretch>
              </p:blipFill>
              <p:spPr>
                <a:xfrm>
                  <a:off x="3648347" y="5359747"/>
                  <a:ext cx="165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E84D973A-A4F0-4E71-9CF9-F2D0C4FAA405}"/>
                    </a:ext>
                  </a:extLst>
                </p14:cNvPr>
                <p14:cNvContentPartPr/>
                <p14:nvPr/>
              </p14:nvContentPartPr>
              <p14:xfrm>
                <a:off x="3821147" y="5343907"/>
                <a:ext cx="141840" cy="148320"/>
              </p14:xfrm>
            </p:contentPart>
          </mc:Choice>
          <mc:Fallback xmlns="">
            <p:pic>
              <p:nvPicPr>
                <p:cNvPr id="65" name="Freihand 64">
                  <a:extLst>
                    <a:ext uri="{FF2B5EF4-FFF2-40B4-BE49-F238E27FC236}">
                      <a16:creationId xmlns:a16="http://schemas.microsoft.com/office/drawing/2014/main" id="{E84D973A-A4F0-4E71-9CF9-F2D0C4FAA405}"/>
                    </a:ext>
                  </a:extLst>
                </p:cNvPr>
                <p:cNvPicPr/>
                <p:nvPr/>
              </p:nvPicPr>
              <p:blipFill>
                <a:blip r:embed="rId84"/>
                <a:stretch>
                  <a:fillRect/>
                </a:stretch>
              </p:blipFill>
              <p:spPr>
                <a:xfrm>
                  <a:off x="3816827" y="5339587"/>
                  <a:ext cx="150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40CB4155-F6CB-4D54-9BBD-B26BB919E732}"/>
                    </a:ext>
                  </a:extLst>
                </p14:cNvPr>
                <p14:cNvContentPartPr/>
                <p14:nvPr/>
              </p14:nvContentPartPr>
              <p14:xfrm>
                <a:off x="3893507" y="5438587"/>
                <a:ext cx="72720" cy="46800"/>
              </p14:xfrm>
            </p:contentPart>
          </mc:Choice>
          <mc:Fallback xmlns="">
            <p:pic>
              <p:nvPicPr>
                <p:cNvPr id="66" name="Freihand 65">
                  <a:extLst>
                    <a:ext uri="{FF2B5EF4-FFF2-40B4-BE49-F238E27FC236}">
                      <a16:creationId xmlns:a16="http://schemas.microsoft.com/office/drawing/2014/main" id="{40CB4155-F6CB-4D54-9BBD-B26BB919E732}"/>
                    </a:ext>
                  </a:extLst>
                </p:cNvPr>
                <p:cNvPicPr/>
                <p:nvPr/>
              </p:nvPicPr>
              <p:blipFill>
                <a:blip r:embed="rId86"/>
                <a:stretch>
                  <a:fillRect/>
                </a:stretch>
              </p:blipFill>
              <p:spPr>
                <a:xfrm>
                  <a:off x="3889187" y="5434267"/>
                  <a:ext cx="81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3DC63CBD-C204-4393-A890-8C972E17141A}"/>
                    </a:ext>
                  </a:extLst>
                </p14:cNvPr>
                <p14:cNvContentPartPr/>
                <p14:nvPr/>
              </p14:nvContentPartPr>
              <p14:xfrm>
                <a:off x="4096547" y="5423467"/>
                <a:ext cx="5040" cy="61920"/>
              </p14:xfrm>
            </p:contentPart>
          </mc:Choice>
          <mc:Fallback xmlns="">
            <p:pic>
              <p:nvPicPr>
                <p:cNvPr id="67" name="Freihand 66">
                  <a:extLst>
                    <a:ext uri="{FF2B5EF4-FFF2-40B4-BE49-F238E27FC236}">
                      <a16:creationId xmlns:a16="http://schemas.microsoft.com/office/drawing/2014/main" id="{3DC63CBD-C204-4393-A890-8C972E17141A}"/>
                    </a:ext>
                  </a:extLst>
                </p:cNvPr>
                <p:cNvPicPr/>
                <p:nvPr/>
              </p:nvPicPr>
              <p:blipFill>
                <a:blip r:embed="rId88"/>
                <a:stretch>
                  <a:fillRect/>
                </a:stretch>
              </p:blipFill>
              <p:spPr>
                <a:xfrm>
                  <a:off x="4092227" y="5419147"/>
                  <a:ext cx="13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BF02A0DD-24F6-4782-9963-93E0F202D4A8}"/>
                    </a:ext>
                  </a:extLst>
                </p14:cNvPr>
                <p14:cNvContentPartPr/>
                <p14:nvPr/>
              </p14:nvContentPartPr>
              <p14:xfrm>
                <a:off x="4105547" y="5352187"/>
                <a:ext cx="44280" cy="38880"/>
              </p14:xfrm>
            </p:contentPart>
          </mc:Choice>
          <mc:Fallback xmlns="">
            <p:pic>
              <p:nvPicPr>
                <p:cNvPr id="68" name="Freihand 67">
                  <a:extLst>
                    <a:ext uri="{FF2B5EF4-FFF2-40B4-BE49-F238E27FC236}">
                      <a16:creationId xmlns:a16="http://schemas.microsoft.com/office/drawing/2014/main" id="{BF02A0DD-24F6-4782-9963-93E0F202D4A8}"/>
                    </a:ext>
                  </a:extLst>
                </p:cNvPr>
                <p:cNvPicPr/>
                <p:nvPr/>
              </p:nvPicPr>
              <p:blipFill>
                <a:blip r:embed="rId90"/>
                <a:stretch>
                  <a:fillRect/>
                </a:stretch>
              </p:blipFill>
              <p:spPr>
                <a:xfrm>
                  <a:off x="4101227" y="5347867"/>
                  <a:ext cx="52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ADBBDEBC-789B-42B1-97EB-C254F8B7F3A3}"/>
                    </a:ext>
                  </a:extLst>
                </p14:cNvPr>
                <p14:cNvContentPartPr/>
                <p14:nvPr/>
              </p14:nvContentPartPr>
              <p14:xfrm>
                <a:off x="4158467" y="5320867"/>
                <a:ext cx="133560" cy="172440"/>
              </p14:xfrm>
            </p:contentPart>
          </mc:Choice>
          <mc:Fallback xmlns="">
            <p:pic>
              <p:nvPicPr>
                <p:cNvPr id="69" name="Freihand 68">
                  <a:extLst>
                    <a:ext uri="{FF2B5EF4-FFF2-40B4-BE49-F238E27FC236}">
                      <a16:creationId xmlns:a16="http://schemas.microsoft.com/office/drawing/2014/main" id="{ADBBDEBC-789B-42B1-97EB-C254F8B7F3A3}"/>
                    </a:ext>
                  </a:extLst>
                </p:cNvPr>
                <p:cNvPicPr/>
                <p:nvPr/>
              </p:nvPicPr>
              <p:blipFill>
                <a:blip r:embed="rId92"/>
                <a:stretch>
                  <a:fillRect/>
                </a:stretch>
              </p:blipFill>
              <p:spPr>
                <a:xfrm>
                  <a:off x="4154147" y="5316547"/>
                  <a:ext cx="142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BF7FEF1F-D869-4F21-B913-5F21815B2C36}"/>
                    </a:ext>
                  </a:extLst>
                </p14:cNvPr>
                <p14:cNvContentPartPr/>
                <p14:nvPr/>
              </p14:nvContentPartPr>
              <p14:xfrm>
                <a:off x="4245227" y="5371627"/>
                <a:ext cx="84600" cy="30600"/>
              </p14:xfrm>
            </p:contentPart>
          </mc:Choice>
          <mc:Fallback xmlns="">
            <p:pic>
              <p:nvPicPr>
                <p:cNvPr id="70" name="Freihand 69">
                  <a:extLst>
                    <a:ext uri="{FF2B5EF4-FFF2-40B4-BE49-F238E27FC236}">
                      <a16:creationId xmlns:a16="http://schemas.microsoft.com/office/drawing/2014/main" id="{BF7FEF1F-D869-4F21-B913-5F21815B2C36}"/>
                    </a:ext>
                  </a:extLst>
                </p:cNvPr>
                <p:cNvPicPr/>
                <p:nvPr/>
              </p:nvPicPr>
              <p:blipFill>
                <a:blip r:embed="rId94"/>
                <a:stretch>
                  <a:fillRect/>
                </a:stretch>
              </p:blipFill>
              <p:spPr>
                <a:xfrm>
                  <a:off x="4240907" y="5367307"/>
                  <a:ext cx="93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3502F380-08CD-4039-B0F7-54E135894916}"/>
                    </a:ext>
                  </a:extLst>
                </p14:cNvPr>
                <p14:cNvContentPartPr/>
                <p14:nvPr/>
              </p14:nvContentPartPr>
              <p14:xfrm>
                <a:off x="4427747" y="5350027"/>
                <a:ext cx="105120" cy="142560"/>
              </p14:xfrm>
            </p:contentPart>
          </mc:Choice>
          <mc:Fallback xmlns="">
            <p:pic>
              <p:nvPicPr>
                <p:cNvPr id="71" name="Freihand 70">
                  <a:extLst>
                    <a:ext uri="{FF2B5EF4-FFF2-40B4-BE49-F238E27FC236}">
                      <a16:creationId xmlns:a16="http://schemas.microsoft.com/office/drawing/2014/main" id="{3502F380-08CD-4039-B0F7-54E135894916}"/>
                    </a:ext>
                  </a:extLst>
                </p:cNvPr>
                <p:cNvPicPr/>
                <p:nvPr/>
              </p:nvPicPr>
              <p:blipFill>
                <a:blip r:embed="rId96"/>
                <a:stretch>
                  <a:fillRect/>
                </a:stretch>
              </p:blipFill>
              <p:spPr>
                <a:xfrm>
                  <a:off x="4423427" y="5345707"/>
                  <a:ext cx="113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B60C256A-485A-4371-A4EC-C3021AB5B85C}"/>
                    </a:ext>
                  </a:extLst>
                </p14:cNvPr>
                <p14:cNvContentPartPr/>
                <p14:nvPr/>
              </p14:nvContentPartPr>
              <p14:xfrm>
                <a:off x="4542587" y="5342467"/>
                <a:ext cx="413640" cy="145080"/>
              </p14:xfrm>
            </p:contentPart>
          </mc:Choice>
          <mc:Fallback xmlns="">
            <p:pic>
              <p:nvPicPr>
                <p:cNvPr id="72" name="Freihand 71">
                  <a:extLst>
                    <a:ext uri="{FF2B5EF4-FFF2-40B4-BE49-F238E27FC236}">
                      <a16:creationId xmlns:a16="http://schemas.microsoft.com/office/drawing/2014/main" id="{B60C256A-485A-4371-A4EC-C3021AB5B85C}"/>
                    </a:ext>
                  </a:extLst>
                </p:cNvPr>
                <p:cNvPicPr/>
                <p:nvPr/>
              </p:nvPicPr>
              <p:blipFill>
                <a:blip r:embed="rId98"/>
                <a:stretch>
                  <a:fillRect/>
                </a:stretch>
              </p:blipFill>
              <p:spPr>
                <a:xfrm>
                  <a:off x="4538267" y="5338147"/>
                  <a:ext cx="422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4A80F755-FD09-43EF-BABE-FB4097546273}"/>
                    </a:ext>
                  </a:extLst>
                </p14:cNvPr>
                <p14:cNvContentPartPr/>
                <p14:nvPr/>
              </p14:nvContentPartPr>
              <p14:xfrm>
                <a:off x="4811507" y="5301427"/>
                <a:ext cx="19080" cy="7920"/>
              </p14:xfrm>
            </p:contentPart>
          </mc:Choice>
          <mc:Fallback xmlns="">
            <p:pic>
              <p:nvPicPr>
                <p:cNvPr id="73" name="Freihand 72">
                  <a:extLst>
                    <a:ext uri="{FF2B5EF4-FFF2-40B4-BE49-F238E27FC236}">
                      <a16:creationId xmlns:a16="http://schemas.microsoft.com/office/drawing/2014/main" id="{4A80F755-FD09-43EF-BABE-FB4097546273}"/>
                    </a:ext>
                  </a:extLst>
                </p:cNvPr>
                <p:cNvPicPr/>
                <p:nvPr/>
              </p:nvPicPr>
              <p:blipFill>
                <a:blip r:embed="rId100"/>
                <a:stretch>
                  <a:fillRect/>
                </a:stretch>
              </p:blipFill>
              <p:spPr>
                <a:xfrm>
                  <a:off x="4807187" y="5297107"/>
                  <a:ext cx="27720" cy="16560"/>
                </a:xfrm>
                <a:prstGeom prst="rect">
                  <a:avLst/>
                </a:prstGeom>
              </p:spPr>
            </p:pic>
          </mc:Fallback>
        </mc:AlternateContent>
      </p:grpSp>
      <p:grpSp>
        <p:nvGrpSpPr>
          <p:cNvPr id="83" name="Gruppieren 82">
            <a:extLst>
              <a:ext uri="{FF2B5EF4-FFF2-40B4-BE49-F238E27FC236}">
                <a16:creationId xmlns:a16="http://schemas.microsoft.com/office/drawing/2014/main" id="{BFD2AA4C-898F-4FB7-9176-CFF7977DBFB9}"/>
              </a:ext>
            </a:extLst>
          </p:cNvPr>
          <p:cNvGrpSpPr/>
          <p:nvPr/>
        </p:nvGrpSpPr>
        <p:grpSpPr>
          <a:xfrm>
            <a:off x="5121827" y="5306827"/>
            <a:ext cx="909360" cy="253080"/>
            <a:chOff x="5121827" y="5306827"/>
            <a:chExt cx="909360" cy="253080"/>
          </a:xfrm>
        </p:grpSpPr>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C5C0A17D-D4F0-4331-8CD3-4D11CE95CD02}"/>
                    </a:ext>
                  </a:extLst>
                </p14:cNvPr>
                <p14:cNvContentPartPr/>
                <p14:nvPr/>
              </p14:nvContentPartPr>
              <p14:xfrm>
                <a:off x="5121827" y="5306827"/>
                <a:ext cx="135000" cy="253080"/>
              </p14:xfrm>
            </p:contentPart>
          </mc:Choice>
          <mc:Fallback xmlns="">
            <p:pic>
              <p:nvPicPr>
                <p:cNvPr id="75" name="Freihand 74">
                  <a:extLst>
                    <a:ext uri="{FF2B5EF4-FFF2-40B4-BE49-F238E27FC236}">
                      <a16:creationId xmlns:a16="http://schemas.microsoft.com/office/drawing/2014/main" id="{C5C0A17D-D4F0-4331-8CD3-4D11CE95CD02}"/>
                    </a:ext>
                  </a:extLst>
                </p:cNvPr>
                <p:cNvPicPr/>
                <p:nvPr/>
              </p:nvPicPr>
              <p:blipFill>
                <a:blip r:embed="rId102"/>
                <a:stretch>
                  <a:fillRect/>
                </a:stretch>
              </p:blipFill>
              <p:spPr>
                <a:xfrm>
                  <a:off x="5117507" y="5302507"/>
                  <a:ext cx="143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C045AB1C-004E-4E6E-A018-66F573B64DFA}"/>
                    </a:ext>
                  </a:extLst>
                </p14:cNvPr>
                <p14:cNvContentPartPr/>
                <p14:nvPr/>
              </p14:nvContentPartPr>
              <p14:xfrm>
                <a:off x="5257187" y="5379187"/>
                <a:ext cx="181440" cy="116640"/>
              </p14:xfrm>
            </p:contentPart>
          </mc:Choice>
          <mc:Fallback xmlns="">
            <p:pic>
              <p:nvPicPr>
                <p:cNvPr id="76" name="Freihand 75">
                  <a:extLst>
                    <a:ext uri="{FF2B5EF4-FFF2-40B4-BE49-F238E27FC236}">
                      <a16:creationId xmlns:a16="http://schemas.microsoft.com/office/drawing/2014/main" id="{C045AB1C-004E-4E6E-A018-66F573B64DFA}"/>
                    </a:ext>
                  </a:extLst>
                </p:cNvPr>
                <p:cNvPicPr/>
                <p:nvPr/>
              </p:nvPicPr>
              <p:blipFill>
                <a:blip r:embed="rId104"/>
                <a:stretch>
                  <a:fillRect/>
                </a:stretch>
              </p:blipFill>
              <p:spPr>
                <a:xfrm>
                  <a:off x="5252867" y="5374867"/>
                  <a:ext cx="190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Freihand 76">
                  <a:extLst>
                    <a:ext uri="{FF2B5EF4-FFF2-40B4-BE49-F238E27FC236}">
                      <a16:creationId xmlns:a16="http://schemas.microsoft.com/office/drawing/2014/main" id="{B8BCB3FF-0426-4B09-8707-84DEC7A7D31E}"/>
                    </a:ext>
                  </a:extLst>
                </p14:cNvPr>
                <p14:cNvContentPartPr/>
                <p14:nvPr/>
              </p14:nvContentPartPr>
              <p14:xfrm>
                <a:off x="5321627" y="5315827"/>
                <a:ext cx="62280" cy="1440"/>
              </p14:xfrm>
            </p:contentPart>
          </mc:Choice>
          <mc:Fallback xmlns="">
            <p:pic>
              <p:nvPicPr>
                <p:cNvPr id="77" name="Freihand 76">
                  <a:extLst>
                    <a:ext uri="{FF2B5EF4-FFF2-40B4-BE49-F238E27FC236}">
                      <a16:creationId xmlns:a16="http://schemas.microsoft.com/office/drawing/2014/main" id="{B8BCB3FF-0426-4B09-8707-84DEC7A7D31E}"/>
                    </a:ext>
                  </a:extLst>
                </p:cNvPr>
                <p:cNvPicPr/>
                <p:nvPr/>
              </p:nvPicPr>
              <p:blipFill>
                <a:blip r:embed="rId106"/>
                <a:stretch>
                  <a:fillRect/>
                </a:stretch>
              </p:blipFill>
              <p:spPr>
                <a:xfrm>
                  <a:off x="5317307" y="5311507"/>
                  <a:ext cx="709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0B561AA1-B28D-4F98-907B-59790CF61511}"/>
                    </a:ext>
                  </a:extLst>
                </p14:cNvPr>
                <p14:cNvContentPartPr/>
                <p14:nvPr/>
              </p14:nvContentPartPr>
              <p14:xfrm>
                <a:off x="5559227" y="5341387"/>
                <a:ext cx="131760" cy="152280"/>
              </p14:xfrm>
            </p:contentPart>
          </mc:Choice>
          <mc:Fallback xmlns="">
            <p:pic>
              <p:nvPicPr>
                <p:cNvPr id="79" name="Freihand 78">
                  <a:extLst>
                    <a:ext uri="{FF2B5EF4-FFF2-40B4-BE49-F238E27FC236}">
                      <a16:creationId xmlns:a16="http://schemas.microsoft.com/office/drawing/2014/main" id="{0B561AA1-B28D-4F98-907B-59790CF61511}"/>
                    </a:ext>
                  </a:extLst>
                </p:cNvPr>
                <p:cNvPicPr/>
                <p:nvPr/>
              </p:nvPicPr>
              <p:blipFill>
                <a:blip r:embed="rId108"/>
                <a:stretch>
                  <a:fillRect/>
                </a:stretch>
              </p:blipFill>
              <p:spPr>
                <a:xfrm>
                  <a:off x="5554907" y="5337067"/>
                  <a:ext cx="140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0" name="Freihand 79">
                  <a:extLst>
                    <a:ext uri="{FF2B5EF4-FFF2-40B4-BE49-F238E27FC236}">
                      <a16:creationId xmlns:a16="http://schemas.microsoft.com/office/drawing/2014/main" id="{5B4EB5D7-60E9-4B6E-8E1A-58E44683AAED}"/>
                    </a:ext>
                  </a:extLst>
                </p14:cNvPr>
                <p14:cNvContentPartPr/>
                <p14:nvPr/>
              </p14:nvContentPartPr>
              <p14:xfrm>
                <a:off x="5779187" y="5310067"/>
                <a:ext cx="105120" cy="146520"/>
              </p14:xfrm>
            </p:contentPart>
          </mc:Choice>
          <mc:Fallback xmlns="">
            <p:pic>
              <p:nvPicPr>
                <p:cNvPr id="80" name="Freihand 79">
                  <a:extLst>
                    <a:ext uri="{FF2B5EF4-FFF2-40B4-BE49-F238E27FC236}">
                      <a16:creationId xmlns:a16="http://schemas.microsoft.com/office/drawing/2014/main" id="{5B4EB5D7-60E9-4B6E-8E1A-58E44683AAED}"/>
                    </a:ext>
                  </a:extLst>
                </p:cNvPr>
                <p:cNvPicPr/>
                <p:nvPr/>
              </p:nvPicPr>
              <p:blipFill>
                <a:blip r:embed="rId110"/>
                <a:stretch>
                  <a:fillRect/>
                </a:stretch>
              </p:blipFill>
              <p:spPr>
                <a:xfrm>
                  <a:off x="5774867" y="5305747"/>
                  <a:ext cx="113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EAD2F229-397A-48C7-B0CA-91D649F0A7E3}"/>
                    </a:ext>
                  </a:extLst>
                </p14:cNvPr>
                <p14:cNvContentPartPr/>
                <p14:nvPr/>
              </p14:nvContentPartPr>
              <p14:xfrm>
                <a:off x="5824187" y="5403307"/>
                <a:ext cx="68400" cy="32400"/>
              </p14:xfrm>
            </p:contentPart>
          </mc:Choice>
          <mc:Fallback xmlns="">
            <p:pic>
              <p:nvPicPr>
                <p:cNvPr id="81" name="Freihand 80">
                  <a:extLst>
                    <a:ext uri="{FF2B5EF4-FFF2-40B4-BE49-F238E27FC236}">
                      <a16:creationId xmlns:a16="http://schemas.microsoft.com/office/drawing/2014/main" id="{EAD2F229-397A-48C7-B0CA-91D649F0A7E3}"/>
                    </a:ext>
                  </a:extLst>
                </p:cNvPr>
                <p:cNvPicPr/>
                <p:nvPr/>
              </p:nvPicPr>
              <p:blipFill>
                <a:blip r:embed="rId112"/>
                <a:stretch>
                  <a:fillRect/>
                </a:stretch>
              </p:blipFill>
              <p:spPr>
                <a:xfrm>
                  <a:off x="5819867" y="5398987"/>
                  <a:ext cx="77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5136AC72-B8D7-4813-965A-6CB889895602}"/>
                    </a:ext>
                  </a:extLst>
                </p14:cNvPr>
                <p14:cNvContentPartPr/>
                <p14:nvPr/>
              </p14:nvContentPartPr>
              <p14:xfrm>
                <a:off x="5919947" y="5310787"/>
                <a:ext cx="111240" cy="139320"/>
              </p14:xfrm>
            </p:contentPart>
          </mc:Choice>
          <mc:Fallback xmlns="">
            <p:pic>
              <p:nvPicPr>
                <p:cNvPr id="82" name="Freihand 81">
                  <a:extLst>
                    <a:ext uri="{FF2B5EF4-FFF2-40B4-BE49-F238E27FC236}">
                      <a16:creationId xmlns:a16="http://schemas.microsoft.com/office/drawing/2014/main" id="{5136AC72-B8D7-4813-965A-6CB889895602}"/>
                    </a:ext>
                  </a:extLst>
                </p:cNvPr>
                <p:cNvPicPr/>
                <p:nvPr/>
              </p:nvPicPr>
              <p:blipFill>
                <a:blip r:embed="rId114"/>
                <a:stretch>
                  <a:fillRect/>
                </a:stretch>
              </p:blipFill>
              <p:spPr>
                <a:xfrm>
                  <a:off x="5915627" y="5306467"/>
                  <a:ext cx="119880" cy="147960"/>
                </a:xfrm>
                <a:prstGeom prst="rect">
                  <a:avLst/>
                </a:prstGeom>
              </p:spPr>
            </p:pic>
          </mc:Fallback>
        </mc:AlternateContent>
      </p:grpSp>
      <p:grpSp>
        <p:nvGrpSpPr>
          <p:cNvPr id="92" name="Gruppieren 91">
            <a:extLst>
              <a:ext uri="{FF2B5EF4-FFF2-40B4-BE49-F238E27FC236}">
                <a16:creationId xmlns:a16="http://schemas.microsoft.com/office/drawing/2014/main" id="{1F4E98F1-D9EF-4BA7-AC25-01DC91B3ED1E}"/>
              </a:ext>
            </a:extLst>
          </p:cNvPr>
          <p:cNvGrpSpPr/>
          <p:nvPr/>
        </p:nvGrpSpPr>
        <p:grpSpPr>
          <a:xfrm>
            <a:off x="3691547" y="5582947"/>
            <a:ext cx="1353240" cy="250920"/>
            <a:chOff x="3691547" y="5582947"/>
            <a:chExt cx="1353240" cy="250920"/>
          </a:xfrm>
        </p:grpSpPr>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F0B63E0B-DE5E-4E22-A5DA-E6E8BD2DC50D}"/>
                    </a:ext>
                  </a:extLst>
                </p14:cNvPr>
                <p14:cNvContentPartPr/>
                <p14:nvPr/>
              </p14:nvContentPartPr>
              <p14:xfrm>
                <a:off x="3691547" y="5690947"/>
                <a:ext cx="210240" cy="112680"/>
              </p14:xfrm>
            </p:contentPart>
          </mc:Choice>
          <mc:Fallback xmlns="">
            <p:pic>
              <p:nvPicPr>
                <p:cNvPr id="84" name="Freihand 83">
                  <a:extLst>
                    <a:ext uri="{FF2B5EF4-FFF2-40B4-BE49-F238E27FC236}">
                      <a16:creationId xmlns:a16="http://schemas.microsoft.com/office/drawing/2014/main" id="{F0B63E0B-DE5E-4E22-A5DA-E6E8BD2DC50D}"/>
                    </a:ext>
                  </a:extLst>
                </p:cNvPr>
                <p:cNvPicPr/>
                <p:nvPr/>
              </p:nvPicPr>
              <p:blipFill>
                <a:blip r:embed="rId116"/>
                <a:stretch>
                  <a:fillRect/>
                </a:stretch>
              </p:blipFill>
              <p:spPr>
                <a:xfrm>
                  <a:off x="3687227" y="5686627"/>
                  <a:ext cx="218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D485CB31-BD91-4926-B71E-B78D895FACB1}"/>
                    </a:ext>
                  </a:extLst>
                </p14:cNvPr>
                <p14:cNvContentPartPr/>
                <p14:nvPr/>
              </p14:nvContentPartPr>
              <p14:xfrm>
                <a:off x="4071707" y="5641267"/>
                <a:ext cx="289800" cy="137160"/>
              </p14:xfrm>
            </p:contentPart>
          </mc:Choice>
          <mc:Fallback xmlns="">
            <p:pic>
              <p:nvPicPr>
                <p:cNvPr id="85" name="Freihand 84">
                  <a:extLst>
                    <a:ext uri="{FF2B5EF4-FFF2-40B4-BE49-F238E27FC236}">
                      <a16:creationId xmlns:a16="http://schemas.microsoft.com/office/drawing/2014/main" id="{D485CB31-BD91-4926-B71E-B78D895FACB1}"/>
                    </a:ext>
                  </a:extLst>
                </p:cNvPr>
                <p:cNvPicPr/>
                <p:nvPr/>
              </p:nvPicPr>
              <p:blipFill>
                <a:blip r:embed="rId118"/>
                <a:stretch>
                  <a:fillRect/>
                </a:stretch>
              </p:blipFill>
              <p:spPr>
                <a:xfrm>
                  <a:off x="4067387" y="5636947"/>
                  <a:ext cx="298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EE95D11C-CC3C-40A9-89B7-A2EB51562CF8}"/>
                    </a:ext>
                  </a:extLst>
                </p14:cNvPr>
                <p14:cNvContentPartPr/>
                <p14:nvPr/>
              </p14:nvContentPartPr>
              <p14:xfrm>
                <a:off x="4376987" y="5582947"/>
                <a:ext cx="104040" cy="149400"/>
              </p14:xfrm>
            </p:contentPart>
          </mc:Choice>
          <mc:Fallback xmlns="">
            <p:pic>
              <p:nvPicPr>
                <p:cNvPr id="86" name="Freihand 85">
                  <a:extLst>
                    <a:ext uri="{FF2B5EF4-FFF2-40B4-BE49-F238E27FC236}">
                      <a16:creationId xmlns:a16="http://schemas.microsoft.com/office/drawing/2014/main" id="{EE95D11C-CC3C-40A9-89B7-A2EB51562CF8}"/>
                    </a:ext>
                  </a:extLst>
                </p:cNvPr>
                <p:cNvPicPr/>
                <p:nvPr/>
              </p:nvPicPr>
              <p:blipFill>
                <a:blip r:embed="rId120"/>
                <a:stretch>
                  <a:fillRect/>
                </a:stretch>
              </p:blipFill>
              <p:spPr>
                <a:xfrm>
                  <a:off x="4372667" y="5578627"/>
                  <a:ext cx="11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E5345A51-77C3-4173-AE2E-B68D0C6FE7B6}"/>
                    </a:ext>
                  </a:extLst>
                </p14:cNvPr>
                <p14:cNvContentPartPr/>
                <p14:nvPr/>
              </p14:nvContentPartPr>
              <p14:xfrm>
                <a:off x="4432787" y="5687707"/>
                <a:ext cx="61920" cy="43560"/>
              </p14:xfrm>
            </p:contentPart>
          </mc:Choice>
          <mc:Fallback xmlns="">
            <p:pic>
              <p:nvPicPr>
                <p:cNvPr id="87" name="Freihand 86">
                  <a:extLst>
                    <a:ext uri="{FF2B5EF4-FFF2-40B4-BE49-F238E27FC236}">
                      <a16:creationId xmlns:a16="http://schemas.microsoft.com/office/drawing/2014/main" id="{E5345A51-77C3-4173-AE2E-B68D0C6FE7B6}"/>
                    </a:ext>
                  </a:extLst>
                </p:cNvPr>
                <p:cNvPicPr/>
                <p:nvPr/>
              </p:nvPicPr>
              <p:blipFill>
                <a:blip r:embed="rId122"/>
                <a:stretch>
                  <a:fillRect/>
                </a:stretch>
              </p:blipFill>
              <p:spPr>
                <a:xfrm>
                  <a:off x="4428467" y="5683387"/>
                  <a:ext cx="70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5D3B46CF-AA2C-43EC-B1E6-DB6CA31071C5}"/>
                    </a:ext>
                  </a:extLst>
                </p14:cNvPr>
                <p14:cNvContentPartPr/>
                <p14:nvPr/>
              </p14:nvContentPartPr>
              <p14:xfrm>
                <a:off x="4521347" y="5664667"/>
                <a:ext cx="244080" cy="81360"/>
              </p14:xfrm>
            </p:contentPart>
          </mc:Choice>
          <mc:Fallback xmlns="">
            <p:pic>
              <p:nvPicPr>
                <p:cNvPr id="88" name="Freihand 87">
                  <a:extLst>
                    <a:ext uri="{FF2B5EF4-FFF2-40B4-BE49-F238E27FC236}">
                      <a16:creationId xmlns:a16="http://schemas.microsoft.com/office/drawing/2014/main" id="{5D3B46CF-AA2C-43EC-B1E6-DB6CA31071C5}"/>
                    </a:ext>
                  </a:extLst>
                </p:cNvPr>
                <p:cNvPicPr/>
                <p:nvPr/>
              </p:nvPicPr>
              <p:blipFill>
                <a:blip r:embed="rId124"/>
                <a:stretch>
                  <a:fillRect/>
                </a:stretch>
              </p:blipFill>
              <p:spPr>
                <a:xfrm>
                  <a:off x="4517027" y="5660347"/>
                  <a:ext cx="252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07AA3D06-5496-4385-A64E-B87C7D8CA438}"/>
                    </a:ext>
                  </a:extLst>
                </p14:cNvPr>
                <p14:cNvContentPartPr/>
                <p14:nvPr/>
              </p14:nvContentPartPr>
              <p14:xfrm>
                <a:off x="4782347" y="5606347"/>
                <a:ext cx="360" cy="360"/>
              </p14:xfrm>
            </p:contentPart>
          </mc:Choice>
          <mc:Fallback xmlns="">
            <p:pic>
              <p:nvPicPr>
                <p:cNvPr id="89" name="Freihand 88">
                  <a:extLst>
                    <a:ext uri="{FF2B5EF4-FFF2-40B4-BE49-F238E27FC236}">
                      <a16:creationId xmlns:a16="http://schemas.microsoft.com/office/drawing/2014/main" id="{07AA3D06-5496-4385-A64E-B87C7D8CA438}"/>
                    </a:ext>
                  </a:extLst>
                </p:cNvPr>
                <p:cNvPicPr/>
                <p:nvPr/>
              </p:nvPicPr>
              <p:blipFill>
                <a:blip r:embed="rId34"/>
                <a:stretch>
                  <a:fillRect/>
                </a:stretch>
              </p:blipFill>
              <p:spPr>
                <a:xfrm>
                  <a:off x="4778027" y="5602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Freihand 89">
                  <a:extLst>
                    <a:ext uri="{FF2B5EF4-FFF2-40B4-BE49-F238E27FC236}">
                      <a16:creationId xmlns:a16="http://schemas.microsoft.com/office/drawing/2014/main" id="{95E53AF7-E8BA-4EA8-B7C4-91E844149A14}"/>
                    </a:ext>
                  </a:extLst>
                </p14:cNvPr>
                <p14:cNvContentPartPr/>
                <p14:nvPr/>
              </p14:nvContentPartPr>
              <p14:xfrm>
                <a:off x="4756427" y="5604907"/>
                <a:ext cx="288360" cy="228960"/>
              </p14:xfrm>
            </p:contentPart>
          </mc:Choice>
          <mc:Fallback xmlns="">
            <p:pic>
              <p:nvPicPr>
                <p:cNvPr id="90" name="Freihand 89">
                  <a:extLst>
                    <a:ext uri="{FF2B5EF4-FFF2-40B4-BE49-F238E27FC236}">
                      <a16:creationId xmlns:a16="http://schemas.microsoft.com/office/drawing/2014/main" id="{95E53AF7-E8BA-4EA8-B7C4-91E844149A14}"/>
                    </a:ext>
                  </a:extLst>
                </p:cNvPr>
                <p:cNvPicPr/>
                <p:nvPr/>
              </p:nvPicPr>
              <p:blipFill>
                <a:blip r:embed="rId127"/>
                <a:stretch>
                  <a:fillRect/>
                </a:stretch>
              </p:blipFill>
              <p:spPr>
                <a:xfrm>
                  <a:off x="4752107" y="5600587"/>
                  <a:ext cx="297000" cy="237600"/>
                </a:xfrm>
                <a:prstGeom prst="rect">
                  <a:avLst/>
                </a:prstGeom>
              </p:spPr>
            </p:pic>
          </mc:Fallback>
        </mc:AlternateContent>
      </p:grpSp>
      <p:grpSp>
        <p:nvGrpSpPr>
          <p:cNvPr id="95" name="Gruppieren 94">
            <a:extLst>
              <a:ext uri="{FF2B5EF4-FFF2-40B4-BE49-F238E27FC236}">
                <a16:creationId xmlns:a16="http://schemas.microsoft.com/office/drawing/2014/main" id="{44D8F67C-F078-45B9-8036-69C2584E9845}"/>
              </a:ext>
            </a:extLst>
          </p:cNvPr>
          <p:cNvGrpSpPr/>
          <p:nvPr/>
        </p:nvGrpSpPr>
        <p:grpSpPr>
          <a:xfrm>
            <a:off x="3279347" y="4066987"/>
            <a:ext cx="456120" cy="231120"/>
            <a:chOff x="3279347" y="4066987"/>
            <a:chExt cx="456120" cy="231120"/>
          </a:xfrm>
        </p:grpSpPr>
        <mc:AlternateContent xmlns:mc="http://schemas.openxmlformats.org/markup-compatibility/2006" xmlns:p14="http://schemas.microsoft.com/office/powerpoint/2010/main">
          <mc:Choice Requires="p14">
            <p:contentPart p14:bwMode="auto" r:id="rId128">
              <p14:nvContentPartPr>
                <p14:cNvPr id="93" name="Freihand 92">
                  <a:extLst>
                    <a:ext uri="{FF2B5EF4-FFF2-40B4-BE49-F238E27FC236}">
                      <a16:creationId xmlns:a16="http://schemas.microsoft.com/office/drawing/2014/main" id="{B6287F2C-33F4-44DE-BA8C-01C610517886}"/>
                    </a:ext>
                  </a:extLst>
                </p14:cNvPr>
                <p14:cNvContentPartPr/>
                <p14:nvPr/>
              </p14:nvContentPartPr>
              <p14:xfrm>
                <a:off x="3474827" y="4196947"/>
                <a:ext cx="260640" cy="15120"/>
              </p14:xfrm>
            </p:contentPart>
          </mc:Choice>
          <mc:Fallback xmlns="">
            <p:pic>
              <p:nvPicPr>
                <p:cNvPr id="93" name="Freihand 92">
                  <a:extLst>
                    <a:ext uri="{FF2B5EF4-FFF2-40B4-BE49-F238E27FC236}">
                      <a16:creationId xmlns:a16="http://schemas.microsoft.com/office/drawing/2014/main" id="{B6287F2C-33F4-44DE-BA8C-01C610517886}"/>
                    </a:ext>
                  </a:extLst>
                </p:cNvPr>
                <p:cNvPicPr/>
                <p:nvPr/>
              </p:nvPicPr>
              <p:blipFill>
                <a:blip r:embed="rId129"/>
                <a:stretch>
                  <a:fillRect/>
                </a:stretch>
              </p:blipFill>
              <p:spPr>
                <a:xfrm>
                  <a:off x="3470507" y="4192627"/>
                  <a:ext cx="269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C7E95603-467E-4105-A16A-46B2BD2E63B2}"/>
                    </a:ext>
                  </a:extLst>
                </p14:cNvPr>
                <p14:cNvContentPartPr/>
                <p14:nvPr/>
              </p14:nvContentPartPr>
              <p14:xfrm>
                <a:off x="3279347" y="4066987"/>
                <a:ext cx="308880" cy="231120"/>
              </p14:xfrm>
            </p:contentPart>
          </mc:Choice>
          <mc:Fallback xmlns="">
            <p:pic>
              <p:nvPicPr>
                <p:cNvPr id="94" name="Freihand 93">
                  <a:extLst>
                    <a:ext uri="{FF2B5EF4-FFF2-40B4-BE49-F238E27FC236}">
                      <a16:creationId xmlns:a16="http://schemas.microsoft.com/office/drawing/2014/main" id="{C7E95603-467E-4105-A16A-46B2BD2E63B2}"/>
                    </a:ext>
                  </a:extLst>
                </p:cNvPr>
                <p:cNvPicPr/>
                <p:nvPr/>
              </p:nvPicPr>
              <p:blipFill>
                <a:blip r:embed="rId131"/>
                <a:stretch>
                  <a:fillRect/>
                </a:stretch>
              </p:blipFill>
              <p:spPr>
                <a:xfrm>
                  <a:off x="3275027" y="4062667"/>
                  <a:ext cx="317520" cy="239760"/>
                </a:xfrm>
                <a:prstGeom prst="rect">
                  <a:avLst/>
                </a:prstGeom>
              </p:spPr>
            </p:pic>
          </mc:Fallback>
        </mc:AlternateContent>
      </p:grpSp>
      <p:grpSp>
        <p:nvGrpSpPr>
          <p:cNvPr id="110" name="Gruppieren 109">
            <a:extLst>
              <a:ext uri="{FF2B5EF4-FFF2-40B4-BE49-F238E27FC236}">
                <a16:creationId xmlns:a16="http://schemas.microsoft.com/office/drawing/2014/main" id="{7DC3D2CB-202F-4536-A190-78BC49089F2F}"/>
              </a:ext>
            </a:extLst>
          </p:cNvPr>
          <p:cNvGrpSpPr/>
          <p:nvPr/>
        </p:nvGrpSpPr>
        <p:grpSpPr>
          <a:xfrm>
            <a:off x="3887027" y="4049347"/>
            <a:ext cx="2201400" cy="212400"/>
            <a:chOff x="3887027" y="4049347"/>
            <a:chExt cx="2201400" cy="212400"/>
          </a:xfrm>
        </p:grpSpPr>
        <mc:AlternateContent xmlns:mc="http://schemas.openxmlformats.org/markup-compatibility/2006" xmlns:p14="http://schemas.microsoft.com/office/powerpoint/2010/main">
          <mc:Choice Requires="p14">
            <p:contentPart p14:bwMode="auto" r:id="rId132">
              <p14:nvContentPartPr>
                <p14:cNvPr id="96" name="Freihand 95">
                  <a:extLst>
                    <a:ext uri="{FF2B5EF4-FFF2-40B4-BE49-F238E27FC236}">
                      <a16:creationId xmlns:a16="http://schemas.microsoft.com/office/drawing/2014/main" id="{AF150097-EEDC-44B4-A041-AF5460908BAD}"/>
                    </a:ext>
                  </a:extLst>
                </p14:cNvPr>
                <p14:cNvContentPartPr/>
                <p14:nvPr/>
              </p14:nvContentPartPr>
              <p14:xfrm>
                <a:off x="3887027" y="4133227"/>
                <a:ext cx="200520" cy="127440"/>
              </p14:xfrm>
            </p:contentPart>
          </mc:Choice>
          <mc:Fallback xmlns="">
            <p:pic>
              <p:nvPicPr>
                <p:cNvPr id="96" name="Freihand 95">
                  <a:extLst>
                    <a:ext uri="{FF2B5EF4-FFF2-40B4-BE49-F238E27FC236}">
                      <a16:creationId xmlns:a16="http://schemas.microsoft.com/office/drawing/2014/main" id="{AF150097-EEDC-44B4-A041-AF5460908BAD}"/>
                    </a:ext>
                  </a:extLst>
                </p:cNvPr>
                <p:cNvPicPr/>
                <p:nvPr/>
              </p:nvPicPr>
              <p:blipFill>
                <a:blip r:embed="rId133"/>
                <a:stretch>
                  <a:fillRect/>
                </a:stretch>
              </p:blipFill>
              <p:spPr>
                <a:xfrm>
                  <a:off x="3882707" y="4128907"/>
                  <a:ext cx="209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Freihand 96">
                  <a:extLst>
                    <a:ext uri="{FF2B5EF4-FFF2-40B4-BE49-F238E27FC236}">
                      <a16:creationId xmlns:a16="http://schemas.microsoft.com/office/drawing/2014/main" id="{E2FFAE62-7435-4BEC-8705-6260546ECC8D}"/>
                    </a:ext>
                  </a:extLst>
                </p14:cNvPr>
                <p14:cNvContentPartPr/>
                <p14:nvPr/>
              </p14:nvContentPartPr>
              <p14:xfrm>
                <a:off x="4087907" y="4195147"/>
                <a:ext cx="193680" cy="66600"/>
              </p14:xfrm>
            </p:contentPart>
          </mc:Choice>
          <mc:Fallback xmlns="">
            <p:pic>
              <p:nvPicPr>
                <p:cNvPr id="97" name="Freihand 96">
                  <a:extLst>
                    <a:ext uri="{FF2B5EF4-FFF2-40B4-BE49-F238E27FC236}">
                      <a16:creationId xmlns:a16="http://schemas.microsoft.com/office/drawing/2014/main" id="{E2FFAE62-7435-4BEC-8705-6260546ECC8D}"/>
                    </a:ext>
                  </a:extLst>
                </p:cNvPr>
                <p:cNvPicPr/>
                <p:nvPr/>
              </p:nvPicPr>
              <p:blipFill>
                <a:blip r:embed="rId135"/>
                <a:stretch>
                  <a:fillRect/>
                </a:stretch>
              </p:blipFill>
              <p:spPr>
                <a:xfrm>
                  <a:off x="4083587" y="4190827"/>
                  <a:ext cx="202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Freihand 97">
                  <a:extLst>
                    <a:ext uri="{FF2B5EF4-FFF2-40B4-BE49-F238E27FC236}">
                      <a16:creationId xmlns:a16="http://schemas.microsoft.com/office/drawing/2014/main" id="{DC34551B-0DFA-4783-B917-087B023A3C2F}"/>
                    </a:ext>
                  </a:extLst>
                </p14:cNvPr>
                <p14:cNvContentPartPr/>
                <p14:nvPr/>
              </p14:nvContentPartPr>
              <p14:xfrm>
                <a:off x="4248107" y="4119187"/>
                <a:ext cx="360" cy="360"/>
              </p14:xfrm>
            </p:contentPart>
          </mc:Choice>
          <mc:Fallback xmlns="">
            <p:pic>
              <p:nvPicPr>
                <p:cNvPr id="98" name="Freihand 97">
                  <a:extLst>
                    <a:ext uri="{FF2B5EF4-FFF2-40B4-BE49-F238E27FC236}">
                      <a16:creationId xmlns:a16="http://schemas.microsoft.com/office/drawing/2014/main" id="{DC34551B-0DFA-4783-B917-087B023A3C2F}"/>
                    </a:ext>
                  </a:extLst>
                </p:cNvPr>
                <p:cNvPicPr/>
                <p:nvPr/>
              </p:nvPicPr>
              <p:blipFill>
                <a:blip r:embed="rId34"/>
                <a:stretch>
                  <a:fillRect/>
                </a:stretch>
              </p:blipFill>
              <p:spPr>
                <a:xfrm>
                  <a:off x="4243787" y="4114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67850353-95F0-4CC1-BD64-29D5662259FD}"/>
                    </a:ext>
                  </a:extLst>
                </p14:cNvPr>
                <p14:cNvContentPartPr/>
                <p14:nvPr/>
              </p14:nvContentPartPr>
              <p14:xfrm>
                <a:off x="4374467" y="4201267"/>
                <a:ext cx="76680" cy="23040"/>
              </p14:xfrm>
            </p:contentPart>
          </mc:Choice>
          <mc:Fallback xmlns="">
            <p:pic>
              <p:nvPicPr>
                <p:cNvPr id="99" name="Freihand 98">
                  <a:extLst>
                    <a:ext uri="{FF2B5EF4-FFF2-40B4-BE49-F238E27FC236}">
                      <a16:creationId xmlns:a16="http://schemas.microsoft.com/office/drawing/2014/main" id="{67850353-95F0-4CC1-BD64-29D5662259FD}"/>
                    </a:ext>
                  </a:extLst>
                </p:cNvPr>
                <p:cNvPicPr/>
                <p:nvPr/>
              </p:nvPicPr>
              <p:blipFill>
                <a:blip r:embed="rId138"/>
                <a:stretch>
                  <a:fillRect/>
                </a:stretch>
              </p:blipFill>
              <p:spPr>
                <a:xfrm>
                  <a:off x="4370147" y="4196947"/>
                  <a:ext cx="85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6B891A09-A3BF-430E-8AE2-779D3848BC04}"/>
                    </a:ext>
                  </a:extLst>
                </p14:cNvPr>
                <p14:cNvContentPartPr/>
                <p14:nvPr/>
              </p14:nvContentPartPr>
              <p14:xfrm>
                <a:off x="4536467" y="4109107"/>
                <a:ext cx="212400" cy="133200"/>
              </p14:xfrm>
            </p:contentPart>
          </mc:Choice>
          <mc:Fallback xmlns="">
            <p:pic>
              <p:nvPicPr>
                <p:cNvPr id="100" name="Freihand 99">
                  <a:extLst>
                    <a:ext uri="{FF2B5EF4-FFF2-40B4-BE49-F238E27FC236}">
                      <a16:creationId xmlns:a16="http://schemas.microsoft.com/office/drawing/2014/main" id="{6B891A09-A3BF-430E-8AE2-779D3848BC04}"/>
                    </a:ext>
                  </a:extLst>
                </p:cNvPr>
                <p:cNvPicPr/>
                <p:nvPr/>
              </p:nvPicPr>
              <p:blipFill>
                <a:blip r:embed="rId140"/>
                <a:stretch>
                  <a:fillRect/>
                </a:stretch>
              </p:blipFill>
              <p:spPr>
                <a:xfrm>
                  <a:off x="4532147" y="4104787"/>
                  <a:ext cx="221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57410FBA-EEFE-4395-9F3B-1E1D2D6643F2}"/>
                    </a:ext>
                  </a:extLst>
                </p14:cNvPr>
                <p14:cNvContentPartPr/>
                <p14:nvPr/>
              </p14:nvContentPartPr>
              <p14:xfrm>
                <a:off x="4771547" y="4170667"/>
                <a:ext cx="186480" cy="71280"/>
              </p14:xfrm>
            </p:contentPart>
          </mc:Choice>
          <mc:Fallback xmlns="">
            <p:pic>
              <p:nvPicPr>
                <p:cNvPr id="101" name="Freihand 100">
                  <a:extLst>
                    <a:ext uri="{FF2B5EF4-FFF2-40B4-BE49-F238E27FC236}">
                      <a16:creationId xmlns:a16="http://schemas.microsoft.com/office/drawing/2014/main" id="{57410FBA-EEFE-4395-9F3B-1E1D2D6643F2}"/>
                    </a:ext>
                  </a:extLst>
                </p:cNvPr>
                <p:cNvPicPr/>
                <p:nvPr/>
              </p:nvPicPr>
              <p:blipFill>
                <a:blip r:embed="rId142"/>
                <a:stretch>
                  <a:fillRect/>
                </a:stretch>
              </p:blipFill>
              <p:spPr>
                <a:xfrm>
                  <a:off x="4767227" y="4166347"/>
                  <a:ext cx="195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9E859D5F-9323-421E-86D8-FB4B72F2CE81}"/>
                    </a:ext>
                  </a:extLst>
                </p14:cNvPr>
                <p14:cNvContentPartPr/>
                <p14:nvPr/>
              </p14:nvContentPartPr>
              <p14:xfrm>
                <a:off x="4938947" y="4130707"/>
                <a:ext cx="360" cy="360"/>
              </p14:xfrm>
            </p:contentPart>
          </mc:Choice>
          <mc:Fallback xmlns="">
            <p:pic>
              <p:nvPicPr>
                <p:cNvPr id="102" name="Freihand 101">
                  <a:extLst>
                    <a:ext uri="{FF2B5EF4-FFF2-40B4-BE49-F238E27FC236}">
                      <a16:creationId xmlns:a16="http://schemas.microsoft.com/office/drawing/2014/main" id="{9E859D5F-9323-421E-86D8-FB4B72F2CE81}"/>
                    </a:ext>
                  </a:extLst>
                </p:cNvPr>
                <p:cNvPicPr/>
                <p:nvPr/>
              </p:nvPicPr>
              <p:blipFill>
                <a:blip r:embed="rId34"/>
                <a:stretch>
                  <a:fillRect/>
                </a:stretch>
              </p:blipFill>
              <p:spPr>
                <a:xfrm>
                  <a:off x="4934627" y="412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C13065B0-276E-47F6-9E5A-1C1BE7350665}"/>
                    </a:ext>
                  </a:extLst>
                </p14:cNvPr>
                <p14:cNvContentPartPr/>
                <p14:nvPr/>
              </p14:nvContentPartPr>
              <p14:xfrm>
                <a:off x="5046947" y="4191907"/>
                <a:ext cx="83520" cy="15120"/>
              </p14:xfrm>
            </p:contentPart>
          </mc:Choice>
          <mc:Fallback xmlns="">
            <p:pic>
              <p:nvPicPr>
                <p:cNvPr id="103" name="Freihand 102">
                  <a:extLst>
                    <a:ext uri="{FF2B5EF4-FFF2-40B4-BE49-F238E27FC236}">
                      <a16:creationId xmlns:a16="http://schemas.microsoft.com/office/drawing/2014/main" id="{C13065B0-276E-47F6-9E5A-1C1BE7350665}"/>
                    </a:ext>
                  </a:extLst>
                </p:cNvPr>
                <p:cNvPicPr/>
                <p:nvPr/>
              </p:nvPicPr>
              <p:blipFill>
                <a:blip r:embed="rId145"/>
                <a:stretch>
                  <a:fillRect/>
                </a:stretch>
              </p:blipFill>
              <p:spPr>
                <a:xfrm>
                  <a:off x="5042627" y="4187587"/>
                  <a:ext cx="92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16D4586A-BE5C-4107-AF92-CA975015C537}"/>
                    </a:ext>
                  </a:extLst>
                </p14:cNvPr>
                <p14:cNvContentPartPr/>
                <p14:nvPr/>
              </p14:nvContentPartPr>
              <p14:xfrm>
                <a:off x="5213627" y="4081747"/>
                <a:ext cx="87480" cy="158400"/>
              </p14:xfrm>
            </p:contentPart>
          </mc:Choice>
          <mc:Fallback xmlns="">
            <p:pic>
              <p:nvPicPr>
                <p:cNvPr id="104" name="Freihand 103">
                  <a:extLst>
                    <a:ext uri="{FF2B5EF4-FFF2-40B4-BE49-F238E27FC236}">
                      <a16:creationId xmlns:a16="http://schemas.microsoft.com/office/drawing/2014/main" id="{16D4586A-BE5C-4107-AF92-CA975015C537}"/>
                    </a:ext>
                  </a:extLst>
                </p:cNvPr>
                <p:cNvPicPr/>
                <p:nvPr/>
              </p:nvPicPr>
              <p:blipFill>
                <a:blip r:embed="rId147"/>
                <a:stretch>
                  <a:fillRect/>
                </a:stretch>
              </p:blipFill>
              <p:spPr>
                <a:xfrm>
                  <a:off x="5209307" y="4077427"/>
                  <a:ext cx="96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8AF55D2D-93FF-442A-881E-815F986C956E}"/>
                    </a:ext>
                  </a:extLst>
                </p14:cNvPr>
                <p14:cNvContentPartPr/>
                <p14:nvPr/>
              </p14:nvContentPartPr>
              <p14:xfrm>
                <a:off x="5330267" y="4158427"/>
                <a:ext cx="13320" cy="64440"/>
              </p14:xfrm>
            </p:contentPart>
          </mc:Choice>
          <mc:Fallback xmlns="">
            <p:pic>
              <p:nvPicPr>
                <p:cNvPr id="105" name="Freihand 104">
                  <a:extLst>
                    <a:ext uri="{FF2B5EF4-FFF2-40B4-BE49-F238E27FC236}">
                      <a16:creationId xmlns:a16="http://schemas.microsoft.com/office/drawing/2014/main" id="{8AF55D2D-93FF-442A-881E-815F986C956E}"/>
                    </a:ext>
                  </a:extLst>
                </p:cNvPr>
                <p:cNvPicPr/>
                <p:nvPr/>
              </p:nvPicPr>
              <p:blipFill>
                <a:blip r:embed="rId149"/>
                <a:stretch>
                  <a:fillRect/>
                </a:stretch>
              </p:blipFill>
              <p:spPr>
                <a:xfrm>
                  <a:off x="5325947" y="4154107"/>
                  <a:ext cx="21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786BF1BF-D5D5-414E-937B-9D14FA703079}"/>
                    </a:ext>
                  </a:extLst>
                </p14:cNvPr>
                <p14:cNvContentPartPr/>
                <p14:nvPr/>
              </p14:nvContentPartPr>
              <p14:xfrm>
                <a:off x="5390387" y="4068787"/>
                <a:ext cx="189360" cy="145080"/>
              </p14:xfrm>
            </p:contentPart>
          </mc:Choice>
          <mc:Fallback xmlns="">
            <p:pic>
              <p:nvPicPr>
                <p:cNvPr id="106" name="Freihand 105">
                  <a:extLst>
                    <a:ext uri="{FF2B5EF4-FFF2-40B4-BE49-F238E27FC236}">
                      <a16:creationId xmlns:a16="http://schemas.microsoft.com/office/drawing/2014/main" id="{786BF1BF-D5D5-414E-937B-9D14FA703079}"/>
                    </a:ext>
                  </a:extLst>
                </p:cNvPr>
                <p:cNvPicPr/>
                <p:nvPr/>
              </p:nvPicPr>
              <p:blipFill>
                <a:blip r:embed="rId151"/>
                <a:stretch>
                  <a:fillRect/>
                </a:stretch>
              </p:blipFill>
              <p:spPr>
                <a:xfrm>
                  <a:off x="5386067" y="4064467"/>
                  <a:ext cx="198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CF8AD90D-1B86-406B-A9A6-77D45C36498C}"/>
                    </a:ext>
                  </a:extLst>
                </p14:cNvPr>
                <p14:cNvContentPartPr/>
                <p14:nvPr/>
              </p14:nvContentPartPr>
              <p14:xfrm>
                <a:off x="5597027" y="4051507"/>
                <a:ext cx="268920" cy="159840"/>
              </p14:xfrm>
            </p:contentPart>
          </mc:Choice>
          <mc:Fallback xmlns="">
            <p:pic>
              <p:nvPicPr>
                <p:cNvPr id="107" name="Freihand 106">
                  <a:extLst>
                    <a:ext uri="{FF2B5EF4-FFF2-40B4-BE49-F238E27FC236}">
                      <a16:creationId xmlns:a16="http://schemas.microsoft.com/office/drawing/2014/main" id="{CF8AD90D-1B86-406B-A9A6-77D45C36498C}"/>
                    </a:ext>
                  </a:extLst>
                </p:cNvPr>
                <p:cNvPicPr/>
                <p:nvPr/>
              </p:nvPicPr>
              <p:blipFill>
                <a:blip r:embed="rId153"/>
                <a:stretch>
                  <a:fillRect/>
                </a:stretch>
              </p:blipFill>
              <p:spPr>
                <a:xfrm>
                  <a:off x="5592707" y="4047187"/>
                  <a:ext cx="277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41342EF6-3A42-4B7F-9DC5-014C6A241CEC}"/>
                    </a:ext>
                  </a:extLst>
                </p14:cNvPr>
                <p14:cNvContentPartPr/>
                <p14:nvPr/>
              </p14:nvContentPartPr>
              <p14:xfrm>
                <a:off x="5845427" y="4049347"/>
                <a:ext cx="15120" cy="36720"/>
              </p14:xfrm>
            </p:contentPart>
          </mc:Choice>
          <mc:Fallback xmlns="">
            <p:pic>
              <p:nvPicPr>
                <p:cNvPr id="108" name="Freihand 107">
                  <a:extLst>
                    <a:ext uri="{FF2B5EF4-FFF2-40B4-BE49-F238E27FC236}">
                      <a16:creationId xmlns:a16="http://schemas.microsoft.com/office/drawing/2014/main" id="{41342EF6-3A42-4B7F-9DC5-014C6A241CEC}"/>
                    </a:ext>
                  </a:extLst>
                </p:cNvPr>
                <p:cNvPicPr/>
                <p:nvPr/>
              </p:nvPicPr>
              <p:blipFill>
                <a:blip r:embed="rId155"/>
                <a:stretch>
                  <a:fillRect/>
                </a:stretch>
              </p:blipFill>
              <p:spPr>
                <a:xfrm>
                  <a:off x="5841107" y="4045027"/>
                  <a:ext cx="23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40C5CB95-5045-4D9F-BADF-114BA5E79F3E}"/>
                    </a:ext>
                  </a:extLst>
                </p14:cNvPr>
                <p14:cNvContentPartPr/>
                <p14:nvPr/>
              </p14:nvContentPartPr>
              <p14:xfrm>
                <a:off x="5887187" y="4151227"/>
                <a:ext cx="201240" cy="48600"/>
              </p14:xfrm>
            </p:contentPart>
          </mc:Choice>
          <mc:Fallback xmlns="">
            <p:pic>
              <p:nvPicPr>
                <p:cNvPr id="109" name="Freihand 108">
                  <a:extLst>
                    <a:ext uri="{FF2B5EF4-FFF2-40B4-BE49-F238E27FC236}">
                      <a16:creationId xmlns:a16="http://schemas.microsoft.com/office/drawing/2014/main" id="{40C5CB95-5045-4D9F-BADF-114BA5E79F3E}"/>
                    </a:ext>
                  </a:extLst>
                </p:cNvPr>
                <p:cNvPicPr/>
                <p:nvPr/>
              </p:nvPicPr>
              <p:blipFill>
                <a:blip r:embed="rId157"/>
                <a:stretch>
                  <a:fillRect/>
                </a:stretch>
              </p:blipFill>
              <p:spPr>
                <a:xfrm>
                  <a:off x="5882867" y="4146907"/>
                  <a:ext cx="209880" cy="57240"/>
                </a:xfrm>
                <a:prstGeom prst="rect">
                  <a:avLst/>
                </a:prstGeom>
              </p:spPr>
            </p:pic>
          </mc:Fallback>
        </mc:AlternateContent>
      </p:grpSp>
    </p:spTree>
    <p:extLst>
      <p:ext uri="{BB962C8B-B14F-4D97-AF65-F5344CB8AC3E}">
        <p14:creationId xmlns:p14="http://schemas.microsoft.com/office/powerpoint/2010/main" val="14695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0" name="Gruppieren 89">
            <a:extLst>
              <a:ext uri="{FF2B5EF4-FFF2-40B4-BE49-F238E27FC236}">
                <a16:creationId xmlns:a16="http://schemas.microsoft.com/office/drawing/2014/main" id="{646D9DBB-D846-4FCB-8C64-843398CF2C38}"/>
              </a:ext>
            </a:extLst>
          </p:cNvPr>
          <p:cNvGrpSpPr/>
          <p:nvPr/>
        </p:nvGrpSpPr>
        <p:grpSpPr>
          <a:xfrm>
            <a:off x="2982707" y="3896347"/>
            <a:ext cx="1180080" cy="298440"/>
            <a:chOff x="2982707" y="3896347"/>
            <a:chExt cx="1180080" cy="298440"/>
          </a:xfrm>
        </p:grpSpPr>
        <mc:AlternateContent xmlns:mc="http://schemas.openxmlformats.org/markup-compatibility/2006" xmlns:p14="http://schemas.microsoft.com/office/powerpoint/2010/main">
          <mc:Choice Requires="p14">
            <p:contentPart p14:bwMode="auto" r:id="rId18">
              <p14:nvContentPartPr>
                <p14:cNvPr id="68" name="Freihand 67">
                  <a:extLst>
                    <a:ext uri="{FF2B5EF4-FFF2-40B4-BE49-F238E27FC236}">
                      <a16:creationId xmlns:a16="http://schemas.microsoft.com/office/drawing/2014/main" id="{90EE47C2-F24C-4DC5-A156-E115A1C3D35D}"/>
                    </a:ext>
                  </a:extLst>
                </p14:cNvPr>
                <p14:cNvContentPartPr/>
                <p14:nvPr/>
              </p14:nvContentPartPr>
              <p14:xfrm>
                <a:off x="2982707" y="3974107"/>
                <a:ext cx="130320" cy="136080"/>
              </p14:xfrm>
            </p:contentPart>
          </mc:Choice>
          <mc:Fallback xmlns="">
            <p:pic>
              <p:nvPicPr>
                <p:cNvPr id="68" name="Freihand 67">
                  <a:extLst>
                    <a:ext uri="{FF2B5EF4-FFF2-40B4-BE49-F238E27FC236}">
                      <a16:creationId xmlns:a16="http://schemas.microsoft.com/office/drawing/2014/main" id="{90EE47C2-F24C-4DC5-A156-E115A1C3D35D}"/>
                    </a:ext>
                  </a:extLst>
                </p:cNvPr>
                <p:cNvPicPr/>
                <p:nvPr/>
              </p:nvPicPr>
              <p:blipFill>
                <a:blip r:embed="rId19"/>
                <a:stretch>
                  <a:fillRect/>
                </a:stretch>
              </p:blipFill>
              <p:spPr>
                <a:xfrm>
                  <a:off x="2978387" y="3969787"/>
                  <a:ext cx="13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9" name="Freihand 68">
                  <a:extLst>
                    <a:ext uri="{FF2B5EF4-FFF2-40B4-BE49-F238E27FC236}">
                      <a16:creationId xmlns:a16="http://schemas.microsoft.com/office/drawing/2014/main" id="{AA9C9B4C-7433-41F8-8303-9647C1152250}"/>
                    </a:ext>
                  </a:extLst>
                </p14:cNvPr>
                <p14:cNvContentPartPr/>
                <p14:nvPr/>
              </p14:nvContentPartPr>
              <p14:xfrm>
                <a:off x="3130667" y="3954667"/>
                <a:ext cx="139680" cy="157320"/>
              </p14:xfrm>
            </p:contentPart>
          </mc:Choice>
          <mc:Fallback xmlns="">
            <p:pic>
              <p:nvPicPr>
                <p:cNvPr id="69" name="Freihand 68">
                  <a:extLst>
                    <a:ext uri="{FF2B5EF4-FFF2-40B4-BE49-F238E27FC236}">
                      <a16:creationId xmlns:a16="http://schemas.microsoft.com/office/drawing/2014/main" id="{AA9C9B4C-7433-41F8-8303-9647C1152250}"/>
                    </a:ext>
                  </a:extLst>
                </p:cNvPr>
                <p:cNvPicPr/>
                <p:nvPr/>
              </p:nvPicPr>
              <p:blipFill>
                <a:blip r:embed="rId21"/>
                <a:stretch>
                  <a:fillRect/>
                </a:stretch>
              </p:blipFill>
              <p:spPr>
                <a:xfrm>
                  <a:off x="3126347" y="3950347"/>
                  <a:ext cx="148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0" name="Freihand 69">
                  <a:extLst>
                    <a:ext uri="{FF2B5EF4-FFF2-40B4-BE49-F238E27FC236}">
                      <a16:creationId xmlns:a16="http://schemas.microsoft.com/office/drawing/2014/main" id="{2E137A1B-6554-4B43-9DDE-D57902D2CD5F}"/>
                    </a:ext>
                  </a:extLst>
                </p14:cNvPr>
                <p14:cNvContentPartPr/>
                <p14:nvPr/>
              </p14:nvContentPartPr>
              <p14:xfrm>
                <a:off x="3198707" y="4034587"/>
                <a:ext cx="44280" cy="75960"/>
              </p14:xfrm>
            </p:contentPart>
          </mc:Choice>
          <mc:Fallback xmlns="">
            <p:pic>
              <p:nvPicPr>
                <p:cNvPr id="70" name="Freihand 69">
                  <a:extLst>
                    <a:ext uri="{FF2B5EF4-FFF2-40B4-BE49-F238E27FC236}">
                      <a16:creationId xmlns:a16="http://schemas.microsoft.com/office/drawing/2014/main" id="{2E137A1B-6554-4B43-9DDE-D57902D2CD5F}"/>
                    </a:ext>
                  </a:extLst>
                </p:cNvPr>
                <p:cNvPicPr/>
                <p:nvPr/>
              </p:nvPicPr>
              <p:blipFill>
                <a:blip r:embed="rId23"/>
                <a:stretch>
                  <a:fillRect/>
                </a:stretch>
              </p:blipFill>
              <p:spPr>
                <a:xfrm>
                  <a:off x="3194387" y="4030267"/>
                  <a:ext cx="52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Freihand 70">
                  <a:extLst>
                    <a:ext uri="{FF2B5EF4-FFF2-40B4-BE49-F238E27FC236}">
                      <a16:creationId xmlns:a16="http://schemas.microsoft.com/office/drawing/2014/main" id="{0047083E-FE21-4A37-AD61-03515990DBF9}"/>
                    </a:ext>
                  </a:extLst>
                </p14:cNvPr>
                <p14:cNvContentPartPr/>
                <p14:nvPr/>
              </p14:nvContentPartPr>
              <p14:xfrm>
                <a:off x="3062987" y="4046107"/>
                <a:ext cx="55800" cy="70200"/>
              </p14:xfrm>
            </p:contentPart>
          </mc:Choice>
          <mc:Fallback xmlns="">
            <p:pic>
              <p:nvPicPr>
                <p:cNvPr id="71" name="Freihand 70">
                  <a:extLst>
                    <a:ext uri="{FF2B5EF4-FFF2-40B4-BE49-F238E27FC236}">
                      <a16:creationId xmlns:a16="http://schemas.microsoft.com/office/drawing/2014/main" id="{0047083E-FE21-4A37-AD61-03515990DBF9}"/>
                    </a:ext>
                  </a:extLst>
                </p:cNvPr>
                <p:cNvPicPr/>
                <p:nvPr/>
              </p:nvPicPr>
              <p:blipFill>
                <a:blip r:embed="rId25"/>
                <a:stretch>
                  <a:fillRect/>
                </a:stretch>
              </p:blipFill>
              <p:spPr>
                <a:xfrm>
                  <a:off x="3058667" y="4041787"/>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 name="Freihand 72">
                  <a:extLst>
                    <a:ext uri="{FF2B5EF4-FFF2-40B4-BE49-F238E27FC236}">
                      <a16:creationId xmlns:a16="http://schemas.microsoft.com/office/drawing/2014/main" id="{879ED9FB-0B77-4422-BF58-17193ECFF276}"/>
                    </a:ext>
                  </a:extLst>
                </p14:cNvPr>
                <p14:cNvContentPartPr/>
                <p14:nvPr/>
              </p14:nvContentPartPr>
              <p14:xfrm>
                <a:off x="3405347" y="4003987"/>
                <a:ext cx="68040" cy="190800"/>
              </p14:xfrm>
            </p:contentPart>
          </mc:Choice>
          <mc:Fallback xmlns="">
            <p:pic>
              <p:nvPicPr>
                <p:cNvPr id="73" name="Freihand 72">
                  <a:extLst>
                    <a:ext uri="{FF2B5EF4-FFF2-40B4-BE49-F238E27FC236}">
                      <a16:creationId xmlns:a16="http://schemas.microsoft.com/office/drawing/2014/main" id="{879ED9FB-0B77-4422-BF58-17193ECFF276}"/>
                    </a:ext>
                  </a:extLst>
                </p:cNvPr>
                <p:cNvPicPr/>
                <p:nvPr/>
              </p:nvPicPr>
              <p:blipFill>
                <a:blip r:embed="rId27"/>
                <a:stretch>
                  <a:fillRect/>
                </a:stretch>
              </p:blipFill>
              <p:spPr>
                <a:xfrm>
                  <a:off x="3401027" y="3999667"/>
                  <a:ext cx="76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4" name="Freihand 73">
                  <a:extLst>
                    <a:ext uri="{FF2B5EF4-FFF2-40B4-BE49-F238E27FC236}">
                      <a16:creationId xmlns:a16="http://schemas.microsoft.com/office/drawing/2014/main" id="{522520BF-5AC1-4E3D-BD0A-4766859352E6}"/>
                    </a:ext>
                  </a:extLst>
                </p14:cNvPr>
                <p14:cNvContentPartPr/>
                <p14:nvPr/>
              </p14:nvContentPartPr>
              <p14:xfrm>
                <a:off x="3495347" y="4028467"/>
                <a:ext cx="57600" cy="82440"/>
              </p14:xfrm>
            </p:contentPart>
          </mc:Choice>
          <mc:Fallback xmlns="">
            <p:pic>
              <p:nvPicPr>
                <p:cNvPr id="74" name="Freihand 73">
                  <a:extLst>
                    <a:ext uri="{FF2B5EF4-FFF2-40B4-BE49-F238E27FC236}">
                      <a16:creationId xmlns:a16="http://schemas.microsoft.com/office/drawing/2014/main" id="{522520BF-5AC1-4E3D-BD0A-4766859352E6}"/>
                    </a:ext>
                  </a:extLst>
                </p:cNvPr>
                <p:cNvPicPr/>
                <p:nvPr/>
              </p:nvPicPr>
              <p:blipFill>
                <a:blip r:embed="rId29"/>
                <a:stretch>
                  <a:fillRect/>
                </a:stretch>
              </p:blipFill>
              <p:spPr>
                <a:xfrm>
                  <a:off x="3491027" y="4024147"/>
                  <a:ext cx="66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 name="Freihand 74">
                  <a:extLst>
                    <a:ext uri="{FF2B5EF4-FFF2-40B4-BE49-F238E27FC236}">
                      <a16:creationId xmlns:a16="http://schemas.microsoft.com/office/drawing/2014/main" id="{032274C0-2EE4-4DCD-B2FB-0CFAF51741D7}"/>
                    </a:ext>
                  </a:extLst>
                </p14:cNvPr>
                <p14:cNvContentPartPr/>
                <p14:nvPr/>
              </p14:nvContentPartPr>
              <p14:xfrm>
                <a:off x="3577427" y="3978787"/>
                <a:ext cx="129960" cy="104760"/>
              </p14:xfrm>
            </p:contentPart>
          </mc:Choice>
          <mc:Fallback xmlns="">
            <p:pic>
              <p:nvPicPr>
                <p:cNvPr id="75" name="Freihand 74">
                  <a:extLst>
                    <a:ext uri="{FF2B5EF4-FFF2-40B4-BE49-F238E27FC236}">
                      <a16:creationId xmlns:a16="http://schemas.microsoft.com/office/drawing/2014/main" id="{032274C0-2EE4-4DCD-B2FB-0CFAF51741D7}"/>
                    </a:ext>
                  </a:extLst>
                </p:cNvPr>
                <p:cNvPicPr/>
                <p:nvPr/>
              </p:nvPicPr>
              <p:blipFill>
                <a:blip r:embed="rId31"/>
                <a:stretch>
                  <a:fillRect/>
                </a:stretch>
              </p:blipFill>
              <p:spPr>
                <a:xfrm>
                  <a:off x="3573107" y="3974467"/>
                  <a:ext cx="138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6" name="Freihand 75">
                  <a:extLst>
                    <a:ext uri="{FF2B5EF4-FFF2-40B4-BE49-F238E27FC236}">
                      <a16:creationId xmlns:a16="http://schemas.microsoft.com/office/drawing/2014/main" id="{A0791D83-7FCD-429C-B873-A815B9620B91}"/>
                    </a:ext>
                  </a:extLst>
                </p14:cNvPr>
                <p14:cNvContentPartPr/>
                <p14:nvPr/>
              </p14:nvContentPartPr>
              <p14:xfrm>
                <a:off x="3443507" y="4012987"/>
                <a:ext cx="83880" cy="110880"/>
              </p14:xfrm>
            </p:contentPart>
          </mc:Choice>
          <mc:Fallback xmlns="">
            <p:pic>
              <p:nvPicPr>
                <p:cNvPr id="76" name="Freihand 75">
                  <a:extLst>
                    <a:ext uri="{FF2B5EF4-FFF2-40B4-BE49-F238E27FC236}">
                      <a16:creationId xmlns:a16="http://schemas.microsoft.com/office/drawing/2014/main" id="{A0791D83-7FCD-429C-B873-A815B9620B91}"/>
                    </a:ext>
                  </a:extLst>
                </p:cNvPr>
                <p:cNvPicPr/>
                <p:nvPr/>
              </p:nvPicPr>
              <p:blipFill>
                <a:blip r:embed="rId33"/>
                <a:stretch>
                  <a:fillRect/>
                </a:stretch>
              </p:blipFill>
              <p:spPr>
                <a:xfrm>
                  <a:off x="3439187" y="4008667"/>
                  <a:ext cx="92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 name="Freihand 76">
                  <a:extLst>
                    <a:ext uri="{FF2B5EF4-FFF2-40B4-BE49-F238E27FC236}">
                      <a16:creationId xmlns:a16="http://schemas.microsoft.com/office/drawing/2014/main" id="{34908F20-C2ED-4956-B983-7A7729FC6E7B}"/>
                    </a:ext>
                  </a:extLst>
                </p14:cNvPr>
                <p14:cNvContentPartPr/>
                <p14:nvPr/>
              </p14:nvContentPartPr>
              <p14:xfrm>
                <a:off x="3719987" y="4018387"/>
                <a:ext cx="36720" cy="18720"/>
              </p14:xfrm>
            </p:contentPart>
          </mc:Choice>
          <mc:Fallback xmlns="">
            <p:pic>
              <p:nvPicPr>
                <p:cNvPr id="77" name="Freihand 76">
                  <a:extLst>
                    <a:ext uri="{FF2B5EF4-FFF2-40B4-BE49-F238E27FC236}">
                      <a16:creationId xmlns:a16="http://schemas.microsoft.com/office/drawing/2014/main" id="{34908F20-C2ED-4956-B983-7A7729FC6E7B}"/>
                    </a:ext>
                  </a:extLst>
                </p:cNvPr>
                <p:cNvPicPr/>
                <p:nvPr/>
              </p:nvPicPr>
              <p:blipFill>
                <a:blip r:embed="rId35"/>
                <a:stretch>
                  <a:fillRect/>
                </a:stretch>
              </p:blipFill>
              <p:spPr>
                <a:xfrm>
                  <a:off x="3715667" y="4014067"/>
                  <a:ext cx="4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8" name="Freihand 77">
                  <a:extLst>
                    <a:ext uri="{FF2B5EF4-FFF2-40B4-BE49-F238E27FC236}">
                      <a16:creationId xmlns:a16="http://schemas.microsoft.com/office/drawing/2014/main" id="{D280B473-A905-4BA8-A648-048C88F02CE0}"/>
                    </a:ext>
                  </a:extLst>
                </p14:cNvPr>
                <p14:cNvContentPartPr/>
                <p14:nvPr/>
              </p14:nvContentPartPr>
              <p14:xfrm>
                <a:off x="3655547" y="4013707"/>
                <a:ext cx="93960" cy="96480"/>
              </p14:xfrm>
            </p:contentPart>
          </mc:Choice>
          <mc:Fallback xmlns="">
            <p:pic>
              <p:nvPicPr>
                <p:cNvPr id="78" name="Freihand 77">
                  <a:extLst>
                    <a:ext uri="{FF2B5EF4-FFF2-40B4-BE49-F238E27FC236}">
                      <a16:creationId xmlns:a16="http://schemas.microsoft.com/office/drawing/2014/main" id="{D280B473-A905-4BA8-A648-048C88F02CE0}"/>
                    </a:ext>
                  </a:extLst>
                </p:cNvPr>
                <p:cNvPicPr/>
                <p:nvPr/>
              </p:nvPicPr>
              <p:blipFill>
                <a:blip r:embed="rId37"/>
                <a:stretch>
                  <a:fillRect/>
                </a:stretch>
              </p:blipFill>
              <p:spPr>
                <a:xfrm>
                  <a:off x="3651227" y="4009387"/>
                  <a:ext cx="102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9" name="Freihand 78">
                  <a:extLst>
                    <a:ext uri="{FF2B5EF4-FFF2-40B4-BE49-F238E27FC236}">
                      <a16:creationId xmlns:a16="http://schemas.microsoft.com/office/drawing/2014/main" id="{9995CA3A-978E-4B49-BEE0-75160D79DACD}"/>
                    </a:ext>
                  </a:extLst>
                </p14:cNvPr>
                <p14:cNvContentPartPr/>
                <p14:nvPr/>
              </p14:nvContentPartPr>
              <p14:xfrm>
                <a:off x="3779027" y="4006147"/>
                <a:ext cx="117720" cy="123840"/>
              </p14:xfrm>
            </p:contentPart>
          </mc:Choice>
          <mc:Fallback xmlns="">
            <p:pic>
              <p:nvPicPr>
                <p:cNvPr id="79" name="Freihand 78">
                  <a:extLst>
                    <a:ext uri="{FF2B5EF4-FFF2-40B4-BE49-F238E27FC236}">
                      <a16:creationId xmlns:a16="http://schemas.microsoft.com/office/drawing/2014/main" id="{9995CA3A-978E-4B49-BEE0-75160D79DACD}"/>
                    </a:ext>
                  </a:extLst>
                </p:cNvPr>
                <p:cNvPicPr/>
                <p:nvPr/>
              </p:nvPicPr>
              <p:blipFill>
                <a:blip r:embed="rId39"/>
                <a:stretch>
                  <a:fillRect/>
                </a:stretch>
              </p:blipFill>
              <p:spPr>
                <a:xfrm>
                  <a:off x="3774707" y="4001827"/>
                  <a:ext cx="126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0" name="Freihand 79">
                  <a:extLst>
                    <a:ext uri="{FF2B5EF4-FFF2-40B4-BE49-F238E27FC236}">
                      <a16:creationId xmlns:a16="http://schemas.microsoft.com/office/drawing/2014/main" id="{EFE1BCEB-D917-4728-8B44-6DFBE42C9DA9}"/>
                    </a:ext>
                  </a:extLst>
                </p14:cNvPr>
                <p14:cNvContentPartPr/>
                <p14:nvPr/>
              </p14:nvContentPartPr>
              <p14:xfrm>
                <a:off x="3824027" y="4031707"/>
                <a:ext cx="103320" cy="18720"/>
              </p14:xfrm>
            </p:contentPart>
          </mc:Choice>
          <mc:Fallback xmlns="">
            <p:pic>
              <p:nvPicPr>
                <p:cNvPr id="80" name="Freihand 79">
                  <a:extLst>
                    <a:ext uri="{FF2B5EF4-FFF2-40B4-BE49-F238E27FC236}">
                      <a16:creationId xmlns:a16="http://schemas.microsoft.com/office/drawing/2014/main" id="{EFE1BCEB-D917-4728-8B44-6DFBE42C9DA9}"/>
                    </a:ext>
                  </a:extLst>
                </p:cNvPr>
                <p:cNvPicPr/>
                <p:nvPr/>
              </p:nvPicPr>
              <p:blipFill>
                <a:blip r:embed="rId41"/>
                <a:stretch>
                  <a:fillRect/>
                </a:stretch>
              </p:blipFill>
              <p:spPr>
                <a:xfrm>
                  <a:off x="3819707" y="4027387"/>
                  <a:ext cx="11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1" name="Freihand 80">
                  <a:extLst>
                    <a:ext uri="{FF2B5EF4-FFF2-40B4-BE49-F238E27FC236}">
                      <a16:creationId xmlns:a16="http://schemas.microsoft.com/office/drawing/2014/main" id="{F3F8261B-AD59-49CF-8117-B528CBDA3FC1}"/>
                    </a:ext>
                  </a:extLst>
                </p14:cNvPr>
                <p14:cNvContentPartPr/>
                <p14:nvPr/>
              </p14:nvContentPartPr>
              <p14:xfrm>
                <a:off x="3930227" y="3967987"/>
                <a:ext cx="232560" cy="158760"/>
              </p14:xfrm>
            </p:contentPart>
          </mc:Choice>
          <mc:Fallback xmlns="">
            <p:pic>
              <p:nvPicPr>
                <p:cNvPr id="81" name="Freihand 80">
                  <a:extLst>
                    <a:ext uri="{FF2B5EF4-FFF2-40B4-BE49-F238E27FC236}">
                      <a16:creationId xmlns:a16="http://schemas.microsoft.com/office/drawing/2014/main" id="{F3F8261B-AD59-49CF-8117-B528CBDA3FC1}"/>
                    </a:ext>
                  </a:extLst>
                </p:cNvPr>
                <p:cNvPicPr/>
                <p:nvPr/>
              </p:nvPicPr>
              <p:blipFill>
                <a:blip r:embed="rId43"/>
                <a:stretch>
                  <a:fillRect/>
                </a:stretch>
              </p:blipFill>
              <p:spPr>
                <a:xfrm>
                  <a:off x="3925907" y="3963667"/>
                  <a:ext cx="241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 name="Freihand 81">
                  <a:extLst>
                    <a:ext uri="{FF2B5EF4-FFF2-40B4-BE49-F238E27FC236}">
                      <a16:creationId xmlns:a16="http://schemas.microsoft.com/office/drawing/2014/main" id="{BFDC424D-5379-4E16-8790-3445CBCA877C}"/>
                    </a:ext>
                  </a:extLst>
                </p14:cNvPr>
                <p14:cNvContentPartPr/>
                <p14:nvPr/>
              </p14:nvContentPartPr>
              <p14:xfrm>
                <a:off x="4022747" y="3896347"/>
                <a:ext cx="360" cy="360"/>
              </p14:xfrm>
            </p:contentPart>
          </mc:Choice>
          <mc:Fallback xmlns="">
            <p:pic>
              <p:nvPicPr>
                <p:cNvPr id="82" name="Freihand 81">
                  <a:extLst>
                    <a:ext uri="{FF2B5EF4-FFF2-40B4-BE49-F238E27FC236}">
                      <a16:creationId xmlns:a16="http://schemas.microsoft.com/office/drawing/2014/main" id="{BFDC424D-5379-4E16-8790-3445CBCA877C}"/>
                    </a:ext>
                  </a:extLst>
                </p:cNvPr>
                <p:cNvPicPr/>
                <p:nvPr/>
              </p:nvPicPr>
              <p:blipFill>
                <a:blip r:embed="rId45"/>
                <a:stretch>
                  <a:fillRect/>
                </a:stretch>
              </p:blipFill>
              <p:spPr>
                <a:xfrm>
                  <a:off x="4018427" y="3892027"/>
                  <a:ext cx="9000" cy="9000"/>
                </a:xfrm>
                <a:prstGeom prst="rect">
                  <a:avLst/>
                </a:prstGeom>
              </p:spPr>
            </p:pic>
          </mc:Fallback>
        </mc:AlternateContent>
      </p:grpSp>
      <p:grpSp>
        <p:nvGrpSpPr>
          <p:cNvPr id="134" name="Gruppieren 133">
            <a:extLst>
              <a:ext uri="{FF2B5EF4-FFF2-40B4-BE49-F238E27FC236}">
                <a16:creationId xmlns:a16="http://schemas.microsoft.com/office/drawing/2014/main" id="{41DEB014-71DC-484A-B6BC-C56C63C678C0}"/>
              </a:ext>
            </a:extLst>
          </p:cNvPr>
          <p:cNvGrpSpPr/>
          <p:nvPr/>
        </p:nvGrpSpPr>
        <p:grpSpPr>
          <a:xfrm>
            <a:off x="4266827" y="3580627"/>
            <a:ext cx="3790080" cy="770400"/>
            <a:chOff x="4266827" y="3580627"/>
            <a:chExt cx="3790080" cy="770400"/>
          </a:xfrm>
        </p:grpSpPr>
        <mc:AlternateContent xmlns:mc="http://schemas.openxmlformats.org/markup-compatibility/2006" xmlns:p14="http://schemas.microsoft.com/office/powerpoint/2010/main">
          <mc:Choice Requires="p14">
            <p:contentPart p14:bwMode="auto" r:id="rId46">
              <p14:nvContentPartPr>
                <p14:cNvPr id="4" name="Freihand 3">
                  <a:extLst>
                    <a:ext uri="{FF2B5EF4-FFF2-40B4-BE49-F238E27FC236}">
                      <a16:creationId xmlns:a16="http://schemas.microsoft.com/office/drawing/2014/main" id="{C0B81945-7E31-4BC1-81A4-5DB877452662}"/>
                    </a:ext>
                  </a:extLst>
                </p14:cNvPr>
                <p14:cNvContentPartPr/>
                <p14:nvPr/>
              </p14:nvContentPartPr>
              <p14:xfrm>
                <a:off x="4682627" y="3789427"/>
                <a:ext cx="18360" cy="115920"/>
              </p14:xfrm>
            </p:contentPart>
          </mc:Choice>
          <mc:Fallback xmlns="">
            <p:pic>
              <p:nvPicPr>
                <p:cNvPr id="4" name="Freihand 3">
                  <a:extLst>
                    <a:ext uri="{FF2B5EF4-FFF2-40B4-BE49-F238E27FC236}">
                      <a16:creationId xmlns:a16="http://schemas.microsoft.com/office/drawing/2014/main" id="{C0B81945-7E31-4BC1-81A4-5DB877452662}"/>
                    </a:ext>
                  </a:extLst>
                </p:cNvPr>
                <p:cNvPicPr/>
                <p:nvPr/>
              </p:nvPicPr>
              <p:blipFill>
                <a:blip r:embed="rId47"/>
                <a:stretch>
                  <a:fillRect/>
                </a:stretch>
              </p:blipFill>
              <p:spPr>
                <a:xfrm>
                  <a:off x="4678307" y="3785107"/>
                  <a:ext cx="2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 name="Freihand 4">
                  <a:extLst>
                    <a:ext uri="{FF2B5EF4-FFF2-40B4-BE49-F238E27FC236}">
                      <a16:creationId xmlns:a16="http://schemas.microsoft.com/office/drawing/2014/main" id="{2C232CEB-F4BE-4701-9117-EF757F106401}"/>
                    </a:ext>
                  </a:extLst>
                </p14:cNvPr>
                <p14:cNvContentPartPr/>
                <p14:nvPr/>
              </p14:nvContentPartPr>
              <p14:xfrm>
                <a:off x="4597667" y="3765307"/>
                <a:ext cx="146880" cy="202680"/>
              </p14:xfrm>
            </p:contentPart>
          </mc:Choice>
          <mc:Fallback xmlns="">
            <p:pic>
              <p:nvPicPr>
                <p:cNvPr id="5" name="Freihand 4">
                  <a:extLst>
                    <a:ext uri="{FF2B5EF4-FFF2-40B4-BE49-F238E27FC236}">
                      <a16:creationId xmlns:a16="http://schemas.microsoft.com/office/drawing/2014/main" id="{2C232CEB-F4BE-4701-9117-EF757F106401}"/>
                    </a:ext>
                  </a:extLst>
                </p:cNvPr>
                <p:cNvPicPr/>
                <p:nvPr/>
              </p:nvPicPr>
              <p:blipFill>
                <a:blip r:embed="rId49"/>
                <a:stretch>
                  <a:fillRect/>
                </a:stretch>
              </p:blipFill>
              <p:spPr>
                <a:xfrm>
                  <a:off x="4593347" y="3760987"/>
                  <a:ext cx="155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 name="Freihand 10">
                  <a:extLst>
                    <a:ext uri="{FF2B5EF4-FFF2-40B4-BE49-F238E27FC236}">
                      <a16:creationId xmlns:a16="http://schemas.microsoft.com/office/drawing/2014/main" id="{CEAB0E03-25B2-4C9E-8647-B344E0739D91}"/>
                    </a:ext>
                  </a:extLst>
                </p14:cNvPr>
                <p14:cNvContentPartPr/>
                <p14:nvPr/>
              </p14:nvContentPartPr>
              <p14:xfrm>
                <a:off x="4790987" y="3822547"/>
                <a:ext cx="135720" cy="87480"/>
              </p14:xfrm>
            </p:contentPart>
          </mc:Choice>
          <mc:Fallback xmlns="">
            <p:pic>
              <p:nvPicPr>
                <p:cNvPr id="11" name="Freihand 10">
                  <a:extLst>
                    <a:ext uri="{FF2B5EF4-FFF2-40B4-BE49-F238E27FC236}">
                      <a16:creationId xmlns:a16="http://schemas.microsoft.com/office/drawing/2014/main" id="{CEAB0E03-25B2-4C9E-8647-B344E0739D91}"/>
                    </a:ext>
                  </a:extLst>
                </p:cNvPr>
                <p:cNvPicPr/>
                <p:nvPr/>
              </p:nvPicPr>
              <p:blipFill>
                <a:blip r:embed="rId51"/>
                <a:stretch>
                  <a:fillRect/>
                </a:stretch>
              </p:blipFill>
              <p:spPr>
                <a:xfrm>
                  <a:off x="4786667" y="3818227"/>
                  <a:ext cx="14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 name="Freihand 11">
                  <a:extLst>
                    <a:ext uri="{FF2B5EF4-FFF2-40B4-BE49-F238E27FC236}">
                      <a16:creationId xmlns:a16="http://schemas.microsoft.com/office/drawing/2014/main" id="{12261C70-B522-4760-86F7-45104F50763E}"/>
                    </a:ext>
                  </a:extLst>
                </p14:cNvPr>
                <p14:cNvContentPartPr/>
                <p14:nvPr/>
              </p14:nvContentPartPr>
              <p14:xfrm>
                <a:off x="4905827" y="3776467"/>
                <a:ext cx="360" cy="360"/>
              </p14:xfrm>
            </p:contentPart>
          </mc:Choice>
          <mc:Fallback xmlns="">
            <p:pic>
              <p:nvPicPr>
                <p:cNvPr id="12" name="Freihand 11">
                  <a:extLst>
                    <a:ext uri="{FF2B5EF4-FFF2-40B4-BE49-F238E27FC236}">
                      <a16:creationId xmlns:a16="http://schemas.microsoft.com/office/drawing/2014/main" id="{12261C70-B522-4760-86F7-45104F50763E}"/>
                    </a:ext>
                  </a:extLst>
                </p:cNvPr>
                <p:cNvPicPr/>
                <p:nvPr/>
              </p:nvPicPr>
              <p:blipFill>
                <a:blip r:embed="rId45"/>
                <a:stretch>
                  <a:fillRect/>
                </a:stretch>
              </p:blipFill>
              <p:spPr>
                <a:xfrm>
                  <a:off x="4901507" y="377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22A6CFFC-EE8C-4EDF-A45E-747DE81CE691}"/>
                    </a:ext>
                  </a:extLst>
                </p14:cNvPr>
                <p14:cNvContentPartPr/>
                <p14:nvPr/>
              </p14:nvContentPartPr>
              <p14:xfrm>
                <a:off x="4957307" y="3861427"/>
                <a:ext cx="10440" cy="22680"/>
              </p14:xfrm>
            </p:contentPart>
          </mc:Choice>
          <mc:Fallback xmlns="">
            <p:pic>
              <p:nvPicPr>
                <p:cNvPr id="17" name="Freihand 16">
                  <a:extLst>
                    <a:ext uri="{FF2B5EF4-FFF2-40B4-BE49-F238E27FC236}">
                      <a16:creationId xmlns:a16="http://schemas.microsoft.com/office/drawing/2014/main" id="{22A6CFFC-EE8C-4EDF-A45E-747DE81CE691}"/>
                    </a:ext>
                  </a:extLst>
                </p:cNvPr>
                <p:cNvPicPr/>
                <p:nvPr/>
              </p:nvPicPr>
              <p:blipFill>
                <a:blip r:embed="rId54"/>
                <a:stretch>
                  <a:fillRect/>
                </a:stretch>
              </p:blipFill>
              <p:spPr>
                <a:xfrm>
                  <a:off x="4952987" y="3857107"/>
                  <a:ext cx="19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ED5C2A04-541F-41D1-98D8-12D3A78D3E99}"/>
                    </a:ext>
                  </a:extLst>
                </p14:cNvPr>
                <p14:cNvContentPartPr/>
                <p14:nvPr/>
              </p14:nvContentPartPr>
              <p14:xfrm>
                <a:off x="4941107" y="3732187"/>
                <a:ext cx="135360" cy="178920"/>
              </p14:xfrm>
            </p:contentPart>
          </mc:Choice>
          <mc:Fallback xmlns="">
            <p:pic>
              <p:nvPicPr>
                <p:cNvPr id="25" name="Freihand 24">
                  <a:extLst>
                    <a:ext uri="{FF2B5EF4-FFF2-40B4-BE49-F238E27FC236}">
                      <a16:creationId xmlns:a16="http://schemas.microsoft.com/office/drawing/2014/main" id="{ED5C2A04-541F-41D1-98D8-12D3A78D3E99}"/>
                    </a:ext>
                  </a:extLst>
                </p:cNvPr>
                <p:cNvPicPr/>
                <p:nvPr/>
              </p:nvPicPr>
              <p:blipFill>
                <a:blip r:embed="rId56"/>
                <a:stretch>
                  <a:fillRect/>
                </a:stretch>
              </p:blipFill>
              <p:spPr>
                <a:xfrm>
                  <a:off x="4936787" y="3727867"/>
                  <a:ext cx="144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03F06F8A-3587-4A6A-9A84-9C58F0E5FE31}"/>
                    </a:ext>
                  </a:extLst>
                </p14:cNvPr>
                <p14:cNvContentPartPr/>
                <p14:nvPr/>
              </p14:nvContentPartPr>
              <p14:xfrm>
                <a:off x="5092667" y="3806707"/>
                <a:ext cx="78120" cy="102600"/>
              </p14:xfrm>
            </p:contentPart>
          </mc:Choice>
          <mc:Fallback xmlns="">
            <p:pic>
              <p:nvPicPr>
                <p:cNvPr id="26" name="Freihand 25">
                  <a:extLst>
                    <a:ext uri="{FF2B5EF4-FFF2-40B4-BE49-F238E27FC236}">
                      <a16:creationId xmlns:a16="http://schemas.microsoft.com/office/drawing/2014/main" id="{03F06F8A-3587-4A6A-9A84-9C58F0E5FE31}"/>
                    </a:ext>
                  </a:extLst>
                </p:cNvPr>
                <p:cNvPicPr/>
                <p:nvPr/>
              </p:nvPicPr>
              <p:blipFill>
                <a:blip r:embed="rId58"/>
                <a:stretch>
                  <a:fillRect/>
                </a:stretch>
              </p:blipFill>
              <p:spPr>
                <a:xfrm>
                  <a:off x="5088347" y="3802387"/>
                  <a:ext cx="86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E33DDA48-50F3-4522-8277-F6E37961D464}"/>
                    </a:ext>
                  </a:extLst>
                </p14:cNvPr>
                <p14:cNvContentPartPr/>
                <p14:nvPr/>
              </p14:nvContentPartPr>
              <p14:xfrm>
                <a:off x="5208587" y="3706267"/>
                <a:ext cx="259560" cy="198360"/>
              </p14:xfrm>
            </p:contentPart>
          </mc:Choice>
          <mc:Fallback xmlns="">
            <p:pic>
              <p:nvPicPr>
                <p:cNvPr id="30" name="Freihand 29">
                  <a:extLst>
                    <a:ext uri="{FF2B5EF4-FFF2-40B4-BE49-F238E27FC236}">
                      <a16:creationId xmlns:a16="http://schemas.microsoft.com/office/drawing/2014/main" id="{E33DDA48-50F3-4522-8277-F6E37961D464}"/>
                    </a:ext>
                  </a:extLst>
                </p:cNvPr>
                <p:cNvPicPr/>
                <p:nvPr/>
              </p:nvPicPr>
              <p:blipFill>
                <a:blip r:embed="rId60"/>
                <a:stretch>
                  <a:fillRect/>
                </a:stretch>
              </p:blipFill>
              <p:spPr>
                <a:xfrm>
                  <a:off x="5204267" y="3701947"/>
                  <a:ext cx="26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4A20B6AA-ABD9-436C-884E-DCE830535CE7}"/>
                    </a:ext>
                  </a:extLst>
                </p14:cNvPr>
                <p14:cNvContentPartPr/>
                <p14:nvPr/>
              </p14:nvContentPartPr>
              <p14:xfrm>
                <a:off x="5331347" y="3672787"/>
                <a:ext cx="360" cy="360"/>
              </p14:xfrm>
            </p:contentPart>
          </mc:Choice>
          <mc:Fallback xmlns="">
            <p:pic>
              <p:nvPicPr>
                <p:cNvPr id="31" name="Freihand 30">
                  <a:extLst>
                    <a:ext uri="{FF2B5EF4-FFF2-40B4-BE49-F238E27FC236}">
                      <a16:creationId xmlns:a16="http://schemas.microsoft.com/office/drawing/2014/main" id="{4A20B6AA-ABD9-436C-884E-DCE830535CE7}"/>
                    </a:ext>
                  </a:extLst>
                </p:cNvPr>
                <p:cNvPicPr/>
                <p:nvPr/>
              </p:nvPicPr>
              <p:blipFill>
                <a:blip r:embed="rId45"/>
                <a:stretch>
                  <a:fillRect/>
                </a:stretch>
              </p:blipFill>
              <p:spPr>
                <a:xfrm>
                  <a:off x="5327027" y="366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7A5E8BC2-788E-431C-98DD-B5A80CA9756E}"/>
                    </a:ext>
                  </a:extLst>
                </p14:cNvPr>
                <p14:cNvContentPartPr/>
                <p14:nvPr/>
              </p14:nvContentPartPr>
              <p14:xfrm>
                <a:off x="5486867" y="3798067"/>
                <a:ext cx="6120" cy="88560"/>
              </p14:xfrm>
            </p:contentPart>
          </mc:Choice>
          <mc:Fallback xmlns="">
            <p:pic>
              <p:nvPicPr>
                <p:cNvPr id="32" name="Freihand 31">
                  <a:extLst>
                    <a:ext uri="{FF2B5EF4-FFF2-40B4-BE49-F238E27FC236}">
                      <a16:creationId xmlns:a16="http://schemas.microsoft.com/office/drawing/2014/main" id="{7A5E8BC2-788E-431C-98DD-B5A80CA9756E}"/>
                    </a:ext>
                  </a:extLst>
                </p:cNvPr>
                <p:cNvPicPr/>
                <p:nvPr/>
              </p:nvPicPr>
              <p:blipFill>
                <a:blip r:embed="rId63"/>
                <a:stretch>
                  <a:fillRect/>
                </a:stretch>
              </p:blipFill>
              <p:spPr>
                <a:xfrm>
                  <a:off x="5482547" y="3793747"/>
                  <a:ext cx="14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B17EA97E-4EB9-47AE-BAC5-EAF75F8993BD}"/>
                    </a:ext>
                  </a:extLst>
                </p14:cNvPr>
                <p14:cNvContentPartPr/>
                <p14:nvPr/>
              </p14:nvContentPartPr>
              <p14:xfrm>
                <a:off x="5477147" y="3736867"/>
                <a:ext cx="32760" cy="5400"/>
              </p14:xfrm>
            </p:contentPart>
          </mc:Choice>
          <mc:Fallback xmlns="">
            <p:pic>
              <p:nvPicPr>
                <p:cNvPr id="33" name="Freihand 32">
                  <a:extLst>
                    <a:ext uri="{FF2B5EF4-FFF2-40B4-BE49-F238E27FC236}">
                      <a16:creationId xmlns:a16="http://schemas.microsoft.com/office/drawing/2014/main" id="{B17EA97E-4EB9-47AE-BAC5-EAF75F8993BD}"/>
                    </a:ext>
                  </a:extLst>
                </p:cNvPr>
                <p:cNvPicPr/>
                <p:nvPr/>
              </p:nvPicPr>
              <p:blipFill>
                <a:blip r:embed="rId65"/>
                <a:stretch>
                  <a:fillRect/>
                </a:stretch>
              </p:blipFill>
              <p:spPr>
                <a:xfrm>
                  <a:off x="5472827" y="3732547"/>
                  <a:ext cx="41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43E97D3B-DD2E-4A4B-BE7A-D5F4BBC82E8C}"/>
                    </a:ext>
                  </a:extLst>
                </p14:cNvPr>
                <p14:cNvContentPartPr/>
                <p14:nvPr/>
              </p14:nvContentPartPr>
              <p14:xfrm>
                <a:off x="5520347" y="3788707"/>
                <a:ext cx="83880" cy="219600"/>
              </p14:xfrm>
            </p:contentPart>
          </mc:Choice>
          <mc:Fallback xmlns="">
            <p:pic>
              <p:nvPicPr>
                <p:cNvPr id="34" name="Freihand 33">
                  <a:extLst>
                    <a:ext uri="{FF2B5EF4-FFF2-40B4-BE49-F238E27FC236}">
                      <a16:creationId xmlns:a16="http://schemas.microsoft.com/office/drawing/2014/main" id="{43E97D3B-DD2E-4A4B-BE7A-D5F4BBC82E8C}"/>
                    </a:ext>
                  </a:extLst>
                </p:cNvPr>
                <p:cNvPicPr/>
                <p:nvPr/>
              </p:nvPicPr>
              <p:blipFill>
                <a:blip r:embed="rId67"/>
                <a:stretch>
                  <a:fillRect/>
                </a:stretch>
              </p:blipFill>
              <p:spPr>
                <a:xfrm>
                  <a:off x="5516027" y="3784387"/>
                  <a:ext cx="92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9C80E9E-D859-4F77-AC11-0654861CDF55}"/>
                    </a:ext>
                  </a:extLst>
                </p14:cNvPr>
                <p14:cNvContentPartPr/>
                <p14:nvPr/>
              </p14:nvContentPartPr>
              <p14:xfrm>
                <a:off x="5662907" y="3681427"/>
                <a:ext cx="13680" cy="179640"/>
              </p14:xfrm>
            </p:contentPart>
          </mc:Choice>
          <mc:Fallback xmlns="">
            <p:pic>
              <p:nvPicPr>
                <p:cNvPr id="40" name="Freihand 39">
                  <a:extLst>
                    <a:ext uri="{FF2B5EF4-FFF2-40B4-BE49-F238E27FC236}">
                      <a16:creationId xmlns:a16="http://schemas.microsoft.com/office/drawing/2014/main" id="{29C80E9E-D859-4F77-AC11-0654861CDF55}"/>
                    </a:ext>
                  </a:extLst>
                </p:cNvPr>
                <p:cNvPicPr/>
                <p:nvPr/>
              </p:nvPicPr>
              <p:blipFill>
                <a:blip r:embed="rId69"/>
                <a:stretch>
                  <a:fillRect/>
                </a:stretch>
              </p:blipFill>
              <p:spPr>
                <a:xfrm>
                  <a:off x="5658587" y="3677107"/>
                  <a:ext cx="22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Freihand 54">
                  <a:extLst>
                    <a:ext uri="{FF2B5EF4-FFF2-40B4-BE49-F238E27FC236}">
                      <a16:creationId xmlns:a16="http://schemas.microsoft.com/office/drawing/2014/main" id="{349FA730-78F3-4262-AC14-B855FFB9BE6F}"/>
                    </a:ext>
                  </a:extLst>
                </p14:cNvPr>
                <p14:cNvContentPartPr/>
                <p14:nvPr/>
              </p14:nvContentPartPr>
              <p14:xfrm>
                <a:off x="5636987" y="3763867"/>
                <a:ext cx="110880" cy="21600"/>
              </p14:xfrm>
            </p:contentPart>
          </mc:Choice>
          <mc:Fallback xmlns="">
            <p:pic>
              <p:nvPicPr>
                <p:cNvPr id="55" name="Freihand 54">
                  <a:extLst>
                    <a:ext uri="{FF2B5EF4-FFF2-40B4-BE49-F238E27FC236}">
                      <a16:creationId xmlns:a16="http://schemas.microsoft.com/office/drawing/2014/main" id="{349FA730-78F3-4262-AC14-B855FFB9BE6F}"/>
                    </a:ext>
                  </a:extLst>
                </p:cNvPr>
                <p:cNvPicPr/>
                <p:nvPr/>
              </p:nvPicPr>
              <p:blipFill>
                <a:blip r:embed="rId71"/>
                <a:stretch>
                  <a:fillRect/>
                </a:stretch>
              </p:blipFill>
              <p:spPr>
                <a:xfrm>
                  <a:off x="5632667" y="3759547"/>
                  <a:ext cx="11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Freihand 55">
                  <a:extLst>
                    <a:ext uri="{FF2B5EF4-FFF2-40B4-BE49-F238E27FC236}">
                      <a16:creationId xmlns:a16="http://schemas.microsoft.com/office/drawing/2014/main" id="{B6A7E156-B1FE-4689-AED2-4907EF2EE293}"/>
                    </a:ext>
                  </a:extLst>
                </p14:cNvPr>
                <p14:cNvContentPartPr/>
                <p14:nvPr/>
              </p14:nvContentPartPr>
              <p14:xfrm>
                <a:off x="5797187" y="3739387"/>
                <a:ext cx="148680" cy="80640"/>
              </p14:xfrm>
            </p:contentPart>
          </mc:Choice>
          <mc:Fallback xmlns="">
            <p:pic>
              <p:nvPicPr>
                <p:cNvPr id="56" name="Freihand 55">
                  <a:extLst>
                    <a:ext uri="{FF2B5EF4-FFF2-40B4-BE49-F238E27FC236}">
                      <a16:creationId xmlns:a16="http://schemas.microsoft.com/office/drawing/2014/main" id="{B6A7E156-B1FE-4689-AED2-4907EF2EE293}"/>
                    </a:ext>
                  </a:extLst>
                </p:cNvPr>
                <p:cNvPicPr/>
                <p:nvPr/>
              </p:nvPicPr>
              <p:blipFill>
                <a:blip r:embed="rId73"/>
                <a:stretch>
                  <a:fillRect/>
                </a:stretch>
              </p:blipFill>
              <p:spPr>
                <a:xfrm>
                  <a:off x="5792867" y="3735067"/>
                  <a:ext cx="157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3454EB4C-3EDC-4E07-BB20-A19AA265F641}"/>
                    </a:ext>
                  </a:extLst>
                </p14:cNvPr>
                <p14:cNvContentPartPr/>
                <p14:nvPr/>
              </p14:nvContentPartPr>
              <p14:xfrm>
                <a:off x="5939387" y="3715267"/>
                <a:ext cx="171360" cy="224640"/>
              </p14:xfrm>
            </p:contentPart>
          </mc:Choice>
          <mc:Fallback xmlns="">
            <p:pic>
              <p:nvPicPr>
                <p:cNvPr id="57" name="Freihand 56">
                  <a:extLst>
                    <a:ext uri="{FF2B5EF4-FFF2-40B4-BE49-F238E27FC236}">
                      <a16:creationId xmlns:a16="http://schemas.microsoft.com/office/drawing/2014/main" id="{3454EB4C-3EDC-4E07-BB20-A19AA265F641}"/>
                    </a:ext>
                  </a:extLst>
                </p:cNvPr>
                <p:cNvPicPr/>
                <p:nvPr/>
              </p:nvPicPr>
              <p:blipFill>
                <a:blip r:embed="rId75"/>
                <a:stretch>
                  <a:fillRect/>
                </a:stretch>
              </p:blipFill>
              <p:spPr>
                <a:xfrm>
                  <a:off x="5935067" y="3710947"/>
                  <a:ext cx="180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2C36E275-C667-48C3-8B02-C7FB89CDD0E0}"/>
                    </a:ext>
                  </a:extLst>
                </p14:cNvPr>
                <p14:cNvContentPartPr/>
                <p14:nvPr/>
              </p14:nvContentPartPr>
              <p14:xfrm>
                <a:off x="6089867" y="3687187"/>
                <a:ext cx="82080" cy="140040"/>
              </p14:xfrm>
            </p:contentPart>
          </mc:Choice>
          <mc:Fallback xmlns="">
            <p:pic>
              <p:nvPicPr>
                <p:cNvPr id="58" name="Freihand 57">
                  <a:extLst>
                    <a:ext uri="{FF2B5EF4-FFF2-40B4-BE49-F238E27FC236}">
                      <a16:creationId xmlns:a16="http://schemas.microsoft.com/office/drawing/2014/main" id="{2C36E275-C667-48C3-8B02-C7FB89CDD0E0}"/>
                    </a:ext>
                  </a:extLst>
                </p:cNvPr>
                <p:cNvPicPr/>
                <p:nvPr/>
              </p:nvPicPr>
              <p:blipFill>
                <a:blip r:embed="rId77"/>
                <a:stretch>
                  <a:fillRect/>
                </a:stretch>
              </p:blipFill>
              <p:spPr>
                <a:xfrm>
                  <a:off x="6085547" y="3682867"/>
                  <a:ext cx="90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Freihand 58">
                  <a:extLst>
                    <a:ext uri="{FF2B5EF4-FFF2-40B4-BE49-F238E27FC236}">
                      <a16:creationId xmlns:a16="http://schemas.microsoft.com/office/drawing/2014/main" id="{9A7541DC-3A63-4B7F-A023-8F52283CC005}"/>
                    </a:ext>
                  </a:extLst>
                </p14:cNvPr>
                <p14:cNvContentPartPr/>
                <p14:nvPr/>
              </p14:nvContentPartPr>
              <p14:xfrm>
                <a:off x="6178787" y="3673867"/>
                <a:ext cx="54000" cy="141840"/>
              </p14:xfrm>
            </p:contentPart>
          </mc:Choice>
          <mc:Fallback xmlns="">
            <p:pic>
              <p:nvPicPr>
                <p:cNvPr id="59" name="Freihand 58">
                  <a:extLst>
                    <a:ext uri="{FF2B5EF4-FFF2-40B4-BE49-F238E27FC236}">
                      <a16:creationId xmlns:a16="http://schemas.microsoft.com/office/drawing/2014/main" id="{9A7541DC-3A63-4B7F-A023-8F52283CC005}"/>
                    </a:ext>
                  </a:extLst>
                </p:cNvPr>
                <p:cNvPicPr/>
                <p:nvPr/>
              </p:nvPicPr>
              <p:blipFill>
                <a:blip r:embed="rId79"/>
                <a:stretch>
                  <a:fillRect/>
                </a:stretch>
              </p:blipFill>
              <p:spPr>
                <a:xfrm>
                  <a:off x="6174467" y="3669547"/>
                  <a:ext cx="62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Freihand 59">
                  <a:extLst>
                    <a:ext uri="{FF2B5EF4-FFF2-40B4-BE49-F238E27FC236}">
                      <a16:creationId xmlns:a16="http://schemas.microsoft.com/office/drawing/2014/main" id="{75C7A3DD-4567-42E4-87FB-742296FC75C6}"/>
                    </a:ext>
                  </a:extLst>
                </p14:cNvPr>
                <p14:cNvContentPartPr/>
                <p14:nvPr/>
              </p14:nvContentPartPr>
              <p14:xfrm>
                <a:off x="6052787" y="3636427"/>
                <a:ext cx="66240" cy="7200"/>
              </p14:xfrm>
            </p:contentPart>
          </mc:Choice>
          <mc:Fallback xmlns="">
            <p:pic>
              <p:nvPicPr>
                <p:cNvPr id="60" name="Freihand 59">
                  <a:extLst>
                    <a:ext uri="{FF2B5EF4-FFF2-40B4-BE49-F238E27FC236}">
                      <a16:creationId xmlns:a16="http://schemas.microsoft.com/office/drawing/2014/main" id="{75C7A3DD-4567-42E4-87FB-742296FC75C6}"/>
                    </a:ext>
                  </a:extLst>
                </p:cNvPr>
                <p:cNvPicPr/>
                <p:nvPr/>
              </p:nvPicPr>
              <p:blipFill>
                <a:blip r:embed="rId81"/>
                <a:stretch>
                  <a:fillRect/>
                </a:stretch>
              </p:blipFill>
              <p:spPr>
                <a:xfrm>
                  <a:off x="6048467" y="3632107"/>
                  <a:ext cx="74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Freihand 60">
                  <a:extLst>
                    <a:ext uri="{FF2B5EF4-FFF2-40B4-BE49-F238E27FC236}">
                      <a16:creationId xmlns:a16="http://schemas.microsoft.com/office/drawing/2014/main" id="{5F3BF9EE-6F29-4CCF-B166-BDFF11D674CA}"/>
                    </a:ext>
                  </a:extLst>
                </p14:cNvPr>
                <p14:cNvContentPartPr/>
                <p14:nvPr/>
              </p14:nvContentPartPr>
              <p14:xfrm>
                <a:off x="6360587" y="3704467"/>
                <a:ext cx="182520" cy="125640"/>
              </p14:xfrm>
            </p:contentPart>
          </mc:Choice>
          <mc:Fallback xmlns="">
            <p:pic>
              <p:nvPicPr>
                <p:cNvPr id="61" name="Freihand 60">
                  <a:extLst>
                    <a:ext uri="{FF2B5EF4-FFF2-40B4-BE49-F238E27FC236}">
                      <a16:creationId xmlns:a16="http://schemas.microsoft.com/office/drawing/2014/main" id="{5F3BF9EE-6F29-4CCF-B166-BDFF11D674CA}"/>
                    </a:ext>
                  </a:extLst>
                </p:cNvPr>
                <p:cNvPicPr/>
                <p:nvPr/>
              </p:nvPicPr>
              <p:blipFill>
                <a:blip r:embed="rId83"/>
                <a:stretch>
                  <a:fillRect/>
                </a:stretch>
              </p:blipFill>
              <p:spPr>
                <a:xfrm>
                  <a:off x="6356267" y="3700147"/>
                  <a:ext cx="191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Freihand 61">
                  <a:extLst>
                    <a:ext uri="{FF2B5EF4-FFF2-40B4-BE49-F238E27FC236}">
                      <a16:creationId xmlns:a16="http://schemas.microsoft.com/office/drawing/2014/main" id="{5F52A95D-DC99-4711-B0D8-A56DCC0DDA36}"/>
                    </a:ext>
                  </a:extLst>
                </p14:cNvPr>
                <p14:cNvContentPartPr/>
                <p14:nvPr/>
              </p14:nvContentPartPr>
              <p14:xfrm>
                <a:off x="6524747" y="3650467"/>
                <a:ext cx="23400" cy="24840"/>
              </p14:xfrm>
            </p:contentPart>
          </mc:Choice>
          <mc:Fallback xmlns="">
            <p:pic>
              <p:nvPicPr>
                <p:cNvPr id="62" name="Freihand 61">
                  <a:extLst>
                    <a:ext uri="{FF2B5EF4-FFF2-40B4-BE49-F238E27FC236}">
                      <a16:creationId xmlns:a16="http://schemas.microsoft.com/office/drawing/2014/main" id="{5F52A95D-DC99-4711-B0D8-A56DCC0DDA36}"/>
                    </a:ext>
                  </a:extLst>
                </p:cNvPr>
                <p:cNvPicPr/>
                <p:nvPr/>
              </p:nvPicPr>
              <p:blipFill>
                <a:blip r:embed="rId85"/>
                <a:stretch>
                  <a:fillRect/>
                </a:stretch>
              </p:blipFill>
              <p:spPr>
                <a:xfrm>
                  <a:off x="6520427" y="3646147"/>
                  <a:ext cx="32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Freihand 62">
                  <a:extLst>
                    <a:ext uri="{FF2B5EF4-FFF2-40B4-BE49-F238E27FC236}">
                      <a16:creationId xmlns:a16="http://schemas.microsoft.com/office/drawing/2014/main" id="{3D37C214-1215-4E72-BD92-A0E34CF0D3D5}"/>
                    </a:ext>
                  </a:extLst>
                </p14:cNvPr>
                <p14:cNvContentPartPr/>
                <p14:nvPr/>
              </p14:nvContentPartPr>
              <p14:xfrm>
                <a:off x="6595667" y="3617707"/>
                <a:ext cx="141480" cy="174240"/>
              </p14:xfrm>
            </p:contentPart>
          </mc:Choice>
          <mc:Fallback xmlns="">
            <p:pic>
              <p:nvPicPr>
                <p:cNvPr id="63" name="Freihand 62">
                  <a:extLst>
                    <a:ext uri="{FF2B5EF4-FFF2-40B4-BE49-F238E27FC236}">
                      <a16:creationId xmlns:a16="http://schemas.microsoft.com/office/drawing/2014/main" id="{3D37C214-1215-4E72-BD92-A0E34CF0D3D5}"/>
                    </a:ext>
                  </a:extLst>
                </p:cNvPr>
                <p:cNvPicPr/>
                <p:nvPr/>
              </p:nvPicPr>
              <p:blipFill>
                <a:blip r:embed="rId87"/>
                <a:stretch>
                  <a:fillRect/>
                </a:stretch>
              </p:blipFill>
              <p:spPr>
                <a:xfrm>
                  <a:off x="6591347" y="3613387"/>
                  <a:ext cx="150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Freihand 63">
                  <a:extLst>
                    <a:ext uri="{FF2B5EF4-FFF2-40B4-BE49-F238E27FC236}">
                      <a16:creationId xmlns:a16="http://schemas.microsoft.com/office/drawing/2014/main" id="{79B1E55C-9DDF-40A7-AC9B-27C7896F1790}"/>
                    </a:ext>
                  </a:extLst>
                </p14:cNvPr>
                <p14:cNvContentPartPr/>
                <p14:nvPr/>
              </p14:nvContentPartPr>
              <p14:xfrm>
                <a:off x="6860267" y="3592147"/>
                <a:ext cx="278640" cy="195480"/>
              </p14:xfrm>
            </p:contentPart>
          </mc:Choice>
          <mc:Fallback xmlns="">
            <p:pic>
              <p:nvPicPr>
                <p:cNvPr id="64" name="Freihand 63">
                  <a:extLst>
                    <a:ext uri="{FF2B5EF4-FFF2-40B4-BE49-F238E27FC236}">
                      <a16:creationId xmlns:a16="http://schemas.microsoft.com/office/drawing/2014/main" id="{79B1E55C-9DDF-40A7-AC9B-27C7896F1790}"/>
                    </a:ext>
                  </a:extLst>
                </p:cNvPr>
                <p:cNvPicPr/>
                <p:nvPr/>
              </p:nvPicPr>
              <p:blipFill>
                <a:blip r:embed="rId89"/>
                <a:stretch>
                  <a:fillRect/>
                </a:stretch>
              </p:blipFill>
              <p:spPr>
                <a:xfrm>
                  <a:off x="6855947" y="3587827"/>
                  <a:ext cx="287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Freihand 64">
                  <a:extLst>
                    <a:ext uri="{FF2B5EF4-FFF2-40B4-BE49-F238E27FC236}">
                      <a16:creationId xmlns:a16="http://schemas.microsoft.com/office/drawing/2014/main" id="{1A16840C-66E3-4976-BD0F-800FEC2BC643}"/>
                    </a:ext>
                  </a:extLst>
                </p14:cNvPr>
                <p14:cNvContentPartPr/>
                <p14:nvPr/>
              </p14:nvContentPartPr>
              <p14:xfrm>
                <a:off x="7031267" y="3580627"/>
                <a:ext cx="50400" cy="11880"/>
              </p14:xfrm>
            </p:contentPart>
          </mc:Choice>
          <mc:Fallback xmlns="">
            <p:pic>
              <p:nvPicPr>
                <p:cNvPr id="65" name="Freihand 64">
                  <a:extLst>
                    <a:ext uri="{FF2B5EF4-FFF2-40B4-BE49-F238E27FC236}">
                      <a16:creationId xmlns:a16="http://schemas.microsoft.com/office/drawing/2014/main" id="{1A16840C-66E3-4976-BD0F-800FEC2BC643}"/>
                    </a:ext>
                  </a:extLst>
                </p:cNvPr>
                <p:cNvPicPr/>
                <p:nvPr/>
              </p:nvPicPr>
              <p:blipFill>
                <a:blip r:embed="rId91"/>
                <a:stretch>
                  <a:fillRect/>
                </a:stretch>
              </p:blipFill>
              <p:spPr>
                <a:xfrm>
                  <a:off x="7026947" y="3576307"/>
                  <a:ext cx="59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B6BCFF83-66FB-41A9-8717-1D289108C4A4}"/>
                    </a:ext>
                  </a:extLst>
                </p14:cNvPr>
                <p14:cNvContentPartPr/>
                <p14:nvPr/>
              </p14:nvContentPartPr>
              <p14:xfrm>
                <a:off x="4266827" y="4005427"/>
                <a:ext cx="129240" cy="111240"/>
              </p14:xfrm>
            </p:contentPart>
          </mc:Choice>
          <mc:Fallback xmlns="">
            <p:pic>
              <p:nvPicPr>
                <p:cNvPr id="91" name="Freihand 90">
                  <a:extLst>
                    <a:ext uri="{FF2B5EF4-FFF2-40B4-BE49-F238E27FC236}">
                      <a16:creationId xmlns:a16="http://schemas.microsoft.com/office/drawing/2014/main" id="{B6BCFF83-66FB-41A9-8717-1D289108C4A4}"/>
                    </a:ext>
                  </a:extLst>
                </p:cNvPr>
                <p:cNvPicPr/>
                <p:nvPr/>
              </p:nvPicPr>
              <p:blipFill>
                <a:blip r:embed="rId93"/>
                <a:stretch>
                  <a:fillRect/>
                </a:stretch>
              </p:blipFill>
              <p:spPr>
                <a:xfrm>
                  <a:off x="4262507" y="4001107"/>
                  <a:ext cx="137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1859E21D-1929-469D-99E0-D1F7613E43E6}"/>
                    </a:ext>
                  </a:extLst>
                </p14:cNvPr>
                <p14:cNvContentPartPr/>
                <p14:nvPr/>
              </p14:nvContentPartPr>
              <p14:xfrm>
                <a:off x="4421267" y="4035307"/>
                <a:ext cx="183960" cy="94680"/>
              </p14:xfrm>
            </p:contentPart>
          </mc:Choice>
          <mc:Fallback xmlns="">
            <p:pic>
              <p:nvPicPr>
                <p:cNvPr id="92" name="Freihand 91">
                  <a:extLst>
                    <a:ext uri="{FF2B5EF4-FFF2-40B4-BE49-F238E27FC236}">
                      <a16:creationId xmlns:a16="http://schemas.microsoft.com/office/drawing/2014/main" id="{1859E21D-1929-469D-99E0-D1F7613E43E6}"/>
                    </a:ext>
                  </a:extLst>
                </p:cNvPr>
                <p:cNvPicPr/>
                <p:nvPr/>
              </p:nvPicPr>
              <p:blipFill>
                <a:blip r:embed="rId95"/>
                <a:stretch>
                  <a:fillRect/>
                </a:stretch>
              </p:blipFill>
              <p:spPr>
                <a:xfrm>
                  <a:off x="4416947" y="4030987"/>
                  <a:ext cx="192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BB4AA2E4-C32C-4BD0-8BF8-6FB30D260DA5}"/>
                    </a:ext>
                  </a:extLst>
                </p14:cNvPr>
                <p14:cNvContentPartPr/>
                <p14:nvPr/>
              </p14:nvContentPartPr>
              <p14:xfrm>
                <a:off x="4573907" y="3983107"/>
                <a:ext cx="9360" cy="20520"/>
              </p14:xfrm>
            </p:contentPart>
          </mc:Choice>
          <mc:Fallback xmlns="">
            <p:pic>
              <p:nvPicPr>
                <p:cNvPr id="93" name="Freihand 92">
                  <a:extLst>
                    <a:ext uri="{FF2B5EF4-FFF2-40B4-BE49-F238E27FC236}">
                      <a16:creationId xmlns:a16="http://schemas.microsoft.com/office/drawing/2014/main" id="{BB4AA2E4-C32C-4BD0-8BF8-6FB30D260DA5}"/>
                    </a:ext>
                  </a:extLst>
                </p:cNvPr>
                <p:cNvPicPr/>
                <p:nvPr/>
              </p:nvPicPr>
              <p:blipFill>
                <a:blip r:embed="rId97"/>
                <a:stretch>
                  <a:fillRect/>
                </a:stretch>
              </p:blipFill>
              <p:spPr>
                <a:xfrm>
                  <a:off x="4569587" y="3978787"/>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D6E4D8A8-50A7-4919-9BFF-314E5178FE46}"/>
                    </a:ext>
                  </a:extLst>
                </p14:cNvPr>
                <p14:cNvContentPartPr/>
                <p14:nvPr/>
              </p14:nvContentPartPr>
              <p14:xfrm>
                <a:off x="4709267" y="4068427"/>
                <a:ext cx="144360" cy="48600"/>
              </p14:xfrm>
            </p:contentPart>
          </mc:Choice>
          <mc:Fallback xmlns="">
            <p:pic>
              <p:nvPicPr>
                <p:cNvPr id="94" name="Freihand 93">
                  <a:extLst>
                    <a:ext uri="{FF2B5EF4-FFF2-40B4-BE49-F238E27FC236}">
                      <a16:creationId xmlns:a16="http://schemas.microsoft.com/office/drawing/2014/main" id="{D6E4D8A8-50A7-4919-9BFF-314E5178FE46}"/>
                    </a:ext>
                  </a:extLst>
                </p:cNvPr>
                <p:cNvPicPr/>
                <p:nvPr/>
              </p:nvPicPr>
              <p:blipFill>
                <a:blip r:embed="rId99"/>
                <a:stretch>
                  <a:fillRect/>
                </a:stretch>
              </p:blipFill>
              <p:spPr>
                <a:xfrm>
                  <a:off x="4704947" y="4064107"/>
                  <a:ext cx="153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Freihand 94">
                  <a:extLst>
                    <a:ext uri="{FF2B5EF4-FFF2-40B4-BE49-F238E27FC236}">
                      <a16:creationId xmlns:a16="http://schemas.microsoft.com/office/drawing/2014/main" id="{5634D860-A3D2-4DC9-919D-C9B3E959F0FD}"/>
                    </a:ext>
                  </a:extLst>
                </p14:cNvPr>
                <p14:cNvContentPartPr/>
                <p14:nvPr/>
              </p14:nvContentPartPr>
              <p14:xfrm>
                <a:off x="4854347" y="4012627"/>
                <a:ext cx="106200" cy="100080"/>
              </p14:xfrm>
            </p:contentPart>
          </mc:Choice>
          <mc:Fallback xmlns="">
            <p:pic>
              <p:nvPicPr>
                <p:cNvPr id="95" name="Freihand 94">
                  <a:extLst>
                    <a:ext uri="{FF2B5EF4-FFF2-40B4-BE49-F238E27FC236}">
                      <a16:creationId xmlns:a16="http://schemas.microsoft.com/office/drawing/2014/main" id="{5634D860-A3D2-4DC9-919D-C9B3E959F0FD}"/>
                    </a:ext>
                  </a:extLst>
                </p:cNvPr>
                <p:cNvPicPr/>
                <p:nvPr/>
              </p:nvPicPr>
              <p:blipFill>
                <a:blip r:embed="rId101"/>
                <a:stretch>
                  <a:fillRect/>
                </a:stretch>
              </p:blipFill>
              <p:spPr>
                <a:xfrm>
                  <a:off x="4850027" y="4008307"/>
                  <a:ext cx="114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Freihand 96">
                  <a:extLst>
                    <a:ext uri="{FF2B5EF4-FFF2-40B4-BE49-F238E27FC236}">
                      <a16:creationId xmlns:a16="http://schemas.microsoft.com/office/drawing/2014/main" id="{358F7AF0-F7A4-4211-8F8F-FAC3816E825B}"/>
                    </a:ext>
                  </a:extLst>
                </p14:cNvPr>
                <p14:cNvContentPartPr/>
                <p14:nvPr/>
              </p14:nvContentPartPr>
              <p14:xfrm>
                <a:off x="5109227" y="4021267"/>
                <a:ext cx="9720" cy="110880"/>
              </p14:xfrm>
            </p:contentPart>
          </mc:Choice>
          <mc:Fallback xmlns="">
            <p:pic>
              <p:nvPicPr>
                <p:cNvPr id="97" name="Freihand 96">
                  <a:extLst>
                    <a:ext uri="{FF2B5EF4-FFF2-40B4-BE49-F238E27FC236}">
                      <a16:creationId xmlns:a16="http://schemas.microsoft.com/office/drawing/2014/main" id="{358F7AF0-F7A4-4211-8F8F-FAC3816E825B}"/>
                    </a:ext>
                  </a:extLst>
                </p:cNvPr>
                <p:cNvPicPr/>
                <p:nvPr/>
              </p:nvPicPr>
              <p:blipFill>
                <a:blip r:embed="rId103"/>
                <a:stretch>
                  <a:fillRect/>
                </a:stretch>
              </p:blipFill>
              <p:spPr>
                <a:xfrm>
                  <a:off x="5104907" y="4016947"/>
                  <a:ext cx="18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8" name="Freihand 97">
                  <a:extLst>
                    <a:ext uri="{FF2B5EF4-FFF2-40B4-BE49-F238E27FC236}">
                      <a16:creationId xmlns:a16="http://schemas.microsoft.com/office/drawing/2014/main" id="{DF26B253-AE24-4576-A71E-20705E2F1A8E}"/>
                    </a:ext>
                  </a:extLst>
                </p14:cNvPr>
                <p14:cNvContentPartPr/>
                <p14:nvPr/>
              </p14:nvContentPartPr>
              <p14:xfrm>
                <a:off x="5066387" y="3996787"/>
                <a:ext cx="97920" cy="72720"/>
              </p14:xfrm>
            </p:contentPart>
          </mc:Choice>
          <mc:Fallback xmlns="">
            <p:pic>
              <p:nvPicPr>
                <p:cNvPr id="98" name="Freihand 97">
                  <a:extLst>
                    <a:ext uri="{FF2B5EF4-FFF2-40B4-BE49-F238E27FC236}">
                      <a16:creationId xmlns:a16="http://schemas.microsoft.com/office/drawing/2014/main" id="{DF26B253-AE24-4576-A71E-20705E2F1A8E}"/>
                    </a:ext>
                  </a:extLst>
                </p:cNvPr>
                <p:cNvPicPr/>
                <p:nvPr/>
              </p:nvPicPr>
              <p:blipFill>
                <a:blip r:embed="rId105"/>
                <a:stretch>
                  <a:fillRect/>
                </a:stretch>
              </p:blipFill>
              <p:spPr>
                <a:xfrm>
                  <a:off x="5062067" y="3992467"/>
                  <a:ext cx="106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9" name="Freihand 98">
                  <a:extLst>
                    <a:ext uri="{FF2B5EF4-FFF2-40B4-BE49-F238E27FC236}">
                      <a16:creationId xmlns:a16="http://schemas.microsoft.com/office/drawing/2014/main" id="{48FEA7A9-92DF-4F84-8C3C-C6C759E060CE}"/>
                    </a:ext>
                  </a:extLst>
                </p14:cNvPr>
                <p14:cNvContentPartPr/>
                <p14:nvPr/>
              </p14:nvContentPartPr>
              <p14:xfrm>
                <a:off x="5235227" y="4018747"/>
                <a:ext cx="22320" cy="96840"/>
              </p14:xfrm>
            </p:contentPart>
          </mc:Choice>
          <mc:Fallback xmlns="">
            <p:pic>
              <p:nvPicPr>
                <p:cNvPr id="99" name="Freihand 98">
                  <a:extLst>
                    <a:ext uri="{FF2B5EF4-FFF2-40B4-BE49-F238E27FC236}">
                      <a16:creationId xmlns:a16="http://schemas.microsoft.com/office/drawing/2014/main" id="{48FEA7A9-92DF-4F84-8C3C-C6C759E060CE}"/>
                    </a:ext>
                  </a:extLst>
                </p:cNvPr>
                <p:cNvPicPr/>
                <p:nvPr/>
              </p:nvPicPr>
              <p:blipFill>
                <a:blip r:embed="rId107"/>
                <a:stretch>
                  <a:fillRect/>
                </a:stretch>
              </p:blipFill>
              <p:spPr>
                <a:xfrm>
                  <a:off x="5230907" y="4014427"/>
                  <a:ext cx="30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01E59E93-B8A4-45BE-A528-54A8592C73DF}"/>
                    </a:ext>
                  </a:extLst>
                </p14:cNvPr>
                <p14:cNvContentPartPr/>
                <p14:nvPr/>
              </p14:nvContentPartPr>
              <p14:xfrm>
                <a:off x="5202107" y="3982027"/>
                <a:ext cx="111600" cy="39600"/>
              </p14:xfrm>
            </p:contentPart>
          </mc:Choice>
          <mc:Fallback xmlns="">
            <p:pic>
              <p:nvPicPr>
                <p:cNvPr id="100" name="Freihand 99">
                  <a:extLst>
                    <a:ext uri="{FF2B5EF4-FFF2-40B4-BE49-F238E27FC236}">
                      <a16:creationId xmlns:a16="http://schemas.microsoft.com/office/drawing/2014/main" id="{01E59E93-B8A4-45BE-A528-54A8592C73DF}"/>
                    </a:ext>
                  </a:extLst>
                </p:cNvPr>
                <p:cNvPicPr/>
                <p:nvPr/>
              </p:nvPicPr>
              <p:blipFill>
                <a:blip r:embed="rId109"/>
                <a:stretch>
                  <a:fillRect/>
                </a:stretch>
              </p:blipFill>
              <p:spPr>
                <a:xfrm>
                  <a:off x="5197787" y="3977707"/>
                  <a:ext cx="120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90652B35-AD8C-4521-BA12-9177820250F9}"/>
                    </a:ext>
                  </a:extLst>
                </p14:cNvPr>
                <p14:cNvContentPartPr/>
                <p14:nvPr/>
              </p14:nvContentPartPr>
              <p14:xfrm>
                <a:off x="5357987" y="4003987"/>
                <a:ext cx="121320" cy="124920"/>
              </p14:xfrm>
            </p:contentPart>
          </mc:Choice>
          <mc:Fallback xmlns="">
            <p:pic>
              <p:nvPicPr>
                <p:cNvPr id="101" name="Freihand 100">
                  <a:extLst>
                    <a:ext uri="{FF2B5EF4-FFF2-40B4-BE49-F238E27FC236}">
                      <a16:creationId xmlns:a16="http://schemas.microsoft.com/office/drawing/2014/main" id="{90652B35-AD8C-4521-BA12-9177820250F9}"/>
                    </a:ext>
                  </a:extLst>
                </p:cNvPr>
                <p:cNvPicPr/>
                <p:nvPr/>
              </p:nvPicPr>
              <p:blipFill>
                <a:blip r:embed="rId111"/>
                <a:stretch>
                  <a:fillRect/>
                </a:stretch>
              </p:blipFill>
              <p:spPr>
                <a:xfrm>
                  <a:off x="5353667" y="3999667"/>
                  <a:ext cx="129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3ACC390D-FFF3-4F5B-9E40-7EDF2C524246}"/>
                    </a:ext>
                  </a:extLst>
                </p14:cNvPr>
                <p14:cNvContentPartPr/>
                <p14:nvPr/>
              </p14:nvContentPartPr>
              <p14:xfrm>
                <a:off x="5437547" y="4081387"/>
                <a:ext cx="37440" cy="49320"/>
              </p14:xfrm>
            </p:contentPart>
          </mc:Choice>
          <mc:Fallback xmlns="">
            <p:pic>
              <p:nvPicPr>
                <p:cNvPr id="102" name="Freihand 101">
                  <a:extLst>
                    <a:ext uri="{FF2B5EF4-FFF2-40B4-BE49-F238E27FC236}">
                      <a16:creationId xmlns:a16="http://schemas.microsoft.com/office/drawing/2014/main" id="{3ACC390D-FFF3-4F5B-9E40-7EDF2C524246}"/>
                    </a:ext>
                  </a:extLst>
                </p:cNvPr>
                <p:cNvPicPr/>
                <p:nvPr/>
              </p:nvPicPr>
              <p:blipFill>
                <a:blip r:embed="rId113"/>
                <a:stretch>
                  <a:fillRect/>
                </a:stretch>
              </p:blipFill>
              <p:spPr>
                <a:xfrm>
                  <a:off x="5433227" y="4077067"/>
                  <a:ext cx="46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E20EB83E-1AA3-4D71-BCD1-839E757C355A}"/>
                    </a:ext>
                  </a:extLst>
                </p14:cNvPr>
                <p14:cNvContentPartPr/>
                <p14:nvPr/>
              </p14:nvContentPartPr>
              <p14:xfrm>
                <a:off x="5515667" y="3981307"/>
                <a:ext cx="16920" cy="124920"/>
              </p14:xfrm>
            </p:contentPart>
          </mc:Choice>
          <mc:Fallback xmlns="">
            <p:pic>
              <p:nvPicPr>
                <p:cNvPr id="103" name="Freihand 102">
                  <a:extLst>
                    <a:ext uri="{FF2B5EF4-FFF2-40B4-BE49-F238E27FC236}">
                      <a16:creationId xmlns:a16="http://schemas.microsoft.com/office/drawing/2014/main" id="{E20EB83E-1AA3-4D71-BCD1-839E757C355A}"/>
                    </a:ext>
                  </a:extLst>
                </p:cNvPr>
                <p:cNvPicPr/>
                <p:nvPr/>
              </p:nvPicPr>
              <p:blipFill>
                <a:blip r:embed="rId115"/>
                <a:stretch>
                  <a:fillRect/>
                </a:stretch>
              </p:blipFill>
              <p:spPr>
                <a:xfrm>
                  <a:off x="5511347" y="3976987"/>
                  <a:ext cx="25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32C662F9-2814-4E91-A672-EFCFE92A15CB}"/>
                    </a:ext>
                  </a:extLst>
                </p14:cNvPr>
                <p14:cNvContentPartPr/>
                <p14:nvPr/>
              </p14:nvContentPartPr>
              <p14:xfrm>
                <a:off x="5532947" y="3974827"/>
                <a:ext cx="145080" cy="135000"/>
              </p14:xfrm>
            </p:contentPart>
          </mc:Choice>
          <mc:Fallback xmlns="">
            <p:pic>
              <p:nvPicPr>
                <p:cNvPr id="104" name="Freihand 103">
                  <a:extLst>
                    <a:ext uri="{FF2B5EF4-FFF2-40B4-BE49-F238E27FC236}">
                      <a16:creationId xmlns:a16="http://schemas.microsoft.com/office/drawing/2014/main" id="{32C662F9-2814-4E91-A672-EFCFE92A15CB}"/>
                    </a:ext>
                  </a:extLst>
                </p:cNvPr>
                <p:cNvPicPr/>
                <p:nvPr/>
              </p:nvPicPr>
              <p:blipFill>
                <a:blip r:embed="rId117"/>
                <a:stretch>
                  <a:fillRect/>
                </a:stretch>
              </p:blipFill>
              <p:spPr>
                <a:xfrm>
                  <a:off x="5528627" y="3970507"/>
                  <a:ext cx="153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77DCDE93-F9EA-4143-8B60-05989449284C}"/>
                    </a:ext>
                  </a:extLst>
                </p14:cNvPr>
                <p14:cNvContentPartPr/>
                <p14:nvPr/>
              </p14:nvContentPartPr>
              <p14:xfrm>
                <a:off x="5699267" y="3980227"/>
                <a:ext cx="267120" cy="116640"/>
              </p14:xfrm>
            </p:contentPart>
          </mc:Choice>
          <mc:Fallback xmlns="">
            <p:pic>
              <p:nvPicPr>
                <p:cNvPr id="105" name="Freihand 104">
                  <a:extLst>
                    <a:ext uri="{FF2B5EF4-FFF2-40B4-BE49-F238E27FC236}">
                      <a16:creationId xmlns:a16="http://schemas.microsoft.com/office/drawing/2014/main" id="{77DCDE93-F9EA-4143-8B60-05989449284C}"/>
                    </a:ext>
                  </a:extLst>
                </p:cNvPr>
                <p:cNvPicPr/>
                <p:nvPr/>
              </p:nvPicPr>
              <p:blipFill>
                <a:blip r:embed="rId119"/>
                <a:stretch>
                  <a:fillRect/>
                </a:stretch>
              </p:blipFill>
              <p:spPr>
                <a:xfrm>
                  <a:off x="5694947" y="3975907"/>
                  <a:ext cx="27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7" name="Freihand 106">
                  <a:extLst>
                    <a:ext uri="{FF2B5EF4-FFF2-40B4-BE49-F238E27FC236}">
                      <a16:creationId xmlns:a16="http://schemas.microsoft.com/office/drawing/2014/main" id="{A1F037AA-D4F6-49C6-8C21-FEB878AE8EC8}"/>
                    </a:ext>
                  </a:extLst>
                </p14:cNvPr>
                <p14:cNvContentPartPr/>
                <p14:nvPr/>
              </p14:nvContentPartPr>
              <p14:xfrm>
                <a:off x="6087347" y="3956467"/>
                <a:ext cx="98640" cy="133560"/>
              </p14:xfrm>
            </p:contentPart>
          </mc:Choice>
          <mc:Fallback xmlns="">
            <p:pic>
              <p:nvPicPr>
                <p:cNvPr id="107" name="Freihand 106">
                  <a:extLst>
                    <a:ext uri="{FF2B5EF4-FFF2-40B4-BE49-F238E27FC236}">
                      <a16:creationId xmlns:a16="http://schemas.microsoft.com/office/drawing/2014/main" id="{A1F037AA-D4F6-49C6-8C21-FEB878AE8EC8}"/>
                    </a:ext>
                  </a:extLst>
                </p:cNvPr>
                <p:cNvPicPr/>
                <p:nvPr/>
              </p:nvPicPr>
              <p:blipFill>
                <a:blip r:embed="rId121"/>
                <a:stretch>
                  <a:fillRect/>
                </a:stretch>
              </p:blipFill>
              <p:spPr>
                <a:xfrm>
                  <a:off x="6083027" y="3952147"/>
                  <a:ext cx="107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8" name="Freihand 107">
                  <a:extLst>
                    <a:ext uri="{FF2B5EF4-FFF2-40B4-BE49-F238E27FC236}">
                      <a16:creationId xmlns:a16="http://schemas.microsoft.com/office/drawing/2014/main" id="{A24759EA-B79B-4E34-B7D3-E58C0F8F7352}"/>
                    </a:ext>
                  </a:extLst>
                </p14:cNvPr>
                <p14:cNvContentPartPr/>
                <p14:nvPr/>
              </p14:nvContentPartPr>
              <p14:xfrm>
                <a:off x="6211187" y="3981667"/>
                <a:ext cx="117000" cy="96840"/>
              </p14:xfrm>
            </p:contentPart>
          </mc:Choice>
          <mc:Fallback xmlns="">
            <p:pic>
              <p:nvPicPr>
                <p:cNvPr id="108" name="Freihand 107">
                  <a:extLst>
                    <a:ext uri="{FF2B5EF4-FFF2-40B4-BE49-F238E27FC236}">
                      <a16:creationId xmlns:a16="http://schemas.microsoft.com/office/drawing/2014/main" id="{A24759EA-B79B-4E34-B7D3-E58C0F8F7352}"/>
                    </a:ext>
                  </a:extLst>
                </p:cNvPr>
                <p:cNvPicPr/>
                <p:nvPr/>
              </p:nvPicPr>
              <p:blipFill>
                <a:blip r:embed="rId123"/>
                <a:stretch>
                  <a:fillRect/>
                </a:stretch>
              </p:blipFill>
              <p:spPr>
                <a:xfrm>
                  <a:off x="6206867" y="3977347"/>
                  <a:ext cx="125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9" name="Freihand 108">
                  <a:extLst>
                    <a:ext uri="{FF2B5EF4-FFF2-40B4-BE49-F238E27FC236}">
                      <a16:creationId xmlns:a16="http://schemas.microsoft.com/office/drawing/2014/main" id="{CF0F769A-7385-4E93-9E34-DE8F445466A1}"/>
                    </a:ext>
                  </a:extLst>
                </p14:cNvPr>
                <p14:cNvContentPartPr/>
                <p14:nvPr/>
              </p14:nvContentPartPr>
              <p14:xfrm>
                <a:off x="6317387" y="3926947"/>
                <a:ext cx="7920" cy="20160"/>
              </p14:xfrm>
            </p:contentPart>
          </mc:Choice>
          <mc:Fallback xmlns="">
            <p:pic>
              <p:nvPicPr>
                <p:cNvPr id="109" name="Freihand 108">
                  <a:extLst>
                    <a:ext uri="{FF2B5EF4-FFF2-40B4-BE49-F238E27FC236}">
                      <a16:creationId xmlns:a16="http://schemas.microsoft.com/office/drawing/2014/main" id="{CF0F769A-7385-4E93-9E34-DE8F445466A1}"/>
                    </a:ext>
                  </a:extLst>
                </p:cNvPr>
                <p:cNvPicPr/>
                <p:nvPr/>
              </p:nvPicPr>
              <p:blipFill>
                <a:blip r:embed="rId97"/>
                <a:stretch>
                  <a:fillRect/>
                </a:stretch>
              </p:blipFill>
              <p:spPr>
                <a:xfrm>
                  <a:off x="6313067" y="3922627"/>
                  <a:ext cx="16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0" name="Freihand 109">
                  <a:extLst>
                    <a:ext uri="{FF2B5EF4-FFF2-40B4-BE49-F238E27FC236}">
                      <a16:creationId xmlns:a16="http://schemas.microsoft.com/office/drawing/2014/main" id="{6DC2A245-C5D5-4D05-AB40-886A6D91B6AF}"/>
                    </a:ext>
                  </a:extLst>
                </p14:cNvPr>
                <p14:cNvContentPartPr/>
                <p14:nvPr/>
              </p14:nvContentPartPr>
              <p14:xfrm>
                <a:off x="6353027" y="4000387"/>
                <a:ext cx="174600" cy="57240"/>
              </p14:xfrm>
            </p:contentPart>
          </mc:Choice>
          <mc:Fallback xmlns="">
            <p:pic>
              <p:nvPicPr>
                <p:cNvPr id="110" name="Freihand 109">
                  <a:extLst>
                    <a:ext uri="{FF2B5EF4-FFF2-40B4-BE49-F238E27FC236}">
                      <a16:creationId xmlns:a16="http://schemas.microsoft.com/office/drawing/2014/main" id="{6DC2A245-C5D5-4D05-AB40-886A6D91B6AF}"/>
                    </a:ext>
                  </a:extLst>
                </p:cNvPr>
                <p:cNvPicPr/>
                <p:nvPr/>
              </p:nvPicPr>
              <p:blipFill>
                <a:blip r:embed="rId126"/>
                <a:stretch>
                  <a:fillRect/>
                </a:stretch>
              </p:blipFill>
              <p:spPr>
                <a:xfrm>
                  <a:off x="6348707" y="3996067"/>
                  <a:ext cx="183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1" name="Freihand 110">
                  <a:extLst>
                    <a:ext uri="{FF2B5EF4-FFF2-40B4-BE49-F238E27FC236}">
                      <a16:creationId xmlns:a16="http://schemas.microsoft.com/office/drawing/2014/main" id="{6BCDF7C7-F266-4E81-98B1-1FC09B11C441}"/>
                    </a:ext>
                  </a:extLst>
                </p14:cNvPr>
                <p14:cNvContentPartPr/>
                <p14:nvPr/>
              </p14:nvContentPartPr>
              <p14:xfrm>
                <a:off x="6772427" y="3942427"/>
                <a:ext cx="12960" cy="91080"/>
              </p14:xfrm>
            </p:contentPart>
          </mc:Choice>
          <mc:Fallback xmlns="">
            <p:pic>
              <p:nvPicPr>
                <p:cNvPr id="111" name="Freihand 110">
                  <a:extLst>
                    <a:ext uri="{FF2B5EF4-FFF2-40B4-BE49-F238E27FC236}">
                      <a16:creationId xmlns:a16="http://schemas.microsoft.com/office/drawing/2014/main" id="{6BCDF7C7-F266-4E81-98B1-1FC09B11C441}"/>
                    </a:ext>
                  </a:extLst>
                </p:cNvPr>
                <p:cNvPicPr/>
                <p:nvPr/>
              </p:nvPicPr>
              <p:blipFill>
                <a:blip r:embed="rId128"/>
                <a:stretch>
                  <a:fillRect/>
                </a:stretch>
              </p:blipFill>
              <p:spPr>
                <a:xfrm>
                  <a:off x="6768107" y="3938107"/>
                  <a:ext cx="21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2" name="Freihand 111">
                  <a:extLst>
                    <a:ext uri="{FF2B5EF4-FFF2-40B4-BE49-F238E27FC236}">
                      <a16:creationId xmlns:a16="http://schemas.microsoft.com/office/drawing/2014/main" id="{7298522B-7EA8-4E6F-A867-AF9CD65A7F74}"/>
                    </a:ext>
                  </a:extLst>
                </p14:cNvPr>
                <p14:cNvContentPartPr/>
                <p14:nvPr/>
              </p14:nvContentPartPr>
              <p14:xfrm>
                <a:off x="6689987" y="3871867"/>
                <a:ext cx="197640" cy="34560"/>
              </p14:xfrm>
            </p:contentPart>
          </mc:Choice>
          <mc:Fallback xmlns="">
            <p:pic>
              <p:nvPicPr>
                <p:cNvPr id="112" name="Freihand 111">
                  <a:extLst>
                    <a:ext uri="{FF2B5EF4-FFF2-40B4-BE49-F238E27FC236}">
                      <a16:creationId xmlns:a16="http://schemas.microsoft.com/office/drawing/2014/main" id="{7298522B-7EA8-4E6F-A867-AF9CD65A7F74}"/>
                    </a:ext>
                  </a:extLst>
                </p:cNvPr>
                <p:cNvPicPr/>
                <p:nvPr/>
              </p:nvPicPr>
              <p:blipFill>
                <a:blip r:embed="rId130"/>
                <a:stretch>
                  <a:fillRect/>
                </a:stretch>
              </p:blipFill>
              <p:spPr>
                <a:xfrm>
                  <a:off x="6685667" y="3867547"/>
                  <a:ext cx="20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Freihand 112">
                  <a:extLst>
                    <a:ext uri="{FF2B5EF4-FFF2-40B4-BE49-F238E27FC236}">
                      <a16:creationId xmlns:a16="http://schemas.microsoft.com/office/drawing/2014/main" id="{6766A824-85AE-410D-A524-183BBC3F0F0C}"/>
                    </a:ext>
                  </a:extLst>
                </p14:cNvPr>
                <p14:cNvContentPartPr/>
                <p14:nvPr/>
              </p14:nvContentPartPr>
              <p14:xfrm>
                <a:off x="6860267" y="3955747"/>
                <a:ext cx="207000" cy="85320"/>
              </p14:xfrm>
            </p:contentPart>
          </mc:Choice>
          <mc:Fallback xmlns="">
            <p:pic>
              <p:nvPicPr>
                <p:cNvPr id="113" name="Freihand 112">
                  <a:extLst>
                    <a:ext uri="{FF2B5EF4-FFF2-40B4-BE49-F238E27FC236}">
                      <a16:creationId xmlns:a16="http://schemas.microsoft.com/office/drawing/2014/main" id="{6766A824-85AE-410D-A524-183BBC3F0F0C}"/>
                    </a:ext>
                  </a:extLst>
                </p:cNvPr>
                <p:cNvPicPr/>
                <p:nvPr/>
              </p:nvPicPr>
              <p:blipFill>
                <a:blip r:embed="rId132"/>
                <a:stretch>
                  <a:fillRect/>
                </a:stretch>
              </p:blipFill>
              <p:spPr>
                <a:xfrm>
                  <a:off x="6855947" y="3951427"/>
                  <a:ext cx="215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Freihand 113">
                  <a:extLst>
                    <a:ext uri="{FF2B5EF4-FFF2-40B4-BE49-F238E27FC236}">
                      <a16:creationId xmlns:a16="http://schemas.microsoft.com/office/drawing/2014/main" id="{A722AC9D-470B-4C00-A91B-4D49D75E9405}"/>
                    </a:ext>
                  </a:extLst>
                </p14:cNvPr>
                <p14:cNvContentPartPr/>
                <p14:nvPr/>
              </p14:nvContentPartPr>
              <p14:xfrm>
                <a:off x="7099667" y="3938827"/>
                <a:ext cx="81000" cy="86760"/>
              </p14:xfrm>
            </p:contentPart>
          </mc:Choice>
          <mc:Fallback xmlns="">
            <p:pic>
              <p:nvPicPr>
                <p:cNvPr id="114" name="Freihand 113">
                  <a:extLst>
                    <a:ext uri="{FF2B5EF4-FFF2-40B4-BE49-F238E27FC236}">
                      <a16:creationId xmlns:a16="http://schemas.microsoft.com/office/drawing/2014/main" id="{A722AC9D-470B-4C00-A91B-4D49D75E9405}"/>
                    </a:ext>
                  </a:extLst>
                </p:cNvPr>
                <p:cNvPicPr/>
                <p:nvPr/>
              </p:nvPicPr>
              <p:blipFill>
                <a:blip r:embed="rId134"/>
                <a:stretch>
                  <a:fillRect/>
                </a:stretch>
              </p:blipFill>
              <p:spPr>
                <a:xfrm>
                  <a:off x="7095347" y="3934507"/>
                  <a:ext cx="89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 name="Freihand 114">
                  <a:extLst>
                    <a:ext uri="{FF2B5EF4-FFF2-40B4-BE49-F238E27FC236}">
                      <a16:creationId xmlns:a16="http://schemas.microsoft.com/office/drawing/2014/main" id="{33A16D23-1903-43F7-8446-C70029B7C5A4}"/>
                    </a:ext>
                  </a:extLst>
                </p14:cNvPr>
                <p14:cNvContentPartPr/>
                <p14:nvPr/>
              </p14:nvContentPartPr>
              <p14:xfrm>
                <a:off x="7208027" y="3856747"/>
                <a:ext cx="113400" cy="150120"/>
              </p14:xfrm>
            </p:contentPart>
          </mc:Choice>
          <mc:Fallback xmlns="">
            <p:pic>
              <p:nvPicPr>
                <p:cNvPr id="115" name="Freihand 114">
                  <a:extLst>
                    <a:ext uri="{FF2B5EF4-FFF2-40B4-BE49-F238E27FC236}">
                      <a16:creationId xmlns:a16="http://schemas.microsoft.com/office/drawing/2014/main" id="{33A16D23-1903-43F7-8446-C70029B7C5A4}"/>
                    </a:ext>
                  </a:extLst>
                </p:cNvPr>
                <p:cNvPicPr/>
                <p:nvPr/>
              </p:nvPicPr>
              <p:blipFill>
                <a:blip r:embed="rId136"/>
                <a:stretch>
                  <a:fillRect/>
                </a:stretch>
              </p:blipFill>
              <p:spPr>
                <a:xfrm>
                  <a:off x="7203707" y="3852427"/>
                  <a:ext cx="122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6" name="Freihand 115">
                  <a:extLst>
                    <a:ext uri="{FF2B5EF4-FFF2-40B4-BE49-F238E27FC236}">
                      <a16:creationId xmlns:a16="http://schemas.microsoft.com/office/drawing/2014/main" id="{6CAD4BAD-9F12-42F3-BEFF-A7ADF8B40836}"/>
                    </a:ext>
                  </a:extLst>
                </p14:cNvPr>
                <p14:cNvContentPartPr/>
                <p14:nvPr/>
              </p14:nvContentPartPr>
              <p14:xfrm>
                <a:off x="5783507" y="4166347"/>
                <a:ext cx="273240" cy="95400"/>
              </p14:xfrm>
            </p:contentPart>
          </mc:Choice>
          <mc:Fallback xmlns="">
            <p:pic>
              <p:nvPicPr>
                <p:cNvPr id="116" name="Freihand 115">
                  <a:extLst>
                    <a:ext uri="{FF2B5EF4-FFF2-40B4-BE49-F238E27FC236}">
                      <a16:creationId xmlns:a16="http://schemas.microsoft.com/office/drawing/2014/main" id="{6CAD4BAD-9F12-42F3-BEFF-A7ADF8B40836}"/>
                    </a:ext>
                  </a:extLst>
                </p:cNvPr>
                <p:cNvPicPr/>
                <p:nvPr/>
              </p:nvPicPr>
              <p:blipFill>
                <a:blip r:embed="rId138"/>
                <a:stretch>
                  <a:fillRect/>
                </a:stretch>
              </p:blipFill>
              <p:spPr>
                <a:xfrm>
                  <a:off x="5779187" y="4162027"/>
                  <a:ext cx="281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 name="Freihand 116">
                  <a:extLst>
                    <a:ext uri="{FF2B5EF4-FFF2-40B4-BE49-F238E27FC236}">
                      <a16:creationId xmlns:a16="http://schemas.microsoft.com/office/drawing/2014/main" id="{829C3B4E-42B0-458D-A696-194812145711}"/>
                    </a:ext>
                  </a:extLst>
                </p14:cNvPr>
                <p14:cNvContentPartPr/>
                <p14:nvPr/>
              </p14:nvContentPartPr>
              <p14:xfrm>
                <a:off x="6013187" y="4172827"/>
                <a:ext cx="360" cy="360"/>
              </p14:xfrm>
            </p:contentPart>
          </mc:Choice>
          <mc:Fallback xmlns="">
            <p:pic>
              <p:nvPicPr>
                <p:cNvPr id="117" name="Freihand 116">
                  <a:extLst>
                    <a:ext uri="{FF2B5EF4-FFF2-40B4-BE49-F238E27FC236}">
                      <a16:creationId xmlns:a16="http://schemas.microsoft.com/office/drawing/2014/main" id="{829C3B4E-42B0-458D-A696-194812145711}"/>
                    </a:ext>
                  </a:extLst>
                </p:cNvPr>
                <p:cNvPicPr/>
                <p:nvPr/>
              </p:nvPicPr>
              <p:blipFill>
                <a:blip r:embed="rId45"/>
                <a:stretch>
                  <a:fillRect/>
                </a:stretch>
              </p:blipFill>
              <p:spPr>
                <a:xfrm>
                  <a:off x="6008867" y="416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8" name="Freihand 117">
                  <a:extLst>
                    <a:ext uri="{FF2B5EF4-FFF2-40B4-BE49-F238E27FC236}">
                      <a16:creationId xmlns:a16="http://schemas.microsoft.com/office/drawing/2014/main" id="{114C7A72-4902-439E-97B9-1ACB292A24AE}"/>
                    </a:ext>
                  </a:extLst>
                </p14:cNvPr>
                <p14:cNvContentPartPr/>
                <p14:nvPr/>
              </p14:nvContentPartPr>
              <p14:xfrm>
                <a:off x="6106067" y="4180387"/>
                <a:ext cx="70920" cy="96120"/>
              </p14:xfrm>
            </p:contentPart>
          </mc:Choice>
          <mc:Fallback xmlns="">
            <p:pic>
              <p:nvPicPr>
                <p:cNvPr id="118" name="Freihand 117">
                  <a:extLst>
                    <a:ext uri="{FF2B5EF4-FFF2-40B4-BE49-F238E27FC236}">
                      <a16:creationId xmlns:a16="http://schemas.microsoft.com/office/drawing/2014/main" id="{114C7A72-4902-439E-97B9-1ACB292A24AE}"/>
                    </a:ext>
                  </a:extLst>
                </p:cNvPr>
                <p:cNvPicPr/>
                <p:nvPr/>
              </p:nvPicPr>
              <p:blipFill>
                <a:blip r:embed="rId141"/>
                <a:stretch>
                  <a:fillRect/>
                </a:stretch>
              </p:blipFill>
              <p:spPr>
                <a:xfrm>
                  <a:off x="6101747" y="4176067"/>
                  <a:ext cx="79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9" name="Freihand 118">
                  <a:extLst>
                    <a:ext uri="{FF2B5EF4-FFF2-40B4-BE49-F238E27FC236}">
                      <a16:creationId xmlns:a16="http://schemas.microsoft.com/office/drawing/2014/main" id="{0A07DCA1-2E4F-48CF-A5CA-916F941800C9}"/>
                    </a:ext>
                  </a:extLst>
                </p14:cNvPr>
                <p14:cNvContentPartPr/>
                <p14:nvPr/>
              </p14:nvContentPartPr>
              <p14:xfrm>
                <a:off x="6293267" y="4164187"/>
                <a:ext cx="184320" cy="135000"/>
              </p14:xfrm>
            </p:contentPart>
          </mc:Choice>
          <mc:Fallback xmlns="">
            <p:pic>
              <p:nvPicPr>
                <p:cNvPr id="119" name="Freihand 118">
                  <a:extLst>
                    <a:ext uri="{FF2B5EF4-FFF2-40B4-BE49-F238E27FC236}">
                      <a16:creationId xmlns:a16="http://schemas.microsoft.com/office/drawing/2014/main" id="{0A07DCA1-2E4F-48CF-A5CA-916F941800C9}"/>
                    </a:ext>
                  </a:extLst>
                </p:cNvPr>
                <p:cNvPicPr/>
                <p:nvPr/>
              </p:nvPicPr>
              <p:blipFill>
                <a:blip r:embed="rId143"/>
                <a:stretch>
                  <a:fillRect/>
                </a:stretch>
              </p:blipFill>
              <p:spPr>
                <a:xfrm>
                  <a:off x="6288947" y="4159867"/>
                  <a:ext cx="19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0" name="Freihand 119">
                  <a:extLst>
                    <a:ext uri="{FF2B5EF4-FFF2-40B4-BE49-F238E27FC236}">
                      <a16:creationId xmlns:a16="http://schemas.microsoft.com/office/drawing/2014/main" id="{1817814A-63A2-4475-9C38-8ECF050AD302}"/>
                    </a:ext>
                  </a:extLst>
                </p14:cNvPr>
                <p14:cNvContentPartPr/>
                <p14:nvPr/>
              </p14:nvContentPartPr>
              <p14:xfrm>
                <a:off x="6522587" y="4229347"/>
                <a:ext cx="140400" cy="63720"/>
              </p14:xfrm>
            </p:contentPart>
          </mc:Choice>
          <mc:Fallback xmlns="">
            <p:pic>
              <p:nvPicPr>
                <p:cNvPr id="120" name="Freihand 119">
                  <a:extLst>
                    <a:ext uri="{FF2B5EF4-FFF2-40B4-BE49-F238E27FC236}">
                      <a16:creationId xmlns:a16="http://schemas.microsoft.com/office/drawing/2014/main" id="{1817814A-63A2-4475-9C38-8ECF050AD302}"/>
                    </a:ext>
                  </a:extLst>
                </p:cNvPr>
                <p:cNvPicPr/>
                <p:nvPr/>
              </p:nvPicPr>
              <p:blipFill>
                <a:blip r:embed="rId145"/>
                <a:stretch>
                  <a:fillRect/>
                </a:stretch>
              </p:blipFill>
              <p:spPr>
                <a:xfrm>
                  <a:off x="6518267" y="4225027"/>
                  <a:ext cx="149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1" name="Freihand 120">
                  <a:extLst>
                    <a:ext uri="{FF2B5EF4-FFF2-40B4-BE49-F238E27FC236}">
                      <a16:creationId xmlns:a16="http://schemas.microsoft.com/office/drawing/2014/main" id="{E68E7CA9-9BBF-43CA-8A47-253E48003E90}"/>
                    </a:ext>
                  </a:extLst>
                </p14:cNvPr>
                <p14:cNvContentPartPr/>
                <p14:nvPr/>
              </p14:nvContentPartPr>
              <p14:xfrm>
                <a:off x="6632747" y="4193347"/>
                <a:ext cx="191520" cy="76320"/>
              </p14:xfrm>
            </p:contentPart>
          </mc:Choice>
          <mc:Fallback xmlns="">
            <p:pic>
              <p:nvPicPr>
                <p:cNvPr id="121" name="Freihand 120">
                  <a:extLst>
                    <a:ext uri="{FF2B5EF4-FFF2-40B4-BE49-F238E27FC236}">
                      <a16:creationId xmlns:a16="http://schemas.microsoft.com/office/drawing/2014/main" id="{E68E7CA9-9BBF-43CA-8A47-253E48003E90}"/>
                    </a:ext>
                  </a:extLst>
                </p:cNvPr>
                <p:cNvPicPr/>
                <p:nvPr/>
              </p:nvPicPr>
              <p:blipFill>
                <a:blip r:embed="rId147"/>
                <a:stretch>
                  <a:fillRect/>
                </a:stretch>
              </p:blipFill>
              <p:spPr>
                <a:xfrm>
                  <a:off x="6628427" y="4189027"/>
                  <a:ext cx="20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2" name="Freihand 121">
                  <a:extLst>
                    <a:ext uri="{FF2B5EF4-FFF2-40B4-BE49-F238E27FC236}">
                      <a16:creationId xmlns:a16="http://schemas.microsoft.com/office/drawing/2014/main" id="{F4E028B6-7387-45F1-A97B-4E65F31818DC}"/>
                    </a:ext>
                  </a:extLst>
                </p14:cNvPr>
                <p14:cNvContentPartPr/>
                <p14:nvPr/>
              </p14:nvContentPartPr>
              <p14:xfrm>
                <a:off x="6881507" y="4162747"/>
                <a:ext cx="154080" cy="112680"/>
              </p14:xfrm>
            </p:contentPart>
          </mc:Choice>
          <mc:Fallback xmlns="">
            <p:pic>
              <p:nvPicPr>
                <p:cNvPr id="122" name="Freihand 121">
                  <a:extLst>
                    <a:ext uri="{FF2B5EF4-FFF2-40B4-BE49-F238E27FC236}">
                      <a16:creationId xmlns:a16="http://schemas.microsoft.com/office/drawing/2014/main" id="{F4E028B6-7387-45F1-A97B-4E65F31818DC}"/>
                    </a:ext>
                  </a:extLst>
                </p:cNvPr>
                <p:cNvPicPr/>
                <p:nvPr/>
              </p:nvPicPr>
              <p:blipFill>
                <a:blip r:embed="rId149"/>
                <a:stretch>
                  <a:fillRect/>
                </a:stretch>
              </p:blipFill>
              <p:spPr>
                <a:xfrm>
                  <a:off x="6877187" y="4158427"/>
                  <a:ext cx="162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3" name="Freihand 122">
                  <a:extLst>
                    <a:ext uri="{FF2B5EF4-FFF2-40B4-BE49-F238E27FC236}">
                      <a16:creationId xmlns:a16="http://schemas.microsoft.com/office/drawing/2014/main" id="{578A1E30-E929-45D8-8424-688D20209F78}"/>
                    </a:ext>
                  </a:extLst>
                </p14:cNvPr>
                <p14:cNvContentPartPr/>
                <p14:nvPr/>
              </p14:nvContentPartPr>
              <p14:xfrm>
                <a:off x="7056107" y="4237627"/>
                <a:ext cx="154440" cy="46800"/>
              </p14:xfrm>
            </p:contentPart>
          </mc:Choice>
          <mc:Fallback xmlns="">
            <p:pic>
              <p:nvPicPr>
                <p:cNvPr id="123" name="Freihand 122">
                  <a:extLst>
                    <a:ext uri="{FF2B5EF4-FFF2-40B4-BE49-F238E27FC236}">
                      <a16:creationId xmlns:a16="http://schemas.microsoft.com/office/drawing/2014/main" id="{578A1E30-E929-45D8-8424-688D20209F78}"/>
                    </a:ext>
                  </a:extLst>
                </p:cNvPr>
                <p:cNvPicPr/>
                <p:nvPr/>
              </p:nvPicPr>
              <p:blipFill>
                <a:blip r:embed="rId151"/>
                <a:stretch>
                  <a:fillRect/>
                </a:stretch>
              </p:blipFill>
              <p:spPr>
                <a:xfrm>
                  <a:off x="7051787" y="4233307"/>
                  <a:ext cx="163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4" name="Freihand 123">
                  <a:extLst>
                    <a:ext uri="{FF2B5EF4-FFF2-40B4-BE49-F238E27FC236}">
                      <a16:creationId xmlns:a16="http://schemas.microsoft.com/office/drawing/2014/main" id="{DE10DBDC-74DA-4D9E-B466-DAAA05C7B1DE}"/>
                    </a:ext>
                  </a:extLst>
                </p14:cNvPr>
                <p14:cNvContentPartPr/>
                <p14:nvPr/>
              </p14:nvContentPartPr>
              <p14:xfrm>
                <a:off x="7175987" y="4171027"/>
                <a:ext cx="41040" cy="7920"/>
              </p14:xfrm>
            </p:contentPart>
          </mc:Choice>
          <mc:Fallback xmlns="">
            <p:pic>
              <p:nvPicPr>
                <p:cNvPr id="124" name="Freihand 123">
                  <a:extLst>
                    <a:ext uri="{FF2B5EF4-FFF2-40B4-BE49-F238E27FC236}">
                      <a16:creationId xmlns:a16="http://schemas.microsoft.com/office/drawing/2014/main" id="{DE10DBDC-74DA-4D9E-B466-DAAA05C7B1DE}"/>
                    </a:ext>
                  </a:extLst>
                </p:cNvPr>
                <p:cNvPicPr/>
                <p:nvPr/>
              </p:nvPicPr>
              <p:blipFill>
                <a:blip r:embed="rId153"/>
                <a:stretch>
                  <a:fillRect/>
                </a:stretch>
              </p:blipFill>
              <p:spPr>
                <a:xfrm>
                  <a:off x="7171667" y="4166707"/>
                  <a:ext cx="49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Freihand 124">
                  <a:extLst>
                    <a:ext uri="{FF2B5EF4-FFF2-40B4-BE49-F238E27FC236}">
                      <a16:creationId xmlns:a16="http://schemas.microsoft.com/office/drawing/2014/main" id="{5F40238A-3971-4FCC-B423-BE3AC2F04F47}"/>
                    </a:ext>
                  </a:extLst>
                </p14:cNvPr>
                <p14:cNvContentPartPr/>
                <p14:nvPr/>
              </p14:nvContentPartPr>
              <p14:xfrm>
                <a:off x="7296227" y="4243747"/>
                <a:ext cx="69480" cy="18720"/>
              </p14:xfrm>
            </p:contentPart>
          </mc:Choice>
          <mc:Fallback xmlns="">
            <p:pic>
              <p:nvPicPr>
                <p:cNvPr id="125" name="Freihand 124">
                  <a:extLst>
                    <a:ext uri="{FF2B5EF4-FFF2-40B4-BE49-F238E27FC236}">
                      <a16:creationId xmlns:a16="http://schemas.microsoft.com/office/drawing/2014/main" id="{5F40238A-3971-4FCC-B423-BE3AC2F04F47}"/>
                    </a:ext>
                  </a:extLst>
                </p:cNvPr>
                <p:cNvPicPr/>
                <p:nvPr/>
              </p:nvPicPr>
              <p:blipFill>
                <a:blip r:embed="rId155"/>
                <a:stretch>
                  <a:fillRect/>
                </a:stretch>
              </p:blipFill>
              <p:spPr>
                <a:xfrm>
                  <a:off x="7291907" y="4239427"/>
                  <a:ext cx="78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6" name="Freihand 125">
                  <a:extLst>
                    <a:ext uri="{FF2B5EF4-FFF2-40B4-BE49-F238E27FC236}">
                      <a16:creationId xmlns:a16="http://schemas.microsoft.com/office/drawing/2014/main" id="{3E5C7C63-DC23-4A33-816B-EE3D7E251DA4}"/>
                    </a:ext>
                  </a:extLst>
                </p14:cNvPr>
                <p14:cNvContentPartPr/>
                <p14:nvPr/>
              </p14:nvContentPartPr>
              <p14:xfrm>
                <a:off x="7399907" y="4158787"/>
                <a:ext cx="58680" cy="132840"/>
              </p14:xfrm>
            </p:contentPart>
          </mc:Choice>
          <mc:Fallback xmlns="">
            <p:pic>
              <p:nvPicPr>
                <p:cNvPr id="126" name="Freihand 125">
                  <a:extLst>
                    <a:ext uri="{FF2B5EF4-FFF2-40B4-BE49-F238E27FC236}">
                      <a16:creationId xmlns:a16="http://schemas.microsoft.com/office/drawing/2014/main" id="{3E5C7C63-DC23-4A33-816B-EE3D7E251DA4}"/>
                    </a:ext>
                  </a:extLst>
                </p:cNvPr>
                <p:cNvPicPr/>
                <p:nvPr/>
              </p:nvPicPr>
              <p:blipFill>
                <a:blip r:embed="rId157"/>
                <a:stretch>
                  <a:fillRect/>
                </a:stretch>
              </p:blipFill>
              <p:spPr>
                <a:xfrm>
                  <a:off x="7395587" y="4154467"/>
                  <a:ext cx="67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7" name="Freihand 126">
                  <a:extLst>
                    <a:ext uri="{FF2B5EF4-FFF2-40B4-BE49-F238E27FC236}">
                      <a16:creationId xmlns:a16="http://schemas.microsoft.com/office/drawing/2014/main" id="{1462FA59-A279-4E34-99C2-FF3C0599C6C0}"/>
                    </a:ext>
                  </a:extLst>
                </p14:cNvPr>
                <p14:cNvContentPartPr/>
                <p14:nvPr/>
              </p14:nvContentPartPr>
              <p14:xfrm>
                <a:off x="7474067" y="4221067"/>
                <a:ext cx="13320" cy="60120"/>
              </p14:xfrm>
            </p:contentPart>
          </mc:Choice>
          <mc:Fallback xmlns="">
            <p:pic>
              <p:nvPicPr>
                <p:cNvPr id="127" name="Freihand 126">
                  <a:extLst>
                    <a:ext uri="{FF2B5EF4-FFF2-40B4-BE49-F238E27FC236}">
                      <a16:creationId xmlns:a16="http://schemas.microsoft.com/office/drawing/2014/main" id="{1462FA59-A279-4E34-99C2-FF3C0599C6C0}"/>
                    </a:ext>
                  </a:extLst>
                </p:cNvPr>
                <p:cNvPicPr/>
                <p:nvPr/>
              </p:nvPicPr>
              <p:blipFill>
                <a:blip r:embed="rId159"/>
                <a:stretch>
                  <a:fillRect/>
                </a:stretch>
              </p:blipFill>
              <p:spPr>
                <a:xfrm>
                  <a:off x="7469747" y="4216747"/>
                  <a:ext cx="21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8" name="Freihand 127">
                  <a:extLst>
                    <a:ext uri="{FF2B5EF4-FFF2-40B4-BE49-F238E27FC236}">
                      <a16:creationId xmlns:a16="http://schemas.microsoft.com/office/drawing/2014/main" id="{5ED057A0-AE30-40FA-B4A8-0C228A9FC7E4}"/>
                    </a:ext>
                  </a:extLst>
                </p14:cNvPr>
                <p14:cNvContentPartPr/>
                <p14:nvPr/>
              </p14:nvContentPartPr>
              <p14:xfrm>
                <a:off x="7505387" y="4206667"/>
                <a:ext cx="44280" cy="88200"/>
              </p14:xfrm>
            </p:contentPart>
          </mc:Choice>
          <mc:Fallback xmlns="">
            <p:pic>
              <p:nvPicPr>
                <p:cNvPr id="128" name="Freihand 127">
                  <a:extLst>
                    <a:ext uri="{FF2B5EF4-FFF2-40B4-BE49-F238E27FC236}">
                      <a16:creationId xmlns:a16="http://schemas.microsoft.com/office/drawing/2014/main" id="{5ED057A0-AE30-40FA-B4A8-0C228A9FC7E4}"/>
                    </a:ext>
                  </a:extLst>
                </p:cNvPr>
                <p:cNvPicPr/>
                <p:nvPr/>
              </p:nvPicPr>
              <p:blipFill>
                <a:blip r:embed="rId161"/>
                <a:stretch>
                  <a:fillRect/>
                </a:stretch>
              </p:blipFill>
              <p:spPr>
                <a:xfrm>
                  <a:off x="7501067" y="4202347"/>
                  <a:ext cx="52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9" name="Freihand 128">
                  <a:extLst>
                    <a:ext uri="{FF2B5EF4-FFF2-40B4-BE49-F238E27FC236}">
                      <a16:creationId xmlns:a16="http://schemas.microsoft.com/office/drawing/2014/main" id="{60279799-EA6B-4762-BA63-12257588798E}"/>
                    </a:ext>
                  </a:extLst>
                </p14:cNvPr>
                <p14:cNvContentPartPr/>
                <p14:nvPr/>
              </p14:nvContentPartPr>
              <p14:xfrm>
                <a:off x="7502507" y="4105507"/>
                <a:ext cx="140040" cy="199080"/>
              </p14:xfrm>
            </p:contentPart>
          </mc:Choice>
          <mc:Fallback xmlns="">
            <p:pic>
              <p:nvPicPr>
                <p:cNvPr id="129" name="Freihand 128">
                  <a:extLst>
                    <a:ext uri="{FF2B5EF4-FFF2-40B4-BE49-F238E27FC236}">
                      <a16:creationId xmlns:a16="http://schemas.microsoft.com/office/drawing/2014/main" id="{60279799-EA6B-4762-BA63-12257588798E}"/>
                    </a:ext>
                  </a:extLst>
                </p:cNvPr>
                <p:cNvPicPr/>
                <p:nvPr/>
              </p:nvPicPr>
              <p:blipFill>
                <a:blip r:embed="rId163"/>
                <a:stretch>
                  <a:fillRect/>
                </a:stretch>
              </p:blipFill>
              <p:spPr>
                <a:xfrm>
                  <a:off x="7498187" y="4101187"/>
                  <a:ext cx="148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0" name="Freihand 129">
                  <a:extLst>
                    <a:ext uri="{FF2B5EF4-FFF2-40B4-BE49-F238E27FC236}">
                      <a16:creationId xmlns:a16="http://schemas.microsoft.com/office/drawing/2014/main" id="{F22FE8B6-68A3-4359-8CF6-EA9996025F2C}"/>
                    </a:ext>
                  </a:extLst>
                </p14:cNvPr>
                <p14:cNvContentPartPr/>
                <p14:nvPr/>
              </p14:nvContentPartPr>
              <p14:xfrm>
                <a:off x="7649747" y="4169947"/>
                <a:ext cx="162360" cy="136800"/>
              </p14:xfrm>
            </p:contentPart>
          </mc:Choice>
          <mc:Fallback xmlns="">
            <p:pic>
              <p:nvPicPr>
                <p:cNvPr id="130" name="Freihand 129">
                  <a:extLst>
                    <a:ext uri="{FF2B5EF4-FFF2-40B4-BE49-F238E27FC236}">
                      <a16:creationId xmlns:a16="http://schemas.microsoft.com/office/drawing/2014/main" id="{F22FE8B6-68A3-4359-8CF6-EA9996025F2C}"/>
                    </a:ext>
                  </a:extLst>
                </p:cNvPr>
                <p:cNvPicPr/>
                <p:nvPr/>
              </p:nvPicPr>
              <p:blipFill>
                <a:blip r:embed="rId165"/>
                <a:stretch>
                  <a:fillRect/>
                </a:stretch>
              </p:blipFill>
              <p:spPr>
                <a:xfrm>
                  <a:off x="7645427" y="4165627"/>
                  <a:ext cx="171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1" name="Freihand 130">
                  <a:extLst>
                    <a:ext uri="{FF2B5EF4-FFF2-40B4-BE49-F238E27FC236}">
                      <a16:creationId xmlns:a16="http://schemas.microsoft.com/office/drawing/2014/main" id="{EBA2C263-1ACD-46DD-AC11-9EFE072CDC72}"/>
                    </a:ext>
                  </a:extLst>
                </p14:cNvPr>
                <p14:cNvContentPartPr/>
                <p14:nvPr/>
              </p14:nvContentPartPr>
              <p14:xfrm>
                <a:off x="7818587" y="4228627"/>
                <a:ext cx="33480" cy="41760"/>
              </p14:xfrm>
            </p:contentPart>
          </mc:Choice>
          <mc:Fallback xmlns="">
            <p:pic>
              <p:nvPicPr>
                <p:cNvPr id="131" name="Freihand 130">
                  <a:extLst>
                    <a:ext uri="{FF2B5EF4-FFF2-40B4-BE49-F238E27FC236}">
                      <a16:creationId xmlns:a16="http://schemas.microsoft.com/office/drawing/2014/main" id="{EBA2C263-1ACD-46DD-AC11-9EFE072CDC72}"/>
                    </a:ext>
                  </a:extLst>
                </p:cNvPr>
                <p:cNvPicPr/>
                <p:nvPr/>
              </p:nvPicPr>
              <p:blipFill>
                <a:blip r:embed="rId167"/>
                <a:stretch>
                  <a:fillRect/>
                </a:stretch>
              </p:blipFill>
              <p:spPr>
                <a:xfrm>
                  <a:off x="7814267" y="4224307"/>
                  <a:ext cx="42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 name="Freihand 131">
                  <a:extLst>
                    <a:ext uri="{FF2B5EF4-FFF2-40B4-BE49-F238E27FC236}">
                      <a16:creationId xmlns:a16="http://schemas.microsoft.com/office/drawing/2014/main" id="{56262AC8-7DCF-4113-BFFC-458578E28713}"/>
                    </a:ext>
                  </a:extLst>
                </p14:cNvPr>
                <p14:cNvContentPartPr/>
                <p14:nvPr/>
              </p14:nvContentPartPr>
              <p14:xfrm>
                <a:off x="7868267" y="4190467"/>
                <a:ext cx="188640" cy="147600"/>
              </p14:xfrm>
            </p:contentPart>
          </mc:Choice>
          <mc:Fallback xmlns="">
            <p:pic>
              <p:nvPicPr>
                <p:cNvPr id="132" name="Freihand 131">
                  <a:extLst>
                    <a:ext uri="{FF2B5EF4-FFF2-40B4-BE49-F238E27FC236}">
                      <a16:creationId xmlns:a16="http://schemas.microsoft.com/office/drawing/2014/main" id="{56262AC8-7DCF-4113-BFFC-458578E28713}"/>
                    </a:ext>
                  </a:extLst>
                </p:cNvPr>
                <p:cNvPicPr/>
                <p:nvPr/>
              </p:nvPicPr>
              <p:blipFill>
                <a:blip r:embed="rId169"/>
                <a:stretch>
                  <a:fillRect/>
                </a:stretch>
              </p:blipFill>
              <p:spPr>
                <a:xfrm>
                  <a:off x="7863947" y="4186147"/>
                  <a:ext cx="197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3" name="Freihand 132">
                  <a:extLst>
                    <a:ext uri="{FF2B5EF4-FFF2-40B4-BE49-F238E27FC236}">
                      <a16:creationId xmlns:a16="http://schemas.microsoft.com/office/drawing/2014/main" id="{BA0C0774-4EF9-4774-AF70-AD7A96844F64}"/>
                    </a:ext>
                  </a:extLst>
                </p14:cNvPr>
                <p14:cNvContentPartPr/>
                <p14:nvPr/>
              </p14:nvContentPartPr>
              <p14:xfrm>
                <a:off x="8040707" y="4317547"/>
                <a:ext cx="6840" cy="33480"/>
              </p14:xfrm>
            </p:contentPart>
          </mc:Choice>
          <mc:Fallback xmlns="">
            <p:pic>
              <p:nvPicPr>
                <p:cNvPr id="133" name="Freihand 132">
                  <a:extLst>
                    <a:ext uri="{FF2B5EF4-FFF2-40B4-BE49-F238E27FC236}">
                      <a16:creationId xmlns:a16="http://schemas.microsoft.com/office/drawing/2014/main" id="{BA0C0774-4EF9-4774-AF70-AD7A96844F64}"/>
                    </a:ext>
                  </a:extLst>
                </p:cNvPr>
                <p:cNvPicPr/>
                <p:nvPr/>
              </p:nvPicPr>
              <p:blipFill>
                <a:blip r:embed="rId171"/>
                <a:stretch>
                  <a:fillRect/>
                </a:stretch>
              </p:blipFill>
              <p:spPr>
                <a:xfrm>
                  <a:off x="8036387" y="4313227"/>
                  <a:ext cx="1548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35" name="Freihand 134">
                <a:extLst>
                  <a:ext uri="{FF2B5EF4-FFF2-40B4-BE49-F238E27FC236}">
                    <a16:creationId xmlns:a16="http://schemas.microsoft.com/office/drawing/2014/main" id="{31CBAC3D-CA7A-4381-A2E6-215C747E6D35}"/>
                  </a:ext>
                </a:extLst>
              </p14:cNvPr>
              <p14:cNvContentPartPr/>
              <p14:nvPr/>
            </p14:nvContentPartPr>
            <p14:xfrm>
              <a:off x="5257907" y="6306547"/>
              <a:ext cx="3050640" cy="94320"/>
            </p14:xfrm>
          </p:contentPart>
        </mc:Choice>
        <mc:Fallback xmlns="">
          <p:pic>
            <p:nvPicPr>
              <p:cNvPr id="135" name="Freihand 134">
                <a:extLst>
                  <a:ext uri="{FF2B5EF4-FFF2-40B4-BE49-F238E27FC236}">
                    <a16:creationId xmlns:a16="http://schemas.microsoft.com/office/drawing/2014/main" id="{31CBAC3D-CA7A-4381-A2E6-215C747E6D35}"/>
                  </a:ext>
                </a:extLst>
              </p:cNvPr>
              <p:cNvPicPr/>
              <p:nvPr/>
            </p:nvPicPr>
            <p:blipFill>
              <a:blip r:embed="rId173"/>
              <a:stretch>
                <a:fillRect/>
              </a:stretch>
            </p:blipFill>
            <p:spPr>
              <a:xfrm>
                <a:off x="5253587" y="6302227"/>
                <a:ext cx="3059280" cy="102960"/>
              </a:xfrm>
              <a:prstGeom prst="rect">
                <a:avLst/>
              </a:prstGeom>
            </p:spPr>
          </p:pic>
        </mc:Fallback>
      </mc:AlternateContent>
      <p:grpSp>
        <p:nvGrpSpPr>
          <p:cNvPr id="146" name="Gruppieren 145">
            <a:extLst>
              <a:ext uri="{FF2B5EF4-FFF2-40B4-BE49-F238E27FC236}">
                <a16:creationId xmlns:a16="http://schemas.microsoft.com/office/drawing/2014/main" id="{F1D36CC1-674E-4C27-9900-7DFD503C3F5A}"/>
              </a:ext>
            </a:extLst>
          </p:cNvPr>
          <p:cNvGrpSpPr/>
          <p:nvPr/>
        </p:nvGrpSpPr>
        <p:grpSpPr>
          <a:xfrm>
            <a:off x="9885347" y="524227"/>
            <a:ext cx="857880" cy="366480"/>
            <a:chOff x="9885347" y="524227"/>
            <a:chExt cx="857880" cy="366480"/>
          </a:xfrm>
        </p:grpSpPr>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735C334A-72B9-4C2E-AF27-B9246F8D91C2}"/>
                    </a:ext>
                  </a:extLst>
                </p14:cNvPr>
                <p14:cNvContentPartPr/>
                <p14:nvPr/>
              </p14:nvContentPartPr>
              <p14:xfrm>
                <a:off x="9885347" y="579667"/>
                <a:ext cx="17280" cy="164880"/>
              </p14:xfrm>
            </p:contentPart>
          </mc:Choice>
          <mc:Fallback xmlns="">
            <p:pic>
              <p:nvPicPr>
                <p:cNvPr id="136" name="Freihand 135">
                  <a:extLst>
                    <a:ext uri="{FF2B5EF4-FFF2-40B4-BE49-F238E27FC236}">
                      <a16:creationId xmlns:a16="http://schemas.microsoft.com/office/drawing/2014/main" id="{735C334A-72B9-4C2E-AF27-B9246F8D91C2}"/>
                    </a:ext>
                  </a:extLst>
                </p:cNvPr>
                <p:cNvPicPr/>
                <p:nvPr/>
              </p:nvPicPr>
              <p:blipFill>
                <a:blip r:embed="rId175"/>
                <a:stretch>
                  <a:fillRect/>
                </a:stretch>
              </p:blipFill>
              <p:spPr>
                <a:xfrm>
                  <a:off x="9881027" y="575347"/>
                  <a:ext cx="25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7" name="Freihand 136">
                  <a:extLst>
                    <a:ext uri="{FF2B5EF4-FFF2-40B4-BE49-F238E27FC236}">
                      <a16:creationId xmlns:a16="http://schemas.microsoft.com/office/drawing/2014/main" id="{B8F9D7F7-EEB1-4978-AE85-9E6F3E7D5837}"/>
                    </a:ext>
                  </a:extLst>
                </p14:cNvPr>
                <p14:cNvContentPartPr/>
                <p14:nvPr/>
              </p14:nvContentPartPr>
              <p14:xfrm>
                <a:off x="9906947" y="529987"/>
                <a:ext cx="127800" cy="182520"/>
              </p14:xfrm>
            </p:contentPart>
          </mc:Choice>
          <mc:Fallback xmlns="">
            <p:pic>
              <p:nvPicPr>
                <p:cNvPr id="137" name="Freihand 136">
                  <a:extLst>
                    <a:ext uri="{FF2B5EF4-FFF2-40B4-BE49-F238E27FC236}">
                      <a16:creationId xmlns:a16="http://schemas.microsoft.com/office/drawing/2014/main" id="{B8F9D7F7-EEB1-4978-AE85-9E6F3E7D5837}"/>
                    </a:ext>
                  </a:extLst>
                </p:cNvPr>
                <p:cNvPicPr/>
                <p:nvPr/>
              </p:nvPicPr>
              <p:blipFill>
                <a:blip r:embed="rId177"/>
                <a:stretch>
                  <a:fillRect/>
                </a:stretch>
              </p:blipFill>
              <p:spPr>
                <a:xfrm>
                  <a:off x="9902627" y="525667"/>
                  <a:ext cx="136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 name="Freihand 137">
                  <a:extLst>
                    <a:ext uri="{FF2B5EF4-FFF2-40B4-BE49-F238E27FC236}">
                      <a16:creationId xmlns:a16="http://schemas.microsoft.com/office/drawing/2014/main" id="{703ED0E9-9183-4DC5-A889-1BB8C466B84F}"/>
                    </a:ext>
                  </a:extLst>
                </p14:cNvPr>
                <p14:cNvContentPartPr/>
                <p14:nvPr/>
              </p14:nvContentPartPr>
              <p14:xfrm>
                <a:off x="10061747" y="646267"/>
                <a:ext cx="122040" cy="88200"/>
              </p14:xfrm>
            </p:contentPart>
          </mc:Choice>
          <mc:Fallback xmlns="">
            <p:pic>
              <p:nvPicPr>
                <p:cNvPr id="138" name="Freihand 137">
                  <a:extLst>
                    <a:ext uri="{FF2B5EF4-FFF2-40B4-BE49-F238E27FC236}">
                      <a16:creationId xmlns:a16="http://schemas.microsoft.com/office/drawing/2014/main" id="{703ED0E9-9183-4DC5-A889-1BB8C466B84F}"/>
                    </a:ext>
                  </a:extLst>
                </p:cNvPr>
                <p:cNvPicPr/>
                <p:nvPr/>
              </p:nvPicPr>
              <p:blipFill>
                <a:blip r:embed="rId179"/>
                <a:stretch>
                  <a:fillRect/>
                </a:stretch>
              </p:blipFill>
              <p:spPr>
                <a:xfrm>
                  <a:off x="10057427" y="641947"/>
                  <a:ext cx="130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9" name="Freihand 138">
                  <a:extLst>
                    <a:ext uri="{FF2B5EF4-FFF2-40B4-BE49-F238E27FC236}">
                      <a16:creationId xmlns:a16="http://schemas.microsoft.com/office/drawing/2014/main" id="{CBED7653-A75E-4BCE-AF9E-3E249F3749AC}"/>
                    </a:ext>
                  </a:extLst>
                </p14:cNvPr>
                <p14:cNvContentPartPr/>
                <p14:nvPr/>
              </p14:nvContentPartPr>
              <p14:xfrm>
                <a:off x="10195307" y="556987"/>
                <a:ext cx="147960" cy="163080"/>
              </p14:xfrm>
            </p:contentPart>
          </mc:Choice>
          <mc:Fallback xmlns="">
            <p:pic>
              <p:nvPicPr>
                <p:cNvPr id="139" name="Freihand 138">
                  <a:extLst>
                    <a:ext uri="{FF2B5EF4-FFF2-40B4-BE49-F238E27FC236}">
                      <a16:creationId xmlns:a16="http://schemas.microsoft.com/office/drawing/2014/main" id="{CBED7653-A75E-4BCE-AF9E-3E249F3749AC}"/>
                    </a:ext>
                  </a:extLst>
                </p:cNvPr>
                <p:cNvPicPr/>
                <p:nvPr/>
              </p:nvPicPr>
              <p:blipFill>
                <a:blip r:embed="rId181"/>
                <a:stretch>
                  <a:fillRect/>
                </a:stretch>
              </p:blipFill>
              <p:spPr>
                <a:xfrm>
                  <a:off x="10190987" y="552667"/>
                  <a:ext cx="156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0" name="Freihand 139">
                  <a:extLst>
                    <a:ext uri="{FF2B5EF4-FFF2-40B4-BE49-F238E27FC236}">
                      <a16:creationId xmlns:a16="http://schemas.microsoft.com/office/drawing/2014/main" id="{9CB6B9B2-1D3D-45F5-8147-5E0851B41689}"/>
                    </a:ext>
                  </a:extLst>
                </p14:cNvPr>
                <p14:cNvContentPartPr/>
                <p14:nvPr/>
              </p14:nvContentPartPr>
              <p14:xfrm>
                <a:off x="10359827" y="524227"/>
                <a:ext cx="383400" cy="366480"/>
              </p14:xfrm>
            </p:contentPart>
          </mc:Choice>
          <mc:Fallback xmlns="">
            <p:pic>
              <p:nvPicPr>
                <p:cNvPr id="140" name="Freihand 139">
                  <a:extLst>
                    <a:ext uri="{FF2B5EF4-FFF2-40B4-BE49-F238E27FC236}">
                      <a16:creationId xmlns:a16="http://schemas.microsoft.com/office/drawing/2014/main" id="{9CB6B9B2-1D3D-45F5-8147-5E0851B41689}"/>
                    </a:ext>
                  </a:extLst>
                </p:cNvPr>
                <p:cNvPicPr/>
                <p:nvPr/>
              </p:nvPicPr>
              <p:blipFill>
                <a:blip r:embed="rId183"/>
                <a:stretch>
                  <a:fillRect/>
                </a:stretch>
              </p:blipFill>
              <p:spPr>
                <a:xfrm>
                  <a:off x="10355507" y="519907"/>
                  <a:ext cx="392040" cy="375120"/>
                </a:xfrm>
                <a:prstGeom prst="rect">
                  <a:avLst/>
                </a:prstGeom>
              </p:spPr>
            </p:pic>
          </mc:Fallback>
        </mc:AlternateContent>
      </p:grpSp>
      <p:grpSp>
        <p:nvGrpSpPr>
          <p:cNvPr id="145" name="Gruppieren 144">
            <a:extLst>
              <a:ext uri="{FF2B5EF4-FFF2-40B4-BE49-F238E27FC236}">
                <a16:creationId xmlns:a16="http://schemas.microsoft.com/office/drawing/2014/main" id="{6D0C8CC3-9904-4900-B1C0-F4A15983A6D7}"/>
              </a:ext>
            </a:extLst>
          </p:cNvPr>
          <p:cNvGrpSpPr/>
          <p:nvPr/>
        </p:nvGrpSpPr>
        <p:grpSpPr>
          <a:xfrm>
            <a:off x="10905227" y="478507"/>
            <a:ext cx="258480" cy="210240"/>
            <a:chOff x="10905227" y="478507"/>
            <a:chExt cx="258480" cy="210240"/>
          </a:xfrm>
        </p:grpSpPr>
        <mc:AlternateContent xmlns:mc="http://schemas.openxmlformats.org/markup-compatibility/2006" xmlns:p14="http://schemas.microsoft.com/office/powerpoint/2010/main">
          <mc:Choice Requires="p14">
            <p:contentPart p14:bwMode="auto" r:id="rId184">
              <p14:nvContentPartPr>
                <p14:cNvPr id="141" name="Freihand 140">
                  <a:extLst>
                    <a:ext uri="{FF2B5EF4-FFF2-40B4-BE49-F238E27FC236}">
                      <a16:creationId xmlns:a16="http://schemas.microsoft.com/office/drawing/2014/main" id="{C9C79BC4-5490-4273-9B43-E14DD52C44DF}"/>
                    </a:ext>
                  </a:extLst>
                </p14:cNvPr>
                <p14:cNvContentPartPr/>
                <p14:nvPr/>
              </p14:nvContentPartPr>
              <p14:xfrm>
                <a:off x="10905227" y="587227"/>
                <a:ext cx="25200" cy="84240"/>
              </p14:xfrm>
            </p:contentPart>
          </mc:Choice>
          <mc:Fallback xmlns="">
            <p:pic>
              <p:nvPicPr>
                <p:cNvPr id="141" name="Freihand 140">
                  <a:extLst>
                    <a:ext uri="{FF2B5EF4-FFF2-40B4-BE49-F238E27FC236}">
                      <a16:creationId xmlns:a16="http://schemas.microsoft.com/office/drawing/2014/main" id="{C9C79BC4-5490-4273-9B43-E14DD52C44DF}"/>
                    </a:ext>
                  </a:extLst>
                </p:cNvPr>
                <p:cNvPicPr/>
                <p:nvPr/>
              </p:nvPicPr>
              <p:blipFill>
                <a:blip r:embed="rId185"/>
                <a:stretch>
                  <a:fillRect/>
                </a:stretch>
              </p:blipFill>
              <p:spPr>
                <a:xfrm>
                  <a:off x="10900907" y="582907"/>
                  <a:ext cx="33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2" name="Freihand 141">
                  <a:extLst>
                    <a:ext uri="{FF2B5EF4-FFF2-40B4-BE49-F238E27FC236}">
                      <a16:creationId xmlns:a16="http://schemas.microsoft.com/office/drawing/2014/main" id="{2A52F3A7-605B-434C-85AE-4C02EE04E7D6}"/>
                    </a:ext>
                  </a:extLst>
                </p14:cNvPr>
                <p14:cNvContentPartPr/>
                <p14:nvPr/>
              </p14:nvContentPartPr>
              <p14:xfrm>
                <a:off x="10918907" y="496867"/>
                <a:ext cx="19440" cy="36360"/>
              </p14:xfrm>
            </p:contentPart>
          </mc:Choice>
          <mc:Fallback xmlns="">
            <p:pic>
              <p:nvPicPr>
                <p:cNvPr id="142" name="Freihand 141">
                  <a:extLst>
                    <a:ext uri="{FF2B5EF4-FFF2-40B4-BE49-F238E27FC236}">
                      <a16:creationId xmlns:a16="http://schemas.microsoft.com/office/drawing/2014/main" id="{2A52F3A7-605B-434C-85AE-4C02EE04E7D6}"/>
                    </a:ext>
                  </a:extLst>
                </p:cNvPr>
                <p:cNvPicPr/>
                <p:nvPr/>
              </p:nvPicPr>
              <p:blipFill>
                <a:blip r:embed="rId187"/>
                <a:stretch>
                  <a:fillRect/>
                </a:stretch>
              </p:blipFill>
              <p:spPr>
                <a:xfrm>
                  <a:off x="10914587" y="492547"/>
                  <a:ext cx="28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3" name="Freihand 142">
                  <a:extLst>
                    <a:ext uri="{FF2B5EF4-FFF2-40B4-BE49-F238E27FC236}">
                      <a16:creationId xmlns:a16="http://schemas.microsoft.com/office/drawing/2014/main" id="{26CD1913-1CE8-4601-A85C-B1CBE096429F}"/>
                    </a:ext>
                  </a:extLst>
                </p14:cNvPr>
                <p14:cNvContentPartPr/>
                <p14:nvPr/>
              </p14:nvContentPartPr>
              <p14:xfrm>
                <a:off x="10966067" y="567427"/>
                <a:ext cx="83520" cy="121320"/>
              </p14:xfrm>
            </p:contentPart>
          </mc:Choice>
          <mc:Fallback xmlns="">
            <p:pic>
              <p:nvPicPr>
                <p:cNvPr id="143" name="Freihand 142">
                  <a:extLst>
                    <a:ext uri="{FF2B5EF4-FFF2-40B4-BE49-F238E27FC236}">
                      <a16:creationId xmlns:a16="http://schemas.microsoft.com/office/drawing/2014/main" id="{26CD1913-1CE8-4601-A85C-B1CBE096429F}"/>
                    </a:ext>
                  </a:extLst>
                </p:cNvPr>
                <p:cNvPicPr/>
                <p:nvPr/>
              </p:nvPicPr>
              <p:blipFill>
                <a:blip r:embed="rId189"/>
                <a:stretch>
                  <a:fillRect/>
                </a:stretch>
              </p:blipFill>
              <p:spPr>
                <a:xfrm>
                  <a:off x="10961747" y="563107"/>
                  <a:ext cx="92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4" name="Freihand 143">
                  <a:extLst>
                    <a:ext uri="{FF2B5EF4-FFF2-40B4-BE49-F238E27FC236}">
                      <a16:creationId xmlns:a16="http://schemas.microsoft.com/office/drawing/2014/main" id="{99C93781-741A-4BF2-B06D-70B6EEB2F7AF}"/>
                    </a:ext>
                  </a:extLst>
                </p14:cNvPr>
                <p14:cNvContentPartPr/>
                <p14:nvPr/>
              </p14:nvContentPartPr>
              <p14:xfrm>
                <a:off x="11054627" y="478507"/>
                <a:ext cx="109080" cy="176400"/>
              </p14:xfrm>
            </p:contentPart>
          </mc:Choice>
          <mc:Fallback xmlns="">
            <p:pic>
              <p:nvPicPr>
                <p:cNvPr id="144" name="Freihand 143">
                  <a:extLst>
                    <a:ext uri="{FF2B5EF4-FFF2-40B4-BE49-F238E27FC236}">
                      <a16:creationId xmlns:a16="http://schemas.microsoft.com/office/drawing/2014/main" id="{99C93781-741A-4BF2-B06D-70B6EEB2F7AF}"/>
                    </a:ext>
                  </a:extLst>
                </p:cNvPr>
                <p:cNvPicPr/>
                <p:nvPr/>
              </p:nvPicPr>
              <p:blipFill>
                <a:blip r:embed="rId191"/>
                <a:stretch>
                  <a:fillRect/>
                </a:stretch>
              </p:blipFill>
              <p:spPr>
                <a:xfrm>
                  <a:off x="11050307" y="474187"/>
                  <a:ext cx="117720" cy="185040"/>
                </a:xfrm>
                <a:prstGeom prst="rect">
                  <a:avLst/>
                </a:prstGeom>
              </p:spPr>
            </p:pic>
          </mc:Fallback>
        </mc:AlternateContent>
      </p:grpSp>
      <p:grpSp>
        <p:nvGrpSpPr>
          <p:cNvPr id="152" name="Gruppieren 151">
            <a:extLst>
              <a:ext uri="{FF2B5EF4-FFF2-40B4-BE49-F238E27FC236}">
                <a16:creationId xmlns:a16="http://schemas.microsoft.com/office/drawing/2014/main" id="{869FC2E9-304B-4D31-9C20-C6629C7FCADB}"/>
              </a:ext>
            </a:extLst>
          </p:cNvPr>
          <p:cNvGrpSpPr/>
          <p:nvPr/>
        </p:nvGrpSpPr>
        <p:grpSpPr>
          <a:xfrm>
            <a:off x="9311867" y="507667"/>
            <a:ext cx="324000" cy="268560"/>
            <a:chOff x="9311867" y="507667"/>
            <a:chExt cx="324000" cy="268560"/>
          </a:xfrm>
        </p:grpSpPr>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A3A4B219-2785-4747-9B93-AB6F0A67A93E}"/>
                    </a:ext>
                  </a:extLst>
                </p14:cNvPr>
                <p14:cNvContentPartPr/>
                <p14:nvPr/>
              </p14:nvContentPartPr>
              <p14:xfrm>
                <a:off x="9416627" y="632587"/>
                <a:ext cx="29520" cy="141120"/>
              </p14:xfrm>
            </p:contentPart>
          </mc:Choice>
          <mc:Fallback xmlns="">
            <p:pic>
              <p:nvPicPr>
                <p:cNvPr id="147" name="Freihand 146">
                  <a:extLst>
                    <a:ext uri="{FF2B5EF4-FFF2-40B4-BE49-F238E27FC236}">
                      <a16:creationId xmlns:a16="http://schemas.microsoft.com/office/drawing/2014/main" id="{A3A4B219-2785-4747-9B93-AB6F0A67A93E}"/>
                    </a:ext>
                  </a:extLst>
                </p:cNvPr>
                <p:cNvPicPr/>
                <p:nvPr/>
              </p:nvPicPr>
              <p:blipFill>
                <a:blip r:embed="rId193"/>
                <a:stretch>
                  <a:fillRect/>
                </a:stretch>
              </p:blipFill>
              <p:spPr>
                <a:xfrm>
                  <a:off x="9412307" y="628267"/>
                  <a:ext cx="38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9321BFC4-3A4D-4D7C-9C6F-0272E274B34E}"/>
                    </a:ext>
                  </a:extLst>
                </p14:cNvPr>
                <p14:cNvContentPartPr/>
                <p14:nvPr/>
              </p14:nvContentPartPr>
              <p14:xfrm>
                <a:off x="9311867" y="581827"/>
                <a:ext cx="192600" cy="194400"/>
              </p14:xfrm>
            </p:contentPart>
          </mc:Choice>
          <mc:Fallback xmlns="">
            <p:pic>
              <p:nvPicPr>
                <p:cNvPr id="148" name="Freihand 147">
                  <a:extLst>
                    <a:ext uri="{FF2B5EF4-FFF2-40B4-BE49-F238E27FC236}">
                      <a16:creationId xmlns:a16="http://schemas.microsoft.com/office/drawing/2014/main" id="{9321BFC4-3A4D-4D7C-9C6F-0272E274B34E}"/>
                    </a:ext>
                  </a:extLst>
                </p:cNvPr>
                <p:cNvPicPr/>
                <p:nvPr/>
              </p:nvPicPr>
              <p:blipFill>
                <a:blip r:embed="rId195"/>
                <a:stretch>
                  <a:fillRect/>
                </a:stretch>
              </p:blipFill>
              <p:spPr>
                <a:xfrm>
                  <a:off x="9307547" y="577507"/>
                  <a:ext cx="201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3EB2CB1B-E1ED-4CDA-BD23-68A4D6C288DC}"/>
                    </a:ext>
                  </a:extLst>
                </p14:cNvPr>
                <p14:cNvContentPartPr/>
                <p14:nvPr/>
              </p14:nvContentPartPr>
              <p14:xfrm>
                <a:off x="9525707" y="663547"/>
                <a:ext cx="19800" cy="75240"/>
              </p14:xfrm>
            </p:contentPart>
          </mc:Choice>
          <mc:Fallback xmlns="">
            <p:pic>
              <p:nvPicPr>
                <p:cNvPr id="149" name="Freihand 148">
                  <a:extLst>
                    <a:ext uri="{FF2B5EF4-FFF2-40B4-BE49-F238E27FC236}">
                      <a16:creationId xmlns:a16="http://schemas.microsoft.com/office/drawing/2014/main" id="{3EB2CB1B-E1ED-4CDA-BD23-68A4D6C288DC}"/>
                    </a:ext>
                  </a:extLst>
                </p:cNvPr>
                <p:cNvPicPr/>
                <p:nvPr/>
              </p:nvPicPr>
              <p:blipFill>
                <a:blip r:embed="rId197"/>
                <a:stretch>
                  <a:fillRect/>
                </a:stretch>
              </p:blipFill>
              <p:spPr>
                <a:xfrm>
                  <a:off x="9521387" y="659227"/>
                  <a:ext cx="28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C3A59C09-959A-46CA-B67A-F8E571C9F230}"/>
                    </a:ext>
                  </a:extLst>
                </p14:cNvPr>
                <p14:cNvContentPartPr/>
                <p14:nvPr/>
              </p14:nvContentPartPr>
              <p14:xfrm>
                <a:off x="9566027" y="581107"/>
                <a:ext cx="69840" cy="125280"/>
              </p14:xfrm>
            </p:contentPart>
          </mc:Choice>
          <mc:Fallback xmlns="">
            <p:pic>
              <p:nvPicPr>
                <p:cNvPr id="150" name="Freihand 149">
                  <a:extLst>
                    <a:ext uri="{FF2B5EF4-FFF2-40B4-BE49-F238E27FC236}">
                      <a16:creationId xmlns:a16="http://schemas.microsoft.com/office/drawing/2014/main" id="{C3A59C09-959A-46CA-B67A-F8E571C9F230}"/>
                    </a:ext>
                  </a:extLst>
                </p:cNvPr>
                <p:cNvPicPr/>
                <p:nvPr/>
              </p:nvPicPr>
              <p:blipFill>
                <a:blip r:embed="rId199"/>
                <a:stretch>
                  <a:fillRect/>
                </a:stretch>
              </p:blipFill>
              <p:spPr>
                <a:xfrm>
                  <a:off x="9561707" y="576787"/>
                  <a:ext cx="7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8034C4D8-6B09-4D82-8F59-2452B87A0C2F}"/>
                    </a:ext>
                  </a:extLst>
                </p14:cNvPr>
                <p14:cNvContentPartPr/>
                <p14:nvPr/>
              </p14:nvContentPartPr>
              <p14:xfrm>
                <a:off x="9589427" y="507667"/>
                <a:ext cx="25200" cy="19080"/>
              </p14:xfrm>
            </p:contentPart>
          </mc:Choice>
          <mc:Fallback xmlns="">
            <p:pic>
              <p:nvPicPr>
                <p:cNvPr id="151" name="Freihand 150">
                  <a:extLst>
                    <a:ext uri="{FF2B5EF4-FFF2-40B4-BE49-F238E27FC236}">
                      <a16:creationId xmlns:a16="http://schemas.microsoft.com/office/drawing/2014/main" id="{8034C4D8-6B09-4D82-8F59-2452B87A0C2F}"/>
                    </a:ext>
                  </a:extLst>
                </p:cNvPr>
                <p:cNvPicPr/>
                <p:nvPr/>
              </p:nvPicPr>
              <p:blipFill>
                <a:blip r:embed="rId201"/>
                <a:stretch>
                  <a:fillRect/>
                </a:stretch>
              </p:blipFill>
              <p:spPr>
                <a:xfrm>
                  <a:off x="9585107" y="503347"/>
                  <a:ext cx="33840" cy="27720"/>
                </a:xfrm>
                <a:prstGeom prst="rect">
                  <a:avLst/>
                </a:prstGeom>
              </p:spPr>
            </p:pic>
          </mc:Fallback>
        </mc:AlternateContent>
      </p:grpSp>
      <p:grpSp>
        <p:nvGrpSpPr>
          <p:cNvPr id="157" name="Gruppieren 156">
            <a:extLst>
              <a:ext uri="{FF2B5EF4-FFF2-40B4-BE49-F238E27FC236}">
                <a16:creationId xmlns:a16="http://schemas.microsoft.com/office/drawing/2014/main" id="{6F0D6280-626E-4ECA-A4B2-17F646555AC0}"/>
              </a:ext>
            </a:extLst>
          </p:cNvPr>
          <p:cNvGrpSpPr/>
          <p:nvPr/>
        </p:nvGrpSpPr>
        <p:grpSpPr>
          <a:xfrm>
            <a:off x="11311307" y="468067"/>
            <a:ext cx="380880" cy="194040"/>
            <a:chOff x="11311307" y="468067"/>
            <a:chExt cx="380880" cy="194040"/>
          </a:xfrm>
        </p:grpSpPr>
        <mc:AlternateContent xmlns:mc="http://schemas.openxmlformats.org/markup-compatibility/2006" xmlns:p14="http://schemas.microsoft.com/office/powerpoint/2010/main">
          <mc:Choice Requires="p14">
            <p:contentPart p14:bwMode="auto" r:id="rId202">
              <p14:nvContentPartPr>
                <p14:cNvPr id="153" name="Freihand 152">
                  <a:extLst>
                    <a:ext uri="{FF2B5EF4-FFF2-40B4-BE49-F238E27FC236}">
                      <a16:creationId xmlns:a16="http://schemas.microsoft.com/office/drawing/2014/main" id="{FB3FC8B7-C2AC-4B03-9079-848BFB6762CC}"/>
                    </a:ext>
                  </a:extLst>
                </p14:cNvPr>
                <p14:cNvContentPartPr/>
                <p14:nvPr/>
              </p14:nvContentPartPr>
              <p14:xfrm>
                <a:off x="11311307" y="584347"/>
                <a:ext cx="142560" cy="77760"/>
              </p14:xfrm>
            </p:contentPart>
          </mc:Choice>
          <mc:Fallback xmlns="">
            <p:pic>
              <p:nvPicPr>
                <p:cNvPr id="153" name="Freihand 152">
                  <a:extLst>
                    <a:ext uri="{FF2B5EF4-FFF2-40B4-BE49-F238E27FC236}">
                      <a16:creationId xmlns:a16="http://schemas.microsoft.com/office/drawing/2014/main" id="{FB3FC8B7-C2AC-4B03-9079-848BFB6762CC}"/>
                    </a:ext>
                  </a:extLst>
                </p:cNvPr>
                <p:cNvPicPr/>
                <p:nvPr/>
              </p:nvPicPr>
              <p:blipFill>
                <a:blip r:embed="rId203"/>
                <a:stretch>
                  <a:fillRect/>
                </a:stretch>
              </p:blipFill>
              <p:spPr>
                <a:xfrm>
                  <a:off x="11306987" y="580027"/>
                  <a:ext cx="151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Freihand 153">
                  <a:extLst>
                    <a:ext uri="{FF2B5EF4-FFF2-40B4-BE49-F238E27FC236}">
                      <a16:creationId xmlns:a16="http://schemas.microsoft.com/office/drawing/2014/main" id="{DBFD4D0F-51DD-400E-9479-C626F29F8457}"/>
                    </a:ext>
                  </a:extLst>
                </p14:cNvPr>
                <p14:cNvContentPartPr/>
                <p14:nvPr/>
              </p14:nvContentPartPr>
              <p14:xfrm>
                <a:off x="11447027" y="496507"/>
                <a:ext cx="23400" cy="39240"/>
              </p14:xfrm>
            </p:contentPart>
          </mc:Choice>
          <mc:Fallback xmlns="">
            <p:pic>
              <p:nvPicPr>
                <p:cNvPr id="154" name="Freihand 153">
                  <a:extLst>
                    <a:ext uri="{FF2B5EF4-FFF2-40B4-BE49-F238E27FC236}">
                      <a16:creationId xmlns:a16="http://schemas.microsoft.com/office/drawing/2014/main" id="{DBFD4D0F-51DD-400E-9479-C626F29F8457}"/>
                    </a:ext>
                  </a:extLst>
                </p:cNvPr>
                <p:cNvPicPr/>
                <p:nvPr/>
              </p:nvPicPr>
              <p:blipFill>
                <a:blip r:embed="rId205"/>
                <a:stretch>
                  <a:fillRect/>
                </a:stretch>
              </p:blipFill>
              <p:spPr>
                <a:xfrm>
                  <a:off x="11442707" y="492187"/>
                  <a:ext cx="32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Freihand 154">
                  <a:extLst>
                    <a:ext uri="{FF2B5EF4-FFF2-40B4-BE49-F238E27FC236}">
                      <a16:creationId xmlns:a16="http://schemas.microsoft.com/office/drawing/2014/main" id="{393B6B89-A579-4C69-8DF7-8B89C25E1743}"/>
                    </a:ext>
                  </a:extLst>
                </p14:cNvPr>
                <p14:cNvContentPartPr/>
                <p14:nvPr/>
              </p14:nvContentPartPr>
              <p14:xfrm>
                <a:off x="11481227" y="486067"/>
                <a:ext cx="210960" cy="174960"/>
              </p14:xfrm>
            </p:contentPart>
          </mc:Choice>
          <mc:Fallback xmlns="">
            <p:pic>
              <p:nvPicPr>
                <p:cNvPr id="155" name="Freihand 154">
                  <a:extLst>
                    <a:ext uri="{FF2B5EF4-FFF2-40B4-BE49-F238E27FC236}">
                      <a16:creationId xmlns:a16="http://schemas.microsoft.com/office/drawing/2014/main" id="{393B6B89-A579-4C69-8DF7-8B89C25E1743}"/>
                    </a:ext>
                  </a:extLst>
                </p:cNvPr>
                <p:cNvPicPr/>
                <p:nvPr/>
              </p:nvPicPr>
              <p:blipFill>
                <a:blip r:embed="rId207"/>
                <a:stretch>
                  <a:fillRect/>
                </a:stretch>
              </p:blipFill>
              <p:spPr>
                <a:xfrm>
                  <a:off x="11476907" y="481747"/>
                  <a:ext cx="219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6" name="Freihand 155">
                  <a:extLst>
                    <a:ext uri="{FF2B5EF4-FFF2-40B4-BE49-F238E27FC236}">
                      <a16:creationId xmlns:a16="http://schemas.microsoft.com/office/drawing/2014/main" id="{34AF19E1-F86A-4382-A9C0-8B2395FED027}"/>
                    </a:ext>
                  </a:extLst>
                </p14:cNvPr>
                <p14:cNvContentPartPr/>
                <p14:nvPr/>
              </p14:nvContentPartPr>
              <p14:xfrm>
                <a:off x="11520107" y="468067"/>
                <a:ext cx="46800" cy="186480"/>
              </p14:xfrm>
            </p:contentPart>
          </mc:Choice>
          <mc:Fallback xmlns="">
            <p:pic>
              <p:nvPicPr>
                <p:cNvPr id="156" name="Freihand 155">
                  <a:extLst>
                    <a:ext uri="{FF2B5EF4-FFF2-40B4-BE49-F238E27FC236}">
                      <a16:creationId xmlns:a16="http://schemas.microsoft.com/office/drawing/2014/main" id="{34AF19E1-F86A-4382-A9C0-8B2395FED027}"/>
                    </a:ext>
                  </a:extLst>
                </p:cNvPr>
                <p:cNvPicPr/>
                <p:nvPr/>
              </p:nvPicPr>
              <p:blipFill>
                <a:blip r:embed="rId209"/>
                <a:stretch>
                  <a:fillRect/>
                </a:stretch>
              </p:blipFill>
              <p:spPr>
                <a:xfrm>
                  <a:off x="11515787" y="463747"/>
                  <a:ext cx="55440" cy="195120"/>
                </a:xfrm>
                <a:prstGeom prst="rect">
                  <a:avLst/>
                </a:prstGeom>
              </p:spPr>
            </p:pic>
          </mc:Fallback>
        </mc:AlternateContent>
      </p:grpSp>
      <p:grpSp>
        <p:nvGrpSpPr>
          <p:cNvPr id="164" name="Gruppieren 163">
            <a:extLst>
              <a:ext uri="{FF2B5EF4-FFF2-40B4-BE49-F238E27FC236}">
                <a16:creationId xmlns:a16="http://schemas.microsoft.com/office/drawing/2014/main" id="{7910A5E5-718C-4E91-80BA-775FFC8DF58B}"/>
              </a:ext>
            </a:extLst>
          </p:cNvPr>
          <p:cNvGrpSpPr/>
          <p:nvPr/>
        </p:nvGrpSpPr>
        <p:grpSpPr>
          <a:xfrm>
            <a:off x="9479627" y="872707"/>
            <a:ext cx="713520" cy="250200"/>
            <a:chOff x="9479627" y="872707"/>
            <a:chExt cx="713520" cy="250200"/>
          </a:xfrm>
        </p:grpSpPr>
        <mc:AlternateContent xmlns:mc="http://schemas.openxmlformats.org/markup-compatibility/2006" xmlns:p14="http://schemas.microsoft.com/office/powerpoint/2010/main">
          <mc:Choice Requires="p14">
            <p:contentPart p14:bwMode="auto" r:id="rId210">
              <p14:nvContentPartPr>
                <p14:cNvPr id="158" name="Freihand 157">
                  <a:extLst>
                    <a:ext uri="{FF2B5EF4-FFF2-40B4-BE49-F238E27FC236}">
                      <a16:creationId xmlns:a16="http://schemas.microsoft.com/office/drawing/2014/main" id="{245608ED-2640-47BB-AB5B-6DE0E3158B6F}"/>
                    </a:ext>
                  </a:extLst>
                </p14:cNvPr>
                <p14:cNvContentPartPr/>
                <p14:nvPr/>
              </p14:nvContentPartPr>
              <p14:xfrm>
                <a:off x="9479627" y="937147"/>
                <a:ext cx="194040" cy="83880"/>
              </p14:xfrm>
            </p:contentPart>
          </mc:Choice>
          <mc:Fallback xmlns="">
            <p:pic>
              <p:nvPicPr>
                <p:cNvPr id="158" name="Freihand 157">
                  <a:extLst>
                    <a:ext uri="{FF2B5EF4-FFF2-40B4-BE49-F238E27FC236}">
                      <a16:creationId xmlns:a16="http://schemas.microsoft.com/office/drawing/2014/main" id="{245608ED-2640-47BB-AB5B-6DE0E3158B6F}"/>
                    </a:ext>
                  </a:extLst>
                </p:cNvPr>
                <p:cNvPicPr/>
                <p:nvPr/>
              </p:nvPicPr>
              <p:blipFill>
                <a:blip r:embed="rId211"/>
                <a:stretch>
                  <a:fillRect/>
                </a:stretch>
              </p:blipFill>
              <p:spPr>
                <a:xfrm>
                  <a:off x="9475307" y="932827"/>
                  <a:ext cx="202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9" name="Freihand 158">
                  <a:extLst>
                    <a:ext uri="{FF2B5EF4-FFF2-40B4-BE49-F238E27FC236}">
                      <a16:creationId xmlns:a16="http://schemas.microsoft.com/office/drawing/2014/main" id="{F45E2866-1F1E-4A40-9A77-0DCE76685487}"/>
                    </a:ext>
                  </a:extLst>
                </p14:cNvPr>
                <p14:cNvContentPartPr/>
                <p14:nvPr/>
              </p14:nvContentPartPr>
              <p14:xfrm>
                <a:off x="9661427" y="892867"/>
                <a:ext cx="27720" cy="24120"/>
              </p14:xfrm>
            </p:contentPart>
          </mc:Choice>
          <mc:Fallback xmlns="">
            <p:pic>
              <p:nvPicPr>
                <p:cNvPr id="159" name="Freihand 158">
                  <a:extLst>
                    <a:ext uri="{FF2B5EF4-FFF2-40B4-BE49-F238E27FC236}">
                      <a16:creationId xmlns:a16="http://schemas.microsoft.com/office/drawing/2014/main" id="{F45E2866-1F1E-4A40-9A77-0DCE76685487}"/>
                    </a:ext>
                  </a:extLst>
                </p:cNvPr>
                <p:cNvPicPr/>
                <p:nvPr/>
              </p:nvPicPr>
              <p:blipFill>
                <a:blip r:embed="rId213"/>
                <a:stretch>
                  <a:fillRect/>
                </a:stretch>
              </p:blipFill>
              <p:spPr>
                <a:xfrm>
                  <a:off x="9657107" y="888547"/>
                  <a:ext cx="36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0" name="Freihand 159">
                  <a:extLst>
                    <a:ext uri="{FF2B5EF4-FFF2-40B4-BE49-F238E27FC236}">
                      <a16:creationId xmlns:a16="http://schemas.microsoft.com/office/drawing/2014/main" id="{0340A98C-FB97-41B6-B076-3E6328E17E7C}"/>
                    </a:ext>
                  </a:extLst>
                </p14:cNvPr>
                <p14:cNvContentPartPr/>
                <p14:nvPr/>
              </p14:nvContentPartPr>
              <p14:xfrm>
                <a:off x="9809747" y="942187"/>
                <a:ext cx="123480" cy="81720"/>
              </p14:xfrm>
            </p:contentPart>
          </mc:Choice>
          <mc:Fallback xmlns="">
            <p:pic>
              <p:nvPicPr>
                <p:cNvPr id="160" name="Freihand 159">
                  <a:extLst>
                    <a:ext uri="{FF2B5EF4-FFF2-40B4-BE49-F238E27FC236}">
                      <a16:creationId xmlns:a16="http://schemas.microsoft.com/office/drawing/2014/main" id="{0340A98C-FB97-41B6-B076-3E6328E17E7C}"/>
                    </a:ext>
                  </a:extLst>
                </p:cNvPr>
                <p:cNvPicPr/>
                <p:nvPr/>
              </p:nvPicPr>
              <p:blipFill>
                <a:blip r:embed="rId215"/>
                <a:stretch>
                  <a:fillRect/>
                </a:stretch>
              </p:blipFill>
              <p:spPr>
                <a:xfrm>
                  <a:off x="9805427" y="937867"/>
                  <a:ext cx="132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1" name="Freihand 160">
                  <a:extLst>
                    <a:ext uri="{FF2B5EF4-FFF2-40B4-BE49-F238E27FC236}">
                      <a16:creationId xmlns:a16="http://schemas.microsoft.com/office/drawing/2014/main" id="{45422E0D-A5A0-4BFA-ACBE-94CEBC064CA2}"/>
                    </a:ext>
                  </a:extLst>
                </p14:cNvPr>
                <p14:cNvContentPartPr/>
                <p14:nvPr/>
              </p14:nvContentPartPr>
              <p14:xfrm>
                <a:off x="9943307" y="872707"/>
                <a:ext cx="91440" cy="114120"/>
              </p14:xfrm>
            </p:contentPart>
          </mc:Choice>
          <mc:Fallback xmlns="">
            <p:pic>
              <p:nvPicPr>
                <p:cNvPr id="161" name="Freihand 160">
                  <a:extLst>
                    <a:ext uri="{FF2B5EF4-FFF2-40B4-BE49-F238E27FC236}">
                      <a16:creationId xmlns:a16="http://schemas.microsoft.com/office/drawing/2014/main" id="{45422E0D-A5A0-4BFA-ACBE-94CEBC064CA2}"/>
                    </a:ext>
                  </a:extLst>
                </p:cNvPr>
                <p:cNvPicPr/>
                <p:nvPr/>
              </p:nvPicPr>
              <p:blipFill>
                <a:blip r:embed="rId217"/>
                <a:stretch>
                  <a:fillRect/>
                </a:stretch>
              </p:blipFill>
              <p:spPr>
                <a:xfrm>
                  <a:off x="9938987" y="868387"/>
                  <a:ext cx="100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2" name="Freihand 161">
                  <a:extLst>
                    <a:ext uri="{FF2B5EF4-FFF2-40B4-BE49-F238E27FC236}">
                      <a16:creationId xmlns:a16="http://schemas.microsoft.com/office/drawing/2014/main" id="{52F0CFCB-ACB8-4B3B-A5C7-FDD93400922B}"/>
                    </a:ext>
                  </a:extLst>
                </p14:cNvPr>
                <p14:cNvContentPartPr/>
                <p14:nvPr/>
              </p14:nvContentPartPr>
              <p14:xfrm>
                <a:off x="10035827" y="950467"/>
                <a:ext cx="82800" cy="172440"/>
              </p14:xfrm>
            </p:contentPart>
          </mc:Choice>
          <mc:Fallback xmlns="">
            <p:pic>
              <p:nvPicPr>
                <p:cNvPr id="162" name="Freihand 161">
                  <a:extLst>
                    <a:ext uri="{FF2B5EF4-FFF2-40B4-BE49-F238E27FC236}">
                      <a16:creationId xmlns:a16="http://schemas.microsoft.com/office/drawing/2014/main" id="{52F0CFCB-ACB8-4B3B-A5C7-FDD93400922B}"/>
                    </a:ext>
                  </a:extLst>
                </p:cNvPr>
                <p:cNvPicPr/>
                <p:nvPr/>
              </p:nvPicPr>
              <p:blipFill>
                <a:blip r:embed="rId219"/>
                <a:stretch>
                  <a:fillRect/>
                </a:stretch>
              </p:blipFill>
              <p:spPr>
                <a:xfrm>
                  <a:off x="10031507" y="946147"/>
                  <a:ext cx="91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3" name="Freihand 162">
                  <a:extLst>
                    <a:ext uri="{FF2B5EF4-FFF2-40B4-BE49-F238E27FC236}">
                      <a16:creationId xmlns:a16="http://schemas.microsoft.com/office/drawing/2014/main" id="{C5EEE4E3-15C7-446D-90AE-E3FDCD05AFE1}"/>
                    </a:ext>
                  </a:extLst>
                </p14:cNvPr>
                <p14:cNvContentPartPr/>
                <p14:nvPr/>
              </p14:nvContentPartPr>
              <p14:xfrm>
                <a:off x="10190987" y="988627"/>
                <a:ext cx="2160" cy="4680"/>
              </p14:xfrm>
            </p:contentPart>
          </mc:Choice>
          <mc:Fallback xmlns="">
            <p:pic>
              <p:nvPicPr>
                <p:cNvPr id="163" name="Freihand 162">
                  <a:extLst>
                    <a:ext uri="{FF2B5EF4-FFF2-40B4-BE49-F238E27FC236}">
                      <a16:creationId xmlns:a16="http://schemas.microsoft.com/office/drawing/2014/main" id="{C5EEE4E3-15C7-446D-90AE-E3FDCD05AFE1}"/>
                    </a:ext>
                  </a:extLst>
                </p:cNvPr>
                <p:cNvPicPr/>
                <p:nvPr/>
              </p:nvPicPr>
              <p:blipFill>
                <a:blip r:embed="rId221"/>
                <a:stretch>
                  <a:fillRect/>
                </a:stretch>
              </p:blipFill>
              <p:spPr>
                <a:xfrm>
                  <a:off x="10186667" y="984307"/>
                  <a:ext cx="10800" cy="13320"/>
                </a:xfrm>
                <a:prstGeom prst="rect">
                  <a:avLst/>
                </a:prstGeom>
              </p:spPr>
            </p:pic>
          </mc:Fallback>
        </mc:AlternateContent>
      </p:grpSp>
      <p:grpSp>
        <p:nvGrpSpPr>
          <p:cNvPr id="173" name="Gruppieren 172">
            <a:extLst>
              <a:ext uri="{FF2B5EF4-FFF2-40B4-BE49-F238E27FC236}">
                <a16:creationId xmlns:a16="http://schemas.microsoft.com/office/drawing/2014/main" id="{EE7A15E2-A8EB-4EF9-AB75-B112EDEFA57A}"/>
              </a:ext>
            </a:extLst>
          </p:cNvPr>
          <p:cNvGrpSpPr/>
          <p:nvPr/>
        </p:nvGrpSpPr>
        <p:grpSpPr>
          <a:xfrm>
            <a:off x="10388627" y="800347"/>
            <a:ext cx="1011960" cy="218520"/>
            <a:chOff x="10388627" y="800347"/>
            <a:chExt cx="1011960" cy="218520"/>
          </a:xfrm>
        </p:grpSpPr>
        <mc:AlternateContent xmlns:mc="http://schemas.openxmlformats.org/markup-compatibility/2006" xmlns:p14="http://schemas.microsoft.com/office/powerpoint/2010/main">
          <mc:Choice Requires="p14">
            <p:contentPart p14:bwMode="auto" r:id="rId222">
              <p14:nvContentPartPr>
                <p14:cNvPr id="165" name="Freihand 164">
                  <a:extLst>
                    <a:ext uri="{FF2B5EF4-FFF2-40B4-BE49-F238E27FC236}">
                      <a16:creationId xmlns:a16="http://schemas.microsoft.com/office/drawing/2014/main" id="{3AE45BAD-4FE1-4EFE-998D-6C58235BCBDF}"/>
                    </a:ext>
                  </a:extLst>
                </p14:cNvPr>
                <p14:cNvContentPartPr/>
                <p14:nvPr/>
              </p14:nvContentPartPr>
              <p14:xfrm>
                <a:off x="10388627" y="928147"/>
                <a:ext cx="212760" cy="90720"/>
              </p14:xfrm>
            </p:contentPart>
          </mc:Choice>
          <mc:Fallback xmlns="">
            <p:pic>
              <p:nvPicPr>
                <p:cNvPr id="165" name="Freihand 164">
                  <a:extLst>
                    <a:ext uri="{FF2B5EF4-FFF2-40B4-BE49-F238E27FC236}">
                      <a16:creationId xmlns:a16="http://schemas.microsoft.com/office/drawing/2014/main" id="{3AE45BAD-4FE1-4EFE-998D-6C58235BCBDF}"/>
                    </a:ext>
                  </a:extLst>
                </p:cNvPr>
                <p:cNvPicPr/>
                <p:nvPr/>
              </p:nvPicPr>
              <p:blipFill>
                <a:blip r:embed="rId223"/>
                <a:stretch>
                  <a:fillRect/>
                </a:stretch>
              </p:blipFill>
              <p:spPr>
                <a:xfrm>
                  <a:off x="10384307" y="923827"/>
                  <a:ext cx="221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6" name="Freihand 165">
                  <a:extLst>
                    <a:ext uri="{FF2B5EF4-FFF2-40B4-BE49-F238E27FC236}">
                      <a16:creationId xmlns:a16="http://schemas.microsoft.com/office/drawing/2014/main" id="{F0287D85-4623-4DA4-8EE3-44E0E74DFE98}"/>
                    </a:ext>
                  </a:extLst>
                </p14:cNvPr>
                <p14:cNvContentPartPr/>
                <p14:nvPr/>
              </p14:nvContentPartPr>
              <p14:xfrm>
                <a:off x="10590947" y="949027"/>
                <a:ext cx="57960" cy="56880"/>
              </p14:xfrm>
            </p:contentPart>
          </mc:Choice>
          <mc:Fallback xmlns="">
            <p:pic>
              <p:nvPicPr>
                <p:cNvPr id="166" name="Freihand 165">
                  <a:extLst>
                    <a:ext uri="{FF2B5EF4-FFF2-40B4-BE49-F238E27FC236}">
                      <a16:creationId xmlns:a16="http://schemas.microsoft.com/office/drawing/2014/main" id="{F0287D85-4623-4DA4-8EE3-44E0E74DFE98}"/>
                    </a:ext>
                  </a:extLst>
                </p:cNvPr>
                <p:cNvPicPr/>
                <p:nvPr/>
              </p:nvPicPr>
              <p:blipFill>
                <a:blip r:embed="rId225"/>
                <a:stretch>
                  <a:fillRect/>
                </a:stretch>
              </p:blipFill>
              <p:spPr>
                <a:xfrm>
                  <a:off x="10586627" y="944707"/>
                  <a:ext cx="66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7" name="Freihand 166">
                  <a:extLst>
                    <a:ext uri="{FF2B5EF4-FFF2-40B4-BE49-F238E27FC236}">
                      <a16:creationId xmlns:a16="http://schemas.microsoft.com/office/drawing/2014/main" id="{E0794A17-E864-4A79-93EB-190D7FB3B2CC}"/>
                    </a:ext>
                  </a:extLst>
                </p14:cNvPr>
                <p14:cNvContentPartPr/>
                <p14:nvPr/>
              </p14:nvContentPartPr>
              <p14:xfrm>
                <a:off x="10665467" y="904387"/>
                <a:ext cx="115200" cy="100800"/>
              </p14:xfrm>
            </p:contentPart>
          </mc:Choice>
          <mc:Fallback xmlns="">
            <p:pic>
              <p:nvPicPr>
                <p:cNvPr id="167" name="Freihand 166">
                  <a:extLst>
                    <a:ext uri="{FF2B5EF4-FFF2-40B4-BE49-F238E27FC236}">
                      <a16:creationId xmlns:a16="http://schemas.microsoft.com/office/drawing/2014/main" id="{E0794A17-E864-4A79-93EB-190D7FB3B2CC}"/>
                    </a:ext>
                  </a:extLst>
                </p:cNvPr>
                <p:cNvPicPr/>
                <p:nvPr/>
              </p:nvPicPr>
              <p:blipFill>
                <a:blip r:embed="rId227"/>
                <a:stretch>
                  <a:fillRect/>
                </a:stretch>
              </p:blipFill>
              <p:spPr>
                <a:xfrm>
                  <a:off x="10661147" y="900067"/>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8" name="Freihand 167">
                  <a:extLst>
                    <a:ext uri="{FF2B5EF4-FFF2-40B4-BE49-F238E27FC236}">
                      <a16:creationId xmlns:a16="http://schemas.microsoft.com/office/drawing/2014/main" id="{4E6C04B2-8361-40F5-8E46-5240D263D9E1}"/>
                    </a:ext>
                  </a:extLst>
                </p14:cNvPr>
                <p14:cNvContentPartPr/>
                <p14:nvPr/>
              </p14:nvContentPartPr>
              <p14:xfrm>
                <a:off x="10802267" y="918787"/>
                <a:ext cx="113400" cy="87120"/>
              </p14:xfrm>
            </p:contentPart>
          </mc:Choice>
          <mc:Fallback xmlns="">
            <p:pic>
              <p:nvPicPr>
                <p:cNvPr id="168" name="Freihand 167">
                  <a:extLst>
                    <a:ext uri="{FF2B5EF4-FFF2-40B4-BE49-F238E27FC236}">
                      <a16:creationId xmlns:a16="http://schemas.microsoft.com/office/drawing/2014/main" id="{4E6C04B2-8361-40F5-8E46-5240D263D9E1}"/>
                    </a:ext>
                  </a:extLst>
                </p:cNvPr>
                <p:cNvPicPr/>
                <p:nvPr/>
              </p:nvPicPr>
              <p:blipFill>
                <a:blip r:embed="rId229"/>
                <a:stretch>
                  <a:fillRect/>
                </a:stretch>
              </p:blipFill>
              <p:spPr>
                <a:xfrm>
                  <a:off x="10797947" y="914467"/>
                  <a:ext cx="122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9" name="Freihand 168">
                  <a:extLst>
                    <a:ext uri="{FF2B5EF4-FFF2-40B4-BE49-F238E27FC236}">
                      <a16:creationId xmlns:a16="http://schemas.microsoft.com/office/drawing/2014/main" id="{A6F271EB-981A-4F7B-8D70-F19B22D6E313}"/>
                    </a:ext>
                  </a:extLst>
                </p14:cNvPr>
                <p14:cNvContentPartPr/>
                <p14:nvPr/>
              </p14:nvContentPartPr>
              <p14:xfrm>
                <a:off x="10907387" y="835267"/>
                <a:ext cx="100800" cy="173520"/>
              </p14:xfrm>
            </p:contentPart>
          </mc:Choice>
          <mc:Fallback xmlns="">
            <p:pic>
              <p:nvPicPr>
                <p:cNvPr id="169" name="Freihand 168">
                  <a:extLst>
                    <a:ext uri="{FF2B5EF4-FFF2-40B4-BE49-F238E27FC236}">
                      <a16:creationId xmlns:a16="http://schemas.microsoft.com/office/drawing/2014/main" id="{A6F271EB-981A-4F7B-8D70-F19B22D6E313}"/>
                    </a:ext>
                  </a:extLst>
                </p:cNvPr>
                <p:cNvPicPr/>
                <p:nvPr/>
              </p:nvPicPr>
              <p:blipFill>
                <a:blip r:embed="rId231"/>
                <a:stretch>
                  <a:fillRect/>
                </a:stretch>
              </p:blipFill>
              <p:spPr>
                <a:xfrm>
                  <a:off x="10903067" y="830947"/>
                  <a:ext cx="109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0" name="Freihand 169">
                  <a:extLst>
                    <a:ext uri="{FF2B5EF4-FFF2-40B4-BE49-F238E27FC236}">
                      <a16:creationId xmlns:a16="http://schemas.microsoft.com/office/drawing/2014/main" id="{1F0656B9-23C3-40A7-A4B8-6D2EC68C6131}"/>
                    </a:ext>
                  </a:extLst>
                </p14:cNvPr>
                <p14:cNvContentPartPr/>
                <p14:nvPr/>
              </p14:nvContentPartPr>
              <p14:xfrm>
                <a:off x="10968947" y="824467"/>
                <a:ext cx="312840" cy="163440"/>
              </p14:xfrm>
            </p:contentPart>
          </mc:Choice>
          <mc:Fallback xmlns="">
            <p:pic>
              <p:nvPicPr>
                <p:cNvPr id="170" name="Freihand 169">
                  <a:extLst>
                    <a:ext uri="{FF2B5EF4-FFF2-40B4-BE49-F238E27FC236}">
                      <a16:creationId xmlns:a16="http://schemas.microsoft.com/office/drawing/2014/main" id="{1F0656B9-23C3-40A7-A4B8-6D2EC68C6131}"/>
                    </a:ext>
                  </a:extLst>
                </p:cNvPr>
                <p:cNvPicPr/>
                <p:nvPr/>
              </p:nvPicPr>
              <p:blipFill>
                <a:blip r:embed="rId233"/>
                <a:stretch>
                  <a:fillRect/>
                </a:stretch>
              </p:blipFill>
              <p:spPr>
                <a:xfrm>
                  <a:off x="10964627" y="820147"/>
                  <a:ext cx="321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1" name="Freihand 170">
                  <a:extLst>
                    <a:ext uri="{FF2B5EF4-FFF2-40B4-BE49-F238E27FC236}">
                      <a16:creationId xmlns:a16="http://schemas.microsoft.com/office/drawing/2014/main" id="{A406BC09-F5B4-40BA-8BFF-ADA7AEBE3448}"/>
                    </a:ext>
                  </a:extLst>
                </p14:cNvPr>
                <p14:cNvContentPartPr/>
                <p14:nvPr/>
              </p14:nvContentPartPr>
              <p14:xfrm>
                <a:off x="11134907" y="800347"/>
                <a:ext cx="18000" cy="6120"/>
              </p14:xfrm>
            </p:contentPart>
          </mc:Choice>
          <mc:Fallback xmlns="">
            <p:pic>
              <p:nvPicPr>
                <p:cNvPr id="171" name="Freihand 170">
                  <a:extLst>
                    <a:ext uri="{FF2B5EF4-FFF2-40B4-BE49-F238E27FC236}">
                      <a16:creationId xmlns:a16="http://schemas.microsoft.com/office/drawing/2014/main" id="{A406BC09-F5B4-40BA-8BFF-ADA7AEBE3448}"/>
                    </a:ext>
                  </a:extLst>
                </p:cNvPr>
                <p:cNvPicPr/>
                <p:nvPr/>
              </p:nvPicPr>
              <p:blipFill>
                <a:blip r:embed="rId235"/>
                <a:stretch>
                  <a:fillRect/>
                </a:stretch>
              </p:blipFill>
              <p:spPr>
                <a:xfrm>
                  <a:off x="11130587" y="796027"/>
                  <a:ext cx="26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2" name="Freihand 171">
                  <a:extLst>
                    <a:ext uri="{FF2B5EF4-FFF2-40B4-BE49-F238E27FC236}">
                      <a16:creationId xmlns:a16="http://schemas.microsoft.com/office/drawing/2014/main" id="{423A4E13-CEAE-459D-9481-668551AFA23C}"/>
                    </a:ext>
                  </a:extLst>
                </p14:cNvPr>
                <p14:cNvContentPartPr/>
                <p14:nvPr/>
              </p14:nvContentPartPr>
              <p14:xfrm>
                <a:off x="11371067" y="968107"/>
                <a:ext cx="29520" cy="20520"/>
              </p14:xfrm>
            </p:contentPart>
          </mc:Choice>
          <mc:Fallback xmlns="">
            <p:pic>
              <p:nvPicPr>
                <p:cNvPr id="172" name="Freihand 171">
                  <a:extLst>
                    <a:ext uri="{FF2B5EF4-FFF2-40B4-BE49-F238E27FC236}">
                      <a16:creationId xmlns:a16="http://schemas.microsoft.com/office/drawing/2014/main" id="{423A4E13-CEAE-459D-9481-668551AFA23C}"/>
                    </a:ext>
                  </a:extLst>
                </p:cNvPr>
                <p:cNvPicPr/>
                <p:nvPr/>
              </p:nvPicPr>
              <p:blipFill>
                <a:blip r:embed="rId237"/>
                <a:stretch>
                  <a:fillRect/>
                </a:stretch>
              </p:blipFill>
              <p:spPr>
                <a:xfrm>
                  <a:off x="11366747" y="963787"/>
                  <a:ext cx="38160" cy="29160"/>
                </a:xfrm>
                <a:prstGeom prst="rect">
                  <a:avLst/>
                </a:prstGeom>
              </p:spPr>
            </p:pic>
          </mc:Fallback>
        </mc:AlternateContent>
      </p:grpSp>
      <p:grpSp>
        <p:nvGrpSpPr>
          <p:cNvPr id="193" name="Gruppieren 192">
            <a:extLst>
              <a:ext uri="{FF2B5EF4-FFF2-40B4-BE49-F238E27FC236}">
                <a16:creationId xmlns:a16="http://schemas.microsoft.com/office/drawing/2014/main" id="{4DDE37DA-2538-4EDC-B79B-19125EE4A6F8}"/>
              </a:ext>
            </a:extLst>
          </p:cNvPr>
          <p:cNvGrpSpPr/>
          <p:nvPr/>
        </p:nvGrpSpPr>
        <p:grpSpPr>
          <a:xfrm>
            <a:off x="9961307" y="1162867"/>
            <a:ext cx="871560" cy="195120"/>
            <a:chOff x="9961307" y="1162867"/>
            <a:chExt cx="871560" cy="195120"/>
          </a:xfrm>
        </p:grpSpPr>
        <mc:AlternateContent xmlns:mc="http://schemas.openxmlformats.org/markup-compatibility/2006" xmlns:p14="http://schemas.microsoft.com/office/powerpoint/2010/main">
          <mc:Choice Requires="p14">
            <p:contentPart p14:bwMode="auto" r:id="rId238">
              <p14:nvContentPartPr>
                <p14:cNvPr id="174" name="Freihand 173">
                  <a:extLst>
                    <a:ext uri="{FF2B5EF4-FFF2-40B4-BE49-F238E27FC236}">
                      <a16:creationId xmlns:a16="http://schemas.microsoft.com/office/drawing/2014/main" id="{B258EEC3-F14F-47D5-ABD0-156C39000901}"/>
                    </a:ext>
                  </a:extLst>
                </p14:cNvPr>
                <p14:cNvContentPartPr/>
                <p14:nvPr/>
              </p14:nvContentPartPr>
              <p14:xfrm>
                <a:off x="9969587" y="1221547"/>
                <a:ext cx="2520" cy="136440"/>
              </p14:xfrm>
            </p:contentPart>
          </mc:Choice>
          <mc:Fallback xmlns="">
            <p:pic>
              <p:nvPicPr>
                <p:cNvPr id="174" name="Freihand 173">
                  <a:extLst>
                    <a:ext uri="{FF2B5EF4-FFF2-40B4-BE49-F238E27FC236}">
                      <a16:creationId xmlns:a16="http://schemas.microsoft.com/office/drawing/2014/main" id="{B258EEC3-F14F-47D5-ABD0-156C39000901}"/>
                    </a:ext>
                  </a:extLst>
                </p:cNvPr>
                <p:cNvPicPr/>
                <p:nvPr/>
              </p:nvPicPr>
              <p:blipFill>
                <a:blip r:embed="rId239"/>
                <a:stretch>
                  <a:fillRect/>
                </a:stretch>
              </p:blipFill>
              <p:spPr>
                <a:xfrm>
                  <a:off x="9965267" y="1217227"/>
                  <a:ext cx="1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5" name="Freihand 174">
                  <a:extLst>
                    <a:ext uri="{FF2B5EF4-FFF2-40B4-BE49-F238E27FC236}">
                      <a16:creationId xmlns:a16="http://schemas.microsoft.com/office/drawing/2014/main" id="{AF1BBF76-5567-4EDC-8657-3FED95D6D76A}"/>
                    </a:ext>
                  </a:extLst>
                </p14:cNvPr>
                <p14:cNvContentPartPr/>
                <p14:nvPr/>
              </p14:nvContentPartPr>
              <p14:xfrm>
                <a:off x="9961307" y="1194187"/>
                <a:ext cx="128520" cy="34200"/>
              </p14:xfrm>
            </p:contentPart>
          </mc:Choice>
          <mc:Fallback xmlns="">
            <p:pic>
              <p:nvPicPr>
                <p:cNvPr id="175" name="Freihand 174">
                  <a:extLst>
                    <a:ext uri="{FF2B5EF4-FFF2-40B4-BE49-F238E27FC236}">
                      <a16:creationId xmlns:a16="http://schemas.microsoft.com/office/drawing/2014/main" id="{AF1BBF76-5567-4EDC-8657-3FED95D6D76A}"/>
                    </a:ext>
                  </a:extLst>
                </p:cNvPr>
                <p:cNvPicPr/>
                <p:nvPr/>
              </p:nvPicPr>
              <p:blipFill>
                <a:blip r:embed="rId241"/>
                <a:stretch>
                  <a:fillRect/>
                </a:stretch>
              </p:blipFill>
              <p:spPr>
                <a:xfrm>
                  <a:off x="9956987" y="1189867"/>
                  <a:ext cx="137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6" name="Freihand 175">
                  <a:extLst>
                    <a:ext uri="{FF2B5EF4-FFF2-40B4-BE49-F238E27FC236}">
                      <a16:creationId xmlns:a16="http://schemas.microsoft.com/office/drawing/2014/main" id="{F4B07EFE-6E7A-4085-9398-BA0C3FF65440}"/>
                    </a:ext>
                  </a:extLst>
                </p14:cNvPr>
                <p14:cNvContentPartPr/>
                <p14:nvPr/>
              </p14:nvContentPartPr>
              <p14:xfrm>
                <a:off x="9980747" y="1267627"/>
                <a:ext cx="133920" cy="79200"/>
              </p14:xfrm>
            </p:contentPart>
          </mc:Choice>
          <mc:Fallback xmlns="">
            <p:pic>
              <p:nvPicPr>
                <p:cNvPr id="176" name="Freihand 175">
                  <a:extLst>
                    <a:ext uri="{FF2B5EF4-FFF2-40B4-BE49-F238E27FC236}">
                      <a16:creationId xmlns:a16="http://schemas.microsoft.com/office/drawing/2014/main" id="{F4B07EFE-6E7A-4085-9398-BA0C3FF65440}"/>
                    </a:ext>
                  </a:extLst>
                </p:cNvPr>
                <p:cNvPicPr/>
                <p:nvPr/>
              </p:nvPicPr>
              <p:blipFill>
                <a:blip r:embed="rId243"/>
                <a:stretch>
                  <a:fillRect/>
                </a:stretch>
              </p:blipFill>
              <p:spPr>
                <a:xfrm>
                  <a:off x="9976427" y="1263307"/>
                  <a:ext cx="142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7" name="Freihand 176">
                  <a:extLst>
                    <a:ext uri="{FF2B5EF4-FFF2-40B4-BE49-F238E27FC236}">
                      <a16:creationId xmlns:a16="http://schemas.microsoft.com/office/drawing/2014/main" id="{4DA96E4E-9035-40A5-91EA-3E8A9186D48C}"/>
                    </a:ext>
                  </a:extLst>
                </p14:cNvPr>
                <p14:cNvContentPartPr/>
                <p14:nvPr/>
              </p14:nvContentPartPr>
              <p14:xfrm>
                <a:off x="10153187" y="1250707"/>
                <a:ext cx="103680" cy="99360"/>
              </p14:xfrm>
            </p:contentPart>
          </mc:Choice>
          <mc:Fallback xmlns="">
            <p:pic>
              <p:nvPicPr>
                <p:cNvPr id="177" name="Freihand 176">
                  <a:extLst>
                    <a:ext uri="{FF2B5EF4-FFF2-40B4-BE49-F238E27FC236}">
                      <a16:creationId xmlns:a16="http://schemas.microsoft.com/office/drawing/2014/main" id="{4DA96E4E-9035-40A5-91EA-3E8A9186D48C}"/>
                    </a:ext>
                  </a:extLst>
                </p:cNvPr>
                <p:cNvPicPr/>
                <p:nvPr/>
              </p:nvPicPr>
              <p:blipFill>
                <a:blip r:embed="rId245"/>
                <a:stretch>
                  <a:fillRect/>
                </a:stretch>
              </p:blipFill>
              <p:spPr>
                <a:xfrm>
                  <a:off x="10148867" y="1246387"/>
                  <a:ext cx="112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8" name="Freihand 177">
                  <a:extLst>
                    <a:ext uri="{FF2B5EF4-FFF2-40B4-BE49-F238E27FC236}">
                      <a16:creationId xmlns:a16="http://schemas.microsoft.com/office/drawing/2014/main" id="{7949AAF5-2AB0-4F10-8BC3-9C83A9D46210}"/>
                    </a:ext>
                  </a:extLst>
                </p14:cNvPr>
                <p14:cNvContentPartPr/>
                <p14:nvPr/>
              </p14:nvContentPartPr>
              <p14:xfrm>
                <a:off x="10340387" y="1249627"/>
                <a:ext cx="215640" cy="83520"/>
              </p14:xfrm>
            </p:contentPart>
          </mc:Choice>
          <mc:Fallback xmlns="">
            <p:pic>
              <p:nvPicPr>
                <p:cNvPr id="178" name="Freihand 177">
                  <a:extLst>
                    <a:ext uri="{FF2B5EF4-FFF2-40B4-BE49-F238E27FC236}">
                      <a16:creationId xmlns:a16="http://schemas.microsoft.com/office/drawing/2014/main" id="{7949AAF5-2AB0-4F10-8BC3-9C83A9D46210}"/>
                    </a:ext>
                  </a:extLst>
                </p:cNvPr>
                <p:cNvPicPr/>
                <p:nvPr/>
              </p:nvPicPr>
              <p:blipFill>
                <a:blip r:embed="rId247"/>
                <a:stretch>
                  <a:fillRect/>
                </a:stretch>
              </p:blipFill>
              <p:spPr>
                <a:xfrm>
                  <a:off x="10336067" y="1245307"/>
                  <a:ext cx="224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9" name="Freihand 178">
                  <a:extLst>
                    <a:ext uri="{FF2B5EF4-FFF2-40B4-BE49-F238E27FC236}">
                      <a16:creationId xmlns:a16="http://schemas.microsoft.com/office/drawing/2014/main" id="{A25D7AC9-06FC-4175-9D4D-AD5C1E9DDFA5}"/>
                    </a:ext>
                  </a:extLst>
                </p14:cNvPr>
                <p14:cNvContentPartPr/>
                <p14:nvPr/>
              </p14:nvContentPartPr>
              <p14:xfrm>
                <a:off x="10535867" y="1192387"/>
                <a:ext cx="32040" cy="42840"/>
              </p14:xfrm>
            </p:contentPart>
          </mc:Choice>
          <mc:Fallback xmlns="">
            <p:pic>
              <p:nvPicPr>
                <p:cNvPr id="179" name="Freihand 178">
                  <a:extLst>
                    <a:ext uri="{FF2B5EF4-FFF2-40B4-BE49-F238E27FC236}">
                      <a16:creationId xmlns:a16="http://schemas.microsoft.com/office/drawing/2014/main" id="{A25D7AC9-06FC-4175-9D4D-AD5C1E9DDFA5}"/>
                    </a:ext>
                  </a:extLst>
                </p:cNvPr>
                <p:cNvPicPr/>
                <p:nvPr/>
              </p:nvPicPr>
              <p:blipFill>
                <a:blip r:embed="rId249"/>
                <a:stretch>
                  <a:fillRect/>
                </a:stretch>
              </p:blipFill>
              <p:spPr>
                <a:xfrm>
                  <a:off x="10531547" y="1188067"/>
                  <a:ext cx="40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Freihand 179">
                  <a:extLst>
                    <a:ext uri="{FF2B5EF4-FFF2-40B4-BE49-F238E27FC236}">
                      <a16:creationId xmlns:a16="http://schemas.microsoft.com/office/drawing/2014/main" id="{1155BB43-A0D9-46B6-8F30-CB20A1BB3887}"/>
                    </a:ext>
                  </a:extLst>
                </p14:cNvPr>
                <p14:cNvContentPartPr/>
                <p14:nvPr/>
              </p14:nvContentPartPr>
              <p14:xfrm>
                <a:off x="10549547" y="1162867"/>
                <a:ext cx="283320" cy="167400"/>
              </p14:xfrm>
            </p:contentPart>
          </mc:Choice>
          <mc:Fallback xmlns="">
            <p:pic>
              <p:nvPicPr>
                <p:cNvPr id="180" name="Freihand 179">
                  <a:extLst>
                    <a:ext uri="{FF2B5EF4-FFF2-40B4-BE49-F238E27FC236}">
                      <a16:creationId xmlns:a16="http://schemas.microsoft.com/office/drawing/2014/main" id="{1155BB43-A0D9-46B6-8F30-CB20A1BB3887}"/>
                    </a:ext>
                  </a:extLst>
                </p:cNvPr>
                <p:cNvPicPr/>
                <p:nvPr/>
              </p:nvPicPr>
              <p:blipFill>
                <a:blip r:embed="rId251"/>
                <a:stretch>
                  <a:fillRect/>
                </a:stretch>
              </p:blipFill>
              <p:spPr>
                <a:xfrm>
                  <a:off x="10545227" y="1158547"/>
                  <a:ext cx="291960" cy="176040"/>
                </a:xfrm>
                <a:prstGeom prst="rect">
                  <a:avLst/>
                </a:prstGeom>
              </p:spPr>
            </p:pic>
          </mc:Fallback>
        </mc:AlternateContent>
      </p:grpSp>
      <p:grpSp>
        <p:nvGrpSpPr>
          <p:cNvPr id="192" name="Gruppieren 191">
            <a:extLst>
              <a:ext uri="{FF2B5EF4-FFF2-40B4-BE49-F238E27FC236}">
                <a16:creationId xmlns:a16="http://schemas.microsoft.com/office/drawing/2014/main" id="{DA409148-9BCB-4D73-B835-6B102C65FFBA}"/>
              </a:ext>
            </a:extLst>
          </p:cNvPr>
          <p:cNvGrpSpPr/>
          <p:nvPr/>
        </p:nvGrpSpPr>
        <p:grpSpPr>
          <a:xfrm>
            <a:off x="11000987" y="1147387"/>
            <a:ext cx="321120" cy="183960"/>
            <a:chOff x="11000987" y="1147387"/>
            <a:chExt cx="321120" cy="183960"/>
          </a:xfrm>
        </p:grpSpPr>
        <mc:AlternateContent xmlns:mc="http://schemas.openxmlformats.org/markup-compatibility/2006" xmlns:p14="http://schemas.microsoft.com/office/powerpoint/2010/main">
          <mc:Choice Requires="p14">
            <p:contentPart p14:bwMode="auto" r:id="rId252">
              <p14:nvContentPartPr>
                <p14:cNvPr id="181" name="Freihand 180">
                  <a:extLst>
                    <a:ext uri="{FF2B5EF4-FFF2-40B4-BE49-F238E27FC236}">
                      <a16:creationId xmlns:a16="http://schemas.microsoft.com/office/drawing/2014/main" id="{2CAE27BC-B53D-45CA-A20B-F6275C499231}"/>
                    </a:ext>
                  </a:extLst>
                </p14:cNvPr>
                <p14:cNvContentPartPr/>
                <p14:nvPr/>
              </p14:nvContentPartPr>
              <p14:xfrm>
                <a:off x="11000987" y="1153507"/>
                <a:ext cx="321120" cy="177840"/>
              </p14:xfrm>
            </p:contentPart>
          </mc:Choice>
          <mc:Fallback xmlns="">
            <p:pic>
              <p:nvPicPr>
                <p:cNvPr id="181" name="Freihand 180">
                  <a:extLst>
                    <a:ext uri="{FF2B5EF4-FFF2-40B4-BE49-F238E27FC236}">
                      <a16:creationId xmlns:a16="http://schemas.microsoft.com/office/drawing/2014/main" id="{2CAE27BC-B53D-45CA-A20B-F6275C499231}"/>
                    </a:ext>
                  </a:extLst>
                </p:cNvPr>
                <p:cNvPicPr/>
                <p:nvPr/>
              </p:nvPicPr>
              <p:blipFill>
                <a:blip r:embed="rId253"/>
                <a:stretch>
                  <a:fillRect/>
                </a:stretch>
              </p:blipFill>
              <p:spPr>
                <a:xfrm>
                  <a:off x="10996667" y="1149187"/>
                  <a:ext cx="329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2" name="Freihand 181">
                  <a:extLst>
                    <a:ext uri="{FF2B5EF4-FFF2-40B4-BE49-F238E27FC236}">
                      <a16:creationId xmlns:a16="http://schemas.microsoft.com/office/drawing/2014/main" id="{1C17E10E-B3C6-410C-B612-C8B3FA94B6E2}"/>
                    </a:ext>
                  </a:extLst>
                </p14:cNvPr>
                <p14:cNvContentPartPr/>
                <p14:nvPr/>
              </p14:nvContentPartPr>
              <p14:xfrm>
                <a:off x="11252267" y="1147387"/>
                <a:ext cx="360" cy="360"/>
              </p14:xfrm>
            </p:contentPart>
          </mc:Choice>
          <mc:Fallback xmlns="">
            <p:pic>
              <p:nvPicPr>
                <p:cNvPr id="182" name="Freihand 181">
                  <a:extLst>
                    <a:ext uri="{FF2B5EF4-FFF2-40B4-BE49-F238E27FC236}">
                      <a16:creationId xmlns:a16="http://schemas.microsoft.com/office/drawing/2014/main" id="{1C17E10E-B3C6-410C-B612-C8B3FA94B6E2}"/>
                    </a:ext>
                  </a:extLst>
                </p:cNvPr>
                <p:cNvPicPr/>
                <p:nvPr/>
              </p:nvPicPr>
              <p:blipFill>
                <a:blip r:embed="rId45"/>
                <a:stretch>
                  <a:fillRect/>
                </a:stretch>
              </p:blipFill>
              <p:spPr>
                <a:xfrm>
                  <a:off x="11247947" y="1143067"/>
                  <a:ext cx="9000" cy="9000"/>
                </a:xfrm>
                <a:prstGeom prst="rect">
                  <a:avLst/>
                </a:prstGeom>
              </p:spPr>
            </p:pic>
          </mc:Fallback>
        </mc:AlternateContent>
      </p:grpSp>
      <p:grpSp>
        <p:nvGrpSpPr>
          <p:cNvPr id="191" name="Gruppieren 190">
            <a:extLst>
              <a:ext uri="{FF2B5EF4-FFF2-40B4-BE49-F238E27FC236}">
                <a16:creationId xmlns:a16="http://schemas.microsoft.com/office/drawing/2014/main" id="{E48B422A-D850-4ABA-9574-E1C905254421}"/>
              </a:ext>
            </a:extLst>
          </p:cNvPr>
          <p:cNvGrpSpPr/>
          <p:nvPr/>
        </p:nvGrpSpPr>
        <p:grpSpPr>
          <a:xfrm>
            <a:off x="11488787" y="1142347"/>
            <a:ext cx="235080" cy="160920"/>
            <a:chOff x="11488787" y="1142347"/>
            <a:chExt cx="235080" cy="160920"/>
          </a:xfrm>
        </p:grpSpPr>
        <mc:AlternateContent xmlns:mc="http://schemas.openxmlformats.org/markup-compatibility/2006" xmlns:p14="http://schemas.microsoft.com/office/powerpoint/2010/main">
          <mc:Choice Requires="p14">
            <p:contentPart p14:bwMode="auto" r:id="rId255">
              <p14:nvContentPartPr>
                <p14:cNvPr id="183" name="Freihand 182">
                  <a:extLst>
                    <a:ext uri="{FF2B5EF4-FFF2-40B4-BE49-F238E27FC236}">
                      <a16:creationId xmlns:a16="http://schemas.microsoft.com/office/drawing/2014/main" id="{F8758B6A-F662-4642-ACA9-FDAB80040765}"/>
                    </a:ext>
                  </a:extLst>
                </p14:cNvPr>
                <p14:cNvContentPartPr/>
                <p14:nvPr/>
              </p14:nvContentPartPr>
              <p14:xfrm>
                <a:off x="11488787" y="1193467"/>
                <a:ext cx="235080" cy="109800"/>
              </p14:xfrm>
            </p:contentPart>
          </mc:Choice>
          <mc:Fallback xmlns="">
            <p:pic>
              <p:nvPicPr>
                <p:cNvPr id="183" name="Freihand 182">
                  <a:extLst>
                    <a:ext uri="{FF2B5EF4-FFF2-40B4-BE49-F238E27FC236}">
                      <a16:creationId xmlns:a16="http://schemas.microsoft.com/office/drawing/2014/main" id="{F8758B6A-F662-4642-ACA9-FDAB80040765}"/>
                    </a:ext>
                  </a:extLst>
                </p:cNvPr>
                <p:cNvPicPr/>
                <p:nvPr/>
              </p:nvPicPr>
              <p:blipFill>
                <a:blip r:embed="rId256"/>
                <a:stretch>
                  <a:fillRect/>
                </a:stretch>
              </p:blipFill>
              <p:spPr>
                <a:xfrm>
                  <a:off x="11484467" y="1189147"/>
                  <a:ext cx="243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4" name="Freihand 183">
                  <a:extLst>
                    <a:ext uri="{FF2B5EF4-FFF2-40B4-BE49-F238E27FC236}">
                      <a16:creationId xmlns:a16="http://schemas.microsoft.com/office/drawing/2014/main" id="{44D38FA0-D691-4E3C-9D62-EDC44DC0C169}"/>
                    </a:ext>
                  </a:extLst>
                </p14:cNvPr>
                <p14:cNvContentPartPr/>
                <p14:nvPr/>
              </p14:nvContentPartPr>
              <p14:xfrm>
                <a:off x="11706227" y="1142347"/>
                <a:ext cx="360" cy="360"/>
              </p14:xfrm>
            </p:contentPart>
          </mc:Choice>
          <mc:Fallback xmlns="">
            <p:pic>
              <p:nvPicPr>
                <p:cNvPr id="184" name="Freihand 183">
                  <a:extLst>
                    <a:ext uri="{FF2B5EF4-FFF2-40B4-BE49-F238E27FC236}">
                      <a16:creationId xmlns:a16="http://schemas.microsoft.com/office/drawing/2014/main" id="{44D38FA0-D691-4E3C-9D62-EDC44DC0C169}"/>
                    </a:ext>
                  </a:extLst>
                </p:cNvPr>
                <p:cNvPicPr/>
                <p:nvPr/>
              </p:nvPicPr>
              <p:blipFill>
                <a:blip r:embed="rId45"/>
                <a:stretch>
                  <a:fillRect/>
                </a:stretch>
              </p:blipFill>
              <p:spPr>
                <a:xfrm>
                  <a:off x="11701907" y="1138027"/>
                  <a:ext cx="9000" cy="9000"/>
                </a:xfrm>
                <a:prstGeom prst="rect">
                  <a:avLst/>
                </a:prstGeom>
              </p:spPr>
            </p:pic>
          </mc:Fallback>
        </mc:AlternateContent>
      </p:grpSp>
      <p:grpSp>
        <p:nvGrpSpPr>
          <p:cNvPr id="190" name="Gruppieren 189">
            <a:extLst>
              <a:ext uri="{FF2B5EF4-FFF2-40B4-BE49-F238E27FC236}">
                <a16:creationId xmlns:a16="http://schemas.microsoft.com/office/drawing/2014/main" id="{29699576-3267-44A0-8541-6120AEAF1771}"/>
              </a:ext>
            </a:extLst>
          </p:cNvPr>
          <p:cNvGrpSpPr/>
          <p:nvPr/>
        </p:nvGrpSpPr>
        <p:grpSpPr>
          <a:xfrm>
            <a:off x="10134827" y="1540507"/>
            <a:ext cx="975960" cy="221760"/>
            <a:chOff x="10134827" y="1540507"/>
            <a:chExt cx="975960" cy="221760"/>
          </a:xfrm>
        </p:grpSpPr>
        <mc:AlternateContent xmlns:mc="http://schemas.openxmlformats.org/markup-compatibility/2006" xmlns:p14="http://schemas.microsoft.com/office/powerpoint/2010/main">
          <mc:Choice Requires="p14">
            <p:contentPart p14:bwMode="auto" r:id="rId258">
              <p14:nvContentPartPr>
                <p14:cNvPr id="185" name="Freihand 184">
                  <a:extLst>
                    <a:ext uri="{FF2B5EF4-FFF2-40B4-BE49-F238E27FC236}">
                      <a16:creationId xmlns:a16="http://schemas.microsoft.com/office/drawing/2014/main" id="{C317FB75-0177-457C-A1BF-D994913A5D34}"/>
                    </a:ext>
                  </a:extLst>
                </p14:cNvPr>
                <p14:cNvContentPartPr/>
                <p14:nvPr/>
              </p14:nvContentPartPr>
              <p14:xfrm>
                <a:off x="10134827" y="1540507"/>
                <a:ext cx="276480" cy="221760"/>
              </p14:xfrm>
            </p:contentPart>
          </mc:Choice>
          <mc:Fallback xmlns="">
            <p:pic>
              <p:nvPicPr>
                <p:cNvPr id="185" name="Freihand 184">
                  <a:extLst>
                    <a:ext uri="{FF2B5EF4-FFF2-40B4-BE49-F238E27FC236}">
                      <a16:creationId xmlns:a16="http://schemas.microsoft.com/office/drawing/2014/main" id="{C317FB75-0177-457C-A1BF-D994913A5D34}"/>
                    </a:ext>
                  </a:extLst>
                </p:cNvPr>
                <p:cNvPicPr/>
                <p:nvPr/>
              </p:nvPicPr>
              <p:blipFill>
                <a:blip r:embed="rId259"/>
                <a:stretch>
                  <a:fillRect/>
                </a:stretch>
              </p:blipFill>
              <p:spPr>
                <a:xfrm>
                  <a:off x="10130507" y="1536187"/>
                  <a:ext cx="285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6" name="Freihand 185">
                  <a:extLst>
                    <a:ext uri="{FF2B5EF4-FFF2-40B4-BE49-F238E27FC236}">
                      <a16:creationId xmlns:a16="http://schemas.microsoft.com/office/drawing/2014/main" id="{8898A622-F955-431C-AB71-043E938202CB}"/>
                    </a:ext>
                  </a:extLst>
                </p14:cNvPr>
                <p14:cNvContentPartPr/>
                <p14:nvPr/>
              </p14:nvContentPartPr>
              <p14:xfrm>
                <a:off x="10431467" y="1631947"/>
                <a:ext cx="87480" cy="80640"/>
              </p14:xfrm>
            </p:contentPart>
          </mc:Choice>
          <mc:Fallback xmlns="">
            <p:pic>
              <p:nvPicPr>
                <p:cNvPr id="186" name="Freihand 185">
                  <a:extLst>
                    <a:ext uri="{FF2B5EF4-FFF2-40B4-BE49-F238E27FC236}">
                      <a16:creationId xmlns:a16="http://schemas.microsoft.com/office/drawing/2014/main" id="{8898A622-F955-431C-AB71-043E938202CB}"/>
                    </a:ext>
                  </a:extLst>
                </p:cNvPr>
                <p:cNvPicPr/>
                <p:nvPr/>
              </p:nvPicPr>
              <p:blipFill>
                <a:blip r:embed="rId261"/>
                <a:stretch>
                  <a:fillRect/>
                </a:stretch>
              </p:blipFill>
              <p:spPr>
                <a:xfrm>
                  <a:off x="10427147" y="1627627"/>
                  <a:ext cx="96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Freihand 186">
                  <a:extLst>
                    <a:ext uri="{FF2B5EF4-FFF2-40B4-BE49-F238E27FC236}">
                      <a16:creationId xmlns:a16="http://schemas.microsoft.com/office/drawing/2014/main" id="{FE823774-5AA2-48DB-91BD-3A0E3387C7B9}"/>
                    </a:ext>
                  </a:extLst>
                </p14:cNvPr>
                <p14:cNvContentPartPr/>
                <p14:nvPr/>
              </p14:nvContentPartPr>
              <p14:xfrm>
                <a:off x="10543067" y="1646347"/>
                <a:ext cx="121680" cy="73800"/>
              </p14:xfrm>
            </p:contentPart>
          </mc:Choice>
          <mc:Fallback xmlns="">
            <p:pic>
              <p:nvPicPr>
                <p:cNvPr id="187" name="Freihand 186">
                  <a:extLst>
                    <a:ext uri="{FF2B5EF4-FFF2-40B4-BE49-F238E27FC236}">
                      <a16:creationId xmlns:a16="http://schemas.microsoft.com/office/drawing/2014/main" id="{FE823774-5AA2-48DB-91BD-3A0E3387C7B9}"/>
                    </a:ext>
                  </a:extLst>
                </p:cNvPr>
                <p:cNvPicPr/>
                <p:nvPr/>
              </p:nvPicPr>
              <p:blipFill>
                <a:blip r:embed="rId263"/>
                <a:stretch>
                  <a:fillRect/>
                </a:stretch>
              </p:blipFill>
              <p:spPr>
                <a:xfrm>
                  <a:off x="10538747" y="1642027"/>
                  <a:ext cx="130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8" name="Freihand 187">
                  <a:extLst>
                    <a:ext uri="{FF2B5EF4-FFF2-40B4-BE49-F238E27FC236}">
                      <a16:creationId xmlns:a16="http://schemas.microsoft.com/office/drawing/2014/main" id="{8754216C-3BF4-4423-83EF-4CB462B2B0BA}"/>
                    </a:ext>
                  </a:extLst>
                </p14:cNvPr>
                <p14:cNvContentPartPr/>
                <p14:nvPr/>
              </p14:nvContentPartPr>
              <p14:xfrm>
                <a:off x="10665827" y="1557787"/>
                <a:ext cx="444960" cy="142200"/>
              </p14:xfrm>
            </p:contentPart>
          </mc:Choice>
          <mc:Fallback xmlns="">
            <p:pic>
              <p:nvPicPr>
                <p:cNvPr id="188" name="Freihand 187">
                  <a:extLst>
                    <a:ext uri="{FF2B5EF4-FFF2-40B4-BE49-F238E27FC236}">
                      <a16:creationId xmlns:a16="http://schemas.microsoft.com/office/drawing/2014/main" id="{8754216C-3BF4-4423-83EF-4CB462B2B0BA}"/>
                    </a:ext>
                  </a:extLst>
                </p:cNvPr>
                <p:cNvPicPr/>
                <p:nvPr/>
              </p:nvPicPr>
              <p:blipFill>
                <a:blip r:embed="rId265"/>
                <a:stretch>
                  <a:fillRect/>
                </a:stretch>
              </p:blipFill>
              <p:spPr>
                <a:xfrm>
                  <a:off x="10661507" y="1553467"/>
                  <a:ext cx="45360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89" name="Freihand 188">
                <a:extLst>
                  <a:ext uri="{FF2B5EF4-FFF2-40B4-BE49-F238E27FC236}">
                    <a16:creationId xmlns:a16="http://schemas.microsoft.com/office/drawing/2014/main" id="{D44FA8BE-FAF3-4119-9B9D-2ABE55F93D1A}"/>
                  </a:ext>
                </a:extLst>
              </p14:cNvPr>
              <p14:cNvContentPartPr/>
              <p14:nvPr/>
            </p14:nvContentPartPr>
            <p14:xfrm>
              <a:off x="11317067" y="1526827"/>
              <a:ext cx="303840" cy="148320"/>
            </p14:xfrm>
          </p:contentPart>
        </mc:Choice>
        <mc:Fallback xmlns="">
          <p:pic>
            <p:nvPicPr>
              <p:cNvPr id="189" name="Freihand 188">
                <a:extLst>
                  <a:ext uri="{FF2B5EF4-FFF2-40B4-BE49-F238E27FC236}">
                    <a16:creationId xmlns:a16="http://schemas.microsoft.com/office/drawing/2014/main" id="{D44FA8BE-FAF3-4119-9B9D-2ABE55F93D1A}"/>
                  </a:ext>
                </a:extLst>
              </p:cNvPr>
              <p:cNvPicPr/>
              <p:nvPr/>
            </p:nvPicPr>
            <p:blipFill>
              <a:blip r:embed="rId267"/>
              <a:stretch>
                <a:fillRect/>
              </a:stretch>
            </p:blipFill>
            <p:spPr>
              <a:xfrm>
                <a:off x="11312747" y="1522507"/>
                <a:ext cx="312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6" name="Freihand 205">
                <a:extLst>
                  <a:ext uri="{FF2B5EF4-FFF2-40B4-BE49-F238E27FC236}">
                    <a16:creationId xmlns:a16="http://schemas.microsoft.com/office/drawing/2014/main" id="{6CB6E7B4-26C4-429C-80B4-5A9FE7F6836A}"/>
                  </a:ext>
                </a:extLst>
              </p14:cNvPr>
              <p14:cNvContentPartPr/>
              <p14:nvPr/>
            </p14:nvContentPartPr>
            <p14:xfrm>
              <a:off x="9913427" y="2099227"/>
              <a:ext cx="87120" cy="89640"/>
            </p14:xfrm>
          </p:contentPart>
        </mc:Choice>
        <mc:Fallback xmlns="">
          <p:pic>
            <p:nvPicPr>
              <p:cNvPr id="206" name="Freihand 205">
                <a:extLst>
                  <a:ext uri="{FF2B5EF4-FFF2-40B4-BE49-F238E27FC236}">
                    <a16:creationId xmlns:a16="http://schemas.microsoft.com/office/drawing/2014/main" id="{6CB6E7B4-26C4-429C-80B4-5A9FE7F6836A}"/>
                  </a:ext>
                </a:extLst>
              </p:cNvPr>
              <p:cNvPicPr/>
              <p:nvPr/>
            </p:nvPicPr>
            <p:blipFill>
              <a:blip r:embed="rId269"/>
              <a:stretch>
                <a:fillRect/>
              </a:stretch>
            </p:blipFill>
            <p:spPr>
              <a:xfrm>
                <a:off x="9909107" y="2094907"/>
                <a:ext cx="95760" cy="98280"/>
              </a:xfrm>
              <a:prstGeom prst="rect">
                <a:avLst/>
              </a:prstGeom>
            </p:spPr>
          </p:pic>
        </mc:Fallback>
      </mc:AlternateContent>
      <p:grpSp>
        <p:nvGrpSpPr>
          <p:cNvPr id="214" name="Gruppieren 213">
            <a:extLst>
              <a:ext uri="{FF2B5EF4-FFF2-40B4-BE49-F238E27FC236}">
                <a16:creationId xmlns:a16="http://schemas.microsoft.com/office/drawing/2014/main" id="{4A7B107E-C07D-48B1-8BB5-859AD1861AA5}"/>
              </a:ext>
            </a:extLst>
          </p:cNvPr>
          <p:cNvGrpSpPr/>
          <p:nvPr/>
        </p:nvGrpSpPr>
        <p:grpSpPr>
          <a:xfrm>
            <a:off x="10153547" y="1803667"/>
            <a:ext cx="1475640" cy="419400"/>
            <a:chOff x="10153547" y="1803667"/>
            <a:chExt cx="1475640" cy="419400"/>
          </a:xfrm>
        </p:grpSpPr>
        <mc:AlternateContent xmlns:mc="http://schemas.openxmlformats.org/markup-compatibility/2006" xmlns:p14="http://schemas.microsoft.com/office/powerpoint/2010/main">
          <mc:Choice Requires="p14">
            <p:contentPart p14:bwMode="auto" r:id="rId270">
              <p14:nvContentPartPr>
                <p14:cNvPr id="194" name="Freihand 193">
                  <a:extLst>
                    <a:ext uri="{FF2B5EF4-FFF2-40B4-BE49-F238E27FC236}">
                      <a16:creationId xmlns:a16="http://schemas.microsoft.com/office/drawing/2014/main" id="{E27BB583-E75C-4D60-911A-35F66FBA358A}"/>
                    </a:ext>
                  </a:extLst>
                </p14:cNvPr>
                <p14:cNvContentPartPr/>
                <p14:nvPr/>
              </p14:nvContentPartPr>
              <p14:xfrm>
                <a:off x="10153547" y="1966387"/>
                <a:ext cx="194760" cy="128880"/>
              </p14:xfrm>
            </p:contentPart>
          </mc:Choice>
          <mc:Fallback xmlns="">
            <p:pic>
              <p:nvPicPr>
                <p:cNvPr id="194" name="Freihand 193">
                  <a:extLst>
                    <a:ext uri="{FF2B5EF4-FFF2-40B4-BE49-F238E27FC236}">
                      <a16:creationId xmlns:a16="http://schemas.microsoft.com/office/drawing/2014/main" id="{E27BB583-E75C-4D60-911A-35F66FBA358A}"/>
                    </a:ext>
                  </a:extLst>
                </p:cNvPr>
                <p:cNvPicPr/>
                <p:nvPr/>
              </p:nvPicPr>
              <p:blipFill>
                <a:blip r:embed="rId271"/>
                <a:stretch>
                  <a:fillRect/>
                </a:stretch>
              </p:blipFill>
              <p:spPr>
                <a:xfrm>
                  <a:off x="10149227" y="1962067"/>
                  <a:ext cx="20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5" name="Freihand 194">
                  <a:extLst>
                    <a:ext uri="{FF2B5EF4-FFF2-40B4-BE49-F238E27FC236}">
                      <a16:creationId xmlns:a16="http://schemas.microsoft.com/office/drawing/2014/main" id="{ACEE52A5-A575-4D54-B684-A3F900843FB5}"/>
                    </a:ext>
                  </a:extLst>
                </p14:cNvPr>
                <p14:cNvContentPartPr/>
                <p14:nvPr/>
              </p14:nvContentPartPr>
              <p14:xfrm>
                <a:off x="10326347" y="1942267"/>
                <a:ext cx="43200" cy="42840"/>
              </p14:xfrm>
            </p:contentPart>
          </mc:Choice>
          <mc:Fallback xmlns="">
            <p:pic>
              <p:nvPicPr>
                <p:cNvPr id="195" name="Freihand 194">
                  <a:extLst>
                    <a:ext uri="{FF2B5EF4-FFF2-40B4-BE49-F238E27FC236}">
                      <a16:creationId xmlns:a16="http://schemas.microsoft.com/office/drawing/2014/main" id="{ACEE52A5-A575-4D54-B684-A3F900843FB5}"/>
                    </a:ext>
                  </a:extLst>
                </p:cNvPr>
                <p:cNvPicPr/>
                <p:nvPr/>
              </p:nvPicPr>
              <p:blipFill>
                <a:blip r:embed="rId273"/>
                <a:stretch>
                  <a:fillRect/>
                </a:stretch>
              </p:blipFill>
              <p:spPr>
                <a:xfrm>
                  <a:off x="10322027" y="1937947"/>
                  <a:ext cx="51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6" name="Freihand 195">
                  <a:extLst>
                    <a:ext uri="{FF2B5EF4-FFF2-40B4-BE49-F238E27FC236}">
                      <a16:creationId xmlns:a16="http://schemas.microsoft.com/office/drawing/2014/main" id="{174E07B4-D62C-4459-8D8A-BCEAFF047E28}"/>
                    </a:ext>
                  </a:extLst>
                </p14:cNvPr>
                <p14:cNvContentPartPr/>
                <p14:nvPr/>
              </p14:nvContentPartPr>
              <p14:xfrm>
                <a:off x="10382507" y="1928587"/>
                <a:ext cx="153000" cy="166680"/>
              </p14:xfrm>
            </p:contentPart>
          </mc:Choice>
          <mc:Fallback xmlns="">
            <p:pic>
              <p:nvPicPr>
                <p:cNvPr id="196" name="Freihand 195">
                  <a:extLst>
                    <a:ext uri="{FF2B5EF4-FFF2-40B4-BE49-F238E27FC236}">
                      <a16:creationId xmlns:a16="http://schemas.microsoft.com/office/drawing/2014/main" id="{174E07B4-D62C-4459-8D8A-BCEAFF047E28}"/>
                    </a:ext>
                  </a:extLst>
                </p:cNvPr>
                <p:cNvPicPr/>
                <p:nvPr/>
              </p:nvPicPr>
              <p:blipFill>
                <a:blip r:embed="rId275"/>
                <a:stretch>
                  <a:fillRect/>
                </a:stretch>
              </p:blipFill>
              <p:spPr>
                <a:xfrm>
                  <a:off x="10378187" y="1924267"/>
                  <a:ext cx="161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7" name="Freihand 196">
                  <a:extLst>
                    <a:ext uri="{FF2B5EF4-FFF2-40B4-BE49-F238E27FC236}">
                      <a16:creationId xmlns:a16="http://schemas.microsoft.com/office/drawing/2014/main" id="{8AFC7D1D-9D28-4749-AFF6-7AC108F17621}"/>
                    </a:ext>
                  </a:extLst>
                </p14:cNvPr>
                <p14:cNvContentPartPr/>
                <p14:nvPr/>
              </p14:nvContentPartPr>
              <p14:xfrm>
                <a:off x="10544507" y="1903027"/>
                <a:ext cx="95760" cy="151560"/>
              </p14:xfrm>
            </p:contentPart>
          </mc:Choice>
          <mc:Fallback xmlns="">
            <p:pic>
              <p:nvPicPr>
                <p:cNvPr id="197" name="Freihand 196">
                  <a:extLst>
                    <a:ext uri="{FF2B5EF4-FFF2-40B4-BE49-F238E27FC236}">
                      <a16:creationId xmlns:a16="http://schemas.microsoft.com/office/drawing/2014/main" id="{8AFC7D1D-9D28-4749-AFF6-7AC108F17621}"/>
                    </a:ext>
                  </a:extLst>
                </p:cNvPr>
                <p:cNvPicPr/>
                <p:nvPr/>
              </p:nvPicPr>
              <p:blipFill>
                <a:blip r:embed="rId277"/>
                <a:stretch>
                  <a:fillRect/>
                </a:stretch>
              </p:blipFill>
              <p:spPr>
                <a:xfrm>
                  <a:off x="10540187" y="1898707"/>
                  <a:ext cx="104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8" name="Freihand 197">
                  <a:extLst>
                    <a:ext uri="{FF2B5EF4-FFF2-40B4-BE49-F238E27FC236}">
                      <a16:creationId xmlns:a16="http://schemas.microsoft.com/office/drawing/2014/main" id="{9F26ABF2-221D-4A3F-B025-F14A79AAD22B}"/>
                    </a:ext>
                  </a:extLst>
                </p14:cNvPr>
                <p14:cNvContentPartPr/>
                <p14:nvPr/>
              </p14:nvContentPartPr>
              <p14:xfrm>
                <a:off x="10788587" y="1901587"/>
                <a:ext cx="104400" cy="144360"/>
              </p14:xfrm>
            </p:contentPart>
          </mc:Choice>
          <mc:Fallback xmlns="">
            <p:pic>
              <p:nvPicPr>
                <p:cNvPr id="198" name="Freihand 197">
                  <a:extLst>
                    <a:ext uri="{FF2B5EF4-FFF2-40B4-BE49-F238E27FC236}">
                      <a16:creationId xmlns:a16="http://schemas.microsoft.com/office/drawing/2014/main" id="{9F26ABF2-221D-4A3F-B025-F14A79AAD22B}"/>
                    </a:ext>
                  </a:extLst>
                </p:cNvPr>
                <p:cNvPicPr/>
                <p:nvPr/>
              </p:nvPicPr>
              <p:blipFill>
                <a:blip r:embed="rId279"/>
                <a:stretch>
                  <a:fillRect/>
                </a:stretch>
              </p:blipFill>
              <p:spPr>
                <a:xfrm>
                  <a:off x="10784267" y="1897267"/>
                  <a:ext cx="113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9" name="Freihand 198">
                  <a:extLst>
                    <a:ext uri="{FF2B5EF4-FFF2-40B4-BE49-F238E27FC236}">
                      <a16:creationId xmlns:a16="http://schemas.microsoft.com/office/drawing/2014/main" id="{3C877895-EC5F-4CF5-96F5-FF5863B7CF37}"/>
                    </a:ext>
                  </a:extLst>
                </p14:cNvPr>
                <p14:cNvContentPartPr/>
                <p14:nvPr/>
              </p14:nvContentPartPr>
              <p14:xfrm>
                <a:off x="10891907" y="1965307"/>
                <a:ext cx="101160" cy="86760"/>
              </p14:xfrm>
            </p:contentPart>
          </mc:Choice>
          <mc:Fallback xmlns="">
            <p:pic>
              <p:nvPicPr>
                <p:cNvPr id="199" name="Freihand 198">
                  <a:extLst>
                    <a:ext uri="{FF2B5EF4-FFF2-40B4-BE49-F238E27FC236}">
                      <a16:creationId xmlns:a16="http://schemas.microsoft.com/office/drawing/2014/main" id="{3C877895-EC5F-4CF5-96F5-FF5863B7CF37}"/>
                    </a:ext>
                  </a:extLst>
                </p:cNvPr>
                <p:cNvPicPr/>
                <p:nvPr/>
              </p:nvPicPr>
              <p:blipFill>
                <a:blip r:embed="rId281"/>
                <a:stretch>
                  <a:fillRect/>
                </a:stretch>
              </p:blipFill>
              <p:spPr>
                <a:xfrm>
                  <a:off x="10887587" y="1960987"/>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0" name="Freihand 199">
                  <a:extLst>
                    <a:ext uri="{FF2B5EF4-FFF2-40B4-BE49-F238E27FC236}">
                      <a16:creationId xmlns:a16="http://schemas.microsoft.com/office/drawing/2014/main" id="{0CD0C614-09CE-4722-B304-72C4AAA72C31}"/>
                    </a:ext>
                  </a:extLst>
                </p14:cNvPr>
                <p14:cNvContentPartPr/>
                <p14:nvPr/>
              </p14:nvContentPartPr>
              <p14:xfrm>
                <a:off x="11015387" y="1841827"/>
                <a:ext cx="187920" cy="191160"/>
              </p14:xfrm>
            </p:contentPart>
          </mc:Choice>
          <mc:Fallback xmlns="">
            <p:pic>
              <p:nvPicPr>
                <p:cNvPr id="200" name="Freihand 199">
                  <a:extLst>
                    <a:ext uri="{FF2B5EF4-FFF2-40B4-BE49-F238E27FC236}">
                      <a16:creationId xmlns:a16="http://schemas.microsoft.com/office/drawing/2014/main" id="{0CD0C614-09CE-4722-B304-72C4AAA72C31}"/>
                    </a:ext>
                  </a:extLst>
                </p:cNvPr>
                <p:cNvPicPr/>
                <p:nvPr/>
              </p:nvPicPr>
              <p:blipFill>
                <a:blip r:embed="rId283"/>
                <a:stretch>
                  <a:fillRect/>
                </a:stretch>
              </p:blipFill>
              <p:spPr>
                <a:xfrm>
                  <a:off x="11011067" y="1837507"/>
                  <a:ext cx="196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1" name="Freihand 200">
                  <a:extLst>
                    <a:ext uri="{FF2B5EF4-FFF2-40B4-BE49-F238E27FC236}">
                      <a16:creationId xmlns:a16="http://schemas.microsoft.com/office/drawing/2014/main" id="{C8827F4B-39CE-4024-B9E3-3256169B51D6}"/>
                    </a:ext>
                  </a:extLst>
                </p14:cNvPr>
                <p14:cNvContentPartPr/>
                <p14:nvPr/>
              </p14:nvContentPartPr>
              <p14:xfrm>
                <a:off x="11213747" y="1865947"/>
                <a:ext cx="16560" cy="35640"/>
              </p14:xfrm>
            </p:contentPart>
          </mc:Choice>
          <mc:Fallback xmlns="">
            <p:pic>
              <p:nvPicPr>
                <p:cNvPr id="201" name="Freihand 200">
                  <a:extLst>
                    <a:ext uri="{FF2B5EF4-FFF2-40B4-BE49-F238E27FC236}">
                      <a16:creationId xmlns:a16="http://schemas.microsoft.com/office/drawing/2014/main" id="{C8827F4B-39CE-4024-B9E3-3256169B51D6}"/>
                    </a:ext>
                  </a:extLst>
                </p:cNvPr>
                <p:cNvPicPr/>
                <p:nvPr/>
              </p:nvPicPr>
              <p:blipFill>
                <a:blip r:embed="rId285"/>
                <a:stretch>
                  <a:fillRect/>
                </a:stretch>
              </p:blipFill>
              <p:spPr>
                <a:xfrm>
                  <a:off x="11209427" y="1861627"/>
                  <a:ext cx="2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2" name="Freihand 201">
                  <a:extLst>
                    <a:ext uri="{FF2B5EF4-FFF2-40B4-BE49-F238E27FC236}">
                      <a16:creationId xmlns:a16="http://schemas.microsoft.com/office/drawing/2014/main" id="{AE0ADA85-C2CF-46F7-923E-4EDF032119B7}"/>
                    </a:ext>
                  </a:extLst>
                </p14:cNvPr>
                <p14:cNvContentPartPr/>
                <p14:nvPr/>
              </p14:nvContentPartPr>
              <p14:xfrm>
                <a:off x="11183867" y="1936507"/>
                <a:ext cx="311040" cy="286560"/>
              </p14:xfrm>
            </p:contentPart>
          </mc:Choice>
          <mc:Fallback xmlns="">
            <p:pic>
              <p:nvPicPr>
                <p:cNvPr id="202" name="Freihand 201">
                  <a:extLst>
                    <a:ext uri="{FF2B5EF4-FFF2-40B4-BE49-F238E27FC236}">
                      <a16:creationId xmlns:a16="http://schemas.microsoft.com/office/drawing/2014/main" id="{AE0ADA85-C2CF-46F7-923E-4EDF032119B7}"/>
                    </a:ext>
                  </a:extLst>
                </p:cNvPr>
                <p:cNvPicPr/>
                <p:nvPr/>
              </p:nvPicPr>
              <p:blipFill>
                <a:blip r:embed="rId287"/>
                <a:stretch>
                  <a:fillRect/>
                </a:stretch>
              </p:blipFill>
              <p:spPr>
                <a:xfrm>
                  <a:off x="11179547" y="1932187"/>
                  <a:ext cx="3196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3" name="Freihand 202">
                  <a:extLst>
                    <a:ext uri="{FF2B5EF4-FFF2-40B4-BE49-F238E27FC236}">
                      <a16:creationId xmlns:a16="http://schemas.microsoft.com/office/drawing/2014/main" id="{E1A40CAB-E9D1-48D1-9992-C4FCE939BA26}"/>
                    </a:ext>
                  </a:extLst>
                </p14:cNvPr>
                <p14:cNvContentPartPr/>
                <p14:nvPr/>
              </p14:nvContentPartPr>
              <p14:xfrm>
                <a:off x="10931147" y="1803667"/>
                <a:ext cx="39960" cy="4320"/>
              </p14:xfrm>
            </p:contentPart>
          </mc:Choice>
          <mc:Fallback xmlns="">
            <p:pic>
              <p:nvPicPr>
                <p:cNvPr id="203" name="Freihand 202">
                  <a:extLst>
                    <a:ext uri="{FF2B5EF4-FFF2-40B4-BE49-F238E27FC236}">
                      <a16:creationId xmlns:a16="http://schemas.microsoft.com/office/drawing/2014/main" id="{E1A40CAB-E9D1-48D1-9992-C4FCE939BA26}"/>
                    </a:ext>
                  </a:extLst>
                </p:cNvPr>
                <p:cNvPicPr/>
                <p:nvPr/>
              </p:nvPicPr>
              <p:blipFill>
                <a:blip r:embed="rId289"/>
                <a:stretch>
                  <a:fillRect/>
                </a:stretch>
              </p:blipFill>
              <p:spPr>
                <a:xfrm>
                  <a:off x="10926827" y="1799347"/>
                  <a:ext cx="48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7" name="Freihand 206">
                  <a:extLst>
                    <a:ext uri="{FF2B5EF4-FFF2-40B4-BE49-F238E27FC236}">
                      <a16:creationId xmlns:a16="http://schemas.microsoft.com/office/drawing/2014/main" id="{3FC1064F-1FD4-4F90-8FBC-4F3755F26D29}"/>
                    </a:ext>
                  </a:extLst>
                </p14:cNvPr>
                <p14:cNvContentPartPr/>
                <p14:nvPr/>
              </p14:nvContentPartPr>
              <p14:xfrm>
                <a:off x="11597867" y="1806187"/>
                <a:ext cx="31320" cy="96120"/>
              </p14:xfrm>
            </p:contentPart>
          </mc:Choice>
          <mc:Fallback xmlns="">
            <p:pic>
              <p:nvPicPr>
                <p:cNvPr id="207" name="Freihand 206">
                  <a:extLst>
                    <a:ext uri="{FF2B5EF4-FFF2-40B4-BE49-F238E27FC236}">
                      <a16:creationId xmlns:a16="http://schemas.microsoft.com/office/drawing/2014/main" id="{3FC1064F-1FD4-4F90-8FBC-4F3755F26D29}"/>
                    </a:ext>
                  </a:extLst>
                </p:cNvPr>
                <p:cNvPicPr/>
                <p:nvPr/>
              </p:nvPicPr>
              <p:blipFill>
                <a:blip r:embed="rId291"/>
                <a:stretch>
                  <a:fillRect/>
                </a:stretch>
              </p:blipFill>
              <p:spPr>
                <a:xfrm>
                  <a:off x="11593547" y="1801867"/>
                  <a:ext cx="39960" cy="104760"/>
                </a:xfrm>
                <a:prstGeom prst="rect">
                  <a:avLst/>
                </a:prstGeom>
              </p:spPr>
            </p:pic>
          </mc:Fallback>
        </mc:AlternateContent>
      </p:grpSp>
      <p:grpSp>
        <p:nvGrpSpPr>
          <p:cNvPr id="233" name="Gruppieren 232">
            <a:extLst>
              <a:ext uri="{FF2B5EF4-FFF2-40B4-BE49-F238E27FC236}">
                <a16:creationId xmlns:a16="http://schemas.microsoft.com/office/drawing/2014/main" id="{4C85A75B-0893-4988-A04B-3AD401C63000}"/>
              </a:ext>
            </a:extLst>
          </p:cNvPr>
          <p:cNvGrpSpPr/>
          <p:nvPr/>
        </p:nvGrpSpPr>
        <p:grpSpPr>
          <a:xfrm>
            <a:off x="9833147" y="2319907"/>
            <a:ext cx="1924560" cy="279000"/>
            <a:chOff x="9833147" y="2319907"/>
            <a:chExt cx="1924560" cy="279000"/>
          </a:xfrm>
        </p:grpSpPr>
        <mc:AlternateContent xmlns:mc="http://schemas.openxmlformats.org/markup-compatibility/2006" xmlns:p14="http://schemas.microsoft.com/office/powerpoint/2010/main">
          <mc:Choice Requires="p14">
            <p:contentPart p14:bwMode="auto" r:id="rId292">
              <p14:nvContentPartPr>
                <p14:cNvPr id="208" name="Freihand 207">
                  <a:extLst>
                    <a:ext uri="{FF2B5EF4-FFF2-40B4-BE49-F238E27FC236}">
                      <a16:creationId xmlns:a16="http://schemas.microsoft.com/office/drawing/2014/main" id="{74888981-AC6F-4F9A-8D4F-CDDF050EEB2D}"/>
                    </a:ext>
                  </a:extLst>
                </p14:cNvPr>
                <p14:cNvContentPartPr/>
                <p14:nvPr/>
              </p14:nvContentPartPr>
              <p14:xfrm>
                <a:off x="9833147" y="2503507"/>
                <a:ext cx="144720" cy="34560"/>
              </p14:xfrm>
            </p:contentPart>
          </mc:Choice>
          <mc:Fallback xmlns="">
            <p:pic>
              <p:nvPicPr>
                <p:cNvPr id="208" name="Freihand 207">
                  <a:extLst>
                    <a:ext uri="{FF2B5EF4-FFF2-40B4-BE49-F238E27FC236}">
                      <a16:creationId xmlns:a16="http://schemas.microsoft.com/office/drawing/2014/main" id="{74888981-AC6F-4F9A-8D4F-CDDF050EEB2D}"/>
                    </a:ext>
                  </a:extLst>
                </p:cNvPr>
                <p:cNvPicPr/>
                <p:nvPr/>
              </p:nvPicPr>
              <p:blipFill>
                <a:blip r:embed="rId293"/>
                <a:stretch>
                  <a:fillRect/>
                </a:stretch>
              </p:blipFill>
              <p:spPr>
                <a:xfrm>
                  <a:off x="9828827" y="2499187"/>
                  <a:ext cx="153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9" name="Freihand 208">
                  <a:extLst>
                    <a:ext uri="{FF2B5EF4-FFF2-40B4-BE49-F238E27FC236}">
                      <a16:creationId xmlns:a16="http://schemas.microsoft.com/office/drawing/2014/main" id="{561EE180-0069-4902-AD3B-738CFEFDB4F7}"/>
                    </a:ext>
                  </a:extLst>
                </p14:cNvPr>
                <p14:cNvContentPartPr/>
                <p14:nvPr/>
              </p14:nvContentPartPr>
              <p14:xfrm>
                <a:off x="9954107" y="2440147"/>
                <a:ext cx="60480" cy="158760"/>
              </p14:xfrm>
            </p:contentPart>
          </mc:Choice>
          <mc:Fallback xmlns="">
            <p:pic>
              <p:nvPicPr>
                <p:cNvPr id="209" name="Freihand 208">
                  <a:extLst>
                    <a:ext uri="{FF2B5EF4-FFF2-40B4-BE49-F238E27FC236}">
                      <a16:creationId xmlns:a16="http://schemas.microsoft.com/office/drawing/2014/main" id="{561EE180-0069-4902-AD3B-738CFEFDB4F7}"/>
                    </a:ext>
                  </a:extLst>
                </p:cNvPr>
                <p:cNvPicPr/>
                <p:nvPr/>
              </p:nvPicPr>
              <p:blipFill>
                <a:blip r:embed="rId295"/>
                <a:stretch>
                  <a:fillRect/>
                </a:stretch>
              </p:blipFill>
              <p:spPr>
                <a:xfrm>
                  <a:off x="9949787" y="2435827"/>
                  <a:ext cx="69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0" name="Freihand 209">
                  <a:extLst>
                    <a:ext uri="{FF2B5EF4-FFF2-40B4-BE49-F238E27FC236}">
                      <a16:creationId xmlns:a16="http://schemas.microsoft.com/office/drawing/2014/main" id="{9E135C5B-B5A9-49F1-9914-FD891C5C381F}"/>
                    </a:ext>
                  </a:extLst>
                </p14:cNvPr>
                <p14:cNvContentPartPr/>
                <p14:nvPr/>
              </p14:nvContentPartPr>
              <p14:xfrm>
                <a:off x="10146347" y="2483707"/>
                <a:ext cx="194400" cy="110880"/>
              </p14:xfrm>
            </p:contentPart>
          </mc:Choice>
          <mc:Fallback xmlns="">
            <p:pic>
              <p:nvPicPr>
                <p:cNvPr id="210" name="Freihand 209">
                  <a:extLst>
                    <a:ext uri="{FF2B5EF4-FFF2-40B4-BE49-F238E27FC236}">
                      <a16:creationId xmlns:a16="http://schemas.microsoft.com/office/drawing/2014/main" id="{9E135C5B-B5A9-49F1-9914-FD891C5C381F}"/>
                    </a:ext>
                  </a:extLst>
                </p:cNvPr>
                <p:cNvPicPr/>
                <p:nvPr/>
              </p:nvPicPr>
              <p:blipFill>
                <a:blip r:embed="rId297"/>
                <a:stretch>
                  <a:fillRect/>
                </a:stretch>
              </p:blipFill>
              <p:spPr>
                <a:xfrm>
                  <a:off x="10142027" y="2479387"/>
                  <a:ext cx="203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1" name="Freihand 210">
                  <a:extLst>
                    <a:ext uri="{FF2B5EF4-FFF2-40B4-BE49-F238E27FC236}">
                      <a16:creationId xmlns:a16="http://schemas.microsoft.com/office/drawing/2014/main" id="{8F61E24F-FF9F-481F-ABE5-55E7F2626882}"/>
                    </a:ext>
                  </a:extLst>
                </p14:cNvPr>
                <p14:cNvContentPartPr/>
                <p14:nvPr/>
              </p14:nvContentPartPr>
              <p14:xfrm>
                <a:off x="10379267" y="2488387"/>
                <a:ext cx="131400" cy="105120"/>
              </p14:xfrm>
            </p:contentPart>
          </mc:Choice>
          <mc:Fallback xmlns="">
            <p:pic>
              <p:nvPicPr>
                <p:cNvPr id="211" name="Freihand 210">
                  <a:extLst>
                    <a:ext uri="{FF2B5EF4-FFF2-40B4-BE49-F238E27FC236}">
                      <a16:creationId xmlns:a16="http://schemas.microsoft.com/office/drawing/2014/main" id="{8F61E24F-FF9F-481F-ABE5-55E7F2626882}"/>
                    </a:ext>
                  </a:extLst>
                </p:cNvPr>
                <p:cNvPicPr/>
                <p:nvPr/>
              </p:nvPicPr>
              <p:blipFill>
                <a:blip r:embed="rId299"/>
                <a:stretch>
                  <a:fillRect/>
                </a:stretch>
              </p:blipFill>
              <p:spPr>
                <a:xfrm>
                  <a:off x="10374947" y="2484067"/>
                  <a:ext cx="140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2" name="Freihand 211">
                  <a:extLst>
                    <a:ext uri="{FF2B5EF4-FFF2-40B4-BE49-F238E27FC236}">
                      <a16:creationId xmlns:a16="http://schemas.microsoft.com/office/drawing/2014/main" id="{4C7FAA61-ECA2-4D8C-B71E-32BDB1B9079D}"/>
                    </a:ext>
                  </a:extLst>
                </p14:cNvPr>
                <p14:cNvContentPartPr/>
                <p14:nvPr/>
              </p14:nvContentPartPr>
              <p14:xfrm>
                <a:off x="10508147" y="2386867"/>
                <a:ext cx="226080" cy="211320"/>
              </p14:xfrm>
            </p:contentPart>
          </mc:Choice>
          <mc:Fallback xmlns="">
            <p:pic>
              <p:nvPicPr>
                <p:cNvPr id="212" name="Freihand 211">
                  <a:extLst>
                    <a:ext uri="{FF2B5EF4-FFF2-40B4-BE49-F238E27FC236}">
                      <a16:creationId xmlns:a16="http://schemas.microsoft.com/office/drawing/2014/main" id="{4C7FAA61-ECA2-4D8C-B71E-32BDB1B9079D}"/>
                    </a:ext>
                  </a:extLst>
                </p:cNvPr>
                <p:cNvPicPr/>
                <p:nvPr/>
              </p:nvPicPr>
              <p:blipFill>
                <a:blip r:embed="rId301"/>
                <a:stretch>
                  <a:fillRect/>
                </a:stretch>
              </p:blipFill>
              <p:spPr>
                <a:xfrm>
                  <a:off x="10503827" y="2382547"/>
                  <a:ext cx="234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5" name="Freihand 214">
                  <a:extLst>
                    <a:ext uri="{FF2B5EF4-FFF2-40B4-BE49-F238E27FC236}">
                      <a16:creationId xmlns:a16="http://schemas.microsoft.com/office/drawing/2014/main" id="{09A6540E-94CC-419B-BBDE-F56DFA6F00A5}"/>
                    </a:ext>
                  </a:extLst>
                </p14:cNvPr>
                <p14:cNvContentPartPr/>
                <p14:nvPr/>
              </p14:nvContentPartPr>
              <p14:xfrm>
                <a:off x="10837907" y="2515027"/>
                <a:ext cx="11520" cy="64440"/>
              </p14:xfrm>
            </p:contentPart>
          </mc:Choice>
          <mc:Fallback xmlns="">
            <p:pic>
              <p:nvPicPr>
                <p:cNvPr id="215" name="Freihand 214">
                  <a:extLst>
                    <a:ext uri="{FF2B5EF4-FFF2-40B4-BE49-F238E27FC236}">
                      <a16:creationId xmlns:a16="http://schemas.microsoft.com/office/drawing/2014/main" id="{09A6540E-94CC-419B-BBDE-F56DFA6F00A5}"/>
                    </a:ext>
                  </a:extLst>
                </p:cNvPr>
                <p:cNvPicPr/>
                <p:nvPr/>
              </p:nvPicPr>
              <p:blipFill>
                <a:blip r:embed="rId303"/>
                <a:stretch>
                  <a:fillRect/>
                </a:stretch>
              </p:blipFill>
              <p:spPr>
                <a:xfrm>
                  <a:off x="10833587" y="2510707"/>
                  <a:ext cx="2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6" name="Freihand 215">
                  <a:extLst>
                    <a:ext uri="{FF2B5EF4-FFF2-40B4-BE49-F238E27FC236}">
                      <a16:creationId xmlns:a16="http://schemas.microsoft.com/office/drawing/2014/main" id="{72995107-CA10-4AC4-A396-80DFA5869AFE}"/>
                    </a:ext>
                  </a:extLst>
                </p14:cNvPr>
                <p14:cNvContentPartPr/>
                <p14:nvPr/>
              </p14:nvContentPartPr>
              <p14:xfrm>
                <a:off x="10831787" y="2413507"/>
                <a:ext cx="39600" cy="28800"/>
              </p14:xfrm>
            </p:contentPart>
          </mc:Choice>
          <mc:Fallback xmlns="">
            <p:pic>
              <p:nvPicPr>
                <p:cNvPr id="216" name="Freihand 215">
                  <a:extLst>
                    <a:ext uri="{FF2B5EF4-FFF2-40B4-BE49-F238E27FC236}">
                      <a16:creationId xmlns:a16="http://schemas.microsoft.com/office/drawing/2014/main" id="{72995107-CA10-4AC4-A396-80DFA5869AFE}"/>
                    </a:ext>
                  </a:extLst>
                </p:cNvPr>
                <p:cNvPicPr/>
                <p:nvPr/>
              </p:nvPicPr>
              <p:blipFill>
                <a:blip r:embed="rId305"/>
                <a:stretch>
                  <a:fillRect/>
                </a:stretch>
              </p:blipFill>
              <p:spPr>
                <a:xfrm>
                  <a:off x="10827467" y="2409187"/>
                  <a:ext cx="48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7" name="Freihand 216">
                  <a:extLst>
                    <a:ext uri="{FF2B5EF4-FFF2-40B4-BE49-F238E27FC236}">
                      <a16:creationId xmlns:a16="http://schemas.microsoft.com/office/drawing/2014/main" id="{1237FFE0-F9BB-487B-B113-F88CDD19A262}"/>
                    </a:ext>
                  </a:extLst>
                </p14:cNvPr>
                <p14:cNvContentPartPr/>
                <p14:nvPr/>
              </p14:nvContentPartPr>
              <p14:xfrm>
                <a:off x="10882187" y="2480827"/>
                <a:ext cx="71280" cy="101880"/>
              </p14:xfrm>
            </p:contentPart>
          </mc:Choice>
          <mc:Fallback xmlns="">
            <p:pic>
              <p:nvPicPr>
                <p:cNvPr id="217" name="Freihand 216">
                  <a:extLst>
                    <a:ext uri="{FF2B5EF4-FFF2-40B4-BE49-F238E27FC236}">
                      <a16:creationId xmlns:a16="http://schemas.microsoft.com/office/drawing/2014/main" id="{1237FFE0-F9BB-487B-B113-F88CDD19A262}"/>
                    </a:ext>
                  </a:extLst>
                </p:cNvPr>
                <p:cNvPicPr/>
                <p:nvPr/>
              </p:nvPicPr>
              <p:blipFill>
                <a:blip r:embed="rId307"/>
                <a:stretch>
                  <a:fillRect/>
                </a:stretch>
              </p:blipFill>
              <p:spPr>
                <a:xfrm>
                  <a:off x="10877867" y="2476507"/>
                  <a:ext cx="79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8" name="Freihand 217">
                  <a:extLst>
                    <a:ext uri="{FF2B5EF4-FFF2-40B4-BE49-F238E27FC236}">
                      <a16:creationId xmlns:a16="http://schemas.microsoft.com/office/drawing/2014/main" id="{21D9250D-A792-48DA-99A5-E0ACAAC29F11}"/>
                    </a:ext>
                  </a:extLst>
                </p14:cNvPr>
                <p14:cNvContentPartPr/>
                <p14:nvPr/>
              </p14:nvContentPartPr>
              <p14:xfrm>
                <a:off x="10999187" y="2404507"/>
                <a:ext cx="13320" cy="164520"/>
              </p14:xfrm>
            </p:contentPart>
          </mc:Choice>
          <mc:Fallback xmlns="">
            <p:pic>
              <p:nvPicPr>
                <p:cNvPr id="218" name="Freihand 217">
                  <a:extLst>
                    <a:ext uri="{FF2B5EF4-FFF2-40B4-BE49-F238E27FC236}">
                      <a16:creationId xmlns:a16="http://schemas.microsoft.com/office/drawing/2014/main" id="{21D9250D-A792-48DA-99A5-E0ACAAC29F11}"/>
                    </a:ext>
                  </a:extLst>
                </p:cNvPr>
                <p:cNvPicPr/>
                <p:nvPr/>
              </p:nvPicPr>
              <p:blipFill>
                <a:blip r:embed="rId309"/>
                <a:stretch>
                  <a:fillRect/>
                </a:stretch>
              </p:blipFill>
              <p:spPr>
                <a:xfrm>
                  <a:off x="10994867" y="2400187"/>
                  <a:ext cx="21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9" name="Freihand 218">
                  <a:extLst>
                    <a:ext uri="{FF2B5EF4-FFF2-40B4-BE49-F238E27FC236}">
                      <a16:creationId xmlns:a16="http://schemas.microsoft.com/office/drawing/2014/main" id="{E6D46768-9488-4184-B253-8B310349DD05}"/>
                    </a:ext>
                  </a:extLst>
                </p14:cNvPr>
                <p14:cNvContentPartPr/>
                <p14:nvPr/>
              </p14:nvContentPartPr>
              <p14:xfrm>
                <a:off x="10964267" y="2473987"/>
                <a:ext cx="125280" cy="5400"/>
              </p14:xfrm>
            </p:contentPart>
          </mc:Choice>
          <mc:Fallback xmlns="">
            <p:pic>
              <p:nvPicPr>
                <p:cNvPr id="219" name="Freihand 218">
                  <a:extLst>
                    <a:ext uri="{FF2B5EF4-FFF2-40B4-BE49-F238E27FC236}">
                      <a16:creationId xmlns:a16="http://schemas.microsoft.com/office/drawing/2014/main" id="{E6D46768-9488-4184-B253-8B310349DD05}"/>
                    </a:ext>
                  </a:extLst>
                </p:cNvPr>
                <p:cNvPicPr/>
                <p:nvPr/>
              </p:nvPicPr>
              <p:blipFill>
                <a:blip r:embed="rId311"/>
                <a:stretch>
                  <a:fillRect/>
                </a:stretch>
              </p:blipFill>
              <p:spPr>
                <a:xfrm>
                  <a:off x="10959947" y="2469667"/>
                  <a:ext cx="133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0" name="Freihand 219">
                  <a:extLst>
                    <a:ext uri="{FF2B5EF4-FFF2-40B4-BE49-F238E27FC236}">
                      <a16:creationId xmlns:a16="http://schemas.microsoft.com/office/drawing/2014/main" id="{CEA5B2A0-89A9-4354-B9C3-24717DE3E558}"/>
                    </a:ext>
                  </a:extLst>
                </p14:cNvPr>
                <p14:cNvContentPartPr/>
                <p14:nvPr/>
              </p14:nvContentPartPr>
              <p14:xfrm>
                <a:off x="11143547" y="2457427"/>
                <a:ext cx="237960" cy="100800"/>
              </p14:xfrm>
            </p:contentPart>
          </mc:Choice>
          <mc:Fallback xmlns="">
            <p:pic>
              <p:nvPicPr>
                <p:cNvPr id="220" name="Freihand 219">
                  <a:extLst>
                    <a:ext uri="{FF2B5EF4-FFF2-40B4-BE49-F238E27FC236}">
                      <a16:creationId xmlns:a16="http://schemas.microsoft.com/office/drawing/2014/main" id="{CEA5B2A0-89A9-4354-B9C3-24717DE3E558}"/>
                    </a:ext>
                  </a:extLst>
                </p:cNvPr>
                <p:cNvPicPr/>
                <p:nvPr/>
              </p:nvPicPr>
              <p:blipFill>
                <a:blip r:embed="rId313"/>
                <a:stretch>
                  <a:fillRect/>
                </a:stretch>
              </p:blipFill>
              <p:spPr>
                <a:xfrm>
                  <a:off x="11139227" y="2453107"/>
                  <a:ext cx="246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1" name="Freihand 220">
                  <a:extLst>
                    <a:ext uri="{FF2B5EF4-FFF2-40B4-BE49-F238E27FC236}">
                      <a16:creationId xmlns:a16="http://schemas.microsoft.com/office/drawing/2014/main" id="{C0152EDB-3580-4578-817B-9D533EC3638D}"/>
                    </a:ext>
                  </a:extLst>
                </p14:cNvPr>
                <p14:cNvContentPartPr/>
                <p14:nvPr/>
              </p14:nvContentPartPr>
              <p14:xfrm>
                <a:off x="11403827" y="2468947"/>
                <a:ext cx="221760" cy="60120"/>
              </p14:xfrm>
            </p:contentPart>
          </mc:Choice>
          <mc:Fallback xmlns="">
            <p:pic>
              <p:nvPicPr>
                <p:cNvPr id="221" name="Freihand 220">
                  <a:extLst>
                    <a:ext uri="{FF2B5EF4-FFF2-40B4-BE49-F238E27FC236}">
                      <a16:creationId xmlns:a16="http://schemas.microsoft.com/office/drawing/2014/main" id="{C0152EDB-3580-4578-817B-9D533EC3638D}"/>
                    </a:ext>
                  </a:extLst>
                </p:cNvPr>
                <p:cNvPicPr/>
                <p:nvPr/>
              </p:nvPicPr>
              <p:blipFill>
                <a:blip r:embed="rId315"/>
                <a:stretch>
                  <a:fillRect/>
                </a:stretch>
              </p:blipFill>
              <p:spPr>
                <a:xfrm>
                  <a:off x="11399507" y="2464627"/>
                  <a:ext cx="230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2" name="Freihand 221">
                  <a:extLst>
                    <a:ext uri="{FF2B5EF4-FFF2-40B4-BE49-F238E27FC236}">
                      <a16:creationId xmlns:a16="http://schemas.microsoft.com/office/drawing/2014/main" id="{33D0F233-2D85-4453-8AB3-7B50DC53F504}"/>
                    </a:ext>
                  </a:extLst>
                </p14:cNvPr>
                <p14:cNvContentPartPr/>
                <p14:nvPr/>
              </p14:nvContentPartPr>
              <p14:xfrm>
                <a:off x="11591747" y="2441587"/>
                <a:ext cx="165960" cy="79560"/>
              </p14:xfrm>
            </p:contentPart>
          </mc:Choice>
          <mc:Fallback xmlns="">
            <p:pic>
              <p:nvPicPr>
                <p:cNvPr id="222" name="Freihand 221">
                  <a:extLst>
                    <a:ext uri="{FF2B5EF4-FFF2-40B4-BE49-F238E27FC236}">
                      <a16:creationId xmlns:a16="http://schemas.microsoft.com/office/drawing/2014/main" id="{33D0F233-2D85-4453-8AB3-7B50DC53F504}"/>
                    </a:ext>
                  </a:extLst>
                </p:cNvPr>
                <p:cNvPicPr/>
                <p:nvPr/>
              </p:nvPicPr>
              <p:blipFill>
                <a:blip r:embed="rId317"/>
                <a:stretch>
                  <a:fillRect/>
                </a:stretch>
              </p:blipFill>
              <p:spPr>
                <a:xfrm>
                  <a:off x="11587427" y="2437267"/>
                  <a:ext cx="174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3" name="Freihand 222">
                  <a:extLst>
                    <a:ext uri="{FF2B5EF4-FFF2-40B4-BE49-F238E27FC236}">
                      <a16:creationId xmlns:a16="http://schemas.microsoft.com/office/drawing/2014/main" id="{73A7D9D8-F8ED-49C9-999D-1F5C94442CF2}"/>
                    </a:ext>
                  </a:extLst>
                </p14:cNvPr>
                <p14:cNvContentPartPr/>
                <p14:nvPr/>
              </p14:nvContentPartPr>
              <p14:xfrm>
                <a:off x="11225627" y="2319907"/>
                <a:ext cx="25200" cy="15120"/>
              </p14:xfrm>
            </p:contentPart>
          </mc:Choice>
          <mc:Fallback xmlns="">
            <p:pic>
              <p:nvPicPr>
                <p:cNvPr id="223" name="Freihand 222">
                  <a:extLst>
                    <a:ext uri="{FF2B5EF4-FFF2-40B4-BE49-F238E27FC236}">
                      <a16:creationId xmlns:a16="http://schemas.microsoft.com/office/drawing/2014/main" id="{73A7D9D8-F8ED-49C9-999D-1F5C94442CF2}"/>
                    </a:ext>
                  </a:extLst>
                </p:cNvPr>
                <p:cNvPicPr/>
                <p:nvPr/>
              </p:nvPicPr>
              <p:blipFill>
                <a:blip r:embed="rId319"/>
                <a:stretch>
                  <a:fillRect/>
                </a:stretch>
              </p:blipFill>
              <p:spPr>
                <a:xfrm>
                  <a:off x="11221307" y="2315587"/>
                  <a:ext cx="33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0" name="Freihand 229">
                  <a:extLst>
                    <a:ext uri="{FF2B5EF4-FFF2-40B4-BE49-F238E27FC236}">
                      <a16:creationId xmlns:a16="http://schemas.microsoft.com/office/drawing/2014/main" id="{7BFE94B5-AAFD-4594-9F0F-7592336A8855}"/>
                    </a:ext>
                  </a:extLst>
                </p14:cNvPr>
                <p14:cNvContentPartPr/>
                <p14:nvPr/>
              </p14:nvContentPartPr>
              <p14:xfrm>
                <a:off x="10049147" y="2406667"/>
                <a:ext cx="93960" cy="57960"/>
              </p14:xfrm>
            </p:contentPart>
          </mc:Choice>
          <mc:Fallback xmlns="">
            <p:pic>
              <p:nvPicPr>
                <p:cNvPr id="230" name="Freihand 229">
                  <a:extLst>
                    <a:ext uri="{FF2B5EF4-FFF2-40B4-BE49-F238E27FC236}">
                      <a16:creationId xmlns:a16="http://schemas.microsoft.com/office/drawing/2014/main" id="{7BFE94B5-AAFD-4594-9F0F-7592336A8855}"/>
                    </a:ext>
                  </a:extLst>
                </p:cNvPr>
                <p:cNvPicPr/>
                <p:nvPr/>
              </p:nvPicPr>
              <p:blipFill>
                <a:blip r:embed="rId321"/>
                <a:stretch>
                  <a:fillRect/>
                </a:stretch>
              </p:blipFill>
              <p:spPr>
                <a:xfrm>
                  <a:off x="10044827" y="2402347"/>
                  <a:ext cx="102600" cy="66600"/>
                </a:xfrm>
                <a:prstGeom prst="rect">
                  <a:avLst/>
                </a:prstGeom>
              </p:spPr>
            </p:pic>
          </mc:Fallback>
        </mc:AlternateContent>
      </p:grpSp>
      <p:grpSp>
        <p:nvGrpSpPr>
          <p:cNvPr id="232" name="Gruppieren 231">
            <a:extLst>
              <a:ext uri="{FF2B5EF4-FFF2-40B4-BE49-F238E27FC236}">
                <a16:creationId xmlns:a16="http://schemas.microsoft.com/office/drawing/2014/main" id="{0EBECCFD-EC00-44E8-B102-8FB6B7C8A531}"/>
              </a:ext>
            </a:extLst>
          </p:cNvPr>
          <p:cNvGrpSpPr/>
          <p:nvPr/>
        </p:nvGrpSpPr>
        <p:grpSpPr>
          <a:xfrm>
            <a:off x="10405547" y="2679907"/>
            <a:ext cx="744480" cy="235080"/>
            <a:chOff x="10405547" y="2679907"/>
            <a:chExt cx="744480" cy="235080"/>
          </a:xfrm>
        </p:grpSpPr>
        <mc:AlternateContent xmlns:mc="http://schemas.openxmlformats.org/markup-compatibility/2006" xmlns:p14="http://schemas.microsoft.com/office/powerpoint/2010/main">
          <mc:Choice Requires="p14">
            <p:contentPart p14:bwMode="auto" r:id="rId322">
              <p14:nvContentPartPr>
                <p14:cNvPr id="225" name="Freihand 224">
                  <a:extLst>
                    <a:ext uri="{FF2B5EF4-FFF2-40B4-BE49-F238E27FC236}">
                      <a16:creationId xmlns:a16="http://schemas.microsoft.com/office/drawing/2014/main" id="{1507DE85-4228-49DF-8353-9F3B2817523F}"/>
                    </a:ext>
                  </a:extLst>
                </p14:cNvPr>
                <p14:cNvContentPartPr/>
                <p14:nvPr/>
              </p14:nvContentPartPr>
              <p14:xfrm>
                <a:off x="10405547" y="2734627"/>
                <a:ext cx="105840" cy="171720"/>
              </p14:xfrm>
            </p:contentPart>
          </mc:Choice>
          <mc:Fallback xmlns="">
            <p:pic>
              <p:nvPicPr>
                <p:cNvPr id="225" name="Freihand 224">
                  <a:extLst>
                    <a:ext uri="{FF2B5EF4-FFF2-40B4-BE49-F238E27FC236}">
                      <a16:creationId xmlns:a16="http://schemas.microsoft.com/office/drawing/2014/main" id="{1507DE85-4228-49DF-8353-9F3B2817523F}"/>
                    </a:ext>
                  </a:extLst>
                </p:cNvPr>
                <p:cNvPicPr/>
                <p:nvPr/>
              </p:nvPicPr>
              <p:blipFill>
                <a:blip r:embed="rId323"/>
                <a:stretch>
                  <a:fillRect/>
                </a:stretch>
              </p:blipFill>
              <p:spPr>
                <a:xfrm>
                  <a:off x="10401227" y="2730307"/>
                  <a:ext cx="114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6" name="Freihand 225">
                  <a:extLst>
                    <a:ext uri="{FF2B5EF4-FFF2-40B4-BE49-F238E27FC236}">
                      <a16:creationId xmlns:a16="http://schemas.microsoft.com/office/drawing/2014/main" id="{564349E5-ADAE-407A-ACAE-DE35E60A5DFF}"/>
                    </a:ext>
                  </a:extLst>
                </p14:cNvPr>
                <p14:cNvContentPartPr/>
                <p14:nvPr/>
              </p14:nvContentPartPr>
              <p14:xfrm>
                <a:off x="10541987" y="2807707"/>
                <a:ext cx="98280" cy="107280"/>
              </p14:xfrm>
            </p:contentPart>
          </mc:Choice>
          <mc:Fallback xmlns="">
            <p:pic>
              <p:nvPicPr>
                <p:cNvPr id="226" name="Freihand 225">
                  <a:extLst>
                    <a:ext uri="{FF2B5EF4-FFF2-40B4-BE49-F238E27FC236}">
                      <a16:creationId xmlns:a16="http://schemas.microsoft.com/office/drawing/2014/main" id="{564349E5-ADAE-407A-ACAE-DE35E60A5DFF}"/>
                    </a:ext>
                  </a:extLst>
                </p:cNvPr>
                <p:cNvPicPr/>
                <p:nvPr/>
              </p:nvPicPr>
              <p:blipFill>
                <a:blip r:embed="rId325"/>
                <a:stretch>
                  <a:fillRect/>
                </a:stretch>
              </p:blipFill>
              <p:spPr>
                <a:xfrm>
                  <a:off x="10537667" y="2803387"/>
                  <a:ext cx="106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7" name="Freihand 226">
                  <a:extLst>
                    <a:ext uri="{FF2B5EF4-FFF2-40B4-BE49-F238E27FC236}">
                      <a16:creationId xmlns:a16="http://schemas.microsoft.com/office/drawing/2014/main" id="{61A166C3-30AB-427E-97F8-C3CDD3AFEA42}"/>
                    </a:ext>
                  </a:extLst>
                </p14:cNvPr>
                <p14:cNvContentPartPr/>
                <p14:nvPr/>
              </p14:nvContentPartPr>
              <p14:xfrm>
                <a:off x="10650707" y="2801227"/>
                <a:ext cx="92880" cy="104400"/>
              </p14:xfrm>
            </p:contentPart>
          </mc:Choice>
          <mc:Fallback xmlns="">
            <p:pic>
              <p:nvPicPr>
                <p:cNvPr id="227" name="Freihand 226">
                  <a:extLst>
                    <a:ext uri="{FF2B5EF4-FFF2-40B4-BE49-F238E27FC236}">
                      <a16:creationId xmlns:a16="http://schemas.microsoft.com/office/drawing/2014/main" id="{61A166C3-30AB-427E-97F8-C3CDD3AFEA42}"/>
                    </a:ext>
                  </a:extLst>
                </p:cNvPr>
                <p:cNvPicPr/>
                <p:nvPr/>
              </p:nvPicPr>
              <p:blipFill>
                <a:blip r:embed="rId327"/>
                <a:stretch>
                  <a:fillRect/>
                </a:stretch>
              </p:blipFill>
              <p:spPr>
                <a:xfrm>
                  <a:off x="10646387" y="2796907"/>
                  <a:ext cx="101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8" name="Freihand 227">
                  <a:extLst>
                    <a:ext uri="{FF2B5EF4-FFF2-40B4-BE49-F238E27FC236}">
                      <a16:creationId xmlns:a16="http://schemas.microsoft.com/office/drawing/2014/main" id="{A4261F9E-FE91-4590-BA96-FE0B03F435C5}"/>
                    </a:ext>
                  </a:extLst>
                </p14:cNvPr>
                <p14:cNvContentPartPr/>
                <p14:nvPr/>
              </p14:nvContentPartPr>
              <p14:xfrm>
                <a:off x="10721987" y="2793667"/>
                <a:ext cx="104760" cy="111240"/>
              </p14:xfrm>
            </p:contentPart>
          </mc:Choice>
          <mc:Fallback xmlns="">
            <p:pic>
              <p:nvPicPr>
                <p:cNvPr id="228" name="Freihand 227">
                  <a:extLst>
                    <a:ext uri="{FF2B5EF4-FFF2-40B4-BE49-F238E27FC236}">
                      <a16:creationId xmlns:a16="http://schemas.microsoft.com/office/drawing/2014/main" id="{A4261F9E-FE91-4590-BA96-FE0B03F435C5}"/>
                    </a:ext>
                  </a:extLst>
                </p:cNvPr>
                <p:cNvPicPr/>
                <p:nvPr/>
              </p:nvPicPr>
              <p:blipFill>
                <a:blip r:embed="rId329"/>
                <a:stretch>
                  <a:fillRect/>
                </a:stretch>
              </p:blipFill>
              <p:spPr>
                <a:xfrm>
                  <a:off x="10717667" y="2789347"/>
                  <a:ext cx="113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9" name="Freihand 228">
                  <a:extLst>
                    <a:ext uri="{FF2B5EF4-FFF2-40B4-BE49-F238E27FC236}">
                      <a16:creationId xmlns:a16="http://schemas.microsoft.com/office/drawing/2014/main" id="{4821E25D-2EB5-4242-A8F2-A7DB09862910}"/>
                    </a:ext>
                  </a:extLst>
                </p14:cNvPr>
                <p14:cNvContentPartPr/>
                <p14:nvPr/>
              </p14:nvContentPartPr>
              <p14:xfrm>
                <a:off x="10853747" y="2769187"/>
                <a:ext cx="183960" cy="106920"/>
              </p14:xfrm>
            </p:contentPart>
          </mc:Choice>
          <mc:Fallback xmlns="">
            <p:pic>
              <p:nvPicPr>
                <p:cNvPr id="229" name="Freihand 228">
                  <a:extLst>
                    <a:ext uri="{FF2B5EF4-FFF2-40B4-BE49-F238E27FC236}">
                      <a16:creationId xmlns:a16="http://schemas.microsoft.com/office/drawing/2014/main" id="{4821E25D-2EB5-4242-A8F2-A7DB09862910}"/>
                    </a:ext>
                  </a:extLst>
                </p:cNvPr>
                <p:cNvPicPr/>
                <p:nvPr/>
              </p:nvPicPr>
              <p:blipFill>
                <a:blip r:embed="rId331"/>
                <a:stretch>
                  <a:fillRect/>
                </a:stretch>
              </p:blipFill>
              <p:spPr>
                <a:xfrm>
                  <a:off x="10849427" y="2764867"/>
                  <a:ext cx="192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1" name="Freihand 230">
                  <a:extLst>
                    <a:ext uri="{FF2B5EF4-FFF2-40B4-BE49-F238E27FC236}">
                      <a16:creationId xmlns:a16="http://schemas.microsoft.com/office/drawing/2014/main" id="{96F726EE-C4F1-486B-BB37-910C9A121438}"/>
                    </a:ext>
                  </a:extLst>
                </p14:cNvPr>
                <p14:cNvContentPartPr/>
                <p14:nvPr/>
              </p14:nvContentPartPr>
              <p14:xfrm>
                <a:off x="11073347" y="2679907"/>
                <a:ext cx="76680" cy="65880"/>
              </p14:xfrm>
            </p:contentPart>
          </mc:Choice>
          <mc:Fallback xmlns="">
            <p:pic>
              <p:nvPicPr>
                <p:cNvPr id="231" name="Freihand 230">
                  <a:extLst>
                    <a:ext uri="{FF2B5EF4-FFF2-40B4-BE49-F238E27FC236}">
                      <a16:creationId xmlns:a16="http://schemas.microsoft.com/office/drawing/2014/main" id="{96F726EE-C4F1-486B-BB37-910C9A121438}"/>
                    </a:ext>
                  </a:extLst>
                </p:cNvPr>
                <p:cNvPicPr/>
                <p:nvPr/>
              </p:nvPicPr>
              <p:blipFill>
                <a:blip r:embed="rId333"/>
                <a:stretch>
                  <a:fillRect/>
                </a:stretch>
              </p:blipFill>
              <p:spPr>
                <a:xfrm>
                  <a:off x="11069027" y="2675587"/>
                  <a:ext cx="85320" cy="74520"/>
                </a:xfrm>
                <a:prstGeom prst="rect">
                  <a:avLst/>
                </a:prstGeom>
              </p:spPr>
            </p:pic>
          </mc:Fallback>
        </mc:AlternateContent>
      </p:grpSp>
    </p:spTree>
    <p:extLst>
      <p:ext uri="{BB962C8B-B14F-4D97-AF65-F5344CB8AC3E}">
        <p14:creationId xmlns:p14="http://schemas.microsoft.com/office/powerpoint/2010/main" val="36951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C4475FE-0DA7-4251-A2D2-00BA61844B69}"/>
                  </a:ext>
                </a:extLst>
              </p14:cNvPr>
              <p14:cNvContentPartPr/>
              <p14:nvPr/>
            </p14:nvContentPartPr>
            <p14:xfrm>
              <a:off x="7293707" y="2573707"/>
              <a:ext cx="4380840" cy="89280"/>
            </p14:xfrm>
          </p:contentPart>
        </mc:Choice>
        <mc:Fallback xmlns="">
          <p:pic>
            <p:nvPicPr>
              <p:cNvPr id="2" name="Freihand 1">
                <a:extLst>
                  <a:ext uri="{FF2B5EF4-FFF2-40B4-BE49-F238E27FC236}">
                    <a16:creationId xmlns:a16="http://schemas.microsoft.com/office/drawing/2014/main" id="{DC4475FE-0DA7-4251-A2D2-00BA61844B69}"/>
                  </a:ext>
                </a:extLst>
              </p:cNvPr>
              <p:cNvPicPr/>
              <p:nvPr/>
            </p:nvPicPr>
            <p:blipFill>
              <a:blip r:embed="rId4"/>
              <a:stretch>
                <a:fillRect/>
              </a:stretch>
            </p:blipFill>
            <p:spPr>
              <a:xfrm>
                <a:off x="7289387" y="2569387"/>
                <a:ext cx="4389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F2C395-7D2A-439C-B3DE-FDCF6B5B464F}"/>
                  </a:ext>
                </a:extLst>
              </p14:cNvPr>
              <p14:cNvContentPartPr/>
              <p14:nvPr/>
            </p14:nvContentPartPr>
            <p14:xfrm>
              <a:off x="184067" y="2856307"/>
              <a:ext cx="11422440" cy="133920"/>
            </p14:xfrm>
          </p:contentPart>
        </mc:Choice>
        <mc:Fallback xmlns="">
          <p:pic>
            <p:nvPicPr>
              <p:cNvPr id="3" name="Freihand 2">
                <a:extLst>
                  <a:ext uri="{FF2B5EF4-FFF2-40B4-BE49-F238E27FC236}">
                    <a16:creationId xmlns:a16="http://schemas.microsoft.com/office/drawing/2014/main" id="{92F2C395-7D2A-439C-B3DE-FDCF6B5B464F}"/>
                  </a:ext>
                </a:extLst>
              </p:cNvPr>
              <p:cNvPicPr/>
              <p:nvPr/>
            </p:nvPicPr>
            <p:blipFill>
              <a:blip r:embed="rId6"/>
              <a:stretch>
                <a:fillRect/>
              </a:stretch>
            </p:blipFill>
            <p:spPr>
              <a:xfrm>
                <a:off x="179747" y="2851987"/>
                <a:ext cx="11431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BBE5D99-0D2F-49D4-8FAE-71CE13995847}"/>
                  </a:ext>
                </a:extLst>
              </p14:cNvPr>
              <p14:cNvContentPartPr/>
              <p14:nvPr/>
            </p14:nvContentPartPr>
            <p14:xfrm>
              <a:off x="129347" y="3062587"/>
              <a:ext cx="7362720" cy="237600"/>
            </p14:xfrm>
          </p:contentPart>
        </mc:Choice>
        <mc:Fallback xmlns="">
          <p:pic>
            <p:nvPicPr>
              <p:cNvPr id="5" name="Freihand 4">
                <a:extLst>
                  <a:ext uri="{FF2B5EF4-FFF2-40B4-BE49-F238E27FC236}">
                    <a16:creationId xmlns:a16="http://schemas.microsoft.com/office/drawing/2014/main" id="{6BBE5D99-0D2F-49D4-8FAE-71CE13995847}"/>
                  </a:ext>
                </a:extLst>
              </p:cNvPr>
              <p:cNvPicPr/>
              <p:nvPr/>
            </p:nvPicPr>
            <p:blipFill>
              <a:blip r:embed="rId8"/>
              <a:stretch>
                <a:fillRect/>
              </a:stretch>
            </p:blipFill>
            <p:spPr>
              <a:xfrm>
                <a:off x="125027" y="3058267"/>
                <a:ext cx="7371360" cy="246240"/>
              </a:xfrm>
              <a:prstGeom prst="rect">
                <a:avLst/>
              </a:prstGeom>
            </p:spPr>
          </p:pic>
        </mc:Fallback>
      </mc:AlternateContent>
    </p:spTree>
    <p:extLst>
      <p:ext uri="{BB962C8B-B14F-4D97-AF65-F5344CB8AC3E}">
        <p14:creationId xmlns:p14="http://schemas.microsoft.com/office/powerpoint/2010/main" val="12326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69B7E9E-7C0F-44A3-AF4F-7D67B9C3A1D1}"/>
                  </a:ext>
                </a:extLst>
              </p14:cNvPr>
              <p14:cNvContentPartPr/>
              <p14:nvPr/>
            </p14:nvContentPartPr>
            <p14:xfrm>
              <a:off x="4946147" y="5289547"/>
              <a:ext cx="3196080" cy="109440"/>
            </p14:xfrm>
          </p:contentPart>
        </mc:Choice>
        <mc:Fallback xmlns="">
          <p:pic>
            <p:nvPicPr>
              <p:cNvPr id="2" name="Freihand 1">
                <a:extLst>
                  <a:ext uri="{FF2B5EF4-FFF2-40B4-BE49-F238E27FC236}">
                    <a16:creationId xmlns:a16="http://schemas.microsoft.com/office/drawing/2014/main" id="{669B7E9E-7C0F-44A3-AF4F-7D67B9C3A1D1}"/>
                  </a:ext>
                </a:extLst>
              </p:cNvPr>
              <p:cNvPicPr/>
              <p:nvPr/>
            </p:nvPicPr>
            <p:blipFill>
              <a:blip r:embed="rId3"/>
              <a:stretch>
                <a:fillRect/>
              </a:stretch>
            </p:blipFill>
            <p:spPr>
              <a:xfrm>
                <a:off x="4941827" y="5285227"/>
                <a:ext cx="3204720" cy="118080"/>
              </a:xfrm>
              <a:prstGeom prst="rect">
                <a:avLst/>
              </a:prstGeom>
            </p:spPr>
          </p:pic>
        </mc:Fallback>
      </mc:AlternateContent>
      <p:grpSp>
        <p:nvGrpSpPr>
          <p:cNvPr id="13" name="Gruppieren 12">
            <a:extLst>
              <a:ext uri="{FF2B5EF4-FFF2-40B4-BE49-F238E27FC236}">
                <a16:creationId xmlns:a16="http://schemas.microsoft.com/office/drawing/2014/main" id="{9A06BCA7-E14A-43A2-9C27-86E1F8D6A50F}"/>
              </a:ext>
            </a:extLst>
          </p:cNvPr>
          <p:cNvGrpSpPr/>
          <p:nvPr/>
        </p:nvGrpSpPr>
        <p:grpSpPr>
          <a:xfrm>
            <a:off x="4566347" y="5443627"/>
            <a:ext cx="2475360" cy="1037160"/>
            <a:chOff x="4566347" y="5443627"/>
            <a:chExt cx="2475360" cy="103716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6394141-78EF-415C-8CA9-62212B828994}"/>
                    </a:ext>
                  </a:extLst>
                </p14:cNvPr>
                <p14:cNvContentPartPr/>
                <p14:nvPr/>
              </p14:nvContentPartPr>
              <p14:xfrm>
                <a:off x="5165027" y="5443627"/>
                <a:ext cx="3240" cy="28080"/>
              </p14:xfrm>
            </p:contentPart>
          </mc:Choice>
          <mc:Fallback xmlns="">
            <p:pic>
              <p:nvPicPr>
                <p:cNvPr id="3" name="Freihand 2">
                  <a:extLst>
                    <a:ext uri="{FF2B5EF4-FFF2-40B4-BE49-F238E27FC236}">
                      <a16:creationId xmlns:a16="http://schemas.microsoft.com/office/drawing/2014/main" id="{F6394141-78EF-415C-8CA9-62212B828994}"/>
                    </a:ext>
                  </a:extLst>
                </p:cNvPr>
                <p:cNvPicPr/>
                <p:nvPr/>
              </p:nvPicPr>
              <p:blipFill>
                <a:blip r:embed="rId5"/>
                <a:stretch>
                  <a:fillRect/>
                </a:stretch>
              </p:blipFill>
              <p:spPr>
                <a:xfrm>
                  <a:off x="5160707" y="5439307"/>
                  <a:ext cx="11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1080AE3-3861-4FD9-9A48-DC127DD89022}"/>
                    </a:ext>
                  </a:extLst>
                </p14:cNvPr>
                <p14:cNvContentPartPr/>
                <p14:nvPr/>
              </p14:nvContentPartPr>
              <p14:xfrm>
                <a:off x="5511707" y="5596267"/>
                <a:ext cx="50400" cy="8640"/>
              </p14:xfrm>
            </p:contentPart>
          </mc:Choice>
          <mc:Fallback xmlns="">
            <p:pic>
              <p:nvPicPr>
                <p:cNvPr id="4" name="Freihand 3">
                  <a:extLst>
                    <a:ext uri="{FF2B5EF4-FFF2-40B4-BE49-F238E27FC236}">
                      <a16:creationId xmlns:a16="http://schemas.microsoft.com/office/drawing/2014/main" id="{C1080AE3-3861-4FD9-9A48-DC127DD89022}"/>
                    </a:ext>
                  </a:extLst>
                </p:cNvPr>
                <p:cNvPicPr/>
                <p:nvPr/>
              </p:nvPicPr>
              <p:blipFill>
                <a:blip r:embed="rId7"/>
                <a:stretch>
                  <a:fillRect/>
                </a:stretch>
              </p:blipFill>
              <p:spPr>
                <a:xfrm>
                  <a:off x="5507387" y="5591947"/>
                  <a:ext cx="59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6F1E03E-4AA8-4F66-803A-47A6EE3ACC47}"/>
                    </a:ext>
                  </a:extLst>
                </p14:cNvPr>
                <p14:cNvContentPartPr/>
                <p14:nvPr/>
              </p14:nvContentPartPr>
              <p14:xfrm>
                <a:off x="5924627" y="5761867"/>
                <a:ext cx="32760" cy="7560"/>
              </p14:xfrm>
            </p:contentPart>
          </mc:Choice>
          <mc:Fallback xmlns="">
            <p:pic>
              <p:nvPicPr>
                <p:cNvPr id="5" name="Freihand 4">
                  <a:extLst>
                    <a:ext uri="{FF2B5EF4-FFF2-40B4-BE49-F238E27FC236}">
                      <a16:creationId xmlns:a16="http://schemas.microsoft.com/office/drawing/2014/main" id="{46F1E03E-4AA8-4F66-803A-47A6EE3ACC47}"/>
                    </a:ext>
                  </a:extLst>
                </p:cNvPr>
                <p:cNvPicPr/>
                <p:nvPr/>
              </p:nvPicPr>
              <p:blipFill>
                <a:blip r:embed="rId9"/>
                <a:stretch>
                  <a:fillRect/>
                </a:stretch>
              </p:blipFill>
              <p:spPr>
                <a:xfrm>
                  <a:off x="5920307" y="5757547"/>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EFAB3BF4-A356-4E0D-8ED3-B45F457C75BA}"/>
                    </a:ext>
                  </a:extLst>
                </p14:cNvPr>
                <p14:cNvContentPartPr/>
                <p14:nvPr/>
              </p14:nvContentPartPr>
              <p14:xfrm>
                <a:off x="6263387" y="5862667"/>
                <a:ext cx="64080" cy="20880"/>
              </p14:xfrm>
            </p:contentPart>
          </mc:Choice>
          <mc:Fallback xmlns="">
            <p:pic>
              <p:nvPicPr>
                <p:cNvPr id="6" name="Freihand 5">
                  <a:extLst>
                    <a:ext uri="{FF2B5EF4-FFF2-40B4-BE49-F238E27FC236}">
                      <a16:creationId xmlns:a16="http://schemas.microsoft.com/office/drawing/2014/main" id="{EFAB3BF4-A356-4E0D-8ED3-B45F457C75BA}"/>
                    </a:ext>
                  </a:extLst>
                </p:cNvPr>
                <p:cNvPicPr/>
                <p:nvPr/>
              </p:nvPicPr>
              <p:blipFill>
                <a:blip r:embed="rId11"/>
                <a:stretch>
                  <a:fillRect/>
                </a:stretch>
              </p:blipFill>
              <p:spPr>
                <a:xfrm>
                  <a:off x="6259067" y="5858347"/>
                  <a:ext cx="72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EBAD6A3-0476-4D04-A7BD-DCB94B4D020D}"/>
                    </a:ext>
                  </a:extLst>
                </p14:cNvPr>
                <p14:cNvContentPartPr/>
                <p14:nvPr/>
              </p14:nvContentPartPr>
              <p14:xfrm>
                <a:off x="6742187" y="6009547"/>
                <a:ext cx="58680" cy="22680"/>
              </p14:xfrm>
            </p:contentPart>
          </mc:Choice>
          <mc:Fallback xmlns="">
            <p:pic>
              <p:nvPicPr>
                <p:cNvPr id="7" name="Freihand 6">
                  <a:extLst>
                    <a:ext uri="{FF2B5EF4-FFF2-40B4-BE49-F238E27FC236}">
                      <a16:creationId xmlns:a16="http://schemas.microsoft.com/office/drawing/2014/main" id="{2EBAD6A3-0476-4D04-A7BD-DCB94B4D020D}"/>
                    </a:ext>
                  </a:extLst>
                </p:cNvPr>
                <p:cNvPicPr/>
                <p:nvPr/>
              </p:nvPicPr>
              <p:blipFill>
                <a:blip r:embed="rId13"/>
                <a:stretch>
                  <a:fillRect/>
                </a:stretch>
              </p:blipFill>
              <p:spPr>
                <a:xfrm>
                  <a:off x="6737867" y="6005227"/>
                  <a:ext cx="67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DCCFDB85-A280-489B-B79B-F8639A80DC70}"/>
                    </a:ext>
                  </a:extLst>
                </p14:cNvPr>
                <p14:cNvContentPartPr/>
                <p14:nvPr/>
              </p14:nvContentPartPr>
              <p14:xfrm>
                <a:off x="7026587" y="6134467"/>
                <a:ext cx="15120" cy="22320"/>
              </p14:xfrm>
            </p:contentPart>
          </mc:Choice>
          <mc:Fallback xmlns="">
            <p:pic>
              <p:nvPicPr>
                <p:cNvPr id="8" name="Freihand 7">
                  <a:extLst>
                    <a:ext uri="{FF2B5EF4-FFF2-40B4-BE49-F238E27FC236}">
                      <a16:creationId xmlns:a16="http://schemas.microsoft.com/office/drawing/2014/main" id="{DCCFDB85-A280-489B-B79B-F8639A80DC70}"/>
                    </a:ext>
                  </a:extLst>
                </p:cNvPr>
                <p:cNvPicPr/>
                <p:nvPr/>
              </p:nvPicPr>
              <p:blipFill>
                <a:blip r:embed="rId15"/>
                <a:stretch>
                  <a:fillRect/>
                </a:stretch>
              </p:blipFill>
              <p:spPr>
                <a:xfrm>
                  <a:off x="7022267" y="6130147"/>
                  <a:ext cx="2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E3DE751F-0926-49F1-B265-C260BF0B08C8}"/>
                    </a:ext>
                  </a:extLst>
                </p14:cNvPr>
                <p14:cNvContentPartPr/>
                <p14:nvPr/>
              </p14:nvContentPartPr>
              <p14:xfrm>
                <a:off x="5162867" y="5486107"/>
                <a:ext cx="38880" cy="994680"/>
              </p14:xfrm>
            </p:contentPart>
          </mc:Choice>
          <mc:Fallback xmlns="">
            <p:pic>
              <p:nvPicPr>
                <p:cNvPr id="9" name="Freihand 8">
                  <a:extLst>
                    <a:ext uri="{FF2B5EF4-FFF2-40B4-BE49-F238E27FC236}">
                      <a16:creationId xmlns:a16="http://schemas.microsoft.com/office/drawing/2014/main" id="{E3DE751F-0926-49F1-B265-C260BF0B08C8}"/>
                    </a:ext>
                  </a:extLst>
                </p:cNvPr>
                <p:cNvPicPr/>
                <p:nvPr/>
              </p:nvPicPr>
              <p:blipFill>
                <a:blip r:embed="rId17"/>
                <a:stretch>
                  <a:fillRect/>
                </a:stretch>
              </p:blipFill>
              <p:spPr>
                <a:xfrm>
                  <a:off x="5158547" y="5481787"/>
                  <a:ext cx="47520" cy="1003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9CC2E00-425F-456F-B993-EAE11390A338}"/>
                    </a:ext>
                  </a:extLst>
                </p14:cNvPr>
                <p14:cNvContentPartPr/>
                <p14:nvPr/>
              </p14:nvContentPartPr>
              <p14:xfrm>
                <a:off x="4566347" y="5524987"/>
                <a:ext cx="629640" cy="31680"/>
              </p14:xfrm>
            </p:contentPart>
          </mc:Choice>
          <mc:Fallback xmlns="">
            <p:pic>
              <p:nvPicPr>
                <p:cNvPr id="12" name="Freihand 11">
                  <a:extLst>
                    <a:ext uri="{FF2B5EF4-FFF2-40B4-BE49-F238E27FC236}">
                      <a16:creationId xmlns:a16="http://schemas.microsoft.com/office/drawing/2014/main" id="{19CC2E00-425F-456F-B993-EAE11390A338}"/>
                    </a:ext>
                  </a:extLst>
                </p:cNvPr>
                <p:cNvPicPr/>
                <p:nvPr/>
              </p:nvPicPr>
              <p:blipFill>
                <a:blip r:embed="rId19"/>
                <a:stretch>
                  <a:fillRect/>
                </a:stretch>
              </p:blipFill>
              <p:spPr>
                <a:xfrm>
                  <a:off x="4562027" y="5520667"/>
                  <a:ext cx="638280" cy="40320"/>
                </a:xfrm>
                <a:prstGeom prst="rect">
                  <a:avLst/>
                </a:prstGeom>
              </p:spPr>
            </p:pic>
          </mc:Fallback>
        </mc:AlternateContent>
      </p:grpSp>
    </p:spTree>
    <p:extLst>
      <p:ext uri="{BB962C8B-B14F-4D97-AF65-F5344CB8AC3E}">
        <p14:creationId xmlns:p14="http://schemas.microsoft.com/office/powerpoint/2010/main" val="7328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245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C433D023-0DBA-49F1-B71F-9D1AE55353A6}"/>
                  </a:ext>
                </a:extLst>
              </p14:cNvPr>
              <p14:cNvContentPartPr/>
              <p14:nvPr/>
            </p14:nvContentPartPr>
            <p14:xfrm>
              <a:off x="1638827" y="2368147"/>
              <a:ext cx="2170800" cy="40320"/>
            </p14:xfrm>
          </p:contentPart>
        </mc:Choice>
        <mc:Fallback xmlns="">
          <p:pic>
            <p:nvPicPr>
              <p:cNvPr id="2" name="Freihand 1">
                <a:extLst>
                  <a:ext uri="{FF2B5EF4-FFF2-40B4-BE49-F238E27FC236}">
                    <a16:creationId xmlns:a16="http://schemas.microsoft.com/office/drawing/2014/main" id="{C433D023-0DBA-49F1-B71F-9D1AE55353A6}"/>
                  </a:ext>
                </a:extLst>
              </p:cNvPr>
              <p:cNvPicPr/>
              <p:nvPr/>
            </p:nvPicPr>
            <p:blipFill>
              <a:blip r:embed="rId3"/>
              <a:stretch>
                <a:fillRect/>
              </a:stretch>
            </p:blipFill>
            <p:spPr>
              <a:xfrm>
                <a:off x="1634507" y="2363827"/>
                <a:ext cx="2179440" cy="48960"/>
              </a:xfrm>
              <a:prstGeom prst="rect">
                <a:avLst/>
              </a:prstGeom>
            </p:spPr>
          </p:pic>
        </mc:Fallback>
      </mc:AlternateContent>
      <p:pic>
        <p:nvPicPr>
          <p:cNvPr id="54" name="Grafik 53">
            <a:extLst>
              <a:ext uri="{FF2B5EF4-FFF2-40B4-BE49-F238E27FC236}">
                <a16:creationId xmlns:a16="http://schemas.microsoft.com/office/drawing/2014/main" id="{1807DEE4-3F07-45A9-874D-325CEFFCA131}"/>
              </a:ext>
            </a:extLst>
          </p:cNvPr>
          <p:cNvPicPr>
            <a:picLocks noChangeAspect="1"/>
          </p:cNvPicPr>
          <p:nvPr/>
        </p:nvPicPr>
        <p:blipFill>
          <a:blip r:embed="rId4"/>
          <a:stretch>
            <a:fillRect/>
          </a:stretch>
        </p:blipFill>
        <p:spPr>
          <a:xfrm>
            <a:off x="8883023" y="159449"/>
            <a:ext cx="3079478" cy="2123329"/>
          </a:xfrm>
          <a:prstGeom prst="rect">
            <a:avLst/>
          </a:prstGeom>
        </p:spPr>
      </p:pic>
      <mc:AlternateContent xmlns:mc="http://schemas.openxmlformats.org/markup-compatibility/2006" xmlns:p14="http://schemas.microsoft.com/office/powerpoint/2010/main">
        <mc:Choice Requires="p14">
          <p:contentPart p14:bwMode="auto" r:id="rId5">
            <p14:nvContentPartPr>
              <p14:cNvPr id="55" name="Freihand 54">
                <a:extLst>
                  <a:ext uri="{FF2B5EF4-FFF2-40B4-BE49-F238E27FC236}">
                    <a16:creationId xmlns:a16="http://schemas.microsoft.com/office/drawing/2014/main" id="{7F4DBC8C-F21C-42A2-8475-DFA7CBB19D8A}"/>
                  </a:ext>
                </a:extLst>
              </p14:cNvPr>
              <p14:cNvContentPartPr/>
              <p14:nvPr/>
            </p14:nvContentPartPr>
            <p14:xfrm>
              <a:off x="9191987" y="640147"/>
              <a:ext cx="662400" cy="24840"/>
            </p14:xfrm>
          </p:contentPart>
        </mc:Choice>
        <mc:Fallback xmlns="">
          <p:pic>
            <p:nvPicPr>
              <p:cNvPr id="55" name="Freihand 54">
                <a:extLst>
                  <a:ext uri="{FF2B5EF4-FFF2-40B4-BE49-F238E27FC236}">
                    <a16:creationId xmlns:a16="http://schemas.microsoft.com/office/drawing/2014/main" id="{7F4DBC8C-F21C-42A2-8475-DFA7CBB19D8A}"/>
                  </a:ext>
                </a:extLst>
              </p:cNvPr>
              <p:cNvPicPr/>
              <p:nvPr/>
            </p:nvPicPr>
            <p:blipFill>
              <a:blip r:embed="rId6"/>
              <a:stretch>
                <a:fillRect/>
              </a:stretch>
            </p:blipFill>
            <p:spPr>
              <a:xfrm>
                <a:off x="9187667" y="635827"/>
                <a:ext cx="671040" cy="33480"/>
              </a:xfrm>
              <a:prstGeom prst="rect">
                <a:avLst/>
              </a:prstGeom>
            </p:spPr>
          </p:pic>
        </mc:Fallback>
      </mc:AlternateContent>
      <p:grpSp>
        <p:nvGrpSpPr>
          <p:cNvPr id="63" name="Gruppieren 62">
            <a:extLst>
              <a:ext uri="{FF2B5EF4-FFF2-40B4-BE49-F238E27FC236}">
                <a16:creationId xmlns:a16="http://schemas.microsoft.com/office/drawing/2014/main" id="{FAC3C30E-467A-484E-8918-00AB210E1787}"/>
              </a:ext>
            </a:extLst>
          </p:cNvPr>
          <p:cNvGrpSpPr/>
          <p:nvPr/>
        </p:nvGrpSpPr>
        <p:grpSpPr>
          <a:xfrm>
            <a:off x="6495947" y="2558587"/>
            <a:ext cx="604440" cy="273240"/>
            <a:chOff x="6495947" y="2558587"/>
            <a:chExt cx="604440" cy="273240"/>
          </a:xfrm>
        </p:grpSpPr>
        <mc:AlternateContent xmlns:mc="http://schemas.openxmlformats.org/markup-compatibility/2006" xmlns:p14="http://schemas.microsoft.com/office/powerpoint/2010/main">
          <mc:Choice Requires="p14">
            <p:contentPart p14:bwMode="auto" r:id="rId7">
              <p14:nvContentPartPr>
                <p14:cNvPr id="56" name="Freihand 55">
                  <a:extLst>
                    <a:ext uri="{FF2B5EF4-FFF2-40B4-BE49-F238E27FC236}">
                      <a16:creationId xmlns:a16="http://schemas.microsoft.com/office/drawing/2014/main" id="{92E1B316-3B0F-4FA7-89FD-91CDAF831FF5}"/>
                    </a:ext>
                  </a:extLst>
                </p14:cNvPr>
                <p14:cNvContentPartPr/>
                <p14:nvPr/>
              </p14:nvContentPartPr>
              <p14:xfrm>
                <a:off x="6580187" y="2594227"/>
                <a:ext cx="23400" cy="110160"/>
              </p14:xfrm>
            </p:contentPart>
          </mc:Choice>
          <mc:Fallback xmlns="">
            <p:pic>
              <p:nvPicPr>
                <p:cNvPr id="56" name="Freihand 55">
                  <a:extLst>
                    <a:ext uri="{FF2B5EF4-FFF2-40B4-BE49-F238E27FC236}">
                      <a16:creationId xmlns:a16="http://schemas.microsoft.com/office/drawing/2014/main" id="{92E1B316-3B0F-4FA7-89FD-91CDAF831FF5}"/>
                    </a:ext>
                  </a:extLst>
                </p:cNvPr>
                <p:cNvPicPr/>
                <p:nvPr/>
              </p:nvPicPr>
              <p:blipFill>
                <a:blip r:embed="rId8"/>
                <a:stretch>
                  <a:fillRect/>
                </a:stretch>
              </p:blipFill>
              <p:spPr>
                <a:xfrm>
                  <a:off x="6575867" y="2589907"/>
                  <a:ext cx="3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 name="Freihand 56">
                  <a:extLst>
                    <a:ext uri="{FF2B5EF4-FFF2-40B4-BE49-F238E27FC236}">
                      <a16:creationId xmlns:a16="http://schemas.microsoft.com/office/drawing/2014/main" id="{27E48C39-3CF9-4E19-A2E7-21B0A65C139F}"/>
                    </a:ext>
                  </a:extLst>
                </p14:cNvPr>
                <p14:cNvContentPartPr/>
                <p14:nvPr/>
              </p14:nvContentPartPr>
              <p14:xfrm>
                <a:off x="6495947" y="2564347"/>
                <a:ext cx="182160" cy="34920"/>
              </p14:xfrm>
            </p:contentPart>
          </mc:Choice>
          <mc:Fallback xmlns="">
            <p:pic>
              <p:nvPicPr>
                <p:cNvPr id="57" name="Freihand 56">
                  <a:extLst>
                    <a:ext uri="{FF2B5EF4-FFF2-40B4-BE49-F238E27FC236}">
                      <a16:creationId xmlns:a16="http://schemas.microsoft.com/office/drawing/2014/main" id="{27E48C39-3CF9-4E19-A2E7-21B0A65C139F}"/>
                    </a:ext>
                  </a:extLst>
                </p:cNvPr>
                <p:cNvPicPr/>
                <p:nvPr/>
              </p:nvPicPr>
              <p:blipFill>
                <a:blip r:embed="rId10"/>
                <a:stretch>
                  <a:fillRect/>
                </a:stretch>
              </p:blipFill>
              <p:spPr>
                <a:xfrm>
                  <a:off x="6491627" y="2560027"/>
                  <a:ext cx="190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 name="Freihand 57">
                  <a:extLst>
                    <a:ext uri="{FF2B5EF4-FFF2-40B4-BE49-F238E27FC236}">
                      <a16:creationId xmlns:a16="http://schemas.microsoft.com/office/drawing/2014/main" id="{E67CCFFE-1A77-4427-BA70-F46236808BB1}"/>
                    </a:ext>
                  </a:extLst>
                </p14:cNvPr>
                <p14:cNvContentPartPr/>
                <p14:nvPr/>
              </p14:nvContentPartPr>
              <p14:xfrm>
                <a:off x="6661547" y="2634907"/>
                <a:ext cx="174600" cy="69840"/>
              </p14:xfrm>
            </p:contentPart>
          </mc:Choice>
          <mc:Fallback xmlns="">
            <p:pic>
              <p:nvPicPr>
                <p:cNvPr id="58" name="Freihand 57">
                  <a:extLst>
                    <a:ext uri="{FF2B5EF4-FFF2-40B4-BE49-F238E27FC236}">
                      <a16:creationId xmlns:a16="http://schemas.microsoft.com/office/drawing/2014/main" id="{E67CCFFE-1A77-4427-BA70-F46236808BB1}"/>
                    </a:ext>
                  </a:extLst>
                </p:cNvPr>
                <p:cNvPicPr/>
                <p:nvPr/>
              </p:nvPicPr>
              <p:blipFill>
                <a:blip r:embed="rId12"/>
                <a:stretch>
                  <a:fillRect/>
                </a:stretch>
              </p:blipFill>
              <p:spPr>
                <a:xfrm>
                  <a:off x="6657227" y="2630587"/>
                  <a:ext cx="183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9" name="Freihand 58">
                  <a:extLst>
                    <a:ext uri="{FF2B5EF4-FFF2-40B4-BE49-F238E27FC236}">
                      <a16:creationId xmlns:a16="http://schemas.microsoft.com/office/drawing/2014/main" id="{CDD8EFD4-04E4-4BFF-BF51-B457502F1D76}"/>
                    </a:ext>
                  </a:extLst>
                </p14:cNvPr>
                <p14:cNvContentPartPr/>
                <p14:nvPr/>
              </p14:nvContentPartPr>
              <p14:xfrm>
                <a:off x="6804107" y="2558587"/>
                <a:ext cx="46440" cy="131040"/>
              </p14:xfrm>
            </p:contentPart>
          </mc:Choice>
          <mc:Fallback xmlns="">
            <p:pic>
              <p:nvPicPr>
                <p:cNvPr id="59" name="Freihand 58">
                  <a:extLst>
                    <a:ext uri="{FF2B5EF4-FFF2-40B4-BE49-F238E27FC236}">
                      <a16:creationId xmlns:a16="http://schemas.microsoft.com/office/drawing/2014/main" id="{CDD8EFD4-04E4-4BFF-BF51-B457502F1D76}"/>
                    </a:ext>
                  </a:extLst>
                </p:cNvPr>
                <p:cNvPicPr/>
                <p:nvPr/>
              </p:nvPicPr>
              <p:blipFill>
                <a:blip r:embed="rId14"/>
                <a:stretch>
                  <a:fillRect/>
                </a:stretch>
              </p:blipFill>
              <p:spPr>
                <a:xfrm>
                  <a:off x="6799787" y="2554267"/>
                  <a:ext cx="55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Freihand 59">
                  <a:extLst>
                    <a:ext uri="{FF2B5EF4-FFF2-40B4-BE49-F238E27FC236}">
                      <a16:creationId xmlns:a16="http://schemas.microsoft.com/office/drawing/2014/main" id="{839026F6-B8DB-4CC9-B796-F88FD814C34F}"/>
                    </a:ext>
                  </a:extLst>
                </p14:cNvPr>
                <p14:cNvContentPartPr/>
                <p14:nvPr/>
              </p14:nvContentPartPr>
              <p14:xfrm>
                <a:off x="6507107" y="2611507"/>
                <a:ext cx="173880" cy="34560"/>
              </p14:xfrm>
            </p:contentPart>
          </mc:Choice>
          <mc:Fallback xmlns="">
            <p:pic>
              <p:nvPicPr>
                <p:cNvPr id="60" name="Freihand 59">
                  <a:extLst>
                    <a:ext uri="{FF2B5EF4-FFF2-40B4-BE49-F238E27FC236}">
                      <a16:creationId xmlns:a16="http://schemas.microsoft.com/office/drawing/2014/main" id="{839026F6-B8DB-4CC9-B796-F88FD814C34F}"/>
                    </a:ext>
                  </a:extLst>
                </p:cNvPr>
                <p:cNvPicPr/>
                <p:nvPr/>
              </p:nvPicPr>
              <p:blipFill>
                <a:blip r:embed="rId16"/>
                <a:stretch>
                  <a:fillRect/>
                </a:stretch>
              </p:blipFill>
              <p:spPr>
                <a:xfrm>
                  <a:off x="6502787" y="2607187"/>
                  <a:ext cx="182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Freihand 60">
                  <a:extLst>
                    <a:ext uri="{FF2B5EF4-FFF2-40B4-BE49-F238E27FC236}">
                      <a16:creationId xmlns:a16="http://schemas.microsoft.com/office/drawing/2014/main" id="{18B48DF4-E95F-4A04-90EB-116B35E8C219}"/>
                    </a:ext>
                  </a:extLst>
                </p14:cNvPr>
                <p14:cNvContentPartPr/>
                <p14:nvPr/>
              </p14:nvContentPartPr>
              <p14:xfrm>
                <a:off x="6872507" y="2628067"/>
                <a:ext cx="95400" cy="70560"/>
              </p14:xfrm>
            </p:contentPart>
          </mc:Choice>
          <mc:Fallback xmlns="">
            <p:pic>
              <p:nvPicPr>
                <p:cNvPr id="61" name="Freihand 60">
                  <a:extLst>
                    <a:ext uri="{FF2B5EF4-FFF2-40B4-BE49-F238E27FC236}">
                      <a16:creationId xmlns:a16="http://schemas.microsoft.com/office/drawing/2014/main" id="{18B48DF4-E95F-4A04-90EB-116B35E8C219}"/>
                    </a:ext>
                  </a:extLst>
                </p:cNvPr>
                <p:cNvPicPr/>
                <p:nvPr/>
              </p:nvPicPr>
              <p:blipFill>
                <a:blip r:embed="rId18"/>
                <a:stretch>
                  <a:fillRect/>
                </a:stretch>
              </p:blipFill>
              <p:spPr>
                <a:xfrm>
                  <a:off x="6868187" y="2623747"/>
                  <a:ext cx="104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Freihand 61">
                  <a:extLst>
                    <a:ext uri="{FF2B5EF4-FFF2-40B4-BE49-F238E27FC236}">
                      <a16:creationId xmlns:a16="http://schemas.microsoft.com/office/drawing/2014/main" id="{848B649B-A197-4404-B7E0-A708E5D31ED4}"/>
                    </a:ext>
                  </a:extLst>
                </p14:cNvPr>
                <p14:cNvContentPartPr/>
                <p14:nvPr/>
              </p14:nvContentPartPr>
              <p14:xfrm>
                <a:off x="7003187" y="2629867"/>
                <a:ext cx="97200" cy="201960"/>
              </p14:xfrm>
            </p:contentPart>
          </mc:Choice>
          <mc:Fallback xmlns="">
            <p:pic>
              <p:nvPicPr>
                <p:cNvPr id="62" name="Freihand 61">
                  <a:extLst>
                    <a:ext uri="{FF2B5EF4-FFF2-40B4-BE49-F238E27FC236}">
                      <a16:creationId xmlns:a16="http://schemas.microsoft.com/office/drawing/2014/main" id="{848B649B-A197-4404-B7E0-A708E5D31ED4}"/>
                    </a:ext>
                  </a:extLst>
                </p:cNvPr>
                <p:cNvPicPr/>
                <p:nvPr/>
              </p:nvPicPr>
              <p:blipFill>
                <a:blip r:embed="rId20"/>
                <a:stretch>
                  <a:fillRect/>
                </a:stretch>
              </p:blipFill>
              <p:spPr>
                <a:xfrm>
                  <a:off x="6998867" y="2625547"/>
                  <a:ext cx="105840" cy="210600"/>
                </a:xfrm>
                <a:prstGeom prst="rect">
                  <a:avLst/>
                </a:prstGeom>
              </p:spPr>
            </p:pic>
          </mc:Fallback>
        </mc:AlternateContent>
      </p:grpSp>
      <p:grpSp>
        <p:nvGrpSpPr>
          <p:cNvPr id="69" name="Gruppieren 68">
            <a:extLst>
              <a:ext uri="{FF2B5EF4-FFF2-40B4-BE49-F238E27FC236}">
                <a16:creationId xmlns:a16="http://schemas.microsoft.com/office/drawing/2014/main" id="{74E7353E-689E-4CF2-8B41-1FB57F6DAB47}"/>
              </a:ext>
            </a:extLst>
          </p:cNvPr>
          <p:cNvGrpSpPr/>
          <p:nvPr/>
        </p:nvGrpSpPr>
        <p:grpSpPr>
          <a:xfrm>
            <a:off x="7317467" y="2599987"/>
            <a:ext cx="27000" cy="85320"/>
            <a:chOff x="7317467" y="2599987"/>
            <a:chExt cx="27000" cy="85320"/>
          </a:xfrm>
        </p:grpSpPr>
        <mc:AlternateContent xmlns:mc="http://schemas.openxmlformats.org/markup-compatibility/2006" xmlns:p14="http://schemas.microsoft.com/office/powerpoint/2010/main">
          <mc:Choice Requires="p14">
            <p:contentPart p14:bwMode="auto" r:id="rId21">
              <p14:nvContentPartPr>
                <p14:cNvPr id="64" name="Freihand 63">
                  <a:extLst>
                    <a:ext uri="{FF2B5EF4-FFF2-40B4-BE49-F238E27FC236}">
                      <a16:creationId xmlns:a16="http://schemas.microsoft.com/office/drawing/2014/main" id="{59C8EA21-D03C-4D77-9874-CE727FF6A4BF}"/>
                    </a:ext>
                  </a:extLst>
                </p14:cNvPr>
                <p14:cNvContentPartPr/>
                <p14:nvPr/>
              </p14:nvContentPartPr>
              <p14:xfrm>
                <a:off x="7317467" y="2599987"/>
                <a:ext cx="10800" cy="21240"/>
              </p14:xfrm>
            </p:contentPart>
          </mc:Choice>
          <mc:Fallback xmlns="">
            <p:pic>
              <p:nvPicPr>
                <p:cNvPr id="64" name="Freihand 63">
                  <a:extLst>
                    <a:ext uri="{FF2B5EF4-FFF2-40B4-BE49-F238E27FC236}">
                      <a16:creationId xmlns:a16="http://schemas.microsoft.com/office/drawing/2014/main" id="{59C8EA21-D03C-4D77-9874-CE727FF6A4BF}"/>
                    </a:ext>
                  </a:extLst>
                </p:cNvPr>
                <p:cNvPicPr/>
                <p:nvPr/>
              </p:nvPicPr>
              <p:blipFill>
                <a:blip r:embed="rId22"/>
                <a:stretch>
                  <a:fillRect/>
                </a:stretch>
              </p:blipFill>
              <p:spPr>
                <a:xfrm>
                  <a:off x="7313147" y="2595667"/>
                  <a:ext cx="19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B52970B5-39EB-474E-8AC5-FA871A311F88}"/>
                    </a:ext>
                  </a:extLst>
                </p14:cNvPr>
                <p14:cNvContentPartPr/>
                <p14:nvPr/>
              </p14:nvContentPartPr>
              <p14:xfrm>
                <a:off x="7328267" y="2669107"/>
                <a:ext cx="16200" cy="16200"/>
              </p14:xfrm>
            </p:contentPart>
          </mc:Choice>
          <mc:Fallback xmlns="">
            <p:pic>
              <p:nvPicPr>
                <p:cNvPr id="65" name="Freihand 64">
                  <a:extLst>
                    <a:ext uri="{FF2B5EF4-FFF2-40B4-BE49-F238E27FC236}">
                      <a16:creationId xmlns:a16="http://schemas.microsoft.com/office/drawing/2014/main" id="{B52970B5-39EB-474E-8AC5-FA871A311F88}"/>
                    </a:ext>
                  </a:extLst>
                </p:cNvPr>
                <p:cNvPicPr/>
                <p:nvPr/>
              </p:nvPicPr>
              <p:blipFill>
                <a:blip r:embed="rId24"/>
                <a:stretch>
                  <a:fillRect/>
                </a:stretch>
              </p:blipFill>
              <p:spPr>
                <a:xfrm>
                  <a:off x="7323947" y="2664787"/>
                  <a:ext cx="24840" cy="24840"/>
                </a:xfrm>
                <a:prstGeom prst="rect">
                  <a:avLst/>
                </a:prstGeom>
              </p:spPr>
            </p:pic>
          </mc:Fallback>
        </mc:AlternateContent>
      </p:grpSp>
      <p:grpSp>
        <p:nvGrpSpPr>
          <p:cNvPr id="71" name="Gruppieren 70">
            <a:extLst>
              <a:ext uri="{FF2B5EF4-FFF2-40B4-BE49-F238E27FC236}">
                <a16:creationId xmlns:a16="http://schemas.microsoft.com/office/drawing/2014/main" id="{348079A0-59B7-4300-86BE-F92C34BDB386}"/>
              </a:ext>
            </a:extLst>
          </p:cNvPr>
          <p:cNvGrpSpPr/>
          <p:nvPr/>
        </p:nvGrpSpPr>
        <p:grpSpPr>
          <a:xfrm>
            <a:off x="7779707" y="2490187"/>
            <a:ext cx="221040" cy="148680"/>
            <a:chOff x="7779707" y="2490187"/>
            <a:chExt cx="221040" cy="148680"/>
          </a:xfrm>
        </p:grpSpPr>
        <mc:AlternateContent xmlns:mc="http://schemas.openxmlformats.org/markup-compatibility/2006" xmlns:p14="http://schemas.microsoft.com/office/powerpoint/2010/main">
          <mc:Choice Requires="p14">
            <p:contentPart p14:bwMode="auto" r:id="rId25">
              <p14:nvContentPartPr>
                <p14:cNvPr id="66" name="Freihand 65">
                  <a:extLst>
                    <a:ext uri="{FF2B5EF4-FFF2-40B4-BE49-F238E27FC236}">
                      <a16:creationId xmlns:a16="http://schemas.microsoft.com/office/drawing/2014/main" id="{B58B7E6B-ADCC-4172-A0A7-184B55D2186E}"/>
                    </a:ext>
                  </a:extLst>
                </p14:cNvPr>
                <p14:cNvContentPartPr/>
                <p14:nvPr/>
              </p14:nvContentPartPr>
              <p14:xfrm>
                <a:off x="7868987" y="2540947"/>
                <a:ext cx="14040" cy="97920"/>
              </p14:xfrm>
            </p:contentPart>
          </mc:Choice>
          <mc:Fallback xmlns="">
            <p:pic>
              <p:nvPicPr>
                <p:cNvPr id="66" name="Freihand 65">
                  <a:extLst>
                    <a:ext uri="{FF2B5EF4-FFF2-40B4-BE49-F238E27FC236}">
                      <a16:creationId xmlns:a16="http://schemas.microsoft.com/office/drawing/2014/main" id="{B58B7E6B-ADCC-4172-A0A7-184B55D2186E}"/>
                    </a:ext>
                  </a:extLst>
                </p:cNvPr>
                <p:cNvPicPr/>
                <p:nvPr/>
              </p:nvPicPr>
              <p:blipFill>
                <a:blip r:embed="rId26"/>
                <a:stretch>
                  <a:fillRect/>
                </a:stretch>
              </p:blipFill>
              <p:spPr>
                <a:xfrm>
                  <a:off x="7864667" y="2536627"/>
                  <a:ext cx="22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Freihand 66">
                  <a:extLst>
                    <a:ext uri="{FF2B5EF4-FFF2-40B4-BE49-F238E27FC236}">
                      <a16:creationId xmlns:a16="http://schemas.microsoft.com/office/drawing/2014/main" id="{AA6A2CC6-BBB6-4462-A172-61F28E134E41}"/>
                    </a:ext>
                  </a:extLst>
                </p14:cNvPr>
                <p14:cNvContentPartPr/>
                <p14:nvPr/>
              </p14:nvContentPartPr>
              <p14:xfrm>
                <a:off x="7779707" y="2490187"/>
                <a:ext cx="221040" cy="42480"/>
              </p14:xfrm>
            </p:contentPart>
          </mc:Choice>
          <mc:Fallback xmlns="">
            <p:pic>
              <p:nvPicPr>
                <p:cNvPr id="67" name="Freihand 66">
                  <a:extLst>
                    <a:ext uri="{FF2B5EF4-FFF2-40B4-BE49-F238E27FC236}">
                      <a16:creationId xmlns:a16="http://schemas.microsoft.com/office/drawing/2014/main" id="{AA6A2CC6-BBB6-4462-A172-61F28E134E41}"/>
                    </a:ext>
                  </a:extLst>
                </p:cNvPr>
                <p:cNvPicPr/>
                <p:nvPr/>
              </p:nvPicPr>
              <p:blipFill>
                <a:blip r:embed="rId28"/>
                <a:stretch>
                  <a:fillRect/>
                </a:stretch>
              </p:blipFill>
              <p:spPr>
                <a:xfrm>
                  <a:off x="7775387" y="2485867"/>
                  <a:ext cx="229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 name="Freihand 69">
                  <a:extLst>
                    <a:ext uri="{FF2B5EF4-FFF2-40B4-BE49-F238E27FC236}">
                      <a16:creationId xmlns:a16="http://schemas.microsoft.com/office/drawing/2014/main" id="{782B6279-A56C-4130-8820-3DF52FFCC7F6}"/>
                    </a:ext>
                  </a:extLst>
                </p14:cNvPr>
                <p14:cNvContentPartPr/>
                <p14:nvPr/>
              </p14:nvContentPartPr>
              <p14:xfrm>
                <a:off x="7821107" y="2568307"/>
                <a:ext cx="122040" cy="23040"/>
              </p14:xfrm>
            </p:contentPart>
          </mc:Choice>
          <mc:Fallback xmlns="">
            <p:pic>
              <p:nvPicPr>
                <p:cNvPr id="70" name="Freihand 69">
                  <a:extLst>
                    <a:ext uri="{FF2B5EF4-FFF2-40B4-BE49-F238E27FC236}">
                      <a16:creationId xmlns:a16="http://schemas.microsoft.com/office/drawing/2014/main" id="{782B6279-A56C-4130-8820-3DF52FFCC7F6}"/>
                    </a:ext>
                  </a:extLst>
                </p:cNvPr>
                <p:cNvPicPr/>
                <p:nvPr/>
              </p:nvPicPr>
              <p:blipFill>
                <a:blip r:embed="rId30"/>
                <a:stretch>
                  <a:fillRect/>
                </a:stretch>
              </p:blipFill>
              <p:spPr>
                <a:xfrm>
                  <a:off x="7816787" y="2563987"/>
                  <a:ext cx="130680" cy="31680"/>
                </a:xfrm>
                <a:prstGeom prst="rect">
                  <a:avLst/>
                </a:prstGeom>
              </p:spPr>
            </p:pic>
          </mc:Fallback>
        </mc:AlternateContent>
      </p:grpSp>
      <p:grpSp>
        <p:nvGrpSpPr>
          <p:cNvPr id="92" name="Gruppieren 91">
            <a:extLst>
              <a:ext uri="{FF2B5EF4-FFF2-40B4-BE49-F238E27FC236}">
                <a16:creationId xmlns:a16="http://schemas.microsoft.com/office/drawing/2014/main" id="{D6E8E87B-73EC-42AE-A5CE-4544D89F0D84}"/>
              </a:ext>
            </a:extLst>
          </p:cNvPr>
          <p:cNvGrpSpPr/>
          <p:nvPr/>
        </p:nvGrpSpPr>
        <p:grpSpPr>
          <a:xfrm>
            <a:off x="9363347" y="2404867"/>
            <a:ext cx="127080" cy="142200"/>
            <a:chOff x="9363347" y="2404867"/>
            <a:chExt cx="127080" cy="142200"/>
          </a:xfrm>
        </p:grpSpPr>
        <mc:AlternateContent xmlns:mc="http://schemas.openxmlformats.org/markup-compatibility/2006" xmlns:p14="http://schemas.microsoft.com/office/powerpoint/2010/main">
          <mc:Choice Requires="p14">
            <p:contentPart p14:bwMode="auto" r:id="rId31">
              <p14:nvContentPartPr>
                <p14:cNvPr id="84" name="Freihand 83">
                  <a:extLst>
                    <a:ext uri="{FF2B5EF4-FFF2-40B4-BE49-F238E27FC236}">
                      <a16:creationId xmlns:a16="http://schemas.microsoft.com/office/drawing/2014/main" id="{40F6C9EB-013D-42AB-A281-240EC6D78F71}"/>
                    </a:ext>
                  </a:extLst>
                </p14:cNvPr>
                <p14:cNvContentPartPr/>
                <p14:nvPr/>
              </p14:nvContentPartPr>
              <p14:xfrm>
                <a:off x="9363347" y="2404867"/>
                <a:ext cx="120240" cy="140760"/>
              </p14:xfrm>
            </p:contentPart>
          </mc:Choice>
          <mc:Fallback xmlns="">
            <p:pic>
              <p:nvPicPr>
                <p:cNvPr id="84" name="Freihand 83">
                  <a:extLst>
                    <a:ext uri="{FF2B5EF4-FFF2-40B4-BE49-F238E27FC236}">
                      <a16:creationId xmlns:a16="http://schemas.microsoft.com/office/drawing/2014/main" id="{40F6C9EB-013D-42AB-A281-240EC6D78F71}"/>
                    </a:ext>
                  </a:extLst>
                </p:cNvPr>
                <p:cNvPicPr/>
                <p:nvPr/>
              </p:nvPicPr>
              <p:blipFill>
                <a:blip r:embed="rId32"/>
                <a:stretch>
                  <a:fillRect/>
                </a:stretch>
              </p:blipFill>
              <p:spPr>
                <a:xfrm>
                  <a:off x="9359027" y="2400547"/>
                  <a:ext cx="128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5" name="Freihand 84">
                  <a:extLst>
                    <a:ext uri="{FF2B5EF4-FFF2-40B4-BE49-F238E27FC236}">
                      <a16:creationId xmlns:a16="http://schemas.microsoft.com/office/drawing/2014/main" id="{19FAF9F5-036C-45DF-BA44-020EA2790BA1}"/>
                    </a:ext>
                  </a:extLst>
                </p14:cNvPr>
                <p14:cNvContentPartPr/>
                <p14:nvPr/>
              </p14:nvContentPartPr>
              <p14:xfrm>
                <a:off x="9423467" y="2484787"/>
                <a:ext cx="66960" cy="62280"/>
              </p14:xfrm>
            </p:contentPart>
          </mc:Choice>
          <mc:Fallback xmlns="">
            <p:pic>
              <p:nvPicPr>
                <p:cNvPr id="85" name="Freihand 84">
                  <a:extLst>
                    <a:ext uri="{FF2B5EF4-FFF2-40B4-BE49-F238E27FC236}">
                      <a16:creationId xmlns:a16="http://schemas.microsoft.com/office/drawing/2014/main" id="{19FAF9F5-036C-45DF-BA44-020EA2790BA1}"/>
                    </a:ext>
                  </a:extLst>
                </p:cNvPr>
                <p:cNvPicPr/>
                <p:nvPr/>
              </p:nvPicPr>
              <p:blipFill>
                <a:blip r:embed="rId34"/>
                <a:stretch>
                  <a:fillRect/>
                </a:stretch>
              </p:blipFill>
              <p:spPr>
                <a:xfrm>
                  <a:off x="9419147" y="2480467"/>
                  <a:ext cx="75600" cy="70920"/>
                </a:xfrm>
                <a:prstGeom prst="rect">
                  <a:avLst/>
                </a:prstGeom>
              </p:spPr>
            </p:pic>
          </mc:Fallback>
        </mc:AlternateContent>
      </p:grpSp>
      <p:grpSp>
        <p:nvGrpSpPr>
          <p:cNvPr id="97" name="Gruppieren 96">
            <a:extLst>
              <a:ext uri="{FF2B5EF4-FFF2-40B4-BE49-F238E27FC236}">
                <a16:creationId xmlns:a16="http://schemas.microsoft.com/office/drawing/2014/main" id="{93AF6BD3-A519-47D2-894E-8921B5A0CA9F}"/>
              </a:ext>
            </a:extLst>
          </p:cNvPr>
          <p:cNvGrpSpPr/>
          <p:nvPr/>
        </p:nvGrpSpPr>
        <p:grpSpPr>
          <a:xfrm>
            <a:off x="9664307" y="2354467"/>
            <a:ext cx="799200" cy="289800"/>
            <a:chOff x="9664307" y="2354467"/>
            <a:chExt cx="799200" cy="289800"/>
          </a:xfrm>
        </p:grpSpPr>
        <mc:AlternateContent xmlns:mc="http://schemas.openxmlformats.org/markup-compatibility/2006" xmlns:p14="http://schemas.microsoft.com/office/powerpoint/2010/main">
          <mc:Choice Requires="p14">
            <p:contentPart p14:bwMode="auto" r:id="rId35">
              <p14:nvContentPartPr>
                <p14:cNvPr id="86" name="Freihand 85">
                  <a:extLst>
                    <a:ext uri="{FF2B5EF4-FFF2-40B4-BE49-F238E27FC236}">
                      <a16:creationId xmlns:a16="http://schemas.microsoft.com/office/drawing/2014/main" id="{DC9C31D0-8511-47FE-BA50-C45EFDE9D7E1}"/>
                    </a:ext>
                  </a:extLst>
                </p14:cNvPr>
                <p14:cNvContentPartPr/>
                <p14:nvPr/>
              </p14:nvContentPartPr>
              <p14:xfrm>
                <a:off x="9664307" y="2454907"/>
                <a:ext cx="141120" cy="7920"/>
              </p14:xfrm>
            </p:contentPart>
          </mc:Choice>
          <mc:Fallback xmlns="">
            <p:pic>
              <p:nvPicPr>
                <p:cNvPr id="86" name="Freihand 85">
                  <a:extLst>
                    <a:ext uri="{FF2B5EF4-FFF2-40B4-BE49-F238E27FC236}">
                      <a16:creationId xmlns:a16="http://schemas.microsoft.com/office/drawing/2014/main" id="{DC9C31D0-8511-47FE-BA50-C45EFDE9D7E1}"/>
                    </a:ext>
                  </a:extLst>
                </p:cNvPr>
                <p:cNvPicPr/>
                <p:nvPr/>
              </p:nvPicPr>
              <p:blipFill>
                <a:blip r:embed="rId36"/>
                <a:stretch>
                  <a:fillRect/>
                </a:stretch>
              </p:blipFill>
              <p:spPr>
                <a:xfrm>
                  <a:off x="9659987" y="2450587"/>
                  <a:ext cx="149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7" name="Freihand 86">
                  <a:extLst>
                    <a:ext uri="{FF2B5EF4-FFF2-40B4-BE49-F238E27FC236}">
                      <a16:creationId xmlns:a16="http://schemas.microsoft.com/office/drawing/2014/main" id="{36719EB6-1C31-4FEA-979F-61A4FC8E6A0F}"/>
                    </a:ext>
                  </a:extLst>
                </p14:cNvPr>
                <p14:cNvContentPartPr/>
                <p14:nvPr/>
              </p14:nvContentPartPr>
              <p14:xfrm>
                <a:off x="9693827" y="2499547"/>
                <a:ext cx="87120" cy="2520"/>
              </p14:xfrm>
            </p:contentPart>
          </mc:Choice>
          <mc:Fallback xmlns="">
            <p:pic>
              <p:nvPicPr>
                <p:cNvPr id="87" name="Freihand 86">
                  <a:extLst>
                    <a:ext uri="{FF2B5EF4-FFF2-40B4-BE49-F238E27FC236}">
                      <a16:creationId xmlns:a16="http://schemas.microsoft.com/office/drawing/2014/main" id="{36719EB6-1C31-4FEA-979F-61A4FC8E6A0F}"/>
                    </a:ext>
                  </a:extLst>
                </p:cNvPr>
                <p:cNvPicPr/>
                <p:nvPr/>
              </p:nvPicPr>
              <p:blipFill>
                <a:blip r:embed="rId38"/>
                <a:stretch>
                  <a:fillRect/>
                </a:stretch>
              </p:blipFill>
              <p:spPr>
                <a:xfrm>
                  <a:off x="9689507" y="2495227"/>
                  <a:ext cx="95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8" name="Freihand 87">
                  <a:extLst>
                    <a:ext uri="{FF2B5EF4-FFF2-40B4-BE49-F238E27FC236}">
                      <a16:creationId xmlns:a16="http://schemas.microsoft.com/office/drawing/2014/main" id="{DD9150CC-76B5-4119-B5BE-CE015B3BE705}"/>
                    </a:ext>
                  </a:extLst>
                </p14:cNvPr>
                <p14:cNvContentPartPr/>
                <p14:nvPr/>
              </p14:nvContentPartPr>
              <p14:xfrm>
                <a:off x="9952307" y="2354467"/>
                <a:ext cx="27000" cy="88920"/>
              </p14:xfrm>
            </p:contentPart>
          </mc:Choice>
          <mc:Fallback xmlns="">
            <p:pic>
              <p:nvPicPr>
                <p:cNvPr id="88" name="Freihand 87">
                  <a:extLst>
                    <a:ext uri="{FF2B5EF4-FFF2-40B4-BE49-F238E27FC236}">
                      <a16:creationId xmlns:a16="http://schemas.microsoft.com/office/drawing/2014/main" id="{DD9150CC-76B5-4119-B5BE-CE015B3BE705}"/>
                    </a:ext>
                  </a:extLst>
                </p:cNvPr>
                <p:cNvPicPr/>
                <p:nvPr/>
              </p:nvPicPr>
              <p:blipFill>
                <a:blip r:embed="rId40"/>
                <a:stretch>
                  <a:fillRect/>
                </a:stretch>
              </p:blipFill>
              <p:spPr>
                <a:xfrm>
                  <a:off x="9947987" y="2350147"/>
                  <a:ext cx="35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9" name="Freihand 88">
                  <a:extLst>
                    <a:ext uri="{FF2B5EF4-FFF2-40B4-BE49-F238E27FC236}">
                      <a16:creationId xmlns:a16="http://schemas.microsoft.com/office/drawing/2014/main" id="{BDC78BDC-FDB7-4D52-B27D-25674B977FC2}"/>
                    </a:ext>
                  </a:extLst>
                </p14:cNvPr>
                <p14:cNvContentPartPr/>
                <p14:nvPr/>
              </p14:nvContentPartPr>
              <p14:xfrm>
                <a:off x="9911267" y="2450947"/>
                <a:ext cx="122760" cy="11160"/>
              </p14:xfrm>
            </p:contentPart>
          </mc:Choice>
          <mc:Fallback xmlns="">
            <p:pic>
              <p:nvPicPr>
                <p:cNvPr id="89" name="Freihand 88">
                  <a:extLst>
                    <a:ext uri="{FF2B5EF4-FFF2-40B4-BE49-F238E27FC236}">
                      <a16:creationId xmlns:a16="http://schemas.microsoft.com/office/drawing/2014/main" id="{BDC78BDC-FDB7-4D52-B27D-25674B977FC2}"/>
                    </a:ext>
                  </a:extLst>
                </p:cNvPr>
                <p:cNvPicPr/>
                <p:nvPr/>
              </p:nvPicPr>
              <p:blipFill>
                <a:blip r:embed="rId42"/>
                <a:stretch>
                  <a:fillRect/>
                </a:stretch>
              </p:blipFill>
              <p:spPr>
                <a:xfrm>
                  <a:off x="9906947" y="2446627"/>
                  <a:ext cx="131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0" name="Freihand 89">
                  <a:extLst>
                    <a:ext uri="{FF2B5EF4-FFF2-40B4-BE49-F238E27FC236}">
                      <a16:creationId xmlns:a16="http://schemas.microsoft.com/office/drawing/2014/main" id="{F5E11FD6-081F-4F2A-8017-4D207AC7EACA}"/>
                    </a:ext>
                  </a:extLst>
                </p14:cNvPr>
                <p14:cNvContentPartPr/>
                <p14:nvPr/>
              </p14:nvContentPartPr>
              <p14:xfrm>
                <a:off x="9914507" y="2507827"/>
                <a:ext cx="89640" cy="136440"/>
              </p14:xfrm>
            </p:contentPart>
          </mc:Choice>
          <mc:Fallback xmlns="">
            <p:pic>
              <p:nvPicPr>
                <p:cNvPr id="90" name="Freihand 89">
                  <a:extLst>
                    <a:ext uri="{FF2B5EF4-FFF2-40B4-BE49-F238E27FC236}">
                      <a16:creationId xmlns:a16="http://schemas.microsoft.com/office/drawing/2014/main" id="{F5E11FD6-081F-4F2A-8017-4D207AC7EACA}"/>
                    </a:ext>
                  </a:extLst>
                </p:cNvPr>
                <p:cNvPicPr/>
                <p:nvPr/>
              </p:nvPicPr>
              <p:blipFill>
                <a:blip r:embed="rId44"/>
                <a:stretch>
                  <a:fillRect/>
                </a:stretch>
              </p:blipFill>
              <p:spPr>
                <a:xfrm>
                  <a:off x="9910187" y="2503507"/>
                  <a:ext cx="9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3" name="Freihand 92">
                  <a:extLst>
                    <a:ext uri="{FF2B5EF4-FFF2-40B4-BE49-F238E27FC236}">
                      <a16:creationId xmlns:a16="http://schemas.microsoft.com/office/drawing/2014/main" id="{4C5CC95B-21DE-44BD-98DC-DF175E9B5ECD}"/>
                    </a:ext>
                  </a:extLst>
                </p14:cNvPr>
                <p14:cNvContentPartPr/>
                <p14:nvPr/>
              </p14:nvContentPartPr>
              <p14:xfrm>
                <a:off x="10148507" y="2403067"/>
                <a:ext cx="14400" cy="89280"/>
              </p14:xfrm>
            </p:contentPart>
          </mc:Choice>
          <mc:Fallback xmlns="">
            <p:pic>
              <p:nvPicPr>
                <p:cNvPr id="93" name="Freihand 92">
                  <a:extLst>
                    <a:ext uri="{FF2B5EF4-FFF2-40B4-BE49-F238E27FC236}">
                      <a16:creationId xmlns:a16="http://schemas.microsoft.com/office/drawing/2014/main" id="{4C5CC95B-21DE-44BD-98DC-DF175E9B5ECD}"/>
                    </a:ext>
                  </a:extLst>
                </p:cNvPr>
                <p:cNvPicPr/>
                <p:nvPr/>
              </p:nvPicPr>
              <p:blipFill>
                <a:blip r:embed="rId46"/>
                <a:stretch>
                  <a:fillRect/>
                </a:stretch>
              </p:blipFill>
              <p:spPr>
                <a:xfrm>
                  <a:off x="10144187" y="2398747"/>
                  <a:ext cx="2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4" name="Freihand 93">
                  <a:extLst>
                    <a:ext uri="{FF2B5EF4-FFF2-40B4-BE49-F238E27FC236}">
                      <a16:creationId xmlns:a16="http://schemas.microsoft.com/office/drawing/2014/main" id="{D43C9013-EDF2-4198-B513-FF8D06726749}"/>
                    </a:ext>
                  </a:extLst>
                </p14:cNvPr>
                <p14:cNvContentPartPr/>
                <p14:nvPr/>
              </p14:nvContentPartPr>
              <p14:xfrm>
                <a:off x="10091267" y="2377147"/>
                <a:ext cx="127800" cy="5040"/>
              </p14:xfrm>
            </p:contentPart>
          </mc:Choice>
          <mc:Fallback xmlns="">
            <p:pic>
              <p:nvPicPr>
                <p:cNvPr id="94" name="Freihand 93">
                  <a:extLst>
                    <a:ext uri="{FF2B5EF4-FFF2-40B4-BE49-F238E27FC236}">
                      <a16:creationId xmlns:a16="http://schemas.microsoft.com/office/drawing/2014/main" id="{D43C9013-EDF2-4198-B513-FF8D06726749}"/>
                    </a:ext>
                  </a:extLst>
                </p:cNvPr>
                <p:cNvPicPr/>
                <p:nvPr/>
              </p:nvPicPr>
              <p:blipFill>
                <a:blip r:embed="rId48"/>
                <a:stretch>
                  <a:fillRect/>
                </a:stretch>
              </p:blipFill>
              <p:spPr>
                <a:xfrm>
                  <a:off x="10086947" y="2372827"/>
                  <a:ext cx="136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5" name="Freihand 94">
                  <a:extLst>
                    <a:ext uri="{FF2B5EF4-FFF2-40B4-BE49-F238E27FC236}">
                      <a16:creationId xmlns:a16="http://schemas.microsoft.com/office/drawing/2014/main" id="{02D69539-86F9-4627-9A69-3CD2BADD7226}"/>
                    </a:ext>
                  </a:extLst>
                </p14:cNvPr>
                <p14:cNvContentPartPr/>
                <p14:nvPr/>
              </p14:nvContentPartPr>
              <p14:xfrm>
                <a:off x="10229867" y="2430067"/>
                <a:ext cx="79920" cy="60840"/>
              </p14:xfrm>
            </p:contentPart>
          </mc:Choice>
          <mc:Fallback xmlns="">
            <p:pic>
              <p:nvPicPr>
                <p:cNvPr id="95" name="Freihand 94">
                  <a:extLst>
                    <a:ext uri="{FF2B5EF4-FFF2-40B4-BE49-F238E27FC236}">
                      <a16:creationId xmlns:a16="http://schemas.microsoft.com/office/drawing/2014/main" id="{02D69539-86F9-4627-9A69-3CD2BADD7226}"/>
                    </a:ext>
                  </a:extLst>
                </p:cNvPr>
                <p:cNvPicPr/>
                <p:nvPr/>
              </p:nvPicPr>
              <p:blipFill>
                <a:blip r:embed="rId50"/>
                <a:stretch>
                  <a:fillRect/>
                </a:stretch>
              </p:blipFill>
              <p:spPr>
                <a:xfrm>
                  <a:off x="10225547" y="2425747"/>
                  <a:ext cx="88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6" name="Freihand 95">
                  <a:extLst>
                    <a:ext uri="{FF2B5EF4-FFF2-40B4-BE49-F238E27FC236}">
                      <a16:creationId xmlns:a16="http://schemas.microsoft.com/office/drawing/2014/main" id="{991F8FF4-DB97-47F6-AA36-FFBBCA0967B8}"/>
                    </a:ext>
                  </a:extLst>
                </p14:cNvPr>
                <p14:cNvContentPartPr/>
                <p14:nvPr/>
              </p14:nvContentPartPr>
              <p14:xfrm>
                <a:off x="10341467" y="2433667"/>
                <a:ext cx="122040" cy="164160"/>
              </p14:xfrm>
            </p:contentPart>
          </mc:Choice>
          <mc:Fallback xmlns="">
            <p:pic>
              <p:nvPicPr>
                <p:cNvPr id="96" name="Freihand 95">
                  <a:extLst>
                    <a:ext uri="{FF2B5EF4-FFF2-40B4-BE49-F238E27FC236}">
                      <a16:creationId xmlns:a16="http://schemas.microsoft.com/office/drawing/2014/main" id="{991F8FF4-DB97-47F6-AA36-FFBBCA0967B8}"/>
                    </a:ext>
                  </a:extLst>
                </p:cNvPr>
                <p:cNvPicPr/>
                <p:nvPr/>
              </p:nvPicPr>
              <p:blipFill>
                <a:blip r:embed="rId52"/>
                <a:stretch>
                  <a:fillRect/>
                </a:stretch>
              </p:blipFill>
              <p:spPr>
                <a:xfrm>
                  <a:off x="10337147" y="2429347"/>
                  <a:ext cx="130680" cy="172800"/>
                </a:xfrm>
                <a:prstGeom prst="rect">
                  <a:avLst/>
                </a:prstGeom>
              </p:spPr>
            </p:pic>
          </mc:Fallback>
        </mc:AlternateContent>
      </p:grpSp>
      <p:grpSp>
        <p:nvGrpSpPr>
          <p:cNvPr id="106" name="Gruppieren 105">
            <a:extLst>
              <a:ext uri="{FF2B5EF4-FFF2-40B4-BE49-F238E27FC236}">
                <a16:creationId xmlns:a16="http://schemas.microsoft.com/office/drawing/2014/main" id="{C887A16F-B49D-46C4-A0A2-0DE8ACBB97B5}"/>
              </a:ext>
            </a:extLst>
          </p:cNvPr>
          <p:cNvGrpSpPr/>
          <p:nvPr/>
        </p:nvGrpSpPr>
        <p:grpSpPr>
          <a:xfrm>
            <a:off x="6491267" y="2900227"/>
            <a:ext cx="865440" cy="151560"/>
            <a:chOff x="6491267" y="2900227"/>
            <a:chExt cx="865440" cy="151560"/>
          </a:xfrm>
        </p:grpSpPr>
        <mc:AlternateContent xmlns:mc="http://schemas.openxmlformats.org/markup-compatibility/2006" xmlns:p14="http://schemas.microsoft.com/office/powerpoint/2010/main">
          <mc:Choice Requires="p14">
            <p:contentPart p14:bwMode="auto" r:id="rId53">
              <p14:nvContentPartPr>
                <p14:cNvPr id="98" name="Freihand 97">
                  <a:extLst>
                    <a:ext uri="{FF2B5EF4-FFF2-40B4-BE49-F238E27FC236}">
                      <a16:creationId xmlns:a16="http://schemas.microsoft.com/office/drawing/2014/main" id="{4C42957E-A30E-4BF8-9DC7-A26AB8D34B6D}"/>
                    </a:ext>
                  </a:extLst>
                </p14:cNvPr>
                <p14:cNvContentPartPr/>
                <p14:nvPr/>
              </p14:nvContentPartPr>
              <p14:xfrm>
                <a:off x="6527267" y="2927227"/>
                <a:ext cx="28800" cy="124560"/>
              </p14:xfrm>
            </p:contentPart>
          </mc:Choice>
          <mc:Fallback xmlns="">
            <p:pic>
              <p:nvPicPr>
                <p:cNvPr id="98" name="Freihand 97">
                  <a:extLst>
                    <a:ext uri="{FF2B5EF4-FFF2-40B4-BE49-F238E27FC236}">
                      <a16:creationId xmlns:a16="http://schemas.microsoft.com/office/drawing/2014/main" id="{4C42957E-A30E-4BF8-9DC7-A26AB8D34B6D}"/>
                    </a:ext>
                  </a:extLst>
                </p:cNvPr>
                <p:cNvPicPr/>
                <p:nvPr/>
              </p:nvPicPr>
              <p:blipFill>
                <a:blip r:embed="rId54"/>
                <a:stretch>
                  <a:fillRect/>
                </a:stretch>
              </p:blipFill>
              <p:spPr>
                <a:xfrm>
                  <a:off x="6522947" y="2922907"/>
                  <a:ext cx="37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9" name="Freihand 98">
                  <a:extLst>
                    <a:ext uri="{FF2B5EF4-FFF2-40B4-BE49-F238E27FC236}">
                      <a16:creationId xmlns:a16="http://schemas.microsoft.com/office/drawing/2014/main" id="{1682DCF6-81B9-4BE8-8AFF-33982CF10079}"/>
                    </a:ext>
                  </a:extLst>
                </p14:cNvPr>
                <p14:cNvContentPartPr/>
                <p14:nvPr/>
              </p14:nvContentPartPr>
              <p14:xfrm>
                <a:off x="6491267" y="2900227"/>
                <a:ext cx="111960" cy="131760"/>
              </p14:xfrm>
            </p:contentPart>
          </mc:Choice>
          <mc:Fallback xmlns="">
            <p:pic>
              <p:nvPicPr>
                <p:cNvPr id="99" name="Freihand 98">
                  <a:extLst>
                    <a:ext uri="{FF2B5EF4-FFF2-40B4-BE49-F238E27FC236}">
                      <a16:creationId xmlns:a16="http://schemas.microsoft.com/office/drawing/2014/main" id="{1682DCF6-81B9-4BE8-8AFF-33982CF10079}"/>
                    </a:ext>
                  </a:extLst>
                </p:cNvPr>
                <p:cNvPicPr/>
                <p:nvPr/>
              </p:nvPicPr>
              <p:blipFill>
                <a:blip r:embed="rId56"/>
                <a:stretch>
                  <a:fillRect/>
                </a:stretch>
              </p:blipFill>
              <p:spPr>
                <a:xfrm>
                  <a:off x="6486947" y="2895907"/>
                  <a:ext cx="120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0" name="Freihand 99">
                  <a:extLst>
                    <a:ext uri="{FF2B5EF4-FFF2-40B4-BE49-F238E27FC236}">
                      <a16:creationId xmlns:a16="http://schemas.microsoft.com/office/drawing/2014/main" id="{A29A75C7-2A33-4048-A46C-741E0FE7A616}"/>
                    </a:ext>
                  </a:extLst>
                </p14:cNvPr>
                <p14:cNvContentPartPr/>
                <p14:nvPr/>
              </p14:nvContentPartPr>
              <p14:xfrm>
                <a:off x="6621227" y="2985187"/>
                <a:ext cx="72360" cy="49680"/>
              </p14:xfrm>
            </p:contentPart>
          </mc:Choice>
          <mc:Fallback xmlns="">
            <p:pic>
              <p:nvPicPr>
                <p:cNvPr id="100" name="Freihand 99">
                  <a:extLst>
                    <a:ext uri="{FF2B5EF4-FFF2-40B4-BE49-F238E27FC236}">
                      <a16:creationId xmlns:a16="http://schemas.microsoft.com/office/drawing/2014/main" id="{A29A75C7-2A33-4048-A46C-741E0FE7A616}"/>
                    </a:ext>
                  </a:extLst>
                </p:cNvPr>
                <p:cNvPicPr/>
                <p:nvPr/>
              </p:nvPicPr>
              <p:blipFill>
                <a:blip r:embed="rId58"/>
                <a:stretch>
                  <a:fillRect/>
                </a:stretch>
              </p:blipFill>
              <p:spPr>
                <a:xfrm>
                  <a:off x="6616907" y="2980867"/>
                  <a:ext cx="81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1" name="Freihand 100">
                  <a:extLst>
                    <a:ext uri="{FF2B5EF4-FFF2-40B4-BE49-F238E27FC236}">
                      <a16:creationId xmlns:a16="http://schemas.microsoft.com/office/drawing/2014/main" id="{747EA943-B70C-4C1D-A865-212E0109D46A}"/>
                    </a:ext>
                  </a:extLst>
                </p14:cNvPr>
                <p14:cNvContentPartPr/>
                <p14:nvPr/>
              </p14:nvContentPartPr>
              <p14:xfrm>
                <a:off x="6698627" y="2931907"/>
                <a:ext cx="81360" cy="115200"/>
              </p14:xfrm>
            </p:contentPart>
          </mc:Choice>
          <mc:Fallback xmlns="">
            <p:pic>
              <p:nvPicPr>
                <p:cNvPr id="101" name="Freihand 100">
                  <a:extLst>
                    <a:ext uri="{FF2B5EF4-FFF2-40B4-BE49-F238E27FC236}">
                      <a16:creationId xmlns:a16="http://schemas.microsoft.com/office/drawing/2014/main" id="{747EA943-B70C-4C1D-A865-212E0109D46A}"/>
                    </a:ext>
                  </a:extLst>
                </p:cNvPr>
                <p:cNvPicPr/>
                <p:nvPr/>
              </p:nvPicPr>
              <p:blipFill>
                <a:blip r:embed="rId60"/>
                <a:stretch>
                  <a:fillRect/>
                </a:stretch>
              </p:blipFill>
              <p:spPr>
                <a:xfrm>
                  <a:off x="6694307" y="2927587"/>
                  <a:ext cx="90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2" name="Freihand 101">
                  <a:extLst>
                    <a:ext uri="{FF2B5EF4-FFF2-40B4-BE49-F238E27FC236}">
                      <a16:creationId xmlns:a16="http://schemas.microsoft.com/office/drawing/2014/main" id="{39D01E87-60BB-4A6C-A7F7-FE4D44FCC9D2}"/>
                    </a:ext>
                  </a:extLst>
                </p14:cNvPr>
                <p14:cNvContentPartPr/>
                <p14:nvPr/>
              </p14:nvContentPartPr>
              <p14:xfrm>
                <a:off x="6792587" y="2985547"/>
                <a:ext cx="132480" cy="14400"/>
              </p14:xfrm>
            </p:contentPart>
          </mc:Choice>
          <mc:Fallback xmlns="">
            <p:pic>
              <p:nvPicPr>
                <p:cNvPr id="102" name="Freihand 101">
                  <a:extLst>
                    <a:ext uri="{FF2B5EF4-FFF2-40B4-BE49-F238E27FC236}">
                      <a16:creationId xmlns:a16="http://schemas.microsoft.com/office/drawing/2014/main" id="{39D01E87-60BB-4A6C-A7F7-FE4D44FCC9D2}"/>
                    </a:ext>
                  </a:extLst>
                </p:cNvPr>
                <p:cNvPicPr/>
                <p:nvPr/>
              </p:nvPicPr>
              <p:blipFill>
                <a:blip r:embed="rId62"/>
                <a:stretch>
                  <a:fillRect/>
                </a:stretch>
              </p:blipFill>
              <p:spPr>
                <a:xfrm>
                  <a:off x="6788267" y="2981227"/>
                  <a:ext cx="141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3" name="Freihand 102">
                  <a:extLst>
                    <a:ext uri="{FF2B5EF4-FFF2-40B4-BE49-F238E27FC236}">
                      <a16:creationId xmlns:a16="http://schemas.microsoft.com/office/drawing/2014/main" id="{1D9C49FF-0073-4FD2-9C7C-2D2CEDA4A651}"/>
                    </a:ext>
                  </a:extLst>
                </p14:cNvPr>
                <p14:cNvContentPartPr/>
                <p14:nvPr/>
              </p14:nvContentPartPr>
              <p14:xfrm>
                <a:off x="6928667" y="2943067"/>
                <a:ext cx="83880" cy="93240"/>
              </p14:xfrm>
            </p:contentPart>
          </mc:Choice>
          <mc:Fallback xmlns="">
            <p:pic>
              <p:nvPicPr>
                <p:cNvPr id="103" name="Freihand 102">
                  <a:extLst>
                    <a:ext uri="{FF2B5EF4-FFF2-40B4-BE49-F238E27FC236}">
                      <a16:creationId xmlns:a16="http://schemas.microsoft.com/office/drawing/2014/main" id="{1D9C49FF-0073-4FD2-9C7C-2D2CEDA4A651}"/>
                    </a:ext>
                  </a:extLst>
                </p:cNvPr>
                <p:cNvPicPr/>
                <p:nvPr/>
              </p:nvPicPr>
              <p:blipFill>
                <a:blip r:embed="rId64"/>
                <a:stretch>
                  <a:fillRect/>
                </a:stretch>
              </p:blipFill>
              <p:spPr>
                <a:xfrm>
                  <a:off x="6924347" y="2938747"/>
                  <a:ext cx="92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4" name="Freihand 103">
                  <a:extLst>
                    <a:ext uri="{FF2B5EF4-FFF2-40B4-BE49-F238E27FC236}">
                      <a16:creationId xmlns:a16="http://schemas.microsoft.com/office/drawing/2014/main" id="{1C3757B6-B4EA-4088-9479-0EC2D5DAAEA2}"/>
                    </a:ext>
                  </a:extLst>
                </p14:cNvPr>
                <p14:cNvContentPartPr/>
                <p14:nvPr/>
              </p14:nvContentPartPr>
              <p14:xfrm>
                <a:off x="7063307" y="2966827"/>
                <a:ext cx="163800" cy="31680"/>
              </p14:xfrm>
            </p:contentPart>
          </mc:Choice>
          <mc:Fallback xmlns="">
            <p:pic>
              <p:nvPicPr>
                <p:cNvPr id="104" name="Freihand 103">
                  <a:extLst>
                    <a:ext uri="{FF2B5EF4-FFF2-40B4-BE49-F238E27FC236}">
                      <a16:creationId xmlns:a16="http://schemas.microsoft.com/office/drawing/2014/main" id="{1C3757B6-B4EA-4088-9479-0EC2D5DAAEA2}"/>
                    </a:ext>
                  </a:extLst>
                </p:cNvPr>
                <p:cNvPicPr/>
                <p:nvPr/>
              </p:nvPicPr>
              <p:blipFill>
                <a:blip r:embed="rId66"/>
                <a:stretch>
                  <a:fillRect/>
                </a:stretch>
              </p:blipFill>
              <p:spPr>
                <a:xfrm>
                  <a:off x="7058987" y="2962507"/>
                  <a:ext cx="172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5" name="Freihand 104">
                  <a:extLst>
                    <a:ext uri="{FF2B5EF4-FFF2-40B4-BE49-F238E27FC236}">
                      <a16:creationId xmlns:a16="http://schemas.microsoft.com/office/drawing/2014/main" id="{42184ABE-FCAA-4819-9931-5C1D1A568278}"/>
                    </a:ext>
                  </a:extLst>
                </p14:cNvPr>
                <p14:cNvContentPartPr/>
                <p14:nvPr/>
              </p14:nvContentPartPr>
              <p14:xfrm>
                <a:off x="7331507" y="2951347"/>
                <a:ext cx="25200" cy="74880"/>
              </p14:xfrm>
            </p:contentPart>
          </mc:Choice>
          <mc:Fallback xmlns="">
            <p:pic>
              <p:nvPicPr>
                <p:cNvPr id="105" name="Freihand 104">
                  <a:extLst>
                    <a:ext uri="{FF2B5EF4-FFF2-40B4-BE49-F238E27FC236}">
                      <a16:creationId xmlns:a16="http://schemas.microsoft.com/office/drawing/2014/main" id="{42184ABE-FCAA-4819-9931-5C1D1A568278}"/>
                    </a:ext>
                  </a:extLst>
                </p:cNvPr>
                <p:cNvPicPr/>
                <p:nvPr/>
              </p:nvPicPr>
              <p:blipFill>
                <a:blip r:embed="rId68"/>
                <a:stretch>
                  <a:fillRect/>
                </a:stretch>
              </p:blipFill>
              <p:spPr>
                <a:xfrm>
                  <a:off x="7327187" y="2947027"/>
                  <a:ext cx="33840" cy="83520"/>
                </a:xfrm>
                <a:prstGeom prst="rect">
                  <a:avLst/>
                </a:prstGeom>
              </p:spPr>
            </p:pic>
          </mc:Fallback>
        </mc:AlternateContent>
      </p:grpSp>
      <p:grpSp>
        <p:nvGrpSpPr>
          <p:cNvPr id="116" name="Gruppieren 115">
            <a:extLst>
              <a:ext uri="{FF2B5EF4-FFF2-40B4-BE49-F238E27FC236}">
                <a16:creationId xmlns:a16="http://schemas.microsoft.com/office/drawing/2014/main" id="{093B6673-0ECF-4548-B796-9F797192FBCE}"/>
              </a:ext>
            </a:extLst>
          </p:cNvPr>
          <p:cNvGrpSpPr/>
          <p:nvPr/>
        </p:nvGrpSpPr>
        <p:grpSpPr>
          <a:xfrm>
            <a:off x="7742987" y="2876827"/>
            <a:ext cx="206640" cy="168840"/>
            <a:chOff x="7742987" y="2876827"/>
            <a:chExt cx="206640" cy="168840"/>
          </a:xfrm>
        </p:grpSpPr>
        <mc:AlternateContent xmlns:mc="http://schemas.openxmlformats.org/markup-compatibility/2006" xmlns:p14="http://schemas.microsoft.com/office/powerpoint/2010/main">
          <mc:Choice Requires="p14">
            <p:contentPart p14:bwMode="auto" r:id="rId69">
              <p14:nvContentPartPr>
                <p14:cNvPr id="107" name="Freihand 106">
                  <a:extLst>
                    <a:ext uri="{FF2B5EF4-FFF2-40B4-BE49-F238E27FC236}">
                      <a16:creationId xmlns:a16="http://schemas.microsoft.com/office/drawing/2014/main" id="{78CC632E-5A76-4B09-AC97-F68A28C921BF}"/>
                    </a:ext>
                  </a:extLst>
                </p14:cNvPr>
                <p14:cNvContentPartPr/>
                <p14:nvPr/>
              </p14:nvContentPartPr>
              <p14:xfrm>
                <a:off x="7813547" y="2908867"/>
                <a:ext cx="46440" cy="136800"/>
              </p14:xfrm>
            </p:contentPart>
          </mc:Choice>
          <mc:Fallback xmlns="">
            <p:pic>
              <p:nvPicPr>
                <p:cNvPr id="107" name="Freihand 106">
                  <a:extLst>
                    <a:ext uri="{FF2B5EF4-FFF2-40B4-BE49-F238E27FC236}">
                      <a16:creationId xmlns:a16="http://schemas.microsoft.com/office/drawing/2014/main" id="{78CC632E-5A76-4B09-AC97-F68A28C921BF}"/>
                    </a:ext>
                  </a:extLst>
                </p:cNvPr>
                <p:cNvPicPr/>
                <p:nvPr/>
              </p:nvPicPr>
              <p:blipFill>
                <a:blip r:embed="rId70"/>
                <a:stretch>
                  <a:fillRect/>
                </a:stretch>
              </p:blipFill>
              <p:spPr>
                <a:xfrm>
                  <a:off x="7809227" y="2904547"/>
                  <a:ext cx="55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8" name="Freihand 107">
                  <a:extLst>
                    <a:ext uri="{FF2B5EF4-FFF2-40B4-BE49-F238E27FC236}">
                      <a16:creationId xmlns:a16="http://schemas.microsoft.com/office/drawing/2014/main" id="{BFAB2DD0-3684-450F-AFBA-0759C00412F8}"/>
                    </a:ext>
                  </a:extLst>
                </p14:cNvPr>
                <p14:cNvContentPartPr/>
                <p14:nvPr/>
              </p14:nvContentPartPr>
              <p14:xfrm>
                <a:off x="7779707" y="2876827"/>
                <a:ext cx="169920" cy="8280"/>
              </p14:xfrm>
            </p:contentPart>
          </mc:Choice>
          <mc:Fallback xmlns="">
            <p:pic>
              <p:nvPicPr>
                <p:cNvPr id="108" name="Freihand 107">
                  <a:extLst>
                    <a:ext uri="{FF2B5EF4-FFF2-40B4-BE49-F238E27FC236}">
                      <a16:creationId xmlns:a16="http://schemas.microsoft.com/office/drawing/2014/main" id="{BFAB2DD0-3684-450F-AFBA-0759C00412F8}"/>
                    </a:ext>
                  </a:extLst>
                </p:cNvPr>
                <p:cNvPicPr/>
                <p:nvPr/>
              </p:nvPicPr>
              <p:blipFill>
                <a:blip r:embed="rId72"/>
                <a:stretch>
                  <a:fillRect/>
                </a:stretch>
              </p:blipFill>
              <p:spPr>
                <a:xfrm>
                  <a:off x="7775387" y="2872507"/>
                  <a:ext cx="178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9" name="Freihand 108">
                  <a:extLst>
                    <a:ext uri="{FF2B5EF4-FFF2-40B4-BE49-F238E27FC236}">
                      <a16:creationId xmlns:a16="http://schemas.microsoft.com/office/drawing/2014/main" id="{03A83B90-CD94-4CFB-8440-3D04EC8DF7A6}"/>
                    </a:ext>
                  </a:extLst>
                </p14:cNvPr>
                <p14:cNvContentPartPr/>
                <p14:nvPr/>
              </p14:nvContentPartPr>
              <p14:xfrm>
                <a:off x="7742987" y="2960347"/>
                <a:ext cx="137880" cy="21600"/>
              </p14:xfrm>
            </p:contentPart>
          </mc:Choice>
          <mc:Fallback xmlns="">
            <p:pic>
              <p:nvPicPr>
                <p:cNvPr id="109" name="Freihand 108">
                  <a:extLst>
                    <a:ext uri="{FF2B5EF4-FFF2-40B4-BE49-F238E27FC236}">
                      <a16:creationId xmlns:a16="http://schemas.microsoft.com/office/drawing/2014/main" id="{03A83B90-CD94-4CFB-8440-3D04EC8DF7A6}"/>
                    </a:ext>
                  </a:extLst>
                </p:cNvPr>
                <p:cNvPicPr/>
                <p:nvPr/>
              </p:nvPicPr>
              <p:blipFill>
                <a:blip r:embed="rId74"/>
                <a:stretch>
                  <a:fillRect/>
                </a:stretch>
              </p:blipFill>
              <p:spPr>
                <a:xfrm>
                  <a:off x="7738667" y="2956027"/>
                  <a:ext cx="146520" cy="30240"/>
                </a:xfrm>
                <a:prstGeom prst="rect">
                  <a:avLst/>
                </a:prstGeom>
              </p:spPr>
            </p:pic>
          </mc:Fallback>
        </mc:AlternateContent>
      </p:grpSp>
      <p:grpSp>
        <p:nvGrpSpPr>
          <p:cNvPr id="129" name="Gruppieren 128">
            <a:extLst>
              <a:ext uri="{FF2B5EF4-FFF2-40B4-BE49-F238E27FC236}">
                <a16:creationId xmlns:a16="http://schemas.microsoft.com/office/drawing/2014/main" id="{D2D07A27-4A4B-4419-80D1-645475159F38}"/>
              </a:ext>
            </a:extLst>
          </p:cNvPr>
          <p:cNvGrpSpPr/>
          <p:nvPr/>
        </p:nvGrpSpPr>
        <p:grpSpPr>
          <a:xfrm>
            <a:off x="9388187" y="2835067"/>
            <a:ext cx="150840" cy="121320"/>
            <a:chOff x="9388187" y="2835067"/>
            <a:chExt cx="150840" cy="121320"/>
          </a:xfrm>
        </p:grpSpPr>
        <mc:AlternateContent xmlns:mc="http://schemas.openxmlformats.org/markup-compatibility/2006" xmlns:p14="http://schemas.microsoft.com/office/powerpoint/2010/main">
          <mc:Choice Requires="p14">
            <p:contentPart p14:bwMode="auto" r:id="rId75">
              <p14:nvContentPartPr>
                <p14:cNvPr id="126" name="Freihand 125">
                  <a:extLst>
                    <a:ext uri="{FF2B5EF4-FFF2-40B4-BE49-F238E27FC236}">
                      <a16:creationId xmlns:a16="http://schemas.microsoft.com/office/drawing/2014/main" id="{082AEEEC-298E-486C-90EA-604CC9A855E2}"/>
                    </a:ext>
                  </a:extLst>
                </p14:cNvPr>
                <p14:cNvContentPartPr/>
                <p14:nvPr/>
              </p14:nvContentPartPr>
              <p14:xfrm>
                <a:off x="9388187" y="2835067"/>
                <a:ext cx="139680" cy="108000"/>
              </p14:xfrm>
            </p:contentPart>
          </mc:Choice>
          <mc:Fallback xmlns="">
            <p:pic>
              <p:nvPicPr>
                <p:cNvPr id="126" name="Freihand 125">
                  <a:extLst>
                    <a:ext uri="{FF2B5EF4-FFF2-40B4-BE49-F238E27FC236}">
                      <a16:creationId xmlns:a16="http://schemas.microsoft.com/office/drawing/2014/main" id="{082AEEEC-298E-486C-90EA-604CC9A855E2}"/>
                    </a:ext>
                  </a:extLst>
                </p:cNvPr>
                <p:cNvPicPr/>
                <p:nvPr/>
              </p:nvPicPr>
              <p:blipFill>
                <a:blip r:embed="rId76"/>
                <a:stretch>
                  <a:fillRect/>
                </a:stretch>
              </p:blipFill>
              <p:spPr>
                <a:xfrm>
                  <a:off x="9383867" y="2830747"/>
                  <a:ext cx="148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7" name="Freihand 126">
                  <a:extLst>
                    <a:ext uri="{FF2B5EF4-FFF2-40B4-BE49-F238E27FC236}">
                      <a16:creationId xmlns:a16="http://schemas.microsoft.com/office/drawing/2014/main" id="{5C61AA65-07C3-4B10-A042-E5175468C069}"/>
                    </a:ext>
                  </a:extLst>
                </p14:cNvPr>
                <p14:cNvContentPartPr/>
                <p14:nvPr/>
              </p14:nvContentPartPr>
              <p14:xfrm>
                <a:off x="9481427" y="2905987"/>
                <a:ext cx="57600" cy="50400"/>
              </p14:xfrm>
            </p:contentPart>
          </mc:Choice>
          <mc:Fallback xmlns="">
            <p:pic>
              <p:nvPicPr>
                <p:cNvPr id="127" name="Freihand 126">
                  <a:extLst>
                    <a:ext uri="{FF2B5EF4-FFF2-40B4-BE49-F238E27FC236}">
                      <a16:creationId xmlns:a16="http://schemas.microsoft.com/office/drawing/2014/main" id="{5C61AA65-07C3-4B10-A042-E5175468C069}"/>
                    </a:ext>
                  </a:extLst>
                </p:cNvPr>
                <p:cNvPicPr/>
                <p:nvPr/>
              </p:nvPicPr>
              <p:blipFill>
                <a:blip r:embed="rId78"/>
                <a:stretch>
                  <a:fillRect/>
                </a:stretch>
              </p:blipFill>
              <p:spPr>
                <a:xfrm>
                  <a:off x="9477107" y="2901667"/>
                  <a:ext cx="66240" cy="59040"/>
                </a:xfrm>
                <a:prstGeom prst="rect">
                  <a:avLst/>
                </a:prstGeom>
              </p:spPr>
            </p:pic>
          </mc:Fallback>
        </mc:AlternateContent>
      </p:grpSp>
      <p:grpSp>
        <p:nvGrpSpPr>
          <p:cNvPr id="138" name="Gruppieren 137">
            <a:extLst>
              <a:ext uri="{FF2B5EF4-FFF2-40B4-BE49-F238E27FC236}">
                <a16:creationId xmlns:a16="http://schemas.microsoft.com/office/drawing/2014/main" id="{6C71AE57-CE2D-40A2-8694-DDB065CD9167}"/>
              </a:ext>
            </a:extLst>
          </p:cNvPr>
          <p:cNvGrpSpPr/>
          <p:nvPr/>
        </p:nvGrpSpPr>
        <p:grpSpPr>
          <a:xfrm>
            <a:off x="9758987" y="2733187"/>
            <a:ext cx="834120" cy="296280"/>
            <a:chOff x="9758987" y="2733187"/>
            <a:chExt cx="834120" cy="296280"/>
          </a:xfrm>
        </p:grpSpPr>
        <mc:AlternateContent xmlns:mc="http://schemas.openxmlformats.org/markup-compatibility/2006" xmlns:p14="http://schemas.microsoft.com/office/powerpoint/2010/main">
          <mc:Choice Requires="p14">
            <p:contentPart p14:bwMode="auto" r:id="rId79">
              <p14:nvContentPartPr>
                <p14:cNvPr id="128" name="Freihand 127">
                  <a:extLst>
                    <a:ext uri="{FF2B5EF4-FFF2-40B4-BE49-F238E27FC236}">
                      <a16:creationId xmlns:a16="http://schemas.microsoft.com/office/drawing/2014/main" id="{09F81405-F426-4BBC-8A28-17F4F4268B96}"/>
                    </a:ext>
                  </a:extLst>
                </p14:cNvPr>
                <p14:cNvContentPartPr/>
                <p14:nvPr/>
              </p14:nvContentPartPr>
              <p14:xfrm>
                <a:off x="9758987" y="2872867"/>
                <a:ext cx="79920" cy="55440"/>
              </p14:xfrm>
            </p:contentPart>
          </mc:Choice>
          <mc:Fallback xmlns="">
            <p:pic>
              <p:nvPicPr>
                <p:cNvPr id="128" name="Freihand 127">
                  <a:extLst>
                    <a:ext uri="{FF2B5EF4-FFF2-40B4-BE49-F238E27FC236}">
                      <a16:creationId xmlns:a16="http://schemas.microsoft.com/office/drawing/2014/main" id="{09F81405-F426-4BBC-8A28-17F4F4268B96}"/>
                    </a:ext>
                  </a:extLst>
                </p:cNvPr>
                <p:cNvPicPr/>
                <p:nvPr/>
              </p:nvPicPr>
              <p:blipFill>
                <a:blip r:embed="rId80"/>
                <a:stretch>
                  <a:fillRect/>
                </a:stretch>
              </p:blipFill>
              <p:spPr>
                <a:xfrm>
                  <a:off x="9754667" y="2868547"/>
                  <a:ext cx="88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0" name="Freihand 129">
                  <a:extLst>
                    <a:ext uri="{FF2B5EF4-FFF2-40B4-BE49-F238E27FC236}">
                      <a16:creationId xmlns:a16="http://schemas.microsoft.com/office/drawing/2014/main" id="{4C3804D1-30E7-4022-83A0-E11E92DA76D1}"/>
                    </a:ext>
                  </a:extLst>
                </p14:cNvPr>
                <p14:cNvContentPartPr/>
                <p14:nvPr/>
              </p14:nvContentPartPr>
              <p14:xfrm>
                <a:off x="9981467" y="2733187"/>
                <a:ext cx="103680" cy="108360"/>
              </p14:xfrm>
            </p:contentPart>
          </mc:Choice>
          <mc:Fallback xmlns="">
            <p:pic>
              <p:nvPicPr>
                <p:cNvPr id="130" name="Freihand 129">
                  <a:extLst>
                    <a:ext uri="{FF2B5EF4-FFF2-40B4-BE49-F238E27FC236}">
                      <a16:creationId xmlns:a16="http://schemas.microsoft.com/office/drawing/2014/main" id="{4C3804D1-30E7-4022-83A0-E11E92DA76D1}"/>
                    </a:ext>
                  </a:extLst>
                </p:cNvPr>
                <p:cNvPicPr/>
                <p:nvPr/>
              </p:nvPicPr>
              <p:blipFill>
                <a:blip r:embed="rId82"/>
                <a:stretch>
                  <a:fillRect/>
                </a:stretch>
              </p:blipFill>
              <p:spPr>
                <a:xfrm>
                  <a:off x="9977147" y="2728867"/>
                  <a:ext cx="112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1" name="Freihand 130">
                  <a:extLst>
                    <a:ext uri="{FF2B5EF4-FFF2-40B4-BE49-F238E27FC236}">
                      <a16:creationId xmlns:a16="http://schemas.microsoft.com/office/drawing/2014/main" id="{5BEF02AC-7BCD-4D8F-B16D-43EC0C9B8F28}"/>
                    </a:ext>
                  </a:extLst>
                </p14:cNvPr>
                <p14:cNvContentPartPr/>
                <p14:nvPr/>
              </p14:nvContentPartPr>
              <p14:xfrm>
                <a:off x="9981467" y="2848387"/>
                <a:ext cx="147960" cy="12600"/>
              </p14:xfrm>
            </p:contentPart>
          </mc:Choice>
          <mc:Fallback xmlns="">
            <p:pic>
              <p:nvPicPr>
                <p:cNvPr id="131" name="Freihand 130">
                  <a:extLst>
                    <a:ext uri="{FF2B5EF4-FFF2-40B4-BE49-F238E27FC236}">
                      <a16:creationId xmlns:a16="http://schemas.microsoft.com/office/drawing/2014/main" id="{5BEF02AC-7BCD-4D8F-B16D-43EC0C9B8F28}"/>
                    </a:ext>
                  </a:extLst>
                </p:cNvPr>
                <p:cNvPicPr/>
                <p:nvPr/>
              </p:nvPicPr>
              <p:blipFill>
                <a:blip r:embed="rId84"/>
                <a:stretch>
                  <a:fillRect/>
                </a:stretch>
              </p:blipFill>
              <p:spPr>
                <a:xfrm>
                  <a:off x="9977147" y="2844067"/>
                  <a:ext cx="156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2" name="Freihand 131">
                  <a:extLst>
                    <a:ext uri="{FF2B5EF4-FFF2-40B4-BE49-F238E27FC236}">
                      <a16:creationId xmlns:a16="http://schemas.microsoft.com/office/drawing/2014/main" id="{9A6148E1-D18D-499D-A05C-D52ABB913576}"/>
                    </a:ext>
                  </a:extLst>
                </p14:cNvPr>
                <p14:cNvContentPartPr/>
                <p14:nvPr/>
              </p14:nvContentPartPr>
              <p14:xfrm>
                <a:off x="9963107" y="2912107"/>
                <a:ext cx="73080" cy="117360"/>
              </p14:xfrm>
            </p:contentPart>
          </mc:Choice>
          <mc:Fallback xmlns="">
            <p:pic>
              <p:nvPicPr>
                <p:cNvPr id="132" name="Freihand 131">
                  <a:extLst>
                    <a:ext uri="{FF2B5EF4-FFF2-40B4-BE49-F238E27FC236}">
                      <a16:creationId xmlns:a16="http://schemas.microsoft.com/office/drawing/2014/main" id="{9A6148E1-D18D-499D-A05C-D52ABB913576}"/>
                    </a:ext>
                  </a:extLst>
                </p:cNvPr>
                <p:cNvPicPr/>
                <p:nvPr/>
              </p:nvPicPr>
              <p:blipFill>
                <a:blip r:embed="rId86"/>
                <a:stretch>
                  <a:fillRect/>
                </a:stretch>
              </p:blipFill>
              <p:spPr>
                <a:xfrm>
                  <a:off x="9958787" y="2907787"/>
                  <a:ext cx="81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3" name="Freihand 132">
                  <a:extLst>
                    <a:ext uri="{FF2B5EF4-FFF2-40B4-BE49-F238E27FC236}">
                      <a16:creationId xmlns:a16="http://schemas.microsoft.com/office/drawing/2014/main" id="{35531D22-D034-473D-8E1E-E4DDA87BA13D}"/>
                    </a:ext>
                  </a:extLst>
                </p14:cNvPr>
                <p14:cNvContentPartPr/>
                <p14:nvPr/>
              </p14:nvContentPartPr>
              <p14:xfrm>
                <a:off x="10089827" y="2940907"/>
                <a:ext cx="68040" cy="70920"/>
              </p14:xfrm>
            </p:contentPart>
          </mc:Choice>
          <mc:Fallback xmlns="">
            <p:pic>
              <p:nvPicPr>
                <p:cNvPr id="133" name="Freihand 132">
                  <a:extLst>
                    <a:ext uri="{FF2B5EF4-FFF2-40B4-BE49-F238E27FC236}">
                      <a16:creationId xmlns:a16="http://schemas.microsoft.com/office/drawing/2014/main" id="{35531D22-D034-473D-8E1E-E4DDA87BA13D}"/>
                    </a:ext>
                  </a:extLst>
                </p:cNvPr>
                <p:cNvPicPr/>
                <p:nvPr/>
              </p:nvPicPr>
              <p:blipFill>
                <a:blip r:embed="rId88"/>
                <a:stretch>
                  <a:fillRect/>
                </a:stretch>
              </p:blipFill>
              <p:spPr>
                <a:xfrm>
                  <a:off x="10085507" y="2936587"/>
                  <a:ext cx="76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4" name="Freihand 133">
                  <a:extLst>
                    <a:ext uri="{FF2B5EF4-FFF2-40B4-BE49-F238E27FC236}">
                      <a16:creationId xmlns:a16="http://schemas.microsoft.com/office/drawing/2014/main" id="{3C6EF56F-298C-4369-8428-CDF64B372B06}"/>
                    </a:ext>
                  </a:extLst>
                </p14:cNvPr>
                <p14:cNvContentPartPr/>
                <p14:nvPr/>
              </p14:nvContentPartPr>
              <p14:xfrm>
                <a:off x="10297547" y="2828587"/>
                <a:ext cx="29520" cy="92880"/>
              </p14:xfrm>
            </p:contentPart>
          </mc:Choice>
          <mc:Fallback xmlns="">
            <p:pic>
              <p:nvPicPr>
                <p:cNvPr id="134" name="Freihand 133">
                  <a:extLst>
                    <a:ext uri="{FF2B5EF4-FFF2-40B4-BE49-F238E27FC236}">
                      <a16:creationId xmlns:a16="http://schemas.microsoft.com/office/drawing/2014/main" id="{3C6EF56F-298C-4369-8428-CDF64B372B06}"/>
                    </a:ext>
                  </a:extLst>
                </p:cNvPr>
                <p:cNvPicPr/>
                <p:nvPr/>
              </p:nvPicPr>
              <p:blipFill>
                <a:blip r:embed="rId90"/>
                <a:stretch>
                  <a:fillRect/>
                </a:stretch>
              </p:blipFill>
              <p:spPr>
                <a:xfrm>
                  <a:off x="10293227" y="2824267"/>
                  <a:ext cx="38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5" name="Freihand 134">
                  <a:extLst>
                    <a:ext uri="{FF2B5EF4-FFF2-40B4-BE49-F238E27FC236}">
                      <a16:creationId xmlns:a16="http://schemas.microsoft.com/office/drawing/2014/main" id="{27075568-EE76-4575-85F0-4F5464814F3F}"/>
                    </a:ext>
                  </a:extLst>
                </p14:cNvPr>
                <p14:cNvContentPartPr/>
                <p14:nvPr/>
              </p14:nvContentPartPr>
              <p14:xfrm>
                <a:off x="10252187" y="2810947"/>
                <a:ext cx="105480" cy="1440"/>
              </p14:xfrm>
            </p:contentPart>
          </mc:Choice>
          <mc:Fallback xmlns="">
            <p:pic>
              <p:nvPicPr>
                <p:cNvPr id="135" name="Freihand 134">
                  <a:extLst>
                    <a:ext uri="{FF2B5EF4-FFF2-40B4-BE49-F238E27FC236}">
                      <a16:creationId xmlns:a16="http://schemas.microsoft.com/office/drawing/2014/main" id="{27075568-EE76-4575-85F0-4F5464814F3F}"/>
                    </a:ext>
                  </a:extLst>
                </p:cNvPr>
                <p:cNvPicPr/>
                <p:nvPr/>
              </p:nvPicPr>
              <p:blipFill>
                <a:blip r:embed="rId92"/>
                <a:stretch>
                  <a:fillRect/>
                </a:stretch>
              </p:blipFill>
              <p:spPr>
                <a:xfrm>
                  <a:off x="10247867" y="2806627"/>
                  <a:ext cx="114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6" name="Freihand 135">
                  <a:extLst>
                    <a:ext uri="{FF2B5EF4-FFF2-40B4-BE49-F238E27FC236}">
                      <a16:creationId xmlns:a16="http://schemas.microsoft.com/office/drawing/2014/main" id="{8621C99E-0745-467B-81C6-8519AA1963DF}"/>
                    </a:ext>
                  </a:extLst>
                </p14:cNvPr>
                <p14:cNvContentPartPr/>
                <p14:nvPr/>
              </p14:nvContentPartPr>
              <p14:xfrm>
                <a:off x="10374587" y="2845867"/>
                <a:ext cx="116280" cy="51120"/>
              </p14:xfrm>
            </p:contentPart>
          </mc:Choice>
          <mc:Fallback xmlns="">
            <p:pic>
              <p:nvPicPr>
                <p:cNvPr id="136" name="Freihand 135">
                  <a:extLst>
                    <a:ext uri="{FF2B5EF4-FFF2-40B4-BE49-F238E27FC236}">
                      <a16:creationId xmlns:a16="http://schemas.microsoft.com/office/drawing/2014/main" id="{8621C99E-0745-467B-81C6-8519AA1963DF}"/>
                    </a:ext>
                  </a:extLst>
                </p:cNvPr>
                <p:cNvPicPr/>
                <p:nvPr/>
              </p:nvPicPr>
              <p:blipFill>
                <a:blip r:embed="rId94"/>
                <a:stretch>
                  <a:fillRect/>
                </a:stretch>
              </p:blipFill>
              <p:spPr>
                <a:xfrm>
                  <a:off x="10370267" y="2841547"/>
                  <a:ext cx="124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7" name="Freihand 136">
                  <a:extLst>
                    <a:ext uri="{FF2B5EF4-FFF2-40B4-BE49-F238E27FC236}">
                      <a16:creationId xmlns:a16="http://schemas.microsoft.com/office/drawing/2014/main" id="{3E5024E8-8A77-4599-805F-FE00623B64BD}"/>
                    </a:ext>
                  </a:extLst>
                </p14:cNvPr>
                <p14:cNvContentPartPr/>
                <p14:nvPr/>
              </p14:nvContentPartPr>
              <p14:xfrm>
                <a:off x="10477907" y="2842267"/>
                <a:ext cx="115200" cy="181080"/>
              </p14:xfrm>
            </p:contentPart>
          </mc:Choice>
          <mc:Fallback xmlns="">
            <p:pic>
              <p:nvPicPr>
                <p:cNvPr id="137" name="Freihand 136">
                  <a:extLst>
                    <a:ext uri="{FF2B5EF4-FFF2-40B4-BE49-F238E27FC236}">
                      <a16:creationId xmlns:a16="http://schemas.microsoft.com/office/drawing/2014/main" id="{3E5024E8-8A77-4599-805F-FE00623B64BD}"/>
                    </a:ext>
                  </a:extLst>
                </p:cNvPr>
                <p:cNvPicPr/>
                <p:nvPr/>
              </p:nvPicPr>
              <p:blipFill>
                <a:blip r:embed="rId96"/>
                <a:stretch>
                  <a:fillRect/>
                </a:stretch>
              </p:blipFill>
              <p:spPr>
                <a:xfrm>
                  <a:off x="10473587" y="2837947"/>
                  <a:ext cx="123840" cy="189720"/>
                </a:xfrm>
                <a:prstGeom prst="rect">
                  <a:avLst/>
                </a:prstGeom>
              </p:spPr>
            </p:pic>
          </mc:Fallback>
        </mc:AlternateContent>
      </p:grpSp>
      <p:grpSp>
        <p:nvGrpSpPr>
          <p:cNvPr id="154" name="Gruppieren 153">
            <a:extLst>
              <a:ext uri="{FF2B5EF4-FFF2-40B4-BE49-F238E27FC236}">
                <a16:creationId xmlns:a16="http://schemas.microsoft.com/office/drawing/2014/main" id="{26E47EA9-E32C-4ECC-BB8F-77E70813588A}"/>
              </a:ext>
            </a:extLst>
          </p:cNvPr>
          <p:cNvGrpSpPr/>
          <p:nvPr/>
        </p:nvGrpSpPr>
        <p:grpSpPr>
          <a:xfrm>
            <a:off x="5243507" y="3402067"/>
            <a:ext cx="263160" cy="135000"/>
            <a:chOff x="5243507" y="3402067"/>
            <a:chExt cx="263160" cy="135000"/>
          </a:xfrm>
        </p:grpSpPr>
        <mc:AlternateContent xmlns:mc="http://schemas.openxmlformats.org/markup-compatibility/2006" xmlns:p14="http://schemas.microsoft.com/office/powerpoint/2010/main">
          <mc:Choice Requires="p14">
            <p:contentPart p14:bwMode="auto" r:id="rId97">
              <p14:nvContentPartPr>
                <p14:cNvPr id="139" name="Freihand 138">
                  <a:extLst>
                    <a:ext uri="{FF2B5EF4-FFF2-40B4-BE49-F238E27FC236}">
                      <a16:creationId xmlns:a16="http://schemas.microsoft.com/office/drawing/2014/main" id="{EA2438EA-934A-4734-BE17-78695F4DDA5A}"/>
                    </a:ext>
                  </a:extLst>
                </p14:cNvPr>
                <p14:cNvContentPartPr/>
                <p14:nvPr/>
              </p14:nvContentPartPr>
              <p14:xfrm>
                <a:off x="5243507" y="3442747"/>
                <a:ext cx="160200" cy="11880"/>
              </p14:xfrm>
            </p:contentPart>
          </mc:Choice>
          <mc:Fallback xmlns="">
            <p:pic>
              <p:nvPicPr>
                <p:cNvPr id="139" name="Freihand 138">
                  <a:extLst>
                    <a:ext uri="{FF2B5EF4-FFF2-40B4-BE49-F238E27FC236}">
                      <a16:creationId xmlns:a16="http://schemas.microsoft.com/office/drawing/2014/main" id="{EA2438EA-934A-4734-BE17-78695F4DDA5A}"/>
                    </a:ext>
                  </a:extLst>
                </p:cNvPr>
                <p:cNvPicPr/>
                <p:nvPr/>
              </p:nvPicPr>
              <p:blipFill>
                <a:blip r:embed="rId98"/>
                <a:stretch>
                  <a:fillRect/>
                </a:stretch>
              </p:blipFill>
              <p:spPr>
                <a:xfrm>
                  <a:off x="5239187" y="3438427"/>
                  <a:ext cx="168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0" name="Freihand 139">
                  <a:extLst>
                    <a:ext uri="{FF2B5EF4-FFF2-40B4-BE49-F238E27FC236}">
                      <a16:creationId xmlns:a16="http://schemas.microsoft.com/office/drawing/2014/main" id="{D1923C8E-C718-4617-85F6-58C5BB9A402B}"/>
                    </a:ext>
                  </a:extLst>
                </p14:cNvPr>
                <p14:cNvContentPartPr/>
                <p14:nvPr/>
              </p14:nvContentPartPr>
              <p14:xfrm>
                <a:off x="5244587" y="3480187"/>
                <a:ext cx="183240" cy="19440"/>
              </p14:xfrm>
            </p:contentPart>
          </mc:Choice>
          <mc:Fallback xmlns="">
            <p:pic>
              <p:nvPicPr>
                <p:cNvPr id="140" name="Freihand 139">
                  <a:extLst>
                    <a:ext uri="{FF2B5EF4-FFF2-40B4-BE49-F238E27FC236}">
                      <a16:creationId xmlns:a16="http://schemas.microsoft.com/office/drawing/2014/main" id="{D1923C8E-C718-4617-85F6-58C5BB9A402B}"/>
                    </a:ext>
                  </a:extLst>
                </p:cNvPr>
                <p:cNvPicPr/>
                <p:nvPr/>
              </p:nvPicPr>
              <p:blipFill>
                <a:blip r:embed="rId100"/>
                <a:stretch>
                  <a:fillRect/>
                </a:stretch>
              </p:blipFill>
              <p:spPr>
                <a:xfrm>
                  <a:off x="5240267" y="3475867"/>
                  <a:ext cx="191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1" name="Freihand 140">
                  <a:extLst>
                    <a:ext uri="{FF2B5EF4-FFF2-40B4-BE49-F238E27FC236}">
                      <a16:creationId xmlns:a16="http://schemas.microsoft.com/office/drawing/2014/main" id="{66152324-21F9-4689-BF7E-41BD3AA36642}"/>
                    </a:ext>
                  </a:extLst>
                </p14:cNvPr>
                <p14:cNvContentPartPr/>
                <p14:nvPr/>
              </p14:nvContentPartPr>
              <p14:xfrm>
                <a:off x="5395787" y="3402067"/>
                <a:ext cx="110880" cy="135000"/>
              </p14:xfrm>
            </p:contentPart>
          </mc:Choice>
          <mc:Fallback xmlns="">
            <p:pic>
              <p:nvPicPr>
                <p:cNvPr id="141" name="Freihand 140">
                  <a:extLst>
                    <a:ext uri="{FF2B5EF4-FFF2-40B4-BE49-F238E27FC236}">
                      <a16:creationId xmlns:a16="http://schemas.microsoft.com/office/drawing/2014/main" id="{66152324-21F9-4689-BF7E-41BD3AA36642}"/>
                    </a:ext>
                  </a:extLst>
                </p:cNvPr>
                <p:cNvPicPr/>
                <p:nvPr/>
              </p:nvPicPr>
              <p:blipFill>
                <a:blip r:embed="rId102"/>
                <a:stretch>
                  <a:fillRect/>
                </a:stretch>
              </p:blipFill>
              <p:spPr>
                <a:xfrm>
                  <a:off x="5391467" y="3397747"/>
                  <a:ext cx="119520" cy="143640"/>
                </a:xfrm>
                <a:prstGeom prst="rect">
                  <a:avLst/>
                </a:prstGeom>
              </p:spPr>
            </p:pic>
          </mc:Fallback>
        </mc:AlternateContent>
      </p:grpSp>
      <p:grpSp>
        <p:nvGrpSpPr>
          <p:cNvPr id="153" name="Gruppieren 152">
            <a:extLst>
              <a:ext uri="{FF2B5EF4-FFF2-40B4-BE49-F238E27FC236}">
                <a16:creationId xmlns:a16="http://schemas.microsoft.com/office/drawing/2014/main" id="{A4637D80-E31D-4E55-8C83-9B5CD8AF4069}"/>
              </a:ext>
            </a:extLst>
          </p:cNvPr>
          <p:cNvGrpSpPr/>
          <p:nvPr/>
        </p:nvGrpSpPr>
        <p:grpSpPr>
          <a:xfrm>
            <a:off x="5732027" y="3311347"/>
            <a:ext cx="961200" cy="193320"/>
            <a:chOff x="5732027" y="3311347"/>
            <a:chExt cx="961200" cy="193320"/>
          </a:xfrm>
        </p:grpSpPr>
        <mc:AlternateContent xmlns:mc="http://schemas.openxmlformats.org/markup-compatibility/2006" xmlns:p14="http://schemas.microsoft.com/office/powerpoint/2010/main">
          <mc:Choice Requires="p14">
            <p:contentPart p14:bwMode="auto" r:id="rId103">
              <p14:nvContentPartPr>
                <p14:cNvPr id="142" name="Freihand 141">
                  <a:extLst>
                    <a:ext uri="{FF2B5EF4-FFF2-40B4-BE49-F238E27FC236}">
                      <a16:creationId xmlns:a16="http://schemas.microsoft.com/office/drawing/2014/main" id="{45BAFEE6-AC54-4997-990B-FB76717E7A34}"/>
                    </a:ext>
                  </a:extLst>
                </p14:cNvPr>
                <p14:cNvContentPartPr/>
                <p14:nvPr/>
              </p14:nvContentPartPr>
              <p14:xfrm>
                <a:off x="5732027" y="3423667"/>
                <a:ext cx="102600" cy="78480"/>
              </p14:xfrm>
            </p:contentPart>
          </mc:Choice>
          <mc:Fallback xmlns="">
            <p:pic>
              <p:nvPicPr>
                <p:cNvPr id="142" name="Freihand 141">
                  <a:extLst>
                    <a:ext uri="{FF2B5EF4-FFF2-40B4-BE49-F238E27FC236}">
                      <a16:creationId xmlns:a16="http://schemas.microsoft.com/office/drawing/2014/main" id="{45BAFEE6-AC54-4997-990B-FB76717E7A34}"/>
                    </a:ext>
                  </a:extLst>
                </p:cNvPr>
                <p:cNvPicPr/>
                <p:nvPr/>
              </p:nvPicPr>
              <p:blipFill>
                <a:blip r:embed="rId104"/>
                <a:stretch>
                  <a:fillRect/>
                </a:stretch>
              </p:blipFill>
              <p:spPr>
                <a:xfrm>
                  <a:off x="5727707" y="3419347"/>
                  <a:ext cx="111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 name="Freihand 142">
                  <a:extLst>
                    <a:ext uri="{FF2B5EF4-FFF2-40B4-BE49-F238E27FC236}">
                      <a16:creationId xmlns:a16="http://schemas.microsoft.com/office/drawing/2014/main" id="{B9D12591-F2DA-4D57-B4E7-26D82B964C17}"/>
                    </a:ext>
                  </a:extLst>
                </p14:cNvPr>
                <p14:cNvContentPartPr/>
                <p14:nvPr/>
              </p14:nvContentPartPr>
              <p14:xfrm>
                <a:off x="5761547" y="3350227"/>
                <a:ext cx="152640" cy="154440"/>
              </p14:xfrm>
            </p:contentPart>
          </mc:Choice>
          <mc:Fallback xmlns="">
            <p:pic>
              <p:nvPicPr>
                <p:cNvPr id="143" name="Freihand 142">
                  <a:extLst>
                    <a:ext uri="{FF2B5EF4-FFF2-40B4-BE49-F238E27FC236}">
                      <a16:creationId xmlns:a16="http://schemas.microsoft.com/office/drawing/2014/main" id="{B9D12591-F2DA-4D57-B4E7-26D82B964C17}"/>
                    </a:ext>
                  </a:extLst>
                </p:cNvPr>
                <p:cNvPicPr/>
                <p:nvPr/>
              </p:nvPicPr>
              <p:blipFill>
                <a:blip r:embed="rId106"/>
                <a:stretch>
                  <a:fillRect/>
                </a:stretch>
              </p:blipFill>
              <p:spPr>
                <a:xfrm>
                  <a:off x="5757227" y="3345907"/>
                  <a:ext cx="161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4" name="Freihand 143">
                  <a:extLst>
                    <a:ext uri="{FF2B5EF4-FFF2-40B4-BE49-F238E27FC236}">
                      <a16:creationId xmlns:a16="http://schemas.microsoft.com/office/drawing/2014/main" id="{A2070C87-7A7E-4FCC-BD03-C806AC663E7F}"/>
                    </a:ext>
                  </a:extLst>
                </p14:cNvPr>
                <p14:cNvContentPartPr/>
                <p14:nvPr/>
              </p14:nvContentPartPr>
              <p14:xfrm>
                <a:off x="5851547" y="3451387"/>
                <a:ext cx="64080" cy="24120"/>
              </p14:xfrm>
            </p:contentPart>
          </mc:Choice>
          <mc:Fallback xmlns="">
            <p:pic>
              <p:nvPicPr>
                <p:cNvPr id="144" name="Freihand 143">
                  <a:extLst>
                    <a:ext uri="{FF2B5EF4-FFF2-40B4-BE49-F238E27FC236}">
                      <a16:creationId xmlns:a16="http://schemas.microsoft.com/office/drawing/2014/main" id="{A2070C87-7A7E-4FCC-BD03-C806AC663E7F}"/>
                    </a:ext>
                  </a:extLst>
                </p:cNvPr>
                <p:cNvPicPr/>
                <p:nvPr/>
              </p:nvPicPr>
              <p:blipFill>
                <a:blip r:embed="rId108"/>
                <a:stretch>
                  <a:fillRect/>
                </a:stretch>
              </p:blipFill>
              <p:spPr>
                <a:xfrm>
                  <a:off x="5847227" y="3447067"/>
                  <a:ext cx="72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5" name="Freihand 144">
                  <a:extLst>
                    <a:ext uri="{FF2B5EF4-FFF2-40B4-BE49-F238E27FC236}">
                      <a16:creationId xmlns:a16="http://schemas.microsoft.com/office/drawing/2014/main" id="{82E73EC5-C249-4546-A064-0FB7004345DB}"/>
                    </a:ext>
                  </a:extLst>
                </p14:cNvPr>
                <p14:cNvContentPartPr/>
                <p14:nvPr/>
              </p14:nvContentPartPr>
              <p14:xfrm>
                <a:off x="5923907" y="3429787"/>
                <a:ext cx="222480" cy="68760"/>
              </p14:xfrm>
            </p:contentPart>
          </mc:Choice>
          <mc:Fallback xmlns="">
            <p:pic>
              <p:nvPicPr>
                <p:cNvPr id="145" name="Freihand 144">
                  <a:extLst>
                    <a:ext uri="{FF2B5EF4-FFF2-40B4-BE49-F238E27FC236}">
                      <a16:creationId xmlns:a16="http://schemas.microsoft.com/office/drawing/2014/main" id="{82E73EC5-C249-4546-A064-0FB7004345DB}"/>
                    </a:ext>
                  </a:extLst>
                </p:cNvPr>
                <p:cNvPicPr/>
                <p:nvPr/>
              </p:nvPicPr>
              <p:blipFill>
                <a:blip r:embed="rId110"/>
                <a:stretch>
                  <a:fillRect/>
                </a:stretch>
              </p:blipFill>
              <p:spPr>
                <a:xfrm>
                  <a:off x="5919587" y="3425467"/>
                  <a:ext cx="231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6" name="Freihand 145">
                  <a:extLst>
                    <a:ext uri="{FF2B5EF4-FFF2-40B4-BE49-F238E27FC236}">
                      <a16:creationId xmlns:a16="http://schemas.microsoft.com/office/drawing/2014/main" id="{F9BA4D81-53EF-4791-BCA3-98D52B76513E}"/>
                    </a:ext>
                  </a:extLst>
                </p14:cNvPr>
                <p14:cNvContentPartPr/>
                <p14:nvPr/>
              </p14:nvContentPartPr>
              <p14:xfrm>
                <a:off x="6179147" y="3343747"/>
                <a:ext cx="287280" cy="137880"/>
              </p14:xfrm>
            </p:contentPart>
          </mc:Choice>
          <mc:Fallback xmlns="">
            <p:pic>
              <p:nvPicPr>
                <p:cNvPr id="146" name="Freihand 145">
                  <a:extLst>
                    <a:ext uri="{FF2B5EF4-FFF2-40B4-BE49-F238E27FC236}">
                      <a16:creationId xmlns:a16="http://schemas.microsoft.com/office/drawing/2014/main" id="{F9BA4D81-53EF-4791-BCA3-98D52B76513E}"/>
                    </a:ext>
                  </a:extLst>
                </p:cNvPr>
                <p:cNvPicPr/>
                <p:nvPr/>
              </p:nvPicPr>
              <p:blipFill>
                <a:blip r:embed="rId112"/>
                <a:stretch>
                  <a:fillRect/>
                </a:stretch>
              </p:blipFill>
              <p:spPr>
                <a:xfrm>
                  <a:off x="6174827" y="3339427"/>
                  <a:ext cx="295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7" name="Freihand 146">
                  <a:extLst>
                    <a:ext uri="{FF2B5EF4-FFF2-40B4-BE49-F238E27FC236}">
                      <a16:creationId xmlns:a16="http://schemas.microsoft.com/office/drawing/2014/main" id="{4BC92745-01AD-42CF-B726-A575504664D1}"/>
                    </a:ext>
                  </a:extLst>
                </p14:cNvPr>
                <p14:cNvContentPartPr/>
                <p14:nvPr/>
              </p14:nvContentPartPr>
              <p14:xfrm>
                <a:off x="6518267" y="3311347"/>
                <a:ext cx="174960" cy="145080"/>
              </p14:xfrm>
            </p:contentPart>
          </mc:Choice>
          <mc:Fallback xmlns="">
            <p:pic>
              <p:nvPicPr>
                <p:cNvPr id="147" name="Freihand 146">
                  <a:extLst>
                    <a:ext uri="{FF2B5EF4-FFF2-40B4-BE49-F238E27FC236}">
                      <a16:creationId xmlns:a16="http://schemas.microsoft.com/office/drawing/2014/main" id="{4BC92745-01AD-42CF-B726-A575504664D1}"/>
                    </a:ext>
                  </a:extLst>
                </p:cNvPr>
                <p:cNvPicPr/>
                <p:nvPr/>
              </p:nvPicPr>
              <p:blipFill>
                <a:blip r:embed="rId114"/>
                <a:stretch>
                  <a:fillRect/>
                </a:stretch>
              </p:blipFill>
              <p:spPr>
                <a:xfrm>
                  <a:off x="6513947" y="3307027"/>
                  <a:ext cx="183600" cy="153720"/>
                </a:xfrm>
                <a:prstGeom prst="rect">
                  <a:avLst/>
                </a:prstGeom>
              </p:spPr>
            </p:pic>
          </mc:Fallback>
        </mc:AlternateContent>
      </p:grpSp>
      <p:grpSp>
        <p:nvGrpSpPr>
          <p:cNvPr id="156" name="Gruppieren 155">
            <a:extLst>
              <a:ext uri="{FF2B5EF4-FFF2-40B4-BE49-F238E27FC236}">
                <a16:creationId xmlns:a16="http://schemas.microsoft.com/office/drawing/2014/main" id="{464C657C-109B-4026-9EA3-B13336F9B212}"/>
              </a:ext>
            </a:extLst>
          </p:cNvPr>
          <p:cNvGrpSpPr/>
          <p:nvPr/>
        </p:nvGrpSpPr>
        <p:grpSpPr>
          <a:xfrm>
            <a:off x="6902747" y="3304867"/>
            <a:ext cx="712800" cy="142920"/>
            <a:chOff x="6902747" y="3304867"/>
            <a:chExt cx="712800" cy="142920"/>
          </a:xfrm>
        </p:grpSpPr>
        <mc:AlternateContent xmlns:mc="http://schemas.openxmlformats.org/markup-compatibility/2006" xmlns:p14="http://schemas.microsoft.com/office/powerpoint/2010/main">
          <mc:Choice Requires="p14">
            <p:contentPart p14:bwMode="auto" r:id="rId115">
              <p14:nvContentPartPr>
                <p14:cNvPr id="148" name="Freihand 147">
                  <a:extLst>
                    <a:ext uri="{FF2B5EF4-FFF2-40B4-BE49-F238E27FC236}">
                      <a16:creationId xmlns:a16="http://schemas.microsoft.com/office/drawing/2014/main" id="{A7969E18-1D6C-47E4-A1BB-D5CAF2966E93}"/>
                    </a:ext>
                  </a:extLst>
                </p14:cNvPr>
                <p14:cNvContentPartPr/>
                <p14:nvPr/>
              </p14:nvContentPartPr>
              <p14:xfrm>
                <a:off x="6902747" y="3335107"/>
                <a:ext cx="85320" cy="105480"/>
              </p14:xfrm>
            </p:contentPart>
          </mc:Choice>
          <mc:Fallback xmlns="">
            <p:pic>
              <p:nvPicPr>
                <p:cNvPr id="148" name="Freihand 147">
                  <a:extLst>
                    <a:ext uri="{FF2B5EF4-FFF2-40B4-BE49-F238E27FC236}">
                      <a16:creationId xmlns:a16="http://schemas.microsoft.com/office/drawing/2014/main" id="{A7969E18-1D6C-47E4-A1BB-D5CAF2966E93}"/>
                    </a:ext>
                  </a:extLst>
                </p:cNvPr>
                <p:cNvPicPr/>
                <p:nvPr/>
              </p:nvPicPr>
              <p:blipFill>
                <a:blip r:embed="rId116"/>
                <a:stretch>
                  <a:fillRect/>
                </a:stretch>
              </p:blipFill>
              <p:spPr>
                <a:xfrm>
                  <a:off x="6898427" y="3330787"/>
                  <a:ext cx="9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9" name="Freihand 148">
                  <a:extLst>
                    <a:ext uri="{FF2B5EF4-FFF2-40B4-BE49-F238E27FC236}">
                      <a16:creationId xmlns:a16="http://schemas.microsoft.com/office/drawing/2014/main" id="{C240C099-E3DF-4C34-911F-4EA930FCB200}"/>
                    </a:ext>
                  </a:extLst>
                </p14:cNvPr>
                <p14:cNvContentPartPr/>
                <p14:nvPr/>
              </p14:nvContentPartPr>
              <p14:xfrm>
                <a:off x="7033067" y="3330787"/>
                <a:ext cx="119520" cy="83160"/>
              </p14:xfrm>
            </p:contentPart>
          </mc:Choice>
          <mc:Fallback xmlns="">
            <p:pic>
              <p:nvPicPr>
                <p:cNvPr id="149" name="Freihand 148">
                  <a:extLst>
                    <a:ext uri="{FF2B5EF4-FFF2-40B4-BE49-F238E27FC236}">
                      <a16:creationId xmlns:a16="http://schemas.microsoft.com/office/drawing/2014/main" id="{C240C099-E3DF-4C34-911F-4EA930FCB200}"/>
                    </a:ext>
                  </a:extLst>
                </p:cNvPr>
                <p:cNvPicPr/>
                <p:nvPr/>
              </p:nvPicPr>
              <p:blipFill>
                <a:blip r:embed="rId118"/>
                <a:stretch>
                  <a:fillRect/>
                </a:stretch>
              </p:blipFill>
              <p:spPr>
                <a:xfrm>
                  <a:off x="7028747" y="3326467"/>
                  <a:ext cx="128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0" name="Freihand 149">
                  <a:extLst>
                    <a:ext uri="{FF2B5EF4-FFF2-40B4-BE49-F238E27FC236}">
                      <a16:creationId xmlns:a16="http://schemas.microsoft.com/office/drawing/2014/main" id="{D905A3B4-7A24-4A7A-9829-A53F833BEB98}"/>
                    </a:ext>
                  </a:extLst>
                </p14:cNvPr>
                <p14:cNvContentPartPr/>
                <p14:nvPr/>
              </p14:nvContentPartPr>
              <p14:xfrm>
                <a:off x="7078067" y="3382627"/>
                <a:ext cx="73440" cy="40320"/>
              </p14:xfrm>
            </p:contentPart>
          </mc:Choice>
          <mc:Fallback xmlns="">
            <p:pic>
              <p:nvPicPr>
                <p:cNvPr id="150" name="Freihand 149">
                  <a:extLst>
                    <a:ext uri="{FF2B5EF4-FFF2-40B4-BE49-F238E27FC236}">
                      <a16:creationId xmlns:a16="http://schemas.microsoft.com/office/drawing/2014/main" id="{D905A3B4-7A24-4A7A-9829-A53F833BEB98}"/>
                    </a:ext>
                  </a:extLst>
                </p:cNvPr>
                <p:cNvPicPr/>
                <p:nvPr/>
              </p:nvPicPr>
              <p:blipFill>
                <a:blip r:embed="rId120"/>
                <a:stretch>
                  <a:fillRect/>
                </a:stretch>
              </p:blipFill>
              <p:spPr>
                <a:xfrm>
                  <a:off x="7073747" y="3378307"/>
                  <a:ext cx="82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1" name="Freihand 150">
                  <a:extLst>
                    <a:ext uri="{FF2B5EF4-FFF2-40B4-BE49-F238E27FC236}">
                      <a16:creationId xmlns:a16="http://schemas.microsoft.com/office/drawing/2014/main" id="{8FC34524-836F-41DA-86F5-9301C7DB73BF}"/>
                    </a:ext>
                  </a:extLst>
                </p14:cNvPr>
                <p14:cNvContentPartPr/>
                <p14:nvPr/>
              </p14:nvContentPartPr>
              <p14:xfrm>
                <a:off x="7174187" y="3304867"/>
                <a:ext cx="197280" cy="142920"/>
              </p14:xfrm>
            </p:contentPart>
          </mc:Choice>
          <mc:Fallback xmlns="">
            <p:pic>
              <p:nvPicPr>
                <p:cNvPr id="151" name="Freihand 150">
                  <a:extLst>
                    <a:ext uri="{FF2B5EF4-FFF2-40B4-BE49-F238E27FC236}">
                      <a16:creationId xmlns:a16="http://schemas.microsoft.com/office/drawing/2014/main" id="{8FC34524-836F-41DA-86F5-9301C7DB73BF}"/>
                    </a:ext>
                  </a:extLst>
                </p:cNvPr>
                <p:cNvPicPr/>
                <p:nvPr/>
              </p:nvPicPr>
              <p:blipFill>
                <a:blip r:embed="rId122"/>
                <a:stretch>
                  <a:fillRect/>
                </a:stretch>
              </p:blipFill>
              <p:spPr>
                <a:xfrm>
                  <a:off x="7169867" y="3300547"/>
                  <a:ext cx="205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5" name="Freihand 154">
                  <a:extLst>
                    <a:ext uri="{FF2B5EF4-FFF2-40B4-BE49-F238E27FC236}">
                      <a16:creationId xmlns:a16="http://schemas.microsoft.com/office/drawing/2014/main" id="{F145AA8E-A507-4646-A5DC-0F39C7F5E4FC}"/>
                    </a:ext>
                  </a:extLst>
                </p14:cNvPr>
                <p14:cNvContentPartPr/>
                <p14:nvPr/>
              </p14:nvContentPartPr>
              <p14:xfrm>
                <a:off x="7421507" y="3345907"/>
                <a:ext cx="194040" cy="83520"/>
              </p14:xfrm>
            </p:contentPart>
          </mc:Choice>
          <mc:Fallback xmlns="">
            <p:pic>
              <p:nvPicPr>
                <p:cNvPr id="155" name="Freihand 154">
                  <a:extLst>
                    <a:ext uri="{FF2B5EF4-FFF2-40B4-BE49-F238E27FC236}">
                      <a16:creationId xmlns:a16="http://schemas.microsoft.com/office/drawing/2014/main" id="{F145AA8E-A507-4646-A5DC-0F39C7F5E4FC}"/>
                    </a:ext>
                  </a:extLst>
                </p:cNvPr>
                <p:cNvPicPr/>
                <p:nvPr/>
              </p:nvPicPr>
              <p:blipFill>
                <a:blip r:embed="rId124"/>
                <a:stretch>
                  <a:fillRect/>
                </a:stretch>
              </p:blipFill>
              <p:spPr>
                <a:xfrm>
                  <a:off x="7417187" y="3341587"/>
                  <a:ext cx="202680" cy="92160"/>
                </a:xfrm>
                <a:prstGeom prst="rect">
                  <a:avLst/>
                </a:prstGeom>
              </p:spPr>
            </p:pic>
          </mc:Fallback>
        </mc:AlternateContent>
      </p:grpSp>
      <p:grpSp>
        <p:nvGrpSpPr>
          <p:cNvPr id="163" name="Gruppieren 162">
            <a:extLst>
              <a:ext uri="{FF2B5EF4-FFF2-40B4-BE49-F238E27FC236}">
                <a16:creationId xmlns:a16="http://schemas.microsoft.com/office/drawing/2014/main" id="{4195262A-379D-45C9-B17A-DF8536F5EF0F}"/>
              </a:ext>
            </a:extLst>
          </p:cNvPr>
          <p:cNvGrpSpPr/>
          <p:nvPr/>
        </p:nvGrpSpPr>
        <p:grpSpPr>
          <a:xfrm>
            <a:off x="7746227" y="3281467"/>
            <a:ext cx="549720" cy="229680"/>
            <a:chOff x="7746227" y="3281467"/>
            <a:chExt cx="549720" cy="229680"/>
          </a:xfrm>
        </p:grpSpPr>
        <mc:AlternateContent xmlns:mc="http://schemas.openxmlformats.org/markup-compatibility/2006" xmlns:p14="http://schemas.microsoft.com/office/powerpoint/2010/main">
          <mc:Choice Requires="p14">
            <p:contentPart p14:bwMode="auto" r:id="rId125">
              <p14:nvContentPartPr>
                <p14:cNvPr id="157" name="Freihand 156">
                  <a:extLst>
                    <a:ext uri="{FF2B5EF4-FFF2-40B4-BE49-F238E27FC236}">
                      <a16:creationId xmlns:a16="http://schemas.microsoft.com/office/drawing/2014/main" id="{737D35F0-7C55-49CE-9312-DFBD71C013E2}"/>
                    </a:ext>
                  </a:extLst>
                </p14:cNvPr>
                <p14:cNvContentPartPr/>
                <p14:nvPr/>
              </p14:nvContentPartPr>
              <p14:xfrm>
                <a:off x="7746227" y="3356347"/>
                <a:ext cx="163800" cy="76680"/>
              </p14:xfrm>
            </p:contentPart>
          </mc:Choice>
          <mc:Fallback xmlns="">
            <p:pic>
              <p:nvPicPr>
                <p:cNvPr id="157" name="Freihand 156">
                  <a:extLst>
                    <a:ext uri="{FF2B5EF4-FFF2-40B4-BE49-F238E27FC236}">
                      <a16:creationId xmlns:a16="http://schemas.microsoft.com/office/drawing/2014/main" id="{737D35F0-7C55-49CE-9312-DFBD71C013E2}"/>
                    </a:ext>
                  </a:extLst>
                </p:cNvPr>
                <p:cNvPicPr/>
                <p:nvPr/>
              </p:nvPicPr>
              <p:blipFill>
                <a:blip r:embed="rId126"/>
                <a:stretch>
                  <a:fillRect/>
                </a:stretch>
              </p:blipFill>
              <p:spPr>
                <a:xfrm>
                  <a:off x="7741907" y="3352027"/>
                  <a:ext cx="17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8" name="Freihand 157">
                  <a:extLst>
                    <a:ext uri="{FF2B5EF4-FFF2-40B4-BE49-F238E27FC236}">
                      <a16:creationId xmlns:a16="http://schemas.microsoft.com/office/drawing/2014/main" id="{11A8E9CE-D54F-45F0-803E-87876E2683D2}"/>
                    </a:ext>
                  </a:extLst>
                </p14:cNvPr>
                <p14:cNvContentPartPr/>
                <p14:nvPr/>
              </p14:nvContentPartPr>
              <p14:xfrm>
                <a:off x="7921547" y="3281467"/>
                <a:ext cx="152280" cy="146160"/>
              </p14:xfrm>
            </p:contentPart>
          </mc:Choice>
          <mc:Fallback xmlns="">
            <p:pic>
              <p:nvPicPr>
                <p:cNvPr id="158" name="Freihand 157">
                  <a:extLst>
                    <a:ext uri="{FF2B5EF4-FFF2-40B4-BE49-F238E27FC236}">
                      <a16:creationId xmlns:a16="http://schemas.microsoft.com/office/drawing/2014/main" id="{11A8E9CE-D54F-45F0-803E-87876E2683D2}"/>
                    </a:ext>
                  </a:extLst>
                </p:cNvPr>
                <p:cNvPicPr/>
                <p:nvPr/>
              </p:nvPicPr>
              <p:blipFill>
                <a:blip r:embed="rId128"/>
                <a:stretch>
                  <a:fillRect/>
                </a:stretch>
              </p:blipFill>
              <p:spPr>
                <a:xfrm>
                  <a:off x="7917227" y="3277147"/>
                  <a:ext cx="160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9" name="Freihand 158">
                  <a:extLst>
                    <a:ext uri="{FF2B5EF4-FFF2-40B4-BE49-F238E27FC236}">
                      <a16:creationId xmlns:a16="http://schemas.microsoft.com/office/drawing/2014/main" id="{DCBD38AE-FCF1-4ABA-92CA-E976813C2260}"/>
                    </a:ext>
                  </a:extLst>
                </p14:cNvPr>
                <p14:cNvContentPartPr/>
                <p14:nvPr/>
              </p14:nvContentPartPr>
              <p14:xfrm>
                <a:off x="8052947" y="3350227"/>
                <a:ext cx="84240" cy="51480"/>
              </p14:xfrm>
            </p:contentPart>
          </mc:Choice>
          <mc:Fallback xmlns="">
            <p:pic>
              <p:nvPicPr>
                <p:cNvPr id="159" name="Freihand 158">
                  <a:extLst>
                    <a:ext uri="{FF2B5EF4-FFF2-40B4-BE49-F238E27FC236}">
                      <a16:creationId xmlns:a16="http://schemas.microsoft.com/office/drawing/2014/main" id="{DCBD38AE-FCF1-4ABA-92CA-E976813C2260}"/>
                    </a:ext>
                  </a:extLst>
                </p:cNvPr>
                <p:cNvPicPr/>
                <p:nvPr/>
              </p:nvPicPr>
              <p:blipFill>
                <a:blip r:embed="rId130"/>
                <a:stretch>
                  <a:fillRect/>
                </a:stretch>
              </p:blipFill>
              <p:spPr>
                <a:xfrm>
                  <a:off x="8048627" y="3345907"/>
                  <a:ext cx="92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1" name="Freihand 160">
                  <a:extLst>
                    <a:ext uri="{FF2B5EF4-FFF2-40B4-BE49-F238E27FC236}">
                      <a16:creationId xmlns:a16="http://schemas.microsoft.com/office/drawing/2014/main" id="{6C788C4A-1715-4B53-A53E-E46A5104852C}"/>
                    </a:ext>
                  </a:extLst>
                </p14:cNvPr>
                <p14:cNvContentPartPr/>
                <p14:nvPr/>
              </p14:nvContentPartPr>
              <p14:xfrm>
                <a:off x="8135027" y="3358147"/>
                <a:ext cx="160920" cy="153000"/>
              </p14:xfrm>
            </p:contentPart>
          </mc:Choice>
          <mc:Fallback xmlns="">
            <p:pic>
              <p:nvPicPr>
                <p:cNvPr id="161" name="Freihand 160">
                  <a:extLst>
                    <a:ext uri="{FF2B5EF4-FFF2-40B4-BE49-F238E27FC236}">
                      <a16:creationId xmlns:a16="http://schemas.microsoft.com/office/drawing/2014/main" id="{6C788C4A-1715-4B53-A53E-E46A5104852C}"/>
                    </a:ext>
                  </a:extLst>
                </p:cNvPr>
                <p:cNvPicPr/>
                <p:nvPr/>
              </p:nvPicPr>
              <p:blipFill>
                <a:blip r:embed="rId132"/>
                <a:stretch>
                  <a:fillRect/>
                </a:stretch>
              </p:blipFill>
              <p:spPr>
                <a:xfrm>
                  <a:off x="8130707" y="3353827"/>
                  <a:ext cx="169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2" name="Freihand 161">
                  <a:extLst>
                    <a:ext uri="{FF2B5EF4-FFF2-40B4-BE49-F238E27FC236}">
                      <a16:creationId xmlns:a16="http://schemas.microsoft.com/office/drawing/2014/main" id="{981D51E8-99D9-4C68-B19B-703B795249A1}"/>
                    </a:ext>
                  </a:extLst>
                </p14:cNvPr>
                <p14:cNvContentPartPr/>
                <p14:nvPr/>
              </p14:nvContentPartPr>
              <p14:xfrm>
                <a:off x="8092547" y="3305587"/>
                <a:ext cx="106920" cy="1440"/>
              </p14:xfrm>
            </p:contentPart>
          </mc:Choice>
          <mc:Fallback xmlns="">
            <p:pic>
              <p:nvPicPr>
                <p:cNvPr id="162" name="Freihand 161">
                  <a:extLst>
                    <a:ext uri="{FF2B5EF4-FFF2-40B4-BE49-F238E27FC236}">
                      <a16:creationId xmlns:a16="http://schemas.microsoft.com/office/drawing/2014/main" id="{981D51E8-99D9-4C68-B19B-703B795249A1}"/>
                    </a:ext>
                  </a:extLst>
                </p:cNvPr>
                <p:cNvPicPr/>
                <p:nvPr/>
              </p:nvPicPr>
              <p:blipFill>
                <a:blip r:embed="rId134"/>
                <a:stretch>
                  <a:fillRect/>
                </a:stretch>
              </p:blipFill>
              <p:spPr>
                <a:xfrm>
                  <a:off x="8088227" y="3301267"/>
                  <a:ext cx="115560" cy="10080"/>
                </a:xfrm>
                <a:prstGeom prst="rect">
                  <a:avLst/>
                </a:prstGeom>
              </p:spPr>
            </p:pic>
          </mc:Fallback>
        </mc:AlternateContent>
      </p:grpSp>
      <p:grpSp>
        <p:nvGrpSpPr>
          <p:cNvPr id="167" name="Gruppieren 166">
            <a:extLst>
              <a:ext uri="{FF2B5EF4-FFF2-40B4-BE49-F238E27FC236}">
                <a16:creationId xmlns:a16="http://schemas.microsoft.com/office/drawing/2014/main" id="{883F3B78-FED6-448B-8B70-BC9C3FAD1E48}"/>
              </a:ext>
            </a:extLst>
          </p:cNvPr>
          <p:cNvGrpSpPr/>
          <p:nvPr/>
        </p:nvGrpSpPr>
        <p:grpSpPr>
          <a:xfrm>
            <a:off x="8145107" y="2407387"/>
            <a:ext cx="943920" cy="298800"/>
            <a:chOff x="8145107" y="2407387"/>
            <a:chExt cx="943920" cy="298800"/>
          </a:xfrm>
        </p:grpSpPr>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A07A8F0B-36B7-44FF-A5B0-E0BE2C93F18D}"/>
                    </a:ext>
                  </a:extLst>
                </p14:cNvPr>
                <p14:cNvContentPartPr/>
                <p14:nvPr/>
              </p14:nvContentPartPr>
              <p14:xfrm>
                <a:off x="8145107" y="2552827"/>
                <a:ext cx="109800" cy="12600"/>
              </p14:xfrm>
            </p:contentPart>
          </mc:Choice>
          <mc:Fallback xmlns="">
            <p:pic>
              <p:nvPicPr>
                <p:cNvPr id="72" name="Freihand 71">
                  <a:extLst>
                    <a:ext uri="{FF2B5EF4-FFF2-40B4-BE49-F238E27FC236}">
                      <a16:creationId xmlns:a16="http://schemas.microsoft.com/office/drawing/2014/main" id="{A07A8F0B-36B7-44FF-A5B0-E0BE2C93F18D}"/>
                    </a:ext>
                  </a:extLst>
                </p:cNvPr>
                <p:cNvPicPr/>
                <p:nvPr/>
              </p:nvPicPr>
              <p:blipFill>
                <a:blip r:embed="rId136"/>
                <a:stretch>
                  <a:fillRect/>
                </a:stretch>
              </p:blipFill>
              <p:spPr>
                <a:xfrm>
                  <a:off x="8140787" y="2548507"/>
                  <a:ext cx="118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E3CDD501-C2F2-4129-BE69-DC7CD6816C21}"/>
                    </a:ext>
                  </a:extLst>
                </p14:cNvPr>
                <p14:cNvContentPartPr/>
                <p14:nvPr/>
              </p14:nvContentPartPr>
              <p14:xfrm>
                <a:off x="8169947" y="2578747"/>
                <a:ext cx="136080" cy="29520"/>
              </p14:xfrm>
            </p:contentPart>
          </mc:Choice>
          <mc:Fallback xmlns="">
            <p:pic>
              <p:nvPicPr>
                <p:cNvPr id="73" name="Freihand 72">
                  <a:extLst>
                    <a:ext uri="{FF2B5EF4-FFF2-40B4-BE49-F238E27FC236}">
                      <a16:creationId xmlns:a16="http://schemas.microsoft.com/office/drawing/2014/main" id="{E3CDD501-C2F2-4129-BE69-DC7CD6816C21}"/>
                    </a:ext>
                  </a:extLst>
                </p:cNvPr>
                <p:cNvPicPr/>
                <p:nvPr/>
              </p:nvPicPr>
              <p:blipFill>
                <a:blip r:embed="rId138"/>
                <a:stretch>
                  <a:fillRect/>
                </a:stretch>
              </p:blipFill>
              <p:spPr>
                <a:xfrm>
                  <a:off x="8165627" y="2574427"/>
                  <a:ext cx="144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4935E651-B6CF-46CD-918C-6E7500D160BC}"/>
                    </a:ext>
                  </a:extLst>
                </p14:cNvPr>
                <p14:cNvContentPartPr/>
                <p14:nvPr/>
              </p14:nvContentPartPr>
              <p14:xfrm>
                <a:off x="8469827" y="2407387"/>
                <a:ext cx="15120" cy="102600"/>
              </p14:xfrm>
            </p:contentPart>
          </mc:Choice>
          <mc:Fallback xmlns="">
            <p:pic>
              <p:nvPicPr>
                <p:cNvPr id="74" name="Freihand 73">
                  <a:extLst>
                    <a:ext uri="{FF2B5EF4-FFF2-40B4-BE49-F238E27FC236}">
                      <a16:creationId xmlns:a16="http://schemas.microsoft.com/office/drawing/2014/main" id="{4935E651-B6CF-46CD-918C-6E7500D160BC}"/>
                    </a:ext>
                  </a:extLst>
                </p:cNvPr>
                <p:cNvPicPr/>
                <p:nvPr/>
              </p:nvPicPr>
              <p:blipFill>
                <a:blip r:embed="rId140"/>
                <a:stretch>
                  <a:fillRect/>
                </a:stretch>
              </p:blipFill>
              <p:spPr>
                <a:xfrm>
                  <a:off x="8465507" y="2403067"/>
                  <a:ext cx="23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DBA39F46-D051-4DBC-BF28-3536D49F12C2}"/>
                    </a:ext>
                  </a:extLst>
                </p14:cNvPr>
                <p14:cNvContentPartPr/>
                <p14:nvPr/>
              </p14:nvContentPartPr>
              <p14:xfrm>
                <a:off x="8398907" y="2522947"/>
                <a:ext cx="137520" cy="17640"/>
              </p14:xfrm>
            </p:contentPart>
          </mc:Choice>
          <mc:Fallback xmlns="">
            <p:pic>
              <p:nvPicPr>
                <p:cNvPr id="75" name="Freihand 74">
                  <a:extLst>
                    <a:ext uri="{FF2B5EF4-FFF2-40B4-BE49-F238E27FC236}">
                      <a16:creationId xmlns:a16="http://schemas.microsoft.com/office/drawing/2014/main" id="{DBA39F46-D051-4DBC-BF28-3536D49F12C2}"/>
                    </a:ext>
                  </a:extLst>
                </p:cNvPr>
                <p:cNvPicPr/>
                <p:nvPr/>
              </p:nvPicPr>
              <p:blipFill>
                <a:blip r:embed="rId142"/>
                <a:stretch>
                  <a:fillRect/>
                </a:stretch>
              </p:blipFill>
              <p:spPr>
                <a:xfrm>
                  <a:off x="8394587" y="2518627"/>
                  <a:ext cx="146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CCC99B5F-6381-4B9D-9947-85A4704E19D5}"/>
                    </a:ext>
                  </a:extLst>
                </p14:cNvPr>
                <p14:cNvContentPartPr/>
                <p14:nvPr/>
              </p14:nvContentPartPr>
              <p14:xfrm>
                <a:off x="8419427" y="2575507"/>
                <a:ext cx="89640" cy="130680"/>
              </p14:xfrm>
            </p:contentPart>
          </mc:Choice>
          <mc:Fallback xmlns="">
            <p:pic>
              <p:nvPicPr>
                <p:cNvPr id="76" name="Freihand 75">
                  <a:extLst>
                    <a:ext uri="{FF2B5EF4-FFF2-40B4-BE49-F238E27FC236}">
                      <a16:creationId xmlns:a16="http://schemas.microsoft.com/office/drawing/2014/main" id="{CCC99B5F-6381-4B9D-9947-85A4704E19D5}"/>
                    </a:ext>
                  </a:extLst>
                </p:cNvPr>
                <p:cNvPicPr/>
                <p:nvPr/>
              </p:nvPicPr>
              <p:blipFill>
                <a:blip r:embed="rId144"/>
                <a:stretch>
                  <a:fillRect/>
                </a:stretch>
              </p:blipFill>
              <p:spPr>
                <a:xfrm>
                  <a:off x="8415107" y="2571187"/>
                  <a:ext cx="98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Freihand 78">
                  <a:extLst>
                    <a:ext uri="{FF2B5EF4-FFF2-40B4-BE49-F238E27FC236}">
                      <a16:creationId xmlns:a16="http://schemas.microsoft.com/office/drawing/2014/main" id="{44D595F0-6896-4AE4-8537-3FFB7F2FDA28}"/>
                    </a:ext>
                  </a:extLst>
                </p14:cNvPr>
                <p14:cNvContentPartPr/>
                <p14:nvPr/>
              </p14:nvContentPartPr>
              <p14:xfrm>
                <a:off x="8773307" y="2441587"/>
                <a:ext cx="20880" cy="113040"/>
              </p14:xfrm>
            </p:contentPart>
          </mc:Choice>
          <mc:Fallback xmlns="">
            <p:pic>
              <p:nvPicPr>
                <p:cNvPr id="79" name="Freihand 78">
                  <a:extLst>
                    <a:ext uri="{FF2B5EF4-FFF2-40B4-BE49-F238E27FC236}">
                      <a16:creationId xmlns:a16="http://schemas.microsoft.com/office/drawing/2014/main" id="{44D595F0-6896-4AE4-8537-3FFB7F2FDA28}"/>
                    </a:ext>
                  </a:extLst>
                </p:cNvPr>
                <p:cNvPicPr/>
                <p:nvPr/>
              </p:nvPicPr>
              <p:blipFill>
                <a:blip r:embed="rId146"/>
                <a:stretch>
                  <a:fillRect/>
                </a:stretch>
              </p:blipFill>
              <p:spPr>
                <a:xfrm>
                  <a:off x="8768987" y="2437267"/>
                  <a:ext cx="29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Freihand 79">
                  <a:extLst>
                    <a:ext uri="{FF2B5EF4-FFF2-40B4-BE49-F238E27FC236}">
                      <a16:creationId xmlns:a16="http://schemas.microsoft.com/office/drawing/2014/main" id="{F1D25BB3-7F5E-4668-9F86-E63882A295D8}"/>
                    </a:ext>
                  </a:extLst>
                </p14:cNvPr>
                <p14:cNvContentPartPr/>
                <p14:nvPr/>
              </p14:nvContentPartPr>
              <p14:xfrm>
                <a:off x="8717507" y="2430067"/>
                <a:ext cx="122040" cy="20520"/>
              </p14:xfrm>
            </p:contentPart>
          </mc:Choice>
          <mc:Fallback xmlns="">
            <p:pic>
              <p:nvPicPr>
                <p:cNvPr id="80" name="Freihand 79">
                  <a:extLst>
                    <a:ext uri="{FF2B5EF4-FFF2-40B4-BE49-F238E27FC236}">
                      <a16:creationId xmlns:a16="http://schemas.microsoft.com/office/drawing/2014/main" id="{F1D25BB3-7F5E-4668-9F86-E63882A295D8}"/>
                    </a:ext>
                  </a:extLst>
                </p:cNvPr>
                <p:cNvPicPr/>
                <p:nvPr/>
              </p:nvPicPr>
              <p:blipFill>
                <a:blip r:embed="rId148"/>
                <a:stretch>
                  <a:fillRect/>
                </a:stretch>
              </p:blipFill>
              <p:spPr>
                <a:xfrm>
                  <a:off x="8713187" y="2425747"/>
                  <a:ext cx="130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Freihand 80">
                  <a:extLst>
                    <a:ext uri="{FF2B5EF4-FFF2-40B4-BE49-F238E27FC236}">
                      <a16:creationId xmlns:a16="http://schemas.microsoft.com/office/drawing/2014/main" id="{9DE2F72E-D0F4-403B-950E-3854C93DE223}"/>
                    </a:ext>
                  </a:extLst>
                </p14:cNvPr>
                <p14:cNvContentPartPr/>
                <p14:nvPr/>
              </p14:nvContentPartPr>
              <p14:xfrm>
                <a:off x="8845307" y="2476147"/>
                <a:ext cx="98280" cy="62280"/>
              </p14:xfrm>
            </p:contentPart>
          </mc:Choice>
          <mc:Fallback xmlns="">
            <p:pic>
              <p:nvPicPr>
                <p:cNvPr id="81" name="Freihand 80">
                  <a:extLst>
                    <a:ext uri="{FF2B5EF4-FFF2-40B4-BE49-F238E27FC236}">
                      <a16:creationId xmlns:a16="http://schemas.microsoft.com/office/drawing/2014/main" id="{9DE2F72E-D0F4-403B-950E-3854C93DE223}"/>
                    </a:ext>
                  </a:extLst>
                </p:cNvPr>
                <p:cNvPicPr/>
                <p:nvPr/>
              </p:nvPicPr>
              <p:blipFill>
                <a:blip r:embed="rId150"/>
                <a:stretch>
                  <a:fillRect/>
                </a:stretch>
              </p:blipFill>
              <p:spPr>
                <a:xfrm>
                  <a:off x="8840987" y="2471827"/>
                  <a:ext cx="106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Freihand 81">
                  <a:extLst>
                    <a:ext uri="{FF2B5EF4-FFF2-40B4-BE49-F238E27FC236}">
                      <a16:creationId xmlns:a16="http://schemas.microsoft.com/office/drawing/2014/main" id="{F7E6E51C-7176-4A11-8559-AAA685C8A0B7}"/>
                    </a:ext>
                  </a:extLst>
                </p14:cNvPr>
                <p14:cNvContentPartPr/>
                <p14:nvPr/>
              </p14:nvContentPartPr>
              <p14:xfrm>
                <a:off x="8957267" y="2474347"/>
                <a:ext cx="131760" cy="178560"/>
              </p14:xfrm>
            </p:contentPart>
          </mc:Choice>
          <mc:Fallback xmlns="">
            <p:pic>
              <p:nvPicPr>
                <p:cNvPr id="82" name="Freihand 81">
                  <a:extLst>
                    <a:ext uri="{FF2B5EF4-FFF2-40B4-BE49-F238E27FC236}">
                      <a16:creationId xmlns:a16="http://schemas.microsoft.com/office/drawing/2014/main" id="{F7E6E51C-7176-4A11-8559-AAA685C8A0B7}"/>
                    </a:ext>
                  </a:extLst>
                </p:cNvPr>
                <p:cNvPicPr/>
                <p:nvPr/>
              </p:nvPicPr>
              <p:blipFill>
                <a:blip r:embed="rId152"/>
                <a:stretch>
                  <a:fillRect/>
                </a:stretch>
              </p:blipFill>
              <p:spPr>
                <a:xfrm>
                  <a:off x="8952947" y="2470027"/>
                  <a:ext cx="140400" cy="187200"/>
                </a:xfrm>
                <a:prstGeom prst="rect">
                  <a:avLst/>
                </a:prstGeom>
              </p:spPr>
            </p:pic>
          </mc:Fallback>
        </mc:AlternateContent>
      </p:grpSp>
      <p:grpSp>
        <p:nvGrpSpPr>
          <p:cNvPr id="166" name="Gruppieren 165">
            <a:extLst>
              <a:ext uri="{FF2B5EF4-FFF2-40B4-BE49-F238E27FC236}">
                <a16:creationId xmlns:a16="http://schemas.microsoft.com/office/drawing/2014/main" id="{FB1AD8D6-7EF0-4247-945D-3F9260E6B5F2}"/>
              </a:ext>
            </a:extLst>
          </p:cNvPr>
          <p:cNvGrpSpPr/>
          <p:nvPr/>
        </p:nvGrpSpPr>
        <p:grpSpPr>
          <a:xfrm>
            <a:off x="8150507" y="2822827"/>
            <a:ext cx="960120" cy="288000"/>
            <a:chOff x="8150507" y="2822827"/>
            <a:chExt cx="960120" cy="288000"/>
          </a:xfrm>
        </p:grpSpPr>
        <mc:AlternateContent xmlns:mc="http://schemas.openxmlformats.org/markup-compatibility/2006" xmlns:p14="http://schemas.microsoft.com/office/powerpoint/2010/main">
          <mc:Choice Requires="p14">
            <p:contentPart p14:bwMode="auto" r:id="rId153">
              <p14:nvContentPartPr>
                <p14:cNvPr id="110" name="Freihand 109">
                  <a:extLst>
                    <a:ext uri="{FF2B5EF4-FFF2-40B4-BE49-F238E27FC236}">
                      <a16:creationId xmlns:a16="http://schemas.microsoft.com/office/drawing/2014/main" id="{308231E2-1696-4379-9BCE-79CBC6D09401}"/>
                    </a:ext>
                  </a:extLst>
                </p14:cNvPr>
                <p14:cNvContentPartPr/>
                <p14:nvPr/>
              </p14:nvContentPartPr>
              <p14:xfrm>
                <a:off x="8150507" y="2942347"/>
                <a:ext cx="98280" cy="5400"/>
              </p14:xfrm>
            </p:contentPart>
          </mc:Choice>
          <mc:Fallback xmlns="">
            <p:pic>
              <p:nvPicPr>
                <p:cNvPr id="110" name="Freihand 109">
                  <a:extLst>
                    <a:ext uri="{FF2B5EF4-FFF2-40B4-BE49-F238E27FC236}">
                      <a16:creationId xmlns:a16="http://schemas.microsoft.com/office/drawing/2014/main" id="{308231E2-1696-4379-9BCE-79CBC6D09401}"/>
                    </a:ext>
                  </a:extLst>
                </p:cNvPr>
                <p:cNvPicPr/>
                <p:nvPr/>
              </p:nvPicPr>
              <p:blipFill>
                <a:blip r:embed="rId154"/>
                <a:stretch>
                  <a:fillRect/>
                </a:stretch>
              </p:blipFill>
              <p:spPr>
                <a:xfrm>
                  <a:off x="8146187" y="2938027"/>
                  <a:ext cx="106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1" name="Freihand 110">
                  <a:extLst>
                    <a:ext uri="{FF2B5EF4-FFF2-40B4-BE49-F238E27FC236}">
                      <a16:creationId xmlns:a16="http://schemas.microsoft.com/office/drawing/2014/main" id="{DF352052-5BA9-4EF6-801A-21984493EAA1}"/>
                    </a:ext>
                  </a:extLst>
                </p14:cNvPr>
                <p14:cNvContentPartPr/>
                <p14:nvPr/>
              </p14:nvContentPartPr>
              <p14:xfrm>
                <a:off x="8154107" y="2975467"/>
                <a:ext cx="128880" cy="28080"/>
              </p14:xfrm>
            </p:contentPart>
          </mc:Choice>
          <mc:Fallback xmlns="">
            <p:pic>
              <p:nvPicPr>
                <p:cNvPr id="111" name="Freihand 110">
                  <a:extLst>
                    <a:ext uri="{FF2B5EF4-FFF2-40B4-BE49-F238E27FC236}">
                      <a16:creationId xmlns:a16="http://schemas.microsoft.com/office/drawing/2014/main" id="{DF352052-5BA9-4EF6-801A-21984493EAA1}"/>
                    </a:ext>
                  </a:extLst>
                </p:cNvPr>
                <p:cNvPicPr/>
                <p:nvPr/>
              </p:nvPicPr>
              <p:blipFill>
                <a:blip r:embed="rId156"/>
                <a:stretch>
                  <a:fillRect/>
                </a:stretch>
              </p:blipFill>
              <p:spPr>
                <a:xfrm>
                  <a:off x="8149787" y="2971147"/>
                  <a:ext cx="137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 name="Freihand 111">
                  <a:extLst>
                    <a:ext uri="{FF2B5EF4-FFF2-40B4-BE49-F238E27FC236}">
                      <a16:creationId xmlns:a16="http://schemas.microsoft.com/office/drawing/2014/main" id="{FFFC3A6A-42E6-45F9-A867-0C8A7089AEED}"/>
                    </a:ext>
                  </a:extLst>
                </p14:cNvPr>
                <p14:cNvContentPartPr/>
                <p14:nvPr/>
              </p14:nvContentPartPr>
              <p14:xfrm>
                <a:off x="8438507" y="2822827"/>
                <a:ext cx="83520" cy="102240"/>
              </p14:xfrm>
            </p:contentPart>
          </mc:Choice>
          <mc:Fallback xmlns="">
            <p:pic>
              <p:nvPicPr>
                <p:cNvPr id="112" name="Freihand 111">
                  <a:extLst>
                    <a:ext uri="{FF2B5EF4-FFF2-40B4-BE49-F238E27FC236}">
                      <a16:creationId xmlns:a16="http://schemas.microsoft.com/office/drawing/2014/main" id="{FFFC3A6A-42E6-45F9-A867-0C8A7089AEED}"/>
                    </a:ext>
                  </a:extLst>
                </p:cNvPr>
                <p:cNvPicPr/>
                <p:nvPr/>
              </p:nvPicPr>
              <p:blipFill>
                <a:blip r:embed="rId158"/>
                <a:stretch>
                  <a:fillRect/>
                </a:stretch>
              </p:blipFill>
              <p:spPr>
                <a:xfrm>
                  <a:off x="8434187" y="2818507"/>
                  <a:ext cx="92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 name="Freihand 112">
                  <a:extLst>
                    <a:ext uri="{FF2B5EF4-FFF2-40B4-BE49-F238E27FC236}">
                      <a16:creationId xmlns:a16="http://schemas.microsoft.com/office/drawing/2014/main" id="{58D7C327-4401-4ADF-98BB-AC878D680F5B}"/>
                    </a:ext>
                  </a:extLst>
                </p14:cNvPr>
                <p14:cNvContentPartPr/>
                <p14:nvPr/>
              </p14:nvContentPartPr>
              <p14:xfrm>
                <a:off x="8390987" y="2919667"/>
                <a:ext cx="219600" cy="36000"/>
              </p14:xfrm>
            </p:contentPart>
          </mc:Choice>
          <mc:Fallback xmlns="">
            <p:pic>
              <p:nvPicPr>
                <p:cNvPr id="113" name="Freihand 112">
                  <a:extLst>
                    <a:ext uri="{FF2B5EF4-FFF2-40B4-BE49-F238E27FC236}">
                      <a16:creationId xmlns:a16="http://schemas.microsoft.com/office/drawing/2014/main" id="{58D7C327-4401-4ADF-98BB-AC878D680F5B}"/>
                    </a:ext>
                  </a:extLst>
                </p:cNvPr>
                <p:cNvPicPr/>
                <p:nvPr/>
              </p:nvPicPr>
              <p:blipFill>
                <a:blip r:embed="rId160"/>
                <a:stretch>
                  <a:fillRect/>
                </a:stretch>
              </p:blipFill>
              <p:spPr>
                <a:xfrm>
                  <a:off x="8386667" y="2915347"/>
                  <a:ext cx="22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 name="Freihand 113">
                  <a:extLst>
                    <a:ext uri="{FF2B5EF4-FFF2-40B4-BE49-F238E27FC236}">
                      <a16:creationId xmlns:a16="http://schemas.microsoft.com/office/drawing/2014/main" id="{B393C730-6574-4013-AA06-EEE72080BCA6}"/>
                    </a:ext>
                  </a:extLst>
                </p14:cNvPr>
                <p14:cNvContentPartPr/>
                <p14:nvPr/>
              </p14:nvContentPartPr>
              <p14:xfrm>
                <a:off x="8404307" y="3004987"/>
                <a:ext cx="81360" cy="67320"/>
              </p14:xfrm>
            </p:contentPart>
          </mc:Choice>
          <mc:Fallback xmlns="">
            <p:pic>
              <p:nvPicPr>
                <p:cNvPr id="114" name="Freihand 113">
                  <a:extLst>
                    <a:ext uri="{FF2B5EF4-FFF2-40B4-BE49-F238E27FC236}">
                      <a16:creationId xmlns:a16="http://schemas.microsoft.com/office/drawing/2014/main" id="{B393C730-6574-4013-AA06-EEE72080BCA6}"/>
                    </a:ext>
                  </a:extLst>
                </p:cNvPr>
                <p:cNvPicPr/>
                <p:nvPr/>
              </p:nvPicPr>
              <p:blipFill>
                <a:blip r:embed="rId162"/>
                <a:stretch>
                  <a:fillRect/>
                </a:stretch>
              </p:blipFill>
              <p:spPr>
                <a:xfrm>
                  <a:off x="8399987" y="3000667"/>
                  <a:ext cx="90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7" name="Freihand 116">
                  <a:extLst>
                    <a:ext uri="{FF2B5EF4-FFF2-40B4-BE49-F238E27FC236}">
                      <a16:creationId xmlns:a16="http://schemas.microsoft.com/office/drawing/2014/main" id="{0CBA9B5C-C5DE-4B58-A1FB-B12BE516D4B9}"/>
                    </a:ext>
                  </a:extLst>
                </p14:cNvPr>
                <p14:cNvContentPartPr/>
                <p14:nvPr/>
              </p14:nvContentPartPr>
              <p14:xfrm>
                <a:off x="8460467" y="3019387"/>
                <a:ext cx="25560" cy="91440"/>
              </p14:xfrm>
            </p:contentPart>
          </mc:Choice>
          <mc:Fallback xmlns="">
            <p:pic>
              <p:nvPicPr>
                <p:cNvPr id="117" name="Freihand 116">
                  <a:extLst>
                    <a:ext uri="{FF2B5EF4-FFF2-40B4-BE49-F238E27FC236}">
                      <a16:creationId xmlns:a16="http://schemas.microsoft.com/office/drawing/2014/main" id="{0CBA9B5C-C5DE-4B58-A1FB-B12BE516D4B9}"/>
                    </a:ext>
                  </a:extLst>
                </p:cNvPr>
                <p:cNvPicPr/>
                <p:nvPr/>
              </p:nvPicPr>
              <p:blipFill>
                <a:blip r:embed="rId164"/>
                <a:stretch>
                  <a:fillRect/>
                </a:stretch>
              </p:blipFill>
              <p:spPr>
                <a:xfrm>
                  <a:off x="8456147" y="3015067"/>
                  <a:ext cx="34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8" name="Freihand 117">
                  <a:extLst>
                    <a:ext uri="{FF2B5EF4-FFF2-40B4-BE49-F238E27FC236}">
                      <a16:creationId xmlns:a16="http://schemas.microsoft.com/office/drawing/2014/main" id="{29642199-9ECE-4066-8C86-5F24E4D5F1B9}"/>
                    </a:ext>
                  </a:extLst>
                </p14:cNvPr>
                <p14:cNvContentPartPr/>
                <p14:nvPr/>
              </p14:nvContentPartPr>
              <p14:xfrm>
                <a:off x="8520227" y="3010027"/>
                <a:ext cx="76680" cy="78120"/>
              </p14:xfrm>
            </p:contentPart>
          </mc:Choice>
          <mc:Fallback xmlns="">
            <p:pic>
              <p:nvPicPr>
                <p:cNvPr id="118" name="Freihand 117">
                  <a:extLst>
                    <a:ext uri="{FF2B5EF4-FFF2-40B4-BE49-F238E27FC236}">
                      <a16:creationId xmlns:a16="http://schemas.microsoft.com/office/drawing/2014/main" id="{29642199-9ECE-4066-8C86-5F24E4D5F1B9}"/>
                    </a:ext>
                  </a:extLst>
                </p:cNvPr>
                <p:cNvPicPr/>
                <p:nvPr/>
              </p:nvPicPr>
              <p:blipFill>
                <a:blip r:embed="rId166"/>
                <a:stretch>
                  <a:fillRect/>
                </a:stretch>
              </p:blipFill>
              <p:spPr>
                <a:xfrm>
                  <a:off x="8515907" y="3005707"/>
                  <a:ext cx="85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0" name="Freihand 119">
                  <a:extLst>
                    <a:ext uri="{FF2B5EF4-FFF2-40B4-BE49-F238E27FC236}">
                      <a16:creationId xmlns:a16="http://schemas.microsoft.com/office/drawing/2014/main" id="{C5F6C8E2-D4B0-4293-B652-1FAA6B3BC6E8}"/>
                    </a:ext>
                  </a:extLst>
                </p14:cNvPr>
                <p14:cNvContentPartPr/>
                <p14:nvPr/>
              </p14:nvContentPartPr>
              <p14:xfrm>
                <a:off x="8779067" y="2915707"/>
                <a:ext cx="360" cy="360"/>
              </p14:xfrm>
            </p:contentPart>
          </mc:Choice>
          <mc:Fallback xmlns="">
            <p:pic>
              <p:nvPicPr>
                <p:cNvPr id="120" name="Freihand 119">
                  <a:extLst>
                    <a:ext uri="{FF2B5EF4-FFF2-40B4-BE49-F238E27FC236}">
                      <a16:creationId xmlns:a16="http://schemas.microsoft.com/office/drawing/2014/main" id="{C5F6C8E2-D4B0-4293-B652-1FAA6B3BC6E8}"/>
                    </a:ext>
                  </a:extLst>
                </p:cNvPr>
                <p:cNvPicPr/>
                <p:nvPr/>
              </p:nvPicPr>
              <p:blipFill>
                <a:blip r:embed="rId168"/>
                <a:stretch>
                  <a:fillRect/>
                </a:stretch>
              </p:blipFill>
              <p:spPr>
                <a:xfrm>
                  <a:off x="8774747" y="291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1" name="Freihand 120">
                  <a:extLst>
                    <a:ext uri="{FF2B5EF4-FFF2-40B4-BE49-F238E27FC236}">
                      <a16:creationId xmlns:a16="http://schemas.microsoft.com/office/drawing/2014/main" id="{E829F98B-6E8B-48A0-8CE8-D238CA7BEDEA}"/>
                    </a:ext>
                  </a:extLst>
                </p14:cNvPr>
                <p14:cNvContentPartPr/>
                <p14:nvPr/>
              </p14:nvContentPartPr>
              <p14:xfrm>
                <a:off x="8802827" y="2874307"/>
                <a:ext cx="19440" cy="67680"/>
              </p14:xfrm>
            </p:contentPart>
          </mc:Choice>
          <mc:Fallback xmlns="">
            <p:pic>
              <p:nvPicPr>
                <p:cNvPr id="121" name="Freihand 120">
                  <a:extLst>
                    <a:ext uri="{FF2B5EF4-FFF2-40B4-BE49-F238E27FC236}">
                      <a16:creationId xmlns:a16="http://schemas.microsoft.com/office/drawing/2014/main" id="{E829F98B-6E8B-48A0-8CE8-D238CA7BEDEA}"/>
                    </a:ext>
                  </a:extLst>
                </p:cNvPr>
                <p:cNvPicPr/>
                <p:nvPr/>
              </p:nvPicPr>
              <p:blipFill>
                <a:blip r:embed="rId170"/>
                <a:stretch>
                  <a:fillRect/>
                </a:stretch>
              </p:blipFill>
              <p:spPr>
                <a:xfrm>
                  <a:off x="8798507" y="2869987"/>
                  <a:ext cx="28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2" name="Freihand 121">
                  <a:extLst>
                    <a:ext uri="{FF2B5EF4-FFF2-40B4-BE49-F238E27FC236}">
                      <a16:creationId xmlns:a16="http://schemas.microsoft.com/office/drawing/2014/main" id="{5F4DCABB-3F6E-47B5-8517-B259EF7E5896}"/>
                    </a:ext>
                  </a:extLst>
                </p14:cNvPr>
                <p14:cNvContentPartPr/>
                <p14:nvPr/>
              </p14:nvContentPartPr>
              <p14:xfrm>
                <a:off x="8748107" y="2827507"/>
                <a:ext cx="115200" cy="16560"/>
              </p14:xfrm>
            </p:contentPart>
          </mc:Choice>
          <mc:Fallback xmlns="">
            <p:pic>
              <p:nvPicPr>
                <p:cNvPr id="122" name="Freihand 121">
                  <a:extLst>
                    <a:ext uri="{FF2B5EF4-FFF2-40B4-BE49-F238E27FC236}">
                      <a16:creationId xmlns:a16="http://schemas.microsoft.com/office/drawing/2014/main" id="{5F4DCABB-3F6E-47B5-8517-B259EF7E5896}"/>
                    </a:ext>
                  </a:extLst>
                </p:cNvPr>
                <p:cNvPicPr/>
                <p:nvPr/>
              </p:nvPicPr>
              <p:blipFill>
                <a:blip r:embed="rId172"/>
                <a:stretch>
                  <a:fillRect/>
                </a:stretch>
              </p:blipFill>
              <p:spPr>
                <a:xfrm>
                  <a:off x="8743787" y="2823187"/>
                  <a:ext cx="12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3" name="Freihand 122">
                  <a:extLst>
                    <a:ext uri="{FF2B5EF4-FFF2-40B4-BE49-F238E27FC236}">
                      <a16:creationId xmlns:a16="http://schemas.microsoft.com/office/drawing/2014/main" id="{EF03C839-5E0C-4970-93DC-37CA7110342D}"/>
                    </a:ext>
                  </a:extLst>
                </p14:cNvPr>
                <p14:cNvContentPartPr/>
                <p14:nvPr/>
              </p14:nvContentPartPr>
              <p14:xfrm>
                <a:off x="8894987" y="2875747"/>
                <a:ext cx="81360" cy="53280"/>
              </p14:xfrm>
            </p:contentPart>
          </mc:Choice>
          <mc:Fallback xmlns="">
            <p:pic>
              <p:nvPicPr>
                <p:cNvPr id="123" name="Freihand 122">
                  <a:extLst>
                    <a:ext uri="{FF2B5EF4-FFF2-40B4-BE49-F238E27FC236}">
                      <a16:creationId xmlns:a16="http://schemas.microsoft.com/office/drawing/2014/main" id="{EF03C839-5E0C-4970-93DC-37CA7110342D}"/>
                    </a:ext>
                  </a:extLst>
                </p:cNvPr>
                <p:cNvPicPr/>
                <p:nvPr/>
              </p:nvPicPr>
              <p:blipFill>
                <a:blip r:embed="rId174"/>
                <a:stretch>
                  <a:fillRect/>
                </a:stretch>
              </p:blipFill>
              <p:spPr>
                <a:xfrm>
                  <a:off x="8890667" y="2871427"/>
                  <a:ext cx="90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4" name="Freihand 123">
                  <a:extLst>
                    <a:ext uri="{FF2B5EF4-FFF2-40B4-BE49-F238E27FC236}">
                      <a16:creationId xmlns:a16="http://schemas.microsoft.com/office/drawing/2014/main" id="{A560CB0E-6CEE-41D1-93DF-0435D7E460FB}"/>
                    </a:ext>
                  </a:extLst>
                </p14:cNvPr>
                <p14:cNvContentPartPr/>
                <p14:nvPr/>
              </p14:nvContentPartPr>
              <p14:xfrm>
                <a:off x="8993987" y="2896987"/>
                <a:ext cx="116640" cy="190800"/>
              </p14:xfrm>
            </p:contentPart>
          </mc:Choice>
          <mc:Fallback xmlns="">
            <p:pic>
              <p:nvPicPr>
                <p:cNvPr id="124" name="Freihand 123">
                  <a:extLst>
                    <a:ext uri="{FF2B5EF4-FFF2-40B4-BE49-F238E27FC236}">
                      <a16:creationId xmlns:a16="http://schemas.microsoft.com/office/drawing/2014/main" id="{A560CB0E-6CEE-41D1-93DF-0435D7E460FB}"/>
                    </a:ext>
                  </a:extLst>
                </p:cNvPr>
                <p:cNvPicPr/>
                <p:nvPr/>
              </p:nvPicPr>
              <p:blipFill>
                <a:blip r:embed="rId176"/>
                <a:stretch>
                  <a:fillRect/>
                </a:stretch>
              </p:blipFill>
              <p:spPr>
                <a:xfrm>
                  <a:off x="8989667" y="2892667"/>
                  <a:ext cx="125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5" name="Freihand 164">
                  <a:extLst>
                    <a:ext uri="{FF2B5EF4-FFF2-40B4-BE49-F238E27FC236}">
                      <a16:creationId xmlns:a16="http://schemas.microsoft.com/office/drawing/2014/main" id="{C940F266-9A3E-4587-9DE0-39E669881A2E}"/>
                    </a:ext>
                  </a:extLst>
                </p14:cNvPr>
                <p14:cNvContentPartPr/>
                <p14:nvPr/>
              </p14:nvContentPartPr>
              <p14:xfrm>
                <a:off x="8633987" y="2925067"/>
                <a:ext cx="35640" cy="94680"/>
              </p14:xfrm>
            </p:contentPart>
          </mc:Choice>
          <mc:Fallback xmlns="">
            <p:pic>
              <p:nvPicPr>
                <p:cNvPr id="165" name="Freihand 164">
                  <a:extLst>
                    <a:ext uri="{FF2B5EF4-FFF2-40B4-BE49-F238E27FC236}">
                      <a16:creationId xmlns:a16="http://schemas.microsoft.com/office/drawing/2014/main" id="{C940F266-9A3E-4587-9DE0-39E669881A2E}"/>
                    </a:ext>
                  </a:extLst>
                </p:cNvPr>
                <p:cNvPicPr/>
                <p:nvPr/>
              </p:nvPicPr>
              <p:blipFill>
                <a:blip r:embed="rId178"/>
                <a:stretch>
                  <a:fillRect/>
                </a:stretch>
              </p:blipFill>
              <p:spPr>
                <a:xfrm>
                  <a:off x="8629667" y="2920747"/>
                  <a:ext cx="44280" cy="103320"/>
                </a:xfrm>
                <a:prstGeom prst="rect">
                  <a:avLst/>
                </a:prstGeom>
              </p:spPr>
            </p:pic>
          </mc:Fallback>
        </mc:AlternateContent>
      </p:grpSp>
      <p:grpSp>
        <p:nvGrpSpPr>
          <p:cNvPr id="198" name="Gruppieren 197">
            <a:extLst>
              <a:ext uri="{FF2B5EF4-FFF2-40B4-BE49-F238E27FC236}">
                <a16:creationId xmlns:a16="http://schemas.microsoft.com/office/drawing/2014/main" id="{CBEA329B-490F-4286-970C-DCC21D3B39E1}"/>
              </a:ext>
            </a:extLst>
          </p:cNvPr>
          <p:cNvGrpSpPr/>
          <p:nvPr/>
        </p:nvGrpSpPr>
        <p:grpSpPr>
          <a:xfrm>
            <a:off x="6607187" y="3837667"/>
            <a:ext cx="2245680" cy="414720"/>
            <a:chOff x="6607187" y="3837667"/>
            <a:chExt cx="2245680" cy="414720"/>
          </a:xfrm>
        </p:grpSpPr>
        <mc:AlternateContent xmlns:mc="http://schemas.openxmlformats.org/markup-compatibility/2006" xmlns:p14="http://schemas.microsoft.com/office/powerpoint/2010/main">
          <mc:Choice Requires="p14">
            <p:contentPart p14:bwMode="auto" r:id="rId179">
              <p14:nvContentPartPr>
                <p14:cNvPr id="168" name="Freihand 167">
                  <a:extLst>
                    <a:ext uri="{FF2B5EF4-FFF2-40B4-BE49-F238E27FC236}">
                      <a16:creationId xmlns:a16="http://schemas.microsoft.com/office/drawing/2014/main" id="{5D4B537C-C226-4ED2-ADAE-7B9691309319}"/>
                    </a:ext>
                  </a:extLst>
                </p14:cNvPr>
                <p14:cNvContentPartPr/>
                <p14:nvPr/>
              </p14:nvContentPartPr>
              <p14:xfrm>
                <a:off x="6664067" y="4025947"/>
                <a:ext cx="32040" cy="142920"/>
              </p14:xfrm>
            </p:contentPart>
          </mc:Choice>
          <mc:Fallback xmlns="">
            <p:pic>
              <p:nvPicPr>
                <p:cNvPr id="168" name="Freihand 167">
                  <a:extLst>
                    <a:ext uri="{FF2B5EF4-FFF2-40B4-BE49-F238E27FC236}">
                      <a16:creationId xmlns:a16="http://schemas.microsoft.com/office/drawing/2014/main" id="{5D4B537C-C226-4ED2-ADAE-7B9691309319}"/>
                    </a:ext>
                  </a:extLst>
                </p:cNvPr>
                <p:cNvPicPr/>
                <p:nvPr/>
              </p:nvPicPr>
              <p:blipFill>
                <a:blip r:embed="rId180"/>
                <a:stretch>
                  <a:fillRect/>
                </a:stretch>
              </p:blipFill>
              <p:spPr>
                <a:xfrm>
                  <a:off x="6659747" y="4021627"/>
                  <a:ext cx="4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9" name="Freihand 168">
                  <a:extLst>
                    <a:ext uri="{FF2B5EF4-FFF2-40B4-BE49-F238E27FC236}">
                      <a16:creationId xmlns:a16="http://schemas.microsoft.com/office/drawing/2014/main" id="{D2418E32-60F2-46C6-874C-A4C84713F4F8}"/>
                    </a:ext>
                  </a:extLst>
                </p14:cNvPr>
                <p14:cNvContentPartPr/>
                <p14:nvPr/>
              </p14:nvContentPartPr>
              <p14:xfrm>
                <a:off x="6623387" y="3978427"/>
                <a:ext cx="140760" cy="27720"/>
              </p14:xfrm>
            </p:contentPart>
          </mc:Choice>
          <mc:Fallback xmlns="">
            <p:pic>
              <p:nvPicPr>
                <p:cNvPr id="169" name="Freihand 168">
                  <a:extLst>
                    <a:ext uri="{FF2B5EF4-FFF2-40B4-BE49-F238E27FC236}">
                      <a16:creationId xmlns:a16="http://schemas.microsoft.com/office/drawing/2014/main" id="{D2418E32-60F2-46C6-874C-A4C84713F4F8}"/>
                    </a:ext>
                  </a:extLst>
                </p:cNvPr>
                <p:cNvPicPr/>
                <p:nvPr/>
              </p:nvPicPr>
              <p:blipFill>
                <a:blip r:embed="rId182"/>
                <a:stretch>
                  <a:fillRect/>
                </a:stretch>
              </p:blipFill>
              <p:spPr>
                <a:xfrm>
                  <a:off x="6619067" y="3974107"/>
                  <a:ext cx="149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0" name="Freihand 169">
                  <a:extLst>
                    <a:ext uri="{FF2B5EF4-FFF2-40B4-BE49-F238E27FC236}">
                      <a16:creationId xmlns:a16="http://schemas.microsoft.com/office/drawing/2014/main" id="{5F0E5A6A-C5EF-4F85-8ABD-890E9DBA51D7}"/>
                    </a:ext>
                  </a:extLst>
                </p14:cNvPr>
                <p14:cNvContentPartPr/>
                <p14:nvPr/>
              </p14:nvContentPartPr>
              <p14:xfrm>
                <a:off x="6607187" y="4079227"/>
                <a:ext cx="135720" cy="41040"/>
              </p14:xfrm>
            </p:contentPart>
          </mc:Choice>
          <mc:Fallback xmlns="">
            <p:pic>
              <p:nvPicPr>
                <p:cNvPr id="170" name="Freihand 169">
                  <a:extLst>
                    <a:ext uri="{FF2B5EF4-FFF2-40B4-BE49-F238E27FC236}">
                      <a16:creationId xmlns:a16="http://schemas.microsoft.com/office/drawing/2014/main" id="{5F0E5A6A-C5EF-4F85-8ABD-890E9DBA51D7}"/>
                    </a:ext>
                  </a:extLst>
                </p:cNvPr>
                <p:cNvPicPr/>
                <p:nvPr/>
              </p:nvPicPr>
              <p:blipFill>
                <a:blip r:embed="rId184"/>
                <a:stretch>
                  <a:fillRect/>
                </a:stretch>
              </p:blipFill>
              <p:spPr>
                <a:xfrm>
                  <a:off x="6602867" y="4074907"/>
                  <a:ext cx="144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1" name="Freihand 170">
                  <a:extLst>
                    <a:ext uri="{FF2B5EF4-FFF2-40B4-BE49-F238E27FC236}">
                      <a16:creationId xmlns:a16="http://schemas.microsoft.com/office/drawing/2014/main" id="{BFECC333-4DC7-4A65-8CA3-42678B2887E9}"/>
                    </a:ext>
                  </a:extLst>
                </p14:cNvPr>
                <p14:cNvContentPartPr/>
                <p14:nvPr/>
              </p14:nvContentPartPr>
              <p14:xfrm>
                <a:off x="6792947" y="4055467"/>
                <a:ext cx="213840" cy="99000"/>
              </p14:xfrm>
            </p:contentPart>
          </mc:Choice>
          <mc:Fallback xmlns="">
            <p:pic>
              <p:nvPicPr>
                <p:cNvPr id="171" name="Freihand 170">
                  <a:extLst>
                    <a:ext uri="{FF2B5EF4-FFF2-40B4-BE49-F238E27FC236}">
                      <a16:creationId xmlns:a16="http://schemas.microsoft.com/office/drawing/2014/main" id="{BFECC333-4DC7-4A65-8CA3-42678B2887E9}"/>
                    </a:ext>
                  </a:extLst>
                </p:cNvPr>
                <p:cNvPicPr/>
                <p:nvPr/>
              </p:nvPicPr>
              <p:blipFill>
                <a:blip r:embed="rId186"/>
                <a:stretch>
                  <a:fillRect/>
                </a:stretch>
              </p:blipFill>
              <p:spPr>
                <a:xfrm>
                  <a:off x="6788627" y="4051147"/>
                  <a:ext cx="222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2" name="Freihand 171">
                  <a:extLst>
                    <a:ext uri="{FF2B5EF4-FFF2-40B4-BE49-F238E27FC236}">
                      <a16:creationId xmlns:a16="http://schemas.microsoft.com/office/drawing/2014/main" id="{61AC4BB7-D15A-4A92-B929-94911B2C9724}"/>
                    </a:ext>
                  </a:extLst>
                </p14:cNvPr>
                <p14:cNvContentPartPr/>
                <p14:nvPr/>
              </p14:nvContentPartPr>
              <p14:xfrm>
                <a:off x="7016867" y="3961147"/>
                <a:ext cx="60840" cy="158040"/>
              </p14:xfrm>
            </p:contentPart>
          </mc:Choice>
          <mc:Fallback xmlns="">
            <p:pic>
              <p:nvPicPr>
                <p:cNvPr id="172" name="Freihand 171">
                  <a:extLst>
                    <a:ext uri="{FF2B5EF4-FFF2-40B4-BE49-F238E27FC236}">
                      <a16:creationId xmlns:a16="http://schemas.microsoft.com/office/drawing/2014/main" id="{61AC4BB7-D15A-4A92-B929-94911B2C9724}"/>
                    </a:ext>
                  </a:extLst>
                </p:cNvPr>
                <p:cNvPicPr/>
                <p:nvPr/>
              </p:nvPicPr>
              <p:blipFill>
                <a:blip r:embed="rId188"/>
                <a:stretch>
                  <a:fillRect/>
                </a:stretch>
              </p:blipFill>
              <p:spPr>
                <a:xfrm>
                  <a:off x="7012547" y="3956827"/>
                  <a:ext cx="69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3" name="Freihand 172">
                  <a:extLst>
                    <a:ext uri="{FF2B5EF4-FFF2-40B4-BE49-F238E27FC236}">
                      <a16:creationId xmlns:a16="http://schemas.microsoft.com/office/drawing/2014/main" id="{AE17B6BF-3432-419E-9FFA-B0C2D29ADC48}"/>
                    </a:ext>
                  </a:extLst>
                </p14:cNvPr>
                <p14:cNvContentPartPr/>
                <p14:nvPr/>
              </p14:nvContentPartPr>
              <p14:xfrm>
                <a:off x="6958187" y="3985987"/>
                <a:ext cx="61560" cy="10800"/>
              </p14:xfrm>
            </p:contentPart>
          </mc:Choice>
          <mc:Fallback xmlns="">
            <p:pic>
              <p:nvPicPr>
                <p:cNvPr id="173" name="Freihand 172">
                  <a:extLst>
                    <a:ext uri="{FF2B5EF4-FFF2-40B4-BE49-F238E27FC236}">
                      <a16:creationId xmlns:a16="http://schemas.microsoft.com/office/drawing/2014/main" id="{AE17B6BF-3432-419E-9FFA-B0C2D29ADC48}"/>
                    </a:ext>
                  </a:extLst>
                </p:cNvPr>
                <p:cNvPicPr/>
                <p:nvPr/>
              </p:nvPicPr>
              <p:blipFill>
                <a:blip r:embed="rId190"/>
                <a:stretch>
                  <a:fillRect/>
                </a:stretch>
              </p:blipFill>
              <p:spPr>
                <a:xfrm>
                  <a:off x="6953867" y="3981667"/>
                  <a:ext cx="70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 name="Freihand 173">
                  <a:extLst>
                    <a:ext uri="{FF2B5EF4-FFF2-40B4-BE49-F238E27FC236}">
                      <a16:creationId xmlns:a16="http://schemas.microsoft.com/office/drawing/2014/main" id="{29A539A3-3F3D-4C87-A6ED-CB6535DE33D0}"/>
                    </a:ext>
                  </a:extLst>
                </p14:cNvPr>
                <p14:cNvContentPartPr/>
                <p14:nvPr/>
              </p14:nvContentPartPr>
              <p14:xfrm>
                <a:off x="7117307" y="4043947"/>
                <a:ext cx="114480" cy="64440"/>
              </p14:xfrm>
            </p:contentPart>
          </mc:Choice>
          <mc:Fallback xmlns="">
            <p:pic>
              <p:nvPicPr>
                <p:cNvPr id="174" name="Freihand 173">
                  <a:extLst>
                    <a:ext uri="{FF2B5EF4-FFF2-40B4-BE49-F238E27FC236}">
                      <a16:creationId xmlns:a16="http://schemas.microsoft.com/office/drawing/2014/main" id="{29A539A3-3F3D-4C87-A6ED-CB6535DE33D0}"/>
                    </a:ext>
                  </a:extLst>
                </p:cNvPr>
                <p:cNvPicPr/>
                <p:nvPr/>
              </p:nvPicPr>
              <p:blipFill>
                <a:blip r:embed="rId192"/>
                <a:stretch>
                  <a:fillRect/>
                </a:stretch>
              </p:blipFill>
              <p:spPr>
                <a:xfrm>
                  <a:off x="7112987" y="4039627"/>
                  <a:ext cx="123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5" name="Freihand 174">
                  <a:extLst>
                    <a:ext uri="{FF2B5EF4-FFF2-40B4-BE49-F238E27FC236}">
                      <a16:creationId xmlns:a16="http://schemas.microsoft.com/office/drawing/2014/main" id="{3DC2B42F-DE39-4957-8907-D39B6A93E7A1}"/>
                    </a:ext>
                  </a:extLst>
                </p14:cNvPr>
                <p14:cNvContentPartPr/>
                <p14:nvPr/>
              </p14:nvContentPartPr>
              <p14:xfrm>
                <a:off x="7207667" y="4024867"/>
                <a:ext cx="92880" cy="227520"/>
              </p14:xfrm>
            </p:contentPart>
          </mc:Choice>
          <mc:Fallback xmlns="">
            <p:pic>
              <p:nvPicPr>
                <p:cNvPr id="175" name="Freihand 174">
                  <a:extLst>
                    <a:ext uri="{FF2B5EF4-FFF2-40B4-BE49-F238E27FC236}">
                      <a16:creationId xmlns:a16="http://schemas.microsoft.com/office/drawing/2014/main" id="{3DC2B42F-DE39-4957-8907-D39B6A93E7A1}"/>
                    </a:ext>
                  </a:extLst>
                </p:cNvPr>
                <p:cNvPicPr/>
                <p:nvPr/>
              </p:nvPicPr>
              <p:blipFill>
                <a:blip r:embed="rId194"/>
                <a:stretch>
                  <a:fillRect/>
                </a:stretch>
              </p:blipFill>
              <p:spPr>
                <a:xfrm>
                  <a:off x="7203347" y="4020547"/>
                  <a:ext cx="101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6" name="Freihand 175">
                  <a:extLst>
                    <a:ext uri="{FF2B5EF4-FFF2-40B4-BE49-F238E27FC236}">
                      <a16:creationId xmlns:a16="http://schemas.microsoft.com/office/drawing/2014/main" id="{B35B2C3E-3D63-4D34-9F9E-001C15E03181}"/>
                    </a:ext>
                  </a:extLst>
                </p14:cNvPr>
                <p14:cNvContentPartPr/>
                <p14:nvPr/>
              </p14:nvContentPartPr>
              <p14:xfrm>
                <a:off x="7444547" y="3889867"/>
                <a:ext cx="109440" cy="189000"/>
              </p14:xfrm>
            </p:contentPart>
          </mc:Choice>
          <mc:Fallback xmlns="">
            <p:pic>
              <p:nvPicPr>
                <p:cNvPr id="176" name="Freihand 175">
                  <a:extLst>
                    <a:ext uri="{FF2B5EF4-FFF2-40B4-BE49-F238E27FC236}">
                      <a16:creationId xmlns:a16="http://schemas.microsoft.com/office/drawing/2014/main" id="{B35B2C3E-3D63-4D34-9F9E-001C15E03181}"/>
                    </a:ext>
                  </a:extLst>
                </p:cNvPr>
                <p:cNvPicPr/>
                <p:nvPr/>
              </p:nvPicPr>
              <p:blipFill>
                <a:blip r:embed="rId196"/>
                <a:stretch>
                  <a:fillRect/>
                </a:stretch>
              </p:blipFill>
              <p:spPr>
                <a:xfrm>
                  <a:off x="7440227" y="3885547"/>
                  <a:ext cx="118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7" name="Freihand 176">
                  <a:extLst>
                    <a:ext uri="{FF2B5EF4-FFF2-40B4-BE49-F238E27FC236}">
                      <a16:creationId xmlns:a16="http://schemas.microsoft.com/office/drawing/2014/main" id="{4291D2F6-34E8-4754-A36F-49CABA6E1B96}"/>
                    </a:ext>
                  </a:extLst>
                </p14:cNvPr>
                <p14:cNvContentPartPr/>
                <p14:nvPr/>
              </p14:nvContentPartPr>
              <p14:xfrm>
                <a:off x="7567667" y="3888067"/>
                <a:ext cx="272160" cy="196200"/>
              </p14:xfrm>
            </p:contentPart>
          </mc:Choice>
          <mc:Fallback xmlns="">
            <p:pic>
              <p:nvPicPr>
                <p:cNvPr id="177" name="Freihand 176">
                  <a:extLst>
                    <a:ext uri="{FF2B5EF4-FFF2-40B4-BE49-F238E27FC236}">
                      <a16:creationId xmlns:a16="http://schemas.microsoft.com/office/drawing/2014/main" id="{4291D2F6-34E8-4754-A36F-49CABA6E1B96}"/>
                    </a:ext>
                  </a:extLst>
                </p:cNvPr>
                <p:cNvPicPr/>
                <p:nvPr/>
              </p:nvPicPr>
              <p:blipFill>
                <a:blip r:embed="rId198"/>
                <a:stretch>
                  <a:fillRect/>
                </a:stretch>
              </p:blipFill>
              <p:spPr>
                <a:xfrm>
                  <a:off x="7563347" y="3883747"/>
                  <a:ext cx="280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9" name="Freihand 178">
                  <a:extLst>
                    <a:ext uri="{FF2B5EF4-FFF2-40B4-BE49-F238E27FC236}">
                      <a16:creationId xmlns:a16="http://schemas.microsoft.com/office/drawing/2014/main" id="{E86F0010-AACC-4A19-84B8-9442F23A54B4}"/>
                    </a:ext>
                  </a:extLst>
                </p14:cNvPr>
                <p14:cNvContentPartPr/>
                <p14:nvPr/>
              </p14:nvContentPartPr>
              <p14:xfrm>
                <a:off x="7935587" y="3982387"/>
                <a:ext cx="138240" cy="72720"/>
              </p14:xfrm>
            </p:contentPart>
          </mc:Choice>
          <mc:Fallback xmlns="">
            <p:pic>
              <p:nvPicPr>
                <p:cNvPr id="179" name="Freihand 178">
                  <a:extLst>
                    <a:ext uri="{FF2B5EF4-FFF2-40B4-BE49-F238E27FC236}">
                      <a16:creationId xmlns:a16="http://schemas.microsoft.com/office/drawing/2014/main" id="{E86F0010-AACC-4A19-84B8-9442F23A54B4}"/>
                    </a:ext>
                  </a:extLst>
                </p:cNvPr>
                <p:cNvPicPr/>
                <p:nvPr/>
              </p:nvPicPr>
              <p:blipFill>
                <a:blip r:embed="rId200"/>
                <a:stretch>
                  <a:fillRect/>
                </a:stretch>
              </p:blipFill>
              <p:spPr>
                <a:xfrm>
                  <a:off x="7931267" y="3978067"/>
                  <a:ext cx="146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80" name="Freihand 179">
                  <a:extLst>
                    <a:ext uri="{FF2B5EF4-FFF2-40B4-BE49-F238E27FC236}">
                      <a16:creationId xmlns:a16="http://schemas.microsoft.com/office/drawing/2014/main" id="{50BDFD4B-FB2B-407B-8178-A42189B54D80}"/>
                    </a:ext>
                  </a:extLst>
                </p14:cNvPr>
                <p14:cNvContentPartPr/>
                <p14:nvPr/>
              </p14:nvContentPartPr>
              <p14:xfrm>
                <a:off x="8067347" y="3883747"/>
                <a:ext cx="1440" cy="20520"/>
              </p14:xfrm>
            </p:contentPart>
          </mc:Choice>
          <mc:Fallback xmlns="">
            <p:pic>
              <p:nvPicPr>
                <p:cNvPr id="180" name="Freihand 179">
                  <a:extLst>
                    <a:ext uri="{FF2B5EF4-FFF2-40B4-BE49-F238E27FC236}">
                      <a16:creationId xmlns:a16="http://schemas.microsoft.com/office/drawing/2014/main" id="{50BDFD4B-FB2B-407B-8178-A42189B54D80}"/>
                    </a:ext>
                  </a:extLst>
                </p:cNvPr>
                <p:cNvPicPr/>
                <p:nvPr/>
              </p:nvPicPr>
              <p:blipFill>
                <a:blip r:embed="rId202"/>
                <a:stretch>
                  <a:fillRect/>
                </a:stretch>
              </p:blipFill>
              <p:spPr>
                <a:xfrm>
                  <a:off x="8063027" y="3879427"/>
                  <a:ext cx="10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81" name="Freihand 180">
                  <a:extLst>
                    <a:ext uri="{FF2B5EF4-FFF2-40B4-BE49-F238E27FC236}">
                      <a16:creationId xmlns:a16="http://schemas.microsoft.com/office/drawing/2014/main" id="{28F37D60-7D7B-4A14-863D-3DE1ED65858B}"/>
                    </a:ext>
                  </a:extLst>
                </p14:cNvPr>
                <p14:cNvContentPartPr/>
                <p14:nvPr/>
              </p14:nvContentPartPr>
              <p14:xfrm>
                <a:off x="8195147" y="3857467"/>
                <a:ext cx="85320" cy="188640"/>
              </p14:xfrm>
            </p:contentPart>
          </mc:Choice>
          <mc:Fallback xmlns="">
            <p:pic>
              <p:nvPicPr>
                <p:cNvPr id="181" name="Freihand 180">
                  <a:extLst>
                    <a:ext uri="{FF2B5EF4-FFF2-40B4-BE49-F238E27FC236}">
                      <a16:creationId xmlns:a16="http://schemas.microsoft.com/office/drawing/2014/main" id="{28F37D60-7D7B-4A14-863D-3DE1ED65858B}"/>
                    </a:ext>
                  </a:extLst>
                </p:cNvPr>
                <p:cNvPicPr/>
                <p:nvPr/>
              </p:nvPicPr>
              <p:blipFill>
                <a:blip r:embed="rId204"/>
                <a:stretch>
                  <a:fillRect/>
                </a:stretch>
              </p:blipFill>
              <p:spPr>
                <a:xfrm>
                  <a:off x="8190827" y="3853147"/>
                  <a:ext cx="93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2" name="Freihand 181">
                  <a:extLst>
                    <a:ext uri="{FF2B5EF4-FFF2-40B4-BE49-F238E27FC236}">
                      <a16:creationId xmlns:a16="http://schemas.microsoft.com/office/drawing/2014/main" id="{9DEE10FA-EF60-4317-96D9-C0AD17EF1BA8}"/>
                    </a:ext>
                  </a:extLst>
                </p14:cNvPr>
                <p14:cNvContentPartPr/>
                <p14:nvPr/>
              </p14:nvContentPartPr>
              <p14:xfrm>
                <a:off x="8363987" y="3908227"/>
                <a:ext cx="154080" cy="116640"/>
              </p14:xfrm>
            </p:contentPart>
          </mc:Choice>
          <mc:Fallback xmlns="">
            <p:pic>
              <p:nvPicPr>
                <p:cNvPr id="182" name="Freihand 181">
                  <a:extLst>
                    <a:ext uri="{FF2B5EF4-FFF2-40B4-BE49-F238E27FC236}">
                      <a16:creationId xmlns:a16="http://schemas.microsoft.com/office/drawing/2014/main" id="{9DEE10FA-EF60-4317-96D9-C0AD17EF1BA8}"/>
                    </a:ext>
                  </a:extLst>
                </p:cNvPr>
                <p:cNvPicPr/>
                <p:nvPr/>
              </p:nvPicPr>
              <p:blipFill>
                <a:blip r:embed="rId206"/>
                <a:stretch>
                  <a:fillRect/>
                </a:stretch>
              </p:blipFill>
              <p:spPr>
                <a:xfrm>
                  <a:off x="8359667" y="3903907"/>
                  <a:ext cx="162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3" name="Freihand 182">
                  <a:extLst>
                    <a:ext uri="{FF2B5EF4-FFF2-40B4-BE49-F238E27FC236}">
                      <a16:creationId xmlns:a16="http://schemas.microsoft.com/office/drawing/2014/main" id="{E48D6BD3-AE66-40A3-A63B-2530550427DE}"/>
                    </a:ext>
                  </a:extLst>
                </p14:cNvPr>
                <p14:cNvContentPartPr/>
                <p14:nvPr/>
              </p14:nvContentPartPr>
              <p14:xfrm>
                <a:off x="8499707" y="3844507"/>
                <a:ext cx="22320" cy="38160"/>
              </p14:xfrm>
            </p:contentPart>
          </mc:Choice>
          <mc:Fallback xmlns="">
            <p:pic>
              <p:nvPicPr>
                <p:cNvPr id="183" name="Freihand 182">
                  <a:extLst>
                    <a:ext uri="{FF2B5EF4-FFF2-40B4-BE49-F238E27FC236}">
                      <a16:creationId xmlns:a16="http://schemas.microsoft.com/office/drawing/2014/main" id="{E48D6BD3-AE66-40A3-A63B-2530550427DE}"/>
                    </a:ext>
                  </a:extLst>
                </p:cNvPr>
                <p:cNvPicPr/>
                <p:nvPr/>
              </p:nvPicPr>
              <p:blipFill>
                <a:blip r:embed="rId208"/>
                <a:stretch>
                  <a:fillRect/>
                </a:stretch>
              </p:blipFill>
              <p:spPr>
                <a:xfrm>
                  <a:off x="8495387" y="3840187"/>
                  <a:ext cx="30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4" name="Freihand 183">
                  <a:extLst>
                    <a:ext uri="{FF2B5EF4-FFF2-40B4-BE49-F238E27FC236}">
                      <a16:creationId xmlns:a16="http://schemas.microsoft.com/office/drawing/2014/main" id="{DEA4AFD6-9ABA-4708-AFAA-340BC3347E4E}"/>
                    </a:ext>
                  </a:extLst>
                </p14:cNvPr>
                <p14:cNvContentPartPr/>
                <p14:nvPr/>
              </p14:nvContentPartPr>
              <p14:xfrm>
                <a:off x="8544347" y="3837667"/>
                <a:ext cx="122400" cy="163080"/>
              </p14:xfrm>
            </p:contentPart>
          </mc:Choice>
          <mc:Fallback xmlns="">
            <p:pic>
              <p:nvPicPr>
                <p:cNvPr id="184" name="Freihand 183">
                  <a:extLst>
                    <a:ext uri="{FF2B5EF4-FFF2-40B4-BE49-F238E27FC236}">
                      <a16:creationId xmlns:a16="http://schemas.microsoft.com/office/drawing/2014/main" id="{DEA4AFD6-9ABA-4708-AFAA-340BC3347E4E}"/>
                    </a:ext>
                  </a:extLst>
                </p:cNvPr>
                <p:cNvPicPr/>
                <p:nvPr/>
              </p:nvPicPr>
              <p:blipFill>
                <a:blip r:embed="rId210"/>
                <a:stretch>
                  <a:fillRect/>
                </a:stretch>
              </p:blipFill>
              <p:spPr>
                <a:xfrm>
                  <a:off x="8540027" y="3833347"/>
                  <a:ext cx="131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5" name="Freihand 184">
                  <a:extLst>
                    <a:ext uri="{FF2B5EF4-FFF2-40B4-BE49-F238E27FC236}">
                      <a16:creationId xmlns:a16="http://schemas.microsoft.com/office/drawing/2014/main" id="{88842DDB-4E2E-4E90-B43D-BC1AFB9C567A}"/>
                    </a:ext>
                  </a:extLst>
                </p14:cNvPr>
                <p14:cNvContentPartPr/>
                <p14:nvPr/>
              </p14:nvContentPartPr>
              <p14:xfrm>
                <a:off x="8698067" y="3918667"/>
                <a:ext cx="154800" cy="67320"/>
              </p14:xfrm>
            </p:contentPart>
          </mc:Choice>
          <mc:Fallback xmlns="">
            <p:pic>
              <p:nvPicPr>
                <p:cNvPr id="185" name="Freihand 184">
                  <a:extLst>
                    <a:ext uri="{FF2B5EF4-FFF2-40B4-BE49-F238E27FC236}">
                      <a16:creationId xmlns:a16="http://schemas.microsoft.com/office/drawing/2014/main" id="{88842DDB-4E2E-4E90-B43D-BC1AFB9C567A}"/>
                    </a:ext>
                  </a:extLst>
                </p:cNvPr>
                <p:cNvPicPr/>
                <p:nvPr/>
              </p:nvPicPr>
              <p:blipFill>
                <a:blip r:embed="rId212"/>
                <a:stretch>
                  <a:fillRect/>
                </a:stretch>
              </p:blipFill>
              <p:spPr>
                <a:xfrm>
                  <a:off x="8693747" y="3914347"/>
                  <a:ext cx="163440" cy="75960"/>
                </a:xfrm>
                <a:prstGeom prst="rect">
                  <a:avLst/>
                </a:prstGeom>
              </p:spPr>
            </p:pic>
          </mc:Fallback>
        </mc:AlternateContent>
      </p:grpSp>
      <p:grpSp>
        <p:nvGrpSpPr>
          <p:cNvPr id="212" name="Gruppieren 211">
            <a:extLst>
              <a:ext uri="{FF2B5EF4-FFF2-40B4-BE49-F238E27FC236}">
                <a16:creationId xmlns:a16="http://schemas.microsoft.com/office/drawing/2014/main" id="{6529E9FA-7790-4F89-82C1-AF56A8FA5136}"/>
              </a:ext>
            </a:extLst>
          </p:cNvPr>
          <p:cNvGrpSpPr/>
          <p:nvPr/>
        </p:nvGrpSpPr>
        <p:grpSpPr>
          <a:xfrm>
            <a:off x="9031067" y="3636427"/>
            <a:ext cx="2404080" cy="566280"/>
            <a:chOff x="9031067" y="3636427"/>
            <a:chExt cx="2404080" cy="566280"/>
          </a:xfrm>
        </p:grpSpPr>
        <mc:AlternateContent xmlns:mc="http://schemas.openxmlformats.org/markup-compatibility/2006" xmlns:p14="http://schemas.microsoft.com/office/powerpoint/2010/main">
          <mc:Choice Requires="p14">
            <p:contentPart p14:bwMode="auto" r:id="rId213">
              <p14:nvContentPartPr>
                <p14:cNvPr id="186" name="Freihand 185">
                  <a:extLst>
                    <a:ext uri="{FF2B5EF4-FFF2-40B4-BE49-F238E27FC236}">
                      <a16:creationId xmlns:a16="http://schemas.microsoft.com/office/drawing/2014/main" id="{1AEA1028-BA5A-41FB-B5B0-5F3FFCD0F256}"/>
                    </a:ext>
                  </a:extLst>
                </p14:cNvPr>
                <p14:cNvContentPartPr/>
                <p14:nvPr/>
              </p14:nvContentPartPr>
              <p14:xfrm>
                <a:off x="9031067" y="3805267"/>
                <a:ext cx="152280" cy="186480"/>
              </p14:xfrm>
            </p:contentPart>
          </mc:Choice>
          <mc:Fallback xmlns="">
            <p:pic>
              <p:nvPicPr>
                <p:cNvPr id="186" name="Freihand 185">
                  <a:extLst>
                    <a:ext uri="{FF2B5EF4-FFF2-40B4-BE49-F238E27FC236}">
                      <a16:creationId xmlns:a16="http://schemas.microsoft.com/office/drawing/2014/main" id="{1AEA1028-BA5A-41FB-B5B0-5F3FFCD0F256}"/>
                    </a:ext>
                  </a:extLst>
                </p:cNvPr>
                <p:cNvPicPr/>
                <p:nvPr/>
              </p:nvPicPr>
              <p:blipFill>
                <a:blip r:embed="rId214"/>
                <a:stretch>
                  <a:fillRect/>
                </a:stretch>
              </p:blipFill>
              <p:spPr>
                <a:xfrm>
                  <a:off x="9026747" y="3800947"/>
                  <a:ext cx="160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7" name="Freihand 186">
                  <a:extLst>
                    <a:ext uri="{FF2B5EF4-FFF2-40B4-BE49-F238E27FC236}">
                      <a16:creationId xmlns:a16="http://schemas.microsoft.com/office/drawing/2014/main" id="{ED330243-3CD3-4359-8C12-ED0217544E36}"/>
                    </a:ext>
                  </a:extLst>
                </p14:cNvPr>
                <p14:cNvContentPartPr/>
                <p14:nvPr/>
              </p14:nvContentPartPr>
              <p14:xfrm>
                <a:off x="9209627" y="3787627"/>
                <a:ext cx="425520" cy="177120"/>
              </p14:xfrm>
            </p:contentPart>
          </mc:Choice>
          <mc:Fallback xmlns="">
            <p:pic>
              <p:nvPicPr>
                <p:cNvPr id="187" name="Freihand 186">
                  <a:extLst>
                    <a:ext uri="{FF2B5EF4-FFF2-40B4-BE49-F238E27FC236}">
                      <a16:creationId xmlns:a16="http://schemas.microsoft.com/office/drawing/2014/main" id="{ED330243-3CD3-4359-8C12-ED0217544E36}"/>
                    </a:ext>
                  </a:extLst>
                </p:cNvPr>
                <p:cNvPicPr/>
                <p:nvPr/>
              </p:nvPicPr>
              <p:blipFill>
                <a:blip r:embed="rId216"/>
                <a:stretch>
                  <a:fillRect/>
                </a:stretch>
              </p:blipFill>
              <p:spPr>
                <a:xfrm>
                  <a:off x="9205307" y="3783307"/>
                  <a:ext cx="434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88" name="Freihand 187">
                  <a:extLst>
                    <a:ext uri="{FF2B5EF4-FFF2-40B4-BE49-F238E27FC236}">
                      <a16:creationId xmlns:a16="http://schemas.microsoft.com/office/drawing/2014/main" id="{EAAC3A6C-14BA-4859-9E52-C7BB4FC3A111}"/>
                    </a:ext>
                  </a:extLst>
                </p14:cNvPr>
                <p14:cNvContentPartPr/>
                <p14:nvPr/>
              </p14:nvContentPartPr>
              <p14:xfrm>
                <a:off x="9238427" y="3706987"/>
                <a:ext cx="77040" cy="33120"/>
              </p14:xfrm>
            </p:contentPart>
          </mc:Choice>
          <mc:Fallback xmlns="">
            <p:pic>
              <p:nvPicPr>
                <p:cNvPr id="188" name="Freihand 187">
                  <a:extLst>
                    <a:ext uri="{FF2B5EF4-FFF2-40B4-BE49-F238E27FC236}">
                      <a16:creationId xmlns:a16="http://schemas.microsoft.com/office/drawing/2014/main" id="{EAAC3A6C-14BA-4859-9E52-C7BB4FC3A111}"/>
                    </a:ext>
                  </a:extLst>
                </p:cNvPr>
                <p:cNvPicPr/>
                <p:nvPr/>
              </p:nvPicPr>
              <p:blipFill>
                <a:blip r:embed="rId218"/>
                <a:stretch>
                  <a:fillRect/>
                </a:stretch>
              </p:blipFill>
              <p:spPr>
                <a:xfrm>
                  <a:off x="9234107" y="3702667"/>
                  <a:ext cx="85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89" name="Freihand 188">
                  <a:extLst>
                    <a:ext uri="{FF2B5EF4-FFF2-40B4-BE49-F238E27FC236}">
                      <a16:creationId xmlns:a16="http://schemas.microsoft.com/office/drawing/2014/main" id="{4435EDB2-2029-4B94-855C-162F4699F7CF}"/>
                    </a:ext>
                  </a:extLst>
                </p14:cNvPr>
                <p14:cNvContentPartPr/>
                <p14:nvPr/>
              </p14:nvContentPartPr>
              <p14:xfrm>
                <a:off x="9790307" y="3762427"/>
                <a:ext cx="282240" cy="133920"/>
              </p14:xfrm>
            </p:contentPart>
          </mc:Choice>
          <mc:Fallback xmlns="">
            <p:pic>
              <p:nvPicPr>
                <p:cNvPr id="189" name="Freihand 188">
                  <a:extLst>
                    <a:ext uri="{FF2B5EF4-FFF2-40B4-BE49-F238E27FC236}">
                      <a16:creationId xmlns:a16="http://schemas.microsoft.com/office/drawing/2014/main" id="{4435EDB2-2029-4B94-855C-162F4699F7CF}"/>
                    </a:ext>
                  </a:extLst>
                </p:cNvPr>
                <p:cNvPicPr/>
                <p:nvPr/>
              </p:nvPicPr>
              <p:blipFill>
                <a:blip r:embed="rId220"/>
                <a:stretch>
                  <a:fillRect/>
                </a:stretch>
              </p:blipFill>
              <p:spPr>
                <a:xfrm>
                  <a:off x="9785987" y="3758107"/>
                  <a:ext cx="290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90" name="Freihand 189">
                  <a:extLst>
                    <a:ext uri="{FF2B5EF4-FFF2-40B4-BE49-F238E27FC236}">
                      <a16:creationId xmlns:a16="http://schemas.microsoft.com/office/drawing/2014/main" id="{7D2AAB25-1D08-4F6F-B388-47D020CC8EA5}"/>
                    </a:ext>
                  </a:extLst>
                </p14:cNvPr>
                <p14:cNvContentPartPr/>
                <p14:nvPr/>
              </p14:nvContentPartPr>
              <p14:xfrm>
                <a:off x="10082987" y="3764947"/>
                <a:ext cx="34560" cy="11880"/>
              </p14:xfrm>
            </p:contentPart>
          </mc:Choice>
          <mc:Fallback xmlns="">
            <p:pic>
              <p:nvPicPr>
                <p:cNvPr id="190" name="Freihand 189">
                  <a:extLst>
                    <a:ext uri="{FF2B5EF4-FFF2-40B4-BE49-F238E27FC236}">
                      <a16:creationId xmlns:a16="http://schemas.microsoft.com/office/drawing/2014/main" id="{7D2AAB25-1D08-4F6F-B388-47D020CC8EA5}"/>
                    </a:ext>
                  </a:extLst>
                </p:cNvPr>
                <p:cNvPicPr/>
                <p:nvPr/>
              </p:nvPicPr>
              <p:blipFill>
                <a:blip r:embed="rId222"/>
                <a:stretch>
                  <a:fillRect/>
                </a:stretch>
              </p:blipFill>
              <p:spPr>
                <a:xfrm>
                  <a:off x="10078667" y="3760627"/>
                  <a:ext cx="43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0CD37DB4-A182-4014-AD0F-407B7CC5AB10}"/>
                    </a:ext>
                  </a:extLst>
                </p14:cNvPr>
                <p14:cNvContentPartPr/>
                <p14:nvPr/>
              </p14:nvContentPartPr>
              <p14:xfrm>
                <a:off x="10137347" y="3792307"/>
                <a:ext cx="228240" cy="72720"/>
              </p14:xfrm>
            </p:contentPart>
          </mc:Choice>
          <mc:Fallback xmlns="">
            <p:pic>
              <p:nvPicPr>
                <p:cNvPr id="191" name="Freihand 190">
                  <a:extLst>
                    <a:ext uri="{FF2B5EF4-FFF2-40B4-BE49-F238E27FC236}">
                      <a16:creationId xmlns:a16="http://schemas.microsoft.com/office/drawing/2014/main" id="{0CD37DB4-A182-4014-AD0F-407B7CC5AB10}"/>
                    </a:ext>
                  </a:extLst>
                </p:cNvPr>
                <p:cNvPicPr/>
                <p:nvPr/>
              </p:nvPicPr>
              <p:blipFill>
                <a:blip r:embed="rId224"/>
                <a:stretch>
                  <a:fillRect/>
                </a:stretch>
              </p:blipFill>
              <p:spPr>
                <a:xfrm>
                  <a:off x="10133027" y="3787987"/>
                  <a:ext cx="236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4266462B-6B90-490D-B2D6-628D711B1774}"/>
                    </a:ext>
                  </a:extLst>
                </p14:cNvPr>
                <p14:cNvContentPartPr/>
                <p14:nvPr/>
              </p14:nvContentPartPr>
              <p14:xfrm>
                <a:off x="10551347" y="3767827"/>
                <a:ext cx="108360" cy="86760"/>
              </p14:xfrm>
            </p:contentPart>
          </mc:Choice>
          <mc:Fallback xmlns="">
            <p:pic>
              <p:nvPicPr>
                <p:cNvPr id="192" name="Freihand 191">
                  <a:extLst>
                    <a:ext uri="{FF2B5EF4-FFF2-40B4-BE49-F238E27FC236}">
                      <a16:creationId xmlns:a16="http://schemas.microsoft.com/office/drawing/2014/main" id="{4266462B-6B90-490D-B2D6-628D711B1774}"/>
                    </a:ext>
                  </a:extLst>
                </p:cNvPr>
                <p:cNvPicPr/>
                <p:nvPr/>
              </p:nvPicPr>
              <p:blipFill>
                <a:blip r:embed="rId226"/>
                <a:stretch>
                  <a:fillRect/>
                </a:stretch>
              </p:blipFill>
              <p:spPr>
                <a:xfrm>
                  <a:off x="10547027" y="3763507"/>
                  <a:ext cx="117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E9DF0458-E7E2-4CEC-B345-C3E46FE3F69E}"/>
                    </a:ext>
                  </a:extLst>
                </p14:cNvPr>
                <p14:cNvContentPartPr/>
                <p14:nvPr/>
              </p14:nvContentPartPr>
              <p14:xfrm>
                <a:off x="10687787" y="3699787"/>
                <a:ext cx="87480" cy="144000"/>
              </p14:xfrm>
            </p:contentPart>
          </mc:Choice>
          <mc:Fallback xmlns="">
            <p:pic>
              <p:nvPicPr>
                <p:cNvPr id="193" name="Freihand 192">
                  <a:extLst>
                    <a:ext uri="{FF2B5EF4-FFF2-40B4-BE49-F238E27FC236}">
                      <a16:creationId xmlns:a16="http://schemas.microsoft.com/office/drawing/2014/main" id="{E9DF0458-E7E2-4CEC-B345-C3E46FE3F69E}"/>
                    </a:ext>
                  </a:extLst>
                </p:cNvPr>
                <p:cNvPicPr/>
                <p:nvPr/>
              </p:nvPicPr>
              <p:blipFill>
                <a:blip r:embed="rId228"/>
                <a:stretch>
                  <a:fillRect/>
                </a:stretch>
              </p:blipFill>
              <p:spPr>
                <a:xfrm>
                  <a:off x="10683467" y="3695467"/>
                  <a:ext cx="96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7EC7BA41-7D1E-4A3F-A05A-344B7DBCBFB4}"/>
                    </a:ext>
                  </a:extLst>
                </p14:cNvPr>
                <p14:cNvContentPartPr/>
                <p14:nvPr/>
              </p14:nvContentPartPr>
              <p14:xfrm>
                <a:off x="10768787" y="3751987"/>
                <a:ext cx="115920" cy="100080"/>
              </p14:xfrm>
            </p:contentPart>
          </mc:Choice>
          <mc:Fallback xmlns="">
            <p:pic>
              <p:nvPicPr>
                <p:cNvPr id="194" name="Freihand 193">
                  <a:extLst>
                    <a:ext uri="{FF2B5EF4-FFF2-40B4-BE49-F238E27FC236}">
                      <a16:creationId xmlns:a16="http://schemas.microsoft.com/office/drawing/2014/main" id="{7EC7BA41-7D1E-4A3F-A05A-344B7DBCBFB4}"/>
                    </a:ext>
                  </a:extLst>
                </p:cNvPr>
                <p:cNvPicPr/>
                <p:nvPr/>
              </p:nvPicPr>
              <p:blipFill>
                <a:blip r:embed="rId230"/>
                <a:stretch>
                  <a:fillRect/>
                </a:stretch>
              </p:blipFill>
              <p:spPr>
                <a:xfrm>
                  <a:off x="10764467" y="3747667"/>
                  <a:ext cx="12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9" name="Freihand 198">
                  <a:extLst>
                    <a:ext uri="{FF2B5EF4-FFF2-40B4-BE49-F238E27FC236}">
                      <a16:creationId xmlns:a16="http://schemas.microsoft.com/office/drawing/2014/main" id="{117E9F43-93A4-4980-9404-CAA1FEC076F4}"/>
                    </a:ext>
                  </a:extLst>
                </p14:cNvPr>
                <p14:cNvContentPartPr/>
                <p14:nvPr/>
              </p14:nvContentPartPr>
              <p14:xfrm>
                <a:off x="10876787" y="3636427"/>
                <a:ext cx="558360" cy="194040"/>
              </p14:xfrm>
            </p:contentPart>
          </mc:Choice>
          <mc:Fallback xmlns="">
            <p:pic>
              <p:nvPicPr>
                <p:cNvPr id="199" name="Freihand 198">
                  <a:extLst>
                    <a:ext uri="{FF2B5EF4-FFF2-40B4-BE49-F238E27FC236}">
                      <a16:creationId xmlns:a16="http://schemas.microsoft.com/office/drawing/2014/main" id="{117E9F43-93A4-4980-9404-CAA1FEC076F4}"/>
                    </a:ext>
                  </a:extLst>
                </p:cNvPr>
                <p:cNvPicPr/>
                <p:nvPr/>
              </p:nvPicPr>
              <p:blipFill>
                <a:blip r:embed="rId232"/>
                <a:stretch>
                  <a:fillRect/>
                </a:stretch>
              </p:blipFill>
              <p:spPr>
                <a:xfrm>
                  <a:off x="10872467" y="3632107"/>
                  <a:ext cx="567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1" name="Freihand 200">
                  <a:extLst>
                    <a:ext uri="{FF2B5EF4-FFF2-40B4-BE49-F238E27FC236}">
                      <a16:creationId xmlns:a16="http://schemas.microsoft.com/office/drawing/2014/main" id="{CDFB1D9F-FA32-408C-937A-3D1E5A3C9073}"/>
                    </a:ext>
                  </a:extLst>
                </p14:cNvPr>
                <p14:cNvContentPartPr/>
                <p14:nvPr/>
              </p14:nvContentPartPr>
              <p14:xfrm>
                <a:off x="10083347" y="3977707"/>
                <a:ext cx="156600" cy="162720"/>
              </p14:xfrm>
            </p:contentPart>
          </mc:Choice>
          <mc:Fallback xmlns="">
            <p:pic>
              <p:nvPicPr>
                <p:cNvPr id="201" name="Freihand 200">
                  <a:extLst>
                    <a:ext uri="{FF2B5EF4-FFF2-40B4-BE49-F238E27FC236}">
                      <a16:creationId xmlns:a16="http://schemas.microsoft.com/office/drawing/2014/main" id="{CDFB1D9F-FA32-408C-937A-3D1E5A3C9073}"/>
                    </a:ext>
                  </a:extLst>
                </p:cNvPr>
                <p:cNvPicPr/>
                <p:nvPr/>
              </p:nvPicPr>
              <p:blipFill>
                <a:blip r:embed="rId234"/>
                <a:stretch>
                  <a:fillRect/>
                </a:stretch>
              </p:blipFill>
              <p:spPr>
                <a:xfrm>
                  <a:off x="10079027" y="3973387"/>
                  <a:ext cx="165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2" name="Freihand 201">
                  <a:extLst>
                    <a:ext uri="{FF2B5EF4-FFF2-40B4-BE49-F238E27FC236}">
                      <a16:creationId xmlns:a16="http://schemas.microsoft.com/office/drawing/2014/main" id="{CCE0E993-3CA6-4D33-8ADE-CD2E58854E90}"/>
                    </a:ext>
                  </a:extLst>
                </p14:cNvPr>
                <p14:cNvContentPartPr/>
                <p14:nvPr/>
              </p14:nvContentPartPr>
              <p14:xfrm>
                <a:off x="10166147" y="4086787"/>
                <a:ext cx="60120" cy="68040"/>
              </p14:xfrm>
            </p:contentPart>
          </mc:Choice>
          <mc:Fallback xmlns="">
            <p:pic>
              <p:nvPicPr>
                <p:cNvPr id="202" name="Freihand 201">
                  <a:extLst>
                    <a:ext uri="{FF2B5EF4-FFF2-40B4-BE49-F238E27FC236}">
                      <a16:creationId xmlns:a16="http://schemas.microsoft.com/office/drawing/2014/main" id="{CCE0E993-3CA6-4D33-8ADE-CD2E58854E90}"/>
                    </a:ext>
                  </a:extLst>
                </p:cNvPr>
                <p:cNvPicPr/>
                <p:nvPr/>
              </p:nvPicPr>
              <p:blipFill>
                <a:blip r:embed="rId236"/>
                <a:stretch>
                  <a:fillRect/>
                </a:stretch>
              </p:blipFill>
              <p:spPr>
                <a:xfrm>
                  <a:off x="10161827" y="4082467"/>
                  <a:ext cx="68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6B015C15-AAFE-46CC-83BA-119DD04C54B0}"/>
                    </a:ext>
                  </a:extLst>
                </p14:cNvPr>
                <p14:cNvContentPartPr/>
                <p14:nvPr/>
              </p14:nvContentPartPr>
              <p14:xfrm>
                <a:off x="10248587" y="4054027"/>
                <a:ext cx="88920" cy="109800"/>
              </p14:xfrm>
            </p:contentPart>
          </mc:Choice>
          <mc:Fallback xmlns="">
            <p:pic>
              <p:nvPicPr>
                <p:cNvPr id="203" name="Freihand 202">
                  <a:extLst>
                    <a:ext uri="{FF2B5EF4-FFF2-40B4-BE49-F238E27FC236}">
                      <a16:creationId xmlns:a16="http://schemas.microsoft.com/office/drawing/2014/main" id="{6B015C15-AAFE-46CC-83BA-119DD04C54B0}"/>
                    </a:ext>
                  </a:extLst>
                </p:cNvPr>
                <p:cNvPicPr/>
                <p:nvPr/>
              </p:nvPicPr>
              <p:blipFill>
                <a:blip r:embed="rId238"/>
                <a:stretch>
                  <a:fillRect/>
                </a:stretch>
              </p:blipFill>
              <p:spPr>
                <a:xfrm>
                  <a:off x="10244267" y="4049707"/>
                  <a:ext cx="97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4" name="Freihand 203">
                  <a:extLst>
                    <a:ext uri="{FF2B5EF4-FFF2-40B4-BE49-F238E27FC236}">
                      <a16:creationId xmlns:a16="http://schemas.microsoft.com/office/drawing/2014/main" id="{8EC8D090-EB8D-4543-A9A8-23F907F2F7D7}"/>
                    </a:ext>
                  </a:extLst>
                </p14:cNvPr>
                <p14:cNvContentPartPr/>
                <p14:nvPr/>
              </p14:nvContentPartPr>
              <p14:xfrm>
                <a:off x="10361267" y="4043587"/>
                <a:ext cx="96840" cy="159120"/>
              </p14:xfrm>
            </p:contentPart>
          </mc:Choice>
          <mc:Fallback xmlns="">
            <p:pic>
              <p:nvPicPr>
                <p:cNvPr id="204" name="Freihand 203">
                  <a:extLst>
                    <a:ext uri="{FF2B5EF4-FFF2-40B4-BE49-F238E27FC236}">
                      <a16:creationId xmlns:a16="http://schemas.microsoft.com/office/drawing/2014/main" id="{8EC8D090-EB8D-4543-A9A8-23F907F2F7D7}"/>
                    </a:ext>
                  </a:extLst>
                </p:cNvPr>
                <p:cNvPicPr/>
                <p:nvPr/>
              </p:nvPicPr>
              <p:blipFill>
                <a:blip r:embed="rId240"/>
                <a:stretch>
                  <a:fillRect/>
                </a:stretch>
              </p:blipFill>
              <p:spPr>
                <a:xfrm>
                  <a:off x="10356947" y="4039267"/>
                  <a:ext cx="105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5" name="Freihand 204">
                  <a:extLst>
                    <a:ext uri="{FF2B5EF4-FFF2-40B4-BE49-F238E27FC236}">
                      <a16:creationId xmlns:a16="http://schemas.microsoft.com/office/drawing/2014/main" id="{74D61C44-0F5E-4F2D-AB66-4762B5A94ABF}"/>
                    </a:ext>
                  </a:extLst>
                </p14:cNvPr>
                <p14:cNvContentPartPr/>
                <p14:nvPr/>
              </p14:nvContentPartPr>
              <p14:xfrm>
                <a:off x="10466027" y="3943507"/>
                <a:ext cx="231840" cy="195480"/>
              </p14:xfrm>
            </p:contentPart>
          </mc:Choice>
          <mc:Fallback xmlns="">
            <p:pic>
              <p:nvPicPr>
                <p:cNvPr id="205" name="Freihand 204">
                  <a:extLst>
                    <a:ext uri="{FF2B5EF4-FFF2-40B4-BE49-F238E27FC236}">
                      <a16:creationId xmlns:a16="http://schemas.microsoft.com/office/drawing/2014/main" id="{74D61C44-0F5E-4F2D-AB66-4762B5A94ABF}"/>
                    </a:ext>
                  </a:extLst>
                </p:cNvPr>
                <p:cNvPicPr/>
                <p:nvPr/>
              </p:nvPicPr>
              <p:blipFill>
                <a:blip r:embed="rId242"/>
                <a:stretch>
                  <a:fillRect/>
                </a:stretch>
              </p:blipFill>
              <p:spPr>
                <a:xfrm>
                  <a:off x="10461707" y="3939187"/>
                  <a:ext cx="240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7" name="Freihand 206">
                  <a:extLst>
                    <a:ext uri="{FF2B5EF4-FFF2-40B4-BE49-F238E27FC236}">
                      <a16:creationId xmlns:a16="http://schemas.microsoft.com/office/drawing/2014/main" id="{BCB9A0A5-5CF4-405A-965B-F69DD2128359}"/>
                    </a:ext>
                  </a:extLst>
                </p14:cNvPr>
                <p14:cNvContentPartPr/>
                <p14:nvPr/>
              </p14:nvContentPartPr>
              <p14:xfrm>
                <a:off x="10662947" y="4096147"/>
                <a:ext cx="64800" cy="51120"/>
              </p14:xfrm>
            </p:contentPart>
          </mc:Choice>
          <mc:Fallback xmlns="">
            <p:pic>
              <p:nvPicPr>
                <p:cNvPr id="207" name="Freihand 206">
                  <a:extLst>
                    <a:ext uri="{FF2B5EF4-FFF2-40B4-BE49-F238E27FC236}">
                      <a16:creationId xmlns:a16="http://schemas.microsoft.com/office/drawing/2014/main" id="{BCB9A0A5-5CF4-405A-965B-F69DD2128359}"/>
                    </a:ext>
                  </a:extLst>
                </p:cNvPr>
                <p:cNvPicPr/>
                <p:nvPr/>
              </p:nvPicPr>
              <p:blipFill>
                <a:blip r:embed="rId244"/>
                <a:stretch>
                  <a:fillRect/>
                </a:stretch>
              </p:blipFill>
              <p:spPr>
                <a:xfrm>
                  <a:off x="10658627" y="4091827"/>
                  <a:ext cx="73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8" name="Freihand 207">
                  <a:extLst>
                    <a:ext uri="{FF2B5EF4-FFF2-40B4-BE49-F238E27FC236}">
                      <a16:creationId xmlns:a16="http://schemas.microsoft.com/office/drawing/2014/main" id="{9A379DBA-1830-4E0B-9913-DD4A2FF3FD22}"/>
                    </a:ext>
                  </a:extLst>
                </p14:cNvPr>
                <p14:cNvContentPartPr/>
                <p14:nvPr/>
              </p14:nvContentPartPr>
              <p14:xfrm>
                <a:off x="10787147" y="4041787"/>
                <a:ext cx="86760" cy="109440"/>
              </p14:xfrm>
            </p:contentPart>
          </mc:Choice>
          <mc:Fallback xmlns="">
            <p:pic>
              <p:nvPicPr>
                <p:cNvPr id="208" name="Freihand 207">
                  <a:extLst>
                    <a:ext uri="{FF2B5EF4-FFF2-40B4-BE49-F238E27FC236}">
                      <a16:creationId xmlns:a16="http://schemas.microsoft.com/office/drawing/2014/main" id="{9A379DBA-1830-4E0B-9913-DD4A2FF3FD22}"/>
                    </a:ext>
                  </a:extLst>
                </p:cNvPr>
                <p:cNvPicPr/>
                <p:nvPr/>
              </p:nvPicPr>
              <p:blipFill>
                <a:blip r:embed="rId246"/>
                <a:stretch>
                  <a:fillRect/>
                </a:stretch>
              </p:blipFill>
              <p:spPr>
                <a:xfrm>
                  <a:off x="10782827" y="4037467"/>
                  <a:ext cx="95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9" name="Freihand 208">
                  <a:extLst>
                    <a:ext uri="{FF2B5EF4-FFF2-40B4-BE49-F238E27FC236}">
                      <a16:creationId xmlns:a16="http://schemas.microsoft.com/office/drawing/2014/main" id="{4B954B40-503E-459C-858A-02C41E0AE5E2}"/>
                    </a:ext>
                  </a:extLst>
                </p14:cNvPr>
                <p14:cNvContentPartPr/>
                <p14:nvPr/>
              </p14:nvContentPartPr>
              <p14:xfrm>
                <a:off x="10864547" y="4018387"/>
                <a:ext cx="150840" cy="103320"/>
              </p14:xfrm>
            </p:contentPart>
          </mc:Choice>
          <mc:Fallback xmlns="">
            <p:pic>
              <p:nvPicPr>
                <p:cNvPr id="209" name="Freihand 208">
                  <a:extLst>
                    <a:ext uri="{FF2B5EF4-FFF2-40B4-BE49-F238E27FC236}">
                      <a16:creationId xmlns:a16="http://schemas.microsoft.com/office/drawing/2014/main" id="{4B954B40-503E-459C-858A-02C41E0AE5E2}"/>
                    </a:ext>
                  </a:extLst>
                </p:cNvPr>
                <p:cNvPicPr/>
                <p:nvPr/>
              </p:nvPicPr>
              <p:blipFill>
                <a:blip r:embed="rId248"/>
                <a:stretch>
                  <a:fillRect/>
                </a:stretch>
              </p:blipFill>
              <p:spPr>
                <a:xfrm>
                  <a:off x="10860227" y="4014067"/>
                  <a:ext cx="15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0" name="Freihand 209">
                  <a:extLst>
                    <a:ext uri="{FF2B5EF4-FFF2-40B4-BE49-F238E27FC236}">
                      <a16:creationId xmlns:a16="http://schemas.microsoft.com/office/drawing/2014/main" id="{719E6DBF-9F36-473C-B621-78BABA5B6BD7}"/>
                    </a:ext>
                  </a:extLst>
                </p14:cNvPr>
                <p14:cNvContentPartPr/>
                <p14:nvPr/>
              </p14:nvContentPartPr>
              <p14:xfrm>
                <a:off x="11029067" y="3934147"/>
                <a:ext cx="169560" cy="163440"/>
              </p14:xfrm>
            </p:contentPart>
          </mc:Choice>
          <mc:Fallback xmlns="">
            <p:pic>
              <p:nvPicPr>
                <p:cNvPr id="210" name="Freihand 209">
                  <a:extLst>
                    <a:ext uri="{FF2B5EF4-FFF2-40B4-BE49-F238E27FC236}">
                      <a16:creationId xmlns:a16="http://schemas.microsoft.com/office/drawing/2014/main" id="{719E6DBF-9F36-473C-B621-78BABA5B6BD7}"/>
                    </a:ext>
                  </a:extLst>
                </p:cNvPr>
                <p:cNvPicPr/>
                <p:nvPr/>
              </p:nvPicPr>
              <p:blipFill>
                <a:blip r:embed="rId250"/>
                <a:stretch>
                  <a:fillRect/>
                </a:stretch>
              </p:blipFill>
              <p:spPr>
                <a:xfrm>
                  <a:off x="11024747" y="3929827"/>
                  <a:ext cx="178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1" name="Freihand 210">
                  <a:extLst>
                    <a:ext uri="{FF2B5EF4-FFF2-40B4-BE49-F238E27FC236}">
                      <a16:creationId xmlns:a16="http://schemas.microsoft.com/office/drawing/2014/main" id="{66D83A11-F64E-454D-BB97-6FAD3AB8995A}"/>
                    </a:ext>
                  </a:extLst>
                </p14:cNvPr>
                <p14:cNvContentPartPr/>
                <p14:nvPr/>
              </p14:nvContentPartPr>
              <p14:xfrm>
                <a:off x="11219867" y="3948547"/>
                <a:ext cx="24120" cy="178200"/>
              </p14:xfrm>
            </p:contentPart>
          </mc:Choice>
          <mc:Fallback xmlns="">
            <p:pic>
              <p:nvPicPr>
                <p:cNvPr id="211" name="Freihand 210">
                  <a:extLst>
                    <a:ext uri="{FF2B5EF4-FFF2-40B4-BE49-F238E27FC236}">
                      <a16:creationId xmlns:a16="http://schemas.microsoft.com/office/drawing/2014/main" id="{66D83A11-F64E-454D-BB97-6FAD3AB8995A}"/>
                    </a:ext>
                  </a:extLst>
                </p:cNvPr>
                <p:cNvPicPr/>
                <p:nvPr/>
              </p:nvPicPr>
              <p:blipFill>
                <a:blip r:embed="rId252"/>
                <a:stretch>
                  <a:fillRect/>
                </a:stretch>
              </p:blipFill>
              <p:spPr>
                <a:xfrm>
                  <a:off x="11215547" y="3944227"/>
                  <a:ext cx="32760" cy="186840"/>
                </a:xfrm>
                <a:prstGeom prst="rect">
                  <a:avLst/>
                </a:prstGeom>
              </p:spPr>
            </p:pic>
          </mc:Fallback>
        </mc:AlternateContent>
      </p:grpSp>
      <p:grpSp>
        <p:nvGrpSpPr>
          <p:cNvPr id="214" name="Gruppieren 213">
            <a:extLst>
              <a:ext uri="{FF2B5EF4-FFF2-40B4-BE49-F238E27FC236}">
                <a16:creationId xmlns:a16="http://schemas.microsoft.com/office/drawing/2014/main" id="{CCAED091-0B09-437E-A651-8A79529FCE45}"/>
              </a:ext>
            </a:extLst>
          </p:cNvPr>
          <p:cNvGrpSpPr/>
          <p:nvPr/>
        </p:nvGrpSpPr>
        <p:grpSpPr>
          <a:xfrm>
            <a:off x="31067" y="699907"/>
            <a:ext cx="7831080" cy="1314000"/>
            <a:chOff x="31067" y="699907"/>
            <a:chExt cx="7831080" cy="1314000"/>
          </a:xfrm>
        </p:grpSpPr>
        <mc:AlternateContent xmlns:mc="http://schemas.openxmlformats.org/markup-compatibility/2006" xmlns:p14="http://schemas.microsoft.com/office/powerpoint/2010/main">
          <mc:Choice Requires="p14">
            <p:contentPart p14:bwMode="auto" r:id="rId253">
              <p14:nvContentPartPr>
                <p14:cNvPr id="3" name="Freihand 2">
                  <a:extLst>
                    <a:ext uri="{FF2B5EF4-FFF2-40B4-BE49-F238E27FC236}">
                      <a16:creationId xmlns:a16="http://schemas.microsoft.com/office/drawing/2014/main" id="{B47EA5D0-1AEF-46FC-B189-74A227B306F5}"/>
                    </a:ext>
                  </a:extLst>
                </p14:cNvPr>
                <p14:cNvContentPartPr/>
                <p14:nvPr/>
              </p14:nvContentPartPr>
              <p14:xfrm>
                <a:off x="1974707" y="1841467"/>
                <a:ext cx="41040" cy="172440"/>
              </p14:xfrm>
            </p:contentPart>
          </mc:Choice>
          <mc:Fallback xmlns="">
            <p:pic>
              <p:nvPicPr>
                <p:cNvPr id="3" name="Freihand 2">
                  <a:extLst>
                    <a:ext uri="{FF2B5EF4-FFF2-40B4-BE49-F238E27FC236}">
                      <a16:creationId xmlns:a16="http://schemas.microsoft.com/office/drawing/2014/main" id="{B47EA5D0-1AEF-46FC-B189-74A227B306F5}"/>
                    </a:ext>
                  </a:extLst>
                </p:cNvPr>
                <p:cNvPicPr/>
                <p:nvPr/>
              </p:nvPicPr>
              <p:blipFill>
                <a:blip r:embed="rId254"/>
                <a:stretch>
                  <a:fillRect/>
                </a:stretch>
              </p:blipFill>
              <p:spPr>
                <a:xfrm>
                  <a:off x="1970387" y="1837147"/>
                  <a:ext cx="49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 name="Freihand 3">
                  <a:extLst>
                    <a:ext uri="{FF2B5EF4-FFF2-40B4-BE49-F238E27FC236}">
                      <a16:creationId xmlns:a16="http://schemas.microsoft.com/office/drawing/2014/main" id="{4E0766CE-89CF-4643-9872-8715ED81B1C6}"/>
                    </a:ext>
                  </a:extLst>
                </p14:cNvPr>
                <p14:cNvContentPartPr/>
                <p14:nvPr/>
              </p14:nvContentPartPr>
              <p14:xfrm>
                <a:off x="1908467" y="1828867"/>
                <a:ext cx="167400" cy="27720"/>
              </p14:xfrm>
            </p:contentPart>
          </mc:Choice>
          <mc:Fallback xmlns="">
            <p:pic>
              <p:nvPicPr>
                <p:cNvPr id="4" name="Freihand 3">
                  <a:extLst>
                    <a:ext uri="{FF2B5EF4-FFF2-40B4-BE49-F238E27FC236}">
                      <a16:creationId xmlns:a16="http://schemas.microsoft.com/office/drawing/2014/main" id="{4E0766CE-89CF-4643-9872-8715ED81B1C6}"/>
                    </a:ext>
                  </a:extLst>
                </p:cNvPr>
                <p:cNvPicPr/>
                <p:nvPr/>
              </p:nvPicPr>
              <p:blipFill>
                <a:blip r:embed="rId256"/>
                <a:stretch>
                  <a:fillRect/>
                </a:stretch>
              </p:blipFill>
              <p:spPr>
                <a:xfrm>
                  <a:off x="1904147" y="1824547"/>
                  <a:ext cx="176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 name="Freihand 5">
                  <a:extLst>
                    <a:ext uri="{FF2B5EF4-FFF2-40B4-BE49-F238E27FC236}">
                      <a16:creationId xmlns:a16="http://schemas.microsoft.com/office/drawing/2014/main" id="{435E0217-85E2-4CEA-93A3-6C9A66E4F0E4}"/>
                    </a:ext>
                  </a:extLst>
                </p14:cNvPr>
                <p14:cNvContentPartPr/>
                <p14:nvPr/>
              </p14:nvContentPartPr>
              <p14:xfrm>
                <a:off x="2101067" y="1805827"/>
                <a:ext cx="255960" cy="196560"/>
              </p14:xfrm>
            </p:contentPart>
          </mc:Choice>
          <mc:Fallback xmlns="">
            <p:pic>
              <p:nvPicPr>
                <p:cNvPr id="6" name="Freihand 5">
                  <a:extLst>
                    <a:ext uri="{FF2B5EF4-FFF2-40B4-BE49-F238E27FC236}">
                      <a16:creationId xmlns:a16="http://schemas.microsoft.com/office/drawing/2014/main" id="{435E0217-85E2-4CEA-93A3-6C9A66E4F0E4}"/>
                    </a:ext>
                  </a:extLst>
                </p:cNvPr>
                <p:cNvPicPr/>
                <p:nvPr/>
              </p:nvPicPr>
              <p:blipFill>
                <a:blip r:embed="rId258"/>
                <a:stretch>
                  <a:fillRect/>
                </a:stretch>
              </p:blipFill>
              <p:spPr>
                <a:xfrm>
                  <a:off x="2096747" y="1801507"/>
                  <a:ext cx="264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7" name="Freihand 6">
                  <a:extLst>
                    <a:ext uri="{FF2B5EF4-FFF2-40B4-BE49-F238E27FC236}">
                      <a16:creationId xmlns:a16="http://schemas.microsoft.com/office/drawing/2014/main" id="{B5978C9B-F0F0-4FD8-B7F6-27102091E413}"/>
                    </a:ext>
                  </a:extLst>
                </p14:cNvPr>
                <p14:cNvContentPartPr/>
                <p14:nvPr/>
              </p14:nvContentPartPr>
              <p14:xfrm>
                <a:off x="2339027" y="1784587"/>
                <a:ext cx="57600" cy="150480"/>
              </p14:xfrm>
            </p:contentPart>
          </mc:Choice>
          <mc:Fallback xmlns="">
            <p:pic>
              <p:nvPicPr>
                <p:cNvPr id="7" name="Freihand 6">
                  <a:extLst>
                    <a:ext uri="{FF2B5EF4-FFF2-40B4-BE49-F238E27FC236}">
                      <a16:creationId xmlns:a16="http://schemas.microsoft.com/office/drawing/2014/main" id="{B5978C9B-F0F0-4FD8-B7F6-27102091E413}"/>
                    </a:ext>
                  </a:extLst>
                </p:cNvPr>
                <p:cNvPicPr/>
                <p:nvPr/>
              </p:nvPicPr>
              <p:blipFill>
                <a:blip r:embed="rId260"/>
                <a:stretch>
                  <a:fillRect/>
                </a:stretch>
              </p:blipFill>
              <p:spPr>
                <a:xfrm>
                  <a:off x="2334707" y="1780267"/>
                  <a:ext cx="66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 name="Freihand 17">
                  <a:extLst>
                    <a:ext uri="{FF2B5EF4-FFF2-40B4-BE49-F238E27FC236}">
                      <a16:creationId xmlns:a16="http://schemas.microsoft.com/office/drawing/2014/main" id="{E65CDA0C-D03D-4525-AB65-C15F8F87016F}"/>
                    </a:ext>
                  </a:extLst>
                </p14:cNvPr>
                <p14:cNvContentPartPr/>
                <p14:nvPr/>
              </p14:nvContentPartPr>
              <p14:xfrm>
                <a:off x="1961747" y="1881067"/>
                <a:ext cx="100080" cy="29160"/>
              </p14:xfrm>
            </p:contentPart>
          </mc:Choice>
          <mc:Fallback xmlns="">
            <p:pic>
              <p:nvPicPr>
                <p:cNvPr id="18" name="Freihand 17">
                  <a:extLst>
                    <a:ext uri="{FF2B5EF4-FFF2-40B4-BE49-F238E27FC236}">
                      <a16:creationId xmlns:a16="http://schemas.microsoft.com/office/drawing/2014/main" id="{E65CDA0C-D03D-4525-AB65-C15F8F87016F}"/>
                    </a:ext>
                  </a:extLst>
                </p:cNvPr>
                <p:cNvPicPr/>
                <p:nvPr/>
              </p:nvPicPr>
              <p:blipFill>
                <a:blip r:embed="rId262"/>
                <a:stretch>
                  <a:fillRect/>
                </a:stretch>
              </p:blipFill>
              <p:spPr>
                <a:xfrm>
                  <a:off x="1957427" y="1876747"/>
                  <a:ext cx="108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 name="Freihand 18">
                  <a:extLst>
                    <a:ext uri="{FF2B5EF4-FFF2-40B4-BE49-F238E27FC236}">
                      <a16:creationId xmlns:a16="http://schemas.microsoft.com/office/drawing/2014/main" id="{7433C80D-05EB-4943-9AF8-E1C56A5502C1}"/>
                    </a:ext>
                  </a:extLst>
                </p14:cNvPr>
                <p14:cNvContentPartPr/>
                <p14:nvPr/>
              </p14:nvContentPartPr>
              <p14:xfrm>
                <a:off x="2437667" y="1849747"/>
                <a:ext cx="97920" cy="64080"/>
              </p14:xfrm>
            </p:contentPart>
          </mc:Choice>
          <mc:Fallback xmlns="">
            <p:pic>
              <p:nvPicPr>
                <p:cNvPr id="19" name="Freihand 18">
                  <a:extLst>
                    <a:ext uri="{FF2B5EF4-FFF2-40B4-BE49-F238E27FC236}">
                      <a16:creationId xmlns:a16="http://schemas.microsoft.com/office/drawing/2014/main" id="{7433C80D-05EB-4943-9AF8-E1C56A5502C1}"/>
                    </a:ext>
                  </a:extLst>
                </p:cNvPr>
                <p:cNvPicPr/>
                <p:nvPr/>
              </p:nvPicPr>
              <p:blipFill>
                <a:blip r:embed="rId264"/>
                <a:stretch>
                  <a:fillRect/>
                </a:stretch>
              </p:blipFill>
              <p:spPr>
                <a:xfrm>
                  <a:off x="2433347" y="1845427"/>
                  <a:ext cx="106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 name="Freihand 19">
                  <a:extLst>
                    <a:ext uri="{FF2B5EF4-FFF2-40B4-BE49-F238E27FC236}">
                      <a16:creationId xmlns:a16="http://schemas.microsoft.com/office/drawing/2014/main" id="{94D8584E-F255-449C-B2A4-DC0538118DA7}"/>
                    </a:ext>
                  </a:extLst>
                </p14:cNvPr>
                <p14:cNvContentPartPr/>
                <p14:nvPr/>
              </p14:nvContentPartPr>
              <p14:xfrm>
                <a:off x="2512547" y="1861267"/>
                <a:ext cx="88560" cy="147240"/>
              </p14:xfrm>
            </p:contentPart>
          </mc:Choice>
          <mc:Fallback xmlns="">
            <p:pic>
              <p:nvPicPr>
                <p:cNvPr id="20" name="Freihand 19">
                  <a:extLst>
                    <a:ext uri="{FF2B5EF4-FFF2-40B4-BE49-F238E27FC236}">
                      <a16:creationId xmlns:a16="http://schemas.microsoft.com/office/drawing/2014/main" id="{94D8584E-F255-449C-B2A4-DC0538118DA7}"/>
                    </a:ext>
                  </a:extLst>
                </p:cNvPr>
                <p:cNvPicPr/>
                <p:nvPr/>
              </p:nvPicPr>
              <p:blipFill>
                <a:blip r:embed="rId266"/>
                <a:stretch>
                  <a:fillRect/>
                </a:stretch>
              </p:blipFill>
              <p:spPr>
                <a:xfrm>
                  <a:off x="2508227" y="1856947"/>
                  <a:ext cx="97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 name="Freihand 20">
                  <a:extLst>
                    <a:ext uri="{FF2B5EF4-FFF2-40B4-BE49-F238E27FC236}">
                      <a16:creationId xmlns:a16="http://schemas.microsoft.com/office/drawing/2014/main" id="{36CE9E9B-1CFC-49FF-BD8C-7C4ADD024C54}"/>
                    </a:ext>
                  </a:extLst>
                </p14:cNvPr>
                <p14:cNvContentPartPr/>
                <p14:nvPr/>
              </p14:nvContentPartPr>
              <p14:xfrm>
                <a:off x="2792627" y="1770547"/>
                <a:ext cx="116640" cy="115560"/>
              </p14:xfrm>
            </p:contentPart>
          </mc:Choice>
          <mc:Fallback xmlns="">
            <p:pic>
              <p:nvPicPr>
                <p:cNvPr id="21" name="Freihand 20">
                  <a:extLst>
                    <a:ext uri="{FF2B5EF4-FFF2-40B4-BE49-F238E27FC236}">
                      <a16:creationId xmlns:a16="http://schemas.microsoft.com/office/drawing/2014/main" id="{36CE9E9B-1CFC-49FF-BD8C-7C4ADD024C54}"/>
                    </a:ext>
                  </a:extLst>
                </p:cNvPr>
                <p:cNvPicPr/>
                <p:nvPr/>
              </p:nvPicPr>
              <p:blipFill>
                <a:blip r:embed="rId268"/>
                <a:stretch>
                  <a:fillRect/>
                </a:stretch>
              </p:blipFill>
              <p:spPr>
                <a:xfrm>
                  <a:off x="2788307" y="1766227"/>
                  <a:ext cx="125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 name="Freihand 21">
                  <a:extLst>
                    <a:ext uri="{FF2B5EF4-FFF2-40B4-BE49-F238E27FC236}">
                      <a16:creationId xmlns:a16="http://schemas.microsoft.com/office/drawing/2014/main" id="{2DB2550A-8F4A-4685-B361-29E9A2381DB9}"/>
                    </a:ext>
                  </a:extLst>
                </p14:cNvPr>
                <p14:cNvContentPartPr/>
                <p14:nvPr/>
              </p14:nvContentPartPr>
              <p14:xfrm>
                <a:off x="2841587" y="1885387"/>
                <a:ext cx="73440" cy="25560"/>
              </p14:xfrm>
            </p:contentPart>
          </mc:Choice>
          <mc:Fallback xmlns="">
            <p:pic>
              <p:nvPicPr>
                <p:cNvPr id="22" name="Freihand 21">
                  <a:extLst>
                    <a:ext uri="{FF2B5EF4-FFF2-40B4-BE49-F238E27FC236}">
                      <a16:creationId xmlns:a16="http://schemas.microsoft.com/office/drawing/2014/main" id="{2DB2550A-8F4A-4685-B361-29E9A2381DB9}"/>
                    </a:ext>
                  </a:extLst>
                </p:cNvPr>
                <p:cNvPicPr/>
                <p:nvPr/>
              </p:nvPicPr>
              <p:blipFill>
                <a:blip r:embed="rId270"/>
                <a:stretch>
                  <a:fillRect/>
                </a:stretch>
              </p:blipFill>
              <p:spPr>
                <a:xfrm>
                  <a:off x="2837267" y="1881067"/>
                  <a:ext cx="82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3" name="Freihand 22">
                  <a:extLst>
                    <a:ext uri="{FF2B5EF4-FFF2-40B4-BE49-F238E27FC236}">
                      <a16:creationId xmlns:a16="http://schemas.microsoft.com/office/drawing/2014/main" id="{43F4B6C6-0E7B-4604-BEBD-A6CD43338657}"/>
                    </a:ext>
                  </a:extLst>
                </p14:cNvPr>
                <p14:cNvContentPartPr/>
                <p14:nvPr/>
              </p14:nvContentPartPr>
              <p14:xfrm>
                <a:off x="2927267" y="1851547"/>
                <a:ext cx="195120" cy="45720"/>
              </p14:xfrm>
            </p:contentPart>
          </mc:Choice>
          <mc:Fallback xmlns="">
            <p:pic>
              <p:nvPicPr>
                <p:cNvPr id="23" name="Freihand 22">
                  <a:extLst>
                    <a:ext uri="{FF2B5EF4-FFF2-40B4-BE49-F238E27FC236}">
                      <a16:creationId xmlns:a16="http://schemas.microsoft.com/office/drawing/2014/main" id="{43F4B6C6-0E7B-4604-BEBD-A6CD43338657}"/>
                    </a:ext>
                  </a:extLst>
                </p:cNvPr>
                <p:cNvPicPr/>
                <p:nvPr/>
              </p:nvPicPr>
              <p:blipFill>
                <a:blip r:embed="rId272"/>
                <a:stretch>
                  <a:fillRect/>
                </a:stretch>
              </p:blipFill>
              <p:spPr>
                <a:xfrm>
                  <a:off x="2922947" y="1847227"/>
                  <a:ext cx="203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4" name="Freihand 23">
                  <a:extLst>
                    <a:ext uri="{FF2B5EF4-FFF2-40B4-BE49-F238E27FC236}">
                      <a16:creationId xmlns:a16="http://schemas.microsoft.com/office/drawing/2014/main" id="{A66BFAC7-BC30-4496-9A4B-01C8675489A3}"/>
                    </a:ext>
                  </a:extLst>
                </p14:cNvPr>
                <p14:cNvContentPartPr/>
                <p14:nvPr/>
              </p14:nvContentPartPr>
              <p14:xfrm>
                <a:off x="3162347" y="1850827"/>
                <a:ext cx="84960" cy="33480"/>
              </p14:xfrm>
            </p:contentPart>
          </mc:Choice>
          <mc:Fallback xmlns="">
            <p:pic>
              <p:nvPicPr>
                <p:cNvPr id="24" name="Freihand 23">
                  <a:extLst>
                    <a:ext uri="{FF2B5EF4-FFF2-40B4-BE49-F238E27FC236}">
                      <a16:creationId xmlns:a16="http://schemas.microsoft.com/office/drawing/2014/main" id="{A66BFAC7-BC30-4496-9A4B-01C8675489A3}"/>
                    </a:ext>
                  </a:extLst>
                </p:cNvPr>
                <p:cNvPicPr/>
                <p:nvPr/>
              </p:nvPicPr>
              <p:blipFill>
                <a:blip r:embed="rId274"/>
                <a:stretch>
                  <a:fillRect/>
                </a:stretch>
              </p:blipFill>
              <p:spPr>
                <a:xfrm>
                  <a:off x="3158027" y="1846507"/>
                  <a:ext cx="93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 name="Freihand 25">
                  <a:extLst>
                    <a:ext uri="{FF2B5EF4-FFF2-40B4-BE49-F238E27FC236}">
                      <a16:creationId xmlns:a16="http://schemas.microsoft.com/office/drawing/2014/main" id="{C733F9D4-2B8A-4409-AF77-D5F3D6AF2D9D}"/>
                    </a:ext>
                  </a:extLst>
                </p14:cNvPr>
                <p14:cNvContentPartPr/>
                <p14:nvPr/>
              </p14:nvContentPartPr>
              <p14:xfrm>
                <a:off x="3413627" y="1838227"/>
                <a:ext cx="138600" cy="69120"/>
              </p14:xfrm>
            </p:contentPart>
          </mc:Choice>
          <mc:Fallback xmlns="">
            <p:pic>
              <p:nvPicPr>
                <p:cNvPr id="26" name="Freihand 25">
                  <a:extLst>
                    <a:ext uri="{FF2B5EF4-FFF2-40B4-BE49-F238E27FC236}">
                      <a16:creationId xmlns:a16="http://schemas.microsoft.com/office/drawing/2014/main" id="{C733F9D4-2B8A-4409-AF77-D5F3D6AF2D9D}"/>
                    </a:ext>
                  </a:extLst>
                </p:cNvPr>
                <p:cNvPicPr/>
                <p:nvPr/>
              </p:nvPicPr>
              <p:blipFill>
                <a:blip r:embed="rId276"/>
                <a:stretch>
                  <a:fillRect/>
                </a:stretch>
              </p:blipFill>
              <p:spPr>
                <a:xfrm>
                  <a:off x="3409307" y="1833907"/>
                  <a:ext cx="147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7" name="Freihand 26">
                  <a:extLst>
                    <a:ext uri="{FF2B5EF4-FFF2-40B4-BE49-F238E27FC236}">
                      <a16:creationId xmlns:a16="http://schemas.microsoft.com/office/drawing/2014/main" id="{334DA674-0B20-4DD6-BCB4-14BA68FB5C22}"/>
                    </a:ext>
                  </a:extLst>
                </p14:cNvPr>
                <p14:cNvContentPartPr/>
                <p14:nvPr/>
              </p14:nvContentPartPr>
              <p14:xfrm>
                <a:off x="3567707" y="1762267"/>
                <a:ext cx="97920" cy="120960"/>
              </p14:xfrm>
            </p:contentPart>
          </mc:Choice>
          <mc:Fallback xmlns="">
            <p:pic>
              <p:nvPicPr>
                <p:cNvPr id="27" name="Freihand 26">
                  <a:extLst>
                    <a:ext uri="{FF2B5EF4-FFF2-40B4-BE49-F238E27FC236}">
                      <a16:creationId xmlns:a16="http://schemas.microsoft.com/office/drawing/2014/main" id="{334DA674-0B20-4DD6-BCB4-14BA68FB5C22}"/>
                    </a:ext>
                  </a:extLst>
                </p:cNvPr>
                <p:cNvPicPr/>
                <p:nvPr/>
              </p:nvPicPr>
              <p:blipFill>
                <a:blip r:embed="rId278"/>
                <a:stretch>
                  <a:fillRect/>
                </a:stretch>
              </p:blipFill>
              <p:spPr>
                <a:xfrm>
                  <a:off x="3563387" y="1757947"/>
                  <a:ext cx="106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8" name="Freihand 27">
                  <a:extLst>
                    <a:ext uri="{FF2B5EF4-FFF2-40B4-BE49-F238E27FC236}">
                      <a16:creationId xmlns:a16="http://schemas.microsoft.com/office/drawing/2014/main" id="{E14881E3-7854-4CF7-86A9-2D862C4B5F8B}"/>
                    </a:ext>
                  </a:extLst>
                </p14:cNvPr>
                <p14:cNvContentPartPr/>
                <p14:nvPr/>
              </p14:nvContentPartPr>
              <p14:xfrm>
                <a:off x="3692267" y="1807627"/>
                <a:ext cx="86040" cy="78480"/>
              </p14:xfrm>
            </p:contentPart>
          </mc:Choice>
          <mc:Fallback xmlns="">
            <p:pic>
              <p:nvPicPr>
                <p:cNvPr id="28" name="Freihand 27">
                  <a:extLst>
                    <a:ext uri="{FF2B5EF4-FFF2-40B4-BE49-F238E27FC236}">
                      <a16:creationId xmlns:a16="http://schemas.microsoft.com/office/drawing/2014/main" id="{E14881E3-7854-4CF7-86A9-2D862C4B5F8B}"/>
                    </a:ext>
                  </a:extLst>
                </p:cNvPr>
                <p:cNvPicPr/>
                <p:nvPr/>
              </p:nvPicPr>
              <p:blipFill>
                <a:blip r:embed="rId280"/>
                <a:stretch>
                  <a:fillRect/>
                </a:stretch>
              </p:blipFill>
              <p:spPr>
                <a:xfrm>
                  <a:off x="3687947" y="1803307"/>
                  <a:ext cx="94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 name="Freihand 28">
                  <a:extLst>
                    <a:ext uri="{FF2B5EF4-FFF2-40B4-BE49-F238E27FC236}">
                      <a16:creationId xmlns:a16="http://schemas.microsoft.com/office/drawing/2014/main" id="{85CA2716-FBB1-477A-9F19-BF26FF865D5E}"/>
                    </a:ext>
                  </a:extLst>
                </p14:cNvPr>
                <p14:cNvContentPartPr/>
                <p14:nvPr/>
              </p14:nvContentPartPr>
              <p14:xfrm>
                <a:off x="3798107" y="1804387"/>
                <a:ext cx="76680" cy="93600"/>
              </p14:xfrm>
            </p:contentPart>
          </mc:Choice>
          <mc:Fallback xmlns="">
            <p:pic>
              <p:nvPicPr>
                <p:cNvPr id="29" name="Freihand 28">
                  <a:extLst>
                    <a:ext uri="{FF2B5EF4-FFF2-40B4-BE49-F238E27FC236}">
                      <a16:creationId xmlns:a16="http://schemas.microsoft.com/office/drawing/2014/main" id="{85CA2716-FBB1-477A-9F19-BF26FF865D5E}"/>
                    </a:ext>
                  </a:extLst>
                </p:cNvPr>
                <p:cNvPicPr/>
                <p:nvPr/>
              </p:nvPicPr>
              <p:blipFill>
                <a:blip r:embed="rId282"/>
                <a:stretch>
                  <a:fillRect/>
                </a:stretch>
              </p:blipFill>
              <p:spPr>
                <a:xfrm>
                  <a:off x="3793787" y="1800067"/>
                  <a:ext cx="85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0" name="Freihand 29">
                  <a:extLst>
                    <a:ext uri="{FF2B5EF4-FFF2-40B4-BE49-F238E27FC236}">
                      <a16:creationId xmlns:a16="http://schemas.microsoft.com/office/drawing/2014/main" id="{0F70AFFA-A0C6-49C3-BA3A-48682920949E}"/>
                    </a:ext>
                  </a:extLst>
                </p14:cNvPr>
                <p14:cNvContentPartPr/>
                <p14:nvPr/>
              </p14:nvContentPartPr>
              <p14:xfrm>
                <a:off x="4061627" y="1705747"/>
                <a:ext cx="74520" cy="162000"/>
              </p14:xfrm>
            </p:contentPart>
          </mc:Choice>
          <mc:Fallback xmlns="">
            <p:pic>
              <p:nvPicPr>
                <p:cNvPr id="30" name="Freihand 29">
                  <a:extLst>
                    <a:ext uri="{FF2B5EF4-FFF2-40B4-BE49-F238E27FC236}">
                      <a16:creationId xmlns:a16="http://schemas.microsoft.com/office/drawing/2014/main" id="{0F70AFFA-A0C6-49C3-BA3A-48682920949E}"/>
                    </a:ext>
                  </a:extLst>
                </p:cNvPr>
                <p:cNvPicPr/>
                <p:nvPr/>
              </p:nvPicPr>
              <p:blipFill>
                <a:blip r:embed="rId284"/>
                <a:stretch>
                  <a:fillRect/>
                </a:stretch>
              </p:blipFill>
              <p:spPr>
                <a:xfrm>
                  <a:off x="4057307" y="1701427"/>
                  <a:ext cx="83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1" name="Freihand 30">
                  <a:extLst>
                    <a:ext uri="{FF2B5EF4-FFF2-40B4-BE49-F238E27FC236}">
                      <a16:creationId xmlns:a16="http://schemas.microsoft.com/office/drawing/2014/main" id="{274BB16E-60E0-4EFF-BCFE-84ABB720AC60}"/>
                    </a:ext>
                  </a:extLst>
                </p14:cNvPr>
                <p14:cNvContentPartPr/>
                <p14:nvPr/>
              </p14:nvContentPartPr>
              <p14:xfrm>
                <a:off x="4171067" y="1775947"/>
                <a:ext cx="87120" cy="72000"/>
              </p14:xfrm>
            </p:contentPart>
          </mc:Choice>
          <mc:Fallback xmlns="">
            <p:pic>
              <p:nvPicPr>
                <p:cNvPr id="31" name="Freihand 30">
                  <a:extLst>
                    <a:ext uri="{FF2B5EF4-FFF2-40B4-BE49-F238E27FC236}">
                      <a16:creationId xmlns:a16="http://schemas.microsoft.com/office/drawing/2014/main" id="{274BB16E-60E0-4EFF-BCFE-84ABB720AC60}"/>
                    </a:ext>
                  </a:extLst>
                </p:cNvPr>
                <p:cNvPicPr/>
                <p:nvPr/>
              </p:nvPicPr>
              <p:blipFill>
                <a:blip r:embed="rId286"/>
                <a:stretch>
                  <a:fillRect/>
                </a:stretch>
              </p:blipFill>
              <p:spPr>
                <a:xfrm>
                  <a:off x="4166747" y="1771627"/>
                  <a:ext cx="9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 name="Freihand 31">
                  <a:extLst>
                    <a:ext uri="{FF2B5EF4-FFF2-40B4-BE49-F238E27FC236}">
                      <a16:creationId xmlns:a16="http://schemas.microsoft.com/office/drawing/2014/main" id="{0CA2008F-8A80-4501-B9C9-8D554892AD81}"/>
                    </a:ext>
                  </a:extLst>
                </p14:cNvPr>
                <p14:cNvContentPartPr/>
                <p14:nvPr/>
              </p14:nvContentPartPr>
              <p14:xfrm>
                <a:off x="4297787" y="1756147"/>
                <a:ext cx="77400" cy="83880"/>
              </p14:xfrm>
            </p:contentPart>
          </mc:Choice>
          <mc:Fallback xmlns="">
            <p:pic>
              <p:nvPicPr>
                <p:cNvPr id="32" name="Freihand 31">
                  <a:extLst>
                    <a:ext uri="{FF2B5EF4-FFF2-40B4-BE49-F238E27FC236}">
                      <a16:creationId xmlns:a16="http://schemas.microsoft.com/office/drawing/2014/main" id="{0CA2008F-8A80-4501-B9C9-8D554892AD81}"/>
                    </a:ext>
                  </a:extLst>
                </p:cNvPr>
                <p:cNvPicPr/>
                <p:nvPr/>
              </p:nvPicPr>
              <p:blipFill>
                <a:blip r:embed="rId288"/>
                <a:stretch>
                  <a:fillRect/>
                </a:stretch>
              </p:blipFill>
              <p:spPr>
                <a:xfrm>
                  <a:off x="4293467" y="1751827"/>
                  <a:ext cx="86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3" name="Freihand 32">
                  <a:extLst>
                    <a:ext uri="{FF2B5EF4-FFF2-40B4-BE49-F238E27FC236}">
                      <a16:creationId xmlns:a16="http://schemas.microsoft.com/office/drawing/2014/main" id="{B239C1AF-5FDC-4FC8-B3CC-840EEF5F1919}"/>
                    </a:ext>
                  </a:extLst>
                </p14:cNvPr>
                <p14:cNvContentPartPr/>
                <p14:nvPr/>
              </p14:nvContentPartPr>
              <p14:xfrm>
                <a:off x="4387787" y="1750387"/>
                <a:ext cx="82800" cy="85680"/>
              </p14:xfrm>
            </p:contentPart>
          </mc:Choice>
          <mc:Fallback xmlns="">
            <p:pic>
              <p:nvPicPr>
                <p:cNvPr id="33" name="Freihand 32">
                  <a:extLst>
                    <a:ext uri="{FF2B5EF4-FFF2-40B4-BE49-F238E27FC236}">
                      <a16:creationId xmlns:a16="http://schemas.microsoft.com/office/drawing/2014/main" id="{B239C1AF-5FDC-4FC8-B3CC-840EEF5F1919}"/>
                    </a:ext>
                  </a:extLst>
                </p:cNvPr>
                <p:cNvPicPr/>
                <p:nvPr/>
              </p:nvPicPr>
              <p:blipFill>
                <a:blip r:embed="rId290"/>
                <a:stretch>
                  <a:fillRect/>
                </a:stretch>
              </p:blipFill>
              <p:spPr>
                <a:xfrm>
                  <a:off x="4383467" y="1746067"/>
                  <a:ext cx="91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4" name="Freihand 33">
                  <a:extLst>
                    <a:ext uri="{FF2B5EF4-FFF2-40B4-BE49-F238E27FC236}">
                      <a16:creationId xmlns:a16="http://schemas.microsoft.com/office/drawing/2014/main" id="{28725E20-1E8C-44C0-8E4F-E480A4520BDE}"/>
                    </a:ext>
                  </a:extLst>
                </p14:cNvPr>
                <p14:cNvContentPartPr/>
                <p14:nvPr/>
              </p14:nvContentPartPr>
              <p14:xfrm>
                <a:off x="4504067" y="1742467"/>
                <a:ext cx="210960" cy="76680"/>
              </p14:xfrm>
            </p:contentPart>
          </mc:Choice>
          <mc:Fallback xmlns="">
            <p:pic>
              <p:nvPicPr>
                <p:cNvPr id="34" name="Freihand 33">
                  <a:extLst>
                    <a:ext uri="{FF2B5EF4-FFF2-40B4-BE49-F238E27FC236}">
                      <a16:creationId xmlns:a16="http://schemas.microsoft.com/office/drawing/2014/main" id="{28725E20-1E8C-44C0-8E4F-E480A4520BDE}"/>
                    </a:ext>
                  </a:extLst>
                </p:cNvPr>
                <p:cNvPicPr/>
                <p:nvPr/>
              </p:nvPicPr>
              <p:blipFill>
                <a:blip r:embed="rId292"/>
                <a:stretch>
                  <a:fillRect/>
                </a:stretch>
              </p:blipFill>
              <p:spPr>
                <a:xfrm>
                  <a:off x="4499747" y="1738147"/>
                  <a:ext cx="219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6" name="Freihand 35">
                  <a:extLst>
                    <a:ext uri="{FF2B5EF4-FFF2-40B4-BE49-F238E27FC236}">
                      <a16:creationId xmlns:a16="http://schemas.microsoft.com/office/drawing/2014/main" id="{A9DFB177-038A-4DDC-976A-BFA9052734AC}"/>
                    </a:ext>
                  </a:extLst>
                </p14:cNvPr>
                <p14:cNvContentPartPr/>
                <p14:nvPr/>
              </p14:nvContentPartPr>
              <p14:xfrm>
                <a:off x="4781987" y="1748947"/>
                <a:ext cx="102240" cy="83520"/>
              </p14:xfrm>
            </p:contentPart>
          </mc:Choice>
          <mc:Fallback xmlns="">
            <p:pic>
              <p:nvPicPr>
                <p:cNvPr id="36" name="Freihand 35">
                  <a:extLst>
                    <a:ext uri="{FF2B5EF4-FFF2-40B4-BE49-F238E27FC236}">
                      <a16:creationId xmlns:a16="http://schemas.microsoft.com/office/drawing/2014/main" id="{A9DFB177-038A-4DDC-976A-BFA9052734AC}"/>
                    </a:ext>
                  </a:extLst>
                </p:cNvPr>
                <p:cNvPicPr/>
                <p:nvPr/>
              </p:nvPicPr>
              <p:blipFill>
                <a:blip r:embed="rId294"/>
                <a:stretch>
                  <a:fillRect/>
                </a:stretch>
              </p:blipFill>
              <p:spPr>
                <a:xfrm>
                  <a:off x="4777667" y="1744627"/>
                  <a:ext cx="110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7" name="Freihand 36">
                  <a:extLst>
                    <a:ext uri="{FF2B5EF4-FFF2-40B4-BE49-F238E27FC236}">
                      <a16:creationId xmlns:a16="http://schemas.microsoft.com/office/drawing/2014/main" id="{B9C490F3-8C14-4CD9-AE27-DBBE673BDDFC}"/>
                    </a:ext>
                  </a:extLst>
                </p14:cNvPr>
                <p14:cNvContentPartPr/>
                <p14:nvPr/>
              </p14:nvContentPartPr>
              <p14:xfrm>
                <a:off x="4914827" y="1659667"/>
                <a:ext cx="37440" cy="162720"/>
              </p14:xfrm>
            </p:contentPart>
          </mc:Choice>
          <mc:Fallback xmlns="">
            <p:pic>
              <p:nvPicPr>
                <p:cNvPr id="37" name="Freihand 36">
                  <a:extLst>
                    <a:ext uri="{FF2B5EF4-FFF2-40B4-BE49-F238E27FC236}">
                      <a16:creationId xmlns:a16="http://schemas.microsoft.com/office/drawing/2014/main" id="{B9C490F3-8C14-4CD9-AE27-DBBE673BDDFC}"/>
                    </a:ext>
                  </a:extLst>
                </p:cNvPr>
                <p:cNvPicPr/>
                <p:nvPr/>
              </p:nvPicPr>
              <p:blipFill>
                <a:blip r:embed="rId296"/>
                <a:stretch>
                  <a:fillRect/>
                </a:stretch>
              </p:blipFill>
              <p:spPr>
                <a:xfrm>
                  <a:off x="4910507" y="1655347"/>
                  <a:ext cx="46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8" name="Freihand 37">
                  <a:extLst>
                    <a:ext uri="{FF2B5EF4-FFF2-40B4-BE49-F238E27FC236}">
                      <a16:creationId xmlns:a16="http://schemas.microsoft.com/office/drawing/2014/main" id="{CCDC06A5-4EA8-41F0-BFD8-12E426FCEA1A}"/>
                    </a:ext>
                  </a:extLst>
                </p14:cNvPr>
                <p14:cNvContentPartPr/>
                <p14:nvPr/>
              </p14:nvContentPartPr>
              <p14:xfrm>
                <a:off x="5003747" y="1730587"/>
                <a:ext cx="84960" cy="112680"/>
              </p14:xfrm>
            </p:contentPart>
          </mc:Choice>
          <mc:Fallback xmlns="">
            <p:pic>
              <p:nvPicPr>
                <p:cNvPr id="38" name="Freihand 37">
                  <a:extLst>
                    <a:ext uri="{FF2B5EF4-FFF2-40B4-BE49-F238E27FC236}">
                      <a16:creationId xmlns:a16="http://schemas.microsoft.com/office/drawing/2014/main" id="{CCDC06A5-4EA8-41F0-BFD8-12E426FCEA1A}"/>
                    </a:ext>
                  </a:extLst>
                </p:cNvPr>
                <p:cNvPicPr/>
                <p:nvPr/>
              </p:nvPicPr>
              <p:blipFill>
                <a:blip r:embed="rId298"/>
                <a:stretch>
                  <a:fillRect/>
                </a:stretch>
              </p:blipFill>
              <p:spPr>
                <a:xfrm>
                  <a:off x="4999427" y="1726267"/>
                  <a:ext cx="93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0" name="Freihand 39">
                  <a:extLst>
                    <a:ext uri="{FF2B5EF4-FFF2-40B4-BE49-F238E27FC236}">
                      <a16:creationId xmlns:a16="http://schemas.microsoft.com/office/drawing/2014/main" id="{078CF1AE-D413-4CBC-8A98-0DAE62466437}"/>
                    </a:ext>
                  </a:extLst>
                </p14:cNvPr>
                <p14:cNvContentPartPr/>
                <p14:nvPr/>
              </p14:nvContentPartPr>
              <p14:xfrm>
                <a:off x="5324147" y="1682707"/>
                <a:ext cx="10800" cy="149760"/>
              </p14:xfrm>
            </p:contentPart>
          </mc:Choice>
          <mc:Fallback xmlns="">
            <p:pic>
              <p:nvPicPr>
                <p:cNvPr id="40" name="Freihand 39">
                  <a:extLst>
                    <a:ext uri="{FF2B5EF4-FFF2-40B4-BE49-F238E27FC236}">
                      <a16:creationId xmlns:a16="http://schemas.microsoft.com/office/drawing/2014/main" id="{078CF1AE-D413-4CBC-8A98-0DAE62466437}"/>
                    </a:ext>
                  </a:extLst>
                </p:cNvPr>
                <p:cNvPicPr/>
                <p:nvPr/>
              </p:nvPicPr>
              <p:blipFill>
                <a:blip r:embed="rId300"/>
                <a:stretch>
                  <a:fillRect/>
                </a:stretch>
              </p:blipFill>
              <p:spPr>
                <a:xfrm>
                  <a:off x="5319827" y="1678387"/>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1" name="Freihand 40">
                  <a:extLst>
                    <a:ext uri="{FF2B5EF4-FFF2-40B4-BE49-F238E27FC236}">
                      <a16:creationId xmlns:a16="http://schemas.microsoft.com/office/drawing/2014/main" id="{4DBB1768-1261-42CA-81E4-BA04D78C22F1}"/>
                    </a:ext>
                  </a:extLst>
                </p14:cNvPr>
                <p14:cNvContentPartPr/>
                <p14:nvPr/>
              </p14:nvContentPartPr>
              <p14:xfrm>
                <a:off x="5258627" y="1650667"/>
                <a:ext cx="183240" cy="142560"/>
              </p14:xfrm>
            </p:contentPart>
          </mc:Choice>
          <mc:Fallback xmlns="">
            <p:pic>
              <p:nvPicPr>
                <p:cNvPr id="41" name="Freihand 40">
                  <a:extLst>
                    <a:ext uri="{FF2B5EF4-FFF2-40B4-BE49-F238E27FC236}">
                      <a16:creationId xmlns:a16="http://schemas.microsoft.com/office/drawing/2014/main" id="{4DBB1768-1261-42CA-81E4-BA04D78C22F1}"/>
                    </a:ext>
                  </a:extLst>
                </p:cNvPr>
                <p:cNvPicPr/>
                <p:nvPr/>
              </p:nvPicPr>
              <p:blipFill>
                <a:blip r:embed="rId302"/>
                <a:stretch>
                  <a:fillRect/>
                </a:stretch>
              </p:blipFill>
              <p:spPr>
                <a:xfrm>
                  <a:off x="5254307" y="1646347"/>
                  <a:ext cx="191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2" name="Freihand 41">
                  <a:extLst>
                    <a:ext uri="{FF2B5EF4-FFF2-40B4-BE49-F238E27FC236}">
                      <a16:creationId xmlns:a16="http://schemas.microsoft.com/office/drawing/2014/main" id="{24770B06-7C38-463B-9E01-C7E04B7F8179}"/>
                    </a:ext>
                  </a:extLst>
                </p14:cNvPr>
                <p14:cNvContentPartPr/>
                <p14:nvPr/>
              </p14:nvContentPartPr>
              <p14:xfrm>
                <a:off x="5437907" y="1754707"/>
                <a:ext cx="25200" cy="2880"/>
              </p14:xfrm>
            </p:contentPart>
          </mc:Choice>
          <mc:Fallback xmlns="">
            <p:pic>
              <p:nvPicPr>
                <p:cNvPr id="42" name="Freihand 41">
                  <a:extLst>
                    <a:ext uri="{FF2B5EF4-FFF2-40B4-BE49-F238E27FC236}">
                      <a16:creationId xmlns:a16="http://schemas.microsoft.com/office/drawing/2014/main" id="{24770B06-7C38-463B-9E01-C7E04B7F8179}"/>
                    </a:ext>
                  </a:extLst>
                </p:cNvPr>
                <p:cNvPicPr/>
                <p:nvPr/>
              </p:nvPicPr>
              <p:blipFill>
                <a:blip r:embed="rId304"/>
                <a:stretch>
                  <a:fillRect/>
                </a:stretch>
              </p:blipFill>
              <p:spPr>
                <a:xfrm>
                  <a:off x="5433587" y="175038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3" name="Freihand 42">
                  <a:extLst>
                    <a:ext uri="{FF2B5EF4-FFF2-40B4-BE49-F238E27FC236}">
                      <a16:creationId xmlns:a16="http://schemas.microsoft.com/office/drawing/2014/main" id="{9F3D6D65-C926-40A5-B936-DC50ECE35AAA}"/>
                    </a:ext>
                  </a:extLst>
                </p14:cNvPr>
                <p14:cNvContentPartPr/>
                <p14:nvPr/>
              </p14:nvContentPartPr>
              <p14:xfrm>
                <a:off x="5336027" y="1767307"/>
                <a:ext cx="87120" cy="86400"/>
              </p14:xfrm>
            </p:contentPart>
          </mc:Choice>
          <mc:Fallback xmlns="">
            <p:pic>
              <p:nvPicPr>
                <p:cNvPr id="43" name="Freihand 42">
                  <a:extLst>
                    <a:ext uri="{FF2B5EF4-FFF2-40B4-BE49-F238E27FC236}">
                      <a16:creationId xmlns:a16="http://schemas.microsoft.com/office/drawing/2014/main" id="{9F3D6D65-C926-40A5-B936-DC50ECE35AAA}"/>
                    </a:ext>
                  </a:extLst>
                </p:cNvPr>
                <p:cNvPicPr/>
                <p:nvPr/>
              </p:nvPicPr>
              <p:blipFill>
                <a:blip r:embed="rId306"/>
                <a:stretch>
                  <a:fillRect/>
                </a:stretch>
              </p:blipFill>
              <p:spPr>
                <a:xfrm>
                  <a:off x="5331707" y="1762987"/>
                  <a:ext cx="95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4" name="Freihand 43">
                  <a:extLst>
                    <a:ext uri="{FF2B5EF4-FFF2-40B4-BE49-F238E27FC236}">
                      <a16:creationId xmlns:a16="http://schemas.microsoft.com/office/drawing/2014/main" id="{E3A1F677-FEB6-40B7-880E-83B876C3FA57}"/>
                    </a:ext>
                  </a:extLst>
                </p14:cNvPr>
                <p14:cNvContentPartPr/>
                <p14:nvPr/>
              </p14:nvContentPartPr>
              <p14:xfrm>
                <a:off x="5459147" y="1740667"/>
                <a:ext cx="59040" cy="81360"/>
              </p14:xfrm>
            </p:contentPart>
          </mc:Choice>
          <mc:Fallback xmlns="">
            <p:pic>
              <p:nvPicPr>
                <p:cNvPr id="44" name="Freihand 43">
                  <a:extLst>
                    <a:ext uri="{FF2B5EF4-FFF2-40B4-BE49-F238E27FC236}">
                      <a16:creationId xmlns:a16="http://schemas.microsoft.com/office/drawing/2014/main" id="{E3A1F677-FEB6-40B7-880E-83B876C3FA57}"/>
                    </a:ext>
                  </a:extLst>
                </p:cNvPr>
                <p:cNvPicPr/>
                <p:nvPr/>
              </p:nvPicPr>
              <p:blipFill>
                <a:blip r:embed="rId308"/>
                <a:stretch>
                  <a:fillRect/>
                </a:stretch>
              </p:blipFill>
              <p:spPr>
                <a:xfrm>
                  <a:off x="5454827" y="1736347"/>
                  <a:ext cx="67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5" name="Freihand 44">
                  <a:extLst>
                    <a:ext uri="{FF2B5EF4-FFF2-40B4-BE49-F238E27FC236}">
                      <a16:creationId xmlns:a16="http://schemas.microsoft.com/office/drawing/2014/main" id="{7DABBA62-4E67-4471-AC50-D547D4BAF924}"/>
                    </a:ext>
                  </a:extLst>
                </p14:cNvPr>
                <p14:cNvContentPartPr/>
                <p14:nvPr/>
              </p14:nvContentPartPr>
              <p14:xfrm>
                <a:off x="5517467" y="1648507"/>
                <a:ext cx="89280" cy="181440"/>
              </p14:xfrm>
            </p:contentPart>
          </mc:Choice>
          <mc:Fallback xmlns="">
            <p:pic>
              <p:nvPicPr>
                <p:cNvPr id="45" name="Freihand 44">
                  <a:extLst>
                    <a:ext uri="{FF2B5EF4-FFF2-40B4-BE49-F238E27FC236}">
                      <a16:creationId xmlns:a16="http://schemas.microsoft.com/office/drawing/2014/main" id="{7DABBA62-4E67-4471-AC50-D547D4BAF924}"/>
                    </a:ext>
                  </a:extLst>
                </p:cNvPr>
                <p:cNvPicPr/>
                <p:nvPr/>
              </p:nvPicPr>
              <p:blipFill>
                <a:blip r:embed="rId310"/>
                <a:stretch>
                  <a:fillRect/>
                </a:stretch>
              </p:blipFill>
              <p:spPr>
                <a:xfrm>
                  <a:off x="5513147" y="1644187"/>
                  <a:ext cx="97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6" name="Freihand 45">
                  <a:extLst>
                    <a:ext uri="{FF2B5EF4-FFF2-40B4-BE49-F238E27FC236}">
                      <a16:creationId xmlns:a16="http://schemas.microsoft.com/office/drawing/2014/main" id="{545E1D01-24CE-4820-8D02-2F8AC5943B7D}"/>
                    </a:ext>
                  </a:extLst>
                </p14:cNvPr>
                <p14:cNvContentPartPr/>
                <p14:nvPr/>
              </p14:nvContentPartPr>
              <p14:xfrm>
                <a:off x="5639507" y="1752547"/>
                <a:ext cx="173880" cy="56880"/>
              </p14:xfrm>
            </p:contentPart>
          </mc:Choice>
          <mc:Fallback xmlns="">
            <p:pic>
              <p:nvPicPr>
                <p:cNvPr id="46" name="Freihand 45">
                  <a:extLst>
                    <a:ext uri="{FF2B5EF4-FFF2-40B4-BE49-F238E27FC236}">
                      <a16:creationId xmlns:a16="http://schemas.microsoft.com/office/drawing/2014/main" id="{545E1D01-24CE-4820-8D02-2F8AC5943B7D}"/>
                    </a:ext>
                  </a:extLst>
                </p:cNvPr>
                <p:cNvPicPr/>
                <p:nvPr/>
              </p:nvPicPr>
              <p:blipFill>
                <a:blip r:embed="rId312"/>
                <a:stretch>
                  <a:fillRect/>
                </a:stretch>
              </p:blipFill>
              <p:spPr>
                <a:xfrm>
                  <a:off x="5635187" y="1748227"/>
                  <a:ext cx="18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7" name="Freihand 46">
                  <a:extLst>
                    <a:ext uri="{FF2B5EF4-FFF2-40B4-BE49-F238E27FC236}">
                      <a16:creationId xmlns:a16="http://schemas.microsoft.com/office/drawing/2014/main" id="{B28B24F4-E194-4CBD-8051-B354174EE058}"/>
                    </a:ext>
                  </a:extLst>
                </p14:cNvPr>
                <p14:cNvContentPartPr/>
                <p14:nvPr/>
              </p14:nvContentPartPr>
              <p14:xfrm>
                <a:off x="5776667" y="1705387"/>
                <a:ext cx="46800" cy="7200"/>
              </p14:xfrm>
            </p:contentPart>
          </mc:Choice>
          <mc:Fallback xmlns="">
            <p:pic>
              <p:nvPicPr>
                <p:cNvPr id="47" name="Freihand 46">
                  <a:extLst>
                    <a:ext uri="{FF2B5EF4-FFF2-40B4-BE49-F238E27FC236}">
                      <a16:creationId xmlns:a16="http://schemas.microsoft.com/office/drawing/2014/main" id="{B28B24F4-E194-4CBD-8051-B354174EE058}"/>
                    </a:ext>
                  </a:extLst>
                </p:cNvPr>
                <p:cNvPicPr/>
                <p:nvPr/>
              </p:nvPicPr>
              <p:blipFill>
                <a:blip r:embed="rId314"/>
                <a:stretch>
                  <a:fillRect/>
                </a:stretch>
              </p:blipFill>
              <p:spPr>
                <a:xfrm>
                  <a:off x="5772347" y="1701067"/>
                  <a:ext cx="55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 name="Freihand 47">
                  <a:extLst>
                    <a:ext uri="{FF2B5EF4-FFF2-40B4-BE49-F238E27FC236}">
                      <a16:creationId xmlns:a16="http://schemas.microsoft.com/office/drawing/2014/main" id="{495EC2E8-BB5D-4E1D-97C3-209F330C4F46}"/>
                    </a:ext>
                  </a:extLst>
                </p14:cNvPr>
                <p14:cNvContentPartPr/>
                <p14:nvPr/>
              </p14:nvContentPartPr>
              <p14:xfrm>
                <a:off x="5847587" y="1732747"/>
                <a:ext cx="67680" cy="92880"/>
              </p14:xfrm>
            </p:contentPart>
          </mc:Choice>
          <mc:Fallback xmlns="">
            <p:pic>
              <p:nvPicPr>
                <p:cNvPr id="48" name="Freihand 47">
                  <a:extLst>
                    <a:ext uri="{FF2B5EF4-FFF2-40B4-BE49-F238E27FC236}">
                      <a16:creationId xmlns:a16="http://schemas.microsoft.com/office/drawing/2014/main" id="{495EC2E8-BB5D-4E1D-97C3-209F330C4F46}"/>
                    </a:ext>
                  </a:extLst>
                </p:cNvPr>
                <p:cNvPicPr/>
                <p:nvPr/>
              </p:nvPicPr>
              <p:blipFill>
                <a:blip r:embed="rId316"/>
                <a:stretch>
                  <a:fillRect/>
                </a:stretch>
              </p:blipFill>
              <p:spPr>
                <a:xfrm>
                  <a:off x="5843267" y="1728427"/>
                  <a:ext cx="76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9" name="Freihand 48">
                  <a:extLst>
                    <a:ext uri="{FF2B5EF4-FFF2-40B4-BE49-F238E27FC236}">
                      <a16:creationId xmlns:a16="http://schemas.microsoft.com/office/drawing/2014/main" id="{726B7B1E-D881-47C9-A2E1-8D67C028B7E7}"/>
                    </a:ext>
                  </a:extLst>
                </p14:cNvPr>
                <p14:cNvContentPartPr/>
                <p14:nvPr/>
              </p14:nvContentPartPr>
              <p14:xfrm>
                <a:off x="5944427" y="1751827"/>
                <a:ext cx="221400" cy="55800"/>
              </p14:xfrm>
            </p:contentPart>
          </mc:Choice>
          <mc:Fallback xmlns="">
            <p:pic>
              <p:nvPicPr>
                <p:cNvPr id="49" name="Freihand 48">
                  <a:extLst>
                    <a:ext uri="{FF2B5EF4-FFF2-40B4-BE49-F238E27FC236}">
                      <a16:creationId xmlns:a16="http://schemas.microsoft.com/office/drawing/2014/main" id="{726B7B1E-D881-47C9-A2E1-8D67C028B7E7}"/>
                    </a:ext>
                  </a:extLst>
                </p:cNvPr>
                <p:cNvPicPr/>
                <p:nvPr/>
              </p:nvPicPr>
              <p:blipFill>
                <a:blip r:embed="rId318"/>
                <a:stretch>
                  <a:fillRect/>
                </a:stretch>
              </p:blipFill>
              <p:spPr>
                <a:xfrm>
                  <a:off x="5940107" y="1747507"/>
                  <a:ext cx="230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0" name="Freihand 49">
                  <a:extLst>
                    <a:ext uri="{FF2B5EF4-FFF2-40B4-BE49-F238E27FC236}">
                      <a16:creationId xmlns:a16="http://schemas.microsoft.com/office/drawing/2014/main" id="{3211FF0B-D9D9-4978-BEA4-B7FB9821BCA4}"/>
                    </a:ext>
                  </a:extLst>
                </p14:cNvPr>
                <p14:cNvContentPartPr/>
                <p14:nvPr/>
              </p14:nvContentPartPr>
              <p14:xfrm>
                <a:off x="6262667" y="1593787"/>
                <a:ext cx="7560" cy="192600"/>
              </p14:xfrm>
            </p:contentPart>
          </mc:Choice>
          <mc:Fallback xmlns="">
            <p:pic>
              <p:nvPicPr>
                <p:cNvPr id="50" name="Freihand 49">
                  <a:extLst>
                    <a:ext uri="{FF2B5EF4-FFF2-40B4-BE49-F238E27FC236}">
                      <a16:creationId xmlns:a16="http://schemas.microsoft.com/office/drawing/2014/main" id="{3211FF0B-D9D9-4978-BEA4-B7FB9821BCA4}"/>
                    </a:ext>
                  </a:extLst>
                </p:cNvPr>
                <p:cNvPicPr/>
                <p:nvPr/>
              </p:nvPicPr>
              <p:blipFill>
                <a:blip r:embed="rId320"/>
                <a:stretch>
                  <a:fillRect/>
                </a:stretch>
              </p:blipFill>
              <p:spPr>
                <a:xfrm>
                  <a:off x="6258347" y="1589467"/>
                  <a:ext cx="16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3" name="Freihand 212">
                  <a:extLst>
                    <a:ext uri="{FF2B5EF4-FFF2-40B4-BE49-F238E27FC236}">
                      <a16:creationId xmlns:a16="http://schemas.microsoft.com/office/drawing/2014/main" id="{6707D5AB-7D46-4773-A351-27101C6C10FA}"/>
                    </a:ext>
                  </a:extLst>
                </p14:cNvPr>
                <p14:cNvContentPartPr/>
                <p14:nvPr/>
              </p14:nvContentPartPr>
              <p14:xfrm>
                <a:off x="31067" y="699907"/>
                <a:ext cx="7831080" cy="1080360"/>
              </p14:xfrm>
            </p:contentPart>
          </mc:Choice>
          <mc:Fallback xmlns="">
            <p:pic>
              <p:nvPicPr>
                <p:cNvPr id="213" name="Freihand 212">
                  <a:extLst>
                    <a:ext uri="{FF2B5EF4-FFF2-40B4-BE49-F238E27FC236}">
                      <a16:creationId xmlns:a16="http://schemas.microsoft.com/office/drawing/2014/main" id="{6707D5AB-7D46-4773-A351-27101C6C10FA}"/>
                    </a:ext>
                  </a:extLst>
                </p:cNvPr>
                <p:cNvPicPr/>
                <p:nvPr/>
              </p:nvPicPr>
              <p:blipFill>
                <a:blip r:embed="rId322"/>
                <a:stretch>
                  <a:fillRect/>
                </a:stretch>
              </p:blipFill>
              <p:spPr>
                <a:xfrm>
                  <a:off x="26747" y="695587"/>
                  <a:ext cx="7839720" cy="1089000"/>
                </a:xfrm>
                <a:prstGeom prst="rect">
                  <a:avLst/>
                </a:prstGeom>
              </p:spPr>
            </p:pic>
          </mc:Fallback>
        </mc:AlternateContent>
      </p:grpSp>
    </p:spTree>
    <p:extLst>
      <p:ext uri="{BB962C8B-B14F-4D97-AF65-F5344CB8AC3E}">
        <p14:creationId xmlns:p14="http://schemas.microsoft.com/office/powerpoint/2010/main" val="226606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63B2EEB-CA5C-4BE9-9CDB-903ABB9F8F0F}"/>
              </a:ext>
            </a:extLst>
          </p:cNvPr>
          <p:cNvPicPr>
            <a:picLocks noChangeAspect="1"/>
          </p:cNvPicPr>
          <p:nvPr/>
        </p:nvPicPr>
        <p:blipFill>
          <a:blip r:embed="rId2"/>
          <a:stretch>
            <a:fillRect/>
          </a:stretch>
        </p:blipFill>
        <p:spPr>
          <a:xfrm>
            <a:off x="5951984" y="83196"/>
            <a:ext cx="1922403" cy="1325515"/>
          </a:xfrm>
          <a:prstGeom prst="rect">
            <a:avLst/>
          </a:prstGeom>
        </p:spPr>
      </p:pic>
      <p:cxnSp>
        <p:nvCxnSpPr>
          <p:cNvPr id="3" name="Gerade Verbindung mit Pfeil 2">
            <a:extLst>
              <a:ext uri="{FF2B5EF4-FFF2-40B4-BE49-F238E27FC236}">
                <a16:creationId xmlns:a16="http://schemas.microsoft.com/office/drawing/2014/main" id="{E176458D-1AA0-4D77-8E62-9EBB917C2E81}"/>
              </a:ext>
            </a:extLst>
          </p:cNvPr>
          <p:cNvCxnSpPr>
            <a:cxnSpLocks/>
          </p:cNvCxnSpPr>
          <p:nvPr/>
        </p:nvCxnSpPr>
        <p:spPr>
          <a:xfrm flipV="1">
            <a:off x="872067" y="1430871"/>
            <a:ext cx="0" cy="5266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7CBFD465-9D08-4983-8D95-A78A3F263225}"/>
              </a:ext>
            </a:extLst>
          </p:cNvPr>
          <p:cNvCxnSpPr>
            <a:cxnSpLocks/>
          </p:cNvCxnSpPr>
          <p:nvPr/>
        </p:nvCxnSpPr>
        <p:spPr>
          <a:xfrm>
            <a:off x="508387" y="6443139"/>
            <a:ext cx="736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9" name="Gruppieren 78">
            <a:extLst>
              <a:ext uri="{FF2B5EF4-FFF2-40B4-BE49-F238E27FC236}">
                <a16:creationId xmlns:a16="http://schemas.microsoft.com/office/drawing/2014/main" id="{AB2FEB2F-E281-4D4D-A693-4044F750B42B}"/>
              </a:ext>
            </a:extLst>
          </p:cNvPr>
          <p:cNvGrpSpPr/>
          <p:nvPr/>
        </p:nvGrpSpPr>
        <p:grpSpPr>
          <a:xfrm>
            <a:off x="2145707" y="6394027"/>
            <a:ext cx="64440" cy="254880"/>
            <a:chOff x="2145707" y="6394027"/>
            <a:chExt cx="64440" cy="254880"/>
          </a:xfrm>
        </p:grpSpPr>
        <mc:AlternateContent xmlns:mc="http://schemas.openxmlformats.org/markup-compatibility/2006" xmlns:p14="http://schemas.microsoft.com/office/powerpoint/2010/main">
          <mc:Choice Requires="p14">
            <p:contentPart p14:bwMode="auto" r:id="rId3">
              <p14:nvContentPartPr>
                <p14:cNvPr id="77" name="Freihand 76">
                  <a:extLst>
                    <a:ext uri="{FF2B5EF4-FFF2-40B4-BE49-F238E27FC236}">
                      <a16:creationId xmlns:a16="http://schemas.microsoft.com/office/drawing/2014/main" id="{5D3B5DC2-4D20-4BD4-B4DA-DD879F718F80}"/>
                    </a:ext>
                  </a:extLst>
                </p14:cNvPr>
                <p14:cNvContentPartPr/>
                <p14:nvPr/>
              </p14:nvContentPartPr>
              <p14:xfrm>
                <a:off x="2182067" y="6394027"/>
                <a:ext cx="13320" cy="114840"/>
              </p14:xfrm>
            </p:contentPart>
          </mc:Choice>
          <mc:Fallback xmlns="">
            <p:pic>
              <p:nvPicPr>
                <p:cNvPr id="77" name="Freihand 76">
                  <a:extLst>
                    <a:ext uri="{FF2B5EF4-FFF2-40B4-BE49-F238E27FC236}">
                      <a16:creationId xmlns:a16="http://schemas.microsoft.com/office/drawing/2014/main" id="{5D3B5DC2-4D20-4BD4-B4DA-DD879F718F80}"/>
                    </a:ext>
                  </a:extLst>
                </p:cNvPr>
                <p:cNvPicPr/>
                <p:nvPr/>
              </p:nvPicPr>
              <p:blipFill>
                <a:blip r:embed="rId4"/>
                <a:stretch>
                  <a:fillRect/>
                </a:stretch>
              </p:blipFill>
              <p:spPr>
                <a:xfrm>
                  <a:off x="2177747" y="6389707"/>
                  <a:ext cx="21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8" name="Freihand 77">
                  <a:extLst>
                    <a:ext uri="{FF2B5EF4-FFF2-40B4-BE49-F238E27FC236}">
                      <a16:creationId xmlns:a16="http://schemas.microsoft.com/office/drawing/2014/main" id="{D9DBE7A8-78DB-4F0A-8EFA-1E099B3D04B0}"/>
                    </a:ext>
                  </a:extLst>
                </p14:cNvPr>
                <p14:cNvContentPartPr/>
                <p14:nvPr/>
              </p14:nvContentPartPr>
              <p14:xfrm>
                <a:off x="2145707" y="6536227"/>
                <a:ext cx="64440" cy="112680"/>
              </p14:xfrm>
            </p:contentPart>
          </mc:Choice>
          <mc:Fallback xmlns="">
            <p:pic>
              <p:nvPicPr>
                <p:cNvPr id="78" name="Freihand 77">
                  <a:extLst>
                    <a:ext uri="{FF2B5EF4-FFF2-40B4-BE49-F238E27FC236}">
                      <a16:creationId xmlns:a16="http://schemas.microsoft.com/office/drawing/2014/main" id="{D9DBE7A8-78DB-4F0A-8EFA-1E099B3D04B0}"/>
                    </a:ext>
                  </a:extLst>
                </p:cNvPr>
                <p:cNvPicPr/>
                <p:nvPr/>
              </p:nvPicPr>
              <p:blipFill>
                <a:blip r:embed="rId6"/>
                <a:stretch>
                  <a:fillRect/>
                </a:stretch>
              </p:blipFill>
              <p:spPr>
                <a:xfrm>
                  <a:off x="2141387" y="6531907"/>
                  <a:ext cx="73080" cy="121320"/>
                </a:xfrm>
                <a:prstGeom prst="rect">
                  <a:avLst/>
                </a:prstGeom>
              </p:spPr>
            </p:pic>
          </mc:Fallback>
        </mc:AlternateContent>
      </p:grpSp>
      <p:grpSp>
        <p:nvGrpSpPr>
          <p:cNvPr id="84" name="Gruppieren 83">
            <a:extLst>
              <a:ext uri="{FF2B5EF4-FFF2-40B4-BE49-F238E27FC236}">
                <a16:creationId xmlns:a16="http://schemas.microsoft.com/office/drawing/2014/main" id="{32F66BB4-934E-4DAA-91EF-5E19AA86677F}"/>
              </a:ext>
            </a:extLst>
          </p:cNvPr>
          <p:cNvGrpSpPr/>
          <p:nvPr/>
        </p:nvGrpSpPr>
        <p:grpSpPr>
          <a:xfrm>
            <a:off x="658907" y="5306467"/>
            <a:ext cx="1513080" cy="1132200"/>
            <a:chOff x="658907" y="5306467"/>
            <a:chExt cx="1513080" cy="1132200"/>
          </a:xfrm>
        </p:grpSpPr>
        <mc:AlternateContent xmlns:mc="http://schemas.openxmlformats.org/markup-compatibility/2006" xmlns:p14="http://schemas.microsoft.com/office/powerpoint/2010/main">
          <mc:Choice Requires="p14">
            <p:contentPart p14:bwMode="auto" r:id="rId7">
              <p14:nvContentPartPr>
                <p14:cNvPr id="80" name="Freihand 79">
                  <a:extLst>
                    <a:ext uri="{FF2B5EF4-FFF2-40B4-BE49-F238E27FC236}">
                      <a16:creationId xmlns:a16="http://schemas.microsoft.com/office/drawing/2014/main" id="{4FF44C4C-3A57-4C8C-924D-B75E4F939A95}"/>
                    </a:ext>
                  </a:extLst>
                </p14:cNvPr>
                <p14:cNvContentPartPr/>
                <p14:nvPr/>
              </p14:nvContentPartPr>
              <p14:xfrm>
                <a:off x="821627" y="5393587"/>
                <a:ext cx="101520" cy="29160"/>
              </p14:xfrm>
            </p:contentPart>
          </mc:Choice>
          <mc:Fallback xmlns="">
            <p:pic>
              <p:nvPicPr>
                <p:cNvPr id="80" name="Freihand 79">
                  <a:extLst>
                    <a:ext uri="{FF2B5EF4-FFF2-40B4-BE49-F238E27FC236}">
                      <a16:creationId xmlns:a16="http://schemas.microsoft.com/office/drawing/2014/main" id="{4FF44C4C-3A57-4C8C-924D-B75E4F939A95}"/>
                    </a:ext>
                  </a:extLst>
                </p:cNvPr>
                <p:cNvPicPr/>
                <p:nvPr/>
              </p:nvPicPr>
              <p:blipFill>
                <a:blip r:embed="rId8"/>
                <a:stretch>
                  <a:fillRect/>
                </a:stretch>
              </p:blipFill>
              <p:spPr>
                <a:xfrm>
                  <a:off x="817307" y="5389267"/>
                  <a:ext cx="110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5BF7896C-036D-4E9E-BF65-FD8FF5469B04}"/>
                    </a:ext>
                  </a:extLst>
                </p14:cNvPr>
                <p14:cNvContentPartPr/>
                <p14:nvPr/>
              </p14:nvContentPartPr>
              <p14:xfrm>
                <a:off x="658907" y="5306467"/>
                <a:ext cx="68040" cy="131400"/>
              </p14:xfrm>
            </p:contentPart>
          </mc:Choice>
          <mc:Fallback xmlns="">
            <p:pic>
              <p:nvPicPr>
                <p:cNvPr id="81" name="Freihand 80">
                  <a:extLst>
                    <a:ext uri="{FF2B5EF4-FFF2-40B4-BE49-F238E27FC236}">
                      <a16:creationId xmlns:a16="http://schemas.microsoft.com/office/drawing/2014/main" id="{5BF7896C-036D-4E9E-BF65-FD8FF5469B04}"/>
                    </a:ext>
                  </a:extLst>
                </p:cNvPr>
                <p:cNvPicPr/>
                <p:nvPr/>
              </p:nvPicPr>
              <p:blipFill>
                <a:blip r:embed="rId10"/>
                <a:stretch>
                  <a:fillRect/>
                </a:stretch>
              </p:blipFill>
              <p:spPr>
                <a:xfrm>
                  <a:off x="654587" y="5302147"/>
                  <a:ext cx="76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3" name="Freihand 82">
                  <a:extLst>
                    <a:ext uri="{FF2B5EF4-FFF2-40B4-BE49-F238E27FC236}">
                      <a16:creationId xmlns:a16="http://schemas.microsoft.com/office/drawing/2014/main" id="{ED7B1E85-8385-482F-8CB0-31DF3D84E457}"/>
                    </a:ext>
                  </a:extLst>
                </p14:cNvPr>
                <p14:cNvContentPartPr/>
                <p14:nvPr/>
              </p14:nvContentPartPr>
              <p14:xfrm>
                <a:off x="873107" y="5424187"/>
                <a:ext cx="1298880" cy="1014480"/>
              </p14:xfrm>
            </p:contentPart>
          </mc:Choice>
          <mc:Fallback xmlns="">
            <p:pic>
              <p:nvPicPr>
                <p:cNvPr id="83" name="Freihand 82">
                  <a:extLst>
                    <a:ext uri="{FF2B5EF4-FFF2-40B4-BE49-F238E27FC236}">
                      <a16:creationId xmlns:a16="http://schemas.microsoft.com/office/drawing/2014/main" id="{ED7B1E85-8385-482F-8CB0-31DF3D84E457}"/>
                    </a:ext>
                  </a:extLst>
                </p:cNvPr>
                <p:cNvPicPr/>
                <p:nvPr/>
              </p:nvPicPr>
              <p:blipFill>
                <a:blip r:embed="rId12"/>
                <a:stretch>
                  <a:fillRect/>
                </a:stretch>
              </p:blipFill>
              <p:spPr>
                <a:xfrm>
                  <a:off x="868787" y="5419867"/>
                  <a:ext cx="1307520" cy="10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85" name="Freihand 84">
                <a:extLst>
                  <a:ext uri="{FF2B5EF4-FFF2-40B4-BE49-F238E27FC236}">
                    <a16:creationId xmlns:a16="http://schemas.microsoft.com/office/drawing/2014/main" id="{7B28A1E3-83A5-4618-88AF-A88D01E46737}"/>
                  </a:ext>
                </a:extLst>
              </p14:cNvPr>
              <p14:cNvContentPartPr/>
              <p14:nvPr/>
            </p14:nvContentPartPr>
            <p14:xfrm>
              <a:off x="5119667" y="6379627"/>
              <a:ext cx="13680" cy="187200"/>
            </p14:xfrm>
          </p:contentPart>
        </mc:Choice>
        <mc:Fallback xmlns="">
          <p:pic>
            <p:nvPicPr>
              <p:cNvPr id="85" name="Freihand 84">
                <a:extLst>
                  <a:ext uri="{FF2B5EF4-FFF2-40B4-BE49-F238E27FC236}">
                    <a16:creationId xmlns:a16="http://schemas.microsoft.com/office/drawing/2014/main" id="{7B28A1E3-83A5-4618-88AF-A88D01E46737}"/>
                  </a:ext>
                </a:extLst>
              </p:cNvPr>
              <p:cNvPicPr/>
              <p:nvPr/>
            </p:nvPicPr>
            <p:blipFill>
              <a:blip r:embed="rId14"/>
              <a:stretch>
                <a:fillRect/>
              </a:stretch>
            </p:blipFill>
            <p:spPr>
              <a:xfrm>
                <a:off x="5115347" y="6375307"/>
                <a:ext cx="22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6" name="Freihand 85">
                <a:extLst>
                  <a:ext uri="{FF2B5EF4-FFF2-40B4-BE49-F238E27FC236}">
                    <a16:creationId xmlns:a16="http://schemas.microsoft.com/office/drawing/2014/main" id="{A060F7B6-A716-4CF8-AA82-5B2D1ACE64C4}"/>
                  </a:ext>
                </a:extLst>
              </p14:cNvPr>
              <p14:cNvContentPartPr/>
              <p14:nvPr/>
            </p14:nvContentPartPr>
            <p14:xfrm>
              <a:off x="743147" y="4828027"/>
              <a:ext cx="248760" cy="27720"/>
            </p14:xfrm>
          </p:contentPart>
        </mc:Choice>
        <mc:Fallback xmlns="">
          <p:pic>
            <p:nvPicPr>
              <p:cNvPr id="86" name="Freihand 85">
                <a:extLst>
                  <a:ext uri="{FF2B5EF4-FFF2-40B4-BE49-F238E27FC236}">
                    <a16:creationId xmlns:a16="http://schemas.microsoft.com/office/drawing/2014/main" id="{A060F7B6-A716-4CF8-AA82-5B2D1ACE64C4}"/>
                  </a:ext>
                </a:extLst>
              </p:cNvPr>
              <p:cNvPicPr/>
              <p:nvPr/>
            </p:nvPicPr>
            <p:blipFill>
              <a:blip r:embed="rId16"/>
              <a:stretch>
                <a:fillRect/>
              </a:stretch>
            </p:blipFill>
            <p:spPr>
              <a:xfrm>
                <a:off x="738827" y="4823707"/>
                <a:ext cx="257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7" name="Freihand 86">
                <a:extLst>
                  <a:ext uri="{FF2B5EF4-FFF2-40B4-BE49-F238E27FC236}">
                    <a16:creationId xmlns:a16="http://schemas.microsoft.com/office/drawing/2014/main" id="{14930CA7-AA37-4987-A07D-52689319E4FF}"/>
                  </a:ext>
                </a:extLst>
              </p14:cNvPr>
              <p14:cNvContentPartPr/>
              <p14:nvPr/>
            </p14:nvContentPartPr>
            <p14:xfrm>
              <a:off x="893267" y="4839547"/>
              <a:ext cx="4221720" cy="1641960"/>
            </p14:xfrm>
          </p:contentPart>
        </mc:Choice>
        <mc:Fallback xmlns="">
          <p:pic>
            <p:nvPicPr>
              <p:cNvPr id="87" name="Freihand 86">
                <a:extLst>
                  <a:ext uri="{FF2B5EF4-FFF2-40B4-BE49-F238E27FC236}">
                    <a16:creationId xmlns:a16="http://schemas.microsoft.com/office/drawing/2014/main" id="{14930CA7-AA37-4987-A07D-52689319E4FF}"/>
                  </a:ext>
                </a:extLst>
              </p:cNvPr>
              <p:cNvPicPr/>
              <p:nvPr/>
            </p:nvPicPr>
            <p:blipFill>
              <a:blip r:embed="rId18"/>
              <a:stretch>
                <a:fillRect/>
              </a:stretch>
            </p:blipFill>
            <p:spPr>
              <a:xfrm>
                <a:off x="888947" y="4835227"/>
                <a:ext cx="423036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8" name="Freihand 137">
                <a:extLst>
                  <a:ext uri="{FF2B5EF4-FFF2-40B4-BE49-F238E27FC236}">
                    <a16:creationId xmlns:a16="http://schemas.microsoft.com/office/drawing/2014/main" id="{FA881B66-9020-4C28-9379-D7407F7627BA}"/>
                  </a:ext>
                </a:extLst>
              </p14:cNvPr>
              <p14:cNvContentPartPr/>
              <p14:nvPr/>
            </p14:nvContentPartPr>
            <p14:xfrm>
              <a:off x="816587" y="3856387"/>
              <a:ext cx="163080" cy="66240"/>
            </p14:xfrm>
          </p:contentPart>
        </mc:Choice>
        <mc:Fallback xmlns="">
          <p:pic>
            <p:nvPicPr>
              <p:cNvPr id="138" name="Freihand 137">
                <a:extLst>
                  <a:ext uri="{FF2B5EF4-FFF2-40B4-BE49-F238E27FC236}">
                    <a16:creationId xmlns:a16="http://schemas.microsoft.com/office/drawing/2014/main" id="{FA881B66-9020-4C28-9379-D7407F7627BA}"/>
                  </a:ext>
                </a:extLst>
              </p:cNvPr>
              <p:cNvPicPr/>
              <p:nvPr/>
            </p:nvPicPr>
            <p:blipFill>
              <a:blip r:embed="rId20"/>
              <a:stretch>
                <a:fillRect/>
              </a:stretch>
            </p:blipFill>
            <p:spPr>
              <a:xfrm>
                <a:off x="812267" y="3852067"/>
                <a:ext cx="171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9" name="Freihand 138">
                <a:extLst>
                  <a:ext uri="{FF2B5EF4-FFF2-40B4-BE49-F238E27FC236}">
                    <a16:creationId xmlns:a16="http://schemas.microsoft.com/office/drawing/2014/main" id="{DB1B196D-93AC-430B-94C4-7124E61D6771}"/>
                  </a:ext>
                </a:extLst>
              </p14:cNvPr>
              <p14:cNvContentPartPr/>
              <p14:nvPr/>
            </p14:nvContentPartPr>
            <p14:xfrm>
              <a:off x="821987" y="3860347"/>
              <a:ext cx="110160" cy="14040"/>
            </p14:xfrm>
          </p:contentPart>
        </mc:Choice>
        <mc:Fallback xmlns="">
          <p:pic>
            <p:nvPicPr>
              <p:cNvPr id="139" name="Freihand 138">
                <a:extLst>
                  <a:ext uri="{FF2B5EF4-FFF2-40B4-BE49-F238E27FC236}">
                    <a16:creationId xmlns:a16="http://schemas.microsoft.com/office/drawing/2014/main" id="{DB1B196D-93AC-430B-94C4-7124E61D6771}"/>
                  </a:ext>
                </a:extLst>
              </p:cNvPr>
              <p:cNvPicPr/>
              <p:nvPr/>
            </p:nvPicPr>
            <p:blipFill>
              <a:blip r:embed="rId22"/>
              <a:stretch>
                <a:fillRect/>
              </a:stretch>
            </p:blipFill>
            <p:spPr>
              <a:xfrm>
                <a:off x="817667" y="3856027"/>
                <a:ext cx="118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1" name="Freihand 220">
                <a:extLst>
                  <a:ext uri="{FF2B5EF4-FFF2-40B4-BE49-F238E27FC236}">
                    <a16:creationId xmlns:a16="http://schemas.microsoft.com/office/drawing/2014/main" id="{613CAFFF-2FB5-40BC-8AC9-D4DC67EFBF68}"/>
                  </a:ext>
                </a:extLst>
              </p14:cNvPr>
              <p14:cNvContentPartPr/>
              <p14:nvPr/>
            </p14:nvContentPartPr>
            <p14:xfrm>
              <a:off x="8600758" y="1215199"/>
              <a:ext cx="14760" cy="128880"/>
            </p14:xfrm>
          </p:contentPart>
        </mc:Choice>
        <mc:Fallback xmlns="">
          <p:pic>
            <p:nvPicPr>
              <p:cNvPr id="221" name="Freihand 220">
                <a:extLst>
                  <a:ext uri="{FF2B5EF4-FFF2-40B4-BE49-F238E27FC236}">
                    <a16:creationId xmlns:a16="http://schemas.microsoft.com/office/drawing/2014/main" id="{613CAFFF-2FB5-40BC-8AC9-D4DC67EFBF68}"/>
                  </a:ext>
                </a:extLst>
              </p:cNvPr>
              <p:cNvPicPr/>
              <p:nvPr/>
            </p:nvPicPr>
            <p:blipFill>
              <a:blip r:embed="rId24"/>
              <a:stretch>
                <a:fillRect/>
              </a:stretch>
            </p:blipFill>
            <p:spPr>
              <a:xfrm>
                <a:off x="8596438" y="1210879"/>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2" name="Freihand 221">
                <a:extLst>
                  <a:ext uri="{FF2B5EF4-FFF2-40B4-BE49-F238E27FC236}">
                    <a16:creationId xmlns:a16="http://schemas.microsoft.com/office/drawing/2014/main" id="{DEC08EE5-2FF1-48EC-B866-2043E1AA350A}"/>
                  </a:ext>
                </a:extLst>
              </p14:cNvPr>
              <p14:cNvContentPartPr/>
              <p14:nvPr/>
            </p14:nvContentPartPr>
            <p14:xfrm>
              <a:off x="8524078" y="1174879"/>
              <a:ext cx="158760" cy="18720"/>
            </p14:xfrm>
          </p:contentPart>
        </mc:Choice>
        <mc:Fallback xmlns="">
          <p:pic>
            <p:nvPicPr>
              <p:cNvPr id="222" name="Freihand 221">
                <a:extLst>
                  <a:ext uri="{FF2B5EF4-FFF2-40B4-BE49-F238E27FC236}">
                    <a16:creationId xmlns:a16="http://schemas.microsoft.com/office/drawing/2014/main" id="{DEC08EE5-2FF1-48EC-B866-2043E1AA350A}"/>
                  </a:ext>
                </a:extLst>
              </p:cNvPr>
              <p:cNvPicPr/>
              <p:nvPr/>
            </p:nvPicPr>
            <p:blipFill>
              <a:blip r:embed="rId26"/>
              <a:stretch>
                <a:fillRect/>
              </a:stretch>
            </p:blipFill>
            <p:spPr>
              <a:xfrm>
                <a:off x="8519758" y="1170559"/>
                <a:ext cx="167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3" name="Freihand 222">
                <a:extLst>
                  <a:ext uri="{FF2B5EF4-FFF2-40B4-BE49-F238E27FC236}">
                    <a16:creationId xmlns:a16="http://schemas.microsoft.com/office/drawing/2014/main" id="{D0EA8D76-A9CE-43C6-B44C-1CEF742DE9EF}"/>
                  </a:ext>
                </a:extLst>
              </p14:cNvPr>
              <p14:cNvContentPartPr/>
              <p14:nvPr/>
            </p14:nvContentPartPr>
            <p14:xfrm>
              <a:off x="8543158" y="1259479"/>
              <a:ext cx="117000" cy="20880"/>
            </p14:xfrm>
          </p:contentPart>
        </mc:Choice>
        <mc:Fallback xmlns="">
          <p:pic>
            <p:nvPicPr>
              <p:cNvPr id="223" name="Freihand 222">
                <a:extLst>
                  <a:ext uri="{FF2B5EF4-FFF2-40B4-BE49-F238E27FC236}">
                    <a16:creationId xmlns:a16="http://schemas.microsoft.com/office/drawing/2014/main" id="{D0EA8D76-A9CE-43C6-B44C-1CEF742DE9EF}"/>
                  </a:ext>
                </a:extLst>
              </p:cNvPr>
              <p:cNvPicPr/>
              <p:nvPr/>
            </p:nvPicPr>
            <p:blipFill>
              <a:blip r:embed="rId28"/>
              <a:stretch>
                <a:fillRect/>
              </a:stretch>
            </p:blipFill>
            <p:spPr>
              <a:xfrm>
                <a:off x="8538838" y="1255159"/>
                <a:ext cx="12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4" name="Freihand 223">
                <a:extLst>
                  <a:ext uri="{FF2B5EF4-FFF2-40B4-BE49-F238E27FC236}">
                    <a16:creationId xmlns:a16="http://schemas.microsoft.com/office/drawing/2014/main" id="{5BF8A88A-88CC-4CC9-976F-1D48E7E3A6D4}"/>
                  </a:ext>
                </a:extLst>
              </p14:cNvPr>
              <p14:cNvContentPartPr/>
              <p14:nvPr/>
            </p14:nvContentPartPr>
            <p14:xfrm>
              <a:off x="8679598" y="1248319"/>
              <a:ext cx="177480" cy="63000"/>
            </p14:xfrm>
          </p:contentPart>
        </mc:Choice>
        <mc:Fallback xmlns="">
          <p:pic>
            <p:nvPicPr>
              <p:cNvPr id="224" name="Freihand 223">
                <a:extLst>
                  <a:ext uri="{FF2B5EF4-FFF2-40B4-BE49-F238E27FC236}">
                    <a16:creationId xmlns:a16="http://schemas.microsoft.com/office/drawing/2014/main" id="{5BF8A88A-88CC-4CC9-976F-1D48E7E3A6D4}"/>
                  </a:ext>
                </a:extLst>
              </p:cNvPr>
              <p:cNvPicPr/>
              <p:nvPr/>
            </p:nvPicPr>
            <p:blipFill>
              <a:blip r:embed="rId30"/>
              <a:stretch>
                <a:fillRect/>
              </a:stretch>
            </p:blipFill>
            <p:spPr>
              <a:xfrm>
                <a:off x="8675278" y="1243999"/>
                <a:ext cx="186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 name="Freihand 224">
                <a:extLst>
                  <a:ext uri="{FF2B5EF4-FFF2-40B4-BE49-F238E27FC236}">
                    <a16:creationId xmlns:a16="http://schemas.microsoft.com/office/drawing/2014/main" id="{C497F994-6C6B-44B9-9911-A10F1C1B9AC3}"/>
                  </a:ext>
                </a:extLst>
              </p14:cNvPr>
              <p14:cNvContentPartPr/>
              <p14:nvPr/>
            </p14:nvContentPartPr>
            <p14:xfrm>
              <a:off x="8850958" y="1186039"/>
              <a:ext cx="67320" cy="111600"/>
            </p14:xfrm>
          </p:contentPart>
        </mc:Choice>
        <mc:Fallback xmlns="">
          <p:pic>
            <p:nvPicPr>
              <p:cNvPr id="225" name="Freihand 224">
                <a:extLst>
                  <a:ext uri="{FF2B5EF4-FFF2-40B4-BE49-F238E27FC236}">
                    <a16:creationId xmlns:a16="http://schemas.microsoft.com/office/drawing/2014/main" id="{C497F994-6C6B-44B9-9911-A10F1C1B9AC3}"/>
                  </a:ext>
                </a:extLst>
              </p:cNvPr>
              <p:cNvPicPr/>
              <p:nvPr/>
            </p:nvPicPr>
            <p:blipFill>
              <a:blip r:embed="rId32"/>
              <a:stretch>
                <a:fillRect/>
              </a:stretch>
            </p:blipFill>
            <p:spPr>
              <a:xfrm>
                <a:off x="8846638" y="1181719"/>
                <a:ext cx="75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6" name="Freihand 225">
                <a:extLst>
                  <a:ext uri="{FF2B5EF4-FFF2-40B4-BE49-F238E27FC236}">
                    <a16:creationId xmlns:a16="http://schemas.microsoft.com/office/drawing/2014/main" id="{02CDB82C-713C-48A7-9560-DAF64417D83B}"/>
                  </a:ext>
                </a:extLst>
              </p14:cNvPr>
              <p14:cNvContentPartPr/>
              <p14:nvPr/>
            </p14:nvContentPartPr>
            <p14:xfrm>
              <a:off x="8812078" y="1207639"/>
              <a:ext cx="36360" cy="3240"/>
            </p14:xfrm>
          </p:contentPart>
        </mc:Choice>
        <mc:Fallback xmlns="">
          <p:pic>
            <p:nvPicPr>
              <p:cNvPr id="226" name="Freihand 225">
                <a:extLst>
                  <a:ext uri="{FF2B5EF4-FFF2-40B4-BE49-F238E27FC236}">
                    <a16:creationId xmlns:a16="http://schemas.microsoft.com/office/drawing/2014/main" id="{02CDB82C-713C-48A7-9560-DAF64417D83B}"/>
                  </a:ext>
                </a:extLst>
              </p:cNvPr>
              <p:cNvPicPr/>
              <p:nvPr/>
            </p:nvPicPr>
            <p:blipFill>
              <a:blip r:embed="rId34"/>
              <a:stretch>
                <a:fillRect/>
              </a:stretch>
            </p:blipFill>
            <p:spPr>
              <a:xfrm>
                <a:off x="8807758" y="1203319"/>
                <a:ext cx="45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7" name="Freihand 226">
                <a:extLst>
                  <a:ext uri="{FF2B5EF4-FFF2-40B4-BE49-F238E27FC236}">
                    <a16:creationId xmlns:a16="http://schemas.microsoft.com/office/drawing/2014/main" id="{639E7B20-1A66-4302-B663-2F357562794A}"/>
                  </a:ext>
                </a:extLst>
              </p14:cNvPr>
              <p14:cNvContentPartPr/>
              <p14:nvPr/>
            </p14:nvContentPartPr>
            <p14:xfrm>
              <a:off x="8924398" y="1240039"/>
              <a:ext cx="93240" cy="64800"/>
            </p14:xfrm>
          </p:contentPart>
        </mc:Choice>
        <mc:Fallback xmlns="">
          <p:pic>
            <p:nvPicPr>
              <p:cNvPr id="227" name="Freihand 226">
                <a:extLst>
                  <a:ext uri="{FF2B5EF4-FFF2-40B4-BE49-F238E27FC236}">
                    <a16:creationId xmlns:a16="http://schemas.microsoft.com/office/drawing/2014/main" id="{639E7B20-1A66-4302-B663-2F357562794A}"/>
                  </a:ext>
                </a:extLst>
              </p:cNvPr>
              <p:cNvPicPr/>
              <p:nvPr/>
            </p:nvPicPr>
            <p:blipFill>
              <a:blip r:embed="rId36"/>
              <a:stretch>
                <a:fillRect/>
              </a:stretch>
            </p:blipFill>
            <p:spPr>
              <a:xfrm>
                <a:off x="8920078" y="1235719"/>
                <a:ext cx="10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8" name="Freihand 227">
                <a:extLst>
                  <a:ext uri="{FF2B5EF4-FFF2-40B4-BE49-F238E27FC236}">
                    <a16:creationId xmlns:a16="http://schemas.microsoft.com/office/drawing/2014/main" id="{BD12DED7-90A0-4CE4-AB9A-8EC61572CFF2}"/>
                  </a:ext>
                </a:extLst>
              </p14:cNvPr>
              <p14:cNvContentPartPr/>
              <p14:nvPr/>
            </p14:nvContentPartPr>
            <p14:xfrm>
              <a:off x="9045358" y="1253719"/>
              <a:ext cx="55080" cy="192960"/>
            </p14:xfrm>
          </p:contentPart>
        </mc:Choice>
        <mc:Fallback xmlns="">
          <p:pic>
            <p:nvPicPr>
              <p:cNvPr id="228" name="Freihand 227">
                <a:extLst>
                  <a:ext uri="{FF2B5EF4-FFF2-40B4-BE49-F238E27FC236}">
                    <a16:creationId xmlns:a16="http://schemas.microsoft.com/office/drawing/2014/main" id="{BD12DED7-90A0-4CE4-AB9A-8EC61572CFF2}"/>
                  </a:ext>
                </a:extLst>
              </p:cNvPr>
              <p:cNvPicPr/>
              <p:nvPr/>
            </p:nvPicPr>
            <p:blipFill>
              <a:blip r:embed="rId38"/>
              <a:stretch>
                <a:fillRect/>
              </a:stretch>
            </p:blipFill>
            <p:spPr>
              <a:xfrm>
                <a:off x="9041038" y="1249399"/>
                <a:ext cx="63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9" name="Freihand 228">
                <a:extLst>
                  <a:ext uri="{FF2B5EF4-FFF2-40B4-BE49-F238E27FC236}">
                    <a16:creationId xmlns:a16="http://schemas.microsoft.com/office/drawing/2014/main" id="{AE7B5454-F2D3-4604-9745-77A5809FE898}"/>
                  </a:ext>
                </a:extLst>
              </p14:cNvPr>
              <p14:cNvContentPartPr/>
              <p14:nvPr/>
            </p14:nvContentPartPr>
            <p14:xfrm>
              <a:off x="9252718" y="1243279"/>
              <a:ext cx="183960" cy="70920"/>
            </p14:xfrm>
          </p:contentPart>
        </mc:Choice>
        <mc:Fallback xmlns="">
          <p:pic>
            <p:nvPicPr>
              <p:cNvPr id="229" name="Freihand 228">
                <a:extLst>
                  <a:ext uri="{FF2B5EF4-FFF2-40B4-BE49-F238E27FC236}">
                    <a16:creationId xmlns:a16="http://schemas.microsoft.com/office/drawing/2014/main" id="{AE7B5454-F2D3-4604-9745-77A5809FE898}"/>
                  </a:ext>
                </a:extLst>
              </p:cNvPr>
              <p:cNvPicPr/>
              <p:nvPr/>
            </p:nvPicPr>
            <p:blipFill>
              <a:blip r:embed="rId40"/>
              <a:stretch>
                <a:fillRect/>
              </a:stretch>
            </p:blipFill>
            <p:spPr>
              <a:xfrm>
                <a:off x="9248398" y="1238959"/>
                <a:ext cx="19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0" name="Freihand 229">
                <a:extLst>
                  <a:ext uri="{FF2B5EF4-FFF2-40B4-BE49-F238E27FC236}">
                    <a16:creationId xmlns:a16="http://schemas.microsoft.com/office/drawing/2014/main" id="{9CBFD7B8-7B7C-4C93-AA7D-81E4AB57AED4}"/>
                  </a:ext>
                </a:extLst>
              </p14:cNvPr>
              <p14:cNvContentPartPr/>
              <p14:nvPr/>
            </p14:nvContentPartPr>
            <p14:xfrm>
              <a:off x="9487438" y="1234279"/>
              <a:ext cx="85680" cy="66960"/>
            </p14:xfrm>
          </p:contentPart>
        </mc:Choice>
        <mc:Fallback xmlns="">
          <p:pic>
            <p:nvPicPr>
              <p:cNvPr id="230" name="Freihand 229">
                <a:extLst>
                  <a:ext uri="{FF2B5EF4-FFF2-40B4-BE49-F238E27FC236}">
                    <a16:creationId xmlns:a16="http://schemas.microsoft.com/office/drawing/2014/main" id="{9CBFD7B8-7B7C-4C93-AA7D-81E4AB57AED4}"/>
                  </a:ext>
                </a:extLst>
              </p:cNvPr>
              <p:cNvPicPr/>
              <p:nvPr/>
            </p:nvPicPr>
            <p:blipFill>
              <a:blip r:embed="rId42"/>
              <a:stretch>
                <a:fillRect/>
              </a:stretch>
            </p:blipFill>
            <p:spPr>
              <a:xfrm>
                <a:off x="9483118" y="1229959"/>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1" name="Freihand 230">
                <a:extLst>
                  <a:ext uri="{FF2B5EF4-FFF2-40B4-BE49-F238E27FC236}">
                    <a16:creationId xmlns:a16="http://schemas.microsoft.com/office/drawing/2014/main" id="{A7673A33-82C5-4358-9923-955CCDA5B9F3}"/>
                  </a:ext>
                </a:extLst>
              </p14:cNvPr>
              <p14:cNvContentPartPr/>
              <p14:nvPr/>
            </p14:nvContentPartPr>
            <p14:xfrm>
              <a:off x="9488518" y="1224559"/>
              <a:ext cx="138600" cy="83880"/>
            </p14:xfrm>
          </p:contentPart>
        </mc:Choice>
        <mc:Fallback xmlns="">
          <p:pic>
            <p:nvPicPr>
              <p:cNvPr id="231" name="Freihand 230">
                <a:extLst>
                  <a:ext uri="{FF2B5EF4-FFF2-40B4-BE49-F238E27FC236}">
                    <a16:creationId xmlns:a16="http://schemas.microsoft.com/office/drawing/2014/main" id="{A7673A33-82C5-4358-9923-955CCDA5B9F3}"/>
                  </a:ext>
                </a:extLst>
              </p:cNvPr>
              <p:cNvPicPr/>
              <p:nvPr/>
            </p:nvPicPr>
            <p:blipFill>
              <a:blip r:embed="rId44"/>
              <a:stretch>
                <a:fillRect/>
              </a:stretch>
            </p:blipFill>
            <p:spPr>
              <a:xfrm>
                <a:off x="9484198" y="1220239"/>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2" name="Freihand 231">
                <a:extLst>
                  <a:ext uri="{FF2B5EF4-FFF2-40B4-BE49-F238E27FC236}">
                    <a16:creationId xmlns:a16="http://schemas.microsoft.com/office/drawing/2014/main" id="{5D309785-E196-4AAF-8527-1E74FA074D8C}"/>
                  </a:ext>
                </a:extLst>
              </p14:cNvPr>
              <p14:cNvContentPartPr/>
              <p14:nvPr/>
            </p14:nvContentPartPr>
            <p14:xfrm>
              <a:off x="9610558" y="1191079"/>
              <a:ext cx="8280" cy="10080"/>
            </p14:xfrm>
          </p:contentPart>
        </mc:Choice>
        <mc:Fallback xmlns="">
          <p:pic>
            <p:nvPicPr>
              <p:cNvPr id="232" name="Freihand 231">
                <a:extLst>
                  <a:ext uri="{FF2B5EF4-FFF2-40B4-BE49-F238E27FC236}">
                    <a16:creationId xmlns:a16="http://schemas.microsoft.com/office/drawing/2014/main" id="{5D309785-E196-4AAF-8527-1E74FA074D8C}"/>
                  </a:ext>
                </a:extLst>
              </p:cNvPr>
              <p:cNvPicPr/>
              <p:nvPr/>
            </p:nvPicPr>
            <p:blipFill>
              <a:blip r:embed="rId46"/>
              <a:stretch>
                <a:fillRect/>
              </a:stretch>
            </p:blipFill>
            <p:spPr>
              <a:xfrm>
                <a:off x="9606238" y="1186759"/>
                <a:ext cx="16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3" name="Freihand 232">
                <a:extLst>
                  <a:ext uri="{FF2B5EF4-FFF2-40B4-BE49-F238E27FC236}">
                    <a16:creationId xmlns:a16="http://schemas.microsoft.com/office/drawing/2014/main" id="{ACDC8F41-B78B-4DB3-B8C6-6E6EAC656A04}"/>
                  </a:ext>
                </a:extLst>
              </p14:cNvPr>
              <p14:cNvContentPartPr/>
              <p14:nvPr/>
            </p14:nvContentPartPr>
            <p14:xfrm>
              <a:off x="9668878" y="1154359"/>
              <a:ext cx="388800" cy="154800"/>
            </p14:xfrm>
          </p:contentPart>
        </mc:Choice>
        <mc:Fallback xmlns="">
          <p:pic>
            <p:nvPicPr>
              <p:cNvPr id="233" name="Freihand 232">
                <a:extLst>
                  <a:ext uri="{FF2B5EF4-FFF2-40B4-BE49-F238E27FC236}">
                    <a16:creationId xmlns:a16="http://schemas.microsoft.com/office/drawing/2014/main" id="{ACDC8F41-B78B-4DB3-B8C6-6E6EAC656A04}"/>
                  </a:ext>
                </a:extLst>
              </p:cNvPr>
              <p:cNvPicPr/>
              <p:nvPr/>
            </p:nvPicPr>
            <p:blipFill>
              <a:blip r:embed="rId48"/>
              <a:stretch>
                <a:fillRect/>
              </a:stretch>
            </p:blipFill>
            <p:spPr>
              <a:xfrm>
                <a:off x="9664558" y="1150039"/>
                <a:ext cx="39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4" name="Freihand 233">
                <a:extLst>
                  <a:ext uri="{FF2B5EF4-FFF2-40B4-BE49-F238E27FC236}">
                    <a16:creationId xmlns:a16="http://schemas.microsoft.com/office/drawing/2014/main" id="{D19344DC-D085-4680-BA4D-D1DB0DF746D0}"/>
                  </a:ext>
                </a:extLst>
              </p14:cNvPr>
              <p14:cNvContentPartPr/>
              <p14:nvPr/>
            </p14:nvContentPartPr>
            <p14:xfrm>
              <a:off x="10214638" y="1176319"/>
              <a:ext cx="188280" cy="147240"/>
            </p14:xfrm>
          </p:contentPart>
        </mc:Choice>
        <mc:Fallback xmlns="">
          <p:pic>
            <p:nvPicPr>
              <p:cNvPr id="234" name="Freihand 233">
                <a:extLst>
                  <a:ext uri="{FF2B5EF4-FFF2-40B4-BE49-F238E27FC236}">
                    <a16:creationId xmlns:a16="http://schemas.microsoft.com/office/drawing/2014/main" id="{D19344DC-D085-4680-BA4D-D1DB0DF746D0}"/>
                  </a:ext>
                </a:extLst>
              </p:cNvPr>
              <p:cNvPicPr/>
              <p:nvPr/>
            </p:nvPicPr>
            <p:blipFill>
              <a:blip r:embed="rId50"/>
              <a:stretch>
                <a:fillRect/>
              </a:stretch>
            </p:blipFill>
            <p:spPr>
              <a:xfrm>
                <a:off x="10210318" y="1171999"/>
                <a:ext cx="196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5" name="Freihand 234">
                <a:extLst>
                  <a:ext uri="{FF2B5EF4-FFF2-40B4-BE49-F238E27FC236}">
                    <a16:creationId xmlns:a16="http://schemas.microsoft.com/office/drawing/2014/main" id="{722CB650-FF1D-41E6-BC04-0CC50B39803D}"/>
                  </a:ext>
                </a:extLst>
              </p14:cNvPr>
              <p14:cNvContentPartPr/>
              <p14:nvPr/>
            </p14:nvContentPartPr>
            <p14:xfrm>
              <a:off x="10344598" y="1192519"/>
              <a:ext cx="24840" cy="6480"/>
            </p14:xfrm>
          </p:contentPart>
        </mc:Choice>
        <mc:Fallback xmlns="">
          <p:pic>
            <p:nvPicPr>
              <p:cNvPr id="235" name="Freihand 234">
                <a:extLst>
                  <a:ext uri="{FF2B5EF4-FFF2-40B4-BE49-F238E27FC236}">
                    <a16:creationId xmlns:a16="http://schemas.microsoft.com/office/drawing/2014/main" id="{722CB650-FF1D-41E6-BC04-0CC50B39803D}"/>
                  </a:ext>
                </a:extLst>
              </p:cNvPr>
              <p:cNvPicPr/>
              <p:nvPr/>
            </p:nvPicPr>
            <p:blipFill>
              <a:blip r:embed="rId52"/>
              <a:stretch>
                <a:fillRect/>
              </a:stretch>
            </p:blipFill>
            <p:spPr>
              <a:xfrm>
                <a:off x="10340278" y="1188199"/>
                <a:ext cx="33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6" name="Freihand 235">
                <a:extLst>
                  <a:ext uri="{FF2B5EF4-FFF2-40B4-BE49-F238E27FC236}">
                    <a16:creationId xmlns:a16="http://schemas.microsoft.com/office/drawing/2014/main" id="{F7CA6741-8217-4E50-9FB2-8C05C3BF8536}"/>
                  </a:ext>
                </a:extLst>
              </p14:cNvPr>
              <p14:cNvContentPartPr/>
              <p14:nvPr/>
            </p14:nvContentPartPr>
            <p14:xfrm>
              <a:off x="10622878" y="1192159"/>
              <a:ext cx="95040" cy="140400"/>
            </p14:xfrm>
          </p:contentPart>
        </mc:Choice>
        <mc:Fallback xmlns="">
          <p:pic>
            <p:nvPicPr>
              <p:cNvPr id="236" name="Freihand 235">
                <a:extLst>
                  <a:ext uri="{FF2B5EF4-FFF2-40B4-BE49-F238E27FC236}">
                    <a16:creationId xmlns:a16="http://schemas.microsoft.com/office/drawing/2014/main" id="{F7CA6741-8217-4E50-9FB2-8C05C3BF8536}"/>
                  </a:ext>
                </a:extLst>
              </p:cNvPr>
              <p:cNvPicPr/>
              <p:nvPr/>
            </p:nvPicPr>
            <p:blipFill>
              <a:blip r:embed="rId54"/>
              <a:stretch>
                <a:fillRect/>
              </a:stretch>
            </p:blipFill>
            <p:spPr>
              <a:xfrm>
                <a:off x="10618558" y="1187839"/>
                <a:ext cx="10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9" name="Freihand 238">
                <a:extLst>
                  <a:ext uri="{FF2B5EF4-FFF2-40B4-BE49-F238E27FC236}">
                    <a16:creationId xmlns:a16="http://schemas.microsoft.com/office/drawing/2014/main" id="{D7167C4A-F6A3-4B7D-B5F2-0BBFB58B2738}"/>
                  </a:ext>
                </a:extLst>
              </p14:cNvPr>
              <p14:cNvContentPartPr/>
              <p14:nvPr/>
            </p14:nvContentPartPr>
            <p14:xfrm>
              <a:off x="11040478" y="1245439"/>
              <a:ext cx="174600" cy="70560"/>
            </p14:xfrm>
          </p:contentPart>
        </mc:Choice>
        <mc:Fallback xmlns="">
          <p:pic>
            <p:nvPicPr>
              <p:cNvPr id="239" name="Freihand 238">
                <a:extLst>
                  <a:ext uri="{FF2B5EF4-FFF2-40B4-BE49-F238E27FC236}">
                    <a16:creationId xmlns:a16="http://schemas.microsoft.com/office/drawing/2014/main" id="{D7167C4A-F6A3-4B7D-B5F2-0BBFB58B2738}"/>
                  </a:ext>
                </a:extLst>
              </p:cNvPr>
              <p:cNvPicPr/>
              <p:nvPr/>
            </p:nvPicPr>
            <p:blipFill>
              <a:blip r:embed="rId56"/>
              <a:stretch>
                <a:fillRect/>
              </a:stretch>
            </p:blipFill>
            <p:spPr>
              <a:xfrm>
                <a:off x="11036158" y="1241119"/>
                <a:ext cx="183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0" name="Freihand 239">
                <a:extLst>
                  <a:ext uri="{FF2B5EF4-FFF2-40B4-BE49-F238E27FC236}">
                    <a16:creationId xmlns:a16="http://schemas.microsoft.com/office/drawing/2014/main" id="{BD42CF3B-C3DF-4048-9C03-5F424390B43C}"/>
                  </a:ext>
                </a:extLst>
              </p14:cNvPr>
              <p14:cNvContentPartPr/>
              <p14:nvPr/>
            </p14:nvContentPartPr>
            <p14:xfrm>
              <a:off x="11248558" y="1191079"/>
              <a:ext cx="82440" cy="154800"/>
            </p14:xfrm>
          </p:contentPart>
        </mc:Choice>
        <mc:Fallback xmlns="">
          <p:pic>
            <p:nvPicPr>
              <p:cNvPr id="240" name="Freihand 239">
                <a:extLst>
                  <a:ext uri="{FF2B5EF4-FFF2-40B4-BE49-F238E27FC236}">
                    <a16:creationId xmlns:a16="http://schemas.microsoft.com/office/drawing/2014/main" id="{BD42CF3B-C3DF-4048-9C03-5F424390B43C}"/>
                  </a:ext>
                </a:extLst>
              </p:cNvPr>
              <p:cNvPicPr/>
              <p:nvPr/>
            </p:nvPicPr>
            <p:blipFill>
              <a:blip r:embed="rId58"/>
              <a:stretch>
                <a:fillRect/>
              </a:stretch>
            </p:blipFill>
            <p:spPr>
              <a:xfrm>
                <a:off x="11244238" y="1186759"/>
                <a:ext cx="91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7" name="Freihand 246">
                <a:extLst>
                  <a:ext uri="{FF2B5EF4-FFF2-40B4-BE49-F238E27FC236}">
                    <a16:creationId xmlns:a16="http://schemas.microsoft.com/office/drawing/2014/main" id="{7FC891A3-80DE-4770-863F-88E5AF760200}"/>
                  </a:ext>
                </a:extLst>
              </p14:cNvPr>
              <p14:cNvContentPartPr/>
              <p14:nvPr/>
            </p14:nvContentPartPr>
            <p14:xfrm>
              <a:off x="8559358" y="1548199"/>
              <a:ext cx="8640" cy="110880"/>
            </p14:xfrm>
          </p:contentPart>
        </mc:Choice>
        <mc:Fallback xmlns="">
          <p:pic>
            <p:nvPicPr>
              <p:cNvPr id="247" name="Freihand 246">
                <a:extLst>
                  <a:ext uri="{FF2B5EF4-FFF2-40B4-BE49-F238E27FC236}">
                    <a16:creationId xmlns:a16="http://schemas.microsoft.com/office/drawing/2014/main" id="{7FC891A3-80DE-4770-863F-88E5AF760200}"/>
                  </a:ext>
                </a:extLst>
              </p:cNvPr>
              <p:cNvPicPr/>
              <p:nvPr/>
            </p:nvPicPr>
            <p:blipFill>
              <a:blip r:embed="rId60"/>
              <a:stretch>
                <a:fillRect/>
              </a:stretch>
            </p:blipFill>
            <p:spPr>
              <a:xfrm>
                <a:off x="8555038" y="1543879"/>
                <a:ext cx="1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48" name="Freihand 247">
                <a:extLst>
                  <a:ext uri="{FF2B5EF4-FFF2-40B4-BE49-F238E27FC236}">
                    <a16:creationId xmlns:a16="http://schemas.microsoft.com/office/drawing/2014/main" id="{C206132F-9817-4DAF-9524-E1F00901B04A}"/>
                  </a:ext>
                </a:extLst>
              </p14:cNvPr>
              <p14:cNvContentPartPr/>
              <p14:nvPr/>
            </p14:nvContentPartPr>
            <p14:xfrm>
              <a:off x="8508598" y="1480159"/>
              <a:ext cx="129600" cy="157680"/>
            </p14:xfrm>
          </p:contentPart>
        </mc:Choice>
        <mc:Fallback xmlns="">
          <p:pic>
            <p:nvPicPr>
              <p:cNvPr id="248" name="Freihand 247">
                <a:extLst>
                  <a:ext uri="{FF2B5EF4-FFF2-40B4-BE49-F238E27FC236}">
                    <a16:creationId xmlns:a16="http://schemas.microsoft.com/office/drawing/2014/main" id="{C206132F-9817-4DAF-9524-E1F00901B04A}"/>
                  </a:ext>
                </a:extLst>
              </p:cNvPr>
              <p:cNvPicPr/>
              <p:nvPr/>
            </p:nvPicPr>
            <p:blipFill>
              <a:blip r:embed="rId62"/>
              <a:stretch>
                <a:fillRect/>
              </a:stretch>
            </p:blipFill>
            <p:spPr>
              <a:xfrm>
                <a:off x="8504278" y="1475839"/>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9" name="Freihand 248">
                <a:extLst>
                  <a:ext uri="{FF2B5EF4-FFF2-40B4-BE49-F238E27FC236}">
                    <a16:creationId xmlns:a16="http://schemas.microsoft.com/office/drawing/2014/main" id="{BFEBBB14-9043-42A7-A29C-238FEB29094F}"/>
                  </a:ext>
                </a:extLst>
              </p14:cNvPr>
              <p14:cNvContentPartPr/>
              <p14:nvPr/>
            </p14:nvContentPartPr>
            <p14:xfrm>
              <a:off x="8641798" y="1588159"/>
              <a:ext cx="72000" cy="64440"/>
            </p14:xfrm>
          </p:contentPart>
        </mc:Choice>
        <mc:Fallback xmlns="">
          <p:pic>
            <p:nvPicPr>
              <p:cNvPr id="249" name="Freihand 248">
                <a:extLst>
                  <a:ext uri="{FF2B5EF4-FFF2-40B4-BE49-F238E27FC236}">
                    <a16:creationId xmlns:a16="http://schemas.microsoft.com/office/drawing/2014/main" id="{BFEBBB14-9043-42A7-A29C-238FEB29094F}"/>
                  </a:ext>
                </a:extLst>
              </p:cNvPr>
              <p:cNvPicPr/>
              <p:nvPr/>
            </p:nvPicPr>
            <p:blipFill>
              <a:blip r:embed="rId64"/>
              <a:stretch>
                <a:fillRect/>
              </a:stretch>
            </p:blipFill>
            <p:spPr>
              <a:xfrm>
                <a:off x="8637478" y="1583839"/>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0" name="Freihand 249">
                <a:extLst>
                  <a:ext uri="{FF2B5EF4-FFF2-40B4-BE49-F238E27FC236}">
                    <a16:creationId xmlns:a16="http://schemas.microsoft.com/office/drawing/2014/main" id="{25DA42CA-5DF9-4E55-B872-3C80729D44B2}"/>
                  </a:ext>
                </a:extLst>
              </p14:cNvPr>
              <p14:cNvContentPartPr/>
              <p14:nvPr/>
            </p14:nvContentPartPr>
            <p14:xfrm>
              <a:off x="8727478" y="1526959"/>
              <a:ext cx="65520" cy="134640"/>
            </p14:xfrm>
          </p:contentPart>
        </mc:Choice>
        <mc:Fallback xmlns="">
          <p:pic>
            <p:nvPicPr>
              <p:cNvPr id="250" name="Freihand 249">
                <a:extLst>
                  <a:ext uri="{FF2B5EF4-FFF2-40B4-BE49-F238E27FC236}">
                    <a16:creationId xmlns:a16="http://schemas.microsoft.com/office/drawing/2014/main" id="{25DA42CA-5DF9-4E55-B872-3C80729D44B2}"/>
                  </a:ext>
                </a:extLst>
              </p:cNvPr>
              <p:cNvPicPr/>
              <p:nvPr/>
            </p:nvPicPr>
            <p:blipFill>
              <a:blip r:embed="rId66"/>
              <a:stretch>
                <a:fillRect/>
              </a:stretch>
            </p:blipFill>
            <p:spPr>
              <a:xfrm>
                <a:off x="8723158" y="1522639"/>
                <a:ext cx="74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1" name="Freihand 250">
                <a:extLst>
                  <a:ext uri="{FF2B5EF4-FFF2-40B4-BE49-F238E27FC236}">
                    <a16:creationId xmlns:a16="http://schemas.microsoft.com/office/drawing/2014/main" id="{71B69649-C1E2-4628-A82C-1387D05F5559}"/>
                  </a:ext>
                </a:extLst>
              </p14:cNvPr>
              <p14:cNvContentPartPr/>
              <p14:nvPr/>
            </p14:nvContentPartPr>
            <p14:xfrm>
              <a:off x="8813518" y="1588879"/>
              <a:ext cx="135720" cy="30960"/>
            </p14:xfrm>
          </p:contentPart>
        </mc:Choice>
        <mc:Fallback xmlns="">
          <p:pic>
            <p:nvPicPr>
              <p:cNvPr id="251" name="Freihand 250">
                <a:extLst>
                  <a:ext uri="{FF2B5EF4-FFF2-40B4-BE49-F238E27FC236}">
                    <a16:creationId xmlns:a16="http://schemas.microsoft.com/office/drawing/2014/main" id="{71B69649-C1E2-4628-A82C-1387D05F5559}"/>
                  </a:ext>
                </a:extLst>
              </p:cNvPr>
              <p:cNvPicPr/>
              <p:nvPr/>
            </p:nvPicPr>
            <p:blipFill>
              <a:blip r:embed="rId68"/>
              <a:stretch>
                <a:fillRect/>
              </a:stretch>
            </p:blipFill>
            <p:spPr>
              <a:xfrm>
                <a:off x="8809198" y="1584559"/>
                <a:ext cx="14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2" name="Freihand 251">
                <a:extLst>
                  <a:ext uri="{FF2B5EF4-FFF2-40B4-BE49-F238E27FC236}">
                    <a16:creationId xmlns:a16="http://schemas.microsoft.com/office/drawing/2014/main" id="{132D5122-DC5F-4B0F-A545-4A06958CAB9E}"/>
                  </a:ext>
                </a:extLst>
              </p14:cNvPr>
              <p14:cNvContentPartPr/>
              <p14:nvPr/>
            </p14:nvContentPartPr>
            <p14:xfrm>
              <a:off x="8942398" y="1554679"/>
              <a:ext cx="24840" cy="4680"/>
            </p14:xfrm>
          </p:contentPart>
        </mc:Choice>
        <mc:Fallback xmlns="">
          <p:pic>
            <p:nvPicPr>
              <p:cNvPr id="252" name="Freihand 251">
                <a:extLst>
                  <a:ext uri="{FF2B5EF4-FFF2-40B4-BE49-F238E27FC236}">
                    <a16:creationId xmlns:a16="http://schemas.microsoft.com/office/drawing/2014/main" id="{132D5122-DC5F-4B0F-A545-4A06958CAB9E}"/>
                  </a:ext>
                </a:extLst>
              </p:cNvPr>
              <p:cNvPicPr/>
              <p:nvPr/>
            </p:nvPicPr>
            <p:blipFill>
              <a:blip r:embed="rId70"/>
              <a:stretch>
                <a:fillRect/>
              </a:stretch>
            </p:blipFill>
            <p:spPr>
              <a:xfrm>
                <a:off x="8938078" y="1550359"/>
                <a:ext cx="33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3" name="Freihand 252">
                <a:extLst>
                  <a:ext uri="{FF2B5EF4-FFF2-40B4-BE49-F238E27FC236}">
                    <a16:creationId xmlns:a16="http://schemas.microsoft.com/office/drawing/2014/main" id="{89FC5430-CA90-4E63-9B05-74FDE90E3B01}"/>
                  </a:ext>
                </a:extLst>
              </p14:cNvPr>
              <p14:cNvContentPartPr/>
              <p14:nvPr/>
            </p14:nvContentPartPr>
            <p14:xfrm>
              <a:off x="8970478" y="1563679"/>
              <a:ext cx="49680" cy="62280"/>
            </p14:xfrm>
          </p:contentPart>
        </mc:Choice>
        <mc:Fallback xmlns="">
          <p:pic>
            <p:nvPicPr>
              <p:cNvPr id="253" name="Freihand 252">
                <a:extLst>
                  <a:ext uri="{FF2B5EF4-FFF2-40B4-BE49-F238E27FC236}">
                    <a16:creationId xmlns:a16="http://schemas.microsoft.com/office/drawing/2014/main" id="{89FC5430-CA90-4E63-9B05-74FDE90E3B01}"/>
                  </a:ext>
                </a:extLst>
              </p:cNvPr>
              <p:cNvPicPr/>
              <p:nvPr/>
            </p:nvPicPr>
            <p:blipFill>
              <a:blip r:embed="rId72"/>
              <a:stretch>
                <a:fillRect/>
              </a:stretch>
            </p:blipFill>
            <p:spPr>
              <a:xfrm>
                <a:off x="8966158" y="1559359"/>
                <a:ext cx="58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4" name="Freihand 253">
                <a:extLst>
                  <a:ext uri="{FF2B5EF4-FFF2-40B4-BE49-F238E27FC236}">
                    <a16:creationId xmlns:a16="http://schemas.microsoft.com/office/drawing/2014/main" id="{9318F22F-BFDA-4103-955A-555020FBBFC5}"/>
                  </a:ext>
                </a:extLst>
              </p14:cNvPr>
              <p14:cNvContentPartPr/>
              <p14:nvPr/>
            </p14:nvContentPartPr>
            <p14:xfrm>
              <a:off x="9052198" y="1582039"/>
              <a:ext cx="128880" cy="38160"/>
            </p14:xfrm>
          </p:contentPart>
        </mc:Choice>
        <mc:Fallback xmlns="">
          <p:pic>
            <p:nvPicPr>
              <p:cNvPr id="254" name="Freihand 253">
                <a:extLst>
                  <a:ext uri="{FF2B5EF4-FFF2-40B4-BE49-F238E27FC236}">
                    <a16:creationId xmlns:a16="http://schemas.microsoft.com/office/drawing/2014/main" id="{9318F22F-BFDA-4103-955A-555020FBBFC5}"/>
                  </a:ext>
                </a:extLst>
              </p:cNvPr>
              <p:cNvPicPr/>
              <p:nvPr/>
            </p:nvPicPr>
            <p:blipFill>
              <a:blip r:embed="rId74"/>
              <a:stretch>
                <a:fillRect/>
              </a:stretch>
            </p:blipFill>
            <p:spPr>
              <a:xfrm>
                <a:off x="9047878" y="1577719"/>
                <a:ext cx="137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5" name="Freihand 254">
                <a:extLst>
                  <a:ext uri="{FF2B5EF4-FFF2-40B4-BE49-F238E27FC236}">
                    <a16:creationId xmlns:a16="http://schemas.microsoft.com/office/drawing/2014/main" id="{004349FB-E016-4234-B803-27B50F4E542E}"/>
                  </a:ext>
                </a:extLst>
              </p14:cNvPr>
              <p14:cNvContentPartPr/>
              <p14:nvPr/>
            </p14:nvContentPartPr>
            <p14:xfrm>
              <a:off x="9733678" y="1520479"/>
              <a:ext cx="109080" cy="83880"/>
            </p14:xfrm>
          </p:contentPart>
        </mc:Choice>
        <mc:Fallback xmlns="">
          <p:pic>
            <p:nvPicPr>
              <p:cNvPr id="255" name="Freihand 254">
                <a:extLst>
                  <a:ext uri="{FF2B5EF4-FFF2-40B4-BE49-F238E27FC236}">
                    <a16:creationId xmlns:a16="http://schemas.microsoft.com/office/drawing/2014/main" id="{004349FB-E016-4234-B803-27B50F4E542E}"/>
                  </a:ext>
                </a:extLst>
              </p:cNvPr>
              <p:cNvPicPr/>
              <p:nvPr/>
            </p:nvPicPr>
            <p:blipFill>
              <a:blip r:embed="rId76"/>
              <a:stretch>
                <a:fillRect/>
              </a:stretch>
            </p:blipFill>
            <p:spPr>
              <a:xfrm>
                <a:off x="9729358" y="1516159"/>
                <a:ext cx="11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6" name="Freihand 255">
                <a:extLst>
                  <a:ext uri="{FF2B5EF4-FFF2-40B4-BE49-F238E27FC236}">
                    <a16:creationId xmlns:a16="http://schemas.microsoft.com/office/drawing/2014/main" id="{745780DD-BBA4-4901-B1DE-609919486C26}"/>
                  </a:ext>
                </a:extLst>
              </p14:cNvPr>
              <p14:cNvContentPartPr/>
              <p14:nvPr/>
            </p14:nvContentPartPr>
            <p14:xfrm>
              <a:off x="10283398" y="1579159"/>
              <a:ext cx="62280" cy="63000"/>
            </p14:xfrm>
          </p:contentPart>
        </mc:Choice>
        <mc:Fallback xmlns="">
          <p:pic>
            <p:nvPicPr>
              <p:cNvPr id="256" name="Freihand 255">
                <a:extLst>
                  <a:ext uri="{FF2B5EF4-FFF2-40B4-BE49-F238E27FC236}">
                    <a16:creationId xmlns:a16="http://schemas.microsoft.com/office/drawing/2014/main" id="{745780DD-BBA4-4901-B1DE-609919486C26}"/>
                  </a:ext>
                </a:extLst>
              </p:cNvPr>
              <p:cNvPicPr/>
              <p:nvPr/>
            </p:nvPicPr>
            <p:blipFill>
              <a:blip r:embed="rId78"/>
              <a:stretch>
                <a:fillRect/>
              </a:stretch>
            </p:blipFill>
            <p:spPr>
              <a:xfrm>
                <a:off x="10279078" y="1574839"/>
                <a:ext cx="70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7" name="Freihand 256">
                <a:extLst>
                  <a:ext uri="{FF2B5EF4-FFF2-40B4-BE49-F238E27FC236}">
                    <a16:creationId xmlns:a16="http://schemas.microsoft.com/office/drawing/2014/main" id="{2D156E45-6DBE-4D94-A1A2-226760132EB7}"/>
                  </a:ext>
                </a:extLst>
              </p14:cNvPr>
              <p14:cNvContentPartPr/>
              <p14:nvPr/>
            </p14:nvContentPartPr>
            <p14:xfrm>
              <a:off x="10609918" y="1546399"/>
              <a:ext cx="103320" cy="136080"/>
            </p14:xfrm>
          </p:contentPart>
        </mc:Choice>
        <mc:Fallback xmlns="">
          <p:pic>
            <p:nvPicPr>
              <p:cNvPr id="257" name="Freihand 256">
                <a:extLst>
                  <a:ext uri="{FF2B5EF4-FFF2-40B4-BE49-F238E27FC236}">
                    <a16:creationId xmlns:a16="http://schemas.microsoft.com/office/drawing/2014/main" id="{2D156E45-6DBE-4D94-A1A2-226760132EB7}"/>
                  </a:ext>
                </a:extLst>
              </p:cNvPr>
              <p:cNvPicPr/>
              <p:nvPr/>
            </p:nvPicPr>
            <p:blipFill>
              <a:blip r:embed="rId80"/>
              <a:stretch>
                <a:fillRect/>
              </a:stretch>
            </p:blipFill>
            <p:spPr>
              <a:xfrm>
                <a:off x="10605598" y="1542079"/>
                <a:ext cx="11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0" name="Freihand 259">
                <a:extLst>
                  <a:ext uri="{FF2B5EF4-FFF2-40B4-BE49-F238E27FC236}">
                    <a16:creationId xmlns:a16="http://schemas.microsoft.com/office/drawing/2014/main" id="{5CC09B1D-6ADE-4574-BB8F-2D011AC7FA9A}"/>
                  </a:ext>
                </a:extLst>
              </p14:cNvPr>
              <p14:cNvContentPartPr/>
              <p14:nvPr/>
            </p14:nvContentPartPr>
            <p14:xfrm>
              <a:off x="11052358" y="1611199"/>
              <a:ext cx="203040" cy="68400"/>
            </p14:xfrm>
          </p:contentPart>
        </mc:Choice>
        <mc:Fallback xmlns="">
          <p:pic>
            <p:nvPicPr>
              <p:cNvPr id="260" name="Freihand 259">
                <a:extLst>
                  <a:ext uri="{FF2B5EF4-FFF2-40B4-BE49-F238E27FC236}">
                    <a16:creationId xmlns:a16="http://schemas.microsoft.com/office/drawing/2014/main" id="{5CC09B1D-6ADE-4574-BB8F-2D011AC7FA9A}"/>
                  </a:ext>
                </a:extLst>
              </p:cNvPr>
              <p:cNvPicPr/>
              <p:nvPr/>
            </p:nvPicPr>
            <p:blipFill>
              <a:blip r:embed="rId82"/>
              <a:stretch>
                <a:fillRect/>
              </a:stretch>
            </p:blipFill>
            <p:spPr>
              <a:xfrm>
                <a:off x="11048038" y="1606879"/>
                <a:ext cx="211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6" name="Freihand 265">
                <a:extLst>
                  <a:ext uri="{FF2B5EF4-FFF2-40B4-BE49-F238E27FC236}">
                    <a16:creationId xmlns:a16="http://schemas.microsoft.com/office/drawing/2014/main" id="{E60A9E70-95AB-4596-9116-CF3B9355CC00}"/>
                  </a:ext>
                </a:extLst>
              </p14:cNvPr>
              <p14:cNvContentPartPr/>
              <p14:nvPr/>
            </p14:nvContentPartPr>
            <p14:xfrm>
              <a:off x="11370238" y="1794079"/>
              <a:ext cx="18360" cy="1800"/>
            </p14:xfrm>
          </p:contentPart>
        </mc:Choice>
        <mc:Fallback xmlns="">
          <p:pic>
            <p:nvPicPr>
              <p:cNvPr id="266" name="Freihand 265">
                <a:extLst>
                  <a:ext uri="{FF2B5EF4-FFF2-40B4-BE49-F238E27FC236}">
                    <a16:creationId xmlns:a16="http://schemas.microsoft.com/office/drawing/2014/main" id="{E60A9E70-95AB-4596-9116-CF3B9355CC00}"/>
                  </a:ext>
                </a:extLst>
              </p:cNvPr>
              <p:cNvPicPr/>
              <p:nvPr/>
            </p:nvPicPr>
            <p:blipFill>
              <a:blip r:embed="rId84"/>
              <a:stretch>
                <a:fillRect/>
              </a:stretch>
            </p:blipFill>
            <p:spPr>
              <a:xfrm>
                <a:off x="11365918" y="1789759"/>
                <a:ext cx="27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5" name="Freihand 284">
                <a:extLst>
                  <a:ext uri="{FF2B5EF4-FFF2-40B4-BE49-F238E27FC236}">
                    <a16:creationId xmlns:a16="http://schemas.microsoft.com/office/drawing/2014/main" id="{C100F0FB-DB88-4875-BD89-0A77DFFD1780}"/>
                  </a:ext>
                </a:extLst>
              </p14:cNvPr>
              <p14:cNvContentPartPr/>
              <p14:nvPr/>
            </p14:nvContentPartPr>
            <p14:xfrm>
              <a:off x="8437131" y="1888179"/>
              <a:ext cx="141120" cy="14040"/>
            </p14:xfrm>
          </p:contentPart>
        </mc:Choice>
        <mc:Fallback xmlns="">
          <p:pic>
            <p:nvPicPr>
              <p:cNvPr id="285" name="Freihand 284">
                <a:extLst>
                  <a:ext uri="{FF2B5EF4-FFF2-40B4-BE49-F238E27FC236}">
                    <a16:creationId xmlns:a16="http://schemas.microsoft.com/office/drawing/2014/main" id="{C100F0FB-DB88-4875-BD89-0A77DFFD1780}"/>
                  </a:ext>
                </a:extLst>
              </p:cNvPr>
              <p:cNvPicPr/>
              <p:nvPr/>
            </p:nvPicPr>
            <p:blipFill>
              <a:blip r:embed="rId86"/>
              <a:stretch>
                <a:fillRect/>
              </a:stretch>
            </p:blipFill>
            <p:spPr>
              <a:xfrm>
                <a:off x="8432811" y="1883859"/>
                <a:ext cx="149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6" name="Freihand 285">
                <a:extLst>
                  <a:ext uri="{FF2B5EF4-FFF2-40B4-BE49-F238E27FC236}">
                    <a16:creationId xmlns:a16="http://schemas.microsoft.com/office/drawing/2014/main" id="{D310FB35-6B3E-48DD-B8FD-528BE84FA48A}"/>
                  </a:ext>
                </a:extLst>
              </p14:cNvPr>
              <p14:cNvContentPartPr/>
              <p14:nvPr/>
            </p14:nvContentPartPr>
            <p14:xfrm>
              <a:off x="8582211" y="1837779"/>
              <a:ext cx="90360" cy="116280"/>
            </p14:xfrm>
          </p:contentPart>
        </mc:Choice>
        <mc:Fallback xmlns="">
          <p:pic>
            <p:nvPicPr>
              <p:cNvPr id="286" name="Freihand 285">
                <a:extLst>
                  <a:ext uri="{FF2B5EF4-FFF2-40B4-BE49-F238E27FC236}">
                    <a16:creationId xmlns:a16="http://schemas.microsoft.com/office/drawing/2014/main" id="{D310FB35-6B3E-48DD-B8FD-528BE84FA48A}"/>
                  </a:ext>
                </a:extLst>
              </p:cNvPr>
              <p:cNvPicPr/>
              <p:nvPr/>
            </p:nvPicPr>
            <p:blipFill>
              <a:blip r:embed="rId88"/>
              <a:stretch>
                <a:fillRect/>
              </a:stretch>
            </p:blipFill>
            <p:spPr>
              <a:xfrm>
                <a:off x="8577891" y="1833459"/>
                <a:ext cx="99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3" name="Freihand 292">
                <a:extLst>
                  <a:ext uri="{FF2B5EF4-FFF2-40B4-BE49-F238E27FC236}">
                    <a16:creationId xmlns:a16="http://schemas.microsoft.com/office/drawing/2014/main" id="{DFC6D830-6F9C-4C2A-8C07-BD623F5FB3C6}"/>
                  </a:ext>
                </a:extLst>
              </p14:cNvPr>
              <p14:cNvContentPartPr/>
              <p14:nvPr/>
            </p14:nvContentPartPr>
            <p14:xfrm>
              <a:off x="9451611" y="1763259"/>
              <a:ext cx="290160" cy="149760"/>
            </p14:xfrm>
          </p:contentPart>
        </mc:Choice>
        <mc:Fallback xmlns="">
          <p:pic>
            <p:nvPicPr>
              <p:cNvPr id="293" name="Freihand 292">
                <a:extLst>
                  <a:ext uri="{FF2B5EF4-FFF2-40B4-BE49-F238E27FC236}">
                    <a16:creationId xmlns:a16="http://schemas.microsoft.com/office/drawing/2014/main" id="{DFC6D830-6F9C-4C2A-8C07-BD623F5FB3C6}"/>
                  </a:ext>
                </a:extLst>
              </p:cNvPr>
              <p:cNvPicPr/>
              <p:nvPr/>
            </p:nvPicPr>
            <p:blipFill>
              <a:blip r:embed="rId90"/>
              <a:stretch>
                <a:fillRect/>
              </a:stretch>
            </p:blipFill>
            <p:spPr>
              <a:xfrm>
                <a:off x="9447291" y="1758939"/>
                <a:ext cx="29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4" name="Freihand 293">
                <a:extLst>
                  <a:ext uri="{FF2B5EF4-FFF2-40B4-BE49-F238E27FC236}">
                    <a16:creationId xmlns:a16="http://schemas.microsoft.com/office/drawing/2014/main" id="{4D0AA982-E5F6-4B65-B2AC-700CAE7A534D}"/>
                  </a:ext>
                </a:extLst>
              </p14:cNvPr>
              <p14:cNvContentPartPr/>
              <p14:nvPr/>
            </p14:nvContentPartPr>
            <p14:xfrm>
              <a:off x="9881091" y="1803219"/>
              <a:ext cx="242640" cy="86040"/>
            </p14:xfrm>
          </p:contentPart>
        </mc:Choice>
        <mc:Fallback xmlns="">
          <p:pic>
            <p:nvPicPr>
              <p:cNvPr id="294" name="Freihand 293">
                <a:extLst>
                  <a:ext uri="{FF2B5EF4-FFF2-40B4-BE49-F238E27FC236}">
                    <a16:creationId xmlns:a16="http://schemas.microsoft.com/office/drawing/2014/main" id="{4D0AA982-E5F6-4B65-B2AC-700CAE7A534D}"/>
                  </a:ext>
                </a:extLst>
              </p:cNvPr>
              <p:cNvPicPr/>
              <p:nvPr/>
            </p:nvPicPr>
            <p:blipFill>
              <a:blip r:embed="rId92"/>
              <a:stretch>
                <a:fillRect/>
              </a:stretch>
            </p:blipFill>
            <p:spPr>
              <a:xfrm>
                <a:off x="9876771" y="1798899"/>
                <a:ext cx="251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95" name="Freihand 294">
                <a:extLst>
                  <a:ext uri="{FF2B5EF4-FFF2-40B4-BE49-F238E27FC236}">
                    <a16:creationId xmlns:a16="http://schemas.microsoft.com/office/drawing/2014/main" id="{C16BDADF-D4EF-49D9-8435-AD29593D0161}"/>
                  </a:ext>
                </a:extLst>
              </p14:cNvPr>
              <p14:cNvContentPartPr/>
              <p14:nvPr/>
            </p14:nvContentPartPr>
            <p14:xfrm>
              <a:off x="10112571" y="1785939"/>
              <a:ext cx="360" cy="360"/>
            </p14:xfrm>
          </p:contentPart>
        </mc:Choice>
        <mc:Fallback xmlns="">
          <p:pic>
            <p:nvPicPr>
              <p:cNvPr id="295" name="Freihand 294">
                <a:extLst>
                  <a:ext uri="{FF2B5EF4-FFF2-40B4-BE49-F238E27FC236}">
                    <a16:creationId xmlns:a16="http://schemas.microsoft.com/office/drawing/2014/main" id="{C16BDADF-D4EF-49D9-8435-AD29593D0161}"/>
                  </a:ext>
                </a:extLst>
              </p:cNvPr>
              <p:cNvPicPr/>
              <p:nvPr/>
            </p:nvPicPr>
            <p:blipFill>
              <a:blip r:embed="rId94"/>
              <a:stretch>
                <a:fillRect/>
              </a:stretch>
            </p:blipFill>
            <p:spPr>
              <a:xfrm>
                <a:off x="10108251" y="17816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96" name="Freihand 295">
                <a:extLst>
                  <a:ext uri="{FF2B5EF4-FFF2-40B4-BE49-F238E27FC236}">
                    <a16:creationId xmlns:a16="http://schemas.microsoft.com/office/drawing/2014/main" id="{538566BF-9968-4D89-A449-498DE4AEDB9E}"/>
                  </a:ext>
                </a:extLst>
              </p14:cNvPr>
              <p14:cNvContentPartPr/>
              <p14:nvPr/>
            </p14:nvContentPartPr>
            <p14:xfrm>
              <a:off x="10326051" y="1738419"/>
              <a:ext cx="94680" cy="117000"/>
            </p14:xfrm>
          </p:contentPart>
        </mc:Choice>
        <mc:Fallback xmlns="">
          <p:pic>
            <p:nvPicPr>
              <p:cNvPr id="296" name="Freihand 295">
                <a:extLst>
                  <a:ext uri="{FF2B5EF4-FFF2-40B4-BE49-F238E27FC236}">
                    <a16:creationId xmlns:a16="http://schemas.microsoft.com/office/drawing/2014/main" id="{538566BF-9968-4D89-A449-498DE4AEDB9E}"/>
                  </a:ext>
                </a:extLst>
              </p:cNvPr>
              <p:cNvPicPr/>
              <p:nvPr/>
            </p:nvPicPr>
            <p:blipFill>
              <a:blip r:embed="rId96"/>
              <a:stretch>
                <a:fillRect/>
              </a:stretch>
            </p:blipFill>
            <p:spPr>
              <a:xfrm>
                <a:off x="10321731" y="1734099"/>
                <a:ext cx="103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7" name="Freihand 296">
                <a:extLst>
                  <a:ext uri="{FF2B5EF4-FFF2-40B4-BE49-F238E27FC236}">
                    <a16:creationId xmlns:a16="http://schemas.microsoft.com/office/drawing/2014/main" id="{11A2BFCB-F9DF-4466-9FE3-5BEF66AFED00}"/>
                  </a:ext>
                </a:extLst>
              </p14:cNvPr>
              <p14:cNvContentPartPr/>
              <p14:nvPr/>
            </p14:nvContentPartPr>
            <p14:xfrm>
              <a:off x="10385451" y="1829499"/>
              <a:ext cx="59400" cy="28080"/>
            </p14:xfrm>
          </p:contentPart>
        </mc:Choice>
        <mc:Fallback xmlns="">
          <p:pic>
            <p:nvPicPr>
              <p:cNvPr id="297" name="Freihand 296">
                <a:extLst>
                  <a:ext uri="{FF2B5EF4-FFF2-40B4-BE49-F238E27FC236}">
                    <a16:creationId xmlns:a16="http://schemas.microsoft.com/office/drawing/2014/main" id="{11A2BFCB-F9DF-4466-9FE3-5BEF66AFED00}"/>
                  </a:ext>
                </a:extLst>
              </p:cNvPr>
              <p:cNvPicPr/>
              <p:nvPr/>
            </p:nvPicPr>
            <p:blipFill>
              <a:blip r:embed="rId98"/>
              <a:stretch>
                <a:fillRect/>
              </a:stretch>
            </p:blipFill>
            <p:spPr>
              <a:xfrm>
                <a:off x="10381131" y="1825179"/>
                <a:ext cx="68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8" name="Freihand 297">
                <a:extLst>
                  <a:ext uri="{FF2B5EF4-FFF2-40B4-BE49-F238E27FC236}">
                    <a16:creationId xmlns:a16="http://schemas.microsoft.com/office/drawing/2014/main" id="{94818CDD-763C-43C9-934E-1D0E9AF45817}"/>
                  </a:ext>
                </a:extLst>
              </p14:cNvPr>
              <p14:cNvContentPartPr/>
              <p14:nvPr/>
            </p14:nvContentPartPr>
            <p14:xfrm>
              <a:off x="10455651" y="1828779"/>
              <a:ext cx="158040" cy="43200"/>
            </p14:xfrm>
          </p:contentPart>
        </mc:Choice>
        <mc:Fallback xmlns="">
          <p:pic>
            <p:nvPicPr>
              <p:cNvPr id="298" name="Freihand 297">
                <a:extLst>
                  <a:ext uri="{FF2B5EF4-FFF2-40B4-BE49-F238E27FC236}">
                    <a16:creationId xmlns:a16="http://schemas.microsoft.com/office/drawing/2014/main" id="{94818CDD-763C-43C9-934E-1D0E9AF45817}"/>
                  </a:ext>
                </a:extLst>
              </p:cNvPr>
              <p:cNvPicPr/>
              <p:nvPr/>
            </p:nvPicPr>
            <p:blipFill>
              <a:blip r:embed="rId100"/>
              <a:stretch>
                <a:fillRect/>
              </a:stretch>
            </p:blipFill>
            <p:spPr>
              <a:xfrm>
                <a:off x="10451331" y="1824459"/>
                <a:ext cx="166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99" name="Freihand 298">
                <a:extLst>
                  <a:ext uri="{FF2B5EF4-FFF2-40B4-BE49-F238E27FC236}">
                    <a16:creationId xmlns:a16="http://schemas.microsoft.com/office/drawing/2014/main" id="{C645F2C5-E730-40B9-A850-F2D995B95913}"/>
                  </a:ext>
                </a:extLst>
              </p14:cNvPr>
              <p14:cNvContentPartPr/>
              <p14:nvPr/>
            </p14:nvContentPartPr>
            <p14:xfrm>
              <a:off x="10638171" y="1817979"/>
              <a:ext cx="110520" cy="135720"/>
            </p14:xfrm>
          </p:contentPart>
        </mc:Choice>
        <mc:Fallback xmlns="">
          <p:pic>
            <p:nvPicPr>
              <p:cNvPr id="299" name="Freihand 298">
                <a:extLst>
                  <a:ext uri="{FF2B5EF4-FFF2-40B4-BE49-F238E27FC236}">
                    <a16:creationId xmlns:a16="http://schemas.microsoft.com/office/drawing/2014/main" id="{C645F2C5-E730-40B9-A850-F2D995B95913}"/>
                  </a:ext>
                </a:extLst>
              </p:cNvPr>
              <p:cNvPicPr/>
              <p:nvPr/>
            </p:nvPicPr>
            <p:blipFill>
              <a:blip r:embed="rId102"/>
              <a:stretch>
                <a:fillRect/>
              </a:stretch>
            </p:blipFill>
            <p:spPr>
              <a:xfrm>
                <a:off x="10633851" y="1813659"/>
                <a:ext cx="11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0" name="Freihand 299">
                <a:extLst>
                  <a:ext uri="{FF2B5EF4-FFF2-40B4-BE49-F238E27FC236}">
                    <a16:creationId xmlns:a16="http://schemas.microsoft.com/office/drawing/2014/main" id="{88C594BC-8D06-49C4-8533-7BCCE253F5F1}"/>
                  </a:ext>
                </a:extLst>
              </p14:cNvPr>
              <p14:cNvContentPartPr/>
              <p14:nvPr/>
            </p14:nvContentPartPr>
            <p14:xfrm>
              <a:off x="10834011" y="1863699"/>
              <a:ext cx="24480" cy="9720"/>
            </p14:xfrm>
          </p:contentPart>
        </mc:Choice>
        <mc:Fallback xmlns="">
          <p:pic>
            <p:nvPicPr>
              <p:cNvPr id="300" name="Freihand 299">
                <a:extLst>
                  <a:ext uri="{FF2B5EF4-FFF2-40B4-BE49-F238E27FC236}">
                    <a16:creationId xmlns:a16="http://schemas.microsoft.com/office/drawing/2014/main" id="{88C594BC-8D06-49C4-8533-7BCCE253F5F1}"/>
                  </a:ext>
                </a:extLst>
              </p:cNvPr>
              <p:cNvPicPr/>
              <p:nvPr/>
            </p:nvPicPr>
            <p:blipFill>
              <a:blip r:embed="rId104"/>
              <a:stretch>
                <a:fillRect/>
              </a:stretch>
            </p:blipFill>
            <p:spPr>
              <a:xfrm>
                <a:off x="10829691" y="1859379"/>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1" name="Freihand 300">
                <a:extLst>
                  <a:ext uri="{FF2B5EF4-FFF2-40B4-BE49-F238E27FC236}">
                    <a16:creationId xmlns:a16="http://schemas.microsoft.com/office/drawing/2014/main" id="{C8FD980A-5072-4C1B-9501-CF9DEE33D1EE}"/>
                  </a:ext>
                </a:extLst>
              </p14:cNvPr>
              <p14:cNvContentPartPr/>
              <p14:nvPr/>
            </p14:nvContentPartPr>
            <p14:xfrm>
              <a:off x="10989891" y="1768659"/>
              <a:ext cx="102960" cy="107640"/>
            </p14:xfrm>
          </p:contentPart>
        </mc:Choice>
        <mc:Fallback xmlns="">
          <p:pic>
            <p:nvPicPr>
              <p:cNvPr id="301" name="Freihand 300">
                <a:extLst>
                  <a:ext uri="{FF2B5EF4-FFF2-40B4-BE49-F238E27FC236}">
                    <a16:creationId xmlns:a16="http://schemas.microsoft.com/office/drawing/2014/main" id="{C8FD980A-5072-4C1B-9501-CF9DEE33D1EE}"/>
                  </a:ext>
                </a:extLst>
              </p:cNvPr>
              <p:cNvPicPr/>
              <p:nvPr/>
            </p:nvPicPr>
            <p:blipFill>
              <a:blip r:embed="rId106"/>
              <a:stretch>
                <a:fillRect/>
              </a:stretch>
            </p:blipFill>
            <p:spPr>
              <a:xfrm>
                <a:off x="10985571" y="1764339"/>
                <a:ext cx="111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2" name="Freihand 301">
                <a:extLst>
                  <a:ext uri="{FF2B5EF4-FFF2-40B4-BE49-F238E27FC236}">
                    <a16:creationId xmlns:a16="http://schemas.microsoft.com/office/drawing/2014/main" id="{A1DEDB02-99D5-42DF-B234-129E7727DF7D}"/>
                  </a:ext>
                </a:extLst>
              </p14:cNvPr>
              <p14:cNvContentPartPr/>
              <p14:nvPr/>
            </p14:nvContentPartPr>
            <p14:xfrm>
              <a:off x="11083851" y="1757859"/>
              <a:ext cx="309960" cy="113400"/>
            </p14:xfrm>
          </p:contentPart>
        </mc:Choice>
        <mc:Fallback xmlns="">
          <p:pic>
            <p:nvPicPr>
              <p:cNvPr id="302" name="Freihand 301">
                <a:extLst>
                  <a:ext uri="{FF2B5EF4-FFF2-40B4-BE49-F238E27FC236}">
                    <a16:creationId xmlns:a16="http://schemas.microsoft.com/office/drawing/2014/main" id="{A1DEDB02-99D5-42DF-B234-129E7727DF7D}"/>
                  </a:ext>
                </a:extLst>
              </p:cNvPr>
              <p:cNvPicPr/>
              <p:nvPr/>
            </p:nvPicPr>
            <p:blipFill>
              <a:blip r:embed="rId108"/>
              <a:stretch>
                <a:fillRect/>
              </a:stretch>
            </p:blipFill>
            <p:spPr>
              <a:xfrm>
                <a:off x="11079531" y="1753539"/>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3" name="Freihand 302">
                <a:extLst>
                  <a:ext uri="{FF2B5EF4-FFF2-40B4-BE49-F238E27FC236}">
                    <a16:creationId xmlns:a16="http://schemas.microsoft.com/office/drawing/2014/main" id="{FEFA2C09-DCD4-4312-A9C4-75926AB27FA4}"/>
                  </a:ext>
                </a:extLst>
              </p14:cNvPr>
              <p14:cNvContentPartPr/>
              <p14:nvPr/>
            </p14:nvContentPartPr>
            <p14:xfrm>
              <a:off x="11361771" y="1734819"/>
              <a:ext cx="18360" cy="1800"/>
            </p14:xfrm>
          </p:contentPart>
        </mc:Choice>
        <mc:Fallback xmlns="">
          <p:pic>
            <p:nvPicPr>
              <p:cNvPr id="303" name="Freihand 302">
                <a:extLst>
                  <a:ext uri="{FF2B5EF4-FFF2-40B4-BE49-F238E27FC236}">
                    <a16:creationId xmlns:a16="http://schemas.microsoft.com/office/drawing/2014/main" id="{FEFA2C09-DCD4-4312-A9C4-75926AB27FA4}"/>
                  </a:ext>
                </a:extLst>
              </p:cNvPr>
              <p:cNvPicPr/>
              <p:nvPr/>
            </p:nvPicPr>
            <p:blipFill>
              <a:blip r:embed="rId84"/>
              <a:stretch>
                <a:fillRect/>
              </a:stretch>
            </p:blipFill>
            <p:spPr>
              <a:xfrm>
                <a:off x="11357451" y="1730499"/>
                <a:ext cx="27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4" name="Freihand 303">
                <a:extLst>
                  <a:ext uri="{FF2B5EF4-FFF2-40B4-BE49-F238E27FC236}">
                    <a16:creationId xmlns:a16="http://schemas.microsoft.com/office/drawing/2014/main" id="{5EE2D3C9-AA21-4E38-A48E-3710738F69B3}"/>
                  </a:ext>
                </a:extLst>
              </p14:cNvPr>
              <p14:cNvContentPartPr/>
              <p14:nvPr/>
            </p14:nvContentPartPr>
            <p14:xfrm>
              <a:off x="11406771" y="1738779"/>
              <a:ext cx="20880" cy="121680"/>
            </p14:xfrm>
          </p:contentPart>
        </mc:Choice>
        <mc:Fallback xmlns="">
          <p:pic>
            <p:nvPicPr>
              <p:cNvPr id="304" name="Freihand 303">
                <a:extLst>
                  <a:ext uri="{FF2B5EF4-FFF2-40B4-BE49-F238E27FC236}">
                    <a16:creationId xmlns:a16="http://schemas.microsoft.com/office/drawing/2014/main" id="{5EE2D3C9-AA21-4E38-A48E-3710738F69B3}"/>
                  </a:ext>
                </a:extLst>
              </p:cNvPr>
              <p:cNvPicPr/>
              <p:nvPr/>
            </p:nvPicPr>
            <p:blipFill>
              <a:blip r:embed="rId111"/>
              <a:stretch>
                <a:fillRect/>
              </a:stretch>
            </p:blipFill>
            <p:spPr>
              <a:xfrm>
                <a:off x="11402451" y="1734459"/>
                <a:ext cx="29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05" name="Freihand 304">
                <a:extLst>
                  <a:ext uri="{FF2B5EF4-FFF2-40B4-BE49-F238E27FC236}">
                    <a16:creationId xmlns:a16="http://schemas.microsoft.com/office/drawing/2014/main" id="{8F2760EE-4F4A-4BAB-8751-7C78CA89BAFF}"/>
                  </a:ext>
                </a:extLst>
              </p14:cNvPr>
              <p14:cNvContentPartPr/>
              <p14:nvPr/>
            </p14:nvContentPartPr>
            <p14:xfrm>
              <a:off x="11529171" y="1775859"/>
              <a:ext cx="79560" cy="102960"/>
            </p14:xfrm>
          </p:contentPart>
        </mc:Choice>
        <mc:Fallback xmlns="">
          <p:pic>
            <p:nvPicPr>
              <p:cNvPr id="305" name="Freihand 304">
                <a:extLst>
                  <a:ext uri="{FF2B5EF4-FFF2-40B4-BE49-F238E27FC236}">
                    <a16:creationId xmlns:a16="http://schemas.microsoft.com/office/drawing/2014/main" id="{8F2760EE-4F4A-4BAB-8751-7C78CA89BAFF}"/>
                  </a:ext>
                </a:extLst>
              </p:cNvPr>
              <p:cNvPicPr/>
              <p:nvPr/>
            </p:nvPicPr>
            <p:blipFill>
              <a:blip r:embed="rId113"/>
              <a:stretch>
                <a:fillRect/>
              </a:stretch>
            </p:blipFill>
            <p:spPr>
              <a:xfrm>
                <a:off x="11524851" y="1771539"/>
                <a:ext cx="88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06" name="Freihand 305">
                <a:extLst>
                  <a:ext uri="{FF2B5EF4-FFF2-40B4-BE49-F238E27FC236}">
                    <a16:creationId xmlns:a16="http://schemas.microsoft.com/office/drawing/2014/main" id="{567490D3-7370-4616-8749-EFF13F327B1E}"/>
                  </a:ext>
                </a:extLst>
              </p14:cNvPr>
              <p14:cNvContentPartPr/>
              <p14:nvPr/>
            </p14:nvContentPartPr>
            <p14:xfrm>
              <a:off x="11641851" y="1797819"/>
              <a:ext cx="133200" cy="56520"/>
            </p14:xfrm>
          </p:contentPart>
        </mc:Choice>
        <mc:Fallback xmlns="">
          <p:pic>
            <p:nvPicPr>
              <p:cNvPr id="306" name="Freihand 305">
                <a:extLst>
                  <a:ext uri="{FF2B5EF4-FFF2-40B4-BE49-F238E27FC236}">
                    <a16:creationId xmlns:a16="http://schemas.microsoft.com/office/drawing/2014/main" id="{567490D3-7370-4616-8749-EFF13F327B1E}"/>
                  </a:ext>
                </a:extLst>
              </p:cNvPr>
              <p:cNvPicPr/>
              <p:nvPr/>
            </p:nvPicPr>
            <p:blipFill>
              <a:blip r:embed="rId115"/>
              <a:stretch>
                <a:fillRect/>
              </a:stretch>
            </p:blipFill>
            <p:spPr>
              <a:xfrm>
                <a:off x="11637531" y="1793499"/>
                <a:ext cx="141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22" name="Freihand 321">
                <a:extLst>
                  <a:ext uri="{FF2B5EF4-FFF2-40B4-BE49-F238E27FC236}">
                    <a16:creationId xmlns:a16="http://schemas.microsoft.com/office/drawing/2014/main" id="{2CDA3433-333F-45FA-A9D5-786497DD9F2D}"/>
                  </a:ext>
                </a:extLst>
              </p14:cNvPr>
              <p14:cNvContentPartPr/>
              <p14:nvPr/>
            </p14:nvContentPartPr>
            <p14:xfrm>
              <a:off x="877067" y="3882487"/>
              <a:ext cx="4221720" cy="1641960"/>
            </p14:xfrm>
          </p:contentPart>
        </mc:Choice>
        <mc:Fallback xmlns="">
          <p:pic>
            <p:nvPicPr>
              <p:cNvPr id="322" name="Freihand 321">
                <a:extLst>
                  <a:ext uri="{FF2B5EF4-FFF2-40B4-BE49-F238E27FC236}">
                    <a16:creationId xmlns:a16="http://schemas.microsoft.com/office/drawing/2014/main" id="{2CDA3433-333F-45FA-A9D5-786497DD9F2D}"/>
                  </a:ext>
                </a:extLst>
              </p:cNvPr>
              <p:cNvPicPr/>
              <p:nvPr/>
            </p:nvPicPr>
            <p:blipFill>
              <a:blip r:embed="rId18"/>
              <a:stretch>
                <a:fillRect/>
              </a:stretch>
            </p:blipFill>
            <p:spPr>
              <a:xfrm>
                <a:off x="872747" y="3878167"/>
                <a:ext cx="423036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38" name="Freihand 337">
                <a:extLst>
                  <a:ext uri="{FF2B5EF4-FFF2-40B4-BE49-F238E27FC236}">
                    <a16:creationId xmlns:a16="http://schemas.microsoft.com/office/drawing/2014/main" id="{5B8EF054-73EE-486A-BABA-0CA849E35341}"/>
                  </a:ext>
                </a:extLst>
              </p14:cNvPr>
              <p14:cNvContentPartPr/>
              <p14:nvPr/>
            </p14:nvContentPartPr>
            <p14:xfrm>
              <a:off x="8852867" y="1943347"/>
              <a:ext cx="3344760" cy="83520"/>
            </p14:xfrm>
          </p:contentPart>
        </mc:Choice>
        <mc:Fallback xmlns="">
          <p:pic>
            <p:nvPicPr>
              <p:cNvPr id="338" name="Freihand 337">
                <a:extLst>
                  <a:ext uri="{FF2B5EF4-FFF2-40B4-BE49-F238E27FC236}">
                    <a16:creationId xmlns:a16="http://schemas.microsoft.com/office/drawing/2014/main" id="{5B8EF054-73EE-486A-BABA-0CA849E35341}"/>
                  </a:ext>
                </a:extLst>
              </p:cNvPr>
              <p:cNvPicPr/>
              <p:nvPr/>
            </p:nvPicPr>
            <p:blipFill>
              <a:blip r:embed="rId118"/>
              <a:stretch>
                <a:fillRect/>
              </a:stretch>
            </p:blipFill>
            <p:spPr>
              <a:xfrm>
                <a:off x="8848547" y="1939027"/>
                <a:ext cx="3353400" cy="92160"/>
              </a:xfrm>
              <a:prstGeom prst="rect">
                <a:avLst/>
              </a:prstGeom>
            </p:spPr>
          </p:pic>
        </mc:Fallback>
      </mc:AlternateContent>
      <p:grpSp>
        <p:nvGrpSpPr>
          <p:cNvPr id="340" name="Gruppieren 339">
            <a:extLst>
              <a:ext uri="{FF2B5EF4-FFF2-40B4-BE49-F238E27FC236}">
                <a16:creationId xmlns:a16="http://schemas.microsoft.com/office/drawing/2014/main" id="{E81E745F-2B6F-4A20-8206-7F1A3014A23C}"/>
              </a:ext>
            </a:extLst>
          </p:cNvPr>
          <p:cNvGrpSpPr/>
          <p:nvPr/>
        </p:nvGrpSpPr>
        <p:grpSpPr>
          <a:xfrm>
            <a:off x="5011578" y="5426347"/>
            <a:ext cx="1350360" cy="1045080"/>
            <a:chOff x="821627" y="5393587"/>
            <a:chExt cx="1350360" cy="1045080"/>
          </a:xfrm>
        </p:grpSpPr>
        <mc:AlternateContent xmlns:mc="http://schemas.openxmlformats.org/markup-compatibility/2006" xmlns:p14="http://schemas.microsoft.com/office/powerpoint/2010/main">
          <mc:Choice Requires="p14">
            <p:contentPart p14:bwMode="auto" r:id="rId119">
              <p14:nvContentPartPr>
                <p14:cNvPr id="341" name="Freihand 340">
                  <a:extLst>
                    <a:ext uri="{FF2B5EF4-FFF2-40B4-BE49-F238E27FC236}">
                      <a16:creationId xmlns:a16="http://schemas.microsoft.com/office/drawing/2014/main" id="{D66C6A4F-AF36-4065-A7B0-08E2A07CB710}"/>
                    </a:ext>
                  </a:extLst>
                </p14:cNvPr>
                <p14:cNvContentPartPr/>
                <p14:nvPr/>
              </p14:nvContentPartPr>
              <p14:xfrm>
                <a:off x="821627" y="5393587"/>
                <a:ext cx="101520" cy="29160"/>
              </p14:xfrm>
            </p:contentPart>
          </mc:Choice>
          <mc:Fallback xmlns="">
            <p:pic>
              <p:nvPicPr>
                <p:cNvPr id="341" name="Freihand 340">
                  <a:extLst>
                    <a:ext uri="{FF2B5EF4-FFF2-40B4-BE49-F238E27FC236}">
                      <a16:creationId xmlns:a16="http://schemas.microsoft.com/office/drawing/2014/main" id="{D66C6A4F-AF36-4065-A7B0-08E2A07CB710}"/>
                    </a:ext>
                  </a:extLst>
                </p:cNvPr>
                <p:cNvPicPr/>
                <p:nvPr/>
              </p:nvPicPr>
              <p:blipFill>
                <a:blip r:embed="rId8"/>
                <a:stretch>
                  <a:fillRect/>
                </a:stretch>
              </p:blipFill>
              <p:spPr>
                <a:xfrm>
                  <a:off x="817307" y="5389267"/>
                  <a:ext cx="110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43" name="Freihand 342">
                  <a:extLst>
                    <a:ext uri="{FF2B5EF4-FFF2-40B4-BE49-F238E27FC236}">
                      <a16:creationId xmlns:a16="http://schemas.microsoft.com/office/drawing/2014/main" id="{AE877846-575E-44A7-8014-0D9AFFDE6BF7}"/>
                    </a:ext>
                  </a:extLst>
                </p14:cNvPr>
                <p14:cNvContentPartPr/>
                <p14:nvPr/>
              </p14:nvContentPartPr>
              <p14:xfrm>
                <a:off x="873107" y="5424187"/>
                <a:ext cx="1298880" cy="1014480"/>
              </p14:xfrm>
            </p:contentPart>
          </mc:Choice>
          <mc:Fallback xmlns="">
            <p:pic>
              <p:nvPicPr>
                <p:cNvPr id="343" name="Freihand 342">
                  <a:extLst>
                    <a:ext uri="{FF2B5EF4-FFF2-40B4-BE49-F238E27FC236}">
                      <a16:creationId xmlns:a16="http://schemas.microsoft.com/office/drawing/2014/main" id="{AE877846-575E-44A7-8014-0D9AFFDE6BF7}"/>
                    </a:ext>
                  </a:extLst>
                </p:cNvPr>
                <p:cNvPicPr/>
                <p:nvPr/>
              </p:nvPicPr>
              <p:blipFill>
                <a:blip r:embed="rId12"/>
                <a:stretch>
                  <a:fillRect/>
                </a:stretch>
              </p:blipFill>
              <p:spPr>
                <a:xfrm>
                  <a:off x="868787" y="5419867"/>
                  <a:ext cx="1307520" cy="10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563" name="Freihand 562">
                <a:extLst>
                  <a:ext uri="{FF2B5EF4-FFF2-40B4-BE49-F238E27FC236}">
                    <a16:creationId xmlns:a16="http://schemas.microsoft.com/office/drawing/2014/main" id="{B34519AB-26E1-40FF-86EF-A524575DC4DA}"/>
                  </a:ext>
                </a:extLst>
              </p14:cNvPr>
              <p14:cNvContentPartPr/>
              <p14:nvPr/>
            </p14:nvContentPartPr>
            <p14:xfrm>
              <a:off x="5081147" y="5460187"/>
              <a:ext cx="52560" cy="98280"/>
            </p14:xfrm>
          </p:contentPart>
        </mc:Choice>
        <mc:Fallback xmlns="">
          <p:pic>
            <p:nvPicPr>
              <p:cNvPr id="563" name="Freihand 562">
                <a:extLst>
                  <a:ext uri="{FF2B5EF4-FFF2-40B4-BE49-F238E27FC236}">
                    <a16:creationId xmlns:a16="http://schemas.microsoft.com/office/drawing/2014/main" id="{B34519AB-26E1-40FF-86EF-A524575DC4DA}"/>
                  </a:ext>
                </a:extLst>
              </p:cNvPr>
              <p:cNvPicPr/>
              <p:nvPr/>
            </p:nvPicPr>
            <p:blipFill>
              <a:blip r:embed="rId122"/>
              <a:stretch>
                <a:fillRect/>
              </a:stretch>
            </p:blipFill>
            <p:spPr>
              <a:xfrm>
                <a:off x="5076827" y="5455867"/>
                <a:ext cx="61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43" name="Freihand 642">
                <a:extLst>
                  <a:ext uri="{FF2B5EF4-FFF2-40B4-BE49-F238E27FC236}">
                    <a16:creationId xmlns:a16="http://schemas.microsoft.com/office/drawing/2014/main" id="{7F335E35-FD7D-4A1B-806F-F9E6D94D8024}"/>
                  </a:ext>
                </a:extLst>
              </p14:cNvPr>
              <p14:cNvContentPartPr/>
              <p14:nvPr/>
            </p14:nvContentPartPr>
            <p14:xfrm>
              <a:off x="5112467" y="5487547"/>
              <a:ext cx="229320" cy="89640"/>
            </p14:xfrm>
          </p:contentPart>
        </mc:Choice>
        <mc:Fallback xmlns="">
          <p:pic>
            <p:nvPicPr>
              <p:cNvPr id="643" name="Freihand 642">
                <a:extLst>
                  <a:ext uri="{FF2B5EF4-FFF2-40B4-BE49-F238E27FC236}">
                    <a16:creationId xmlns:a16="http://schemas.microsoft.com/office/drawing/2014/main" id="{7F335E35-FD7D-4A1B-806F-F9E6D94D8024}"/>
                  </a:ext>
                </a:extLst>
              </p:cNvPr>
              <p:cNvPicPr/>
              <p:nvPr/>
            </p:nvPicPr>
            <p:blipFill>
              <a:blip r:embed="rId124"/>
              <a:stretch>
                <a:fillRect/>
              </a:stretch>
            </p:blipFill>
            <p:spPr>
              <a:xfrm>
                <a:off x="5108147" y="5483227"/>
                <a:ext cx="237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4" name="Freihand 693">
                <a:extLst>
                  <a:ext uri="{FF2B5EF4-FFF2-40B4-BE49-F238E27FC236}">
                    <a16:creationId xmlns:a16="http://schemas.microsoft.com/office/drawing/2014/main" id="{3B9202B1-494A-4E65-87C8-3D5EED75F54D}"/>
                  </a:ext>
                </a:extLst>
              </p14:cNvPr>
              <p14:cNvContentPartPr/>
              <p14:nvPr/>
            </p14:nvContentPartPr>
            <p14:xfrm>
              <a:off x="6836867" y="6352267"/>
              <a:ext cx="43200" cy="153720"/>
            </p14:xfrm>
          </p:contentPart>
        </mc:Choice>
        <mc:Fallback xmlns="">
          <p:pic>
            <p:nvPicPr>
              <p:cNvPr id="694" name="Freihand 693">
                <a:extLst>
                  <a:ext uri="{FF2B5EF4-FFF2-40B4-BE49-F238E27FC236}">
                    <a16:creationId xmlns:a16="http://schemas.microsoft.com/office/drawing/2014/main" id="{3B9202B1-494A-4E65-87C8-3D5EED75F54D}"/>
                  </a:ext>
                </a:extLst>
              </p:cNvPr>
              <p:cNvPicPr/>
              <p:nvPr/>
            </p:nvPicPr>
            <p:blipFill>
              <a:blip r:embed="rId126"/>
              <a:stretch>
                <a:fillRect/>
              </a:stretch>
            </p:blipFill>
            <p:spPr>
              <a:xfrm>
                <a:off x="6832547" y="6347947"/>
                <a:ext cx="51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80" name="Freihand 879">
                <a:extLst>
                  <a:ext uri="{FF2B5EF4-FFF2-40B4-BE49-F238E27FC236}">
                    <a16:creationId xmlns:a16="http://schemas.microsoft.com/office/drawing/2014/main" id="{4AAFADDD-59A6-4EE8-AE1A-FECC1FA32356}"/>
                  </a:ext>
                </a:extLst>
              </p14:cNvPr>
              <p14:cNvContentPartPr/>
              <p14:nvPr/>
            </p14:nvContentPartPr>
            <p14:xfrm>
              <a:off x="6135587" y="6255427"/>
              <a:ext cx="909000" cy="385200"/>
            </p14:xfrm>
          </p:contentPart>
        </mc:Choice>
        <mc:Fallback xmlns="">
          <p:pic>
            <p:nvPicPr>
              <p:cNvPr id="880" name="Freihand 879">
                <a:extLst>
                  <a:ext uri="{FF2B5EF4-FFF2-40B4-BE49-F238E27FC236}">
                    <a16:creationId xmlns:a16="http://schemas.microsoft.com/office/drawing/2014/main" id="{4AAFADDD-59A6-4EE8-AE1A-FECC1FA32356}"/>
                  </a:ext>
                </a:extLst>
              </p:cNvPr>
              <p:cNvPicPr/>
              <p:nvPr/>
            </p:nvPicPr>
            <p:blipFill>
              <a:blip r:embed="rId128"/>
              <a:stretch>
                <a:fillRect/>
              </a:stretch>
            </p:blipFill>
            <p:spPr>
              <a:xfrm>
                <a:off x="6131267" y="6251107"/>
                <a:ext cx="917640" cy="393840"/>
              </a:xfrm>
              <a:prstGeom prst="rect">
                <a:avLst/>
              </a:prstGeom>
            </p:spPr>
          </p:pic>
        </mc:Fallback>
      </mc:AlternateContent>
      <p:grpSp>
        <p:nvGrpSpPr>
          <p:cNvPr id="935" name="Gruppieren 934">
            <a:extLst>
              <a:ext uri="{FF2B5EF4-FFF2-40B4-BE49-F238E27FC236}">
                <a16:creationId xmlns:a16="http://schemas.microsoft.com/office/drawing/2014/main" id="{0C6C2E88-4979-4C5C-8CBA-D813152D1B8A}"/>
              </a:ext>
            </a:extLst>
          </p:cNvPr>
          <p:cNvGrpSpPr/>
          <p:nvPr/>
        </p:nvGrpSpPr>
        <p:grpSpPr>
          <a:xfrm>
            <a:off x="282347" y="1102747"/>
            <a:ext cx="2465280" cy="1225800"/>
            <a:chOff x="282347" y="1102747"/>
            <a:chExt cx="2465280" cy="1225800"/>
          </a:xfrm>
        </p:grpSpPr>
        <mc:AlternateContent xmlns:mc="http://schemas.openxmlformats.org/markup-compatibility/2006" xmlns:p14="http://schemas.microsoft.com/office/powerpoint/2010/main">
          <mc:Choice Requires="p14">
            <p:contentPart p14:bwMode="auto" r:id="rId129">
              <p14:nvContentPartPr>
                <p14:cNvPr id="903" name="Freihand 902">
                  <a:extLst>
                    <a:ext uri="{FF2B5EF4-FFF2-40B4-BE49-F238E27FC236}">
                      <a16:creationId xmlns:a16="http://schemas.microsoft.com/office/drawing/2014/main" id="{966FF27F-F092-4C40-92E3-6E920250FF86}"/>
                    </a:ext>
                  </a:extLst>
                </p14:cNvPr>
                <p14:cNvContentPartPr/>
                <p14:nvPr/>
              </p14:nvContentPartPr>
              <p14:xfrm>
                <a:off x="282347" y="2131987"/>
                <a:ext cx="157320" cy="152280"/>
              </p14:xfrm>
            </p:contentPart>
          </mc:Choice>
          <mc:Fallback xmlns="">
            <p:pic>
              <p:nvPicPr>
                <p:cNvPr id="903" name="Freihand 902">
                  <a:extLst>
                    <a:ext uri="{FF2B5EF4-FFF2-40B4-BE49-F238E27FC236}">
                      <a16:creationId xmlns:a16="http://schemas.microsoft.com/office/drawing/2014/main" id="{966FF27F-F092-4C40-92E3-6E920250FF86}"/>
                    </a:ext>
                  </a:extLst>
                </p:cNvPr>
                <p:cNvPicPr/>
                <p:nvPr/>
              </p:nvPicPr>
              <p:blipFill>
                <a:blip r:embed="rId130"/>
                <a:stretch>
                  <a:fillRect/>
                </a:stretch>
              </p:blipFill>
              <p:spPr>
                <a:xfrm>
                  <a:off x="278027" y="2127667"/>
                  <a:ext cx="165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4" name="Freihand 903">
                  <a:extLst>
                    <a:ext uri="{FF2B5EF4-FFF2-40B4-BE49-F238E27FC236}">
                      <a16:creationId xmlns:a16="http://schemas.microsoft.com/office/drawing/2014/main" id="{69CCF861-AC7C-49AA-AD84-AAD7FA36F09E}"/>
                    </a:ext>
                  </a:extLst>
                </p14:cNvPr>
                <p14:cNvContentPartPr/>
                <p14:nvPr/>
              </p14:nvContentPartPr>
              <p14:xfrm>
                <a:off x="440387" y="2048467"/>
                <a:ext cx="98280" cy="125280"/>
              </p14:xfrm>
            </p:contentPart>
          </mc:Choice>
          <mc:Fallback xmlns="">
            <p:pic>
              <p:nvPicPr>
                <p:cNvPr id="904" name="Freihand 903">
                  <a:extLst>
                    <a:ext uri="{FF2B5EF4-FFF2-40B4-BE49-F238E27FC236}">
                      <a16:creationId xmlns:a16="http://schemas.microsoft.com/office/drawing/2014/main" id="{69CCF861-AC7C-49AA-AD84-AAD7FA36F09E}"/>
                    </a:ext>
                  </a:extLst>
                </p:cNvPr>
                <p:cNvPicPr/>
                <p:nvPr/>
              </p:nvPicPr>
              <p:blipFill>
                <a:blip r:embed="rId132"/>
                <a:stretch>
                  <a:fillRect/>
                </a:stretch>
              </p:blipFill>
              <p:spPr>
                <a:xfrm>
                  <a:off x="436067" y="2044147"/>
                  <a:ext cx="106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5" name="Freihand 904">
                  <a:extLst>
                    <a:ext uri="{FF2B5EF4-FFF2-40B4-BE49-F238E27FC236}">
                      <a16:creationId xmlns:a16="http://schemas.microsoft.com/office/drawing/2014/main" id="{48FFF1F6-47F5-4C25-A9F5-7F50F814B6FB}"/>
                    </a:ext>
                  </a:extLst>
                </p14:cNvPr>
                <p14:cNvContentPartPr/>
                <p14:nvPr/>
              </p14:nvContentPartPr>
              <p14:xfrm>
                <a:off x="573947" y="1998787"/>
                <a:ext cx="88560" cy="119520"/>
              </p14:xfrm>
            </p:contentPart>
          </mc:Choice>
          <mc:Fallback xmlns="">
            <p:pic>
              <p:nvPicPr>
                <p:cNvPr id="905" name="Freihand 904">
                  <a:extLst>
                    <a:ext uri="{FF2B5EF4-FFF2-40B4-BE49-F238E27FC236}">
                      <a16:creationId xmlns:a16="http://schemas.microsoft.com/office/drawing/2014/main" id="{48FFF1F6-47F5-4C25-A9F5-7F50F814B6FB}"/>
                    </a:ext>
                  </a:extLst>
                </p:cNvPr>
                <p:cNvPicPr/>
                <p:nvPr/>
              </p:nvPicPr>
              <p:blipFill>
                <a:blip r:embed="rId134"/>
                <a:stretch>
                  <a:fillRect/>
                </a:stretch>
              </p:blipFill>
              <p:spPr>
                <a:xfrm>
                  <a:off x="569627" y="1994467"/>
                  <a:ext cx="97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6" name="Freihand 905">
                  <a:extLst>
                    <a:ext uri="{FF2B5EF4-FFF2-40B4-BE49-F238E27FC236}">
                      <a16:creationId xmlns:a16="http://schemas.microsoft.com/office/drawing/2014/main" id="{4C898298-1894-4569-8B7C-A654CD76BD53}"/>
                    </a:ext>
                  </a:extLst>
                </p14:cNvPr>
                <p14:cNvContentPartPr/>
                <p14:nvPr/>
              </p14:nvContentPartPr>
              <p14:xfrm>
                <a:off x="724427" y="1899067"/>
                <a:ext cx="106920" cy="129600"/>
              </p14:xfrm>
            </p:contentPart>
          </mc:Choice>
          <mc:Fallback xmlns="">
            <p:pic>
              <p:nvPicPr>
                <p:cNvPr id="906" name="Freihand 905">
                  <a:extLst>
                    <a:ext uri="{FF2B5EF4-FFF2-40B4-BE49-F238E27FC236}">
                      <a16:creationId xmlns:a16="http://schemas.microsoft.com/office/drawing/2014/main" id="{4C898298-1894-4569-8B7C-A654CD76BD53}"/>
                    </a:ext>
                  </a:extLst>
                </p:cNvPr>
                <p:cNvPicPr/>
                <p:nvPr/>
              </p:nvPicPr>
              <p:blipFill>
                <a:blip r:embed="rId136"/>
                <a:stretch>
                  <a:fillRect/>
                </a:stretch>
              </p:blipFill>
              <p:spPr>
                <a:xfrm>
                  <a:off x="720107" y="1894747"/>
                  <a:ext cx="115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7" name="Freihand 906">
                  <a:extLst>
                    <a:ext uri="{FF2B5EF4-FFF2-40B4-BE49-F238E27FC236}">
                      <a16:creationId xmlns:a16="http://schemas.microsoft.com/office/drawing/2014/main" id="{96719DCD-1BBB-4766-B4E4-E43CBBA183AA}"/>
                    </a:ext>
                  </a:extLst>
                </p14:cNvPr>
                <p14:cNvContentPartPr/>
                <p14:nvPr/>
              </p14:nvContentPartPr>
              <p14:xfrm>
                <a:off x="836747" y="1819147"/>
                <a:ext cx="75960" cy="172440"/>
              </p14:xfrm>
            </p:contentPart>
          </mc:Choice>
          <mc:Fallback xmlns="">
            <p:pic>
              <p:nvPicPr>
                <p:cNvPr id="907" name="Freihand 906">
                  <a:extLst>
                    <a:ext uri="{FF2B5EF4-FFF2-40B4-BE49-F238E27FC236}">
                      <a16:creationId xmlns:a16="http://schemas.microsoft.com/office/drawing/2014/main" id="{96719DCD-1BBB-4766-B4E4-E43CBBA183AA}"/>
                    </a:ext>
                  </a:extLst>
                </p:cNvPr>
                <p:cNvPicPr/>
                <p:nvPr/>
              </p:nvPicPr>
              <p:blipFill>
                <a:blip r:embed="rId138"/>
                <a:stretch>
                  <a:fillRect/>
                </a:stretch>
              </p:blipFill>
              <p:spPr>
                <a:xfrm>
                  <a:off x="832427" y="1814827"/>
                  <a:ext cx="84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8" name="Freihand 907">
                  <a:extLst>
                    <a:ext uri="{FF2B5EF4-FFF2-40B4-BE49-F238E27FC236}">
                      <a16:creationId xmlns:a16="http://schemas.microsoft.com/office/drawing/2014/main" id="{C5DCE1F4-3150-4F1C-8770-C5F3CFAD2D54}"/>
                    </a:ext>
                  </a:extLst>
                </p14:cNvPr>
                <p14:cNvContentPartPr/>
                <p14:nvPr/>
              </p14:nvContentPartPr>
              <p14:xfrm>
                <a:off x="990107" y="1661827"/>
                <a:ext cx="121320" cy="195480"/>
              </p14:xfrm>
            </p:contentPart>
          </mc:Choice>
          <mc:Fallback xmlns="">
            <p:pic>
              <p:nvPicPr>
                <p:cNvPr id="908" name="Freihand 907">
                  <a:extLst>
                    <a:ext uri="{FF2B5EF4-FFF2-40B4-BE49-F238E27FC236}">
                      <a16:creationId xmlns:a16="http://schemas.microsoft.com/office/drawing/2014/main" id="{C5DCE1F4-3150-4F1C-8770-C5F3CFAD2D54}"/>
                    </a:ext>
                  </a:extLst>
                </p:cNvPr>
                <p:cNvPicPr/>
                <p:nvPr/>
              </p:nvPicPr>
              <p:blipFill>
                <a:blip r:embed="rId140"/>
                <a:stretch>
                  <a:fillRect/>
                </a:stretch>
              </p:blipFill>
              <p:spPr>
                <a:xfrm>
                  <a:off x="985787" y="1657507"/>
                  <a:ext cx="129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9" name="Freihand 908">
                  <a:extLst>
                    <a:ext uri="{FF2B5EF4-FFF2-40B4-BE49-F238E27FC236}">
                      <a16:creationId xmlns:a16="http://schemas.microsoft.com/office/drawing/2014/main" id="{F113E2C8-AF95-4A25-9AA8-9A4BE94B5823}"/>
                    </a:ext>
                  </a:extLst>
                </p14:cNvPr>
                <p14:cNvContentPartPr/>
                <p14:nvPr/>
              </p14:nvContentPartPr>
              <p14:xfrm>
                <a:off x="1154627" y="1657507"/>
                <a:ext cx="140400" cy="124920"/>
              </p14:xfrm>
            </p:contentPart>
          </mc:Choice>
          <mc:Fallback xmlns="">
            <p:pic>
              <p:nvPicPr>
                <p:cNvPr id="909" name="Freihand 908">
                  <a:extLst>
                    <a:ext uri="{FF2B5EF4-FFF2-40B4-BE49-F238E27FC236}">
                      <a16:creationId xmlns:a16="http://schemas.microsoft.com/office/drawing/2014/main" id="{F113E2C8-AF95-4A25-9AA8-9A4BE94B5823}"/>
                    </a:ext>
                  </a:extLst>
                </p:cNvPr>
                <p:cNvPicPr/>
                <p:nvPr/>
              </p:nvPicPr>
              <p:blipFill>
                <a:blip r:embed="rId142"/>
                <a:stretch>
                  <a:fillRect/>
                </a:stretch>
              </p:blipFill>
              <p:spPr>
                <a:xfrm>
                  <a:off x="1150307" y="1653187"/>
                  <a:ext cx="149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0" name="Freihand 909">
                  <a:extLst>
                    <a:ext uri="{FF2B5EF4-FFF2-40B4-BE49-F238E27FC236}">
                      <a16:creationId xmlns:a16="http://schemas.microsoft.com/office/drawing/2014/main" id="{328D03D2-4067-48BA-BBB3-F48C1400934E}"/>
                    </a:ext>
                  </a:extLst>
                </p14:cNvPr>
                <p14:cNvContentPartPr/>
                <p14:nvPr/>
              </p14:nvContentPartPr>
              <p14:xfrm>
                <a:off x="1247507" y="1515307"/>
                <a:ext cx="194400" cy="183600"/>
              </p14:xfrm>
            </p:contentPart>
          </mc:Choice>
          <mc:Fallback xmlns="">
            <p:pic>
              <p:nvPicPr>
                <p:cNvPr id="910" name="Freihand 909">
                  <a:extLst>
                    <a:ext uri="{FF2B5EF4-FFF2-40B4-BE49-F238E27FC236}">
                      <a16:creationId xmlns:a16="http://schemas.microsoft.com/office/drawing/2014/main" id="{328D03D2-4067-48BA-BBB3-F48C1400934E}"/>
                    </a:ext>
                  </a:extLst>
                </p:cNvPr>
                <p:cNvPicPr/>
                <p:nvPr/>
              </p:nvPicPr>
              <p:blipFill>
                <a:blip r:embed="rId144"/>
                <a:stretch>
                  <a:fillRect/>
                </a:stretch>
              </p:blipFill>
              <p:spPr>
                <a:xfrm>
                  <a:off x="1243187" y="1510987"/>
                  <a:ext cx="203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1" name="Freihand 910">
                  <a:extLst>
                    <a:ext uri="{FF2B5EF4-FFF2-40B4-BE49-F238E27FC236}">
                      <a16:creationId xmlns:a16="http://schemas.microsoft.com/office/drawing/2014/main" id="{7CFB7785-DF6E-4FB8-92A4-FAEE4BFDDEC2}"/>
                    </a:ext>
                  </a:extLst>
                </p14:cNvPr>
                <p14:cNvContentPartPr/>
                <p14:nvPr/>
              </p14:nvContentPartPr>
              <p14:xfrm>
                <a:off x="1371347" y="1446907"/>
                <a:ext cx="27360" cy="20520"/>
              </p14:xfrm>
            </p:contentPart>
          </mc:Choice>
          <mc:Fallback xmlns="">
            <p:pic>
              <p:nvPicPr>
                <p:cNvPr id="911" name="Freihand 910">
                  <a:extLst>
                    <a:ext uri="{FF2B5EF4-FFF2-40B4-BE49-F238E27FC236}">
                      <a16:creationId xmlns:a16="http://schemas.microsoft.com/office/drawing/2014/main" id="{7CFB7785-DF6E-4FB8-92A4-FAEE4BFDDEC2}"/>
                    </a:ext>
                  </a:extLst>
                </p:cNvPr>
                <p:cNvPicPr/>
                <p:nvPr/>
              </p:nvPicPr>
              <p:blipFill>
                <a:blip r:embed="rId146"/>
                <a:stretch>
                  <a:fillRect/>
                </a:stretch>
              </p:blipFill>
              <p:spPr>
                <a:xfrm>
                  <a:off x="1367027" y="1442587"/>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2" name="Freihand 911">
                  <a:extLst>
                    <a:ext uri="{FF2B5EF4-FFF2-40B4-BE49-F238E27FC236}">
                      <a16:creationId xmlns:a16="http://schemas.microsoft.com/office/drawing/2014/main" id="{D3B3DFE9-D3F7-4360-8384-B2633A09A5E4}"/>
                    </a:ext>
                  </a:extLst>
                </p14:cNvPr>
                <p14:cNvContentPartPr/>
                <p14:nvPr/>
              </p14:nvContentPartPr>
              <p14:xfrm>
                <a:off x="1418147" y="1418107"/>
                <a:ext cx="72360" cy="177120"/>
              </p14:xfrm>
            </p:contentPart>
          </mc:Choice>
          <mc:Fallback xmlns="">
            <p:pic>
              <p:nvPicPr>
                <p:cNvPr id="912" name="Freihand 911">
                  <a:extLst>
                    <a:ext uri="{FF2B5EF4-FFF2-40B4-BE49-F238E27FC236}">
                      <a16:creationId xmlns:a16="http://schemas.microsoft.com/office/drawing/2014/main" id="{D3B3DFE9-D3F7-4360-8384-B2633A09A5E4}"/>
                    </a:ext>
                  </a:extLst>
                </p:cNvPr>
                <p:cNvPicPr/>
                <p:nvPr/>
              </p:nvPicPr>
              <p:blipFill>
                <a:blip r:embed="rId148"/>
                <a:stretch>
                  <a:fillRect/>
                </a:stretch>
              </p:blipFill>
              <p:spPr>
                <a:xfrm>
                  <a:off x="1413827" y="1413787"/>
                  <a:ext cx="81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3" name="Freihand 912">
                  <a:extLst>
                    <a:ext uri="{FF2B5EF4-FFF2-40B4-BE49-F238E27FC236}">
                      <a16:creationId xmlns:a16="http://schemas.microsoft.com/office/drawing/2014/main" id="{AC53BCA6-9D60-4C7B-BB75-C12972A64C09}"/>
                    </a:ext>
                  </a:extLst>
                </p14:cNvPr>
                <p14:cNvContentPartPr/>
                <p14:nvPr/>
              </p14:nvContentPartPr>
              <p14:xfrm>
                <a:off x="1596347" y="1327747"/>
                <a:ext cx="190800" cy="153360"/>
              </p14:xfrm>
            </p:contentPart>
          </mc:Choice>
          <mc:Fallback xmlns="">
            <p:pic>
              <p:nvPicPr>
                <p:cNvPr id="913" name="Freihand 912">
                  <a:extLst>
                    <a:ext uri="{FF2B5EF4-FFF2-40B4-BE49-F238E27FC236}">
                      <a16:creationId xmlns:a16="http://schemas.microsoft.com/office/drawing/2014/main" id="{AC53BCA6-9D60-4C7B-BB75-C12972A64C09}"/>
                    </a:ext>
                  </a:extLst>
                </p:cNvPr>
                <p:cNvPicPr/>
                <p:nvPr/>
              </p:nvPicPr>
              <p:blipFill>
                <a:blip r:embed="rId150"/>
                <a:stretch>
                  <a:fillRect/>
                </a:stretch>
              </p:blipFill>
              <p:spPr>
                <a:xfrm>
                  <a:off x="1592027" y="1323427"/>
                  <a:ext cx="199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4" name="Freihand 913">
                  <a:extLst>
                    <a:ext uri="{FF2B5EF4-FFF2-40B4-BE49-F238E27FC236}">
                      <a16:creationId xmlns:a16="http://schemas.microsoft.com/office/drawing/2014/main" id="{C8754960-DC28-4635-91FF-BE18B5B46CE8}"/>
                    </a:ext>
                  </a:extLst>
                </p14:cNvPr>
                <p14:cNvContentPartPr/>
                <p14:nvPr/>
              </p14:nvContentPartPr>
              <p14:xfrm>
                <a:off x="1778507" y="1278067"/>
                <a:ext cx="87120" cy="132480"/>
              </p14:xfrm>
            </p:contentPart>
          </mc:Choice>
          <mc:Fallback xmlns="">
            <p:pic>
              <p:nvPicPr>
                <p:cNvPr id="914" name="Freihand 913">
                  <a:extLst>
                    <a:ext uri="{FF2B5EF4-FFF2-40B4-BE49-F238E27FC236}">
                      <a16:creationId xmlns:a16="http://schemas.microsoft.com/office/drawing/2014/main" id="{C8754960-DC28-4635-91FF-BE18B5B46CE8}"/>
                    </a:ext>
                  </a:extLst>
                </p:cNvPr>
                <p:cNvPicPr/>
                <p:nvPr/>
              </p:nvPicPr>
              <p:blipFill>
                <a:blip r:embed="rId152"/>
                <a:stretch>
                  <a:fillRect/>
                </a:stretch>
              </p:blipFill>
              <p:spPr>
                <a:xfrm>
                  <a:off x="1774187" y="1273747"/>
                  <a:ext cx="95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5" name="Freihand 914">
                  <a:extLst>
                    <a:ext uri="{FF2B5EF4-FFF2-40B4-BE49-F238E27FC236}">
                      <a16:creationId xmlns:a16="http://schemas.microsoft.com/office/drawing/2014/main" id="{D5DBD58B-8059-4322-8F18-A4BECD552F25}"/>
                    </a:ext>
                  </a:extLst>
                </p14:cNvPr>
                <p14:cNvContentPartPr/>
                <p14:nvPr/>
              </p14:nvContentPartPr>
              <p14:xfrm>
                <a:off x="790667" y="2204347"/>
                <a:ext cx="91080" cy="113400"/>
              </p14:xfrm>
            </p:contentPart>
          </mc:Choice>
          <mc:Fallback xmlns="">
            <p:pic>
              <p:nvPicPr>
                <p:cNvPr id="915" name="Freihand 914">
                  <a:extLst>
                    <a:ext uri="{FF2B5EF4-FFF2-40B4-BE49-F238E27FC236}">
                      <a16:creationId xmlns:a16="http://schemas.microsoft.com/office/drawing/2014/main" id="{D5DBD58B-8059-4322-8F18-A4BECD552F25}"/>
                    </a:ext>
                  </a:extLst>
                </p:cNvPr>
                <p:cNvPicPr/>
                <p:nvPr/>
              </p:nvPicPr>
              <p:blipFill>
                <a:blip r:embed="rId154"/>
                <a:stretch>
                  <a:fillRect/>
                </a:stretch>
              </p:blipFill>
              <p:spPr>
                <a:xfrm>
                  <a:off x="786347" y="2200027"/>
                  <a:ext cx="99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6" name="Freihand 915">
                  <a:extLst>
                    <a:ext uri="{FF2B5EF4-FFF2-40B4-BE49-F238E27FC236}">
                      <a16:creationId xmlns:a16="http://schemas.microsoft.com/office/drawing/2014/main" id="{5570B20F-1CE4-4C36-B15E-943069F95B0B}"/>
                    </a:ext>
                  </a:extLst>
                </p14:cNvPr>
                <p14:cNvContentPartPr/>
                <p14:nvPr/>
              </p14:nvContentPartPr>
              <p14:xfrm>
                <a:off x="689147" y="2098507"/>
                <a:ext cx="171360" cy="158400"/>
              </p14:xfrm>
            </p:contentPart>
          </mc:Choice>
          <mc:Fallback xmlns="">
            <p:pic>
              <p:nvPicPr>
                <p:cNvPr id="916" name="Freihand 915">
                  <a:extLst>
                    <a:ext uri="{FF2B5EF4-FFF2-40B4-BE49-F238E27FC236}">
                      <a16:creationId xmlns:a16="http://schemas.microsoft.com/office/drawing/2014/main" id="{5570B20F-1CE4-4C36-B15E-943069F95B0B}"/>
                    </a:ext>
                  </a:extLst>
                </p:cNvPr>
                <p:cNvPicPr/>
                <p:nvPr/>
              </p:nvPicPr>
              <p:blipFill>
                <a:blip r:embed="rId156"/>
                <a:stretch>
                  <a:fillRect/>
                </a:stretch>
              </p:blipFill>
              <p:spPr>
                <a:xfrm>
                  <a:off x="684827" y="2094187"/>
                  <a:ext cx="180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7" name="Freihand 916">
                  <a:extLst>
                    <a:ext uri="{FF2B5EF4-FFF2-40B4-BE49-F238E27FC236}">
                      <a16:creationId xmlns:a16="http://schemas.microsoft.com/office/drawing/2014/main" id="{1A4BD6D3-134C-45A8-B50B-73E229221CB5}"/>
                    </a:ext>
                  </a:extLst>
                </p14:cNvPr>
                <p14:cNvContentPartPr/>
                <p14:nvPr/>
              </p14:nvContentPartPr>
              <p14:xfrm>
                <a:off x="917747" y="2053147"/>
                <a:ext cx="234360" cy="196560"/>
              </p14:xfrm>
            </p:contentPart>
          </mc:Choice>
          <mc:Fallback xmlns="">
            <p:pic>
              <p:nvPicPr>
                <p:cNvPr id="917" name="Freihand 916">
                  <a:extLst>
                    <a:ext uri="{FF2B5EF4-FFF2-40B4-BE49-F238E27FC236}">
                      <a16:creationId xmlns:a16="http://schemas.microsoft.com/office/drawing/2014/main" id="{1A4BD6D3-134C-45A8-B50B-73E229221CB5}"/>
                    </a:ext>
                  </a:extLst>
                </p:cNvPr>
                <p:cNvPicPr/>
                <p:nvPr/>
              </p:nvPicPr>
              <p:blipFill>
                <a:blip r:embed="rId158"/>
                <a:stretch>
                  <a:fillRect/>
                </a:stretch>
              </p:blipFill>
              <p:spPr>
                <a:xfrm>
                  <a:off x="913427" y="2048827"/>
                  <a:ext cx="243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8" name="Freihand 917">
                  <a:extLst>
                    <a:ext uri="{FF2B5EF4-FFF2-40B4-BE49-F238E27FC236}">
                      <a16:creationId xmlns:a16="http://schemas.microsoft.com/office/drawing/2014/main" id="{06231142-592B-4D14-89AC-2416B80CFD03}"/>
                    </a:ext>
                  </a:extLst>
                </p14:cNvPr>
                <p14:cNvContentPartPr/>
                <p14:nvPr/>
              </p14:nvContentPartPr>
              <p14:xfrm>
                <a:off x="1142387" y="1975747"/>
                <a:ext cx="83880" cy="106560"/>
              </p14:xfrm>
            </p:contentPart>
          </mc:Choice>
          <mc:Fallback xmlns="">
            <p:pic>
              <p:nvPicPr>
                <p:cNvPr id="918" name="Freihand 917">
                  <a:extLst>
                    <a:ext uri="{FF2B5EF4-FFF2-40B4-BE49-F238E27FC236}">
                      <a16:creationId xmlns:a16="http://schemas.microsoft.com/office/drawing/2014/main" id="{06231142-592B-4D14-89AC-2416B80CFD03}"/>
                    </a:ext>
                  </a:extLst>
                </p:cNvPr>
                <p:cNvPicPr/>
                <p:nvPr/>
              </p:nvPicPr>
              <p:blipFill>
                <a:blip r:embed="rId160"/>
                <a:stretch>
                  <a:fillRect/>
                </a:stretch>
              </p:blipFill>
              <p:spPr>
                <a:xfrm>
                  <a:off x="1138067" y="1971427"/>
                  <a:ext cx="92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19" name="Freihand 918">
                  <a:extLst>
                    <a:ext uri="{FF2B5EF4-FFF2-40B4-BE49-F238E27FC236}">
                      <a16:creationId xmlns:a16="http://schemas.microsoft.com/office/drawing/2014/main" id="{7995E97E-3F05-435D-B685-8C0D34FF8977}"/>
                    </a:ext>
                  </a:extLst>
                </p14:cNvPr>
                <p14:cNvContentPartPr/>
                <p14:nvPr/>
              </p14:nvContentPartPr>
              <p14:xfrm>
                <a:off x="1255427" y="1838587"/>
                <a:ext cx="176400" cy="189720"/>
              </p14:xfrm>
            </p:contentPart>
          </mc:Choice>
          <mc:Fallback xmlns="">
            <p:pic>
              <p:nvPicPr>
                <p:cNvPr id="919" name="Freihand 918">
                  <a:extLst>
                    <a:ext uri="{FF2B5EF4-FFF2-40B4-BE49-F238E27FC236}">
                      <a16:creationId xmlns:a16="http://schemas.microsoft.com/office/drawing/2014/main" id="{7995E97E-3F05-435D-B685-8C0D34FF8977}"/>
                    </a:ext>
                  </a:extLst>
                </p:cNvPr>
                <p:cNvPicPr/>
                <p:nvPr/>
              </p:nvPicPr>
              <p:blipFill>
                <a:blip r:embed="rId162"/>
                <a:stretch>
                  <a:fillRect/>
                </a:stretch>
              </p:blipFill>
              <p:spPr>
                <a:xfrm>
                  <a:off x="1251107" y="1834267"/>
                  <a:ext cx="185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20" name="Freihand 919">
                  <a:extLst>
                    <a:ext uri="{FF2B5EF4-FFF2-40B4-BE49-F238E27FC236}">
                      <a16:creationId xmlns:a16="http://schemas.microsoft.com/office/drawing/2014/main" id="{ED436B12-39D8-4D66-B172-E9EC6E9FC4C9}"/>
                    </a:ext>
                  </a:extLst>
                </p14:cNvPr>
                <p14:cNvContentPartPr/>
                <p14:nvPr/>
              </p14:nvContentPartPr>
              <p14:xfrm>
                <a:off x="1450547" y="1801147"/>
                <a:ext cx="51120" cy="100080"/>
              </p14:xfrm>
            </p:contentPart>
          </mc:Choice>
          <mc:Fallback xmlns="">
            <p:pic>
              <p:nvPicPr>
                <p:cNvPr id="920" name="Freihand 919">
                  <a:extLst>
                    <a:ext uri="{FF2B5EF4-FFF2-40B4-BE49-F238E27FC236}">
                      <a16:creationId xmlns:a16="http://schemas.microsoft.com/office/drawing/2014/main" id="{ED436B12-39D8-4D66-B172-E9EC6E9FC4C9}"/>
                    </a:ext>
                  </a:extLst>
                </p:cNvPr>
                <p:cNvPicPr/>
                <p:nvPr/>
              </p:nvPicPr>
              <p:blipFill>
                <a:blip r:embed="rId164"/>
                <a:stretch>
                  <a:fillRect/>
                </a:stretch>
              </p:blipFill>
              <p:spPr>
                <a:xfrm>
                  <a:off x="1446227" y="1796827"/>
                  <a:ext cx="59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21" name="Freihand 920">
                  <a:extLst>
                    <a:ext uri="{FF2B5EF4-FFF2-40B4-BE49-F238E27FC236}">
                      <a16:creationId xmlns:a16="http://schemas.microsoft.com/office/drawing/2014/main" id="{CA349779-CAE9-4E9B-9213-DFE554801B35}"/>
                    </a:ext>
                  </a:extLst>
                </p14:cNvPr>
                <p14:cNvContentPartPr/>
                <p14:nvPr/>
              </p14:nvContentPartPr>
              <p14:xfrm>
                <a:off x="1266947" y="2013547"/>
                <a:ext cx="312120" cy="315000"/>
              </p14:xfrm>
            </p:contentPart>
          </mc:Choice>
          <mc:Fallback xmlns="">
            <p:pic>
              <p:nvPicPr>
                <p:cNvPr id="921" name="Freihand 920">
                  <a:extLst>
                    <a:ext uri="{FF2B5EF4-FFF2-40B4-BE49-F238E27FC236}">
                      <a16:creationId xmlns:a16="http://schemas.microsoft.com/office/drawing/2014/main" id="{CA349779-CAE9-4E9B-9213-DFE554801B35}"/>
                    </a:ext>
                  </a:extLst>
                </p:cNvPr>
                <p:cNvPicPr/>
                <p:nvPr/>
              </p:nvPicPr>
              <p:blipFill>
                <a:blip r:embed="rId166"/>
                <a:stretch>
                  <a:fillRect/>
                </a:stretch>
              </p:blipFill>
              <p:spPr>
                <a:xfrm>
                  <a:off x="1262627" y="2009227"/>
                  <a:ext cx="3207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2" name="Freihand 921">
                  <a:extLst>
                    <a:ext uri="{FF2B5EF4-FFF2-40B4-BE49-F238E27FC236}">
                      <a16:creationId xmlns:a16="http://schemas.microsoft.com/office/drawing/2014/main" id="{ACBB8F87-4959-4334-8119-5F7A0AA99E30}"/>
                    </a:ext>
                  </a:extLst>
                </p14:cNvPr>
                <p14:cNvContentPartPr/>
                <p14:nvPr/>
              </p14:nvContentPartPr>
              <p14:xfrm>
                <a:off x="1608587" y="1914907"/>
                <a:ext cx="53280" cy="97920"/>
              </p14:xfrm>
            </p:contentPart>
          </mc:Choice>
          <mc:Fallback xmlns="">
            <p:pic>
              <p:nvPicPr>
                <p:cNvPr id="922" name="Freihand 921">
                  <a:extLst>
                    <a:ext uri="{FF2B5EF4-FFF2-40B4-BE49-F238E27FC236}">
                      <a16:creationId xmlns:a16="http://schemas.microsoft.com/office/drawing/2014/main" id="{ACBB8F87-4959-4334-8119-5F7A0AA99E30}"/>
                    </a:ext>
                  </a:extLst>
                </p:cNvPr>
                <p:cNvPicPr/>
                <p:nvPr/>
              </p:nvPicPr>
              <p:blipFill>
                <a:blip r:embed="rId168"/>
                <a:stretch>
                  <a:fillRect/>
                </a:stretch>
              </p:blipFill>
              <p:spPr>
                <a:xfrm>
                  <a:off x="1604267" y="1910587"/>
                  <a:ext cx="61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23" name="Freihand 922">
                  <a:extLst>
                    <a:ext uri="{FF2B5EF4-FFF2-40B4-BE49-F238E27FC236}">
                      <a16:creationId xmlns:a16="http://schemas.microsoft.com/office/drawing/2014/main" id="{36D4E7B3-A738-47ED-BEEA-895B71537145}"/>
                    </a:ext>
                  </a:extLst>
                </p14:cNvPr>
                <p14:cNvContentPartPr/>
                <p14:nvPr/>
              </p14:nvContentPartPr>
              <p14:xfrm>
                <a:off x="1662227" y="1843627"/>
                <a:ext cx="69480" cy="118440"/>
              </p14:xfrm>
            </p:contentPart>
          </mc:Choice>
          <mc:Fallback xmlns="">
            <p:pic>
              <p:nvPicPr>
                <p:cNvPr id="923" name="Freihand 922">
                  <a:extLst>
                    <a:ext uri="{FF2B5EF4-FFF2-40B4-BE49-F238E27FC236}">
                      <a16:creationId xmlns:a16="http://schemas.microsoft.com/office/drawing/2014/main" id="{36D4E7B3-A738-47ED-BEEA-895B71537145}"/>
                    </a:ext>
                  </a:extLst>
                </p:cNvPr>
                <p:cNvPicPr/>
                <p:nvPr/>
              </p:nvPicPr>
              <p:blipFill>
                <a:blip r:embed="rId170"/>
                <a:stretch>
                  <a:fillRect/>
                </a:stretch>
              </p:blipFill>
              <p:spPr>
                <a:xfrm>
                  <a:off x="1657907" y="1839307"/>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4" name="Freihand 923">
                  <a:extLst>
                    <a:ext uri="{FF2B5EF4-FFF2-40B4-BE49-F238E27FC236}">
                      <a16:creationId xmlns:a16="http://schemas.microsoft.com/office/drawing/2014/main" id="{15BBE6A1-8833-43A5-8BD7-2711C20E52C6}"/>
                    </a:ext>
                  </a:extLst>
                </p14:cNvPr>
                <p14:cNvContentPartPr/>
                <p14:nvPr/>
              </p14:nvContentPartPr>
              <p14:xfrm>
                <a:off x="1723427" y="1787467"/>
                <a:ext cx="63360" cy="115920"/>
              </p14:xfrm>
            </p:contentPart>
          </mc:Choice>
          <mc:Fallback xmlns="">
            <p:pic>
              <p:nvPicPr>
                <p:cNvPr id="924" name="Freihand 923">
                  <a:extLst>
                    <a:ext uri="{FF2B5EF4-FFF2-40B4-BE49-F238E27FC236}">
                      <a16:creationId xmlns:a16="http://schemas.microsoft.com/office/drawing/2014/main" id="{15BBE6A1-8833-43A5-8BD7-2711C20E52C6}"/>
                    </a:ext>
                  </a:extLst>
                </p:cNvPr>
                <p:cNvPicPr/>
                <p:nvPr/>
              </p:nvPicPr>
              <p:blipFill>
                <a:blip r:embed="rId172"/>
                <a:stretch>
                  <a:fillRect/>
                </a:stretch>
              </p:blipFill>
              <p:spPr>
                <a:xfrm>
                  <a:off x="1719107" y="1783147"/>
                  <a:ext cx="72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5" name="Freihand 924">
                  <a:extLst>
                    <a:ext uri="{FF2B5EF4-FFF2-40B4-BE49-F238E27FC236}">
                      <a16:creationId xmlns:a16="http://schemas.microsoft.com/office/drawing/2014/main" id="{C42B3823-47C5-4787-A32B-BCCF13FF1790}"/>
                    </a:ext>
                  </a:extLst>
                </p14:cNvPr>
                <p14:cNvContentPartPr/>
                <p14:nvPr/>
              </p14:nvContentPartPr>
              <p14:xfrm>
                <a:off x="1782467" y="1729867"/>
                <a:ext cx="144000" cy="92160"/>
              </p14:xfrm>
            </p:contentPart>
          </mc:Choice>
          <mc:Fallback xmlns="">
            <p:pic>
              <p:nvPicPr>
                <p:cNvPr id="925" name="Freihand 924">
                  <a:extLst>
                    <a:ext uri="{FF2B5EF4-FFF2-40B4-BE49-F238E27FC236}">
                      <a16:creationId xmlns:a16="http://schemas.microsoft.com/office/drawing/2014/main" id="{C42B3823-47C5-4787-A32B-BCCF13FF1790}"/>
                    </a:ext>
                  </a:extLst>
                </p:cNvPr>
                <p:cNvPicPr/>
                <p:nvPr/>
              </p:nvPicPr>
              <p:blipFill>
                <a:blip r:embed="rId174"/>
                <a:stretch>
                  <a:fillRect/>
                </a:stretch>
              </p:blipFill>
              <p:spPr>
                <a:xfrm>
                  <a:off x="1778147" y="1725547"/>
                  <a:ext cx="152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6" name="Freihand 925">
                  <a:extLst>
                    <a:ext uri="{FF2B5EF4-FFF2-40B4-BE49-F238E27FC236}">
                      <a16:creationId xmlns:a16="http://schemas.microsoft.com/office/drawing/2014/main" id="{E3747B8C-78D3-4FA4-9193-FF76685C8342}"/>
                    </a:ext>
                  </a:extLst>
                </p14:cNvPr>
                <p14:cNvContentPartPr/>
                <p14:nvPr/>
              </p14:nvContentPartPr>
              <p14:xfrm>
                <a:off x="1987667" y="1564987"/>
                <a:ext cx="173880" cy="115560"/>
              </p14:xfrm>
            </p:contentPart>
          </mc:Choice>
          <mc:Fallback xmlns="">
            <p:pic>
              <p:nvPicPr>
                <p:cNvPr id="926" name="Freihand 925">
                  <a:extLst>
                    <a:ext uri="{FF2B5EF4-FFF2-40B4-BE49-F238E27FC236}">
                      <a16:creationId xmlns:a16="http://schemas.microsoft.com/office/drawing/2014/main" id="{E3747B8C-78D3-4FA4-9193-FF76685C8342}"/>
                    </a:ext>
                  </a:extLst>
                </p:cNvPr>
                <p:cNvPicPr/>
                <p:nvPr/>
              </p:nvPicPr>
              <p:blipFill>
                <a:blip r:embed="rId176"/>
                <a:stretch>
                  <a:fillRect/>
                </a:stretch>
              </p:blipFill>
              <p:spPr>
                <a:xfrm>
                  <a:off x="1983347" y="1560667"/>
                  <a:ext cx="182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27" name="Freihand 926">
                  <a:extLst>
                    <a:ext uri="{FF2B5EF4-FFF2-40B4-BE49-F238E27FC236}">
                      <a16:creationId xmlns:a16="http://schemas.microsoft.com/office/drawing/2014/main" id="{7CEC3C20-BCCD-4AEB-99DA-35FCB84312F8}"/>
                    </a:ext>
                  </a:extLst>
                </p14:cNvPr>
                <p14:cNvContentPartPr/>
                <p14:nvPr/>
              </p14:nvContentPartPr>
              <p14:xfrm>
                <a:off x="2029067" y="1472827"/>
                <a:ext cx="360" cy="360"/>
              </p14:xfrm>
            </p:contentPart>
          </mc:Choice>
          <mc:Fallback xmlns="">
            <p:pic>
              <p:nvPicPr>
                <p:cNvPr id="927" name="Freihand 926">
                  <a:extLst>
                    <a:ext uri="{FF2B5EF4-FFF2-40B4-BE49-F238E27FC236}">
                      <a16:creationId xmlns:a16="http://schemas.microsoft.com/office/drawing/2014/main" id="{7CEC3C20-BCCD-4AEB-99DA-35FCB84312F8}"/>
                    </a:ext>
                  </a:extLst>
                </p:cNvPr>
                <p:cNvPicPr/>
                <p:nvPr/>
              </p:nvPicPr>
              <p:blipFill>
                <a:blip r:embed="rId178"/>
                <a:stretch>
                  <a:fillRect/>
                </a:stretch>
              </p:blipFill>
              <p:spPr>
                <a:xfrm>
                  <a:off x="2024747" y="146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29" name="Freihand 928">
                  <a:extLst>
                    <a:ext uri="{FF2B5EF4-FFF2-40B4-BE49-F238E27FC236}">
                      <a16:creationId xmlns:a16="http://schemas.microsoft.com/office/drawing/2014/main" id="{F0FFB9C1-E24C-4539-89A7-B80A0E7686A4}"/>
                    </a:ext>
                  </a:extLst>
                </p14:cNvPr>
                <p14:cNvContentPartPr/>
                <p14:nvPr/>
              </p14:nvContentPartPr>
              <p14:xfrm>
                <a:off x="2236067" y="1384987"/>
                <a:ext cx="76680" cy="121320"/>
              </p14:xfrm>
            </p:contentPart>
          </mc:Choice>
          <mc:Fallback xmlns="">
            <p:pic>
              <p:nvPicPr>
                <p:cNvPr id="929" name="Freihand 928">
                  <a:extLst>
                    <a:ext uri="{FF2B5EF4-FFF2-40B4-BE49-F238E27FC236}">
                      <a16:creationId xmlns:a16="http://schemas.microsoft.com/office/drawing/2014/main" id="{F0FFB9C1-E24C-4539-89A7-B80A0E7686A4}"/>
                    </a:ext>
                  </a:extLst>
                </p:cNvPr>
                <p:cNvPicPr/>
                <p:nvPr/>
              </p:nvPicPr>
              <p:blipFill>
                <a:blip r:embed="rId180"/>
                <a:stretch>
                  <a:fillRect/>
                </a:stretch>
              </p:blipFill>
              <p:spPr>
                <a:xfrm>
                  <a:off x="2231747" y="1380667"/>
                  <a:ext cx="85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30" name="Freihand 929">
                  <a:extLst>
                    <a:ext uri="{FF2B5EF4-FFF2-40B4-BE49-F238E27FC236}">
                      <a16:creationId xmlns:a16="http://schemas.microsoft.com/office/drawing/2014/main" id="{A1F83DFC-D557-4EC8-8012-8E0478D668C3}"/>
                    </a:ext>
                  </a:extLst>
                </p14:cNvPr>
                <p14:cNvContentPartPr/>
                <p14:nvPr/>
              </p14:nvContentPartPr>
              <p14:xfrm>
                <a:off x="2182067" y="1339987"/>
                <a:ext cx="124920" cy="120600"/>
              </p14:xfrm>
            </p:contentPart>
          </mc:Choice>
          <mc:Fallback xmlns="">
            <p:pic>
              <p:nvPicPr>
                <p:cNvPr id="930" name="Freihand 929">
                  <a:extLst>
                    <a:ext uri="{FF2B5EF4-FFF2-40B4-BE49-F238E27FC236}">
                      <a16:creationId xmlns:a16="http://schemas.microsoft.com/office/drawing/2014/main" id="{A1F83DFC-D557-4EC8-8012-8E0478D668C3}"/>
                    </a:ext>
                  </a:extLst>
                </p:cNvPr>
                <p:cNvPicPr/>
                <p:nvPr/>
              </p:nvPicPr>
              <p:blipFill>
                <a:blip r:embed="rId182"/>
                <a:stretch>
                  <a:fillRect/>
                </a:stretch>
              </p:blipFill>
              <p:spPr>
                <a:xfrm>
                  <a:off x="2177747" y="1335667"/>
                  <a:ext cx="133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31" name="Freihand 930">
                  <a:extLst>
                    <a:ext uri="{FF2B5EF4-FFF2-40B4-BE49-F238E27FC236}">
                      <a16:creationId xmlns:a16="http://schemas.microsoft.com/office/drawing/2014/main" id="{CF0A05F2-DBF1-4402-B53C-2235106D0084}"/>
                    </a:ext>
                  </a:extLst>
                </p14:cNvPr>
                <p14:cNvContentPartPr/>
                <p14:nvPr/>
              </p14:nvContentPartPr>
              <p14:xfrm>
                <a:off x="2306987" y="1286707"/>
                <a:ext cx="90000" cy="170280"/>
              </p14:xfrm>
            </p:contentPart>
          </mc:Choice>
          <mc:Fallback xmlns="">
            <p:pic>
              <p:nvPicPr>
                <p:cNvPr id="931" name="Freihand 930">
                  <a:extLst>
                    <a:ext uri="{FF2B5EF4-FFF2-40B4-BE49-F238E27FC236}">
                      <a16:creationId xmlns:a16="http://schemas.microsoft.com/office/drawing/2014/main" id="{CF0A05F2-DBF1-4402-B53C-2235106D0084}"/>
                    </a:ext>
                  </a:extLst>
                </p:cNvPr>
                <p:cNvPicPr/>
                <p:nvPr/>
              </p:nvPicPr>
              <p:blipFill>
                <a:blip r:embed="rId184"/>
                <a:stretch>
                  <a:fillRect/>
                </a:stretch>
              </p:blipFill>
              <p:spPr>
                <a:xfrm>
                  <a:off x="2302667" y="1282387"/>
                  <a:ext cx="98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32" name="Freihand 931">
                  <a:extLst>
                    <a:ext uri="{FF2B5EF4-FFF2-40B4-BE49-F238E27FC236}">
                      <a16:creationId xmlns:a16="http://schemas.microsoft.com/office/drawing/2014/main" id="{16C091F9-CC35-4432-A438-C76462C92D31}"/>
                    </a:ext>
                  </a:extLst>
                </p14:cNvPr>
                <p14:cNvContentPartPr/>
                <p14:nvPr/>
              </p14:nvContentPartPr>
              <p14:xfrm>
                <a:off x="2376107" y="1281307"/>
                <a:ext cx="79920" cy="120960"/>
              </p14:xfrm>
            </p:contentPart>
          </mc:Choice>
          <mc:Fallback xmlns="">
            <p:pic>
              <p:nvPicPr>
                <p:cNvPr id="932" name="Freihand 931">
                  <a:extLst>
                    <a:ext uri="{FF2B5EF4-FFF2-40B4-BE49-F238E27FC236}">
                      <a16:creationId xmlns:a16="http://schemas.microsoft.com/office/drawing/2014/main" id="{16C091F9-CC35-4432-A438-C76462C92D31}"/>
                    </a:ext>
                  </a:extLst>
                </p:cNvPr>
                <p:cNvPicPr/>
                <p:nvPr/>
              </p:nvPicPr>
              <p:blipFill>
                <a:blip r:embed="rId186"/>
                <a:stretch>
                  <a:fillRect/>
                </a:stretch>
              </p:blipFill>
              <p:spPr>
                <a:xfrm>
                  <a:off x="2371787" y="1276987"/>
                  <a:ext cx="88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33" name="Freihand 932">
                  <a:extLst>
                    <a:ext uri="{FF2B5EF4-FFF2-40B4-BE49-F238E27FC236}">
                      <a16:creationId xmlns:a16="http://schemas.microsoft.com/office/drawing/2014/main" id="{316D6844-DD18-472A-85D1-0A5B2D5BBD65}"/>
                    </a:ext>
                  </a:extLst>
                </p14:cNvPr>
                <p14:cNvContentPartPr/>
                <p14:nvPr/>
              </p14:nvContentPartPr>
              <p14:xfrm>
                <a:off x="2440187" y="1102747"/>
                <a:ext cx="127440" cy="214200"/>
              </p14:xfrm>
            </p:contentPart>
          </mc:Choice>
          <mc:Fallback xmlns="">
            <p:pic>
              <p:nvPicPr>
                <p:cNvPr id="933" name="Freihand 932">
                  <a:extLst>
                    <a:ext uri="{FF2B5EF4-FFF2-40B4-BE49-F238E27FC236}">
                      <a16:creationId xmlns:a16="http://schemas.microsoft.com/office/drawing/2014/main" id="{316D6844-DD18-472A-85D1-0A5B2D5BBD65}"/>
                    </a:ext>
                  </a:extLst>
                </p:cNvPr>
                <p:cNvPicPr/>
                <p:nvPr/>
              </p:nvPicPr>
              <p:blipFill>
                <a:blip r:embed="rId188"/>
                <a:stretch>
                  <a:fillRect/>
                </a:stretch>
              </p:blipFill>
              <p:spPr>
                <a:xfrm>
                  <a:off x="2435867" y="1098427"/>
                  <a:ext cx="136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34" name="Freihand 933">
                  <a:extLst>
                    <a:ext uri="{FF2B5EF4-FFF2-40B4-BE49-F238E27FC236}">
                      <a16:creationId xmlns:a16="http://schemas.microsoft.com/office/drawing/2014/main" id="{D4547C2E-3512-4D87-99C5-903A2113120E}"/>
                    </a:ext>
                  </a:extLst>
                </p14:cNvPr>
                <p14:cNvContentPartPr/>
                <p14:nvPr/>
              </p14:nvContentPartPr>
              <p14:xfrm>
                <a:off x="2563667" y="1141267"/>
                <a:ext cx="183960" cy="100800"/>
              </p14:xfrm>
            </p:contentPart>
          </mc:Choice>
          <mc:Fallback xmlns="">
            <p:pic>
              <p:nvPicPr>
                <p:cNvPr id="934" name="Freihand 933">
                  <a:extLst>
                    <a:ext uri="{FF2B5EF4-FFF2-40B4-BE49-F238E27FC236}">
                      <a16:creationId xmlns:a16="http://schemas.microsoft.com/office/drawing/2014/main" id="{D4547C2E-3512-4D87-99C5-903A2113120E}"/>
                    </a:ext>
                  </a:extLst>
                </p:cNvPr>
                <p:cNvPicPr/>
                <p:nvPr/>
              </p:nvPicPr>
              <p:blipFill>
                <a:blip r:embed="rId190"/>
                <a:stretch>
                  <a:fillRect/>
                </a:stretch>
              </p:blipFill>
              <p:spPr>
                <a:xfrm>
                  <a:off x="2559347" y="1136947"/>
                  <a:ext cx="192600" cy="109440"/>
                </a:xfrm>
                <a:prstGeom prst="rect">
                  <a:avLst/>
                </a:prstGeom>
              </p:spPr>
            </p:pic>
          </mc:Fallback>
        </mc:AlternateContent>
      </p:grpSp>
      <p:grpSp>
        <p:nvGrpSpPr>
          <p:cNvPr id="956" name="Gruppieren 955">
            <a:extLst>
              <a:ext uri="{FF2B5EF4-FFF2-40B4-BE49-F238E27FC236}">
                <a16:creationId xmlns:a16="http://schemas.microsoft.com/office/drawing/2014/main" id="{B1E2B0D9-BDFD-4604-8BE7-081E1C739D13}"/>
              </a:ext>
            </a:extLst>
          </p:cNvPr>
          <p:cNvGrpSpPr/>
          <p:nvPr/>
        </p:nvGrpSpPr>
        <p:grpSpPr>
          <a:xfrm>
            <a:off x="7128107" y="6062827"/>
            <a:ext cx="1587240" cy="568800"/>
            <a:chOff x="7128107" y="6062827"/>
            <a:chExt cx="1587240" cy="568800"/>
          </a:xfrm>
        </p:grpSpPr>
        <mc:AlternateContent xmlns:mc="http://schemas.openxmlformats.org/markup-compatibility/2006" xmlns:p14="http://schemas.microsoft.com/office/powerpoint/2010/main">
          <mc:Choice Requires="p14">
            <p:contentPart p14:bwMode="auto" r:id="rId191">
              <p14:nvContentPartPr>
                <p14:cNvPr id="881" name="Freihand 880">
                  <a:extLst>
                    <a:ext uri="{FF2B5EF4-FFF2-40B4-BE49-F238E27FC236}">
                      <a16:creationId xmlns:a16="http://schemas.microsoft.com/office/drawing/2014/main" id="{6779F5BE-2A3A-415A-BD4A-0EFAFD5C5598}"/>
                    </a:ext>
                  </a:extLst>
                </p14:cNvPr>
                <p14:cNvContentPartPr/>
                <p14:nvPr/>
              </p14:nvContentPartPr>
              <p14:xfrm>
                <a:off x="7128107" y="6154267"/>
                <a:ext cx="80280" cy="132480"/>
              </p14:xfrm>
            </p:contentPart>
          </mc:Choice>
          <mc:Fallback xmlns="">
            <p:pic>
              <p:nvPicPr>
                <p:cNvPr id="881" name="Freihand 880">
                  <a:extLst>
                    <a:ext uri="{FF2B5EF4-FFF2-40B4-BE49-F238E27FC236}">
                      <a16:creationId xmlns:a16="http://schemas.microsoft.com/office/drawing/2014/main" id="{6779F5BE-2A3A-415A-BD4A-0EFAFD5C5598}"/>
                    </a:ext>
                  </a:extLst>
                </p:cNvPr>
                <p:cNvPicPr/>
                <p:nvPr/>
              </p:nvPicPr>
              <p:blipFill>
                <a:blip r:embed="rId192"/>
                <a:stretch>
                  <a:fillRect/>
                </a:stretch>
              </p:blipFill>
              <p:spPr>
                <a:xfrm>
                  <a:off x="7123787" y="6149947"/>
                  <a:ext cx="88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82" name="Freihand 881">
                  <a:extLst>
                    <a:ext uri="{FF2B5EF4-FFF2-40B4-BE49-F238E27FC236}">
                      <a16:creationId xmlns:a16="http://schemas.microsoft.com/office/drawing/2014/main" id="{3DD8A463-7B8D-4E4A-A3F8-2D0BB4413FF2}"/>
                    </a:ext>
                  </a:extLst>
                </p14:cNvPr>
                <p14:cNvContentPartPr/>
                <p14:nvPr/>
              </p14:nvContentPartPr>
              <p14:xfrm>
                <a:off x="7178147" y="6250387"/>
                <a:ext cx="39960" cy="77040"/>
              </p14:xfrm>
            </p:contentPart>
          </mc:Choice>
          <mc:Fallback xmlns="">
            <p:pic>
              <p:nvPicPr>
                <p:cNvPr id="882" name="Freihand 881">
                  <a:extLst>
                    <a:ext uri="{FF2B5EF4-FFF2-40B4-BE49-F238E27FC236}">
                      <a16:creationId xmlns:a16="http://schemas.microsoft.com/office/drawing/2014/main" id="{3DD8A463-7B8D-4E4A-A3F8-2D0BB4413FF2}"/>
                    </a:ext>
                  </a:extLst>
                </p:cNvPr>
                <p:cNvPicPr/>
                <p:nvPr/>
              </p:nvPicPr>
              <p:blipFill>
                <a:blip r:embed="rId194"/>
                <a:stretch>
                  <a:fillRect/>
                </a:stretch>
              </p:blipFill>
              <p:spPr>
                <a:xfrm>
                  <a:off x="7173827" y="6246067"/>
                  <a:ext cx="48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83" name="Freihand 882">
                  <a:extLst>
                    <a:ext uri="{FF2B5EF4-FFF2-40B4-BE49-F238E27FC236}">
                      <a16:creationId xmlns:a16="http://schemas.microsoft.com/office/drawing/2014/main" id="{144E7C52-7F68-41DF-91FE-5787D28298E9}"/>
                    </a:ext>
                  </a:extLst>
                </p14:cNvPr>
                <p14:cNvContentPartPr/>
                <p14:nvPr/>
              </p14:nvContentPartPr>
              <p14:xfrm>
                <a:off x="7290467" y="6147427"/>
                <a:ext cx="110520" cy="131400"/>
              </p14:xfrm>
            </p:contentPart>
          </mc:Choice>
          <mc:Fallback xmlns="">
            <p:pic>
              <p:nvPicPr>
                <p:cNvPr id="883" name="Freihand 882">
                  <a:extLst>
                    <a:ext uri="{FF2B5EF4-FFF2-40B4-BE49-F238E27FC236}">
                      <a16:creationId xmlns:a16="http://schemas.microsoft.com/office/drawing/2014/main" id="{144E7C52-7F68-41DF-91FE-5787D28298E9}"/>
                    </a:ext>
                  </a:extLst>
                </p:cNvPr>
                <p:cNvPicPr/>
                <p:nvPr/>
              </p:nvPicPr>
              <p:blipFill>
                <a:blip r:embed="rId196"/>
                <a:stretch>
                  <a:fillRect/>
                </a:stretch>
              </p:blipFill>
              <p:spPr>
                <a:xfrm>
                  <a:off x="7286147" y="6143107"/>
                  <a:ext cx="119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84" name="Freihand 883">
                  <a:extLst>
                    <a:ext uri="{FF2B5EF4-FFF2-40B4-BE49-F238E27FC236}">
                      <a16:creationId xmlns:a16="http://schemas.microsoft.com/office/drawing/2014/main" id="{156F50C6-E402-4162-8A51-4C20B1E41552}"/>
                    </a:ext>
                  </a:extLst>
                </p14:cNvPr>
                <p14:cNvContentPartPr/>
                <p14:nvPr/>
              </p14:nvContentPartPr>
              <p14:xfrm>
                <a:off x="7438067" y="6173347"/>
                <a:ext cx="130320" cy="84600"/>
              </p14:xfrm>
            </p:contentPart>
          </mc:Choice>
          <mc:Fallback xmlns="">
            <p:pic>
              <p:nvPicPr>
                <p:cNvPr id="884" name="Freihand 883">
                  <a:extLst>
                    <a:ext uri="{FF2B5EF4-FFF2-40B4-BE49-F238E27FC236}">
                      <a16:creationId xmlns:a16="http://schemas.microsoft.com/office/drawing/2014/main" id="{156F50C6-E402-4162-8A51-4C20B1E41552}"/>
                    </a:ext>
                  </a:extLst>
                </p:cNvPr>
                <p:cNvPicPr/>
                <p:nvPr/>
              </p:nvPicPr>
              <p:blipFill>
                <a:blip r:embed="rId198"/>
                <a:stretch>
                  <a:fillRect/>
                </a:stretch>
              </p:blipFill>
              <p:spPr>
                <a:xfrm>
                  <a:off x="7433747" y="6169027"/>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85" name="Freihand 884">
                  <a:extLst>
                    <a:ext uri="{FF2B5EF4-FFF2-40B4-BE49-F238E27FC236}">
                      <a16:creationId xmlns:a16="http://schemas.microsoft.com/office/drawing/2014/main" id="{EB5821D3-1E6E-42FA-A83E-20BA6A2CB2A4}"/>
                    </a:ext>
                  </a:extLst>
                </p14:cNvPr>
                <p14:cNvContentPartPr/>
                <p14:nvPr/>
              </p14:nvContentPartPr>
              <p14:xfrm>
                <a:off x="7619147" y="6109267"/>
                <a:ext cx="82800" cy="133560"/>
              </p14:xfrm>
            </p:contentPart>
          </mc:Choice>
          <mc:Fallback xmlns="">
            <p:pic>
              <p:nvPicPr>
                <p:cNvPr id="885" name="Freihand 884">
                  <a:extLst>
                    <a:ext uri="{FF2B5EF4-FFF2-40B4-BE49-F238E27FC236}">
                      <a16:creationId xmlns:a16="http://schemas.microsoft.com/office/drawing/2014/main" id="{EB5821D3-1E6E-42FA-A83E-20BA6A2CB2A4}"/>
                    </a:ext>
                  </a:extLst>
                </p:cNvPr>
                <p:cNvPicPr/>
                <p:nvPr/>
              </p:nvPicPr>
              <p:blipFill>
                <a:blip r:embed="rId200"/>
                <a:stretch>
                  <a:fillRect/>
                </a:stretch>
              </p:blipFill>
              <p:spPr>
                <a:xfrm>
                  <a:off x="7614827" y="6104947"/>
                  <a:ext cx="91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86" name="Freihand 885">
                  <a:extLst>
                    <a:ext uri="{FF2B5EF4-FFF2-40B4-BE49-F238E27FC236}">
                      <a16:creationId xmlns:a16="http://schemas.microsoft.com/office/drawing/2014/main" id="{64B10F7F-9BB1-4F08-87D0-6FE48B0F7E90}"/>
                    </a:ext>
                  </a:extLst>
                </p14:cNvPr>
                <p14:cNvContentPartPr/>
                <p14:nvPr/>
              </p14:nvContentPartPr>
              <p14:xfrm>
                <a:off x="7724987" y="6098467"/>
                <a:ext cx="132120" cy="116640"/>
              </p14:xfrm>
            </p:contentPart>
          </mc:Choice>
          <mc:Fallback xmlns="">
            <p:pic>
              <p:nvPicPr>
                <p:cNvPr id="886" name="Freihand 885">
                  <a:extLst>
                    <a:ext uri="{FF2B5EF4-FFF2-40B4-BE49-F238E27FC236}">
                      <a16:creationId xmlns:a16="http://schemas.microsoft.com/office/drawing/2014/main" id="{64B10F7F-9BB1-4F08-87D0-6FE48B0F7E90}"/>
                    </a:ext>
                  </a:extLst>
                </p:cNvPr>
                <p:cNvPicPr/>
                <p:nvPr/>
              </p:nvPicPr>
              <p:blipFill>
                <a:blip r:embed="rId202"/>
                <a:stretch>
                  <a:fillRect/>
                </a:stretch>
              </p:blipFill>
              <p:spPr>
                <a:xfrm>
                  <a:off x="7720667" y="6094147"/>
                  <a:ext cx="140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88" name="Freihand 887">
                  <a:extLst>
                    <a:ext uri="{FF2B5EF4-FFF2-40B4-BE49-F238E27FC236}">
                      <a16:creationId xmlns:a16="http://schemas.microsoft.com/office/drawing/2014/main" id="{6F6C6994-B624-4085-8288-BE6D75A9072F}"/>
                    </a:ext>
                  </a:extLst>
                </p14:cNvPr>
                <p14:cNvContentPartPr/>
                <p14:nvPr/>
              </p14:nvContentPartPr>
              <p14:xfrm>
                <a:off x="7136027" y="6331387"/>
                <a:ext cx="117000" cy="158400"/>
              </p14:xfrm>
            </p:contentPart>
          </mc:Choice>
          <mc:Fallback xmlns="">
            <p:pic>
              <p:nvPicPr>
                <p:cNvPr id="888" name="Freihand 887">
                  <a:extLst>
                    <a:ext uri="{FF2B5EF4-FFF2-40B4-BE49-F238E27FC236}">
                      <a16:creationId xmlns:a16="http://schemas.microsoft.com/office/drawing/2014/main" id="{6F6C6994-B624-4085-8288-BE6D75A9072F}"/>
                    </a:ext>
                  </a:extLst>
                </p:cNvPr>
                <p:cNvPicPr/>
                <p:nvPr/>
              </p:nvPicPr>
              <p:blipFill>
                <a:blip r:embed="rId204"/>
                <a:stretch>
                  <a:fillRect/>
                </a:stretch>
              </p:blipFill>
              <p:spPr>
                <a:xfrm>
                  <a:off x="7131707" y="6327067"/>
                  <a:ext cx="125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89" name="Freihand 888">
                  <a:extLst>
                    <a:ext uri="{FF2B5EF4-FFF2-40B4-BE49-F238E27FC236}">
                      <a16:creationId xmlns:a16="http://schemas.microsoft.com/office/drawing/2014/main" id="{F4D5351B-F763-41D4-B1AC-F5D87E5BBDA5}"/>
                    </a:ext>
                  </a:extLst>
                </p14:cNvPr>
                <p14:cNvContentPartPr/>
                <p14:nvPr/>
              </p14:nvContentPartPr>
              <p14:xfrm>
                <a:off x="7255187" y="6328507"/>
                <a:ext cx="313200" cy="148680"/>
              </p14:xfrm>
            </p:contentPart>
          </mc:Choice>
          <mc:Fallback xmlns="">
            <p:pic>
              <p:nvPicPr>
                <p:cNvPr id="889" name="Freihand 888">
                  <a:extLst>
                    <a:ext uri="{FF2B5EF4-FFF2-40B4-BE49-F238E27FC236}">
                      <a16:creationId xmlns:a16="http://schemas.microsoft.com/office/drawing/2014/main" id="{F4D5351B-F763-41D4-B1AC-F5D87E5BBDA5}"/>
                    </a:ext>
                  </a:extLst>
                </p:cNvPr>
                <p:cNvPicPr/>
                <p:nvPr/>
              </p:nvPicPr>
              <p:blipFill>
                <a:blip r:embed="rId206"/>
                <a:stretch>
                  <a:fillRect/>
                </a:stretch>
              </p:blipFill>
              <p:spPr>
                <a:xfrm>
                  <a:off x="7250867" y="6324187"/>
                  <a:ext cx="321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90" name="Freihand 889">
                  <a:extLst>
                    <a:ext uri="{FF2B5EF4-FFF2-40B4-BE49-F238E27FC236}">
                      <a16:creationId xmlns:a16="http://schemas.microsoft.com/office/drawing/2014/main" id="{7EEEC7AD-BD6B-4285-AEF6-D6BCDCF4913B}"/>
                    </a:ext>
                  </a:extLst>
                </p14:cNvPr>
                <p14:cNvContentPartPr/>
                <p14:nvPr/>
              </p14:nvContentPartPr>
              <p14:xfrm>
                <a:off x="7490267" y="6298267"/>
                <a:ext cx="22680" cy="2880"/>
              </p14:xfrm>
            </p:contentPart>
          </mc:Choice>
          <mc:Fallback xmlns="">
            <p:pic>
              <p:nvPicPr>
                <p:cNvPr id="890" name="Freihand 889">
                  <a:extLst>
                    <a:ext uri="{FF2B5EF4-FFF2-40B4-BE49-F238E27FC236}">
                      <a16:creationId xmlns:a16="http://schemas.microsoft.com/office/drawing/2014/main" id="{7EEEC7AD-BD6B-4285-AEF6-D6BCDCF4913B}"/>
                    </a:ext>
                  </a:extLst>
                </p:cNvPr>
                <p:cNvPicPr/>
                <p:nvPr/>
              </p:nvPicPr>
              <p:blipFill>
                <a:blip r:embed="rId208"/>
                <a:stretch>
                  <a:fillRect/>
                </a:stretch>
              </p:blipFill>
              <p:spPr>
                <a:xfrm>
                  <a:off x="7485587" y="6293947"/>
                  <a:ext cx="31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91" name="Freihand 890">
                  <a:extLst>
                    <a:ext uri="{FF2B5EF4-FFF2-40B4-BE49-F238E27FC236}">
                      <a16:creationId xmlns:a16="http://schemas.microsoft.com/office/drawing/2014/main" id="{845CC50D-6E93-4A27-A67A-80ACFEB04A00}"/>
                    </a:ext>
                  </a:extLst>
                </p14:cNvPr>
                <p14:cNvContentPartPr/>
                <p14:nvPr/>
              </p14:nvContentPartPr>
              <p14:xfrm>
                <a:off x="7566947" y="6281347"/>
                <a:ext cx="54720" cy="144720"/>
              </p14:xfrm>
            </p:contentPart>
          </mc:Choice>
          <mc:Fallback xmlns="">
            <p:pic>
              <p:nvPicPr>
                <p:cNvPr id="891" name="Freihand 890">
                  <a:extLst>
                    <a:ext uri="{FF2B5EF4-FFF2-40B4-BE49-F238E27FC236}">
                      <a16:creationId xmlns:a16="http://schemas.microsoft.com/office/drawing/2014/main" id="{845CC50D-6E93-4A27-A67A-80ACFEB04A00}"/>
                    </a:ext>
                  </a:extLst>
                </p:cNvPr>
                <p:cNvPicPr/>
                <p:nvPr/>
              </p:nvPicPr>
              <p:blipFill>
                <a:blip r:embed="rId210"/>
                <a:stretch>
                  <a:fillRect/>
                </a:stretch>
              </p:blipFill>
              <p:spPr>
                <a:xfrm>
                  <a:off x="7562627" y="6277027"/>
                  <a:ext cx="63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92" name="Freihand 891">
                  <a:extLst>
                    <a:ext uri="{FF2B5EF4-FFF2-40B4-BE49-F238E27FC236}">
                      <a16:creationId xmlns:a16="http://schemas.microsoft.com/office/drawing/2014/main" id="{6AFD8482-039C-4C4D-8A8B-BB1F7F80BB83}"/>
                    </a:ext>
                  </a:extLst>
                </p14:cNvPr>
                <p14:cNvContentPartPr/>
                <p14:nvPr/>
              </p14:nvContentPartPr>
              <p14:xfrm>
                <a:off x="7563707" y="6337147"/>
                <a:ext cx="91440" cy="15840"/>
              </p14:xfrm>
            </p:contentPart>
          </mc:Choice>
          <mc:Fallback xmlns="">
            <p:pic>
              <p:nvPicPr>
                <p:cNvPr id="892" name="Freihand 891">
                  <a:extLst>
                    <a:ext uri="{FF2B5EF4-FFF2-40B4-BE49-F238E27FC236}">
                      <a16:creationId xmlns:a16="http://schemas.microsoft.com/office/drawing/2014/main" id="{6AFD8482-039C-4C4D-8A8B-BB1F7F80BB83}"/>
                    </a:ext>
                  </a:extLst>
                </p:cNvPr>
                <p:cNvPicPr/>
                <p:nvPr/>
              </p:nvPicPr>
              <p:blipFill>
                <a:blip r:embed="rId212"/>
                <a:stretch>
                  <a:fillRect/>
                </a:stretch>
              </p:blipFill>
              <p:spPr>
                <a:xfrm>
                  <a:off x="7559387" y="6332827"/>
                  <a:ext cx="10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93" name="Freihand 892">
                  <a:extLst>
                    <a:ext uri="{FF2B5EF4-FFF2-40B4-BE49-F238E27FC236}">
                      <a16:creationId xmlns:a16="http://schemas.microsoft.com/office/drawing/2014/main" id="{A92DF37A-EF97-444A-B422-B1A50B992C2B}"/>
                    </a:ext>
                  </a:extLst>
                </p14:cNvPr>
                <p14:cNvContentPartPr/>
                <p14:nvPr/>
              </p14:nvContentPartPr>
              <p14:xfrm>
                <a:off x="7690067" y="6277387"/>
                <a:ext cx="177480" cy="107280"/>
              </p14:xfrm>
            </p:contentPart>
          </mc:Choice>
          <mc:Fallback xmlns="">
            <p:pic>
              <p:nvPicPr>
                <p:cNvPr id="893" name="Freihand 892">
                  <a:extLst>
                    <a:ext uri="{FF2B5EF4-FFF2-40B4-BE49-F238E27FC236}">
                      <a16:creationId xmlns:a16="http://schemas.microsoft.com/office/drawing/2014/main" id="{A92DF37A-EF97-444A-B422-B1A50B992C2B}"/>
                    </a:ext>
                  </a:extLst>
                </p:cNvPr>
                <p:cNvPicPr/>
                <p:nvPr/>
              </p:nvPicPr>
              <p:blipFill>
                <a:blip r:embed="rId214"/>
                <a:stretch>
                  <a:fillRect/>
                </a:stretch>
              </p:blipFill>
              <p:spPr>
                <a:xfrm>
                  <a:off x="7685747" y="6273067"/>
                  <a:ext cx="186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94" name="Freihand 893">
                  <a:extLst>
                    <a:ext uri="{FF2B5EF4-FFF2-40B4-BE49-F238E27FC236}">
                      <a16:creationId xmlns:a16="http://schemas.microsoft.com/office/drawing/2014/main" id="{C6B4C8EB-700B-4EAC-AB16-E63A96B8C846}"/>
                    </a:ext>
                  </a:extLst>
                </p14:cNvPr>
                <p14:cNvContentPartPr/>
                <p14:nvPr/>
              </p14:nvContentPartPr>
              <p14:xfrm>
                <a:off x="7889147" y="6282787"/>
                <a:ext cx="71280" cy="63720"/>
              </p14:xfrm>
            </p:contentPart>
          </mc:Choice>
          <mc:Fallback xmlns="">
            <p:pic>
              <p:nvPicPr>
                <p:cNvPr id="894" name="Freihand 893">
                  <a:extLst>
                    <a:ext uri="{FF2B5EF4-FFF2-40B4-BE49-F238E27FC236}">
                      <a16:creationId xmlns:a16="http://schemas.microsoft.com/office/drawing/2014/main" id="{C6B4C8EB-700B-4EAC-AB16-E63A96B8C846}"/>
                    </a:ext>
                  </a:extLst>
                </p:cNvPr>
                <p:cNvPicPr/>
                <p:nvPr/>
              </p:nvPicPr>
              <p:blipFill>
                <a:blip r:embed="rId216"/>
                <a:stretch>
                  <a:fillRect/>
                </a:stretch>
              </p:blipFill>
              <p:spPr>
                <a:xfrm>
                  <a:off x="7884827" y="6278467"/>
                  <a:ext cx="7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95" name="Freihand 894">
                  <a:extLst>
                    <a:ext uri="{FF2B5EF4-FFF2-40B4-BE49-F238E27FC236}">
                      <a16:creationId xmlns:a16="http://schemas.microsoft.com/office/drawing/2014/main" id="{AF18EAA7-C1A7-46DA-A771-D7A12B45541C}"/>
                    </a:ext>
                  </a:extLst>
                </p14:cNvPr>
                <p14:cNvContentPartPr/>
                <p14:nvPr/>
              </p14:nvContentPartPr>
              <p14:xfrm>
                <a:off x="8036027" y="6231307"/>
                <a:ext cx="40320" cy="79200"/>
              </p14:xfrm>
            </p:contentPart>
          </mc:Choice>
          <mc:Fallback xmlns="">
            <p:pic>
              <p:nvPicPr>
                <p:cNvPr id="895" name="Freihand 894">
                  <a:extLst>
                    <a:ext uri="{FF2B5EF4-FFF2-40B4-BE49-F238E27FC236}">
                      <a16:creationId xmlns:a16="http://schemas.microsoft.com/office/drawing/2014/main" id="{AF18EAA7-C1A7-46DA-A771-D7A12B45541C}"/>
                    </a:ext>
                  </a:extLst>
                </p:cNvPr>
                <p:cNvPicPr/>
                <p:nvPr/>
              </p:nvPicPr>
              <p:blipFill>
                <a:blip r:embed="rId218"/>
                <a:stretch>
                  <a:fillRect/>
                </a:stretch>
              </p:blipFill>
              <p:spPr>
                <a:xfrm>
                  <a:off x="8031707" y="6226987"/>
                  <a:ext cx="48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96" name="Freihand 895">
                  <a:extLst>
                    <a:ext uri="{FF2B5EF4-FFF2-40B4-BE49-F238E27FC236}">
                      <a16:creationId xmlns:a16="http://schemas.microsoft.com/office/drawing/2014/main" id="{28F1283C-3EE9-498B-8D72-D29FFEB3B920}"/>
                    </a:ext>
                  </a:extLst>
                </p14:cNvPr>
                <p14:cNvContentPartPr/>
                <p14:nvPr/>
              </p14:nvContentPartPr>
              <p14:xfrm>
                <a:off x="7972667" y="6187387"/>
                <a:ext cx="130320" cy="37440"/>
              </p14:xfrm>
            </p:contentPart>
          </mc:Choice>
          <mc:Fallback xmlns="">
            <p:pic>
              <p:nvPicPr>
                <p:cNvPr id="896" name="Freihand 895">
                  <a:extLst>
                    <a:ext uri="{FF2B5EF4-FFF2-40B4-BE49-F238E27FC236}">
                      <a16:creationId xmlns:a16="http://schemas.microsoft.com/office/drawing/2014/main" id="{28F1283C-3EE9-498B-8D72-D29FFEB3B920}"/>
                    </a:ext>
                  </a:extLst>
                </p:cNvPr>
                <p:cNvPicPr/>
                <p:nvPr/>
              </p:nvPicPr>
              <p:blipFill>
                <a:blip r:embed="rId220"/>
                <a:stretch>
                  <a:fillRect/>
                </a:stretch>
              </p:blipFill>
              <p:spPr>
                <a:xfrm>
                  <a:off x="7968347" y="6183067"/>
                  <a:ext cx="138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97" name="Freihand 896">
                  <a:extLst>
                    <a:ext uri="{FF2B5EF4-FFF2-40B4-BE49-F238E27FC236}">
                      <a16:creationId xmlns:a16="http://schemas.microsoft.com/office/drawing/2014/main" id="{5F823B74-FEF4-4AD4-8039-6A6BFDF80DD8}"/>
                    </a:ext>
                  </a:extLst>
                </p14:cNvPr>
                <p14:cNvContentPartPr/>
                <p14:nvPr/>
              </p14:nvContentPartPr>
              <p14:xfrm>
                <a:off x="8104427" y="6183067"/>
                <a:ext cx="232200" cy="109800"/>
              </p14:xfrm>
            </p:contentPart>
          </mc:Choice>
          <mc:Fallback xmlns="">
            <p:pic>
              <p:nvPicPr>
                <p:cNvPr id="897" name="Freihand 896">
                  <a:extLst>
                    <a:ext uri="{FF2B5EF4-FFF2-40B4-BE49-F238E27FC236}">
                      <a16:creationId xmlns:a16="http://schemas.microsoft.com/office/drawing/2014/main" id="{5F823B74-FEF4-4AD4-8039-6A6BFDF80DD8}"/>
                    </a:ext>
                  </a:extLst>
                </p:cNvPr>
                <p:cNvPicPr/>
                <p:nvPr/>
              </p:nvPicPr>
              <p:blipFill>
                <a:blip r:embed="rId222"/>
                <a:stretch>
                  <a:fillRect/>
                </a:stretch>
              </p:blipFill>
              <p:spPr>
                <a:xfrm>
                  <a:off x="8100107" y="6178747"/>
                  <a:ext cx="240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98" name="Freihand 897">
                  <a:extLst>
                    <a:ext uri="{FF2B5EF4-FFF2-40B4-BE49-F238E27FC236}">
                      <a16:creationId xmlns:a16="http://schemas.microsoft.com/office/drawing/2014/main" id="{C666895E-C2D4-4492-8494-1C04137712FB}"/>
                    </a:ext>
                  </a:extLst>
                </p14:cNvPr>
                <p14:cNvContentPartPr/>
                <p14:nvPr/>
              </p14:nvContentPartPr>
              <p14:xfrm>
                <a:off x="8323307" y="6157147"/>
                <a:ext cx="69840" cy="66240"/>
              </p14:xfrm>
            </p:contentPart>
          </mc:Choice>
          <mc:Fallback xmlns="">
            <p:pic>
              <p:nvPicPr>
                <p:cNvPr id="898" name="Freihand 897">
                  <a:extLst>
                    <a:ext uri="{FF2B5EF4-FFF2-40B4-BE49-F238E27FC236}">
                      <a16:creationId xmlns:a16="http://schemas.microsoft.com/office/drawing/2014/main" id="{C666895E-C2D4-4492-8494-1C04137712FB}"/>
                    </a:ext>
                  </a:extLst>
                </p:cNvPr>
                <p:cNvPicPr/>
                <p:nvPr/>
              </p:nvPicPr>
              <p:blipFill>
                <a:blip r:embed="rId224"/>
                <a:stretch>
                  <a:fillRect/>
                </a:stretch>
              </p:blipFill>
              <p:spPr>
                <a:xfrm>
                  <a:off x="8318987" y="6152827"/>
                  <a:ext cx="78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99" name="Freihand 898">
                  <a:extLst>
                    <a:ext uri="{FF2B5EF4-FFF2-40B4-BE49-F238E27FC236}">
                      <a16:creationId xmlns:a16="http://schemas.microsoft.com/office/drawing/2014/main" id="{4EBB05F6-E13C-4BDE-B84E-2C86A7EB8FD7}"/>
                    </a:ext>
                  </a:extLst>
                </p14:cNvPr>
                <p14:cNvContentPartPr/>
                <p14:nvPr/>
              </p14:nvContentPartPr>
              <p14:xfrm>
                <a:off x="8388827" y="6062827"/>
                <a:ext cx="148680" cy="136800"/>
              </p14:xfrm>
            </p:contentPart>
          </mc:Choice>
          <mc:Fallback xmlns="">
            <p:pic>
              <p:nvPicPr>
                <p:cNvPr id="899" name="Freihand 898">
                  <a:extLst>
                    <a:ext uri="{FF2B5EF4-FFF2-40B4-BE49-F238E27FC236}">
                      <a16:creationId xmlns:a16="http://schemas.microsoft.com/office/drawing/2014/main" id="{4EBB05F6-E13C-4BDE-B84E-2C86A7EB8FD7}"/>
                    </a:ext>
                  </a:extLst>
                </p:cNvPr>
                <p:cNvPicPr/>
                <p:nvPr/>
              </p:nvPicPr>
              <p:blipFill>
                <a:blip r:embed="rId226"/>
                <a:stretch>
                  <a:fillRect/>
                </a:stretch>
              </p:blipFill>
              <p:spPr>
                <a:xfrm>
                  <a:off x="8384507" y="6058507"/>
                  <a:ext cx="157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00" name="Freihand 899">
                  <a:extLst>
                    <a:ext uri="{FF2B5EF4-FFF2-40B4-BE49-F238E27FC236}">
                      <a16:creationId xmlns:a16="http://schemas.microsoft.com/office/drawing/2014/main" id="{02E2F13F-FA90-41A0-8F1F-B51CCDE905CF}"/>
                    </a:ext>
                  </a:extLst>
                </p14:cNvPr>
                <p14:cNvContentPartPr/>
                <p14:nvPr/>
              </p14:nvContentPartPr>
              <p14:xfrm>
                <a:off x="8513387" y="6063187"/>
                <a:ext cx="97920" cy="85680"/>
              </p14:xfrm>
            </p:contentPart>
          </mc:Choice>
          <mc:Fallback xmlns="">
            <p:pic>
              <p:nvPicPr>
                <p:cNvPr id="900" name="Freihand 899">
                  <a:extLst>
                    <a:ext uri="{FF2B5EF4-FFF2-40B4-BE49-F238E27FC236}">
                      <a16:creationId xmlns:a16="http://schemas.microsoft.com/office/drawing/2014/main" id="{02E2F13F-FA90-41A0-8F1F-B51CCDE905CF}"/>
                    </a:ext>
                  </a:extLst>
                </p:cNvPr>
                <p:cNvPicPr/>
                <p:nvPr/>
              </p:nvPicPr>
              <p:blipFill>
                <a:blip r:embed="rId228"/>
                <a:stretch>
                  <a:fillRect/>
                </a:stretch>
              </p:blipFill>
              <p:spPr>
                <a:xfrm>
                  <a:off x="8509067" y="6058867"/>
                  <a:ext cx="106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36" name="Freihand 935">
                  <a:extLst>
                    <a:ext uri="{FF2B5EF4-FFF2-40B4-BE49-F238E27FC236}">
                      <a16:creationId xmlns:a16="http://schemas.microsoft.com/office/drawing/2014/main" id="{BF37BF25-2B31-473D-8735-5616B91FB5D4}"/>
                    </a:ext>
                  </a:extLst>
                </p14:cNvPr>
                <p14:cNvContentPartPr/>
                <p14:nvPr/>
              </p14:nvContentPartPr>
              <p14:xfrm>
                <a:off x="7368947" y="6474667"/>
                <a:ext cx="255240" cy="156960"/>
              </p14:xfrm>
            </p:contentPart>
          </mc:Choice>
          <mc:Fallback xmlns="">
            <p:pic>
              <p:nvPicPr>
                <p:cNvPr id="936" name="Freihand 935">
                  <a:extLst>
                    <a:ext uri="{FF2B5EF4-FFF2-40B4-BE49-F238E27FC236}">
                      <a16:creationId xmlns:a16="http://schemas.microsoft.com/office/drawing/2014/main" id="{BF37BF25-2B31-473D-8735-5616B91FB5D4}"/>
                    </a:ext>
                  </a:extLst>
                </p:cNvPr>
                <p:cNvPicPr/>
                <p:nvPr/>
              </p:nvPicPr>
              <p:blipFill>
                <a:blip r:embed="rId230"/>
                <a:stretch>
                  <a:fillRect/>
                </a:stretch>
              </p:blipFill>
              <p:spPr>
                <a:xfrm>
                  <a:off x="7364627" y="6470347"/>
                  <a:ext cx="263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37" name="Freihand 936">
                  <a:extLst>
                    <a:ext uri="{FF2B5EF4-FFF2-40B4-BE49-F238E27FC236}">
                      <a16:creationId xmlns:a16="http://schemas.microsoft.com/office/drawing/2014/main" id="{BC121117-B174-4122-842D-F02F235F9D4D}"/>
                    </a:ext>
                  </a:extLst>
                </p14:cNvPr>
                <p14:cNvContentPartPr/>
                <p14:nvPr/>
              </p14:nvContentPartPr>
              <p14:xfrm>
                <a:off x="7665227" y="6475387"/>
                <a:ext cx="67680" cy="79200"/>
              </p14:xfrm>
            </p:contentPart>
          </mc:Choice>
          <mc:Fallback xmlns="">
            <p:pic>
              <p:nvPicPr>
                <p:cNvPr id="937" name="Freihand 936">
                  <a:extLst>
                    <a:ext uri="{FF2B5EF4-FFF2-40B4-BE49-F238E27FC236}">
                      <a16:creationId xmlns:a16="http://schemas.microsoft.com/office/drawing/2014/main" id="{BC121117-B174-4122-842D-F02F235F9D4D}"/>
                    </a:ext>
                  </a:extLst>
                </p:cNvPr>
                <p:cNvPicPr/>
                <p:nvPr/>
              </p:nvPicPr>
              <p:blipFill>
                <a:blip r:embed="rId232"/>
                <a:stretch>
                  <a:fillRect/>
                </a:stretch>
              </p:blipFill>
              <p:spPr>
                <a:xfrm>
                  <a:off x="7660907" y="6471067"/>
                  <a:ext cx="76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38" name="Freihand 937">
                  <a:extLst>
                    <a:ext uri="{FF2B5EF4-FFF2-40B4-BE49-F238E27FC236}">
                      <a16:creationId xmlns:a16="http://schemas.microsoft.com/office/drawing/2014/main" id="{C38EF00C-904D-4CA2-AF8C-1DF1577272B8}"/>
                    </a:ext>
                  </a:extLst>
                </p14:cNvPr>
                <p14:cNvContentPartPr/>
                <p14:nvPr/>
              </p14:nvContentPartPr>
              <p14:xfrm>
                <a:off x="7727867" y="6461347"/>
                <a:ext cx="57600" cy="79560"/>
              </p14:xfrm>
            </p:contentPart>
          </mc:Choice>
          <mc:Fallback xmlns="">
            <p:pic>
              <p:nvPicPr>
                <p:cNvPr id="938" name="Freihand 937">
                  <a:extLst>
                    <a:ext uri="{FF2B5EF4-FFF2-40B4-BE49-F238E27FC236}">
                      <a16:creationId xmlns:a16="http://schemas.microsoft.com/office/drawing/2014/main" id="{C38EF00C-904D-4CA2-AF8C-1DF1577272B8}"/>
                    </a:ext>
                  </a:extLst>
                </p:cNvPr>
                <p:cNvPicPr/>
                <p:nvPr/>
              </p:nvPicPr>
              <p:blipFill>
                <a:blip r:embed="rId234"/>
                <a:stretch>
                  <a:fillRect/>
                </a:stretch>
              </p:blipFill>
              <p:spPr>
                <a:xfrm>
                  <a:off x="7723547" y="6457027"/>
                  <a:ext cx="6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39" name="Freihand 938">
                  <a:extLst>
                    <a:ext uri="{FF2B5EF4-FFF2-40B4-BE49-F238E27FC236}">
                      <a16:creationId xmlns:a16="http://schemas.microsoft.com/office/drawing/2014/main" id="{E193BFA2-3012-4324-BBC4-4CF6ADEB4344}"/>
                    </a:ext>
                  </a:extLst>
                </p14:cNvPr>
                <p14:cNvContentPartPr/>
                <p14:nvPr/>
              </p14:nvContentPartPr>
              <p14:xfrm>
                <a:off x="7782227" y="6449467"/>
                <a:ext cx="46800" cy="81720"/>
              </p14:xfrm>
            </p:contentPart>
          </mc:Choice>
          <mc:Fallback xmlns="">
            <p:pic>
              <p:nvPicPr>
                <p:cNvPr id="939" name="Freihand 938">
                  <a:extLst>
                    <a:ext uri="{FF2B5EF4-FFF2-40B4-BE49-F238E27FC236}">
                      <a16:creationId xmlns:a16="http://schemas.microsoft.com/office/drawing/2014/main" id="{E193BFA2-3012-4324-BBC4-4CF6ADEB4344}"/>
                    </a:ext>
                  </a:extLst>
                </p:cNvPr>
                <p:cNvPicPr/>
                <p:nvPr/>
              </p:nvPicPr>
              <p:blipFill>
                <a:blip r:embed="rId236"/>
                <a:stretch>
                  <a:fillRect/>
                </a:stretch>
              </p:blipFill>
              <p:spPr>
                <a:xfrm>
                  <a:off x="7777907" y="6445147"/>
                  <a:ext cx="55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40" name="Freihand 939">
                  <a:extLst>
                    <a:ext uri="{FF2B5EF4-FFF2-40B4-BE49-F238E27FC236}">
                      <a16:creationId xmlns:a16="http://schemas.microsoft.com/office/drawing/2014/main" id="{42CC65EE-214E-4C07-9430-54AD56E90636}"/>
                    </a:ext>
                  </a:extLst>
                </p14:cNvPr>
                <p14:cNvContentPartPr/>
                <p14:nvPr/>
              </p14:nvContentPartPr>
              <p14:xfrm>
                <a:off x="7823987" y="6449467"/>
                <a:ext cx="360" cy="360"/>
              </p14:xfrm>
            </p:contentPart>
          </mc:Choice>
          <mc:Fallback xmlns="">
            <p:pic>
              <p:nvPicPr>
                <p:cNvPr id="940" name="Freihand 939">
                  <a:extLst>
                    <a:ext uri="{FF2B5EF4-FFF2-40B4-BE49-F238E27FC236}">
                      <a16:creationId xmlns:a16="http://schemas.microsoft.com/office/drawing/2014/main" id="{42CC65EE-214E-4C07-9430-54AD56E90636}"/>
                    </a:ext>
                  </a:extLst>
                </p:cNvPr>
                <p:cNvPicPr/>
                <p:nvPr/>
              </p:nvPicPr>
              <p:blipFill>
                <a:blip r:embed="rId178"/>
                <a:stretch>
                  <a:fillRect/>
                </a:stretch>
              </p:blipFill>
              <p:spPr>
                <a:xfrm>
                  <a:off x="7819667" y="6445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41" name="Freihand 940">
                  <a:extLst>
                    <a:ext uri="{FF2B5EF4-FFF2-40B4-BE49-F238E27FC236}">
                      <a16:creationId xmlns:a16="http://schemas.microsoft.com/office/drawing/2014/main" id="{D7A788BB-ECE2-4AAA-B1D1-DADB55927A85}"/>
                    </a:ext>
                  </a:extLst>
                </p14:cNvPr>
                <p14:cNvContentPartPr/>
                <p14:nvPr/>
              </p14:nvContentPartPr>
              <p14:xfrm>
                <a:off x="7823987" y="6437947"/>
                <a:ext cx="163080" cy="66240"/>
              </p14:xfrm>
            </p:contentPart>
          </mc:Choice>
          <mc:Fallback xmlns="">
            <p:pic>
              <p:nvPicPr>
                <p:cNvPr id="941" name="Freihand 940">
                  <a:extLst>
                    <a:ext uri="{FF2B5EF4-FFF2-40B4-BE49-F238E27FC236}">
                      <a16:creationId xmlns:a16="http://schemas.microsoft.com/office/drawing/2014/main" id="{D7A788BB-ECE2-4AAA-B1D1-DADB55927A85}"/>
                    </a:ext>
                  </a:extLst>
                </p:cNvPr>
                <p:cNvPicPr/>
                <p:nvPr/>
              </p:nvPicPr>
              <p:blipFill>
                <a:blip r:embed="rId239"/>
                <a:stretch>
                  <a:fillRect/>
                </a:stretch>
              </p:blipFill>
              <p:spPr>
                <a:xfrm>
                  <a:off x="7819667" y="6433627"/>
                  <a:ext cx="171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942" name="Freihand 941">
                  <a:extLst>
                    <a:ext uri="{FF2B5EF4-FFF2-40B4-BE49-F238E27FC236}">
                      <a16:creationId xmlns:a16="http://schemas.microsoft.com/office/drawing/2014/main" id="{DCBFAD9E-1E23-4BF8-AFBF-B5D7AA69A231}"/>
                    </a:ext>
                  </a:extLst>
                </p14:cNvPr>
                <p14:cNvContentPartPr/>
                <p14:nvPr/>
              </p14:nvContentPartPr>
              <p14:xfrm>
                <a:off x="8032427" y="6423547"/>
                <a:ext cx="137880" cy="55800"/>
              </p14:xfrm>
            </p:contentPart>
          </mc:Choice>
          <mc:Fallback xmlns="">
            <p:pic>
              <p:nvPicPr>
                <p:cNvPr id="942" name="Freihand 941">
                  <a:extLst>
                    <a:ext uri="{FF2B5EF4-FFF2-40B4-BE49-F238E27FC236}">
                      <a16:creationId xmlns:a16="http://schemas.microsoft.com/office/drawing/2014/main" id="{DCBFAD9E-1E23-4BF8-AFBF-B5D7AA69A231}"/>
                    </a:ext>
                  </a:extLst>
                </p:cNvPr>
                <p:cNvPicPr/>
                <p:nvPr/>
              </p:nvPicPr>
              <p:blipFill>
                <a:blip r:embed="rId241"/>
                <a:stretch>
                  <a:fillRect/>
                </a:stretch>
              </p:blipFill>
              <p:spPr>
                <a:xfrm>
                  <a:off x="8028107" y="6419227"/>
                  <a:ext cx="146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43" name="Freihand 942">
                  <a:extLst>
                    <a:ext uri="{FF2B5EF4-FFF2-40B4-BE49-F238E27FC236}">
                      <a16:creationId xmlns:a16="http://schemas.microsoft.com/office/drawing/2014/main" id="{98653EB2-CB2A-43DF-B411-81AD3C7F7628}"/>
                    </a:ext>
                  </a:extLst>
                </p14:cNvPr>
                <p14:cNvContentPartPr/>
                <p14:nvPr/>
              </p14:nvContentPartPr>
              <p14:xfrm>
                <a:off x="8124947" y="6351907"/>
                <a:ext cx="360" cy="360"/>
              </p14:xfrm>
            </p:contentPart>
          </mc:Choice>
          <mc:Fallback xmlns="">
            <p:pic>
              <p:nvPicPr>
                <p:cNvPr id="943" name="Freihand 942">
                  <a:extLst>
                    <a:ext uri="{FF2B5EF4-FFF2-40B4-BE49-F238E27FC236}">
                      <a16:creationId xmlns:a16="http://schemas.microsoft.com/office/drawing/2014/main" id="{98653EB2-CB2A-43DF-B411-81AD3C7F7628}"/>
                    </a:ext>
                  </a:extLst>
                </p:cNvPr>
                <p:cNvPicPr/>
                <p:nvPr/>
              </p:nvPicPr>
              <p:blipFill>
                <a:blip r:embed="rId178"/>
                <a:stretch>
                  <a:fillRect/>
                </a:stretch>
              </p:blipFill>
              <p:spPr>
                <a:xfrm>
                  <a:off x="8120627" y="6347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44" name="Freihand 943">
                  <a:extLst>
                    <a:ext uri="{FF2B5EF4-FFF2-40B4-BE49-F238E27FC236}">
                      <a16:creationId xmlns:a16="http://schemas.microsoft.com/office/drawing/2014/main" id="{3638F72A-CCDC-4BE8-B47E-822869C311CA}"/>
                    </a:ext>
                  </a:extLst>
                </p14:cNvPr>
                <p14:cNvContentPartPr/>
                <p14:nvPr/>
              </p14:nvContentPartPr>
              <p14:xfrm>
                <a:off x="8218547" y="6269107"/>
                <a:ext cx="101520" cy="140040"/>
              </p14:xfrm>
            </p:contentPart>
          </mc:Choice>
          <mc:Fallback xmlns="">
            <p:pic>
              <p:nvPicPr>
                <p:cNvPr id="944" name="Freihand 943">
                  <a:extLst>
                    <a:ext uri="{FF2B5EF4-FFF2-40B4-BE49-F238E27FC236}">
                      <a16:creationId xmlns:a16="http://schemas.microsoft.com/office/drawing/2014/main" id="{3638F72A-CCDC-4BE8-B47E-822869C311CA}"/>
                    </a:ext>
                  </a:extLst>
                </p:cNvPr>
                <p:cNvPicPr/>
                <p:nvPr/>
              </p:nvPicPr>
              <p:blipFill>
                <a:blip r:embed="rId244"/>
                <a:stretch>
                  <a:fillRect/>
                </a:stretch>
              </p:blipFill>
              <p:spPr>
                <a:xfrm>
                  <a:off x="8214227" y="6264787"/>
                  <a:ext cx="110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45" name="Freihand 944">
                  <a:extLst>
                    <a:ext uri="{FF2B5EF4-FFF2-40B4-BE49-F238E27FC236}">
                      <a16:creationId xmlns:a16="http://schemas.microsoft.com/office/drawing/2014/main" id="{33A94506-0E0E-4B4F-BA04-730870ADB060}"/>
                    </a:ext>
                  </a:extLst>
                </p14:cNvPr>
                <p14:cNvContentPartPr/>
                <p14:nvPr/>
              </p14:nvContentPartPr>
              <p14:xfrm>
                <a:off x="8300267" y="6325987"/>
                <a:ext cx="45360" cy="67680"/>
              </p14:xfrm>
            </p:contentPart>
          </mc:Choice>
          <mc:Fallback xmlns="">
            <p:pic>
              <p:nvPicPr>
                <p:cNvPr id="945" name="Freihand 944">
                  <a:extLst>
                    <a:ext uri="{FF2B5EF4-FFF2-40B4-BE49-F238E27FC236}">
                      <a16:creationId xmlns:a16="http://schemas.microsoft.com/office/drawing/2014/main" id="{33A94506-0E0E-4B4F-BA04-730870ADB060}"/>
                    </a:ext>
                  </a:extLst>
                </p:cNvPr>
                <p:cNvPicPr/>
                <p:nvPr/>
              </p:nvPicPr>
              <p:blipFill>
                <a:blip r:embed="rId246"/>
                <a:stretch>
                  <a:fillRect/>
                </a:stretch>
              </p:blipFill>
              <p:spPr>
                <a:xfrm>
                  <a:off x="8295947" y="6321667"/>
                  <a:ext cx="54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46" name="Freihand 945">
                  <a:extLst>
                    <a:ext uri="{FF2B5EF4-FFF2-40B4-BE49-F238E27FC236}">
                      <a16:creationId xmlns:a16="http://schemas.microsoft.com/office/drawing/2014/main" id="{BC899423-DC7D-4917-AB68-CCE7111384A6}"/>
                    </a:ext>
                  </a:extLst>
                </p14:cNvPr>
                <p14:cNvContentPartPr/>
                <p14:nvPr/>
              </p14:nvContentPartPr>
              <p14:xfrm>
                <a:off x="8342747" y="6313027"/>
                <a:ext cx="55080" cy="61920"/>
              </p14:xfrm>
            </p:contentPart>
          </mc:Choice>
          <mc:Fallback xmlns="">
            <p:pic>
              <p:nvPicPr>
                <p:cNvPr id="946" name="Freihand 945">
                  <a:extLst>
                    <a:ext uri="{FF2B5EF4-FFF2-40B4-BE49-F238E27FC236}">
                      <a16:creationId xmlns:a16="http://schemas.microsoft.com/office/drawing/2014/main" id="{BC899423-DC7D-4917-AB68-CCE7111384A6}"/>
                    </a:ext>
                  </a:extLst>
                </p:cNvPr>
                <p:cNvPicPr/>
                <p:nvPr/>
              </p:nvPicPr>
              <p:blipFill>
                <a:blip r:embed="rId248"/>
                <a:stretch>
                  <a:fillRect/>
                </a:stretch>
              </p:blipFill>
              <p:spPr>
                <a:xfrm>
                  <a:off x="8338427" y="6308707"/>
                  <a:ext cx="63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47" name="Freihand 946">
                  <a:extLst>
                    <a:ext uri="{FF2B5EF4-FFF2-40B4-BE49-F238E27FC236}">
                      <a16:creationId xmlns:a16="http://schemas.microsoft.com/office/drawing/2014/main" id="{1632B276-C914-4374-9924-76DAB052B8CA}"/>
                    </a:ext>
                  </a:extLst>
                </p14:cNvPr>
                <p14:cNvContentPartPr/>
                <p14:nvPr/>
              </p14:nvContentPartPr>
              <p14:xfrm>
                <a:off x="8408267" y="6217627"/>
                <a:ext cx="76320" cy="133920"/>
              </p14:xfrm>
            </p:contentPart>
          </mc:Choice>
          <mc:Fallback xmlns="">
            <p:pic>
              <p:nvPicPr>
                <p:cNvPr id="947" name="Freihand 946">
                  <a:extLst>
                    <a:ext uri="{FF2B5EF4-FFF2-40B4-BE49-F238E27FC236}">
                      <a16:creationId xmlns:a16="http://schemas.microsoft.com/office/drawing/2014/main" id="{1632B276-C914-4374-9924-76DAB052B8CA}"/>
                    </a:ext>
                  </a:extLst>
                </p:cNvPr>
                <p:cNvPicPr/>
                <p:nvPr/>
              </p:nvPicPr>
              <p:blipFill>
                <a:blip r:embed="rId250"/>
                <a:stretch>
                  <a:fillRect/>
                </a:stretch>
              </p:blipFill>
              <p:spPr>
                <a:xfrm>
                  <a:off x="8403947" y="6213307"/>
                  <a:ext cx="84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48" name="Freihand 947">
                  <a:extLst>
                    <a:ext uri="{FF2B5EF4-FFF2-40B4-BE49-F238E27FC236}">
                      <a16:creationId xmlns:a16="http://schemas.microsoft.com/office/drawing/2014/main" id="{A20590CE-2AA4-4B5E-ABDE-D41D304EDF32}"/>
                    </a:ext>
                  </a:extLst>
                </p14:cNvPr>
                <p14:cNvContentPartPr/>
                <p14:nvPr/>
              </p14:nvContentPartPr>
              <p14:xfrm>
                <a:off x="8469467" y="6251107"/>
                <a:ext cx="111960" cy="85320"/>
              </p14:xfrm>
            </p:contentPart>
          </mc:Choice>
          <mc:Fallback xmlns="">
            <p:pic>
              <p:nvPicPr>
                <p:cNvPr id="948" name="Freihand 947">
                  <a:extLst>
                    <a:ext uri="{FF2B5EF4-FFF2-40B4-BE49-F238E27FC236}">
                      <a16:creationId xmlns:a16="http://schemas.microsoft.com/office/drawing/2014/main" id="{A20590CE-2AA4-4B5E-ABDE-D41D304EDF32}"/>
                    </a:ext>
                  </a:extLst>
                </p:cNvPr>
                <p:cNvPicPr/>
                <p:nvPr/>
              </p:nvPicPr>
              <p:blipFill>
                <a:blip r:embed="rId252"/>
                <a:stretch>
                  <a:fillRect/>
                </a:stretch>
              </p:blipFill>
              <p:spPr>
                <a:xfrm>
                  <a:off x="8465147" y="6246787"/>
                  <a:ext cx="120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49" name="Freihand 948">
                  <a:extLst>
                    <a:ext uri="{FF2B5EF4-FFF2-40B4-BE49-F238E27FC236}">
                      <a16:creationId xmlns:a16="http://schemas.microsoft.com/office/drawing/2014/main" id="{D5698DAA-9CF4-4CA2-9909-4039793F42A4}"/>
                    </a:ext>
                  </a:extLst>
                </p14:cNvPr>
                <p14:cNvContentPartPr/>
                <p14:nvPr/>
              </p14:nvContentPartPr>
              <p14:xfrm>
                <a:off x="8590427" y="6223027"/>
                <a:ext cx="60840" cy="86400"/>
              </p14:xfrm>
            </p:contentPart>
          </mc:Choice>
          <mc:Fallback xmlns="">
            <p:pic>
              <p:nvPicPr>
                <p:cNvPr id="949" name="Freihand 948">
                  <a:extLst>
                    <a:ext uri="{FF2B5EF4-FFF2-40B4-BE49-F238E27FC236}">
                      <a16:creationId xmlns:a16="http://schemas.microsoft.com/office/drawing/2014/main" id="{D5698DAA-9CF4-4CA2-9909-4039793F42A4}"/>
                    </a:ext>
                  </a:extLst>
                </p:cNvPr>
                <p:cNvPicPr/>
                <p:nvPr/>
              </p:nvPicPr>
              <p:blipFill>
                <a:blip r:embed="rId254"/>
                <a:stretch>
                  <a:fillRect/>
                </a:stretch>
              </p:blipFill>
              <p:spPr>
                <a:xfrm>
                  <a:off x="8586107" y="6218707"/>
                  <a:ext cx="69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50" name="Freihand 949">
                  <a:extLst>
                    <a:ext uri="{FF2B5EF4-FFF2-40B4-BE49-F238E27FC236}">
                      <a16:creationId xmlns:a16="http://schemas.microsoft.com/office/drawing/2014/main" id="{B94DA518-1A57-46B3-8DAD-A58E69F3F479}"/>
                    </a:ext>
                  </a:extLst>
                </p14:cNvPr>
                <p14:cNvContentPartPr/>
                <p14:nvPr/>
              </p14:nvContentPartPr>
              <p14:xfrm>
                <a:off x="8668907" y="6198547"/>
                <a:ext cx="46440" cy="34200"/>
              </p14:xfrm>
            </p:contentPart>
          </mc:Choice>
          <mc:Fallback xmlns="">
            <p:pic>
              <p:nvPicPr>
                <p:cNvPr id="950" name="Freihand 949">
                  <a:extLst>
                    <a:ext uri="{FF2B5EF4-FFF2-40B4-BE49-F238E27FC236}">
                      <a16:creationId xmlns:a16="http://schemas.microsoft.com/office/drawing/2014/main" id="{B94DA518-1A57-46B3-8DAD-A58E69F3F479}"/>
                    </a:ext>
                  </a:extLst>
                </p:cNvPr>
                <p:cNvPicPr/>
                <p:nvPr/>
              </p:nvPicPr>
              <p:blipFill>
                <a:blip r:embed="rId256"/>
                <a:stretch>
                  <a:fillRect/>
                </a:stretch>
              </p:blipFill>
              <p:spPr>
                <a:xfrm>
                  <a:off x="8664587" y="6194227"/>
                  <a:ext cx="55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51" name="Freihand 950">
                  <a:extLst>
                    <a:ext uri="{FF2B5EF4-FFF2-40B4-BE49-F238E27FC236}">
                      <a16:creationId xmlns:a16="http://schemas.microsoft.com/office/drawing/2014/main" id="{9C8856DD-4735-45B0-BA84-97F37C7681D2}"/>
                    </a:ext>
                  </a:extLst>
                </p14:cNvPr>
                <p14:cNvContentPartPr/>
                <p14:nvPr/>
              </p14:nvContentPartPr>
              <p14:xfrm>
                <a:off x="8243747" y="6453787"/>
                <a:ext cx="207720" cy="118800"/>
              </p14:xfrm>
            </p:contentPart>
          </mc:Choice>
          <mc:Fallback xmlns="">
            <p:pic>
              <p:nvPicPr>
                <p:cNvPr id="951" name="Freihand 950">
                  <a:extLst>
                    <a:ext uri="{FF2B5EF4-FFF2-40B4-BE49-F238E27FC236}">
                      <a16:creationId xmlns:a16="http://schemas.microsoft.com/office/drawing/2014/main" id="{9C8856DD-4735-45B0-BA84-97F37C7681D2}"/>
                    </a:ext>
                  </a:extLst>
                </p:cNvPr>
                <p:cNvPicPr/>
                <p:nvPr/>
              </p:nvPicPr>
              <p:blipFill>
                <a:blip r:embed="rId258"/>
                <a:stretch>
                  <a:fillRect/>
                </a:stretch>
              </p:blipFill>
              <p:spPr>
                <a:xfrm>
                  <a:off x="8239427" y="6449467"/>
                  <a:ext cx="216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52" name="Freihand 951">
                  <a:extLst>
                    <a:ext uri="{FF2B5EF4-FFF2-40B4-BE49-F238E27FC236}">
                      <a16:creationId xmlns:a16="http://schemas.microsoft.com/office/drawing/2014/main" id="{B4A7E716-9FD8-4107-AC45-493B6CDBC742}"/>
                    </a:ext>
                  </a:extLst>
                </p14:cNvPr>
                <p14:cNvContentPartPr/>
                <p14:nvPr/>
              </p14:nvContentPartPr>
              <p14:xfrm>
                <a:off x="8464427" y="6421027"/>
                <a:ext cx="66960" cy="91440"/>
              </p14:xfrm>
            </p:contentPart>
          </mc:Choice>
          <mc:Fallback xmlns="">
            <p:pic>
              <p:nvPicPr>
                <p:cNvPr id="952" name="Freihand 951">
                  <a:extLst>
                    <a:ext uri="{FF2B5EF4-FFF2-40B4-BE49-F238E27FC236}">
                      <a16:creationId xmlns:a16="http://schemas.microsoft.com/office/drawing/2014/main" id="{B4A7E716-9FD8-4107-AC45-493B6CDBC742}"/>
                    </a:ext>
                  </a:extLst>
                </p:cNvPr>
                <p:cNvPicPr/>
                <p:nvPr/>
              </p:nvPicPr>
              <p:blipFill>
                <a:blip r:embed="rId260"/>
                <a:stretch>
                  <a:fillRect/>
                </a:stretch>
              </p:blipFill>
              <p:spPr>
                <a:xfrm>
                  <a:off x="8460107" y="6416707"/>
                  <a:ext cx="75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53" name="Freihand 952">
                  <a:extLst>
                    <a:ext uri="{FF2B5EF4-FFF2-40B4-BE49-F238E27FC236}">
                      <a16:creationId xmlns:a16="http://schemas.microsoft.com/office/drawing/2014/main" id="{9B309115-FAA0-4FE7-A236-88AD24D4D3E4}"/>
                    </a:ext>
                  </a:extLst>
                </p14:cNvPr>
                <p14:cNvContentPartPr/>
                <p14:nvPr/>
              </p14:nvContentPartPr>
              <p14:xfrm>
                <a:off x="8528147" y="6401587"/>
                <a:ext cx="55440" cy="84960"/>
              </p14:xfrm>
            </p:contentPart>
          </mc:Choice>
          <mc:Fallback xmlns="">
            <p:pic>
              <p:nvPicPr>
                <p:cNvPr id="953" name="Freihand 952">
                  <a:extLst>
                    <a:ext uri="{FF2B5EF4-FFF2-40B4-BE49-F238E27FC236}">
                      <a16:creationId xmlns:a16="http://schemas.microsoft.com/office/drawing/2014/main" id="{9B309115-FAA0-4FE7-A236-88AD24D4D3E4}"/>
                    </a:ext>
                  </a:extLst>
                </p:cNvPr>
                <p:cNvPicPr/>
                <p:nvPr/>
              </p:nvPicPr>
              <p:blipFill>
                <a:blip r:embed="rId262"/>
                <a:stretch>
                  <a:fillRect/>
                </a:stretch>
              </p:blipFill>
              <p:spPr>
                <a:xfrm>
                  <a:off x="8523827" y="6397267"/>
                  <a:ext cx="6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54" name="Freihand 953">
                  <a:extLst>
                    <a:ext uri="{FF2B5EF4-FFF2-40B4-BE49-F238E27FC236}">
                      <a16:creationId xmlns:a16="http://schemas.microsoft.com/office/drawing/2014/main" id="{FBEEBCE5-95B5-4B4C-88E4-82290D782DE4}"/>
                    </a:ext>
                  </a:extLst>
                </p14:cNvPr>
                <p14:cNvContentPartPr/>
                <p14:nvPr/>
              </p14:nvContentPartPr>
              <p14:xfrm>
                <a:off x="8580707" y="6387187"/>
                <a:ext cx="118440" cy="52200"/>
              </p14:xfrm>
            </p:contentPart>
          </mc:Choice>
          <mc:Fallback xmlns="">
            <p:pic>
              <p:nvPicPr>
                <p:cNvPr id="954" name="Freihand 953">
                  <a:extLst>
                    <a:ext uri="{FF2B5EF4-FFF2-40B4-BE49-F238E27FC236}">
                      <a16:creationId xmlns:a16="http://schemas.microsoft.com/office/drawing/2014/main" id="{FBEEBCE5-95B5-4B4C-88E4-82290D782DE4}"/>
                    </a:ext>
                  </a:extLst>
                </p:cNvPr>
                <p:cNvPicPr/>
                <p:nvPr/>
              </p:nvPicPr>
              <p:blipFill>
                <a:blip r:embed="rId264"/>
                <a:stretch>
                  <a:fillRect/>
                </a:stretch>
              </p:blipFill>
              <p:spPr>
                <a:xfrm>
                  <a:off x="8576387" y="6382867"/>
                  <a:ext cx="127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55" name="Freihand 954">
                  <a:extLst>
                    <a:ext uri="{FF2B5EF4-FFF2-40B4-BE49-F238E27FC236}">
                      <a16:creationId xmlns:a16="http://schemas.microsoft.com/office/drawing/2014/main" id="{4A73A628-DEED-44E8-8AB1-48E465B24FA6}"/>
                    </a:ext>
                  </a:extLst>
                </p14:cNvPr>
                <p14:cNvContentPartPr/>
                <p14:nvPr/>
              </p14:nvContentPartPr>
              <p14:xfrm>
                <a:off x="8357147" y="6370627"/>
                <a:ext cx="128880" cy="57240"/>
              </p14:xfrm>
            </p:contentPart>
          </mc:Choice>
          <mc:Fallback xmlns="">
            <p:pic>
              <p:nvPicPr>
                <p:cNvPr id="955" name="Freihand 954">
                  <a:extLst>
                    <a:ext uri="{FF2B5EF4-FFF2-40B4-BE49-F238E27FC236}">
                      <a16:creationId xmlns:a16="http://schemas.microsoft.com/office/drawing/2014/main" id="{4A73A628-DEED-44E8-8AB1-48E465B24FA6}"/>
                    </a:ext>
                  </a:extLst>
                </p:cNvPr>
                <p:cNvPicPr/>
                <p:nvPr/>
              </p:nvPicPr>
              <p:blipFill>
                <a:blip r:embed="rId266"/>
                <a:stretch>
                  <a:fillRect/>
                </a:stretch>
              </p:blipFill>
              <p:spPr>
                <a:xfrm>
                  <a:off x="8352827" y="6366307"/>
                  <a:ext cx="1375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963" name="Freihand 962">
                <a:extLst>
                  <a:ext uri="{FF2B5EF4-FFF2-40B4-BE49-F238E27FC236}">
                    <a16:creationId xmlns:a16="http://schemas.microsoft.com/office/drawing/2014/main" id="{BE7AB75F-1511-4BD4-9E32-76D064795C38}"/>
                  </a:ext>
                </a:extLst>
              </p14:cNvPr>
              <p14:cNvContentPartPr/>
              <p14:nvPr/>
            </p14:nvContentPartPr>
            <p14:xfrm>
              <a:off x="875267" y="3861787"/>
              <a:ext cx="34200" cy="68760"/>
            </p14:xfrm>
          </p:contentPart>
        </mc:Choice>
        <mc:Fallback xmlns="">
          <p:pic>
            <p:nvPicPr>
              <p:cNvPr id="963" name="Freihand 962">
                <a:extLst>
                  <a:ext uri="{FF2B5EF4-FFF2-40B4-BE49-F238E27FC236}">
                    <a16:creationId xmlns:a16="http://schemas.microsoft.com/office/drawing/2014/main" id="{BE7AB75F-1511-4BD4-9E32-76D064795C38}"/>
                  </a:ext>
                </a:extLst>
              </p:cNvPr>
              <p:cNvPicPr/>
              <p:nvPr/>
            </p:nvPicPr>
            <p:blipFill>
              <a:blip r:embed="rId268"/>
              <a:stretch>
                <a:fillRect/>
              </a:stretch>
            </p:blipFill>
            <p:spPr>
              <a:xfrm>
                <a:off x="870947" y="3857467"/>
                <a:ext cx="4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64" name="Freihand 963">
                <a:extLst>
                  <a:ext uri="{FF2B5EF4-FFF2-40B4-BE49-F238E27FC236}">
                    <a16:creationId xmlns:a16="http://schemas.microsoft.com/office/drawing/2014/main" id="{16226706-EF79-4866-BF18-FD687A054A75}"/>
                  </a:ext>
                </a:extLst>
              </p14:cNvPr>
              <p14:cNvContentPartPr/>
              <p14:nvPr/>
            </p14:nvContentPartPr>
            <p14:xfrm>
              <a:off x="11242547" y="367627"/>
              <a:ext cx="331920" cy="83880"/>
            </p14:xfrm>
          </p:contentPart>
        </mc:Choice>
        <mc:Fallback xmlns="">
          <p:pic>
            <p:nvPicPr>
              <p:cNvPr id="964" name="Freihand 963">
                <a:extLst>
                  <a:ext uri="{FF2B5EF4-FFF2-40B4-BE49-F238E27FC236}">
                    <a16:creationId xmlns:a16="http://schemas.microsoft.com/office/drawing/2014/main" id="{16226706-EF79-4866-BF18-FD687A054A75}"/>
                  </a:ext>
                </a:extLst>
              </p:cNvPr>
              <p:cNvPicPr/>
              <p:nvPr/>
            </p:nvPicPr>
            <p:blipFill>
              <a:blip r:embed="rId270"/>
              <a:stretch>
                <a:fillRect/>
              </a:stretch>
            </p:blipFill>
            <p:spPr>
              <a:xfrm>
                <a:off x="11238227" y="363307"/>
                <a:ext cx="340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69" name="Freihand 968">
                <a:extLst>
                  <a:ext uri="{FF2B5EF4-FFF2-40B4-BE49-F238E27FC236}">
                    <a16:creationId xmlns:a16="http://schemas.microsoft.com/office/drawing/2014/main" id="{C990D611-45C7-4A86-ABE7-4B0C0C56155C}"/>
                  </a:ext>
                </a:extLst>
              </p14:cNvPr>
              <p14:cNvContentPartPr/>
              <p14:nvPr/>
            </p14:nvContentPartPr>
            <p14:xfrm>
              <a:off x="6366347" y="6378187"/>
              <a:ext cx="30960" cy="188280"/>
            </p14:xfrm>
          </p:contentPart>
        </mc:Choice>
        <mc:Fallback xmlns="">
          <p:pic>
            <p:nvPicPr>
              <p:cNvPr id="969" name="Freihand 968">
                <a:extLst>
                  <a:ext uri="{FF2B5EF4-FFF2-40B4-BE49-F238E27FC236}">
                    <a16:creationId xmlns:a16="http://schemas.microsoft.com/office/drawing/2014/main" id="{C990D611-45C7-4A86-ABE7-4B0C0C56155C}"/>
                  </a:ext>
                </a:extLst>
              </p:cNvPr>
              <p:cNvPicPr/>
              <p:nvPr/>
            </p:nvPicPr>
            <p:blipFill>
              <a:blip r:embed="rId272"/>
              <a:stretch>
                <a:fillRect/>
              </a:stretch>
            </p:blipFill>
            <p:spPr>
              <a:xfrm>
                <a:off x="6362027" y="6373867"/>
                <a:ext cx="39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74" name="Freihand 973">
                <a:extLst>
                  <a:ext uri="{FF2B5EF4-FFF2-40B4-BE49-F238E27FC236}">
                    <a16:creationId xmlns:a16="http://schemas.microsoft.com/office/drawing/2014/main" id="{0CFD544F-0BD3-42F5-87F6-F2B85B00C613}"/>
                  </a:ext>
                </a:extLst>
              </p14:cNvPr>
              <p14:cNvContentPartPr/>
              <p14:nvPr/>
            </p14:nvContentPartPr>
            <p14:xfrm>
              <a:off x="5089067" y="5477107"/>
              <a:ext cx="47880" cy="68400"/>
            </p14:xfrm>
          </p:contentPart>
        </mc:Choice>
        <mc:Fallback xmlns="">
          <p:pic>
            <p:nvPicPr>
              <p:cNvPr id="974" name="Freihand 973">
                <a:extLst>
                  <a:ext uri="{FF2B5EF4-FFF2-40B4-BE49-F238E27FC236}">
                    <a16:creationId xmlns:a16="http://schemas.microsoft.com/office/drawing/2014/main" id="{0CFD544F-0BD3-42F5-87F6-F2B85B00C613}"/>
                  </a:ext>
                </a:extLst>
              </p:cNvPr>
              <p:cNvPicPr/>
              <p:nvPr/>
            </p:nvPicPr>
            <p:blipFill>
              <a:blip r:embed="rId274"/>
              <a:stretch>
                <a:fillRect/>
              </a:stretch>
            </p:blipFill>
            <p:spPr>
              <a:xfrm>
                <a:off x="5084747" y="5472787"/>
                <a:ext cx="56520" cy="77040"/>
              </a:xfrm>
              <a:prstGeom prst="rect">
                <a:avLst/>
              </a:prstGeom>
            </p:spPr>
          </p:pic>
        </mc:Fallback>
      </mc:AlternateContent>
      <p:grpSp>
        <p:nvGrpSpPr>
          <p:cNvPr id="979" name="Gruppieren 978">
            <a:extLst>
              <a:ext uri="{FF2B5EF4-FFF2-40B4-BE49-F238E27FC236}">
                <a16:creationId xmlns:a16="http://schemas.microsoft.com/office/drawing/2014/main" id="{21AE6587-D4EA-4E1C-95F0-F3C16BE2207C}"/>
              </a:ext>
            </a:extLst>
          </p:cNvPr>
          <p:cNvGrpSpPr/>
          <p:nvPr/>
        </p:nvGrpSpPr>
        <p:grpSpPr>
          <a:xfrm>
            <a:off x="215027" y="49747"/>
            <a:ext cx="11788920" cy="6784920"/>
            <a:chOff x="215027" y="49747"/>
            <a:chExt cx="11788920" cy="6784920"/>
          </a:xfrm>
        </p:grpSpPr>
        <mc:AlternateContent xmlns:mc="http://schemas.openxmlformats.org/markup-compatibility/2006" xmlns:p14="http://schemas.microsoft.com/office/powerpoint/2010/main">
          <mc:Choice Requires="p14">
            <p:contentPart p14:bwMode="auto" r:id="rId275">
              <p14:nvContentPartPr>
                <p14:cNvPr id="8" name="Freihand 7">
                  <a:extLst>
                    <a:ext uri="{FF2B5EF4-FFF2-40B4-BE49-F238E27FC236}">
                      <a16:creationId xmlns:a16="http://schemas.microsoft.com/office/drawing/2014/main" id="{12DE17D1-09ED-44C5-B7CE-1129A60DE468}"/>
                    </a:ext>
                  </a:extLst>
                </p14:cNvPr>
                <p14:cNvContentPartPr/>
                <p14:nvPr/>
              </p14:nvContentPartPr>
              <p14:xfrm>
                <a:off x="487907" y="233347"/>
                <a:ext cx="360" cy="360"/>
              </p14:xfrm>
            </p:contentPart>
          </mc:Choice>
          <mc:Fallback xmlns="">
            <p:pic>
              <p:nvPicPr>
                <p:cNvPr id="8" name="Freihand 7">
                  <a:extLst>
                    <a:ext uri="{FF2B5EF4-FFF2-40B4-BE49-F238E27FC236}">
                      <a16:creationId xmlns:a16="http://schemas.microsoft.com/office/drawing/2014/main" id="{12DE17D1-09ED-44C5-B7CE-1129A60DE468}"/>
                    </a:ext>
                  </a:extLst>
                </p:cNvPr>
                <p:cNvPicPr/>
                <p:nvPr/>
              </p:nvPicPr>
              <p:blipFill>
                <a:blip r:embed="rId94"/>
                <a:stretch>
                  <a:fillRect/>
                </a:stretch>
              </p:blipFill>
              <p:spPr>
                <a:xfrm>
                  <a:off x="483587" y="229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 name="Freihand 10">
                  <a:extLst>
                    <a:ext uri="{FF2B5EF4-FFF2-40B4-BE49-F238E27FC236}">
                      <a16:creationId xmlns:a16="http://schemas.microsoft.com/office/drawing/2014/main" id="{5BF3A157-641B-4EF6-97C1-E5920EB44385}"/>
                    </a:ext>
                  </a:extLst>
                </p14:cNvPr>
                <p14:cNvContentPartPr/>
                <p14:nvPr/>
              </p14:nvContentPartPr>
              <p14:xfrm>
                <a:off x="326987" y="1325227"/>
                <a:ext cx="2880" cy="123840"/>
              </p14:xfrm>
            </p:contentPart>
          </mc:Choice>
          <mc:Fallback xmlns="">
            <p:pic>
              <p:nvPicPr>
                <p:cNvPr id="11" name="Freihand 10">
                  <a:extLst>
                    <a:ext uri="{FF2B5EF4-FFF2-40B4-BE49-F238E27FC236}">
                      <a16:creationId xmlns:a16="http://schemas.microsoft.com/office/drawing/2014/main" id="{5BF3A157-641B-4EF6-97C1-E5920EB44385}"/>
                    </a:ext>
                  </a:extLst>
                </p:cNvPr>
                <p:cNvPicPr/>
                <p:nvPr/>
              </p:nvPicPr>
              <p:blipFill>
                <a:blip r:embed="rId277"/>
                <a:stretch>
                  <a:fillRect/>
                </a:stretch>
              </p:blipFill>
              <p:spPr>
                <a:xfrm>
                  <a:off x="322667" y="1320907"/>
                  <a:ext cx="11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 name="Freihand 11">
                  <a:extLst>
                    <a:ext uri="{FF2B5EF4-FFF2-40B4-BE49-F238E27FC236}">
                      <a16:creationId xmlns:a16="http://schemas.microsoft.com/office/drawing/2014/main" id="{6A39D788-88E1-4C25-B30D-751901BCB649}"/>
                    </a:ext>
                  </a:extLst>
                </p14:cNvPr>
                <p14:cNvContentPartPr/>
                <p14:nvPr/>
              </p14:nvContentPartPr>
              <p14:xfrm>
                <a:off x="262907" y="1288507"/>
                <a:ext cx="119880" cy="46080"/>
              </p14:xfrm>
            </p:contentPart>
          </mc:Choice>
          <mc:Fallback xmlns="">
            <p:pic>
              <p:nvPicPr>
                <p:cNvPr id="12" name="Freihand 11">
                  <a:extLst>
                    <a:ext uri="{FF2B5EF4-FFF2-40B4-BE49-F238E27FC236}">
                      <a16:creationId xmlns:a16="http://schemas.microsoft.com/office/drawing/2014/main" id="{6A39D788-88E1-4C25-B30D-751901BCB649}"/>
                    </a:ext>
                  </a:extLst>
                </p:cNvPr>
                <p:cNvPicPr/>
                <p:nvPr/>
              </p:nvPicPr>
              <p:blipFill>
                <a:blip r:embed="rId279"/>
                <a:stretch>
                  <a:fillRect/>
                </a:stretch>
              </p:blipFill>
              <p:spPr>
                <a:xfrm>
                  <a:off x="258587" y="1284187"/>
                  <a:ext cx="128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 name="Freihand 12">
                  <a:extLst>
                    <a:ext uri="{FF2B5EF4-FFF2-40B4-BE49-F238E27FC236}">
                      <a16:creationId xmlns:a16="http://schemas.microsoft.com/office/drawing/2014/main" id="{8BA987EC-2653-4E38-BD47-C4D40922B550}"/>
                    </a:ext>
                  </a:extLst>
                </p14:cNvPr>
                <p14:cNvContentPartPr/>
                <p14:nvPr/>
              </p14:nvContentPartPr>
              <p14:xfrm>
                <a:off x="262187" y="1350427"/>
                <a:ext cx="120960" cy="27720"/>
              </p14:xfrm>
            </p:contentPart>
          </mc:Choice>
          <mc:Fallback xmlns="">
            <p:pic>
              <p:nvPicPr>
                <p:cNvPr id="13" name="Freihand 12">
                  <a:extLst>
                    <a:ext uri="{FF2B5EF4-FFF2-40B4-BE49-F238E27FC236}">
                      <a16:creationId xmlns:a16="http://schemas.microsoft.com/office/drawing/2014/main" id="{8BA987EC-2653-4E38-BD47-C4D40922B550}"/>
                    </a:ext>
                  </a:extLst>
                </p:cNvPr>
                <p:cNvPicPr/>
                <p:nvPr/>
              </p:nvPicPr>
              <p:blipFill>
                <a:blip r:embed="rId281"/>
                <a:stretch>
                  <a:fillRect/>
                </a:stretch>
              </p:blipFill>
              <p:spPr>
                <a:xfrm>
                  <a:off x="257867" y="1346107"/>
                  <a:ext cx="129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 name="Freihand 14">
                  <a:extLst>
                    <a:ext uri="{FF2B5EF4-FFF2-40B4-BE49-F238E27FC236}">
                      <a16:creationId xmlns:a16="http://schemas.microsoft.com/office/drawing/2014/main" id="{821C1589-A1D7-41E7-8F81-7FA9CB94117F}"/>
                    </a:ext>
                  </a:extLst>
                </p14:cNvPr>
                <p14:cNvContentPartPr/>
                <p14:nvPr/>
              </p14:nvContentPartPr>
              <p14:xfrm>
                <a:off x="416267" y="1363387"/>
                <a:ext cx="3960" cy="52200"/>
              </p14:xfrm>
            </p:contentPart>
          </mc:Choice>
          <mc:Fallback xmlns="">
            <p:pic>
              <p:nvPicPr>
                <p:cNvPr id="15" name="Freihand 14">
                  <a:extLst>
                    <a:ext uri="{FF2B5EF4-FFF2-40B4-BE49-F238E27FC236}">
                      <a16:creationId xmlns:a16="http://schemas.microsoft.com/office/drawing/2014/main" id="{821C1589-A1D7-41E7-8F81-7FA9CB94117F}"/>
                    </a:ext>
                  </a:extLst>
                </p:cNvPr>
                <p:cNvPicPr/>
                <p:nvPr/>
              </p:nvPicPr>
              <p:blipFill>
                <a:blip r:embed="rId283"/>
                <a:stretch>
                  <a:fillRect/>
                </a:stretch>
              </p:blipFill>
              <p:spPr>
                <a:xfrm>
                  <a:off x="411947" y="1359067"/>
                  <a:ext cx="1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 name="Freihand 15">
                  <a:extLst>
                    <a:ext uri="{FF2B5EF4-FFF2-40B4-BE49-F238E27FC236}">
                      <a16:creationId xmlns:a16="http://schemas.microsoft.com/office/drawing/2014/main" id="{E7DA3828-FB34-4A11-9D85-C140C33CDF15}"/>
                    </a:ext>
                  </a:extLst>
                </p14:cNvPr>
                <p14:cNvContentPartPr/>
                <p14:nvPr/>
              </p14:nvContentPartPr>
              <p14:xfrm>
                <a:off x="418787" y="1285267"/>
                <a:ext cx="6120" cy="4680"/>
              </p14:xfrm>
            </p:contentPart>
          </mc:Choice>
          <mc:Fallback xmlns="">
            <p:pic>
              <p:nvPicPr>
                <p:cNvPr id="16" name="Freihand 15">
                  <a:extLst>
                    <a:ext uri="{FF2B5EF4-FFF2-40B4-BE49-F238E27FC236}">
                      <a16:creationId xmlns:a16="http://schemas.microsoft.com/office/drawing/2014/main" id="{E7DA3828-FB34-4A11-9D85-C140C33CDF15}"/>
                    </a:ext>
                  </a:extLst>
                </p:cNvPr>
                <p:cNvPicPr/>
                <p:nvPr/>
              </p:nvPicPr>
              <p:blipFill>
                <a:blip r:embed="rId285"/>
                <a:stretch>
                  <a:fillRect/>
                </a:stretch>
              </p:blipFill>
              <p:spPr>
                <a:xfrm>
                  <a:off x="414467" y="1280947"/>
                  <a:ext cx="14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 name="Freihand 17">
                  <a:extLst>
                    <a:ext uri="{FF2B5EF4-FFF2-40B4-BE49-F238E27FC236}">
                      <a16:creationId xmlns:a16="http://schemas.microsoft.com/office/drawing/2014/main" id="{95978DF7-361F-40A9-BBE0-D12BD7DD5C3C}"/>
                    </a:ext>
                  </a:extLst>
                </p14:cNvPr>
                <p14:cNvContentPartPr/>
                <p14:nvPr/>
              </p14:nvContentPartPr>
              <p14:xfrm>
                <a:off x="431027" y="1319107"/>
                <a:ext cx="16560" cy="13680"/>
              </p14:xfrm>
            </p:contentPart>
          </mc:Choice>
          <mc:Fallback xmlns="">
            <p:pic>
              <p:nvPicPr>
                <p:cNvPr id="18" name="Freihand 17">
                  <a:extLst>
                    <a:ext uri="{FF2B5EF4-FFF2-40B4-BE49-F238E27FC236}">
                      <a16:creationId xmlns:a16="http://schemas.microsoft.com/office/drawing/2014/main" id="{95978DF7-361F-40A9-BBE0-D12BD7DD5C3C}"/>
                    </a:ext>
                  </a:extLst>
                </p:cNvPr>
                <p:cNvPicPr/>
                <p:nvPr/>
              </p:nvPicPr>
              <p:blipFill>
                <a:blip r:embed="rId287"/>
                <a:stretch>
                  <a:fillRect/>
                </a:stretch>
              </p:blipFill>
              <p:spPr>
                <a:xfrm>
                  <a:off x="426707" y="1314787"/>
                  <a:ext cx="25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 name="Freihand 18">
                  <a:extLst>
                    <a:ext uri="{FF2B5EF4-FFF2-40B4-BE49-F238E27FC236}">
                      <a16:creationId xmlns:a16="http://schemas.microsoft.com/office/drawing/2014/main" id="{8E61D5B4-3127-42F0-9AA6-E766AAB46F80}"/>
                    </a:ext>
                  </a:extLst>
                </p14:cNvPr>
                <p14:cNvContentPartPr/>
                <p14:nvPr/>
              </p14:nvContentPartPr>
              <p14:xfrm>
                <a:off x="445787" y="1331347"/>
                <a:ext cx="73440" cy="101880"/>
              </p14:xfrm>
            </p:contentPart>
          </mc:Choice>
          <mc:Fallback xmlns="">
            <p:pic>
              <p:nvPicPr>
                <p:cNvPr id="19" name="Freihand 18">
                  <a:extLst>
                    <a:ext uri="{FF2B5EF4-FFF2-40B4-BE49-F238E27FC236}">
                      <a16:creationId xmlns:a16="http://schemas.microsoft.com/office/drawing/2014/main" id="{8E61D5B4-3127-42F0-9AA6-E766AAB46F80}"/>
                    </a:ext>
                  </a:extLst>
                </p:cNvPr>
                <p:cNvPicPr/>
                <p:nvPr/>
              </p:nvPicPr>
              <p:blipFill>
                <a:blip r:embed="rId289"/>
                <a:stretch>
                  <a:fillRect/>
                </a:stretch>
              </p:blipFill>
              <p:spPr>
                <a:xfrm>
                  <a:off x="441467" y="1327027"/>
                  <a:ext cx="82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 name="Freihand 19">
                  <a:extLst>
                    <a:ext uri="{FF2B5EF4-FFF2-40B4-BE49-F238E27FC236}">
                      <a16:creationId xmlns:a16="http://schemas.microsoft.com/office/drawing/2014/main" id="{9D078CAF-EA57-47ED-9A05-AE71FDE92DCB}"/>
                    </a:ext>
                  </a:extLst>
                </p14:cNvPr>
                <p14:cNvContentPartPr/>
                <p14:nvPr/>
              </p14:nvContentPartPr>
              <p14:xfrm>
                <a:off x="534347" y="1257547"/>
                <a:ext cx="100800" cy="157320"/>
              </p14:xfrm>
            </p:contentPart>
          </mc:Choice>
          <mc:Fallback xmlns="">
            <p:pic>
              <p:nvPicPr>
                <p:cNvPr id="20" name="Freihand 19">
                  <a:extLst>
                    <a:ext uri="{FF2B5EF4-FFF2-40B4-BE49-F238E27FC236}">
                      <a16:creationId xmlns:a16="http://schemas.microsoft.com/office/drawing/2014/main" id="{9D078CAF-EA57-47ED-9A05-AE71FDE92DCB}"/>
                    </a:ext>
                  </a:extLst>
                </p:cNvPr>
                <p:cNvPicPr/>
                <p:nvPr/>
              </p:nvPicPr>
              <p:blipFill>
                <a:blip r:embed="rId291"/>
                <a:stretch>
                  <a:fillRect/>
                </a:stretch>
              </p:blipFill>
              <p:spPr>
                <a:xfrm>
                  <a:off x="530027" y="1253227"/>
                  <a:ext cx="109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 name="Freihand 20">
                  <a:extLst>
                    <a:ext uri="{FF2B5EF4-FFF2-40B4-BE49-F238E27FC236}">
                      <a16:creationId xmlns:a16="http://schemas.microsoft.com/office/drawing/2014/main" id="{975FDD6A-D2A7-44B4-85B2-826F123CB2B5}"/>
                    </a:ext>
                  </a:extLst>
                </p14:cNvPr>
                <p14:cNvContentPartPr/>
                <p14:nvPr/>
              </p14:nvContentPartPr>
              <p14:xfrm>
                <a:off x="660347" y="1290667"/>
                <a:ext cx="93600" cy="92160"/>
              </p14:xfrm>
            </p:contentPart>
          </mc:Choice>
          <mc:Fallback xmlns="">
            <p:pic>
              <p:nvPicPr>
                <p:cNvPr id="21" name="Freihand 20">
                  <a:extLst>
                    <a:ext uri="{FF2B5EF4-FFF2-40B4-BE49-F238E27FC236}">
                      <a16:creationId xmlns:a16="http://schemas.microsoft.com/office/drawing/2014/main" id="{975FDD6A-D2A7-44B4-85B2-826F123CB2B5}"/>
                    </a:ext>
                  </a:extLst>
                </p:cNvPr>
                <p:cNvPicPr/>
                <p:nvPr/>
              </p:nvPicPr>
              <p:blipFill>
                <a:blip r:embed="rId293"/>
                <a:stretch>
                  <a:fillRect/>
                </a:stretch>
              </p:blipFill>
              <p:spPr>
                <a:xfrm>
                  <a:off x="656027" y="1286347"/>
                  <a:ext cx="102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3" name="Freihand 62">
                  <a:extLst>
                    <a:ext uri="{FF2B5EF4-FFF2-40B4-BE49-F238E27FC236}">
                      <a16:creationId xmlns:a16="http://schemas.microsoft.com/office/drawing/2014/main" id="{4C171680-1A4F-4583-B951-894CDCA2D04A}"/>
                    </a:ext>
                  </a:extLst>
                </p14:cNvPr>
                <p14:cNvContentPartPr/>
                <p14:nvPr/>
              </p14:nvContentPartPr>
              <p14:xfrm>
                <a:off x="765107" y="4851787"/>
                <a:ext cx="75240" cy="1800"/>
              </p14:xfrm>
            </p:contentPart>
          </mc:Choice>
          <mc:Fallback xmlns="">
            <p:pic>
              <p:nvPicPr>
                <p:cNvPr id="63" name="Freihand 62">
                  <a:extLst>
                    <a:ext uri="{FF2B5EF4-FFF2-40B4-BE49-F238E27FC236}">
                      <a16:creationId xmlns:a16="http://schemas.microsoft.com/office/drawing/2014/main" id="{4C171680-1A4F-4583-B951-894CDCA2D04A}"/>
                    </a:ext>
                  </a:extLst>
                </p:cNvPr>
                <p:cNvPicPr/>
                <p:nvPr/>
              </p:nvPicPr>
              <p:blipFill>
                <a:blip r:embed="rId295"/>
                <a:stretch>
                  <a:fillRect/>
                </a:stretch>
              </p:blipFill>
              <p:spPr>
                <a:xfrm>
                  <a:off x="760787" y="4847467"/>
                  <a:ext cx="83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4" name="Freihand 63">
                  <a:extLst>
                    <a:ext uri="{FF2B5EF4-FFF2-40B4-BE49-F238E27FC236}">
                      <a16:creationId xmlns:a16="http://schemas.microsoft.com/office/drawing/2014/main" id="{15E15FDB-DD27-49D1-A28F-6F18930C8290}"/>
                    </a:ext>
                  </a:extLst>
                </p14:cNvPr>
                <p14:cNvContentPartPr/>
                <p14:nvPr/>
              </p14:nvContentPartPr>
              <p14:xfrm>
                <a:off x="730187" y="4811827"/>
                <a:ext cx="251280" cy="20880"/>
              </p14:xfrm>
            </p:contentPart>
          </mc:Choice>
          <mc:Fallback xmlns="">
            <p:pic>
              <p:nvPicPr>
                <p:cNvPr id="64" name="Freihand 63">
                  <a:extLst>
                    <a:ext uri="{FF2B5EF4-FFF2-40B4-BE49-F238E27FC236}">
                      <a16:creationId xmlns:a16="http://schemas.microsoft.com/office/drawing/2014/main" id="{15E15FDB-DD27-49D1-A28F-6F18930C8290}"/>
                    </a:ext>
                  </a:extLst>
                </p:cNvPr>
                <p:cNvPicPr/>
                <p:nvPr/>
              </p:nvPicPr>
              <p:blipFill>
                <a:blip r:embed="rId297"/>
                <a:stretch>
                  <a:fillRect/>
                </a:stretch>
              </p:blipFill>
              <p:spPr>
                <a:xfrm>
                  <a:off x="725867" y="4807507"/>
                  <a:ext cx="259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9" name="Freihand 68">
                  <a:extLst>
                    <a:ext uri="{FF2B5EF4-FFF2-40B4-BE49-F238E27FC236}">
                      <a16:creationId xmlns:a16="http://schemas.microsoft.com/office/drawing/2014/main" id="{714609F5-E32F-4CF2-AC1A-48F35419CAE4}"/>
                    </a:ext>
                  </a:extLst>
                </p14:cNvPr>
                <p14:cNvContentPartPr/>
                <p14:nvPr/>
              </p14:nvContentPartPr>
              <p14:xfrm>
                <a:off x="347507" y="4779787"/>
                <a:ext cx="109080" cy="99000"/>
              </p14:xfrm>
            </p:contentPart>
          </mc:Choice>
          <mc:Fallback xmlns="">
            <p:pic>
              <p:nvPicPr>
                <p:cNvPr id="69" name="Freihand 68">
                  <a:extLst>
                    <a:ext uri="{FF2B5EF4-FFF2-40B4-BE49-F238E27FC236}">
                      <a16:creationId xmlns:a16="http://schemas.microsoft.com/office/drawing/2014/main" id="{714609F5-E32F-4CF2-AC1A-48F35419CAE4}"/>
                    </a:ext>
                  </a:extLst>
                </p:cNvPr>
                <p:cNvPicPr/>
                <p:nvPr/>
              </p:nvPicPr>
              <p:blipFill>
                <a:blip r:embed="rId299"/>
                <a:stretch>
                  <a:fillRect/>
                </a:stretch>
              </p:blipFill>
              <p:spPr>
                <a:xfrm>
                  <a:off x="343187" y="4775467"/>
                  <a:ext cx="117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0" name="Freihand 69">
                  <a:extLst>
                    <a:ext uri="{FF2B5EF4-FFF2-40B4-BE49-F238E27FC236}">
                      <a16:creationId xmlns:a16="http://schemas.microsoft.com/office/drawing/2014/main" id="{BB66A69B-F3B6-4731-97B2-622A53283690}"/>
                    </a:ext>
                  </a:extLst>
                </p14:cNvPr>
                <p14:cNvContentPartPr/>
                <p14:nvPr/>
              </p14:nvContentPartPr>
              <p14:xfrm>
                <a:off x="506627" y="4787347"/>
                <a:ext cx="78480" cy="77400"/>
              </p14:xfrm>
            </p:contentPart>
          </mc:Choice>
          <mc:Fallback xmlns="">
            <p:pic>
              <p:nvPicPr>
                <p:cNvPr id="70" name="Freihand 69">
                  <a:extLst>
                    <a:ext uri="{FF2B5EF4-FFF2-40B4-BE49-F238E27FC236}">
                      <a16:creationId xmlns:a16="http://schemas.microsoft.com/office/drawing/2014/main" id="{BB66A69B-F3B6-4731-97B2-622A53283690}"/>
                    </a:ext>
                  </a:extLst>
                </p:cNvPr>
                <p:cNvPicPr/>
                <p:nvPr/>
              </p:nvPicPr>
              <p:blipFill>
                <a:blip r:embed="rId301"/>
                <a:stretch>
                  <a:fillRect/>
                </a:stretch>
              </p:blipFill>
              <p:spPr>
                <a:xfrm>
                  <a:off x="502307" y="4783027"/>
                  <a:ext cx="87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9" name="Freihand 58">
                  <a:extLst>
                    <a:ext uri="{FF2B5EF4-FFF2-40B4-BE49-F238E27FC236}">
                      <a16:creationId xmlns:a16="http://schemas.microsoft.com/office/drawing/2014/main" id="{94C0050D-7004-48FE-9F85-2E6144A8B30C}"/>
                    </a:ext>
                  </a:extLst>
                </p14:cNvPr>
                <p14:cNvContentPartPr/>
                <p14:nvPr/>
              </p14:nvContentPartPr>
              <p14:xfrm>
                <a:off x="778787" y="5649547"/>
                <a:ext cx="15120" cy="19080"/>
              </p14:xfrm>
            </p:contentPart>
          </mc:Choice>
          <mc:Fallback xmlns="">
            <p:pic>
              <p:nvPicPr>
                <p:cNvPr id="59" name="Freihand 58">
                  <a:extLst>
                    <a:ext uri="{FF2B5EF4-FFF2-40B4-BE49-F238E27FC236}">
                      <a16:creationId xmlns:a16="http://schemas.microsoft.com/office/drawing/2014/main" id="{94C0050D-7004-48FE-9F85-2E6144A8B30C}"/>
                    </a:ext>
                  </a:extLst>
                </p:cNvPr>
                <p:cNvPicPr/>
                <p:nvPr/>
              </p:nvPicPr>
              <p:blipFill>
                <a:blip r:embed="rId303"/>
                <a:stretch>
                  <a:fillRect/>
                </a:stretch>
              </p:blipFill>
              <p:spPr>
                <a:xfrm>
                  <a:off x="774467" y="5645227"/>
                  <a:ext cx="23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60" name="Freihand 59">
                  <a:extLst>
                    <a:ext uri="{FF2B5EF4-FFF2-40B4-BE49-F238E27FC236}">
                      <a16:creationId xmlns:a16="http://schemas.microsoft.com/office/drawing/2014/main" id="{62D88B3E-BA77-4404-A3F4-9D64F1AA575A}"/>
                    </a:ext>
                  </a:extLst>
                </p14:cNvPr>
                <p14:cNvContentPartPr/>
                <p14:nvPr/>
              </p14:nvContentPartPr>
              <p14:xfrm>
                <a:off x="777707" y="5616427"/>
                <a:ext cx="3960" cy="3240"/>
              </p14:xfrm>
            </p:contentPart>
          </mc:Choice>
          <mc:Fallback xmlns="">
            <p:pic>
              <p:nvPicPr>
                <p:cNvPr id="60" name="Freihand 59">
                  <a:extLst>
                    <a:ext uri="{FF2B5EF4-FFF2-40B4-BE49-F238E27FC236}">
                      <a16:creationId xmlns:a16="http://schemas.microsoft.com/office/drawing/2014/main" id="{62D88B3E-BA77-4404-A3F4-9D64F1AA575A}"/>
                    </a:ext>
                  </a:extLst>
                </p:cNvPr>
                <p:cNvPicPr/>
                <p:nvPr/>
              </p:nvPicPr>
              <p:blipFill>
                <a:blip r:embed="rId305"/>
                <a:stretch>
                  <a:fillRect/>
                </a:stretch>
              </p:blipFill>
              <p:spPr>
                <a:xfrm>
                  <a:off x="773387" y="5612107"/>
                  <a:ext cx="126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61" name="Freihand 60">
                  <a:extLst>
                    <a:ext uri="{FF2B5EF4-FFF2-40B4-BE49-F238E27FC236}">
                      <a16:creationId xmlns:a16="http://schemas.microsoft.com/office/drawing/2014/main" id="{6CB60AFB-348F-462C-BDD9-69C2BCB8B5C8}"/>
                    </a:ext>
                  </a:extLst>
                </p14:cNvPr>
                <p14:cNvContentPartPr/>
                <p14:nvPr/>
              </p14:nvContentPartPr>
              <p14:xfrm>
                <a:off x="741707" y="5600227"/>
                <a:ext cx="237600" cy="19440"/>
              </p14:xfrm>
            </p:contentPart>
          </mc:Choice>
          <mc:Fallback xmlns="">
            <p:pic>
              <p:nvPicPr>
                <p:cNvPr id="61" name="Freihand 60">
                  <a:extLst>
                    <a:ext uri="{FF2B5EF4-FFF2-40B4-BE49-F238E27FC236}">
                      <a16:creationId xmlns:a16="http://schemas.microsoft.com/office/drawing/2014/main" id="{6CB60AFB-348F-462C-BDD9-69C2BCB8B5C8}"/>
                    </a:ext>
                  </a:extLst>
                </p:cNvPr>
                <p:cNvPicPr/>
                <p:nvPr/>
              </p:nvPicPr>
              <p:blipFill>
                <a:blip r:embed="rId307"/>
                <a:stretch>
                  <a:fillRect/>
                </a:stretch>
              </p:blipFill>
              <p:spPr>
                <a:xfrm>
                  <a:off x="737387" y="5595907"/>
                  <a:ext cx="246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7" name="Freihand 66">
                  <a:extLst>
                    <a:ext uri="{FF2B5EF4-FFF2-40B4-BE49-F238E27FC236}">
                      <a16:creationId xmlns:a16="http://schemas.microsoft.com/office/drawing/2014/main" id="{4499CA9C-B911-4A8C-AEEF-C7537AFF8EB5}"/>
                    </a:ext>
                  </a:extLst>
                </p14:cNvPr>
                <p14:cNvContentPartPr/>
                <p14:nvPr/>
              </p14:nvContentPartPr>
              <p14:xfrm>
                <a:off x="407627" y="5562067"/>
                <a:ext cx="82440" cy="149400"/>
              </p14:xfrm>
            </p:contentPart>
          </mc:Choice>
          <mc:Fallback xmlns="">
            <p:pic>
              <p:nvPicPr>
                <p:cNvPr id="67" name="Freihand 66">
                  <a:extLst>
                    <a:ext uri="{FF2B5EF4-FFF2-40B4-BE49-F238E27FC236}">
                      <a16:creationId xmlns:a16="http://schemas.microsoft.com/office/drawing/2014/main" id="{4499CA9C-B911-4A8C-AEEF-C7537AFF8EB5}"/>
                    </a:ext>
                  </a:extLst>
                </p:cNvPr>
                <p:cNvPicPr/>
                <p:nvPr/>
              </p:nvPicPr>
              <p:blipFill>
                <a:blip r:embed="rId309"/>
                <a:stretch>
                  <a:fillRect/>
                </a:stretch>
              </p:blipFill>
              <p:spPr>
                <a:xfrm>
                  <a:off x="403307" y="5557747"/>
                  <a:ext cx="91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8" name="Freihand 67">
                  <a:extLst>
                    <a:ext uri="{FF2B5EF4-FFF2-40B4-BE49-F238E27FC236}">
                      <a16:creationId xmlns:a16="http://schemas.microsoft.com/office/drawing/2014/main" id="{DD16D4C4-323A-4B03-8632-4864D26C709A}"/>
                    </a:ext>
                  </a:extLst>
                </p14:cNvPr>
                <p14:cNvContentPartPr/>
                <p14:nvPr/>
              </p14:nvContentPartPr>
              <p14:xfrm>
                <a:off x="443627" y="5555947"/>
                <a:ext cx="92520" cy="7560"/>
              </p14:xfrm>
            </p:contentPart>
          </mc:Choice>
          <mc:Fallback xmlns="">
            <p:pic>
              <p:nvPicPr>
                <p:cNvPr id="68" name="Freihand 67">
                  <a:extLst>
                    <a:ext uri="{FF2B5EF4-FFF2-40B4-BE49-F238E27FC236}">
                      <a16:creationId xmlns:a16="http://schemas.microsoft.com/office/drawing/2014/main" id="{DD16D4C4-323A-4B03-8632-4864D26C709A}"/>
                    </a:ext>
                  </a:extLst>
                </p:cNvPr>
                <p:cNvPicPr/>
                <p:nvPr/>
              </p:nvPicPr>
              <p:blipFill>
                <a:blip r:embed="rId311"/>
                <a:stretch>
                  <a:fillRect/>
                </a:stretch>
              </p:blipFill>
              <p:spPr>
                <a:xfrm>
                  <a:off x="439307" y="5551627"/>
                  <a:ext cx="101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23" name="Freihand 322">
                  <a:extLst>
                    <a:ext uri="{FF2B5EF4-FFF2-40B4-BE49-F238E27FC236}">
                      <a16:creationId xmlns:a16="http://schemas.microsoft.com/office/drawing/2014/main" id="{DF507FA4-D5D2-4174-B934-EE578C8D9995}"/>
                    </a:ext>
                  </a:extLst>
                </p14:cNvPr>
                <p14:cNvContentPartPr/>
                <p14:nvPr/>
              </p14:nvContentPartPr>
              <p14:xfrm>
                <a:off x="947627" y="5395027"/>
                <a:ext cx="114480" cy="10800"/>
              </p14:xfrm>
            </p:contentPart>
          </mc:Choice>
          <mc:Fallback xmlns="">
            <p:pic>
              <p:nvPicPr>
                <p:cNvPr id="323" name="Freihand 322">
                  <a:extLst>
                    <a:ext uri="{FF2B5EF4-FFF2-40B4-BE49-F238E27FC236}">
                      <a16:creationId xmlns:a16="http://schemas.microsoft.com/office/drawing/2014/main" id="{DF507FA4-D5D2-4174-B934-EE578C8D9995}"/>
                    </a:ext>
                  </a:extLst>
                </p:cNvPr>
                <p:cNvPicPr/>
                <p:nvPr/>
              </p:nvPicPr>
              <p:blipFill>
                <a:blip r:embed="rId313"/>
                <a:stretch>
                  <a:fillRect/>
                </a:stretch>
              </p:blipFill>
              <p:spPr>
                <a:xfrm>
                  <a:off x="943307" y="5390707"/>
                  <a:ext cx="123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24" name="Freihand 323">
                  <a:extLst>
                    <a:ext uri="{FF2B5EF4-FFF2-40B4-BE49-F238E27FC236}">
                      <a16:creationId xmlns:a16="http://schemas.microsoft.com/office/drawing/2014/main" id="{A5C2DDF9-130B-4A50-B825-C0C4D42526D4}"/>
                    </a:ext>
                  </a:extLst>
                </p14:cNvPr>
                <p14:cNvContentPartPr/>
                <p14:nvPr/>
              </p14:nvContentPartPr>
              <p14:xfrm>
                <a:off x="1164707" y="5401507"/>
                <a:ext cx="115560" cy="6840"/>
              </p14:xfrm>
            </p:contentPart>
          </mc:Choice>
          <mc:Fallback xmlns="">
            <p:pic>
              <p:nvPicPr>
                <p:cNvPr id="324" name="Freihand 323">
                  <a:extLst>
                    <a:ext uri="{FF2B5EF4-FFF2-40B4-BE49-F238E27FC236}">
                      <a16:creationId xmlns:a16="http://schemas.microsoft.com/office/drawing/2014/main" id="{A5C2DDF9-130B-4A50-B825-C0C4D42526D4}"/>
                    </a:ext>
                  </a:extLst>
                </p:cNvPr>
                <p:cNvPicPr/>
                <p:nvPr/>
              </p:nvPicPr>
              <p:blipFill>
                <a:blip r:embed="rId315"/>
                <a:stretch>
                  <a:fillRect/>
                </a:stretch>
              </p:blipFill>
              <p:spPr>
                <a:xfrm>
                  <a:off x="1160387" y="5397187"/>
                  <a:ext cx="124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25" name="Freihand 324">
                  <a:extLst>
                    <a:ext uri="{FF2B5EF4-FFF2-40B4-BE49-F238E27FC236}">
                      <a16:creationId xmlns:a16="http://schemas.microsoft.com/office/drawing/2014/main" id="{2A236EC4-0714-4181-8C58-A7B816BABBF7}"/>
                    </a:ext>
                  </a:extLst>
                </p14:cNvPr>
                <p14:cNvContentPartPr/>
                <p14:nvPr/>
              </p14:nvContentPartPr>
              <p14:xfrm>
                <a:off x="1376027" y="5397547"/>
                <a:ext cx="227160" cy="4320"/>
              </p14:xfrm>
            </p:contentPart>
          </mc:Choice>
          <mc:Fallback xmlns="">
            <p:pic>
              <p:nvPicPr>
                <p:cNvPr id="325" name="Freihand 324">
                  <a:extLst>
                    <a:ext uri="{FF2B5EF4-FFF2-40B4-BE49-F238E27FC236}">
                      <a16:creationId xmlns:a16="http://schemas.microsoft.com/office/drawing/2014/main" id="{2A236EC4-0714-4181-8C58-A7B816BABBF7}"/>
                    </a:ext>
                  </a:extLst>
                </p:cNvPr>
                <p:cNvPicPr/>
                <p:nvPr/>
              </p:nvPicPr>
              <p:blipFill>
                <a:blip r:embed="rId317"/>
                <a:stretch>
                  <a:fillRect/>
                </a:stretch>
              </p:blipFill>
              <p:spPr>
                <a:xfrm>
                  <a:off x="1371707" y="5393227"/>
                  <a:ext cx="235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18" name="Freihand 517">
                  <a:extLst>
                    <a:ext uri="{FF2B5EF4-FFF2-40B4-BE49-F238E27FC236}">
                      <a16:creationId xmlns:a16="http://schemas.microsoft.com/office/drawing/2014/main" id="{AE0DAE48-345D-490E-93AD-5E8CED421D09}"/>
                    </a:ext>
                  </a:extLst>
                </p14:cNvPr>
                <p14:cNvContentPartPr/>
                <p14:nvPr/>
              </p14:nvContentPartPr>
              <p14:xfrm>
                <a:off x="10070027" y="3397387"/>
                <a:ext cx="566280" cy="386640"/>
              </p14:xfrm>
            </p:contentPart>
          </mc:Choice>
          <mc:Fallback xmlns="">
            <p:pic>
              <p:nvPicPr>
                <p:cNvPr id="518" name="Freihand 517">
                  <a:extLst>
                    <a:ext uri="{FF2B5EF4-FFF2-40B4-BE49-F238E27FC236}">
                      <a16:creationId xmlns:a16="http://schemas.microsoft.com/office/drawing/2014/main" id="{AE0DAE48-345D-490E-93AD-5E8CED421D09}"/>
                    </a:ext>
                  </a:extLst>
                </p:cNvPr>
                <p:cNvPicPr/>
                <p:nvPr/>
              </p:nvPicPr>
              <p:blipFill>
                <a:blip r:embed="rId319"/>
                <a:stretch>
                  <a:fillRect/>
                </a:stretch>
              </p:blipFill>
              <p:spPr>
                <a:xfrm>
                  <a:off x="10065707" y="3393067"/>
                  <a:ext cx="5749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 name="Freihand 22">
                  <a:extLst>
                    <a:ext uri="{FF2B5EF4-FFF2-40B4-BE49-F238E27FC236}">
                      <a16:creationId xmlns:a16="http://schemas.microsoft.com/office/drawing/2014/main" id="{F7A65677-27E3-47DB-AD9F-DE4816C27378}"/>
                    </a:ext>
                  </a:extLst>
                </p14:cNvPr>
                <p14:cNvContentPartPr/>
                <p14:nvPr/>
              </p14:nvContentPartPr>
              <p14:xfrm>
                <a:off x="7417547" y="6590587"/>
                <a:ext cx="139320" cy="117360"/>
              </p14:xfrm>
            </p:contentPart>
          </mc:Choice>
          <mc:Fallback xmlns="">
            <p:pic>
              <p:nvPicPr>
                <p:cNvPr id="23" name="Freihand 22">
                  <a:extLst>
                    <a:ext uri="{FF2B5EF4-FFF2-40B4-BE49-F238E27FC236}">
                      <a16:creationId xmlns:a16="http://schemas.microsoft.com/office/drawing/2014/main" id="{F7A65677-27E3-47DB-AD9F-DE4816C27378}"/>
                    </a:ext>
                  </a:extLst>
                </p:cNvPr>
                <p:cNvPicPr/>
                <p:nvPr/>
              </p:nvPicPr>
              <p:blipFill>
                <a:blip r:embed="rId321"/>
                <a:stretch>
                  <a:fillRect/>
                </a:stretch>
              </p:blipFill>
              <p:spPr>
                <a:xfrm>
                  <a:off x="7413227" y="6586267"/>
                  <a:ext cx="147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 name="Freihand 23">
                  <a:extLst>
                    <a:ext uri="{FF2B5EF4-FFF2-40B4-BE49-F238E27FC236}">
                      <a16:creationId xmlns:a16="http://schemas.microsoft.com/office/drawing/2014/main" id="{C5280910-F3FF-465B-8EBB-4C06CF37DBB1}"/>
                    </a:ext>
                  </a:extLst>
                </p14:cNvPr>
                <p14:cNvContentPartPr/>
                <p14:nvPr/>
              </p14:nvContentPartPr>
              <p14:xfrm>
                <a:off x="7501787" y="6662587"/>
                <a:ext cx="67680" cy="55440"/>
              </p14:xfrm>
            </p:contentPart>
          </mc:Choice>
          <mc:Fallback xmlns="">
            <p:pic>
              <p:nvPicPr>
                <p:cNvPr id="24" name="Freihand 23">
                  <a:extLst>
                    <a:ext uri="{FF2B5EF4-FFF2-40B4-BE49-F238E27FC236}">
                      <a16:creationId xmlns:a16="http://schemas.microsoft.com/office/drawing/2014/main" id="{C5280910-F3FF-465B-8EBB-4C06CF37DBB1}"/>
                    </a:ext>
                  </a:extLst>
                </p:cNvPr>
                <p:cNvPicPr/>
                <p:nvPr/>
              </p:nvPicPr>
              <p:blipFill>
                <a:blip r:embed="rId323"/>
                <a:stretch>
                  <a:fillRect/>
                </a:stretch>
              </p:blipFill>
              <p:spPr>
                <a:xfrm>
                  <a:off x="7497467" y="6658267"/>
                  <a:ext cx="76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 name="Freihand 24">
                  <a:extLst>
                    <a:ext uri="{FF2B5EF4-FFF2-40B4-BE49-F238E27FC236}">
                      <a16:creationId xmlns:a16="http://schemas.microsoft.com/office/drawing/2014/main" id="{64AC9D71-71E6-4ECF-A71A-8F5DE7D89182}"/>
                    </a:ext>
                  </a:extLst>
                </p14:cNvPr>
                <p14:cNvContentPartPr/>
                <p14:nvPr/>
              </p14:nvContentPartPr>
              <p14:xfrm>
                <a:off x="7579907" y="6668347"/>
                <a:ext cx="77400" cy="66240"/>
              </p14:xfrm>
            </p:contentPart>
          </mc:Choice>
          <mc:Fallback xmlns="">
            <p:pic>
              <p:nvPicPr>
                <p:cNvPr id="25" name="Freihand 24">
                  <a:extLst>
                    <a:ext uri="{FF2B5EF4-FFF2-40B4-BE49-F238E27FC236}">
                      <a16:creationId xmlns:a16="http://schemas.microsoft.com/office/drawing/2014/main" id="{64AC9D71-71E6-4ECF-A71A-8F5DE7D89182}"/>
                    </a:ext>
                  </a:extLst>
                </p:cNvPr>
                <p:cNvPicPr/>
                <p:nvPr/>
              </p:nvPicPr>
              <p:blipFill>
                <a:blip r:embed="rId325"/>
                <a:stretch>
                  <a:fillRect/>
                </a:stretch>
              </p:blipFill>
              <p:spPr>
                <a:xfrm>
                  <a:off x="7575587" y="6664027"/>
                  <a:ext cx="86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 name="Freihand 25">
                  <a:extLst>
                    <a:ext uri="{FF2B5EF4-FFF2-40B4-BE49-F238E27FC236}">
                      <a16:creationId xmlns:a16="http://schemas.microsoft.com/office/drawing/2014/main" id="{C5B843D2-21D5-435D-9D5F-6DDA331DAABB}"/>
                    </a:ext>
                  </a:extLst>
                </p14:cNvPr>
                <p14:cNvContentPartPr/>
                <p14:nvPr/>
              </p14:nvContentPartPr>
              <p14:xfrm>
                <a:off x="7695827" y="6587707"/>
                <a:ext cx="97920" cy="129600"/>
              </p14:xfrm>
            </p:contentPart>
          </mc:Choice>
          <mc:Fallback xmlns="">
            <p:pic>
              <p:nvPicPr>
                <p:cNvPr id="26" name="Freihand 25">
                  <a:extLst>
                    <a:ext uri="{FF2B5EF4-FFF2-40B4-BE49-F238E27FC236}">
                      <a16:creationId xmlns:a16="http://schemas.microsoft.com/office/drawing/2014/main" id="{C5B843D2-21D5-435D-9D5F-6DDA331DAABB}"/>
                    </a:ext>
                  </a:extLst>
                </p:cNvPr>
                <p:cNvPicPr/>
                <p:nvPr/>
              </p:nvPicPr>
              <p:blipFill>
                <a:blip r:embed="rId327"/>
                <a:stretch>
                  <a:fillRect/>
                </a:stretch>
              </p:blipFill>
              <p:spPr>
                <a:xfrm>
                  <a:off x="7691507" y="6583387"/>
                  <a:ext cx="10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7" name="Freihand 26">
                  <a:extLst>
                    <a:ext uri="{FF2B5EF4-FFF2-40B4-BE49-F238E27FC236}">
                      <a16:creationId xmlns:a16="http://schemas.microsoft.com/office/drawing/2014/main" id="{85DF9F27-9FF2-47BF-900A-99A69CADC269}"/>
                    </a:ext>
                  </a:extLst>
                </p14:cNvPr>
                <p14:cNvContentPartPr/>
                <p14:nvPr/>
              </p14:nvContentPartPr>
              <p14:xfrm>
                <a:off x="7762067" y="6662587"/>
                <a:ext cx="117000" cy="67320"/>
              </p14:xfrm>
            </p:contentPart>
          </mc:Choice>
          <mc:Fallback xmlns="">
            <p:pic>
              <p:nvPicPr>
                <p:cNvPr id="27" name="Freihand 26">
                  <a:extLst>
                    <a:ext uri="{FF2B5EF4-FFF2-40B4-BE49-F238E27FC236}">
                      <a16:creationId xmlns:a16="http://schemas.microsoft.com/office/drawing/2014/main" id="{85DF9F27-9FF2-47BF-900A-99A69CADC269}"/>
                    </a:ext>
                  </a:extLst>
                </p:cNvPr>
                <p:cNvPicPr/>
                <p:nvPr/>
              </p:nvPicPr>
              <p:blipFill>
                <a:blip r:embed="rId329"/>
                <a:stretch>
                  <a:fillRect/>
                </a:stretch>
              </p:blipFill>
              <p:spPr>
                <a:xfrm>
                  <a:off x="7757747" y="6658267"/>
                  <a:ext cx="125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 name="Freihand 27">
                  <a:extLst>
                    <a:ext uri="{FF2B5EF4-FFF2-40B4-BE49-F238E27FC236}">
                      <a16:creationId xmlns:a16="http://schemas.microsoft.com/office/drawing/2014/main" id="{5C425A5D-C74D-4E3D-9951-B90773C88F59}"/>
                    </a:ext>
                  </a:extLst>
                </p14:cNvPr>
                <p14:cNvContentPartPr/>
                <p14:nvPr/>
              </p14:nvContentPartPr>
              <p14:xfrm>
                <a:off x="7899947" y="6674827"/>
                <a:ext cx="71280" cy="67680"/>
              </p14:xfrm>
            </p:contentPart>
          </mc:Choice>
          <mc:Fallback xmlns="">
            <p:pic>
              <p:nvPicPr>
                <p:cNvPr id="28" name="Freihand 27">
                  <a:extLst>
                    <a:ext uri="{FF2B5EF4-FFF2-40B4-BE49-F238E27FC236}">
                      <a16:creationId xmlns:a16="http://schemas.microsoft.com/office/drawing/2014/main" id="{5C425A5D-C74D-4E3D-9951-B90773C88F59}"/>
                    </a:ext>
                  </a:extLst>
                </p:cNvPr>
                <p:cNvPicPr/>
                <p:nvPr/>
              </p:nvPicPr>
              <p:blipFill>
                <a:blip r:embed="rId331"/>
                <a:stretch>
                  <a:fillRect/>
                </a:stretch>
              </p:blipFill>
              <p:spPr>
                <a:xfrm>
                  <a:off x="7895627" y="6670507"/>
                  <a:ext cx="79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9" name="Freihand 28">
                  <a:extLst>
                    <a:ext uri="{FF2B5EF4-FFF2-40B4-BE49-F238E27FC236}">
                      <a16:creationId xmlns:a16="http://schemas.microsoft.com/office/drawing/2014/main" id="{6CE212B4-D7CF-4925-BDE3-D2E614CAB8A7}"/>
                    </a:ext>
                  </a:extLst>
                </p14:cNvPr>
                <p14:cNvContentPartPr/>
                <p14:nvPr/>
              </p14:nvContentPartPr>
              <p14:xfrm>
                <a:off x="7976987" y="6678787"/>
                <a:ext cx="163800" cy="76680"/>
              </p14:xfrm>
            </p:contentPart>
          </mc:Choice>
          <mc:Fallback xmlns="">
            <p:pic>
              <p:nvPicPr>
                <p:cNvPr id="29" name="Freihand 28">
                  <a:extLst>
                    <a:ext uri="{FF2B5EF4-FFF2-40B4-BE49-F238E27FC236}">
                      <a16:creationId xmlns:a16="http://schemas.microsoft.com/office/drawing/2014/main" id="{6CE212B4-D7CF-4925-BDE3-D2E614CAB8A7}"/>
                    </a:ext>
                  </a:extLst>
                </p:cNvPr>
                <p:cNvPicPr/>
                <p:nvPr/>
              </p:nvPicPr>
              <p:blipFill>
                <a:blip r:embed="rId333"/>
                <a:stretch>
                  <a:fillRect/>
                </a:stretch>
              </p:blipFill>
              <p:spPr>
                <a:xfrm>
                  <a:off x="7972667" y="6674467"/>
                  <a:ext cx="17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0" name="Freihand 29">
                  <a:extLst>
                    <a:ext uri="{FF2B5EF4-FFF2-40B4-BE49-F238E27FC236}">
                      <a16:creationId xmlns:a16="http://schemas.microsoft.com/office/drawing/2014/main" id="{AED15F76-72DD-4FEF-901F-E6ADB514BCB3}"/>
                    </a:ext>
                  </a:extLst>
                </p14:cNvPr>
                <p14:cNvContentPartPr/>
                <p14:nvPr/>
              </p14:nvContentPartPr>
              <p14:xfrm>
                <a:off x="8157347" y="6683467"/>
                <a:ext cx="69120" cy="57240"/>
              </p14:xfrm>
            </p:contentPart>
          </mc:Choice>
          <mc:Fallback xmlns="">
            <p:pic>
              <p:nvPicPr>
                <p:cNvPr id="30" name="Freihand 29">
                  <a:extLst>
                    <a:ext uri="{FF2B5EF4-FFF2-40B4-BE49-F238E27FC236}">
                      <a16:creationId xmlns:a16="http://schemas.microsoft.com/office/drawing/2014/main" id="{AED15F76-72DD-4FEF-901F-E6ADB514BCB3}"/>
                    </a:ext>
                  </a:extLst>
                </p:cNvPr>
                <p:cNvPicPr/>
                <p:nvPr/>
              </p:nvPicPr>
              <p:blipFill>
                <a:blip r:embed="rId335"/>
                <a:stretch>
                  <a:fillRect/>
                </a:stretch>
              </p:blipFill>
              <p:spPr>
                <a:xfrm>
                  <a:off x="8153027" y="6679147"/>
                  <a:ext cx="77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1" name="Freihand 30">
                  <a:extLst>
                    <a:ext uri="{FF2B5EF4-FFF2-40B4-BE49-F238E27FC236}">
                      <a16:creationId xmlns:a16="http://schemas.microsoft.com/office/drawing/2014/main" id="{BE9F5CE4-8BE6-4732-BA43-7C572A0A4C27}"/>
                    </a:ext>
                  </a:extLst>
                </p14:cNvPr>
                <p14:cNvContentPartPr/>
                <p14:nvPr/>
              </p14:nvContentPartPr>
              <p14:xfrm>
                <a:off x="8235467" y="6665827"/>
                <a:ext cx="57240" cy="69840"/>
              </p14:xfrm>
            </p:contentPart>
          </mc:Choice>
          <mc:Fallback xmlns="">
            <p:pic>
              <p:nvPicPr>
                <p:cNvPr id="31" name="Freihand 30">
                  <a:extLst>
                    <a:ext uri="{FF2B5EF4-FFF2-40B4-BE49-F238E27FC236}">
                      <a16:creationId xmlns:a16="http://schemas.microsoft.com/office/drawing/2014/main" id="{BE9F5CE4-8BE6-4732-BA43-7C572A0A4C27}"/>
                    </a:ext>
                  </a:extLst>
                </p:cNvPr>
                <p:cNvPicPr/>
                <p:nvPr/>
              </p:nvPicPr>
              <p:blipFill>
                <a:blip r:embed="rId337"/>
                <a:stretch>
                  <a:fillRect/>
                </a:stretch>
              </p:blipFill>
              <p:spPr>
                <a:xfrm>
                  <a:off x="8231147" y="6661507"/>
                  <a:ext cx="65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2" name="Freihand 31">
                  <a:extLst>
                    <a:ext uri="{FF2B5EF4-FFF2-40B4-BE49-F238E27FC236}">
                      <a16:creationId xmlns:a16="http://schemas.microsoft.com/office/drawing/2014/main" id="{9DF3A519-AA6A-4196-B07A-5AF8C4277B4A}"/>
                    </a:ext>
                  </a:extLst>
                </p14:cNvPr>
                <p14:cNvContentPartPr/>
                <p14:nvPr/>
              </p14:nvContentPartPr>
              <p14:xfrm>
                <a:off x="8305307" y="6657187"/>
                <a:ext cx="96120" cy="74520"/>
              </p14:xfrm>
            </p:contentPart>
          </mc:Choice>
          <mc:Fallback xmlns="">
            <p:pic>
              <p:nvPicPr>
                <p:cNvPr id="32" name="Freihand 31">
                  <a:extLst>
                    <a:ext uri="{FF2B5EF4-FFF2-40B4-BE49-F238E27FC236}">
                      <a16:creationId xmlns:a16="http://schemas.microsoft.com/office/drawing/2014/main" id="{9DF3A519-AA6A-4196-B07A-5AF8C4277B4A}"/>
                    </a:ext>
                  </a:extLst>
                </p:cNvPr>
                <p:cNvPicPr/>
                <p:nvPr/>
              </p:nvPicPr>
              <p:blipFill>
                <a:blip r:embed="rId339"/>
                <a:stretch>
                  <a:fillRect/>
                </a:stretch>
              </p:blipFill>
              <p:spPr>
                <a:xfrm>
                  <a:off x="8300987" y="6652867"/>
                  <a:ext cx="104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3" name="Freihand 32">
                  <a:extLst>
                    <a:ext uri="{FF2B5EF4-FFF2-40B4-BE49-F238E27FC236}">
                      <a16:creationId xmlns:a16="http://schemas.microsoft.com/office/drawing/2014/main" id="{384F22E7-AF71-4A31-A500-2E8C09074D8C}"/>
                    </a:ext>
                  </a:extLst>
                </p14:cNvPr>
                <p14:cNvContentPartPr/>
                <p14:nvPr/>
              </p14:nvContentPartPr>
              <p14:xfrm>
                <a:off x="8074907" y="6593107"/>
                <a:ext cx="152280" cy="12600"/>
              </p14:xfrm>
            </p:contentPart>
          </mc:Choice>
          <mc:Fallback xmlns="">
            <p:pic>
              <p:nvPicPr>
                <p:cNvPr id="33" name="Freihand 32">
                  <a:extLst>
                    <a:ext uri="{FF2B5EF4-FFF2-40B4-BE49-F238E27FC236}">
                      <a16:creationId xmlns:a16="http://schemas.microsoft.com/office/drawing/2014/main" id="{384F22E7-AF71-4A31-A500-2E8C09074D8C}"/>
                    </a:ext>
                  </a:extLst>
                </p:cNvPr>
                <p:cNvPicPr/>
                <p:nvPr/>
              </p:nvPicPr>
              <p:blipFill>
                <a:blip r:embed="rId341"/>
                <a:stretch>
                  <a:fillRect/>
                </a:stretch>
              </p:blipFill>
              <p:spPr>
                <a:xfrm>
                  <a:off x="8070587" y="6588787"/>
                  <a:ext cx="160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0" name="Freihand 49">
                  <a:extLst>
                    <a:ext uri="{FF2B5EF4-FFF2-40B4-BE49-F238E27FC236}">
                      <a16:creationId xmlns:a16="http://schemas.microsoft.com/office/drawing/2014/main" id="{352A1186-281A-400C-86A4-BD2D18C7A1E2}"/>
                    </a:ext>
                  </a:extLst>
                </p14:cNvPr>
                <p14:cNvContentPartPr/>
                <p14:nvPr/>
              </p14:nvContentPartPr>
              <p14:xfrm>
                <a:off x="6506027" y="6378907"/>
                <a:ext cx="25560" cy="129600"/>
              </p14:xfrm>
            </p:contentPart>
          </mc:Choice>
          <mc:Fallback xmlns="">
            <p:pic>
              <p:nvPicPr>
                <p:cNvPr id="50" name="Freihand 49">
                  <a:extLst>
                    <a:ext uri="{FF2B5EF4-FFF2-40B4-BE49-F238E27FC236}">
                      <a16:creationId xmlns:a16="http://schemas.microsoft.com/office/drawing/2014/main" id="{352A1186-281A-400C-86A4-BD2D18C7A1E2}"/>
                    </a:ext>
                  </a:extLst>
                </p:cNvPr>
                <p:cNvPicPr/>
                <p:nvPr/>
              </p:nvPicPr>
              <p:blipFill>
                <a:blip r:embed="rId343"/>
                <a:stretch>
                  <a:fillRect/>
                </a:stretch>
              </p:blipFill>
              <p:spPr>
                <a:xfrm>
                  <a:off x="6501707" y="6374587"/>
                  <a:ext cx="3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51" name="Freihand 50">
                  <a:extLst>
                    <a:ext uri="{FF2B5EF4-FFF2-40B4-BE49-F238E27FC236}">
                      <a16:creationId xmlns:a16="http://schemas.microsoft.com/office/drawing/2014/main" id="{69BE45DA-BDC4-41A7-9616-F0F586358A10}"/>
                    </a:ext>
                  </a:extLst>
                </p14:cNvPr>
                <p14:cNvContentPartPr/>
                <p14:nvPr/>
              </p14:nvContentPartPr>
              <p14:xfrm>
                <a:off x="6370667" y="6592027"/>
                <a:ext cx="103320" cy="120960"/>
              </p14:xfrm>
            </p:contentPart>
          </mc:Choice>
          <mc:Fallback xmlns="">
            <p:pic>
              <p:nvPicPr>
                <p:cNvPr id="51" name="Freihand 50">
                  <a:extLst>
                    <a:ext uri="{FF2B5EF4-FFF2-40B4-BE49-F238E27FC236}">
                      <a16:creationId xmlns:a16="http://schemas.microsoft.com/office/drawing/2014/main" id="{69BE45DA-BDC4-41A7-9616-F0F586358A10}"/>
                    </a:ext>
                  </a:extLst>
                </p:cNvPr>
                <p:cNvPicPr/>
                <p:nvPr/>
              </p:nvPicPr>
              <p:blipFill>
                <a:blip r:embed="rId345"/>
                <a:stretch>
                  <a:fillRect/>
                </a:stretch>
              </p:blipFill>
              <p:spPr>
                <a:xfrm>
                  <a:off x="6366347" y="6587707"/>
                  <a:ext cx="111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2" name="Freihand 51">
                  <a:extLst>
                    <a:ext uri="{FF2B5EF4-FFF2-40B4-BE49-F238E27FC236}">
                      <a16:creationId xmlns:a16="http://schemas.microsoft.com/office/drawing/2014/main" id="{19E5BAFC-02E2-426D-B7F3-638AC6129245}"/>
                    </a:ext>
                  </a:extLst>
                </p14:cNvPr>
                <p14:cNvContentPartPr/>
                <p14:nvPr/>
              </p14:nvContentPartPr>
              <p14:xfrm>
                <a:off x="6427547" y="6633067"/>
                <a:ext cx="47520" cy="91440"/>
              </p14:xfrm>
            </p:contentPart>
          </mc:Choice>
          <mc:Fallback xmlns="">
            <p:pic>
              <p:nvPicPr>
                <p:cNvPr id="52" name="Freihand 51">
                  <a:extLst>
                    <a:ext uri="{FF2B5EF4-FFF2-40B4-BE49-F238E27FC236}">
                      <a16:creationId xmlns:a16="http://schemas.microsoft.com/office/drawing/2014/main" id="{19E5BAFC-02E2-426D-B7F3-638AC6129245}"/>
                    </a:ext>
                  </a:extLst>
                </p:cNvPr>
                <p:cNvPicPr/>
                <p:nvPr/>
              </p:nvPicPr>
              <p:blipFill>
                <a:blip r:embed="rId347"/>
                <a:stretch>
                  <a:fillRect/>
                </a:stretch>
              </p:blipFill>
              <p:spPr>
                <a:xfrm>
                  <a:off x="6423227" y="6628747"/>
                  <a:ext cx="56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3" name="Freihand 52">
                  <a:extLst>
                    <a:ext uri="{FF2B5EF4-FFF2-40B4-BE49-F238E27FC236}">
                      <a16:creationId xmlns:a16="http://schemas.microsoft.com/office/drawing/2014/main" id="{F94D7B28-363F-468A-8E9F-9CC219E062EC}"/>
                    </a:ext>
                  </a:extLst>
                </p14:cNvPr>
                <p14:cNvContentPartPr/>
                <p14:nvPr/>
              </p14:nvContentPartPr>
              <p14:xfrm>
                <a:off x="6536987" y="6651427"/>
                <a:ext cx="131400" cy="104400"/>
              </p14:xfrm>
            </p:contentPart>
          </mc:Choice>
          <mc:Fallback xmlns="">
            <p:pic>
              <p:nvPicPr>
                <p:cNvPr id="53" name="Freihand 52">
                  <a:extLst>
                    <a:ext uri="{FF2B5EF4-FFF2-40B4-BE49-F238E27FC236}">
                      <a16:creationId xmlns:a16="http://schemas.microsoft.com/office/drawing/2014/main" id="{F94D7B28-363F-468A-8E9F-9CC219E062EC}"/>
                    </a:ext>
                  </a:extLst>
                </p:cNvPr>
                <p:cNvPicPr/>
                <p:nvPr/>
              </p:nvPicPr>
              <p:blipFill>
                <a:blip r:embed="rId349"/>
                <a:stretch>
                  <a:fillRect/>
                </a:stretch>
              </p:blipFill>
              <p:spPr>
                <a:xfrm>
                  <a:off x="6532667" y="6647107"/>
                  <a:ext cx="140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0" name="Freihand 129">
                  <a:extLst>
                    <a:ext uri="{FF2B5EF4-FFF2-40B4-BE49-F238E27FC236}">
                      <a16:creationId xmlns:a16="http://schemas.microsoft.com/office/drawing/2014/main" id="{7C0BE3F0-396D-482C-A131-2224A5BC8C10}"/>
                    </a:ext>
                  </a:extLst>
                </p14:cNvPr>
                <p14:cNvContentPartPr/>
                <p14:nvPr/>
              </p14:nvContentPartPr>
              <p14:xfrm>
                <a:off x="6362387" y="6381427"/>
                <a:ext cx="18720" cy="139320"/>
              </p14:xfrm>
            </p:contentPart>
          </mc:Choice>
          <mc:Fallback xmlns="">
            <p:pic>
              <p:nvPicPr>
                <p:cNvPr id="130" name="Freihand 129">
                  <a:extLst>
                    <a:ext uri="{FF2B5EF4-FFF2-40B4-BE49-F238E27FC236}">
                      <a16:creationId xmlns:a16="http://schemas.microsoft.com/office/drawing/2014/main" id="{7C0BE3F0-396D-482C-A131-2224A5BC8C10}"/>
                    </a:ext>
                  </a:extLst>
                </p:cNvPr>
                <p:cNvPicPr/>
                <p:nvPr/>
              </p:nvPicPr>
              <p:blipFill>
                <a:blip r:embed="rId351"/>
                <a:stretch>
                  <a:fillRect/>
                </a:stretch>
              </p:blipFill>
              <p:spPr>
                <a:xfrm>
                  <a:off x="6358067" y="6377107"/>
                  <a:ext cx="27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1" name="Freihand 130">
                  <a:extLst>
                    <a:ext uri="{FF2B5EF4-FFF2-40B4-BE49-F238E27FC236}">
                      <a16:creationId xmlns:a16="http://schemas.microsoft.com/office/drawing/2014/main" id="{67DAE27B-A0CF-4BCA-93B4-FDA96CB653A3}"/>
                    </a:ext>
                  </a:extLst>
                </p14:cNvPr>
                <p14:cNvContentPartPr/>
                <p14:nvPr/>
              </p14:nvContentPartPr>
              <p14:xfrm>
                <a:off x="6178787" y="6545587"/>
                <a:ext cx="97560" cy="156240"/>
              </p14:xfrm>
            </p:contentPart>
          </mc:Choice>
          <mc:Fallback xmlns="">
            <p:pic>
              <p:nvPicPr>
                <p:cNvPr id="131" name="Freihand 130">
                  <a:extLst>
                    <a:ext uri="{FF2B5EF4-FFF2-40B4-BE49-F238E27FC236}">
                      <a16:creationId xmlns:a16="http://schemas.microsoft.com/office/drawing/2014/main" id="{67DAE27B-A0CF-4BCA-93B4-FDA96CB653A3}"/>
                    </a:ext>
                  </a:extLst>
                </p:cNvPr>
                <p:cNvPicPr/>
                <p:nvPr/>
              </p:nvPicPr>
              <p:blipFill>
                <a:blip r:embed="rId353"/>
                <a:stretch>
                  <a:fillRect/>
                </a:stretch>
              </p:blipFill>
              <p:spPr>
                <a:xfrm>
                  <a:off x="6174467" y="6541267"/>
                  <a:ext cx="106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2" name="Freihand 131">
                  <a:extLst>
                    <a:ext uri="{FF2B5EF4-FFF2-40B4-BE49-F238E27FC236}">
                      <a16:creationId xmlns:a16="http://schemas.microsoft.com/office/drawing/2014/main" id="{B3DEBFAC-E535-4B7E-B220-714135E33683}"/>
                    </a:ext>
                  </a:extLst>
                </p14:cNvPr>
                <p14:cNvContentPartPr/>
                <p14:nvPr/>
              </p14:nvContentPartPr>
              <p14:xfrm>
                <a:off x="6280667" y="6552067"/>
                <a:ext cx="80280" cy="152640"/>
              </p14:xfrm>
            </p:contentPart>
          </mc:Choice>
          <mc:Fallback xmlns="">
            <p:pic>
              <p:nvPicPr>
                <p:cNvPr id="132" name="Freihand 131">
                  <a:extLst>
                    <a:ext uri="{FF2B5EF4-FFF2-40B4-BE49-F238E27FC236}">
                      <a16:creationId xmlns:a16="http://schemas.microsoft.com/office/drawing/2014/main" id="{B3DEBFAC-E535-4B7E-B220-714135E33683}"/>
                    </a:ext>
                  </a:extLst>
                </p:cNvPr>
                <p:cNvPicPr/>
                <p:nvPr/>
              </p:nvPicPr>
              <p:blipFill>
                <a:blip r:embed="rId355"/>
                <a:stretch>
                  <a:fillRect/>
                </a:stretch>
              </p:blipFill>
              <p:spPr>
                <a:xfrm>
                  <a:off x="6276347" y="6547747"/>
                  <a:ext cx="88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34" name="Freihand 333">
                  <a:extLst>
                    <a:ext uri="{FF2B5EF4-FFF2-40B4-BE49-F238E27FC236}">
                      <a16:creationId xmlns:a16="http://schemas.microsoft.com/office/drawing/2014/main" id="{7810B438-81E9-4279-9229-353D61E8EBD8}"/>
                    </a:ext>
                  </a:extLst>
                </p14:cNvPr>
                <p14:cNvContentPartPr/>
                <p14:nvPr/>
              </p14:nvContentPartPr>
              <p14:xfrm>
                <a:off x="6520787" y="6381427"/>
                <a:ext cx="10800" cy="150120"/>
              </p14:xfrm>
            </p:contentPart>
          </mc:Choice>
          <mc:Fallback xmlns="">
            <p:pic>
              <p:nvPicPr>
                <p:cNvPr id="334" name="Freihand 333">
                  <a:extLst>
                    <a:ext uri="{FF2B5EF4-FFF2-40B4-BE49-F238E27FC236}">
                      <a16:creationId xmlns:a16="http://schemas.microsoft.com/office/drawing/2014/main" id="{7810B438-81E9-4279-9229-353D61E8EBD8}"/>
                    </a:ext>
                  </a:extLst>
                </p:cNvPr>
                <p:cNvPicPr/>
                <p:nvPr/>
              </p:nvPicPr>
              <p:blipFill>
                <a:blip r:embed="rId357"/>
                <a:stretch>
                  <a:fillRect/>
                </a:stretch>
              </p:blipFill>
              <p:spPr>
                <a:xfrm>
                  <a:off x="6516467" y="6377107"/>
                  <a:ext cx="19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36" name="Freihand 335">
                  <a:extLst>
                    <a:ext uri="{FF2B5EF4-FFF2-40B4-BE49-F238E27FC236}">
                      <a16:creationId xmlns:a16="http://schemas.microsoft.com/office/drawing/2014/main" id="{2168142C-8BDE-4A75-B582-AC5C9A46BE7A}"/>
                    </a:ext>
                  </a:extLst>
                </p14:cNvPr>
                <p14:cNvContentPartPr/>
                <p14:nvPr/>
              </p14:nvContentPartPr>
              <p14:xfrm>
                <a:off x="6359507" y="6338587"/>
                <a:ext cx="34200" cy="175680"/>
              </p14:xfrm>
            </p:contentPart>
          </mc:Choice>
          <mc:Fallback xmlns="">
            <p:pic>
              <p:nvPicPr>
                <p:cNvPr id="336" name="Freihand 335">
                  <a:extLst>
                    <a:ext uri="{FF2B5EF4-FFF2-40B4-BE49-F238E27FC236}">
                      <a16:creationId xmlns:a16="http://schemas.microsoft.com/office/drawing/2014/main" id="{2168142C-8BDE-4A75-B582-AC5C9A46BE7A}"/>
                    </a:ext>
                  </a:extLst>
                </p:cNvPr>
                <p:cNvPicPr/>
                <p:nvPr/>
              </p:nvPicPr>
              <p:blipFill>
                <a:blip r:embed="rId359"/>
                <a:stretch>
                  <a:fillRect/>
                </a:stretch>
              </p:blipFill>
              <p:spPr>
                <a:xfrm>
                  <a:off x="6355187" y="6334267"/>
                  <a:ext cx="42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8" name="Freihand 37">
                  <a:extLst>
                    <a:ext uri="{FF2B5EF4-FFF2-40B4-BE49-F238E27FC236}">
                      <a16:creationId xmlns:a16="http://schemas.microsoft.com/office/drawing/2014/main" id="{BB995513-48A2-4AEE-A2A1-636245891B76}"/>
                    </a:ext>
                  </a:extLst>
                </p14:cNvPr>
                <p14:cNvContentPartPr/>
                <p14:nvPr/>
              </p14:nvContentPartPr>
              <p14:xfrm>
                <a:off x="2182427" y="6608947"/>
                <a:ext cx="75960" cy="102240"/>
              </p14:xfrm>
            </p:contentPart>
          </mc:Choice>
          <mc:Fallback xmlns="">
            <p:pic>
              <p:nvPicPr>
                <p:cNvPr id="38" name="Freihand 37">
                  <a:extLst>
                    <a:ext uri="{FF2B5EF4-FFF2-40B4-BE49-F238E27FC236}">
                      <a16:creationId xmlns:a16="http://schemas.microsoft.com/office/drawing/2014/main" id="{BB995513-48A2-4AEE-A2A1-636245891B76}"/>
                    </a:ext>
                  </a:extLst>
                </p:cNvPr>
                <p:cNvPicPr/>
                <p:nvPr/>
              </p:nvPicPr>
              <p:blipFill>
                <a:blip r:embed="rId361"/>
                <a:stretch>
                  <a:fillRect/>
                </a:stretch>
              </p:blipFill>
              <p:spPr>
                <a:xfrm>
                  <a:off x="2178107" y="6604627"/>
                  <a:ext cx="8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 name="Freihand 38">
                  <a:extLst>
                    <a:ext uri="{FF2B5EF4-FFF2-40B4-BE49-F238E27FC236}">
                      <a16:creationId xmlns:a16="http://schemas.microsoft.com/office/drawing/2014/main" id="{1DBD7FAD-102A-442A-B0EC-A3ACDF48D3AA}"/>
                    </a:ext>
                  </a:extLst>
                </p14:cNvPr>
                <p14:cNvContentPartPr/>
                <p14:nvPr/>
              </p14:nvContentPartPr>
              <p14:xfrm>
                <a:off x="2371787" y="6613987"/>
                <a:ext cx="77760" cy="82440"/>
              </p14:xfrm>
            </p:contentPart>
          </mc:Choice>
          <mc:Fallback xmlns="">
            <p:pic>
              <p:nvPicPr>
                <p:cNvPr id="39" name="Freihand 38">
                  <a:extLst>
                    <a:ext uri="{FF2B5EF4-FFF2-40B4-BE49-F238E27FC236}">
                      <a16:creationId xmlns:a16="http://schemas.microsoft.com/office/drawing/2014/main" id="{1DBD7FAD-102A-442A-B0EC-A3ACDF48D3AA}"/>
                    </a:ext>
                  </a:extLst>
                </p:cNvPr>
                <p:cNvPicPr/>
                <p:nvPr/>
              </p:nvPicPr>
              <p:blipFill>
                <a:blip r:embed="rId363"/>
                <a:stretch>
                  <a:fillRect/>
                </a:stretch>
              </p:blipFill>
              <p:spPr>
                <a:xfrm>
                  <a:off x="2367467" y="6609667"/>
                  <a:ext cx="86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2" name="Freihand 41">
                  <a:extLst>
                    <a:ext uri="{FF2B5EF4-FFF2-40B4-BE49-F238E27FC236}">
                      <a16:creationId xmlns:a16="http://schemas.microsoft.com/office/drawing/2014/main" id="{9CB9F0F5-02EB-4468-B981-2ED99A4A3F50}"/>
                    </a:ext>
                  </a:extLst>
                </p14:cNvPr>
                <p14:cNvContentPartPr/>
                <p14:nvPr/>
              </p14:nvContentPartPr>
              <p14:xfrm>
                <a:off x="3667067" y="6602107"/>
                <a:ext cx="71640" cy="101160"/>
              </p14:xfrm>
            </p:contentPart>
          </mc:Choice>
          <mc:Fallback xmlns="">
            <p:pic>
              <p:nvPicPr>
                <p:cNvPr id="42" name="Freihand 41">
                  <a:extLst>
                    <a:ext uri="{FF2B5EF4-FFF2-40B4-BE49-F238E27FC236}">
                      <a16:creationId xmlns:a16="http://schemas.microsoft.com/office/drawing/2014/main" id="{9CB9F0F5-02EB-4468-B981-2ED99A4A3F50}"/>
                    </a:ext>
                  </a:extLst>
                </p:cNvPr>
                <p:cNvPicPr/>
                <p:nvPr/>
              </p:nvPicPr>
              <p:blipFill>
                <a:blip r:embed="rId365"/>
                <a:stretch>
                  <a:fillRect/>
                </a:stretch>
              </p:blipFill>
              <p:spPr>
                <a:xfrm>
                  <a:off x="3662747" y="6597787"/>
                  <a:ext cx="80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3" name="Freihand 42">
                  <a:extLst>
                    <a:ext uri="{FF2B5EF4-FFF2-40B4-BE49-F238E27FC236}">
                      <a16:creationId xmlns:a16="http://schemas.microsoft.com/office/drawing/2014/main" id="{DDD4DD98-FE5B-4F81-ABAA-0C7FF5B6057A}"/>
                    </a:ext>
                  </a:extLst>
                </p14:cNvPr>
                <p14:cNvContentPartPr/>
                <p14:nvPr/>
              </p14:nvContentPartPr>
              <p14:xfrm>
                <a:off x="3815027" y="6609307"/>
                <a:ext cx="97920" cy="79920"/>
              </p14:xfrm>
            </p:contentPart>
          </mc:Choice>
          <mc:Fallback xmlns="">
            <p:pic>
              <p:nvPicPr>
                <p:cNvPr id="43" name="Freihand 42">
                  <a:extLst>
                    <a:ext uri="{FF2B5EF4-FFF2-40B4-BE49-F238E27FC236}">
                      <a16:creationId xmlns:a16="http://schemas.microsoft.com/office/drawing/2014/main" id="{DDD4DD98-FE5B-4F81-ABAA-0C7FF5B6057A}"/>
                    </a:ext>
                  </a:extLst>
                </p:cNvPr>
                <p:cNvPicPr/>
                <p:nvPr/>
              </p:nvPicPr>
              <p:blipFill>
                <a:blip r:embed="rId367"/>
                <a:stretch>
                  <a:fillRect/>
                </a:stretch>
              </p:blipFill>
              <p:spPr>
                <a:xfrm>
                  <a:off x="3810707" y="6604987"/>
                  <a:ext cx="10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8" name="Freihand 47">
                  <a:extLst>
                    <a:ext uri="{FF2B5EF4-FFF2-40B4-BE49-F238E27FC236}">
                      <a16:creationId xmlns:a16="http://schemas.microsoft.com/office/drawing/2014/main" id="{D2DB321A-FF57-4670-9F3A-41827136A544}"/>
                    </a:ext>
                  </a:extLst>
                </p14:cNvPr>
                <p14:cNvContentPartPr/>
                <p14:nvPr/>
              </p14:nvContentPartPr>
              <p14:xfrm>
                <a:off x="5003747" y="6624067"/>
                <a:ext cx="99000" cy="118800"/>
              </p14:xfrm>
            </p:contentPart>
          </mc:Choice>
          <mc:Fallback xmlns="">
            <p:pic>
              <p:nvPicPr>
                <p:cNvPr id="48" name="Freihand 47">
                  <a:extLst>
                    <a:ext uri="{FF2B5EF4-FFF2-40B4-BE49-F238E27FC236}">
                      <a16:creationId xmlns:a16="http://schemas.microsoft.com/office/drawing/2014/main" id="{D2DB321A-FF57-4670-9F3A-41827136A544}"/>
                    </a:ext>
                  </a:extLst>
                </p:cNvPr>
                <p:cNvPicPr/>
                <p:nvPr/>
              </p:nvPicPr>
              <p:blipFill>
                <a:blip r:embed="rId369"/>
                <a:stretch>
                  <a:fillRect/>
                </a:stretch>
              </p:blipFill>
              <p:spPr>
                <a:xfrm>
                  <a:off x="4999427" y="6619747"/>
                  <a:ext cx="10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9" name="Freihand 48">
                  <a:extLst>
                    <a:ext uri="{FF2B5EF4-FFF2-40B4-BE49-F238E27FC236}">
                      <a16:creationId xmlns:a16="http://schemas.microsoft.com/office/drawing/2014/main" id="{8532AE23-BAC7-4228-9F62-FC592F1543BB}"/>
                    </a:ext>
                  </a:extLst>
                </p14:cNvPr>
                <p14:cNvContentPartPr/>
                <p14:nvPr/>
              </p14:nvContentPartPr>
              <p14:xfrm>
                <a:off x="5213267" y="6671947"/>
                <a:ext cx="115920" cy="53280"/>
              </p14:xfrm>
            </p:contentPart>
          </mc:Choice>
          <mc:Fallback xmlns="">
            <p:pic>
              <p:nvPicPr>
                <p:cNvPr id="49" name="Freihand 48">
                  <a:extLst>
                    <a:ext uri="{FF2B5EF4-FFF2-40B4-BE49-F238E27FC236}">
                      <a16:creationId xmlns:a16="http://schemas.microsoft.com/office/drawing/2014/main" id="{8532AE23-BAC7-4228-9F62-FC592F1543BB}"/>
                    </a:ext>
                  </a:extLst>
                </p:cNvPr>
                <p:cNvPicPr/>
                <p:nvPr/>
              </p:nvPicPr>
              <p:blipFill>
                <a:blip r:embed="rId371"/>
                <a:stretch>
                  <a:fillRect/>
                </a:stretch>
              </p:blipFill>
              <p:spPr>
                <a:xfrm>
                  <a:off x="5208947" y="6667627"/>
                  <a:ext cx="124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26" name="Freihand 325">
                  <a:extLst>
                    <a:ext uri="{FF2B5EF4-FFF2-40B4-BE49-F238E27FC236}">
                      <a16:creationId xmlns:a16="http://schemas.microsoft.com/office/drawing/2014/main" id="{6A903F30-7754-48E9-911F-66040DCB70A1}"/>
                    </a:ext>
                  </a:extLst>
                </p14:cNvPr>
                <p14:cNvContentPartPr/>
                <p14:nvPr/>
              </p14:nvContentPartPr>
              <p14:xfrm>
                <a:off x="1788227" y="5424907"/>
                <a:ext cx="220680" cy="8280"/>
              </p14:xfrm>
            </p:contentPart>
          </mc:Choice>
          <mc:Fallback xmlns="">
            <p:pic>
              <p:nvPicPr>
                <p:cNvPr id="326" name="Freihand 325">
                  <a:extLst>
                    <a:ext uri="{FF2B5EF4-FFF2-40B4-BE49-F238E27FC236}">
                      <a16:creationId xmlns:a16="http://schemas.microsoft.com/office/drawing/2014/main" id="{6A903F30-7754-48E9-911F-66040DCB70A1}"/>
                    </a:ext>
                  </a:extLst>
                </p:cNvPr>
                <p:cNvPicPr/>
                <p:nvPr/>
              </p:nvPicPr>
              <p:blipFill>
                <a:blip r:embed="rId373"/>
                <a:stretch>
                  <a:fillRect/>
                </a:stretch>
              </p:blipFill>
              <p:spPr>
                <a:xfrm>
                  <a:off x="1783907" y="5420587"/>
                  <a:ext cx="229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7" name="Freihand 326">
                  <a:extLst>
                    <a:ext uri="{FF2B5EF4-FFF2-40B4-BE49-F238E27FC236}">
                      <a16:creationId xmlns:a16="http://schemas.microsoft.com/office/drawing/2014/main" id="{44DD15C1-6CCF-4EA5-8398-B4024059D9E9}"/>
                    </a:ext>
                  </a:extLst>
                </p14:cNvPr>
                <p14:cNvContentPartPr/>
                <p14:nvPr/>
              </p14:nvContentPartPr>
              <p14:xfrm>
                <a:off x="2092067" y="5436427"/>
                <a:ext cx="512640" cy="52560"/>
              </p14:xfrm>
            </p:contentPart>
          </mc:Choice>
          <mc:Fallback xmlns="">
            <p:pic>
              <p:nvPicPr>
                <p:cNvPr id="327" name="Freihand 326">
                  <a:extLst>
                    <a:ext uri="{FF2B5EF4-FFF2-40B4-BE49-F238E27FC236}">
                      <a16:creationId xmlns:a16="http://schemas.microsoft.com/office/drawing/2014/main" id="{44DD15C1-6CCF-4EA5-8398-B4024059D9E9}"/>
                    </a:ext>
                  </a:extLst>
                </p:cNvPr>
                <p:cNvPicPr/>
                <p:nvPr/>
              </p:nvPicPr>
              <p:blipFill>
                <a:blip r:embed="rId375"/>
                <a:stretch>
                  <a:fillRect/>
                </a:stretch>
              </p:blipFill>
              <p:spPr>
                <a:xfrm>
                  <a:off x="2087747" y="5432107"/>
                  <a:ext cx="521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8" name="Freihand 327">
                  <a:extLst>
                    <a:ext uri="{FF2B5EF4-FFF2-40B4-BE49-F238E27FC236}">
                      <a16:creationId xmlns:a16="http://schemas.microsoft.com/office/drawing/2014/main" id="{21F85CBF-9EFE-4962-979A-27610F99C759}"/>
                    </a:ext>
                  </a:extLst>
                </p14:cNvPr>
                <p14:cNvContentPartPr/>
                <p14:nvPr/>
              </p14:nvContentPartPr>
              <p14:xfrm>
                <a:off x="2718467" y="5494747"/>
                <a:ext cx="485640" cy="11880"/>
              </p14:xfrm>
            </p:contentPart>
          </mc:Choice>
          <mc:Fallback xmlns="">
            <p:pic>
              <p:nvPicPr>
                <p:cNvPr id="328" name="Freihand 327">
                  <a:extLst>
                    <a:ext uri="{FF2B5EF4-FFF2-40B4-BE49-F238E27FC236}">
                      <a16:creationId xmlns:a16="http://schemas.microsoft.com/office/drawing/2014/main" id="{21F85CBF-9EFE-4962-979A-27610F99C759}"/>
                    </a:ext>
                  </a:extLst>
                </p:cNvPr>
                <p:cNvPicPr/>
                <p:nvPr/>
              </p:nvPicPr>
              <p:blipFill>
                <a:blip r:embed="rId377"/>
                <a:stretch>
                  <a:fillRect/>
                </a:stretch>
              </p:blipFill>
              <p:spPr>
                <a:xfrm>
                  <a:off x="2714147" y="5490427"/>
                  <a:ext cx="494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9" name="Freihand 328">
                  <a:extLst>
                    <a:ext uri="{FF2B5EF4-FFF2-40B4-BE49-F238E27FC236}">
                      <a16:creationId xmlns:a16="http://schemas.microsoft.com/office/drawing/2014/main" id="{83AD7109-1C26-4B84-A0DF-F027CB929E07}"/>
                    </a:ext>
                  </a:extLst>
                </p14:cNvPr>
                <p14:cNvContentPartPr/>
                <p14:nvPr/>
              </p14:nvContentPartPr>
              <p14:xfrm>
                <a:off x="3466907" y="5534347"/>
                <a:ext cx="208800" cy="11880"/>
              </p14:xfrm>
            </p:contentPart>
          </mc:Choice>
          <mc:Fallback xmlns="">
            <p:pic>
              <p:nvPicPr>
                <p:cNvPr id="329" name="Freihand 328">
                  <a:extLst>
                    <a:ext uri="{FF2B5EF4-FFF2-40B4-BE49-F238E27FC236}">
                      <a16:creationId xmlns:a16="http://schemas.microsoft.com/office/drawing/2014/main" id="{83AD7109-1C26-4B84-A0DF-F027CB929E07}"/>
                    </a:ext>
                  </a:extLst>
                </p:cNvPr>
                <p:cNvPicPr/>
                <p:nvPr/>
              </p:nvPicPr>
              <p:blipFill>
                <a:blip r:embed="rId379"/>
                <a:stretch>
                  <a:fillRect/>
                </a:stretch>
              </p:blipFill>
              <p:spPr>
                <a:xfrm>
                  <a:off x="3462587" y="5530027"/>
                  <a:ext cx="217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30" name="Freihand 329">
                  <a:extLst>
                    <a:ext uri="{FF2B5EF4-FFF2-40B4-BE49-F238E27FC236}">
                      <a16:creationId xmlns:a16="http://schemas.microsoft.com/office/drawing/2014/main" id="{FB3A8D68-130D-43CB-8F71-D8A4C54B817D}"/>
                    </a:ext>
                  </a:extLst>
                </p14:cNvPr>
                <p14:cNvContentPartPr/>
                <p14:nvPr/>
              </p14:nvContentPartPr>
              <p14:xfrm>
                <a:off x="3880547" y="5569267"/>
                <a:ext cx="118800" cy="5040"/>
              </p14:xfrm>
            </p:contentPart>
          </mc:Choice>
          <mc:Fallback xmlns="">
            <p:pic>
              <p:nvPicPr>
                <p:cNvPr id="330" name="Freihand 329">
                  <a:extLst>
                    <a:ext uri="{FF2B5EF4-FFF2-40B4-BE49-F238E27FC236}">
                      <a16:creationId xmlns:a16="http://schemas.microsoft.com/office/drawing/2014/main" id="{FB3A8D68-130D-43CB-8F71-D8A4C54B817D}"/>
                    </a:ext>
                  </a:extLst>
                </p:cNvPr>
                <p:cNvPicPr/>
                <p:nvPr/>
              </p:nvPicPr>
              <p:blipFill>
                <a:blip r:embed="rId381"/>
                <a:stretch>
                  <a:fillRect/>
                </a:stretch>
              </p:blipFill>
              <p:spPr>
                <a:xfrm>
                  <a:off x="3876227" y="5564947"/>
                  <a:ext cx="127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31" name="Freihand 330">
                  <a:extLst>
                    <a:ext uri="{FF2B5EF4-FFF2-40B4-BE49-F238E27FC236}">
                      <a16:creationId xmlns:a16="http://schemas.microsoft.com/office/drawing/2014/main" id="{A7FAA31A-11BF-4DE8-B22D-88926247CD47}"/>
                    </a:ext>
                  </a:extLst>
                </p14:cNvPr>
                <p14:cNvContentPartPr/>
                <p14:nvPr/>
              </p14:nvContentPartPr>
              <p14:xfrm>
                <a:off x="4181147" y="5566027"/>
                <a:ext cx="493200" cy="5400"/>
              </p14:xfrm>
            </p:contentPart>
          </mc:Choice>
          <mc:Fallback xmlns="">
            <p:pic>
              <p:nvPicPr>
                <p:cNvPr id="331" name="Freihand 330">
                  <a:extLst>
                    <a:ext uri="{FF2B5EF4-FFF2-40B4-BE49-F238E27FC236}">
                      <a16:creationId xmlns:a16="http://schemas.microsoft.com/office/drawing/2014/main" id="{A7FAA31A-11BF-4DE8-B22D-88926247CD47}"/>
                    </a:ext>
                  </a:extLst>
                </p:cNvPr>
                <p:cNvPicPr/>
                <p:nvPr/>
              </p:nvPicPr>
              <p:blipFill>
                <a:blip r:embed="rId383"/>
                <a:stretch>
                  <a:fillRect/>
                </a:stretch>
              </p:blipFill>
              <p:spPr>
                <a:xfrm>
                  <a:off x="4176827" y="5561707"/>
                  <a:ext cx="501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32" name="Freihand 331">
                  <a:extLst>
                    <a:ext uri="{FF2B5EF4-FFF2-40B4-BE49-F238E27FC236}">
                      <a16:creationId xmlns:a16="http://schemas.microsoft.com/office/drawing/2014/main" id="{11B1A1D2-02C7-43CE-911A-74B1D3A9B0DA}"/>
                    </a:ext>
                  </a:extLst>
                </p14:cNvPr>
                <p14:cNvContentPartPr/>
                <p14:nvPr/>
              </p14:nvContentPartPr>
              <p14:xfrm>
                <a:off x="4935347" y="5559547"/>
                <a:ext cx="164520" cy="10080"/>
              </p14:xfrm>
            </p:contentPart>
          </mc:Choice>
          <mc:Fallback xmlns="">
            <p:pic>
              <p:nvPicPr>
                <p:cNvPr id="332" name="Freihand 331">
                  <a:extLst>
                    <a:ext uri="{FF2B5EF4-FFF2-40B4-BE49-F238E27FC236}">
                      <a16:creationId xmlns:a16="http://schemas.microsoft.com/office/drawing/2014/main" id="{11B1A1D2-02C7-43CE-911A-74B1D3A9B0DA}"/>
                    </a:ext>
                  </a:extLst>
                </p:cNvPr>
                <p:cNvPicPr/>
                <p:nvPr/>
              </p:nvPicPr>
              <p:blipFill>
                <a:blip r:embed="rId385"/>
                <a:stretch>
                  <a:fillRect/>
                </a:stretch>
              </p:blipFill>
              <p:spPr>
                <a:xfrm>
                  <a:off x="4931027" y="5555227"/>
                  <a:ext cx="173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44" name="Freihand 343">
                  <a:extLst>
                    <a:ext uri="{FF2B5EF4-FFF2-40B4-BE49-F238E27FC236}">
                      <a16:creationId xmlns:a16="http://schemas.microsoft.com/office/drawing/2014/main" id="{98E705E3-CE4D-4E05-8521-445B86EE757F}"/>
                    </a:ext>
                  </a:extLst>
                </p14:cNvPr>
                <p14:cNvContentPartPr/>
                <p14:nvPr/>
              </p14:nvContentPartPr>
              <p14:xfrm>
                <a:off x="5169707" y="4985347"/>
                <a:ext cx="360" cy="360"/>
              </p14:xfrm>
            </p:contentPart>
          </mc:Choice>
          <mc:Fallback xmlns="">
            <p:pic>
              <p:nvPicPr>
                <p:cNvPr id="344" name="Freihand 343">
                  <a:extLst>
                    <a:ext uri="{FF2B5EF4-FFF2-40B4-BE49-F238E27FC236}">
                      <a16:creationId xmlns:a16="http://schemas.microsoft.com/office/drawing/2014/main" id="{98E705E3-CE4D-4E05-8521-445B86EE757F}"/>
                    </a:ext>
                  </a:extLst>
                </p:cNvPr>
                <p:cNvPicPr/>
                <p:nvPr/>
              </p:nvPicPr>
              <p:blipFill>
                <a:blip r:embed="rId94"/>
                <a:stretch>
                  <a:fillRect/>
                </a:stretch>
              </p:blipFill>
              <p:spPr>
                <a:xfrm>
                  <a:off x="5165387" y="4981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45" name="Freihand 344">
                  <a:extLst>
                    <a:ext uri="{FF2B5EF4-FFF2-40B4-BE49-F238E27FC236}">
                      <a16:creationId xmlns:a16="http://schemas.microsoft.com/office/drawing/2014/main" id="{F717C7C2-C6E2-4A78-B48B-2E202BC4262A}"/>
                    </a:ext>
                  </a:extLst>
                </p14:cNvPr>
                <p14:cNvContentPartPr/>
                <p14:nvPr/>
              </p14:nvContentPartPr>
              <p14:xfrm>
                <a:off x="5089427" y="5497627"/>
                <a:ext cx="3960" cy="119160"/>
              </p14:xfrm>
            </p:contentPart>
          </mc:Choice>
          <mc:Fallback xmlns="">
            <p:pic>
              <p:nvPicPr>
                <p:cNvPr id="345" name="Freihand 344">
                  <a:extLst>
                    <a:ext uri="{FF2B5EF4-FFF2-40B4-BE49-F238E27FC236}">
                      <a16:creationId xmlns:a16="http://schemas.microsoft.com/office/drawing/2014/main" id="{F717C7C2-C6E2-4A78-B48B-2E202BC4262A}"/>
                    </a:ext>
                  </a:extLst>
                </p:cNvPr>
                <p:cNvPicPr/>
                <p:nvPr/>
              </p:nvPicPr>
              <p:blipFill>
                <a:blip r:embed="rId388"/>
                <a:stretch>
                  <a:fillRect/>
                </a:stretch>
              </p:blipFill>
              <p:spPr>
                <a:xfrm>
                  <a:off x="5085107" y="5493307"/>
                  <a:ext cx="1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7" name="Freihand 36">
                  <a:extLst>
                    <a:ext uri="{FF2B5EF4-FFF2-40B4-BE49-F238E27FC236}">
                      <a16:creationId xmlns:a16="http://schemas.microsoft.com/office/drawing/2014/main" id="{10093FED-E13D-4C41-9F2B-708446C1A240}"/>
                    </a:ext>
                  </a:extLst>
                </p14:cNvPr>
                <p14:cNvContentPartPr/>
                <p14:nvPr/>
              </p14:nvContentPartPr>
              <p14:xfrm>
                <a:off x="2357387" y="6359827"/>
                <a:ext cx="10440" cy="147600"/>
              </p14:xfrm>
            </p:contentPart>
          </mc:Choice>
          <mc:Fallback xmlns="">
            <p:pic>
              <p:nvPicPr>
                <p:cNvPr id="37" name="Freihand 36">
                  <a:extLst>
                    <a:ext uri="{FF2B5EF4-FFF2-40B4-BE49-F238E27FC236}">
                      <a16:creationId xmlns:a16="http://schemas.microsoft.com/office/drawing/2014/main" id="{10093FED-E13D-4C41-9F2B-708446C1A240}"/>
                    </a:ext>
                  </a:extLst>
                </p:cNvPr>
                <p:cNvPicPr/>
                <p:nvPr/>
              </p:nvPicPr>
              <p:blipFill>
                <a:blip r:embed="rId390"/>
                <a:stretch>
                  <a:fillRect/>
                </a:stretch>
              </p:blipFill>
              <p:spPr>
                <a:xfrm>
                  <a:off x="2353067" y="6355507"/>
                  <a:ext cx="19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1" name="Freihand 40">
                  <a:extLst>
                    <a:ext uri="{FF2B5EF4-FFF2-40B4-BE49-F238E27FC236}">
                      <a16:creationId xmlns:a16="http://schemas.microsoft.com/office/drawing/2014/main" id="{CCB299B1-C933-4B67-8D23-86D794C2CE5C}"/>
                    </a:ext>
                  </a:extLst>
                </p14:cNvPr>
                <p14:cNvContentPartPr/>
                <p14:nvPr/>
              </p14:nvContentPartPr>
              <p14:xfrm>
                <a:off x="3787667" y="6385027"/>
                <a:ext cx="11160" cy="106560"/>
              </p14:xfrm>
            </p:contentPart>
          </mc:Choice>
          <mc:Fallback xmlns="">
            <p:pic>
              <p:nvPicPr>
                <p:cNvPr id="41" name="Freihand 40">
                  <a:extLst>
                    <a:ext uri="{FF2B5EF4-FFF2-40B4-BE49-F238E27FC236}">
                      <a16:creationId xmlns:a16="http://schemas.microsoft.com/office/drawing/2014/main" id="{CCB299B1-C933-4B67-8D23-86D794C2CE5C}"/>
                    </a:ext>
                  </a:extLst>
                </p:cNvPr>
                <p:cNvPicPr/>
                <p:nvPr/>
              </p:nvPicPr>
              <p:blipFill>
                <a:blip r:embed="rId392"/>
                <a:stretch>
                  <a:fillRect/>
                </a:stretch>
              </p:blipFill>
              <p:spPr>
                <a:xfrm>
                  <a:off x="3783347" y="6380707"/>
                  <a:ext cx="19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5" name="Freihand 44">
                  <a:extLst>
                    <a:ext uri="{FF2B5EF4-FFF2-40B4-BE49-F238E27FC236}">
                      <a16:creationId xmlns:a16="http://schemas.microsoft.com/office/drawing/2014/main" id="{611A2DA0-9661-4501-9DC9-B65B38BD6A9F}"/>
                    </a:ext>
                  </a:extLst>
                </p14:cNvPr>
                <p14:cNvContentPartPr/>
                <p14:nvPr/>
              </p14:nvContentPartPr>
              <p14:xfrm>
                <a:off x="5162867" y="6444787"/>
                <a:ext cx="19080" cy="25200"/>
              </p14:xfrm>
            </p:contentPart>
          </mc:Choice>
          <mc:Fallback xmlns="">
            <p:pic>
              <p:nvPicPr>
                <p:cNvPr id="45" name="Freihand 44">
                  <a:extLst>
                    <a:ext uri="{FF2B5EF4-FFF2-40B4-BE49-F238E27FC236}">
                      <a16:creationId xmlns:a16="http://schemas.microsoft.com/office/drawing/2014/main" id="{611A2DA0-9661-4501-9DC9-B65B38BD6A9F}"/>
                    </a:ext>
                  </a:extLst>
                </p:cNvPr>
                <p:cNvPicPr/>
                <p:nvPr/>
              </p:nvPicPr>
              <p:blipFill>
                <a:blip r:embed="rId394"/>
                <a:stretch>
                  <a:fillRect/>
                </a:stretch>
              </p:blipFill>
              <p:spPr>
                <a:xfrm>
                  <a:off x="5158547" y="6440467"/>
                  <a:ext cx="27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6" name="Freihand 45">
                  <a:extLst>
                    <a:ext uri="{FF2B5EF4-FFF2-40B4-BE49-F238E27FC236}">
                      <a16:creationId xmlns:a16="http://schemas.microsoft.com/office/drawing/2014/main" id="{57D10176-440B-40A9-A528-08C3922C7C11}"/>
                    </a:ext>
                  </a:extLst>
                </p14:cNvPr>
                <p14:cNvContentPartPr/>
                <p14:nvPr/>
              </p14:nvContentPartPr>
              <p14:xfrm>
                <a:off x="5121827" y="6450907"/>
                <a:ext cx="41760" cy="19080"/>
              </p14:xfrm>
            </p:contentPart>
          </mc:Choice>
          <mc:Fallback xmlns="">
            <p:pic>
              <p:nvPicPr>
                <p:cNvPr id="46" name="Freihand 45">
                  <a:extLst>
                    <a:ext uri="{FF2B5EF4-FFF2-40B4-BE49-F238E27FC236}">
                      <a16:creationId xmlns:a16="http://schemas.microsoft.com/office/drawing/2014/main" id="{57D10176-440B-40A9-A528-08C3922C7C11}"/>
                    </a:ext>
                  </a:extLst>
                </p:cNvPr>
                <p:cNvPicPr/>
                <p:nvPr/>
              </p:nvPicPr>
              <p:blipFill>
                <a:blip r:embed="rId396"/>
                <a:stretch>
                  <a:fillRect/>
                </a:stretch>
              </p:blipFill>
              <p:spPr>
                <a:xfrm>
                  <a:off x="5117507" y="6446587"/>
                  <a:ext cx="50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 name="Freihand 46">
                  <a:extLst>
                    <a:ext uri="{FF2B5EF4-FFF2-40B4-BE49-F238E27FC236}">
                      <a16:creationId xmlns:a16="http://schemas.microsoft.com/office/drawing/2014/main" id="{1C7031CB-6F84-4F9F-9F74-646EB1720639}"/>
                    </a:ext>
                  </a:extLst>
                </p14:cNvPr>
                <p14:cNvContentPartPr/>
                <p14:nvPr/>
              </p14:nvContentPartPr>
              <p14:xfrm>
                <a:off x="5126147" y="6374227"/>
                <a:ext cx="20880" cy="139320"/>
              </p14:xfrm>
            </p:contentPart>
          </mc:Choice>
          <mc:Fallback xmlns="">
            <p:pic>
              <p:nvPicPr>
                <p:cNvPr id="47" name="Freihand 46">
                  <a:extLst>
                    <a:ext uri="{FF2B5EF4-FFF2-40B4-BE49-F238E27FC236}">
                      <a16:creationId xmlns:a16="http://schemas.microsoft.com/office/drawing/2014/main" id="{1C7031CB-6F84-4F9F-9F74-646EB1720639}"/>
                    </a:ext>
                  </a:extLst>
                </p:cNvPr>
                <p:cNvPicPr/>
                <p:nvPr/>
              </p:nvPicPr>
              <p:blipFill>
                <a:blip r:embed="rId398"/>
                <a:stretch>
                  <a:fillRect/>
                </a:stretch>
              </p:blipFill>
              <p:spPr>
                <a:xfrm>
                  <a:off x="5121827" y="6369907"/>
                  <a:ext cx="29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46" name="Freihand 345">
                  <a:extLst>
                    <a:ext uri="{FF2B5EF4-FFF2-40B4-BE49-F238E27FC236}">
                      <a16:creationId xmlns:a16="http://schemas.microsoft.com/office/drawing/2014/main" id="{6C34CE4D-CB11-417D-8CAC-270D01E126D7}"/>
                    </a:ext>
                  </a:extLst>
                </p14:cNvPr>
                <p14:cNvContentPartPr/>
                <p14:nvPr/>
              </p14:nvContentPartPr>
              <p14:xfrm>
                <a:off x="5102027" y="5705707"/>
                <a:ext cx="26640" cy="198000"/>
              </p14:xfrm>
            </p:contentPart>
          </mc:Choice>
          <mc:Fallback xmlns="">
            <p:pic>
              <p:nvPicPr>
                <p:cNvPr id="346" name="Freihand 345">
                  <a:extLst>
                    <a:ext uri="{FF2B5EF4-FFF2-40B4-BE49-F238E27FC236}">
                      <a16:creationId xmlns:a16="http://schemas.microsoft.com/office/drawing/2014/main" id="{6C34CE4D-CB11-417D-8CAC-270D01E126D7}"/>
                    </a:ext>
                  </a:extLst>
                </p:cNvPr>
                <p:cNvPicPr/>
                <p:nvPr/>
              </p:nvPicPr>
              <p:blipFill>
                <a:blip r:embed="rId400"/>
                <a:stretch>
                  <a:fillRect/>
                </a:stretch>
              </p:blipFill>
              <p:spPr>
                <a:xfrm>
                  <a:off x="5097707" y="5701387"/>
                  <a:ext cx="35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47" name="Freihand 346">
                  <a:extLst>
                    <a:ext uri="{FF2B5EF4-FFF2-40B4-BE49-F238E27FC236}">
                      <a16:creationId xmlns:a16="http://schemas.microsoft.com/office/drawing/2014/main" id="{C081EC7E-6A8F-4766-A284-772FB05842C3}"/>
                    </a:ext>
                  </a:extLst>
                </p14:cNvPr>
                <p14:cNvContentPartPr/>
                <p14:nvPr/>
              </p14:nvContentPartPr>
              <p14:xfrm>
                <a:off x="5116067" y="5959867"/>
                <a:ext cx="25560" cy="531000"/>
              </p14:xfrm>
            </p:contentPart>
          </mc:Choice>
          <mc:Fallback xmlns="">
            <p:pic>
              <p:nvPicPr>
                <p:cNvPr id="347" name="Freihand 346">
                  <a:extLst>
                    <a:ext uri="{FF2B5EF4-FFF2-40B4-BE49-F238E27FC236}">
                      <a16:creationId xmlns:a16="http://schemas.microsoft.com/office/drawing/2014/main" id="{C081EC7E-6A8F-4766-A284-772FB05842C3}"/>
                    </a:ext>
                  </a:extLst>
                </p:cNvPr>
                <p:cNvPicPr/>
                <p:nvPr/>
              </p:nvPicPr>
              <p:blipFill>
                <a:blip r:embed="rId402"/>
                <a:stretch>
                  <a:fillRect/>
                </a:stretch>
              </p:blipFill>
              <p:spPr>
                <a:xfrm>
                  <a:off x="5111747" y="5955547"/>
                  <a:ext cx="342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49" name="Freihand 348">
                  <a:extLst>
                    <a:ext uri="{FF2B5EF4-FFF2-40B4-BE49-F238E27FC236}">
                      <a16:creationId xmlns:a16="http://schemas.microsoft.com/office/drawing/2014/main" id="{CE6D265A-70D7-428B-8A9A-3A0293309298}"/>
                    </a:ext>
                  </a:extLst>
                </p14:cNvPr>
                <p14:cNvContentPartPr/>
                <p14:nvPr/>
              </p14:nvContentPartPr>
              <p14:xfrm>
                <a:off x="2130587" y="5996587"/>
                <a:ext cx="3086280" cy="63360"/>
              </p14:xfrm>
            </p:contentPart>
          </mc:Choice>
          <mc:Fallback xmlns="">
            <p:pic>
              <p:nvPicPr>
                <p:cNvPr id="349" name="Freihand 348">
                  <a:extLst>
                    <a:ext uri="{FF2B5EF4-FFF2-40B4-BE49-F238E27FC236}">
                      <a16:creationId xmlns:a16="http://schemas.microsoft.com/office/drawing/2014/main" id="{CE6D265A-70D7-428B-8A9A-3A0293309298}"/>
                    </a:ext>
                  </a:extLst>
                </p:cNvPr>
                <p:cNvPicPr/>
                <p:nvPr/>
              </p:nvPicPr>
              <p:blipFill>
                <a:blip r:embed="rId404"/>
                <a:stretch>
                  <a:fillRect/>
                </a:stretch>
              </p:blipFill>
              <p:spPr>
                <a:xfrm>
                  <a:off x="2126267" y="5992267"/>
                  <a:ext cx="309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50" name="Freihand 349">
                  <a:extLst>
                    <a:ext uri="{FF2B5EF4-FFF2-40B4-BE49-F238E27FC236}">
                      <a16:creationId xmlns:a16="http://schemas.microsoft.com/office/drawing/2014/main" id="{123F7E7F-7458-452D-9FA3-C60504D4FB3C}"/>
                    </a:ext>
                  </a:extLst>
                </p14:cNvPr>
                <p14:cNvContentPartPr/>
                <p14:nvPr/>
              </p14:nvContentPartPr>
              <p14:xfrm>
                <a:off x="5251787" y="5980747"/>
                <a:ext cx="180720" cy="153360"/>
              </p14:xfrm>
            </p:contentPart>
          </mc:Choice>
          <mc:Fallback xmlns="">
            <p:pic>
              <p:nvPicPr>
                <p:cNvPr id="350" name="Freihand 349">
                  <a:extLst>
                    <a:ext uri="{FF2B5EF4-FFF2-40B4-BE49-F238E27FC236}">
                      <a16:creationId xmlns:a16="http://schemas.microsoft.com/office/drawing/2014/main" id="{123F7E7F-7458-452D-9FA3-C60504D4FB3C}"/>
                    </a:ext>
                  </a:extLst>
                </p:cNvPr>
                <p:cNvPicPr/>
                <p:nvPr/>
              </p:nvPicPr>
              <p:blipFill>
                <a:blip r:embed="rId406"/>
                <a:stretch>
                  <a:fillRect/>
                </a:stretch>
              </p:blipFill>
              <p:spPr>
                <a:xfrm>
                  <a:off x="5247467" y="5976427"/>
                  <a:ext cx="18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52" name="Freihand 351">
                  <a:extLst>
                    <a:ext uri="{FF2B5EF4-FFF2-40B4-BE49-F238E27FC236}">
                      <a16:creationId xmlns:a16="http://schemas.microsoft.com/office/drawing/2014/main" id="{2D1B31D0-B850-49C5-941B-2206FCB63E89}"/>
                    </a:ext>
                  </a:extLst>
                </p14:cNvPr>
                <p14:cNvContentPartPr/>
                <p14:nvPr/>
              </p14:nvContentPartPr>
              <p14:xfrm>
                <a:off x="2668427" y="4880587"/>
                <a:ext cx="21240" cy="497880"/>
              </p14:xfrm>
            </p:contentPart>
          </mc:Choice>
          <mc:Fallback xmlns="">
            <p:pic>
              <p:nvPicPr>
                <p:cNvPr id="352" name="Freihand 351">
                  <a:extLst>
                    <a:ext uri="{FF2B5EF4-FFF2-40B4-BE49-F238E27FC236}">
                      <a16:creationId xmlns:a16="http://schemas.microsoft.com/office/drawing/2014/main" id="{2D1B31D0-B850-49C5-941B-2206FCB63E89}"/>
                    </a:ext>
                  </a:extLst>
                </p:cNvPr>
                <p:cNvPicPr/>
                <p:nvPr/>
              </p:nvPicPr>
              <p:blipFill>
                <a:blip r:embed="rId408"/>
                <a:stretch>
                  <a:fillRect/>
                </a:stretch>
              </p:blipFill>
              <p:spPr>
                <a:xfrm>
                  <a:off x="2664107" y="4876267"/>
                  <a:ext cx="298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53" name="Freihand 352">
                  <a:extLst>
                    <a:ext uri="{FF2B5EF4-FFF2-40B4-BE49-F238E27FC236}">
                      <a16:creationId xmlns:a16="http://schemas.microsoft.com/office/drawing/2014/main" id="{1277EA1C-901B-4BB9-8AB6-BB679E7194E3}"/>
                    </a:ext>
                  </a:extLst>
                </p14:cNvPr>
                <p14:cNvContentPartPr/>
                <p14:nvPr/>
              </p14:nvContentPartPr>
              <p14:xfrm>
                <a:off x="2614427" y="4636507"/>
                <a:ext cx="154440" cy="246600"/>
              </p14:xfrm>
            </p:contentPart>
          </mc:Choice>
          <mc:Fallback xmlns="">
            <p:pic>
              <p:nvPicPr>
                <p:cNvPr id="353" name="Freihand 352">
                  <a:extLst>
                    <a:ext uri="{FF2B5EF4-FFF2-40B4-BE49-F238E27FC236}">
                      <a16:creationId xmlns:a16="http://schemas.microsoft.com/office/drawing/2014/main" id="{1277EA1C-901B-4BB9-8AB6-BB679E7194E3}"/>
                    </a:ext>
                  </a:extLst>
                </p:cNvPr>
                <p:cNvPicPr/>
                <p:nvPr/>
              </p:nvPicPr>
              <p:blipFill>
                <a:blip r:embed="rId410"/>
                <a:stretch>
                  <a:fillRect/>
                </a:stretch>
              </p:blipFill>
              <p:spPr>
                <a:xfrm>
                  <a:off x="2610107" y="4632187"/>
                  <a:ext cx="163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55" name="Freihand 354">
                  <a:extLst>
                    <a:ext uri="{FF2B5EF4-FFF2-40B4-BE49-F238E27FC236}">
                      <a16:creationId xmlns:a16="http://schemas.microsoft.com/office/drawing/2014/main" id="{1CB60C53-BE34-43EB-AA83-451DD2784498}"/>
                    </a:ext>
                  </a:extLst>
                </p14:cNvPr>
                <p14:cNvContentPartPr/>
                <p14:nvPr/>
              </p14:nvContentPartPr>
              <p14:xfrm>
                <a:off x="4030307" y="4623187"/>
                <a:ext cx="1146240" cy="587880"/>
              </p14:xfrm>
            </p:contentPart>
          </mc:Choice>
          <mc:Fallback xmlns="">
            <p:pic>
              <p:nvPicPr>
                <p:cNvPr id="355" name="Freihand 354">
                  <a:extLst>
                    <a:ext uri="{FF2B5EF4-FFF2-40B4-BE49-F238E27FC236}">
                      <a16:creationId xmlns:a16="http://schemas.microsoft.com/office/drawing/2014/main" id="{1CB60C53-BE34-43EB-AA83-451DD2784498}"/>
                    </a:ext>
                  </a:extLst>
                </p:cNvPr>
                <p:cNvPicPr/>
                <p:nvPr/>
              </p:nvPicPr>
              <p:blipFill>
                <a:blip r:embed="rId412"/>
                <a:stretch>
                  <a:fillRect/>
                </a:stretch>
              </p:blipFill>
              <p:spPr>
                <a:xfrm>
                  <a:off x="4025987" y="4618867"/>
                  <a:ext cx="115488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56" name="Freihand 355">
                  <a:extLst>
                    <a:ext uri="{FF2B5EF4-FFF2-40B4-BE49-F238E27FC236}">
                      <a16:creationId xmlns:a16="http://schemas.microsoft.com/office/drawing/2014/main" id="{EEA6D7AB-14C0-443F-AC91-97AFA06AEE2B}"/>
                    </a:ext>
                  </a:extLst>
                </p14:cNvPr>
                <p14:cNvContentPartPr/>
                <p14:nvPr/>
              </p14:nvContentPartPr>
              <p14:xfrm>
                <a:off x="5172587" y="5220067"/>
                <a:ext cx="739080" cy="580320"/>
              </p14:xfrm>
            </p:contentPart>
          </mc:Choice>
          <mc:Fallback xmlns="">
            <p:pic>
              <p:nvPicPr>
                <p:cNvPr id="356" name="Freihand 355">
                  <a:extLst>
                    <a:ext uri="{FF2B5EF4-FFF2-40B4-BE49-F238E27FC236}">
                      <a16:creationId xmlns:a16="http://schemas.microsoft.com/office/drawing/2014/main" id="{EEA6D7AB-14C0-443F-AC91-97AFA06AEE2B}"/>
                    </a:ext>
                  </a:extLst>
                </p:cNvPr>
                <p:cNvPicPr/>
                <p:nvPr/>
              </p:nvPicPr>
              <p:blipFill>
                <a:blip r:embed="rId414"/>
                <a:stretch>
                  <a:fillRect/>
                </a:stretch>
              </p:blipFill>
              <p:spPr>
                <a:xfrm>
                  <a:off x="5168267" y="5215747"/>
                  <a:ext cx="74772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57" name="Freihand 356">
                  <a:extLst>
                    <a:ext uri="{FF2B5EF4-FFF2-40B4-BE49-F238E27FC236}">
                      <a16:creationId xmlns:a16="http://schemas.microsoft.com/office/drawing/2014/main" id="{75EF38F9-F307-48AE-827C-79878847E7EF}"/>
                    </a:ext>
                  </a:extLst>
                </p14:cNvPr>
                <p14:cNvContentPartPr/>
                <p14:nvPr/>
              </p14:nvContentPartPr>
              <p14:xfrm>
                <a:off x="5240267" y="3946027"/>
                <a:ext cx="524880" cy="1092240"/>
              </p14:xfrm>
            </p:contentPart>
          </mc:Choice>
          <mc:Fallback xmlns="">
            <p:pic>
              <p:nvPicPr>
                <p:cNvPr id="357" name="Freihand 356">
                  <a:extLst>
                    <a:ext uri="{FF2B5EF4-FFF2-40B4-BE49-F238E27FC236}">
                      <a16:creationId xmlns:a16="http://schemas.microsoft.com/office/drawing/2014/main" id="{75EF38F9-F307-48AE-827C-79878847E7EF}"/>
                    </a:ext>
                  </a:extLst>
                </p:cNvPr>
                <p:cNvPicPr/>
                <p:nvPr/>
              </p:nvPicPr>
              <p:blipFill>
                <a:blip r:embed="rId416"/>
                <a:stretch>
                  <a:fillRect/>
                </a:stretch>
              </p:blipFill>
              <p:spPr>
                <a:xfrm>
                  <a:off x="5235947" y="3941707"/>
                  <a:ext cx="533520" cy="1100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58" name="Freihand 357">
                  <a:extLst>
                    <a:ext uri="{FF2B5EF4-FFF2-40B4-BE49-F238E27FC236}">
                      <a16:creationId xmlns:a16="http://schemas.microsoft.com/office/drawing/2014/main" id="{61130C7A-A14F-4273-8D3C-20E8F3634BB8}"/>
                    </a:ext>
                  </a:extLst>
                </p14:cNvPr>
                <p14:cNvContentPartPr/>
                <p14:nvPr/>
              </p14:nvContentPartPr>
              <p14:xfrm>
                <a:off x="5193827" y="4576387"/>
                <a:ext cx="195120" cy="444600"/>
              </p14:xfrm>
            </p:contentPart>
          </mc:Choice>
          <mc:Fallback xmlns="">
            <p:pic>
              <p:nvPicPr>
                <p:cNvPr id="358" name="Freihand 357">
                  <a:extLst>
                    <a:ext uri="{FF2B5EF4-FFF2-40B4-BE49-F238E27FC236}">
                      <a16:creationId xmlns:a16="http://schemas.microsoft.com/office/drawing/2014/main" id="{61130C7A-A14F-4273-8D3C-20E8F3634BB8}"/>
                    </a:ext>
                  </a:extLst>
                </p:cNvPr>
                <p:cNvPicPr/>
                <p:nvPr/>
              </p:nvPicPr>
              <p:blipFill>
                <a:blip r:embed="rId418"/>
                <a:stretch>
                  <a:fillRect/>
                </a:stretch>
              </p:blipFill>
              <p:spPr>
                <a:xfrm>
                  <a:off x="5189507" y="4572067"/>
                  <a:ext cx="2037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20" name="Freihand 519">
                  <a:extLst>
                    <a:ext uri="{FF2B5EF4-FFF2-40B4-BE49-F238E27FC236}">
                      <a16:creationId xmlns:a16="http://schemas.microsoft.com/office/drawing/2014/main" id="{1F573FB1-9153-4978-972C-F2A06F61C1C0}"/>
                    </a:ext>
                  </a:extLst>
                </p14:cNvPr>
                <p14:cNvContentPartPr/>
                <p14:nvPr/>
              </p14:nvContentPartPr>
              <p14:xfrm>
                <a:off x="5081147" y="5502307"/>
                <a:ext cx="360" cy="360"/>
              </p14:xfrm>
            </p:contentPart>
          </mc:Choice>
          <mc:Fallback xmlns="">
            <p:pic>
              <p:nvPicPr>
                <p:cNvPr id="520" name="Freihand 519">
                  <a:extLst>
                    <a:ext uri="{FF2B5EF4-FFF2-40B4-BE49-F238E27FC236}">
                      <a16:creationId xmlns:a16="http://schemas.microsoft.com/office/drawing/2014/main" id="{1F573FB1-9153-4978-972C-F2A06F61C1C0}"/>
                    </a:ext>
                  </a:extLst>
                </p:cNvPr>
                <p:cNvPicPr/>
                <p:nvPr/>
              </p:nvPicPr>
              <p:blipFill>
                <a:blip r:embed="rId94"/>
                <a:stretch>
                  <a:fillRect/>
                </a:stretch>
              </p:blipFill>
              <p:spPr>
                <a:xfrm>
                  <a:off x="5076827" y="549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521" name="Freihand 520">
                  <a:extLst>
                    <a:ext uri="{FF2B5EF4-FFF2-40B4-BE49-F238E27FC236}">
                      <a16:creationId xmlns:a16="http://schemas.microsoft.com/office/drawing/2014/main" id="{4AF62C5B-C2C6-4C57-A0F6-770F14A83B82}"/>
                    </a:ext>
                  </a:extLst>
                </p14:cNvPr>
                <p14:cNvContentPartPr/>
                <p14:nvPr/>
              </p14:nvContentPartPr>
              <p14:xfrm>
                <a:off x="5073587" y="5449387"/>
                <a:ext cx="69120" cy="84240"/>
              </p14:xfrm>
            </p:contentPart>
          </mc:Choice>
          <mc:Fallback xmlns="">
            <p:pic>
              <p:nvPicPr>
                <p:cNvPr id="521" name="Freihand 520">
                  <a:extLst>
                    <a:ext uri="{FF2B5EF4-FFF2-40B4-BE49-F238E27FC236}">
                      <a16:creationId xmlns:a16="http://schemas.microsoft.com/office/drawing/2014/main" id="{4AF62C5B-C2C6-4C57-A0F6-770F14A83B82}"/>
                    </a:ext>
                  </a:extLst>
                </p:cNvPr>
                <p:cNvPicPr/>
                <p:nvPr/>
              </p:nvPicPr>
              <p:blipFill>
                <a:blip r:embed="rId421"/>
                <a:stretch>
                  <a:fillRect/>
                </a:stretch>
              </p:blipFill>
              <p:spPr>
                <a:xfrm>
                  <a:off x="5069267" y="5445067"/>
                  <a:ext cx="77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23" name="Freihand 522">
                  <a:extLst>
                    <a:ext uri="{FF2B5EF4-FFF2-40B4-BE49-F238E27FC236}">
                      <a16:creationId xmlns:a16="http://schemas.microsoft.com/office/drawing/2014/main" id="{EFBDD196-A36A-4EBA-8853-2DE7DF9AFC96}"/>
                    </a:ext>
                  </a:extLst>
                </p14:cNvPr>
                <p14:cNvContentPartPr/>
                <p14:nvPr/>
              </p14:nvContentPartPr>
              <p14:xfrm>
                <a:off x="5229827" y="4970947"/>
                <a:ext cx="707040" cy="421920"/>
              </p14:xfrm>
            </p:contentPart>
          </mc:Choice>
          <mc:Fallback xmlns="">
            <p:pic>
              <p:nvPicPr>
                <p:cNvPr id="523" name="Freihand 522">
                  <a:extLst>
                    <a:ext uri="{FF2B5EF4-FFF2-40B4-BE49-F238E27FC236}">
                      <a16:creationId xmlns:a16="http://schemas.microsoft.com/office/drawing/2014/main" id="{EFBDD196-A36A-4EBA-8853-2DE7DF9AFC96}"/>
                    </a:ext>
                  </a:extLst>
                </p:cNvPr>
                <p:cNvPicPr/>
                <p:nvPr/>
              </p:nvPicPr>
              <p:blipFill>
                <a:blip r:embed="rId423"/>
                <a:stretch>
                  <a:fillRect/>
                </a:stretch>
              </p:blipFill>
              <p:spPr>
                <a:xfrm>
                  <a:off x="5225507" y="4966627"/>
                  <a:ext cx="7156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24" name="Freihand 523">
                  <a:extLst>
                    <a:ext uri="{FF2B5EF4-FFF2-40B4-BE49-F238E27FC236}">
                      <a16:creationId xmlns:a16="http://schemas.microsoft.com/office/drawing/2014/main" id="{0104F83F-560E-460B-9C6E-A57A8352F7D1}"/>
                    </a:ext>
                  </a:extLst>
                </p14:cNvPr>
                <p14:cNvContentPartPr/>
                <p14:nvPr/>
              </p14:nvContentPartPr>
              <p14:xfrm>
                <a:off x="5188427" y="5279467"/>
                <a:ext cx="171000" cy="128160"/>
              </p14:xfrm>
            </p:contentPart>
          </mc:Choice>
          <mc:Fallback xmlns="">
            <p:pic>
              <p:nvPicPr>
                <p:cNvPr id="524" name="Freihand 523">
                  <a:extLst>
                    <a:ext uri="{FF2B5EF4-FFF2-40B4-BE49-F238E27FC236}">
                      <a16:creationId xmlns:a16="http://schemas.microsoft.com/office/drawing/2014/main" id="{0104F83F-560E-460B-9C6E-A57A8352F7D1}"/>
                    </a:ext>
                  </a:extLst>
                </p:cNvPr>
                <p:cNvPicPr/>
                <p:nvPr/>
              </p:nvPicPr>
              <p:blipFill>
                <a:blip r:embed="rId425"/>
                <a:stretch>
                  <a:fillRect/>
                </a:stretch>
              </p:blipFill>
              <p:spPr>
                <a:xfrm>
                  <a:off x="5184107" y="5275147"/>
                  <a:ext cx="179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26" name="Freihand 525">
                  <a:extLst>
                    <a:ext uri="{FF2B5EF4-FFF2-40B4-BE49-F238E27FC236}">
                      <a16:creationId xmlns:a16="http://schemas.microsoft.com/office/drawing/2014/main" id="{FC301336-6E3B-4FF5-82E4-6FE796FD943E}"/>
                    </a:ext>
                  </a:extLst>
                </p14:cNvPr>
                <p14:cNvContentPartPr/>
                <p14:nvPr/>
              </p14:nvContentPartPr>
              <p14:xfrm>
                <a:off x="6121547" y="4734067"/>
                <a:ext cx="99000" cy="233640"/>
              </p14:xfrm>
            </p:contentPart>
          </mc:Choice>
          <mc:Fallback xmlns="">
            <p:pic>
              <p:nvPicPr>
                <p:cNvPr id="526" name="Freihand 525">
                  <a:extLst>
                    <a:ext uri="{FF2B5EF4-FFF2-40B4-BE49-F238E27FC236}">
                      <a16:creationId xmlns:a16="http://schemas.microsoft.com/office/drawing/2014/main" id="{FC301336-6E3B-4FF5-82E4-6FE796FD943E}"/>
                    </a:ext>
                  </a:extLst>
                </p:cNvPr>
                <p:cNvPicPr/>
                <p:nvPr/>
              </p:nvPicPr>
              <p:blipFill>
                <a:blip r:embed="rId427"/>
                <a:stretch>
                  <a:fillRect/>
                </a:stretch>
              </p:blipFill>
              <p:spPr>
                <a:xfrm>
                  <a:off x="6117227" y="4729747"/>
                  <a:ext cx="1076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27" name="Freihand 526">
                  <a:extLst>
                    <a:ext uri="{FF2B5EF4-FFF2-40B4-BE49-F238E27FC236}">
                      <a16:creationId xmlns:a16="http://schemas.microsoft.com/office/drawing/2014/main" id="{7F34DC56-572C-42EE-9577-7BFE834634E7}"/>
                    </a:ext>
                  </a:extLst>
                </p14:cNvPr>
                <p14:cNvContentPartPr/>
                <p14:nvPr/>
              </p14:nvContentPartPr>
              <p14:xfrm>
                <a:off x="6245747" y="4801387"/>
                <a:ext cx="151200" cy="102600"/>
              </p14:xfrm>
            </p:contentPart>
          </mc:Choice>
          <mc:Fallback xmlns="">
            <p:pic>
              <p:nvPicPr>
                <p:cNvPr id="527" name="Freihand 526">
                  <a:extLst>
                    <a:ext uri="{FF2B5EF4-FFF2-40B4-BE49-F238E27FC236}">
                      <a16:creationId xmlns:a16="http://schemas.microsoft.com/office/drawing/2014/main" id="{7F34DC56-572C-42EE-9577-7BFE834634E7}"/>
                    </a:ext>
                  </a:extLst>
                </p:cNvPr>
                <p:cNvPicPr/>
                <p:nvPr/>
              </p:nvPicPr>
              <p:blipFill>
                <a:blip r:embed="rId429"/>
                <a:stretch>
                  <a:fillRect/>
                </a:stretch>
              </p:blipFill>
              <p:spPr>
                <a:xfrm>
                  <a:off x="6241427" y="4797067"/>
                  <a:ext cx="159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28" name="Freihand 527">
                  <a:extLst>
                    <a:ext uri="{FF2B5EF4-FFF2-40B4-BE49-F238E27FC236}">
                      <a16:creationId xmlns:a16="http://schemas.microsoft.com/office/drawing/2014/main" id="{9E48D151-2CD6-493F-85A9-1797A6E51561}"/>
                    </a:ext>
                  </a:extLst>
                </p14:cNvPr>
                <p14:cNvContentPartPr/>
                <p14:nvPr/>
              </p14:nvContentPartPr>
              <p14:xfrm>
                <a:off x="6381467" y="4683667"/>
                <a:ext cx="360" cy="360"/>
              </p14:xfrm>
            </p:contentPart>
          </mc:Choice>
          <mc:Fallback xmlns="">
            <p:pic>
              <p:nvPicPr>
                <p:cNvPr id="528" name="Freihand 527">
                  <a:extLst>
                    <a:ext uri="{FF2B5EF4-FFF2-40B4-BE49-F238E27FC236}">
                      <a16:creationId xmlns:a16="http://schemas.microsoft.com/office/drawing/2014/main" id="{9E48D151-2CD6-493F-85A9-1797A6E51561}"/>
                    </a:ext>
                  </a:extLst>
                </p:cNvPr>
                <p:cNvPicPr/>
                <p:nvPr/>
              </p:nvPicPr>
              <p:blipFill>
                <a:blip r:embed="rId94"/>
                <a:stretch>
                  <a:fillRect/>
                </a:stretch>
              </p:blipFill>
              <p:spPr>
                <a:xfrm>
                  <a:off x="6377147" y="467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29" name="Freihand 528">
                  <a:extLst>
                    <a:ext uri="{FF2B5EF4-FFF2-40B4-BE49-F238E27FC236}">
                      <a16:creationId xmlns:a16="http://schemas.microsoft.com/office/drawing/2014/main" id="{F666216A-FBA0-470F-8165-F8A31FE0AF5A}"/>
                    </a:ext>
                  </a:extLst>
                </p14:cNvPr>
                <p14:cNvContentPartPr/>
                <p14:nvPr/>
              </p14:nvContentPartPr>
              <p14:xfrm>
                <a:off x="6445547" y="4670347"/>
                <a:ext cx="122400" cy="199440"/>
              </p14:xfrm>
            </p:contentPart>
          </mc:Choice>
          <mc:Fallback xmlns="">
            <p:pic>
              <p:nvPicPr>
                <p:cNvPr id="529" name="Freihand 528">
                  <a:extLst>
                    <a:ext uri="{FF2B5EF4-FFF2-40B4-BE49-F238E27FC236}">
                      <a16:creationId xmlns:a16="http://schemas.microsoft.com/office/drawing/2014/main" id="{F666216A-FBA0-470F-8165-F8A31FE0AF5A}"/>
                    </a:ext>
                  </a:extLst>
                </p:cNvPr>
                <p:cNvPicPr/>
                <p:nvPr/>
              </p:nvPicPr>
              <p:blipFill>
                <a:blip r:embed="rId432"/>
                <a:stretch>
                  <a:fillRect/>
                </a:stretch>
              </p:blipFill>
              <p:spPr>
                <a:xfrm>
                  <a:off x="6441227" y="4666027"/>
                  <a:ext cx="131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30" name="Freihand 529">
                  <a:extLst>
                    <a:ext uri="{FF2B5EF4-FFF2-40B4-BE49-F238E27FC236}">
                      <a16:creationId xmlns:a16="http://schemas.microsoft.com/office/drawing/2014/main" id="{07B9BC8E-FD4D-432D-874C-90102E09D5AF}"/>
                    </a:ext>
                  </a:extLst>
                </p14:cNvPr>
                <p14:cNvContentPartPr/>
                <p14:nvPr/>
              </p14:nvContentPartPr>
              <p14:xfrm>
                <a:off x="6633827" y="4687987"/>
                <a:ext cx="115200" cy="131760"/>
              </p14:xfrm>
            </p:contentPart>
          </mc:Choice>
          <mc:Fallback xmlns="">
            <p:pic>
              <p:nvPicPr>
                <p:cNvPr id="530" name="Freihand 529">
                  <a:extLst>
                    <a:ext uri="{FF2B5EF4-FFF2-40B4-BE49-F238E27FC236}">
                      <a16:creationId xmlns:a16="http://schemas.microsoft.com/office/drawing/2014/main" id="{07B9BC8E-FD4D-432D-874C-90102E09D5AF}"/>
                    </a:ext>
                  </a:extLst>
                </p:cNvPr>
                <p:cNvPicPr/>
                <p:nvPr/>
              </p:nvPicPr>
              <p:blipFill>
                <a:blip r:embed="rId434"/>
                <a:stretch>
                  <a:fillRect/>
                </a:stretch>
              </p:blipFill>
              <p:spPr>
                <a:xfrm>
                  <a:off x="6629507" y="4683667"/>
                  <a:ext cx="12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31" name="Freihand 530">
                  <a:extLst>
                    <a:ext uri="{FF2B5EF4-FFF2-40B4-BE49-F238E27FC236}">
                      <a16:creationId xmlns:a16="http://schemas.microsoft.com/office/drawing/2014/main" id="{36FA1238-F447-4902-BC65-2635BA6D6DA8}"/>
                    </a:ext>
                  </a:extLst>
                </p14:cNvPr>
                <p14:cNvContentPartPr/>
                <p14:nvPr/>
              </p14:nvContentPartPr>
              <p14:xfrm>
                <a:off x="6857747" y="4552987"/>
                <a:ext cx="154440" cy="191520"/>
              </p14:xfrm>
            </p:contentPart>
          </mc:Choice>
          <mc:Fallback xmlns="">
            <p:pic>
              <p:nvPicPr>
                <p:cNvPr id="531" name="Freihand 530">
                  <a:extLst>
                    <a:ext uri="{FF2B5EF4-FFF2-40B4-BE49-F238E27FC236}">
                      <a16:creationId xmlns:a16="http://schemas.microsoft.com/office/drawing/2014/main" id="{36FA1238-F447-4902-BC65-2635BA6D6DA8}"/>
                    </a:ext>
                  </a:extLst>
                </p:cNvPr>
                <p:cNvPicPr/>
                <p:nvPr/>
              </p:nvPicPr>
              <p:blipFill>
                <a:blip r:embed="rId436"/>
                <a:stretch>
                  <a:fillRect/>
                </a:stretch>
              </p:blipFill>
              <p:spPr>
                <a:xfrm>
                  <a:off x="6853427" y="4548667"/>
                  <a:ext cx="163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32" name="Freihand 531">
                  <a:extLst>
                    <a:ext uri="{FF2B5EF4-FFF2-40B4-BE49-F238E27FC236}">
                      <a16:creationId xmlns:a16="http://schemas.microsoft.com/office/drawing/2014/main" id="{21EF5331-C482-4242-B4C4-D7F483B4C817}"/>
                    </a:ext>
                  </a:extLst>
                </p14:cNvPr>
                <p14:cNvContentPartPr/>
                <p14:nvPr/>
              </p14:nvContentPartPr>
              <p14:xfrm>
                <a:off x="7016867" y="4610587"/>
                <a:ext cx="115200" cy="106560"/>
              </p14:xfrm>
            </p:contentPart>
          </mc:Choice>
          <mc:Fallback xmlns="">
            <p:pic>
              <p:nvPicPr>
                <p:cNvPr id="532" name="Freihand 531">
                  <a:extLst>
                    <a:ext uri="{FF2B5EF4-FFF2-40B4-BE49-F238E27FC236}">
                      <a16:creationId xmlns:a16="http://schemas.microsoft.com/office/drawing/2014/main" id="{21EF5331-C482-4242-B4C4-D7F483B4C817}"/>
                    </a:ext>
                  </a:extLst>
                </p:cNvPr>
                <p:cNvPicPr/>
                <p:nvPr/>
              </p:nvPicPr>
              <p:blipFill>
                <a:blip r:embed="rId438"/>
                <a:stretch>
                  <a:fillRect/>
                </a:stretch>
              </p:blipFill>
              <p:spPr>
                <a:xfrm>
                  <a:off x="7012547" y="4606267"/>
                  <a:ext cx="123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33" name="Freihand 532">
                  <a:extLst>
                    <a:ext uri="{FF2B5EF4-FFF2-40B4-BE49-F238E27FC236}">
                      <a16:creationId xmlns:a16="http://schemas.microsoft.com/office/drawing/2014/main" id="{F5A19F37-3F2B-40AD-BA43-A3CD52DC0DEA}"/>
                    </a:ext>
                  </a:extLst>
                </p14:cNvPr>
                <p14:cNvContentPartPr/>
                <p14:nvPr/>
              </p14:nvContentPartPr>
              <p14:xfrm>
                <a:off x="7145747" y="4511227"/>
                <a:ext cx="77040" cy="194040"/>
              </p14:xfrm>
            </p:contentPart>
          </mc:Choice>
          <mc:Fallback xmlns="">
            <p:pic>
              <p:nvPicPr>
                <p:cNvPr id="533" name="Freihand 532">
                  <a:extLst>
                    <a:ext uri="{FF2B5EF4-FFF2-40B4-BE49-F238E27FC236}">
                      <a16:creationId xmlns:a16="http://schemas.microsoft.com/office/drawing/2014/main" id="{F5A19F37-3F2B-40AD-BA43-A3CD52DC0DEA}"/>
                    </a:ext>
                  </a:extLst>
                </p:cNvPr>
                <p:cNvPicPr/>
                <p:nvPr/>
              </p:nvPicPr>
              <p:blipFill>
                <a:blip r:embed="rId440"/>
                <a:stretch>
                  <a:fillRect/>
                </a:stretch>
              </p:blipFill>
              <p:spPr>
                <a:xfrm>
                  <a:off x="7141427" y="4506907"/>
                  <a:ext cx="85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34" name="Freihand 533">
                  <a:extLst>
                    <a:ext uri="{FF2B5EF4-FFF2-40B4-BE49-F238E27FC236}">
                      <a16:creationId xmlns:a16="http://schemas.microsoft.com/office/drawing/2014/main" id="{E9C0889A-9638-4662-9E5B-35917B8D492E}"/>
                    </a:ext>
                  </a:extLst>
                </p14:cNvPr>
                <p14:cNvContentPartPr/>
                <p14:nvPr/>
              </p14:nvContentPartPr>
              <p14:xfrm>
                <a:off x="7248707" y="4587547"/>
                <a:ext cx="213840" cy="66960"/>
              </p14:xfrm>
            </p:contentPart>
          </mc:Choice>
          <mc:Fallback xmlns="">
            <p:pic>
              <p:nvPicPr>
                <p:cNvPr id="534" name="Freihand 533">
                  <a:extLst>
                    <a:ext uri="{FF2B5EF4-FFF2-40B4-BE49-F238E27FC236}">
                      <a16:creationId xmlns:a16="http://schemas.microsoft.com/office/drawing/2014/main" id="{E9C0889A-9638-4662-9E5B-35917B8D492E}"/>
                    </a:ext>
                  </a:extLst>
                </p:cNvPr>
                <p:cNvPicPr/>
                <p:nvPr/>
              </p:nvPicPr>
              <p:blipFill>
                <a:blip r:embed="rId442"/>
                <a:stretch>
                  <a:fillRect/>
                </a:stretch>
              </p:blipFill>
              <p:spPr>
                <a:xfrm>
                  <a:off x="7244387" y="4583227"/>
                  <a:ext cx="222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35" name="Freihand 534">
                  <a:extLst>
                    <a:ext uri="{FF2B5EF4-FFF2-40B4-BE49-F238E27FC236}">
                      <a16:creationId xmlns:a16="http://schemas.microsoft.com/office/drawing/2014/main" id="{857B0FA0-1B6E-42AA-96DD-9C9FA3A6B55E}"/>
                    </a:ext>
                  </a:extLst>
                </p14:cNvPr>
                <p14:cNvContentPartPr/>
                <p14:nvPr/>
              </p14:nvContentPartPr>
              <p14:xfrm>
                <a:off x="7602947" y="4515187"/>
                <a:ext cx="173880" cy="90000"/>
              </p14:xfrm>
            </p:contentPart>
          </mc:Choice>
          <mc:Fallback xmlns="">
            <p:pic>
              <p:nvPicPr>
                <p:cNvPr id="535" name="Freihand 534">
                  <a:extLst>
                    <a:ext uri="{FF2B5EF4-FFF2-40B4-BE49-F238E27FC236}">
                      <a16:creationId xmlns:a16="http://schemas.microsoft.com/office/drawing/2014/main" id="{857B0FA0-1B6E-42AA-96DD-9C9FA3A6B55E}"/>
                    </a:ext>
                  </a:extLst>
                </p:cNvPr>
                <p:cNvPicPr/>
                <p:nvPr/>
              </p:nvPicPr>
              <p:blipFill>
                <a:blip r:embed="rId444"/>
                <a:stretch>
                  <a:fillRect/>
                </a:stretch>
              </p:blipFill>
              <p:spPr>
                <a:xfrm>
                  <a:off x="7598627" y="4510867"/>
                  <a:ext cx="182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36" name="Freihand 535">
                  <a:extLst>
                    <a:ext uri="{FF2B5EF4-FFF2-40B4-BE49-F238E27FC236}">
                      <a16:creationId xmlns:a16="http://schemas.microsoft.com/office/drawing/2014/main" id="{47AE90AB-A73F-4A4D-9551-4D464A85866A}"/>
                    </a:ext>
                  </a:extLst>
                </p14:cNvPr>
                <p14:cNvContentPartPr/>
                <p14:nvPr/>
              </p14:nvContentPartPr>
              <p14:xfrm>
                <a:off x="7755947" y="4438147"/>
                <a:ext cx="19440" cy="44280"/>
              </p14:xfrm>
            </p:contentPart>
          </mc:Choice>
          <mc:Fallback xmlns="">
            <p:pic>
              <p:nvPicPr>
                <p:cNvPr id="536" name="Freihand 535">
                  <a:extLst>
                    <a:ext uri="{FF2B5EF4-FFF2-40B4-BE49-F238E27FC236}">
                      <a16:creationId xmlns:a16="http://schemas.microsoft.com/office/drawing/2014/main" id="{47AE90AB-A73F-4A4D-9551-4D464A85866A}"/>
                    </a:ext>
                  </a:extLst>
                </p:cNvPr>
                <p:cNvPicPr/>
                <p:nvPr/>
              </p:nvPicPr>
              <p:blipFill>
                <a:blip r:embed="rId446"/>
                <a:stretch>
                  <a:fillRect/>
                </a:stretch>
              </p:blipFill>
              <p:spPr>
                <a:xfrm>
                  <a:off x="7751627" y="4433827"/>
                  <a:ext cx="2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37" name="Freihand 536">
                  <a:extLst>
                    <a:ext uri="{FF2B5EF4-FFF2-40B4-BE49-F238E27FC236}">
                      <a16:creationId xmlns:a16="http://schemas.microsoft.com/office/drawing/2014/main" id="{E74C5B6F-8C8C-4383-8629-29F4B888DF87}"/>
                    </a:ext>
                  </a:extLst>
                </p14:cNvPr>
                <p14:cNvContentPartPr/>
                <p14:nvPr/>
              </p14:nvContentPartPr>
              <p14:xfrm>
                <a:off x="7825787" y="4379467"/>
                <a:ext cx="117000" cy="176760"/>
              </p14:xfrm>
            </p:contentPart>
          </mc:Choice>
          <mc:Fallback xmlns="">
            <p:pic>
              <p:nvPicPr>
                <p:cNvPr id="537" name="Freihand 536">
                  <a:extLst>
                    <a:ext uri="{FF2B5EF4-FFF2-40B4-BE49-F238E27FC236}">
                      <a16:creationId xmlns:a16="http://schemas.microsoft.com/office/drawing/2014/main" id="{E74C5B6F-8C8C-4383-8629-29F4B888DF87}"/>
                    </a:ext>
                  </a:extLst>
                </p:cNvPr>
                <p:cNvPicPr/>
                <p:nvPr/>
              </p:nvPicPr>
              <p:blipFill>
                <a:blip r:embed="rId448"/>
                <a:stretch>
                  <a:fillRect/>
                </a:stretch>
              </p:blipFill>
              <p:spPr>
                <a:xfrm>
                  <a:off x="7821467" y="4375147"/>
                  <a:ext cx="125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38" name="Freihand 537">
                  <a:extLst>
                    <a:ext uri="{FF2B5EF4-FFF2-40B4-BE49-F238E27FC236}">
                      <a16:creationId xmlns:a16="http://schemas.microsoft.com/office/drawing/2014/main" id="{C4E7AEC4-350C-4FCD-9B01-45190D22BC42}"/>
                    </a:ext>
                  </a:extLst>
                </p14:cNvPr>
                <p14:cNvContentPartPr/>
                <p14:nvPr/>
              </p14:nvContentPartPr>
              <p14:xfrm>
                <a:off x="6692867" y="4946827"/>
                <a:ext cx="177840" cy="123480"/>
              </p14:xfrm>
            </p:contentPart>
          </mc:Choice>
          <mc:Fallback xmlns="">
            <p:pic>
              <p:nvPicPr>
                <p:cNvPr id="538" name="Freihand 537">
                  <a:extLst>
                    <a:ext uri="{FF2B5EF4-FFF2-40B4-BE49-F238E27FC236}">
                      <a16:creationId xmlns:a16="http://schemas.microsoft.com/office/drawing/2014/main" id="{C4E7AEC4-350C-4FCD-9B01-45190D22BC42}"/>
                    </a:ext>
                  </a:extLst>
                </p:cNvPr>
                <p:cNvPicPr/>
                <p:nvPr/>
              </p:nvPicPr>
              <p:blipFill>
                <a:blip r:embed="rId450"/>
                <a:stretch>
                  <a:fillRect/>
                </a:stretch>
              </p:blipFill>
              <p:spPr>
                <a:xfrm>
                  <a:off x="6688547" y="4942507"/>
                  <a:ext cx="186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39" name="Freihand 538">
                  <a:extLst>
                    <a:ext uri="{FF2B5EF4-FFF2-40B4-BE49-F238E27FC236}">
                      <a16:creationId xmlns:a16="http://schemas.microsoft.com/office/drawing/2014/main" id="{EF04ADFA-2ACD-4659-8390-2896B59E060F}"/>
                    </a:ext>
                  </a:extLst>
                </p14:cNvPr>
                <p14:cNvContentPartPr/>
                <p14:nvPr/>
              </p14:nvContentPartPr>
              <p14:xfrm>
                <a:off x="6891587" y="4944307"/>
                <a:ext cx="174960" cy="60120"/>
              </p14:xfrm>
            </p:contentPart>
          </mc:Choice>
          <mc:Fallback xmlns="">
            <p:pic>
              <p:nvPicPr>
                <p:cNvPr id="539" name="Freihand 538">
                  <a:extLst>
                    <a:ext uri="{FF2B5EF4-FFF2-40B4-BE49-F238E27FC236}">
                      <a16:creationId xmlns:a16="http://schemas.microsoft.com/office/drawing/2014/main" id="{EF04ADFA-2ACD-4659-8390-2896B59E060F}"/>
                    </a:ext>
                  </a:extLst>
                </p:cNvPr>
                <p:cNvPicPr/>
                <p:nvPr/>
              </p:nvPicPr>
              <p:blipFill>
                <a:blip r:embed="rId452"/>
                <a:stretch>
                  <a:fillRect/>
                </a:stretch>
              </p:blipFill>
              <p:spPr>
                <a:xfrm>
                  <a:off x="6887267" y="4939987"/>
                  <a:ext cx="183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40" name="Freihand 539">
                  <a:extLst>
                    <a:ext uri="{FF2B5EF4-FFF2-40B4-BE49-F238E27FC236}">
                      <a16:creationId xmlns:a16="http://schemas.microsoft.com/office/drawing/2014/main" id="{162DC64C-B2BF-411B-B7BB-21282E5CC205}"/>
                    </a:ext>
                  </a:extLst>
                </p14:cNvPr>
                <p14:cNvContentPartPr/>
                <p14:nvPr/>
              </p14:nvContentPartPr>
              <p14:xfrm>
                <a:off x="6978707" y="4862947"/>
                <a:ext cx="113040" cy="146520"/>
              </p14:xfrm>
            </p:contentPart>
          </mc:Choice>
          <mc:Fallback xmlns="">
            <p:pic>
              <p:nvPicPr>
                <p:cNvPr id="540" name="Freihand 539">
                  <a:extLst>
                    <a:ext uri="{FF2B5EF4-FFF2-40B4-BE49-F238E27FC236}">
                      <a16:creationId xmlns:a16="http://schemas.microsoft.com/office/drawing/2014/main" id="{162DC64C-B2BF-411B-B7BB-21282E5CC205}"/>
                    </a:ext>
                  </a:extLst>
                </p:cNvPr>
                <p:cNvPicPr/>
                <p:nvPr/>
              </p:nvPicPr>
              <p:blipFill>
                <a:blip r:embed="rId454"/>
                <a:stretch>
                  <a:fillRect/>
                </a:stretch>
              </p:blipFill>
              <p:spPr>
                <a:xfrm>
                  <a:off x="6974387" y="4858627"/>
                  <a:ext cx="121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41" name="Freihand 540">
                  <a:extLst>
                    <a:ext uri="{FF2B5EF4-FFF2-40B4-BE49-F238E27FC236}">
                      <a16:creationId xmlns:a16="http://schemas.microsoft.com/office/drawing/2014/main" id="{0101DD7F-EDA5-4CC9-9882-92A410E3EEF9}"/>
                    </a:ext>
                  </a:extLst>
                </p14:cNvPr>
                <p14:cNvContentPartPr/>
                <p14:nvPr/>
              </p14:nvContentPartPr>
              <p14:xfrm>
                <a:off x="7224227" y="4879507"/>
                <a:ext cx="113040" cy="132120"/>
              </p14:xfrm>
            </p:contentPart>
          </mc:Choice>
          <mc:Fallback xmlns="">
            <p:pic>
              <p:nvPicPr>
                <p:cNvPr id="541" name="Freihand 540">
                  <a:extLst>
                    <a:ext uri="{FF2B5EF4-FFF2-40B4-BE49-F238E27FC236}">
                      <a16:creationId xmlns:a16="http://schemas.microsoft.com/office/drawing/2014/main" id="{0101DD7F-EDA5-4CC9-9882-92A410E3EEF9}"/>
                    </a:ext>
                  </a:extLst>
                </p:cNvPr>
                <p:cNvPicPr/>
                <p:nvPr/>
              </p:nvPicPr>
              <p:blipFill>
                <a:blip r:embed="rId456"/>
                <a:stretch>
                  <a:fillRect/>
                </a:stretch>
              </p:blipFill>
              <p:spPr>
                <a:xfrm>
                  <a:off x="7219907" y="4875187"/>
                  <a:ext cx="121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42" name="Freihand 541">
                  <a:extLst>
                    <a:ext uri="{FF2B5EF4-FFF2-40B4-BE49-F238E27FC236}">
                      <a16:creationId xmlns:a16="http://schemas.microsoft.com/office/drawing/2014/main" id="{2F70C3B5-D989-4740-AB30-6E8886FAB5E4}"/>
                    </a:ext>
                  </a:extLst>
                </p14:cNvPr>
                <p14:cNvContentPartPr/>
                <p14:nvPr/>
              </p14:nvContentPartPr>
              <p14:xfrm>
                <a:off x="7358867" y="4853227"/>
                <a:ext cx="77760" cy="210240"/>
              </p14:xfrm>
            </p:contentPart>
          </mc:Choice>
          <mc:Fallback xmlns="">
            <p:pic>
              <p:nvPicPr>
                <p:cNvPr id="542" name="Freihand 541">
                  <a:extLst>
                    <a:ext uri="{FF2B5EF4-FFF2-40B4-BE49-F238E27FC236}">
                      <a16:creationId xmlns:a16="http://schemas.microsoft.com/office/drawing/2014/main" id="{2F70C3B5-D989-4740-AB30-6E8886FAB5E4}"/>
                    </a:ext>
                  </a:extLst>
                </p:cNvPr>
                <p:cNvPicPr/>
                <p:nvPr/>
              </p:nvPicPr>
              <p:blipFill>
                <a:blip r:embed="rId458"/>
                <a:stretch>
                  <a:fillRect/>
                </a:stretch>
              </p:blipFill>
              <p:spPr>
                <a:xfrm>
                  <a:off x="7354547" y="4848907"/>
                  <a:ext cx="86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43" name="Freihand 542">
                  <a:extLst>
                    <a:ext uri="{FF2B5EF4-FFF2-40B4-BE49-F238E27FC236}">
                      <a16:creationId xmlns:a16="http://schemas.microsoft.com/office/drawing/2014/main" id="{70FF4C2C-7F56-4320-ACD4-E19E92474501}"/>
                    </a:ext>
                  </a:extLst>
                </p14:cNvPr>
                <p14:cNvContentPartPr/>
                <p14:nvPr/>
              </p14:nvContentPartPr>
              <p14:xfrm>
                <a:off x="7485587" y="4824427"/>
                <a:ext cx="59400" cy="92520"/>
              </p14:xfrm>
            </p:contentPart>
          </mc:Choice>
          <mc:Fallback xmlns="">
            <p:pic>
              <p:nvPicPr>
                <p:cNvPr id="543" name="Freihand 542">
                  <a:extLst>
                    <a:ext uri="{FF2B5EF4-FFF2-40B4-BE49-F238E27FC236}">
                      <a16:creationId xmlns:a16="http://schemas.microsoft.com/office/drawing/2014/main" id="{70FF4C2C-7F56-4320-ACD4-E19E92474501}"/>
                    </a:ext>
                  </a:extLst>
                </p:cNvPr>
                <p:cNvPicPr/>
                <p:nvPr/>
              </p:nvPicPr>
              <p:blipFill>
                <a:blip r:embed="rId460"/>
                <a:stretch>
                  <a:fillRect/>
                </a:stretch>
              </p:blipFill>
              <p:spPr>
                <a:xfrm>
                  <a:off x="7481267" y="4820107"/>
                  <a:ext cx="68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44" name="Freihand 543">
                  <a:extLst>
                    <a:ext uri="{FF2B5EF4-FFF2-40B4-BE49-F238E27FC236}">
                      <a16:creationId xmlns:a16="http://schemas.microsoft.com/office/drawing/2014/main" id="{5F9C1344-E30F-45F1-B35F-AA13C6302130}"/>
                    </a:ext>
                  </a:extLst>
                </p14:cNvPr>
                <p14:cNvContentPartPr/>
                <p14:nvPr/>
              </p14:nvContentPartPr>
              <p14:xfrm>
                <a:off x="7581347" y="4800667"/>
                <a:ext cx="91080" cy="114840"/>
              </p14:xfrm>
            </p:contentPart>
          </mc:Choice>
          <mc:Fallback xmlns="">
            <p:pic>
              <p:nvPicPr>
                <p:cNvPr id="544" name="Freihand 543">
                  <a:extLst>
                    <a:ext uri="{FF2B5EF4-FFF2-40B4-BE49-F238E27FC236}">
                      <a16:creationId xmlns:a16="http://schemas.microsoft.com/office/drawing/2014/main" id="{5F9C1344-E30F-45F1-B35F-AA13C6302130}"/>
                    </a:ext>
                  </a:extLst>
                </p:cNvPr>
                <p:cNvPicPr/>
                <p:nvPr/>
              </p:nvPicPr>
              <p:blipFill>
                <a:blip r:embed="rId462"/>
                <a:stretch>
                  <a:fillRect/>
                </a:stretch>
              </p:blipFill>
              <p:spPr>
                <a:xfrm>
                  <a:off x="7577027" y="4796347"/>
                  <a:ext cx="9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45" name="Freihand 544">
                  <a:extLst>
                    <a:ext uri="{FF2B5EF4-FFF2-40B4-BE49-F238E27FC236}">
                      <a16:creationId xmlns:a16="http://schemas.microsoft.com/office/drawing/2014/main" id="{82B9A917-6D93-4505-8D0F-70C6AA3A9124}"/>
                    </a:ext>
                  </a:extLst>
                </p14:cNvPr>
                <p14:cNvContentPartPr/>
                <p14:nvPr/>
              </p14:nvContentPartPr>
              <p14:xfrm>
                <a:off x="7577747" y="4777627"/>
                <a:ext cx="132480" cy="104760"/>
              </p14:xfrm>
            </p:contentPart>
          </mc:Choice>
          <mc:Fallback xmlns="">
            <p:pic>
              <p:nvPicPr>
                <p:cNvPr id="545" name="Freihand 544">
                  <a:extLst>
                    <a:ext uri="{FF2B5EF4-FFF2-40B4-BE49-F238E27FC236}">
                      <a16:creationId xmlns:a16="http://schemas.microsoft.com/office/drawing/2014/main" id="{82B9A917-6D93-4505-8D0F-70C6AA3A9124}"/>
                    </a:ext>
                  </a:extLst>
                </p:cNvPr>
                <p:cNvPicPr/>
                <p:nvPr/>
              </p:nvPicPr>
              <p:blipFill>
                <a:blip r:embed="rId464"/>
                <a:stretch>
                  <a:fillRect/>
                </a:stretch>
              </p:blipFill>
              <p:spPr>
                <a:xfrm>
                  <a:off x="7573427" y="4773307"/>
                  <a:ext cx="141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46" name="Freihand 545">
                  <a:extLst>
                    <a:ext uri="{FF2B5EF4-FFF2-40B4-BE49-F238E27FC236}">
                      <a16:creationId xmlns:a16="http://schemas.microsoft.com/office/drawing/2014/main" id="{D26160FF-0D9F-4E92-84AE-25E175C52308}"/>
                    </a:ext>
                  </a:extLst>
                </p14:cNvPr>
                <p14:cNvContentPartPr/>
                <p14:nvPr/>
              </p14:nvContentPartPr>
              <p14:xfrm>
                <a:off x="7698347" y="4732267"/>
                <a:ext cx="360" cy="360"/>
              </p14:xfrm>
            </p:contentPart>
          </mc:Choice>
          <mc:Fallback xmlns="">
            <p:pic>
              <p:nvPicPr>
                <p:cNvPr id="546" name="Freihand 545">
                  <a:extLst>
                    <a:ext uri="{FF2B5EF4-FFF2-40B4-BE49-F238E27FC236}">
                      <a16:creationId xmlns:a16="http://schemas.microsoft.com/office/drawing/2014/main" id="{D26160FF-0D9F-4E92-84AE-25E175C52308}"/>
                    </a:ext>
                  </a:extLst>
                </p:cNvPr>
                <p:cNvPicPr/>
                <p:nvPr/>
              </p:nvPicPr>
              <p:blipFill>
                <a:blip r:embed="rId94"/>
                <a:stretch>
                  <a:fillRect/>
                </a:stretch>
              </p:blipFill>
              <p:spPr>
                <a:xfrm>
                  <a:off x="7694027" y="472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547" name="Freihand 546">
                  <a:extLst>
                    <a:ext uri="{FF2B5EF4-FFF2-40B4-BE49-F238E27FC236}">
                      <a16:creationId xmlns:a16="http://schemas.microsoft.com/office/drawing/2014/main" id="{35F2B35F-1EE8-45C9-8CA6-A71D77B4E632}"/>
                    </a:ext>
                  </a:extLst>
                </p14:cNvPr>
                <p14:cNvContentPartPr/>
                <p14:nvPr/>
              </p14:nvContentPartPr>
              <p14:xfrm>
                <a:off x="7770707" y="4648027"/>
                <a:ext cx="169920" cy="210960"/>
              </p14:xfrm>
            </p:contentPart>
          </mc:Choice>
          <mc:Fallback xmlns="">
            <p:pic>
              <p:nvPicPr>
                <p:cNvPr id="547" name="Freihand 546">
                  <a:extLst>
                    <a:ext uri="{FF2B5EF4-FFF2-40B4-BE49-F238E27FC236}">
                      <a16:creationId xmlns:a16="http://schemas.microsoft.com/office/drawing/2014/main" id="{35F2B35F-1EE8-45C9-8CA6-A71D77B4E632}"/>
                    </a:ext>
                  </a:extLst>
                </p:cNvPr>
                <p:cNvPicPr/>
                <p:nvPr/>
              </p:nvPicPr>
              <p:blipFill>
                <a:blip r:embed="rId467"/>
                <a:stretch>
                  <a:fillRect/>
                </a:stretch>
              </p:blipFill>
              <p:spPr>
                <a:xfrm>
                  <a:off x="7766387" y="4643707"/>
                  <a:ext cx="178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548" name="Freihand 547">
                  <a:extLst>
                    <a:ext uri="{FF2B5EF4-FFF2-40B4-BE49-F238E27FC236}">
                      <a16:creationId xmlns:a16="http://schemas.microsoft.com/office/drawing/2014/main" id="{D794F07D-D51A-46B7-80EB-95C3A2E75E9F}"/>
                    </a:ext>
                  </a:extLst>
                </p14:cNvPr>
                <p14:cNvContentPartPr/>
                <p14:nvPr/>
              </p14:nvContentPartPr>
              <p14:xfrm>
                <a:off x="7964027" y="4737307"/>
                <a:ext cx="44640" cy="65160"/>
              </p14:xfrm>
            </p:contentPart>
          </mc:Choice>
          <mc:Fallback xmlns="">
            <p:pic>
              <p:nvPicPr>
                <p:cNvPr id="548" name="Freihand 547">
                  <a:extLst>
                    <a:ext uri="{FF2B5EF4-FFF2-40B4-BE49-F238E27FC236}">
                      <a16:creationId xmlns:a16="http://schemas.microsoft.com/office/drawing/2014/main" id="{D794F07D-D51A-46B7-80EB-95C3A2E75E9F}"/>
                    </a:ext>
                  </a:extLst>
                </p:cNvPr>
                <p:cNvPicPr/>
                <p:nvPr/>
              </p:nvPicPr>
              <p:blipFill>
                <a:blip r:embed="rId469"/>
                <a:stretch>
                  <a:fillRect/>
                </a:stretch>
              </p:blipFill>
              <p:spPr>
                <a:xfrm>
                  <a:off x="7959707" y="4732987"/>
                  <a:ext cx="53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549" name="Freihand 548">
                  <a:extLst>
                    <a:ext uri="{FF2B5EF4-FFF2-40B4-BE49-F238E27FC236}">
                      <a16:creationId xmlns:a16="http://schemas.microsoft.com/office/drawing/2014/main" id="{3BB0831D-6B23-4CF0-A94D-BA7F8595FB10}"/>
                    </a:ext>
                  </a:extLst>
                </p14:cNvPr>
                <p14:cNvContentPartPr/>
                <p14:nvPr/>
              </p14:nvContentPartPr>
              <p14:xfrm>
                <a:off x="7999307" y="4648027"/>
                <a:ext cx="65880" cy="64440"/>
              </p14:xfrm>
            </p:contentPart>
          </mc:Choice>
          <mc:Fallback xmlns="">
            <p:pic>
              <p:nvPicPr>
                <p:cNvPr id="549" name="Freihand 548">
                  <a:extLst>
                    <a:ext uri="{FF2B5EF4-FFF2-40B4-BE49-F238E27FC236}">
                      <a16:creationId xmlns:a16="http://schemas.microsoft.com/office/drawing/2014/main" id="{3BB0831D-6B23-4CF0-A94D-BA7F8595FB10}"/>
                    </a:ext>
                  </a:extLst>
                </p:cNvPr>
                <p:cNvPicPr/>
                <p:nvPr/>
              </p:nvPicPr>
              <p:blipFill>
                <a:blip r:embed="rId471"/>
                <a:stretch>
                  <a:fillRect/>
                </a:stretch>
              </p:blipFill>
              <p:spPr>
                <a:xfrm>
                  <a:off x="7994987" y="4643707"/>
                  <a:ext cx="74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550" name="Freihand 549">
                  <a:extLst>
                    <a:ext uri="{FF2B5EF4-FFF2-40B4-BE49-F238E27FC236}">
                      <a16:creationId xmlns:a16="http://schemas.microsoft.com/office/drawing/2014/main" id="{2860AF59-5891-4824-B226-122A3A98BCA5}"/>
                    </a:ext>
                  </a:extLst>
                </p14:cNvPr>
                <p14:cNvContentPartPr/>
                <p14:nvPr/>
              </p14:nvContentPartPr>
              <p14:xfrm>
                <a:off x="8018747" y="4677547"/>
                <a:ext cx="88920" cy="119520"/>
              </p14:xfrm>
            </p:contentPart>
          </mc:Choice>
          <mc:Fallback xmlns="">
            <p:pic>
              <p:nvPicPr>
                <p:cNvPr id="550" name="Freihand 549">
                  <a:extLst>
                    <a:ext uri="{FF2B5EF4-FFF2-40B4-BE49-F238E27FC236}">
                      <a16:creationId xmlns:a16="http://schemas.microsoft.com/office/drawing/2014/main" id="{2860AF59-5891-4824-B226-122A3A98BCA5}"/>
                    </a:ext>
                  </a:extLst>
                </p:cNvPr>
                <p:cNvPicPr/>
                <p:nvPr/>
              </p:nvPicPr>
              <p:blipFill>
                <a:blip r:embed="rId473"/>
                <a:stretch>
                  <a:fillRect/>
                </a:stretch>
              </p:blipFill>
              <p:spPr>
                <a:xfrm>
                  <a:off x="8014427" y="4673227"/>
                  <a:ext cx="97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51" name="Freihand 550">
                  <a:extLst>
                    <a:ext uri="{FF2B5EF4-FFF2-40B4-BE49-F238E27FC236}">
                      <a16:creationId xmlns:a16="http://schemas.microsoft.com/office/drawing/2014/main" id="{7FE2D3B1-466A-43C7-8BAA-3B33512D59AB}"/>
                    </a:ext>
                  </a:extLst>
                </p14:cNvPr>
                <p14:cNvContentPartPr/>
                <p14:nvPr/>
              </p14:nvContentPartPr>
              <p14:xfrm>
                <a:off x="8136827" y="4637947"/>
                <a:ext cx="41040" cy="110160"/>
              </p14:xfrm>
            </p:contentPart>
          </mc:Choice>
          <mc:Fallback xmlns="">
            <p:pic>
              <p:nvPicPr>
                <p:cNvPr id="551" name="Freihand 550">
                  <a:extLst>
                    <a:ext uri="{FF2B5EF4-FFF2-40B4-BE49-F238E27FC236}">
                      <a16:creationId xmlns:a16="http://schemas.microsoft.com/office/drawing/2014/main" id="{7FE2D3B1-466A-43C7-8BAA-3B33512D59AB}"/>
                    </a:ext>
                  </a:extLst>
                </p:cNvPr>
                <p:cNvPicPr/>
                <p:nvPr/>
              </p:nvPicPr>
              <p:blipFill>
                <a:blip r:embed="rId475"/>
                <a:stretch>
                  <a:fillRect/>
                </a:stretch>
              </p:blipFill>
              <p:spPr>
                <a:xfrm>
                  <a:off x="8132507" y="4633627"/>
                  <a:ext cx="49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552" name="Freihand 551">
                  <a:extLst>
                    <a:ext uri="{FF2B5EF4-FFF2-40B4-BE49-F238E27FC236}">
                      <a16:creationId xmlns:a16="http://schemas.microsoft.com/office/drawing/2014/main" id="{2D2A8BAB-9101-401C-A772-C8255A86D9B3}"/>
                    </a:ext>
                  </a:extLst>
                </p14:cNvPr>
                <p14:cNvContentPartPr/>
                <p14:nvPr/>
              </p14:nvContentPartPr>
              <p14:xfrm>
                <a:off x="8159147" y="4497187"/>
                <a:ext cx="225360" cy="193320"/>
              </p14:xfrm>
            </p:contentPart>
          </mc:Choice>
          <mc:Fallback xmlns="">
            <p:pic>
              <p:nvPicPr>
                <p:cNvPr id="552" name="Freihand 551">
                  <a:extLst>
                    <a:ext uri="{FF2B5EF4-FFF2-40B4-BE49-F238E27FC236}">
                      <a16:creationId xmlns:a16="http://schemas.microsoft.com/office/drawing/2014/main" id="{2D2A8BAB-9101-401C-A772-C8255A86D9B3}"/>
                    </a:ext>
                  </a:extLst>
                </p:cNvPr>
                <p:cNvPicPr/>
                <p:nvPr/>
              </p:nvPicPr>
              <p:blipFill>
                <a:blip r:embed="rId477"/>
                <a:stretch>
                  <a:fillRect/>
                </a:stretch>
              </p:blipFill>
              <p:spPr>
                <a:xfrm>
                  <a:off x="8154827" y="4492867"/>
                  <a:ext cx="234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53" name="Freihand 552">
                  <a:extLst>
                    <a:ext uri="{FF2B5EF4-FFF2-40B4-BE49-F238E27FC236}">
                      <a16:creationId xmlns:a16="http://schemas.microsoft.com/office/drawing/2014/main" id="{D69099AD-1CAD-44EE-B125-4628B28E4599}"/>
                    </a:ext>
                  </a:extLst>
                </p14:cNvPr>
                <p14:cNvContentPartPr/>
                <p14:nvPr/>
              </p14:nvContentPartPr>
              <p14:xfrm>
                <a:off x="8221427" y="4474507"/>
                <a:ext cx="42120" cy="3600"/>
              </p14:xfrm>
            </p:contentPart>
          </mc:Choice>
          <mc:Fallback xmlns="">
            <p:pic>
              <p:nvPicPr>
                <p:cNvPr id="553" name="Freihand 552">
                  <a:extLst>
                    <a:ext uri="{FF2B5EF4-FFF2-40B4-BE49-F238E27FC236}">
                      <a16:creationId xmlns:a16="http://schemas.microsoft.com/office/drawing/2014/main" id="{D69099AD-1CAD-44EE-B125-4628B28E4599}"/>
                    </a:ext>
                  </a:extLst>
                </p:cNvPr>
                <p:cNvPicPr/>
                <p:nvPr/>
              </p:nvPicPr>
              <p:blipFill>
                <a:blip r:embed="rId479"/>
                <a:stretch>
                  <a:fillRect/>
                </a:stretch>
              </p:blipFill>
              <p:spPr>
                <a:xfrm>
                  <a:off x="8217107" y="4470187"/>
                  <a:ext cx="50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55" name="Freihand 554">
                  <a:extLst>
                    <a:ext uri="{FF2B5EF4-FFF2-40B4-BE49-F238E27FC236}">
                      <a16:creationId xmlns:a16="http://schemas.microsoft.com/office/drawing/2014/main" id="{1B9EA67A-BCCD-409C-A21B-3F0F4D905E4A}"/>
                    </a:ext>
                  </a:extLst>
                </p14:cNvPr>
                <p14:cNvContentPartPr/>
                <p14:nvPr/>
              </p14:nvContentPartPr>
              <p14:xfrm>
                <a:off x="7096427" y="5148427"/>
                <a:ext cx="112320" cy="181080"/>
              </p14:xfrm>
            </p:contentPart>
          </mc:Choice>
          <mc:Fallback xmlns="">
            <p:pic>
              <p:nvPicPr>
                <p:cNvPr id="555" name="Freihand 554">
                  <a:extLst>
                    <a:ext uri="{FF2B5EF4-FFF2-40B4-BE49-F238E27FC236}">
                      <a16:creationId xmlns:a16="http://schemas.microsoft.com/office/drawing/2014/main" id="{1B9EA67A-BCCD-409C-A21B-3F0F4D905E4A}"/>
                    </a:ext>
                  </a:extLst>
                </p:cNvPr>
                <p:cNvPicPr/>
                <p:nvPr/>
              </p:nvPicPr>
              <p:blipFill>
                <a:blip r:embed="rId481"/>
                <a:stretch>
                  <a:fillRect/>
                </a:stretch>
              </p:blipFill>
              <p:spPr>
                <a:xfrm>
                  <a:off x="7092107" y="5144107"/>
                  <a:ext cx="120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56" name="Freihand 555">
                  <a:extLst>
                    <a:ext uri="{FF2B5EF4-FFF2-40B4-BE49-F238E27FC236}">
                      <a16:creationId xmlns:a16="http://schemas.microsoft.com/office/drawing/2014/main" id="{F9CA7199-942A-4F50-8A3B-E814522DD245}"/>
                    </a:ext>
                  </a:extLst>
                </p14:cNvPr>
                <p14:cNvContentPartPr/>
                <p14:nvPr/>
              </p14:nvContentPartPr>
              <p14:xfrm>
                <a:off x="7283627" y="5173267"/>
                <a:ext cx="107640" cy="123480"/>
              </p14:xfrm>
            </p:contentPart>
          </mc:Choice>
          <mc:Fallback xmlns="">
            <p:pic>
              <p:nvPicPr>
                <p:cNvPr id="556" name="Freihand 555">
                  <a:extLst>
                    <a:ext uri="{FF2B5EF4-FFF2-40B4-BE49-F238E27FC236}">
                      <a16:creationId xmlns:a16="http://schemas.microsoft.com/office/drawing/2014/main" id="{F9CA7199-942A-4F50-8A3B-E814522DD245}"/>
                    </a:ext>
                  </a:extLst>
                </p:cNvPr>
                <p:cNvPicPr/>
                <p:nvPr/>
              </p:nvPicPr>
              <p:blipFill>
                <a:blip r:embed="rId483"/>
                <a:stretch>
                  <a:fillRect/>
                </a:stretch>
              </p:blipFill>
              <p:spPr>
                <a:xfrm>
                  <a:off x="7279307" y="5168947"/>
                  <a:ext cx="116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57" name="Freihand 556">
                  <a:extLst>
                    <a:ext uri="{FF2B5EF4-FFF2-40B4-BE49-F238E27FC236}">
                      <a16:creationId xmlns:a16="http://schemas.microsoft.com/office/drawing/2014/main" id="{608CCE15-F8F6-422D-A203-ED01AEF8841D}"/>
                    </a:ext>
                  </a:extLst>
                </p14:cNvPr>
                <p14:cNvContentPartPr/>
                <p14:nvPr/>
              </p14:nvContentPartPr>
              <p14:xfrm>
                <a:off x="7437347" y="5263627"/>
                <a:ext cx="20160" cy="82800"/>
              </p14:xfrm>
            </p:contentPart>
          </mc:Choice>
          <mc:Fallback xmlns="">
            <p:pic>
              <p:nvPicPr>
                <p:cNvPr id="557" name="Freihand 556">
                  <a:extLst>
                    <a:ext uri="{FF2B5EF4-FFF2-40B4-BE49-F238E27FC236}">
                      <a16:creationId xmlns:a16="http://schemas.microsoft.com/office/drawing/2014/main" id="{608CCE15-F8F6-422D-A203-ED01AEF8841D}"/>
                    </a:ext>
                  </a:extLst>
                </p:cNvPr>
                <p:cNvPicPr/>
                <p:nvPr/>
              </p:nvPicPr>
              <p:blipFill>
                <a:blip r:embed="rId485"/>
                <a:stretch>
                  <a:fillRect/>
                </a:stretch>
              </p:blipFill>
              <p:spPr>
                <a:xfrm>
                  <a:off x="7433027" y="5259307"/>
                  <a:ext cx="2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58" name="Freihand 557">
                  <a:extLst>
                    <a:ext uri="{FF2B5EF4-FFF2-40B4-BE49-F238E27FC236}">
                      <a16:creationId xmlns:a16="http://schemas.microsoft.com/office/drawing/2014/main" id="{7967327C-6919-464F-9B95-07EF616B8CD7}"/>
                    </a:ext>
                  </a:extLst>
                </p14:cNvPr>
                <p14:cNvContentPartPr/>
                <p14:nvPr/>
              </p14:nvContentPartPr>
              <p14:xfrm>
                <a:off x="7528787" y="5097307"/>
                <a:ext cx="90720" cy="160200"/>
              </p14:xfrm>
            </p:contentPart>
          </mc:Choice>
          <mc:Fallback xmlns="">
            <p:pic>
              <p:nvPicPr>
                <p:cNvPr id="558" name="Freihand 557">
                  <a:extLst>
                    <a:ext uri="{FF2B5EF4-FFF2-40B4-BE49-F238E27FC236}">
                      <a16:creationId xmlns:a16="http://schemas.microsoft.com/office/drawing/2014/main" id="{7967327C-6919-464F-9B95-07EF616B8CD7}"/>
                    </a:ext>
                  </a:extLst>
                </p:cNvPr>
                <p:cNvPicPr/>
                <p:nvPr/>
              </p:nvPicPr>
              <p:blipFill>
                <a:blip r:embed="rId487"/>
                <a:stretch>
                  <a:fillRect/>
                </a:stretch>
              </p:blipFill>
              <p:spPr>
                <a:xfrm>
                  <a:off x="7524467" y="5092987"/>
                  <a:ext cx="99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60" name="Freihand 559">
                  <a:extLst>
                    <a:ext uri="{FF2B5EF4-FFF2-40B4-BE49-F238E27FC236}">
                      <a16:creationId xmlns:a16="http://schemas.microsoft.com/office/drawing/2014/main" id="{B8F46D3D-760D-472A-ABFB-B1B45A0FE2FE}"/>
                    </a:ext>
                  </a:extLst>
                </p14:cNvPr>
                <p14:cNvContentPartPr/>
                <p14:nvPr/>
              </p14:nvContentPartPr>
              <p14:xfrm>
                <a:off x="6939107" y="5079667"/>
                <a:ext cx="208800" cy="306360"/>
              </p14:xfrm>
            </p:contentPart>
          </mc:Choice>
          <mc:Fallback xmlns="">
            <p:pic>
              <p:nvPicPr>
                <p:cNvPr id="560" name="Freihand 559">
                  <a:extLst>
                    <a:ext uri="{FF2B5EF4-FFF2-40B4-BE49-F238E27FC236}">
                      <a16:creationId xmlns:a16="http://schemas.microsoft.com/office/drawing/2014/main" id="{B8F46D3D-760D-472A-ABFB-B1B45A0FE2FE}"/>
                    </a:ext>
                  </a:extLst>
                </p:cNvPr>
                <p:cNvPicPr/>
                <p:nvPr/>
              </p:nvPicPr>
              <p:blipFill>
                <a:blip r:embed="rId489"/>
                <a:stretch>
                  <a:fillRect/>
                </a:stretch>
              </p:blipFill>
              <p:spPr>
                <a:xfrm>
                  <a:off x="6934787" y="5075347"/>
                  <a:ext cx="2174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561" name="Freihand 560">
                  <a:extLst>
                    <a:ext uri="{FF2B5EF4-FFF2-40B4-BE49-F238E27FC236}">
                      <a16:creationId xmlns:a16="http://schemas.microsoft.com/office/drawing/2014/main" id="{6A338171-5C5C-4DF2-AB55-0DA30DB9B869}"/>
                    </a:ext>
                  </a:extLst>
                </p14:cNvPr>
                <p14:cNvContentPartPr/>
                <p14:nvPr/>
              </p14:nvContentPartPr>
              <p14:xfrm>
                <a:off x="7633907" y="5008027"/>
                <a:ext cx="131400" cy="370440"/>
              </p14:xfrm>
            </p:contentPart>
          </mc:Choice>
          <mc:Fallback xmlns="">
            <p:pic>
              <p:nvPicPr>
                <p:cNvPr id="561" name="Freihand 560">
                  <a:extLst>
                    <a:ext uri="{FF2B5EF4-FFF2-40B4-BE49-F238E27FC236}">
                      <a16:creationId xmlns:a16="http://schemas.microsoft.com/office/drawing/2014/main" id="{6A338171-5C5C-4DF2-AB55-0DA30DB9B869}"/>
                    </a:ext>
                  </a:extLst>
                </p:cNvPr>
                <p:cNvPicPr/>
                <p:nvPr/>
              </p:nvPicPr>
              <p:blipFill>
                <a:blip r:embed="rId491"/>
                <a:stretch>
                  <a:fillRect/>
                </a:stretch>
              </p:blipFill>
              <p:spPr>
                <a:xfrm>
                  <a:off x="7629587" y="5003707"/>
                  <a:ext cx="1400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565" name="Freihand 564">
                  <a:extLst>
                    <a:ext uri="{FF2B5EF4-FFF2-40B4-BE49-F238E27FC236}">
                      <a16:creationId xmlns:a16="http://schemas.microsoft.com/office/drawing/2014/main" id="{BDC6C36C-F8F2-437A-B29B-349A0A77800A}"/>
                    </a:ext>
                  </a:extLst>
                </p14:cNvPr>
                <p14:cNvContentPartPr/>
                <p14:nvPr/>
              </p14:nvContentPartPr>
              <p14:xfrm>
                <a:off x="8182187" y="3647947"/>
                <a:ext cx="1863000" cy="1321560"/>
              </p14:xfrm>
            </p:contentPart>
          </mc:Choice>
          <mc:Fallback xmlns="">
            <p:pic>
              <p:nvPicPr>
                <p:cNvPr id="565" name="Freihand 564">
                  <a:extLst>
                    <a:ext uri="{FF2B5EF4-FFF2-40B4-BE49-F238E27FC236}">
                      <a16:creationId xmlns:a16="http://schemas.microsoft.com/office/drawing/2014/main" id="{BDC6C36C-F8F2-437A-B29B-349A0A77800A}"/>
                    </a:ext>
                  </a:extLst>
                </p:cNvPr>
                <p:cNvPicPr/>
                <p:nvPr/>
              </p:nvPicPr>
              <p:blipFill>
                <a:blip r:embed="rId493"/>
                <a:stretch>
                  <a:fillRect/>
                </a:stretch>
              </p:blipFill>
              <p:spPr>
                <a:xfrm>
                  <a:off x="8177867" y="3643627"/>
                  <a:ext cx="1871640" cy="1330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66" name="Freihand 565">
                  <a:extLst>
                    <a:ext uri="{FF2B5EF4-FFF2-40B4-BE49-F238E27FC236}">
                      <a16:creationId xmlns:a16="http://schemas.microsoft.com/office/drawing/2014/main" id="{5E0F1CC2-157B-45B8-BAE3-6BD8EFCDB550}"/>
                    </a:ext>
                  </a:extLst>
                </p14:cNvPr>
                <p14:cNvContentPartPr/>
                <p14:nvPr/>
              </p14:nvContentPartPr>
              <p14:xfrm>
                <a:off x="8076347" y="4844947"/>
                <a:ext cx="207720" cy="209160"/>
              </p14:xfrm>
            </p:contentPart>
          </mc:Choice>
          <mc:Fallback xmlns="">
            <p:pic>
              <p:nvPicPr>
                <p:cNvPr id="566" name="Freihand 565">
                  <a:extLst>
                    <a:ext uri="{FF2B5EF4-FFF2-40B4-BE49-F238E27FC236}">
                      <a16:creationId xmlns:a16="http://schemas.microsoft.com/office/drawing/2014/main" id="{5E0F1CC2-157B-45B8-BAE3-6BD8EFCDB550}"/>
                    </a:ext>
                  </a:extLst>
                </p:cNvPr>
                <p:cNvPicPr/>
                <p:nvPr/>
              </p:nvPicPr>
              <p:blipFill>
                <a:blip r:embed="rId495"/>
                <a:stretch>
                  <a:fillRect/>
                </a:stretch>
              </p:blipFill>
              <p:spPr>
                <a:xfrm>
                  <a:off x="8072027" y="4840627"/>
                  <a:ext cx="216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04" name="Freihand 403">
                  <a:extLst>
                    <a:ext uri="{FF2B5EF4-FFF2-40B4-BE49-F238E27FC236}">
                      <a16:creationId xmlns:a16="http://schemas.microsoft.com/office/drawing/2014/main" id="{11FC8019-0E46-4A44-8F00-02A59C8F28D2}"/>
                    </a:ext>
                  </a:extLst>
                </p14:cNvPr>
                <p14:cNvContentPartPr/>
                <p14:nvPr/>
              </p14:nvContentPartPr>
              <p14:xfrm>
                <a:off x="10932227" y="2273107"/>
                <a:ext cx="22320" cy="150480"/>
              </p14:xfrm>
            </p:contentPart>
          </mc:Choice>
          <mc:Fallback xmlns="">
            <p:pic>
              <p:nvPicPr>
                <p:cNvPr id="404" name="Freihand 403">
                  <a:extLst>
                    <a:ext uri="{FF2B5EF4-FFF2-40B4-BE49-F238E27FC236}">
                      <a16:creationId xmlns:a16="http://schemas.microsoft.com/office/drawing/2014/main" id="{11FC8019-0E46-4A44-8F00-02A59C8F28D2}"/>
                    </a:ext>
                  </a:extLst>
                </p:cNvPr>
                <p:cNvPicPr/>
                <p:nvPr/>
              </p:nvPicPr>
              <p:blipFill>
                <a:blip r:embed="rId497"/>
                <a:stretch>
                  <a:fillRect/>
                </a:stretch>
              </p:blipFill>
              <p:spPr>
                <a:xfrm>
                  <a:off x="10927907" y="2268787"/>
                  <a:ext cx="30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05" name="Freihand 404">
                  <a:extLst>
                    <a:ext uri="{FF2B5EF4-FFF2-40B4-BE49-F238E27FC236}">
                      <a16:creationId xmlns:a16="http://schemas.microsoft.com/office/drawing/2014/main" id="{1C431EEC-B578-4612-9C9B-92EEF1DB9A6D}"/>
                    </a:ext>
                  </a:extLst>
                </p14:cNvPr>
                <p14:cNvContentPartPr/>
                <p14:nvPr/>
              </p14:nvContentPartPr>
              <p14:xfrm>
                <a:off x="10916387" y="2233507"/>
                <a:ext cx="123120" cy="136800"/>
              </p14:xfrm>
            </p:contentPart>
          </mc:Choice>
          <mc:Fallback xmlns="">
            <p:pic>
              <p:nvPicPr>
                <p:cNvPr id="405" name="Freihand 404">
                  <a:extLst>
                    <a:ext uri="{FF2B5EF4-FFF2-40B4-BE49-F238E27FC236}">
                      <a16:creationId xmlns:a16="http://schemas.microsoft.com/office/drawing/2014/main" id="{1C431EEC-B578-4612-9C9B-92EEF1DB9A6D}"/>
                    </a:ext>
                  </a:extLst>
                </p:cNvPr>
                <p:cNvPicPr/>
                <p:nvPr/>
              </p:nvPicPr>
              <p:blipFill>
                <a:blip r:embed="rId499"/>
                <a:stretch>
                  <a:fillRect/>
                </a:stretch>
              </p:blipFill>
              <p:spPr>
                <a:xfrm>
                  <a:off x="10912067" y="2229187"/>
                  <a:ext cx="13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06" name="Freihand 405">
                  <a:extLst>
                    <a:ext uri="{FF2B5EF4-FFF2-40B4-BE49-F238E27FC236}">
                      <a16:creationId xmlns:a16="http://schemas.microsoft.com/office/drawing/2014/main" id="{76E9468D-D8E7-45D7-A2B9-C80CC2834E9F}"/>
                    </a:ext>
                  </a:extLst>
                </p14:cNvPr>
                <p14:cNvContentPartPr/>
                <p14:nvPr/>
              </p14:nvContentPartPr>
              <p14:xfrm>
                <a:off x="11039147" y="2328187"/>
                <a:ext cx="64800" cy="70560"/>
              </p14:xfrm>
            </p:contentPart>
          </mc:Choice>
          <mc:Fallback xmlns="">
            <p:pic>
              <p:nvPicPr>
                <p:cNvPr id="406" name="Freihand 405">
                  <a:extLst>
                    <a:ext uri="{FF2B5EF4-FFF2-40B4-BE49-F238E27FC236}">
                      <a16:creationId xmlns:a16="http://schemas.microsoft.com/office/drawing/2014/main" id="{76E9468D-D8E7-45D7-A2B9-C80CC2834E9F}"/>
                    </a:ext>
                  </a:extLst>
                </p:cNvPr>
                <p:cNvPicPr/>
                <p:nvPr/>
              </p:nvPicPr>
              <p:blipFill>
                <a:blip r:embed="rId501"/>
                <a:stretch>
                  <a:fillRect/>
                </a:stretch>
              </p:blipFill>
              <p:spPr>
                <a:xfrm>
                  <a:off x="11034827" y="2323867"/>
                  <a:ext cx="73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07" name="Freihand 406">
                  <a:extLst>
                    <a:ext uri="{FF2B5EF4-FFF2-40B4-BE49-F238E27FC236}">
                      <a16:creationId xmlns:a16="http://schemas.microsoft.com/office/drawing/2014/main" id="{BEB311B7-FA6A-41A6-BD79-7C69133CEC63}"/>
                    </a:ext>
                  </a:extLst>
                </p14:cNvPr>
                <p14:cNvContentPartPr/>
                <p14:nvPr/>
              </p14:nvContentPartPr>
              <p14:xfrm>
                <a:off x="11148947" y="2247907"/>
                <a:ext cx="83160" cy="138960"/>
              </p14:xfrm>
            </p:contentPart>
          </mc:Choice>
          <mc:Fallback xmlns="">
            <p:pic>
              <p:nvPicPr>
                <p:cNvPr id="407" name="Freihand 406">
                  <a:extLst>
                    <a:ext uri="{FF2B5EF4-FFF2-40B4-BE49-F238E27FC236}">
                      <a16:creationId xmlns:a16="http://schemas.microsoft.com/office/drawing/2014/main" id="{BEB311B7-FA6A-41A6-BD79-7C69133CEC63}"/>
                    </a:ext>
                  </a:extLst>
                </p:cNvPr>
                <p:cNvPicPr/>
                <p:nvPr/>
              </p:nvPicPr>
              <p:blipFill>
                <a:blip r:embed="rId503"/>
                <a:stretch>
                  <a:fillRect/>
                </a:stretch>
              </p:blipFill>
              <p:spPr>
                <a:xfrm>
                  <a:off x="11144627" y="2243587"/>
                  <a:ext cx="91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08" name="Freihand 407">
                  <a:extLst>
                    <a:ext uri="{FF2B5EF4-FFF2-40B4-BE49-F238E27FC236}">
                      <a16:creationId xmlns:a16="http://schemas.microsoft.com/office/drawing/2014/main" id="{149819CA-95C5-4CC2-8BEA-966859DDF53A}"/>
                    </a:ext>
                  </a:extLst>
                </p14:cNvPr>
                <p14:cNvContentPartPr/>
                <p14:nvPr/>
              </p14:nvContentPartPr>
              <p14:xfrm>
                <a:off x="11277467" y="2268427"/>
                <a:ext cx="165240" cy="87840"/>
              </p14:xfrm>
            </p:contentPart>
          </mc:Choice>
          <mc:Fallback xmlns="">
            <p:pic>
              <p:nvPicPr>
                <p:cNvPr id="408" name="Freihand 407">
                  <a:extLst>
                    <a:ext uri="{FF2B5EF4-FFF2-40B4-BE49-F238E27FC236}">
                      <a16:creationId xmlns:a16="http://schemas.microsoft.com/office/drawing/2014/main" id="{149819CA-95C5-4CC2-8BEA-966859DDF53A}"/>
                    </a:ext>
                  </a:extLst>
                </p:cNvPr>
                <p:cNvPicPr/>
                <p:nvPr/>
              </p:nvPicPr>
              <p:blipFill>
                <a:blip r:embed="rId505"/>
                <a:stretch>
                  <a:fillRect/>
                </a:stretch>
              </p:blipFill>
              <p:spPr>
                <a:xfrm>
                  <a:off x="11273147" y="2264107"/>
                  <a:ext cx="173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09" name="Freihand 408">
                  <a:extLst>
                    <a:ext uri="{FF2B5EF4-FFF2-40B4-BE49-F238E27FC236}">
                      <a16:creationId xmlns:a16="http://schemas.microsoft.com/office/drawing/2014/main" id="{AD8897EC-2DE0-47DE-9E6B-97FC087E4FC9}"/>
                    </a:ext>
                  </a:extLst>
                </p14:cNvPr>
                <p14:cNvContentPartPr/>
                <p14:nvPr/>
              </p14:nvContentPartPr>
              <p14:xfrm>
                <a:off x="11444507" y="2286427"/>
                <a:ext cx="36000" cy="78480"/>
              </p14:xfrm>
            </p:contentPart>
          </mc:Choice>
          <mc:Fallback xmlns="">
            <p:pic>
              <p:nvPicPr>
                <p:cNvPr id="409" name="Freihand 408">
                  <a:extLst>
                    <a:ext uri="{FF2B5EF4-FFF2-40B4-BE49-F238E27FC236}">
                      <a16:creationId xmlns:a16="http://schemas.microsoft.com/office/drawing/2014/main" id="{AD8897EC-2DE0-47DE-9E6B-97FC087E4FC9}"/>
                    </a:ext>
                  </a:extLst>
                </p:cNvPr>
                <p:cNvPicPr/>
                <p:nvPr/>
              </p:nvPicPr>
              <p:blipFill>
                <a:blip r:embed="rId507"/>
                <a:stretch>
                  <a:fillRect/>
                </a:stretch>
              </p:blipFill>
              <p:spPr>
                <a:xfrm>
                  <a:off x="11440187" y="2282107"/>
                  <a:ext cx="44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410" name="Freihand 409">
                  <a:extLst>
                    <a:ext uri="{FF2B5EF4-FFF2-40B4-BE49-F238E27FC236}">
                      <a16:creationId xmlns:a16="http://schemas.microsoft.com/office/drawing/2014/main" id="{CB8A7E11-FEB0-407A-8412-EB53AC6C5F0A}"/>
                    </a:ext>
                  </a:extLst>
                </p14:cNvPr>
                <p14:cNvContentPartPr/>
                <p14:nvPr/>
              </p14:nvContentPartPr>
              <p14:xfrm>
                <a:off x="11514347" y="2292907"/>
                <a:ext cx="217440" cy="58320"/>
              </p14:xfrm>
            </p:contentPart>
          </mc:Choice>
          <mc:Fallback xmlns="">
            <p:pic>
              <p:nvPicPr>
                <p:cNvPr id="410" name="Freihand 409">
                  <a:extLst>
                    <a:ext uri="{FF2B5EF4-FFF2-40B4-BE49-F238E27FC236}">
                      <a16:creationId xmlns:a16="http://schemas.microsoft.com/office/drawing/2014/main" id="{CB8A7E11-FEB0-407A-8412-EB53AC6C5F0A}"/>
                    </a:ext>
                  </a:extLst>
                </p:cNvPr>
                <p:cNvPicPr/>
                <p:nvPr/>
              </p:nvPicPr>
              <p:blipFill>
                <a:blip r:embed="rId509"/>
                <a:stretch>
                  <a:fillRect/>
                </a:stretch>
              </p:blipFill>
              <p:spPr>
                <a:xfrm>
                  <a:off x="11510027" y="2288587"/>
                  <a:ext cx="22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87" name="Freihand 386">
                  <a:extLst>
                    <a:ext uri="{FF2B5EF4-FFF2-40B4-BE49-F238E27FC236}">
                      <a16:creationId xmlns:a16="http://schemas.microsoft.com/office/drawing/2014/main" id="{04DD4F78-BA34-4766-BDE5-034AA2B22D06}"/>
                    </a:ext>
                  </a:extLst>
                </p14:cNvPr>
                <p14:cNvContentPartPr/>
                <p14:nvPr/>
              </p14:nvContentPartPr>
              <p14:xfrm>
                <a:off x="8427707" y="2440147"/>
                <a:ext cx="178920" cy="41040"/>
              </p14:xfrm>
            </p:contentPart>
          </mc:Choice>
          <mc:Fallback xmlns="">
            <p:pic>
              <p:nvPicPr>
                <p:cNvPr id="387" name="Freihand 386">
                  <a:extLst>
                    <a:ext uri="{FF2B5EF4-FFF2-40B4-BE49-F238E27FC236}">
                      <a16:creationId xmlns:a16="http://schemas.microsoft.com/office/drawing/2014/main" id="{04DD4F78-BA34-4766-BDE5-034AA2B22D06}"/>
                    </a:ext>
                  </a:extLst>
                </p:cNvPr>
                <p:cNvPicPr/>
                <p:nvPr/>
              </p:nvPicPr>
              <p:blipFill>
                <a:blip r:embed="rId511"/>
                <a:stretch>
                  <a:fillRect/>
                </a:stretch>
              </p:blipFill>
              <p:spPr>
                <a:xfrm>
                  <a:off x="8423387" y="2435827"/>
                  <a:ext cx="187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88" name="Freihand 387">
                  <a:extLst>
                    <a:ext uri="{FF2B5EF4-FFF2-40B4-BE49-F238E27FC236}">
                      <a16:creationId xmlns:a16="http://schemas.microsoft.com/office/drawing/2014/main" id="{2C21014D-7364-4E04-A441-EDEBFF3B403C}"/>
                    </a:ext>
                  </a:extLst>
                </p14:cNvPr>
                <p14:cNvContentPartPr/>
                <p14:nvPr/>
              </p14:nvContentPartPr>
              <p14:xfrm>
                <a:off x="8447867" y="2521147"/>
                <a:ext cx="147960" cy="15120"/>
              </p14:xfrm>
            </p:contentPart>
          </mc:Choice>
          <mc:Fallback xmlns="">
            <p:pic>
              <p:nvPicPr>
                <p:cNvPr id="388" name="Freihand 387">
                  <a:extLst>
                    <a:ext uri="{FF2B5EF4-FFF2-40B4-BE49-F238E27FC236}">
                      <a16:creationId xmlns:a16="http://schemas.microsoft.com/office/drawing/2014/main" id="{2C21014D-7364-4E04-A441-EDEBFF3B403C}"/>
                    </a:ext>
                  </a:extLst>
                </p:cNvPr>
                <p:cNvPicPr/>
                <p:nvPr/>
              </p:nvPicPr>
              <p:blipFill>
                <a:blip r:embed="rId513"/>
                <a:stretch>
                  <a:fillRect/>
                </a:stretch>
              </p:blipFill>
              <p:spPr>
                <a:xfrm>
                  <a:off x="8443547" y="2516827"/>
                  <a:ext cx="156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89" name="Freihand 388">
                  <a:extLst>
                    <a:ext uri="{FF2B5EF4-FFF2-40B4-BE49-F238E27FC236}">
                      <a16:creationId xmlns:a16="http://schemas.microsoft.com/office/drawing/2014/main" id="{75854BE9-9DD9-4732-8B76-397E4F67AB19}"/>
                    </a:ext>
                  </a:extLst>
                </p14:cNvPr>
                <p14:cNvContentPartPr/>
                <p14:nvPr/>
              </p14:nvContentPartPr>
              <p14:xfrm>
                <a:off x="8595827" y="2400907"/>
                <a:ext cx="107640" cy="178920"/>
              </p14:xfrm>
            </p:contentPart>
          </mc:Choice>
          <mc:Fallback xmlns="">
            <p:pic>
              <p:nvPicPr>
                <p:cNvPr id="389" name="Freihand 388">
                  <a:extLst>
                    <a:ext uri="{FF2B5EF4-FFF2-40B4-BE49-F238E27FC236}">
                      <a16:creationId xmlns:a16="http://schemas.microsoft.com/office/drawing/2014/main" id="{75854BE9-9DD9-4732-8B76-397E4F67AB19}"/>
                    </a:ext>
                  </a:extLst>
                </p:cNvPr>
                <p:cNvPicPr/>
                <p:nvPr/>
              </p:nvPicPr>
              <p:blipFill>
                <a:blip r:embed="rId515"/>
                <a:stretch>
                  <a:fillRect/>
                </a:stretch>
              </p:blipFill>
              <p:spPr>
                <a:xfrm>
                  <a:off x="8591507" y="2396587"/>
                  <a:ext cx="11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1" name="Freihand 390">
                  <a:extLst>
                    <a:ext uri="{FF2B5EF4-FFF2-40B4-BE49-F238E27FC236}">
                      <a16:creationId xmlns:a16="http://schemas.microsoft.com/office/drawing/2014/main" id="{72A33B51-0F87-492E-8044-B318E93FA5CE}"/>
                    </a:ext>
                  </a:extLst>
                </p14:cNvPr>
                <p14:cNvContentPartPr/>
                <p14:nvPr/>
              </p14:nvContentPartPr>
              <p14:xfrm>
                <a:off x="8848187" y="2322427"/>
                <a:ext cx="113760" cy="181080"/>
              </p14:xfrm>
            </p:contentPart>
          </mc:Choice>
          <mc:Fallback xmlns="">
            <p:pic>
              <p:nvPicPr>
                <p:cNvPr id="391" name="Freihand 390">
                  <a:extLst>
                    <a:ext uri="{FF2B5EF4-FFF2-40B4-BE49-F238E27FC236}">
                      <a16:creationId xmlns:a16="http://schemas.microsoft.com/office/drawing/2014/main" id="{72A33B51-0F87-492E-8044-B318E93FA5CE}"/>
                    </a:ext>
                  </a:extLst>
                </p:cNvPr>
                <p:cNvPicPr/>
                <p:nvPr/>
              </p:nvPicPr>
              <p:blipFill>
                <a:blip r:embed="rId517"/>
                <a:stretch>
                  <a:fillRect/>
                </a:stretch>
              </p:blipFill>
              <p:spPr>
                <a:xfrm>
                  <a:off x="8843867" y="2318107"/>
                  <a:ext cx="12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2" name="Freihand 391">
                  <a:extLst>
                    <a:ext uri="{FF2B5EF4-FFF2-40B4-BE49-F238E27FC236}">
                      <a16:creationId xmlns:a16="http://schemas.microsoft.com/office/drawing/2014/main" id="{5C2B20AF-5513-4179-8B50-0FD3FD6E92D6}"/>
                    </a:ext>
                  </a:extLst>
                </p14:cNvPr>
                <p14:cNvContentPartPr/>
                <p14:nvPr/>
              </p14:nvContentPartPr>
              <p14:xfrm>
                <a:off x="8959787" y="2419987"/>
                <a:ext cx="102960" cy="216720"/>
              </p14:xfrm>
            </p:contentPart>
          </mc:Choice>
          <mc:Fallback xmlns="">
            <p:pic>
              <p:nvPicPr>
                <p:cNvPr id="392" name="Freihand 391">
                  <a:extLst>
                    <a:ext uri="{FF2B5EF4-FFF2-40B4-BE49-F238E27FC236}">
                      <a16:creationId xmlns:a16="http://schemas.microsoft.com/office/drawing/2014/main" id="{5C2B20AF-5513-4179-8B50-0FD3FD6E92D6}"/>
                    </a:ext>
                  </a:extLst>
                </p:cNvPr>
                <p:cNvPicPr/>
                <p:nvPr/>
              </p:nvPicPr>
              <p:blipFill>
                <a:blip r:embed="rId519"/>
                <a:stretch>
                  <a:fillRect/>
                </a:stretch>
              </p:blipFill>
              <p:spPr>
                <a:xfrm>
                  <a:off x="8955467" y="2415667"/>
                  <a:ext cx="111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3" name="Freihand 392">
                  <a:extLst>
                    <a:ext uri="{FF2B5EF4-FFF2-40B4-BE49-F238E27FC236}">
                      <a16:creationId xmlns:a16="http://schemas.microsoft.com/office/drawing/2014/main" id="{7C230F6B-19B6-4ADE-AF52-51AC0CEE67CA}"/>
                    </a:ext>
                  </a:extLst>
                </p14:cNvPr>
                <p14:cNvContentPartPr/>
                <p14:nvPr/>
              </p14:nvContentPartPr>
              <p14:xfrm>
                <a:off x="9121787" y="2404147"/>
                <a:ext cx="69120" cy="109440"/>
              </p14:xfrm>
            </p:contentPart>
          </mc:Choice>
          <mc:Fallback xmlns="">
            <p:pic>
              <p:nvPicPr>
                <p:cNvPr id="393" name="Freihand 392">
                  <a:extLst>
                    <a:ext uri="{FF2B5EF4-FFF2-40B4-BE49-F238E27FC236}">
                      <a16:creationId xmlns:a16="http://schemas.microsoft.com/office/drawing/2014/main" id="{7C230F6B-19B6-4ADE-AF52-51AC0CEE67CA}"/>
                    </a:ext>
                  </a:extLst>
                </p:cNvPr>
                <p:cNvPicPr/>
                <p:nvPr/>
              </p:nvPicPr>
              <p:blipFill>
                <a:blip r:embed="rId521"/>
                <a:stretch>
                  <a:fillRect/>
                </a:stretch>
              </p:blipFill>
              <p:spPr>
                <a:xfrm>
                  <a:off x="9117467" y="2399827"/>
                  <a:ext cx="77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4" name="Freihand 393">
                  <a:extLst>
                    <a:ext uri="{FF2B5EF4-FFF2-40B4-BE49-F238E27FC236}">
                      <a16:creationId xmlns:a16="http://schemas.microsoft.com/office/drawing/2014/main" id="{E2EDC80E-E9FD-41F9-9916-2D3B53F57DC9}"/>
                    </a:ext>
                  </a:extLst>
                </p14:cNvPr>
                <p14:cNvContentPartPr/>
                <p14:nvPr/>
              </p14:nvContentPartPr>
              <p14:xfrm>
                <a:off x="9241667" y="2410987"/>
                <a:ext cx="93600" cy="118800"/>
              </p14:xfrm>
            </p:contentPart>
          </mc:Choice>
          <mc:Fallback xmlns="">
            <p:pic>
              <p:nvPicPr>
                <p:cNvPr id="394" name="Freihand 393">
                  <a:extLst>
                    <a:ext uri="{FF2B5EF4-FFF2-40B4-BE49-F238E27FC236}">
                      <a16:creationId xmlns:a16="http://schemas.microsoft.com/office/drawing/2014/main" id="{E2EDC80E-E9FD-41F9-9916-2D3B53F57DC9}"/>
                    </a:ext>
                  </a:extLst>
                </p:cNvPr>
                <p:cNvPicPr/>
                <p:nvPr/>
              </p:nvPicPr>
              <p:blipFill>
                <a:blip r:embed="rId523"/>
                <a:stretch>
                  <a:fillRect/>
                </a:stretch>
              </p:blipFill>
              <p:spPr>
                <a:xfrm>
                  <a:off x="9237347" y="2406667"/>
                  <a:ext cx="102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5" name="Freihand 394">
                  <a:extLst>
                    <a:ext uri="{FF2B5EF4-FFF2-40B4-BE49-F238E27FC236}">
                      <a16:creationId xmlns:a16="http://schemas.microsoft.com/office/drawing/2014/main" id="{C6AF3CF8-E57B-49D1-8845-28AC3247AE90}"/>
                    </a:ext>
                  </a:extLst>
                </p14:cNvPr>
                <p14:cNvContentPartPr/>
                <p14:nvPr/>
              </p14:nvContentPartPr>
              <p14:xfrm>
                <a:off x="9259307" y="2399107"/>
                <a:ext cx="149760" cy="100080"/>
              </p14:xfrm>
            </p:contentPart>
          </mc:Choice>
          <mc:Fallback xmlns="">
            <p:pic>
              <p:nvPicPr>
                <p:cNvPr id="395" name="Freihand 394">
                  <a:extLst>
                    <a:ext uri="{FF2B5EF4-FFF2-40B4-BE49-F238E27FC236}">
                      <a16:creationId xmlns:a16="http://schemas.microsoft.com/office/drawing/2014/main" id="{C6AF3CF8-E57B-49D1-8845-28AC3247AE90}"/>
                    </a:ext>
                  </a:extLst>
                </p:cNvPr>
                <p:cNvPicPr/>
                <p:nvPr/>
              </p:nvPicPr>
              <p:blipFill>
                <a:blip r:embed="rId525"/>
                <a:stretch>
                  <a:fillRect/>
                </a:stretch>
              </p:blipFill>
              <p:spPr>
                <a:xfrm>
                  <a:off x="9254987" y="2394787"/>
                  <a:ext cx="158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6" name="Freihand 395">
                  <a:extLst>
                    <a:ext uri="{FF2B5EF4-FFF2-40B4-BE49-F238E27FC236}">
                      <a16:creationId xmlns:a16="http://schemas.microsoft.com/office/drawing/2014/main" id="{302053C0-7FE9-4596-B218-5F0D55B537EE}"/>
                    </a:ext>
                  </a:extLst>
                </p14:cNvPr>
                <p14:cNvContentPartPr/>
                <p14:nvPr/>
              </p14:nvContentPartPr>
              <p14:xfrm>
                <a:off x="9406547" y="2352667"/>
                <a:ext cx="5760" cy="4680"/>
              </p14:xfrm>
            </p:contentPart>
          </mc:Choice>
          <mc:Fallback xmlns="">
            <p:pic>
              <p:nvPicPr>
                <p:cNvPr id="396" name="Freihand 395">
                  <a:extLst>
                    <a:ext uri="{FF2B5EF4-FFF2-40B4-BE49-F238E27FC236}">
                      <a16:creationId xmlns:a16="http://schemas.microsoft.com/office/drawing/2014/main" id="{302053C0-7FE9-4596-B218-5F0D55B537EE}"/>
                    </a:ext>
                  </a:extLst>
                </p:cNvPr>
                <p:cNvPicPr/>
                <p:nvPr/>
              </p:nvPicPr>
              <p:blipFill>
                <a:blip r:embed="rId527"/>
                <a:stretch>
                  <a:fillRect/>
                </a:stretch>
              </p:blipFill>
              <p:spPr>
                <a:xfrm>
                  <a:off x="9402227" y="2348347"/>
                  <a:ext cx="14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97" name="Freihand 396">
                  <a:extLst>
                    <a:ext uri="{FF2B5EF4-FFF2-40B4-BE49-F238E27FC236}">
                      <a16:creationId xmlns:a16="http://schemas.microsoft.com/office/drawing/2014/main" id="{8E0383F8-02C6-4492-839D-372D74542EB5}"/>
                    </a:ext>
                  </a:extLst>
                </p14:cNvPr>
                <p14:cNvContentPartPr/>
                <p14:nvPr/>
              </p14:nvContentPartPr>
              <p14:xfrm>
                <a:off x="9491507" y="2284267"/>
                <a:ext cx="245160" cy="210600"/>
              </p14:xfrm>
            </p:contentPart>
          </mc:Choice>
          <mc:Fallback xmlns="">
            <p:pic>
              <p:nvPicPr>
                <p:cNvPr id="397" name="Freihand 396">
                  <a:extLst>
                    <a:ext uri="{FF2B5EF4-FFF2-40B4-BE49-F238E27FC236}">
                      <a16:creationId xmlns:a16="http://schemas.microsoft.com/office/drawing/2014/main" id="{8E0383F8-02C6-4492-839D-372D74542EB5}"/>
                    </a:ext>
                  </a:extLst>
                </p:cNvPr>
                <p:cNvPicPr/>
                <p:nvPr/>
              </p:nvPicPr>
              <p:blipFill>
                <a:blip r:embed="rId529"/>
                <a:stretch>
                  <a:fillRect/>
                </a:stretch>
              </p:blipFill>
              <p:spPr>
                <a:xfrm>
                  <a:off x="9487187" y="2279947"/>
                  <a:ext cx="253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98" name="Freihand 397">
                  <a:extLst>
                    <a:ext uri="{FF2B5EF4-FFF2-40B4-BE49-F238E27FC236}">
                      <a16:creationId xmlns:a16="http://schemas.microsoft.com/office/drawing/2014/main" id="{E63A1AE8-0839-439F-A0AC-0B0CC3C66A61}"/>
                    </a:ext>
                  </a:extLst>
                </p14:cNvPr>
                <p14:cNvContentPartPr/>
                <p14:nvPr/>
              </p14:nvContentPartPr>
              <p14:xfrm>
                <a:off x="9698867" y="2337547"/>
                <a:ext cx="45720" cy="8280"/>
              </p14:xfrm>
            </p:contentPart>
          </mc:Choice>
          <mc:Fallback xmlns="">
            <p:pic>
              <p:nvPicPr>
                <p:cNvPr id="398" name="Freihand 397">
                  <a:extLst>
                    <a:ext uri="{FF2B5EF4-FFF2-40B4-BE49-F238E27FC236}">
                      <a16:creationId xmlns:a16="http://schemas.microsoft.com/office/drawing/2014/main" id="{E63A1AE8-0839-439F-A0AC-0B0CC3C66A61}"/>
                    </a:ext>
                  </a:extLst>
                </p:cNvPr>
                <p:cNvPicPr/>
                <p:nvPr/>
              </p:nvPicPr>
              <p:blipFill>
                <a:blip r:embed="rId531"/>
                <a:stretch>
                  <a:fillRect/>
                </a:stretch>
              </p:blipFill>
              <p:spPr>
                <a:xfrm>
                  <a:off x="9694547" y="2333227"/>
                  <a:ext cx="54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99" name="Freihand 398">
                  <a:extLst>
                    <a:ext uri="{FF2B5EF4-FFF2-40B4-BE49-F238E27FC236}">
                      <a16:creationId xmlns:a16="http://schemas.microsoft.com/office/drawing/2014/main" id="{6C158FCB-A15C-4ECA-906C-243E27F1FDEC}"/>
                    </a:ext>
                  </a:extLst>
                </p14:cNvPr>
                <p14:cNvContentPartPr/>
                <p14:nvPr/>
              </p14:nvContentPartPr>
              <p14:xfrm>
                <a:off x="9751067" y="2370667"/>
                <a:ext cx="71280" cy="91800"/>
              </p14:xfrm>
            </p:contentPart>
          </mc:Choice>
          <mc:Fallback xmlns="">
            <p:pic>
              <p:nvPicPr>
                <p:cNvPr id="399" name="Freihand 398">
                  <a:extLst>
                    <a:ext uri="{FF2B5EF4-FFF2-40B4-BE49-F238E27FC236}">
                      <a16:creationId xmlns:a16="http://schemas.microsoft.com/office/drawing/2014/main" id="{6C158FCB-A15C-4ECA-906C-243E27F1FDEC}"/>
                    </a:ext>
                  </a:extLst>
                </p:cNvPr>
                <p:cNvPicPr/>
                <p:nvPr/>
              </p:nvPicPr>
              <p:blipFill>
                <a:blip r:embed="rId533"/>
                <a:stretch>
                  <a:fillRect/>
                </a:stretch>
              </p:blipFill>
              <p:spPr>
                <a:xfrm>
                  <a:off x="9746747" y="2366347"/>
                  <a:ext cx="79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00" name="Freihand 399">
                  <a:extLst>
                    <a:ext uri="{FF2B5EF4-FFF2-40B4-BE49-F238E27FC236}">
                      <a16:creationId xmlns:a16="http://schemas.microsoft.com/office/drawing/2014/main" id="{763DF081-989C-4F83-AD9B-38391367B11F}"/>
                    </a:ext>
                  </a:extLst>
                </p14:cNvPr>
                <p14:cNvContentPartPr/>
                <p14:nvPr/>
              </p14:nvContentPartPr>
              <p14:xfrm>
                <a:off x="9853307" y="2377147"/>
                <a:ext cx="339480" cy="191880"/>
              </p14:xfrm>
            </p:contentPart>
          </mc:Choice>
          <mc:Fallback xmlns="">
            <p:pic>
              <p:nvPicPr>
                <p:cNvPr id="400" name="Freihand 399">
                  <a:extLst>
                    <a:ext uri="{FF2B5EF4-FFF2-40B4-BE49-F238E27FC236}">
                      <a16:creationId xmlns:a16="http://schemas.microsoft.com/office/drawing/2014/main" id="{763DF081-989C-4F83-AD9B-38391367B11F}"/>
                    </a:ext>
                  </a:extLst>
                </p:cNvPr>
                <p:cNvPicPr/>
                <p:nvPr/>
              </p:nvPicPr>
              <p:blipFill>
                <a:blip r:embed="rId535"/>
                <a:stretch>
                  <a:fillRect/>
                </a:stretch>
              </p:blipFill>
              <p:spPr>
                <a:xfrm>
                  <a:off x="9848987" y="2372827"/>
                  <a:ext cx="348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02" name="Freihand 401">
                  <a:extLst>
                    <a:ext uri="{FF2B5EF4-FFF2-40B4-BE49-F238E27FC236}">
                      <a16:creationId xmlns:a16="http://schemas.microsoft.com/office/drawing/2014/main" id="{3D9A0FC1-2516-4E53-B22F-5164C329E171}"/>
                    </a:ext>
                  </a:extLst>
                </p14:cNvPr>
                <p14:cNvContentPartPr/>
                <p14:nvPr/>
              </p14:nvContentPartPr>
              <p14:xfrm>
                <a:off x="10319507" y="2335027"/>
                <a:ext cx="169920" cy="110880"/>
              </p14:xfrm>
            </p:contentPart>
          </mc:Choice>
          <mc:Fallback xmlns="">
            <p:pic>
              <p:nvPicPr>
                <p:cNvPr id="402" name="Freihand 401">
                  <a:extLst>
                    <a:ext uri="{FF2B5EF4-FFF2-40B4-BE49-F238E27FC236}">
                      <a16:creationId xmlns:a16="http://schemas.microsoft.com/office/drawing/2014/main" id="{3D9A0FC1-2516-4E53-B22F-5164C329E171}"/>
                    </a:ext>
                  </a:extLst>
                </p:cNvPr>
                <p:cNvPicPr/>
                <p:nvPr/>
              </p:nvPicPr>
              <p:blipFill>
                <a:blip r:embed="rId537"/>
                <a:stretch>
                  <a:fillRect/>
                </a:stretch>
              </p:blipFill>
              <p:spPr>
                <a:xfrm>
                  <a:off x="10315187" y="2330707"/>
                  <a:ext cx="178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03" name="Freihand 402">
                  <a:extLst>
                    <a:ext uri="{FF2B5EF4-FFF2-40B4-BE49-F238E27FC236}">
                      <a16:creationId xmlns:a16="http://schemas.microsoft.com/office/drawing/2014/main" id="{8CE5F3B5-4D17-42A4-9194-9268ECBE3554}"/>
                    </a:ext>
                  </a:extLst>
                </p14:cNvPr>
                <p14:cNvContentPartPr/>
                <p14:nvPr/>
              </p14:nvContentPartPr>
              <p14:xfrm>
                <a:off x="10516427" y="2326747"/>
                <a:ext cx="182160" cy="70920"/>
              </p14:xfrm>
            </p:contentPart>
          </mc:Choice>
          <mc:Fallback xmlns="">
            <p:pic>
              <p:nvPicPr>
                <p:cNvPr id="403" name="Freihand 402">
                  <a:extLst>
                    <a:ext uri="{FF2B5EF4-FFF2-40B4-BE49-F238E27FC236}">
                      <a16:creationId xmlns:a16="http://schemas.microsoft.com/office/drawing/2014/main" id="{8CE5F3B5-4D17-42A4-9194-9268ECBE3554}"/>
                    </a:ext>
                  </a:extLst>
                </p:cNvPr>
                <p:cNvPicPr/>
                <p:nvPr/>
              </p:nvPicPr>
              <p:blipFill>
                <a:blip r:embed="rId539"/>
                <a:stretch>
                  <a:fillRect/>
                </a:stretch>
              </p:blipFill>
              <p:spPr>
                <a:xfrm>
                  <a:off x="10512107" y="2322427"/>
                  <a:ext cx="190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11" name="Freihand 410">
                  <a:extLst>
                    <a:ext uri="{FF2B5EF4-FFF2-40B4-BE49-F238E27FC236}">
                      <a16:creationId xmlns:a16="http://schemas.microsoft.com/office/drawing/2014/main" id="{2B29543C-E718-4E2A-832C-B109F63134CD}"/>
                    </a:ext>
                  </a:extLst>
                </p14:cNvPr>
                <p14:cNvContentPartPr/>
                <p14:nvPr/>
              </p14:nvContentPartPr>
              <p14:xfrm>
                <a:off x="8933147" y="2672347"/>
                <a:ext cx="317520" cy="282240"/>
              </p14:xfrm>
            </p:contentPart>
          </mc:Choice>
          <mc:Fallback xmlns="">
            <p:pic>
              <p:nvPicPr>
                <p:cNvPr id="411" name="Freihand 410">
                  <a:extLst>
                    <a:ext uri="{FF2B5EF4-FFF2-40B4-BE49-F238E27FC236}">
                      <a16:creationId xmlns:a16="http://schemas.microsoft.com/office/drawing/2014/main" id="{2B29543C-E718-4E2A-832C-B109F63134CD}"/>
                    </a:ext>
                  </a:extLst>
                </p:cNvPr>
                <p:cNvPicPr/>
                <p:nvPr/>
              </p:nvPicPr>
              <p:blipFill>
                <a:blip r:embed="rId541"/>
                <a:stretch>
                  <a:fillRect/>
                </a:stretch>
              </p:blipFill>
              <p:spPr>
                <a:xfrm>
                  <a:off x="8928827" y="2668027"/>
                  <a:ext cx="326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14" name="Freihand 413">
                  <a:extLst>
                    <a:ext uri="{FF2B5EF4-FFF2-40B4-BE49-F238E27FC236}">
                      <a16:creationId xmlns:a16="http://schemas.microsoft.com/office/drawing/2014/main" id="{3F7E1FAB-7740-4405-95FA-72DF96AC50E7}"/>
                    </a:ext>
                  </a:extLst>
                </p14:cNvPr>
                <p14:cNvContentPartPr/>
                <p14:nvPr/>
              </p14:nvContentPartPr>
              <p14:xfrm>
                <a:off x="9424907" y="2626627"/>
                <a:ext cx="110880" cy="111240"/>
              </p14:xfrm>
            </p:contentPart>
          </mc:Choice>
          <mc:Fallback xmlns="">
            <p:pic>
              <p:nvPicPr>
                <p:cNvPr id="414" name="Freihand 413">
                  <a:extLst>
                    <a:ext uri="{FF2B5EF4-FFF2-40B4-BE49-F238E27FC236}">
                      <a16:creationId xmlns:a16="http://schemas.microsoft.com/office/drawing/2014/main" id="{3F7E1FAB-7740-4405-95FA-72DF96AC50E7}"/>
                    </a:ext>
                  </a:extLst>
                </p:cNvPr>
                <p:cNvPicPr/>
                <p:nvPr/>
              </p:nvPicPr>
              <p:blipFill>
                <a:blip r:embed="rId543"/>
                <a:stretch>
                  <a:fillRect/>
                </a:stretch>
              </p:blipFill>
              <p:spPr>
                <a:xfrm>
                  <a:off x="9420587" y="2622307"/>
                  <a:ext cx="119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15" name="Freihand 414">
                  <a:extLst>
                    <a:ext uri="{FF2B5EF4-FFF2-40B4-BE49-F238E27FC236}">
                      <a16:creationId xmlns:a16="http://schemas.microsoft.com/office/drawing/2014/main" id="{95B4A6E3-F6CB-4B40-9895-DC2E12376B7D}"/>
                    </a:ext>
                  </a:extLst>
                </p14:cNvPr>
                <p14:cNvContentPartPr/>
                <p14:nvPr/>
              </p14:nvContentPartPr>
              <p14:xfrm>
                <a:off x="9494387" y="2705827"/>
                <a:ext cx="48240" cy="42840"/>
              </p14:xfrm>
            </p:contentPart>
          </mc:Choice>
          <mc:Fallback xmlns="">
            <p:pic>
              <p:nvPicPr>
                <p:cNvPr id="415" name="Freihand 414">
                  <a:extLst>
                    <a:ext uri="{FF2B5EF4-FFF2-40B4-BE49-F238E27FC236}">
                      <a16:creationId xmlns:a16="http://schemas.microsoft.com/office/drawing/2014/main" id="{95B4A6E3-F6CB-4B40-9895-DC2E12376B7D}"/>
                    </a:ext>
                  </a:extLst>
                </p:cNvPr>
                <p:cNvPicPr/>
                <p:nvPr/>
              </p:nvPicPr>
              <p:blipFill>
                <a:blip r:embed="rId545"/>
                <a:stretch>
                  <a:fillRect/>
                </a:stretch>
              </p:blipFill>
              <p:spPr>
                <a:xfrm>
                  <a:off x="9490067" y="2701507"/>
                  <a:ext cx="56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16" name="Freihand 415">
                  <a:extLst>
                    <a:ext uri="{FF2B5EF4-FFF2-40B4-BE49-F238E27FC236}">
                      <a16:creationId xmlns:a16="http://schemas.microsoft.com/office/drawing/2014/main" id="{9342B2EF-C9ED-4C1D-A163-89C02E4E7412}"/>
                    </a:ext>
                  </a:extLst>
                </p14:cNvPr>
                <p14:cNvContentPartPr/>
                <p14:nvPr/>
              </p14:nvContentPartPr>
              <p14:xfrm>
                <a:off x="9555227" y="2689267"/>
                <a:ext cx="76320" cy="74880"/>
              </p14:xfrm>
            </p:contentPart>
          </mc:Choice>
          <mc:Fallback xmlns="">
            <p:pic>
              <p:nvPicPr>
                <p:cNvPr id="416" name="Freihand 415">
                  <a:extLst>
                    <a:ext uri="{FF2B5EF4-FFF2-40B4-BE49-F238E27FC236}">
                      <a16:creationId xmlns:a16="http://schemas.microsoft.com/office/drawing/2014/main" id="{9342B2EF-C9ED-4C1D-A163-89C02E4E7412}"/>
                    </a:ext>
                  </a:extLst>
                </p:cNvPr>
                <p:cNvPicPr/>
                <p:nvPr/>
              </p:nvPicPr>
              <p:blipFill>
                <a:blip r:embed="rId547"/>
                <a:stretch>
                  <a:fillRect/>
                </a:stretch>
              </p:blipFill>
              <p:spPr>
                <a:xfrm>
                  <a:off x="9550907" y="2684947"/>
                  <a:ext cx="84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17" name="Freihand 416">
                  <a:extLst>
                    <a:ext uri="{FF2B5EF4-FFF2-40B4-BE49-F238E27FC236}">
                      <a16:creationId xmlns:a16="http://schemas.microsoft.com/office/drawing/2014/main" id="{55CDEFD3-990D-44A6-B81A-2AE47B8F3970}"/>
                    </a:ext>
                  </a:extLst>
                </p14:cNvPr>
                <p14:cNvContentPartPr/>
                <p14:nvPr/>
              </p14:nvContentPartPr>
              <p14:xfrm>
                <a:off x="9723707" y="2663347"/>
                <a:ext cx="2160" cy="22680"/>
              </p14:xfrm>
            </p:contentPart>
          </mc:Choice>
          <mc:Fallback xmlns="">
            <p:pic>
              <p:nvPicPr>
                <p:cNvPr id="417" name="Freihand 416">
                  <a:extLst>
                    <a:ext uri="{FF2B5EF4-FFF2-40B4-BE49-F238E27FC236}">
                      <a16:creationId xmlns:a16="http://schemas.microsoft.com/office/drawing/2014/main" id="{55CDEFD3-990D-44A6-B81A-2AE47B8F3970}"/>
                    </a:ext>
                  </a:extLst>
                </p:cNvPr>
                <p:cNvPicPr/>
                <p:nvPr/>
              </p:nvPicPr>
              <p:blipFill>
                <a:blip r:embed="rId549"/>
                <a:stretch>
                  <a:fillRect/>
                </a:stretch>
              </p:blipFill>
              <p:spPr>
                <a:xfrm>
                  <a:off x="9719387" y="2659027"/>
                  <a:ext cx="10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19" name="Freihand 418">
                  <a:extLst>
                    <a:ext uri="{FF2B5EF4-FFF2-40B4-BE49-F238E27FC236}">
                      <a16:creationId xmlns:a16="http://schemas.microsoft.com/office/drawing/2014/main" id="{B6ED82AD-7327-42A8-9227-CEF5C896E551}"/>
                    </a:ext>
                  </a:extLst>
                </p14:cNvPr>
                <p14:cNvContentPartPr/>
                <p14:nvPr/>
              </p14:nvContentPartPr>
              <p14:xfrm>
                <a:off x="9447227" y="2639227"/>
                <a:ext cx="15840" cy="135720"/>
              </p14:xfrm>
            </p:contentPart>
          </mc:Choice>
          <mc:Fallback xmlns="">
            <p:pic>
              <p:nvPicPr>
                <p:cNvPr id="419" name="Freihand 418">
                  <a:extLst>
                    <a:ext uri="{FF2B5EF4-FFF2-40B4-BE49-F238E27FC236}">
                      <a16:creationId xmlns:a16="http://schemas.microsoft.com/office/drawing/2014/main" id="{B6ED82AD-7327-42A8-9227-CEF5C896E551}"/>
                    </a:ext>
                  </a:extLst>
                </p:cNvPr>
                <p:cNvPicPr/>
                <p:nvPr/>
              </p:nvPicPr>
              <p:blipFill>
                <a:blip r:embed="rId551"/>
                <a:stretch>
                  <a:fillRect/>
                </a:stretch>
              </p:blipFill>
              <p:spPr>
                <a:xfrm>
                  <a:off x="9442907" y="2634907"/>
                  <a:ext cx="24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20" name="Freihand 419">
                  <a:extLst>
                    <a:ext uri="{FF2B5EF4-FFF2-40B4-BE49-F238E27FC236}">
                      <a16:creationId xmlns:a16="http://schemas.microsoft.com/office/drawing/2014/main" id="{0D557574-95DC-4152-9827-14E81ADFA9DA}"/>
                    </a:ext>
                  </a:extLst>
                </p14:cNvPr>
                <p14:cNvContentPartPr/>
                <p14:nvPr/>
              </p14:nvContentPartPr>
              <p14:xfrm>
                <a:off x="9368747" y="2605387"/>
                <a:ext cx="211320" cy="63000"/>
              </p14:xfrm>
            </p:contentPart>
          </mc:Choice>
          <mc:Fallback xmlns="">
            <p:pic>
              <p:nvPicPr>
                <p:cNvPr id="420" name="Freihand 419">
                  <a:extLst>
                    <a:ext uri="{FF2B5EF4-FFF2-40B4-BE49-F238E27FC236}">
                      <a16:creationId xmlns:a16="http://schemas.microsoft.com/office/drawing/2014/main" id="{0D557574-95DC-4152-9827-14E81ADFA9DA}"/>
                    </a:ext>
                  </a:extLst>
                </p:cNvPr>
                <p:cNvPicPr/>
                <p:nvPr/>
              </p:nvPicPr>
              <p:blipFill>
                <a:blip r:embed="rId553"/>
                <a:stretch>
                  <a:fillRect/>
                </a:stretch>
              </p:blipFill>
              <p:spPr>
                <a:xfrm>
                  <a:off x="9364427" y="2601067"/>
                  <a:ext cx="219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21" name="Freihand 420">
                  <a:extLst>
                    <a:ext uri="{FF2B5EF4-FFF2-40B4-BE49-F238E27FC236}">
                      <a16:creationId xmlns:a16="http://schemas.microsoft.com/office/drawing/2014/main" id="{CE35C7B6-AD7A-4BB2-A477-0FC0D096F337}"/>
                    </a:ext>
                  </a:extLst>
                </p14:cNvPr>
                <p14:cNvContentPartPr/>
                <p14:nvPr/>
              </p14:nvContentPartPr>
              <p14:xfrm>
                <a:off x="9341747" y="2683507"/>
                <a:ext cx="205560" cy="28800"/>
              </p14:xfrm>
            </p:contentPart>
          </mc:Choice>
          <mc:Fallback xmlns="">
            <p:pic>
              <p:nvPicPr>
                <p:cNvPr id="421" name="Freihand 420">
                  <a:extLst>
                    <a:ext uri="{FF2B5EF4-FFF2-40B4-BE49-F238E27FC236}">
                      <a16:creationId xmlns:a16="http://schemas.microsoft.com/office/drawing/2014/main" id="{CE35C7B6-AD7A-4BB2-A477-0FC0D096F337}"/>
                    </a:ext>
                  </a:extLst>
                </p:cNvPr>
                <p:cNvPicPr/>
                <p:nvPr/>
              </p:nvPicPr>
              <p:blipFill>
                <a:blip r:embed="rId555"/>
                <a:stretch>
                  <a:fillRect/>
                </a:stretch>
              </p:blipFill>
              <p:spPr>
                <a:xfrm>
                  <a:off x="9337427" y="2679187"/>
                  <a:ext cx="214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22" name="Freihand 421">
                  <a:extLst>
                    <a:ext uri="{FF2B5EF4-FFF2-40B4-BE49-F238E27FC236}">
                      <a16:creationId xmlns:a16="http://schemas.microsoft.com/office/drawing/2014/main" id="{284B47EB-51BE-46F6-8683-F25B088E4D08}"/>
                    </a:ext>
                  </a:extLst>
                </p14:cNvPr>
                <p14:cNvContentPartPr/>
                <p14:nvPr/>
              </p14:nvContentPartPr>
              <p14:xfrm>
                <a:off x="9601667" y="2673787"/>
                <a:ext cx="16560" cy="119160"/>
              </p14:xfrm>
            </p:contentPart>
          </mc:Choice>
          <mc:Fallback xmlns="">
            <p:pic>
              <p:nvPicPr>
                <p:cNvPr id="422" name="Freihand 421">
                  <a:extLst>
                    <a:ext uri="{FF2B5EF4-FFF2-40B4-BE49-F238E27FC236}">
                      <a16:creationId xmlns:a16="http://schemas.microsoft.com/office/drawing/2014/main" id="{284B47EB-51BE-46F6-8683-F25B088E4D08}"/>
                    </a:ext>
                  </a:extLst>
                </p:cNvPr>
                <p:cNvPicPr/>
                <p:nvPr/>
              </p:nvPicPr>
              <p:blipFill>
                <a:blip r:embed="rId557"/>
                <a:stretch>
                  <a:fillRect/>
                </a:stretch>
              </p:blipFill>
              <p:spPr>
                <a:xfrm>
                  <a:off x="9597347" y="2669467"/>
                  <a:ext cx="25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23" name="Freihand 422">
                  <a:extLst>
                    <a:ext uri="{FF2B5EF4-FFF2-40B4-BE49-F238E27FC236}">
                      <a16:creationId xmlns:a16="http://schemas.microsoft.com/office/drawing/2014/main" id="{99E22393-0797-47B6-8B59-89796784C6DF}"/>
                    </a:ext>
                  </a:extLst>
                </p14:cNvPr>
                <p14:cNvContentPartPr/>
                <p14:nvPr/>
              </p14:nvContentPartPr>
              <p14:xfrm>
                <a:off x="9614987" y="2615107"/>
                <a:ext cx="18000" cy="29880"/>
              </p14:xfrm>
            </p:contentPart>
          </mc:Choice>
          <mc:Fallback xmlns="">
            <p:pic>
              <p:nvPicPr>
                <p:cNvPr id="423" name="Freihand 422">
                  <a:extLst>
                    <a:ext uri="{FF2B5EF4-FFF2-40B4-BE49-F238E27FC236}">
                      <a16:creationId xmlns:a16="http://schemas.microsoft.com/office/drawing/2014/main" id="{99E22393-0797-47B6-8B59-89796784C6DF}"/>
                    </a:ext>
                  </a:extLst>
                </p:cNvPr>
                <p:cNvPicPr/>
                <p:nvPr/>
              </p:nvPicPr>
              <p:blipFill>
                <a:blip r:embed="rId559"/>
                <a:stretch>
                  <a:fillRect/>
                </a:stretch>
              </p:blipFill>
              <p:spPr>
                <a:xfrm>
                  <a:off x="9610667" y="2610787"/>
                  <a:ext cx="26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24" name="Freihand 423">
                  <a:extLst>
                    <a:ext uri="{FF2B5EF4-FFF2-40B4-BE49-F238E27FC236}">
                      <a16:creationId xmlns:a16="http://schemas.microsoft.com/office/drawing/2014/main" id="{09B11F36-F286-4FC9-B3F7-A873B8D694D4}"/>
                    </a:ext>
                  </a:extLst>
                </p14:cNvPr>
                <p14:cNvContentPartPr/>
                <p14:nvPr/>
              </p14:nvContentPartPr>
              <p14:xfrm>
                <a:off x="9661067" y="2662267"/>
                <a:ext cx="96840" cy="102960"/>
              </p14:xfrm>
            </p:contentPart>
          </mc:Choice>
          <mc:Fallback xmlns="">
            <p:pic>
              <p:nvPicPr>
                <p:cNvPr id="424" name="Freihand 423">
                  <a:extLst>
                    <a:ext uri="{FF2B5EF4-FFF2-40B4-BE49-F238E27FC236}">
                      <a16:creationId xmlns:a16="http://schemas.microsoft.com/office/drawing/2014/main" id="{09B11F36-F286-4FC9-B3F7-A873B8D694D4}"/>
                    </a:ext>
                  </a:extLst>
                </p:cNvPr>
                <p:cNvPicPr/>
                <p:nvPr/>
              </p:nvPicPr>
              <p:blipFill>
                <a:blip r:embed="rId561"/>
                <a:stretch>
                  <a:fillRect/>
                </a:stretch>
              </p:blipFill>
              <p:spPr>
                <a:xfrm>
                  <a:off x="9656747" y="2657947"/>
                  <a:ext cx="105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25" name="Freihand 424">
                  <a:extLst>
                    <a:ext uri="{FF2B5EF4-FFF2-40B4-BE49-F238E27FC236}">
                      <a16:creationId xmlns:a16="http://schemas.microsoft.com/office/drawing/2014/main" id="{38E9D182-9940-4A0E-B647-E9A299EF7345}"/>
                    </a:ext>
                  </a:extLst>
                </p14:cNvPr>
                <p14:cNvContentPartPr/>
                <p14:nvPr/>
              </p14:nvContentPartPr>
              <p14:xfrm>
                <a:off x="9791387" y="2590987"/>
                <a:ext cx="148320" cy="177840"/>
              </p14:xfrm>
            </p:contentPart>
          </mc:Choice>
          <mc:Fallback xmlns="">
            <p:pic>
              <p:nvPicPr>
                <p:cNvPr id="425" name="Freihand 424">
                  <a:extLst>
                    <a:ext uri="{FF2B5EF4-FFF2-40B4-BE49-F238E27FC236}">
                      <a16:creationId xmlns:a16="http://schemas.microsoft.com/office/drawing/2014/main" id="{38E9D182-9940-4A0E-B647-E9A299EF7345}"/>
                    </a:ext>
                  </a:extLst>
                </p:cNvPr>
                <p:cNvPicPr/>
                <p:nvPr/>
              </p:nvPicPr>
              <p:blipFill>
                <a:blip r:embed="rId563"/>
                <a:stretch>
                  <a:fillRect/>
                </a:stretch>
              </p:blipFill>
              <p:spPr>
                <a:xfrm>
                  <a:off x="9787067" y="2586667"/>
                  <a:ext cx="156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26" name="Freihand 425">
                  <a:extLst>
                    <a:ext uri="{FF2B5EF4-FFF2-40B4-BE49-F238E27FC236}">
                      <a16:creationId xmlns:a16="http://schemas.microsoft.com/office/drawing/2014/main" id="{84FAB477-EE63-4F4B-AED8-0764D977690C}"/>
                    </a:ext>
                  </a:extLst>
                </p14:cNvPr>
                <p14:cNvContentPartPr/>
                <p14:nvPr/>
              </p14:nvContentPartPr>
              <p14:xfrm>
                <a:off x="9996947" y="2669827"/>
                <a:ext cx="240480" cy="77760"/>
              </p14:xfrm>
            </p:contentPart>
          </mc:Choice>
          <mc:Fallback xmlns="">
            <p:pic>
              <p:nvPicPr>
                <p:cNvPr id="426" name="Freihand 425">
                  <a:extLst>
                    <a:ext uri="{FF2B5EF4-FFF2-40B4-BE49-F238E27FC236}">
                      <a16:creationId xmlns:a16="http://schemas.microsoft.com/office/drawing/2014/main" id="{84FAB477-EE63-4F4B-AED8-0764D977690C}"/>
                    </a:ext>
                  </a:extLst>
                </p:cNvPr>
                <p:cNvPicPr/>
                <p:nvPr/>
              </p:nvPicPr>
              <p:blipFill>
                <a:blip r:embed="rId565"/>
                <a:stretch>
                  <a:fillRect/>
                </a:stretch>
              </p:blipFill>
              <p:spPr>
                <a:xfrm>
                  <a:off x="9992627" y="2665507"/>
                  <a:ext cx="249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28" name="Freihand 427">
                  <a:extLst>
                    <a:ext uri="{FF2B5EF4-FFF2-40B4-BE49-F238E27FC236}">
                      <a16:creationId xmlns:a16="http://schemas.microsoft.com/office/drawing/2014/main" id="{D058382F-D716-42AA-9A73-AA739A0B97D1}"/>
                    </a:ext>
                  </a:extLst>
                </p14:cNvPr>
                <p14:cNvContentPartPr/>
                <p14:nvPr/>
              </p14:nvContentPartPr>
              <p14:xfrm>
                <a:off x="8950067" y="3028387"/>
                <a:ext cx="211320" cy="102240"/>
              </p14:xfrm>
            </p:contentPart>
          </mc:Choice>
          <mc:Fallback xmlns="">
            <p:pic>
              <p:nvPicPr>
                <p:cNvPr id="428" name="Freihand 427">
                  <a:extLst>
                    <a:ext uri="{FF2B5EF4-FFF2-40B4-BE49-F238E27FC236}">
                      <a16:creationId xmlns:a16="http://schemas.microsoft.com/office/drawing/2014/main" id="{D058382F-D716-42AA-9A73-AA739A0B97D1}"/>
                    </a:ext>
                  </a:extLst>
                </p:cNvPr>
                <p:cNvPicPr/>
                <p:nvPr/>
              </p:nvPicPr>
              <p:blipFill>
                <a:blip r:embed="rId567"/>
                <a:stretch>
                  <a:fillRect/>
                </a:stretch>
              </p:blipFill>
              <p:spPr>
                <a:xfrm>
                  <a:off x="8945747" y="3024067"/>
                  <a:ext cx="21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29" name="Freihand 428">
                  <a:extLst>
                    <a:ext uri="{FF2B5EF4-FFF2-40B4-BE49-F238E27FC236}">
                      <a16:creationId xmlns:a16="http://schemas.microsoft.com/office/drawing/2014/main" id="{699C3C00-961F-47C1-8304-CC2AB8E190DB}"/>
                    </a:ext>
                  </a:extLst>
                </p14:cNvPr>
                <p14:cNvContentPartPr/>
                <p14:nvPr/>
              </p14:nvContentPartPr>
              <p14:xfrm>
                <a:off x="9203507" y="2996707"/>
                <a:ext cx="140760" cy="113400"/>
              </p14:xfrm>
            </p:contentPart>
          </mc:Choice>
          <mc:Fallback xmlns="">
            <p:pic>
              <p:nvPicPr>
                <p:cNvPr id="429" name="Freihand 428">
                  <a:extLst>
                    <a:ext uri="{FF2B5EF4-FFF2-40B4-BE49-F238E27FC236}">
                      <a16:creationId xmlns:a16="http://schemas.microsoft.com/office/drawing/2014/main" id="{699C3C00-961F-47C1-8304-CC2AB8E190DB}"/>
                    </a:ext>
                  </a:extLst>
                </p:cNvPr>
                <p:cNvPicPr/>
                <p:nvPr/>
              </p:nvPicPr>
              <p:blipFill>
                <a:blip r:embed="rId569"/>
                <a:stretch>
                  <a:fillRect/>
                </a:stretch>
              </p:blipFill>
              <p:spPr>
                <a:xfrm>
                  <a:off x="9199187" y="2992387"/>
                  <a:ext cx="149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0" name="Freihand 429">
                  <a:extLst>
                    <a:ext uri="{FF2B5EF4-FFF2-40B4-BE49-F238E27FC236}">
                      <a16:creationId xmlns:a16="http://schemas.microsoft.com/office/drawing/2014/main" id="{86C3BA38-733D-4714-B538-B2EDF998EDFD}"/>
                    </a:ext>
                  </a:extLst>
                </p14:cNvPr>
                <p14:cNvContentPartPr/>
                <p14:nvPr/>
              </p14:nvContentPartPr>
              <p14:xfrm>
                <a:off x="9610667" y="2987707"/>
                <a:ext cx="22320" cy="129600"/>
              </p14:xfrm>
            </p:contentPart>
          </mc:Choice>
          <mc:Fallback xmlns="">
            <p:pic>
              <p:nvPicPr>
                <p:cNvPr id="430" name="Freihand 429">
                  <a:extLst>
                    <a:ext uri="{FF2B5EF4-FFF2-40B4-BE49-F238E27FC236}">
                      <a16:creationId xmlns:a16="http://schemas.microsoft.com/office/drawing/2014/main" id="{86C3BA38-733D-4714-B538-B2EDF998EDFD}"/>
                    </a:ext>
                  </a:extLst>
                </p:cNvPr>
                <p:cNvPicPr/>
                <p:nvPr/>
              </p:nvPicPr>
              <p:blipFill>
                <a:blip r:embed="rId571"/>
                <a:stretch>
                  <a:fillRect/>
                </a:stretch>
              </p:blipFill>
              <p:spPr>
                <a:xfrm>
                  <a:off x="9606347" y="2983387"/>
                  <a:ext cx="30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31" name="Freihand 430">
                  <a:extLst>
                    <a:ext uri="{FF2B5EF4-FFF2-40B4-BE49-F238E27FC236}">
                      <a16:creationId xmlns:a16="http://schemas.microsoft.com/office/drawing/2014/main" id="{760A502F-4A15-47D0-ABA4-5B52F0D4F21B}"/>
                    </a:ext>
                  </a:extLst>
                </p14:cNvPr>
                <p14:cNvContentPartPr/>
                <p14:nvPr/>
              </p14:nvContentPartPr>
              <p14:xfrm>
                <a:off x="9529667" y="2974747"/>
                <a:ext cx="169920" cy="28800"/>
              </p14:xfrm>
            </p:contentPart>
          </mc:Choice>
          <mc:Fallback xmlns="">
            <p:pic>
              <p:nvPicPr>
                <p:cNvPr id="431" name="Freihand 430">
                  <a:extLst>
                    <a:ext uri="{FF2B5EF4-FFF2-40B4-BE49-F238E27FC236}">
                      <a16:creationId xmlns:a16="http://schemas.microsoft.com/office/drawing/2014/main" id="{760A502F-4A15-47D0-ABA4-5B52F0D4F21B}"/>
                    </a:ext>
                  </a:extLst>
                </p:cNvPr>
                <p:cNvPicPr/>
                <p:nvPr/>
              </p:nvPicPr>
              <p:blipFill>
                <a:blip r:embed="rId573"/>
                <a:stretch>
                  <a:fillRect/>
                </a:stretch>
              </p:blipFill>
              <p:spPr>
                <a:xfrm>
                  <a:off x="9525347" y="2970427"/>
                  <a:ext cx="178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32" name="Freihand 431">
                  <a:extLst>
                    <a:ext uri="{FF2B5EF4-FFF2-40B4-BE49-F238E27FC236}">
                      <a16:creationId xmlns:a16="http://schemas.microsoft.com/office/drawing/2014/main" id="{84BC449B-3E83-436A-86C1-E06252F255F7}"/>
                    </a:ext>
                  </a:extLst>
                </p14:cNvPr>
                <p14:cNvContentPartPr/>
                <p14:nvPr/>
              </p14:nvContentPartPr>
              <p14:xfrm>
                <a:off x="9554147" y="3033067"/>
                <a:ext cx="142560" cy="30960"/>
              </p14:xfrm>
            </p:contentPart>
          </mc:Choice>
          <mc:Fallback xmlns="">
            <p:pic>
              <p:nvPicPr>
                <p:cNvPr id="432" name="Freihand 431">
                  <a:extLst>
                    <a:ext uri="{FF2B5EF4-FFF2-40B4-BE49-F238E27FC236}">
                      <a16:creationId xmlns:a16="http://schemas.microsoft.com/office/drawing/2014/main" id="{84BC449B-3E83-436A-86C1-E06252F255F7}"/>
                    </a:ext>
                  </a:extLst>
                </p:cNvPr>
                <p:cNvPicPr/>
                <p:nvPr/>
              </p:nvPicPr>
              <p:blipFill>
                <a:blip r:embed="rId575"/>
                <a:stretch>
                  <a:fillRect/>
                </a:stretch>
              </p:blipFill>
              <p:spPr>
                <a:xfrm>
                  <a:off x="9549827" y="3028747"/>
                  <a:ext cx="151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33" name="Freihand 432">
                  <a:extLst>
                    <a:ext uri="{FF2B5EF4-FFF2-40B4-BE49-F238E27FC236}">
                      <a16:creationId xmlns:a16="http://schemas.microsoft.com/office/drawing/2014/main" id="{EB305746-7FD0-4E75-817A-0ED00E680008}"/>
                    </a:ext>
                  </a:extLst>
                </p14:cNvPr>
                <p14:cNvContentPartPr/>
                <p14:nvPr/>
              </p14:nvContentPartPr>
              <p14:xfrm>
                <a:off x="9747827" y="2998867"/>
                <a:ext cx="195120" cy="99000"/>
              </p14:xfrm>
            </p:contentPart>
          </mc:Choice>
          <mc:Fallback xmlns="">
            <p:pic>
              <p:nvPicPr>
                <p:cNvPr id="433" name="Freihand 432">
                  <a:extLst>
                    <a:ext uri="{FF2B5EF4-FFF2-40B4-BE49-F238E27FC236}">
                      <a16:creationId xmlns:a16="http://schemas.microsoft.com/office/drawing/2014/main" id="{EB305746-7FD0-4E75-817A-0ED00E680008}"/>
                    </a:ext>
                  </a:extLst>
                </p:cNvPr>
                <p:cNvPicPr/>
                <p:nvPr/>
              </p:nvPicPr>
              <p:blipFill>
                <a:blip r:embed="rId577"/>
                <a:stretch>
                  <a:fillRect/>
                </a:stretch>
              </p:blipFill>
              <p:spPr>
                <a:xfrm>
                  <a:off x="9743507" y="2994547"/>
                  <a:ext cx="203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34" name="Freihand 433">
                  <a:extLst>
                    <a:ext uri="{FF2B5EF4-FFF2-40B4-BE49-F238E27FC236}">
                      <a16:creationId xmlns:a16="http://schemas.microsoft.com/office/drawing/2014/main" id="{8F6A6545-43C9-43E4-B0BC-916F59F69F81}"/>
                    </a:ext>
                  </a:extLst>
                </p14:cNvPr>
                <p14:cNvContentPartPr/>
                <p14:nvPr/>
              </p14:nvContentPartPr>
              <p14:xfrm>
                <a:off x="9925307" y="2908147"/>
                <a:ext cx="91080" cy="152640"/>
              </p14:xfrm>
            </p:contentPart>
          </mc:Choice>
          <mc:Fallback xmlns="">
            <p:pic>
              <p:nvPicPr>
                <p:cNvPr id="434" name="Freihand 433">
                  <a:extLst>
                    <a:ext uri="{FF2B5EF4-FFF2-40B4-BE49-F238E27FC236}">
                      <a16:creationId xmlns:a16="http://schemas.microsoft.com/office/drawing/2014/main" id="{8F6A6545-43C9-43E4-B0BC-916F59F69F81}"/>
                    </a:ext>
                  </a:extLst>
                </p:cNvPr>
                <p:cNvPicPr/>
                <p:nvPr/>
              </p:nvPicPr>
              <p:blipFill>
                <a:blip r:embed="rId579"/>
                <a:stretch>
                  <a:fillRect/>
                </a:stretch>
              </p:blipFill>
              <p:spPr>
                <a:xfrm>
                  <a:off x="9920987" y="2903827"/>
                  <a:ext cx="99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35" name="Freihand 434">
                  <a:extLst>
                    <a:ext uri="{FF2B5EF4-FFF2-40B4-BE49-F238E27FC236}">
                      <a16:creationId xmlns:a16="http://schemas.microsoft.com/office/drawing/2014/main" id="{1942A051-321D-4C00-A627-E63A48A36680}"/>
                    </a:ext>
                  </a:extLst>
                </p14:cNvPr>
                <p14:cNvContentPartPr/>
                <p14:nvPr/>
              </p14:nvContentPartPr>
              <p14:xfrm>
                <a:off x="9873827" y="2902387"/>
                <a:ext cx="36000" cy="5400"/>
              </p14:xfrm>
            </p:contentPart>
          </mc:Choice>
          <mc:Fallback xmlns="">
            <p:pic>
              <p:nvPicPr>
                <p:cNvPr id="435" name="Freihand 434">
                  <a:extLst>
                    <a:ext uri="{FF2B5EF4-FFF2-40B4-BE49-F238E27FC236}">
                      <a16:creationId xmlns:a16="http://schemas.microsoft.com/office/drawing/2014/main" id="{1942A051-321D-4C00-A627-E63A48A36680}"/>
                    </a:ext>
                  </a:extLst>
                </p:cNvPr>
                <p:cNvPicPr/>
                <p:nvPr/>
              </p:nvPicPr>
              <p:blipFill>
                <a:blip r:embed="rId581"/>
                <a:stretch>
                  <a:fillRect/>
                </a:stretch>
              </p:blipFill>
              <p:spPr>
                <a:xfrm>
                  <a:off x="9869507" y="2898067"/>
                  <a:ext cx="44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36" name="Freihand 435">
                  <a:extLst>
                    <a:ext uri="{FF2B5EF4-FFF2-40B4-BE49-F238E27FC236}">
                      <a16:creationId xmlns:a16="http://schemas.microsoft.com/office/drawing/2014/main" id="{570AF204-D673-4614-9DCB-51E789ED9A56}"/>
                    </a:ext>
                  </a:extLst>
                </p14:cNvPr>
                <p14:cNvContentPartPr/>
                <p14:nvPr/>
              </p14:nvContentPartPr>
              <p14:xfrm>
                <a:off x="10043387" y="2958907"/>
                <a:ext cx="94680" cy="96840"/>
              </p14:xfrm>
            </p:contentPart>
          </mc:Choice>
          <mc:Fallback xmlns="">
            <p:pic>
              <p:nvPicPr>
                <p:cNvPr id="436" name="Freihand 435">
                  <a:extLst>
                    <a:ext uri="{FF2B5EF4-FFF2-40B4-BE49-F238E27FC236}">
                      <a16:creationId xmlns:a16="http://schemas.microsoft.com/office/drawing/2014/main" id="{570AF204-D673-4614-9DCB-51E789ED9A56}"/>
                    </a:ext>
                  </a:extLst>
                </p:cNvPr>
                <p:cNvPicPr/>
                <p:nvPr/>
              </p:nvPicPr>
              <p:blipFill>
                <a:blip r:embed="rId583"/>
                <a:stretch>
                  <a:fillRect/>
                </a:stretch>
              </p:blipFill>
              <p:spPr>
                <a:xfrm>
                  <a:off x="10039067" y="2954587"/>
                  <a:ext cx="103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37" name="Freihand 436">
                  <a:extLst>
                    <a:ext uri="{FF2B5EF4-FFF2-40B4-BE49-F238E27FC236}">
                      <a16:creationId xmlns:a16="http://schemas.microsoft.com/office/drawing/2014/main" id="{A8E079CD-1E44-44BC-B3CC-E08EE3827662}"/>
                    </a:ext>
                  </a:extLst>
                </p14:cNvPr>
                <p14:cNvContentPartPr/>
                <p14:nvPr/>
              </p14:nvContentPartPr>
              <p14:xfrm>
                <a:off x="10166507" y="2968267"/>
                <a:ext cx="80280" cy="252360"/>
              </p14:xfrm>
            </p:contentPart>
          </mc:Choice>
          <mc:Fallback xmlns="">
            <p:pic>
              <p:nvPicPr>
                <p:cNvPr id="437" name="Freihand 436">
                  <a:extLst>
                    <a:ext uri="{FF2B5EF4-FFF2-40B4-BE49-F238E27FC236}">
                      <a16:creationId xmlns:a16="http://schemas.microsoft.com/office/drawing/2014/main" id="{A8E079CD-1E44-44BC-B3CC-E08EE3827662}"/>
                    </a:ext>
                  </a:extLst>
                </p:cNvPr>
                <p:cNvPicPr/>
                <p:nvPr/>
              </p:nvPicPr>
              <p:blipFill>
                <a:blip r:embed="rId585"/>
                <a:stretch>
                  <a:fillRect/>
                </a:stretch>
              </p:blipFill>
              <p:spPr>
                <a:xfrm>
                  <a:off x="10162187" y="2963947"/>
                  <a:ext cx="88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38" name="Freihand 437">
                  <a:extLst>
                    <a:ext uri="{FF2B5EF4-FFF2-40B4-BE49-F238E27FC236}">
                      <a16:creationId xmlns:a16="http://schemas.microsoft.com/office/drawing/2014/main" id="{E8179815-6D64-406F-8920-CBBE0EFAAD5C}"/>
                    </a:ext>
                  </a:extLst>
                </p14:cNvPr>
                <p14:cNvContentPartPr/>
                <p14:nvPr/>
              </p14:nvContentPartPr>
              <p14:xfrm>
                <a:off x="10422107" y="2893027"/>
                <a:ext cx="346680" cy="332280"/>
              </p14:xfrm>
            </p:contentPart>
          </mc:Choice>
          <mc:Fallback xmlns="">
            <p:pic>
              <p:nvPicPr>
                <p:cNvPr id="438" name="Freihand 437">
                  <a:extLst>
                    <a:ext uri="{FF2B5EF4-FFF2-40B4-BE49-F238E27FC236}">
                      <a16:creationId xmlns:a16="http://schemas.microsoft.com/office/drawing/2014/main" id="{E8179815-6D64-406F-8920-CBBE0EFAAD5C}"/>
                    </a:ext>
                  </a:extLst>
                </p:cNvPr>
                <p:cNvPicPr/>
                <p:nvPr/>
              </p:nvPicPr>
              <p:blipFill>
                <a:blip r:embed="rId587"/>
                <a:stretch>
                  <a:fillRect/>
                </a:stretch>
              </p:blipFill>
              <p:spPr>
                <a:xfrm>
                  <a:off x="10417787" y="2888707"/>
                  <a:ext cx="3553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41" name="Freihand 440">
                  <a:extLst>
                    <a:ext uri="{FF2B5EF4-FFF2-40B4-BE49-F238E27FC236}">
                      <a16:creationId xmlns:a16="http://schemas.microsoft.com/office/drawing/2014/main" id="{974DFD3B-F08C-4923-AE37-D753EA18D256}"/>
                    </a:ext>
                  </a:extLst>
                </p14:cNvPr>
                <p14:cNvContentPartPr/>
                <p14:nvPr/>
              </p14:nvContentPartPr>
              <p14:xfrm>
                <a:off x="10869947" y="2846587"/>
                <a:ext cx="128520" cy="178200"/>
              </p14:xfrm>
            </p:contentPart>
          </mc:Choice>
          <mc:Fallback xmlns="">
            <p:pic>
              <p:nvPicPr>
                <p:cNvPr id="441" name="Freihand 440">
                  <a:extLst>
                    <a:ext uri="{FF2B5EF4-FFF2-40B4-BE49-F238E27FC236}">
                      <a16:creationId xmlns:a16="http://schemas.microsoft.com/office/drawing/2014/main" id="{974DFD3B-F08C-4923-AE37-D753EA18D256}"/>
                    </a:ext>
                  </a:extLst>
                </p:cNvPr>
                <p:cNvPicPr/>
                <p:nvPr/>
              </p:nvPicPr>
              <p:blipFill>
                <a:blip r:embed="rId589"/>
                <a:stretch>
                  <a:fillRect/>
                </a:stretch>
              </p:blipFill>
              <p:spPr>
                <a:xfrm>
                  <a:off x="10865627" y="2842267"/>
                  <a:ext cx="137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42" name="Freihand 441">
                  <a:extLst>
                    <a:ext uri="{FF2B5EF4-FFF2-40B4-BE49-F238E27FC236}">
                      <a16:creationId xmlns:a16="http://schemas.microsoft.com/office/drawing/2014/main" id="{0590F517-D965-4850-ACBC-C83887E57B15}"/>
                    </a:ext>
                  </a:extLst>
                </p14:cNvPr>
                <p14:cNvContentPartPr/>
                <p14:nvPr/>
              </p14:nvContentPartPr>
              <p14:xfrm>
                <a:off x="10937987" y="2936587"/>
                <a:ext cx="42480" cy="82800"/>
              </p14:xfrm>
            </p:contentPart>
          </mc:Choice>
          <mc:Fallback xmlns="">
            <p:pic>
              <p:nvPicPr>
                <p:cNvPr id="442" name="Freihand 441">
                  <a:extLst>
                    <a:ext uri="{FF2B5EF4-FFF2-40B4-BE49-F238E27FC236}">
                      <a16:creationId xmlns:a16="http://schemas.microsoft.com/office/drawing/2014/main" id="{0590F517-D965-4850-ACBC-C83887E57B15}"/>
                    </a:ext>
                  </a:extLst>
                </p:cNvPr>
                <p:cNvPicPr/>
                <p:nvPr/>
              </p:nvPicPr>
              <p:blipFill>
                <a:blip r:embed="rId591"/>
                <a:stretch>
                  <a:fillRect/>
                </a:stretch>
              </p:blipFill>
              <p:spPr>
                <a:xfrm>
                  <a:off x="10933667" y="2932267"/>
                  <a:ext cx="51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43" name="Freihand 442">
                  <a:extLst>
                    <a:ext uri="{FF2B5EF4-FFF2-40B4-BE49-F238E27FC236}">
                      <a16:creationId xmlns:a16="http://schemas.microsoft.com/office/drawing/2014/main" id="{2AE6D2E5-B384-437A-9DBB-1CAE42FF37B4}"/>
                    </a:ext>
                  </a:extLst>
                </p14:cNvPr>
                <p14:cNvContentPartPr/>
                <p14:nvPr/>
              </p14:nvContentPartPr>
              <p14:xfrm>
                <a:off x="11006387" y="2937307"/>
                <a:ext cx="57240" cy="81720"/>
              </p14:xfrm>
            </p:contentPart>
          </mc:Choice>
          <mc:Fallback xmlns="">
            <p:pic>
              <p:nvPicPr>
                <p:cNvPr id="443" name="Freihand 442">
                  <a:extLst>
                    <a:ext uri="{FF2B5EF4-FFF2-40B4-BE49-F238E27FC236}">
                      <a16:creationId xmlns:a16="http://schemas.microsoft.com/office/drawing/2014/main" id="{2AE6D2E5-B384-437A-9DBB-1CAE42FF37B4}"/>
                    </a:ext>
                  </a:extLst>
                </p:cNvPr>
                <p:cNvPicPr/>
                <p:nvPr/>
              </p:nvPicPr>
              <p:blipFill>
                <a:blip r:embed="rId593"/>
                <a:stretch>
                  <a:fillRect/>
                </a:stretch>
              </p:blipFill>
              <p:spPr>
                <a:xfrm>
                  <a:off x="11002067" y="2932987"/>
                  <a:ext cx="65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44" name="Freihand 443">
                  <a:extLst>
                    <a:ext uri="{FF2B5EF4-FFF2-40B4-BE49-F238E27FC236}">
                      <a16:creationId xmlns:a16="http://schemas.microsoft.com/office/drawing/2014/main" id="{B282DF7F-AEE8-43EA-9D8D-56A6CF68A9A8}"/>
                    </a:ext>
                  </a:extLst>
                </p14:cNvPr>
                <p14:cNvContentPartPr/>
                <p14:nvPr/>
              </p14:nvContentPartPr>
              <p14:xfrm>
                <a:off x="11081627" y="2828947"/>
                <a:ext cx="122760" cy="186120"/>
              </p14:xfrm>
            </p:contentPart>
          </mc:Choice>
          <mc:Fallback xmlns="">
            <p:pic>
              <p:nvPicPr>
                <p:cNvPr id="444" name="Freihand 443">
                  <a:extLst>
                    <a:ext uri="{FF2B5EF4-FFF2-40B4-BE49-F238E27FC236}">
                      <a16:creationId xmlns:a16="http://schemas.microsoft.com/office/drawing/2014/main" id="{B282DF7F-AEE8-43EA-9D8D-56A6CF68A9A8}"/>
                    </a:ext>
                  </a:extLst>
                </p:cNvPr>
                <p:cNvPicPr/>
                <p:nvPr/>
              </p:nvPicPr>
              <p:blipFill>
                <a:blip r:embed="rId595"/>
                <a:stretch>
                  <a:fillRect/>
                </a:stretch>
              </p:blipFill>
              <p:spPr>
                <a:xfrm>
                  <a:off x="11077307" y="2824627"/>
                  <a:ext cx="131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45" name="Freihand 444">
                  <a:extLst>
                    <a:ext uri="{FF2B5EF4-FFF2-40B4-BE49-F238E27FC236}">
                      <a16:creationId xmlns:a16="http://schemas.microsoft.com/office/drawing/2014/main" id="{2A66378A-420C-46F0-AE46-95C5973E7621}"/>
                    </a:ext>
                  </a:extLst>
                </p14:cNvPr>
                <p14:cNvContentPartPr/>
                <p14:nvPr/>
              </p14:nvContentPartPr>
              <p14:xfrm>
                <a:off x="11140307" y="2933347"/>
                <a:ext cx="179640" cy="76680"/>
              </p14:xfrm>
            </p:contentPart>
          </mc:Choice>
          <mc:Fallback xmlns="">
            <p:pic>
              <p:nvPicPr>
                <p:cNvPr id="445" name="Freihand 444">
                  <a:extLst>
                    <a:ext uri="{FF2B5EF4-FFF2-40B4-BE49-F238E27FC236}">
                      <a16:creationId xmlns:a16="http://schemas.microsoft.com/office/drawing/2014/main" id="{2A66378A-420C-46F0-AE46-95C5973E7621}"/>
                    </a:ext>
                  </a:extLst>
                </p:cNvPr>
                <p:cNvPicPr/>
                <p:nvPr/>
              </p:nvPicPr>
              <p:blipFill>
                <a:blip r:embed="rId597"/>
                <a:stretch>
                  <a:fillRect/>
                </a:stretch>
              </p:blipFill>
              <p:spPr>
                <a:xfrm>
                  <a:off x="11135987" y="2929027"/>
                  <a:ext cx="188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46" name="Freihand 445">
                  <a:extLst>
                    <a:ext uri="{FF2B5EF4-FFF2-40B4-BE49-F238E27FC236}">
                      <a16:creationId xmlns:a16="http://schemas.microsoft.com/office/drawing/2014/main" id="{D54DA8F9-6A9A-4C24-89FA-0D8E27B7CBBC}"/>
                    </a:ext>
                  </a:extLst>
                </p14:cNvPr>
                <p14:cNvContentPartPr/>
                <p14:nvPr/>
              </p14:nvContentPartPr>
              <p14:xfrm>
                <a:off x="11317427" y="2900227"/>
                <a:ext cx="80640" cy="98640"/>
              </p14:xfrm>
            </p:contentPart>
          </mc:Choice>
          <mc:Fallback xmlns="">
            <p:pic>
              <p:nvPicPr>
                <p:cNvPr id="446" name="Freihand 445">
                  <a:extLst>
                    <a:ext uri="{FF2B5EF4-FFF2-40B4-BE49-F238E27FC236}">
                      <a16:creationId xmlns:a16="http://schemas.microsoft.com/office/drawing/2014/main" id="{D54DA8F9-6A9A-4C24-89FA-0D8E27B7CBBC}"/>
                    </a:ext>
                  </a:extLst>
                </p:cNvPr>
                <p:cNvPicPr/>
                <p:nvPr/>
              </p:nvPicPr>
              <p:blipFill>
                <a:blip r:embed="rId599"/>
                <a:stretch>
                  <a:fillRect/>
                </a:stretch>
              </p:blipFill>
              <p:spPr>
                <a:xfrm>
                  <a:off x="11313107" y="2895907"/>
                  <a:ext cx="89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47" name="Freihand 446">
                  <a:extLst>
                    <a:ext uri="{FF2B5EF4-FFF2-40B4-BE49-F238E27FC236}">
                      <a16:creationId xmlns:a16="http://schemas.microsoft.com/office/drawing/2014/main" id="{201B522D-F67C-464B-B3FD-FF83D302DC24}"/>
                    </a:ext>
                  </a:extLst>
                </p14:cNvPr>
                <p14:cNvContentPartPr/>
                <p14:nvPr/>
              </p14:nvContentPartPr>
              <p14:xfrm>
                <a:off x="11434787" y="2934787"/>
                <a:ext cx="360" cy="360"/>
              </p14:xfrm>
            </p:contentPart>
          </mc:Choice>
          <mc:Fallback xmlns="">
            <p:pic>
              <p:nvPicPr>
                <p:cNvPr id="447" name="Freihand 446">
                  <a:extLst>
                    <a:ext uri="{FF2B5EF4-FFF2-40B4-BE49-F238E27FC236}">
                      <a16:creationId xmlns:a16="http://schemas.microsoft.com/office/drawing/2014/main" id="{201B522D-F67C-464B-B3FD-FF83D302DC24}"/>
                    </a:ext>
                  </a:extLst>
                </p:cNvPr>
                <p:cNvPicPr/>
                <p:nvPr/>
              </p:nvPicPr>
              <p:blipFill>
                <a:blip r:embed="rId94"/>
                <a:stretch>
                  <a:fillRect/>
                </a:stretch>
              </p:blipFill>
              <p:spPr>
                <a:xfrm>
                  <a:off x="11430467" y="293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48" name="Freihand 447">
                  <a:extLst>
                    <a:ext uri="{FF2B5EF4-FFF2-40B4-BE49-F238E27FC236}">
                      <a16:creationId xmlns:a16="http://schemas.microsoft.com/office/drawing/2014/main" id="{56215236-417F-4AC9-8F9C-7A1BFC40501B}"/>
                    </a:ext>
                  </a:extLst>
                </p14:cNvPr>
                <p14:cNvContentPartPr/>
                <p14:nvPr/>
              </p14:nvContentPartPr>
              <p14:xfrm>
                <a:off x="11395187" y="2900947"/>
                <a:ext cx="59400" cy="93960"/>
              </p14:xfrm>
            </p:contentPart>
          </mc:Choice>
          <mc:Fallback xmlns="">
            <p:pic>
              <p:nvPicPr>
                <p:cNvPr id="448" name="Freihand 447">
                  <a:extLst>
                    <a:ext uri="{FF2B5EF4-FFF2-40B4-BE49-F238E27FC236}">
                      <a16:creationId xmlns:a16="http://schemas.microsoft.com/office/drawing/2014/main" id="{56215236-417F-4AC9-8F9C-7A1BFC40501B}"/>
                    </a:ext>
                  </a:extLst>
                </p:cNvPr>
                <p:cNvPicPr/>
                <p:nvPr/>
              </p:nvPicPr>
              <p:blipFill>
                <a:blip r:embed="rId602"/>
                <a:stretch>
                  <a:fillRect/>
                </a:stretch>
              </p:blipFill>
              <p:spPr>
                <a:xfrm>
                  <a:off x="11390867" y="2896627"/>
                  <a:ext cx="68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49" name="Freihand 448">
                  <a:extLst>
                    <a:ext uri="{FF2B5EF4-FFF2-40B4-BE49-F238E27FC236}">
                      <a16:creationId xmlns:a16="http://schemas.microsoft.com/office/drawing/2014/main" id="{D5C741CE-6FBD-4263-B896-51CB7C106AF9}"/>
                    </a:ext>
                  </a:extLst>
                </p14:cNvPr>
                <p14:cNvContentPartPr/>
                <p14:nvPr/>
              </p14:nvContentPartPr>
              <p14:xfrm>
                <a:off x="11466467" y="2879707"/>
                <a:ext cx="194400" cy="92520"/>
              </p14:xfrm>
            </p:contentPart>
          </mc:Choice>
          <mc:Fallback xmlns="">
            <p:pic>
              <p:nvPicPr>
                <p:cNvPr id="449" name="Freihand 448">
                  <a:extLst>
                    <a:ext uri="{FF2B5EF4-FFF2-40B4-BE49-F238E27FC236}">
                      <a16:creationId xmlns:a16="http://schemas.microsoft.com/office/drawing/2014/main" id="{D5C741CE-6FBD-4263-B896-51CB7C106AF9}"/>
                    </a:ext>
                  </a:extLst>
                </p:cNvPr>
                <p:cNvPicPr/>
                <p:nvPr/>
              </p:nvPicPr>
              <p:blipFill>
                <a:blip r:embed="rId604"/>
                <a:stretch>
                  <a:fillRect/>
                </a:stretch>
              </p:blipFill>
              <p:spPr>
                <a:xfrm>
                  <a:off x="11462147" y="2875387"/>
                  <a:ext cx="203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50" name="Freihand 449">
                  <a:extLst>
                    <a:ext uri="{FF2B5EF4-FFF2-40B4-BE49-F238E27FC236}">
                      <a16:creationId xmlns:a16="http://schemas.microsoft.com/office/drawing/2014/main" id="{93D097DF-10E1-45A7-9235-ECEFDAB78D89}"/>
                    </a:ext>
                  </a:extLst>
                </p14:cNvPr>
                <p14:cNvContentPartPr/>
                <p14:nvPr/>
              </p14:nvContentPartPr>
              <p14:xfrm>
                <a:off x="11663027" y="2858827"/>
                <a:ext cx="82800" cy="104040"/>
              </p14:xfrm>
            </p:contentPart>
          </mc:Choice>
          <mc:Fallback xmlns="">
            <p:pic>
              <p:nvPicPr>
                <p:cNvPr id="450" name="Freihand 449">
                  <a:extLst>
                    <a:ext uri="{FF2B5EF4-FFF2-40B4-BE49-F238E27FC236}">
                      <a16:creationId xmlns:a16="http://schemas.microsoft.com/office/drawing/2014/main" id="{93D097DF-10E1-45A7-9235-ECEFDAB78D89}"/>
                    </a:ext>
                  </a:extLst>
                </p:cNvPr>
                <p:cNvPicPr/>
                <p:nvPr/>
              </p:nvPicPr>
              <p:blipFill>
                <a:blip r:embed="rId606"/>
                <a:stretch>
                  <a:fillRect/>
                </a:stretch>
              </p:blipFill>
              <p:spPr>
                <a:xfrm>
                  <a:off x="11658707" y="2854507"/>
                  <a:ext cx="91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51" name="Freihand 450">
                  <a:extLst>
                    <a:ext uri="{FF2B5EF4-FFF2-40B4-BE49-F238E27FC236}">
                      <a16:creationId xmlns:a16="http://schemas.microsoft.com/office/drawing/2014/main" id="{9D8A3F86-FF0B-4E1E-B8F5-A50B0B7B0653}"/>
                    </a:ext>
                  </a:extLst>
                </p14:cNvPr>
                <p14:cNvContentPartPr/>
                <p14:nvPr/>
              </p14:nvContentPartPr>
              <p14:xfrm>
                <a:off x="11735747" y="2869987"/>
                <a:ext cx="76320" cy="91080"/>
              </p14:xfrm>
            </p:contentPart>
          </mc:Choice>
          <mc:Fallback xmlns="">
            <p:pic>
              <p:nvPicPr>
                <p:cNvPr id="451" name="Freihand 450">
                  <a:extLst>
                    <a:ext uri="{FF2B5EF4-FFF2-40B4-BE49-F238E27FC236}">
                      <a16:creationId xmlns:a16="http://schemas.microsoft.com/office/drawing/2014/main" id="{9D8A3F86-FF0B-4E1E-B8F5-A50B0B7B0653}"/>
                    </a:ext>
                  </a:extLst>
                </p:cNvPr>
                <p:cNvPicPr/>
                <p:nvPr/>
              </p:nvPicPr>
              <p:blipFill>
                <a:blip r:embed="rId608"/>
                <a:stretch>
                  <a:fillRect/>
                </a:stretch>
              </p:blipFill>
              <p:spPr>
                <a:xfrm>
                  <a:off x="11731427" y="2865667"/>
                  <a:ext cx="84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52" name="Freihand 451">
                  <a:extLst>
                    <a:ext uri="{FF2B5EF4-FFF2-40B4-BE49-F238E27FC236}">
                      <a16:creationId xmlns:a16="http://schemas.microsoft.com/office/drawing/2014/main" id="{35A0DBC8-FAC2-4CC0-9CC3-D93909B10A8A}"/>
                    </a:ext>
                  </a:extLst>
                </p14:cNvPr>
                <p14:cNvContentPartPr/>
                <p14:nvPr/>
              </p14:nvContentPartPr>
              <p14:xfrm>
                <a:off x="11816747" y="2880067"/>
                <a:ext cx="73080" cy="54000"/>
              </p14:xfrm>
            </p:contentPart>
          </mc:Choice>
          <mc:Fallback xmlns="">
            <p:pic>
              <p:nvPicPr>
                <p:cNvPr id="452" name="Freihand 451">
                  <a:extLst>
                    <a:ext uri="{FF2B5EF4-FFF2-40B4-BE49-F238E27FC236}">
                      <a16:creationId xmlns:a16="http://schemas.microsoft.com/office/drawing/2014/main" id="{35A0DBC8-FAC2-4CC0-9CC3-D93909B10A8A}"/>
                    </a:ext>
                  </a:extLst>
                </p:cNvPr>
                <p:cNvPicPr/>
                <p:nvPr/>
              </p:nvPicPr>
              <p:blipFill>
                <a:blip r:embed="rId610"/>
                <a:stretch>
                  <a:fillRect/>
                </a:stretch>
              </p:blipFill>
              <p:spPr>
                <a:xfrm>
                  <a:off x="11812427" y="2875747"/>
                  <a:ext cx="8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53" name="Freihand 452">
                  <a:extLst>
                    <a:ext uri="{FF2B5EF4-FFF2-40B4-BE49-F238E27FC236}">
                      <a16:creationId xmlns:a16="http://schemas.microsoft.com/office/drawing/2014/main" id="{EE90A9D7-4CE1-4C18-A343-35904C779EAC}"/>
                    </a:ext>
                  </a:extLst>
                </p14:cNvPr>
                <p14:cNvContentPartPr/>
                <p14:nvPr/>
              </p14:nvContentPartPr>
              <p14:xfrm>
                <a:off x="11588147" y="2763427"/>
                <a:ext cx="76320" cy="3240"/>
              </p14:xfrm>
            </p:contentPart>
          </mc:Choice>
          <mc:Fallback xmlns="">
            <p:pic>
              <p:nvPicPr>
                <p:cNvPr id="453" name="Freihand 452">
                  <a:extLst>
                    <a:ext uri="{FF2B5EF4-FFF2-40B4-BE49-F238E27FC236}">
                      <a16:creationId xmlns:a16="http://schemas.microsoft.com/office/drawing/2014/main" id="{EE90A9D7-4CE1-4C18-A343-35904C779EAC}"/>
                    </a:ext>
                  </a:extLst>
                </p:cNvPr>
                <p:cNvPicPr/>
                <p:nvPr/>
              </p:nvPicPr>
              <p:blipFill>
                <a:blip r:embed="rId612"/>
                <a:stretch>
                  <a:fillRect/>
                </a:stretch>
              </p:blipFill>
              <p:spPr>
                <a:xfrm>
                  <a:off x="11583827" y="2759107"/>
                  <a:ext cx="84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55" name="Freihand 454">
                  <a:extLst>
                    <a:ext uri="{FF2B5EF4-FFF2-40B4-BE49-F238E27FC236}">
                      <a16:creationId xmlns:a16="http://schemas.microsoft.com/office/drawing/2014/main" id="{C1AF4C43-805D-487D-85CF-81B6B709204C}"/>
                    </a:ext>
                  </a:extLst>
                </p14:cNvPr>
                <p14:cNvContentPartPr/>
                <p14:nvPr/>
              </p14:nvContentPartPr>
              <p14:xfrm>
                <a:off x="8935307" y="3271387"/>
                <a:ext cx="306720" cy="145800"/>
              </p14:xfrm>
            </p:contentPart>
          </mc:Choice>
          <mc:Fallback xmlns="">
            <p:pic>
              <p:nvPicPr>
                <p:cNvPr id="455" name="Freihand 454">
                  <a:extLst>
                    <a:ext uri="{FF2B5EF4-FFF2-40B4-BE49-F238E27FC236}">
                      <a16:creationId xmlns:a16="http://schemas.microsoft.com/office/drawing/2014/main" id="{C1AF4C43-805D-487D-85CF-81B6B709204C}"/>
                    </a:ext>
                  </a:extLst>
                </p:cNvPr>
                <p:cNvPicPr/>
                <p:nvPr/>
              </p:nvPicPr>
              <p:blipFill>
                <a:blip r:embed="rId614"/>
                <a:stretch>
                  <a:fillRect/>
                </a:stretch>
              </p:blipFill>
              <p:spPr>
                <a:xfrm>
                  <a:off x="8930987" y="3267067"/>
                  <a:ext cx="315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56" name="Freihand 455">
                  <a:extLst>
                    <a:ext uri="{FF2B5EF4-FFF2-40B4-BE49-F238E27FC236}">
                      <a16:creationId xmlns:a16="http://schemas.microsoft.com/office/drawing/2014/main" id="{239B7D50-4B32-435F-A836-E1DD81E9397C}"/>
                    </a:ext>
                  </a:extLst>
                </p14:cNvPr>
                <p14:cNvContentPartPr/>
                <p14:nvPr/>
              </p14:nvContentPartPr>
              <p14:xfrm>
                <a:off x="9126827" y="3255547"/>
                <a:ext cx="19080" cy="3240"/>
              </p14:xfrm>
            </p:contentPart>
          </mc:Choice>
          <mc:Fallback xmlns="">
            <p:pic>
              <p:nvPicPr>
                <p:cNvPr id="456" name="Freihand 455">
                  <a:extLst>
                    <a:ext uri="{FF2B5EF4-FFF2-40B4-BE49-F238E27FC236}">
                      <a16:creationId xmlns:a16="http://schemas.microsoft.com/office/drawing/2014/main" id="{239B7D50-4B32-435F-A836-E1DD81E9397C}"/>
                    </a:ext>
                  </a:extLst>
                </p:cNvPr>
                <p:cNvPicPr/>
                <p:nvPr/>
              </p:nvPicPr>
              <p:blipFill>
                <a:blip r:embed="rId616"/>
                <a:stretch>
                  <a:fillRect/>
                </a:stretch>
              </p:blipFill>
              <p:spPr>
                <a:xfrm>
                  <a:off x="9122507" y="3251227"/>
                  <a:ext cx="27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57" name="Freihand 456">
                  <a:extLst>
                    <a:ext uri="{FF2B5EF4-FFF2-40B4-BE49-F238E27FC236}">
                      <a16:creationId xmlns:a16="http://schemas.microsoft.com/office/drawing/2014/main" id="{109559CE-7576-4D84-8378-0D219744D76C}"/>
                    </a:ext>
                  </a:extLst>
                </p14:cNvPr>
                <p14:cNvContentPartPr/>
                <p14:nvPr/>
              </p14:nvContentPartPr>
              <p14:xfrm>
                <a:off x="9423827" y="3337627"/>
                <a:ext cx="205560" cy="87120"/>
              </p14:xfrm>
            </p:contentPart>
          </mc:Choice>
          <mc:Fallback xmlns="">
            <p:pic>
              <p:nvPicPr>
                <p:cNvPr id="457" name="Freihand 456">
                  <a:extLst>
                    <a:ext uri="{FF2B5EF4-FFF2-40B4-BE49-F238E27FC236}">
                      <a16:creationId xmlns:a16="http://schemas.microsoft.com/office/drawing/2014/main" id="{109559CE-7576-4D84-8378-0D219744D76C}"/>
                    </a:ext>
                  </a:extLst>
                </p:cNvPr>
                <p:cNvPicPr/>
                <p:nvPr/>
              </p:nvPicPr>
              <p:blipFill>
                <a:blip r:embed="rId618"/>
                <a:stretch>
                  <a:fillRect/>
                </a:stretch>
              </p:blipFill>
              <p:spPr>
                <a:xfrm>
                  <a:off x="9419507" y="3333307"/>
                  <a:ext cx="214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58" name="Freihand 457">
                  <a:extLst>
                    <a:ext uri="{FF2B5EF4-FFF2-40B4-BE49-F238E27FC236}">
                      <a16:creationId xmlns:a16="http://schemas.microsoft.com/office/drawing/2014/main" id="{927D671F-4DB9-4D2E-9806-FA09248A4A02}"/>
                    </a:ext>
                  </a:extLst>
                </p14:cNvPr>
                <p14:cNvContentPartPr/>
                <p14:nvPr/>
              </p14:nvContentPartPr>
              <p14:xfrm>
                <a:off x="9663227" y="3335827"/>
                <a:ext cx="79200" cy="84600"/>
              </p14:xfrm>
            </p:contentPart>
          </mc:Choice>
          <mc:Fallback xmlns="">
            <p:pic>
              <p:nvPicPr>
                <p:cNvPr id="458" name="Freihand 457">
                  <a:extLst>
                    <a:ext uri="{FF2B5EF4-FFF2-40B4-BE49-F238E27FC236}">
                      <a16:creationId xmlns:a16="http://schemas.microsoft.com/office/drawing/2014/main" id="{927D671F-4DB9-4D2E-9806-FA09248A4A02}"/>
                    </a:ext>
                  </a:extLst>
                </p:cNvPr>
                <p:cNvPicPr/>
                <p:nvPr/>
              </p:nvPicPr>
              <p:blipFill>
                <a:blip r:embed="rId620"/>
                <a:stretch>
                  <a:fillRect/>
                </a:stretch>
              </p:blipFill>
              <p:spPr>
                <a:xfrm>
                  <a:off x="9658907" y="3331507"/>
                  <a:ext cx="87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59" name="Freihand 458">
                  <a:extLst>
                    <a:ext uri="{FF2B5EF4-FFF2-40B4-BE49-F238E27FC236}">
                      <a16:creationId xmlns:a16="http://schemas.microsoft.com/office/drawing/2014/main" id="{4036CC5D-004B-4554-9E0C-F2160CA83B3F}"/>
                    </a:ext>
                  </a:extLst>
                </p14:cNvPr>
                <p14:cNvContentPartPr/>
                <p14:nvPr/>
              </p14:nvContentPartPr>
              <p14:xfrm>
                <a:off x="9775907" y="3247267"/>
                <a:ext cx="146520" cy="163440"/>
              </p14:xfrm>
            </p:contentPart>
          </mc:Choice>
          <mc:Fallback xmlns="">
            <p:pic>
              <p:nvPicPr>
                <p:cNvPr id="459" name="Freihand 458">
                  <a:extLst>
                    <a:ext uri="{FF2B5EF4-FFF2-40B4-BE49-F238E27FC236}">
                      <a16:creationId xmlns:a16="http://schemas.microsoft.com/office/drawing/2014/main" id="{4036CC5D-004B-4554-9E0C-F2160CA83B3F}"/>
                    </a:ext>
                  </a:extLst>
                </p:cNvPr>
                <p:cNvPicPr/>
                <p:nvPr/>
              </p:nvPicPr>
              <p:blipFill>
                <a:blip r:embed="rId622"/>
                <a:stretch>
                  <a:fillRect/>
                </a:stretch>
              </p:blipFill>
              <p:spPr>
                <a:xfrm>
                  <a:off x="9771587" y="3242947"/>
                  <a:ext cx="155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60" name="Freihand 459">
                  <a:extLst>
                    <a:ext uri="{FF2B5EF4-FFF2-40B4-BE49-F238E27FC236}">
                      <a16:creationId xmlns:a16="http://schemas.microsoft.com/office/drawing/2014/main" id="{A22999C8-4372-4F22-8E97-855B75D1EF25}"/>
                    </a:ext>
                  </a:extLst>
                </p14:cNvPr>
                <p14:cNvContentPartPr/>
                <p14:nvPr/>
              </p14:nvContentPartPr>
              <p14:xfrm>
                <a:off x="9962387" y="3253027"/>
                <a:ext cx="176400" cy="158760"/>
              </p14:xfrm>
            </p:contentPart>
          </mc:Choice>
          <mc:Fallback xmlns="">
            <p:pic>
              <p:nvPicPr>
                <p:cNvPr id="460" name="Freihand 459">
                  <a:extLst>
                    <a:ext uri="{FF2B5EF4-FFF2-40B4-BE49-F238E27FC236}">
                      <a16:creationId xmlns:a16="http://schemas.microsoft.com/office/drawing/2014/main" id="{A22999C8-4372-4F22-8E97-855B75D1EF25}"/>
                    </a:ext>
                  </a:extLst>
                </p:cNvPr>
                <p:cNvPicPr/>
                <p:nvPr/>
              </p:nvPicPr>
              <p:blipFill>
                <a:blip r:embed="rId624"/>
                <a:stretch>
                  <a:fillRect/>
                </a:stretch>
              </p:blipFill>
              <p:spPr>
                <a:xfrm>
                  <a:off x="9958067" y="3248707"/>
                  <a:ext cx="185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61" name="Freihand 460">
                  <a:extLst>
                    <a:ext uri="{FF2B5EF4-FFF2-40B4-BE49-F238E27FC236}">
                      <a16:creationId xmlns:a16="http://schemas.microsoft.com/office/drawing/2014/main" id="{D065DF23-FD90-4BC6-AD43-1FC1B1FF70CC}"/>
                    </a:ext>
                  </a:extLst>
                </p14:cNvPr>
                <p14:cNvContentPartPr/>
                <p14:nvPr/>
              </p14:nvContentPartPr>
              <p14:xfrm>
                <a:off x="10078667" y="3249787"/>
                <a:ext cx="27000" cy="40320"/>
              </p14:xfrm>
            </p:contentPart>
          </mc:Choice>
          <mc:Fallback xmlns="">
            <p:pic>
              <p:nvPicPr>
                <p:cNvPr id="461" name="Freihand 460">
                  <a:extLst>
                    <a:ext uri="{FF2B5EF4-FFF2-40B4-BE49-F238E27FC236}">
                      <a16:creationId xmlns:a16="http://schemas.microsoft.com/office/drawing/2014/main" id="{D065DF23-FD90-4BC6-AD43-1FC1B1FF70CC}"/>
                    </a:ext>
                  </a:extLst>
                </p:cNvPr>
                <p:cNvPicPr/>
                <p:nvPr/>
              </p:nvPicPr>
              <p:blipFill>
                <a:blip r:embed="rId626"/>
                <a:stretch>
                  <a:fillRect/>
                </a:stretch>
              </p:blipFill>
              <p:spPr>
                <a:xfrm>
                  <a:off x="10074347" y="3245467"/>
                  <a:ext cx="35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62" name="Freihand 461">
                  <a:extLst>
                    <a:ext uri="{FF2B5EF4-FFF2-40B4-BE49-F238E27FC236}">
                      <a16:creationId xmlns:a16="http://schemas.microsoft.com/office/drawing/2014/main" id="{2869B16C-10D7-4A21-857A-8E735CB53D2F}"/>
                    </a:ext>
                  </a:extLst>
                </p14:cNvPr>
                <p14:cNvContentPartPr/>
                <p14:nvPr/>
              </p14:nvContentPartPr>
              <p14:xfrm>
                <a:off x="10140587" y="3241147"/>
                <a:ext cx="132840" cy="228960"/>
              </p14:xfrm>
            </p:contentPart>
          </mc:Choice>
          <mc:Fallback xmlns="">
            <p:pic>
              <p:nvPicPr>
                <p:cNvPr id="462" name="Freihand 461">
                  <a:extLst>
                    <a:ext uri="{FF2B5EF4-FFF2-40B4-BE49-F238E27FC236}">
                      <a16:creationId xmlns:a16="http://schemas.microsoft.com/office/drawing/2014/main" id="{2869B16C-10D7-4A21-857A-8E735CB53D2F}"/>
                    </a:ext>
                  </a:extLst>
                </p:cNvPr>
                <p:cNvPicPr/>
                <p:nvPr/>
              </p:nvPicPr>
              <p:blipFill>
                <a:blip r:embed="rId628"/>
                <a:stretch>
                  <a:fillRect/>
                </a:stretch>
              </p:blipFill>
              <p:spPr>
                <a:xfrm>
                  <a:off x="10136267" y="3236827"/>
                  <a:ext cx="141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63" name="Freihand 462">
                  <a:extLst>
                    <a:ext uri="{FF2B5EF4-FFF2-40B4-BE49-F238E27FC236}">
                      <a16:creationId xmlns:a16="http://schemas.microsoft.com/office/drawing/2014/main" id="{F4294896-D493-43C6-8900-FC56DFFBFFD5}"/>
                    </a:ext>
                  </a:extLst>
                </p14:cNvPr>
                <p14:cNvContentPartPr/>
                <p14:nvPr/>
              </p14:nvContentPartPr>
              <p14:xfrm>
                <a:off x="10299707" y="3304507"/>
                <a:ext cx="173880" cy="64080"/>
              </p14:xfrm>
            </p:contentPart>
          </mc:Choice>
          <mc:Fallback xmlns="">
            <p:pic>
              <p:nvPicPr>
                <p:cNvPr id="463" name="Freihand 462">
                  <a:extLst>
                    <a:ext uri="{FF2B5EF4-FFF2-40B4-BE49-F238E27FC236}">
                      <a16:creationId xmlns:a16="http://schemas.microsoft.com/office/drawing/2014/main" id="{F4294896-D493-43C6-8900-FC56DFFBFFD5}"/>
                    </a:ext>
                  </a:extLst>
                </p:cNvPr>
                <p:cNvPicPr/>
                <p:nvPr/>
              </p:nvPicPr>
              <p:blipFill>
                <a:blip r:embed="rId630"/>
                <a:stretch>
                  <a:fillRect/>
                </a:stretch>
              </p:blipFill>
              <p:spPr>
                <a:xfrm>
                  <a:off x="10295387" y="3300187"/>
                  <a:ext cx="182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64" name="Freihand 463">
                  <a:extLst>
                    <a:ext uri="{FF2B5EF4-FFF2-40B4-BE49-F238E27FC236}">
                      <a16:creationId xmlns:a16="http://schemas.microsoft.com/office/drawing/2014/main" id="{7D1F98DF-93B0-403B-9824-6F11BE31E697}"/>
                    </a:ext>
                  </a:extLst>
                </p14:cNvPr>
                <p14:cNvContentPartPr/>
                <p14:nvPr/>
              </p14:nvContentPartPr>
              <p14:xfrm>
                <a:off x="10543067" y="3259507"/>
                <a:ext cx="492840" cy="117360"/>
              </p14:xfrm>
            </p:contentPart>
          </mc:Choice>
          <mc:Fallback xmlns="">
            <p:pic>
              <p:nvPicPr>
                <p:cNvPr id="464" name="Freihand 463">
                  <a:extLst>
                    <a:ext uri="{FF2B5EF4-FFF2-40B4-BE49-F238E27FC236}">
                      <a16:creationId xmlns:a16="http://schemas.microsoft.com/office/drawing/2014/main" id="{7D1F98DF-93B0-403B-9824-6F11BE31E697}"/>
                    </a:ext>
                  </a:extLst>
                </p:cNvPr>
                <p:cNvPicPr/>
                <p:nvPr/>
              </p:nvPicPr>
              <p:blipFill>
                <a:blip r:embed="rId632"/>
                <a:stretch>
                  <a:fillRect/>
                </a:stretch>
              </p:blipFill>
              <p:spPr>
                <a:xfrm>
                  <a:off x="10538747" y="3255187"/>
                  <a:ext cx="50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65" name="Freihand 464">
                  <a:extLst>
                    <a:ext uri="{FF2B5EF4-FFF2-40B4-BE49-F238E27FC236}">
                      <a16:creationId xmlns:a16="http://schemas.microsoft.com/office/drawing/2014/main" id="{24805D15-F2DA-4CB2-AA74-6CE7811E6F11}"/>
                    </a:ext>
                  </a:extLst>
                </p14:cNvPr>
                <p14:cNvContentPartPr/>
                <p14:nvPr/>
              </p14:nvContentPartPr>
              <p14:xfrm>
                <a:off x="11187467" y="3260587"/>
                <a:ext cx="16560" cy="85680"/>
              </p14:xfrm>
            </p:contentPart>
          </mc:Choice>
          <mc:Fallback xmlns="">
            <p:pic>
              <p:nvPicPr>
                <p:cNvPr id="465" name="Freihand 464">
                  <a:extLst>
                    <a:ext uri="{FF2B5EF4-FFF2-40B4-BE49-F238E27FC236}">
                      <a16:creationId xmlns:a16="http://schemas.microsoft.com/office/drawing/2014/main" id="{24805D15-F2DA-4CB2-AA74-6CE7811E6F11}"/>
                    </a:ext>
                  </a:extLst>
                </p:cNvPr>
                <p:cNvPicPr/>
                <p:nvPr/>
              </p:nvPicPr>
              <p:blipFill>
                <a:blip r:embed="rId634"/>
                <a:stretch>
                  <a:fillRect/>
                </a:stretch>
              </p:blipFill>
              <p:spPr>
                <a:xfrm>
                  <a:off x="11183147" y="3256267"/>
                  <a:ext cx="2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66" name="Freihand 465">
                  <a:extLst>
                    <a:ext uri="{FF2B5EF4-FFF2-40B4-BE49-F238E27FC236}">
                      <a16:creationId xmlns:a16="http://schemas.microsoft.com/office/drawing/2014/main" id="{E1323046-6B9A-4E83-A39F-6AFF3843EBFB}"/>
                    </a:ext>
                  </a:extLst>
                </p14:cNvPr>
                <p14:cNvContentPartPr/>
                <p14:nvPr/>
              </p14:nvContentPartPr>
              <p14:xfrm>
                <a:off x="11126987" y="3206947"/>
                <a:ext cx="162360" cy="18720"/>
              </p14:xfrm>
            </p:contentPart>
          </mc:Choice>
          <mc:Fallback xmlns="">
            <p:pic>
              <p:nvPicPr>
                <p:cNvPr id="466" name="Freihand 465">
                  <a:extLst>
                    <a:ext uri="{FF2B5EF4-FFF2-40B4-BE49-F238E27FC236}">
                      <a16:creationId xmlns:a16="http://schemas.microsoft.com/office/drawing/2014/main" id="{E1323046-6B9A-4E83-A39F-6AFF3843EBFB}"/>
                    </a:ext>
                  </a:extLst>
                </p:cNvPr>
                <p:cNvPicPr/>
                <p:nvPr/>
              </p:nvPicPr>
              <p:blipFill>
                <a:blip r:embed="rId636"/>
                <a:stretch>
                  <a:fillRect/>
                </a:stretch>
              </p:blipFill>
              <p:spPr>
                <a:xfrm>
                  <a:off x="11122667" y="3202627"/>
                  <a:ext cx="171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67" name="Freihand 466">
                  <a:extLst>
                    <a:ext uri="{FF2B5EF4-FFF2-40B4-BE49-F238E27FC236}">
                      <a16:creationId xmlns:a16="http://schemas.microsoft.com/office/drawing/2014/main" id="{0F9454BC-BAB4-4078-B662-51DAE2933D08}"/>
                    </a:ext>
                  </a:extLst>
                </p14:cNvPr>
                <p14:cNvContentPartPr/>
                <p14:nvPr/>
              </p14:nvContentPartPr>
              <p14:xfrm>
                <a:off x="11272787" y="3255187"/>
                <a:ext cx="256320" cy="65160"/>
              </p14:xfrm>
            </p:contentPart>
          </mc:Choice>
          <mc:Fallback xmlns="">
            <p:pic>
              <p:nvPicPr>
                <p:cNvPr id="467" name="Freihand 466">
                  <a:extLst>
                    <a:ext uri="{FF2B5EF4-FFF2-40B4-BE49-F238E27FC236}">
                      <a16:creationId xmlns:a16="http://schemas.microsoft.com/office/drawing/2014/main" id="{0F9454BC-BAB4-4078-B662-51DAE2933D08}"/>
                    </a:ext>
                  </a:extLst>
                </p:cNvPr>
                <p:cNvPicPr/>
                <p:nvPr/>
              </p:nvPicPr>
              <p:blipFill>
                <a:blip r:embed="rId638"/>
                <a:stretch>
                  <a:fillRect/>
                </a:stretch>
              </p:blipFill>
              <p:spPr>
                <a:xfrm>
                  <a:off x="11268467" y="3250867"/>
                  <a:ext cx="264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68" name="Freihand 467">
                  <a:extLst>
                    <a:ext uri="{FF2B5EF4-FFF2-40B4-BE49-F238E27FC236}">
                      <a16:creationId xmlns:a16="http://schemas.microsoft.com/office/drawing/2014/main" id="{3EB43994-74EC-42E4-AC05-FBAFB89CF6FD}"/>
                    </a:ext>
                  </a:extLst>
                </p14:cNvPr>
                <p14:cNvContentPartPr/>
                <p14:nvPr/>
              </p14:nvContentPartPr>
              <p14:xfrm>
                <a:off x="11573027" y="3243307"/>
                <a:ext cx="64800" cy="61920"/>
              </p14:xfrm>
            </p:contentPart>
          </mc:Choice>
          <mc:Fallback xmlns="">
            <p:pic>
              <p:nvPicPr>
                <p:cNvPr id="468" name="Freihand 467">
                  <a:extLst>
                    <a:ext uri="{FF2B5EF4-FFF2-40B4-BE49-F238E27FC236}">
                      <a16:creationId xmlns:a16="http://schemas.microsoft.com/office/drawing/2014/main" id="{3EB43994-74EC-42E4-AC05-FBAFB89CF6FD}"/>
                    </a:ext>
                  </a:extLst>
                </p:cNvPr>
                <p:cNvPicPr/>
                <p:nvPr/>
              </p:nvPicPr>
              <p:blipFill>
                <a:blip r:embed="rId640"/>
                <a:stretch>
                  <a:fillRect/>
                </a:stretch>
              </p:blipFill>
              <p:spPr>
                <a:xfrm>
                  <a:off x="11568707" y="3238987"/>
                  <a:ext cx="73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69" name="Freihand 468">
                  <a:extLst>
                    <a:ext uri="{FF2B5EF4-FFF2-40B4-BE49-F238E27FC236}">
                      <a16:creationId xmlns:a16="http://schemas.microsoft.com/office/drawing/2014/main" id="{CFFE2E37-8CB8-4D04-BC1B-1F7AB83DCDE3}"/>
                    </a:ext>
                  </a:extLst>
                </p14:cNvPr>
                <p14:cNvContentPartPr/>
                <p14:nvPr/>
              </p14:nvContentPartPr>
              <p14:xfrm>
                <a:off x="11661227" y="3177427"/>
                <a:ext cx="167760" cy="127800"/>
              </p14:xfrm>
            </p:contentPart>
          </mc:Choice>
          <mc:Fallback xmlns="">
            <p:pic>
              <p:nvPicPr>
                <p:cNvPr id="469" name="Freihand 468">
                  <a:extLst>
                    <a:ext uri="{FF2B5EF4-FFF2-40B4-BE49-F238E27FC236}">
                      <a16:creationId xmlns:a16="http://schemas.microsoft.com/office/drawing/2014/main" id="{CFFE2E37-8CB8-4D04-BC1B-1F7AB83DCDE3}"/>
                    </a:ext>
                  </a:extLst>
                </p:cNvPr>
                <p:cNvPicPr/>
                <p:nvPr/>
              </p:nvPicPr>
              <p:blipFill>
                <a:blip r:embed="rId642"/>
                <a:stretch>
                  <a:fillRect/>
                </a:stretch>
              </p:blipFill>
              <p:spPr>
                <a:xfrm>
                  <a:off x="11656907" y="3173107"/>
                  <a:ext cx="176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71" name="Freihand 470">
                  <a:extLst>
                    <a:ext uri="{FF2B5EF4-FFF2-40B4-BE49-F238E27FC236}">
                      <a16:creationId xmlns:a16="http://schemas.microsoft.com/office/drawing/2014/main" id="{B2E0F51E-953D-4211-A362-92F08784815A}"/>
                    </a:ext>
                  </a:extLst>
                </p14:cNvPr>
                <p14:cNvContentPartPr/>
                <p14:nvPr/>
              </p14:nvContentPartPr>
              <p14:xfrm>
                <a:off x="8943587" y="3569467"/>
                <a:ext cx="130320" cy="97920"/>
              </p14:xfrm>
            </p:contentPart>
          </mc:Choice>
          <mc:Fallback xmlns="">
            <p:pic>
              <p:nvPicPr>
                <p:cNvPr id="471" name="Freihand 470">
                  <a:extLst>
                    <a:ext uri="{FF2B5EF4-FFF2-40B4-BE49-F238E27FC236}">
                      <a16:creationId xmlns:a16="http://schemas.microsoft.com/office/drawing/2014/main" id="{B2E0F51E-953D-4211-A362-92F08784815A}"/>
                    </a:ext>
                  </a:extLst>
                </p:cNvPr>
                <p:cNvPicPr/>
                <p:nvPr/>
              </p:nvPicPr>
              <p:blipFill>
                <a:blip r:embed="rId644"/>
                <a:stretch>
                  <a:fillRect/>
                </a:stretch>
              </p:blipFill>
              <p:spPr>
                <a:xfrm>
                  <a:off x="8939267" y="3565147"/>
                  <a:ext cx="138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72" name="Freihand 471">
                  <a:extLst>
                    <a:ext uri="{FF2B5EF4-FFF2-40B4-BE49-F238E27FC236}">
                      <a16:creationId xmlns:a16="http://schemas.microsoft.com/office/drawing/2014/main" id="{5EF08786-2144-44F3-9979-F6F3EB62D534}"/>
                    </a:ext>
                  </a:extLst>
                </p14:cNvPr>
                <p14:cNvContentPartPr/>
                <p14:nvPr/>
              </p14:nvContentPartPr>
              <p14:xfrm>
                <a:off x="9105947" y="3664867"/>
                <a:ext cx="35640" cy="6480"/>
              </p14:xfrm>
            </p:contentPart>
          </mc:Choice>
          <mc:Fallback xmlns="">
            <p:pic>
              <p:nvPicPr>
                <p:cNvPr id="472" name="Freihand 471">
                  <a:extLst>
                    <a:ext uri="{FF2B5EF4-FFF2-40B4-BE49-F238E27FC236}">
                      <a16:creationId xmlns:a16="http://schemas.microsoft.com/office/drawing/2014/main" id="{5EF08786-2144-44F3-9979-F6F3EB62D534}"/>
                    </a:ext>
                  </a:extLst>
                </p:cNvPr>
                <p:cNvPicPr/>
                <p:nvPr/>
              </p:nvPicPr>
              <p:blipFill>
                <a:blip r:embed="rId646"/>
                <a:stretch>
                  <a:fillRect/>
                </a:stretch>
              </p:blipFill>
              <p:spPr>
                <a:xfrm>
                  <a:off x="9101627" y="3660547"/>
                  <a:ext cx="44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73" name="Freihand 472">
                  <a:extLst>
                    <a:ext uri="{FF2B5EF4-FFF2-40B4-BE49-F238E27FC236}">
                      <a16:creationId xmlns:a16="http://schemas.microsoft.com/office/drawing/2014/main" id="{9EE371DA-2586-492B-9704-5AD60EA79328}"/>
                    </a:ext>
                  </a:extLst>
                </p14:cNvPr>
                <p14:cNvContentPartPr/>
                <p14:nvPr/>
              </p14:nvContentPartPr>
              <p14:xfrm>
                <a:off x="9278387" y="3582427"/>
                <a:ext cx="7920" cy="92880"/>
              </p14:xfrm>
            </p:contentPart>
          </mc:Choice>
          <mc:Fallback xmlns="">
            <p:pic>
              <p:nvPicPr>
                <p:cNvPr id="473" name="Freihand 472">
                  <a:extLst>
                    <a:ext uri="{FF2B5EF4-FFF2-40B4-BE49-F238E27FC236}">
                      <a16:creationId xmlns:a16="http://schemas.microsoft.com/office/drawing/2014/main" id="{9EE371DA-2586-492B-9704-5AD60EA79328}"/>
                    </a:ext>
                  </a:extLst>
                </p:cNvPr>
                <p:cNvPicPr/>
                <p:nvPr/>
              </p:nvPicPr>
              <p:blipFill>
                <a:blip r:embed="rId648"/>
                <a:stretch>
                  <a:fillRect/>
                </a:stretch>
              </p:blipFill>
              <p:spPr>
                <a:xfrm>
                  <a:off x="9274067" y="3578107"/>
                  <a:ext cx="16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74" name="Freihand 473">
                  <a:extLst>
                    <a:ext uri="{FF2B5EF4-FFF2-40B4-BE49-F238E27FC236}">
                      <a16:creationId xmlns:a16="http://schemas.microsoft.com/office/drawing/2014/main" id="{5E085698-94DA-47DA-86BD-B160D78BDDA8}"/>
                    </a:ext>
                  </a:extLst>
                </p14:cNvPr>
                <p14:cNvContentPartPr/>
                <p14:nvPr/>
              </p14:nvContentPartPr>
              <p14:xfrm>
                <a:off x="9209987" y="3551827"/>
                <a:ext cx="147600" cy="148680"/>
              </p14:xfrm>
            </p:contentPart>
          </mc:Choice>
          <mc:Fallback xmlns="">
            <p:pic>
              <p:nvPicPr>
                <p:cNvPr id="474" name="Freihand 473">
                  <a:extLst>
                    <a:ext uri="{FF2B5EF4-FFF2-40B4-BE49-F238E27FC236}">
                      <a16:creationId xmlns:a16="http://schemas.microsoft.com/office/drawing/2014/main" id="{5E085698-94DA-47DA-86BD-B160D78BDDA8}"/>
                    </a:ext>
                  </a:extLst>
                </p:cNvPr>
                <p:cNvPicPr/>
                <p:nvPr/>
              </p:nvPicPr>
              <p:blipFill>
                <a:blip r:embed="rId650"/>
                <a:stretch>
                  <a:fillRect/>
                </a:stretch>
              </p:blipFill>
              <p:spPr>
                <a:xfrm>
                  <a:off x="9205667" y="3547507"/>
                  <a:ext cx="156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75" name="Freihand 474">
                  <a:extLst>
                    <a:ext uri="{FF2B5EF4-FFF2-40B4-BE49-F238E27FC236}">
                      <a16:creationId xmlns:a16="http://schemas.microsoft.com/office/drawing/2014/main" id="{50952B65-2F9B-4DD9-972E-21ECAA77C0F6}"/>
                    </a:ext>
                  </a:extLst>
                </p14:cNvPr>
                <p14:cNvContentPartPr/>
                <p14:nvPr/>
              </p14:nvContentPartPr>
              <p14:xfrm>
                <a:off x="9435347" y="3672427"/>
                <a:ext cx="7920" cy="12600"/>
              </p14:xfrm>
            </p:contentPart>
          </mc:Choice>
          <mc:Fallback xmlns="">
            <p:pic>
              <p:nvPicPr>
                <p:cNvPr id="475" name="Freihand 474">
                  <a:extLst>
                    <a:ext uri="{FF2B5EF4-FFF2-40B4-BE49-F238E27FC236}">
                      <a16:creationId xmlns:a16="http://schemas.microsoft.com/office/drawing/2014/main" id="{50952B65-2F9B-4DD9-972E-21ECAA77C0F6}"/>
                    </a:ext>
                  </a:extLst>
                </p:cNvPr>
                <p:cNvPicPr/>
                <p:nvPr/>
              </p:nvPicPr>
              <p:blipFill>
                <a:blip r:embed="rId652"/>
                <a:stretch>
                  <a:fillRect/>
                </a:stretch>
              </p:blipFill>
              <p:spPr>
                <a:xfrm>
                  <a:off x="9431027" y="3668107"/>
                  <a:ext cx="1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77" name="Freihand 476">
                  <a:extLst>
                    <a:ext uri="{FF2B5EF4-FFF2-40B4-BE49-F238E27FC236}">
                      <a16:creationId xmlns:a16="http://schemas.microsoft.com/office/drawing/2014/main" id="{0D6E52FA-23E2-48E9-9CF3-AAE4B1C854F9}"/>
                    </a:ext>
                  </a:extLst>
                </p14:cNvPr>
                <p14:cNvContentPartPr/>
                <p14:nvPr/>
              </p14:nvContentPartPr>
              <p14:xfrm>
                <a:off x="9602027" y="3534547"/>
                <a:ext cx="280800" cy="134640"/>
              </p14:xfrm>
            </p:contentPart>
          </mc:Choice>
          <mc:Fallback xmlns="">
            <p:pic>
              <p:nvPicPr>
                <p:cNvPr id="477" name="Freihand 476">
                  <a:extLst>
                    <a:ext uri="{FF2B5EF4-FFF2-40B4-BE49-F238E27FC236}">
                      <a16:creationId xmlns:a16="http://schemas.microsoft.com/office/drawing/2014/main" id="{0D6E52FA-23E2-48E9-9CF3-AAE4B1C854F9}"/>
                    </a:ext>
                  </a:extLst>
                </p:cNvPr>
                <p:cNvPicPr/>
                <p:nvPr/>
              </p:nvPicPr>
              <p:blipFill>
                <a:blip r:embed="rId654"/>
                <a:stretch>
                  <a:fillRect/>
                </a:stretch>
              </p:blipFill>
              <p:spPr>
                <a:xfrm>
                  <a:off x="9597707" y="3530227"/>
                  <a:ext cx="289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78" name="Freihand 477">
                  <a:extLst>
                    <a:ext uri="{FF2B5EF4-FFF2-40B4-BE49-F238E27FC236}">
                      <a16:creationId xmlns:a16="http://schemas.microsoft.com/office/drawing/2014/main" id="{D99D07D9-AA29-4739-89A8-AEE1AE89B7EB}"/>
                    </a:ext>
                  </a:extLst>
                </p14:cNvPr>
                <p14:cNvContentPartPr/>
                <p14:nvPr/>
              </p14:nvContentPartPr>
              <p14:xfrm>
                <a:off x="9769427" y="3487747"/>
                <a:ext cx="22320" cy="2520"/>
              </p14:xfrm>
            </p:contentPart>
          </mc:Choice>
          <mc:Fallback xmlns="">
            <p:pic>
              <p:nvPicPr>
                <p:cNvPr id="478" name="Freihand 477">
                  <a:extLst>
                    <a:ext uri="{FF2B5EF4-FFF2-40B4-BE49-F238E27FC236}">
                      <a16:creationId xmlns:a16="http://schemas.microsoft.com/office/drawing/2014/main" id="{D99D07D9-AA29-4739-89A8-AEE1AE89B7EB}"/>
                    </a:ext>
                  </a:extLst>
                </p:cNvPr>
                <p:cNvPicPr/>
                <p:nvPr/>
              </p:nvPicPr>
              <p:blipFill>
                <a:blip r:embed="rId656"/>
                <a:stretch>
                  <a:fillRect/>
                </a:stretch>
              </p:blipFill>
              <p:spPr>
                <a:xfrm>
                  <a:off x="9765107" y="3483427"/>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79" name="Freihand 478">
                  <a:extLst>
                    <a:ext uri="{FF2B5EF4-FFF2-40B4-BE49-F238E27FC236}">
                      <a16:creationId xmlns:a16="http://schemas.microsoft.com/office/drawing/2014/main" id="{32F069EE-DD91-41FA-A3D8-1EFD9B05669E}"/>
                    </a:ext>
                  </a:extLst>
                </p14:cNvPr>
                <p14:cNvContentPartPr/>
                <p14:nvPr/>
              </p14:nvContentPartPr>
              <p14:xfrm>
                <a:off x="10165427" y="3548587"/>
                <a:ext cx="142920" cy="122760"/>
              </p14:xfrm>
            </p:contentPart>
          </mc:Choice>
          <mc:Fallback xmlns="">
            <p:pic>
              <p:nvPicPr>
                <p:cNvPr id="479" name="Freihand 478">
                  <a:extLst>
                    <a:ext uri="{FF2B5EF4-FFF2-40B4-BE49-F238E27FC236}">
                      <a16:creationId xmlns:a16="http://schemas.microsoft.com/office/drawing/2014/main" id="{32F069EE-DD91-41FA-A3D8-1EFD9B05669E}"/>
                    </a:ext>
                  </a:extLst>
                </p:cNvPr>
                <p:cNvPicPr/>
                <p:nvPr/>
              </p:nvPicPr>
              <p:blipFill>
                <a:blip r:embed="rId658"/>
                <a:stretch>
                  <a:fillRect/>
                </a:stretch>
              </p:blipFill>
              <p:spPr>
                <a:xfrm>
                  <a:off x="10161107" y="3544267"/>
                  <a:ext cx="151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0" name="Freihand 479">
                  <a:extLst>
                    <a:ext uri="{FF2B5EF4-FFF2-40B4-BE49-F238E27FC236}">
                      <a16:creationId xmlns:a16="http://schemas.microsoft.com/office/drawing/2014/main" id="{4D99D408-5EE7-49BD-8B05-C16FC3153A65}"/>
                    </a:ext>
                  </a:extLst>
                </p14:cNvPr>
                <p14:cNvContentPartPr/>
                <p14:nvPr/>
              </p14:nvContentPartPr>
              <p14:xfrm>
                <a:off x="10368107" y="3510787"/>
                <a:ext cx="136440" cy="152640"/>
              </p14:xfrm>
            </p:contentPart>
          </mc:Choice>
          <mc:Fallback xmlns="">
            <p:pic>
              <p:nvPicPr>
                <p:cNvPr id="480" name="Freihand 479">
                  <a:extLst>
                    <a:ext uri="{FF2B5EF4-FFF2-40B4-BE49-F238E27FC236}">
                      <a16:creationId xmlns:a16="http://schemas.microsoft.com/office/drawing/2014/main" id="{4D99D408-5EE7-49BD-8B05-C16FC3153A65}"/>
                    </a:ext>
                  </a:extLst>
                </p:cNvPr>
                <p:cNvPicPr/>
                <p:nvPr/>
              </p:nvPicPr>
              <p:blipFill>
                <a:blip r:embed="rId660"/>
                <a:stretch>
                  <a:fillRect/>
                </a:stretch>
              </p:blipFill>
              <p:spPr>
                <a:xfrm>
                  <a:off x="10363787" y="3506467"/>
                  <a:ext cx="145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81" name="Freihand 480">
                  <a:extLst>
                    <a:ext uri="{FF2B5EF4-FFF2-40B4-BE49-F238E27FC236}">
                      <a16:creationId xmlns:a16="http://schemas.microsoft.com/office/drawing/2014/main" id="{4341D16B-57A3-4F52-BB21-FA05D1D3BABB}"/>
                    </a:ext>
                  </a:extLst>
                </p14:cNvPr>
                <p14:cNvContentPartPr/>
                <p14:nvPr/>
              </p14:nvContentPartPr>
              <p14:xfrm>
                <a:off x="10450907" y="3595387"/>
                <a:ext cx="49680" cy="51120"/>
              </p14:xfrm>
            </p:contentPart>
          </mc:Choice>
          <mc:Fallback xmlns="">
            <p:pic>
              <p:nvPicPr>
                <p:cNvPr id="481" name="Freihand 480">
                  <a:extLst>
                    <a:ext uri="{FF2B5EF4-FFF2-40B4-BE49-F238E27FC236}">
                      <a16:creationId xmlns:a16="http://schemas.microsoft.com/office/drawing/2014/main" id="{4341D16B-57A3-4F52-BB21-FA05D1D3BABB}"/>
                    </a:ext>
                  </a:extLst>
                </p:cNvPr>
                <p:cNvPicPr/>
                <p:nvPr/>
              </p:nvPicPr>
              <p:blipFill>
                <a:blip r:embed="rId662"/>
                <a:stretch>
                  <a:fillRect/>
                </a:stretch>
              </p:blipFill>
              <p:spPr>
                <a:xfrm>
                  <a:off x="10446587" y="3591067"/>
                  <a:ext cx="5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82" name="Freihand 481">
                  <a:extLst>
                    <a:ext uri="{FF2B5EF4-FFF2-40B4-BE49-F238E27FC236}">
                      <a16:creationId xmlns:a16="http://schemas.microsoft.com/office/drawing/2014/main" id="{62EEC160-9FE5-4860-AC01-579CA28689A9}"/>
                    </a:ext>
                  </a:extLst>
                </p14:cNvPr>
                <p14:cNvContentPartPr/>
                <p14:nvPr/>
              </p14:nvContentPartPr>
              <p14:xfrm>
                <a:off x="10651787" y="3500707"/>
                <a:ext cx="131760" cy="221400"/>
              </p14:xfrm>
            </p:contentPart>
          </mc:Choice>
          <mc:Fallback xmlns="">
            <p:pic>
              <p:nvPicPr>
                <p:cNvPr id="482" name="Freihand 481">
                  <a:extLst>
                    <a:ext uri="{FF2B5EF4-FFF2-40B4-BE49-F238E27FC236}">
                      <a16:creationId xmlns:a16="http://schemas.microsoft.com/office/drawing/2014/main" id="{62EEC160-9FE5-4860-AC01-579CA28689A9}"/>
                    </a:ext>
                  </a:extLst>
                </p:cNvPr>
                <p:cNvPicPr/>
                <p:nvPr/>
              </p:nvPicPr>
              <p:blipFill>
                <a:blip r:embed="rId664"/>
                <a:stretch>
                  <a:fillRect/>
                </a:stretch>
              </p:blipFill>
              <p:spPr>
                <a:xfrm>
                  <a:off x="10647467" y="3496387"/>
                  <a:ext cx="140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83" name="Freihand 482">
                  <a:extLst>
                    <a:ext uri="{FF2B5EF4-FFF2-40B4-BE49-F238E27FC236}">
                      <a16:creationId xmlns:a16="http://schemas.microsoft.com/office/drawing/2014/main" id="{FE22D76A-5091-4CF9-80D0-3EBACE20AC03}"/>
                    </a:ext>
                  </a:extLst>
                </p14:cNvPr>
                <p14:cNvContentPartPr/>
                <p14:nvPr/>
              </p14:nvContentPartPr>
              <p14:xfrm>
                <a:off x="10783547" y="3573787"/>
                <a:ext cx="199440" cy="83880"/>
              </p14:xfrm>
            </p:contentPart>
          </mc:Choice>
          <mc:Fallback xmlns="">
            <p:pic>
              <p:nvPicPr>
                <p:cNvPr id="483" name="Freihand 482">
                  <a:extLst>
                    <a:ext uri="{FF2B5EF4-FFF2-40B4-BE49-F238E27FC236}">
                      <a16:creationId xmlns:a16="http://schemas.microsoft.com/office/drawing/2014/main" id="{FE22D76A-5091-4CF9-80D0-3EBACE20AC03}"/>
                    </a:ext>
                  </a:extLst>
                </p:cNvPr>
                <p:cNvPicPr/>
                <p:nvPr/>
              </p:nvPicPr>
              <p:blipFill>
                <a:blip r:embed="rId666"/>
                <a:stretch>
                  <a:fillRect/>
                </a:stretch>
              </p:blipFill>
              <p:spPr>
                <a:xfrm>
                  <a:off x="10779227" y="3569467"/>
                  <a:ext cx="20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84" name="Freihand 483">
                  <a:extLst>
                    <a:ext uri="{FF2B5EF4-FFF2-40B4-BE49-F238E27FC236}">
                      <a16:creationId xmlns:a16="http://schemas.microsoft.com/office/drawing/2014/main" id="{9D35E543-1673-491F-9F33-15CAF3886B65}"/>
                    </a:ext>
                  </a:extLst>
                </p14:cNvPr>
                <p14:cNvContentPartPr/>
                <p14:nvPr/>
              </p14:nvContentPartPr>
              <p14:xfrm>
                <a:off x="10867427" y="3517267"/>
                <a:ext cx="63360" cy="10440"/>
              </p14:xfrm>
            </p:contentPart>
          </mc:Choice>
          <mc:Fallback xmlns="">
            <p:pic>
              <p:nvPicPr>
                <p:cNvPr id="484" name="Freihand 483">
                  <a:extLst>
                    <a:ext uri="{FF2B5EF4-FFF2-40B4-BE49-F238E27FC236}">
                      <a16:creationId xmlns:a16="http://schemas.microsoft.com/office/drawing/2014/main" id="{9D35E543-1673-491F-9F33-15CAF3886B65}"/>
                    </a:ext>
                  </a:extLst>
                </p:cNvPr>
                <p:cNvPicPr/>
                <p:nvPr/>
              </p:nvPicPr>
              <p:blipFill>
                <a:blip r:embed="rId668"/>
                <a:stretch>
                  <a:fillRect/>
                </a:stretch>
              </p:blipFill>
              <p:spPr>
                <a:xfrm>
                  <a:off x="10863107" y="3512947"/>
                  <a:ext cx="72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85" name="Freihand 484">
                  <a:extLst>
                    <a:ext uri="{FF2B5EF4-FFF2-40B4-BE49-F238E27FC236}">
                      <a16:creationId xmlns:a16="http://schemas.microsoft.com/office/drawing/2014/main" id="{CEE2FFA4-A45E-41C7-8F48-331861BDF85C}"/>
                    </a:ext>
                  </a:extLst>
                </p14:cNvPr>
                <p14:cNvContentPartPr/>
                <p14:nvPr/>
              </p14:nvContentPartPr>
              <p14:xfrm>
                <a:off x="11144267" y="3486667"/>
                <a:ext cx="164520" cy="167040"/>
              </p14:xfrm>
            </p:contentPart>
          </mc:Choice>
          <mc:Fallback xmlns="">
            <p:pic>
              <p:nvPicPr>
                <p:cNvPr id="485" name="Freihand 484">
                  <a:extLst>
                    <a:ext uri="{FF2B5EF4-FFF2-40B4-BE49-F238E27FC236}">
                      <a16:creationId xmlns:a16="http://schemas.microsoft.com/office/drawing/2014/main" id="{CEE2FFA4-A45E-41C7-8F48-331861BDF85C}"/>
                    </a:ext>
                  </a:extLst>
                </p:cNvPr>
                <p:cNvPicPr/>
                <p:nvPr/>
              </p:nvPicPr>
              <p:blipFill>
                <a:blip r:embed="rId670"/>
                <a:stretch>
                  <a:fillRect/>
                </a:stretch>
              </p:blipFill>
              <p:spPr>
                <a:xfrm>
                  <a:off x="11139947" y="3482347"/>
                  <a:ext cx="173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86" name="Freihand 485">
                  <a:extLst>
                    <a:ext uri="{FF2B5EF4-FFF2-40B4-BE49-F238E27FC236}">
                      <a16:creationId xmlns:a16="http://schemas.microsoft.com/office/drawing/2014/main" id="{730401FA-3C8A-4CC0-A513-6137E7D1EEDE}"/>
                    </a:ext>
                  </a:extLst>
                </p14:cNvPr>
                <p14:cNvContentPartPr/>
                <p14:nvPr/>
              </p14:nvContentPartPr>
              <p14:xfrm>
                <a:off x="11494187" y="3490987"/>
                <a:ext cx="26640" cy="131040"/>
              </p14:xfrm>
            </p:contentPart>
          </mc:Choice>
          <mc:Fallback xmlns="">
            <p:pic>
              <p:nvPicPr>
                <p:cNvPr id="486" name="Freihand 485">
                  <a:extLst>
                    <a:ext uri="{FF2B5EF4-FFF2-40B4-BE49-F238E27FC236}">
                      <a16:creationId xmlns:a16="http://schemas.microsoft.com/office/drawing/2014/main" id="{730401FA-3C8A-4CC0-A513-6137E7D1EEDE}"/>
                    </a:ext>
                  </a:extLst>
                </p:cNvPr>
                <p:cNvPicPr/>
                <p:nvPr/>
              </p:nvPicPr>
              <p:blipFill>
                <a:blip r:embed="rId672"/>
                <a:stretch>
                  <a:fillRect/>
                </a:stretch>
              </p:blipFill>
              <p:spPr>
                <a:xfrm>
                  <a:off x="11489507" y="3486667"/>
                  <a:ext cx="35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87" name="Freihand 486">
                  <a:extLst>
                    <a:ext uri="{FF2B5EF4-FFF2-40B4-BE49-F238E27FC236}">
                      <a16:creationId xmlns:a16="http://schemas.microsoft.com/office/drawing/2014/main" id="{84AFF7BF-D3E4-45A8-BF73-BADDAB511C7E}"/>
                    </a:ext>
                  </a:extLst>
                </p14:cNvPr>
                <p14:cNvContentPartPr/>
                <p14:nvPr/>
              </p14:nvContentPartPr>
              <p14:xfrm>
                <a:off x="11443427" y="3465787"/>
                <a:ext cx="144360" cy="21240"/>
              </p14:xfrm>
            </p:contentPart>
          </mc:Choice>
          <mc:Fallback xmlns="">
            <p:pic>
              <p:nvPicPr>
                <p:cNvPr id="487" name="Freihand 486">
                  <a:extLst>
                    <a:ext uri="{FF2B5EF4-FFF2-40B4-BE49-F238E27FC236}">
                      <a16:creationId xmlns:a16="http://schemas.microsoft.com/office/drawing/2014/main" id="{84AFF7BF-D3E4-45A8-BF73-BADDAB511C7E}"/>
                    </a:ext>
                  </a:extLst>
                </p:cNvPr>
                <p:cNvPicPr/>
                <p:nvPr/>
              </p:nvPicPr>
              <p:blipFill>
                <a:blip r:embed="rId674"/>
                <a:stretch>
                  <a:fillRect/>
                </a:stretch>
              </p:blipFill>
              <p:spPr>
                <a:xfrm>
                  <a:off x="11439107" y="3461467"/>
                  <a:ext cx="153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88" name="Freihand 487">
                  <a:extLst>
                    <a:ext uri="{FF2B5EF4-FFF2-40B4-BE49-F238E27FC236}">
                      <a16:creationId xmlns:a16="http://schemas.microsoft.com/office/drawing/2014/main" id="{CCAB2B98-8FC1-4866-835A-9A2D334BA6D8}"/>
                    </a:ext>
                  </a:extLst>
                </p14:cNvPr>
                <p14:cNvContentPartPr/>
                <p14:nvPr/>
              </p14:nvContentPartPr>
              <p14:xfrm>
                <a:off x="11417147" y="3544987"/>
                <a:ext cx="150120" cy="30960"/>
              </p14:xfrm>
            </p:contentPart>
          </mc:Choice>
          <mc:Fallback xmlns="">
            <p:pic>
              <p:nvPicPr>
                <p:cNvPr id="488" name="Freihand 487">
                  <a:extLst>
                    <a:ext uri="{FF2B5EF4-FFF2-40B4-BE49-F238E27FC236}">
                      <a16:creationId xmlns:a16="http://schemas.microsoft.com/office/drawing/2014/main" id="{CCAB2B98-8FC1-4866-835A-9A2D334BA6D8}"/>
                    </a:ext>
                  </a:extLst>
                </p:cNvPr>
                <p:cNvPicPr/>
                <p:nvPr/>
              </p:nvPicPr>
              <p:blipFill>
                <a:blip r:embed="rId676"/>
                <a:stretch>
                  <a:fillRect/>
                </a:stretch>
              </p:blipFill>
              <p:spPr>
                <a:xfrm>
                  <a:off x="11412827" y="3540667"/>
                  <a:ext cx="158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89" name="Freihand 488">
                  <a:extLst>
                    <a:ext uri="{FF2B5EF4-FFF2-40B4-BE49-F238E27FC236}">
                      <a16:creationId xmlns:a16="http://schemas.microsoft.com/office/drawing/2014/main" id="{27E20BF7-7D72-414B-8DD0-B2ABD0E1589F}"/>
                    </a:ext>
                  </a:extLst>
                </p14:cNvPr>
                <p14:cNvContentPartPr/>
                <p14:nvPr/>
              </p14:nvContentPartPr>
              <p14:xfrm>
                <a:off x="11615147" y="3498547"/>
                <a:ext cx="39600" cy="117360"/>
              </p14:xfrm>
            </p:contentPart>
          </mc:Choice>
          <mc:Fallback xmlns="">
            <p:pic>
              <p:nvPicPr>
                <p:cNvPr id="489" name="Freihand 488">
                  <a:extLst>
                    <a:ext uri="{FF2B5EF4-FFF2-40B4-BE49-F238E27FC236}">
                      <a16:creationId xmlns:a16="http://schemas.microsoft.com/office/drawing/2014/main" id="{27E20BF7-7D72-414B-8DD0-B2ABD0E1589F}"/>
                    </a:ext>
                  </a:extLst>
                </p:cNvPr>
                <p:cNvPicPr/>
                <p:nvPr/>
              </p:nvPicPr>
              <p:blipFill>
                <a:blip r:embed="rId678"/>
                <a:stretch>
                  <a:fillRect/>
                </a:stretch>
              </p:blipFill>
              <p:spPr>
                <a:xfrm>
                  <a:off x="11610827" y="3494227"/>
                  <a:ext cx="48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90" name="Freihand 489">
                  <a:extLst>
                    <a:ext uri="{FF2B5EF4-FFF2-40B4-BE49-F238E27FC236}">
                      <a16:creationId xmlns:a16="http://schemas.microsoft.com/office/drawing/2014/main" id="{A9522E23-4460-452E-BB26-6B26E4FCE3BC}"/>
                    </a:ext>
                  </a:extLst>
                </p14:cNvPr>
                <p14:cNvContentPartPr/>
                <p14:nvPr/>
              </p14:nvContentPartPr>
              <p14:xfrm>
                <a:off x="11654387" y="3525187"/>
                <a:ext cx="72720" cy="78480"/>
              </p14:xfrm>
            </p:contentPart>
          </mc:Choice>
          <mc:Fallback xmlns="">
            <p:pic>
              <p:nvPicPr>
                <p:cNvPr id="490" name="Freihand 489">
                  <a:extLst>
                    <a:ext uri="{FF2B5EF4-FFF2-40B4-BE49-F238E27FC236}">
                      <a16:creationId xmlns:a16="http://schemas.microsoft.com/office/drawing/2014/main" id="{A9522E23-4460-452E-BB26-6B26E4FCE3BC}"/>
                    </a:ext>
                  </a:extLst>
                </p:cNvPr>
                <p:cNvPicPr/>
                <p:nvPr/>
              </p:nvPicPr>
              <p:blipFill>
                <a:blip r:embed="rId680"/>
                <a:stretch>
                  <a:fillRect/>
                </a:stretch>
              </p:blipFill>
              <p:spPr>
                <a:xfrm>
                  <a:off x="11650067" y="3520867"/>
                  <a:ext cx="81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91" name="Freihand 490">
                  <a:extLst>
                    <a:ext uri="{FF2B5EF4-FFF2-40B4-BE49-F238E27FC236}">
                      <a16:creationId xmlns:a16="http://schemas.microsoft.com/office/drawing/2014/main" id="{89624A3A-CF9B-4E4A-AB3F-53235575C919}"/>
                    </a:ext>
                  </a:extLst>
                </p14:cNvPr>
                <p14:cNvContentPartPr/>
                <p14:nvPr/>
              </p14:nvContentPartPr>
              <p14:xfrm>
                <a:off x="11770667" y="3425467"/>
                <a:ext cx="174960" cy="188640"/>
              </p14:xfrm>
            </p:contentPart>
          </mc:Choice>
          <mc:Fallback xmlns="">
            <p:pic>
              <p:nvPicPr>
                <p:cNvPr id="491" name="Freihand 490">
                  <a:extLst>
                    <a:ext uri="{FF2B5EF4-FFF2-40B4-BE49-F238E27FC236}">
                      <a16:creationId xmlns:a16="http://schemas.microsoft.com/office/drawing/2014/main" id="{89624A3A-CF9B-4E4A-AB3F-53235575C919}"/>
                    </a:ext>
                  </a:extLst>
                </p:cNvPr>
                <p:cNvPicPr/>
                <p:nvPr/>
              </p:nvPicPr>
              <p:blipFill>
                <a:blip r:embed="rId682"/>
                <a:stretch>
                  <a:fillRect/>
                </a:stretch>
              </p:blipFill>
              <p:spPr>
                <a:xfrm>
                  <a:off x="11766347" y="3421147"/>
                  <a:ext cx="183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93" name="Freihand 492">
                  <a:extLst>
                    <a:ext uri="{FF2B5EF4-FFF2-40B4-BE49-F238E27FC236}">
                      <a16:creationId xmlns:a16="http://schemas.microsoft.com/office/drawing/2014/main" id="{0CD87277-5FD5-4C7C-B57B-9EFBE6A731EA}"/>
                    </a:ext>
                  </a:extLst>
                </p14:cNvPr>
                <p14:cNvContentPartPr/>
                <p14:nvPr/>
              </p14:nvContentPartPr>
              <p14:xfrm>
                <a:off x="9019907" y="3798427"/>
                <a:ext cx="114480" cy="135000"/>
              </p14:xfrm>
            </p:contentPart>
          </mc:Choice>
          <mc:Fallback xmlns="">
            <p:pic>
              <p:nvPicPr>
                <p:cNvPr id="493" name="Freihand 492">
                  <a:extLst>
                    <a:ext uri="{FF2B5EF4-FFF2-40B4-BE49-F238E27FC236}">
                      <a16:creationId xmlns:a16="http://schemas.microsoft.com/office/drawing/2014/main" id="{0CD87277-5FD5-4C7C-B57B-9EFBE6A731EA}"/>
                    </a:ext>
                  </a:extLst>
                </p:cNvPr>
                <p:cNvPicPr/>
                <p:nvPr/>
              </p:nvPicPr>
              <p:blipFill>
                <a:blip r:embed="rId684"/>
                <a:stretch>
                  <a:fillRect/>
                </a:stretch>
              </p:blipFill>
              <p:spPr>
                <a:xfrm>
                  <a:off x="9015587" y="3794107"/>
                  <a:ext cx="123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94" name="Freihand 493">
                  <a:extLst>
                    <a:ext uri="{FF2B5EF4-FFF2-40B4-BE49-F238E27FC236}">
                      <a16:creationId xmlns:a16="http://schemas.microsoft.com/office/drawing/2014/main" id="{0C298081-9AD7-4D4A-AB71-C258232B8ADC}"/>
                    </a:ext>
                  </a:extLst>
                </p14:cNvPr>
                <p14:cNvContentPartPr/>
                <p14:nvPr/>
              </p14:nvContentPartPr>
              <p14:xfrm>
                <a:off x="9080027" y="3865387"/>
                <a:ext cx="79920" cy="66240"/>
              </p14:xfrm>
            </p:contentPart>
          </mc:Choice>
          <mc:Fallback xmlns="">
            <p:pic>
              <p:nvPicPr>
                <p:cNvPr id="494" name="Freihand 493">
                  <a:extLst>
                    <a:ext uri="{FF2B5EF4-FFF2-40B4-BE49-F238E27FC236}">
                      <a16:creationId xmlns:a16="http://schemas.microsoft.com/office/drawing/2014/main" id="{0C298081-9AD7-4D4A-AB71-C258232B8ADC}"/>
                    </a:ext>
                  </a:extLst>
                </p:cNvPr>
                <p:cNvPicPr/>
                <p:nvPr/>
              </p:nvPicPr>
              <p:blipFill>
                <a:blip r:embed="rId686"/>
                <a:stretch>
                  <a:fillRect/>
                </a:stretch>
              </p:blipFill>
              <p:spPr>
                <a:xfrm>
                  <a:off x="9075707" y="3861067"/>
                  <a:ext cx="88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96" name="Freihand 495">
                  <a:extLst>
                    <a:ext uri="{FF2B5EF4-FFF2-40B4-BE49-F238E27FC236}">
                      <a16:creationId xmlns:a16="http://schemas.microsoft.com/office/drawing/2014/main" id="{2E2C6F5D-4BFD-4AC1-BF8E-83A22B26B516}"/>
                    </a:ext>
                  </a:extLst>
                </p14:cNvPr>
                <p14:cNvContentPartPr/>
                <p14:nvPr/>
              </p14:nvContentPartPr>
              <p14:xfrm>
                <a:off x="9160667" y="3876547"/>
                <a:ext cx="292680" cy="73800"/>
              </p14:xfrm>
            </p:contentPart>
          </mc:Choice>
          <mc:Fallback xmlns="">
            <p:pic>
              <p:nvPicPr>
                <p:cNvPr id="496" name="Freihand 495">
                  <a:extLst>
                    <a:ext uri="{FF2B5EF4-FFF2-40B4-BE49-F238E27FC236}">
                      <a16:creationId xmlns:a16="http://schemas.microsoft.com/office/drawing/2014/main" id="{2E2C6F5D-4BFD-4AC1-BF8E-83A22B26B516}"/>
                    </a:ext>
                  </a:extLst>
                </p:cNvPr>
                <p:cNvPicPr/>
                <p:nvPr/>
              </p:nvPicPr>
              <p:blipFill>
                <a:blip r:embed="rId688"/>
                <a:stretch>
                  <a:fillRect/>
                </a:stretch>
              </p:blipFill>
              <p:spPr>
                <a:xfrm>
                  <a:off x="9156347" y="3872227"/>
                  <a:ext cx="301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97" name="Freihand 496">
                  <a:extLst>
                    <a:ext uri="{FF2B5EF4-FFF2-40B4-BE49-F238E27FC236}">
                      <a16:creationId xmlns:a16="http://schemas.microsoft.com/office/drawing/2014/main" id="{CDB81B1A-9622-4862-B549-4FDD6E9F0504}"/>
                    </a:ext>
                  </a:extLst>
                </p14:cNvPr>
                <p14:cNvContentPartPr/>
                <p14:nvPr/>
              </p14:nvContentPartPr>
              <p14:xfrm>
                <a:off x="9486827" y="3863947"/>
                <a:ext cx="176040" cy="67680"/>
              </p14:xfrm>
            </p:contentPart>
          </mc:Choice>
          <mc:Fallback xmlns="">
            <p:pic>
              <p:nvPicPr>
                <p:cNvPr id="497" name="Freihand 496">
                  <a:extLst>
                    <a:ext uri="{FF2B5EF4-FFF2-40B4-BE49-F238E27FC236}">
                      <a16:creationId xmlns:a16="http://schemas.microsoft.com/office/drawing/2014/main" id="{CDB81B1A-9622-4862-B549-4FDD6E9F0504}"/>
                    </a:ext>
                  </a:extLst>
                </p:cNvPr>
                <p:cNvPicPr/>
                <p:nvPr/>
              </p:nvPicPr>
              <p:blipFill>
                <a:blip r:embed="rId690"/>
                <a:stretch>
                  <a:fillRect/>
                </a:stretch>
              </p:blipFill>
              <p:spPr>
                <a:xfrm>
                  <a:off x="9482507" y="3859627"/>
                  <a:ext cx="184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98" name="Freihand 497">
                  <a:extLst>
                    <a:ext uri="{FF2B5EF4-FFF2-40B4-BE49-F238E27FC236}">
                      <a16:creationId xmlns:a16="http://schemas.microsoft.com/office/drawing/2014/main" id="{8F636FA5-9A74-46C6-ADDA-4E95F56A0D35}"/>
                    </a:ext>
                  </a:extLst>
                </p14:cNvPr>
                <p14:cNvContentPartPr/>
                <p14:nvPr/>
              </p14:nvContentPartPr>
              <p14:xfrm>
                <a:off x="9269747" y="3784747"/>
                <a:ext cx="61560" cy="18360"/>
              </p14:xfrm>
            </p:contentPart>
          </mc:Choice>
          <mc:Fallback xmlns="">
            <p:pic>
              <p:nvPicPr>
                <p:cNvPr id="498" name="Freihand 497">
                  <a:extLst>
                    <a:ext uri="{FF2B5EF4-FFF2-40B4-BE49-F238E27FC236}">
                      <a16:creationId xmlns:a16="http://schemas.microsoft.com/office/drawing/2014/main" id="{8F636FA5-9A74-46C6-ADDA-4E95F56A0D35}"/>
                    </a:ext>
                  </a:extLst>
                </p:cNvPr>
                <p:cNvPicPr/>
                <p:nvPr/>
              </p:nvPicPr>
              <p:blipFill>
                <a:blip r:embed="rId692"/>
                <a:stretch>
                  <a:fillRect/>
                </a:stretch>
              </p:blipFill>
              <p:spPr>
                <a:xfrm>
                  <a:off x="9265427" y="3780427"/>
                  <a:ext cx="70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00" name="Freihand 499">
                  <a:extLst>
                    <a:ext uri="{FF2B5EF4-FFF2-40B4-BE49-F238E27FC236}">
                      <a16:creationId xmlns:a16="http://schemas.microsoft.com/office/drawing/2014/main" id="{3F6C0D05-4904-4C3A-B4C9-06FCC4625D38}"/>
                    </a:ext>
                  </a:extLst>
                </p14:cNvPr>
                <p14:cNvContentPartPr/>
                <p14:nvPr/>
              </p14:nvContentPartPr>
              <p14:xfrm>
                <a:off x="9800027" y="3859987"/>
                <a:ext cx="158760" cy="91440"/>
              </p14:xfrm>
            </p:contentPart>
          </mc:Choice>
          <mc:Fallback xmlns="">
            <p:pic>
              <p:nvPicPr>
                <p:cNvPr id="500" name="Freihand 499">
                  <a:extLst>
                    <a:ext uri="{FF2B5EF4-FFF2-40B4-BE49-F238E27FC236}">
                      <a16:creationId xmlns:a16="http://schemas.microsoft.com/office/drawing/2014/main" id="{3F6C0D05-4904-4C3A-B4C9-06FCC4625D38}"/>
                    </a:ext>
                  </a:extLst>
                </p:cNvPr>
                <p:cNvPicPr/>
                <p:nvPr/>
              </p:nvPicPr>
              <p:blipFill>
                <a:blip r:embed="rId694"/>
                <a:stretch>
                  <a:fillRect/>
                </a:stretch>
              </p:blipFill>
              <p:spPr>
                <a:xfrm>
                  <a:off x="9795707" y="3855667"/>
                  <a:ext cx="167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501" name="Freihand 500">
                  <a:extLst>
                    <a:ext uri="{FF2B5EF4-FFF2-40B4-BE49-F238E27FC236}">
                      <a16:creationId xmlns:a16="http://schemas.microsoft.com/office/drawing/2014/main" id="{BB2B96E1-EDAA-43C1-BCFF-3E9C0037F0B7}"/>
                    </a:ext>
                  </a:extLst>
                </p14:cNvPr>
                <p14:cNvContentPartPr/>
                <p14:nvPr/>
              </p14:nvContentPartPr>
              <p14:xfrm>
                <a:off x="9941147" y="3818587"/>
                <a:ext cx="360" cy="360"/>
              </p14:xfrm>
            </p:contentPart>
          </mc:Choice>
          <mc:Fallback xmlns="">
            <p:pic>
              <p:nvPicPr>
                <p:cNvPr id="501" name="Freihand 500">
                  <a:extLst>
                    <a:ext uri="{FF2B5EF4-FFF2-40B4-BE49-F238E27FC236}">
                      <a16:creationId xmlns:a16="http://schemas.microsoft.com/office/drawing/2014/main" id="{BB2B96E1-EDAA-43C1-BCFF-3E9C0037F0B7}"/>
                    </a:ext>
                  </a:extLst>
                </p:cNvPr>
                <p:cNvPicPr/>
                <p:nvPr/>
              </p:nvPicPr>
              <p:blipFill>
                <a:blip r:embed="rId94"/>
                <a:stretch>
                  <a:fillRect/>
                </a:stretch>
              </p:blipFill>
              <p:spPr>
                <a:xfrm>
                  <a:off x="9936827" y="381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02" name="Freihand 501">
                  <a:extLst>
                    <a:ext uri="{FF2B5EF4-FFF2-40B4-BE49-F238E27FC236}">
                      <a16:creationId xmlns:a16="http://schemas.microsoft.com/office/drawing/2014/main" id="{CBEFFEC6-5CE6-4C1E-BC76-215BF9D119B1}"/>
                    </a:ext>
                  </a:extLst>
                </p14:cNvPr>
                <p14:cNvContentPartPr/>
                <p14:nvPr/>
              </p14:nvContentPartPr>
              <p14:xfrm>
                <a:off x="10004147" y="3804187"/>
                <a:ext cx="85320" cy="135360"/>
              </p14:xfrm>
            </p:contentPart>
          </mc:Choice>
          <mc:Fallback xmlns="">
            <p:pic>
              <p:nvPicPr>
                <p:cNvPr id="502" name="Freihand 501">
                  <a:extLst>
                    <a:ext uri="{FF2B5EF4-FFF2-40B4-BE49-F238E27FC236}">
                      <a16:creationId xmlns:a16="http://schemas.microsoft.com/office/drawing/2014/main" id="{CBEFFEC6-5CE6-4C1E-BC76-215BF9D119B1}"/>
                    </a:ext>
                  </a:extLst>
                </p:cNvPr>
                <p:cNvPicPr/>
                <p:nvPr/>
              </p:nvPicPr>
              <p:blipFill>
                <a:blip r:embed="rId697"/>
                <a:stretch>
                  <a:fillRect/>
                </a:stretch>
              </p:blipFill>
              <p:spPr>
                <a:xfrm>
                  <a:off x="9999827" y="3799867"/>
                  <a:ext cx="93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03" name="Freihand 502">
                  <a:extLst>
                    <a:ext uri="{FF2B5EF4-FFF2-40B4-BE49-F238E27FC236}">
                      <a16:creationId xmlns:a16="http://schemas.microsoft.com/office/drawing/2014/main" id="{A8E8578C-9DC2-48B8-BA97-49A7E1894BE6}"/>
                    </a:ext>
                  </a:extLst>
                </p14:cNvPr>
                <p14:cNvContentPartPr/>
                <p14:nvPr/>
              </p14:nvContentPartPr>
              <p14:xfrm>
                <a:off x="10216187" y="3813907"/>
                <a:ext cx="77040" cy="127800"/>
              </p14:xfrm>
            </p:contentPart>
          </mc:Choice>
          <mc:Fallback xmlns="">
            <p:pic>
              <p:nvPicPr>
                <p:cNvPr id="503" name="Freihand 502">
                  <a:extLst>
                    <a:ext uri="{FF2B5EF4-FFF2-40B4-BE49-F238E27FC236}">
                      <a16:creationId xmlns:a16="http://schemas.microsoft.com/office/drawing/2014/main" id="{A8E8578C-9DC2-48B8-BA97-49A7E1894BE6}"/>
                    </a:ext>
                  </a:extLst>
                </p:cNvPr>
                <p:cNvPicPr/>
                <p:nvPr/>
              </p:nvPicPr>
              <p:blipFill>
                <a:blip r:embed="rId699"/>
                <a:stretch>
                  <a:fillRect/>
                </a:stretch>
              </p:blipFill>
              <p:spPr>
                <a:xfrm>
                  <a:off x="10211867" y="3809587"/>
                  <a:ext cx="8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04" name="Freihand 503">
                  <a:extLst>
                    <a:ext uri="{FF2B5EF4-FFF2-40B4-BE49-F238E27FC236}">
                      <a16:creationId xmlns:a16="http://schemas.microsoft.com/office/drawing/2014/main" id="{52B6C2AD-E1A5-49CC-BE94-1897A3344913}"/>
                    </a:ext>
                  </a:extLst>
                </p14:cNvPr>
                <p14:cNvContentPartPr/>
                <p14:nvPr/>
              </p14:nvContentPartPr>
              <p14:xfrm>
                <a:off x="10305467" y="3847747"/>
                <a:ext cx="149400" cy="83160"/>
              </p14:xfrm>
            </p:contentPart>
          </mc:Choice>
          <mc:Fallback xmlns="">
            <p:pic>
              <p:nvPicPr>
                <p:cNvPr id="504" name="Freihand 503">
                  <a:extLst>
                    <a:ext uri="{FF2B5EF4-FFF2-40B4-BE49-F238E27FC236}">
                      <a16:creationId xmlns:a16="http://schemas.microsoft.com/office/drawing/2014/main" id="{52B6C2AD-E1A5-49CC-BE94-1897A3344913}"/>
                    </a:ext>
                  </a:extLst>
                </p:cNvPr>
                <p:cNvPicPr/>
                <p:nvPr/>
              </p:nvPicPr>
              <p:blipFill>
                <a:blip r:embed="rId701"/>
                <a:stretch>
                  <a:fillRect/>
                </a:stretch>
              </p:blipFill>
              <p:spPr>
                <a:xfrm>
                  <a:off x="10301147" y="3843427"/>
                  <a:ext cx="158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05" name="Freihand 504">
                  <a:extLst>
                    <a:ext uri="{FF2B5EF4-FFF2-40B4-BE49-F238E27FC236}">
                      <a16:creationId xmlns:a16="http://schemas.microsoft.com/office/drawing/2014/main" id="{8121E3C3-2467-4BFC-AA06-6D5F649C39CC}"/>
                    </a:ext>
                  </a:extLst>
                </p14:cNvPr>
                <p14:cNvContentPartPr/>
                <p14:nvPr/>
              </p14:nvContentPartPr>
              <p14:xfrm>
                <a:off x="10426427" y="3805267"/>
                <a:ext cx="21600" cy="1080"/>
              </p14:xfrm>
            </p:contentPart>
          </mc:Choice>
          <mc:Fallback xmlns="">
            <p:pic>
              <p:nvPicPr>
                <p:cNvPr id="505" name="Freihand 504">
                  <a:extLst>
                    <a:ext uri="{FF2B5EF4-FFF2-40B4-BE49-F238E27FC236}">
                      <a16:creationId xmlns:a16="http://schemas.microsoft.com/office/drawing/2014/main" id="{8121E3C3-2467-4BFC-AA06-6D5F649C39CC}"/>
                    </a:ext>
                  </a:extLst>
                </p:cNvPr>
                <p:cNvPicPr/>
                <p:nvPr/>
              </p:nvPicPr>
              <p:blipFill>
                <a:blip r:embed="rId703"/>
                <a:stretch>
                  <a:fillRect/>
                </a:stretch>
              </p:blipFill>
              <p:spPr>
                <a:xfrm>
                  <a:off x="10422107" y="3800947"/>
                  <a:ext cx="30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06" name="Freihand 505">
                  <a:extLst>
                    <a:ext uri="{FF2B5EF4-FFF2-40B4-BE49-F238E27FC236}">
                      <a16:creationId xmlns:a16="http://schemas.microsoft.com/office/drawing/2014/main" id="{E69247EC-07D4-4F88-8FDC-84BAAA8B81D1}"/>
                    </a:ext>
                  </a:extLst>
                </p14:cNvPr>
                <p14:cNvContentPartPr/>
                <p14:nvPr/>
              </p14:nvContentPartPr>
              <p14:xfrm>
                <a:off x="10490867" y="3803467"/>
                <a:ext cx="212760" cy="120600"/>
              </p14:xfrm>
            </p:contentPart>
          </mc:Choice>
          <mc:Fallback xmlns="">
            <p:pic>
              <p:nvPicPr>
                <p:cNvPr id="506" name="Freihand 505">
                  <a:extLst>
                    <a:ext uri="{FF2B5EF4-FFF2-40B4-BE49-F238E27FC236}">
                      <a16:creationId xmlns:a16="http://schemas.microsoft.com/office/drawing/2014/main" id="{E69247EC-07D4-4F88-8FDC-84BAAA8B81D1}"/>
                    </a:ext>
                  </a:extLst>
                </p:cNvPr>
                <p:cNvPicPr/>
                <p:nvPr/>
              </p:nvPicPr>
              <p:blipFill>
                <a:blip r:embed="rId705"/>
                <a:stretch>
                  <a:fillRect/>
                </a:stretch>
              </p:blipFill>
              <p:spPr>
                <a:xfrm>
                  <a:off x="10486547" y="3799147"/>
                  <a:ext cx="221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07" name="Freihand 506">
                  <a:extLst>
                    <a:ext uri="{FF2B5EF4-FFF2-40B4-BE49-F238E27FC236}">
                      <a16:creationId xmlns:a16="http://schemas.microsoft.com/office/drawing/2014/main" id="{C63DCDE1-BA7F-4589-AB92-901E2BD615DE}"/>
                    </a:ext>
                  </a:extLst>
                </p14:cNvPr>
                <p14:cNvContentPartPr/>
                <p14:nvPr/>
              </p14:nvContentPartPr>
              <p14:xfrm>
                <a:off x="10856267" y="3782947"/>
                <a:ext cx="69840" cy="138240"/>
              </p14:xfrm>
            </p:contentPart>
          </mc:Choice>
          <mc:Fallback xmlns="">
            <p:pic>
              <p:nvPicPr>
                <p:cNvPr id="507" name="Freihand 506">
                  <a:extLst>
                    <a:ext uri="{FF2B5EF4-FFF2-40B4-BE49-F238E27FC236}">
                      <a16:creationId xmlns:a16="http://schemas.microsoft.com/office/drawing/2014/main" id="{C63DCDE1-BA7F-4589-AB92-901E2BD615DE}"/>
                    </a:ext>
                  </a:extLst>
                </p:cNvPr>
                <p:cNvPicPr/>
                <p:nvPr/>
              </p:nvPicPr>
              <p:blipFill>
                <a:blip r:embed="rId707"/>
                <a:stretch>
                  <a:fillRect/>
                </a:stretch>
              </p:blipFill>
              <p:spPr>
                <a:xfrm>
                  <a:off x="10851947" y="3778627"/>
                  <a:ext cx="78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08" name="Freihand 507">
                  <a:extLst>
                    <a:ext uri="{FF2B5EF4-FFF2-40B4-BE49-F238E27FC236}">
                      <a16:creationId xmlns:a16="http://schemas.microsoft.com/office/drawing/2014/main" id="{F69B5110-778C-47BB-88DD-233FC23B6FAC}"/>
                    </a:ext>
                  </a:extLst>
                </p14:cNvPr>
                <p14:cNvContentPartPr/>
                <p14:nvPr/>
              </p14:nvContentPartPr>
              <p14:xfrm>
                <a:off x="10950947" y="3818227"/>
                <a:ext cx="103320" cy="76320"/>
              </p14:xfrm>
            </p:contentPart>
          </mc:Choice>
          <mc:Fallback xmlns="">
            <p:pic>
              <p:nvPicPr>
                <p:cNvPr id="508" name="Freihand 507">
                  <a:extLst>
                    <a:ext uri="{FF2B5EF4-FFF2-40B4-BE49-F238E27FC236}">
                      <a16:creationId xmlns:a16="http://schemas.microsoft.com/office/drawing/2014/main" id="{F69B5110-778C-47BB-88DD-233FC23B6FAC}"/>
                    </a:ext>
                  </a:extLst>
                </p:cNvPr>
                <p:cNvPicPr/>
                <p:nvPr/>
              </p:nvPicPr>
              <p:blipFill>
                <a:blip r:embed="rId709"/>
                <a:stretch>
                  <a:fillRect/>
                </a:stretch>
              </p:blipFill>
              <p:spPr>
                <a:xfrm>
                  <a:off x="10946627" y="3813907"/>
                  <a:ext cx="111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09" name="Freihand 508">
                  <a:extLst>
                    <a:ext uri="{FF2B5EF4-FFF2-40B4-BE49-F238E27FC236}">
                      <a16:creationId xmlns:a16="http://schemas.microsoft.com/office/drawing/2014/main" id="{7742D573-0939-450B-A41B-F7BDE045E3B0}"/>
                    </a:ext>
                  </a:extLst>
                </p14:cNvPr>
                <p14:cNvContentPartPr/>
                <p14:nvPr/>
              </p14:nvContentPartPr>
              <p14:xfrm>
                <a:off x="11037347" y="3820387"/>
                <a:ext cx="85320" cy="84240"/>
              </p14:xfrm>
            </p:contentPart>
          </mc:Choice>
          <mc:Fallback xmlns="">
            <p:pic>
              <p:nvPicPr>
                <p:cNvPr id="509" name="Freihand 508">
                  <a:extLst>
                    <a:ext uri="{FF2B5EF4-FFF2-40B4-BE49-F238E27FC236}">
                      <a16:creationId xmlns:a16="http://schemas.microsoft.com/office/drawing/2014/main" id="{7742D573-0939-450B-A41B-F7BDE045E3B0}"/>
                    </a:ext>
                  </a:extLst>
                </p:cNvPr>
                <p:cNvPicPr/>
                <p:nvPr/>
              </p:nvPicPr>
              <p:blipFill>
                <a:blip r:embed="rId711"/>
                <a:stretch>
                  <a:fillRect/>
                </a:stretch>
              </p:blipFill>
              <p:spPr>
                <a:xfrm>
                  <a:off x="11033027" y="3816067"/>
                  <a:ext cx="93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10" name="Freihand 509">
                  <a:extLst>
                    <a:ext uri="{FF2B5EF4-FFF2-40B4-BE49-F238E27FC236}">
                      <a16:creationId xmlns:a16="http://schemas.microsoft.com/office/drawing/2014/main" id="{3FD4667D-BFB9-4484-990A-39F918596FEC}"/>
                    </a:ext>
                  </a:extLst>
                </p14:cNvPr>
                <p14:cNvContentPartPr/>
                <p14:nvPr/>
              </p14:nvContentPartPr>
              <p14:xfrm>
                <a:off x="11120507" y="3822547"/>
                <a:ext cx="87120" cy="80280"/>
              </p14:xfrm>
            </p:contentPart>
          </mc:Choice>
          <mc:Fallback xmlns="">
            <p:pic>
              <p:nvPicPr>
                <p:cNvPr id="510" name="Freihand 509">
                  <a:extLst>
                    <a:ext uri="{FF2B5EF4-FFF2-40B4-BE49-F238E27FC236}">
                      <a16:creationId xmlns:a16="http://schemas.microsoft.com/office/drawing/2014/main" id="{3FD4667D-BFB9-4484-990A-39F918596FEC}"/>
                    </a:ext>
                  </a:extLst>
                </p:cNvPr>
                <p:cNvPicPr/>
                <p:nvPr/>
              </p:nvPicPr>
              <p:blipFill>
                <a:blip r:embed="rId713"/>
                <a:stretch>
                  <a:fillRect/>
                </a:stretch>
              </p:blipFill>
              <p:spPr>
                <a:xfrm>
                  <a:off x="11116187" y="3818227"/>
                  <a:ext cx="95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11" name="Freihand 510">
                  <a:extLst>
                    <a:ext uri="{FF2B5EF4-FFF2-40B4-BE49-F238E27FC236}">
                      <a16:creationId xmlns:a16="http://schemas.microsoft.com/office/drawing/2014/main" id="{33AFC48F-5A6A-44AA-AE3D-283E7B1F2DBF}"/>
                    </a:ext>
                  </a:extLst>
                </p14:cNvPr>
                <p14:cNvContentPartPr/>
                <p14:nvPr/>
              </p14:nvContentPartPr>
              <p14:xfrm>
                <a:off x="11252267" y="3793747"/>
                <a:ext cx="190440" cy="76680"/>
              </p14:xfrm>
            </p:contentPart>
          </mc:Choice>
          <mc:Fallback xmlns="">
            <p:pic>
              <p:nvPicPr>
                <p:cNvPr id="511" name="Freihand 510">
                  <a:extLst>
                    <a:ext uri="{FF2B5EF4-FFF2-40B4-BE49-F238E27FC236}">
                      <a16:creationId xmlns:a16="http://schemas.microsoft.com/office/drawing/2014/main" id="{33AFC48F-5A6A-44AA-AE3D-283E7B1F2DBF}"/>
                    </a:ext>
                  </a:extLst>
                </p:cNvPr>
                <p:cNvPicPr/>
                <p:nvPr/>
              </p:nvPicPr>
              <p:blipFill>
                <a:blip r:embed="rId715"/>
                <a:stretch>
                  <a:fillRect/>
                </a:stretch>
              </p:blipFill>
              <p:spPr>
                <a:xfrm>
                  <a:off x="11247947" y="3789427"/>
                  <a:ext cx="199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13" name="Freihand 512">
                  <a:extLst>
                    <a:ext uri="{FF2B5EF4-FFF2-40B4-BE49-F238E27FC236}">
                      <a16:creationId xmlns:a16="http://schemas.microsoft.com/office/drawing/2014/main" id="{59144853-53E8-4B00-991A-3F5D6D251CB4}"/>
                    </a:ext>
                  </a:extLst>
                </p14:cNvPr>
                <p14:cNvContentPartPr/>
                <p14:nvPr/>
              </p14:nvContentPartPr>
              <p14:xfrm>
                <a:off x="9116747" y="4086787"/>
                <a:ext cx="116640" cy="144720"/>
              </p14:xfrm>
            </p:contentPart>
          </mc:Choice>
          <mc:Fallback xmlns="">
            <p:pic>
              <p:nvPicPr>
                <p:cNvPr id="513" name="Freihand 512">
                  <a:extLst>
                    <a:ext uri="{FF2B5EF4-FFF2-40B4-BE49-F238E27FC236}">
                      <a16:creationId xmlns:a16="http://schemas.microsoft.com/office/drawing/2014/main" id="{59144853-53E8-4B00-991A-3F5D6D251CB4}"/>
                    </a:ext>
                  </a:extLst>
                </p:cNvPr>
                <p:cNvPicPr/>
                <p:nvPr/>
              </p:nvPicPr>
              <p:blipFill>
                <a:blip r:embed="rId717"/>
                <a:stretch>
                  <a:fillRect/>
                </a:stretch>
              </p:blipFill>
              <p:spPr>
                <a:xfrm>
                  <a:off x="9112427" y="4082467"/>
                  <a:ext cx="125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14" name="Freihand 513">
                  <a:extLst>
                    <a:ext uri="{FF2B5EF4-FFF2-40B4-BE49-F238E27FC236}">
                      <a16:creationId xmlns:a16="http://schemas.microsoft.com/office/drawing/2014/main" id="{92A6B0DD-6D4A-42ED-A56A-7849F4B687FA}"/>
                    </a:ext>
                  </a:extLst>
                </p14:cNvPr>
                <p14:cNvContentPartPr/>
                <p14:nvPr/>
              </p14:nvContentPartPr>
              <p14:xfrm>
                <a:off x="9263627" y="4000027"/>
                <a:ext cx="504360" cy="202680"/>
              </p14:xfrm>
            </p:contentPart>
          </mc:Choice>
          <mc:Fallback xmlns="">
            <p:pic>
              <p:nvPicPr>
                <p:cNvPr id="514" name="Freihand 513">
                  <a:extLst>
                    <a:ext uri="{FF2B5EF4-FFF2-40B4-BE49-F238E27FC236}">
                      <a16:creationId xmlns:a16="http://schemas.microsoft.com/office/drawing/2014/main" id="{92A6B0DD-6D4A-42ED-A56A-7849F4B687FA}"/>
                    </a:ext>
                  </a:extLst>
                </p:cNvPr>
                <p:cNvPicPr/>
                <p:nvPr/>
              </p:nvPicPr>
              <p:blipFill>
                <a:blip r:embed="rId719"/>
                <a:stretch>
                  <a:fillRect/>
                </a:stretch>
              </p:blipFill>
              <p:spPr>
                <a:xfrm>
                  <a:off x="9259307" y="3995707"/>
                  <a:ext cx="513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15" name="Freihand 514">
                  <a:extLst>
                    <a:ext uri="{FF2B5EF4-FFF2-40B4-BE49-F238E27FC236}">
                      <a16:creationId xmlns:a16="http://schemas.microsoft.com/office/drawing/2014/main" id="{F63F0CE8-4972-4E01-B9EC-8E866AD23FE4}"/>
                    </a:ext>
                  </a:extLst>
                </p14:cNvPr>
                <p14:cNvContentPartPr/>
                <p14:nvPr/>
              </p14:nvContentPartPr>
              <p14:xfrm>
                <a:off x="9850787" y="3998227"/>
                <a:ext cx="30240" cy="124560"/>
              </p14:xfrm>
            </p:contentPart>
          </mc:Choice>
          <mc:Fallback xmlns="">
            <p:pic>
              <p:nvPicPr>
                <p:cNvPr id="515" name="Freihand 514">
                  <a:extLst>
                    <a:ext uri="{FF2B5EF4-FFF2-40B4-BE49-F238E27FC236}">
                      <a16:creationId xmlns:a16="http://schemas.microsoft.com/office/drawing/2014/main" id="{F63F0CE8-4972-4E01-B9EC-8E866AD23FE4}"/>
                    </a:ext>
                  </a:extLst>
                </p:cNvPr>
                <p:cNvPicPr/>
                <p:nvPr/>
              </p:nvPicPr>
              <p:blipFill>
                <a:blip r:embed="rId721"/>
                <a:stretch>
                  <a:fillRect/>
                </a:stretch>
              </p:blipFill>
              <p:spPr>
                <a:xfrm>
                  <a:off x="9846467" y="3993907"/>
                  <a:ext cx="38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16" name="Freihand 515">
                  <a:extLst>
                    <a:ext uri="{FF2B5EF4-FFF2-40B4-BE49-F238E27FC236}">
                      <a16:creationId xmlns:a16="http://schemas.microsoft.com/office/drawing/2014/main" id="{BCAC18B9-CB05-4B4A-A4F8-777A0706AD66}"/>
                    </a:ext>
                  </a:extLst>
                </p14:cNvPr>
                <p14:cNvContentPartPr/>
                <p14:nvPr/>
              </p14:nvContentPartPr>
              <p14:xfrm>
                <a:off x="9863027" y="4164547"/>
                <a:ext cx="2880" cy="15480"/>
              </p14:xfrm>
            </p:contentPart>
          </mc:Choice>
          <mc:Fallback xmlns="">
            <p:pic>
              <p:nvPicPr>
                <p:cNvPr id="516" name="Freihand 515">
                  <a:extLst>
                    <a:ext uri="{FF2B5EF4-FFF2-40B4-BE49-F238E27FC236}">
                      <a16:creationId xmlns:a16="http://schemas.microsoft.com/office/drawing/2014/main" id="{BCAC18B9-CB05-4B4A-A4F8-777A0706AD66}"/>
                    </a:ext>
                  </a:extLst>
                </p:cNvPr>
                <p:cNvPicPr/>
                <p:nvPr/>
              </p:nvPicPr>
              <p:blipFill>
                <a:blip r:embed="rId723"/>
                <a:stretch>
                  <a:fillRect/>
                </a:stretch>
              </p:blipFill>
              <p:spPr>
                <a:xfrm>
                  <a:off x="9858707" y="4160227"/>
                  <a:ext cx="11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60" name="Freihand 359">
                  <a:extLst>
                    <a:ext uri="{FF2B5EF4-FFF2-40B4-BE49-F238E27FC236}">
                      <a16:creationId xmlns:a16="http://schemas.microsoft.com/office/drawing/2014/main" id="{DB17D05C-A706-4043-8A33-F9B28256CDE0}"/>
                    </a:ext>
                  </a:extLst>
                </p14:cNvPr>
                <p14:cNvContentPartPr/>
                <p14:nvPr/>
              </p14:nvContentPartPr>
              <p14:xfrm>
                <a:off x="5103467" y="3724267"/>
                <a:ext cx="129600" cy="270360"/>
              </p14:xfrm>
            </p:contentPart>
          </mc:Choice>
          <mc:Fallback xmlns="">
            <p:pic>
              <p:nvPicPr>
                <p:cNvPr id="360" name="Freihand 359">
                  <a:extLst>
                    <a:ext uri="{FF2B5EF4-FFF2-40B4-BE49-F238E27FC236}">
                      <a16:creationId xmlns:a16="http://schemas.microsoft.com/office/drawing/2014/main" id="{DB17D05C-A706-4043-8A33-F9B28256CDE0}"/>
                    </a:ext>
                  </a:extLst>
                </p:cNvPr>
                <p:cNvPicPr/>
                <p:nvPr/>
              </p:nvPicPr>
              <p:blipFill>
                <a:blip r:embed="rId725"/>
                <a:stretch>
                  <a:fillRect/>
                </a:stretch>
              </p:blipFill>
              <p:spPr>
                <a:xfrm>
                  <a:off x="5099147" y="3719947"/>
                  <a:ext cx="138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61" name="Freihand 360">
                  <a:extLst>
                    <a:ext uri="{FF2B5EF4-FFF2-40B4-BE49-F238E27FC236}">
                      <a16:creationId xmlns:a16="http://schemas.microsoft.com/office/drawing/2014/main" id="{930E0B30-CDCE-4D8E-923D-57AE76B4D9E2}"/>
                    </a:ext>
                  </a:extLst>
                </p14:cNvPr>
                <p14:cNvContentPartPr/>
                <p14:nvPr/>
              </p14:nvContentPartPr>
              <p14:xfrm>
                <a:off x="5246747" y="3667027"/>
                <a:ext cx="411120" cy="128880"/>
              </p14:xfrm>
            </p:contentPart>
          </mc:Choice>
          <mc:Fallback xmlns="">
            <p:pic>
              <p:nvPicPr>
                <p:cNvPr id="361" name="Freihand 360">
                  <a:extLst>
                    <a:ext uri="{FF2B5EF4-FFF2-40B4-BE49-F238E27FC236}">
                      <a16:creationId xmlns:a16="http://schemas.microsoft.com/office/drawing/2014/main" id="{930E0B30-CDCE-4D8E-923D-57AE76B4D9E2}"/>
                    </a:ext>
                  </a:extLst>
                </p:cNvPr>
                <p:cNvPicPr/>
                <p:nvPr/>
              </p:nvPicPr>
              <p:blipFill>
                <a:blip r:embed="rId727"/>
                <a:stretch>
                  <a:fillRect/>
                </a:stretch>
              </p:blipFill>
              <p:spPr>
                <a:xfrm>
                  <a:off x="5242427" y="3662707"/>
                  <a:ext cx="419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62" name="Freihand 361">
                  <a:extLst>
                    <a:ext uri="{FF2B5EF4-FFF2-40B4-BE49-F238E27FC236}">
                      <a16:creationId xmlns:a16="http://schemas.microsoft.com/office/drawing/2014/main" id="{7A247F77-6B03-4907-BF02-2F4F0CAC76A8}"/>
                    </a:ext>
                  </a:extLst>
                </p14:cNvPr>
                <p14:cNvContentPartPr/>
                <p14:nvPr/>
              </p14:nvContentPartPr>
              <p14:xfrm>
                <a:off x="5560307" y="3553267"/>
                <a:ext cx="360" cy="360"/>
              </p14:xfrm>
            </p:contentPart>
          </mc:Choice>
          <mc:Fallback xmlns="">
            <p:pic>
              <p:nvPicPr>
                <p:cNvPr id="362" name="Freihand 361">
                  <a:extLst>
                    <a:ext uri="{FF2B5EF4-FFF2-40B4-BE49-F238E27FC236}">
                      <a16:creationId xmlns:a16="http://schemas.microsoft.com/office/drawing/2014/main" id="{7A247F77-6B03-4907-BF02-2F4F0CAC76A8}"/>
                    </a:ext>
                  </a:extLst>
                </p:cNvPr>
                <p:cNvPicPr/>
                <p:nvPr/>
              </p:nvPicPr>
              <p:blipFill>
                <a:blip r:embed="rId94"/>
                <a:stretch>
                  <a:fillRect/>
                </a:stretch>
              </p:blipFill>
              <p:spPr>
                <a:xfrm>
                  <a:off x="5555987" y="354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64" name="Freihand 363">
                  <a:extLst>
                    <a:ext uri="{FF2B5EF4-FFF2-40B4-BE49-F238E27FC236}">
                      <a16:creationId xmlns:a16="http://schemas.microsoft.com/office/drawing/2014/main" id="{5B858BA6-EA8C-4FFB-9314-AEBD0E6FA4C3}"/>
                    </a:ext>
                  </a:extLst>
                </p14:cNvPr>
                <p14:cNvContentPartPr/>
                <p14:nvPr/>
              </p14:nvContentPartPr>
              <p14:xfrm>
                <a:off x="5696387" y="3603307"/>
                <a:ext cx="207720" cy="120240"/>
              </p14:xfrm>
            </p:contentPart>
          </mc:Choice>
          <mc:Fallback xmlns="">
            <p:pic>
              <p:nvPicPr>
                <p:cNvPr id="364" name="Freihand 363">
                  <a:extLst>
                    <a:ext uri="{FF2B5EF4-FFF2-40B4-BE49-F238E27FC236}">
                      <a16:creationId xmlns:a16="http://schemas.microsoft.com/office/drawing/2014/main" id="{5B858BA6-EA8C-4FFB-9314-AEBD0E6FA4C3}"/>
                    </a:ext>
                  </a:extLst>
                </p:cNvPr>
                <p:cNvPicPr/>
                <p:nvPr/>
              </p:nvPicPr>
              <p:blipFill>
                <a:blip r:embed="rId730"/>
                <a:stretch>
                  <a:fillRect/>
                </a:stretch>
              </p:blipFill>
              <p:spPr>
                <a:xfrm>
                  <a:off x="5692067" y="3598987"/>
                  <a:ext cx="216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65" name="Freihand 364">
                  <a:extLst>
                    <a:ext uri="{FF2B5EF4-FFF2-40B4-BE49-F238E27FC236}">
                      <a16:creationId xmlns:a16="http://schemas.microsoft.com/office/drawing/2014/main" id="{2D67161B-35F4-41A9-A487-6ED1E1E456B1}"/>
                    </a:ext>
                  </a:extLst>
                </p14:cNvPr>
                <p14:cNvContentPartPr/>
                <p14:nvPr/>
              </p14:nvContentPartPr>
              <p14:xfrm>
                <a:off x="5848667" y="3532027"/>
                <a:ext cx="59040" cy="25200"/>
              </p14:xfrm>
            </p:contentPart>
          </mc:Choice>
          <mc:Fallback xmlns="">
            <p:pic>
              <p:nvPicPr>
                <p:cNvPr id="365" name="Freihand 364">
                  <a:extLst>
                    <a:ext uri="{FF2B5EF4-FFF2-40B4-BE49-F238E27FC236}">
                      <a16:creationId xmlns:a16="http://schemas.microsoft.com/office/drawing/2014/main" id="{2D67161B-35F4-41A9-A487-6ED1E1E456B1}"/>
                    </a:ext>
                  </a:extLst>
                </p:cNvPr>
                <p:cNvPicPr/>
                <p:nvPr/>
              </p:nvPicPr>
              <p:blipFill>
                <a:blip r:embed="rId732"/>
                <a:stretch>
                  <a:fillRect/>
                </a:stretch>
              </p:blipFill>
              <p:spPr>
                <a:xfrm>
                  <a:off x="5844347" y="3527707"/>
                  <a:ext cx="67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66" name="Freihand 365">
                  <a:extLst>
                    <a:ext uri="{FF2B5EF4-FFF2-40B4-BE49-F238E27FC236}">
                      <a16:creationId xmlns:a16="http://schemas.microsoft.com/office/drawing/2014/main" id="{B3C1EC40-3C82-4CA7-BDD0-C90816B0AA3A}"/>
                    </a:ext>
                  </a:extLst>
                </p14:cNvPr>
                <p14:cNvContentPartPr/>
                <p14:nvPr/>
              </p14:nvContentPartPr>
              <p14:xfrm>
                <a:off x="5925347" y="3564427"/>
                <a:ext cx="79920" cy="103680"/>
              </p14:xfrm>
            </p:contentPart>
          </mc:Choice>
          <mc:Fallback xmlns="">
            <p:pic>
              <p:nvPicPr>
                <p:cNvPr id="366" name="Freihand 365">
                  <a:extLst>
                    <a:ext uri="{FF2B5EF4-FFF2-40B4-BE49-F238E27FC236}">
                      <a16:creationId xmlns:a16="http://schemas.microsoft.com/office/drawing/2014/main" id="{B3C1EC40-3C82-4CA7-BDD0-C90816B0AA3A}"/>
                    </a:ext>
                  </a:extLst>
                </p:cNvPr>
                <p:cNvPicPr/>
                <p:nvPr/>
              </p:nvPicPr>
              <p:blipFill>
                <a:blip r:embed="rId734"/>
                <a:stretch>
                  <a:fillRect/>
                </a:stretch>
              </p:blipFill>
              <p:spPr>
                <a:xfrm>
                  <a:off x="5921027" y="3560107"/>
                  <a:ext cx="88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67" name="Freihand 366">
                  <a:extLst>
                    <a:ext uri="{FF2B5EF4-FFF2-40B4-BE49-F238E27FC236}">
                      <a16:creationId xmlns:a16="http://schemas.microsoft.com/office/drawing/2014/main" id="{2FA14D07-F69A-404F-AB10-19D72767D339}"/>
                    </a:ext>
                  </a:extLst>
                </p14:cNvPr>
                <p14:cNvContentPartPr/>
                <p14:nvPr/>
              </p14:nvContentPartPr>
              <p14:xfrm>
                <a:off x="6021107" y="3524827"/>
                <a:ext cx="315000" cy="84960"/>
              </p14:xfrm>
            </p:contentPart>
          </mc:Choice>
          <mc:Fallback xmlns="">
            <p:pic>
              <p:nvPicPr>
                <p:cNvPr id="367" name="Freihand 366">
                  <a:extLst>
                    <a:ext uri="{FF2B5EF4-FFF2-40B4-BE49-F238E27FC236}">
                      <a16:creationId xmlns:a16="http://schemas.microsoft.com/office/drawing/2014/main" id="{2FA14D07-F69A-404F-AB10-19D72767D339}"/>
                    </a:ext>
                  </a:extLst>
                </p:cNvPr>
                <p:cNvPicPr/>
                <p:nvPr/>
              </p:nvPicPr>
              <p:blipFill>
                <a:blip r:embed="rId736"/>
                <a:stretch>
                  <a:fillRect/>
                </a:stretch>
              </p:blipFill>
              <p:spPr>
                <a:xfrm>
                  <a:off x="6016787" y="3520507"/>
                  <a:ext cx="323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68" name="Freihand 367">
                  <a:extLst>
                    <a:ext uri="{FF2B5EF4-FFF2-40B4-BE49-F238E27FC236}">
                      <a16:creationId xmlns:a16="http://schemas.microsoft.com/office/drawing/2014/main" id="{FB923C69-6B6C-46E8-A552-A057D088EB57}"/>
                    </a:ext>
                  </a:extLst>
                </p14:cNvPr>
                <p14:cNvContentPartPr/>
                <p14:nvPr/>
              </p14:nvContentPartPr>
              <p14:xfrm>
                <a:off x="6364907" y="3436627"/>
                <a:ext cx="148320" cy="127800"/>
              </p14:xfrm>
            </p:contentPart>
          </mc:Choice>
          <mc:Fallback xmlns="">
            <p:pic>
              <p:nvPicPr>
                <p:cNvPr id="368" name="Freihand 367">
                  <a:extLst>
                    <a:ext uri="{FF2B5EF4-FFF2-40B4-BE49-F238E27FC236}">
                      <a16:creationId xmlns:a16="http://schemas.microsoft.com/office/drawing/2014/main" id="{FB923C69-6B6C-46E8-A552-A057D088EB57}"/>
                    </a:ext>
                  </a:extLst>
                </p:cNvPr>
                <p:cNvPicPr/>
                <p:nvPr/>
              </p:nvPicPr>
              <p:blipFill>
                <a:blip r:embed="rId738"/>
                <a:stretch>
                  <a:fillRect/>
                </a:stretch>
              </p:blipFill>
              <p:spPr>
                <a:xfrm>
                  <a:off x="6360587" y="3432307"/>
                  <a:ext cx="156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70" name="Freihand 369">
                  <a:extLst>
                    <a:ext uri="{FF2B5EF4-FFF2-40B4-BE49-F238E27FC236}">
                      <a16:creationId xmlns:a16="http://schemas.microsoft.com/office/drawing/2014/main" id="{E02C1C61-92E6-4151-BA70-49C7651A98F8}"/>
                    </a:ext>
                  </a:extLst>
                </p14:cNvPr>
                <p14:cNvContentPartPr/>
                <p14:nvPr/>
              </p14:nvContentPartPr>
              <p14:xfrm>
                <a:off x="6079067" y="3811747"/>
                <a:ext cx="19800" cy="113760"/>
              </p14:xfrm>
            </p:contentPart>
          </mc:Choice>
          <mc:Fallback xmlns="">
            <p:pic>
              <p:nvPicPr>
                <p:cNvPr id="370" name="Freihand 369">
                  <a:extLst>
                    <a:ext uri="{FF2B5EF4-FFF2-40B4-BE49-F238E27FC236}">
                      <a16:creationId xmlns:a16="http://schemas.microsoft.com/office/drawing/2014/main" id="{E02C1C61-92E6-4151-BA70-49C7651A98F8}"/>
                    </a:ext>
                  </a:extLst>
                </p:cNvPr>
                <p:cNvPicPr/>
                <p:nvPr/>
              </p:nvPicPr>
              <p:blipFill>
                <a:blip r:embed="rId740"/>
                <a:stretch>
                  <a:fillRect/>
                </a:stretch>
              </p:blipFill>
              <p:spPr>
                <a:xfrm>
                  <a:off x="6074747" y="3807427"/>
                  <a:ext cx="2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71" name="Freihand 370">
                  <a:extLst>
                    <a:ext uri="{FF2B5EF4-FFF2-40B4-BE49-F238E27FC236}">
                      <a16:creationId xmlns:a16="http://schemas.microsoft.com/office/drawing/2014/main" id="{030FF221-3ECD-42E1-9988-D279CBFF2E98}"/>
                    </a:ext>
                  </a:extLst>
                </p14:cNvPr>
                <p14:cNvContentPartPr/>
                <p14:nvPr/>
              </p14:nvContentPartPr>
              <p14:xfrm>
                <a:off x="5952707" y="3702307"/>
                <a:ext cx="206280" cy="96120"/>
              </p14:xfrm>
            </p:contentPart>
          </mc:Choice>
          <mc:Fallback xmlns="">
            <p:pic>
              <p:nvPicPr>
                <p:cNvPr id="371" name="Freihand 370">
                  <a:extLst>
                    <a:ext uri="{FF2B5EF4-FFF2-40B4-BE49-F238E27FC236}">
                      <a16:creationId xmlns:a16="http://schemas.microsoft.com/office/drawing/2014/main" id="{030FF221-3ECD-42E1-9988-D279CBFF2E98}"/>
                    </a:ext>
                  </a:extLst>
                </p:cNvPr>
                <p:cNvPicPr/>
                <p:nvPr/>
              </p:nvPicPr>
              <p:blipFill>
                <a:blip r:embed="rId742"/>
                <a:stretch>
                  <a:fillRect/>
                </a:stretch>
              </p:blipFill>
              <p:spPr>
                <a:xfrm>
                  <a:off x="5948387" y="3697987"/>
                  <a:ext cx="214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73" name="Freihand 372">
                  <a:extLst>
                    <a:ext uri="{FF2B5EF4-FFF2-40B4-BE49-F238E27FC236}">
                      <a16:creationId xmlns:a16="http://schemas.microsoft.com/office/drawing/2014/main" id="{D506A741-A42A-4611-9BDE-39FE43164621}"/>
                    </a:ext>
                  </a:extLst>
                </p14:cNvPr>
                <p14:cNvContentPartPr/>
                <p14:nvPr/>
              </p14:nvContentPartPr>
              <p14:xfrm>
                <a:off x="6178427" y="3793387"/>
                <a:ext cx="83520" cy="91080"/>
              </p14:xfrm>
            </p:contentPart>
          </mc:Choice>
          <mc:Fallback xmlns="">
            <p:pic>
              <p:nvPicPr>
                <p:cNvPr id="373" name="Freihand 372">
                  <a:extLst>
                    <a:ext uri="{FF2B5EF4-FFF2-40B4-BE49-F238E27FC236}">
                      <a16:creationId xmlns:a16="http://schemas.microsoft.com/office/drawing/2014/main" id="{D506A741-A42A-4611-9BDE-39FE43164621}"/>
                    </a:ext>
                  </a:extLst>
                </p:cNvPr>
                <p:cNvPicPr/>
                <p:nvPr/>
              </p:nvPicPr>
              <p:blipFill>
                <a:blip r:embed="rId744"/>
                <a:stretch>
                  <a:fillRect/>
                </a:stretch>
              </p:blipFill>
              <p:spPr>
                <a:xfrm>
                  <a:off x="6174107" y="3789067"/>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74" name="Freihand 373">
                  <a:extLst>
                    <a:ext uri="{FF2B5EF4-FFF2-40B4-BE49-F238E27FC236}">
                      <a16:creationId xmlns:a16="http://schemas.microsoft.com/office/drawing/2014/main" id="{55F85EB9-8B3B-4F58-B859-DF38556DACC4}"/>
                    </a:ext>
                  </a:extLst>
                </p14:cNvPr>
                <p14:cNvContentPartPr/>
                <p14:nvPr/>
              </p14:nvContentPartPr>
              <p14:xfrm>
                <a:off x="6264827" y="3732547"/>
                <a:ext cx="207720" cy="105480"/>
              </p14:xfrm>
            </p:contentPart>
          </mc:Choice>
          <mc:Fallback xmlns="">
            <p:pic>
              <p:nvPicPr>
                <p:cNvPr id="374" name="Freihand 373">
                  <a:extLst>
                    <a:ext uri="{FF2B5EF4-FFF2-40B4-BE49-F238E27FC236}">
                      <a16:creationId xmlns:a16="http://schemas.microsoft.com/office/drawing/2014/main" id="{55F85EB9-8B3B-4F58-B859-DF38556DACC4}"/>
                    </a:ext>
                  </a:extLst>
                </p:cNvPr>
                <p:cNvPicPr/>
                <p:nvPr/>
              </p:nvPicPr>
              <p:blipFill>
                <a:blip r:embed="rId746"/>
                <a:stretch>
                  <a:fillRect/>
                </a:stretch>
              </p:blipFill>
              <p:spPr>
                <a:xfrm>
                  <a:off x="6260507" y="3728227"/>
                  <a:ext cx="216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75" name="Freihand 374">
                  <a:extLst>
                    <a:ext uri="{FF2B5EF4-FFF2-40B4-BE49-F238E27FC236}">
                      <a16:creationId xmlns:a16="http://schemas.microsoft.com/office/drawing/2014/main" id="{D2C71688-3D51-4AA3-8AAF-1025C65D1545}"/>
                    </a:ext>
                  </a:extLst>
                </p14:cNvPr>
                <p14:cNvContentPartPr/>
                <p14:nvPr/>
              </p14:nvContentPartPr>
              <p14:xfrm>
                <a:off x="6457067" y="3706627"/>
                <a:ext cx="80640" cy="82800"/>
              </p14:xfrm>
            </p:contentPart>
          </mc:Choice>
          <mc:Fallback xmlns="">
            <p:pic>
              <p:nvPicPr>
                <p:cNvPr id="375" name="Freihand 374">
                  <a:extLst>
                    <a:ext uri="{FF2B5EF4-FFF2-40B4-BE49-F238E27FC236}">
                      <a16:creationId xmlns:a16="http://schemas.microsoft.com/office/drawing/2014/main" id="{D2C71688-3D51-4AA3-8AAF-1025C65D1545}"/>
                    </a:ext>
                  </a:extLst>
                </p:cNvPr>
                <p:cNvPicPr/>
                <p:nvPr/>
              </p:nvPicPr>
              <p:blipFill>
                <a:blip r:embed="rId748"/>
                <a:stretch>
                  <a:fillRect/>
                </a:stretch>
              </p:blipFill>
              <p:spPr>
                <a:xfrm>
                  <a:off x="6452747" y="3702307"/>
                  <a:ext cx="89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76" name="Freihand 375">
                  <a:extLst>
                    <a:ext uri="{FF2B5EF4-FFF2-40B4-BE49-F238E27FC236}">
                      <a16:creationId xmlns:a16="http://schemas.microsoft.com/office/drawing/2014/main" id="{DD7E7DE5-470B-49B9-8B30-E14B07384189}"/>
                    </a:ext>
                  </a:extLst>
                </p14:cNvPr>
                <p14:cNvContentPartPr/>
                <p14:nvPr/>
              </p14:nvContentPartPr>
              <p14:xfrm>
                <a:off x="6574787" y="3527707"/>
                <a:ext cx="90360" cy="310320"/>
              </p14:xfrm>
            </p:contentPart>
          </mc:Choice>
          <mc:Fallback xmlns="">
            <p:pic>
              <p:nvPicPr>
                <p:cNvPr id="376" name="Freihand 375">
                  <a:extLst>
                    <a:ext uri="{FF2B5EF4-FFF2-40B4-BE49-F238E27FC236}">
                      <a16:creationId xmlns:a16="http://schemas.microsoft.com/office/drawing/2014/main" id="{DD7E7DE5-470B-49B9-8B30-E14B07384189}"/>
                    </a:ext>
                  </a:extLst>
                </p:cNvPr>
                <p:cNvPicPr/>
                <p:nvPr/>
              </p:nvPicPr>
              <p:blipFill>
                <a:blip r:embed="rId750"/>
                <a:stretch>
                  <a:fillRect/>
                </a:stretch>
              </p:blipFill>
              <p:spPr>
                <a:xfrm>
                  <a:off x="6570467" y="3523387"/>
                  <a:ext cx="99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77" name="Freihand 376">
                  <a:extLst>
                    <a:ext uri="{FF2B5EF4-FFF2-40B4-BE49-F238E27FC236}">
                      <a16:creationId xmlns:a16="http://schemas.microsoft.com/office/drawing/2014/main" id="{18652B05-80A1-4B7F-A71D-2927578A4C1D}"/>
                    </a:ext>
                  </a:extLst>
                </p14:cNvPr>
                <p14:cNvContentPartPr/>
                <p14:nvPr/>
              </p14:nvContentPartPr>
              <p14:xfrm>
                <a:off x="6685307" y="3583867"/>
                <a:ext cx="241560" cy="95760"/>
              </p14:xfrm>
            </p:contentPart>
          </mc:Choice>
          <mc:Fallback xmlns="">
            <p:pic>
              <p:nvPicPr>
                <p:cNvPr id="377" name="Freihand 376">
                  <a:extLst>
                    <a:ext uri="{FF2B5EF4-FFF2-40B4-BE49-F238E27FC236}">
                      <a16:creationId xmlns:a16="http://schemas.microsoft.com/office/drawing/2014/main" id="{18652B05-80A1-4B7F-A71D-2927578A4C1D}"/>
                    </a:ext>
                  </a:extLst>
                </p:cNvPr>
                <p:cNvPicPr/>
                <p:nvPr/>
              </p:nvPicPr>
              <p:blipFill>
                <a:blip r:embed="rId752"/>
                <a:stretch>
                  <a:fillRect/>
                </a:stretch>
              </p:blipFill>
              <p:spPr>
                <a:xfrm>
                  <a:off x="6680987" y="3579547"/>
                  <a:ext cx="250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78" name="Freihand 377">
                  <a:extLst>
                    <a:ext uri="{FF2B5EF4-FFF2-40B4-BE49-F238E27FC236}">
                      <a16:creationId xmlns:a16="http://schemas.microsoft.com/office/drawing/2014/main" id="{2C0BD6ED-EF1E-4F0B-9F86-7C62C5501A1D}"/>
                    </a:ext>
                  </a:extLst>
                </p14:cNvPr>
                <p14:cNvContentPartPr/>
                <p14:nvPr/>
              </p14:nvContentPartPr>
              <p14:xfrm>
                <a:off x="6932627" y="3356707"/>
                <a:ext cx="255240" cy="236880"/>
              </p14:xfrm>
            </p:contentPart>
          </mc:Choice>
          <mc:Fallback xmlns="">
            <p:pic>
              <p:nvPicPr>
                <p:cNvPr id="378" name="Freihand 377">
                  <a:extLst>
                    <a:ext uri="{FF2B5EF4-FFF2-40B4-BE49-F238E27FC236}">
                      <a16:creationId xmlns:a16="http://schemas.microsoft.com/office/drawing/2014/main" id="{2C0BD6ED-EF1E-4F0B-9F86-7C62C5501A1D}"/>
                    </a:ext>
                  </a:extLst>
                </p:cNvPr>
                <p:cNvPicPr/>
                <p:nvPr/>
              </p:nvPicPr>
              <p:blipFill>
                <a:blip r:embed="rId754"/>
                <a:stretch>
                  <a:fillRect/>
                </a:stretch>
              </p:blipFill>
              <p:spPr>
                <a:xfrm>
                  <a:off x="6928307" y="3352387"/>
                  <a:ext cx="263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79" name="Freihand 378">
                  <a:extLst>
                    <a:ext uri="{FF2B5EF4-FFF2-40B4-BE49-F238E27FC236}">
                      <a16:creationId xmlns:a16="http://schemas.microsoft.com/office/drawing/2014/main" id="{5DC8252B-2A0D-4E4C-B5F2-748909419D66}"/>
                    </a:ext>
                  </a:extLst>
                </p14:cNvPr>
                <p14:cNvContentPartPr/>
                <p14:nvPr/>
              </p14:nvContentPartPr>
              <p14:xfrm>
                <a:off x="7171667" y="3371107"/>
                <a:ext cx="22680" cy="60480"/>
              </p14:xfrm>
            </p:contentPart>
          </mc:Choice>
          <mc:Fallback xmlns="">
            <p:pic>
              <p:nvPicPr>
                <p:cNvPr id="379" name="Freihand 378">
                  <a:extLst>
                    <a:ext uri="{FF2B5EF4-FFF2-40B4-BE49-F238E27FC236}">
                      <a16:creationId xmlns:a16="http://schemas.microsoft.com/office/drawing/2014/main" id="{5DC8252B-2A0D-4E4C-B5F2-748909419D66}"/>
                    </a:ext>
                  </a:extLst>
                </p:cNvPr>
                <p:cNvPicPr/>
                <p:nvPr/>
              </p:nvPicPr>
              <p:blipFill>
                <a:blip r:embed="rId756"/>
                <a:stretch>
                  <a:fillRect/>
                </a:stretch>
              </p:blipFill>
              <p:spPr>
                <a:xfrm>
                  <a:off x="7167347" y="3366787"/>
                  <a:ext cx="31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80" name="Freihand 379">
                  <a:extLst>
                    <a:ext uri="{FF2B5EF4-FFF2-40B4-BE49-F238E27FC236}">
                      <a16:creationId xmlns:a16="http://schemas.microsoft.com/office/drawing/2014/main" id="{DF7890C4-8BE7-4377-8936-4A2686CBC392}"/>
                    </a:ext>
                  </a:extLst>
                </p14:cNvPr>
                <p14:cNvContentPartPr/>
                <p14:nvPr/>
              </p14:nvContentPartPr>
              <p14:xfrm>
                <a:off x="7231427" y="3427627"/>
                <a:ext cx="148320" cy="40680"/>
              </p14:xfrm>
            </p:contentPart>
          </mc:Choice>
          <mc:Fallback xmlns="">
            <p:pic>
              <p:nvPicPr>
                <p:cNvPr id="380" name="Freihand 379">
                  <a:extLst>
                    <a:ext uri="{FF2B5EF4-FFF2-40B4-BE49-F238E27FC236}">
                      <a16:creationId xmlns:a16="http://schemas.microsoft.com/office/drawing/2014/main" id="{DF7890C4-8BE7-4377-8936-4A2686CBC392}"/>
                    </a:ext>
                  </a:extLst>
                </p:cNvPr>
                <p:cNvPicPr/>
                <p:nvPr/>
              </p:nvPicPr>
              <p:blipFill>
                <a:blip r:embed="rId758"/>
                <a:stretch>
                  <a:fillRect/>
                </a:stretch>
              </p:blipFill>
              <p:spPr>
                <a:xfrm>
                  <a:off x="7227107" y="3423307"/>
                  <a:ext cx="156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81" name="Freihand 380">
                  <a:extLst>
                    <a:ext uri="{FF2B5EF4-FFF2-40B4-BE49-F238E27FC236}">
                      <a16:creationId xmlns:a16="http://schemas.microsoft.com/office/drawing/2014/main" id="{2AE93596-EAC4-4185-9EEF-94873DC65D32}"/>
                    </a:ext>
                  </a:extLst>
                </p14:cNvPr>
                <p14:cNvContentPartPr/>
                <p14:nvPr/>
              </p14:nvContentPartPr>
              <p14:xfrm>
                <a:off x="7417907" y="3381907"/>
                <a:ext cx="79560" cy="72720"/>
              </p14:xfrm>
            </p:contentPart>
          </mc:Choice>
          <mc:Fallback xmlns="">
            <p:pic>
              <p:nvPicPr>
                <p:cNvPr id="381" name="Freihand 380">
                  <a:extLst>
                    <a:ext uri="{FF2B5EF4-FFF2-40B4-BE49-F238E27FC236}">
                      <a16:creationId xmlns:a16="http://schemas.microsoft.com/office/drawing/2014/main" id="{2AE93596-EAC4-4185-9EEF-94873DC65D32}"/>
                    </a:ext>
                  </a:extLst>
                </p:cNvPr>
                <p:cNvPicPr/>
                <p:nvPr/>
              </p:nvPicPr>
              <p:blipFill>
                <a:blip r:embed="rId760"/>
                <a:stretch>
                  <a:fillRect/>
                </a:stretch>
              </p:blipFill>
              <p:spPr>
                <a:xfrm>
                  <a:off x="7413587" y="3377587"/>
                  <a:ext cx="88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83" name="Freihand 382">
                  <a:extLst>
                    <a:ext uri="{FF2B5EF4-FFF2-40B4-BE49-F238E27FC236}">
                      <a16:creationId xmlns:a16="http://schemas.microsoft.com/office/drawing/2014/main" id="{B29E7746-2705-44FF-A9D6-E10FC2C9E55F}"/>
                    </a:ext>
                  </a:extLst>
                </p14:cNvPr>
                <p14:cNvContentPartPr/>
                <p14:nvPr/>
              </p14:nvContentPartPr>
              <p14:xfrm>
                <a:off x="7492427" y="3179227"/>
                <a:ext cx="105840" cy="194760"/>
              </p14:xfrm>
            </p:contentPart>
          </mc:Choice>
          <mc:Fallback xmlns="">
            <p:pic>
              <p:nvPicPr>
                <p:cNvPr id="383" name="Freihand 382">
                  <a:extLst>
                    <a:ext uri="{FF2B5EF4-FFF2-40B4-BE49-F238E27FC236}">
                      <a16:creationId xmlns:a16="http://schemas.microsoft.com/office/drawing/2014/main" id="{B29E7746-2705-44FF-A9D6-E10FC2C9E55F}"/>
                    </a:ext>
                  </a:extLst>
                </p:cNvPr>
                <p:cNvPicPr/>
                <p:nvPr/>
              </p:nvPicPr>
              <p:blipFill>
                <a:blip r:embed="rId762"/>
                <a:stretch>
                  <a:fillRect/>
                </a:stretch>
              </p:blipFill>
              <p:spPr>
                <a:xfrm>
                  <a:off x="7488107" y="3174907"/>
                  <a:ext cx="114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84" name="Freihand 383">
                  <a:extLst>
                    <a:ext uri="{FF2B5EF4-FFF2-40B4-BE49-F238E27FC236}">
                      <a16:creationId xmlns:a16="http://schemas.microsoft.com/office/drawing/2014/main" id="{1531A998-385E-4296-AD85-0444EB482016}"/>
                    </a:ext>
                  </a:extLst>
                </p14:cNvPr>
                <p14:cNvContentPartPr/>
                <p14:nvPr/>
              </p14:nvContentPartPr>
              <p14:xfrm>
                <a:off x="7580987" y="3220987"/>
                <a:ext cx="192600" cy="163080"/>
              </p14:xfrm>
            </p:contentPart>
          </mc:Choice>
          <mc:Fallback xmlns="">
            <p:pic>
              <p:nvPicPr>
                <p:cNvPr id="384" name="Freihand 383">
                  <a:extLst>
                    <a:ext uri="{FF2B5EF4-FFF2-40B4-BE49-F238E27FC236}">
                      <a16:creationId xmlns:a16="http://schemas.microsoft.com/office/drawing/2014/main" id="{1531A998-385E-4296-AD85-0444EB482016}"/>
                    </a:ext>
                  </a:extLst>
                </p:cNvPr>
                <p:cNvPicPr/>
                <p:nvPr/>
              </p:nvPicPr>
              <p:blipFill>
                <a:blip r:embed="rId764"/>
                <a:stretch>
                  <a:fillRect/>
                </a:stretch>
              </p:blipFill>
              <p:spPr>
                <a:xfrm>
                  <a:off x="7576667" y="3216667"/>
                  <a:ext cx="201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5" name="Freihand 384">
                  <a:extLst>
                    <a:ext uri="{FF2B5EF4-FFF2-40B4-BE49-F238E27FC236}">
                      <a16:creationId xmlns:a16="http://schemas.microsoft.com/office/drawing/2014/main" id="{64A9876B-75F6-419D-9BC7-78614DB07048}"/>
                    </a:ext>
                  </a:extLst>
                </p14:cNvPr>
                <p14:cNvContentPartPr/>
                <p14:nvPr/>
              </p14:nvContentPartPr>
              <p14:xfrm>
                <a:off x="7778627" y="3118027"/>
                <a:ext cx="242640" cy="158400"/>
              </p14:xfrm>
            </p:contentPart>
          </mc:Choice>
          <mc:Fallback xmlns="">
            <p:pic>
              <p:nvPicPr>
                <p:cNvPr id="385" name="Freihand 384">
                  <a:extLst>
                    <a:ext uri="{FF2B5EF4-FFF2-40B4-BE49-F238E27FC236}">
                      <a16:creationId xmlns:a16="http://schemas.microsoft.com/office/drawing/2014/main" id="{64A9876B-75F6-419D-9BC7-78614DB07048}"/>
                    </a:ext>
                  </a:extLst>
                </p:cNvPr>
                <p:cNvPicPr/>
                <p:nvPr/>
              </p:nvPicPr>
              <p:blipFill>
                <a:blip r:embed="rId766"/>
                <a:stretch>
                  <a:fillRect/>
                </a:stretch>
              </p:blipFill>
              <p:spPr>
                <a:xfrm>
                  <a:off x="7774307" y="3113707"/>
                  <a:ext cx="251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5" name="Freihand 34">
                  <a:extLst>
                    <a:ext uri="{FF2B5EF4-FFF2-40B4-BE49-F238E27FC236}">
                      <a16:creationId xmlns:a16="http://schemas.microsoft.com/office/drawing/2014/main" id="{4EDDF8B2-7814-46BE-BA4F-2F9DC579B244}"/>
                    </a:ext>
                  </a:extLst>
                </p14:cNvPr>
                <p14:cNvContentPartPr/>
                <p14:nvPr/>
              </p14:nvContentPartPr>
              <p14:xfrm>
                <a:off x="6499907" y="671827"/>
                <a:ext cx="106560" cy="5040"/>
              </p14:xfrm>
            </p:contentPart>
          </mc:Choice>
          <mc:Fallback xmlns="">
            <p:pic>
              <p:nvPicPr>
                <p:cNvPr id="35" name="Freihand 34">
                  <a:extLst>
                    <a:ext uri="{FF2B5EF4-FFF2-40B4-BE49-F238E27FC236}">
                      <a16:creationId xmlns:a16="http://schemas.microsoft.com/office/drawing/2014/main" id="{4EDDF8B2-7814-46BE-BA4F-2F9DC579B244}"/>
                    </a:ext>
                  </a:extLst>
                </p:cNvPr>
                <p:cNvPicPr/>
                <p:nvPr/>
              </p:nvPicPr>
              <p:blipFill>
                <a:blip r:embed="rId768"/>
                <a:stretch>
                  <a:fillRect/>
                </a:stretch>
              </p:blipFill>
              <p:spPr>
                <a:xfrm>
                  <a:off x="6495587" y="667507"/>
                  <a:ext cx="115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6" name="Freihand 35">
                  <a:extLst>
                    <a:ext uri="{FF2B5EF4-FFF2-40B4-BE49-F238E27FC236}">
                      <a16:creationId xmlns:a16="http://schemas.microsoft.com/office/drawing/2014/main" id="{1CD37748-595E-44A0-A716-ADF6685A9006}"/>
                    </a:ext>
                  </a:extLst>
                </p14:cNvPr>
                <p14:cNvContentPartPr/>
                <p14:nvPr/>
              </p14:nvContentPartPr>
              <p14:xfrm>
                <a:off x="7599347" y="573187"/>
                <a:ext cx="120600" cy="14760"/>
              </p14:xfrm>
            </p:contentPart>
          </mc:Choice>
          <mc:Fallback xmlns="">
            <p:pic>
              <p:nvPicPr>
                <p:cNvPr id="36" name="Freihand 35">
                  <a:extLst>
                    <a:ext uri="{FF2B5EF4-FFF2-40B4-BE49-F238E27FC236}">
                      <a16:creationId xmlns:a16="http://schemas.microsoft.com/office/drawing/2014/main" id="{1CD37748-595E-44A0-A716-ADF6685A9006}"/>
                    </a:ext>
                  </a:extLst>
                </p:cNvPr>
                <p:cNvPicPr/>
                <p:nvPr/>
              </p:nvPicPr>
              <p:blipFill>
                <a:blip r:embed="rId770"/>
                <a:stretch>
                  <a:fillRect/>
                </a:stretch>
              </p:blipFill>
              <p:spPr>
                <a:xfrm>
                  <a:off x="7595027" y="568867"/>
                  <a:ext cx="129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7" name="Freihand 56">
                  <a:extLst>
                    <a:ext uri="{FF2B5EF4-FFF2-40B4-BE49-F238E27FC236}">
                      <a16:creationId xmlns:a16="http://schemas.microsoft.com/office/drawing/2014/main" id="{F7BD2B3B-3C38-42DA-B1B7-8A6DD33D5681}"/>
                    </a:ext>
                  </a:extLst>
                </p14:cNvPr>
                <p14:cNvContentPartPr/>
                <p14:nvPr/>
              </p14:nvContentPartPr>
              <p14:xfrm>
                <a:off x="6112907" y="1138387"/>
                <a:ext cx="94320" cy="15120"/>
              </p14:xfrm>
            </p:contentPart>
          </mc:Choice>
          <mc:Fallback xmlns="">
            <p:pic>
              <p:nvPicPr>
                <p:cNvPr id="57" name="Freihand 56">
                  <a:extLst>
                    <a:ext uri="{FF2B5EF4-FFF2-40B4-BE49-F238E27FC236}">
                      <a16:creationId xmlns:a16="http://schemas.microsoft.com/office/drawing/2014/main" id="{F7BD2B3B-3C38-42DA-B1B7-8A6DD33D5681}"/>
                    </a:ext>
                  </a:extLst>
                </p:cNvPr>
                <p:cNvPicPr/>
                <p:nvPr/>
              </p:nvPicPr>
              <p:blipFill>
                <a:blip r:embed="rId772"/>
                <a:stretch>
                  <a:fillRect/>
                </a:stretch>
              </p:blipFill>
              <p:spPr>
                <a:xfrm>
                  <a:off x="6108587" y="1134067"/>
                  <a:ext cx="102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8" name="Freihand 57">
                  <a:extLst>
                    <a:ext uri="{FF2B5EF4-FFF2-40B4-BE49-F238E27FC236}">
                      <a16:creationId xmlns:a16="http://schemas.microsoft.com/office/drawing/2014/main" id="{501D0E21-70E6-4C5D-A25E-CD26BA1426B8}"/>
                    </a:ext>
                  </a:extLst>
                </p14:cNvPr>
                <p14:cNvContentPartPr/>
                <p14:nvPr/>
              </p14:nvContentPartPr>
              <p14:xfrm>
                <a:off x="7208747" y="1352227"/>
                <a:ext cx="93960" cy="10440"/>
              </p14:xfrm>
            </p:contentPart>
          </mc:Choice>
          <mc:Fallback xmlns="">
            <p:pic>
              <p:nvPicPr>
                <p:cNvPr id="58" name="Freihand 57">
                  <a:extLst>
                    <a:ext uri="{FF2B5EF4-FFF2-40B4-BE49-F238E27FC236}">
                      <a16:creationId xmlns:a16="http://schemas.microsoft.com/office/drawing/2014/main" id="{501D0E21-70E6-4C5D-A25E-CD26BA1426B8}"/>
                    </a:ext>
                  </a:extLst>
                </p:cNvPr>
                <p:cNvPicPr/>
                <p:nvPr/>
              </p:nvPicPr>
              <p:blipFill>
                <a:blip r:embed="rId774"/>
                <a:stretch>
                  <a:fillRect/>
                </a:stretch>
              </p:blipFill>
              <p:spPr>
                <a:xfrm>
                  <a:off x="7204427" y="1347907"/>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67" name="Freihand 266">
                  <a:extLst>
                    <a:ext uri="{FF2B5EF4-FFF2-40B4-BE49-F238E27FC236}">
                      <a16:creationId xmlns:a16="http://schemas.microsoft.com/office/drawing/2014/main" id="{7BBE5371-6663-48B9-82F6-EEF246EBAAC5}"/>
                    </a:ext>
                  </a:extLst>
                </p14:cNvPr>
                <p14:cNvContentPartPr/>
                <p14:nvPr/>
              </p14:nvContentPartPr>
              <p14:xfrm>
                <a:off x="10887227" y="1216507"/>
                <a:ext cx="7920" cy="105120"/>
              </p14:xfrm>
            </p:contentPart>
          </mc:Choice>
          <mc:Fallback xmlns="">
            <p:pic>
              <p:nvPicPr>
                <p:cNvPr id="267" name="Freihand 266">
                  <a:extLst>
                    <a:ext uri="{FF2B5EF4-FFF2-40B4-BE49-F238E27FC236}">
                      <a16:creationId xmlns:a16="http://schemas.microsoft.com/office/drawing/2014/main" id="{7BBE5371-6663-48B9-82F6-EEF246EBAAC5}"/>
                    </a:ext>
                  </a:extLst>
                </p:cNvPr>
                <p:cNvPicPr/>
                <p:nvPr/>
              </p:nvPicPr>
              <p:blipFill>
                <a:blip r:embed="rId776"/>
                <a:stretch>
                  <a:fillRect/>
                </a:stretch>
              </p:blipFill>
              <p:spPr>
                <a:xfrm>
                  <a:off x="10882907" y="1212187"/>
                  <a:ext cx="16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8" name="Freihand 267">
                  <a:extLst>
                    <a:ext uri="{FF2B5EF4-FFF2-40B4-BE49-F238E27FC236}">
                      <a16:creationId xmlns:a16="http://schemas.microsoft.com/office/drawing/2014/main" id="{3AF3F74E-95B2-464C-AD7E-457E557DC294}"/>
                    </a:ext>
                  </a:extLst>
                </p14:cNvPr>
                <p14:cNvContentPartPr/>
                <p14:nvPr/>
              </p14:nvContentPartPr>
              <p14:xfrm>
                <a:off x="10841147" y="1183027"/>
                <a:ext cx="113400" cy="11880"/>
              </p14:xfrm>
            </p:contentPart>
          </mc:Choice>
          <mc:Fallback xmlns="">
            <p:pic>
              <p:nvPicPr>
                <p:cNvPr id="268" name="Freihand 267">
                  <a:extLst>
                    <a:ext uri="{FF2B5EF4-FFF2-40B4-BE49-F238E27FC236}">
                      <a16:creationId xmlns:a16="http://schemas.microsoft.com/office/drawing/2014/main" id="{3AF3F74E-95B2-464C-AD7E-457E557DC294}"/>
                    </a:ext>
                  </a:extLst>
                </p:cNvPr>
                <p:cNvPicPr/>
                <p:nvPr/>
              </p:nvPicPr>
              <p:blipFill>
                <a:blip r:embed="rId778"/>
                <a:stretch>
                  <a:fillRect/>
                </a:stretch>
              </p:blipFill>
              <p:spPr>
                <a:xfrm>
                  <a:off x="10836827" y="1178707"/>
                  <a:ext cx="122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69" name="Freihand 268">
                  <a:extLst>
                    <a:ext uri="{FF2B5EF4-FFF2-40B4-BE49-F238E27FC236}">
                      <a16:creationId xmlns:a16="http://schemas.microsoft.com/office/drawing/2014/main" id="{AA8C87F3-1386-408F-831B-756869E5CFB5}"/>
                    </a:ext>
                  </a:extLst>
                </p14:cNvPr>
                <p14:cNvContentPartPr/>
                <p14:nvPr/>
              </p14:nvContentPartPr>
              <p14:xfrm>
                <a:off x="10832507" y="1257907"/>
                <a:ext cx="132480" cy="7200"/>
              </p14:xfrm>
            </p:contentPart>
          </mc:Choice>
          <mc:Fallback xmlns="">
            <p:pic>
              <p:nvPicPr>
                <p:cNvPr id="269" name="Freihand 268">
                  <a:extLst>
                    <a:ext uri="{FF2B5EF4-FFF2-40B4-BE49-F238E27FC236}">
                      <a16:creationId xmlns:a16="http://schemas.microsoft.com/office/drawing/2014/main" id="{AA8C87F3-1386-408F-831B-756869E5CFB5}"/>
                    </a:ext>
                  </a:extLst>
                </p:cNvPr>
                <p:cNvPicPr/>
                <p:nvPr/>
              </p:nvPicPr>
              <p:blipFill>
                <a:blip r:embed="rId780"/>
                <a:stretch>
                  <a:fillRect/>
                </a:stretch>
              </p:blipFill>
              <p:spPr>
                <a:xfrm>
                  <a:off x="10828187" y="1253587"/>
                  <a:ext cx="141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70" name="Freihand 269">
                  <a:extLst>
                    <a:ext uri="{FF2B5EF4-FFF2-40B4-BE49-F238E27FC236}">
                      <a16:creationId xmlns:a16="http://schemas.microsoft.com/office/drawing/2014/main" id="{4F7951B0-C39F-42F1-9B75-BFB0B85A4FAE}"/>
                    </a:ext>
                  </a:extLst>
                </p14:cNvPr>
                <p14:cNvContentPartPr/>
                <p14:nvPr/>
              </p14:nvContentPartPr>
              <p14:xfrm>
                <a:off x="10859507" y="1566067"/>
                <a:ext cx="19800" cy="112680"/>
              </p14:xfrm>
            </p:contentPart>
          </mc:Choice>
          <mc:Fallback xmlns="">
            <p:pic>
              <p:nvPicPr>
                <p:cNvPr id="270" name="Freihand 269">
                  <a:extLst>
                    <a:ext uri="{FF2B5EF4-FFF2-40B4-BE49-F238E27FC236}">
                      <a16:creationId xmlns:a16="http://schemas.microsoft.com/office/drawing/2014/main" id="{4F7951B0-C39F-42F1-9B75-BFB0B85A4FAE}"/>
                    </a:ext>
                  </a:extLst>
                </p:cNvPr>
                <p:cNvPicPr/>
                <p:nvPr/>
              </p:nvPicPr>
              <p:blipFill>
                <a:blip r:embed="rId782"/>
                <a:stretch>
                  <a:fillRect/>
                </a:stretch>
              </p:blipFill>
              <p:spPr>
                <a:xfrm>
                  <a:off x="10855187" y="1561747"/>
                  <a:ext cx="2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71" name="Freihand 270">
                  <a:extLst>
                    <a:ext uri="{FF2B5EF4-FFF2-40B4-BE49-F238E27FC236}">
                      <a16:creationId xmlns:a16="http://schemas.microsoft.com/office/drawing/2014/main" id="{392F04AE-8E29-4C37-9134-F5FE78EE93FE}"/>
                    </a:ext>
                  </a:extLst>
                </p14:cNvPr>
                <p14:cNvContentPartPr/>
                <p14:nvPr/>
              </p14:nvContentPartPr>
              <p14:xfrm>
                <a:off x="10815947" y="1531867"/>
                <a:ext cx="131400" cy="80280"/>
              </p14:xfrm>
            </p:contentPart>
          </mc:Choice>
          <mc:Fallback xmlns="">
            <p:pic>
              <p:nvPicPr>
                <p:cNvPr id="271" name="Freihand 270">
                  <a:extLst>
                    <a:ext uri="{FF2B5EF4-FFF2-40B4-BE49-F238E27FC236}">
                      <a16:creationId xmlns:a16="http://schemas.microsoft.com/office/drawing/2014/main" id="{392F04AE-8E29-4C37-9134-F5FE78EE93FE}"/>
                    </a:ext>
                  </a:extLst>
                </p:cNvPr>
                <p:cNvPicPr/>
                <p:nvPr/>
              </p:nvPicPr>
              <p:blipFill>
                <a:blip r:embed="rId784"/>
                <a:stretch>
                  <a:fillRect/>
                </a:stretch>
              </p:blipFill>
              <p:spPr>
                <a:xfrm>
                  <a:off x="10811627" y="1527547"/>
                  <a:ext cx="140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78" name="Freihand 277">
                  <a:extLst>
                    <a:ext uri="{FF2B5EF4-FFF2-40B4-BE49-F238E27FC236}">
                      <a16:creationId xmlns:a16="http://schemas.microsoft.com/office/drawing/2014/main" id="{72F065EC-C5FE-46B2-8CCD-8466FCD03C68}"/>
                    </a:ext>
                  </a:extLst>
                </p14:cNvPr>
                <p14:cNvContentPartPr/>
                <p14:nvPr/>
              </p14:nvContentPartPr>
              <p14:xfrm>
                <a:off x="11408507" y="1501987"/>
                <a:ext cx="100440" cy="127800"/>
              </p14:xfrm>
            </p:contentPart>
          </mc:Choice>
          <mc:Fallback xmlns="">
            <p:pic>
              <p:nvPicPr>
                <p:cNvPr id="278" name="Freihand 277">
                  <a:extLst>
                    <a:ext uri="{FF2B5EF4-FFF2-40B4-BE49-F238E27FC236}">
                      <a16:creationId xmlns:a16="http://schemas.microsoft.com/office/drawing/2014/main" id="{72F065EC-C5FE-46B2-8CCD-8466FCD03C68}"/>
                    </a:ext>
                  </a:extLst>
                </p:cNvPr>
                <p:cNvPicPr/>
                <p:nvPr/>
              </p:nvPicPr>
              <p:blipFill>
                <a:blip r:embed="rId786"/>
                <a:stretch>
                  <a:fillRect/>
                </a:stretch>
              </p:blipFill>
              <p:spPr>
                <a:xfrm>
                  <a:off x="11404187" y="1497667"/>
                  <a:ext cx="109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79" name="Freihand 278">
                  <a:extLst>
                    <a:ext uri="{FF2B5EF4-FFF2-40B4-BE49-F238E27FC236}">
                      <a16:creationId xmlns:a16="http://schemas.microsoft.com/office/drawing/2014/main" id="{B9CD63BC-0FF5-4208-8A18-AB2C613EBE0D}"/>
                    </a:ext>
                  </a:extLst>
                </p14:cNvPr>
                <p14:cNvContentPartPr/>
                <p14:nvPr/>
              </p14:nvContentPartPr>
              <p14:xfrm>
                <a:off x="11396267" y="1644907"/>
                <a:ext cx="153720" cy="46080"/>
              </p14:xfrm>
            </p:contentPart>
          </mc:Choice>
          <mc:Fallback xmlns="">
            <p:pic>
              <p:nvPicPr>
                <p:cNvPr id="279" name="Freihand 278">
                  <a:extLst>
                    <a:ext uri="{FF2B5EF4-FFF2-40B4-BE49-F238E27FC236}">
                      <a16:creationId xmlns:a16="http://schemas.microsoft.com/office/drawing/2014/main" id="{B9CD63BC-0FF5-4208-8A18-AB2C613EBE0D}"/>
                    </a:ext>
                  </a:extLst>
                </p:cNvPr>
                <p:cNvPicPr/>
                <p:nvPr/>
              </p:nvPicPr>
              <p:blipFill>
                <a:blip r:embed="rId788"/>
                <a:stretch>
                  <a:fillRect/>
                </a:stretch>
              </p:blipFill>
              <p:spPr>
                <a:xfrm>
                  <a:off x="11391947" y="1640587"/>
                  <a:ext cx="162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80" name="Freihand 279">
                  <a:extLst>
                    <a:ext uri="{FF2B5EF4-FFF2-40B4-BE49-F238E27FC236}">
                      <a16:creationId xmlns:a16="http://schemas.microsoft.com/office/drawing/2014/main" id="{4240FE66-BCAE-4E8E-98E6-53FF0C2C0548}"/>
                    </a:ext>
                  </a:extLst>
                </p14:cNvPr>
                <p14:cNvContentPartPr/>
                <p14:nvPr/>
              </p14:nvContentPartPr>
              <p14:xfrm>
                <a:off x="11434427" y="1678747"/>
                <a:ext cx="132840" cy="116280"/>
              </p14:xfrm>
            </p:contentPart>
          </mc:Choice>
          <mc:Fallback xmlns="">
            <p:pic>
              <p:nvPicPr>
                <p:cNvPr id="280" name="Freihand 279">
                  <a:extLst>
                    <a:ext uri="{FF2B5EF4-FFF2-40B4-BE49-F238E27FC236}">
                      <a16:creationId xmlns:a16="http://schemas.microsoft.com/office/drawing/2014/main" id="{4240FE66-BCAE-4E8E-98E6-53FF0C2C0548}"/>
                    </a:ext>
                  </a:extLst>
                </p:cNvPr>
                <p:cNvPicPr/>
                <p:nvPr/>
              </p:nvPicPr>
              <p:blipFill>
                <a:blip r:embed="rId790"/>
                <a:stretch>
                  <a:fillRect/>
                </a:stretch>
              </p:blipFill>
              <p:spPr>
                <a:xfrm>
                  <a:off x="11430107" y="1674427"/>
                  <a:ext cx="141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82" name="Freihand 281">
                  <a:extLst>
                    <a:ext uri="{FF2B5EF4-FFF2-40B4-BE49-F238E27FC236}">
                      <a16:creationId xmlns:a16="http://schemas.microsoft.com/office/drawing/2014/main" id="{0EB1A6E4-A9FB-4E5A-9784-307FCFFE0771}"/>
                    </a:ext>
                  </a:extLst>
                </p14:cNvPr>
                <p14:cNvContentPartPr/>
                <p14:nvPr/>
              </p14:nvContentPartPr>
              <p14:xfrm>
                <a:off x="11673107" y="1500187"/>
                <a:ext cx="128520" cy="160920"/>
              </p14:xfrm>
            </p:contentPart>
          </mc:Choice>
          <mc:Fallback xmlns="">
            <p:pic>
              <p:nvPicPr>
                <p:cNvPr id="282" name="Freihand 281">
                  <a:extLst>
                    <a:ext uri="{FF2B5EF4-FFF2-40B4-BE49-F238E27FC236}">
                      <a16:creationId xmlns:a16="http://schemas.microsoft.com/office/drawing/2014/main" id="{0EB1A6E4-A9FB-4E5A-9784-307FCFFE0771}"/>
                    </a:ext>
                  </a:extLst>
                </p:cNvPr>
                <p:cNvPicPr/>
                <p:nvPr/>
              </p:nvPicPr>
              <p:blipFill>
                <a:blip r:embed="rId792"/>
                <a:stretch>
                  <a:fillRect/>
                </a:stretch>
              </p:blipFill>
              <p:spPr>
                <a:xfrm>
                  <a:off x="11668787" y="1495867"/>
                  <a:ext cx="137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83" name="Freihand 282">
                  <a:extLst>
                    <a:ext uri="{FF2B5EF4-FFF2-40B4-BE49-F238E27FC236}">
                      <a16:creationId xmlns:a16="http://schemas.microsoft.com/office/drawing/2014/main" id="{D2260A88-008C-46D2-89DB-2928F9AD90D4}"/>
                    </a:ext>
                  </a:extLst>
                </p14:cNvPr>
                <p14:cNvContentPartPr/>
                <p14:nvPr/>
              </p14:nvContentPartPr>
              <p14:xfrm>
                <a:off x="11725307" y="1609627"/>
                <a:ext cx="81000" cy="42480"/>
              </p14:xfrm>
            </p:contentPart>
          </mc:Choice>
          <mc:Fallback xmlns="">
            <p:pic>
              <p:nvPicPr>
                <p:cNvPr id="283" name="Freihand 282">
                  <a:extLst>
                    <a:ext uri="{FF2B5EF4-FFF2-40B4-BE49-F238E27FC236}">
                      <a16:creationId xmlns:a16="http://schemas.microsoft.com/office/drawing/2014/main" id="{D2260A88-008C-46D2-89DB-2928F9AD90D4}"/>
                    </a:ext>
                  </a:extLst>
                </p:cNvPr>
                <p:cNvPicPr/>
                <p:nvPr/>
              </p:nvPicPr>
              <p:blipFill>
                <a:blip r:embed="rId794"/>
                <a:stretch>
                  <a:fillRect/>
                </a:stretch>
              </p:blipFill>
              <p:spPr>
                <a:xfrm>
                  <a:off x="11720987" y="1605307"/>
                  <a:ext cx="89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09" name="Freihand 308">
                  <a:extLst>
                    <a:ext uri="{FF2B5EF4-FFF2-40B4-BE49-F238E27FC236}">
                      <a16:creationId xmlns:a16="http://schemas.microsoft.com/office/drawing/2014/main" id="{29D33826-4B8E-434A-9DE1-B80211818898}"/>
                    </a:ext>
                  </a:extLst>
                </p14:cNvPr>
                <p14:cNvContentPartPr/>
                <p14:nvPr/>
              </p14:nvContentPartPr>
              <p14:xfrm>
                <a:off x="8797427" y="1812667"/>
                <a:ext cx="10440" cy="120240"/>
              </p14:xfrm>
            </p:contentPart>
          </mc:Choice>
          <mc:Fallback xmlns="">
            <p:pic>
              <p:nvPicPr>
                <p:cNvPr id="309" name="Freihand 308">
                  <a:extLst>
                    <a:ext uri="{FF2B5EF4-FFF2-40B4-BE49-F238E27FC236}">
                      <a16:creationId xmlns:a16="http://schemas.microsoft.com/office/drawing/2014/main" id="{29D33826-4B8E-434A-9DE1-B80211818898}"/>
                    </a:ext>
                  </a:extLst>
                </p:cNvPr>
                <p:cNvPicPr/>
                <p:nvPr/>
              </p:nvPicPr>
              <p:blipFill>
                <a:blip r:embed="rId796"/>
                <a:stretch>
                  <a:fillRect/>
                </a:stretch>
              </p:blipFill>
              <p:spPr>
                <a:xfrm>
                  <a:off x="8793107" y="1808347"/>
                  <a:ext cx="1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10" name="Freihand 309">
                  <a:extLst>
                    <a:ext uri="{FF2B5EF4-FFF2-40B4-BE49-F238E27FC236}">
                      <a16:creationId xmlns:a16="http://schemas.microsoft.com/office/drawing/2014/main" id="{08B83329-4E35-4DA0-9221-5E0B9B67132E}"/>
                    </a:ext>
                  </a:extLst>
                </p14:cNvPr>
                <p14:cNvContentPartPr/>
                <p14:nvPr/>
              </p14:nvContentPartPr>
              <p14:xfrm>
                <a:off x="8751347" y="1770187"/>
                <a:ext cx="118440" cy="135720"/>
              </p14:xfrm>
            </p:contentPart>
          </mc:Choice>
          <mc:Fallback xmlns="">
            <p:pic>
              <p:nvPicPr>
                <p:cNvPr id="310" name="Freihand 309">
                  <a:extLst>
                    <a:ext uri="{FF2B5EF4-FFF2-40B4-BE49-F238E27FC236}">
                      <a16:creationId xmlns:a16="http://schemas.microsoft.com/office/drawing/2014/main" id="{08B83329-4E35-4DA0-9221-5E0B9B67132E}"/>
                    </a:ext>
                  </a:extLst>
                </p:cNvPr>
                <p:cNvPicPr/>
                <p:nvPr/>
              </p:nvPicPr>
              <p:blipFill>
                <a:blip r:embed="rId798"/>
                <a:stretch>
                  <a:fillRect/>
                </a:stretch>
              </p:blipFill>
              <p:spPr>
                <a:xfrm>
                  <a:off x="8747027" y="1765867"/>
                  <a:ext cx="127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11" name="Freihand 310">
                  <a:extLst>
                    <a:ext uri="{FF2B5EF4-FFF2-40B4-BE49-F238E27FC236}">
                      <a16:creationId xmlns:a16="http://schemas.microsoft.com/office/drawing/2014/main" id="{EF814C98-E4BD-444F-BC03-11B00AADB7E8}"/>
                    </a:ext>
                  </a:extLst>
                </p14:cNvPr>
                <p14:cNvContentPartPr/>
                <p14:nvPr/>
              </p14:nvContentPartPr>
              <p14:xfrm>
                <a:off x="8871587" y="1854427"/>
                <a:ext cx="70560" cy="72000"/>
              </p14:xfrm>
            </p:contentPart>
          </mc:Choice>
          <mc:Fallback xmlns="">
            <p:pic>
              <p:nvPicPr>
                <p:cNvPr id="311" name="Freihand 310">
                  <a:extLst>
                    <a:ext uri="{FF2B5EF4-FFF2-40B4-BE49-F238E27FC236}">
                      <a16:creationId xmlns:a16="http://schemas.microsoft.com/office/drawing/2014/main" id="{EF814C98-E4BD-444F-BC03-11B00AADB7E8}"/>
                    </a:ext>
                  </a:extLst>
                </p:cNvPr>
                <p:cNvPicPr/>
                <p:nvPr/>
              </p:nvPicPr>
              <p:blipFill>
                <a:blip r:embed="rId800"/>
                <a:stretch>
                  <a:fillRect/>
                </a:stretch>
              </p:blipFill>
              <p:spPr>
                <a:xfrm>
                  <a:off x="8867267" y="1850107"/>
                  <a:ext cx="79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12" name="Freihand 311">
                  <a:extLst>
                    <a:ext uri="{FF2B5EF4-FFF2-40B4-BE49-F238E27FC236}">
                      <a16:creationId xmlns:a16="http://schemas.microsoft.com/office/drawing/2014/main" id="{4D516784-B96B-4FB9-B98B-90E099B0327A}"/>
                    </a:ext>
                  </a:extLst>
                </p14:cNvPr>
                <p14:cNvContentPartPr/>
                <p14:nvPr/>
              </p14:nvContentPartPr>
              <p14:xfrm>
                <a:off x="8937467" y="1777747"/>
                <a:ext cx="64440" cy="148320"/>
              </p14:xfrm>
            </p:contentPart>
          </mc:Choice>
          <mc:Fallback xmlns="">
            <p:pic>
              <p:nvPicPr>
                <p:cNvPr id="312" name="Freihand 311">
                  <a:extLst>
                    <a:ext uri="{FF2B5EF4-FFF2-40B4-BE49-F238E27FC236}">
                      <a16:creationId xmlns:a16="http://schemas.microsoft.com/office/drawing/2014/main" id="{4D516784-B96B-4FB9-B98B-90E099B0327A}"/>
                    </a:ext>
                  </a:extLst>
                </p:cNvPr>
                <p:cNvPicPr/>
                <p:nvPr/>
              </p:nvPicPr>
              <p:blipFill>
                <a:blip r:embed="rId802"/>
                <a:stretch>
                  <a:fillRect/>
                </a:stretch>
              </p:blipFill>
              <p:spPr>
                <a:xfrm>
                  <a:off x="8933147" y="1773427"/>
                  <a:ext cx="73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13" name="Freihand 312">
                  <a:extLst>
                    <a:ext uri="{FF2B5EF4-FFF2-40B4-BE49-F238E27FC236}">
                      <a16:creationId xmlns:a16="http://schemas.microsoft.com/office/drawing/2014/main" id="{56463467-367F-41F3-889B-3ECFDB77D679}"/>
                    </a:ext>
                  </a:extLst>
                </p14:cNvPr>
                <p14:cNvContentPartPr/>
                <p14:nvPr/>
              </p14:nvContentPartPr>
              <p14:xfrm>
                <a:off x="9016667" y="1862347"/>
                <a:ext cx="109080" cy="32040"/>
              </p14:xfrm>
            </p:contentPart>
          </mc:Choice>
          <mc:Fallback xmlns="">
            <p:pic>
              <p:nvPicPr>
                <p:cNvPr id="313" name="Freihand 312">
                  <a:extLst>
                    <a:ext uri="{FF2B5EF4-FFF2-40B4-BE49-F238E27FC236}">
                      <a16:creationId xmlns:a16="http://schemas.microsoft.com/office/drawing/2014/main" id="{56463467-367F-41F3-889B-3ECFDB77D679}"/>
                    </a:ext>
                  </a:extLst>
                </p:cNvPr>
                <p:cNvPicPr/>
                <p:nvPr/>
              </p:nvPicPr>
              <p:blipFill>
                <a:blip r:embed="rId804"/>
                <a:stretch>
                  <a:fillRect/>
                </a:stretch>
              </p:blipFill>
              <p:spPr>
                <a:xfrm>
                  <a:off x="9012347" y="1858027"/>
                  <a:ext cx="117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14" name="Freihand 313">
                  <a:extLst>
                    <a:ext uri="{FF2B5EF4-FFF2-40B4-BE49-F238E27FC236}">
                      <a16:creationId xmlns:a16="http://schemas.microsoft.com/office/drawing/2014/main" id="{3BB44A0C-D484-4427-A66F-D04E7A6BE41E}"/>
                    </a:ext>
                  </a:extLst>
                </p14:cNvPr>
                <p14:cNvContentPartPr/>
                <p14:nvPr/>
              </p14:nvContentPartPr>
              <p14:xfrm>
                <a:off x="9115307" y="1818067"/>
                <a:ext cx="53640" cy="101880"/>
              </p14:xfrm>
            </p:contentPart>
          </mc:Choice>
          <mc:Fallback xmlns="">
            <p:pic>
              <p:nvPicPr>
                <p:cNvPr id="314" name="Freihand 313">
                  <a:extLst>
                    <a:ext uri="{FF2B5EF4-FFF2-40B4-BE49-F238E27FC236}">
                      <a16:creationId xmlns:a16="http://schemas.microsoft.com/office/drawing/2014/main" id="{3BB44A0C-D484-4427-A66F-D04E7A6BE41E}"/>
                    </a:ext>
                  </a:extLst>
                </p:cNvPr>
                <p:cNvPicPr/>
                <p:nvPr/>
              </p:nvPicPr>
              <p:blipFill>
                <a:blip r:embed="rId806"/>
                <a:stretch>
                  <a:fillRect/>
                </a:stretch>
              </p:blipFill>
              <p:spPr>
                <a:xfrm>
                  <a:off x="9110987" y="1813747"/>
                  <a:ext cx="62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15" name="Freihand 314">
                  <a:extLst>
                    <a:ext uri="{FF2B5EF4-FFF2-40B4-BE49-F238E27FC236}">
                      <a16:creationId xmlns:a16="http://schemas.microsoft.com/office/drawing/2014/main" id="{1142C99A-CB8D-43E7-94AD-7884AE8152D4}"/>
                    </a:ext>
                  </a:extLst>
                </p14:cNvPr>
                <p14:cNvContentPartPr/>
                <p14:nvPr/>
              </p14:nvContentPartPr>
              <p14:xfrm>
                <a:off x="9168587" y="1865587"/>
                <a:ext cx="132480" cy="46440"/>
              </p14:xfrm>
            </p:contentPart>
          </mc:Choice>
          <mc:Fallback xmlns="">
            <p:pic>
              <p:nvPicPr>
                <p:cNvPr id="315" name="Freihand 314">
                  <a:extLst>
                    <a:ext uri="{FF2B5EF4-FFF2-40B4-BE49-F238E27FC236}">
                      <a16:creationId xmlns:a16="http://schemas.microsoft.com/office/drawing/2014/main" id="{1142C99A-CB8D-43E7-94AD-7884AE8152D4}"/>
                    </a:ext>
                  </a:extLst>
                </p:cNvPr>
                <p:cNvPicPr/>
                <p:nvPr/>
              </p:nvPicPr>
              <p:blipFill>
                <a:blip r:embed="rId808"/>
                <a:stretch>
                  <a:fillRect/>
                </a:stretch>
              </p:blipFill>
              <p:spPr>
                <a:xfrm>
                  <a:off x="9164267" y="1861267"/>
                  <a:ext cx="14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18" name="Freihand 317">
                  <a:extLst>
                    <a:ext uri="{FF2B5EF4-FFF2-40B4-BE49-F238E27FC236}">
                      <a16:creationId xmlns:a16="http://schemas.microsoft.com/office/drawing/2014/main" id="{8C7CC7C5-B02B-4317-8157-B292029AFC42}"/>
                    </a:ext>
                  </a:extLst>
                </p14:cNvPr>
                <p14:cNvContentPartPr/>
                <p14:nvPr/>
              </p14:nvContentPartPr>
              <p14:xfrm>
                <a:off x="11919347" y="1766227"/>
                <a:ext cx="6480" cy="113400"/>
              </p14:xfrm>
            </p:contentPart>
          </mc:Choice>
          <mc:Fallback xmlns="">
            <p:pic>
              <p:nvPicPr>
                <p:cNvPr id="318" name="Freihand 317">
                  <a:extLst>
                    <a:ext uri="{FF2B5EF4-FFF2-40B4-BE49-F238E27FC236}">
                      <a16:creationId xmlns:a16="http://schemas.microsoft.com/office/drawing/2014/main" id="{8C7CC7C5-B02B-4317-8157-B292029AFC42}"/>
                    </a:ext>
                  </a:extLst>
                </p:cNvPr>
                <p:cNvPicPr/>
                <p:nvPr/>
              </p:nvPicPr>
              <p:blipFill>
                <a:blip r:embed="rId810"/>
                <a:stretch>
                  <a:fillRect/>
                </a:stretch>
              </p:blipFill>
              <p:spPr>
                <a:xfrm>
                  <a:off x="11915027" y="1761907"/>
                  <a:ext cx="1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19" name="Freihand 318">
                  <a:extLst>
                    <a:ext uri="{FF2B5EF4-FFF2-40B4-BE49-F238E27FC236}">
                      <a16:creationId xmlns:a16="http://schemas.microsoft.com/office/drawing/2014/main" id="{A2295044-8E79-4FE0-9F58-65769B5B6F9F}"/>
                    </a:ext>
                  </a:extLst>
                </p14:cNvPr>
                <p14:cNvContentPartPr/>
                <p14:nvPr/>
              </p14:nvContentPartPr>
              <p14:xfrm>
                <a:off x="11863547" y="1731307"/>
                <a:ext cx="140400" cy="16560"/>
              </p14:xfrm>
            </p:contentPart>
          </mc:Choice>
          <mc:Fallback xmlns="">
            <p:pic>
              <p:nvPicPr>
                <p:cNvPr id="319" name="Freihand 318">
                  <a:extLst>
                    <a:ext uri="{FF2B5EF4-FFF2-40B4-BE49-F238E27FC236}">
                      <a16:creationId xmlns:a16="http://schemas.microsoft.com/office/drawing/2014/main" id="{A2295044-8E79-4FE0-9F58-65769B5B6F9F}"/>
                    </a:ext>
                  </a:extLst>
                </p:cNvPr>
                <p:cNvPicPr/>
                <p:nvPr/>
              </p:nvPicPr>
              <p:blipFill>
                <a:blip r:embed="rId812"/>
                <a:stretch>
                  <a:fillRect/>
                </a:stretch>
              </p:blipFill>
              <p:spPr>
                <a:xfrm>
                  <a:off x="11859227" y="1726987"/>
                  <a:ext cx="149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20" name="Freihand 319">
                  <a:extLst>
                    <a:ext uri="{FF2B5EF4-FFF2-40B4-BE49-F238E27FC236}">
                      <a16:creationId xmlns:a16="http://schemas.microsoft.com/office/drawing/2014/main" id="{249817F4-36A5-4EFA-90AE-53247EBC52AA}"/>
                    </a:ext>
                  </a:extLst>
                </p14:cNvPr>
                <p14:cNvContentPartPr/>
                <p14:nvPr/>
              </p14:nvContentPartPr>
              <p14:xfrm>
                <a:off x="11845907" y="1791427"/>
                <a:ext cx="151560" cy="30240"/>
              </p14:xfrm>
            </p:contentPart>
          </mc:Choice>
          <mc:Fallback xmlns="">
            <p:pic>
              <p:nvPicPr>
                <p:cNvPr id="320" name="Freihand 319">
                  <a:extLst>
                    <a:ext uri="{FF2B5EF4-FFF2-40B4-BE49-F238E27FC236}">
                      <a16:creationId xmlns:a16="http://schemas.microsoft.com/office/drawing/2014/main" id="{249817F4-36A5-4EFA-90AE-53247EBC52AA}"/>
                    </a:ext>
                  </a:extLst>
                </p:cNvPr>
                <p:cNvPicPr/>
                <p:nvPr/>
              </p:nvPicPr>
              <p:blipFill>
                <a:blip r:embed="rId814"/>
                <a:stretch>
                  <a:fillRect/>
                </a:stretch>
              </p:blipFill>
              <p:spPr>
                <a:xfrm>
                  <a:off x="11841587" y="1787107"/>
                  <a:ext cx="160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68" name="Freihand 567">
                  <a:extLst>
                    <a:ext uri="{FF2B5EF4-FFF2-40B4-BE49-F238E27FC236}">
                      <a16:creationId xmlns:a16="http://schemas.microsoft.com/office/drawing/2014/main" id="{3435ED0B-A4E2-4740-A45F-B473010F8552}"/>
                    </a:ext>
                  </a:extLst>
                </p14:cNvPr>
                <p14:cNvContentPartPr/>
                <p14:nvPr/>
              </p14:nvContentPartPr>
              <p14:xfrm>
                <a:off x="8150867" y="117067"/>
                <a:ext cx="256320" cy="1190520"/>
              </p14:xfrm>
            </p:contentPart>
          </mc:Choice>
          <mc:Fallback xmlns="">
            <p:pic>
              <p:nvPicPr>
                <p:cNvPr id="568" name="Freihand 567">
                  <a:extLst>
                    <a:ext uri="{FF2B5EF4-FFF2-40B4-BE49-F238E27FC236}">
                      <a16:creationId xmlns:a16="http://schemas.microsoft.com/office/drawing/2014/main" id="{3435ED0B-A4E2-4740-A45F-B473010F8552}"/>
                    </a:ext>
                  </a:extLst>
                </p:cNvPr>
                <p:cNvPicPr/>
                <p:nvPr/>
              </p:nvPicPr>
              <p:blipFill>
                <a:blip r:embed="rId816"/>
                <a:stretch>
                  <a:fillRect/>
                </a:stretch>
              </p:blipFill>
              <p:spPr>
                <a:xfrm>
                  <a:off x="8146547" y="112747"/>
                  <a:ext cx="264960" cy="11991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69" name="Freihand 568">
                  <a:extLst>
                    <a:ext uri="{FF2B5EF4-FFF2-40B4-BE49-F238E27FC236}">
                      <a16:creationId xmlns:a16="http://schemas.microsoft.com/office/drawing/2014/main" id="{6440BEA7-890A-440B-B8E4-F4E0FCFA5FE4}"/>
                    </a:ext>
                  </a:extLst>
                </p14:cNvPr>
                <p14:cNvContentPartPr/>
                <p14:nvPr/>
              </p14:nvContentPartPr>
              <p14:xfrm>
                <a:off x="8165627" y="1302547"/>
                <a:ext cx="196200" cy="708480"/>
              </p14:xfrm>
            </p:contentPart>
          </mc:Choice>
          <mc:Fallback xmlns="">
            <p:pic>
              <p:nvPicPr>
                <p:cNvPr id="569" name="Freihand 568">
                  <a:extLst>
                    <a:ext uri="{FF2B5EF4-FFF2-40B4-BE49-F238E27FC236}">
                      <a16:creationId xmlns:a16="http://schemas.microsoft.com/office/drawing/2014/main" id="{6440BEA7-890A-440B-B8E4-F4E0FCFA5FE4}"/>
                    </a:ext>
                  </a:extLst>
                </p:cNvPr>
                <p:cNvPicPr/>
                <p:nvPr/>
              </p:nvPicPr>
              <p:blipFill>
                <a:blip r:embed="rId818"/>
                <a:stretch>
                  <a:fillRect/>
                </a:stretch>
              </p:blipFill>
              <p:spPr>
                <a:xfrm>
                  <a:off x="8161307" y="1298227"/>
                  <a:ext cx="20484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71" name="Freihand 570">
                  <a:extLst>
                    <a:ext uri="{FF2B5EF4-FFF2-40B4-BE49-F238E27FC236}">
                      <a16:creationId xmlns:a16="http://schemas.microsoft.com/office/drawing/2014/main" id="{5E14331F-C542-4D5B-B3A9-31F383587B83}"/>
                    </a:ext>
                  </a:extLst>
                </p14:cNvPr>
                <p14:cNvContentPartPr/>
                <p14:nvPr/>
              </p14:nvContentPartPr>
              <p14:xfrm>
                <a:off x="7623467" y="1384987"/>
                <a:ext cx="383040" cy="234720"/>
              </p14:xfrm>
            </p:contentPart>
          </mc:Choice>
          <mc:Fallback xmlns="">
            <p:pic>
              <p:nvPicPr>
                <p:cNvPr id="571" name="Freihand 570">
                  <a:extLst>
                    <a:ext uri="{FF2B5EF4-FFF2-40B4-BE49-F238E27FC236}">
                      <a16:creationId xmlns:a16="http://schemas.microsoft.com/office/drawing/2014/main" id="{5E14331F-C542-4D5B-B3A9-31F383587B83}"/>
                    </a:ext>
                  </a:extLst>
                </p:cNvPr>
                <p:cNvPicPr/>
                <p:nvPr/>
              </p:nvPicPr>
              <p:blipFill>
                <a:blip r:embed="rId820"/>
                <a:stretch>
                  <a:fillRect/>
                </a:stretch>
              </p:blipFill>
              <p:spPr>
                <a:xfrm>
                  <a:off x="7619147" y="1380667"/>
                  <a:ext cx="391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72" name="Freihand 571">
                  <a:extLst>
                    <a:ext uri="{FF2B5EF4-FFF2-40B4-BE49-F238E27FC236}">
                      <a16:creationId xmlns:a16="http://schemas.microsoft.com/office/drawing/2014/main" id="{789B55ED-C5BF-45EA-B5C4-CCEBA8E963F3}"/>
                    </a:ext>
                  </a:extLst>
                </p14:cNvPr>
                <p14:cNvContentPartPr/>
                <p14:nvPr/>
              </p14:nvContentPartPr>
              <p14:xfrm>
                <a:off x="7493147" y="1545187"/>
                <a:ext cx="172080" cy="131760"/>
              </p14:xfrm>
            </p:contentPart>
          </mc:Choice>
          <mc:Fallback xmlns="">
            <p:pic>
              <p:nvPicPr>
                <p:cNvPr id="572" name="Freihand 571">
                  <a:extLst>
                    <a:ext uri="{FF2B5EF4-FFF2-40B4-BE49-F238E27FC236}">
                      <a16:creationId xmlns:a16="http://schemas.microsoft.com/office/drawing/2014/main" id="{789B55ED-C5BF-45EA-B5C4-CCEBA8E963F3}"/>
                    </a:ext>
                  </a:extLst>
                </p:cNvPr>
                <p:cNvPicPr/>
                <p:nvPr/>
              </p:nvPicPr>
              <p:blipFill>
                <a:blip r:embed="rId822"/>
                <a:stretch>
                  <a:fillRect/>
                </a:stretch>
              </p:blipFill>
              <p:spPr>
                <a:xfrm>
                  <a:off x="7488827" y="1540867"/>
                  <a:ext cx="180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74" name="Freihand 573">
                  <a:extLst>
                    <a:ext uri="{FF2B5EF4-FFF2-40B4-BE49-F238E27FC236}">
                      <a16:creationId xmlns:a16="http://schemas.microsoft.com/office/drawing/2014/main" id="{C72919C1-7CFD-4024-9F75-12DFE9586EDA}"/>
                    </a:ext>
                  </a:extLst>
                </p14:cNvPr>
                <p14:cNvContentPartPr/>
                <p14:nvPr/>
              </p14:nvContentPartPr>
              <p14:xfrm>
                <a:off x="6054587" y="1539067"/>
                <a:ext cx="9000" cy="129240"/>
              </p14:xfrm>
            </p:contentPart>
          </mc:Choice>
          <mc:Fallback xmlns="">
            <p:pic>
              <p:nvPicPr>
                <p:cNvPr id="574" name="Freihand 573">
                  <a:extLst>
                    <a:ext uri="{FF2B5EF4-FFF2-40B4-BE49-F238E27FC236}">
                      <a16:creationId xmlns:a16="http://schemas.microsoft.com/office/drawing/2014/main" id="{C72919C1-7CFD-4024-9F75-12DFE9586EDA}"/>
                    </a:ext>
                  </a:extLst>
                </p:cNvPr>
                <p:cNvPicPr/>
                <p:nvPr/>
              </p:nvPicPr>
              <p:blipFill>
                <a:blip r:embed="rId824"/>
                <a:stretch>
                  <a:fillRect/>
                </a:stretch>
              </p:blipFill>
              <p:spPr>
                <a:xfrm>
                  <a:off x="6050267" y="1534747"/>
                  <a:ext cx="17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75" name="Freihand 574">
                  <a:extLst>
                    <a:ext uri="{FF2B5EF4-FFF2-40B4-BE49-F238E27FC236}">
                      <a16:creationId xmlns:a16="http://schemas.microsoft.com/office/drawing/2014/main" id="{81BC9026-F2CD-40EB-86EC-6B096D70483F}"/>
                    </a:ext>
                  </a:extLst>
                </p14:cNvPr>
                <p14:cNvContentPartPr/>
                <p14:nvPr/>
              </p14:nvContentPartPr>
              <p14:xfrm>
                <a:off x="5944427" y="1535467"/>
                <a:ext cx="153720" cy="155520"/>
              </p14:xfrm>
            </p:contentPart>
          </mc:Choice>
          <mc:Fallback xmlns="">
            <p:pic>
              <p:nvPicPr>
                <p:cNvPr id="575" name="Freihand 574">
                  <a:extLst>
                    <a:ext uri="{FF2B5EF4-FFF2-40B4-BE49-F238E27FC236}">
                      <a16:creationId xmlns:a16="http://schemas.microsoft.com/office/drawing/2014/main" id="{81BC9026-F2CD-40EB-86EC-6B096D70483F}"/>
                    </a:ext>
                  </a:extLst>
                </p:cNvPr>
                <p:cNvPicPr/>
                <p:nvPr/>
              </p:nvPicPr>
              <p:blipFill>
                <a:blip r:embed="rId826"/>
                <a:stretch>
                  <a:fillRect/>
                </a:stretch>
              </p:blipFill>
              <p:spPr>
                <a:xfrm>
                  <a:off x="5940107" y="1531147"/>
                  <a:ext cx="162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76" name="Freihand 575">
                  <a:extLst>
                    <a:ext uri="{FF2B5EF4-FFF2-40B4-BE49-F238E27FC236}">
                      <a16:creationId xmlns:a16="http://schemas.microsoft.com/office/drawing/2014/main" id="{440CE1CB-4C4B-4BFA-9A2E-C6514420ADDC}"/>
                    </a:ext>
                  </a:extLst>
                </p14:cNvPr>
                <p14:cNvContentPartPr/>
                <p14:nvPr/>
              </p14:nvContentPartPr>
              <p14:xfrm>
                <a:off x="6143507" y="1600267"/>
                <a:ext cx="24480" cy="78120"/>
              </p14:xfrm>
            </p:contentPart>
          </mc:Choice>
          <mc:Fallback xmlns="">
            <p:pic>
              <p:nvPicPr>
                <p:cNvPr id="576" name="Freihand 575">
                  <a:extLst>
                    <a:ext uri="{FF2B5EF4-FFF2-40B4-BE49-F238E27FC236}">
                      <a16:creationId xmlns:a16="http://schemas.microsoft.com/office/drawing/2014/main" id="{440CE1CB-4C4B-4BFA-9A2E-C6514420ADDC}"/>
                    </a:ext>
                  </a:extLst>
                </p:cNvPr>
                <p:cNvPicPr/>
                <p:nvPr/>
              </p:nvPicPr>
              <p:blipFill>
                <a:blip r:embed="rId828"/>
                <a:stretch>
                  <a:fillRect/>
                </a:stretch>
              </p:blipFill>
              <p:spPr>
                <a:xfrm>
                  <a:off x="6139187" y="1595947"/>
                  <a:ext cx="33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77" name="Freihand 576">
                  <a:extLst>
                    <a:ext uri="{FF2B5EF4-FFF2-40B4-BE49-F238E27FC236}">
                      <a16:creationId xmlns:a16="http://schemas.microsoft.com/office/drawing/2014/main" id="{A49C9438-0879-4D90-82C9-4F4548078751}"/>
                    </a:ext>
                  </a:extLst>
                </p14:cNvPr>
                <p14:cNvContentPartPr/>
                <p14:nvPr/>
              </p14:nvContentPartPr>
              <p14:xfrm>
                <a:off x="6184907" y="1502707"/>
                <a:ext cx="102240" cy="183960"/>
              </p14:xfrm>
            </p:contentPart>
          </mc:Choice>
          <mc:Fallback xmlns="">
            <p:pic>
              <p:nvPicPr>
                <p:cNvPr id="577" name="Freihand 576">
                  <a:extLst>
                    <a:ext uri="{FF2B5EF4-FFF2-40B4-BE49-F238E27FC236}">
                      <a16:creationId xmlns:a16="http://schemas.microsoft.com/office/drawing/2014/main" id="{A49C9438-0879-4D90-82C9-4F4548078751}"/>
                    </a:ext>
                  </a:extLst>
                </p:cNvPr>
                <p:cNvPicPr/>
                <p:nvPr/>
              </p:nvPicPr>
              <p:blipFill>
                <a:blip r:embed="rId830"/>
                <a:stretch>
                  <a:fillRect/>
                </a:stretch>
              </p:blipFill>
              <p:spPr>
                <a:xfrm>
                  <a:off x="6180587" y="1498387"/>
                  <a:ext cx="11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78" name="Freihand 577">
                  <a:extLst>
                    <a:ext uri="{FF2B5EF4-FFF2-40B4-BE49-F238E27FC236}">
                      <a16:creationId xmlns:a16="http://schemas.microsoft.com/office/drawing/2014/main" id="{3C7E2261-724A-40E5-9548-51B1BFCD3BEC}"/>
                    </a:ext>
                  </a:extLst>
                </p14:cNvPr>
                <p14:cNvContentPartPr/>
                <p14:nvPr/>
              </p14:nvContentPartPr>
              <p14:xfrm>
                <a:off x="6377867" y="1543027"/>
                <a:ext cx="110160" cy="139680"/>
              </p14:xfrm>
            </p:contentPart>
          </mc:Choice>
          <mc:Fallback xmlns="">
            <p:pic>
              <p:nvPicPr>
                <p:cNvPr id="578" name="Freihand 577">
                  <a:extLst>
                    <a:ext uri="{FF2B5EF4-FFF2-40B4-BE49-F238E27FC236}">
                      <a16:creationId xmlns:a16="http://schemas.microsoft.com/office/drawing/2014/main" id="{3C7E2261-724A-40E5-9548-51B1BFCD3BEC}"/>
                    </a:ext>
                  </a:extLst>
                </p:cNvPr>
                <p:cNvPicPr/>
                <p:nvPr/>
              </p:nvPicPr>
              <p:blipFill>
                <a:blip r:embed="rId832"/>
                <a:stretch>
                  <a:fillRect/>
                </a:stretch>
              </p:blipFill>
              <p:spPr>
                <a:xfrm>
                  <a:off x="6373547" y="1538707"/>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79" name="Freihand 578">
                  <a:extLst>
                    <a:ext uri="{FF2B5EF4-FFF2-40B4-BE49-F238E27FC236}">
                      <a16:creationId xmlns:a16="http://schemas.microsoft.com/office/drawing/2014/main" id="{72A00391-220B-4F7B-8A0B-3F351A854945}"/>
                    </a:ext>
                  </a:extLst>
                </p14:cNvPr>
                <p14:cNvContentPartPr/>
                <p14:nvPr/>
              </p14:nvContentPartPr>
              <p14:xfrm>
                <a:off x="6504227" y="1593067"/>
                <a:ext cx="66240" cy="166680"/>
              </p14:xfrm>
            </p:contentPart>
          </mc:Choice>
          <mc:Fallback xmlns="">
            <p:pic>
              <p:nvPicPr>
                <p:cNvPr id="579" name="Freihand 578">
                  <a:extLst>
                    <a:ext uri="{FF2B5EF4-FFF2-40B4-BE49-F238E27FC236}">
                      <a16:creationId xmlns:a16="http://schemas.microsoft.com/office/drawing/2014/main" id="{72A00391-220B-4F7B-8A0B-3F351A854945}"/>
                    </a:ext>
                  </a:extLst>
                </p:cNvPr>
                <p:cNvPicPr/>
                <p:nvPr/>
              </p:nvPicPr>
              <p:blipFill>
                <a:blip r:embed="rId834"/>
                <a:stretch>
                  <a:fillRect/>
                </a:stretch>
              </p:blipFill>
              <p:spPr>
                <a:xfrm>
                  <a:off x="6499907" y="1588747"/>
                  <a:ext cx="74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80" name="Freihand 579">
                  <a:extLst>
                    <a:ext uri="{FF2B5EF4-FFF2-40B4-BE49-F238E27FC236}">
                      <a16:creationId xmlns:a16="http://schemas.microsoft.com/office/drawing/2014/main" id="{820ADF30-5505-4653-B873-E5E6E8AF2112}"/>
                    </a:ext>
                  </a:extLst>
                </p14:cNvPr>
                <p14:cNvContentPartPr/>
                <p14:nvPr/>
              </p14:nvContentPartPr>
              <p14:xfrm>
                <a:off x="6567947" y="1617187"/>
                <a:ext cx="60120" cy="170640"/>
              </p14:xfrm>
            </p:contentPart>
          </mc:Choice>
          <mc:Fallback xmlns="">
            <p:pic>
              <p:nvPicPr>
                <p:cNvPr id="580" name="Freihand 579">
                  <a:extLst>
                    <a:ext uri="{FF2B5EF4-FFF2-40B4-BE49-F238E27FC236}">
                      <a16:creationId xmlns:a16="http://schemas.microsoft.com/office/drawing/2014/main" id="{820ADF30-5505-4653-B873-E5E6E8AF2112}"/>
                    </a:ext>
                  </a:extLst>
                </p:cNvPr>
                <p:cNvPicPr/>
                <p:nvPr/>
              </p:nvPicPr>
              <p:blipFill>
                <a:blip r:embed="rId836"/>
                <a:stretch>
                  <a:fillRect/>
                </a:stretch>
              </p:blipFill>
              <p:spPr>
                <a:xfrm>
                  <a:off x="6563627" y="1612867"/>
                  <a:ext cx="68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81" name="Freihand 580">
                  <a:extLst>
                    <a:ext uri="{FF2B5EF4-FFF2-40B4-BE49-F238E27FC236}">
                      <a16:creationId xmlns:a16="http://schemas.microsoft.com/office/drawing/2014/main" id="{49DB5953-D777-4096-9977-1BBFA3F6680D}"/>
                    </a:ext>
                  </a:extLst>
                </p14:cNvPr>
                <p14:cNvContentPartPr/>
                <p14:nvPr/>
              </p14:nvContentPartPr>
              <p14:xfrm>
                <a:off x="6628787" y="1512067"/>
                <a:ext cx="362880" cy="168840"/>
              </p14:xfrm>
            </p:contentPart>
          </mc:Choice>
          <mc:Fallback xmlns="">
            <p:pic>
              <p:nvPicPr>
                <p:cNvPr id="581" name="Freihand 580">
                  <a:extLst>
                    <a:ext uri="{FF2B5EF4-FFF2-40B4-BE49-F238E27FC236}">
                      <a16:creationId xmlns:a16="http://schemas.microsoft.com/office/drawing/2014/main" id="{49DB5953-D777-4096-9977-1BBFA3F6680D}"/>
                    </a:ext>
                  </a:extLst>
                </p:cNvPr>
                <p:cNvPicPr/>
                <p:nvPr/>
              </p:nvPicPr>
              <p:blipFill>
                <a:blip r:embed="rId838"/>
                <a:stretch>
                  <a:fillRect/>
                </a:stretch>
              </p:blipFill>
              <p:spPr>
                <a:xfrm>
                  <a:off x="6624467" y="1507747"/>
                  <a:ext cx="371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82" name="Freihand 581">
                  <a:extLst>
                    <a:ext uri="{FF2B5EF4-FFF2-40B4-BE49-F238E27FC236}">
                      <a16:creationId xmlns:a16="http://schemas.microsoft.com/office/drawing/2014/main" id="{67E6C698-77A4-43CE-B2C6-AF835EB76905}"/>
                    </a:ext>
                  </a:extLst>
                </p14:cNvPr>
                <p14:cNvContentPartPr/>
                <p14:nvPr/>
              </p14:nvContentPartPr>
              <p14:xfrm>
                <a:off x="7032707" y="1510987"/>
                <a:ext cx="196920" cy="182880"/>
              </p14:xfrm>
            </p:contentPart>
          </mc:Choice>
          <mc:Fallback xmlns="">
            <p:pic>
              <p:nvPicPr>
                <p:cNvPr id="582" name="Freihand 581">
                  <a:extLst>
                    <a:ext uri="{FF2B5EF4-FFF2-40B4-BE49-F238E27FC236}">
                      <a16:creationId xmlns:a16="http://schemas.microsoft.com/office/drawing/2014/main" id="{67E6C698-77A4-43CE-B2C6-AF835EB76905}"/>
                    </a:ext>
                  </a:extLst>
                </p:cNvPr>
                <p:cNvPicPr/>
                <p:nvPr/>
              </p:nvPicPr>
              <p:blipFill>
                <a:blip r:embed="rId840"/>
                <a:stretch>
                  <a:fillRect/>
                </a:stretch>
              </p:blipFill>
              <p:spPr>
                <a:xfrm>
                  <a:off x="7028387" y="1506667"/>
                  <a:ext cx="205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83" name="Freihand 582">
                  <a:extLst>
                    <a:ext uri="{FF2B5EF4-FFF2-40B4-BE49-F238E27FC236}">
                      <a16:creationId xmlns:a16="http://schemas.microsoft.com/office/drawing/2014/main" id="{DE945EC9-E29C-460A-BD3D-3F6669FAA74E}"/>
                    </a:ext>
                  </a:extLst>
                </p14:cNvPr>
                <p14:cNvContentPartPr/>
                <p14:nvPr/>
              </p14:nvContentPartPr>
              <p14:xfrm>
                <a:off x="7168787" y="1538347"/>
                <a:ext cx="17640" cy="7920"/>
              </p14:xfrm>
            </p:contentPart>
          </mc:Choice>
          <mc:Fallback xmlns="">
            <p:pic>
              <p:nvPicPr>
                <p:cNvPr id="583" name="Freihand 582">
                  <a:extLst>
                    <a:ext uri="{FF2B5EF4-FFF2-40B4-BE49-F238E27FC236}">
                      <a16:creationId xmlns:a16="http://schemas.microsoft.com/office/drawing/2014/main" id="{DE945EC9-E29C-460A-BD3D-3F6669FAA74E}"/>
                    </a:ext>
                  </a:extLst>
                </p:cNvPr>
                <p:cNvPicPr/>
                <p:nvPr/>
              </p:nvPicPr>
              <p:blipFill>
                <a:blip r:embed="rId842"/>
                <a:stretch>
                  <a:fillRect/>
                </a:stretch>
              </p:blipFill>
              <p:spPr>
                <a:xfrm>
                  <a:off x="7164467" y="1534027"/>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84" name="Freihand 583">
                  <a:extLst>
                    <a:ext uri="{FF2B5EF4-FFF2-40B4-BE49-F238E27FC236}">
                      <a16:creationId xmlns:a16="http://schemas.microsoft.com/office/drawing/2014/main" id="{75E17C4D-C8B5-4978-8189-9623C5BB1FB5}"/>
                    </a:ext>
                  </a:extLst>
                </p14:cNvPr>
                <p14:cNvContentPartPr/>
                <p14:nvPr/>
              </p14:nvContentPartPr>
              <p14:xfrm>
                <a:off x="7263827" y="1580467"/>
                <a:ext cx="143280" cy="91440"/>
              </p14:xfrm>
            </p:contentPart>
          </mc:Choice>
          <mc:Fallback xmlns="">
            <p:pic>
              <p:nvPicPr>
                <p:cNvPr id="584" name="Freihand 583">
                  <a:extLst>
                    <a:ext uri="{FF2B5EF4-FFF2-40B4-BE49-F238E27FC236}">
                      <a16:creationId xmlns:a16="http://schemas.microsoft.com/office/drawing/2014/main" id="{75E17C4D-C8B5-4978-8189-9623C5BB1FB5}"/>
                    </a:ext>
                  </a:extLst>
                </p:cNvPr>
                <p:cNvPicPr/>
                <p:nvPr/>
              </p:nvPicPr>
              <p:blipFill>
                <a:blip r:embed="rId844"/>
                <a:stretch>
                  <a:fillRect/>
                </a:stretch>
              </p:blipFill>
              <p:spPr>
                <a:xfrm>
                  <a:off x="7259507" y="1576147"/>
                  <a:ext cx="151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86" name="Freihand 585">
                  <a:extLst>
                    <a:ext uri="{FF2B5EF4-FFF2-40B4-BE49-F238E27FC236}">
                      <a16:creationId xmlns:a16="http://schemas.microsoft.com/office/drawing/2014/main" id="{D6875B7A-169F-4DC5-AAC8-335A2428C94E}"/>
                    </a:ext>
                  </a:extLst>
                </p14:cNvPr>
                <p14:cNvContentPartPr/>
                <p14:nvPr/>
              </p14:nvContentPartPr>
              <p14:xfrm>
                <a:off x="5966387" y="1813387"/>
                <a:ext cx="102960" cy="150120"/>
              </p14:xfrm>
            </p:contentPart>
          </mc:Choice>
          <mc:Fallback xmlns="">
            <p:pic>
              <p:nvPicPr>
                <p:cNvPr id="586" name="Freihand 585">
                  <a:extLst>
                    <a:ext uri="{FF2B5EF4-FFF2-40B4-BE49-F238E27FC236}">
                      <a16:creationId xmlns:a16="http://schemas.microsoft.com/office/drawing/2014/main" id="{D6875B7A-169F-4DC5-AAC8-335A2428C94E}"/>
                    </a:ext>
                  </a:extLst>
                </p:cNvPr>
                <p:cNvPicPr/>
                <p:nvPr/>
              </p:nvPicPr>
              <p:blipFill>
                <a:blip r:embed="rId846"/>
                <a:stretch>
                  <a:fillRect/>
                </a:stretch>
              </p:blipFill>
              <p:spPr>
                <a:xfrm>
                  <a:off x="5962067" y="1809067"/>
                  <a:ext cx="111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87" name="Freihand 586">
                  <a:extLst>
                    <a:ext uri="{FF2B5EF4-FFF2-40B4-BE49-F238E27FC236}">
                      <a16:creationId xmlns:a16="http://schemas.microsoft.com/office/drawing/2014/main" id="{4F8349DF-A433-4721-A75D-91A2139B1D55}"/>
                    </a:ext>
                  </a:extLst>
                </p14:cNvPr>
                <p14:cNvContentPartPr/>
                <p14:nvPr/>
              </p14:nvContentPartPr>
              <p14:xfrm>
                <a:off x="6035507" y="1883947"/>
                <a:ext cx="47160" cy="61560"/>
              </p14:xfrm>
            </p:contentPart>
          </mc:Choice>
          <mc:Fallback xmlns="">
            <p:pic>
              <p:nvPicPr>
                <p:cNvPr id="587" name="Freihand 586">
                  <a:extLst>
                    <a:ext uri="{FF2B5EF4-FFF2-40B4-BE49-F238E27FC236}">
                      <a16:creationId xmlns:a16="http://schemas.microsoft.com/office/drawing/2014/main" id="{4F8349DF-A433-4721-A75D-91A2139B1D55}"/>
                    </a:ext>
                  </a:extLst>
                </p:cNvPr>
                <p:cNvPicPr/>
                <p:nvPr/>
              </p:nvPicPr>
              <p:blipFill>
                <a:blip r:embed="rId848"/>
                <a:stretch>
                  <a:fillRect/>
                </a:stretch>
              </p:blipFill>
              <p:spPr>
                <a:xfrm>
                  <a:off x="6031187" y="1879627"/>
                  <a:ext cx="55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88" name="Freihand 587">
                  <a:extLst>
                    <a:ext uri="{FF2B5EF4-FFF2-40B4-BE49-F238E27FC236}">
                      <a16:creationId xmlns:a16="http://schemas.microsoft.com/office/drawing/2014/main" id="{8AAAB77C-2074-4672-9F4C-CCADF0ADAC0D}"/>
                    </a:ext>
                  </a:extLst>
                </p14:cNvPr>
                <p14:cNvContentPartPr/>
                <p14:nvPr/>
              </p14:nvContentPartPr>
              <p14:xfrm>
                <a:off x="6088067" y="1865587"/>
                <a:ext cx="83520" cy="82080"/>
              </p14:xfrm>
            </p:contentPart>
          </mc:Choice>
          <mc:Fallback xmlns="">
            <p:pic>
              <p:nvPicPr>
                <p:cNvPr id="588" name="Freihand 587">
                  <a:extLst>
                    <a:ext uri="{FF2B5EF4-FFF2-40B4-BE49-F238E27FC236}">
                      <a16:creationId xmlns:a16="http://schemas.microsoft.com/office/drawing/2014/main" id="{8AAAB77C-2074-4672-9F4C-CCADF0ADAC0D}"/>
                    </a:ext>
                  </a:extLst>
                </p:cNvPr>
                <p:cNvPicPr/>
                <p:nvPr/>
              </p:nvPicPr>
              <p:blipFill>
                <a:blip r:embed="rId850"/>
                <a:stretch>
                  <a:fillRect/>
                </a:stretch>
              </p:blipFill>
              <p:spPr>
                <a:xfrm>
                  <a:off x="6083747" y="1861267"/>
                  <a:ext cx="92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89" name="Freihand 588">
                  <a:extLst>
                    <a:ext uri="{FF2B5EF4-FFF2-40B4-BE49-F238E27FC236}">
                      <a16:creationId xmlns:a16="http://schemas.microsoft.com/office/drawing/2014/main" id="{993C7B95-8F27-4BE5-9D01-E2CEF92F557B}"/>
                    </a:ext>
                  </a:extLst>
                </p14:cNvPr>
                <p14:cNvContentPartPr/>
                <p14:nvPr/>
              </p14:nvContentPartPr>
              <p14:xfrm>
                <a:off x="6176987" y="1854787"/>
                <a:ext cx="97200" cy="109440"/>
              </p14:xfrm>
            </p:contentPart>
          </mc:Choice>
          <mc:Fallback xmlns="">
            <p:pic>
              <p:nvPicPr>
                <p:cNvPr id="589" name="Freihand 588">
                  <a:extLst>
                    <a:ext uri="{FF2B5EF4-FFF2-40B4-BE49-F238E27FC236}">
                      <a16:creationId xmlns:a16="http://schemas.microsoft.com/office/drawing/2014/main" id="{993C7B95-8F27-4BE5-9D01-E2CEF92F557B}"/>
                    </a:ext>
                  </a:extLst>
                </p:cNvPr>
                <p:cNvPicPr/>
                <p:nvPr/>
              </p:nvPicPr>
              <p:blipFill>
                <a:blip r:embed="rId852"/>
                <a:stretch>
                  <a:fillRect/>
                </a:stretch>
              </p:blipFill>
              <p:spPr>
                <a:xfrm>
                  <a:off x="6172667" y="1850467"/>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91" name="Freihand 590">
                  <a:extLst>
                    <a:ext uri="{FF2B5EF4-FFF2-40B4-BE49-F238E27FC236}">
                      <a16:creationId xmlns:a16="http://schemas.microsoft.com/office/drawing/2014/main" id="{2DA99DA3-9C0B-4466-AE6A-2BABD3BBA821}"/>
                    </a:ext>
                  </a:extLst>
                </p14:cNvPr>
                <p14:cNvContentPartPr/>
                <p14:nvPr/>
              </p14:nvContentPartPr>
              <p14:xfrm>
                <a:off x="6268787" y="1786387"/>
                <a:ext cx="212760" cy="152280"/>
              </p14:xfrm>
            </p:contentPart>
          </mc:Choice>
          <mc:Fallback xmlns="">
            <p:pic>
              <p:nvPicPr>
                <p:cNvPr id="591" name="Freihand 590">
                  <a:extLst>
                    <a:ext uri="{FF2B5EF4-FFF2-40B4-BE49-F238E27FC236}">
                      <a16:creationId xmlns:a16="http://schemas.microsoft.com/office/drawing/2014/main" id="{2DA99DA3-9C0B-4466-AE6A-2BABD3BBA821}"/>
                    </a:ext>
                  </a:extLst>
                </p:cNvPr>
                <p:cNvPicPr/>
                <p:nvPr/>
              </p:nvPicPr>
              <p:blipFill>
                <a:blip r:embed="rId854"/>
                <a:stretch>
                  <a:fillRect/>
                </a:stretch>
              </p:blipFill>
              <p:spPr>
                <a:xfrm>
                  <a:off x="6264467" y="1782067"/>
                  <a:ext cx="221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92" name="Freihand 591">
                  <a:extLst>
                    <a:ext uri="{FF2B5EF4-FFF2-40B4-BE49-F238E27FC236}">
                      <a16:creationId xmlns:a16="http://schemas.microsoft.com/office/drawing/2014/main" id="{936F299C-D3D4-47E5-92F1-1495F67323D1}"/>
                    </a:ext>
                  </a:extLst>
                </p14:cNvPr>
                <p14:cNvContentPartPr/>
                <p14:nvPr/>
              </p14:nvContentPartPr>
              <p14:xfrm>
                <a:off x="6595667" y="1856587"/>
                <a:ext cx="203760" cy="99000"/>
              </p14:xfrm>
            </p:contentPart>
          </mc:Choice>
          <mc:Fallback xmlns="">
            <p:pic>
              <p:nvPicPr>
                <p:cNvPr id="592" name="Freihand 591">
                  <a:extLst>
                    <a:ext uri="{FF2B5EF4-FFF2-40B4-BE49-F238E27FC236}">
                      <a16:creationId xmlns:a16="http://schemas.microsoft.com/office/drawing/2014/main" id="{936F299C-D3D4-47E5-92F1-1495F67323D1}"/>
                    </a:ext>
                  </a:extLst>
                </p:cNvPr>
                <p:cNvPicPr/>
                <p:nvPr/>
              </p:nvPicPr>
              <p:blipFill>
                <a:blip r:embed="rId856"/>
                <a:stretch>
                  <a:fillRect/>
                </a:stretch>
              </p:blipFill>
              <p:spPr>
                <a:xfrm>
                  <a:off x="6591347" y="1852267"/>
                  <a:ext cx="212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93" name="Freihand 592">
                  <a:extLst>
                    <a:ext uri="{FF2B5EF4-FFF2-40B4-BE49-F238E27FC236}">
                      <a16:creationId xmlns:a16="http://schemas.microsoft.com/office/drawing/2014/main" id="{96AE0655-22E8-4CBD-9568-2C682F453DBB}"/>
                    </a:ext>
                  </a:extLst>
                </p14:cNvPr>
                <p14:cNvContentPartPr/>
                <p14:nvPr/>
              </p14:nvContentPartPr>
              <p14:xfrm>
                <a:off x="6834347" y="1770907"/>
                <a:ext cx="71280" cy="180360"/>
              </p14:xfrm>
            </p:contentPart>
          </mc:Choice>
          <mc:Fallback xmlns="">
            <p:pic>
              <p:nvPicPr>
                <p:cNvPr id="593" name="Freihand 592">
                  <a:extLst>
                    <a:ext uri="{FF2B5EF4-FFF2-40B4-BE49-F238E27FC236}">
                      <a16:creationId xmlns:a16="http://schemas.microsoft.com/office/drawing/2014/main" id="{96AE0655-22E8-4CBD-9568-2C682F453DBB}"/>
                    </a:ext>
                  </a:extLst>
                </p:cNvPr>
                <p:cNvPicPr/>
                <p:nvPr/>
              </p:nvPicPr>
              <p:blipFill>
                <a:blip r:embed="rId858"/>
                <a:stretch>
                  <a:fillRect/>
                </a:stretch>
              </p:blipFill>
              <p:spPr>
                <a:xfrm>
                  <a:off x="6830027" y="1766587"/>
                  <a:ext cx="7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94" name="Freihand 593">
                  <a:extLst>
                    <a:ext uri="{FF2B5EF4-FFF2-40B4-BE49-F238E27FC236}">
                      <a16:creationId xmlns:a16="http://schemas.microsoft.com/office/drawing/2014/main" id="{418DAA57-09CA-4245-BE99-988D39B40FBF}"/>
                    </a:ext>
                  </a:extLst>
                </p14:cNvPr>
                <p14:cNvContentPartPr/>
                <p14:nvPr/>
              </p14:nvContentPartPr>
              <p14:xfrm>
                <a:off x="6933707" y="1855507"/>
                <a:ext cx="92880" cy="100800"/>
              </p14:xfrm>
            </p:contentPart>
          </mc:Choice>
          <mc:Fallback xmlns="">
            <p:pic>
              <p:nvPicPr>
                <p:cNvPr id="594" name="Freihand 593">
                  <a:extLst>
                    <a:ext uri="{FF2B5EF4-FFF2-40B4-BE49-F238E27FC236}">
                      <a16:creationId xmlns:a16="http://schemas.microsoft.com/office/drawing/2014/main" id="{418DAA57-09CA-4245-BE99-988D39B40FBF}"/>
                    </a:ext>
                  </a:extLst>
                </p:cNvPr>
                <p:cNvPicPr/>
                <p:nvPr/>
              </p:nvPicPr>
              <p:blipFill>
                <a:blip r:embed="rId860"/>
                <a:stretch>
                  <a:fillRect/>
                </a:stretch>
              </p:blipFill>
              <p:spPr>
                <a:xfrm>
                  <a:off x="6929387" y="1851187"/>
                  <a:ext cx="101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95" name="Freihand 594">
                  <a:extLst>
                    <a:ext uri="{FF2B5EF4-FFF2-40B4-BE49-F238E27FC236}">
                      <a16:creationId xmlns:a16="http://schemas.microsoft.com/office/drawing/2014/main" id="{34D51771-A377-4CB8-8D64-385A84E88DE3}"/>
                    </a:ext>
                  </a:extLst>
                </p14:cNvPr>
                <p14:cNvContentPartPr/>
                <p14:nvPr/>
              </p14:nvContentPartPr>
              <p14:xfrm>
                <a:off x="6982307" y="1867747"/>
                <a:ext cx="89640" cy="169200"/>
              </p14:xfrm>
            </p:contentPart>
          </mc:Choice>
          <mc:Fallback xmlns="">
            <p:pic>
              <p:nvPicPr>
                <p:cNvPr id="595" name="Freihand 594">
                  <a:extLst>
                    <a:ext uri="{FF2B5EF4-FFF2-40B4-BE49-F238E27FC236}">
                      <a16:creationId xmlns:a16="http://schemas.microsoft.com/office/drawing/2014/main" id="{34D51771-A377-4CB8-8D64-385A84E88DE3}"/>
                    </a:ext>
                  </a:extLst>
                </p:cNvPr>
                <p:cNvPicPr/>
                <p:nvPr/>
              </p:nvPicPr>
              <p:blipFill>
                <a:blip r:embed="rId862"/>
                <a:stretch>
                  <a:fillRect/>
                </a:stretch>
              </p:blipFill>
              <p:spPr>
                <a:xfrm>
                  <a:off x="6977987" y="1863427"/>
                  <a:ext cx="98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96" name="Freihand 595">
                  <a:extLst>
                    <a:ext uri="{FF2B5EF4-FFF2-40B4-BE49-F238E27FC236}">
                      <a16:creationId xmlns:a16="http://schemas.microsoft.com/office/drawing/2014/main" id="{394B7E86-40BA-4A70-98F2-B9703DAD01CB}"/>
                    </a:ext>
                  </a:extLst>
                </p14:cNvPr>
                <p14:cNvContentPartPr/>
                <p14:nvPr/>
              </p14:nvContentPartPr>
              <p14:xfrm>
                <a:off x="7092827" y="1864867"/>
                <a:ext cx="126360" cy="66600"/>
              </p14:xfrm>
            </p:contentPart>
          </mc:Choice>
          <mc:Fallback xmlns="">
            <p:pic>
              <p:nvPicPr>
                <p:cNvPr id="596" name="Freihand 595">
                  <a:extLst>
                    <a:ext uri="{FF2B5EF4-FFF2-40B4-BE49-F238E27FC236}">
                      <a16:creationId xmlns:a16="http://schemas.microsoft.com/office/drawing/2014/main" id="{394B7E86-40BA-4A70-98F2-B9703DAD01CB}"/>
                    </a:ext>
                  </a:extLst>
                </p:cNvPr>
                <p:cNvPicPr/>
                <p:nvPr/>
              </p:nvPicPr>
              <p:blipFill>
                <a:blip r:embed="rId864"/>
                <a:stretch>
                  <a:fillRect/>
                </a:stretch>
              </p:blipFill>
              <p:spPr>
                <a:xfrm>
                  <a:off x="7088507" y="1860547"/>
                  <a:ext cx="135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97" name="Freihand 596">
                  <a:extLst>
                    <a:ext uri="{FF2B5EF4-FFF2-40B4-BE49-F238E27FC236}">
                      <a16:creationId xmlns:a16="http://schemas.microsoft.com/office/drawing/2014/main" id="{C1E83BFD-C7F1-4388-98B1-E56B9EF18614}"/>
                    </a:ext>
                  </a:extLst>
                </p14:cNvPr>
                <p14:cNvContentPartPr/>
                <p14:nvPr/>
              </p14:nvContentPartPr>
              <p14:xfrm>
                <a:off x="7266707" y="1777747"/>
                <a:ext cx="117720" cy="144360"/>
              </p14:xfrm>
            </p:contentPart>
          </mc:Choice>
          <mc:Fallback xmlns="">
            <p:pic>
              <p:nvPicPr>
                <p:cNvPr id="597" name="Freihand 596">
                  <a:extLst>
                    <a:ext uri="{FF2B5EF4-FFF2-40B4-BE49-F238E27FC236}">
                      <a16:creationId xmlns:a16="http://schemas.microsoft.com/office/drawing/2014/main" id="{C1E83BFD-C7F1-4388-98B1-E56B9EF18614}"/>
                    </a:ext>
                  </a:extLst>
                </p:cNvPr>
                <p:cNvPicPr/>
                <p:nvPr/>
              </p:nvPicPr>
              <p:blipFill>
                <a:blip r:embed="rId866"/>
                <a:stretch>
                  <a:fillRect/>
                </a:stretch>
              </p:blipFill>
              <p:spPr>
                <a:xfrm>
                  <a:off x="7262387" y="1773427"/>
                  <a:ext cx="126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98" name="Freihand 597">
                  <a:extLst>
                    <a:ext uri="{FF2B5EF4-FFF2-40B4-BE49-F238E27FC236}">
                      <a16:creationId xmlns:a16="http://schemas.microsoft.com/office/drawing/2014/main" id="{9682B069-E947-49F2-8DFB-D62664F7D9BB}"/>
                    </a:ext>
                  </a:extLst>
                </p14:cNvPr>
                <p14:cNvContentPartPr/>
                <p14:nvPr/>
              </p14:nvContentPartPr>
              <p14:xfrm>
                <a:off x="7415027" y="1849027"/>
                <a:ext cx="136080" cy="54000"/>
              </p14:xfrm>
            </p:contentPart>
          </mc:Choice>
          <mc:Fallback xmlns="">
            <p:pic>
              <p:nvPicPr>
                <p:cNvPr id="598" name="Freihand 597">
                  <a:extLst>
                    <a:ext uri="{FF2B5EF4-FFF2-40B4-BE49-F238E27FC236}">
                      <a16:creationId xmlns:a16="http://schemas.microsoft.com/office/drawing/2014/main" id="{9682B069-E947-49F2-8DFB-D62664F7D9BB}"/>
                    </a:ext>
                  </a:extLst>
                </p:cNvPr>
                <p:cNvPicPr/>
                <p:nvPr/>
              </p:nvPicPr>
              <p:blipFill>
                <a:blip r:embed="rId868"/>
                <a:stretch>
                  <a:fillRect/>
                </a:stretch>
              </p:blipFill>
              <p:spPr>
                <a:xfrm>
                  <a:off x="7410707" y="1844707"/>
                  <a:ext cx="144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600" name="Freihand 599">
                  <a:extLst>
                    <a:ext uri="{FF2B5EF4-FFF2-40B4-BE49-F238E27FC236}">
                      <a16:creationId xmlns:a16="http://schemas.microsoft.com/office/drawing/2014/main" id="{8FC08414-34F3-40B1-9429-367B72D0C58B}"/>
                    </a:ext>
                  </a:extLst>
                </p14:cNvPr>
                <p14:cNvContentPartPr/>
                <p14:nvPr/>
              </p14:nvContentPartPr>
              <p14:xfrm>
                <a:off x="6039467" y="2076187"/>
                <a:ext cx="288360" cy="125280"/>
              </p14:xfrm>
            </p:contentPart>
          </mc:Choice>
          <mc:Fallback xmlns="">
            <p:pic>
              <p:nvPicPr>
                <p:cNvPr id="600" name="Freihand 599">
                  <a:extLst>
                    <a:ext uri="{FF2B5EF4-FFF2-40B4-BE49-F238E27FC236}">
                      <a16:creationId xmlns:a16="http://schemas.microsoft.com/office/drawing/2014/main" id="{8FC08414-34F3-40B1-9429-367B72D0C58B}"/>
                    </a:ext>
                  </a:extLst>
                </p:cNvPr>
                <p:cNvPicPr/>
                <p:nvPr/>
              </p:nvPicPr>
              <p:blipFill>
                <a:blip r:embed="rId870"/>
                <a:stretch>
                  <a:fillRect/>
                </a:stretch>
              </p:blipFill>
              <p:spPr>
                <a:xfrm>
                  <a:off x="6035147" y="2071867"/>
                  <a:ext cx="297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601" name="Freihand 600">
                  <a:extLst>
                    <a:ext uri="{FF2B5EF4-FFF2-40B4-BE49-F238E27FC236}">
                      <a16:creationId xmlns:a16="http://schemas.microsoft.com/office/drawing/2014/main" id="{CCF084DE-B3A0-492E-8596-3E0B7CB15C0A}"/>
                    </a:ext>
                  </a:extLst>
                </p14:cNvPr>
                <p14:cNvContentPartPr/>
                <p14:nvPr/>
              </p14:nvContentPartPr>
              <p14:xfrm>
                <a:off x="6508907" y="2041267"/>
                <a:ext cx="84240" cy="164160"/>
              </p14:xfrm>
            </p:contentPart>
          </mc:Choice>
          <mc:Fallback xmlns="">
            <p:pic>
              <p:nvPicPr>
                <p:cNvPr id="601" name="Freihand 600">
                  <a:extLst>
                    <a:ext uri="{FF2B5EF4-FFF2-40B4-BE49-F238E27FC236}">
                      <a16:creationId xmlns:a16="http://schemas.microsoft.com/office/drawing/2014/main" id="{CCF084DE-B3A0-492E-8596-3E0B7CB15C0A}"/>
                    </a:ext>
                  </a:extLst>
                </p:cNvPr>
                <p:cNvPicPr/>
                <p:nvPr/>
              </p:nvPicPr>
              <p:blipFill>
                <a:blip r:embed="rId872"/>
                <a:stretch>
                  <a:fillRect/>
                </a:stretch>
              </p:blipFill>
              <p:spPr>
                <a:xfrm>
                  <a:off x="6504587" y="2036947"/>
                  <a:ext cx="92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602" name="Freihand 601">
                  <a:extLst>
                    <a:ext uri="{FF2B5EF4-FFF2-40B4-BE49-F238E27FC236}">
                      <a16:creationId xmlns:a16="http://schemas.microsoft.com/office/drawing/2014/main" id="{8E9C9EDC-1AF8-4D86-99E1-C14D7F32B920}"/>
                    </a:ext>
                  </a:extLst>
                </p14:cNvPr>
                <p14:cNvContentPartPr/>
                <p14:nvPr/>
              </p14:nvContentPartPr>
              <p14:xfrm>
                <a:off x="6611867" y="2038027"/>
                <a:ext cx="159480" cy="136800"/>
              </p14:xfrm>
            </p:contentPart>
          </mc:Choice>
          <mc:Fallback xmlns="">
            <p:pic>
              <p:nvPicPr>
                <p:cNvPr id="602" name="Freihand 601">
                  <a:extLst>
                    <a:ext uri="{FF2B5EF4-FFF2-40B4-BE49-F238E27FC236}">
                      <a16:creationId xmlns:a16="http://schemas.microsoft.com/office/drawing/2014/main" id="{8E9C9EDC-1AF8-4D86-99E1-C14D7F32B920}"/>
                    </a:ext>
                  </a:extLst>
                </p:cNvPr>
                <p:cNvPicPr/>
                <p:nvPr/>
              </p:nvPicPr>
              <p:blipFill>
                <a:blip r:embed="rId874"/>
                <a:stretch>
                  <a:fillRect/>
                </a:stretch>
              </p:blipFill>
              <p:spPr>
                <a:xfrm>
                  <a:off x="6607547" y="2033707"/>
                  <a:ext cx="168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03" name="Freihand 602">
                  <a:extLst>
                    <a:ext uri="{FF2B5EF4-FFF2-40B4-BE49-F238E27FC236}">
                      <a16:creationId xmlns:a16="http://schemas.microsoft.com/office/drawing/2014/main" id="{8E09F7A9-4CCB-44A8-B12D-E7FF4449ABF6}"/>
                    </a:ext>
                  </a:extLst>
                </p14:cNvPr>
                <p14:cNvContentPartPr/>
                <p14:nvPr/>
              </p14:nvContentPartPr>
              <p14:xfrm>
                <a:off x="6781067" y="2038027"/>
                <a:ext cx="360" cy="360"/>
              </p14:xfrm>
            </p:contentPart>
          </mc:Choice>
          <mc:Fallback xmlns="">
            <p:pic>
              <p:nvPicPr>
                <p:cNvPr id="603" name="Freihand 602">
                  <a:extLst>
                    <a:ext uri="{FF2B5EF4-FFF2-40B4-BE49-F238E27FC236}">
                      <a16:creationId xmlns:a16="http://schemas.microsoft.com/office/drawing/2014/main" id="{8E09F7A9-4CCB-44A8-B12D-E7FF4449ABF6}"/>
                    </a:ext>
                  </a:extLst>
                </p:cNvPr>
                <p:cNvPicPr/>
                <p:nvPr/>
              </p:nvPicPr>
              <p:blipFill>
                <a:blip r:embed="rId94"/>
                <a:stretch>
                  <a:fillRect/>
                </a:stretch>
              </p:blipFill>
              <p:spPr>
                <a:xfrm>
                  <a:off x="6776747" y="20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604" name="Freihand 603">
                  <a:extLst>
                    <a:ext uri="{FF2B5EF4-FFF2-40B4-BE49-F238E27FC236}">
                      <a16:creationId xmlns:a16="http://schemas.microsoft.com/office/drawing/2014/main" id="{2EB7D7BB-FB1F-4578-B939-FDD0998C9B99}"/>
                    </a:ext>
                  </a:extLst>
                </p14:cNvPr>
                <p14:cNvContentPartPr/>
                <p14:nvPr/>
              </p14:nvContentPartPr>
              <p14:xfrm>
                <a:off x="6812747" y="2088787"/>
                <a:ext cx="407160" cy="192960"/>
              </p14:xfrm>
            </p:contentPart>
          </mc:Choice>
          <mc:Fallback xmlns="">
            <p:pic>
              <p:nvPicPr>
                <p:cNvPr id="604" name="Freihand 603">
                  <a:extLst>
                    <a:ext uri="{FF2B5EF4-FFF2-40B4-BE49-F238E27FC236}">
                      <a16:creationId xmlns:a16="http://schemas.microsoft.com/office/drawing/2014/main" id="{2EB7D7BB-FB1F-4578-B939-FDD0998C9B99}"/>
                    </a:ext>
                  </a:extLst>
                </p:cNvPr>
                <p:cNvPicPr/>
                <p:nvPr/>
              </p:nvPicPr>
              <p:blipFill>
                <a:blip r:embed="rId877"/>
                <a:stretch>
                  <a:fillRect/>
                </a:stretch>
              </p:blipFill>
              <p:spPr>
                <a:xfrm>
                  <a:off x="6808427" y="2084467"/>
                  <a:ext cx="415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605" name="Freihand 604">
                  <a:extLst>
                    <a:ext uri="{FF2B5EF4-FFF2-40B4-BE49-F238E27FC236}">
                      <a16:creationId xmlns:a16="http://schemas.microsoft.com/office/drawing/2014/main" id="{18171795-9AAD-431D-9A7B-6620D2E74264}"/>
                    </a:ext>
                  </a:extLst>
                </p14:cNvPr>
                <p14:cNvContentPartPr/>
                <p14:nvPr/>
              </p14:nvContentPartPr>
              <p14:xfrm>
                <a:off x="7314227" y="2024707"/>
                <a:ext cx="279360" cy="105120"/>
              </p14:xfrm>
            </p:contentPart>
          </mc:Choice>
          <mc:Fallback xmlns="">
            <p:pic>
              <p:nvPicPr>
                <p:cNvPr id="605" name="Freihand 604">
                  <a:extLst>
                    <a:ext uri="{FF2B5EF4-FFF2-40B4-BE49-F238E27FC236}">
                      <a16:creationId xmlns:a16="http://schemas.microsoft.com/office/drawing/2014/main" id="{18171795-9AAD-431D-9A7B-6620D2E74264}"/>
                    </a:ext>
                  </a:extLst>
                </p:cNvPr>
                <p:cNvPicPr/>
                <p:nvPr/>
              </p:nvPicPr>
              <p:blipFill>
                <a:blip r:embed="rId879"/>
                <a:stretch>
                  <a:fillRect/>
                </a:stretch>
              </p:blipFill>
              <p:spPr>
                <a:xfrm>
                  <a:off x="7309907" y="2020387"/>
                  <a:ext cx="288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606" name="Freihand 605">
                  <a:extLst>
                    <a:ext uri="{FF2B5EF4-FFF2-40B4-BE49-F238E27FC236}">
                      <a16:creationId xmlns:a16="http://schemas.microsoft.com/office/drawing/2014/main" id="{DB508251-3EFA-4A9D-8C43-F3DCB33A40FE}"/>
                    </a:ext>
                  </a:extLst>
                </p14:cNvPr>
                <p14:cNvContentPartPr/>
                <p14:nvPr/>
              </p14:nvContentPartPr>
              <p14:xfrm>
                <a:off x="6172667" y="2355547"/>
                <a:ext cx="16560" cy="121680"/>
              </p14:xfrm>
            </p:contentPart>
          </mc:Choice>
          <mc:Fallback xmlns="">
            <p:pic>
              <p:nvPicPr>
                <p:cNvPr id="606" name="Freihand 605">
                  <a:extLst>
                    <a:ext uri="{FF2B5EF4-FFF2-40B4-BE49-F238E27FC236}">
                      <a16:creationId xmlns:a16="http://schemas.microsoft.com/office/drawing/2014/main" id="{DB508251-3EFA-4A9D-8C43-F3DCB33A40FE}"/>
                    </a:ext>
                  </a:extLst>
                </p:cNvPr>
                <p:cNvPicPr/>
                <p:nvPr/>
              </p:nvPicPr>
              <p:blipFill>
                <a:blip r:embed="rId881"/>
                <a:stretch>
                  <a:fillRect/>
                </a:stretch>
              </p:blipFill>
              <p:spPr>
                <a:xfrm>
                  <a:off x="6168347" y="2351227"/>
                  <a:ext cx="25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607" name="Freihand 606">
                  <a:extLst>
                    <a:ext uri="{FF2B5EF4-FFF2-40B4-BE49-F238E27FC236}">
                      <a16:creationId xmlns:a16="http://schemas.microsoft.com/office/drawing/2014/main" id="{8A0B27D4-D401-40AE-BAEC-8084FC4A32A1}"/>
                    </a:ext>
                  </a:extLst>
                </p14:cNvPr>
                <p14:cNvContentPartPr/>
                <p14:nvPr/>
              </p14:nvContentPartPr>
              <p14:xfrm>
                <a:off x="6033347" y="2299027"/>
                <a:ext cx="229320" cy="76680"/>
              </p14:xfrm>
            </p:contentPart>
          </mc:Choice>
          <mc:Fallback xmlns="">
            <p:pic>
              <p:nvPicPr>
                <p:cNvPr id="607" name="Freihand 606">
                  <a:extLst>
                    <a:ext uri="{FF2B5EF4-FFF2-40B4-BE49-F238E27FC236}">
                      <a16:creationId xmlns:a16="http://schemas.microsoft.com/office/drawing/2014/main" id="{8A0B27D4-D401-40AE-BAEC-8084FC4A32A1}"/>
                    </a:ext>
                  </a:extLst>
                </p:cNvPr>
                <p:cNvPicPr/>
                <p:nvPr/>
              </p:nvPicPr>
              <p:blipFill>
                <a:blip r:embed="rId883"/>
                <a:stretch>
                  <a:fillRect/>
                </a:stretch>
              </p:blipFill>
              <p:spPr>
                <a:xfrm>
                  <a:off x="6029027" y="2294707"/>
                  <a:ext cx="23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608" name="Freihand 607">
                  <a:extLst>
                    <a:ext uri="{FF2B5EF4-FFF2-40B4-BE49-F238E27FC236}">
                      <a16:creationId xmlns:a16="http://schemas.microsoft.com/office/drawing/2014/main" id="{B34F7DDC-BCB9-45C9-AA93-B6367B9BACA5}"/>
                    </a:ext>
                  </a:extLst>
                </p14:cNvPr>
                <p14:cNvContentPartPr/>
                <p14:nvPr/>
              </p14:nvContentPartPr>
              <p14:xfrm>
                <a:off x="6257627" y="2366707"/>
                <a:ext cx="92880" cy="93600"/>
              </p14:xfrm>
            </p:contentPart>
          </mc:Choice>
          <mc:Fallback xmlns="">
            <p:pic>
              <p:nvPicPr>
                <p:cNvPr id="608" name="Freihand 607">
                  <a:extLst>
                    <a:ext uri="{FF2B5EF4-FFF2-40B4-BE49-F238E27FC236}">
                      <a16:creationId xmlns:a16="http://schemas.microsoft.com/office/drawing/2014/main" id="{B34F7DDC-BCB9-45C9-AA93-B6367B9BACA5}"/>
                    </a:ext>
                  </a:extLst>
                </p:cNvPr>
                <p:cNvPicPr/>
                <p:nvPr/>
              </p:nvPicPr>
              <p:blipFill>
                <a:blip r:embed="rId885"/>
                <a:stretch>
                  <a:fillRect/>
                </a:stretch>
              </p:blipFill>
              <p:spPr>
                <a:xfrm>
                  <a:off x="6253307" y="2362387"/>
                  <a:ext cx="101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609" name="Freihand 608">
                  <a:extLst>
                    <a:ext uri="{FF2B5EF4-FFF2-40B4-BE49-F238E27FC236}">
                      <a16:creationId xmlns:a16="http://schemas.microsoft.com/office/drawing/2014/main" id="{66F3412C-B69A-46E7-BE67-CD3D6428FE42}"/>
                    </a:ext>
                  </a:extLst>
                </p14:cNvPr>
                <p14:cNvContentPartPr/>
                <p14:nvPr/>
              </p14:nvContentPartPr>
              <p14:xfrm>
                <a:off x="6351587" y="2370667"/>
                <a:ext cx="272160" cy="76320"/>
              </p14:xfrm>
            </p:contentPart>
          </mc:Choice>
          <mc:Fallback xmlns="">
            <p:pic>
              <p:nvPicPr>
                <p:cNvPr id="609" name="Freihand 608">
                  <a:extLst>
                    <a:ext uri="{FF2B5EF4-FFF2-40B4-BE49-F238E27FC236}">
                      <a16:creationId xmlns:a16="http://schemas.microsoft.com/office/drawing/2014/main" id="{66F3412C-B69A-46E7-BE67-CD3D6428FE42}"/>
                    </a:ext>
                  </a:extLst>
                </p:cNvPr>
                <p:cNvPicPr/>
                <p:nvPr/>
              </p:nvPicPr>
              <p:blipFill>
                <a:blip r:embed="rId887"/>
                <a:stretch>
                  <a:fillRect/>
                </a:stretch>
              </p:blipFill>
              <p:spPr>
                <a:xfrm>
                  <a:off x="6347267" y="2366347"/>
                  <a:ext cx="280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610" name="Freihand 609">
                  <a:extLst>
                    <a:ext uri="{FF2B5EF4-FFF2-40B4-BE49-F238E27FC236}">
                      <a16:creationId xmlns:a16="http://schemas.microsoft.com/office/drawing/2014/main" id="{E831E26B-5B89-487B-BF87-A04BEE2D0BCD}"/>
                    </a:ext>
                  </a:extLst>
                </p14:cNvPr>
                <p14:cNvContentPartPr/>
                <p14:nvPr/>
              </p14:nvContentPartPr>
              <p14:xfrm>
                <a:off x="6681347" y="2275627"/>
                <a:ext cx="81720" cy="253800"/>
              </p14:xfrm>
            </p:contentPart>
          </mc:Choice>
          <mc:Fallback xmlns="">
            <p:pic>
              <p:nvPicPr>
                <p:cNvPr id="610" name="Freihand 609">
                  <a:extLst>
                    <a:ext uri="{FF2B5EF4-FFF2-40B4-BE49-F238E27FC236}">
                      <a16:creationId xmlns:a16="http://schemas.microsoft.com/office/drawing/2014/main" id="{E831E26B-5B89-487B-BF87-A04BEE2D0BCD}"/>
                    </a:ext>
                  </a:extLst>
                </p:cNvPr>
                <p:cNvPicPr/>
                <p:nvPr/>
              </p:nvPicPr>
              <p:blipFill>
                <a:blip r:embed="rId889"/>
                <a:stretch>
                  <a:fillRect/>
                </a:stretch>
              </p:blipFill>
              <p:spPr>
                <a:xfrm>
                  <a:off x="6677027" y="2271307"/>
                  <a:ext cx="90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611" name="Freihand 610">
                  <a:extLst>
                    <a:ext uri="{FF2B5EF4-FFF2-40B4-BE49-F238E27FC236}">
                      <a16:creationId xmlns:a16="http://schemas.microsoft.com/office/drawing/2014/main" id="{68D20B9F-5B1C-442D-8D0D-B64323CD09B5}"/>
                    </a:ext>
                  </a:extLst>
                </p14:cNvPr>
                <p14:cNvContentPartPr/>
                <p14:nvPr/>
              </p14:nvContentPartPr>
              <p14:xfrm>
                <a:off x="6764147" y="2349787"/>
                <a:ext cx="268200" cy="64080"/>
              </p14:xfrm>
            </p:contentPart>
          </mc:Choice>
          <mc:Fallback xmlns="">
            <p:pic>
              <p:nvPicPr>
                <p:cNvPr id="611" name="Freihand 610">
                  <a:extLst>
                    <a:ext uri="{FF2B5EF4-FFF2-40B4-BE49-F238E27FC236}">
                      <a16:creationId xmlns:a16="http://schemas.microsoft.com/office/drawing/2014/main" id="{68D20B9F-5B1C-442D-8D0D-B64323CD09B5}"/>
                    </a:ext>
                  </a:extLst>
                </p:cNvPr>
                <p:cNvPicPr/>
                <p:nvPr/>
              </p:nvPicPr>
              <p:blipFill>
                <a:blip r:embed="rId891"/>
                <a:stretch>
                  <a:fillRect/>
                </a:stretch>
              </p:blipFill>
              <p:spPr>
                <a:xfrm>
                  <a:off x="6759827" y="2345467"/>
                  <a:ext cx="276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612" name="Freihand 611">
                  <a:extLst>
                    <a:ext uri="{FF2B5EF4-FFF2-40B4-BE49-F238E27FC236}">
                      <a16:creationId xmlns:a16="http://schemas.microsoft.com/office/drawing/2014/main" id="{C28304E2-D721-4252-8715-82F605506094}"/>
                    </a:ext>
                  </a:extLst>
                </p14:cNvPr>
                <p14:cNvContentPartPr/>
                <p14:nvPr/>
              </p14:nvContentPartPr>
              <p14:xfrm>
                <a:off x="7048547" y="2243947"/>
                <a:ext cx="259560" cy="153000"/>
              </p14:xfrm>
            </p:contentPart>
          </mc:Choice>
          <mc:Fallback xmlns="">
            <p:pic>
              <p:nvPicPr>
                <p:cNvPr id="612" name="Freihand 611">
                  <a:extLst>
                    <a:ext uri="{FF2B5EF4-FFF2-40B4-BE49-F238E27FC236}">
                      <a16:creationId xmlns:a16="http://schemas.microsoft.com/office/drawing/2014/main" id="{C28304E2-D721-4252-8715-82F605506094}"/>
                    </a:ext>
                  </a:extLst>
                </p:cNvPr>
                <p:cNvPicPr/>
                <p:nvPr/>
              </p:nvPicPr>
              <p:blipFill>
                <a:blip r:embed="rId893"/>
                <a:stretch>
                  <a:fillRect/>
                </a:stretch>
              </p:blipFill>
              <p:spPr>
                <a:xfrm>
                  <a:off x="7044227" y="2239627"/>
                  <a:ext cx="268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13" name="Freihand 612">
                  <a:extLst>
                    <a:ext uri="{FF2B5EF4-FFF2-40B4-BE49-F238E27FC236}">
                      <a16:creationId xmlns:a16="http://schemas.microsoft.com/office/drawing/2014/main" id="{ED33C246-3BAE-4C4B-BA27-5E208A17D868}"/>
                    </a:ext>
                  </a:extLst>
                </p14:cNvPr>
                <p14:cNvContentPartPr/>
                <p14:nvPr/>
              </p14:nvContentPartPr>
              <p14:xfrm>
                <a:off x="7307387" y="2250427"/>
                <a:ext cx="360" cy="360"/>
              </p14:xfrm>
            </p:contentPart>
          </mc:Choice>
          <mc:Fallback xmlns="">
            <p:pic>
              <p:nvPicPr>
                <p:cNvPr id="613" name="Freihand 612">
                  <a:extLst>
                    <a:ext uri="{FF2B5EF4-FFF2-40B4-BE49-F238E27FC236}">
                      <a16:creationId xmlns:a16="http://schemas.microsoft.com/office/drawing/2014/main" id="{ED33C246-3BAE-4C4B-BA27-5E208A17D868}"/>
                    </a:ext>
                  </a:extLst>
                </p:cNvPr>
                <p:cNvPicPr/>
                <p:nvPr/>
              </p:nvPicPr>
              <p:blipFill>
                <a:blip r:embed="rId94"/>
                <a:stretch>
                  <a:fillRect/>
                </a:stretch>
              </p:blipFill>
              <p:spPr>
                <a:xfrm>
                  <a:off x="7303067" y="224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14" name="Freihand 613">
                  <a:extLst>
                    <a:ext uri="{FF2B5EF4-FFF2-40B4-BE49-F238E27FC236}">
                      <a16:creationId xmlns:a16="http://schemas.microsoft.com/office/drawing/2014/main" id="{FDB0BDF9-2370-4A44-B63E-5D3FFEABDBAE}"/>
                    </a:ext>
                  </a:extLst>
                </p14:cNvPr>
                <p14:cNvContentPartPr/>
                <p14:nvPr/>
              </p14:nvContentPartPr>
              <p14:xfrm>
                <a:off x="7386587" y="2269507"/>
                <a:ext cx="182880" cy="100080"/>
              </p14:xfrm>
            </p:contentPart>
          </mc:Choice>
          <mc:Fallback xmlns="">
            <p:pic>
              <p:nvPicPr>
                <p:cNvPr id="614" name="Freihand 613">
                  <a:extLst>
                    <a:ext uri="{FF2B5EF4-FFF2-40B4-BE49-F238E27FC236}">
                      <a16:creationId xmlns:a16="http://schemas.microsoft.com/office/drawing/2014/main" id="{FDB0BDF9-2370-4A44-B63E-5D3FFEABDBAE}"/>
                    </a:ext>
                  </a:extLst>
                </p:cNvPr>
                <p:cNvPicPr/>
                <p:nvPr/>
              </p:nvPicPr>
              <p:blipFill>
                <a:blip r:embed="rId896"/>
                <a:stretch>
                  <a:fillRect/>
                </a:stretch>
              </p:blipFill>
              <p:spPr>
                <a:xfrm>
                  <a:off x="7382267" y="2265187"/>
                  <a:ext cx="191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15" name="Freihand 614">
                  <a:extLst>
                    <a:ext uri="{FF2B5EF4-FFF2-40B4-BE49-F238E27FC236}">
                      <a16:creationId xmlns:a16="http://schemas.microsoft.com/office/drawing/2014/main" id="{837FCEDE-FFED-44F3-8323-03374882E679}"/>
                    </a:ext>
                  </a:extLst>
                </p14:cNvPr>
                <p14:cNvContentPartPr/>
                <p14:nvPr/>
              </p14:nvContentPartPr>
              <p14:xfrm>
                <a:off x="7639307" y="2174827"/>
                <a:ext cx="122040" cy="155160"/>
              </p14:xfrm>
            </p:contentPart>
          </mc:Choice>
          <mc:Fallback xmlns="">
            <p:pic>
              <p:nvPicPr>
                <p:cNvPr id="615" name="Freihand 614">
                  <a:extLst>
                    <a:ext uri="{FF2B5EF4-FFF2-40B4-BE49-F238E27FC236}">
                      <a16:creationId xmlns:a16="http://schemas.microsoft.com/office/drawing/2014/main" id="{837FCEDE-FFED-44F3-8323-03374882E679}"/>
                    </a:ext>
                  </a:extLst>
                </p:cNvPr>
                <p:cNvPicPr/>
                <p:nvPr/>
              </p:nvPicPr>
              <p:blipFill>
                <a:blip r:embed="rId898"/>
                <a:stretch>
                  <a:fillRect/>
                </a:stretch>
              </p:blipFill>
              <p:spPr>
                <a:xfrm>
                  <a:off x="7634987" y="2170507"/>
                  <a:ext cx="130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16" name="Freihand 615">
                  <a:extLst>
                    <a:ext uri="{FF2B5EF4-FFF2-40B4-BE49-F238E27FC236}">
                      <a16:creationId xmlns:a16="http://schemas.microsoft.com/office/drawing/2014/main" id="{1585A9C6-BE2F-470C-8595-ABADEADAB496}"/>
                    </a:ext>
                  </a:extLst>
                </p14:cNvPr>
                <p14:cNvContentPartPr/>
                <p14:nvPr/>
              </p14:nvContentPartPr>
              <p14:xfrm>
                <a:off x="7710947" y="2192827"/>
                <a:ext cx="407160" cy="128160"/>
              </p14:xfrm>
            </p:contentPart>
          </mc:Choice>
          <mc:Fallback xmlns="">
            <p:pic>
              <p:nvPicPr>
                <p:cNvPr id="616" name="Freihand 615">
                  <a:extLst>
                    <a:ext uri="{FF2B5EF4-FFF2-40B4-BE49-F238E27FC236}">
                      <a16:creationId xmlns:a16="http://schemas.microsoft.com/office/drawing/2014/main" id="{1585A9C6-BE2F-470C-8595-ABADEADAB496}"/>
                    </a:ext>
                  </a:extLst>
                </p:cNvPr>
                <p:cNvPicPr/>
                <p:nvPr/>
              </p:nvPicPr>
              <p:blipFill>
                <a:blip r:embed="rId900"/>
                <a:stretch>
                  <a:fillRect/>
                </a:stretch>
              </p:blipFill>
              <p:spPr>
                <a:xfrm>
                  <a:off x="7706627" y="2188507"/>
                  <a:ext cx="415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17" name="Freihand 616">
                  <a:extLst>
                    <a:ext uri="{FF2B5EF4-FFF2-40B4-BE49-F238E27FC236}">
                      <a16:creationId xmlns:a16="http://schemas.microsoft.com/office/drawing/2014/main" id="{27E99CA8-BFB6-4165-93A9-4C5466852051}"/>
                    </a:ext>
                  </a:extLst>
                </p14:cNvPr>
                <p14:cNvContentPartPr/>
                <p14:nvPr/>
              </p14:nvContentPartPr>
              <p14:xfrm>
                <a:off x="8138627" y="2199307"/>
                <a:ext cx="70200" cy="106200"/>
              </p14:xfrm>
            </p:contentPart>
          </mc:Choice>
          <mc:Fallback xmlns="">
            <p:pic>
              <p:nvPicPr>
                <p:cNvPr id="617" name="Freihand 616">
                  <a:extLst>
                    <a:ext uri="{FF2B5EF4-FFF2-40B4-BE49-F238E27FC236}">
                      <a16:creationId xmlns:a16="http://schemas.microsoft.com/office/drawing/2014/main" id="{27E99CA8-BFB6-4165-93A9-4C5466852051}"/>
                    </a:ext>
                  </a:extLst>
                </p:cNvPr>
                <p:cNvPicPr/>
                <p:nvPr/>
              </p:nvPicPr>
              <p:blipFill>
                <a:blip r:embed="rId902"/>
                <a:stretch>
                  <a:fillRect/>
                </a:stretch>
              </p:blipFill>
              <p:spPr>
                <a:xfrm>
                  <a:off x="8134307" y="2194987"/>
                  <a:ext cx="78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19" name="Freihand 618">
                  <a:extLst>
                    <a:ext uri="{FF2B5EF4-FFF2-40B4-BE49-F238E27FC236}">
                      <a16:creationId xmlns:a16="http://schemas.microsoft.com/office/drawing/2014/main" id="{93B8603A-D59C-41F1-A8A5-34DEF30434E1}"/>
                    </a:ext>
                  </a:extLst>
                </p14:cNvPr>
                <p14:cNvContentPartPr/>
                <p14:nvPr/>
              </p14:nvContentPartPr>
              <p14:xfrm>
                <a:off x="6237107" y="2561827"/>
                <a:ext cx="105120" cy="159480"/>
              </p14:xfrm>
            </p:contentPart>
          </mc:Choice>
          <mc:Fallback xmlns="">
            <p:pic>
              <p:nvPicPr>
                <p:cNvPr id="619" name="Freihand 618">
                  <a:extLst>
                    <a:ext uri="{FF2B5EF4-FFF2-40B4-BE49-F238E27FC236}">
                      <a16:creationId xmlns:a16="http://schemas.microsoft.com/office/drawing/2014/main" id="{93B8603A-D59C-41F1-A8A5-34DEF30434E1}"/>
                    </a:ext>
                  </a:extLst>
                </p:cNvPr>
                <p:cNvPicPr/>
                <p:nvPr/>
              </p:nvPicPr>
              <p:blipFill>
                <a:blip r:embed="rId904"/>
                <a:stretch>
                  <a:fillRect/>
                </a:stretch>
              </p:blipFill>
              <p:spPr>
                <a:xfrm>
                  <a:off x="6232787" y="2557507"/>
                  <a:ext cx="113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20" name="Freihand 619">
                  <a:extLst>
                    <a:ext uri="{FF2B5EF4-FFF2-40B4-BE49-F238E27FC236}">
                      <a16:creationId xmlns:a16="http://schemas.microsoft.com/office/drawing/2014/main" id="{9E61323C-F90F-417C-A2A2-4AD08D646C0E}"/>
                    </a:ext>
                  </a:extLst>
                </p14:cNvPr>
                <p14:cNvContentPartPr/>
                <p14:nvPr/>
              </p14:nvContentPartPr>
              <p14:xfrm>
                <a:off x="6206147" y="2746867"/>
                <a:ext cx="182160" cy="26280"/>
              </p14:xfrm>
            </p:contentPart>
          </mc:Choice>
          <mc:Fallback xmlns="">
            <p:pic>
              <p:nvPicPr>
                <p:cNvPr id="620" name="Freihand 619">
                  <a:extLst>
                    <a:ext uri="{FF2B5EF4-FFF2-40B4-BE49-F238E27FC236}">
                      <a16:creationId xmlns:a16="http://schemas.microsoft.com/office/drawing/2014/main" id="{9E61323C-F90F-417C-A2A2-4AD08D646C0E}"/>
                    </a:ext>
                  </a:extLst>
                </p:cNvPr>
                <p:cNvPicPr/>
                <p:nvPr/>
              </p:nvPicPr>
              <p:blipFill>
                <a:blip r:embed="rId906"/>
                <a:stretch>
                  <a:fillRect/>
                </a:stretch>
              </p:blipFill>
              <p:spPr>
                <a:xfrm>
                  <a:off x="6201827" y="2742547"/>
                  <a:ext cx="190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21" name="Freihand 620">
                  <a:extLst>
                    <a:ext uri="{FF2B5EF4-FFF2-40B4-BE49-F238E27FC236}">
                      <a16:creationId xmlns:a16="http://schemas.microsoft.com/office/drawing/2014/main" id="{59D37893-D54E-44E3-899C-EB920EEEBED7}"/>
                    </a:ext>
                  </a:extLst>
                </p14:cNvPr>
                <p14:cNvContentPartPr/>
                <p14:nvPr/>
              </p14:nvContentPartPr>
              <p14:xfrm>
                <a:off x="6238187" y="2801227"/>
                <a:ext cx="91440" cy="129600"/>
              </p14:xfrm>
            </p:contentPart>
          </mc:Choice>
          <mc:Fallback xmlns="">
            <p:pic>
              <p:nvPicPr>
                <p:cNvPr id="621" name="Freihand 620">
                  <a:extLst>
                    <a:ext uri="{FF2B5EF4-FFF2-40B4-BE49-F238E27FC236}">
                      <a16:creationId xmlns:a16="http://schemas.microsoft.com/office/drawing/2014/main" id="{59D37893-D54E-44E3-899C-EB920EEEBED7}"/>
                    </a:ext>
                  </a:extLst>
                </p:cNvPr>
                <p:cNvPicPr/>
                <p:nvPr/>
              </p:nvPicPr>
              <p:blipFill>
                <a:blip r:embed="rId908"/>
                <a:stretch>
                  <a:fillRect/>
                </a:stretch>
              </p:blipFill>
              <p:spPr>
                <a:xfrm>
                  <a:off x="6233867" y="2796907"/>
                  <a:ext cx="100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22" name="Freihand 621">
                  <a:extLst>
                    <a:ext uri="{FF2B5EF4-FFF2-40B4-BE49-F238E27FC236}">
                      <a16:creationId xmlns:a16="http://schemas.microsoft.com/office/drawing/2014/main" id="{6B7C8C44-EF5D-42CA-8012-8C23DAC5D264}"/>
                    </a:ext>
                  </a:extLst>
                </p14:cNvPr>
                <p14:cNvContentPartPr/>
                <p14:nvPr/>
              </p14:nvContentPartPr>
              <p14:xfrm>
                <a:off x="6459227" y="2736787"/>
                <a:ext cx="86040" cy="4680"/>
              </p14:xfrm>
            </p:contentPart>
          </mc:Choice>
          <mc:Fallback xmlns="">
            <p:pic>
              <p:nvPicPr>
                <p:cNvPr id="622" name="Freihand 621">
                  <a:extLst>
                    <a:ext uri="{FF2B5EF4-FFF2-40B4-BE49-F238E27FC236}">
                      <a16:creationId xmlns:a16="http://schemas.microsoft.com/office/drawing/2014/main" id="{6B7C8C44-EF5D-42CA-8012-8C23DAC5D264}"/>
                    </a:ext>
                  </a:extLst>
                </p:cNvPr>
                <p:cNvPicPr/>
                <p:nvPr/>
              </p:nvPicPr>
              <p:blipFill>
                <a:blip r:embed="rId910"/>
                <a:stretch>
                  <a:fillRect/>
                </a:stretch>
              </p:blipFill>
              <p:spPr>
                <a:xfrm>
                  <a:off x="6454907" y="2732467"/>
                  <a:ext cx="94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23" name="Freihand 622">
                  <a:extLst>
                    <a:ext uri="{FF2B5EF4-FFF2-40B4-BE49-F238E27FC236}">
                      <a16:creationId xmlns:a16="http://schemas.microsoft.com/office/drawing/2014/main" id="{7194E0B9-6D11-4317-9FA7-7D08945FD2A6}"/>
                    </a:ext>
                  </a:extLst>
                </p14:cNvPr>
                <p14:cNvContentPartPr/>
                <p14:nvPr/>
              </p14:nvContentPartPr>
              <p14:xfrm>
                <a:off x="6467507" y="2770627"/>
                <a:ext cx="109440" cy="8280"/>
              </p14:xfrm>
            </p:contentPart>
          </mc:Choice>
          <mc:Fallback xmlns="">
            <p:pic>
              <p:nvPicPr>
                <p:cNvPr id="623" name="Freihand 622">
                  <a:extLst>
                    <a:ext uri="{FF2B5EF4-FFF2-40B4-BE49-F238E27FC236}">
                      <a16:creationId xmlns:a16="http://schemas.microsoft.com/office/drawing/2014/main" id="{7194E0B9-6D11-4317-9FA7-7D08945FD2A6}"/>
                    </a:ext>
                  </a:extLst>
                </p:cNvPr>
                <p:cNvPicPr/>
                <p:nvPr/>
              </p:nvPicPr>
              <p:blipFill>
                <a:blip r:embed="rId912"/>
                <a:stretch>
                  <a:fillRect/>
                </a:stretch>
              </p:blipFill>
              <p:spPr>
                <a:xfrm>
                  <a:off x="6463187" y="2766307"/>
                  <a:ext cx="11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24" name="Freihand 623">
                  <a:extLst>
                    <a:ext uri="{FF2B5EF4-FFF2-40B4-BE49-F238E27FC236}">
                      <a16:creationId xmlns:a16="http://schemas.microsoft.com/office/drawing/2014/main" id="{BBB64A6C-8C1A-4ACD-AA99-685E2D6C4519}"/>
                    </a:ext>
                  </a:extLst>
                </p14:cNvPr>
                <p14:cNvContentPartPr/>
                <p14:nvPr/>
              </p14:nvContentPartPr>
              <p14:xfrm>
                <a:off x="6679187" y="2551747"/>
                <a:ext cx="87480" cy="120240"/>
              </p14:xfrm>
            </p:contentPart>
          </mc:Choice>
          <mc:Fallback xmlns="">
            <p:pic>
              <p:nvPicPr>
                <p:cNvPr id="624" name="Freihand 623">
                  <a:extLst>
                    <a:ext uri="{FF2B5EF4-FFF2-40B4-BE49-F238E27FC236}">
                      <a16:creationId xmlns:a16="http://schemas.microsoft.com/office/drawing/2014/main" id="{BBB64A6C-8C1A-4ACD-AA99-685E2D6C4519}"/>
                    </a:ext>
                  </a:extLst>
                </p:cNvPr>
                <p:cNvPicPr/>
                <p:nvPr/>
              </p:nvPicPr>
              <p:blipFill>
                <a:blip r:embed="rId914"/>
                <a:stretch>
                  <a:fillRect/>
                </a:stretch>
              </p:blipFill>
              <p:spPr>
                <a:xfrm>
                  <a:off x="6674867" y="2547427"/>
                  <a:ext cx="96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5" name="Freihand 624">
                  <a:extLst>
                    <a:ext uri="{FF2B5EF4-FFF2-40B4-BE49-F238E27FC236}">
                      <a16:creationId xmlns:a16="http://schemas.microsoft.com/office/drawing/2014/main" id="{A1FC311F-66CE-4506-AF0E-24C5595F60EE}"/>
                    </a:ext>
                  </a:extLst>
                </p14:cNvPr>
                <p14:cNvContentPartPr/>
                <p14:nvPr/>
              </p14:nvContentPartPr>
              <p14:xfrm>
                <a:off x="6681347" y="2691787"/>
                <a:ext cx="132480" cy="27360"/>
              </p14:xfrm>
            </p:contentPart>
          </mc:Choice>
          <mc:Fallback xmlns="">
            <p:pic>
              <p:nvPicPr>
                <p:cNvPr id="625" name="Freihand 624">
                  <a:extLst>
                    <a:ext uri="{FF2B5EF4-FFF2-40B4-BE49-F238E27FC236}">
                      <a16:creationId xmlns:a16="http://schemas.microsoft.com/office/drawing/2014/main" id="{A1FC311F-66CE-4506-AF0E-24C5595F60EE}"/>
                    </a:ext>
                  </a:extLst>
                </p:cNvPr>
                <p:cNvPicPr/>
                <p:nvPr/>
              </p:nvPicPr>
              <p:blipFill>
                <a:blip r:embed="rId916"/>
                <a:stretch>
                  <a:fillRect/>
                </a:stretch>
              </p:blipFill>
              <p:spPr>
                <a:xfrm>
                  <a:off x="6677027" y="2687467"/>
                  <a:ext cx="141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6" name="Freihand 625">
                  <a:extLst>
                    <a:ext uri="{FF2B5EF4-FFF2-40B4-BE49-F238E27FC236}">
                      <a16:creationId xmlns:a16="http://schemas.microsoft.com/office/drawing/2014/main" id="{B546AFA9-D050-433A-AC06-6B74FA5E0038}"/>
                    </a:ext>
                  </a:extLst>
                </p14:cNvPr>
                <p14:cNvContentPartPr/>
                <p14:nvPr/>
              </p14:nvContentPartPr>
              <p14:xfrm>
                <a:off x="6692507" y="2742187"/>
                <a:ext cx="146160" cy="110520"/>
              </p14:xfrm>
            </p:contentPart>
          </mc:Choice>
          <mc:Fallback xmlns="">
            <p:pic>
              <p:nvPicPr>
                <p:cNvPr id="626" name="Freihand 625">
                  <a:extLst>
                    <a:ext uri="{FF2B5EF4-FFF2-40B4-BE49-F238E27FC236}">
                      <a16:creationId xmlns:a16="http://schemas.microsoft.com/office/drawing/2014/main" id="{B546AFA9-D050-433A-AC06-6B74FA5E0038}"/>
                    </a:ext>
                  </a:extLst>
                </p:cNvPr>
                <p:cNvPicPr/>
                <p:nvPr/>
              </p:nvPicPr>
              <p:blipFill>
                <a:blip r:embed="rId918"/>
                <a:stretch>
                  <a:fillRect/>
                </a:stretch>
              </p:blipFill>
              <p:spPr>
                <a:xfrm>
                  <a:off x="6688187" y="2737867"/>
                  <a:ext cx="154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28" name="Freihand 627">
                  <a:extLst>
                    <a:ext uri="{FF2B5EF4-FFF2-40B4-BE49-F238E27FC236}">
                      <a16:creationId xmlns:a16="http://schemas.microsoft.com/office/drawing/2014/main" id="{99045D22-FA9C-40D6-83FE-7145DE685BAA}"/>
                    </a:ext>
                  </a:extLst>
                </p14:cNvPr>
                <p14:cNvContentPartPr/>
                <p14:nvPr/>
              </p14:nvContentPartPr>
              <p14:xfrm>
                <a:off x="7226747" y="2532667"/>
                <a:ext cx="90000" cy="112320"/>
              </p14:xfrm>
            </p:contentPart>
          </mc:Choice>
          <mc:Fallback xmlns="">
            <p:pic>
              <p:nvPicPr>
                <p:cNvPr id="628" name="Freihand 627">
                  <a:extLst>
                    <a:ext uri="{FF2B5EF4-FFF2-40B4-BE49-F238E27FC236}">
                      <a16:creationId xmlns:a16="http://schemas.microsoft.com/office/drawing/2014/main" id="{99045D22-FA9C-40D6-83FE-7145DE685BAA}"/>
                    </a:ext>
                  </a:extLst>
                </p:cNvPr>
                <p:cNvPicPr/>
                <p:nvPr/>
              </p:nvPicPr>
              <p:blipFill>
                <a:blip r:embed="rId920"/>
                <a:stretch>
                  <a:fillRect/>
                </a:stretch>
              </p:blipFill>
              <p:spPr>
                <a:xfrm>
                  <a:off x="7222427" y="2528347"/>
                  <a:ext cx="98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29" name="Freihand 628">
                  <a:extLst>
                    <a:ext uri="{FF2B5EF4-FFF2-40B4-BE49-F238E27FC236}">
                      <a16:creationId xmlns:a16="http://schemas.microsoft.com/office/drawing/2014/main" id="{EFE3F302-B1C1-43FE-9AA4-1F146C79D5AE}"/>
                    </a:ext>
                  </a:extLst>
                </p14:cNvPr>
                <p14:cNvContentPartPr/>
                <p14:nvPr/>
              </p14:nvContentPartPr>
              <p14:xfrm>
                <a:off x="7339427" y="2536627"/>
                <a:ext cx="92520" cy="77040"/>
              </p14:xfrm>
            </p:contentPart>
          </mc:Choice>
          <mc:Fallback xmlns="">
            <p:pic>
              <p:nvPicPr>
                <p:cNvPr id="629" name="Freihand 628">
                  <a:extLst>
                    <a:ext uri="{FF2B5EF4-FFF2-40B4-BE49-F238E27FC236}">
                      <a16:creationId xmlns:a16="http://schemas.microsoft.com/office/drawing/2014/main" id="{EFE3F302-B1C1-43FE-9AA4-1F146C79D5AE}"/>
                    </a:ext>
                  </a:extLst>
                </p:cNvPr>
                <p:cNvPicPr/>
                <p:nvPr/>
              </p:nvPicPr>
              <p:blipFill>
                <a:blip r:embed="rId922"/>
                <a:stretch>
                  <a:fillRect/>
                </a:stretch>
              </p:blipFill>
              <p:spPr>
                <a:xfrm>
                  <a:off x="7335107" y="2532307"/>
                  <a:ext cx="101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30" name="Freihand 629">
                  <a:extLst>
                    <a:ext uri="{FF2B5EF4-FFF2-40B4-BE49-F238E27FC236}">
                      <a16:creationId xmlns:a16="http://schemas.microsoft.com/office/drawing/2014/main" id="{8586B878-2E6B-449C-9A41-3626E979DAAE}"/>
                    </a:ext>
                  </a:extLst>
                </p14:cNvPr>
                <p14:cNvContentPartPr/>
                <p14:nvPr/>
              </p14:nvContentPartPr>
              <p14:xfrm>
                <a:off x="7231427" y="2649307"/>
                <a:ext cx="214920" cy="47160"/>
              </p14:xfrm>
            </p:contentPart>
          </mc:Choice>
          <mc:Fallback xmlns="">
            <p:pic>
              <p:nvPicPr>
                <p:cNvPr id="630" name="Freihand 629">
                  <a:extLst>
                    <a:ext uri="{FF2B5EF4-FFF2-40B4-BE49-F238E27FC236}">
                      <a16:creationId xmlns:a16="http://schemas.microsoft.com/office/drawing/2014/main" id="{8586B878-2E6B-449C-9A41-3626E979DAAE}"/>
                    </a:ext>
                  </a:extLst>
                </p:cNvPr>
                <p:cNvPicPr/>
                <p:nvPr/>
              </p:nvPicPr>
              <p:blipFill>
                <a:blip r:embed="rId924"/>
                <a:stretch>
                  <a:fillRect/>
                </a:stretch>
              </p:blipFill>
              <p:spPr>
                <a:xfrm>
                  <a:off x="7227107" y="2644987"/>
                  <a:ext cx="223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31" name="Freihand 630">
                  <a:extLst>
                    <a:ext uri="{FF2B5EF4-FFF2-40B4-BE49-F238E27FC236}">
                      <a16:creationId xmlns:a16="http://schemas.microsoft.com/office/drawing/2014/main" id="{6B5CEE93-1AFC-45E7-A556-C2E55702393C}"/>
                    </a:ext>
                  </a:extLst>
                </p14:cNvPr>
                <p14:cNvContentPartPr/>
                <p14:nvPr/>
              </p14:nvContentPartPr>
              <p14:xfrm>
                <a:off x="7221347" y="2770267"/>
                <a:ext cx="97200" cy="84960"/>
              </p14:xfrm>
            </p:contentPart>
          </mc:Choice>
          <mc:Fallback xmlns="">
            <p:pic>
              <p:nvPicPr>
                <p:cNvPr id="631" name="Freihand 630">
                  <a:extLst>
                    <a:ext uri="{FF2B5EF4-FFF2-40B4-BE49-F238E27FC236}">
                      <a16:creationId xmlns:a16="http://schemas.microsoft.com/office/drawing/2014/main" id="{6B5CEE93-1AFC-45E7-A556-C2E55702393C}"/>
                    </a:ext>
                  </a:extLst>
                </p:cNvPr>
                <p:cNvPicPr/>
                <p:nvPr/>
              </p:nvPicPr>
              <p:blipFill>
                <a:blip r:embed="rId926"/>
                <a:stretch>
                  <a:fillRect/>
                </a:stretch>
              </p:blipFill>
              <p:spPr>
                <a:xfrm>
                  <a:off x="7217027" y="2765947"/>
                  <a:ext cx="105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32" name="Freihand 631">
                  <a:extLst>
                    <a:ext uri="{FF2B5EF4-FFF2-40B4-BE49-F238E27FC236}">
                      <a16:creationId xmlns:a16="http://schemas.microsoft.com/office/drawing/2014/main" id="{F5E0025F-0FC1-4F57-BE5C-4CD7E2C5EE3C}"/>
                    </a:ext>
                  </a:extLst>
                </p14:cNvPr>
                <p14:cNvContentPartPr/>
                <p14:nvPr/>
              </p14:nvContentPartPr>
              <p14:xfrm>
                <a:off x="7346627" y="2747947"/>
                <a:ext cx="61200" cy="99720"/>
              </p14:xfrm>
            </p:contentPart>
          </mc:Choice>
          <mc:Fallback xmlns="">
            <p:pic>
              <p:nvPicPr>
                <p:cNvPr id="632" name="Freihand 631">
                  <a:extLst>
                    <a:ext uri="{FF2B5EF4-FFF2-40B4-BE49-F238E27FC236}">
                      <a16:creationId xmlns:a16="http://schemas.microsoft.com/office/drawing/2014/main" id="{F5E0025F-0FC1-4F57-BE5C-4CD7E2C5EE3C}"/>
                    </a:ext>
                  </a:extLst>
                </p:cNvPr>
                <p:cNvPicPr/>
                <p:nvPr/>
              </p:nvPicPr>
              <p:blipFill>
                <a:blip r:embed="rId928"/>
                <a:stretch>
                  <a:fillRect/>
                </a:stretch>
              </p:blipFill>
              <p:spPr>
                <a:xfrm>
                  <a:off x="7342307" y="2743627"/>
                  <a:ext cx="69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3" name="Freihand 632">
                  <a:extLst>
                    <a:ext uri="{FF2B5EF4-FFF2-40B4-BE49-F238E27FC236}">
                      <a16:creationId xmlns:a16="http://schemas.microsoft.com/office/drawing/2014/main" id="{4D7D4ECB-E94D-41CD-9F72-3A73ACF1D37A}"/>
                    </a:ext>
                  </a:extLst>
                </p14:cNvPr>
                <p14:cNvContentPartPr/>
                <p14:nvPr/>
              </p14:nvContentPartPr>
              <p14:xfrm>
                <a:off x="7522307" y="2663347"/>
                <a:ext cx="118080" cy="29520"/>
              </p14:xfrm>
            </p:contentPart>
          </mc:Choice>
          <mc:Fallback xmlns="">
            <p:pic>
              <p:nvPicPr>
                <p:cNvPr id="633" name="Freihand 632">
                  <a:extLst>
                    <a:ext uri="{FF2B5EF4-FFF2-40B4-BE49-F238E27FC236}">
                      <a16:creationId xmlns:a16="http://schemas.microsoft.com/office/drawing/2014/main" id="{4D7D4ECB-E94D-41CD-9F72-3A73ACF1D37A}"/>
                    </a:ext>
                  </a:extLst>
                </p:cNvPr>
                <p:cNvPicPr/>
                <p:nvPr/>
              </p:nvPicPr>
              <p:blipFill>
                <a:blip r:embed="rId930"/>
                <a:stretch>
                  <a:fillRect/>
                </a:stretch>
              </p:blipFill>
              <p:spPr>
                <a:xfrm>
                  <a:off x="7517987" y="2659027"/>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4" name="Freihand 633">
                  <a:extLst>
                    <a:ext uri="{FF2B5EF4-FFF2-40B4-BE49-F238E27FC236}">
                      <a16:creationId xmlns:a16="http://schemas.microsoft.com/office/drawing/2014/main" id="{EEC3170C-4E4C-4EB7-AB75-63E85971E3E5}"/>
                    </a:ext>
                  </a:extLst>
                </p14:cNvPr>
                <p14:cNvContentPartPr/>
                <p14:nvPr/>
              </p14:nvContentPartPr>
              <p14:xfrm>
                <a:off x="7569107" y="2689987"/>
                <a:ext cx="90000" cy="19440"/>
              </p14:xfrm>
            </p:contentPart>
          </mc:Choice>
          <mc:Fallback xmlns="">
            <p:pic>
              <p:nvPicPr>
                <p:cNvPr id="634" name="Freihand 633">
                  <a:extLst>
                    <a:ext uri="{FF2B5EF4-FFF2-40B4-BE49-F238E27FC236}">
                      <a16:creationId xmlns:a16="http://schemas.microsoft.com/office/drawing/2014/main" id="{EEC3170C-4E4C-4EB7-AB75-63E85971E3E5}"/>
                    </a:ext>
                  </a:extLst>
                </p:cNvPr>
                <p:cNvPicPr/>
                <p:nvPr/>
              </p:nvPicPr>
              <p:blipFill>
                <a:blip r:embed="rId932"/>
                <a:stretch>
                  <a:fillRect/>
                </a:stretch>
              </p:blipFill>
              <p:spPr>
                <a:xfrm>
                  <a:off x="7564787" y="2685667"/>
                  <a:ext cx="98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5" name="Freihand 634">
                  <a:extLst>
                    <a:ext uri="{FF2B5EF4-FFF2-40B4-BE49-F238E27FC236}">
                      <a16:creationId xmlns:a16="http://schemas.microsoft.com/office/drawing/2014/main" id="{4D1FE981-A31A-4D7C-8594-5BF1EAEEE24B}"/>
                    </a:ext>
                  </a:extLst>
                </p14:cNvPr>
                <p14:cNvContentPartPr/>
                <p14:nvPr/>
              </p14:nvContentPartPr>
              <p14:xfrm>
                <a:off x="7780067" y="2459587"/>
                <a:ext cx="81720" cy="125280"/>
              </p14:xfrm>
            </p:contentPart>
          </mc:Choice>
          <mc:Fallback xmlns="">
            <p:pic>
              <p:nvPicPr>
                <p:cNvPr id="635" name="Freihand 634">
                  <a:extLst>
                    <a:ext uri="{FF2B5EF4-FFF2-40B4-BE49-F238E27FC236}">
                      <a16:creationId xmlns:a16="http://schemas.microsoft.com/office/drawing/2014/main" id="{4D1FE981-A31A-4D7C-8594-5BF1EAEEE24B}"/>
                    </a:ext>
                  </a:extLst>
                </p:cNvPr>
                <p:cNvPicPr/>
                <p:nvPr/>
              </p:nvPicPr>
              <p:blipFill>
                <a:blip r:embed="rId934"/>
                <a:stretch>
                  <a:fillRect/>
                </a:stretch>
              </p:blipFill>
              <p:spPr>
                <a:xfrm>
                  <a:off x="7775747" y="2455267"/>
                  <a:ext cx="90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36" name="Freihand 635">
                  <a:extLst>
                    <a:ext uri="{FF2B5EF4-FFF2-40B4-BE49-F238E27FC236}">
                      <a16:creationId xmlns:a16="http://schemas.microsoft.com/office/drawing/2014/main" id="{35820F78-38A0-4294-8181-A06F7E7F5B3B}"/>
                    </a:ext>
                  </a:extLst>
                </p14:cNvPr>
                <p14:cNvContentPartPr/>
                <p14:nvPr/>
              </p14:nvContentPartPr>
              <p14:xfrm>
                <a:off x="7789427" y="2590267"/>
                <a:ext cx="130320" cy="21240"/>
              </p14:xfrm>
            </p:contentPart>
          </mc:Choice>
          <mc:Fallback xmlns="">
            <p:pic>
              <p:nvPicPr>
                <p:cNvPr id="636" name="Freihand 635">
                  <a:extLst>
                    <a:ext uri="{FF2B5EF4-FFF2-40B4-BE49-F238E27FC236}">
                      <a16:creationId xmlns:a16="http://schemas.microsoft.com/office/drawing/2014/main" id="{35820F78-38A0-4294-8181-A06F7E7F5B3B}"/>
                    </a:ext>
                  </a:extLst>
                </p:cNvPr>
                <p:cNvPicPr/>
                <p:nvPr/>
              </p:nvPicPr>
              <p:blipFill>
                <a:blip r:embed="rId936"/>
                <a:stretch>
                  <a:fillRect/>
                </a:stretch>
              </p:blipFill>
              <p:spPr>
                <a:xfrm>
                  <a:off x="7785107" y="2585947"/>
                  <a:ext cx="138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37" name="Freihand 636">
                  <a:extLst>
                    <a:ext uri="{FF2B5EF4-FFF2-40B4-BE49-F238E27FC236}">
                      <a16:creationId xmlns:a16="http://schemas.microsoft.com/office/drawing/2014/main" id="{27BA5206-9F7C-4F20-8FCA-B9B4AD8BEB9D}"/>
                    </a:ext>
                  </a:extLst>
                </p14:cNvPr>
                <p14:cNvContentPartPr/>
                <p14:nvPr/>
              </p14:nvContentPartPr>
              <p14:xfrm>
                <a:off x="7772867" y="2689987"/>
                <a:ext cx="105480" cy="118080"/>
              </p14:xfrm>
            </p:contentPart>
          </mc:Choice>
          <mc:Fallback xmlns="">
            <p:pic>
              <p:nvPicPr>
                <p:cNvPr id="637" name="Freihand 636">
                  <a:extLst>
                    <a:ext uri="{FF2B5EF4-FFF2-40B4-BE49-F238E27FC236}">
                      <a16:creationId xmlns:a16="http://schemas.microsoft.com/office/drawing/2014/main" id="{27BA5206-9F7C-4F20-8FCA-B9B4AD8BEB9D}"/>
                    </a:ext>
                  </a:extLst>
                </p:cNvPr>
                <p:cNvPicPr/>
                <p:nvPr/>
              </p:nvPicPr>
              <p:blipFill>
                <a:blip r:embed="rId938"/>
                <a:stretch>
                  <a:fillRect/>
                </a:stretch>
              </p:blipFill>
              <p:spPr>
                <a:xfrm>
                  <a:off x="7768547" y="2685667"/>
                  <a:ext cx="114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39" name="Freihand 638">
                  <a:extLst>
                    <a:ext uri="{FF2B5EF4-FFF2-40B4-BE49-F238E27FC236}">
                      <a16:creationId xmlns:a16="http://schemas.microsoft.com/office/drawing/2014/main" id="{CA46DEEF-63D7-4CE2-9C10-7C7BE1509C5E}"/>
                    </a:ext>
                  </a:extLst>
                </p14:cNvPr>
                <p14:cNvContentPartPr/>
                <p14:nvPr/>
              </p14:nvContentPartPr>
              <p14:xfrm>
                <a:off x="5066747" y="5459107"/>
                <a:ext cx="68040" cy="55440"/>
              </p14:xfrm>
            </p:contentPart>
          </mc:Choice>
          <mc:Fallback xmlns="">
            <p:pic>
              <p:nvPicPr>
                <p:cNvPr id="639" name="Freihand 638">
                  <a:extLst>
                    <a:ext uri="{FF2B5EF4-FFF2-40B4-BE49-F238E27FC236}">
                      <a16:creationId xmlns:a16="http://schemas.microsoft.com/office/drawing/2014/main" id="{CA46DEEF-63D7-4CE2-9C10-7C7BE1509C5E}"/>
                    </a:ext>
                  </a:extLst>
                </p:cNvPr>
                <p:cNvPicPr/>
                <p:nvPr/>
              </p:nvPicPr>
              <p:blipFill>
                <a:blip r:embed="rId940"/>
                <a:stretch>
                  <a:fillRect/>
                </a:stretch>
              </p:blipFill>
              <p:spPr>
                <a:xfrm>
                  <a:off x="5062427" y="5454787"/>
                  <a:ext cx="76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40" name="Freihand 639">
                  <a:extLst>
                    <a:ext uri="{FF2B5EF4-FFF2-40B4-BE49-F238E27FC236}">
                      <a16:creationId xmlns:a16="http://schemas.microsoft.com/office/drawing/2014/main" id="{B3B15BCD-8D3F-4B3D-96CB-A2A6EE26CC2E}"/>
                    </a:ext>
                  </a:extLst>
                </p14:cNvPr>
                <p14:cNvContentPartPr/>
                <p14:nvPr/>
              </p14:nvContentPartPr>
              <p14:xfrm>
                <a:off x="5081867" y="5469187"/>
                <a:ext cx="60840" cy="46080"/>
              </p14:xfrm>
            </p:contentPart>
          </mc:Choice>
          <mc:Fallback xmlns="">
            <p:pic>
              <p:nvPicPr>
                <p:cNvPr id="640" name="Freihand 639">
                  <a:extLst>
                    <a:ext uri="{FF2B5EF4-FFF2-40B4-BE49-F238E27FC236}">
                      <a16:creationId xmlns:a16="http://schemas.microsoft.com/office/drawing/2014/main" id="{B3B15BCD-8D3F-4B3D-96CB-A2A6EE26CC2E}"/>
                    </a:ext>
                  </a:extLst>
                </p:cNvPr>
                <p:cNvPicPr/>
                <p:nvPr/>
              </p:nvPicPr>
              <p:blipFill>
                <a:blip r:embed="rId942"/>
                <a:stretch>
                  <a:fillRect/>
                </a:stretch>
              </p:blipFill>
              <p:spPr>
                <a:xfrm>
                  <a:off x="5077547" y="5464867"/>
                  <a:ext cx="69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47" name="Freihand 646">
                  <a:extLst>
                    <a:ext uri="{FF2B5EF4-FFF2-40B4-BE49-F238E27FC236}">
                      <a16:creationId xmlns:a16="http://schemas.microsoft.com/office/drawing/2014/main" id="{6F22BCBC-EE42-482F-B792-EAF55A584D0E}"/>
                    </a:ext>
                  </a:extLst>
                </p14:cNvPr>
                <p14:cNvContentPartPr/>
                <p14:nvPr/>
              </p14:nvContentPartPr>
              <p14:xfrm>
                <a:off x="3962987" y="4837027"/>
                <a:ext cx="79560" cy="15840"/>
              </p14:xfrm>
            </p:contentPart>
          </mc:Choice>
          <mc:Fallback xmlns="">
            <p:pic>
              <p:nvPicPr>
                <p:cNvPr id="647" name="Freihand 646">
                  <a:extLst>
                    <a:ext uri="{FF2B5EF4-FFF2-40B4-BE49-F238E27FC236}">
                      <a16:creationId xmlns:a16="http://schemas.microsoft.com/office/drawing/2014/main" id="{6F22BCBC-EE42-482F-B792-EAF55A584D0E}"/>
                    </a:ext>
                  </a:extLst>
                </p:cNvPr>
                <p:cNvPicPr/>
                <p:nvPr/>
              </p:nvPicPr>
              <p:blipFill>
                <a:blip r:embed="rId944"/>
                <a:stretch>
                  <a:fillRect/>
                </a:stretch>
              </p:blipFill>
              <p:spPr>
                <a:xfrm>
                  <a:off x="3958667" y="4832707"/>
                  <a:ext cx="88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48" name="Freihand 647">
                  <a:extLst>
                    <a:ext uri="{FF2B5EF4-FFF2-40B4-BE49-F238E27FC236}">
                      <a16:creationId xmlns:a16="http://schemas.microsoft.com/office/drawing/2014/main" id="{1A6C6691-09C3-43AB-A94D-EA4BB17DC16E}"/>
                    </a:ext>
                  </a:extLst>
                </p14:cNvPr>
                <p14:cNvContentPartPr/>
                <p14:nvPr/>
              </p14:nvContentPartPr>
              <p14:xfrm>
                <a:off x="3867587" y="4772227"/>
                <a:ext cx="81360" cy="59400"/>
              </p14:xfrm>
            </p:contentPart>
          </mc:Choice>
          <mc:Fallback xmlns="">
            <p:pic>
              <p:nvPicPr>
                <p:cNvPr id="648" name="Freihand 647">
                  <a:extLst>
                    <a:ext uri="{FF2B5EF4-FFF2-40B4-BE49-F238E27FC236}">
                      <a16:creationId xmlns:a16="http://schemas.microsoft.com/office/drawing/2014/main" id="{1A6C6691-09C3-43AB-A94D-EA4BB17DC16E}"/>
                    </a:ext>
                  </a:extLst>
                </p:cNvPr>
                <p:cNvPicPr/>
                <p:nvPr/>
              </p:nvPicPr>
              <p:blipFill>
                <a:blip r:embed="rId946"/>
                <a:stretch>
                  <a:fillRect/>
                </a:stretch>
              </p:blipFill>
              <p:spPr>
                <a:xfrm>
                  <a:off x="3863267" y="4767907"/>
                  <a:ext cx="90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49" name="Freihand 648">
                  <a:extLst>
                    <a:ext uri="{FF2B5EF4-FFF2-40B4-BE49-F238E27FC236}">
                      <a16:creationId xmlns:a16="http://schemas.microsoft.com/office/drawing/2014/main" id="{AF62C1D2-2CEC-4E98-9514-3BECD6437509}"/>
                    </a:ext>
                  </a:extLst>
                </p14:cNvPr>
                <p14:cNvContentPartPr/>
                <p14:nvPr/>
              </p14:nvContentPartPr>
              <p14:xfrm>
                <a:off x="3959747" y="4842787"/>
                <a:ext cx="98280" cy="72360"/>
              </p14:xfrm>
            </p:contentPart>
          </mc:Choice>
          <mc:Fallback xmlns="">
            <p:pic>
              <p:nvPicPr>
                <p:cNvPr id="649" name="Freihand 648">
                  <a:extLst>
                    <a:ext uri="{FF2B5EF4-FFF2-40B4-BE49-F238E27FC236}">
                      <a16:creationId xmlns:a16="http://schemas.microsoft.com/office/drawing/2014/main" id="{AF62C1D2-2CEC-4E98-9514-3BECD6437509}"/>
                    </a:ext>
                  </a:extLst>
                </p:cNvPr>
                <p:cNvPicPr/>
                <p:nvPr/>
              </p:nvPicPr>
              <p:blipFill>
                <a:blip r:embed="rId948"/>
                <a:stretch>
                  <a:fillRect/>
                </a:stretch>
              </p:blipFill>
              <p:spPr>
                <a:xfrm>
                  <a:off x="3955427" y="4838467"/>
                  <a:ext cx="106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50" name="Freihand 649">
                  <a:extLst>
                    <a:ext uri="{FF2B5EF4-FFF2-40B4-BE49-F238E27FC236}">
                      <a16:creationId xmlns:a16="http://schemas.microsoft.com/office/drawing/2014/main" id="{CE180C95-9B58-493F-9C33-CE025D2F2EFE}"/>
                    </a:ext>
                  </a:extLst>
                </p14:cNvPr>
                <p14:cNvContentPartPr/>
                <p14:nvPr/>
              </p14:nvContentPartPr>
              <p14:xfrm>
                <a:off x="4106627" y="4946107"/>
                <a:ext cx="254520" cy="154800"/>
              </p14:xfrm>
            </p:contentPart>
          </mc:Choice>
          <mc:Fallback xmlns="">
            <p:pic>
              <p:nvPicPr>
                <p:cNvPr id="650" name="Freihand 649">
                  <a:extLst>
                    <a:ext uri="{FF2B5EF4-FFF2-40B4-BE49-F238E27FC236}">
                      <a16:creationId xmlns:a16="http://schemas.microsoft.com/office/drawing/2014/main" id="{CE180C95-9B58-493F-9C33-CE025D2F2EFE}"/>
                    </a:ext>
                  </a:extLst>
                </p:cNvPr>
                <p:cNvPicPr/>
                <p:nvPr/>
              </p:nvPicPr>
              <p:blipFill>
                <a:blip r:embed="rId950"/>
                <a:stretch>
                  <a:fillRect/>
                </a:stretch>
              </p:blipFill>
              <p:spPr>
                <a:xfrm>
                  <a:off x="4102307" y="4941787"/>
                  <a:ext cx="263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51" name="Freihand 650">
                  <a:extLst>
                    <a:ext uri="{FF2B5EF4-FFF2-40B4-BE49-F238E27FC236}">
                      <a16:creationId xmlns:a16="http://schemas.microsoft.com/office/drawing/2014/main" id="{13061281-DB6C-4070-B0D9-E5FE3F82159E}"/>
                    </a:ext>
                  </a:extLst>
                </p14:cNvPr>
                <p14:cNvContentPartPr/>
                <p14:nvPr/>
              </p14:nvContentPartPr>
              <p14:xfrm>
                <a:off x="4491467" y="5178307"/>
                <a:ext cx="102240" cy="65520"/>
              </p14:xfrm>
            </p:contentPart>
          </mc:Choice>
          <mc:Fallback xmlns="">
            <p:pic>
              <p:nvPicPr>
                <p:cNvPr id="651" name="Freihand 650">
                  <a:extLst>
                    <a:ext uri="{FF2B5EF4-FFF2-40B4-BE49-F238E27FC236}">
                      <a16:creationId xmlns:a16="http://schemas.microsoft.com/office/drawing/2014/main" id="{13061281-DB6C-4070-B0D9-E5FE3F82159E}"/>
                    </a:ext>
                  </a:extLst>
                </p:cNvPr>
                <p:cNvPicPr/>
                <p:nvPr/>
              </p:nvPicPr>
              <p:blipFill>
                <a:blip r:embed="rId952"/>
                <a:stretch>
                  <a:fillRect/>
                </a:stretch>
              </p:blipFill>
              <p:spPr>
                <a:xfrm>
                  <a:off x="4487147" y="5173987"/>
                  <a:ext cx="110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52" name="Freihand 651">
                  <a:extLst>
                    <a:ext uri="{FF2B5EF4-FFF2-40B4-BE49-F238E27FC236}">
                      <a16:creationId xmlns:a16="http://schemas.microsoft.com/office/drawing/2014/main" id="{C8A38B33-0C24-4B92-9A4C-50EBCE54F232}"/>
                    </a:ext>
                  </a:extLst>
                </p14:cNvPr>
                <p14:cNvContentPartPr/>
                <p14:nvPr/>
              </p14:nvContentPartPr>
              <p14:xfrm>
                <a:off x="4975307" y="5447587"/>
                <a:ext cx="48960" cy="23760"/>
              </p14:xfrm>
            </p:contentPart>
          </mc:Choice>
          <mc:Fallback xmlns="">
            <p:pic>
              <p:nvPicPr>
                <p:cNvPr id="652" name="Freihand 651">
                  <a:extLst>
                    <a:ext uri="{FF2B5EF4-FFF2-40B4-BE49-F238E27FC236}">
                      <a16:creationId xmlns:a16="http://schemas.microsoft.com/office/drawing/2014/main" id="{C8A38B33-0C24-4B92-9A4C-50EBCE54F232}"/>
                    </a:ext>
                  </a:extLst>
                </p:cNvPr>
                <p:cNvPicPr/>
                <p:nvPr/>
              </p:nvPicPr>
              <p:blipFill>
                <a:blip r:embed="rId954"/>
                <a:stretch>
                  <a:fillRect/>
                </a:stretch>
              </p:blipFill>
              <p:spPr>
                <a:xfrm>
                  <a:off x="4970987" y="5443267"/>
                  <a:ext cx="57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53" name="Freihand 652">
                  <a:extLst>
                    <a:ext uri="{FF2B5EF4-FFF2-40B4-BE49-F238E27FC236}">
                      <a16:creationId xmlns:a16="http://schemas.microsoft.com/office/drawing/2014/main" id="{6C67F4D3-5608-44BE-AD76-E60D3FC321AA}"/>
                    </a:ext>
                  </a:extLst>
                </p14:cNvPr>
                <p14:cNvContentPartPr/>
                <p14:nvPr/>
              </p14:nvContentPartPr>
              <p14:xfrm>
                <a:off x="5039027" y="5476027"/>
                <a:ext cx="360" cy="360"/>
              </p14:xfrm>
            </p:contentPart>
          </mc:Choice>
          <mc:Fallback xmlns="">
            <p:pic>
              <p:nvPicPr>
                <p:cNvPr id="653" name="Freihand 652">
                  <a:extLst>
                    <a:ext uri="{FF2B5EF4-FFF2-40B4-BE49-F238E27FC236}">
                      <a16:creationId xmlns:a16="http://schemas.microsoft.com/office/drawing/2014/main" id="{6C67F4D3-5608-44BE-AD76-E60D3FC321AA}"/>
                    </a:ext>
                  </a:extLst>
                </p:cNvPr>
                <p:cNvPicPr/>
                <p:nvPr/>
              </p:nvPicPr>
              <p:blipFill>
                <a:blip r:embed="rId94"/>
                <a:stretch>
                  <a:fillRect/>
                </a:stretch>
              </p:blipFill>
              <p:spPr>
                <a:xfrm>
                  <a:off x="5034347" y="5471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54" name="Freihand 653">
                  <a:extLst>
                    <a:ext uri="{FF2B5EF4-FFF2-40B4-BE49-F238E27FC236}">
                      <a16:creationId xmlns:a16="http://schemas.microsoft.com/office/drawing/2014/main" id="{BE6FF799-CC48-41ED-B905-ABA6331619D4}"/>
                    </a:ext>
                  </a:extLst>
                </p14:cNvPr>
                <p14:cNvContentPartPr/>
                <p14:nvPr/>
              </p14:nvContentPartPr>
              <p14:xfrm>
                <a:off x="4581827" y="5246347"/>
                <a:ext cx="423000" cy="206280"/>
              </p14:xfrm>
            </p:contentPart>
          </mc:Choice>
          <mc:Fallback xmlns="">
            <p:pic>
              <p:nvPicPr>
                <p:cNvPr id="654" name="Freihand 653">
                  <a:extLst>
                    <a:ext uri="{FF2B5EF4-FFF2-40B4-BE49-F238E27FC236}">
                      <a16:creationId xmlns:a16="http://schemas.microsoft.com/office/drawing/2014/main" id="{BE6FF799-CC48-41ED-B905-ABA6331619D4}"/>
                    </a:ext>
                  </a:extLst>
                </p:cNvPr>
                <p:cNvPicPr/>
                <p:nvPr/>
              </p:nvPicPr>
              <p:blipFill>
                <a:blip r:embed="rId957"/>
                <a:stretch>
                  <a:fillRect/>
                </a:stretch>
              </p:blipFill>
              <p:spPr>
                <a:xfrm>
                  <a:off x="4577507" y="5242027"/>
                  <a:ext cx="431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55" name="Freihand 654">
                  <a:extLst>
                    <a:ext uri="{FF2B5EF4-FFF2-40B4-BE49-F238E27FC236}">
                      <a16:creationId xmlns:a16="http://schemas.microsoft.com/office/drawing/2014/main" id="{20DF4577-6072-4D97-93D8-FA4104324E07}"/>
                    </a:ext>
                  </a:extLst>
                </p14:cNvPr>
                <p14:cNvContentPartPr/>
                <p14:nvPr/>
              </p14:nvContentPartPr>
              <p14:xfrm>
                <a:off x="5116787" y="5515987"/>
                <a:ext cx="177840" cy="79920"/>
              </p14:xfrm>
            </p:contentPart>
          </mc:Choice>
          <mc:Fallback xmlns="">
            <p:pic>
              <p:nvPicPr>
                <p:cNvPr id="655" name="Freihand 654">
                  <a:extLst>
                    <a:ext uri="{FF2B5EF4-FFF2-40B4-BE49-F238E27FC236}">
                      <a16:creationId xmlns:a16="http://schemas.microsoft.com/office/drawing/2014/main" id="{20DF4577-6072-4D97-93D8-FA4104324E07}"/>
                    </a:ext>
                  </a:extLst>
                </p:cNvPr>
                <p:cNvPicPr/>
                <p:nvPr/>
              </p:nvPicPr>
              <p:blipFill>
                <a:blip r:embed="rId959"/>
                <a:stretch>
                  <a:fillRect/>
                </a:stretch>
              </p:blipFill>
              <p:spPr>
                <a:xfrm>
                  <a:off x="5112467" y="5511667"/>
                  <a:ext cx="186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56" name="Freihand 655">
                  <a:extLst>
                    <a:ext uri="{FF2B5EF4-FFF2-40B4-BE49-F238E27FC236}">
                      <a16:creationId xmlns:a16="http://schemas.microsoft.com/office/drawing/2014/main" id="{B9D81CB8-8FC4-41EA-B755-544EC57ABE18}"/>
                    </a:ext>
                  </a:extLst>
                </p14:cNvPr>
                <p14:cNvContentPartPr/>
                <p14:nvPr/>
              </p14:nvContentPartPr>
              <p14:xfrm>
                <a:off x="5318387" y="5606707"/>
                <a:ext cx="356760" cy="228240"/>
              </p14:xfrm>
            </p:contentPart>
          </mc:Choice>
          <mc:Fallback xmlns="">
            <p:pic>
              <p:nvPicPr>
                <p:cNvPr id="656" name="Freihand 655">
                  <a:extLst>
                    <a:ext uri="{FF2B5EF4-FFF2-40B4-BE49-F238E27FC236}">
                      <a16:creationId xmlns:a16="http://schemas.microsoft.com/office/drawing/2014/main" id="{B9D81CB8-8FC4-41EA-B755-544EC57ABE18}"/>
                    </a:ext>
                  </a:extLst>
                </p:cNvPr>
                <p:cNvPicPr/>
                <p:nvPr/>
              </p:nvPicPr>
              <p:blipFill>
                <a:blip r:embed="rId961"/>
                <a:stretch>
                  <a:fillRect/>
                </a:stretch>
              </p:blipFill>
              <p:spPr>
                <a:xfrm>
                  <a:off x="5314067" y="5602387"/>
                  <a:ext cx="365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57" name="Freihand 656">
                  <a:extLst>
                    <a:ext uri="{FF2B5EF4-FFF2-40B4-BE49-F238E27FC236}">
                      <a16:creationId xmlns:a16="http://schemas.microsoft.com/office/drawing/2014/main" id="{D0FCDEF9-C46C-4475-9250-E60E8DC803DB}"/>
                    </a:ext>
                  </a:extLst>
                </p14:cNvPr>
                <p14:cNvContentPartPr/>
                <p14:nvPr/>
              </p14:nvContentPartPr>
              <p14:xfrm>
                <a:off x="5849747" y="5922787"/>
                <a:ext cx="265680" cy="122040"/>
              </p14:xfrm>
            </p:contentPart>
          </mc:Choice>
          <mc:Fallback xmlns="">
            <p:pic>
              <p:nvPicPr>
                <p:cNvPr id="657" name="Freihand 656">
                  <a:extLst>
                    <a:ext uri="{FF2B5EF4-FFF2-40B4-BE49-F238E27FC236}">
                      <a16:creationId xmlns:a16="http://schemas.microsoft.com/office/drawing/2014/main" id="{D0FCDEF9-C46C-4475-9250-E60E8DC803DB}"/>
                    </a:ext>
                  </a:extLst>
                </p:cNvPr>
                <p:cNvPicPr/>
                <p:nvPr/>
              </p:nvPicPr>
              <p:blipFill>
                <a:blip r:embed="rId963"/>
                <a:stretch>
                  <a:fillRect/>
                </a:stretch>
              </p:blipFill>
              <p:spPr>
                <a:xfrm>
                  <a:off x="5845427" y="5918467"/>
                  <a:ext cx="274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58" name="Freihand 657">
                  <a:extLst>
                    <a:ext uri="{FF2B5EF4-FFF2-40B4-BE49-F238E27FC236}">
                      <a16:creationId xmlns:a16="http://schemas.microsoft.com/office/drawing/2014/main" id="{DD8E13B0-4FA9-4AE6-B7D4-F919D8724ECD}"/>
                    </a:ext>
                  </a:extLst>
                </p14:cNvPr>
                <p14:cNvContentPartPr/>
                <p14:nvPr/>
              </p14:nvContentPartPr>
              <p14:xfrm>
                <a:off x="6170507" y="6064267"/>
                <a:ext cx="95040" cy="24480"/>
              </p14:xfrm>
            </p:contentPart>
          </mc:Choice>
          <mc:Fallback xmlns="">
            <p:pic>
              <p:nvPicPr>
                <p:cNvPr id="658" name="Freihand 657">
                  <a:extLst>
                    <a:ext uri="{FF2B5EF4-FFF2-40B4-BE49-F238E27FC236}">
                      <a16:creationId xmlns:a16="http://schemas.microsoft.com/office/drawing/2014/main" id="{DD8E13B0-4FA9-4AE6-B7D4-F919D8724ECD}"/>
                    </a:ext>
                  </a:extLst>
                </p:cNvPr>
                <p:cNvPicPr/>
                <p:nvPr/>
              </p:nvPicPr>
              <p:blipFill>
                <a:blip r:embed="rId965"/>
                <a:stretch>
                  <a:fillRect/>
                </a:stretch>
              </p:blipFill>
              <p:spPr>
                <a:xfrm>
                  <a:off x="6166187" y="6059947"/>
                  <a:ext cx="10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61" name="Freihand 660">
                  <a:extLst>
                    <a:ext uri="{FF2B5EF4-FFF2-40B4-BE49-F238E27FC236}">
                      <a16:creationId xmlns:a16="http://schemas.microsoft.com/office/drawing/2014/main" id="{54062585-5AA9-4EF3-AE43-6D1C6A50933D}"/>
                    </a:ext>
                  </a:extLst>
                </p14:cNvPr>
                <p14:cNvContentPartPr/>
                <p14:nvPr/>
              </p14:nvContentPartPr>
              <p14:xfrm>
                <a:off x="6027947" y="5621107"/>
                <a:ext cx="267840" cy="211680"/>
              </p14:xfrm>
            </p:contentPart>
          </mc:Choice>
          <mc:Fallback xmlns="">
            <p:pic>
              <p:nvPicPr>
                <p:cNvPr id="661" name="Freihand 660">
                  <a:extLst>
                    <a:ext uri="{FF2B5EF4-FFF2-40B4-BE49-F238E27FC236}">
                      <a16:creationId xmlns:a16="http://schemas.microsoft.com/office/drawing/2014/main" id="{54062585-5AA9-4EF3-AE43-6D1C6A50933D}"/>
                    </a:ext>
                  </a:extLst>
                </p:cNvPr>
                <p:cNvPicPr/>
                <p:nvPr/>
              </p:nvPicPr>
              <p:blipFill>
                <a:blip r:embed="rId967"/>
                <a:stretch>
                  <a:fillRect/>
                </a:stretch>
              </p:blipFill>
              <p:spPr>
                <a:xfrm>
                  <a:off x="6023627" y="5616787"/>
                  <a:ext cx="276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62" name="Freihand 661">
                  <a:extLst>
                    <a:ext uri="{FF2B5EF4-FFF2-40B4-BE49-F238E27FC236}">
                      <a16:creationId xmlns:a16="http://schemas.microsoft.com/office/drawing/2014/main" id="{8CE8877E-8E73-4D31-BA08-0C6F48654109}"/>
                    </a:ext>
                  </a:extLst>
                </p14:cNvPr>
                <p14:cNvContentPartPr/>
                <p14:nvPr/>
              </p14:nvContentPartPr>
              <p14:xfrm>
                <a:off x="5984747" y="5629387"/>
                <a:ext cx="190800" cy="241200"/>
              </p14:xfrm>
            </p:contentPart>
          </mc:Choice>
          <mc:Fallback xmlns="">
            <p:pic>
              <p:nvPicPr>
                <p:cNvPr id="662" name="Freihand 661">
                  <a:extLst>
                    <a:ext uri="{FF2B5EF4-FFF2-40B4-BE49-F238E27FC236}">
                      <a16:creationId xmlns:a16="http://schemas.microsoft.com/office/drawing/2014/main" id="{8CE8877E-8E73-4D31-BA08-0C6F48654109}"/>
                    </a:ext>
                  </a:extLst>
                </p:cNvPr>
                <p:cNvPicPr/>
                <p:nvPr/>
              </p:nvPicPr>
              <p:blipFill>
                <a:blip r:embed="rId969"/>
                <a:stretch>
                  <a:fillRect/>
                </a:stretch>
              </p:blipFill>
              <p:spPr>
                <a:xfrm>
                  <a:off x="5980427" y="5625067"/>
                  <a:ext cx="199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63" name="Freihand 662">
                  <a:extLst>
                    <a:ext uri="{FF2B5EF4-FFF2-40B4-BE49-F238E27FC236}">
                      <a16:creationId xmlns:a16="http://schemas.microsoft.com/office/drawing/2014/main" id="{02AD9180-54E3-43B9-99F2-8400A0D08134}"/>
                    </a:ext>
                  </a:extLst>
                </p14:cNvPr>
                <p14:cNvContentPartPr/>
                <p14:nvPr/>
              </p14:nvContentPartPr>
              <p14:xfrm>
                <a:off x="6344747" y="5497987"/>
                <a:ext cx="204840" cy="197280"/>
              </p14:xfrm>
            </p:contentPart>
          </mc:Choice>
          <mc:Fallback xmlns="">
            <p:pic>
              <p:nvPicPr>
                <p:cNvPr id="663" name="Freihand 662">
                  <a:extLst>
                    <a:ext uri="{FF2B5EF4-FFF2-40B4-BE49-F238E27FC236}">
                      <a16:creationId xmlns:a16="http://schemas.microsoft.com/office/drawing/2014/main" id="{02AD9180-54E3-43B9-99F2-8400A0D08134}"/>
                    </a:ext>
                  </a:extLst>
                </p:cNvPr>
                <p:cNvPicPr/>
                <p:nvPr/>
              </p:nvPicPr>
              <p:blipFill>
                <a:blip r:embed="rId971"/>
                <a:stretch>
                  <a:fillRect/>
                </a:stretch>
              </p:blipFill>
              <p:spPr>
                <a:xfrm>
                  <a:off x="6340427" y="5493667"/>
                  <a:ext cx="213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64" name="Freihand 663">
                  <a:extLst>
                    <a:ext uri="{FF2B5EF4-FFF2-40B4-BE49-F238E27FC236}">
                      <a16:creationId xmlns:a16="http://schemas.microsoft.com/office/drawing/2014/main" id="{2CE8A2E1-9D7B-4205-A2A4-E76BBE867963}"/>
                    </a:ext>
                  </a:extLst>
                </p14:cNvPr>
                <p14:cNvContentPartPr/>
                <p14:nvPr/>
              </p14:nvContentPartPr>
              <p14:xfrm>
                <a:off x="6583787" y="5574667"/>
                <a:ext cx="79560" cy="105840"/>
              </p14:xfrm>
            </p:contentPart>
          </mc:Choice>
          <mc:Fallback xmlns="">
            <p:pic>
              <p:nvPicPr>
                <p:cNvPr id="664" name="Freihand 663">
                  <a:extLst>
                    <a:ext uri="{FF2B5EF4-FFF2-40B4-BE49-F238E27FC236}">
                      <a16:creationId xmlns:a16="http://schemas.microsoft.com/office/drawing/2014/main" id="{2CE8A2E1-9D7B-4205-A2A4-E76BBE867963}"/>
                    </a:ext>
                  </a:extLst>
                </p:cNvPr>
                <p:cNvPicPr/>
                <p:nvPr/>
              </p:nvPicPr>
              <p:blipFill>
                <a:blip r:embed="rId973"/>
                <a:stretch>
                  <a:fillRect/>
                </a:stretch>
              </p:blipFill>
              <p:spPr>
                <a:xfrm>
                  <a:off x="6579467" y="5570347"/>
                  <a:ext cx="88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5" name="Freihand 664">
                  <a:extLst>
                    <a:ext uri="{FF2B5EF4-FFF2-40B4-BE49-F238E27FC236}">
                      <a16:creationId xmlns:a16="http://schemas.microsoft.com/office/drawing/2014/main" id="{168242AA-1AEC-4E8F-AB4E-90D0D1FCC5F6}"/>
                    </a:ext>
                  </a:extLst>
                </p14:cNvPr>
                <p14:cNvContentPartPr/>
                <p14:nvPr/>
              </p14:nvContentPartPr>
              <p14:xfrm>
                <a:off x="6562187" y="5549467"/>
                <a:ext cx="123120" cy="111240"/>
              </p14:xfrm>
            </p:contentPart>
          </mc:Choice>
          <mc:Fallback xmlns="">
            <p:pic>
              <p:nvPicPr>
                <p:cNvPr id="665" name="Freihand 664">
                  <a:extLst>
                    <a:ext uri="{FF2B5EF4-FFF2-40B4-BE49-F238E27FC236}">
                      <a16:creationId xmlns:a16="http://schemas.microsoft.com/office/drawing/2014/main" id="{168242AA-1AEC-4E8F-AB4E-90D0D1FCC5F6}"/>
                    </a:ext>
                  </a:extLst>
                </p:cNvPr>
                <p:cNvPicPr/>
                <p:nvPr/>
              </p:nvPicPr>
              <p:blipFill>
                <a:blip r:embed="rId975"/>
                <a:stretch>
                  <a:fillRect/>
                </a:stretch>
              </p:blipFill>
              <p:spPr>
                <a:xfrm>
                  <a:off x="6557867" y="5545147"/>
                  <a:ext cx="131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66" name="Freihand 665">
                  <a:extLst>
                    <a:ext uri="{FF2B5EF4-FFF2-40B4-BE49-F238E27FC236}">
                      <a16:creationId xmlns:a16="http://schemas.microsoft.com/office/drawing/2014/main" id="{6D670D0F-E458-4031-AE80-3A18BC4C8331}"/>
                    </a:ext>
                  </a:extLst>
                </p14:cNvPr>
                <p14:cNvContentPartPr/>
                <p14:nvPr/>
              </p14:nvContentPartPr>
              <p14:xfrm>
                <a:off x="6713027" y="5563507"/>
                <a:ext cx="190440" cy="109800"/>
              </p14:xfrm>
            </p:contentPart>
          </mc:Choice>
          <mc:Fallback xmlns="">
            <p:pic>
              <p:nvPicPr>
                <p:cNvPr id="666" name="Freihand 665">
                  <a:extLst>
                    <a:ext uri="{FF2B5EF4-FFF2-40B4-BE49-F238E27FC236}">
                      <a16:creationId xmlns:a16="http://schemas.microsoft.com/office/drawing/2014/main" id="{6D670D0F-E458-4031-AE80-3A18BC4C8331}"/>
                    </a:ext>
                  </a:extLst>
                </p:cNvPr>
                <p:cNvPicPr/>
                <p:nvPr/>
              </p:nvPicPr>
              <p:blipFill>
                <a:blip r:embed="rId977"/>
                <a:stretch>
                  <a:fillRect/>
                </a:stretch>
              </p:blipFill>
              <p:spPr>
                <a:xfrm>
                  <a:off x="6708707" y="5559187"/>
                  <a:ext cx="199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67" name="Freihand 666">
                  <a:extLst>
                    <a:ext uri="{FF2B5EF4-FFF2-40B4-BE49-F238E27FC236}">
                      <a16:creationId xmlns:a16="http://schemas.microsoft.com/office/drawing/2014/main" id="{65E6A820-B0CD-4845-87B4-DA7DD0656A01}"/>
                    </a:ext>
                  </a:extLst>
                </p14:cNvPr>
                <p14:cNvContentPartPr/>
                <p14:nvPr/>
              </p14:nvContentPartPr>
              <p14:xfrm>
                <a:off x="6893027" y="5518147"/>
                <a:ext cx="124920" cy="111960"/>
              </p14:xfrm>
            </p:contentPart>
          </mc:Choice>
          <mc:Fallback xmlns="">
            <p:pic>
              <p:nvPicPr>
                <p:cNvPr id="667" name="Freihand 666">
                  <a:extLst>
                    <a:ext uri="{FF2B5EF4-FFF2-40B4-BE49-F238E27FC236}">
                      <a16:creationId xmlns:a16="http://schemas.microsoft.com/office/drawing/2014/main" id="{65E6A820-B0CD-4845-87B4-DA7DD0656A01}"/>
                    </a:ext>
                  </a:extLst>
                </p:cNvPr>
                <p:cNvPicPr/>
                <p:nvPr/>
              </p:nvPicPr>
              <p:blipFill>
                <a:blip r:embed="rId979"/>
                <a:stretch>
                  <a:fillRect/>
                </a:stretch>
              </p:blipFill>
              <p:spPr>
                <a:xfrm>
                  <a:off x="6888707" y="5513827"/>
                  <a:ext cx="133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68" name="Freihand 667">
                  <a:extLst>
                    <a:ext uri="{FF2B5EF4-FFF2-40B4-BE49-F238E27FC236}">
                      <a16:creationId xmlns:a16="http://schemas.microsoft.com/office/drawing/2014/main" id="{F20AAF32-4B43-4055-8ACB-99453064F446}"/>
                    </a:ext>
                  </a:extLst>
                </p14:cNvPr>
                <p14:cNvContentPartPr/>
                <p14:nvPr/>
              </p14:nvContentPartPr>
              <p14:xfrm>
                <a:off x="7064027" y="5529307"/>
                <a:ext cx="92160" cy="99360"/>
              </p14:xfrm>
            </p:contentPart>
          </mc:Choice>
          <mc:Fallback xmlns="">
            <p:pic>
              <p:nvPicPr>
                <p:cNvPr id="668" name="Freihand 667">
                  <a:extLst>
                    <a:ext uri="{FF2B5EF4-FFF2-40B4-BE49-F238E27FC236}">
                      <a16:creationId xmlns:a16="http://schemas.microsoft.com/office/drawing/2014/main" id="{F20AAF32-4B43-4055-8ACB-99453064F446}"/>
                    </a:ext>
                  </a:extLst>
                </p:cNvPr>
                <p:cNvPicPr/>
                <p:nvPr/>
              </p:nvPicPr>
              <p:blipFill>
                <a:blip r:embed="rId981"/>
                <a:stretch>
                  <a:fillRect/>
                </a:stretch>
              </p:blipFill>
              <p:spPr>
                <a:xfrm>
                  <a:off x="7059707" y="5524987"/>
                  <a:ext cx="100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69" name="Freihand 668">
                  <a:extLst>
                    <a:ext uri="{FF2B5EF4-FFF2-40B4-BE49-F238E27FC236}">
                      <a16:creationId xmlns:a16="http://schemas.microsoft.com/office/drawing/2014/main" id="{80BC5964-2FAD-4903-878C-C72CFC2CFF09}"/>
                    </a:ext>
                  </a:extLst>
                </p14:cNvPr>
                <p14:cNvContentPartPr/>
                <p14:nvPr/>
              </p14:nvContentPartPr>
              <p14:xfrm>
                <a:off x="7207307" y="5550907"/>
                <a:ext cx="246960" cy="39600"/>
              </p14:xfrm>
            </p:contentPart>
          </mc:Choice>
          <mc:Fallback xmlns="">
            <p:pic>
              <p:nvPicPr>
                <p:cNvPr id="669" name="Freihand 668">
                  <a:extLst>
                    <a:ext uri="{FF2B5EF4-FFF2-40B4-BE49-F238E27FC236}">
                      <a16:creationId xmlns:a16="http://schemas.microsoft.com/office/drawing/2014/main" id="{80BC5964-2FAD-4903-878C-C72CFC2CFF09}"/>
                    </a:ext>
                  </a:extLst>
                </p:cNvPr>
                <p:cNvPicPr/>
                <p:nvPr/>
              </p:nvPicPr>
              <p:blipFill>
                <a:blip r:embed="rId983"/>
                <a:stretch>
                  <a:fillRect/>
                </a:stretch>
              </p:blipFill>
              <p:spPr>
                <a:xfrm>
                  <a:off x="7202987" y="5546587"/>
                  <a:ext cx="255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70" name="Freihand 669">
                  <a:extLst>
                    <a:ext uri="{FF2B5EF4-FFF2-40B4-BE49-F238E27FC236}">
                      <a16:creationId xmlns:a16="http://schemas.microsoft.com/office/drawing/2014/main" id="{B1906DBA-8479-42DA-B848-D0B7A7372F1F}"/>
                    </a:ext>
                  </a:extLst>
                </p14:cNvPr>
                <p14:cNvContentPartPr/>
                <p14:nvPr/>
              </p14:nvContentPartPr>
              <p14:xfrm>
                <a:off x="7496387" y="5528587"/>
                <a:ext cx="32760" cy="68400"/>
              </p14:xfrm>
            </p:contentPart>
          </mc:Choice>
          <mc:Fallback xmlns="">
            <p:pic>
              <p:nvPicPr>
                <p:cNvPr id="670" name="Freihand 669">
                  <a:extLst>
                    <a:ext uri="{FF2B5EF4-FFF2-40B4-BE49-F238E27FC236}">
                      <a16:creationId xmlns:a16="http://schemas.microsoft.com/office/drawing/2014/main" id="{B1906DBA-8479-42DA-B848-D0B7A7372F1F}"/>
                    </a:ext>
                  </a:extLst>
                </p:cNvPr>
                <p:cNvPicPr/>
                <p:nvPr/>
              </p:nvPicPr>
              <p:blipFill>
                <a:blip r:embed="rId985"/>
                <a:stretch>
                  <a:fillRect/>
                </a:stretch>
              </p:blipFill>
              <p:spPr>
                <a:xfrm>
                  <a:off x="7492067" y="5524267"/>
                  <a:ext cx="41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71" name="Freihand 670">
                  <a:extLst>
                    <a:ext uri="{FF2B5EF4-FFF2-40B4-BE49-F238E27FC236}">
                      <a16:creationId xmlns:a16="http://schemas.microsoft.com/office/drawing/2014/main" id="{01DA2491-C53E-4635-8974-5C3458801B9B}"/>
                    </a:ext>
                  </a:extLst>
                </p14:cNvPr>
                <p14:cNvContentPartPr/>
                <p14:nvPr/>
              </p14:nvContentPartPr>
              <p14:xfrm>
                <a:off x="7540307" y="5428147"/>
                <a:ext cx="85680" cy="169200"/>
              </p14:xfrm>
            </p:contentPart>
          </mc:Choice>
          <mc:Fallback xmlns="">
            <p:pic>
              <p:nvPicPr>
                <p:cNvPr id="671" name="Freihand 670">
                  <a:extLst>
                    <a:ext uri="{FF2B5EF4-FFF2-40B4-BE49-F238E27FC236}">
                      <a16:creationId xmlns:a16="http://schemas.microsoft.com/office/drawing/2014/main" id="{01DA2491-C53E-4635-8974-5C3458801B9B}"/>
                    </a:ext>
                  </a:extLst>
                </p:cNvPr>
                <p:cNvPicPr/>
                <p:nvPr/>
              </p:nvPicPr>
              <p:blipFill>
                <a:blip r:embed="rId987"/>
                <a:stretch>
                  <a:fillRect/>
                </a:stretch>
              </p:blipFill>
              <p:spPr>
                <a:xfrm>
                  <a:off x="7535987" y="5423827"/>
                  <a:ext cx="94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72" name="Freihand 671">
                  <a:extLst>
                    <a:ext uri="{FF2B5EF4-FFF2-40B4-BE49-F238E27FC236}">
                      <a16:creationId xmlns:a16="http://schemas.microsoft.com/office/drawing/2014/main" id="{20C13D9D-4D44-407F-AF0E-612254BC8585}"/>
                    </a:ext>
                  </a:extLst>
                </p14:cNvPr>
                <p14:cNvContentPartPr/>
                <p14:nvPr/>
              </p14:nvContentPartPr>
              <p14:xfrm>
                <a:off x="7488107" y="5431387"/>
                <a:ext cx="360" cy="360"/>
              </p14:xfrm>
            </p:contentPart>
          </mc:Choice>
          <mc:Fallback xmlns="">
            <p:pic>
              <p:nvPicPr>
                <p:cNvPr id="672" name="Freihand 671">
                  <a:extLst>
                    <a:ext uri="{FF2B5EF4-FFF2-40B4-BE49-F238E27FC236}">
                      <a16:creationId xmlns:a16="http://schemas.microsoft.com/office/drawing/2014/main" id="{20C13D9D-4D44-407F-AF0E-612254BC8585}"/>
                    </a:ext>
                  </a:extLst>
                </p:cNvPr>
                <p:cNvPicPr/>
                <p:nvPr/>
              </p:nvPicPr>
              <p:blipFill>
                <a:blip r:embed="rId94"/>
                <a:stretch>
                  <a:fillRect/>
                </a:stretch>
              </p:blipFill>
              <p:spPr>
                <a:xfrm>
                  <a:off x="7483787" y="5427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74" name="Freihand 673">
                  <a:extLst>
                    <a:ext uri="{FF2B5EF4-FFF2-40B4-BE49-F238E27FC236}">
                      <a16:creationId xmlns:a16="http://schemas.microsoft.com/office/drawing/2014/main" id="{BB1AF3D0-481A-4951-9EFC-921CC85B9745}"/>
                    </a:ext>
                  </a:extLst>
                </p14:cNvPr>
                <p14:cNvContentPartPr/>
                <p14:nvPr/>
              </p14:nvContentPartPr>
              <p14:xfrm>
                <a:off x="7751267" y="5410507"/>
                <a:ext cx="82800" cy="172080"/>
              </p14:xfrm>
            </p:contentPart>
          </mc:Choice>
          <mc:Fallback xmlns="">
            <p:pic>
              <p:nvPicPr>
                <p:cNvPr id="674" name="Freihand 673">
                  <a:extLst>
                    <a:ext uri="{FF2B5EF4-FFF2-40B4-BE49-F238E27FC236}">
                      <a16:creationId xmlns:a16="http://schemas.microsoft.com/office/drawing/2014/main" id="{BB1AF3D0-481A-4951-9EFC-921CC85B9745}"/>
                    </a:ext>
                  </a:extLst>
                </p:cNvPr>
                <p:cNvPicPr/>
                <p:nvPr/>
              </p:nvPicPr>
              <p:blipFill>
                <a:blip r:embed="rId990"/>
                <a:stretch>
                  <a:fillRect/>
                </a:stretch>
              </p:blipFill>
              <p:spPr>
                <a:xfrm>
                  <a:off x="7746947" y="5406187"/>
                  <a:ext cx="91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75" name="Freihand 674">
                  <a:extLst>
                    <a:ext uri="{FF2B5EF4-FFF2-40B4-BE49-F238E27FC236}">
                      <a16:creationId xmlns:a16="http://schemas.microsoft.com/office/drawing/2014/main" id="{94D9F490-A6F9-4AA5-B61B-B0016ADD77B2}"/>
                    </a:ext>
                  </a:extLst>
                </p14:cNvPr>
                <p14:cNvContentPartPr/>
                <p14:nvPr/>
              </p14:nvContentPartPr>
              <p14:xfrm>
                <a:off x="7868627" y="5377387"/>
                <a:ext cx="171720" cy="156960"/>
              </p14:xfrm>
            </p:contentPart>
          </mc:Choice>
          <mc:Fallback xmlns="">
            <p:pic>
              <p:nvPicPr>
                <p:cNvPr id="675" name="Freihand 674">
                  <a:extLst>
                    <a:ext uri="{FF2B5EF4-FFF2-40B4-BE49-F238E27FC236}">
                      <a16:creationId xmlns:a16="http://schemas.microsoft.com/office/drawing/2014/main" id="{94D9F490-A6F9-4AA5-B61B-B0016ADD77B2}"/>
                    </a:ext>
                  </a:extLst>
                </p:cNvPr>
                <p:cNvPicPr/>
                <p:nvPr/>
              </p:nvPicPr>
              <p:blipFill>
                <a:blip r:embed="rId992"/>
                <a:stretch>
                  <a:fillRect/>
                </a:stretch>
              </p:blipFill>
              <p:spPr>
                <a:xfrm>
                  <a:off x="7864307" y="5373067"/>
                  <a:ext cx="180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76" name="Freihand 675">
                  <a:extLst>
                    <a:ext uri="{FF2B5EF4-FFF2-40B4-BE49-F238E27FC236}">
                      <a16:creationId xmlns:a16="http://schemas.microsoft.com/office/drawing/2014/main" id="{D5AB32BD-F704-4E23-827B-7A661CD9697F}"/>
                    </a:ext>
                  </a:extLst>
                </p14:cNvPr>
                <p14:cNvContentPartPr/>
                <p14:nvPr/>
              </p14:nvContentPartPr>
              <p14:xfrm>
                <a:off x="8025227" y="5342827"/>
                <a:ext cx="30600" cy="16920"/>
              </p14:xfrm>
            </p:contentPart>
          </mc:Choice>
          <mc:Fallback xmlns="">
            <p:pic>
              <p:nvPicPr>
                <p:cNvPr id="676" name="Freihand 675">
                  <a:extLst>
                    <a:ext uri="{FF2B5EF4-FFF2-40B4-BE49-F238E27FC236}">
                      <a16:creationId xmlns:a16="http://schemas.microsoft.com/office/drawing/2014/main" id="{D5AB32BD-F704-4E23-827B-7A661CD9697F}"/>
                    </a:ext>
                  </a:extLst>
                </p:cNvPr>
                <p:cNvPicPr/>
                <p:nvPr/>
              </p:nvPicPr>
              <p:blipFill>
                <a:blip r:embed="rId994"/>
                <a:stretch>
                  <a:fillRect/>
                </a:stretch>
              </p:blipFill>
              <p:spPr>
                <a:xfrm>
                  <a:off x="8020907" y="5338507"/>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77" name="Freihand 676">
                  <a:extLst>
                    <a:ext uri="{FF2B5EF4-FFF2-40B4-BE49-F238E27FC236}">
                      <a16:creationId xmlns:a16="http://schemas.microsoft.com/office/drawing/2014/main" id="{3354169D-F9AD-4AA1-B04C-890986138A61}"/>
                    </a:ext>
                  </a:extLst>
                </p14:cNvPr>
                <p14:cNvContentPartPr/>
                <p14:nvPr/>
              </p14:nvContentPartPr>
              <p14:xfrm>
                <a:off x="8095067" y="5380987"/>
                <a:ext cx="222480" cy="201960"/>
              </p14:xfrm>
            </p:contentPart>
          </mc:Choice>
          <mc:Fallback xmlns="">
            <p:pic>
              <p:nvPicPr>
                <p:cNvPr id="677" name="Freihand 676">
                  <a:extLst>
                    <a:ext uri="{FF2B5EF4-FFF2-40B4-BE49-F238E27FC236}">
                      <a16:creationId xmlns:a16="http://schemas.microsoft.com/office/drawing/2014/main" id="{3354169D-F9AD-4AA1-B04C-890986138A61}"/>
                    </a:ext>
                  </a:extLst>
                </p:cNvPr>
                <p:cNvPicPr/>
                <p:nvPr/>
              </p:nvPicPr>
              <p:blipFill>
                <a:blip r:embed="rId996"/>
                <a:stretch>
                  <a:fillRect/>
                </a:stretch>
              </p:blipFill>
              <p:spPr>
                <a:xfrm>
                  <a:off x="8090747" y="5376667"/>
                  <a:ext cx="231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79" name="Freihand 678">
                  <a:extLst>
                    <a:ext uri="{FF2B5EF4-FFF2-40B4-BE49-F238E27FC236}">
                      <a16:creationId xmlns:a16="http://schemas.microsoft.com/office/drawing/2014/main" id="{DE551AAA-3452-4F3C-A33A-29B4EEC94861}"/>
                    </a:ext>
                  </a:extLst>
                </p14:cNvPr>
                <p14:cNvContentPartPr/>
                <p14:nvPr/>
              </p14:nvContentPartPr>
              <p14:xfrm>
                <a:off x="7300547" y="5675827"/>
                <a:ext cx="144720" cy="91800"/>
              </p14:xfrm>
            </p:contentPart>
          </mc:Choice>
          <mc:Fallback xmlns="">
            <p:pic>
              <p:nvPicPr>
                <p:cNvPr id="679" name="Freihand 678">
                  <a:extLst>
                    <a:ext uri="{FF2B5EF4-FFF2-40B4-BE49-F238E27FC236}">
                      <a16:creationId xmlns:a16="http://schemas.microsoft.com/office/drawing/2014/main" id="{DE551AAA-3452-4F3C-A33A-29B4EEC94861}"/>
                    </a:ext>
                  </a:extLst>
                </p:cNvPr>
                <p:cNvPicPr/>
                <p:nvPr/>
              </p:nvPicPr>
              <p:blipFill>
                <a:blip r:embed="rId998"/>
                <a:stretch>
                  <a:fillRect/>
                </a:stretch>
              </p:blipFill>
              <p:spPr>
                <a:xfrm>
                  <a:off x="7296227" y="5671507"/>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80" name="Freihand 679">
                  <a:extLst>
                    <a:ext uri="{FF2B5EF4-FFF2-40B4-BE49-F238E27FC236}">
                      <a16:creationId xmlns:a16="http://schemas.microsoft.com/office/drawing/2014/main" id="{0EB2A67D-1EEC-45B0-AFAA-C8D652770E17}"/>
                    </a:ext>
                  </a:extLst>
                </p14:cNvPr>
                <p14:cNvContentPartPr/>
                <p14:nvPr/>
              </p14:nvContentPartPr>
              <p14:xfrm>
                <a:off x="7285067" y="5757547"/>
                <a:ext cx="232200" cy="66240"/>
              </p14:xfrm>
            </p:contentPart>
          </mc:Choice>
          <mc:Fallback xmlns="">
            <p:pic>
              <p:nvPicPr>
                <p:cNvPr id="680" name="Freihand 679">
                  <a:extLst>
                    <a:ext uri="{FF2B5EF4-FFF2-40B4-BE49-F238E27FC236}">
                      <a16:creationId xmlns:a16="http://schemas.microsoft.com/office/drawing/2014/main" id="{0EB2A67D-1EEC-45B0-AFAA-C8D652770E17}"/>
                    </a:ext>
                  </a:extLst>
                </p:cNvPr>
                <p:cNvPicPr/>
                <p:nvPr/>
              </p:nvPicPr>
              <p:blipFill>
                <a:blip r:embed="rId1000"/>
                <a:stretch>
                  <a:fillRect/>
                </a:stretch>
              </p:blipFill>
              <p:spPr>
                <a:xfrm>
                  <a:off x="7280747" y="5753227"/>
                  <a:ext cx="240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81" name="Freihand 680">
                  <a:extLst>
                    <a:ext uri="{FF2B5EF4-FFF2-40B4-BE49-F238E27FC236}">
                      <a16:creationId xmlns:a16="http://schemas.microsoft.com/office/drawing/2014/main" id="{6DEF178A-6990-4E57-AA70-2ACE80CBFC7C}"/>
                    </a:ext>
                  </a:extLst>
                </p14:cNvPr>
                <p14:cNvContentPartPr/>
                <p14:nvPr/>
              </p14:nvContentPartPr>
              <p14:xfrm>
                <a:off x="7347347" y="5820187"/>
                <a:ext cx="135720" cy="124920"/>
              </p14:xfrm>
            </p:contentPart>
          </mc:Choice>
          <mc:Fallback xmlns="">
            <p:pic>
              <p:nvPicPr>
                <p:cNvPr id="681" name="Freihand 680">
                  <a:extLst>
                    <a:ext uri="{FF2B5EF4-FFF2-40B4-BE49-F238E27FC236}">
                      <a16:creationId xmlns:a16="http://schemas.microsoft.com/office/drawing/2014/main" id="{6DEF178A-6990-4E57-AA70-2ACE80CBFC7C}"/>
                    </a:ext>
                  </a:extLst>
                </p:cNvPr>
                <p:cNvPicPr/>
                <p:nvPr/>
              </p:nvPicPr>
              <p:blipFill>
                <a:blip r:embed="rId1002"/>
                <a:stretch>
                  <a:fillRect/>
                </a:stretch>
              </p:blipFill>
              <p:spPr>
                <a:xfrm>
                  <a:off x="7343027" y="5815867"/>
                  <a:ext cx="14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83" name="Freihand 682">
                  <a:extLst>
                    <a:ext uri="{FF2B5EF4-FFF2-40B4-BE49-F238E27FC236}">
                      <a16:creationId xmlns:a16="http://schemas.microsoft.com/office/drawing/2014/main" id="{5E883D80-4A89-46C9-9615-BACA513D6E47}"/>
                    </a:ext>
                  </a:extLst>
                </p14:cNvPr>
                <p14:cNvContentPartPr/>
                <p14:nvPr/>
              </p14:nvContentPartPr>
              <p14:xfrm>
                <a:off x="7521587" y="4926307"/>
                <a:ext cx="1000440" cy="735840"/>
              </p14:xfrm>
            </p:contentPart>
          </mc:Choice>
          <mc:Fallback xmlns="">
            <p:pic>
              <p:nvPicPr>
                <p:cNvPr id="683" name="Freihand 682">
                  <a:extLst>
                    <a:ext uri="{FF2B5EF4-FFF2-40B4-BE49-F238E27FC236}">
                      <a16:creationId xmlns:a16="http://schemas.microsoft.com/office/drawing/2014/main" id="{5E883D80-4A89-46C9-9615-BACA513D6E47}"/>
                    </a:ext>
                  </a:extLst>
                </p:cNvPr>
                <p:cNvPicPr/>
                <p:nvPr/>
              </p:nvPicPr>
              <p:blipFill>
                <a:blip r:embed="rId1004"/>
                <a:stretch>
                  <a:fillRect/>
                </a:stretch>
              </p:blipFill>
              <p:spPr>
                <a:xfrm>
                  <a:off x="7517267" y="4921987"/>
                  <a:ext cx="100908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84" name="Freihand 683">
                  <a:extLst>
                    <a:ext uri="{FF2B5EF4-FFF2-40B4-BE49-F238E27FC236}">
                      <a16:creationId xmlns:a16="http://schemas.microsoft.com/office/drawing/2014/main" id="{B1775766-5372-45AF-B7FA-FD0A2AB5105D}"/>
                    </a:ext>
                  </a:extLst>
                </p14:cNvPr>
                <p14:cNvContentPartPr/>
                <p14:nvPr/>
              </p14:nvContentPartPr>
              <p14:xfrm>
                <a:off x="7468667" y="5582947"/>
                <a:ext cx="126000" cy="133920"/>
              </p14:xfrm>
            </p:contentPart>
          </mc:Choice>
          <mc:Fallback xmlns="">
            <p:pic>
              <p:nvPicPr>
                <p:cNvPr id="684" name="Freihand 683">
                  <a:extLst>
                    <a:ext uri="{FF2B5EF4-FFF2-40B4-BE49-F238E27FC236}">
                      <a16:creationId xmlns:a16="http://schemas.microsoft.com/office/drawing/2014/main" id="{B1775766-5372-45AF-B7FA-FD0A2AB5105D}"/>
                    </a:ext>
                  </a:extLst>
                </p:cNvPr>
                <p:cNvPicPr/>
                <p:nvPr/>
              </p:nvPicPr>
              <p:blipFill>
                <a:blip r:embed="rId1006"/>
                <a:stretch>
                  <a:fillRect/>
                </a:stretch>
              </p:blipFill>
              <p:spPr>
                <a:xfrm>
                  <a:off x="7464347" y="5578627"/>
                  <a:ext cx="134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86" name="Freihand 685">
                  <a:extLst>
                    <a:ext uri="{FF2B5EF4-FFF2-40B4-BE49-F238E27FC236}">
                      <a16:creationId xmlns:a16="http://schemas.microsoft.com/office/drawing/2014/main" id="{49F244B7-9927-477D-A528-5CE4DA5B55EB}"/>
                    </a:ext>
                  </a:extLst>
                </p14:cNvPr>
                <p14:cNvContentPartPr/>
                <p14:nvPr/>
              </p14:nvContentPartPr>
              <p14:xfrm>
                <a:off x="6825707" y="6359467"/>
                <a:ext cx="28440" cy="179640"/>
              </p14:xfrm>
            </p:contentPart>
          </mc:Choice>
          <mc:Fallback xmlns="">
            <p:pic>
              <p:nvPicPr>
                <p:cNvPr id="686" name="Freihand 685">
                  <a:extLst>
                    <a:ext uri="{FF2B5EF4-FFF2-40B4-BE49-F238E27FC236}">
                      <a16:creationId xmlns:a16="http://schemas.microsoft.com/office/drawing/2014/main" id="{49F244B7-9927-477D-A528-5CE4DA5B55EB}"/>
                    </a:ext>
                  </a:extLst>
                </p:cNvPr>
                <p:cNvPicPr/>
                <p:nvPr/>
              </p:nvPicPr>
              <p:blipFill>
                <a:blip r:embed="rId1008"/>
                <a:stretch>
                  <a:fillRect/>
                </a:stretch>
              </p:blipFill>
              <p:spPr>
                <a:xfrm>
                  <a:off x="6821387" y="6355147"/>
                  <a:ext cx="37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87" name="Freihand 686">
                  <a:extLst>
                    <a:ext uri="{FF2B5EF4-FFF2-40B4-BE49-F238E27FC236}">
                      <a16:creationId xmlns:a16="http://schemas.microsoft.com/office/drawing/2014/main" id="{2B522353-D57D-4FB5-85CC-343106A4C7E0}"/>
                    </a:ext>
                  </a:extLst>
                </p14:cNvPr>
                <p14:cNvContentPartPr/>
                <p14:nvPr/>
              </p14:nvContentPartPr>
              <p14:xfrm>
                <a:off x="6773147" y="6562147"/>
                <a:ext cx="85680" cy="129240"/>
              </p14:xfrm>
            </p:contentPart>
          </mc:Choice>
          <mc:Fallback xmlns="">
            <p:pic>
              <p:nvPicPr>
                <p:cNvPr id="687" name="Freihand 686">
                  <a:extLst>
                    <a:ext uri="{FF2B5EF4-FFF2-40B4-BE49-F238E27FC236}">
                      <a16:creationId xmlns:a16="http://schemas.microsoft.com/office/drawing/2014/main" id="{2B522353-D57D-4FB5-85CC-343106A4C7E0}"/>
                    </a:ext>
                  </a:extLst>
                </p:cNvPr>
                <p:cNvPicPr/>
                <p:nvPr/>
              </p:nvPicPr>
              <p:blipFill>
                <a:blip r:embed="rId1010"/>
                <a:stretch>
                  <a:fillRect/>
                </a:stretch>
              </p:blipFill>
              <p:spPr>
                <a:xfrm>
                  <a:off x="6768827" y="6557827"/>
                  <a:ext cx="9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88" name="Freihand 687">
                  <a:extLst>
                    <a:ext uri="{FF2B5EF4-FFF2-40B4-BE49-F238E27FC236}">
                      <a16:creationId xmlns:a16="http://schemas.microsoft.com/office/drawing/2014/main" id="{62764E89-6CCE-4877-A057-B81E5062373A}"/>
                    </a:ext>
                  </a:extLst>
                </p14:cNvPr>
                <p14:cNvContentPartPr/>
                <p14:nvPr/>
              </p14:nvContentPartPr>
              <p14:xfrm>
                <a:off x="6843347" y="6612547"/>
                <a:ext cx="34200" cy="93600"/>
              </p14:xfrm>
            </p:contentPart>
          </mc:Choice>
          <mc:Fallback xmlns="">
            <p:pic>
              <p:nvPicPr>
                <p:cNvPr id="688" name="Freihand 687">
                  <a:extLst>
                    <a:ext uri="{FF2B5EF4-FFF2-40B4-BE49-F238E27FC236}">
                      <a16:creationId xmlns:a16="http://schemas.microsoft.com/office/drawing/2014/main" id="{62764E89-6CCE-4877-A057-B81E5062373A}"/>
                    </a:ext>
                  </a:extLst>
                </p:cNvPr>
                <p:cNvPicPr/>
                <p:nvPr/>
              </p:nvPicPr>
              <p:blipFill>
                <a:blip r:embed="rId1012"/>
                <a:stretch>
                  <a:fillRect/>
                </a:stretch>
              </p:blipFill>
              <p:spPr>
                <a:xfrm>
                  <a:off x="6839027" y="6608227"/>
                  <a:ext cx="42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89" name="Freihand 688">
                  <a:extLst>
                    <a:ext uri="{FF2B5EF4-FFF2-40B4-BE49-F238E27FC236}">
                      <a16:creationId xmlns:a16="http://schemas.microsoft.com/office/drawing/2014/main" id="{A9C7E17F-47C8-486B-AB94-47FA97FD69BB}"/>
                    </a:ext>
                  </a:extLst>
                </p14:cNvPr>
                <p14:cNvContentPartPr/>
                <p14:nvPr/>
              </p14:nvContentPartPr>
              <p14:xfrm>
                <a:off x="6903827" y="6555667"/>
                <a:ext cx="114840" cy="148320"/>
              </p14:xfrm>
            </p:contentPart>
          </mc:Choice>
          <mc:Fallback xmlns="">
            <p:pic>
              <p:nvPicPr>
                <p:cNvPr id="689" name="Freihand 688">
                  <a:extLst>
                    <a:ext uri="{FF2B5EF4-FFF2-40B4-BE49-F238E27FC236}">
                      <a16:creationId xmlns:a16="http://schemas.microsoft.com/office/drawing/2014/main" id="{A9C7E17F-47C8-486B-AB94-47FA97FD69BB}"/>
                    </a:ext>
                  </a:extLst>
                </p:cNvPr>
                <p:cNvPicPr/>
                <p:nvPr/>
              </p:nvPicPr>
              <p:blipFill>
                <a:blip r:embed="rId1014"/>
                <a:stretch>
                  <a:fillRect/>
                </a:stretch>
              </p:blipFill>
              <p:spPr>
                <a:xfrm>
                  <a:off x="6899507" y="6551347"/>
                  <a:ext cx="123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90" name="Freihand 689">
                  <a:extLst>
                    <a:ext uri="{FF2B5EF4-FFF2-40B4-BE49-F238E27FC236}">
                      <a16:creationId xmlns:a16="http://schemas.microsoft.com/office/drawing/2014/main" id="{250D44E7-6184-45BD-9503-D21E76132B13}"/>
                    </a:ext>
                  </a:extLst>
                </p14:cNvPr>
                <p14:cNvContentPartPr/>
                <p14:nvPr/>
              </p14:nvContentPartPr>
              <p14:xfrm>
                <a:off x="6222707" y="6068947"/>
                <a:ext cx="167040" cy="76320"/>
              </p14:xfrm>
            </p:contentPart>
          </mc:Choice>
          <mc:Fallback xmlns="">
            <p:pic>
              <p:nvPicPr>
                <p:cNvPr id="690" name="Freihand 689">
                  <a:extLst>
                    <a:ext uri="{FF2B5EF4-FFF2-40B4-BE49-F238E27FC236}">
                      <a16:creationId xmlns:a16="http://schemas.microsoft.com/office/drawing/2014/main" id="{250D44E7-6184-45BD-9503-D21E76132B13}"/>
                    </a:ext>
                  </a:extLst>
                </p:cNvPr>
                <p:cNvPicPr/>
                <p:nvPr/>
              </p:nvPicPr>
              <p:blipFill>
                <a:blip r:embed="rId1016"/>
                <a:stretch>
                  <a:fillRect/>
                </a:stretch>
              </p:blipFill>
              <p:spPr>
                <a:xfrm>
                  <a:off x="6218387" y="6064627"/>
                  <a:ext cx="175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91" name="Freihand 690">
                  <a:extLst>
                    <a:ext uri="{FF2B5EF4-FFF2-40B4-BE49-F238E27FC236}">
                      <a16:creationId xmlns:a16="http://schemas.microsoft.com/office/drawing/2014/main" id="{616D5654-70A1-4DC6-A2B3-C9E459D8A784}"/>
                    </a:ext>
                  </a:extLst>
                </p14:cNvPr>
                <p14:cNvContentPartPr/>
                <p14:nvPr/>
              </p14:nvContentPartPr>
              <p14:xfrm>
                <a:off x="6444827" y="6181987"/>
                <a:ext cx="259200" cy="129960"/>
              </p14:xfrm>
            </p:contentPart>
          </mc:Choice>
          <mc:Fallback xmlns="">
            <p:pic>
              <p:nvPicPr>
                <p:cNvPr id="691" name="Freihand 690">
                  <a:extLst>
                    <a:ext uri="{FF2B5EF4-FFF2-40B4-BE49-F238E27FC236}">
                      <a16:creationId xmlns:a16="http://schemas.microsoft.com/office/drawing/2014/main" id="{616D5654-70A1-4DC6-A2B3-C9E459D8A784}"/>
                    </a:ext>
                  </a:extLst>
                </p:cNvPr>
                <p:cNvPicPr/>
                <p:nvPr/>
              </p:nvPicPr>
              <p:blipFill>
                <a:blip r:embed="rId1018"/>
                <a:stretch>
                  <a:fillRect/>
                </a:stretch>
              </p:blipFill>
              <p:spPr>
                <a:xfrm>
                  <a:off x="6440507" y="6177667"/>
                  <a:ext cx="267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92" name="Freihand 691">
                  <a:extLst>
                    <a:ext uri="{FF2B5EF4-FFF2-40B4-BE49-F238E27FC236}">
                      <a16:creationId xmlns:a16="http://schemas.microsoft.com/office/drawing/2014/main" id="{B30D06DC-CB79-4D09-B018-BA732814C660}"/>
                    </a:ext>
                  </a:extLst>
                </p14:cNvPr>
                <p14:cNvContentPartPr/>
                <p14:nvPr/>
              </p14:nvContentPartPr>
              <p14:xfrm>
                <a:off x="6726347" y="6328507"/>
                <a:ext cx="111960" cy="70920"/>
              </p14:xfrm>
            </p:contentPart>
          </mc:Choice>
          <mc:Fallback xmlns="">
            <p:pic>
              <p:nvPicPr>
                <p:cNvPr id="692" name="Freihand 691">
                  <a:extLst>
                    <a:ext uri="{FF2B5EF4-FFF2-40B4-BE49-F238E27FC236}">
                      <a16:creationId xmlns:a16="http://schemas.microsoft.com/office/drawing/2014/main" id="{B30D06DC-CB79-4D09-B018-BA732814C660}"/>
                    </a:ext>
                  </a:extLst>
                </p:cNvPr>
                <p:cNvPicPr/>
                <p:nvPr/>
              </p:nvPicPr>
              <p:blipFill>
                <a:blip r:embed="rId1020"/>
                <a:stretch>
                  <a:fillRect/>
                </a:stretch>
              </p:blipFill>
              <p:spPr>
                <a:xfrm>
                  <a:off x="6722027" y="6324187"/>
                  <a:ext cx="120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96" name="Freihand 695">
                  <a:extLst>
                    <a:ext uri="{FF2B5EF4-FFF2-40B4-BE49-F238E27FC236}">
                      <a16:creationId xmlns:a16="http://schemas.microsoft.com/office/drawing/2014/main" id="{FFEBE854-5ACB-4BFD-BB8D-7A1296C586F7}"/>
                    </a:ext>
                  </a:extLst>
                </p14:cNvPr>
                <p14:cNvContentPartPr/>
                <p14:nvPr/>
              </p14:nvContentPartPr>
              <p14:xfrm>
                <a:off x="3740147" y="4716067"/>
                <a:ext cx="26640" cy="21600"/>
              </p14:xfrm>
            </p:contentPart>
          </mc:Choice>
          <mc:Fallback xmlns="">
            <p:pic>
              <p:nvPicPr>
                <p:cNvPr id="696" name="Freihand 695">
                  <a:extLst>
                    <a:ext uri="{FF2B5EF4-FFF2-40B4-BE49-F238E27FC236}">
                      <a16:creationId xmlns:a16="http://schemas.microsoft.com/office/drawing/2014/main" id="{FFEBE854-5ACB-4BFD-BB8D-7A1296C586F7}"/>
                    </a:ext>
                  </a:extLst>
                </p:cNvPr>
                <p:cNvPicPr/>
                <p:nvPr/>
              </p:nvPicPr>
              <p:blipFill>
                <a:blip r:embed="rId1022"/>
                <a:stretch>
                  <a:fillRect/>
                </a:stretch>
              </p:blipFill>
              <p:spPr>
                <a:xfrm>
                  <a:off x="3735827" y="4711747"/>
                  <a:ext cx="35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97" name="Freihand 696">
                  <a:extLst>
                    <a:ext uri="{FF2B5EF4-FFF2-40B4-BE49-F238E27FC236}">
                      <a16:creationId xmlns:a16="http://schemas.microsoft.com/office/drawing/2014/main" id="{EBF39C8B-56A9-4E29-8F68-BB44A1B133FE}"/>
                    </a:ext>
                  </a:extLst>
                </p14:cNvPr>
                <p14:cNvContentPartPr/>
                <p14:nvPr/>
              </p14:nvContentPartPr>
              <p14:xfrm>
                <a:off x="3631427" y="4651267"/>
                <a:ext cx="108720" cy="67320"/>
              </p14:xfrm>
            </p:contentPart>
          </mc:Choice>
          <mc:Fallback xmlns="">
            <p:pic>
              <p:nvPicPr>
                <p:cNvPr id="697" name="Freihand 696">
                  <a:extLst>
                    <a:ext uri="{FF2B5EF4-FFF2-40B4-BE49-F238E27FC236}">
                      <a16:creationId xmlns:a16="http://schemas.microsoft.com/office/drawing/2014/main" id="{EBF39C8B-56A9-4E29-8F68-BB44A1B133FE}"/>
                    </a:ext>
                  </a:extLst>
                </p:cNvPr>
                <p:cNvPicPr/>
                <p:nvPr/>
              </p:nvPicPr>
              <p:blipFill>
                <a:blip r:embed="rId1024"/>
                <a:stretch>
                  <a:fillRect/>
                </a:stretch>
              </p:blipFill>
              <p:spPr>
                <a:xfrm>
                  <a:off x="3627107" y="4646947"/>
                  <a:ext cx="11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98" name="Freihand 697">
                  <a:extLst>
                    <a:ext uri="{FF2B5EF4-FFF2-40B4-BE49-F238E27FC236}">
                      <a16:creationId xmlns:a16="http://schemas.microsoft.com/office/drawing/2014/main" id="{5C716BA8-642E-4D15-B192-2DE0EE9F3BC2}"/>
                    </a:ext>
                  </a:extLst>
                </p14:cNvPr>
                <p14:cNvContentPartPr/>
                <p14:nvPr/>
              </p14:nvContentPartPr>
              <p14:xfrm>
                <a:off x="3217067" y="4412587"/>
                <a:ext cx="303480" cy="177480"/>
              </p14:xfrm>
            </p:contentPart>
          </mc:Choice>
          <mc:Fallback xmlns="">
            <p:pic>
              <p:nvPicPr>
                <p:cNvPr id="698" name="Freihand 697">
                  <a:extLst>
                    <a:ext uri="{FF2B5EF4-FFF2-40B4-BE49-F238E27FC236}">
                      <a16:creationId xmlns:a16="http://schemas.microsoft.com/office/drawing/2014/main" id="{5C716BA8-642E-4D15-B192-2DE0EE9F3BC2}"/>
                    </a:ext>
                  </a:extLst>
                </p:cNvPr>
                <p:cNvPicPr/>
                <p:nvPr/>
              </p:nvPicPr>
              <p:blipFill>
                <a:blip r:embed="rId1026"/>
                <a:stretch>
                  <a:fillRect/>
                </a:stretch>
              </p:blipFill>
              <p:spPr>
                <a:xfrm>
                  <a:off x="3212747" y="4408267"/>
                  <a:ext cx="312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99" name="Freihand 698">
                  <a:extLst>
                    <a:ext uri="{FF2B5EF4-FFF2-40B4-BE49-F238E27FC236}">
                      <a16:creationId xmlns:a16="http://schemas.microsoft.com/office/drawing/2014/main" id="{98B857BB-3AB0-4433-A4A8-B94EB43DC960}"/>
                    </a:ext>
                  </a:extLst>
                </p14:cNvPr>
                <p14:cNvContentPartPr/>
                <p14:nvPr/>
              </p14:nvContentPartPr>
              <p14:xfrm>
                <a:off x="3086027" y="4331947"/>
                <a:ext cx="46440" cy="26280"/>
              </p14:xfrm>
            </p:contentPart>
          </mc:Choice>
          <mc:Fallback xmlns="">
            <p:pic>
              <p:nvPicPr>
                <p:cNvPr id="699" name="Freihand 698">
                  <a:extLst>
                    <a:ext uri="{FF2B5EF4-FFF2-40B4-BE49-F238E27FC236}">
                      <a16:creationId xmlns:a16="http://schemas.microsoft.com/office/drawing/2014/main" id="{98B857BB-3AB0-4433-A4A8-B94EB43DC960}"/>
                    </a:ext>
                  </a:extLst>
                </p:cNvPr>
                <p:cNvPicPr/>
                <p:nvPr/>
              </p:nvPicPr>
              <p:blipFill>
                <a:blip r:embed="rId1028"/>
                <a:stretch>
                  <a:fillRect/>
                </a:stretch>
              </p:blipFill>
              <p:spPr>
                <a:xfrm>
                  <a:off x="3081707" y="4327627"/>
                  <a:ext cx="55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700" name="Freihand 699">
                  <a:extLst>
                    <a:ext uri="{FF2B5EF4-FFF2-40B4-BE49-F238E27FC236}">
                      <a16:creationId xmlns:a16="http://schemas.microsoft.com/office/drawing/2014/main" id="{CA84A708-8795-4E60-AB1F-544DFD920868}"/>
                    </a:ext>
                  </a:extLst>
                </p14:cNvPr>
                <p14:cNvContentPartPr/>
                <p14:nvPr/>
              </p14:nvContentPartPr>
              <p14:xfrm>
                <a:off x="2768867" y="4164187"/>
                <a:ext cx="148680" cy="84600"/>
              </p14:xfrm>
            </p:contentPart>
          </mc:Choice>
          <mc:Fallback xmlns="">
            <p:pic>
              <p:nvPicPr>
                <p:cNvPr id="700" name="Freihand 699">
                  <a:extLst>
                    <a:ext uri="{FF2B5EF4-FFF2-40B4-BE49-F238E27FC236}">
                      <a16:creationId xmlns:a16="http://schemas.microsoft.com/office/drawing/2014/main" id="{CA84A708-8795-4E60-AB1F-544DFD920868}"/>
                    </a:ext>
                  </a:extLst>
                </p:cNvPr>
                <p:cNvPicPr/>
                <p:nvPr/>
              </p:nvPicPr>
              <p:blipFill>
                <a:blip r:embed="rId1030"/>
                <a:stretch>
                  <a:fillRect/>
                </a:stretch>
              </p:blipFill>
              <p:spPr>
                <a:xfrm>
                  <a:off x="2764547" y="4159867"/>
                  <a:ext cx="157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01" name="Freihand 700">
                  <a:extLst>
                    <a:ext uri="{FF2B5EF4-FFF2-40B4-BE49-F238E27FC236}">
                      <a16:creationId xmlns:a16="http://schemas.microsoft.com/office/drawing/2014/main" id="{8EC2E1AD-18B4-4765-8FEF-15724004A1E1}"/>
                    </a:ext>
                  </a:extLst>
                </p14:cNvPr>
                <p14:cNvContentPartPr/>
                <p14:nvPr/>
              </p14:nvContentPartPr>
              <p14:xfrm>
                <a:off x="2488427" y="4021627"/>
                <a:ext cx="133560" cy="78480"/>
              </p14:xfrm>
            </p:contentPart>
          </mc:Choice>
          <mc:Fallback xmlns="">
            <p:pic>
              <p:nvPicPr>
                <p:cNvPr id="701" name="Freihand 700">
                  <a:extLst>
                    <a:ext uri="{FF2B5EF4-FFF2-40B4-BE49-F238E27FC236}">
                      <a16:creationId xmlns:a16="http://schemas.microsoft.com/office/drawing/2014/main" id="{8EC2E1AD-18B4-4765-8FEF-15724004A1E1}"/>
                    </a:ext>
                  </a:extLst>
                </p:cNvPr>
                <p:cNvPicPr/>
                <p:nvPr/>
              </p:nvPicPr>
              <p:blipFill>
                <a:blip r:embed="rId1032"/>
                <a:stretch>
                  <a:fillRect/>
                </a:stretch>
              </p:blipFill>
              <p:spPr>
                <a:xfrm>
                  <a:off x="2484107" y="4017307"/>
                  <a:ext cx="14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02" name="Freihand 701">
                  <a:extLst>
                    <a:ext uri="{FF2B5EF4-FFF2-40B4-BE49-F238E27FC236}">
                      <a16:creationId xmlns:a16="http://schemas.microsoft.com/office/drawing/2014/main" id="{FE9E6AB1-08CD-4698-9127-8BF836E57CA9}"/>
                    </a:ext>
                  </a:extLst>
                </p14:cNvPr>
                <p14:cNvContentPartPr/>
                <p14:nvPr/>
              </p14:nvContentPartPr>
              <p14:xfrm>
                <a:off x="2042387" y="3746587"/>
                <a:ext cx="314640" cy="176400"/>
              </p14:xfrm>
            </p:contentPart>
          </mc:Choice>
          <mc:Fallback xmlns="">
            <p:pic>
              <p:nvPicPr>
                <p:cNvPr id="702" name="Freihand 701">
                  <a:extLst>
                    <a:ext uri="{FF2B5EF4-FFF2-40B4-BE49-F238E27FC236}">
                      <a16:creationId xmlns:a16="http://schemas.microsoft.com/office/drawing/2014/main" id="{FE9E6AB1-08CD-4698-9127-8BF836E57CA9}"/>
                    </a:ext>
                  </a:extLst>
                </p:cNvPr>
                <p:cNvPicPr/>
                <p:nvPr/>
              </p:nvPicPr>
              <p:blipFill>
                <a:blip r:embed="rId1034"/>
                <a:stretch>
                  <a:fillRect/>
                </a:stretch>
              </p:blipFill>
              <p:spPr>
                <a:xfrm>
                  <a:off x="2038067" y="3742267"/>
                  <a:ext cx="323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704" name="Freihand 703">
                  <a:extLst>
                    <a:ext uri="{FF2B5EF4-FFF2-40B4-BE49-F238E27FC236}">
                      <a16:creationId xmlns:a16="http://schemas.microsoft.com/office/drawing/2014/main" id="{7F662E86-5B68-4F2E-BB36-893598326C29}"/>
                    </a:ext>
                  </a:extLst>
                </p14:cNvPr>
                <p14:cNvContentPartPr/>
                <p14:nvPr/>
              </p14:nvContentPartPr>
              <p14:xfrm>
                <a:off x="1670867" y="3572347"/>
                <a:ext cx="169560" cy="102240"/>
              </p14:xfrm>
            </p:contentPart>
          </mc:Choice>
          <mc:Fallback xmlns="">
            <p:pic>
              <p:nvPicPr>
                <p:cNvPr id="704" name="Freihand 703">
                  <a:extLst>
                    <a:ext uri="{FF2B5EF4-FFF2-40B4-BE49-F238E27FC236}">
                      <a16:creationId xmlns:a16="http://schemas.microsoft.com/office/drawing/2014/main" id="{7F662E86-5B68-4F2E-BB36-893598326C29}"/>
                    </a:ext>
                  </a:extLst>
                </p:cNvPr>
                <p:cNvPicPr/>
                <p:nvPr/>
              </p:nvPicPr>
              <p:blipFill>
                <a:blip r:embed="rId1036"/>
                <a:stretch>
                  <a:fillRect/>
                </a:stretch>
              </p:blipFill>
              <p:spPr>
                <a:xfrm>
                  <a:off x="1666547" y="3568027"/>
                  <a:ext cx="178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705" name="Freihand 704">
                  <a:extLst>
                    <a:ext uri="{FF2B5EF4-FFF2-40B4-BE49-F238E27FC236}">
                      <a16:creationId xmlns:a16="http://schemas.microsoft.com/office/drawing/2014/main" id="{ECC88911-8A6D-4EB0-90F6-22A50A09FE6F}"/>
                    </a:ext>
                  </a:extLst>
                </p14:cNvPr>
                <p14:cNvContentPartPr/>
                <p14:nvPr/>
              </p14:nvContentPartPr>
              <p14:xfrm>
                <a:off x="1309787" y="3337987"/>
                <a:ext cx="251280" cy="156240"/>
              </p14:xfrm>
            </p:contentPart>
          </mc:Choice>
          <mc:Fallback xmlns="">
            <p:pic>
              <p:nvPicPr>
                <p:cNvPr id="705" name="Freihand 704">
                  <a:extLst>
                    <a:ext uri="{FF2B5EF4-FFF2-40B4-BE49-F238E27FC236}">
                      <a16:creationId xmlns:a16="http://schemas.microsoft.com/office/drawing/2014/main" id="{ECC88911-8A6D-4EB0-90F6-22A50A09FE6F}"/>
                    </a:ext>
                  </a:extLst>
                </p:cNvPr>
                <p:cNvPicPr/>
                <p:nvPr/>
              </p:nvPicPr>
              <p:blipFill>
                <a:blip r:embed="rId1038"/>
                <a:stretch>
                  <a:fillRect/>
                </a:stretch>
              </p:blipFill>
              <p:spPr>
                <a:xfrm>
                  <a:off x="1305467" y="3333667"/>
                  <a:ext cx="259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706" name="Freihand 705">
                  <a:extLst>
                    <a:ext uri="{FF2B5EF4-FFF2-40B4-BE49-F238E27FC236}">
                      <a16:creationId xmlns:a16="http://schemas.microsoft.com/office/drawing/2014/main" id="{2F62D5D1-95F1-417A-B9D1-C7C315D447A8}"/>
                    </a:ext>
                  </a:extLst>
                </p14:cNvPr>
                <p14:cNvContentPartPr/>
                <p14:nvPr/>
              </p14:nvContentPartPr>
              <p14:xfrm>
                <a:off x="1064987" y="3218827"/>
                <a:ext cx="129240" cy="70200"/>
              </p14:xfrm>
            </p:contentPart>
          </mc:Choice>
          <mc:Fallback xmlns="">
            <p:pic>
              <p:nvPicPr>
                <p:cNvPr id="706" name="Freihand 705">
                  <a:extLst>
                    <a:ext uri="{FF2B5EF4-FFF2-40B4-BE49-F238E27FC236}">
                      <a16:creationId xmlns:a16="http://schemas.microsoft.com/office/drawing/2014/main" id="{2F62D5D1-95F1-417A-B9D1-C7C315D447A8}"/>
                    </a:ext>
                  </a:extLst>
                </p:cNvPr>
                <p:cNvPicPr/>
                <p:nvPr/>
              </p:nvPicPr>
              <p:blipFill>
                <a:blip r:embed="rId1040"/>
                <a:stretch>
                  <a:fillRect/>
                </a:stretch>
              </p:blipFill>
              <p:spPr>
                <a:xfrm>
                  <a:off x="1060667" y="3214507"/>
                  <a:ext cx="137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707" name="Freihand 706">
                  <a:extLst>
                    <a:ext uri="{FF2B5EF4-FFF2-40B4-BE49-F238E27FC236}">
                      <a16:creationId xmlns:a16="http://schemas.microsoft.com/office/drawing/2014/main" id="{8F840F52-DD1D-4930-BD20-7D69EC170AE8}"/>
                    </a:ext>
                  </a:extLst>
                </p14:cNvPr>
                <p14:cNvContentPartPr/>
                <p14:nvPr/>
              </p14:nvContentPartPr>
              <p14:xfrm>
                <a:off x="868787" y="3075187"/>
                <a:ext cx="86760" cy="82080"/>
              </p14:xfrm>
            </p:contentPart>
          </mc:Choice>
          <mc:Fallback xmlns="">
            <p:pic>
              <p:nvPicPr>
                <p:cNvPr id="707" name="Freihand 706">
                  <a:extLst>
                    <a:ext uri="{FF2B5EF4-FFF2-40B4-BE49-F238E27FC236}">
                      <a16:creationId xmlns:a16="http://schemas.microsoft.com/office/drawing/2014/main" id="{8F840F52-DD1D-4930-BD20-7D69EC170AE8}"/>
                    </a:ext>
                  </a:extLst>
                </p:cNvPr>
                <p:cNvPicPr/>
                <p:nvPr/>
              </p:nvPicPr>
              <p:blipFill>
                <a:blip r:embed="rId1042"/>
                <a:stretch>
                  <a:fillRect/>
                </a:stretch>
              </p:blipFill>
              <p:spPr>
                <a:xfrm>
                  <a:off x="864467" y="3070867"/>
                  <a:ext cx="95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710" name="Freihand 709">
                  <a:extLst>
                    <a:ext uri="{FF2B5EF4-FFF2-40B4-BE49-F238E27FC236}">
                      <a16:creationId xmlns:a16="http://schemas.microsoft.com/office/drawing/2014/main" id="{ACC9505D-59E7-42D0-AFF7-AE5A479A901E}"/>
                    </a:ext>
                  </a:extLst>
                </p14:cNvPr>
                <p14:cNvContentPartPr/>
                <p14:nvPr/>
              </p14:nvContentPartPr>
              <p14:xfrm>
                <a:off x="744587" y="3062947"/>
                <a:ext cx="257040" cy="35280"/>
              </p14:xfrm>
            </p:contentPart>
          </mc:Choice>
          <mc:Fallback xmlns="">
            <p:pic>
              <p:nvPicPr>
                <p:cNvPr id="710" name="Freihand 709">
                  <a:extLst>
                    <a:ext uri="{FF2B5EF4-FFF2-40B4-BE49-F238E27FC236}">
                      <a16:creationId xmlns:a16="http://schemas.microsoft.com/office/drawing/2014/main" id="{ACC9505D-59E7-42D0-AFF7-AE5A479A901E}"/>
                    </a:ext>
                  </a:extLst>
                </p:cNvPr>
                <p:cNvPicPr/>
                <p:nvPr/>
              </p:nvPicPr>
              <p:blipFill>
                <a:blip r:embed="rId1044"/>
                <a:stretch>
                  <a:fillRect/>
                </a:stretch>
              </p:blipFill>
              <p:spPr>
                <a:xfrm>
                  <a:off x="740267" y="3058627"/>
                  <a:ext cx="265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12" name="Freihand 711">
                  <a:extLst>
                    <a:ext uri="{FF2B5EF4-FFF2-40B4-BE49-F238E27FC236}">
                      <a16:creationId xmlns:a16="http://schemas.microsoft.com/office/drawing/2014/main" id="{A4254400-979A-4BD9-9F2A-D00479CA151D}"/>
                    </a:ext>
                  </a:extLst>
                </p14:cNvPr>
                <p14:cNvContentPartPr/>
                <p14:nvPr/>
              </p14:nvContentPartPr>
              <p14:xfrm>
                <a:off x="378827" y="2949547"/>
                <a:ext cx="189720" cy="200160"/>
              </p14:xfrm>
            </p:contentPart>
          </mc:Choice>
          <mc:Fallback xmlns="">
            <p:pic>
              <p:nvPicPr>
                <p:cNvPr id="712" name="Freihand 711">
                  <a:extLst>
                    <a:ext uri="{FF2B5EF4-FFF2-40B4-BE49-F238E27FC236}">
                      <a16:creationId xmlns:a16="http://schemas.microsoft.com/office/drawing/2014/main" id="{A4254400-979A-4BD9-9F2A-D00479CA151D}"/>
                    </a:ext>
                  </a:extLst>
                </p:cNvPr>
                <p:cNvPicPr/>
                <p:nvPr/>
              </p:nvPicPr>
              <p:blipFill>
                <a:blip r:embed="rId1046"/>
                <a:stretch>
                  <a:fillRect/>
                </a:stretch>
              </p:blipFill>
              <p:spPr>
                <a:xfrm>
                  <a:off x="374507" y="2945227"/>
                  <a:ext cx="198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13" name="Freihand 712">
                  <a:extLst>
                    <a:ext uri="{FF2B5EF4-FFF2-40B4-BE49-F238E27FC236}">
                      <a16:creationId xmlns:a16="http://schemas.microsoft.com/office/drawing/2014/main" id="{AA66AE8D-A82A-424D-8550-78BDCD701809}"/>
                    </a:ext>
                  </a:extLst>
                </p14:cNvPr>
                <p14:cNvContentPartPr/>
                <p14:nvPr/>
              </p14:nvContentPartPr>
              <p14:xfrm>
                <a:off x="587627" y="2919307"/>
                <a:ext cx="95760" cy="242640"/>
              </p14:xfrm>
            </p:contentPart>
          </mc:Choice>
          <mc:Fallback xmlns="">
            <p:pic>
              <p:nvPicPr>
                <p:cNvPr id="713" name="Freihand 712">
                  <a:extLst>
                    <a:ext uri="{FF2B5EF4-FFF2-40B4-BE49-F238E27FC236}">
                      <a16:creationId xmlns:a16="http://schemas.microsoft.com/office/drawing/2014/main" id="{AA66AE8D-A82A-424D-8550-78BDCD701809}"/>
                    </a:ext>
                  </a:extLst>
                </p:cNvPr>
                <p:cNvPicPr/>
                <p:nvPr/>
              </p:nvPicPr>
              <p:blipFill>
                <a:blip r:embed="rId1048"/>
                <a:stretch>
                  <a:fillRect/>
                </a:stretch>
              </p:blipFill>
              <p:spPr>
                <a:xfrm>
                  <a:off x="583307" y="2914987"/>
                  <a:ext cx="104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8" name="Freihand 87">
                  <a:extLst>
                    <a:ext uri="{FF2B5EF4-FFF2-40B4-BE49-F238E27FC236}">
                      <a16:creationId xmlns:a16="http://schemas.microsoft.com/office/drawing/2014/main" id="{78E96E89-44C3-41E7-AF5F-862AB35600C0}"/>
                    </a:ext>
                  </a:extLst>
                </p14:cNvPr>
                <p14:cNvContentPartPr/>
                <p14:nvPr/>
              </p14:nvContentPartPr>
              <p14:xfrm>
                <a:off x="2357747" y="168547"/>
                <a:ext cx="16200" cy="184680"/>
              </p14:xfrm>
            </p:contentPart>
          </mc:Choice>
          <mc:Fallback xmlns="">
            <p:pic>
              <p:nvPicPr>
                <p:cNvPr id="88" name="Freihand 87">
                  <a:extLst>
                    <a:ext uri="{FF2B5EF4-FFF2-40B4-BE49-F238E27FC236}">
                      <a16:creationId xmlns:a16="http://schemas.microsoft.com/office/drawing/2014/main" id="{78E96E89-44C3-41E7-AF5F-862AB35600C0}"/>
                    </a:ext>
                  </a:extLst>
                </p:cNvPr>
                <p:cNvPicPr/>
                <p:nvPr/>
              </p:nvPicPr>
              <p:blipFill>
                <a:blip r:embed="rId1050"/>
                <a:stretch>
                  <a:fillRect/>
                </a:stretch>
              </p:blipFill>
              <p:spPr>
                <a:xfrm>
                  <a:off x="2353427" y="164227"/>
                  <a:ext cx="24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89" name="Freihand 88">
                  <a:extLst>
                    <a:ext uri="{FF2B5EF4-FFF2-40B4-BE49-F238E27FC236}">
                      <a16:creationId xmlns:a16="http://schemas.microsoft.com/office/drawing/2014/main" id="{CE3B2749-B9D9-4247-B2D8-840CC5C350D3}"/>
                    </a:ext>
                  </a:extLst>
                </p14:cNvPr>
                <p14:cNvContentPartPr/>
                <p14:nvPr/>
              </p14:nvContentPartPr>
              <p14:xfrm>
                <a:off x="2268467" y="141547"/>
                <a:ext cx="183240" cy="34560"/>
              </p14:xfrm>
            </p:contentPart>
          </mc:Choice>
          <mc:Fallback xmlns="">
            <p:pic>
              <p:nvPicPr>
                <p:cNvPr id="89" name="Freihand 88">
                  <a:extLst>
                    <a:ext uri="{FF2B5EF4-FFF2-40B4-BE49-F238E27FC236}">
                      <a16:creationId xmlns:a16="http://schemas.microsoft.com/office/drawing/2014/main" id="{CE3B2749-B9D9-4247-B2D8-840CC5C350D3}"/>
                    </a:ext>
                  </a:extLst>
                </p:cNvPr>
                <p:cNvPicPr/>
                <p:nvPr/>
              </p:nvPicPr>
              <p:blipFill>
                <a:blip r:embed="rId1052"/>
                <a:stretch>
                  <a:fillRect/>
                </a:stretch>
              </p:blipFill>
              <p:spPr>
                <a:xfrm>
                  <a:off x="2264147" y="137227"/>
                  <a:ext cx="191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90" name="Freihand 89">
                  <a:extLst>
                    <a:ext uri="{FF2B5EF4-FFF2-40B4-BE49-F238E27FC236}">
                      <a16:creationId xmlns:a16="http://schemas.microsoft.com/office/drawing/2014/main" id="{9FB6AB50-B732-4745-8F1C-111B6DE7D12F}"/>
                    </a:ext>
                  </a:extLst>
                </p14:cNvPr>
                <p14:cNvContentPartPr/>
                <p14:nvPr/>
              </p14:nvContentPartPr>
              <p14:xfrm>
                <a:off x="2487347" y="211387"/>
                <a:ext cx="295560" cy="118800"/>
              </p14:xfrm>
            </p:contentPart>
          </mc:Choice>
          <mc:Fallback xmlns="">
            <p:pic>
              <p:nvPicPr>
                <p:cNvPr id="90" name="Freihand 89">
                  <a:extLst>
                    <a:ext uri="{FF2B5EF4-FFF2-40B4-BE49-F238E27FC236}">
                      <a16:creationId xmlns:a16="http://schemas.microsoft.com/office/drawing/2014/main" id="{9FB6AB50-B732-4745-8F1C-111B6DE7D12F}"/>
                    </a:ext>
                  </a:extLst>
                </p:cNvPr>
                <p:cNvPicPr/>
                <p:nvPr/>
              </p:nvPicPr>
              <p:blipFill>
                <a:blip r:embed="rId1054"/>
                <a:stretch>
                  <a:fillRect/>
                </a:stretch>
              </p:blipFill>
              <p:spPr>
                <a:xfrm>
                  <a:off x="2483027" y="207067"/>
                  <a:ext cx="304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91" name="Freihand 90">
                  <a:extLst>
                    <a:ext uri="{FF2B5EF4-FFF2-40B4-BE49-F238E27FC236}">
                      <a16:creationId xmlns:a16="http://schemas.microsoft.com/office/drawing/2014/main" id="{F6BFB0FA-85CA-4BB6-8F78-159F179F3C1E}"/>
                    </a:ext>
                  </a:extLst>
                </p14:cNvPr>
                <p14:cNvContentPartPr/>
                <p14:nvPr/>
              </p14:nvContentPartPr>
              <p14:xfrm>
                <a:off x="2805227" y="222907"/>
                <a:ext cx="60120" cy="61560"/>
              </p14:xfrm>
            </p:contentPart>
          </mc:Choice>
          <mc:Fallback xmlns="">
            <p:pic>
              <p:nvPicPr>
                <p:cNvPr id="91" name="Freihand 90">
                  <a:extLst>
                    <a:ext uri="{FF2B5EF4-FFF2-40B4-BE49-F238E27FC236}">
                      <a16:creationId xmlns:a16="http://schemas.microsoft.com/office/drawing/2014/main" id="{F6BFB0FA-85CA-4BB6-8F78-159F179F3C1E}"/>
                    </a:ext>
                  </a:extLst>
                </p:cNvPr>
                <p:cNvPicPr/>
                <p:nvPr/>
              </p:nvPicPr>
              <p:blipFill>
                <a:blip r:embed="rId1056"/>
                <a:stretch>
                  <a:fillRect/>
                </a:stretch>
              </p:blipFill>
              <p:spPr>
                <a:xfrm>
                  <a:off x="2800907" y="218587"/>
                  <a:ext cx="68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92" name="Freihand 91">
                  <a:extLst>
                    <a:ext uri="{FF2B5EF4-FFF2-40B4-BE49-F238E27FC236}">
                      <a16:creationId xmlns:a16="http://schemas.microsoft.com/office/drawing/2014/main" id="{77E8434E-131E-44DB-A46D-5E3888382326}"/>
                    </a:ext>
                  </a:extLst>
                </p14:cNvPr>
                <p14:cNvContentPartPr/>
                <p14:nvPr/>
              </p14:nvContentPartPr>
              <p14:xfrm>
                <a:off x="2908907" y="119947"/>
                <a:ext cx="89640" cy="250920"/>
              </p14:xfrm>
            </p:contentPart>
          </mc:Choice>
          <mc:Fallback xmlns="">
            <p:pic>
              <p:nvPicPr>
                <p:cNvPr id="92" name="Freihand 91">
                  <a:extLst>
                    <a:ext uri="{FF2B5EF4-FFF2-40B4-BE49-F238E27FC236}">
                      <a16:creationId xmlns:a16="http://schemas.microsoft.com/office/drawing/2014/main" id="{77E8434E-131E-44DB-A46D-5E3888382326}"/>
                    </a:ext>
                  </a:extLst>
                </p:cNvPr>
                <p:cNvPicPr/>
                <p:nvPr/>
              </p:nvPicPr>
              <p:blipFill>
                <a:blip r:embed="rId1058"/>
                <a:stretch>
                  <a:fillRect/>
                </a:stretch>
              </p:blipFill>
              <p:spPr>
                <a:xfrm>
                  <a:off x="2904587" y="115627"/>
                  <a:ext cx="98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93" name="Freihand 92">
                  <a:extLst>
                    <a:ext uri="{FF2B5EF4-FFF2-40B4-BE49-F238E27FC236}">
                      <a16:creationId xmlns:a16="http://schemas.microsoft.com/office/drawing/2014/main" id="{36729CB2-CDB3-4733-992D-72687E8320D6}"/>
                    </a:ext>
                  </a:extLst>
                </p14:cNvPr>
                <p14:cNvContentPartPr/>
                <p14:nvPr/>
              </p14:nvContentPartPr>
              <p14:xfrm>
                <a:off x="3003587" y="185107"/>
                <a:ext cx="331920" cy="63720"/>
              </p14:xfrm>
            </p:contentPart>
          </mc:Choice>
          <mc:Fallback xmlns="">
            <p:pic>
              <p:nvPicPr>
                <p:cNvPr id="93" name="Freihand 92">
                  <a:extLst>
                    <a:ext uri="{FF2B5EF4-FFF2-40B4-BE49-F238E27FC236}">
                      <a16:creationId xmlns:a16="http://schemas.microsoft.com/office/drawing/2014/main" id="{36729CB2-CDB3-4733-992D-72687E8320D6}"/>
                    </a:ext>
                  </a:extLst>
                </p:cNvPr>
                <p:cNvPicPr/>
                <p:nvPr/>
              </p:nvPicPr>
              <p:blipFill>
                <a:blip r:embed="rId1060"/>
                <a:stretch>
                  <a:fillRect/>
                </a:stretch>
              </p:blipFill>
              <p:spPr>
                <a:xfrm>
                  <a:off x="2999267" y="180787"/>
                  <a:ext cx="34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94" name="Freihand 93">
                  <a:extLst>
                    <a:ext uri="{FF2B5EF4-FFF2-40B4-BE49-F238E27FC236}">
                      <a16:creationId xmlns:a16="http://schemas.microsoft.com/office/drawing/2014/main" id="{00441392-16CC-42CA-981B-366C5AC9E6A6}"/>
                    </a:ext>
                  </a:extLst>
                </p14:cNvPr>
                <p14:cNvContentPartPr/>
                <p14:nvPr/>
              </p14:nvContentPartPr>
              <p14:xfrm>
                <a:off x="3377267" y="101947"/>
                <a:ext cx="295200" cy="145800"/>
              </p14:xfrm>
            </p:contentPart>
          </mc:Choice>
          <mc:Fallback xmlns="">
            <p:pic>
              <p:nvPicPr>
                <p:cNvPr id="94" name="Freihand 93">
                  <a:extLst>
                    <a:ext uri="{FF2B5EF4-FFF2-40B4-BE49-F238E27FC236}">
                      <a16:creationId xmlns:a16="http://schemas.microsoft.com/office/drawing/2014/main" id="{00441392-16CC-42CA-981B-366C5AC9E6A6}"/>
                    </a:ext>
                  </a:extLst>
                </p:cNvPr>
                <p:cNvPicPr/>
                <p:nvPr/>
              </p:nvPicPr>
              <p:blipFill>
                <a:blip r:embed="rId1062"/>
                <a:stretch>
                  <a:fillRect/>
                </a:stretch>
              </p:blipFill>
              <p:spPr>
                <a:xfrm>
                  <a:off x="3372947" y="97627"/>
                  <a:ext cx="303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95" name="Freihand 94">
                  <a:extLst>
                    <a:ext uri="{FF2B5EF4-FFF2-40B4-BE49-F238E27FC236}">
                      <a16:creationId xmlns:a16="http://schemas.microsoft.com/office/drawing/2014/main" id="{8DC52E68-A336-42C9-8CDB-DD0C275451E3}"/>
                    </a:ext>
                  </a:extLst>
                </p14:cNvPr>
                <p14:cNvContentPartPr/>
                <p14:nvPr/>
              </p14:nvContentPartPr>
              <p14:xfrm>
                <a:off x="3666347" y="127867"/>
                <a:ext cx="360" cy="360"/>
              </p14:xfrm>
            </p:contentPart>
          </mc:Choice>
          <mc:Fallback xmlns="">
            <p:pic>
              <p:nvPicPr>
                <p:cNvPr id="95" name="Freihand 94">
                  <a:extLst>
                    <a:ext uri="{FF2B5EF4-FFF2-40B4-BE49-F238E27FC236}">
                      <a16:creationId xmlns:a16="http://schemas.microsoft.com/office/drawing/2014/main" id="{8DC52E68-A336-42C9-8CDB-DD0C275451E3}"/>
                    </a:ext>
                  </a:extLst>
                </p:cNvPr>
                <p:cNvPicPr/>
                <p:nvPr/>
              </p:nvPicPr>
              <p:blipFill>
                <a:blip r:embed="rId94"/>
                <a:stretch>
                  <a:fillRect/>
                </a:stretch>
              </p:blipFill>
              <p:spPr>
                <a:xfrm>
                  <a:off x="3662027" y="12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96" name="Freihand 95">
                  <a:extLst>
                    <a:ext uri="{FF2B5EF4-FFF2-40B4-BE49-F238E27FC236}">
                      <a16:creationId xmlns:a16="http://schemas.microsoft.com/office/drawing/2014/main" id="{0214C2E8-227E-4A94-8098-997489F0148D}"/>
                    </a:ext>
                  </a:extLst>
                </p14:cNvPr>
                <p14:cNvContentPartPr/>
                <p14:nvPr/>
              </p14:nvContentPartPr>
              <p14:xfrm>
                <a:off x="3686867" y="193747"/>
                <a:ext cx="145080" cy="37080"/>
              </p14:xfrm>
            </p:contentPart>
          </mc:Choice>
          <mc:Fallback xmlns="">
            <p:pic>
              <p:nvPicPr>
                <p:cNvPr id="96" name="Freihand 95">
                  <a:extLst>
                    <a:ext uri="{FF2B5EF4-FFF2-40B4-BE49-F238E27FC236}">
                      <a16:creationId xmlns:a16="http://schemas.microsoft.com/office/drawing/2014/main" id="{0214C2E8-227E-4A94-8098-997489F0148D}"/>
                    </a:ext>
                  </a:extLst>
                </p:cNvPr>
                <p:cNvPicPr/>
                <p:nvPr/>
              </p:nvPicPr>
              <p:blipFill>
                <a:blip r:embed="rId1065"/>
                <a:stretch>
                  <a:fillRect/>
                </a:stretch>
              </p:blipFill>
              <p:spPr>
                <a:xfrm>
                  <a:off x="3682547" y="189427"/>
                  <a:ext cx="153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97" name="Freihand 96">
                  <a:extLst>
                    <a:ext uri="{FF2B5EF4-FFF2-40B4-BE49-F238E27FC236}">
                      <a16:creationId xmlns:a16="http://schemas.microsoft.com/office/drawing/2014/main" id="{6BDD7386-C19F-45B3-A7DC-2CA531224651}"/>
                    </a:ext>
                  </a:extLst>
                </p14:cNvPr>
                <p14:cNvContentPartPr/>
                <p14:nvPr/>
              </p14:nvContentPartPr>
              <p14:xfrm>
                <a:off x="3845987" y="185467"/>
                <a:ext cx="73080" cy="54720"/>
              </p14:xfrm>
            </p:contentPart>
          </mc:Choice>
          <mc:Fallback xmlns="">
            <p:pic>
              <p:nvPicPr>
                <p:cNvPr id="97" name="Freihand 96">
                  <a:extLst>
                    <a:ext uri="{FF2B5EF4-FFF2-40B4-BE49-F238E27FC236}">
                      <a16:creationId xmlns:a16="http://schemas.microsoft.com/office/drawing/2014/main" id="{6BDD7386-C19F-45B3-A7DC-2CA531224651}"/>
                    </a:ext>
                  </a:extLst>
                </p:cNvPr>
                <p:cNvPicPr/>
                <p:nvPr/>
              </p:nvPicPr>
              <p:blipFill>
                <a:blip r:embed="rId1067"/>
                <a:stretch>
                  <a:fillRect/>
                </a:stretch>
              </p:blipFill>
              <p:spPr>
                <a:xfrm>
                  <a:off x="3841667" y="181147"/>
                  <a:ext cx="81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98" name="Freihand 97">
                  <a:extLst>
                    <a:ext uri="{FF2B5EF4-FFF2-40B4-BE49-F238E27FC236}">
                      <a16:creationId xmlns:a16="http://schemas.microsoft.com/office/drawing/2014/main" id="{ED05BA77-4D3F-45D0-9A48-D667BD7B59C8}"/>
                    </a:ext>
                  </a:extLst>
                </p14:cNvPr>
                <p14:cNvContentPartPr/>
                <p14:nvPr/>
              </p14:nvContentPartPr>
              <p14:xfrm>
                <a:off x="4004027" y="87547"/>
                <a:ext cx="120240" cy="149760"/>
              </p14:xfrm>
            </p:contentPart>
          </mc:Choice>
          <mc:Fallback xmlns="">
            <p:pic>
              <p:nvPicPr>
                <p:cNvPr id="98" name="Freihand 97">
                  <a:extLst>
                    <a:ext uri="{FF2B5EF4-FFF2-40B4-BE49-F238E27FC236}">
                      <a16:creationId xmlns:a16="http://schemas.microsoft.com/office/drawing/2014/main" id="{ED05BA77-4D3F-45D0-9A48-D667BD7B59C8}"/>
                    </a:ext>
                  </a:extLst>
                </p:cNvPr>
                <p:cNvPicPr/>
                <p:nvPr/>
              </p:nvPicPr>
              <p:blipFill>
                <a:blip r:embed="rId1069"/>
                <a:stretch>
                  <a:fillRect/>
                </a:stretch>
              </p:blipFill>
              <p:spPr>
                <a:xfrm>
                  <a:off x="3999707" y="83227"/>
                  <a:ext cx="128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99" name="Freihand 98">
                  <a:extLst>
                    <a:ext uri="{FF2B5EF4-FFF2-40B4-BE49-F238E27FC236}">
                      <a16:creationId xmlns:a16="http://schemas.microsoft.com/office/drawing/2014/main" id="{27C40486-E998-43E3-AAEA-2B1F56D26E38}"/>
                    </a:ext>
                  </a:extLst>
                </p14:cNvPr>
                <p14:cNvContentPartPr/>
                <p14:nvPr/>
              </p14:nvContentPartPr>
              <p14:xfrm>
                <a:off x="4068107" y="180787"/>
                <a:ext cx="42840" cy="42120"/>
              </p14:xfrm>
            </p:contentPart>
          </mc:Choice>
          <mc:Fallback xmlns="">
            <p:pic>
              <p:nvPicPr>
                <p:cNvPr id="99" name="Freihand 98">
                  <a:extLst>
                    <a:ext uri="{FF2B5EF4-FFF2-40B4-BE49-F238E27FC236}">
                      <a16:creationId xmlns:a16="http://schemas.microsoft.com/office/drawing/2014/main" id="{27C40486-E998-43E3-AAEA-2B1F56D26E38}"/>
                    </a:ext>
                  </a:extLst>
                </p:cNvPr>
                <p:cNvPicPr/>
                <p:nvPr/>
              </p:nvPicPr>
              <p:blipFill>
                <a:blip r:embed="rId1071"/>
                <a:stretch>
                  <a:fillRect/>
                </a:stretch>
              </p:blipFill>
              <p:spPr>
                <a:xfrm>
                  <a:off x="4063787" y="176467"/>
                  <a:ext cx="51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100" name="Freihand 99">
                  <a:extLst>
                    <a:ext uri="{FF2B5EF4-FFF2-40B4-BE49-F238E27FC236}">
                      <a16:creationId xmlns:a16="http://schemas.microsoft.com/office/drawing/2014/main" id="{DB0559CD-C040-41BF-BB43-1AFBAD0A3485}"/>
                    </a:ext>
                  </a:extLst>
                </p14:cNvPr>
                <p14:cNvContentPartPr/>
                <p14:nvPr/>
              </p14:nvContentPartPr>
              <p14:xfrm>
                <a:off x="4159547" y="115627"/>
                <a:ext cx="500400" cy="118440"/>
              </p14:xfrm>
            </p:contentPart>
          </mc:Choice>
          <mc:Fallback xmlns="">
            <p:pic>
              <p:nvPicPr>
                <p:cNvPr id="100" name="Freihand 99">
                  <a:extLst>
                    <a:ext uri="{FF2B5EF4-FFF2-40B4-BE49-F238E27FC236}">
                      <a16:creationId xmlns:a16="http://schemas.microsoft.com/office/drawing/2014/main" id="{DB0559CD-C040-41BF-BB43-1AFBAD0A3485}"/>
                    </a:ext>
                  </a:extLst>
                </p:cNvPr>
                <p:cNvPicPr/>
                <p:nvPr/>
              </p:nvPicPr>
              <p:blipFill>
                <a:blip r:embed="rId1073"/>
                <a:stretch>
                  <a:fillRect/>
                </a:stretch>
              </p:blipFill>
              <p:spPr>
                <a:xfrm>
                  <a:off x="4155227" y="111307"/>
                  <a:ext cx="50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102" name="Freihand 101">
                  <a:extLst>
                    <a:ext uri="{FF2B5EF4-FFF2-40B4-BE49-F238E27FC236}">
                      <a16:creationId xmlns:a16="http://schemas.microsoft.com/office/drawing/2014/main" id="{5E0E79DD-E241-4E47-BD58-B8D931D21278}"/>
                    </a:ext>
                  </a:extLst>
                </p14:cNvPr>
                <p14:cNvContentPartPr/>
                <p14:nvPr/>
              </p14:nvContentPartPr>
              <p14:xfrm>
                <a:off x="2420027" y="424867"/>
                <a:ext cx="140400" cy="198720"/>
              </p14:xfrm>
            </p:contentPart>
          </mc:Choice>
          <mc:Fallback xmlns="">
            <p:pic>
              <p:nvPicPr>
                <p:cNvPr id="102" name="Freihand 101">
                  <a:extLst>
                    <a:ext uri="{FF2B5EF4-FFF2-40B4-BE49-F238E27FC236}">
                      <a16:creationId xmlns:a16="http://schemas.microsoft.com/office/drawing/2014/main" id="{5E0E79DD-E241-4E47-BD58-B8D931D21278}"/>
                    </a:ext>
                  </a:extLst>
                </p:cNvPr>
                <p:cNvPicPr/>
                <p:nvPr/>
              </p:nvPicPr>
              <p:blipFill>
                <a:blip r:embed="rId1075"/>
                <a:stretch>
                  <a:fillRect/>
                </a:stretch>
              </p:blipFill>
              <p:spPr>
                <a:xfrm>
                  <a:off x="2415707" y="420547"/>
                  <a:ext cx="149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103" name="Freihand 102">
                  <a:extLst>
                    <a:ext uri="{FF2B5EF4-FFF2-40B4-BE49-F238E27FC236}">
                      <a16:creationId xmlns:a16="http://schemas.microsoft.com/office/drawing/2014/main" id="{62198421-729A-4C57-8736-442B275688A1}"/>
                    </a:ext>
                  </a:extLst>
                </p14:cNvPr>
                <p14:cNvContentPartPr/>
                <p14:nvPr/>
              </p14:nvContentPartPr>
              <p14:xfrm>
                <a:off x="2672387" y="428467"/>
                <a:ext cx="10440" cy="150120"/>
              </p14:xfrm>
            </p:contentPart>
          </mc:Choice>
          <mc:Fallback xmlns="">
            <p:pic>
              <p:nvPicPr>
                <p:cNvPr id="103" name="Freihand 102">
                  <a:extLst>
                    <a:ext uri="{FF2B5EF4-FFF2-40B4-BE49-F238E27FC236}">
                      <a16:creationId xmlns:a16="http://schemas.microsoft.com/office/drawing/2014/main" id="{62198421-729A-4C57-8736-442B275688A1}"/>
                    </a:ext>
                  </a:extLst>
                </p:cNvPr>
                <p:cNvPicPr/>
                <p:nvPr/>
              </p:nvPicPr>
              <p:blipFill>
                <a:blip r:embed="rId1077"/>
                <a:stretch>
                  <a:fillRect/>
                </a:stretch>
              </p:blipFill>
              <p:spPr>
                <a:xfrm>
                  <a:off x="2668067" y="424147"/>
                  <a:ext cx="19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104" name="Freihand 103">
                  <a:extLst>
                    <a:ext uri="{FF2B5EF4-FFF2-40B4-BE49-F238E27FC236}">
                      <a16:creationId xmlns:a16="http://schemas.microsoft.com/office/drawing/2014/main" id="{E671E3B0-59F8-466A-A36A-773EBA5A81EA}"/>
                    </a:ext>
                  </a:extLst>
                </p14:cNvPr>
                <p14:cNvContentPartPr/>
                <p14:nvPr/>
              </p14:nvContentPartPr>
              <p14:xfrm>
                <a:off x="2592467" y="400387"/>
                <a:ext cx="163440" cy="102960"/>
              </p14:xfrm>
            </p:contentPart>
          </mc:Choice>
          <mc:Fallback xmlns="">
            <p:pic>
              <p:nvPicPr>
                <p:cNvPr id="104" name="Freihand 103">
                  <a:extLst>
                    <a:ext uri="{FF2B5EF4-FFF2-40B4-BE49-F238E27FC236}">
                      <a16:creationId xmlns:a16="http://schemas.microsoft.com/office/drawing/2014/main" id="{E671E3B0-59F8-466A-A36A-773EBA5A81EA}"/>
                    </a:ext>
                  </a:extLst>
                </p:cNvPr>
                <p:cNvPicPr/>
                <p:nvPr/>
              </p:nvPicPr>
              <p:blipFill>
                <a:blip r:embed="rId1079"/>
                <a:stretch>
                  <a:fillRect/>
                </a:stretch>
              </p:blipFill>
              <p:spPr>
                <a:xfrm>
                  <a:off x="2588147" y="396067"/>
                  <a:ext cx="172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105" name="Freihand 104">
                  <a:extLst>
                    <a:ext uri="{FF2B5EF4-FFF2-40B4-BE49-F238E27FC236}">
                      <a16:creationId xmlns:a16="http://schemas.microsoft.com/office/drawing/2014/main" id="{F55155A3-288E-4124-9212-4DA0F6F04CB7}"/>
                    </a:ext>
                  </a:extLst>
                </p14:cNvPr>
                <p14:cNvContentPartPr/>
                <p14:nvPr/>
              </p14:nvContentPartPr>
              <p14:xfrm>
                <a:off x="2756627" y="487147"/>
                <a:ext cx="37080" cy="78120"/>
              </p14:xfrm>
            </p:contentPart>
          </mc:Choice>
          <mc:Fallback xmlns="">
            <p:pic>
              <p:nvPicPr>
                <p:cNvPr id="105" name="Freihand 104">
                  <a:extLst>
                    <a:ext uri="{FF2B5EF4-FFF2-40B4-BE49-F238E27FC236}">
                      <a16:creationId xmlns:a16="http://schemas.microsoft.com/office/drawing/2014/main" id="{F55155A3-288E-4124-9212-4DA0F6F04CB7}"/>
                    </a:ext>
                  </a:extLst>
                </p:cNvPr>
                <p:cNvPicPr/>
                <p:nvPr/>
              </p:nvPicPr>
              <p:blipFill>
                <a:blip r:embed="rId1081"/>
                <a:stretch>
                  <a:fillRect/>
                </a:stretch>
              </p:blipFill>
              <p:spPr>
                <a:xfrm>
                  <a:off x="2752307" y="482827"/>
                  <a:ext cx="45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106" name="Freihand 105">
                  <a:extLst>
                    <a:ext uri="{FF2B5EF4-FFF2-40B4-BE49-F238E27FC236}">
                      <a16:creationId xmlns:a16="http://schemas.microsoft.com/office/drawing/2014/main" id="{6EE14529-ED8B-4339-87CE-3E4806914E0F}"/>
                    </a:ext>
                  </a:extLst>
                </p14:cNvPr>
                <p14:cNvContentPartPr/>
                <p14:nvPr/>
              </p14:nvContentPartPr>
              <p14:xfrm>
                <a:off x="2826827" y="474907"/>
                <a:ext cx="128160" cy="78120"/>
              </p14:xfrm>
            </p:contentPart>
          </mc:Choice>
          <mc:Fallback xmlns="">
            <p:pic>
              <p:nvPicPr>
                <p:cNvPr id="106" name="Freihand 105">
                  <a:extLst>
                    <a:ext uri="{FF2B5EF4-FFF2-40B4-BE49-F238E27FC236}">
                      <a16:creationId xmlns:a16="http://schemas.microsoft.com/office/drawing/2014/main" id="{6EE14529-ED8B-4339-87CE-3E4806914E0F}"/>
                    </a:ext>
                  </a:extLst>
                </p:cNvPr>
                <p:cNvPicPr/>
                <p:nvPr/>
              </p:nvPicPr>
              <p:blipFill>
                <a:blip r:embed="rId1083"/>
                <a:stretch>
                  <a:fillRect/>
                </a:stretch>
              </p:blipFill>
              <p:spPr>
                <a:xfrm>
                  <a:off x="2822507" y="470587"/>
                  <a:ext cx="136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07" name="Freihand 106">
                  <a:extLst>
                    <a:ext uri="{FF2B5EF4-FFF2-40B4-BE49-F238E27FC236}">
                      <a16:creationId xmlns:a16="http://schemas.microsoft.com/office/drawing/2014/main" id="{3B87ED1A-CE67-41B7-AC9A-FB3C819D0E8F}"/>
                    </a:ext>
                  </a:extLst>
                </p14:cNvPr>
                <p14:cNvContentPartPr/>
                <p14:nvPr/>
              </p14:nvContentPartPr>
              <p14:xfrm>
                <a:off x="2970827" y="428467"/>
                <a:ext cx="292680" cy="119160"/>
              </p14:xfrm>
            </p:contentPart>
          </mc:Choice>
          <mc:Fallback xmlns="">
            <p:pic>
              <p:nvPicPr>
                <p:cNvPr id="107" name="Freihand 106">
                  <a:extLst>
                    <a:ext uri="{FF2B5EF4-FFF2-40B4-BE49-F238E27FC236}">
                      <a16:creationId xmlns:a16="http://schemas.microsoft.com/office/drawing/2014/main" id="{3B87ED1A-CE67-41B7-AC9A-FB3C819D0E8F}"/>
                    </a:ext>
                  </a:extLst>
                </p:cNvPr>
                <p:cNvPicPr/>
                <p:nvPr/>
              </p:nvPicPr>
              <p:blipFill>
                <a:blip r:embed="rId1085"/>
                <a:stretch>
                  <a:fillRect/>
                </a:stretch>
              </p:blipFill>
              <p:spPr>
                <a:xfrm>
                  <a:off x="2966507" y="424147"/>
                  <a:ext cx="301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08" name="Freihand 107">
                  <a:extLst>
                    <a:ext uri="{FF2B5EF4-FFF2-40B4-BE49-F238E27FC236}">
                      <a16:creationId xmlns:a16="http://schemas.microsoft.com/office/drawing/2014/main" id="{A6F3A8EA-5C44-459E-A54F-5D78C567E3BF}"/>
                    </a:ext>
                  </a:extLst>
                </p14:cNvPr>
                <p14:cNvContentPartPr/>
                <p14:nvPr/>
              </p14:nvContentPartPr>
              <p14:xfrm>
                <a:off x="3267467" y="383107"/>
                <a:ext cx="98280" cy="155520"/>
              </p14:xfrm>
            </p:contentPart>
          </mc:Choice>
          <mc:Fallback xmlns="">
            <p:pic>
              <p:nvPicPr>
                <p:cNvPr id="108" name="Freihand 107">
                  <a:extLst>
                    <a:ext uri="{FF2B5EF4-FFF2-40B4-BE49-F238E27FC236}">
                      <a16:creationId xmlns:a16="http://schemas.microsoft.com/office/drawing/2014/main" id="{A6F3A8EA-5C44-459E-A54F-5D78C567E3BF}"/>
                    </a:ext>
                  </a:extLst>
                </p:cNvPr>
                <p:cNvPicPr/>
                <p:nvPr/>
              </p:nvPicPr>
              <p:blipFill>
                <a:blip r:embed="rId1087"/>
                <a:stretch>
                  <a:fillRect/>
                </a:stretch>
              </p:blipFill>
              <p:spPr>
                <a:xfrm>
                  <a:off x="3263147" y="378787"/>
                  <a:ext cx="106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109" name="Freihand 108">
                  <a:extLst>
                    <a:ext uri="{FF2B5EF4-FFF2-40B4-BE49-F238E27FC236}">
                      <a16:creationId xmlns:a16="http://schemas.microsoft.com/office/drawing/2014/main" id="{D397FF18-6CF2-4C45-A06D-B99231B047E9}"/>
                    </a:ext>
                  </a:extLst>
                </p14:cNvPr>
                <p14:cNvContentPartPr/>
                <p14:nvPr/>
              </p14:nvContentPartPr>
              <p14:xfrm>
                <a:off x="3327947" y="483907"/>
                <a:ext cx="73440" cy="59040"/>
              </p14:xfrm>
            </p:contentPart>
          </mc:Choice>
          <mc:Fallback xmlns="">
            <p:pic>
              <p:nvPicPr>
                <p:cNvPr id="109" name="Freihand 108">
                  <a:extLst>
                    <a:ext uri="{FF2B5EF4-FFF2-40B4-BE49-F238E27FC236}">
                      <a16:creationId xmlns:a16="http://schemas.microsoft.com/office/drawing/2014/main" id="{D397FF18-6CF2-4C45-A06D-B99231B047E9}"/>
                    </a:ext>
                  </a:extLst>
                </p:cNvPr>
                <p:cNvPicPr/>
                <p:nvPr/>
              </p:nvPicPr>
              <p:blipFill>
                <a:blip r:embed="rId1089"/>
                <a:stretch>
                  <a:fillRect/>
                </a:stretch>
              </p:blipFill>
              <p:spPr>
                <a:xfrm>
                  <a:off x="3323627" y="479587"/>
                  <a:ext cx="82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110" name="Freihand 109">
                  <a:extLst>
                    <a:ext uri="{FF2B5EF4-FFF2-40B4-BE49-F238E27FC236}">
                      <a16:creationId xmlns:a16="http://schemas.microsoft.com/office/drawing/2014/main" id="{584E243F-CC2C-4E7C-B0BE-9BB36A1431E4}"/>
                    </a:ext>
                  </a:extLst>
                </p14:cNvPr>
                <p14:cNvContentPartPr/>
                <p14:nvPr/>
              </p14:nvContentPartPr>
              <p14:xfrm>
                <a:off x="3392027" y="381307"/>
                <a:ext cx="163440" cy="138960"/>
              </p14:xfrm>
            </p:contentPart>
          </mc:Choice>
          <mc:Fallback xmlns="">
            <p:pic>
              <p:nvPicPr>
                <p:cNvPr id="110" name="Freihand 109">
                  <a:extLst>
                    <a:ext uri="{FF2B5EF4-FFF2-40B4-BE49-F238E27FC236}">
                      <a16:creationId xmlns:a16="http://schemas.microsoft.com/office/drawing/2014/main" id="{584E243F-CC2C-4E7C-B0BE-9BB36A1431E4}"/>
                    </a:ext>
                  </a:extLst>
                </p:cNvPr>
                <p:cNvPicPr/>
                <p:nvPr/>
              </p:nvPicPr>
              <p:blipFill>
                <a:blip r:embed="rId1091"/>
                <a:stretch>
                  <a:fillRect/>
                </a:stretch>
              </p:blipFill>
              <p:spPr>
                <a:xfrm>
                  <a:off x="3387707" y="376987"/>
                  <a:ext cx="172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111" name="Freihand 110">
                  <a:extLst>
                    <a:ext uri="{FF2B5EF4-FFF2-40B4-BE49-F238E27FC236}">
                      <a16:creationId xmlns:a16="http://schemas.microsoft.com/office/drawing/2014/main" id="{D15AB800-2A85-4EED-8996-FDE906D72A93}"/>
                    </a:ext>
                  </a:extLst>
                </p14:cNvPr>
                <p14:cNvContentPartPr/>
                <p14:nvPr/>
              </p14:nvContentPartPr>
              <p14:xfrm>
                <a:off x="3528107" y="375187"/>
                <a:ext cx="30960" cy="31680"/>
              </p14:xfrm>
            </p:contentPart>
          </mc:Choice>
          <mc:Fallback xmlns="">
            <p:pic>
              <p:nvPicPr>
                <p:cNvPr id="111" name="Freihand 110">
                  <a:extLst>
                    <a:ext uri="{FF2B5EF4-FFF2-40B4-BE49-F238E27FC236}">
                      <a16:creationId xmlns:a16="http://schemas.microsoft.com/office/drawing/2014/main" id="{D15AB800-2A85-4EED-8996-FDE906D72A93}"/>
                    </a:ext>
                  </a:extLst>
                </p:cNvPr>
                <p:cNvPicPr/>
                <p:nvPr/>
              </p:nvPicPr>
              <p:blipFill>
                <a:blip r:embed="rId1093"/>
                <a:stretch>
                  <a:fillRect/>
                </a:stretch>
              </p:blipFill>
              <p:spPr>
                <a:xfrm>
                  <a:off x="3523787" y="370867"/>
                  <a:ext cx="39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112" name="Freihand 111">
                  <a:extLst>
                    <a:ext uri="{FF2B5EF4-FFF2-40B4-BE49-F238E27FC236}">
                      <a16:creationId xmlns:a16="http://schemas.microsoft.com/office/drawing/2014/main" id="{70017BA9-FA63-4B11-BBB0-9E2FC88B1495}"/>
                    </a:ext>
                  </a:extLst>
                </p14:cNvPr>
                <p14:cNvContentPartPr/>
                <p14:nvPr/>
              </p14:nvContentPartPr>
              <p14:xfrm>
                <a:off x="3578867" y="449347"/>
                <a:ext cx="174960" cy="55080"/>
              </p14:xfrm>
            </p:contentPart>
          </mc:Choice>
          <mc:Fallback xmlns="">
            <p:pic>
              <p:nvPicPr>
                <p:cNvPr id="112" name="Freihand 111">
                  <a:extLst>
                    <a:ext uri="{FF2B5EF4-FFF2-40B4-BE49-F238E27FC236}">
                      <a16:creationId xmlns:a16="http://schemas.microsoft.com/office/drawing/2014/main" id="{70017BA9-FA63-4B11-BBB0-9E2FC88B1495}"/>
                    </a:ext>
                  </a:extLst>
                </p:cNvPr>
                <p:cNvPicPr/>
                <p:nvPr/>
              </p:nvPicPr>
              <p:blipFill>
                <a:blip r:embed="rId1095"/>
                <a:stretch>
                  <a:fillRect/>
                </a:stretch>
              </p:blipFill>
              <p:spPr>
                <a:xfrm>
                  <a:off x="3574547" y="445027"/>
                  <a:ext cx="183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13" name="Freihand 112">
                  <a:extLst>
                    <a:ext uri="{FF2B5EF4-FFF2-40B4-BE49-F238E27FC236}">
                      <a16:creationId xmlns:a16="http://schemas.microsoft.com/office/drawing/2014/main" id="{1E3F97B2-CAF9-43A4-8586-FBDCA0F7CE79}"/>
                    </a:ext>
                  </a:extLst>
                </p14:cNvPr>
                <p14:cNvContentPartPr/>
                <p14:nvPr/>
              </p14:nvContentPartPr>
              <p14:xfrm>
                <a:off x="3752027" y="445027"/>
                <a:ext cx="74520" cy="74160"/>
              </p14:xfrm>
            </p:contentPart>
          </mc:Choice>
          <mc:Fallback xmlns="">
            <p:pic>
              <p:nvPicPr>
                <p:cNvPr id="113" name="Freihand 112">
                  <a:extLst>
                    <a:ext uri="{FF2B5EF4-FFF2-40B4-BE49-F238E27FC236}">
                      <a16:creationId xmlns:a16="http://schemas.microsoft.com/office/drawing/2014/main" id="{1E3F97B2-CAF9-43A4-8586-FBDCA0F7CE79}"/>
                    </a:ext>
                  </a:extLst>
                </p:cNvPr>
                <p:cNvPicPr/>
                <p:nvPr/>
              </p:nvPicPr>
              <p:blipFill>
                <a:blip r:embed="rId1097"/>
                <a:stretch>
                  <a:fillRect/>
                </a:stretch>
              </p:blipFill>
              <p:spPr>
                <a:xfrm>
                  <a:off x="3747707" y="440707"/>
                  <a:ext cx="83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15" name="Freihand 114">
                  <a:extLst>
                    <a:ext uri="{FF2B5EF4-FFF2-40B4-BE49-F238E27FC236}">
                      <a16:creationId xmlns:a16="http://schemas.microsoft.com/office/drawing/2014/main" id="{E089B93D-7025-4215-8C7B-F7411B5ECC14}"/>
                    </a:ext>
                  </a:extLst>
                </p14:cNvPr>
                <p14:cNvContentPartPr/>
                <p14:nvPr/>
              </p14:nvContentPartPr>
              <p14:xfrm>
                <a:off x="3874787" y="421627"/>
                <a:ext cx="178200" cy="68760"/>
              </p14:xfrm>
            </p:contentPart>
          </mc:Choice>
          <mc:Fallback xmlns="">
            <p:pic>
              <p:nvPicPr>
                <p:cNvPr id="115" name="Freihand 114">
                  <a:extLst>
                    <a:ext uri="{FF2B5EF4-FFF2-40B4-BE49-F238E27FC236}">
                      <a16:creationId xmlns:a16="http://schemas.microsoft.com/office/drawing/2014/main" id="{E089B93D-7025-4215-8C7B-F7411B5ECC14}"/>
                    </a:ext>
                  </a:extLst>
                </p:cNvPr>
                <p:cNvPicPr/>
                <p:nvPr/>
              </p:nvPicPr>
              <p:blipFill>
                <a:blip r:embed="rId1099"/>
                <a:stretch>
                  <a:fillRect/>
                </a:stretch>
              </p:blipFill>
              <p:spPr>
                <a:xfrm>
                  <a:off x="3870467" y="417307"/>
                  <a:ext cx="186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116" name="Freihand 115">
                  <a:extLst>
                    <a:ext uri="{FF2B5EF4-FFF2-40B4-BE49-F238E27FC236}">
                      <a16:creationId xmlns:a16="http://schemas.microsoft.com/office/drawing/2014/main" id="{BF0B0801-B006-45E9-ABE5-F89EA65804FD}"/>
                    </a:ext>
                  </a:extLst>
                </p14:cNvPr>
                <p14:cNvContentPartPr/>
                <p14:nvPr/>
              </p14:nvContentPartPr>
              <p14:xfrm>
                <a:off x="4078187" y="437827"/>
                <a:ext cx="61200" cy="43200"/>
              </p14:xfrm>
            </p:contentPart>
          </mc:Choice>
          <mc:Fallback xmlns="">
            <p:pic>
              <p:nvPicPr>
                <p:cNvPr id="116" name="Freihand 115">
                  <a:extLst>
                    <a:ext uri="{FF2B5EF4-FFF2-40B4-BE49-F238E27FC236}">
                      <a16:creationId xmlns:a16="http://schemas.microsoft.com/office/drawing/2014/main" id="{BF0B0801-B006-45E9-ABE5-F89EA65804FD}"/>
                    </a:ext>
                  </a:extLst>
                </p:cNvPr>
                <p:cNvPicPr/>
                <p:nvPr/>
              </p:nvPicPr>
              <p:blipFill>
                <a:blip r:embed="rId1101"/>
                <a:stretch>
                  <a:fillRect/>
                </a:stretch>
              </p:blipFill>
              <p:spPr>
                <a:xfrm>
                  <a:off x="4073867" y="433507"/>
                  <a:ext cx="69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117" name="Freihand 116">
                  <a:extLst>
                    <a:ext uri="{FF2B5EF4-FFF2-40B4-BE49-F238E27FC236}">
                      <a16:creationId xmlns:a16="http://schemas.microsoft.com/office/drawing/2014/main" id="{CD9E6A09-1AC3-4DD2-A53F-E5FC286035C9}"/>
                    </a:ext>
                  </a:extLst>
                </p14:cNvPr>
                <p14:cNvContentPartPr/>
                <p14:nvPr/>
              </p14:nvContentPartPr>
              <p14:xfrm>
                <a:off x="4127867" y="368707"/>
                <a:ext cx="228960" cy="264960"/>
              </p14:xfrm>
            </p:contentPart>
          </mc:Choice>
          <mc:Fallback xmlns="">
            <p:pic>
              <p:nvPicPr>
                <p:cNvPr id="117" name="Freihand 116">
                  <a:extLst>
                    <a:ext uri="{FF2B5EF4-FFF2-40B4-BE49-F238E27FC236}">
                      <a16:creationId xmlns:a16="http://schemas.microsoft.com/office/drawing/2014/main" id="{CD9E6A09-1AC3-4DD2-A53F-E5FC286035C9}"/>
                    </a:ext>
                  </a:extLst>
                </p:cNvPr>
                <p:cNvPicPr/>
                <p:nvPr/>
              </p:nvPicPr>
              <p:blipFill>
                <a:blip r:embed="rId1103"/>
                <a:stretch>
                  <a:fillRect/>
                </a:stretch>
              </p:blipFill>
              <p:spPr>
                <a:xfrm>
                  <a:off x="4123547" y="364387"/>
                  <a:ext cx="2376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118" name="Freihand 117">
                  <a:extLst>
                    <a:ext uri="{FF2B5EF4-FFF2-40B4-BE49-F238E27FC236}">
                      <a16:creationId xmlns:a16="http://schemas.microsoft.com/office/drawing/2014/main" id="{15A821B6-CA0B-4DC1-959B-B043BBFB8727}"/>
                    </a:ext>
                  </a:extLst>
                </p14:cNvPr>
                <p14:cNvContentPartPr/>
                <p14:nvPr/>
              </p14:nvContentPartPr>
              <p14:xfrm>
                <a:off x="4355027" y="365467"/>
                <a:ext cx="25560" cy="29520"/>
              </p14:xfrm>
            </p:contentPart>
          </mc:Choice>
          <mc:Fallback xmlns="">
            <p:pic>
              <p:nvPicPr>
                <p:cNvPr id="118" name="Freihand 117">
                  <a:extLst>
                    <a:ext uri="{FF2B5EF4-FFF2-40B4-BE49-F238E27FC236}">
                      <a16:creationId xmlns:a16="http://schemas.microsoft.com/office/drawing/2014/main" id="{15A821B6-CA0B-4DC1-959B-B043BBFB8727}"/>
                    </a:ext>
                  </a:extLst>
                </p:cNvPr>
                <p:cNvPicPr/>
                <p:nvPr/>
              </p:nvPicPr>
              <p:blipFill>
                <a:blip r:embed="rId1105"/>
                <a:stretch>
                  <a:fillRect/>
                </a:stretch>
              </p:blipFill>
              <p:spPr>
                <a:xfrm>
                  <a:off x="4350707" y="361147"/>
                  <a:ext cx="3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119" name="Freihand 118">
                  <a:extLst>
                    <a:ext uri="{FF2B5EF4-FFF2-40B4-BE49-F238E27FC236}">
                      <a16:creationId xmlns:a16="http://schemas.microsoft.com/office/drawing/2014/main" id="{7304ADBE-E218-412F-908D-76AAF2B01F9C}"/>
                    </a:ext>
                  </a:extLst>
                </p14:cNvPr>
                <p14:cNvContentPartPr/>
                <p14:nvPr/>
              </p14:nvContentPartPr>
              <p14:xfrm>
                <a:off x="4380227" y="334867"/>
                <a:ext cx="159840" cy="155880"/>
              </p14:xfrm>
            </p:contentPart>
          </mc:Choice>
          <mc:Fallback xmlns="">
            <p:pic>
              <p:nvPicPr>
                <p:cNvPr id="119" name="Freihand 118">
                  <a:extLst>
                    <a:ext uri="{FF2B5EF4-FFF2-40B4-BE49-F238E27FC236}">
                      <a16:creationId xmlns:a16="http://schemas.microsoft.com/office/drawing/2014/main" id="{7304ADBE-E218-412F-908D-76AAF2B01F9C}"/>
                    </a:ext>
                  </a:extLst>
                </p:cNvPr>
                <p:cNvPicPr/>
                <p:nvPr/>
              </p:nvPicPr>
              <p:blipFill>
                <a:blip r:embed="rId1107"/>
                <a:stretch>
                  <a:fillRect/>
                </a:stretch>
              </p:blipFill>
              <p:spPr>
                <a:xfrm>
                  <a:off x="4375907" y="330547"/>
                  <a:ext cx="168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120" name="Freihand 119">
                  <a:extLst>
                    <a:ext uri="{FF2B5EF4-FFF2-40B4-BE49-F238E27FC236}">
                      <a16:creationId xmlns:a16="http://schemas.microsoft.com/office/drawing/2014/main" id="{4881C382-A847-48B4-B6E2-BD209A09E9CC}"/>
                    </a:ext>
                  </a:extLst>
                </p14:cNvPr>
                <p14:cNvContentPartPr/>
                <p14:nvPr/>
              </p14:nvContentPartPr>
              <p14:xfrm>
                <a:off x="4581827" y="314707"/>
                <a:ext cx="105840" cy="156600"/>
              </p14:xfrm>
            </p:contentPart>
          </mc:Choice>
          <mc:Fallback xmlns="">
            <p:pic>
              <p:nvPicPr>
                <p:cNvPr id="120" name="Freihand 119">
                  <a:extLst>
                    <a:ext uri="{FF2B5EF4-FFF2-40B4-BE49-F238E27FC236}">
                      <a16:creationId xmlns:a16="http://schemas.microsoft.com/office/drawing/2014/main" id="{4881C382-A847-48B4-B6E2-BD209A09E9CC}"/>
                    </a:ext>
                  </a:extLst>
                </p:cNvPr>
                <p:cNvPicPr/>
                <p:nvPr/>
              </p:nvPicPr>
              <p:blipFill>
                <a:blip r:embed="rId1109"/>
                <a:stretch>
                  <a:fillRect/>
                </a:stretch>
              </p:blipFill>
              <p:spPr>
                <a:xfrm>
                  <a:off x="4577507" y="310387"/>
                  <a:ext cx="114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121" name="Freihand 120">
                  <a:extLst>
                    <a:ext uri="{FF2B5EF4-FFF2-40B4-BE49-F238E27FC236}">
                      <a16:creationId xmlns:a16="http://schemas.microsoft.com/office/drawing/2014/main" id="{EB060EA7-D75F-4F86-B80B-FBF2F7AFAC0F}"/>
                    </a:ext>
                  </a:extLst>
                </p14:cNvPr>
                <p14:cNvContentPartPr/>
                <p14:nvPr/>
              </p14:nvContentPartPr>
              <p14:xfrm>
                <a:off x="4625747" y="430267"/>
                <a:ext cx="46080" cy="47520"/>
              </p14:xfrm>
            </p:contentPart>
          </mc:Choice>
          <mc:Fallback xmlns="">
            <p:pic>
              <p:nvPicPr>
                <p:cNvPr id="121" name="Freihand 120">
                  <a:extLst>
                    <a:ext uri="{FF2B5EF4-FFF2-40B4-BE49-F238E27FC236}">
                      <a16:creationId xmlns:a16="http://schemas.microsoft.com/office/drawing/2014/main" id="{EB060EA7-D75F-4F86-B80B-FBF2F7AFAC0F}"/>
                    </a:ext>
                  </a:extLst>
                </p:cNvPr>
                <p:cNvPicPr/>
                <p:nvPr/>
              </p:nvPicPr>
              <p:blipFill>
                <a:blip r:embed="rId1111"/>
                <a:stretch>
                  <a:fillRect/>
                </a:stretch>
              </p:blipFill>
              <p:spPr>
                <a:xfrm>
                  <a:off x="4621427" y="425947"/>
                  <a:ext cx="54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122" name="Freihand 121">
                  <a:extLst>
                    <a:ext uri="{FF2B5EF4-FFF2-40B4-BE49-F238E27FC236}">
                      <a16:creationId xmlns:a16="http://schemas.microsoft.com/office/drawing/2014/main" id="{0723CFAB-DE6D-48D0-9C39-21A62CFD145E}"/>
                    </a:ext>
                  </a:extLst>
                </p14:cNvPr>
                <p14:cNvContentPartPr/>
                <p14:nvPr/>
              </p14:nvContentPartPr>
              <p14:xfrm>
                <a:off x="4688027" y="403987"/>
                <a:ext cx="171000" cy="82440"/>
              </p14:xfrm>
            </p:contentPart>
          </mc:Choice>
          <mc:Fallback xmlns="">
            <p:pic>
              <p:nvPicPr>
                <p:cNvPr id="122" name="Freihand 121">
                  <a:extLst>
                    <a:ext uri="{FF2B5EF4-FFF2-40B4-BE49-F238E27FC236}">
                      <a16:creationId xmlns:a16="http://schemas.microsoft.com/office/drawing/2014/main" id="{0723CFAB-DE6D-48D0-9C39-21A62CFD145E}"/>
                    </a:ext>
                  </a:extLst>
                </p:cNvPr>
                <p:cNvPicPr/>
                <p:nvPr/>
              </p:nvPicPr>
              <p:blipFill>
                <a:blip r:embed="rId1113"/>
                <a:stretch>
                  <a:fillRect/>
                </a:stretch>
              </p:blipFill>
              <p:spPr>
                <a:xfrm>
                  <a:off x="4683707" y="399667"/>
                  <a:ext cx="17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123" name="Freihand 122">
                  <a:extLst>
                    <a:ext uri="{FF2B5EF4-FFF2-40B4-BE49-F238E27FC236}">
                      <a16:creationId xmlns:a16="http://schemas.microsoft.com/office/drawing/2014/main" id="{653B3645-739B-441E-97EF-DD9F34E45118}"/>
                    </a:ext>
                  </a:extLst>
                </p14:cNvPr>
                <p14:cNvContentPartPr/>
                <p14:nvPr/>
              </p14:nvContentPartPr>
              <p14:xfrm>
                <a:off x="4856507" y="295627"/>
                <a:ext cx="276840" cy="180360"/>
              </p14:xfrm>
            </p:contentPart>
          </mc:Choice>
          <mc:Fallback xmlns="">
            <p:pic>
              <p:nvPicPr>
                <p:cNvPr id="123" name="Freihand 122">
                  <a:extLst>
                    <a:ext uri="{FF2B5EF4-FFF2-40B4-BE49-F238E27FC236}">
                      <a16:creationId xmlns:a16="http://schemas.microsoft.com/office/drawing/2014/main" id="{653B3645-739B-441E-97EF-DD9F34E45118}"/>
                    </a:ext>
                  </a:extLst>
                </p:cNvPr>
                <p:cNvPicPr/>
                <p:nvPr/>
              </p:nvPicPr>
              <p:blipFill>
                <a:blip r:embed="rId1115"/>
                <a:stretch>
                  <a:fillRect/>
                </a:stretch>
              </p:blipFill>
              <p:spPr>
                <a:xfrm>
                  <a:off x="4852187" y="291307"/>
                  <a:ext cx="285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124" name="Freihand 123">
                  <a:extLst>
                    <a:ext uri="{FF2B5EF4-FFF2-40B4-BE49-F238E27FC236}">
                      <a16:creationId xmlns:a16="http://schemas.microsoft.com/office/drawing/2014/main" id="{A70C971D-B828-4102-A4EE-2171C6243FC9}"/>
                    </a:ext>
                  </a:extLst>
                </p14:cNvPr>
                <p14:cNvContentPartPr/>
                <p14:nvPr/>
              </p14:nvContentPartPr>
              <p14:xfrm>
                <a:off x="4083227" y="302467"/>
                <a:ext cx="58680" cy="25920"/>
              </p14:xfrm>
            </p:contentPart>
          </mc:Choice>
          <mc:Fallback xmlns="">
            <p:pic>
              <p:nvPicPr>
                <p:cNvPr id="124" name="Freihand 123">
                  <a:extLst>
                    <a:ext uri="{FF2B5EF4-FFF2-40B4-BE49-F238E27FC236}">
                      <a16:creationId xmlns:a16="http://schemas.microsoft.com/office/drawing/2014/main" id="{A70C971D-B828-4102-A4EE-2171C6243FC9}"/>
                    </a:ext>
                  </a:extLst>
                </p:cNvPr>
                <p:cNvPicPr/>
                <p:nvPr/>
              </p:nvPicPr>
              <p:blipFill>
                <a:blip r:embed="rId1117"/>
                <a:stretch>
                  <a:fillRect/>
                </a:stretch>
              </p:blipFill>
              <p:spPr>
                <a:xfrm>
                  <a:off x="4078907" y="298147"/>
                  <a:ext cx="67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126" name="Freihand 125">
                  <a:extLst>
                    <a:ext uri="{FF2B5EF4-FFF2-40B4-BE49-F238E27FC236}">
                      <a16:creationId xmlns:a16="http://schemas.microsoft.com/office/drawing/2014/main" id="{816F325F-996A-479C-BB74-83E0851D80F0}"/>
                    </a:ext>
                  </a:extLst>
                </p14:cNvPr>
                <p14:cNvContentPartPr/>
                <p14:nvPr/>
              </p14:nvContentPartPr>
              <p14:xfrm>
                <a:off x="5238107" y="234067"/>
                <a:ext cx="11520" cy="95400"/>
              </p14:xfrm>
            </p:contentPart>
          </mc:Choice>
          <mc:Fallback xmlns="">
            <p:pic>
              <p:nvPicPr>
                <p:cNvPr id="126" name="Freihand 125">
                  <a:extLst>
                    <a:ext uri="{FF2B5EF4-FFF2-40B4-BE49-F238E27FC236}">
                      <a16:creationId xmlns:a16="http://schemas.microsoft.com/office/drawing/2014/main" id="{816F325F-996A-479C-BB74-83E0851D80F0}"/>
                    </a:ext>
                  </a:extLst>
                </p:cNvPr>
                <p:cNvPicPr/>
                <p:nvPr/>
              </p:nvPicPr>
              <p:blipFill>
                <a:blip r:embed="rId1119"/>
                <a:stretch>
                  <a:fillRect/>
                </a:stretch>
              </p:blipFill>
              <p:spPr>
                <a:xfrm>
                  <a:off x="5233787" y="229747"/>
                  <a:ext cx="20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127" name="Freihand 126">
                  <a:extLst>
                    <a:ext uri="{FF2B5EF4-FFF2-40B4-BE49-F238E27FC236}">
                      <a16:creationId xmlns:a16="http://schemas.microsoft.com/office/drawing/2014/main" id="{DA6DBC96-86BE-4F83-9B96-44C377D5CF1E}"/>
                    </a:ext>
                  </a:extLst>
                </p14:cNvPr>
                <p14:cNvContentPartPr/>
                <p14:nvPr/>
              </p14:nvContentPartPr>
              <p14:xfrm>
                <a:off x="5233427" y="403627"/>
                <a:ext cx="11520" cy="17640"/>
              </p14:xfrm>
            </p:contentPart>
          </mc:Choice>
          <mc:Fallback xmlns="">
            <p:pic>
              <p:nvPicPr>
                <p:cNvPr id="127" name="Freihand 126">
                  <a:extLst>
                    <a:ext uri="{FF2B5EF4-FFF2-40B4-BE49-F238E27FC236}">
                      <a16:creationId xmlns:a16="http://schemas.microsoft.com/office/drawing/2014/main" id="{DA6DBC96-86BE-4F83-9B96-44C377D5CF1E}"/>
                    </a:ext>
                  </a:extLst>
                </p:cNvPr>
                <p:cNvPicPr/>
                <p:nvPr/>
              </p:nvPicPr>
              <p:blipFill>
                <a:blip r:embed="rId1121"/>
                <a:stretch>
                  <a:fillRect/>
                </a:stretch>
              </p:blipFill>
              <p:spPr>
                <a:xfrm>
                  <a:off x="5229107" y="399307"/>
                  <a:ext cx="20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128" name="Freihand 127">
                  <a:extLst>
                    <a:ext uri="{FF2B5EF4-FFF2-40B4-BE49-F238E27FC236}">
                      <a16:creationId xmlns:a16="http://schemas.microsoft.com/office/drawing/2014/main" id="{A240EEC2-041B-44F7-A9D6-020829C4F9DC}"/>
                    </a:ext>
                  </a:extLst>
                </p14:cNvPr>
                <p14:cNvContentPartPr/>
                <p14:nvPr/>
              </p14:nvContentPartPr>
              <p14:xfrm>
                <a:off x="5242427" y="220747"/>
                <a:ext cx="68040" cy="333360"/>
              </p14:xfrm>
            </p:contentPart>
          </mc:Choice>
          <mc:Fallback xmlns="">
            <p:pic>
              <p:nvPicPr>
                <p:cNvPr id="128" name="Freihand 127">
                  <a:extLst>
                    <a:ext uri="{FF2B5EF4-FFF2-40B4-BE49-F238E27FC236}">
                      <a16:creationId xmlns:a16="http://schemas.microsoft.com/office/drawing/2014/main" id="{A240EEC2-041B-44F7-A9D6-020829C4F9DC}"/>
                    </a:ext>
                  </a:extLst>
                </p:cNvPr>
                <p:cNvPicPr/>
                <p:nvPr/>
              </p:nvPicPr>
              <p:blipFill>
                <a:blip r:embed="rId1123"/>
                <a:stretch>
                  <a:fillRect/>
                </a:stretch>
              </p:blipFill>
              <p:spPr>
                <a:xfrm>
                  <a:off x="5238107" y="216427"/>
                  <a:ext cx="766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15" name="Freihand 714">
                  <a:extLst>
                    <a:ext uri="{FF2B5EF4-FFF2-40B4-BE49-F238E27FC236}">
                      <a16:creationId xmlns:a16="http://schemas.microsoft.com/office/drawing/2014/main" id="{DD226C57-C203-46FB-B5A0-B120CFAA8397}"/>
                    </a:ext>
                  </a:extLst>
                </p14:cNvPr>
                <p14:cNvContentPartPr/>
                <p14:nvPr/>
              </p14:nvContentPartPr>
              <p14:xfrm>
                <a:off x="968147" y="2652187"/>
                <a:ext cx="320400" cy="305640"/>
              </p14:xfrm>
            </p:contentPart>
          </mc:Choice>
          <mc:Fallback xmlns="">
            <p:pic>
              <p:nvPicPr>
                <p:cNvPr id="715" name="Freihand 714">
                  <a:extLst>
                    <a:ext uri="{FF2B5EF4-FFF2-40B4-BE49-F238E27FC236}">
                      <a16:creationId xmlns:a16="http://schemas.microsoft.com/office/drawing/2014/main" id="{DD226C57-C203-46FB-B5A0-B120CFAA8397}"/>
                    </a:ext>
                  </a:extLst>
                </p:cNvPr>
                <p:cNvPicPr/>
                <p:nvPr/>
              </p:nvPicPr>
              <p:blipFill>
                <a:blip r:embed="rId1125"/>
                <a:stretch>
                  <a:fillRect/>
                </a:stretch>
              </p:blipFill>
              <p:spPr>
                <a:xfrm>
                  <a:off x="963827" y="2647867"/>
                  <a:ext cx="329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16" name="Freihand 715">
                  <a:extLst>
                    <a:ext uri="{FF2B5EF4-FFF2-40B4-BE49-F238E27FC236}">
                      <a16:creationId xmlns:a16="http://schemas.microsoft.com/office/drawing/2014/main" id="{355BF980-0D87-4A0B-9661-53045CA4E44A}"/>
                    </a:ext>
                  </a:extLst>
                </p14:cNvPr>
                <p14:cNvContentPartPr/>
                <p14:nvPr/>
              </p14:nvContentPartPr>
              <p14:xfrm>
                <a:off x="915947" y="2764507"/>
                <a:ext cx="192600" cy="232920"/>
              </p14:xfrm>
            </p:contentPart>
          </mc:Choice>
          <mc:Fallback xmlns="">
            <p:pic>
              <p:nvPicPr>
                <p:cNvPr id="716" name="Freihand 715">
                  <a:extLst>
                    <a:ext uri="{FF2B5EF4-FFF2-40B4-BE49-F238E27FC236}">
                      <a16:creationId xmlns:a16="http://schemas.microsoft.com/office/drawing/2014/main" id="{355BF980-0D87-4A0B-9661-53045CA4E44A}"/>
                    </a:ext>
                  </a:extLst>
                </p:cNvPr>
                <p:cNvPicPr/>
                <p:nvPr/>
              </p:nvPicPr>
              <p:blipFill>
                <a:blip r:embed="rId1127"/>
                <a:stretch>
                  <a:fillRect/>
                </a:stretch>
              </p:blipFill>
              <p:spPr>
                <a:xfrm>
                  <a:off x="911627" y="2760187"/>
                  <a:ext cx="201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18" name="Freihand 717">
                  <a:extLst>
                    <a:ext uri="{FF2B5EF4-FFF2-40B4-BE49-F238E27FC236}">
                      <a16:creationId xmlns:a16="http://schemas.microsoft.com/office/drawing/2014/main" id="{09E2D452-70E7-405B-8843-D5553A55FD3F}"/>
                    </a:ext>
                  </a:extLst>
                </p14:cNvPr>
                <p14:cNvContentPartPr/>
                <p14:nvPr/>
              </p14:nvContentPartPr>
              <p14:xfrm>
                <a:off x="1369547" y="2359867"/>
                <a:ext cx="370440" cy="294480"/>
              </p14:xfrm>
            </p:contentPart>
          </mc:Choice>
          <mc:Fallback xmlns="">
            <p:pic>
              <p:nvPicPr>
                <p:cNvPr id="718" name="Freihand 717">
                  <a:extLst>
                    <a:ext uri="{FF2B5EF4-FFF2-40B4-BE49-F238E27FC236}">
                      <a16:creationId xmlns:a16="http://schemas.microsoft.com/office/drawing/2014/main" id="{09E2D452-70E7-405B-8843-D5553A55FD3F}"/>
                    </a:ext>
                  </a:extLst>
                </p:cNvPr>
                <p:cNvPicPr/>
                <p:nvPr/>
              </p:nvPicPr>
              <p:blipFill>
                <a:blip r:embed="rId1129"/>
                <a:stretch>
                  <a:fillRect/>
                </a:stretch>
              </p:blipFill>
              <p:spPr>
                <a:xfrm>
                  <a:off x="1365227" y="2355547"/>
                  <a:ext cx="379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19" name="Freihand 718">
                  <a:extLst>
                    <a:ext uri="{FF2B5EF4-FFF2-40B4-BE49-F238E27FC236}">
                      <a16:creationId xmlns:a16="http://schemas.microsoft.com/office/drawing/2014/main" id="{BCCBAC28-F08B-42F4-A93A-13B2DB41C141}"/>
                    </a:ext>
                  </a:extLst>
                </p14:cNvPr>
                <p14:cNvContentPartPr/>
                <p14:nvPr/>
              </p14:nvContentPartPr>
              <p14:xfrm>
                <a:off x="1775267" y="2290027"/>
                <a:ext cx="55080" cy="69120"/>
              </p14:xfrm>
            </p:contentPart>
          </mc:Choice>
          <mc:Fallback xmlns="">
            <p:pic>
              <p:nvPicPr>
                <p:cNvPr id="719" name="Freihand 718">
                  <a:extLst>
                    <a:ext uri="{FF2B5EF4-FFF2-40B4-BE49-F238E27FC236}">
                      <a16:creationId xmlns:a16="http://schemas.microsoft.com/office/drawing/2014/main" id="{BCCBAC28-F08B-42F4-A93A-13B2DB41C141}"/>
                    </a:ext>
                  </a:extLst>
                </p:cNvPr>
                <p:cNvPicPr/>
                <p:nvPr/>
              </p:nvPicPr>
              <p:blipFill>
                <a:blip r:embed="rId1131"/>
                <a:stretch>
                  <a:fillRect/>
                </a:stretch>
              </p:blipFill>
              <p:spPr>
                <a:xfrm>
                  <a:off x="1770947" y="2285707"/>
                  <a:ext cx="6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20" name="Freihand 719">
                  <a:extLst>
                    <a:ext uri="{FF2B5EF4-FFF2-40B4-BE49-F238E27FC236}">
                      <a16:creationId xmlns:a16="http://schemas.microsoft.com/office/drawing/2014/main" id="{1C4E9FF3-C6C0-45E2-BA91-C963AF3FA816}"/>
                    </a:ext>
                  </a:extLst>
                </p14:cNvPr>
                <p14:cNvContentPartPr/>
                <p14:nvPr/>
              </p14:nvContentPartPr>
              <p14:xfrm>
                <a:off x="1835747" y="2216587"/>
                <a:ext cx="77400" cy="98280"/>
              </p14:xfrm>
            </p:contentPart>
          </mc:Choice>
          <mc:Fallback xmlns="">
            <p:pic>
              <p:nvPicPr>
                <p:cNvPr id="720" name="Freihand 719">
                  <a:extLst>
                    <a:ext uri="{FF2B5EF4-FFF2-40B4-BE49-F238E27FC236}">
                      <a16:creationId xmlns:a16="http://schemas.microsoft.com/office/drawing/2014/main" id="{1C4E9FF3-C6C0-45E2-BA91-C963AF3FA816}"/>
                    </a:ext>
                  </a:extLst>
                </p:cNvPr>
                <p:cNvPicPr/>
                <p:nvPr/>
              </p:nvPicPr>
              <p:blipFill>
                <a:blip r:embed="rId1133"/>
                <a:stretch>
                  <a:fillRect/>
                </a:stretch>
              </p:blipFill>
              <p:spPr>
                <a:xfrm>
                  <a:off x="1831427" y="2212267"/>
                  <a:ext cx="86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21" name="Freihand 720">
                  <a:extLst>
                    <a:ext uri="{FF2B5EF4-FFF2-40B4-BE49-F238E27FC236}">
                      <a16:creationId xmlns:a16="http://schemas.microsoft.com/office/drawing/2014/main" id="{05032C96-024D-4569-AD6D-7BEE16F91C91}"/>
                    </a:ext>
                  </a:extLst>
                </p14:cNvPr>
                <p14:cNvContentPartPr/>
                <p14:nvPr/>
              </p14:nvContentPartPr>
              <p14:xfrm>
                <a:off x="1910267" y="2151067"/>
                <a:ext cx="74160" cy="131760"/>
              </p14:xfrm>
            </p:contentPart>
          </mc:Choice>
          <mc:Fallback xmlns="">
            <p:pic>
              <p:nvPicPr>
                <p:cNvPr id="721" name="Freihand 720">
                  <a:extLst>
                    <a:ext uri="{FF2B5EF4-FFF2-40B4-BE49-F238E27FC236}">
                      <a16:creationId xmlns:a16="http://schemas.microsoft.com/office/drawing/2014/main" id="{05032C96-024D-4569-AD6D-7BEE16F91C91}"/>
                    </a:ext>
                  </a:extLst>
                </p:cNvPr>
                <p:cNvPicPr/>
                <p:nvPr/>
              </p:nvPicPr>
              <p:blipFill>
                <a:blip r:embed="rId1135"/>
                <a:stretch>
                  <a:fillRect/>
                </a:stretch>
              </p:blipFill>
              <p:spPr>
                <a:xfrm>
                  <a:off x="1905947" y="2146747"/>
                  <a:ext cx="82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22" name="Freihand 721">
                  <a:extLst>
                    <a:ext uri="{FF2B5EF4-FFF2-40B4-BE49-F238E27FC236}">
                      <a16:creationId xmlns:a16="http://schemas.microsoft.com/office/drawing/2014/main" id="{63A61679-94EB-4662-9433-7BE49C731DF3}"/>
                    </a:ext>
                  </a:extLst>
                </p14:cNvPr>
                <p14:cNvContentPartPr/>
                <p14:nvPr/>
              </p14:nvContentPartPr>
              <p14:xfrm>
                <a:off x="1996307" y="2128387"/>
                <a:ext cx="137520" cy="66240"/>
              </p14:xfrm>
            </p:contentPart>
          </mc:Choice>
          <mc:Fallback xmlns="">
            <p:pic>
              <p:nvPicPr>
                <p:cNvPr id="722" name="Freihand 721">
                  <a:extLst>
                    <a:ext uri="{FF2B5EF4-FFF2-40B4-BE49-F238E27FC236}">
                      <a16:creationId xmlns:a16="http://schemas.microsoft.com/office/drawing/2014/main" id="{63A61679-94EB-4662-9433-7BE49C731DF3}"/>
                    </a:ext>
                  </a:extLst>
                </p:cNvPr>
                <p:cNvPicPr/>
                <p:nvPr/>
              </p:nvPicPr>
              <p:blipFill>
                <a:blip r:embed="rId1137"/>
                <a:stretch>
                  <a:fillRect/>
                </a:stretch>
              </p:blipFill>
              <p:spPr>
                <a:xfrm>
                  <a:off x="1991987" y="2124067"/>
                  <a:ext cx="146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23" name="Freihand 722">
                  <a:extLst>
                    <a:ext uri="{FF2B5EF4-FFF2-40B4-BE49-F238E27FC236}">
                      <a16:creationId xmlns:a16="http://schemas.microsoft.com/office/drawing/2014/main" id="{39A2860A-F8A2-4892-891A-FACE5EAADE3D}"/>
                    </a:ext>
                  </a:extLst>
                </p14:cNvPr>
                <p14:cNvContentPartPr/>
                <p14:nvPr/>
              </p14:nvContentPartPr>
              <p14:xfrm>
                <a:off x="2275667" y="2013907"/>
                <a:ext cx="141480" cy="68400"/>
              </p14:xfrm>
            </p:contentPart>
          </mc:Choice>
          <mc:Fallback xmlns="">
            <p:pic>
              <p:nvPicPr>
                <p:cNvPr id="723" name="Freihand 722">
                  <a:extLst>
                    <a:ext uri="{FF2B5EF4-FFF2-40B4-BE49-F238E27FC236}">
                      <a16:creationId xmlns:a16="http://schemas.microsoft.com/office/drawing/2014/main" id="{39A2860A-F8A2-4892-891A-FACE5EAADE3D}"/>
                    </a:ext>
                  </a:extLst>
                </p:cNvPr>
                <p:cNvPicPr/>
                <p:nvPr/>
              </p:nvPicPr>
              <p:blipFill>
                <a:blip r:embed="rId1139"/>
                <a:stretch>
                  <a:fillRect/>
                </a:stretch>
              </p:blipFill>
              <p:spPr>
                <a:xfrm>
                  <a:off x="2271347" y="2009587"/>
                  <a:ext cx="150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24" name="Freihand 723">
                  <a:extLst>
                    <a:ext uri="{FF2B5EF4-FFF2-40B4-BE49-F238E27FC236}">
                      <a16:creationId xmlns:a16="http://schemas.microsoft.com/office/drawing/2014/main" id="{91B05368-0D29-4EDA-BEA3-A752D42BD53E}"/>
                    </a:ext>
                  </a:extLst>
                </p14:cNvPr>
                <p14:cNvContentPartPr/>
                <p14:nvPr/>
              </p14:nvContentPartPr>
              <p14:xfrm>
                <a:off x="2338307" y="1915987"/>
                <a:ext cx="360" cy="360"/>
              </p14:xfrm>
            </p:contentPart>
          </mc:Choice>
          <mc:Fallback xmlns="">
            <p:pic>
              <p:nvPicPr>
                <p:cNvPr id="724" name="Freihand 723">
                  <a:extLst>
                    <a:ext uri="{FF2B5EF4-FFF2-40B4-BE49-F238E27FC236}">
                      <a16:creationId xmlns:a16="http://schemas.microsoft.com/office/drawing/2014/main" id="{91B05368-0D29-4EDA-BEA3-A752D42BD53E}"/>
                    </a:ext>
                  </a:extLst>
                </p:cNvPr>
                <p:cNvPicPr/>
                <p:nvPr/>
              </p:nvPicPr>
              <p:blipFill>
                <a:blip r:embed="rId94"/>
                <a:stretch>
                  <a:fillRect/>
                </a:stretch>
              </p:blipFill>
              <p:spPr>
                <a:xfrm>
                  <a:off x="2333987" y="191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25" name="Freihand 724">
                  <a:extLst>
                    <a:ext uri="{FF2B5EF4-FFF2-40B4-BE49-F238E27FC236}">
                      <a16:creationId xmlns:a16="http://schemas.microsoft.com/office/drawing/2014/main" id="{562ED864-BEBB-4F65-9681-A6A9924B943F}"/>
                    </a:ext>
                  </a:extLst>
                </p14:cNvPr>
                <p14:cNvContentPartPr/>
                <p14:nvPr/>
              </p14:nvContentPartPr>
              <p14:xfrm>
                <a:off x="2619827" y="1767307"/>
                <a:ext cx="50760" cy="156240"/>
              </p14:xfrm>
            </p:contentPart>
          </mc:Choice>
          <mc:Fallback xmlns="">
            <p:pic>
              <p:nvPicPr>
                <p:cNvPr id="725" name="Freihand 724">
                  <a:extLst>
                    <a:ext uri="{FF2B5EF4-FFF2-40B4-BE49-F238E27FC236}">
                      <a16:creationId xmlns:a16="http://schemas.microsoft.com/office/drawing/2014/main" id="{562ED864-BEBB-4F65-9681-A6A9924B943F}"/>
                    </a:ext>
                  </a:extLst>
                </p:cNvPr>
                <p:cNvPicPr/>
                <p:nvPr/>
              </p:nvPicPr>
              <p:blipFill>
                <a:blip r:embed="rId1142"/>
                <a:stretch>
                  <a:fillRect/>
                </a:stretch>
              </p:blipFill>
              <p:spPr>
                <a:xfrm>
                  <a:off x="2615507" y="1762987"/>
                  <a:ext cx="59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26" name="Freihand 725">
                  <a:extLst>
                    <a:ext uri="{FF2B5EF4-FFF2-40B4-BE49-F238E27FC236}">
                      <a16:creationId xmlns:a16="http://schemas.microsoft.com/office/drawing/2014/main" id="{08DAEAF4-B238-4923-94D2-2E83F91CFFF2}"/>
                    </a:ext>
                  </a:extLst>
                </p14:cNvPr>
                <p14:cNvContentPartPr/>
                <p14:nvPr/>
              </p14:nvContentPartPr>
              <p14:xfrm>
                <a:off x="2539187" y="1730947"/>
                <a:ext cx="134640" cy="75240"/>
              </p14:xfrm>
            </p:contentPart>
          </mc:Choice>
          <mc:Fallback xmlns="">
            <p:pic>
              <p:nvPicPr>
                <p:cNvPr id="726" name="Freihand 725">
                  <a:extLst>
                    <a:ext uri="{FF2B5EF4-FFF2-40B4-BE49-F238E27FC236}">
                      <a16:creationId xmlns:a16="http://schemas.microsoft.com/office/drawing/2014/main" id="{08DAEAF4-B238-4923-94D2-2E83F91CFFF2}"/>
                    </a:ext>
                  </a:extLst>
                </p:cNvPr>
                <p:cNvPicPr/>
                <p:nvPr/>
              </p:nvPicPr>
              <p:blipFill>
                <a:blip r:embed="rId1144"/>
                <a:stretch>
                  <a:fillRect/>
                </a:stretch>
              </p:blipFill>
              <p:spPr>
                <a:xfrm>
                  <a:off x="2534867" y="1726627"/>
                  <a:ext cx="143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27" name="Freihand 726">
                  <a:extLst>
                    <a:ext uri="{FF2B5EF4-FFF2-40B4-BE49-F238E27FC236}">
                      <a16:creationId xmlns:a16="http://schemas.microsoft.com/office/drawing/2014/main" id="{2C3511B6-3E67-458C-8B90-E11137C67D15}"/>
                    </a:ext>
                  </a:extLst>
                </p14:cNvPr>
                <p14:cNvContentPartPr/>
                <p14:nvPr/>
              </p14:nvContentPartPr>
              <p14:xfrm>
                <a:off x="2570867" y="1771267"/>
                <a:ext cx="174240" cy="90000"/>
              </p14:xfrm>
            </p:contentPart>
          </mc:Choice>
          <mc:Fallback xmlns="">
            <p:pic>
              <p:nvPicPr>
                <p:cNvPr id="727" name="Freihand 726">
                  <a:extLst>
                    <a:ext uri="{FF2B5EF4-FFF2-40B4-BE49-F238E27FC236}">
                      <a16:creationId xmlns:a16="http://schemas.microsoft.com/office/drawing/2014/main" id="{2C3511B6-3E67-458C-8B90-E11137C67D15}"/>
                    </a:ext>
                  </a:extLst>
                </p:cNvPr>
                <p:cNvPicPr/>
                <p:nvPr/>
              </p:nvPicPr>
              <p:blipFill>
                <a:blip r:embed="rId1146"/>
                <a:stretch>
                  <a:fillRect/>
                </a:stretch>
              </p:blipFill>
              <p:spPr>
                <a:xfrm>
                  <a:off x="2566547" y="1766947"/>
                  <a:ext cx="18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28" name="Freihand 727">
                  <a:extLst>
                    <a:ext uri="{FF2B5EF4-FFF2-40B4-BE49-F238E27FC236}">
                      <a16:creationId xmlns:a16="http://schemas.microsoft.com/office/drawing/2014/main" id="{981787A2-9DE4-4656-A0CA-08D313FFA369}"/>
                    </a:ext>
                  </a:extLst>
                </p14:cNvPr>
                <p14:cNvContentPartPr/>
                <p14:nvPr/>
              </p14:nvContentPartPr>
              <p14:xfrm>
                <a:off x="2692187" y="1702867"/>
                <a:ext cx="40680" cy="16920"/>
              </p14:xfrm>
            </p:contentPart>
          </mc:Choice>
          <mc:Fallback xmlns="">
            <p:pic>
              <p:nvPicPr>
                <p:cNvPr id="728" name="Freihand 727">
                  <a:extLst>
                    <a:ext uri="{FF2B5EF4-FFF2-40B4-BE49-F238E27FC236}">
                      <a16:creationId xmlns:a16="http://schemas.microsoft.com/office/drawing/2014/main" id="{981787A2-9DE4-4656-A0CA-08D313FFA369}"/>
                    </a:ext>
                  </a:extLst>
                </p:cNvPr>
                <p:cNvPicPr/>
                <p:nvPr/>
              </p:nvPicPr>
              <p:blipFill>
                <a:blip r:embed="rId1148"/>
                <a:stretch>
                  <a:fillRect/>
                </a:stretch>
              </p:blipFill>
              <p:spPr>
                <a:xfrm>
                  <a:off x="2687867" y="1698547"/>
                  <a:ext cx="4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9" name="Freihand 728">
                  <a:extLst>
                    <a:ext uri="{FF2B5EF4-FFF2-40B4-BE49-F238E27FC236}">
                      <a16:creationId xmlns:a16="http://schemas.microsoft.com/office/drawing/2014/main" id="{2F29305E-35A0-4CE3-8B31-5C8F64735D43}"/>
                    </a:ext>
                  </a:extLst>
                </p14:cNvPr>
                <p14:cNvContentPartPr/>
                <p14:nvPr/>
              </p14:nvContentPartPr>
              <p14:xfrm>
                <a:off x="2747627" y="1726267"/>
                <a:ext cx="61920" cy="106200"/>
              </p14:xfrm>
            </p:contentPart>
          </mc:Choice>
          <mc:Fallback xmlns="">
            <p:pic>
              <p:nvPicPr>
                <p:cNvPr id="729" name="Freihand 728">
                  <a:extLst>
                    <a:ext uri="{FF2B5EF4-FFF2-40B4-BE49-F238E27FC236}">
                      <a16:creationId xmlns:a16="http://schemas.microsoft.com/office/drawing/2014/main" id="{2F29305E-35A0-4CE3-8B31-5C8F64735D43}"/>
                    </a:ext>
                  </a:extLst>
                </p:cNvPr>
                <p:cNvPicPr/>
                <p:nvPr/>
              </p:nvPicPr>
              <p:blipFill>
                <a:blip r:embed="rId1150"/>
                <a:stretch>
                  <a:fillRect/>
                </a:stretch>
              </p:blipFill>
              <p:spPr>
                <a:xfrm>
                  <a:off x="2743307" y="1721947"/>
                  <a:ext cx="70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30" name="Freihand 729">
                  <a:extLst>
                    <a:ext uri="{FF2B5EF4-FFF2-40B4-BE49-F238E27FC236}">
                      <a16:creationId xmlns:a16="http://schemas.microsoft.com/office/drawing/2014/main" id="{3D5B4FF9-93F1-4C6D-BCC4-6269276789C7}"/>
                    </a:ext>
                  </a:extLst>
                </p14:cNvPr>
                <p14:cNvContentPartPr/>
                <p14:nvPr/>
              </p14:nvContentPartPr>
              <p14:xfrm>
                <a:off x="2829347" y="1589467"/>
                <a:ext cx="136080" cy="188280"/>
              </p14:xfrm>
            </p:contentPart>
          </mc:Choice>
          <mc:Fallback xmlns="">
            <p:pic>
              <p:nvPicPr>
                <p:cNvPr id="730" name="Freihand 729">
                  <a:extLst>
                    <a:ext uri="{FF2B5EF4-FFF2-40B4-BE49-F238E27FC236}">
                      <a16:creationId xmlns:a16="http://schemas.microsoft.com/office/drawing/2014/main" id="{3D5B4FF9-93F1-4C6D-BCC4-6269276789C7}"/>
                    </a:ext>
                  </a:extLst>
                </p:cNvPr>
                <p:cNvPicPr/>
                <p:nvPr/>
              </p:nvPicPr>
              <p:blipFill>
                <a:blip r:embed="rId1152"/>
                <a:stretch>
                  <a:fillRect/>
                </a:stretch>
              </p:blipFill>
              <p:spPr>
                <a:xfrm>
                  <a:off x="2825027" y="1585147"/>
                  <a:ext cx="144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31" name="Freihand 730">
                  <a:extLst>
                    <a:ext uri="{FF2B5EF4-FFF2-40B4-BE49-F238E27FC236}">
                      <a16:creationId xmlns:a16="http://schemas.microsoft.com/office/drawing/2014/main" id="{2849FAE1-F621-4FE4-9A94-CEED74359092}"/>
                    </a:ext>
                  </a:extLst>
                </p14:cNvPr>
                <p14:cNvContentPartPr/>
                <p14:nvPr/>
              </p14:nvContentPartPr>
              <p14:xfrm>
                <a:off x="2978747" y="1621147"/>
                <a:ext cx="154440" cy="87120"/>
              </p14:xfrm>
            </p:contentPart>
          </mc:Choice>
          <mc:Fallback xmlns="">
            <p:pic>
              <p:nvPicPr>
                <p:cNvPr id="731" name="Freihand 730">
                  <a:extLst>
                    <a:ext uri="{FF2B5EF4-FFF2-40B4-BE49-F238E27FC236}">
                      <a16:creationId xmlns:a16="http://schemas.microsoft.com/office/drawing/2014/main" id="{2849FAE1-F621-4FE4-9A94-CEED74359092}"/>
                    </a:ext>
                  </a:extLst>
                </p:cNvPr>
                <p:cNvPicPr/>
                <p:nvPr/>
              </p:nvPicPr>
              <p:blipFill>
                <a:blip r:embed="rId1154"/>
                <a:stretch>
                  <a:fillRect/>
                </a:stretch>
              </p:blipFill>
              <p:spPr>
                <a:xfrm>
                  <a:off x="2974427" y="1616827"/>
                  <a:ext cx="16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34" name="Freihand 733">
                  <a:extLst>
                    <a:ext uri="{FF2B5EF4-FFF2-40B4-BE49-F238E27FC236}">
                      <a16:creationId xmlns:a16="http://schemas.microsoft.com/office/drawing/2014/main" id="{A8C3C761-4F0B-4711-8CFA-0D31B7F27809}"/>
                    </a:ext>
                  </a:extLst>
                </p14:cNvPr>
                <p14:cNvContentPartPr/>
                <p14:nvPr/>
              </p14:nvContentPartPr>
              <p14:xfrm>
                <a:off x="1729547" y="2639947"/>
                <a:ext cx="56880" cy="84240"/>
              </p14:xfrm>
            </p:contentPart>
          </mc:Choice>
          <mc:Fallback xmlns="">
            <p:pic>
              <p:nvPicPr>
                <p:cNvPr id="734" name="Freihand 733">
                  <a:extLst>
                    <a:ext uri="{FF2B5EF4-FFF2-40B4-BE49-F238E27FC236}">
                      <a16:creationId xmlns:a16="http://schemas.microsoft.com/office/drawing/2014/main" id="{A8C3C761-4F0B-4711-8CFA-0D31B7F27809}"/>
                    </a:ext>
                  </a:extLst>
                </p:cNvPr>
                <p:cNvPicPr/>
                <p:nvPr/>
              </p:nvPicPr>
              <p:blipFill>
                <a:blip r:embed="rId1156"/>
                <a:stretch>
                  <a:fillRect/>
                </a:stretch>
              </p:blipFill>
              <p:spPr>
                <a:xfrm>
                  <a:off x="1725227" y="2635627"/>
                  <a:ext cx="65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35" name="Freihand 734">
                  <a:extLst>
                    <a:ext uri="{FF2B5EF4-FFF2-40B4-BE49-F238E27FC236}">
                      <a16:creationId xmlns:a16="http://schemas.microsoft.com/office/drawing/2014/main" id="{064D427C-A0FA-4F5A-816D-D9705571531A}"/>
                    </a:ext>
                  </a:extLst>
                </p14:cNvPr>
                <p14:cNvContentPartPr/>
                <p14:nvPr/>
              </p14:nvContentPartPr>
              <p14:xfrm>
                <a:off x="1694627" y="2536987"/>
                <a:ext cx="54000" cy="11880"/>
              </p14:xfrm>
            </p:contentPart>
          </mc:Choice>
          <mc:Fallback xmlns="">
            <p:pic>
              <p:nvPicPr>
                <p:cNvPr id="735" name="Freihand 734">
                  <a:extLst>
                    <a:ext uri="{FF2B5EF4-FFF2-40B4-BE49-F238E27FC236}">
                      <a16:creationId xmlns:a16="http://schemas.microsoft.com/office/drawing/2014/main" id="{064D427C-A0FA-4F5A-816D-D9705571531A}"/>
                    </a:ext>
                  </a:extLst>
                </p:cNvPr>
                <p:cNvPicPr/>
                <p:nvPr/>
              </p:nvPicPr>
              <p:blipFill>
                <a:blip r:embed="rId1158"/>
                <a:stretch>
                  <a:fillRect/>
                </a:stretch>
              </p:blipFill>
              <p:spPr>
                <a:xfrm>
                  <a:off x="1690307" y="2532667"/>
                  <a:ext cx="6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36" name="Freihand 735">
                  <a:extLst>
                    <a:ext uri="{FF2B5EF4-FFF2-40B4-BE49-F238E27FC236}">
                      <a16:creationId xmlns:a16="http://schemas.microsoft.com/office/drawing/2014/main" id="{25C28334-5B8D-4BFE-AFDF-911DFD28DDB2}"/>
                    </a:ext>
                  </a:extLst>
                </p14:cNvPr>
                <p14:cNvContentPartPr/>
                <p14:nvPr/>
              </p14:nvContentPartPr>
              <p14:xfrm>
                <a:off x="1777427" y="2558227"/>
                <a:ext cx="81000" cy="127080"/>
              </p14:xfrm>
            </p:contentPart>
          </mc:Choice>
          <mc:Fallback xmlns="">
            <p:pic>
              <p:nvPicPr>
                <p:cNvPr id="736" name="Freihand 735">
                  <a:extLst>
                    <a:ext uri="{FF2B5EF4-FFF2-40B4-BE49-F238E27FC236}">
                      <a16:creationId xmlns:a16="http://schemas.microsoft.com/office/drawing/2014/main" id="{25C28334-5B8D-4BFE-AFDF-911DFD28DDB2}"/>
                    </a:ext>
                  </a:extLst>
                </p:cNvPr>
                <p:cNvPicPr/>
                <p:nvPr/>
              </p:nvPicPr>
              <p:blipFill>
                <a:blip r:embed="rId1160"/>
                <a:stretch>
                  <a:fillRect/>
                </a:stretch>
              </p:blipFill>
              <p:spPr>
                <a:xfrm>
                  <a:off x="1773107" y="2553907"/>
                  <a:ext cx="89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37" name="Freihand 736">
                  <a:extLst>
                    <a:ext uri="{FF2B5EF4-FFF2-40B4-BE49-F238E27FC236}">
                      <a16:creationId xmlns:a16="http://schemas.microsoft.com/office/drawing/2014/main" id="{F6C4A13A-441E-4D21-8264-D8A0D8896E73}"/>
                    </a:ext>
                  </a:extLst>
                </p14:cNvPr>
                <p14:cNvContentPartPr/>
                <p14:nvPr/>
              </p14:nvContentPartPr>
              <p14:xfrm>
                <a:off x="1834307" y="2423587"/>
                <a:ext cx="75960" cy="171000"/>
              </p14:xfrm>
            </p:contentPart>
          </mc:Choice>
          <mc:Fallback xmlns="">
            <p:pic>
              <p:nvPicPr>
                <p:cNvPr id="737" name="Freihand 736">
                  <a:extLst>
                    <a:ext uri="{FF2B5EF4-FFF2-40B4-BE49-F238E27FC236}">
                      <a16:creationId xmlns:a16="http://schemas.microsoft.com/office/drawing/2014/main" id="{F6C4A13A-441E-4D21-8264-D8A0D8896E73}"/>
                    </a:ext>
                  </a:extLst>
                </p:cNvPr>
                <p:cNvPicPr/>
                <p:nvPr/>
              </p:nvPicPr>
              <p:blipFill>
                <a:blip r:embed="rId1162"/>
                <a:stretch>
                  <a:fillRect/>
                </a:stretch>
              </p:blipFill>
              <p:spPr>
                <a:xfrm>
                  <a:off x="1829987" y="2419267"/>
                  <a:ext cx="84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38" name="Freihand 737">
                  <a:extLst>
                    <a:ext uri="{FF2B5EF4-FFF2-40B4-BE49-F238E27FC236}">
                      <a16:creationId xmlns:a16="http://schemas.microsoft.com/office/drawing/2014/main" id="{7FE698C0-85BC-407A-9D5E-57EC96671202}"/>
                    </a:ext>
                  </a:extLst>
                </p14:cNvPr>
                <p14:cNvContentPartPr/>
                <p14:nvPr/>
              </p14:nvContentPartPr>
              <p14:xfrm>
                <a:off x="2065067" y="2346907"/>
                <a:ext cx="185040" cy="160920"/>
              </p14:xfrm>
            </p:contentPart>
          </mc:Choice>
          <mc:Fallback xmlns="">
            <p:pic>
              <p:nvPicPr>
                <p:cNvPr id="738" name="Freihand 737">
                  <a:extLst>
                    <a:ext uri="{FF2B5EF4-FFF2-40B4-BE49-F238E27FC236}">
                      <a16:creationId xmlns:a16="http://schemas.microsoft.com/office/drawing/2014/main" id="{7FE698C0-85BC-407A-9D5E-57EC96671202}"/>
                    </a:ext>
                  </a:extLst>
                </p:cNvPr>
                <p:cNvPicPr/>
                <p:nvPr/>
              </p:nvPicPr>
              <p:blipFill>
                <a:blip r:embed="rId1164"/>
                <a:stretch>
                  <a:fillRect/>
                </a:stretch>
              </p:blipFill>
              <p:spPr>
                <a:xfrm>
                  <a:off x="2060747" y="2342587"/>
                  <a:ext cx="193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39" name="Freihand 738">
                  <a:extLst>
                    <a:ext uri="{FF2B5EF4-FFF2-40B4-BE49-F238E27FC236}">
                      <a16:creationId xmlns:a16="http://schemas.microsoft.com/office/drawing/2014/main" id="{9C37263C-3C3C-4E89-8512-50AF67C3453F}"/>
                    </a:ext>
                  </a:extLst>
                </p14:cNvPr>
                <p14:cNvContentPartPr/>
                <p14:nvPr/>
              </p14:nvContentPartPr>
              <p14:xfrm>
                <a:off x="2397707" y="2137387"/>
                <a:ext cx="151560" cy="187920"/>
              </p14:xfrm>
            </p:contentPart>
          </mc:Choice>
          <mc:Fallback xmlns="">
            <p:pic>
              <p:nvPicPr>
                <p:cNvPr id="739" name="Freihand 738">
                  <a:extLst>
                    <a:ext uri="{FF2B5EF4-FFF2-40B4-BE49-F238E27FC236}">
                      <a16:creationId xmlns:a16="http://schemas.microsoft.com/office/drawing/2014/main" id="{9C37263C-3C3C-4E89-8512-50AF67C3453F}"/>
                    </a:ext>
                  </a:extLst>
                </p:cNvPr>
                <p:cNvPicPr/>
                <p:nvPr/>
              </p:nvPicPr>
              <p:blipFill>
                <a:blip r:embed="rId1166"/>
                <a:stretch>
                  <a:fillRect/>
                </a:stretch>
              </p:blipFill>
              <p:spPr>
                <a:xfrm>
                  <a:off x="2393387" y="2133067"/>
                  <a:ext cx="160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40" name="Freihand 739">
                  <a:extLst>
                    <a:ext uri="{FF2B5EF4-FFF2-40B4-BE49-F238E27FC236}">
                      <a16:creationId xmlns:a16="http://schemas.microsoft.com/office/drawing/2014/main" id="{79FEE228-F746-4398-B377-FF0BAC080277}"/>
                    </a:ext>
                  </a:extLst>
                </p14:cNvPr>
                <p14:cNvContentPartPr/>
                <p14:nvPr/>
              </p14:nvContentPartPr>
              <p14:xfrm>
                <a:off x="2580587" y="2101387"/>
                <a:ext cx="217800" cy="148680"/>
              </p14:xfrm>
            </p:contentPart>
          </mc:Choice>
          <mc:Fallback xmlns="">
            <p:pic>
              <p:nvPicPr>
                <p:cNvPr id="740" name="Freihand 739">
                  <a:extLst>
                    <a:ext uri="{FF2B5EF4-FFF2-40B4-BE49-F238E27FC236}">
                      <a16:creationId xmlns:a16="http://schemas.microsoft.com/office/drawing/2014/main" id="{79FEE228-F746-4398-B377-FF0BAC080277}"/>
                    </a:ext>
                  </a:extLst>
                </p:cNvPr>
                <p:cNvPicPr/>
                <p:nvPr/>
              </p:nvPicPr>
              <p:blipFill>
                <a:blip r:embed="rId1168"/>
                <a:stretch>
                  <a:fillRect/>
                </a:stretch>
              </p:blipFill>
              <p:spPr>
                <a:xfrm>
                  <a:off x="2576267" y="2097067"/>
                  <a:ext cx="226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41" name="Freihand 740">
                  <a:extLst>
                    <a:ext uri="{FF2B5EF4-FFF2-40B4-BE49-F238E27FC236}">
                      <a16:creationId xmlns:a16="http://schemas.microsoft.com/office/drawing/2014/main" id="{4254F520-267E-4A59-AE33-36EF004E9E02}"/>
                    </a:ext>
                  </a:extLst>
                </p14:cNvPr>
                <p14:cNvContentPartPr/>
                <p14:nvPr/>
              </p14:nvContentPartPr>
              <p14:xfrm>
                <a:off x="2827907" y="1960267"/>
                <a:ext cx="63000" cy="135000"/>
              </p14:xfrm>
            </p:contentPart>
          </mc:Choice>
          <mc:Fallback xmlns="">
            <p:pic>
              <p:nvPicPr>
                <p:cNvPr id="741" name="Freihand 740">
                  <a:extLst>
                    <a:ext uri="{FF2B5EF4-FFF2-40B4-BE49-F238E27FC236}">
                      <a16:creationId xmlns:a16="http://schemas.microsoft.com/office/drawing/2014/main" id="{4254F520-267E-4A59-AE33-36EF004E9E02}"/>
                    </a:ext>
                  </a:extLst>
                </p:cNvPr>
                <p:cNvPicPr/>
                <p:nvPr/>
              </p:nvPicPr>
              <p:blipFill>
                <a:blip r:embed="rId1170"/>
                <a:stretch>
                  <a:fillRect/>
                </a:stretch>
              </p:blipFill>
              <p:spPr>
                <a:xfrm>
                  <a:off x="2823587" y="1955947"/>
                  <a:ext cx="7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42" name="Freihand 741">
                  <a:extLst>
                    <a:ext uri="{FF2B5EF4-FFF2-40B4-BE49-F238E27FC236}">
                      <a16:creationId xmlns:a16="http://schemas.microsoft.com/office/drawing/2014/main" id="{C6E2CEC7-DFD2-40D4-86B6-06BFA21C1D71}"/>
                    </a:ext>
                  </a:extLst>
                </p14:cNvPr>
                <p14:cNvContentPartPr/>
                <p14:nvPr/>
              </p14:nvContentPartPr>
              <p14:xfrm>
                <a:off x="2872907" y="2039107"/>
                <a:ext cx="36720" cy="31680"/>
              </p14:xfrm>
            </p:contentPart>
          </mc:Choice>
          <mc:Fallback xmlns="">
            <p:pic>
              <p:nvPicPr>
                <p:cNvPr id="742" name="Freihand 741">
                  <a:extLst>
                    <a:ext uri="{FF2B5EF4-FFF2-40B4-BE49-F238E27FC236}">
                      <a16:creationId xmlns:a16="http://schemas.microsoft.com/office/drawing/2014/main" id="{C6E2CEC7-DFD2-40D4-86B6-06BFA21C1D71}"/>
                    </a:ext>
                  </a:extLst>
                </p:cNvPr>
                <p:cNvPicPr/>
                <p:nvPr/>
              </p:nvPicPr>
              <p:blipFill>
                <a:blip r:embed="rId1172"/>
                <a:stretch>
                  <a:fillRect/>
                </a:stretch>
              </p:blipFill>
              <p:spPr>
                <a:xfrm>
                  <a:off x="2868587" y="2034787"/>
                  <a:ext cx="4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43" name="Freihand 742">
                  <a:extLst>
                    <a:ext uri="{FF2B5EF4-FFF2-40B4-BE49-F238E27FC236}">
                      <a16:creationId xmlns:a16="http://schemas.microsoft.com/office/drawing/2014/main" id="{ED801E53-3EB0-49AA-9A7B-A22A7D09E9C2}"/>
                    </a:ext>
                  </a:extLst>
                </p14:cNvPr>
                <p14:cNvContentPartPr/>
                <p14:nvPr/>
              </p14:nvContentPartPr>
              <p14:xfrm>
                <a:off x="2949227" y="1964587"/>
                <a:ext cx="46080" cy="67680"/>
              </p14:xfrm>
            </p:contentPart>
          </mc:Choice>
          <mc:Fallback xmlns="">
            <p:pic>
              <p:nvPicPr>
                <p:cNvPr id="743" name="Freihand 742">
                  <a:extLst>
                    <a:ext uri="{FF2B5EF4-FFF2-40B4-BE49-F238E27FC236}">
                      <a16:creationId xmlns:a16="http://schemas.microsoft.com/office/drawing/2014/main" id="{ED801E53-3EB0-49AA-9A7B-A22A7D09E9C2}"/>
                    </a:ext>
                  </a:extLst>
                </p:cNvPr>
                <p:cNvPicPr/>
                <p:nvPr/>
              </p:nvPicPr>
              <p:blipFill>
                <a:blip r:embed="rId1174"/>
                <a:stretch>
                  <a:fillRect/>
                </a:stretch>
              </p:blipFill>
              <p:spPr>
                <a:xfrm>
                  <a:off x="2944907" y="1960267"/>
                  <a:ext cx="54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44" name="Freihand 743">
                  <a:extLst>
                    <a:ext uri="{FF2B5EF4-FFF2-40B4-BE49-F238E27FC236}">
                      <a16:creationId xmlns:a16="http://schemas.microsoft.com/office/drawing/2014/main" id="{35F8ED70-8AD5-4433-835E-E022B669BB44}"/>
                    </a:ext>
                  </a:extLst>
                </p14:cNvPr>
                <p14:cNvContentPartPr/>
                <p14:nvPr/>
              </p14:nvContentPartPr>
              <p14:xfrm>
                <a:off x="3030227" y="1810867"/>
                <a:ext cx="139680" cy="196200"/>
              </p14:xfrm>
            </p:contentPart>
          </mc:Choice>
          <mc:Fallback xmlns="">
            <p:pic>
              <p:nvPicPr>
                <p:cNvPr id="744" name="Freihand 743">
                  <a:extLst>
                    <a:ext uri="{FF2B5EF4-FFF2-40B4-BE49-F238E27FC236}">
                      <a16:creationId xmlns:a16="http://schemas.microsoft.com/office/drawing/2014/main" id="{35F8ED70-8AD5-4433-835E-E022B669BB44}"/>
                    </a:ext>
                  </a:extLst>
                </p:cNvPr>
                <p:cNvPicPr/>
                <p:nvPr/>
              </p:nvPicPr>
              <p:blipFill>
                <a:blip r:embed="rId1176"/>
                <a:stretch>
                  <a:fillRect/>
                </a:stretch>
              </p:blipFill>
              <p:spPr>
                <a:xfrm>
                  <a:off x="3025907" y="1806547"/>
                  <a:ext cx="148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46" name="Freihand 745">
                  <a:extLst>
                    <a:ext uri="{FF2B5EF4-FFF2-40B4-BE49-F238E27FC236}">
                      <a16:creationId xmlns:a16="http://schemas.microsoft.com/office/drawing/2014/main" id="{062F5C1C-7D7A-4262-9702-D6585DE1FA46}"/>
                    </a:ext>
                  </a:extLst>
                </p14:cNvPr>
                <p14:cNvContentPartPr/>
                <p14:nvPr/>
              </p14:nvContentPartPr>
              <p14:xfrm>
                <a:off x="3289787" y="1649227"/>
                <a:ext cx="115200" cy="167760"/>
              </p14:xfrm>
            </p:contentPart>
          </mc:Choice>
          <mc:Fallback xmlns="">
            <p:pic>
              <p:nvPicPr>
                <p:cNvPr id="746" name="Freihand 745">
                  <a:extLst>
                    <a:ext uri="{FF2B5EF4-FFF2-40B4-BE49-F238E27FC236}">
                      <a16:creationId xmlns:a16="http://schemas.microsoft.com/office/drawing/2014/main" id="{062F5C1C-7D7A-4262-9702-D6585DE1FA46}"/>
                    </a:ext>
                  </a:extLst>
                </p:cNvPr>
                <p:cNvPicPr/>
                <p:nvPr/>
              </p:nvPicPr>
              <p:blipFill>
                <a:blip r:embed="rId1178"/>
                <a:stretch>
                  <a:fillRect/>
                </a:stretch>
              </p:blipFill>
              <p:spPr>
                <a:xfrm>
                  <a:off x="3285467" y="1644907"/>
                  <a:ext cx="12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47" name="Freihand 746">
                  <a:extLst>
                    <a:ext uri="{FF2B5EF4-FFF2-40B4-BE49-F238E27FC236}">
                      <a16:creationId xmlns:a16="http://schemas.microsoft.com/office/drawing/2014/main" id="{057D9420-2AB3-49FE-9A1C-03FE38C5E415}"/>
                    </a:ext>
                  </a:extLst>
                </p14:cNvPr>
                <p14:cNvContentPartPr/>
                <p14:nvPr/>
              </p14:nvContentPartPr>
              <p14:xfrm>
                <a:off x="3460067" y="1623307"/>
                <a:ext cx="69840" cy="101160"/>
              </p14:xfrm>
            </p:contentPart>
          </mc:Choice>
          <mc:Fallback xmlns="">
            <p:pic>
              <p:nvPicPr>
                <p:cNvPr id="747" name="Freihand 746">
                  <a:extLst>
                    <a:ext uri="{FF2B5EF4-FFF2-40B4-BE49-F238E27FC236}">
                      <a16:creationId xmlns:a16="http://schemas.microsoft.com/office/drawing/2014/main" id="{057D9420-2AB3-49FE-9A1C-03FE38C5E415}"/>
                    </a:ext>
                  </a:extLst>
                </p:cNvPr>
                <p:cNvPicPr/>
                <p:nvPr/>
              </p:nvPicPr>
              <p:blipFill>
                <a:blip r:embed="rId1180"/>
                <a:stretch>
                  <a:fillRect/>
                </a:stretch>
              </p:blipFill>
              <p:spPr>
                <a:xfrm>
                  <a:off x="3455747" y="1618987"/>
                  <a:ext cx="78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48" name="Freihand 747">
                  <a:extLst>
                    <a:ext uri="{FF2B5EF4-FFF2-40B4-BE49-F238E27FC236}">
                      <a16:creationId xmlns:a16="http://schemas.microsoft.com/office/drawing/2014/main" id="{C9F699AE-5BFB-469D-81AC-E48972E8F677}"/>
                    </a:ext>
                  </a:extLst>
                </p14:cNvPr>
                <p14:cNvContentPartPr/>
                <p14:nvPr/>
              </p14:nvContentPartPr>
              <p14:xfrm>
                <a:off x="3581387" y="1702147"/>
                <a:ext cx="40320" cy="84600"/>
              </p14:xfrm>
            </p:contentPart>
          </mc:Choice>
          <mc:Fallback xmlns="">
            <p:pic>
              <p:nvPicPr>
                <p:cNvPr id="748" name="Freihand 747">
                  <a:extLst>
                    <a:ext uri="{FF2B5EF4-FFF2-40B4-BE49-F238E27FC236}">
                      <a16:creationId xmlns:a16="http://schemas.microsoft.com/office/drawing/2014/main" id="{C9F699AE-5BFB-469D-81AC-E48972E8F677}"/>
                    </a:ext>
                  </a:extLst>
                </p:cNvPr>
                <p:cNvPicPr/>
                <p:nvPr/>
              </p:nvPicPr>
              <p:blipFill>
                <a:blip r:embed="rId1182"/>
                <a:stretch>
                  <a:fillRect/>
                </a:stretch>
              </p:blipFill>
              <p:spPr>
                <a:xfrm>
                  <a:off x="3577067" y="1697827"/>
                  <a:ext cx="4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49" name="Freihand 748">
                  <a:extLst>
                    <a:ext uri="{FF2B5EF4-FFF2-40B4-BE49-F238E27FC236}">
                      <a16:creationId xmlns:a16="http://schemas.microsoft.com/office/drawing/2014/main" id="{7A90B478-280B-4FB8-8456-81A08BA691A0}"/>
                    </a:ext>
                  </a:extLst>
                </p14:cNvPr>
                <p14:cNvContentPartPr/>
                <p14:nvPr/>
              </p14:nvContentPartPr>
              <p14:xfrm>
                <a:off x="3643667" y="1555267"/>
                <a:ext cx="70560" cy="139320"/>
              </p14:xfrm>
            </p:contentPart>
          </mc:Choice>
          <mc:Fallback xmlns="">
            <p:pic>
              <p:nvPicPr>
                <p:cNvPr id="749" name="Freihand 748">
                  <a:extLst>
                    <a:ext uri="{FF2B5EF4-FFF2-40B4-BE49-F238E27FC236}">
                      <a16:creationId xmlns:a16="http://schemas.microsoft.com/office/drawing/2014/main" id="{7A90B478-280B-4FB8-8456-81A08BA691A0}"/>
                    </a:ext>
                  </a:extLst>
                </p:cNvPr>
                <p:cNvPicPr/>
                <p:nvPr/>
              </p:nvPicPr>
              <p:blipFill>
                <a:blip r:embed="rId1184"/>
                <a:stretch>
                  <a:fillRect/>
                </a:stretch>
              </p:blipFill>
              <p:spPr>
                <a:xfrm>
                  <a:off x="3639347" y="1550947"/>
                  <a:ext cx="79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50" name="Freihand 749">
                  <a:extLst>
                    <a:ext uri="{FF2B5EF4-FFF2-40B4-BE49-F238E27FC236}">
                      <a16:creationId xmlns:a16="http://schemas.microsoft.com/office/drawing/2014/main" id="{550C78CB-895D-4A6B-AF49-213A902963B4}"/>
                    </a:ext>
                  </a:extLst>
                </p14:cNvPr>
                <p14:cNvContentPartPr/>
                <p14:nvPr/>
              </p14:nvContentPartPr>
              <p14:xfrm>
                <a:off x="3181067" y="1635907"/>
                <a:ext cx="165960" cy="234000"/>
              </p14:xfrm>
            </p:contentPart>
          </mc:Choice>
          <mc:Fallback xmlns="">
            <p:pic>
              <p:nvPicPr>
                <p:cNvPr id="750" name="Freihand 749">
                  <a:extLst>
                    <a:ext uri="{FF2B5EF4-FFF2-40B4-BE49-F238E27FC236}">
                      <a16:creationId xmlns:a16="http://schemas.microsoft.com/office/drawing/2014/main" id="{550C78CB-895D-4A6B-AF49-213A902963B4}"/>
                    </a:ext>
                  </a:extLst>
                </p:cNvPr>
                <p:cNvPicPr/>
                <p:nvPr/>
              </p:nvPicPr>
              <p:blipFill>
                <a:blip r:embed="rId1186"/>
                <a:stretch>
                  <a:fillRect/>
                </a:stretch>
              </p:blipFill>
              <p:spPr>
                <a:xfrm>
                  <a:off x="3176747" y="1631587"/>
                  <a:ext cx="174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51" name="Freihand 750">
                  <a:extLst>
                    <a:ext uri="{FF2B5EF4-FFF2-40B4-BE49-F238E27FC236}">
                      <a16:creationId xmlns:a16="http://schemas.microsoft.com/office/drawing/2014/main" id="{A43CD07D-6BB7-4784-AF73-434693B79E3D}"/>
                    </a:ext>
                  </a:extLst>
                </p14:cNvPr>
                <p14:cNvContentPartPr/>
                <p14:nvPr/>
              </p14:nvContentPartPr>
              <p14:xfrm>
                <a:off x="3680747" y="1427467"/>
                <a:ext cx="135000" cy="367920"/>
              </p14:xfrm>
            </p:contentPart>
          </mc:Choice>
          <mc:Fallback xmlns="">
            <p:pic>
              <p:nvPicPr>
                <p:cNvPr id="751" name="Freihand 750">
                  <a:extLst>
                    <a:ext uri="{FF2B5EF4-FFF2-40B4-BE49-F238E27FC236}">
                      <a16:creationId xmlns:a16="http://schemas.microsoft.com/office/drawing/2014/main" id="{A43CD07D-6BB7-4784-AF73-434693B79E3D}"/>
                    </a:ext>
                  </a:extLst>
                </p:cNvPr>
                <p:cNvPicPr/>
                <p:nvPr/>
              </p:nvPicPr>
              <p:blipFill>
                <a:blip r:embed="rId1188"/>
                <a:stretch>
                  <a:fillRect/>
                </a:stretch>
              </p:blipFill>
              <p:spPr>
                <a:xfrm>
                  <a:off x="3676427" y="1423147"/>
                  <a:ext cx="1436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53" name="Freihand 752">
                  <a:extLst>
                    <a:ext uri="{FF2B5EF4-FFF2-40B4-BE49-F238E27FC236}">
                      <a16:creationId xmlns:a16="http://schemas.microsoft.com/office/drawing/2014/main" id="{A5451274-082D-41B9-9DD3-12DA09410F4A}"/>
                    </a:ext>
                  </a:extLst>
                </p14:cNvPr>
                <p14:cNvContentPartPr/>
                <p14:nvPr/>
              </p14:nvContentPartPr>
              <p14:xfrm>
                <a:off x="3282947" y="1355107"/>
                <a:ext cx="96480" cy="129240"/>
              </p14:xfrm>
            </p:contentPart>
          </mc:Choice>
          <mc:Fallback xmlns="">
            <p:pic>
              <p:nvPicPr>
                <p:cNvPr id="753" name="Freihand 752">
                  <a:extLst>
                    <a:ext uri="{FF2B5EF4-FFF2-40B4-BE49-F238E27FC236}">
                      <a16:creationId xmlns:a16="http://schemas.microsoft.com/office/drawing/2014/main" id="{A5451274-082D-41B9-9DD3-12DA09410F4A}"/>
                    </a:ext>
                  </a:extLst>
                </p:cNvPr>
                <p:cNvPicPr/>
                <p:nvPr/>
              </p:nvPicPr>
              <p:blipFill>
                <a:blip r:embed="rId1190"/>
                <a:stretch>
                  <a:fillRect/>
                </a:stretch>
              </p:blipFill>
              <p:spPr>
                <a:xfrm>
                  <a:off x="3278627" y="1350787"/>
                  <a:ext cx="10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54" name="Freihand 753">
                  <a:extLst>
                    <a:ext uri="{FF2B5EF4-FFF2-40B4-BE49-F238E27FC236}">
                      <a16:creationId xmlns:a16="http://schemas.microsoft.com/office/drawing/2014/main" id="{2CC9564C-8CC1-4196-AEF1-FF7192699842}"/>
                    </a:ext>
                  </a:extLst>
                </p14:cNvPr>
                <p14:cNvContentPartPr/>
                <p14:nvPr/>
              </p14:nvContentPartPr>
              <p14:xfrm>
                <a:off x="3363587" y="1416667"/>
                <a:ext cx="61920" cy="35640"/>
              </p14:xfrm>
            </p:contentPart>
          </mc:Choice>
          <mc:Fallback xmlns="">
            <p:pic>
              <p:nvPicPr>
                <p:cNvPr id="754" name="Freihand 753">
                  <a:extLst>
                    <a:ext uri="{FF2B5EF4-FFF2-40B4-BE49-F238E27FC236}">
                      <a16:creationId xmlns:a16="http://schemas.microsoft.com/office/drawing/2014/main" id="{2CC9564C-8CC1-4196-AEF1-FF7192699842}"/>
                    </a:ext>
                  </a:extLst>
                </p:cNvPr>
                <p:cNvPicPr/>
                <p:nvPr/>
              </p:nvPicPr>
              <p:blipFill>
                <a:blip r:embed="rId1192"/>
                <a:stretch>
                  <a:fillRect/>
                </a:stretch>
              </p:blipFill>
              <p:spPr>
                <a:xfrm>
                  <a:off x="3359267" y="1412347"/>
                  <a:ext cx="70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55" name="Freihand 754">
                  <a:extLst>
                    <a:ext uri="{FF2B5EF4-FFF2-40B4-BE49-F238E27FC236}">
                      <a16:creationId xmlns:a16="http://schemas.microsoft.com/office/drawing/2014/main" id="{6692BA41-3802-420C-9F77-5C4FC9A98602}"/>
                    </a:ext>
                  </a:extLst>
                </p14:cNvPr>
                <p14:cNvContentPartPr/>
                <p14:nvPr/>
              </p14:nvContentPartPr>
              <p14:xfrm>
                <a:off x="3479147" y="1220107"/>
                <a:ext cx="139320" cy="198720"/>
              </p14:xfrm>
            </p:contentPart>
          </mc:Choice>
          <mc:Fallback xmlns="">
            <p:pic>
              <p:nvPicPr>
                <p:cNvPr id="755" name="Freihand 754">
                  <a:extLst>
                    <a:ext uri="{FF2B5EF4-FFF2-40B4-BE49-F238E27FC236}">
                      <a16:creationId xmlns:a16="http://schemas.microsoft.com/office/drawing/2014/main" id="{6692BA41-3802-420C-9F77-5C4FC9A98602}"/>
                    </a:ext>
                  </a:extLst>
                </p:cNvPr>
                <p:cNvPicPr/>
                <p:nvPr/>
              </p:nvPicPr>
              <p:blipFill>
                <a:blip r:embed="rId1194"/>
                <a:stretch>
                  <a:fillRect/>
                </a:stretch>
              </p:blipFill>
              <p:spPr>
                <a:xfrm>
                  <a:off x="3474827" y="1215787"/>
                  <a:ext cx="147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56" name="Freihand 755">
                  <a:extLst>
                    <a:ext uri="{FF2B5EF4-FFF2-40B4-BE49-F238E27FC236}">
                      <a16:creationId xmlns:a16="http://schemas.microsoft.com/office/drawing/2014/main" id="{374574D2-3B3F-48C1-8785-3EAA4E42B878}"/>
                    </a:ext>
                  </a:extLst>
                </p14:cNvPr>
                <p14:cNvContentPartPr/>
                <p14:nvPr/>
              </p14:nvContentPartPr>
              <p14:xfrm>
                <a:off x="3498587" y="1274107"/>
                <a:ext cx="132480" cy="77400"/>
              </p14:xfrm>
            </p:contentPart>
          </mc:Choice>
          <mc:Fallback xmlns="">
            <p:pic>
              <p:nvPicPr>
                <p:cNvPr id="756" name="Freihand 755">
                  <a:extLst>
                    <a:ext uri="{FF2B5EF4-FFF2-40B4-BE49-F238E27FC236}">
                      <a16:creationId xmlns:a16="http://schemas.microsoft.com/office/drawing/2014/main" id="{374574D2-3B3F-48C1-8785-3EAA4E42B878}"/>
                    </a:ext>
                  </a:extLst>
                </p:cNvPr>
                <p:cNvPicPr/>
                <p:nvPr/>
              </p:nvPicPr>
              <p:blipFill>
                <a:blip r:embed="rId1196"/>
                <a:stretch>
                  <a:fillRect/>
                </a:stretch>
              </p:blipFill>
              <p:spPr>
                <a:xfrm>
                  <a:off x="3494267" y="1269787"/>
                  <a:ext cx="141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58" name="Freihand 757">
                  <a:extLst>
                    <a:ext uri="{FF2B5EF4-FFF2-40B4-BE49-F238E27FC236}">
                      <a16:creationId xmlns:a16="http://schemas.microsoft.com/office/drawing/2014/main" id="{24B47518-DF4B-4B64-BDFE-945FB4879252}"/>
                    </a:ext>
                  </a:extLst>
                </p14:cNvPr>
                <p14:cNvContentPartPr/>
                <p14:nvPr/>
              </p14:nvContentPartPr>
              <p14:xfrm>
                <a:off x="3902507" y="1395427"/>
                <a:ext cx="140760" cy="74880"/>
              </p14:xfrm>
            </p:contentPart>
          </mc:Choice>
          <mc:Fallback xmlns="">
            <p:pic>
              <p:nvPicPr>
                <p:cNvPr id="758" name="Freihand 757">
                  <a:extLst>
                    <a:ext uri="{FF2B5EF4-FFF2-40B4-BE49-F238E27FC236}">
                      <a16:creationId xmlns:a16="http://schemas.microsoft.com/office/drawing/2014/main" id="{24B47518-DF4B-4B64-BDFE-945FB4879252}"/>
                    </a:ext>
                  </a:extLst>
                </p:cNvPr>
                <p:cNvPicPr/>
                <p:nvPr/>
              </p:nvPicPr>
              <p:blipFill>
                <a:blip r:embed="rId1198"/>
                <a:stretch>
                  <a:fillRect/>
                </a:stretch>
              </p:blipFill>
              <p:spPr>
                <a:xfrm>
                  <a:off x="3898187" y="1391107"/>
                  <a:ext cx="149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59" name="Freihand 758">
                  <a:extLst>
                    <a:ext uri="{FF2B5EF4-FFF2-40B4-BE49-F238E27FC236}">
                      <a16:creationId xmlns:a16="http://schemas.microsoft.com/office/drawing/2014/main" id="{A073176D-8EBF-48DB-B4F2-A81463E17955}"/>
                    </a:ext>
                  </a:extLst>
                </p14:cNvPr>
                <p14:cNvContentPartPr/>
                <p14:nvPr/>
              </p14:nvContentPartPr>
              <p14:xfrm>
                <a:off x="3924107" y="1427107"/>
                <a:ext cx="138600" cy="91440"/>
              </p14:xfrm>
            </p:contentPart>
          </mc:Choice>
          <mc:Fallback xmlns="">
            <p:pic>
              <p:nvPicPr>
                <p:cNvPr id="759" name="Freihand 758">
                  <a:extLst>
                    <a:ext uri="{FF2B5EF4-FFF2-40B4-BE49-F238E27FC236}">
                      <a16:creationId xmlns:a16="http://schemas.microsoft.com/office/drawing/2014/main" id="{A073176D-8EBF-48DB-B4F2-A81463E17955}"/>
                    </a:ext>
                  </a:extLst>
                </p:cNvPr>
                <p:cNvPicPr/>
                <p:nvPr/>
              </p:nvPicPr>
              <p:blipFill>
                <a:blip r:embed="rId1200"/>
                <a:stretch>
                  <a:fillRect/>
                </a:stretch>
              </p:blipFill>
              <p:spPr>
                <a:xfrm>
                  <a:off x="3919787" y="1422787"/>
                  <a:ext cx="147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60" name="Freihand 759">
                  <a:extLst>
                    <a:ext uri="{FF2B5EF4-FFF2-40B4-BE49-F238E27FC236}">
                      <a16:creationId xmlns:a16="http://schemas.microsoft.com/office/drawing/2014/main" id="{5288FA4C-E839-4B47-B05D-607B27BC1F1A}"/>
                    </a:ext>
                  </a:extLst>
                </p14:cNvPr>
                <p14:cNvContentPartPr/>
                <p14:nvPr/>
              </p14:nvContentPartPr>
              <p14:xfrm>
                <a:off x="3851747" y="1189867"/>
                <a:ext cx="167760" cy="226800"/>
              </p14:xfrm>
            </p:contentPart>
          </mc:Choice>
          <mc:Fallback xmlns="">
            <p:pic>
              <p:nvPicPr>
                <p:cNvPr id="760" name="Freihand 759">
                  <a:extLst>
                    <a:ext uri="{FF2B5EF4-FFF2-40B4-BE49-F238E27FC236}">
                      <a16:creationId xmlns:a16="http://schemas.microsoft.com/office/drawing/2014/main" id="{5288FA4C-E839-4B47-B05D-607B27BC1F1A}"/>
                    </a:ext>
                  </a:extLst>
                </p:cNvPr>
                <p:cNvPicPr/>
                <p:nvPr/>
              </p:nvPicPr>
              <p:blipFill>
                <a:blip r:embed="rId1202"/>
                <a:stretch>
                  <a:fillRect/>
                </a:stretch>
              </p:blipFill>
              <p:spPr>
                <a:xfrm>
                  <a:off x="3847427" y="1185547"/>
                  <a:ext cx="176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62" name="Freihand 761">
                  <a:extLst>
                    <a:ext uri="{FF2B5EF4-FFF2-40B4-BE49-F238E27FC236}">
                      <a16:creationId xmlns:a16="http://schemas.microsoft.com/office/drawing/2014/main" id="{5A3E0E5C-386B-43AB-B607-DB2D21C4A21F}"/>
                    </a:ext>
                  </a:extLst>
                </p14:cNvPr>
                <p14:cNvContentPartPr/>
                <p14:nvPr/>
              </p14:nvContentPartPr>
              <p14:xfrm>
                <a:off x="4166747" y="1212547"/>
                <a:ext cx="147240" cy="205560"/>
              </p14:xfrm>
            </p:contentPart>
          </mc:Choice>
          <mc:Fallback xmlns="">
            <p:pic>
              <p:nvPicPr>
                <p:cNvPr id="762" name="Freihand 761">
                  <a:extLst>
                    <a:ext uri="{FF2B5EF4-FFF2-40B4-BE49-F238E27FC236}">
                      <a16:creationId xmlns:a16="http://schemas.microsoft.com/office/drawing/2014/main" id="{5A3E0E5C-386B-43AB-B607-DB2D21C4A21F}"/>
                    </a:ext>
                  </a:extLst>
                </p:cNvPr>
                <p:cNvPicPr/>
                <p:nvPr/>
              </p:nvPicPr>
              <p:blipFill>
                <a:blip r:embed="rId1204"/>
                <a:stretch>
                  <a:fillRect/>
                </a:stretch>
              </p:blipFill>
              <p:spPr>
                <a:xfrm>
                  <a:off x="4162427" y="1208227"/>
                  <a:ext cx="155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63" name="Freihand 762">
                  <a:extLst>
                    <a:ext uri="{FF2B5EF4-FFF2-40B4-BE49-F238E27FC236}">
                      <a16:creationId xmlns:a16="http://schemas.microsoft.com/office/drawing/2014/main" id="{9C4AD814-5D6D-43B2-908D-5F38551DC26D}"/>
                    </a:ext>
                  </a:extLst>
                </p14:cNvPr>
                <p14:cNvContentPartPr/>
                <p14:nvPr/>
              </p14:nvContentPartPr>
              <p14:xfrm>
                <a:off x="4383467" y="1103827"/>
                <a:ext cx="83880" cy="217800"/>
              </p14:xfrm>
            </p:contentPart>
          </mc:Choice>
          <mc:Fallback xmlns="">
            <p:pic>
              <p:nvPicPr>
                <p:cNvPr id="763" name="Freihand 762">
                  <a:extLst>
                    <a:ext uri="{FF2B5EF4-FFF2-40B4-BE49-F238E27FC236}">
                      <a16:creationId xmlns:a16="http://schemas.microsoft.com/office/drawing/2014/main" id="{9C4AD814-5D6D-43B2-908D-5F38551DC26D}"/>
                    </a:ext>
                  </a:extLst>
                </p:cNvPr>
                <p:cNvPicPr/>
                <p:nvPr/>
              </p:nvPicPr>
              <p:blipFill>
                <a:blip r:embed="rId1206"/>
                <a:stretch>
                  <a:fillRect/>
                </a:stretch>
              </p:blipFill>
              <p:spPr>
                <a:xfrm>
                  <a:off x="4379147" y="1099507"/>
                  <a:ext cx="92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64" name="Freihand 763">
                  <a:extLst>
                    <a:ext uri="{FF2B5EF4-FFF2-40B4-BE49-F238E27FC236}">
                      <a16:creationId xmlns:a16="http://schemas.microsoft.com/office/drawing/2014/main" id="{C69A1EA8-EA9B-4577-8852-F46A48043D3D}"/>
                    </a:ext>
                  </a:extLst>
                </p14:cNvPr>
                <p14:cNvContentPartPr/>
                <p14:nvPr/>
              </p14:nvContentPartPr>
              <p14:xfrm>
                <a:off x="4558787" y="1024987"/>
                <a:ext cx="74160" cy="102600"/>
              </p14:xfrm>
            </p:contentPart>
          </mc:Choice>
          <mc:Fallback xmlns="">
            <p:pic>
              <p:nvPicPr>
                <p:cNvPr id="764" name="Freihand 763">
                  <a:extLst>
                    <a:ext uri="{FF2B5EF4-FFF2-40B4-BE49-F238E27FC236}">
                      <a16:creationId xmlns:a16="http://schemas.microsoft.com/office/drawing/2014/main" id="{C69A1EA8-EA9B-4577-8852-F46A48043D3D}"/>
                    </a:ext>
                  </a:extLst>
                </p:cNvPr>
                <p:cNvPicPr/>
                <p:nvPr/>
              </p:nvPicPr>
              <p:blipFill>
                <a:blip r:embed="rId1208"/>
                <a:stretch>
                  <a:fillRect/>
                </a:stretch>
              </p:blipFill>
              <p:spPr>
                <a:xfrm>
                  <a:off x="4554467" y="1020667"/>
                  <a:ext cx="82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65" name="Freihand 764">
                  <a:extLst>
                    <a:ext uri="{FF2B5EF4-FFF2-40B4-BE49-F238E27FC236}">
                      <a16:creationId xmlns:a16="http://schemas.microsoft.com/office/drawing/2014/main" id="{FEBF0DCE-358D-449D-A5D7-3BAD8ABCF3D8}"/>
                    </a:ext>
                  </a:extLst>
                </p14:cNvPr>
                <p14:cNvContentPartPr/>
                <p14:nvPr/>
              </p14:nvContentPartPr>
              <p14:xfrm>
                <a:off x="4489307" y="972427"/>
                <a:ext cx="99360" cy="74880"/>
              </p14:xfrm>
            </p:contentPart>
          </mc:Choice>
          <mc:Fallback xmlns="">
            <p:pic>
              <p:nvPicPr>
                <p:cNvPr id="765" name="Freihand 764">
                  <a:extLst>
                    <a:ext uri="{FF2B5EF4-FFF2-40B4-BE49-F238E27FC236}">
                      <a16:creationId xmlns:a16="http://schemas.microsoft.com/office/drawing/2014/main" id="{FEBF0DCE-358D-449D-A5D7-3BAD8ABCF3D8}"/>
                    </a:ext>
                  </a:extLst>
                </p:cNvPr>
                <p:cNvPicPr/>
                <p:nvPr/>
              </p:nvPicPr>
              <p:blipFill>
                <a:blip r:embed="rId1210"/>
                <a:stretch>
                  <a:fillRect/>
                </a:stretch>
              </p:blipFill>
              <p:spPr>
                <a:xfrm>
                  <a:off x="4484987" y="968107"/>
                  <a:ext cx="10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66" name="Freihand 765">
                  <a:extLst>
                    <a:ext uri="{FF2B5EF4-FFF2-40B4-BE49-F238E27FC236}">
                      <a16:creationId xmlns:a16="http://schemas.microsoft.com/office/drawing/2014/main" id="{04D76871-0B31-4D2D-80F8-8423C35C257F}"/>
                    </a:ext>
                  </a:extLst>
                </p14:cNvPr>
                <p14:cNvContentPartPr/>
                <p14:nvPr/>
              </p14:nvContentPartPr>
              <p14:xfrm>
                <a:off x="4524947" y="1001587"/>
                <a:ext cx="194040" cy="146880"/>
              </p14:xfrm>
            </p:contentPart>
          </mc:Choice>
          <mc:Fallback xmlns="">
            <p:pic>
              <p:nvPicPr>
                <p:cNvPr id="766" name="Freihand 765">
                  <a:extLst>
                    <a:ext uri="{FF2B5EF4-FFF2-40B4-BE49-F238E27FC236}">
                      <a16:creationId xmlns:a16="http://schemas.microsoft.com/office/drawing/2014/main" id="{04D76871-0B31-4D2D-80F8-8423C35C257F}"/>
                    </a:ext>
                  </a:extLst>
                </p:cNvPr>
                <p:cNvPicPr/>
                <p:nvPr/>
              </p:nvPicPr>
              <p:blipFill>
                <a:blip r:embed="rId1212"/>
                <a:stretch>
                  <a:fillRect/>
                </a:stretch>
              </p:blipFill>
              <p:spPr>
                <a:xfrm>
                  <a:off x="4520627" y="997267"/>
                  <a:ext cx="202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67" name="Freihand 766">
                  <a:extLst>
                    <a:ext uri="{FF2B5EF4-FFF2-40B4-BE49-F238E27FC236}">
                      <a16:creationId xmlns:a16="http://schemas.microsoft.com/office/drawing/2014/main" id="{B820807D-6B17-4A18-B399-A35D8DF9AB66}"/>
                    </a:ext>
                  </a:extLst>
                </p14:cNvPr>
                <p14:cNvContentPartPr/>
                <p14:nvPr/>
              </p14:nvContentPartPr>
              <p14:xfrm>
                <a:off x="4649507" y="929947"/>
                <a:ext cx="37080" cy="39600"/>
              </p14:xfrm>
            </p:contentPart>
          </mc:Choice>
          <mc:Fallback xmlns="">
            <p:pic>
              <p:nvPicPr>
                <p:cNvPr id="767" name="Freihand 766">
                  <a:extLst>
                    <a:ext uri="{FF2B5EF4-FFF2-40B4-BE49-F238E27FC236}">
                      <a16:creationId xmlns:a16="http://schemas.microsoft.com/office/drawing/2014/main" id="{B820807D-6B17-4A18-B399-A35D8DF9AB66}"/>
                    </a:ext>
                  </a:extLst>
                </p:cNvPr>
                <p:cNvPicPr/>
                <p:nvPr/>
              </p:nvPicPr>
              <p:blipFill>
                <a:blip r:embed="rId1214"/>
                <a:stretch>
                  <a:fillRect/>
                </a:stretch>
              </p:blipFill>
              <p:spPr>
                <a:xfrm>
                  <a:off x="4645187" y="925627"/>
                  <a:ext cx="45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68" name="Freihand 767">
                  <a:extLst>
                    <a:ext uri="{FF2B5EF4-FFF2-40B4-BE49-F238E27FC236}">
                      <a16:creationId xmlns:a16="http://schemas.microsoft.com/office/drawing/2014/main" id="{BE727E5A-43C5-4FE3-9FE8-76699438DCDB}"/>
                    </a:ext>
                  </a:extLst>
                </p14:cNvPr>
                <p14:cNvContentPartPr/>
                <p14:nvPr/>
              </p14:nvContentPartPr>
              <p14:xfrm>
                <a:off x="4715027" y="945787"/>
                <a:ext cx="65160" cy="112320"/>
              </p14:xfrm>
            </p:contentPart>
          </mc:Choice>
          <mc:Fallback xmlns="">
            <p:pic>
              <p:nvPicPr>
                <p:cNvPr id="768" name="Freihand 767">
                  <a:extLst>
                    <a:ext uri="{FF2B5EF4-FFF2-40B4-BE49-F238E27FC236}">
                      <a16:creationId xmlns:a16="http://schemas.microsoft.com/office/drawing/2014/main" id="{BE727E5A-43C5-4FE3-9FE8-76699438DCDB}"/>
                    </a:ext>
                  </a:extLst>
                </p:cNvPr>
                <p:cNvPicPr/>
                <p:nvPr/>
              </p:nvPicPr>
              <p:blipFill>
                <a:blip r:embed="rId1216"/>
                <a:stretch>
                  <a:fillRect/>
                </a:stretch>
              </p:blipFill>
              <p:spPr>
                <a:xfrm>
                  <a:off x="4710707" y="941467"/>
                  <a:ext cx="73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69" name="Freihand 768">
                  <a:extLst>
                    <a:ext uri="{FF2B5EF4-FFF2-40B4-BE49-F238E27FC236}">
                      <a16:creationId xmlns:a16="http://schemas.microsoft.com/office/drawing/2014/main" id="{A460C2FD-3922-4395-8974-46BB841FD5C2}"/>
                    </a:ext>
                  </a:extLst>
                </p14:cNvPr>
                <p14:cNvContentPartPr/>
                <p14:nvPr/>
              </p14:nvContentPartPr>
              <p14:xfrm>
                <a:off x="4792427" y="789547"/>
                <a:ext cx="119520" cy="203760"/>
              </p14:xfrm>
            </p:contentPart>
          </mc:Choice>
          <mc:Fallback xmlns="">
            <p:pic>
              <p:nvPicPr>
                <p:cNvPr id="769" name="Freihand 768">
                  <a:extLst>
                    <a:ext uri="{FF2B5EF4-FFF2-40B4-BE49-F238E27FC236}">
                      <a16:creationId xmlns:a16="http://schemas.microsoft.com/office/drawing/2014/main" id="{A460C2FD-3922-4395-8974-46BB841FD5C2}"/>
                    </a:ext>
                  </a:extLst>
                </p:cNvPr>
                <p:cNvPicPr/>
                <p:nvPr/>
              </p:nvPicPr>
              <p:blipFill>
                <a:blip r:embed="rId1218"/>
                <a:stretch>
                  <a:fillRect/>
                </a:stretch>
              </p:blipFill>
              <p:spPr>
                <a:xfrm>
                  <a:off x="4788107" y="785227"/>
                  <a:ext cx="128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70" name="Freihand 769">
                  <a:extLst>
                    <a:ext uri="{FF2B5EF4-FFF2-40B4-BE49-F238E27FC236}">
                      <a16:creationId xmlns:a16="http://schemas.microsoft.com/office/drawing/2014/main" id="{036DFA54-336A-4F07-AB73-D6FA77FDD761}"/>
                    </a:ext>
                  </a:extLst>
                </p14:cNvPr>
                <p14:cNvContentPartPr/>
                <p14:nvPr/>
              </p14:nvContentPartPr>
              <p14:xfrm>
                <a:off x="4924187" y="796747"/>
                <a:ext cx="85680" cy="97560"/>
              </p14:xfrm>
            </p:contentPart>
          </mc:Choice>
          <mc:Fallback xmlns="">
            <p:pic>
              <p:nvPicPr>
                <p:cNvPr id="770" name="Freihand 769">
                  <a:extLst>
                    <a:ext uri="{FF2B5EF4-FFF2-40B4-BE49-F238E27FC236}">
                      <a16:creationId xmlns:a16="http://schemas.microsoft.com/office/drawing/2014/main" id="{036DFA54-336A-4F07-AB73-D6FA77FDD761}"/>
                    </a:ext>
                  </a:extLst>
                </p:cNvPr>
                <p:cNvPicPr/>
                <p:nvPr/>
              </p:nvPicPr>
              <p:blipFill>
                <a:blip r:embed="rId1220"/>
                <a:stretch>
                  <a:fillRect/>
                </a:stretch>
              </p:blipFill>
              <p:spPr>
                <a:xfrm>
                  <a:off x="4919867" y="792427"/>
                  <a:ext cx="94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71" name="Freihand 770">
                  <a:extLst>
                    <a:ext uri="{FF2B5EF4-FFF2-40B4-BE49-F238E27FC236}">
                      <a16:creationId xmlns:a16="http://schemas.microsoft.com/office/drawing/2014/main" id="{06DE8B50-D205-4CE2-A95D-E164B97DEF14}"/>
                    </a:ext>
                  </a:extLst>
                </p14:cNvPr>
                <p14:cNvContentPartPr/>
                <p14:nvPr/>
              </p14:nvContentPartPr>
              <p14:xfrm>
                <a:off x="5087627" y="525667"/>
                <a:ext cx="334800" cy="315360"/>
              </p14:xfrm>
            </p:contentPart>
          </mc:Choice>
          <mc:Fallback xmlns="">
            <p:pic>
              <p:nvPicPr>
                <p:cNvPr id="771" name="Freihand 770">
                  <a:extLst>
                    <a:ext uri="{FF2B5EF4-FFF2-40B4-BE49-F238E27FC236}">
                      <a16:creationId xmlns:a16="http://schemas.microsoft.com/office/drawing/2014/main" id="{06DE8B50-D205-4CE2-A95D-E164B97DEF14}"/>
                    </a:ext>
                  </a:extLst>
                </p:cNvPr>
                <p:cNvPicPr/>
                <p:nvPr/>
              </p:nvPicPr>
              <p:blipFill>
                <a:blip r:embed="rId1222"/>
                <a:stretch>
                  <a:fillRect/>
                </a:stretch>
              </p:blipFill>
              <p:spPr>
                <a:xfrm>
                  <a:off x="5083307" y="521347"/>
                  <a:ext cx="3434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72" name="Freihand 771">
                  <a:extLst>
                    <a:ext uri="{FF2B5EF4-FFF2-40B4-BE49-F238E27FC236}">
                      <a16:creationId xmlns:a16="http://schemas.microsoft.com/office/drawing/2014/main" id="{57C30BDD-66D4-4F62-AA2F-C69800CA05D8}"/>
                    </a:ext>
                  </a:extLst>
                </p14:cNvPr>
                <p14:cNvContentPartPr/>
                <p14:nvPr/>
              </p14:nvContentPartPr>
              <p14:xfrm>
                <a:off x="5304347" y="534307"/>
                <a:ext cx="138960" cy="156240"/>
              </p14:xfrm>
            </p:contentPart>
          </mc:Choice>
          <mc:Fallback xmlns="">
            <p:pic>
              <p:nvPicPr>
                <p:cNvPr id="772" name="Freihand 771">
                  <a:extLst>
                    <a:ext uri="{FF2B5EF4-FFF2-40B4-BE49-F238E27FC236}">
                      <a16:creationId xmlns:a16="http://schemas.microsoft.com/office/drawing/2014/main" id="{57C30BDD-66D4-4F62-AA2F-C69800CA05D8}"/>
                    </a:ext>
                  </a:extLst>
                </p:cNvPr>
                <p:cNvPicPr/>
                <p:nvPr/>
              </p:nvPicPr>
              <p:blipFill>
                <a:blip r:embed="rId1224"/>
                <a:stretch>
                  <a:fillRect/>
                </a:stretch>
              </p:blipFill>
              <p:spPr>
                <a:xfrm>
                  <a:off x="5300027" y="529987"/>
                  <a:ext cx="147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74" name="Freihand 773">
                  <a:extLst>
                    <a:ext uri="{FF2B5EF4-FFF2-40B4-BE49-F238E27FC236}">
                      <a16:creationId xmlns:a16="http://schemas.microsoft.com/office/drawing/2014/main" id="{8A4932C7-9341-4B29-8B58-4A0828DF09AC}"/>
                    </a:ext>
                  </a:extLst>
                </p14:cNvPr>
                <p14:cNvContentPartPr/>
                <p14:nvPr/>
              </p14:nvContentPartPr>
              <p14:xfrm>
                <a:off x="3791987" y="2578027"/>
                <a:ext cx="3171600" cy="3789360"/>
              </p14:xfrm>
            </p:contentPart>
          </mc:Choice>
          <mc:Fallback xmlns="">
            <p:pic>
              <p:nvPicPr>
                <p:cNvPr id="774" name="Freihand 773">
                  <a:extLst>
                    <a:ext uri="{FF2B5EF4-FFF2-40B4-BE49-F238E27FC236}">
                      <a16:creationId xmlns:a16="http://schemas.microsoft.com/office/drawing/2014/main" id="{8A4932C7-9341-4B29-8B58-4A0828DF09AC}"/>
                    </a:ext>
                  </a:extLst>
                </p:cNvPr>
                <p:cNvPicPr/>
                <p:nvPr/>
              </p:nvPicPr>
              <p:blipFill>
                <a:blip r:embed="rId1226"/>
                <a:stretch>
                  <a:fillRect/>
                </a:stretch>
              </p:blipFill>
              <p:spPr>
                <a:xfrm>
                  <a:off x="3787667" y="2573707"/>
                  <a:ext cx="3180240" cy="37980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775" name="Freihand 774">
                  <a:extLst>
                    <a:ext uri="{FF2B5EF4-FFF2-40B4-BE49-F238E27FC236}">
                      <a16:creationId xmlns:a16="http://schemas.microsoft.com/office/drawing/2014/main" id="{59217D63-9369-4158-AFD4-D4A35C06EFDA}"/>
                    </a:ext>
                  </a:extLst>
                </p14:cNvPr>
                <p14:cNvContentPartPr/>
                <p14:nvPr/>
              </p14:nvContentPartPr>
              <p14:xfrm>
                <a:off x="3677147" y="2427187"/>
                <a:ext cx="214920" cy="230400"/>
              </p14:xfrm>
            </p:contentPart>
          </mc:Choice>
          <mc:Fallback xmlns="">
            <p:pic>
              <p:nvPicPr>
                <p:cNvPr id="775" name="Freihand 774">
                  <a:extLst>
                    <a:ext uri="{FF2B5EF4-FFF2-40B4-BE49-F238E27FC236}">
                      <a16:creationId xmlns:a16="http://schemas.microsoft.com/office/drawing/2014/main" id="{59217D63-9369-4158-AFD4-D4A35C06EFDA}"/>
                    </a:ext>
                  </a:extLst>
                </p:cNvPr>
                <p:cNvPicPr/>
                <p:nvPr/>
              </p:nvPicPr>
              <p:blipFill>
                <a:blip r:embed="rId1228"/>
                <a:stretch>
                  <a:fillRect/>
                </a:stretch>
              </p:blipFill>
              <p:spPr>
                <a:xfrm>
                  <a:off x="3672827" y="2422867"/>
                  <a:ext cx="223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77" name="Freihand 776">
                  <a:extLst>
                    <a:ext uri="{FF2B5EF4-FFF2-40B4-BE49-F238E27FC236}">
                      <a16:creationId xmlns:a16="http://schemas.microsoft.com/office/drawing/2014/main" id="{66149C25-2263-4F77-81F0-CC6B3093A906}"/>
                    </a:ext>
                  </a:extLst>
                </p14:cNvPr>
                <p14:cNvContentPartPr/>
                <p14:nvPr/>
              </p14:nvContentPartPr>
              <p14:xfrm>
                <a:off x="2573027" y="2671987"/>
                <a:ext cx="167400" cy="210960"/>
              </p14:xfrm>
            </p:contentPart>
          </mc:Choice>
          <mc:Fallback xmlns="">
            <p:pic>
              <p:nvPicPr>
                <p:cNvPr id="777" name="Freihand 776">
                  <a:extLst>
                    <a:ext uri="{FF2B5EF4-FFF2-40B4-BE49-F238E27FC236}">
                      <a16:creationId xmlns:a16="http://schemas.microsoft.com/office/drawing/2014/main" id="{66149C25-2263-4F77-81F0-CC6B3093A906}"/>
                    </a:ext>
                  </a:extLst>
                </p:cNvPr>
                <p:cNvPicPr/>
                <p:nvPr/>
              </p:nvPicPr>
              <p:blipFill>
                <a:blip r:embed="rId1230"/>
                <a:stretch>
                  <a:fillRect/>
                </a:stretch>
              </p:blipFill>
              <p:spPr>
                <a:xfrm>
                  <a:off x="2568707" y="2667667"/>
                  <a:ext cx="176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78" name="Freihand 777">
                  <a:extLst>
                    <a:ext uri="{FF2B5EF4-FFF2-40B4-BE49-F238E27FC236}">
                      <a16:creationId xmlns:a16="http://schemas.microsoft.com/office/drawing/2014/main" id="{3B998242-A9E6-4487-938A-B2AE8A239806}"/>
                    </a:ext>
                  </a:extLst>
                </p14:cNvPr>
                <p14:cNvContentPartPr/>
                <p14:nvPr/>
              </p14:nvContentPartPr>
              <p14:xfrm>
                <a:off x="2718467" y="2526547"/>
                <a:ext cx="203400" cy="159480"/>
              </p14:xfrm>
            </p:contentPart>
          </mc:Choice>
          <mc:Fallback xmlns="">
            <p:pic>
              <p:nvPicPr>
                <p:cNvPr id="778" name="Freihand 777">
                  <a:extLst>
                    <a:ext uri="{FF2B5EF4-FFF2-40B4-BE49-F238E27FC236}">
                      <a16:creationId xmlns:a16="http://schemas.microsoft.com/office/drawing/2014/main" id="{3B998242-A9E6-4487-938A-B2AE8A239806}"/>
                    </a:ext>
                  </a:extLst>
                </p:cNvPr>
                <p:cNvPicPr/>
                <p:nvPr/>
              </p:nvPicPr>
              <p:blipFill>
                <a:blip r:embed="rId1232"/>
                <a:stretch>
                  <a:fillRect/>
                </a:stretch>
              </p:blipFill>
              <p:spPr>
                <a:xfrm>
                  <a:off x="2714147" y="2522227"/>
                  <a:ext cx="212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79" name="Freihand 778">
                  <a:extLst>
                    <a:ext uri="{FF2B5EF4-FFF2-40B4-BE49-F238E27FC236}">
                      <a16:creationId xmlns:a16="http://schemas.microsoft.com/office/drawing/2014/main" id="{38D4D916-3F5D-4515-8EA2-D466D4000869}"/>
                    </a:ext>
                  </a:extLst>
                </p14:cNvPr>
                <p14:cNvContentPartPr/>
                <p14:nvPr/>
              </p14:nvContentPartPr>
              <p14:xfrm>
                <a:off x="2956787" y="2442307"/>
                <a:ext cx="131040" cy="93240"/>
              </p14:xfrm>
            </p:contentPart>
          </mc:Choice>
          <mc:Fallback xmlns="">
            <p:pic>
              <p:nvPicPr>
                <p:cNvPr id="779" name="Freihand 778">
                  <a:extLst>
                    <a:ext uri="{FF2B5EF4-FFF2-40B4-BE49-F238E27FC236}">
                      <a16:creationId xmlns:a16="http://schemas.microsoft.com/office/drawing/2014/main" id="{38D4D916-3F5D-4515-8EA2-D466D4000869}"/>
                    </a:ext>
                  </a:extLst>
                </p:cNvPr>
                <p:cNvPicPr/>
                <p:nvPr/>
              </p:nvPicPr>
              <p:blipFill>
                <a:blip r:embed="rId1234"/>
                <a:stretch>
                  <a:fillRect/>
                </a:stretch>
              </p:blipFill>
              <p:spPr>
                <a:xfrm>
                  <a:off x="2952467" y="2437987"/>
                  <a:ext cx="139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80" name="Freihand 779">
                  <a:extLst>
                    <a:ext uri="{FF2B5EF4-FFF2-40B4-BE49-F238E27FC236}">
                      <a16:creationId xmlns:a16="http://schemas.microsoft.com/office/drawing/2014/main" id="{20CCB807-627E-48AE-B03C-E00C75B77642}"/>
                    </a:ext>
                  </a:extLst>
                </p14:cNvPr>
                <p14:cNvContentPartPr/>
                <p14:nvPr/>
              </p14:nvContentPartPr>
              <p14:xfrm>
                <a:off x="2998187" y="2394067"/>
                <a:ext cx="107640" cy="111960"/>
              </p14:xfrm>
            </p:contentPart>
          </mc:Choice>
          <mc:Fallback xmlns="">
            <p:pic>
              <p:nvPicPr>
                <p:cNvPr id="780" name="Freihand 779">
                  <a:extLst>
                    <a:ext uri="{FF2B5EF4-FFF2-40B4-BE49-F238E27FC236}">
                      <a16:creationId xmlns:a16="http://schemas.microsoft.com/office/drawing/2014/main" id="{20CCB807-627E-48AE-B03C-E00C75B77642}"/>
                    </a:ext>
                  </a:extLst>
                </p:cNvPr>
                <p:cNvPicPr/>
                <p:nvPr/>
              </p:nvPicPr>
              <p:blipFill>
                <a:blip r:embed="rId1236"/>
                <a:stretch>
                  <a:fillRect/>
                </a:stretch>
              </p:blipFill>
              <p:spPr>
                <a:xfrm>
                  <a:off x="2993867" y="2389747"/>
                  <a:ext cx="116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81" name="Freihand 780">
                  <a:extLst>
                    <a:ext uri="{FF2B5EF4-FFF2-40B4-BE49-F238E27FC236}">
                      <a16:creationId xmlns:a16="http://schemas.microsoft.com/office/drawing/2014/main" id="{F36CAE2D-7305-4D62-AE85-322501847266}"/>
                    </a:ext>
                  </a:extLst>
                </p14:cNvPr>
                <p14:cNvContentPartPr/>
                <p14:nvPr/>
              </p14:nvContentPartPr>
              <p14:xfrm>
                <a:off x="3092507" y="2347987"/>
                <a:ext cx="89280" cy="124200"/>
              </p14:xfrm>
            </p:contentPart>
          </mc:Choice>
          <mc:Fallback xmlns="">
            <p:pic>
              <p:nvPicPr>
                <p:cNvPr id="781" name="Freihand 780">
                  <a:extLst>
                    <a:ext uri="{FF2B5EF4-FFF2-40B4-BE49-F238E27FC236}">
                      <a16:creationId xmlns:a16="http://schemas.microsoft.com/office/drawing/2014/main" id="{F36CAE2D-7305-4D62-AE85-322501847266}"/>
                    </a:ext>
                  </a:extLst>
                </p:cNvPr>
                <p:cNvPicPr/>
                <p:nvPr/>
              </p:nvPicPr>
              <p:blipFill>
                <a:blip r:embed="rId1238"/>
                <a:stretch>
                  <a:fillRect/>
                </a:stretch>
              </p:blipFill>
              <p:spPr>
                <a:xfrm>
                  <a:off x="3088187" y="2343667"/>
                  <a:ext cx="97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782" name="Freihand 781">
                  <a:extLst>
                    <a:ext uri="{FF2B5EF4-FFF2-40B4-BE49-F238E27FC236}">
                      <a16:creationId xmlns:a16="http://schemas.microsoft.com/office/drawing/2014/main" id="{591395BD-2955-4E7A-9A65-92098A31022E}"/>
                    </a:ext>
                  </a:extLst>
                </p14:cNvPr>
                <p14:cNvContentPartPr/>
                <p14:nvPr/>
              </p14:nvContentPartPr>
              <p14:xfrm>
                <a:off x="3158387" y="2295067"/>
                <a:ext cx="92160" cy="116280"/>
              </p14:xfrm>
            </p:contentPart>
          </mc:Choice>
          <mc:Fallback xmlns="">
            <p:pic>
              <p:nvPicPr>
                <p:cNvPr id="782" name="Freihand 781">
                  <a:extLst>
                    <a:ext uri="{FF2B5EF4-FFF2-40B4-BE49-F238E27FC236}">
                      <a16:creationId xmlns:a16="http://schemas.microsoft.com/office/drawing/2014/main" id="{591395BD-2955-4E7A-9A65-92098A31022E}"/>
                    </a:ext>
                  </a:extLst>
                </p:cNvPr>
                <p:cNvPicPr/>
                <p:nvPr/>
              </p:nvPicPr>
              <p:blipFill>
                <a:blip r:embed="rId1240"/>
                <a:stretch>
                  <a:fillRect/>
                </a:stretch>
              </p:blipFill>
              <p:spPr>
                <a:xfrm>
                  <a:off x="3154067" y="2290747"/>
                  <a:ext cx="100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783" name="Freihand 782">
                  <a:extLst>
                    <a:ext uri="{FF2B5EF4-FFF2-40B4-BE49-F238E27FC236}">
                      <a16:creationId xmlns:a16="http://schemas.microsoft.com/office/drawing/2014/main" id="{31F44877-FA23-403B-8C6D-3F18D64915D3}"/>
                    </a:ext>
                  </a:extLst>
                </p14:cNvPr>
                <p14:cNvContentPartPr/>
                <p14:nvPr/>
              </p14:nvContentPartPr>
              <p14:xfrm>
                <a:off x="3227867" y="2250787"/>
                <a:ext cx="196560" cy="88920"/>
              </p14:xfrm>
            </p:contentPart>
          </mc:Choice>
          <mc:Fallback xmlns="">
            <p:pic>
              <p:nvPicPr>
                <p:cNvPr id="783" name="Freihand 782">
                  <a:extLst>
                    <a:ext uri="{FF2B5EF4-FFF2-40B4-BE49-F238E27FC236}">
                      <a16:creationId xmlns:a16="http://schemas.microsoft.com/office/drawing/2014/main" id="{31F44877-FA23-403B-8C6D-3F18D64915D3}"/>
                    </a:ext>
                  </a:extLst>
                </p:cNvPr>
                <p:cNvPicPr/>
                <p:nvPr/>
              </p:nvPicPr>
              <p:blipFill>
                <a:blip r:embed="rId1242"/>
                <a:stretch>
                  <a:fillRect/>
                </a:stretch>
              </p:blipFill>
              <p:spPr>
                <a:xfrm>
                  <a:off x="3223547" y="2246467"/>
                  <a:ext cx="205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784" name="Freihand 783">
                  <a:extLst>
                    <a:ext uri="{FF2B5EF4-FFF2-40B4-BE49-F238E27FC236}">
                      <a16:creationId xmlns:a16="http://schemas.microsoft.com/office/drawing/2014/main" id="{208D4428-CB9E-4A0C-8373-5AE9D66CE191}"/>
                    </a:ext>
                  </a:extLst>
                </p14:cNvPr>
                <p14:cNvContentPartPr/>
                <p14:nvPr/>
              </p14:nvContentPartPr>
              <p14:xfrm>
                <a:off x="3510467" y="2099587"/>
                <a:ext cx="205920" cy="125280"/>
              </p14:xfrm>
            </p:contentPart>
          </mc:Choice>
          <mc:Fallback xmlns="">
            <p:pic>
              <p:nvPicPr>
                <p:cNvPr id="784" name="Freihand 783">
                  <a:extLst>
                    <a:ext uri="{FF2B5EF4-FFF2-40B4-BE49-F238E27FC236}">
                      <a16:creationId xmlns:a16="http://schemas.microsoft.com/office/drawing/2014/main" id="{208D4428-CB9E-4A0C-8373-5AE9D66CE191}"/>
                    </a:ext>
                  </a:extLst>
                </p:cNvPr>
                <p:cNvPicPr/>
                <p:nvPr/>
              </p:nvPicPr>
              <p:blipFill>
                <a:blip r:embed="rId1244"/>
                <a:stretch>
                  <a:fillRect/>
                </a:stretch>
              </p:blipFill>
              <p:spPr>
                <a:xfrm>
                  <a:off x="3506147" y="2095267"/>
                  <a:ext cx="214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785" name="Freihand 784">
                  <a:extLst>
                    <a:ext uri="{FF2B5EF4-FFF2-40B4-BE49-F238E27FC236}">
                      <a16:creationId xmlns:a16="http://schemas.microsoft.com/office/drawing/2014/main" id="{4138B4C7-728F-46B1-84FB-698BF3437EA4}"/>
                    </a:ext>
                  </a:extLst>
                </p14:cNvPr>
                <p14:cNvContentPartPr/>
                <p14:nvPr/>
              </p14:nvContentPartPr>
              <p14:xfrm>
                <a:off x="3628547" y="2000587"/>
                <a:ext cx="360" cy="360"/>
              </p14:xfrm>
            </p:contentPart>
          </mc:Choice>
          <mc:Fallback xmlns="">
            <p:pic>
              <p:nvPicPr>
                <p:cNvPr id="785" name="Freihand 784">
                  <a:extLst>
                    <a:ext uri="{FF2B5EF4-FFF2-40B4-BE49-F238E27FC236}">
                      <a16:creationId xmlns:a16="http://schemas.microsoft.com/office/drawing/2014/main" id="{4138B4C7-728F-46B1-84FB-698BF3437EA4}"/>
                    </a:ext>
                  </a:extLst>
                </p:cNvPr>
                <p:cNvPicPr/>
                <p:nvPr/>
              </p:nvPicPr>
              <p:blipFill>
                <a:blip r:embed="rId94"/>
                <a:stretch>
                  <a:fillRect/>
                </a:stretch>
              </p:blipFill>
              <p:spPr>
                <a:xfrm>
                  <a:off x="3624227" y="199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87" name="Freihand 786">
                  <a:extLst>
                    <a:ext uri="{FF2B5EF4-FFF2-40B4-BE49-F238E27FC236}">
                      <a16:creationId xmlns:a16="http://schemas.microsoft.com/office/drawing/2014/main" id="{E2EC9E12-1780-4E40-B07D-178D9FB9CDCB}"/>
                    </a:ext>
                  </a:extLst>
                </p14:cNvPr>
                <p14:cNvContentPartPr/>
                <p14:nvPr/>
              </p14:nvContentPartPr>
              <p14:xfrm>
                <a:off x="3805667" y="1877467"/>
                <a:ext cx="106920" cy="155880"/>
              </p14:xfrm>
            </p:contentPart>
          </mc:Choice>
          <mc:Fallback xmlns="">
            <p:pic>
              <p:nvPicPr>
                <p:cNvPr id="787" name="Freihand 786">
                  <a:extLst>
                    <a:ext uri="{FF2B5EF4-FFF2-40B4-BE49-F238E27FC236}">
                      <a16:creationId xmlns:a16="http://schemas.microsoft.com/office/drawing/2014/main" id="{E2EC9E12-1780-4E40-B07D-178D9FB9CDCB}"/>
                    </a:ext>
                  </a:extLst>
                </p:cNvPr>
                <p:cNvPicPr/>
                <p:nvPr/>
              </p:nvPicPr>
              <p:blipFill>
                <a:blip r:embed="rId1247"/>
                <a:stretch>
                  <a:fillRect/>
                </a:stretch>
              </p:blipFill>
              <p:spPr>
                <a:xfrm>
                  <a:off x="3801347" y="1873147"/>
                  <a:ext cx="115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88" name="Freihand 787">
                  <a:extLst>
                    <a:ext uri="{FF2B5EF4-FFF2-40B4-BE49-F238E27FC236}">
                      <a16:creationId xmlns:a16="http://schemas.microsoft.com/office/drawing/2014/main" id="{7E0992A5-CC34-4C41-B463-DB714ECF46DD}"/>
                    </a:ext>
                  </a:extLst>
                </p14:cNvPr>
                <p14:cNvContentPartPr/>
                <p14:nvPr/>
              </p14:nvContentPartPr>
              <p14:xfrm>
                <a:off x="3876587" y="1933987"/>
                <a:ext cx="95040" cy="73440"/>
              </p14:xfrm>
            </p:contentPart>
          </mc:Choice>
          <mc:Fallback xmlns="">
            <p:pic>
              <p:nvPicPr>
                <p:cNvPr id="788" name="Freihand 787">
                  <a:extLst>
                    <a:ext uri="{FF2B5EF4-FFF2-40B4-BE49-F238E27FC236}">
                      <a16:creationId xmlns:a16="http://schemas.microsoft.com/office/drawing/2014/main" id="{7E0992A5-CC34-4C41-B463-DB714ECF46DD}"/>
                    </a:ext>
                  </a:extLst>
                </p:cNvPr>
                <p:cNvPicPr/>
                <p:nvPr/>
              </p:nvPicPr>
              <p:blipFill>
                <a:blip r:embed="rId1249"/>
                <a:stretch>
                  <a:fillRect/>
                </a:stretch>
              </p:blipFill>
              <p:spPr>
                <a:xfrm>
                  <a:off x="3872267" y="1929667"/>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89" name="Freihand 788">
                  <a:extLst>
                    <a:ext uri="{FF2B5EF4-FFF2-40B4-BE49-F238E27FC236}">
                      <a16:creationId xmlns:a16="http://schemas.microsoft.com/office/drawing/2014/main" id="{0F125521-E390-4A68-937A-A80C0BE7F193}"/>
                    </a:ext>
                  </a:extLst>
                </p14:cNvPr>
                <p14:cNvContentPartPr/>
                <p14:nvPr/>
              </p14:nvContentPartPr>
              <p14:xfrm>
                <a:off x="3998627" y="1838587"/>
                <a:ext cx="73800" cy="87480"/>
              </p14:xfrm>
            </p:contentPart>
          </mc:Choice>
          <mc:Fallback xmlns="">
            <p:pic>
              <p:nvPicPr>
                <p:cNvPr id="789" name="Freihand 788">
                  <a:extLst>
                    <a:ext uri="{FF2B5EF4-FFF2-40B4-BE49-F238E27FC236}">
                      <a16:creationId xmlns:a16="http://schemas.microsoft.com/office/drawing/2014/main" id="{0F125521-E390-4A68-937A-A80C0BE7F193}"/>
                    </a:ext>
                  </a:extLst>
                </p:cNvPr>
                <p:cNvPicPr/>
                <p:nvPr/>
              </p:nvPicPr>
              <p:blipFill>
                <a:blip r:embed="rId1251"/>
                <a:stretch>
                  <a:fillRect/>
                </a:stretch>
              </p:blipFill>
              <p:spPr>
                <a:xfrm>
                  <a:off x="3994307" y="1834267"/>
                  <a:ext cx="82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91" name="Freihand 790">
                  <a:extLst>
                    <a:ext uri="{FF2B5EF4-FFF2-40B4-BE49-F238E27FC236}">
                      <a16:creationId xmlns:a16="http://schemas.microsoft.com/office/drawing/2014/main" id="{91B28624-7F20-4608-8B43-E7CBC792FFD2}"/>
                    </a:ext>
                  </a:extLst>
                </p14:cNvPr>
                <p14:cNvContentPartPr/>
                <p14:nvPr/>
              </p14:nvContentPartPr>
              <p14:xfrm>
                <a:off x="4092587" y="1682707"/>
                <a:ext cx="92160" cy="140760"/>
              </p14:xfrm>
            </p:contentPart>
          </mc:Choice>
          <mc:Fallback xmlns="">
            <p:pic>
              <p:nvPicPr>
                <p:cNvPr id="791" name="Freihand 790">
                  <a:extLst>
                    <a:ext uri="{FF2B5EF4-FFF2-40B4-BE49-F238E27FC236}">
                      <a16:creationId xmlns:a16="http://schemas.microsoft.com/office/drawing/2014/main" id="{91B28624-7F20-4608-8B43-E7CBC792FFD2}"/>
                    </a:ext>
                  </a:extLst>
                </p:cNvPr>
                <p:cNvPicPr/>
                <p:nvPr/>
              </p:nvPicPr>
              <p:blipFill>
                <a:blip r:embed="rId1253"/>
                <a:stretch>
                  <a:fillRect/>
                </a:stretch>
              </p:blipFill>
              <p:spPr>
                <a:xfrm>
                  <a:off x="4088267" y="1678387"/>
                  <a:ext cx="10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92" name="Freihand 791">
                  <a:extLst>
                    <a:ext uri="{FF2B5EF4-FFF2-40B4-BE49-F238E27FC236}">
                      <a16:creationId xmlns:a16="http://schemas.microsoft.com/office/drawing/2014/main" id="{4D6C8F9C-B9DB-430E-B70F-7E1ED134239B}"/>
                    </a:ext>
                  </a:extLst>
                </p14:cNvPr>
                <p14:cNvContentPartPr/>
                <p14:nvPr/>
              </p14:nvContentPartPr>
              <p14:xfrm>
                <a:off x="4167467" y="1678027"/>
                <a:ext cx="181800" cy="129960"/>
              </p14:xfrm>
            </p:contentPart>
          </mc:Choice>
          <mc:Fallback xmlns="">
            <p:pic>
              <p:nvPicPr>
                <p:cNvPr id="792" name="Freihand 791">
                  <a:extLst>
                    <a:ext uri="{FF2B5EF4-FFF2-40B4-BE49-F238E27FC236}">
                      <a16:creationId xmlns:a16="http://schemas.microsoft.com/office/drawing/2014/main" id="{4D6C8F9C-B9DB-430E-B70F-7E1ED134239B}"/>
                    </a:ext>
                  </a:extLst>
                </p:cNvPr>
                <p:cNvPicPr/>
                <p:nvPr/>
              </p:nvPicPr>
              <p:blipFill>
                <a:blip r:embed="rId1255"/>
                <a:stretch>
                  <a:fillRect/>
                </a:stretch>
              </p:blipFill>
              <p:spPr>
                <a:xfrm>
                  <a:off x="4163147" y="1673707"/>
                  <a:ext cx="190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93" name="Freihand 792">
                  <a:extLst>
                    <a:ext uri="{FF2B5EF4-FFF2-40B4-BE49-F238E27FC236}">
                      <a16:creationId xmlns:a16="http://schemas.microsoft.com/office/drawing/2014/main" id="{D8802298-6C30-4D9A-AE57-DA8313B28FA3}"/>
                    </a:ext>
                  </a:extLst>
                </p14:cNvPr>
                <p14:cNvContentPartPr/>
                <p14:nvPr/>
              </p14:nvContentPartPr>
              <p14:xfrm>
                <a:off x="4350347" y="1606027"/>
                <a:ext cx="53280" cy="135720"/>
              </p14:xfrm>
            </p:contentPart>
          </mc:Choice>
          <mc:Fallback xmlns="">
            <p:pic>
              <p:nvPicPr>
                <p:cNvPr id="793" name="Freihand 792">
                  <a:extLst>
                    <a:ext uri="{FF2B5EF4-FFF2-40B4-BE49-F238E27FC236}">
                      <a16:creationId xmlns:a16="http://schemas.microsoft.com/office/drawing/2014/main" id="{D8802298-6C30-4D9A-AE57-DA8313B28FA3}"/>
                    </a:ext>
                  </a:extLst>
                </p:cNvPr>
                <p:cNvPicPr/>
                <p:nvPr/>
              </p:nvPicPr>
              <p:blipFill>
                <a:blip r:embed="rId1257"/>
                <a:stretch>
                  <a:fillRect/>
                </a:stretch>
              </p:blipFill>
              <p:spPr>
                <a:xfrm>
                  <a:off x="4346027" y="1601707"/>
                  <a:ext cx="61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94" name="Freihand 793">
                  <a:extLst>
                    <a:ext uri="{FF2B5EF4-FFF2-40B4-BE49-F238E27FC236}">
                      <a16:creationId xmlns:a16="http://schemas.microsoft.com/office/drawing/2014/main" id="{14958013-422C-48EA-A04F-2BF92806A870}"/>
                    </a:ext>
                  </a:extLst>
                </p14:cNvPr>
                <p14:cNvContentPartPr/>
                <p14:nvPr/>
              </p14:nvContentPartPr>
              <p14:xfrm>
                <a:off x="4442147" y="1511347"/>
                <a:ext cx="190080" cy="151920"/>
              </p14:xfrm>
            </p:contentPart>
          </mc:Choice>
          <mc:Fallback xmlns="">
            <p:pic>
              <p:nvPicPr>
                <p:cNvPr id="794" name="Freihand 793">
                  <a:extLst>
                    <a:ext uri="{FF2B5EF4-FFF2-40B4-BE49-F238E27FC236}">
                      <a16:creationId xmlns:a16="http://schemas.microsoft.com/office/drawing/2014/main" id="{14958013-422C-48EA-A04F-2BF92806A870}"/>
                    </a:ext>
                  </a:extLst>
                </p:cNvPr>
                <p:cNvPicPr/>
                <p:nvPr/>
              </p:nvPicPr>
              <p:blipFill>
                <a:blip r:embed="rId1259"/>
                <a:stretch>
                  <a:fillRect/>
                </a:stretch>
              </p:blipFill>
              <p:spPr>
                <a:xfrm>
                  <a:off x="4437827" y="1507027"/>
                  <a:ext cx="19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95" name="Freihand 794">
                  <a:extLst>
                    <a:ext uri="{FF2B5EF4-FFF2-40B4-BE49-F238E27FC236}">
                      <a16:creationId xmlns:a16="http://schemas.microsoft.com/office/drawing/2014/main" id="{AA61F21E-1A1C-4442-84D6-AEA11113909A}"/>
                    </a:ext>
                  </a:extLst>
                </p14:cNvPr>
                <p14:cNvContentPartPr/>
                <p14:nvPr/>
              </p14:nvContentPartPr>
              <p14:xfrm>
                <a:off x="4644467" y="1450507"/>
                <a:ext cx="83880" cy="104400"/>
              </p14:xfrm>
            </p:contentPart>
          </mc:Choice>
          <mc:Fallback xmlns="">
            <p:pic>
              <p:nvPicPr>
                <p:cNvPr id="795" name="Freihand 794">
                  <a:extLst>
                    <a:ext uri="{FF2B5EF4-FFF2-40B4-BE49-F238E27FC236}">
                      <a16:creationId xmlns:a16="http://schemas.microsoft.com/office/drawing/2014/main" id="{AA61F21E-1A1C-4442-84D6-AEA11113909A}"/>
                    </a:ext>
                  </a:extLst>
                </p:cNvPr>
                <p:cNvPicPr/>
                <p:nvPr/>
              </p:nvPicPr>
              <p:blipFill>
                <a:blip r:embed="rId1261"/>
                <a:stretch>
                  <a:fillRect/>
                </a:stretch>
              </p:blipFill>
              <p:spPr>
                <a:xfrm>
                  <a:off x="4640147" y="1446187"/>
                  <a:ext cx="92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96" name="Freihand 795">
                  <a:extLst>
                    <a:ext uri="{FF2B5EF4-FFF2-40B4-BE49-F238E27FC236}">
                      <a16:creationId xmlns:a16="http://schemas.microsoft.com/office/drawing/2014/main" id="{8E721431-13D5-471F-9560-CEE55E1E05CA}"/>
                    </a:ext>
                  </a:extLst>
                </p14:cNvPr>
                <p14:cNvContentPartPr/>
                <p14:nvPr/>
              </p14:nvContentPartPr>
              <p14:xfrm>
                <a:off x="4719707" y="1388947"/>
                <a:ext cx="75600" cy="111960"/>
              </p14:xfrm>
            </p:contentPart>
          </mc:Choice>
          <mc:Fallback xmlns="">
            <p:pic>
              <p:nvPicPr>
                <p:cNvPr id="796" name="Freihand 795">
                  <a:extLst>
                    <a:ext uri="{FF2B5EF4-FFF2-40B4-BE49-F238E27FC236}">
                      <a16:creationId xmlns:a16="http://schemas.microsoft.com/office/drawing/2014/main" id="{8E721431-13D5-471F-9560-CEE55E1E05CA}"/>
                    </a:ext>
                  </a:extLst>
                </p:cNvPr>
                <p:cNvPicPr/>
                <p:nvPr/>
              </p:nvPicPr>
              <p:blipFill>
                <a:blip r:embed="rId1263"/>
                <a:stretch>
                  <a:fillRect/>
                </a:stretch>
              </p:blipFill>
              <p:spPr>
                <a:xfrm>
                  <a:off x="4715387" y="1384627"/>
                  <a:ext cx="84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797" name="Freihand 796">
                  <a:extLst>
                    <a:ext uri="{FF2B5EF4-FFF2-40B4-BE49-F238E27FC236}">
                      <a16:creationId xmlns:a16="http://schemas.microsoft.com/office/drawing/2014/main" id="{C1E62C7A-ECC1-45D0-A81E-C848DE67D1F4}"/>
                    </a:ext>
                  </a:extLst>
                </p14:cNvPr>
                <p14:cNvContentPartPr/>
                <p14:nvPr/>
              </p14:nvContentPartPr>
              <p14:xfrm>
                <a:off x="4808267" y="1289947"/>
                <a:ext cx="237600" cy="123480"/>
              </p14:xfrm>
            </p:contentPart>
          </mc:Choice>
          <mc:Fallback xmlns="">
            <p:pic>
              <p:nvPicPr>
                <p:cNvPr id="797" name="Freihand 796">
                  <a:extLst>
                    <a:ext uri="{FF2B5EF4-FFF2-40B4-BE49-F238E27FC236}">
                      <a16:creationId xmlns:a16="http://schemas.microsoft.com/office/drawing/2014/main" id="{C1E62C7A-ECC1-45D0-A81E-C848DE67D1F4}"/>
                    </a:ext>
                  </a:extLst>
                </p:cNvPr>
                <p:cNvPicPr/>
                <p:nvPr/>
              </p:nvPicPr>
              <p:blipFill>
                <a:blip r:embed="rId1265"/>
                <a:stretch>
                  <a:fillRect/>
                </a:stretch>
              </p:blipFill>
              <p:spPr>
                <a:xfrm>
                  <a:off x="4803947" y="1285627"/>
                  <a:ext cx="246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798" name="Freihand 797">
                  <a:extLst>
                    <a:ext uri="{FF2B5EF4-FFF2-40B4-BE49-F238E27FC236}">
                      <a16:creationId xmlns:a16="http://schemas.microsoft.com/office/drawing/2014/main" id="{46437EBB-2B02-4661-B349-9F2A48B01BC5}"/>
                    </a:ext>
                  </a:extLst>
                </p14:cNvPr>
                <p14:cNvContentPartPr/>
                <p14:nvPr/>
              </p14:nvContentPartPr>
              <p14:xfrm>
                <a:off x="5141987" y="1169347"/>
                <a:ext cx="60120" cy="75240"/>
              </p14:xfrm>
            </p:contentPart>
          </mc:Choice>
          <mc:Fallback xmlns="">
            <p:pic>
              <p:nvPicPr>
                <p:cNvPr id="798" name="Freihand 797">
                  <a:extLst>
                    <a:ext uri="{FF2B5EF4-FFF2-40B4-BE49-F238E27FC236}">
                      <a16:creationId xmlns:a16="http://schemas.microsoft.com/office/drawing/2014/main" id="{46437EBB-2B02-4661-B349-9F2A48B01BC5}"/>
                    </a:ext>
                  </a:extLst>
                </p:cNvPr>
                <p:cNvPicPr/>
                <p:nvPr/>
              </p:nvPicPr>
              <p:blipFill>
                <a:blip r:embed="rId1267"/>
                <a:stretch>
                  <a:fillRect/>
                </a:stretch>
              </p:blipFill>
              <p:spPr>
                <a:xfrm>
                  <a:off x="5137667" y="1165027"/>
                  <a:ext cx="68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799" name="Freihand 798">
                  <a:extLst>
                    <a:ext uri="{FF2B5EF4-FFF2-40B4-BE49-F238E27FC236}">
                      <a16:creationId xmlns:a16="http://schemas.microsoft.com/office/drawing/2014/main" id="{92F81957-5CD0-4D25-8C2B-977C6151B351}"/>
                    </a:ext>
                  </a:extLst>
                </p14:cNvPr>
                <p14:cNvContentPartPr/>
                <p14:nvPr/>
              </p14:nvContentPartPr>
              <p14:xfrm>
                <a:off x="5119307" y="1091947"/>
                <a:ext cx="46440" cy="16920"/>
              </p14:xfrm>
            </p:contentPart>
          </mc:Choice>
          <mc:Fallback xmlns="">
            <p:pic>
              <p:nvPicPr>
                <p:cNvPr id="799" name="Freihand 798">
                  <a:extLst>
                    <a:ext uri="{FF2B5EF4-FFF2-40B4-BE49-F238E27FC236}">
                      <a16:creationId xmlns:a16="http://schemas.microsoft.com/office/drawing/2014/main" id="{92F81957-5CD0-4D25-8C2B-977C6151B351}"/>
                    </a:ext>
                  </a:extLst>
                </p:cNvPr>
                <p:cNvPicPr/>
                <p:nvPr/>
              </p:nvPicPr>
              <p:blipFill>
                <a:blip r:embed="rId1269"/>
                <a:stretch>
                  <a:fillRect/>
                </a:stretch>
              </p:blipFill>
              <p:spPr>
                <a:xfrm>
                  <a:off x="5114987" y="1087627"/>
                  <a:ext cx="55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00" name="Freihand 799">
                  <a:extLst>
                    <a:ext uri="{FF2B5EF4-FFF2-40B4-BE49-F238E27FC236}">
                      <a16:creationId xmlns:a16="http://schemas.microsoft.com/office/drawing/2014/main" id="{6006F80D-3343-4F61-9535-5FA3C61B6ADA}"/>
                    </a:ext>
                  </a:extLst>
                </p14:cNvPr>
                <p14:cNvContentPartPr/>
                <p14:nvPr/>
              </p14:nvContentPartPr>
              <p14:xfrm>
                <a:off x="5215787" y="1073227"/>
                <a:ext cx="76320" cy="115200"/>
              </p14:xfrm>
            </p:contentPart>
          </mc:Choice>
          <mc:Fallback xmlns="">
            <p:pic>
              <p:nvPicPr>
                <p:cNvPr id="800" name="Freihand 799">
                  <a:extLst>
                    <a:ext uri="{FF2B5EF4-FFF2-40B4-BE49-F238E27FC236}">
                      <a16:creationId xmlns:a16="http://schemas.microsoft.com/office/drawing/2014/main" id="{6006F80D-3343-4F61-9535-5FA3C61B6ADA}"/>
                    </a:ext>
                  </a:extLst>
                </p:cNvPr>
                <p:cNvPicPr/>
                <p:nvPr/>
              </p:nvPicPr>
              <p:blipFill>
                <a:blip r:embed="rId1271"/>
                <a:stretch>
                  <a:fillRect/>
                </a:stretch>
              </p:blipFill>
              <p:spPr>
                <a:xfrm>
                  <a:off x="5211467" y="1068907"/>
                  <a:ext cx="8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01" name="Freihand 800">
                  <a:extLst>
                    <a:ext uri="{FF2B5EF4-FFF2-40B4-BE49-F238E27FC236}">
                      <a16:creationId xmlns:a16="http://schemas.microsoft.com/office/drawing/2014/main" id="{4AFCA05B-F454-4C08-A1C6-F246E363FEBE}"/>
                    </a:ext>
                  </a:extLst>
                </p14:cNvPr>
                <p14:cNvContentPartPr/>
                <p14:nvPr/>
              </p14:nvContentPartPr>
              <p14:xfrm>
                <a:off x="5255747" y="967387"/>
                <a:ext cx="124200" cy="159120"/>
              </p14:xfrm>
            </p:contentPart>
          </mc:Choice>
          <mc:Fallback xmlns="">
            <p:pic>
              <p:nvPicPr>
                <p:cNvPr id="801" name="Freihand 800">
                  <a:extLst>
                    <a:ext uri="{FF2B5EF4-FFF2-40B4-BE49-F238E27FC236}">
                      <a16:creationId xmlns:a16="http://schemas.microsoft.com/office/drawing/2014/main" id="{4AFCA05B-F454-4C08-A1C6-F246E363FEBE}"/>
                    </a:ext>
                  </a:extLst>
                </p:cNvPr>
                <p:cNvPicPr/>
                <p:nvPr/>
              </p:nvPicPr>
              <p:blipFill>
                <a:blip r:embed="rId1273"/>
                <a:stretch>
                  <a:fillRect/>
                </a:stretch>
              </p:blipFill>
              <p:spPr>
                <a:xfrm>
                  <a:off x="5251427" y="963067"/>
                  <a:ext cx="132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02" name="Freihand 801">
                  <a:extLst>
                    <a:ext uri="{FF2B5EF4-FFF2-40B4-BE49-F238E27FC236}">
                      <a16:creationId xmlns:a16="http://schemas.microsoft.com/office/drawing/2014/main" id="{F599DBB3-ABF3-4CB9-B0A0-A133881B908C}"/>
                    </a:ext>
                  </a:extLst>
                </p14:cNvPr>
                <p14:cNvContentPartPr/>
                <p14:nvPr/>
              </p14:nvContentPartPr>
              <p14:xfrm>
                <a:off x="3917627" y="2188507"/>
                <a:ext cx="221760" cy="191160"/>
              </p14:xfrm>
            </p:contentPart>
          </mc:Choice>
          <mc:Fallback xmlns="">
            <p:pic>
              <p:nvPicPr>
                <p:cNvPr id="802" name="Freihand 801">
                  <a:extLst>
                    <a:ext uri="{FF2B5EF4-FFF2-40B4-BE49-F238E27FC236}">
                      <a16:creationId xmlns:a16="http://schemas.microsoft.com/office/drawing/2014/main" id="{F599DBB3-ABF3-4CB9-B0A0-A133881B908C}"/>
                    </a:ext>
                  </a:extLst>
                </p:cNvPr>
                <p:cNvPicPr/>
                <p:nvPr/>
              </p:nvPicPr>
              <p:blipFill>
                <a:blip r:embed="rId1275"/>
                <a:stretch>
                  <a:fillRect/>
                </a:stretch>
              </p:blipFill>
              <p:spPr>
                <a:xfrm>
                  <a:off x="3913307" y="2184187"/>
                  <a:ext cx="230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803" name="Freihand 802">
                  <a:extLst>
                    <a:ext uri="{FF2B5EF4-FFF2-40B4-BE49-F238E27FC236}">
                      <a16:creationId xmlns:a16="http://schemas.microsoft.com/office/drawing/2014/main" id="{998E954A-A29C-4954-B5AA-CFF040F49DD5}"/>
                    </a:ext>
                  </a:extLst>
                </p14:cNvPr>
                <p14:cNvContentPartPr/>
                <p14:nvPr/>
              </p14:nvContentPartPr>
              <p14:xfrm>
                <a:off x="4226867" y="1937947"/>
                <a:ext cx="202320" cy="240120"/>
              </p14:xfrm>
            </p:contentPart>
          </mc:Choice>
          <mc:Fallback xmlns="">
            <p:pic>
              <p:nvPicPr>
                <p:cNvPr id="803" name="Freihand 802">
                  <a:extLst>
                    <a:ext uri="{FF2B5EF4-FFF2-40B4-BE49-F238E27FC236}">
                      <a16:creationId xmlns:a16="http://schemas.microsoft.com/office/drawing/2014/main" id="{998E954A-A29C-4954-B5AA-CFF040F49DD5}"/>
                    </a:ext>
                  </a:extLst>
                </p:cNvPr>
                <p:cNvPicPr/>
                <p:nvPr/>
              </p:nvPicPr>
              <p:blipFill>
                <a:blip r:embed="rId1277"/>
                <a:stretch>
                  <a:fillRect/>
                </a:stretch>
              </p:blipFill>
              <p:spPr>
                <a:xfrm>
                  <a:off x="4222547" y="1933627"/>
                  <a:ext cx="210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04" name="Freihand 803">
                  <a:extLst>
                    <a:ext uri="{FF2B5EF4-FFF2-40B4-BE49-F238E27FC236}">
                      <a16:creationId xmlns:a16="http://schemas.microsoft.com/office/drawing/2014/main" id="{81CB5C59-6424-4C58-A2C2-97A45FC0C726}"/>
                    </a:ext>
                  </a:extLst>
                </p14:cNvPr>
                <p14:cNvContentPartPr/>
                <p14:nvPr/>
              </p14:nvContentPartPr>
              <p14:xfrm>
                <a:off x="4463387" y="1858027"/>
                <a:ext cx="280440" cy="189000"/>
              </p14:xfrm>
            </p:contentPart>
          </mc:Choice>
          <mc:Fallback xmlns="">
            <p:pic>
              <p:nvPicPr>
                <p:cNvPr id="804" name="Freihand 803">
                  <a:extLst>
                    <a:ext uri="{FF2B5EF4-FFF2-40B4-BE49-F238E27FC236}">
                      <a16:creationId xmlns:a16="http://schemas.microsoft.com/office/drawing/2014/main" id="{81CB5C59-6424-4C58-A2C2-97A45FC0C726}"/>
                    </a:ext>
                  </a:extLst>
                </p:cNvPr>
                <p:cNvPicPr/>
                <p:nvPr/>
              </p:nvPicPr>
              <p:blipFill>
                <a:blip r:embed="rId1279"/>
                <a:stretch>
                  <a:fillRect/>
                </a:stretch>
              </p:blipFill>
              <p:spPr>
                <a:xfrm>
                  <a:off x="4459067" y="1853707"/>
                  <a:ext cx="289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05" name="Freihand 804">
                  <a:extLst>
                    <a:ext uri="{FF2B5EF4-FFF2-40B4-BE49-F238E27FC236}">
                      <a16:creationId xmlns:a16="http://schemas.microsoft.com/office/drawing/2014/main" id="{C356DDA0-058E-40B4-9BBF-F38D0B6597B7}"/>
                    </a:ext>
                  </a:extLst>
                </p14:cNvPr>
                <p14:cNvContentPartPr/>
                <p14:nvPr/>
              </p14:nvContentPartPr>
              <p14:xfrm>
                <a:off x="4750667" y="1662547"/>
                <a:ext cx="115560" cy="154080"/>
              </p14:xfrm>
            </p:contentPart>
          </mc:Choice>
          <mc:Fallback xmlns="">
            <p:pic>
              <p:nvPicPr>
                <p:cNvPr id="805" name="Freihand 804">
                  <a:extLst>
                    <a:ext uri="{FF2B5EF4-FFF2-40B4-BE49-F238E27FC236}">
                      <a16:creationId xmlns:a16="http://schemas.microsoft.com/office/drawing/2014/main" id="{C356DDA0-058E-40B4-9BBF-F38D0B6597B7}"/>
                    </a:ext>
                  </a:extLst>
                </p:cNvPr>
                <p:cNvPicPr/>
                <p:nvPr/>
              </p:nvPicPr>
              <p:blipFill>
                <a:blip r:embed="rId1281"/>
                <a:stretch>
                  <a:fillRect/>
                </a:stretch>
              </p:blipFill>
              <p:spPr>
                <a:xfrm>
                  <a:off x="4746347" y="1658227"/>
                  <a:ext cx="124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06" name="Freihand 805">
                  <a:extLst>
                    <a:ext uri="{FF2B5EF4-FFF2-40B4-BE49-F238E27FC236}">
                      <a16:creationId xmlns:a16="http://schemas.microsoft.com/office/drawing/2014/main" id="{AF9E7D84-DD88-4985-995F-F1EDE003F3F7}"/>
                    </a:ext>
                  </a:extLst>
                </p14:cNvPr>
                <p14:cNvContentPartPr/>
                <p14:nvPr/>
              </p14:nvContentPartPr>
              <p14:xfrm>
                <a:off x="4840307" y="1746067"/>
                <a:ext cx="77760" cy="27000"/>
              </p14:xfrm>
            </p:contentPart>
          </mc:Choice>
          <mc:Fallback xmlns="">
            <p:pic>
              <p:nvPicPr>
                <p:cNvPr id="806" name="Freihand 805">
                  <a:extLst>
                    <a:ext uri="{FF2B5EF4-FFF2-40B4-BE49-F238E27FC236}">
                      <a16:creationId xmlns:a16="http://schemas.microsoft.com/office/drawing/2014/main" id="{AF9E7D84-DD88-4985-995F-F1EDE003F3F7}"/>
                    </a:ext>
                  </a:extLst>
                </p:cNvPr>
                <p:cNvPicPr/>
                <p:nvPr/>
              </p:nvPicPr>
              <p:blipFill>
                <a:blip r:embed="rId1283"/>
                <a:stretch>
                  <a:fillRect/>
                </a:stretch>
              </p:blipFill>
              <p:spPr>
                <a:xfrm>
                  <a:off x="4835987" y="1741747"/>
                  <a:ext cx="86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07" name="Freihand 806">
                  <a:extLst>
                    <a:ext uri="{FF2B5EF4-FFF2-40B4-BE49-F238E27FC236}">
                      <a16:creationId xmlns:a16="http://schemas.microsoft.com/office/drawing/2014/main" id="{D704ED83-4ADA-42C0-A8E4-CF0C5592C78C}"/>
                    </a:ext>
                  </a:extLst>
                </p14:cNvPr>
                <p14:cNvContentPartPr/>
                <p14:nvPr/>
              </p14:nvContentPartPr>
              <p14:xfrm>
                <a:off x="4917707" y="1629067"/>
                <a:ext cx="88200" cy="103680"/>
              </p14:xfrm>
            </p:contentPart>
          </mc:Choice>
          <mc:Fallback xmlns="">
            <p:pic>
              <p:nvPicPr>
                <p:cNvPr id="807" name="Freihand 806">
                  <a:extLst>
                    <a:ext uri="{FF2B5EF4-FFF2-40B4-BE49-F238E27FC236}">
                      <a16:creationId xmlns:a16="http://schemas.microsoft.com/office/drawing/2014/main" id="{D704ED83-4ADA-42C0-A8E4-CF0C5592C78C}"/>
                    </a:ext>
                  </a:extLst>
                </p:cNvPr>
                <p:cNvPicPr/>
                <p:nvPr/>
              </p:nvPicPr>
              <p:blipFill>
                <a:blip r:embed="rId1285"/>
                <a:stretch>
                  <a:fillRect/>
                </a:stretch>
              </p:blipFill>
              <p:spPr>
                <a:xfrm>
                  <a:off x="4913387" y="1624747"/>
                  <a:ext cx="96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08" name="Freihand 807">
                  <a:extLst>
                    <a:ext uri="{FF2B5EF4-FFF2-40B4-BE49-F238E27FC236}">
                      <a16:creationId xmlns:a16="http://schemas.microsoft.com/office/drawing/2014/main" id="{F5D55C7F-D1D4-4A92-A6C0-D891D6614ABB}"/>
                    </a:ext>
                  </a:extLst>
                </p14:cNvPr>
                <p14:cNvContentPartPr/>
                <p14:nvPr/>
              </p14:nvContentPartPr>
              <p14:xfrm>
                <a:off x="5013107" y="1518907"/>
                <a:ext cx="100440" cy="131760"/>
              </p14:xfrm>
            </p:contentPart>
          </mc:Choice>
          <mc:Fallback xmlns="">
            <p:pic>
              <p:nvPicPr>
                <p:cNvPr id="808" name="Freihand 807">
                  <a:extLst>
                    <a:ext uri="{FF2B5EF4-FFF2-40B4-BE49-F238E27FC236}">
                      <a16:creationId xmlns:a16="http://schemas.microsoft.com/office/drawing/2014/main" id="{F5D55C7F-D1D4-4A92-A6C0-D891D6614ABB}"/>
                    </a:ext>
                  </a:extLst>
                </p:cNvPr>
                <p:cNvPicPr/>
                <p:nvPr/>
              </p:nvPicPr>
              <p:blipFill>
                <a:blip r:embed="rId1287"/>
                <a:stretch>
                  <a:fillRect/>
                </a:stretch>
              </p:blipFill>
              <p:spPr>
                <a:xfrm>
                  <a:off x="5008787" y="1514587"/>
                  <a:ext cx="109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09" name="Freihand 808">
                  <a:extLst>
                    <a:ext uri="{FF2B5EF4-FFF2-40B4-BE49-F238E27FC236}">
                      <a16:creationId xmlns:a16="http://schemas.microsoft.com/office/drawing/2014/main" id="{56E42521-808E-488B-8437-5B38DB40AF1E}"/>
                    </a:ext>
                  </a:extLst>
                </p14:cNvPr>
                <p14:cNvContentPartPr/>
                <p14:nvPr/>
              </p14:nvContentPartPr>
              <p14:xfrm>
                <a:off x="5127587" y="1468147"/>
                <a:ext cx="166320" cy="91440"/>
              </p14:xfrm>
            </p:contentPart>
          </mc:Choice>
          <mc:Fallback xmlns="">
            <p:pic>
              <p:nvPicPr>
                <p:cNvPr id="809" name="Freihand 808">
                  <a:extLst>
                    <a:ext uri="{FF2B5EF4-FFF2-40B4-BE49-F238E27FC236}">
                      <a16:creationId xmlns:a16="http://schemas.microsoft.com/office/drawing/2014/main" id="{56E42521-808E-488B-8437-5B38DB40AF1E}"/>
                    </a:ext>
                  </a:extLst>
                </p:cNvPr>
                <p:cNvPicPr/>
                <p:nvPr/>
              </p:nvPicPr>
              <p:blipFill>
                <a:blip r:embed="rId1289"/>
                <a:stretch>
                  <a:fillRect/>
                </a:stretch>
              </p:blipFill>
              <p:spPr>
                <a:xfrm>
                  <a:off x="5123267" y="1463827"/>
                  <a:ext cx="174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10" name="Freihand 809">
                  <a:extLst>
                    <a:ext uri="{FF2B5EF4-FFF2-40B4-BE49-F238E27FC236}">
                      <a16:creationId xmlns:a16="http://schemas.microsoft.com/office/drawing/2014/main" id="{86938CA0-E490-40CC-82E3-730F265E460D}"/>
                    </a:ext>
                  </a:extLst>
                </p14:cNvPr>
                <p14:cNvContentPartPr/>
                <p14:nvPr/>
              </p14:nvContentPartPr>
              <p14:xfrm>
                <a:off x="4085027" y="2482627"/>
                <a:ext cx="146880" cy="221400"/>
              </p14:xfrm>
            </p:contentPart>
          </mc:Choice>
          <mc:Fallback xmlns="">
            <p:pic>
              <p:nvPicPr>
                <p:cNvPr id="810" name="Freihand 809">
                  <a:extLst>
                    <a:ext uri="{FF2B5EF4-FFF2-40B4-BE49-F238E27FC236}">
                      <a16:creationId xmlns:a16="http://schemas.microsoft.com/office/drawing/2014/main" id="{86938CA0-E490-40CC-82E3-730F265E460D}"/>
                    </a:ext>
                  </a:extLst>
                </p:cNvPr>
                <p:cNvPicPr/>
                <p:nvPr/>
              </p:nvPicPr>
              <p:blipFill>
                <a:blip r:embed="rId1291"/>
                <a:stretch>
                  <a:fillRect/>
                </a:stretch>
              </p:blipFill>
              <p:spPr>
                <a:xfrm>
                  <a:off x="4080707" y="2478307"/>
                  <a:ext cx="155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11" name="Freihand 810">
                  <a:extLst>
                    <a:ext uri="{FF2B5EF4-FFF2-40B4-BE49-F238E27FC236}">
                      <a16:creationId xmlns:a16="http://schemas.microsoft.com/office/drawing/2014/main" id="{605ED360-92C3-4F75-A577-7F57E545F881}"/>
                    </a:ext>
                  </a:extLst>
                </p14:cNvPr>
                <p14:cNvContentPartPr/>
                <p14:nvPr/>
              </p14:nvContentPartPr>
              <p14:xfrm>
                <a:off x="4273667" y="2425387"/>
                <a:ext cx="96840" cy="125640"/>
              </p14:xfrm>
            </p:contentPart>
          </mc:Choice>
          <mc:Fallback xmlns="">
            <p:pic>
              <p:nvPicPr>
                <p:cNvPr id="811" name="Freihand 810">
                  <a:extLst>
                    <a:ext uri="{FF2B5EF4-FFF2-40B4-BE49-F238E27FC236}">
                      <a16:creationId xmlns:a16="http://schemas.microsoft.com/office/drawing/2014/main" id="{605ED360-92C3-4F75-A577-7F57E545F881}"/>
                    </a:ext>
                  </a:extLst>
                </p:cNvPr>
                <p:cNvPicPr/>
                <p:nvPr/>
              </p:nvPicPr>
              <p:blipFill>
                <a:blip r:embed="rId1293"/>
                <a:stretch>
                  <a:fillRect/>
                </a:stretch>
              </p:blipFill>
              <p:spPr>
                <a:xfrm>
                  <a:off x="4269347" y="2421067"/>
                  <a:ext cx="10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12" name="Freihand 811">
                  <a:extLst>
                    <a:ext uri="{FF2B5EF4-FFF2-40B4-BE49-F238E27FC236}">
                      <a16:creationId xmlns:a16="http://schemas.microsoft.com/office/drawing/2014/main" id="{0D22B670-9B1D-4F60-B304-18E6130A4900}"/>
                    </a:ext>
                  </a:extLst>
                </p14:cNvPr>
                <p14:cNvContentPartPr/>
                <p14:nvPr/>
              </p14:nvContentPartPr>
              <p14:xfrm>
                <a:off x="4445027" y="2479027"/>
                <a:ext cx="43920" cy="86040"/>
              </p14:xfrm>
            </p:contentPart>
          </mc:Choice>
          <mc:Fallback xmlns="">
            <p:pic>
              <p:nvPicPr>
                <p:cNvPr id="812" name="Freihand 811">
                  <a:extLst>
                    <a:ext uri="{FF2B5EF4-FFF2-40B4-BE49-F238E27FC236}">
                      <a16:creationId xmlns:a16="http://schemas.microsoft.com/office/drawing/2014/main" id="{0D22B670-9B1D-4F60-B304-18E6130A4900}"/>
                    </a:ext>
                  </a:extLst>
                </p:cNvPr>
                <p:cNvPicPr/>
                <p:nvPr/>
              </p:nvPicPr>
              <p:blipFill>
                <a:blip r:embed="rId1295"/>
                <a:stretch>
                  <a:fillRect/>
                </a:stretch>
              </p:blipFill>
              <p:spPr>
                <a:xfrm>
                  <a:off x="4440707" y="2474707"/>
                  <a:ext cx="52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813" name="Freihand 812">
                  <a:extLst>
                    <a:ext uri="{FF2B5EF4-FFF2-40B4-BE49-F238E27FC236}">
                      <a16:creationId xmlns:a16="http://schemas.microsoft.com/office/drawing/2014/main" id="{5975F81C-8AAA-4C51-9012-2BCDE2A71B25}"/>
                    </a:ext>
                  </a:extLst>
                </p14:cNvPr>
                <p14:cNvContentPartPr/>
                <p14:nvPr/>
              </p14:nvContentPartPr>
              <p14:xfrm>
                <a:off x="4475987" y="2337547"/>
                <a:ext cx="78480" cy="124920"/>
              </p14:xfrm>
            </p:contentPart>
          </mc:Choice>
          <mc:Fallback xmlns="">
            <p:pic>
              <p:nvPicPr>
                <p:cNvPr id="813" name="Freihand 812">
                  <a:extLst>
                    <a:ext uri="{FF2B5EF4-FFF2-40B4-BE49-F238E27FC236}">
                      <a16:creationId xmlns:a16="http://schemas.microsoft.com/office/drawing/2014/main" id="{5975F81C-8AAA-4C51-9012-2BCDE2A71B25}"/>
                    </a:ext>
                  </a:extLst>
                </p:cNvPr>
                <p:cNvPicPr/>
                <p:nvPr/>
              </p:nvPicPr>
              <p:blipFill>
                <a:blip r:embed="rId1297"/>
                <a:stretch>
                  <a:fillRect/>
                </a:stretch>
              </p:blipFill>
              <p:spPr>
                <a:xfrm>
                  <a:off x="4471667" y="2333227"/>
                  <a:ext cx="87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814" name="Freihand 813">
                  <a:extLst>
                    <a:ext uri="{FF2B5EF4-FFF2-40B4-BE49-F238E27FC236}">
                      <a16:creationId xmlns:a16="http://schemas.microsoft.com/office/drawing/2014/main" id="{2A662F2C-4783-4950-9B28-C21B895B6BB3}"/>
                    </a:ext>
                  </a:extLst>
                </p14:cNvPr>
                <p14:cNvContentPartPr/>
                <p14:nvPr/>
              </p14:nvContentPartPr>
              <p14:xfrm>
                <a:off x="3977747" y="2573347"/>
                <a:ext cx="203040" cy="212760"/>
              </p14:xfrm>
            </p:contentPart>
          </mc:Choice>
          <mc:Fallback xmlns="">
            <p:pic>
              <p:nvPicPr>
                <p:cNvPr id="814" name="Freihand 813">
                  <a:extLst>
                    <a:ext uri="{FF2B5EF4-FFF2-40B4-BE49-F238E27FC236}">
                      <a16:creationId xmlns:a16="http://schemas.microsoft.com/office/drawing/2014/main" id="{2A662F2C-4783-4950-9B28-C21B895B6BB3}"/>
                    </a:ext>
                  </a:extLst>
                </p:cNvPr>
                <p:cNvPicPr/>
                <p:nvPr/>
              </p:nvPicPr>
              <p:blipFill>
                <a:blip r:embed="rId1299"/>
                <a:stretch>
                  <a:fillRect/>
                </a:stretch>
              </p:blipFill>
              <p:spPr>
                <a:xfrm>
                  <a:off x="3973427" y="2569027"/>
                  <a:ext cx="211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300">
              <p14:nvContentPartPr>
                <p14:cNvPr id="815" name="Freihand 814">
                  <a:extLst>
                    <a:ext uri="{FF2B5EF4-FFF2-40B4-BE49-F238E27FC236}">
                      <a16:creationId xmlns:a16="http://schemas.microsoft.com/office/drawing/2014/main" id="{3B073841-970B-4210-A1FD-1D26F4D03436}"/>
                    </a:ext>
                  </a:extLst>
                </p14:cNvPr>
                <p14:cNvContentPartPr/>
                <p14:nvPr/>
              </p14:nvContentPartPr>
              <p14:xfrm>
                <a:off x="4559867" y="2208307"/>
                <a:ext cx="85680" cy="330480"/>
              </p14:xfrm>
            </p:contentPart>
          </mc:Choice>
          <mc:Fallback xmlns="">
            <p:pic>
              <p:nvPicPr>
                <p:cNvPr id="815" name="Freihand 814">
                  <a:extLst>
                    <a:ext uri="{FF2B5EF4-FFF2-40B4-BE49-F238E27FC236}">
                      <a16:creationId xmlns:a16="http://schemas.microsoft.com/office/drawing/2014/main" id="{3B073841-970B-4210-A1FD-1D26F4D03436}"/>
                    </a:ext>
                  </a:extLst>
                </p:cNvPr>
                <p:cNvPicPr/>
                <p:nvPr/>
              </p:nvPicPr>
              <p:blipFill>
                <a:blip r:embed="rId1301"/>
                <a:stretch>
                  <a:fillRect/>
                </a:stretch>
              </p:blipFill>
              <p:spPr>
                <a:xfrm>
                  <a:off x="4555547" y="2203987"/>
                  <a:ext cx="943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302">
              <p14:nvContentPartPr>
                <p14:cNvPr id="816" name="Freihand 815">
                  <a:extLst>
                    <a:ext uri="{FF2B5EF4-FFF2-40B4-BE49-F238E27FC236}">
                      <a16:creationId xmlns:a16="http://schemas.microsoft.com/office/drawing/2014/main" id="{A7795787-1873-4C72-BEB0-CFA7416B5DC9}"/>
                    </a:ext>
                  </a:extLst>
                </p14:cNvPr>
                <p14:cNvContentPartPr/>
                <p14:nvPr/>
              </p14:nvContentPartPr>
              <p14:xfrm>
                <a:off x="4079627" y="2314507"/>
                <a:ext cx="100440" cy="101160"/>
              </p14:xfrm>
            </p:contentPart>
          </mc:Choice>
          <mc:Fallback xmlns="">
            <p:pic>
              <p:nvPicPr>
                <p:cNvPr id="816" name="Freihand 815">
                  <a:extLst>
                    <a:ext uri="{FF2B5EF4-FFF2-40B4-BE49-F238E27FC236}">
                      <a16:creationId xmlns:a16="http://schemas.microsoft.com/office/drawing/2014/main" id="{A7795787-1873-4C72-BEB0-CFA7416B5DC9}"/>
                    </a:ext>
                  </a:extLst>
                </p:cNvPr>
                <p:cNvPicPr/>
                <p:nvPr/>
              </p:nvPicPr>
              <p:blipFill>
                <a:blip r:embed="rId1303"/>
                <a:stretch>
                  <a:fillRect/>
                </a:stretch>
              </p:blipFill>
              <p:spPr>
                <a:xfrm>
                  <a:off x="4075307" y="2310187"/>
                  <a:ext cx="109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04">
              <p14:nvContentPartPr>
                <p14:cNvPr id="817" name="Freihand 816">
                  <a:extLst>
                    <a:ext uri="{FF2B5EF4-FFF2-40B4-BE49-F238E27FC236}">
                      <a16:creationId xmlns:a16="http://schemas.microsoft.com/office/drawing/2014/main" id="{8D10AB60-0F0C-4AE6-BF8C-1F418236ECF4}"/>
                    </a:ext>
                  </a:extLst>
                </p14:cNvPr>
                <p14:cNvContentPartPr/>
                <p14:nvPr/>
              </p14:nvContentPartPr>
              <p14:xfrm>
                <a:off x="4177547" y="2352307"/>
                <a:ext cx="82800" cy="29520"/>
              </p14:xfrm>
            </p:contentPart>
          </mc:Choice>
          <mc:Fallback xmlns="">
            <p:pic>
              <p:nvPicPr>
                <p:cNvPr id="817" name="Freihand 816">
                  <a:extLst>
                    <a:ext uri="{FF2B5EF4-FFF2-40B4-BE49-F238E27FC236}">
                      <a16:creationId xmlns:a16="http://schemas.microsoft.com/office/drawing/2014/main" id="{8D10AB60-0F0C-4AE6-BF8C-1F418236ECF4}"/>
                    </a:ext>
                  </a:extLst>
                </p:cNvPr>
                <p:cNvPicPr/>
                <p:nvPr/>
              </p:nvPicPr>
              <p:blipFill>
                <a:blip r:embed="rId1305"/>
                <a:stretch>
                  <a:fillRect/>
                </a:stretch>
              </p:blipFill>
              <p:spPr>
                <a:xfrm>
                  <a:off x="4173227" y="2347987"/>
                  <a:ext cx="91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06">
              <p14:nvContentPartPr>
                <p14:cNvPr id="818" name="Freihand 817">
                  <a:extLst>
                    <a:ext uri="{FF2B5EF4-FFF2-40B4-BE49-F238E27FC236}">
                      <a16:creationId xmlns:a16="http://schemas.microsoft.com/office/drawing/2014/main" id="{A613C1B0-E242-40B5-BF11-9A852B1BF99F}"/>
                    </a:ext>
                  </a:extLst>
                </p14:cNvPr>
                <p14:cNvContentPartPr/>
                <p14:nvPr/>
              </p14:nvContentPartPr>
              <p14:xfrm>
                <a:off x="4373387" y="2251867"/>
                <a:ext cx="48600" cy="43560"/>
              </p14:xfrm>
            </p:contentPart>
          </mc:Choice>
          <mc:Fallback xmlns="">
            <p:pic>
              <p:nvPicPr>
                <p:cNvPr id="818" name="Freihand 817">
                  <a:extLst>
                    <a:ext uri="{FF2B5EF4-FFF2-40B4-BE49-F238E27FC236}">
                      <a16:creationId xmlns:a16="http://schemas.microsoft.com/office/drawing/2014/main" id="{A613C1B0-E242-40B5-BF11-9A852B1BF99F}"/>
                    </a:ext>
                  </a:extLst>
                </p:cNvPr>
                <p:cNvPicPr/>
                <p:nvPr/>
              </p:nvPicPr>
              <p:blipFill>
                <a:blip r:embed="rId1307"/>
                <a:stretch>
                  <a:fillRect/>
                </a:stretch>
              </p:blipFill>
              <p:spPr>
                <a:xfrm>
                  <a:off x="4369067" y="2247547"/>
                  <a:ext cx="57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08">
              <p14:nvContentPartPr>
                <p14:cNvPr id="819" name="Freihand 818">
                  <a:extLst>
                    <a:ext uri="{FF2B5EF4-FFF2-40B4-BE49-F238E27FC236}">
                      <a16:creationId xmlns:a16="http://schemas.microsoft.com/office/drawing/2014/main" id="{75C48257-E6B2-4F55-B4C0-0A910D32C754}"/>
                    </a:ext>
                  </a:extLst>
                </p14:cNvPr>
                <p14:cNvContentPartPr/>
                <p14:nvPr/>
              </p14:nvContentPartPr>
              <p14:xfrm>
                <a:off x="4306787" y="2193187"/>
                <a:ext cx="150480" cy="104400"/>
              </p14:xfrm>
            </p:contentPart>
          </mc:Choice>
          <mc:Fallback xmlns="">
            <p:pic>
              <p:nvPicPr>
                <p:cNvPr id="819" name="Freihand 818">
                  <a:extLst>
                    <a:ext uri="{FF2B5EF4-FFF2-40B4-BE49-F238E27FC236}">
                      <a16:creationId xmlns:a16="http://schemas.microsoft.com/office/drawing/2014/main" id="{75C48257-E6B2-4F55-B4C0-0A910D32C754}"/>
                    </a:ext>
                  </a:extLst>
                </p:cNvPr>
                <p:cNvPicPr/>
                <p:nvPr/>
              </p:nvPicPr>
              <p:blipFill>
                <a:blip r:embed="rId1309"/>
                <a:stretch>
                  <a:fillRect/>
                </a:stretch>
              </p:blipFill>
              <p:spPr>
                <a:xfrm>
                  <a:off x="4302467" y="2188867"/>
                  <a:ext cx="159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10">
              <p14:nvContentPartPr>
                <p14:cNvPr id="820" name="Freihand 819">
                  <a:extLst>
                    <a:ext uri="{FF2B5EF4-FFF2-40B4-BE49-F238E27FC236}">
                      <a16:creationId xmlns:a16="http://schemas.microsoft.com/office/drawing/2014/main" id="{8BE34137-B140-4F76-9B01-6702AF6DFE7B}"/>
                    </a:ext>
                  </a:extLst>
                </p14:cNvPr>
                <p14:cNvContentPartPr/>
                <p14:nvPr/>
              </p14:nvContentPartPr>
              <p14:xfrm>
                <a:off x="4745627" y="2169427"/>
                <a:ext cx="120960" cy="93960"/>
              </p14:xfrm>
            </p:contentPart>
          </mc:Choice>
          <mc:Fallback xmlns="">
            <p:pic>
              <p:nvPicPr>
                <p:cNvPr id="820" name="Freihand 819">
                  <a:extLst>
                    <a:ext uri="{FF2B5EF4-FFF2-40B4-BE49-F238E27FC236}">
                      <a16:creationId xmlns:a16="http://schemas.microsoft.com/office/drawing/2014/main" id="{8BE34137-B140-4F76-9B01-6702AF6DFE7B}"/>
                    </a:ext>
                  </a:extLst>
                </p:cNvPr>
                <p:cNvPicPr/>
                <p:nvPr/>
              </p:nvPicPr>
              <p:blipFill>
                <a:blip r:embed="rId1311"/>
                <a:stretch>
                  <a:fillRect/>
                </a:stretch>
              </p:blipFill>
              <p:spPr>
                <a:xfrm>
                  <a:off x="4741307" y="2165107"/>
                  <a:ext cx="129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12">
              <p14:nvContentPartPr>
                <p14:cNvPr id="821" name="Freihand 820">
                  <a:extLst>
                    <a:ext uri="{FF2B5EF4-FFF2-40B4-BE49-F238E27FC236}">
                      <a16:creationId xmlns:a16="http://schemas.microsoft.com/office/drawing/2014/main" id="{973FD974-ADBF-424C-8F3B-A3357CE823A1}"/>
                    </a:ext>
                  </a:extLst>
                </p14:cNvPr>
                <p14:cNvContentPartPr/>
                <p14:nvPr/>
              </p14:nvContentPartPr>
              <p14:xfrm>
                <a:off x="4784507" y="2205787"/>
                <a:ext cx="102240" cy="101160"/>
              </p14:xfrm>
            </p:contentPart>
          </mc:Choice>
          <mc:Fallback xmlns="">
            <p:pic>
              <p:nvPicPr>
                <p:cNvPr id="821" name="Freihand 820">
                  <a:extLst>
                    <a:ext uri="{FF2B5EF4-FFF2-40B4-BE49-F238E27FC236}">
                      <a16:creationId xmlns:a16="http://schemas.microsoft.com/office/drawing/2014/main" id="{973FD974-ADBF-424C-8F3B-A3357CE823A1}"/>
                    </a:ext>
                  </a:extLst>
                </p:cNvPr>
                <p:cNvPicPr/>
                <p:nvPr/>
              </p:nvPicPr>
              <p:blipFill>
                <a:blip r:embed="rId1313"/>
                <a:stretch>
                  <a:fillRect/>
                </a:stretch>
              </p:blipFill>
              <p:spPr>
                <a:xfrm>
                  <a:off x="4780187" y="2201467"/>
                  <a:ext cx="110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14">
              <p14:nvContentPartPr>
                <p14:cNvPr id="822" name="Freihand 821">
                  <a:extLst>
                    <a:ext uri="{FF2B5EF4-FFF2-40B4-BE49-F238E27FC236}">
                      <a16:creationId xmlns:a16="http://schemas.microsoft.com/office/drawing/2014/main" id="{E22B2BA5-3B82-423E-813B-6B7DC6861689}"/>
                    </a:ext>
                  </a:extLst>
                </p14:cNvPr>
                <p14:cNvContentPartPr/>
                <p14:nvPr/>
              </p14:nvContentPartPr>
              <p14:xfrm>
                <a:off x="4695587" y="2014267"/>
                <a:ext cx="160920" cy="176400"/>
              </p14:xfrm>
            </p:contentPart>
          </mc:Choice>
          <mc:Fallback xmlns="">
            <p:pic>
              <p:nvPicPr>
                <p:cNvPr id="822" name="Freihand 821">
                  <a:extLst>
                    <a:ext uri="{FF2B5EF4-FFF2-40B4-BE49-F238E27FC236}">
                      <a16:creationId xmlns:a16="http://schemas.microsoft.com/office/drawing/2014/main" id="{E22B2BA5-3B82-423E-813B-6B7DC6861689}"/>
                    </a:ext>
                  </a:extLst>
                </p:cNvPr>
                <p:cNvPicPr/>
                <p:nvPr/>
              </p:nvPicPr>
              <p:blipFill>
                <a:blip r:embed="rId1315"/>
                <a:stretch>
                  <a:fillRect/>
                </a:stretch>
              </p:blipFill>
              <p:spPr>
                <a:xfrm>
                  <a:off x="4691267" y="2009947"/>
                  <a:ext cx="169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16">
              <p14:nvContentPartPr>
                <p14:cNvPr id="823" name="Freihand 822">
                  <a:extLst>
                    <a:ext uri="{FF2B5EF4-FFF2-40B4-BE49-F238E27FC236}">
                      <a16:creationId xmlns:a16="http://schemas.microsoft.com/office/drawing/2014/main" id="{53744415-D751-4D88-87C8-CE3D2AE9B83A}"/>
                    </a:ext>
                  </a:extLst>
                </p14:cNvPr>
                <p14:cNvContentPartPr/>
                <p14:nvPr/>
              </p14:nvContentPartPr>
              <p14:xfrm>
                <a:off x="4937147" y="1973947"/>
                <a:ext cx="151200" cy="137160"/>
              </p14:xfrm>
            </p:contentPart>
          </mc:Choice>
          <mc:Fallback xmlns="">
            <p:pic>
              <p:nvPicPr>
                <p:cNvPr id="823" name="Freihand 822">
                  <a:extLst>
                    <a:ext uri="{FF2B5EF4-FFF2-40B4-BE49-F238E27FC236}">
                      <a16:creationId xmlns:a16="http://schemas.microsoft.com/office/drawing/2014/main" id="{53744415-D751-4D88-87C8-CE3D2AE9B83A}"/>
                    </a:ext>
                  </a:extLst>
                </p:cNvPr>
                <p:cNvPicPr/>
                <p:nvPr/>
              </p:nvPicPr>
              <p:blipFill>
                <a:blip r:embed="rId1317"/>
                <a:stretch>
                  <a:fillRect/>
                </a:stretch>
              </p:blipFill>
              <p:spPr>
                <a:xfrm>
                  <a:off x="4932827" y="1969627"/>
                  <a:ext cx="159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18">
              <p14:nvContentPartPr>
                <p14:cNvPr id="824" name="Freihand 823">
                  <a:extLst>
                    <a:ext uri="{FF2B5EF4-FFF2-40B4-BE49-F238E27FC236}">
                      <a16:creationId xmlns:a16="http://schemas.microsoft.com/office/drawing/2014/main" id="{115EF099-546B-4FAE-909C-A1E3D81B5A06}"/>
                    </a:ext>
                  </a:extLst>
                </p14:cNvPr>
                <p14:cNvContentPartPr/>
                <p14:nvPr/>
              </p14:nvContentPartPr>
              <p14:xfrm>
                <a:off x="5064587" y="1851547"/>
                <a:ext cx="168480" cy="191520"/>
              </p14:xfrm>
            </p:contentPart>
          </mc:Choice>
          <mc:Fallback xmlns="">
            <p:pic>
              <p:nvPicPr>
                <p:cNvPr id="824" name="Freihand 823">
                  <a:extLst>
                    <a:ext uri="{FF2B5EF4-FFF2-40B4-BE49-F238E27FC236}">
                      <a16:creationId xmlns:a16="http://schemas.microsoft.com/office/drawing/2014/main" id="{115EF099-546B-4FAE-909C-A1E3D81B5A06}"/>
                    </a:ext>
                  </a:extLst>
                </p:cNvPr>
                <p:cNvPicPr/>
                <p:nvPr/>
              </p:nvPicPr>
              <p:blipFill>
                <a:blip r:embed="rId1319"/>
                <a:stretch>
                  <a:fillRect/>
                </a:stretch>
              </p:blipFill>
              <p:spPr>
                <a:xfrm>
                  <a:off x="5060267" y="1847227"/>
                  <a:ext cx="177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20">
              <p14:nvContentPartPr>
                <p14:cNvPr id="826" name="Freihand 825">
                  <a:extLst>
                    <a:ext uri="{FF2B5EF4-FFF2-40B4-BE49-F238E27FC236}">
                      <a16:creationId xmlns:a16="http://schemas.microsoft.com/office/drawing/2014/main" id="{27D40433-5E9A-495F-B2C3-69C4FB7C9EF1}"/>
                    </a:ext>
                  </a:extLst>
                </p14:cNvPr>
                <p14:cNvContentPartPr/>
                <p14:nvPr/>
              </p14:nvContentPartPr>
              <p14:xfrm>
                <a:off x="5217587" y="1701067"/>
                <a:ext cx="82080" cy="194760"/>
              </p14:xfrm>
            </p:contentPart>
          </mc:Choice>
          <mc:Fallback xmlns="">
            <p:pic>
              <p:nvPicPr>
                <p:cNvPr id="826" name="Freihand 825">
                  <a:extLst>
                    <a:ext uri="{FF2B5EF4-FFF2-40B4-BE49-F238E27FC236}">
                      <a16:creationId xmlns:a16="http://schemas.microsoft.com/office/drawing/2014/main" id="{27D40433-5E9A-495F-B2C3-69C4FB7C9EF1}"/>
                    </a:ext>
                  </a:extLst>
                </p:cNvPr>
                <p:cNvPicPr/>
                <p:nvPr/>
              </p:nvPicPr>
              <p:blipFill>
                <a:blip r:embed="rId1321"/>
                <a:stretch>
                  <a:fillRect/>
                </a:stretch>
              </p:blipFill>
              <p:spPr>
                <a:xfrm>
                  <a:off x="5213267" y="1696747"/>
                  <a:ext cx="90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827" name="Freihand 826">
                  <a:extLst>
                    <a:ext uri="{FF2B5EF4-FFF2-40B4-BE49-F238E27FC236}">
                      <a16:creationId xmlns:a16="http://schemas.microsoft.com/office/drawing/2014/main" id="{C9F56898-055D-4FC6-9FB9-5EC924FBBABC}"/>
                    </a:ext>
                  </a:extLst>
                </p14:cNvPr>
                <p14:cNvContentPartPr/>
                <p14:nvPr/>
              </p14:nvContentPartPr>
              <p14:xfrm>
                <a:off x="5301827" y="1811947"/>
                <a:ext cx="55800" cy="41400"/>
              </p14:xfrm>
            </p:contentPart>
          </mc:Choice>
          <mc:Fallback xmlns="">
            <p:pic>
              <p:nvPicPr>
                <p:cNvPr id="827" name="Freihand 826">
                  <a:extLst>
                    <a:ext uri="{FF2B5EF4-FFF2-40B4-BE49-F238E27FC236}">
                      <a16:creationId xmlns:a16="http://schemas.microsoft.com/office/drawing/2014/main" id="{C9F56898-055D-4FC6-9FB9-5EC924FBBABC}"/>
                    </a:ext>
                  </a:extLst>
                </p:cNvPr>
                <p:cNvPicPr/>
                <p:nvPr/>
              </p:nvPicPr>
              <p:blipFill>
                <a:blip r:embed="rId1323"/>
                <a:stretch>
                  <a:fillRect/>
                </a:stretch>
              </p:blipFill>
              <p:spPr>
                <a:xfrm>
                  <a:off x="5297507" y="1807627"/>
                  <a:ext cx="64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828" name="Freihand 827">
                  <a:extLst>
                    <a:ext uri="{FF2B5EF4-FFF2-40B4-BE49-F238E27FC236}">
                      <a16:creationId xmlns:a16="http://schemas.microsoft.com/office/drawing/2014/main" id="{BE5953B5-B5E0-4B86-8BFB-519EDED009C6}"/>
                    </a:ext>
                  </a:extLst>
                </p14:cNvPr>
                <p14:cNvContentPartPr/>
                <p14:nvPr/>
              </p14:nvContentPartPr>
              <p14:xfrm>
                <a:off x="5364827" y="1719067"/>
                <a:ext cx="29520" cy="91800"/>
              </p14:xfrm>
            </p:contentPart>
          </mc:Choice>
          <mc:Fallback xmlns="">
            <p:pic>
              <p:nvPicPr>
                <p:cNvPr id="828" name="Freihand 827">
                  <a:extLst>
                    <a:ext uri="{FF2B5EF4-FFF2-40B4-BE49-F238E27FC236}">
                      <a16:creationId xmlns:a16="http://schemas.microsoft.com/office/drawing/2014/main" id="{BE5953B5-B5E0-4B86-8BFB-519EDED009C6}"/>
                    </a:ext>
                  </a:extLst>
                </p:cNvPr>
                <p:cNvPicPr/>
                <p:nvPr/>
              </p:nvPicPr>
              <p:blipFill>
                <a:blip r:embed="rId1325"/>
                <a:stretch>
                  <a:fillRect/>
                </a:stretch>
              </p:blipFill>
              <p:spPr>
                <a:xfrm>
                  <a:off x="5360507" y="1714747"/>
                  <a:ext cx="3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829" name="Freihand 828">
                  <a:extLst>
                    <a:ext uri="{FF2B5EF4-FFF2-40B4-BE49-F238E27FC236}">
                      <a16:creationId xmlns:a16="http://schemas.microsoft.com/office/drawing/2014/main" id="{31C51B23-5F4B-49D4-9AB3-F0F08A1DA2AF}"/>
                    </a:ext>
                  </a:extLst>
                </p14:cNvPr>
                <p14:cNvContentPartPr/>
                <p14:nvPr/>
              </p14:nvContentPartPr>
              <p14:xfrm>
                <a:off x="5383547" y="1563187"/>
                <a:ext cx="57600" cy="179280"/>
              </p14:xfrm>
            </p:contentPart>
          </mc:Choice>
          <mc:Fallback xmlns="">
            <p:pic>
              <p:nvPicPr>
                <p:cNvPr id="829" name="Freihand 828">
                  <a:extLst>
                    <a:ext uri="{FF2B5EF4-FFF2-40B4-BE49-F238E27FC236}">
                      <a16:creationId xmlns:a16="http://schemas.microsoft.com/office/drawing/2014/main" id="{31C51B23-5F4B-49D4-9AB3-F0F08A1DA2AF}"/>
                    </a:ext>
                  </a:extLst>
                </p:cNvPr>
                <p:cNvPicPr/>
                <p:nvPr/>
              </p:nvPicPr>
              <p:blipFill>
                <a:blip r:embed="rId1327"/>
                <a:stretch>
                  <a:fillRect/>
                </a:stretch>
              </p:blipFill>
              <p:spPr>
                <a:xfrm>
                  <a:off x="5379227" y="1558867"/>
                  <a:ext cx="66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830" name="Freihand 829">
                  <a:extLst>
                    <a:ext uri="{FF2B5EF4-FFF2-40B4-BE49-F238E27FC236}">
                      <a16:creationId xmlns:a16="http://schemas.microsoft.com/office/drawing/2014/main" id="{A5B7BB40-F574-41AF-BC8E-DAE28FB89C51}"/>
                    </a:ext>
                  </a:extLst>
                </p14:cNvPr>
                <p14:cNvContentPartPr/>
                <p14:nvPr/>
              </p14:nvContentPartPr>
              <p14:xfrm>
                <a:off x="5457707" y="1575427"/>
                <a:ext cx="97920" cy="130320"/>
              </p14:xfrm>
            </p:contentPart>
          </mc:Choice>
          <mc:Fallback xmlns="">
            <p:pic>
              <p:nvPicPr>
                <p:cNvPr id="830" name="Freihand 829">
                  <a:extLst>
                    <a:ext uri="{FF2B5EF4-FFF2-40B4-BE49-F238E27FC236}">
                      <a16:creationId xmlns:a16="http://schemas.microsoft.com/office/drawing/2014/main" id="{A5B7BB40-F574-41AF-BC8E-DAE28FB89C51}"/>
                    </a:ext>
                  </a:extLst>
                </p:cNvPr>
                <p:cNvPicPr/>
                <p:nvPr/>
              </p:nvPicPr>
              <p:blipFill>
                <a:blip r:embed="rId1329"/>
                <a:stretch>
                  <a:fillRect/>
                </a:stretch>
              </p:blipFill>
              <p:spPr>
                <a:xfrm>
                  <a:off x="5453387" y="1571107"/>
                  <a:ext cx="106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831" name="Freihand 830">
                  <a:extLst>
                    <a:ext uri="{FF2B5EF4-FFF2-40B4-BE49-F238E27FC236}">
                      <a16:creationId xmlns:a16="http://schemas.microsoft.com/office/drawing/2014/main" id="{1DA22E2E-B777-47F8-A345-712F609617F4}"/>
                    </a:ext>
                  </a:extLst>
                </p14:cNvPr>
                <p14:cNvContentPartPr/>
                <p14:nvPr/>
              </p14:nvContentPartPr>
              <p14:xfrm>
                <a:off x="5535827" y="1531147"/>
                <a:ext cx="63360" cy="101160"/>
              </p14:xfrm>
            </p:contentPart>
          </mc:Choice>
          <mc:Fallback xmlns="">
            <p:pic>
              <p:nvPicPr>
                <p:cNvPr id="831" name="Freihand 830">
                  <a:extLst>
                    <a:ext uri="{FF2B5EF4-FFF2-40B4-BE49-F238E27FC236}">
                      <a16:creationId xmlns:a16="http://schemas.microsoft.com/office/drawing/2014/main" id="{1DA22E2E-B777-47F8-A345-712F609617F4}"/>
                    </a:ext>
                  </a:extLst>
                </p:cNvPr>
                <p:cNvPicPr/>
                <p:nvPr/>
              </p:nvPicPr>
              <p:blipFill>
                <a:blip r:embed="rId1331"/>
                <a:stretch>
                  <a:fillRect/>
                </a:stretch>
              </p:blipFill>
              <p:spPr>
                <a:xfrm>
                  <a:off x="5531507" y="1526827"/>
                  <a:ext cx="72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832" name="Freihand 831">
                  <a:extLst>
                    <a:ext uri="{FF2B5EF4-FFF2-40B4-BE49-F238E27FC236}">
                      <a16:creationId xmlns:a16="http://schemas.microsoft.com/office/drawing/2014/main" id="{10C156E3-61B0-4899-A020-DBA4FF8A983E}"/>
                    </a:ext>
                  </a:extLst>
                </p14:cNvPr>
                <p14:cNvContentPartPr/>
                <p14:nvPr/>
              </p14:nvContentPartPr>
              <p14:xfrm>
                <a:off x="5570387" y="1420267"/>
                <a:ext cx="143280" cy="122040"/>
              </p14:xfrm>
            </p:contentPart>
          </mc:Choice>
          <mc:Fallback xmlns="">
            <p:pic>
              <p:nvPicPr>
                <p:cNvPr id="832" name="Freihand 831">
                  <a:extLst>
                    <a:ext uri="{FF2B5EF4-FFF2-40B4-BE49-F238E27FC236}">
                      <a16:creationId xmlns:a16="http://schemas.microsoft.com/office/drawing/2014/main" id="{10C156E3-61B0-4899-A020-DBA4FF8A983E}"/>
                    </a:ext>
                  </a:extLst>
                </p:cNvPr>
                <p:cNvPicPr/>
                <p:nvPr/>
              </p:nvPicPr>
              <p:blipFill>
                <a:blip r:embed="rId1333"/>
                <a:stretch>
                  <a:fillRect/>
                </a:stretch>
              </p:blipFill>
              <p:spPr>
                <a:xfrm>
                  <a:off x="5566067" y="1415947"/>
                  <a:ext cx="151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833" name="Freihand 832">
                  <a:extLst>
                    <a:ext uri="{FF2B5EF4-FFF2-40B4-BE49-F238E27FC236}">
                      <a16:creationId xmlns:a16="http://schemas.microsoft.com/office/drawing/2014/main" id="{081F067D-DF13-4F61-9958-FD493D3E67E5}"/>
                    </a:ext>
                  </a:extLst>
                </p14:cNvPr>
                <p14:cNvContentPartPr/>
                <p14:nvPr/>
              </p14:nvContentPartPr>
              <p14:xfrm>
                <a:off x="5688827" y="1368427"/>
                <a:ext cx="77400" cy="84240"/>
              </p14:xfrm>
            </p:contentPart>
          </mc:Choice>
          <mc:Fallback xmlns="">
            <p:pic>
              <p:nvPicPr>
                <p:cNvPr id="833" name="Freihand 832">
                  <a:extLst>
                    <a:ext uri="{FF2B5EF4-FFF2-40B4-BE49-F238E27FC236}">
                      <a16:creationId xmlns:a16="http://schemas.microsoft.com/office/drawing/2014/main" id="{081F067D-DF13-4F61-9958-FD493D3E67E5}"/>
                    </a:ext>
                  </a:extLst>
                </p:cNvPr>
                <p:cNvPicPr/>
                <p:nvPr/>
              </p:nvPicPr>
              <p:blipFill>
                <a:blip r:embed="rId1335"/>
                <a:stretch>
                  <a:fillRect/>
                </a:stretch>
              </p:blipFill>
              <p:spPr>
                <a:xfrm>
                  <a:off x="5684507" y="1364107"/>
                  <a:ext cx="86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834" name="Freihand 833">
                  <a:extLst>
                    <a:ext uri="{FF2B5EF4-FFF2-40B4-BE49-F238E27FC236}">
                      <a16:creationId xmlns:a16="http://schemas.microsoft.com/office/drawing/2014/main" id="{96520DD1-E02C-439A-8878-F18BB769F704}"/>
                    </a:ext>
                  </a:extLst>
                </p14:cNvPr>
                <p14:cNvContentPartPr/>
                <p14:nvPr/>
              </p14:nvContentPartPr>
              <p14:xfrm>
                <a:off x="5734547" y="1307947"/>
                <a:ext cx="57960" cy="112320"/>
              </p14:xfrm>
            </p:contentPart>
          </mc:Choice>
          <mc:Fallback xmlns="">
            <p:pic>
              <p:nvPicPr>
                <p:cNvPr id="834" name="Freihand 833">
                  <a:extLst>
                    <a:ext uri="{FF2B5EF4-FFF2-40B4-BE49-F238E27FC236}">
                      <a16:creationId xmlns:a16="http://schemas.microsoft.com/office/drawing/2014/main" id="{96520DD1-E02C-439A-8878-F18BB769F704}"/>
                    </a:ext>
                  </a:extLst>
                </p:cNvPr>
                <p:cNvPicPr/>
                <p:nvPr/>
              </p:nvPicPr>
              <p:blipFill>
                <a:blip r:embed="rId1337"/>
                <a:stretch>
                  <a:fillRect/>
                </a:stretch>
              </p:blipFill>
              <p:spPr>
                <a:xfrm>
                  <a:off x="5730227" y="1303627"/>
                  <a:ext cx="66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835" name="Freihand 834">
                  <a:extLst>
                    <a:ext uri="{FF2B5EF4-FFF2-40B4-BE49-F238E27FC236}">
                      <a16:creationId xmlns:a16="http://schemas.microsoft.com/office/drawing/2014/main" id="{9C8B3E20-44D9-443E-800A-969AEE5E46CF}"/>
                    </a:ext>
                  </a:extLst>
                </p14:cNvPr>
                <p14:cNvContentPartPr/>
                <p14:nvPr/>
              </p14:nvContentPartPr>
              <p14:xfrm>
                <a:off x="5792507" y="1257547"/>
                <a:ext cx="64080" cy="82800"/>
              </p14:xfrm>
            </p:contentPart>
          </mc:Choice>
          <mc:Fallback xmlns="">
            <p:pic>
              <p:nvPicPr>
                <p:cNvPr id="835" name="Freihand 834">
                  <a:extLst>
                    <a:ext uri="{FF2B5EF4-FFF2-40B4-BE49-F238E27FC236}">
                      <a16:creationId xmlns:a16="http://schemas.microsoft.com/office/drawing/2014/main" id="{9C8B3E20-44D9-443E-800A-969AEE5E46CF}"/>
                    </a:ext>
                  </a:extLst>
                </p:cNvPr>
                <p:cNvPicPr/>
                <p:nvPr/>
              </p:nvPicPr>
              <p:blipFill>
                <a:blip r:embed="rId1339"/>
                <a:stretch>
                  <a:fillRect/>
                </a:stretch>
              </p:blipFill>
              <p:spPr>
                <a:xfrm>
                  <a:off x="5788187" y="1253227"/>
                  <a:ext cx="72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836" name="Freihand 835">
                  <a:extLst>
                    <a:ext uri="{FF2B5EF4-FFF2-40B4-BE49-F238E27FC236}">
                      <a16:creationId xmlns:a16="http://schemas.microsoft.com/office/drawing/2014/main" id="{A8AB9AA2-4FDC-4B7F-949D-B1278DECAD8C}"/>
                    </a:ext>
                  </a:extLst>
                </p14:cNvPr>
                <p14:cNvContentPartPr/>
                <p14:nvPr/>
              </p14:nvContentPartPr>
              <p14:xfrm>
                <a:off x="5671907" y="1236667"/>
                <a:ext cx="56520" cy="18360"/>
              </p14:xfrm>
            </p:contentPart>
          </mc:Choice>
          <mc:Fallback xmlns="">
            <p:pic>
              <p:nvPicPr>
                <p:cNvPr id="836" name="Freihand 835">
                  <a:extLst>
                    <a:ext uri="{FF2B5EF4-FFF2-40B4-BE49-F238E27FC236}">
                      <a16:creationId xmlns:a16="http://schemas.microsoft.com/office/drawing/2014/main" id="{A8AB9AA2-4FDC-4B7F-949D-B1278DECAD8C}"/>
                    </a:ext>
                  </a:extLst>
                </p:cNvPr>
                <p:cNvPicPr/>
                <p:nvPr/>
              </p:nvPicPr>
              <p:blipFill>
                <a:blip r:embed="rId1341"/>
                <a:stretch>
                  <a:fillRect/>
                </a:stretch>
              </p:blipFill>
              <p:spPr>
                <a:xfrm>
                  <a:off x="5667587" y="1232347"/>
                  <a:ext cx="65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837" name="Freihand 836">
                  <a:extLst>
                    <a:ext uri="{FF2B5EF4-FFF2-40B4-BE49-F238E27FC236}">
                      <a16:creationId xmlns:a16="http://schemas.microsoft.com/office/drawing/2014/main" id="{E4A512C7-ACCD-44CE-8AB5-C7198EF87EEC}"/>
                    </a:ext>
                  </a:extLst>
                </p14:cNvPr>
                <p14:cNvContentPartPr/>
                <p14:nvPr/>
              </p14:nvContentPartPr>
              <p14:xfrm>
                <a:off x="5410547" y="1841827"/>
                <a:ext cx="132480" cy="146880"/>
              </p14:xfrm>
            </p:contentPart>
          </mc:Choice>
          <mc:Fallback xmlns="">
            <p:pic>
              <p:nvPicPr>
                <p:cNvPr id="837" name="Freihand 836">
                  <a:extLst>
                    <a:ext uri="{FF2B5EF4-FFF2-40B4-BE49-F238E27FC236}">
                      <a16:creationId xmlns:a16="http://schemas.microsoft.com/office/drawing/2014/main" id="{E4A512C7-ACCD-44CE-8AB5-C7198EF87EEC}"/>
                    </a:ext>
                  </a:extLst>
                </p:cNvPr>
                <p:cNvPicPr/>
                <p:nvPr/>
              </p:nvPicPr>
              <p:blipFill>
                <a:blip r:embed="rId1343"/>
                <a:stretch>
                  <a:fillRect/>
                </a:stretch>
              </p:blipFill>
              <p:spPr>
                <a:xfrm>
                  <a:off x="5406227" y="1837507"/>
                  <a:ext cx="141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44">
              <p14:nvContentPartPr>
                <p14:cNvPr id="838" name="Freihand 837">
                  <a:extLst>
                    <a:ext uri="{FF2B5EF4-FFF2-40B4-BE49-F238E27FC236}">
                      <a16:creationId xmlns:a16="http://schemas.microsoft.com/office/drawing/2014/main" id="{E97B18C0-CC65-4DA2-B412-06055FD386DC}"/>
                    </a:ext>
                  </a:extLst>
                </p14:cNvPr>
                <p14:cNvContentPartPr/>
                <p14:nvPr/>
              </p14:nvContentPartPr>
              <p14:xfrm>
                <a:off x="5549147" y="1764787"/>
                <a:ext cx="94320" cy="87480"/>
              </p14:xfrm>
            </p:contentPart>
          </mc:Choice>
          <mc:Fallback xmlns="">
            <p:pic>
              <p:nvPicPr>
                <p:cNvPr id="838" name="Freihand 837">
                  <a:extLst>
                    <a:ext uri="{FF2B5EF4-FFF2-40B4-BE49-F238E27FC236}">
                      <a16:creationId xmlns:a16="http://schemas.microsoft.com/office/drawing/2014/main" id="{E97B18C0-CC65-4DA2-B412-06055FD386DC}"/>
                    </a:ext>
                  </a:extLst>
                </p:cNvPr>
                <p:cNvPicPr/>
                <p:nvPr/>
              </p:nvPicPr>
              <p:blipFill>
                <a:blip r:embed="rId1345"/>
                <a:stretch>
                  <a:fillRect/>
                </a:stretch>
              </p:blipFill>
              <p:spPr>
                <a:xfrm>
                  <a:off x="5544827" y="1760467"/>
                  <a:ext cx="102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839" name="Freihand 838">
                  <a:extLst>
                    <a:ext uri="{FF2B5EF4-FFF2-40B4-BE49-F238E27FC236}">
                      <a16:creationId xmlns:a16="http://schemas.microsoft.com/office/drawing/2014/main" id="{01DB0D47-C4E4-4465-A673-4CDF2F7B5F86}"/>
                    </a:ext>
                  </a:extLst>
                </p14:cNvPr>
                <p14:cNvContentPartPr/>
                <p14:nvPr/>
              </p14:nvContentPartPr>
              <p14:xfrm>
                <a:off x="5656067" y="1639147"/>
                <a:ext cx="74520" cy="142920"/>
              </p14:xfrm>
            </p:contentPart>
          </mc:Choice>
          <mc:Fallback xmlns="">
            <p:pic>
              <p:nvPicPr>
                <p:cNvPr id="839" name="Freihand 838">
                  <a:extLst>
                    <a:ext uri="{FF2B5EF4-FFF2-40B4-BE49-F238E27FC236}">
                      <a16:creationId xmlns:a16="http://schemas.microsoft.com/office/drawing/2014/main" id="{01DB0D47-C4E4-4465-A673-4CDF2F7B5F86}"/>
                    </a:ext>
                  </a:extLst>
                </p:cNvPr>
                <p:cNvPicPr/>
                <p:nvPr/>
              </p:nvPicPr>
              <p:blipFill>
                <a:blip r:embed="rId1347"/>
                <a:stretch>
                  <a:fillRect/>
                </a:stretch>
              </p:blipFill>
              <p:spPr>
                <a:xfrm>
                  <a:off x="5651747" y="1634827"/>
                  <a:ext cx="83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840" name="Freihand 839">
                  <a:extLst>
                    <a:ext uri="{FF2B5EF4-FFF2-40B4-BE49-F238E27FC236}">
                      <a16:creationId xmlns:a16="http://schemas.microsoft.com/office/drawing/2014/main" id="{BF21C701-84D0-4F51-BDC1-5D15167E1B7B}"/>
                    </a:ext>
                  </a:extLst>
                </p14:cNvPr>
                <p14:cNvContentPartPr/>
                <p14:nvPr/>
              </p14:nvContentPartPr>
              <p14:xfrm>
                <a:off x="5651387" y="1678027"/>
                <a:ext cx="73080" cy="78120"/>
              </p14:xfrm>
            </p:contentPart>
          </mc:Choice>
          <mc:Fallback xmlns="">
            <p:pic>
              <p:nvPicPr>
                <p:cNvPr id="840" name="Freihand 839">
                  <a:extLst>
                    <a:ext uri="{FF2B5EF4-FFF2-40B4-BE49-F238E27FC236}">
                      <a16:creationId xmlns:a16="http://schemas.microsoft.com/office/drawing/2014/main" id="{BF21C701-84D0-4F51-BDC1-5D15167E1B7B}"/>
                    </a:ext>
                  </a:extLst>
                </p:cNvPr>
                <p:cNvPicPr/>
                <p:nvPr/>
              </p:nvPicPr>
              <p:blipFill>
                <a:blip r:embed="rId1349"/>
                <a:stretch>
                  <a:fillRect/>
                </a:stretch>
              </p:blipFill>
              <p:spPr>
                <a:xfrm>
                  <a:off x="5647067" y="167370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842" name="Freihand 841">
                  <a:extLst>
                    <a:ext uri="{FF2B5EF4-FFF2-40B4-BE49-F238E27FC236}">
                      <a16:creationId xmlns:a16="http://schemas.microsoft.com/office/drawing/2014/main" id="{A3C92D51-EF34-4D51-8F36-42DF83F15955}"/>
                    </a:ext>
                  </a:extLst>
                </p14:cNvPr>
                <p14:cNvContentPartPr/>
                <p14:nvPr/>
              </p14:nvContentPartPr>
              <p14:xfrm>
                <a:off x="4339187" y="1352947"/>
                <a:ext cx="151920" cy="124200"/>
              </p14:xfrm>
            </p:contentPart>
          </mc:Choice>
          <mc:Fallback xmlns="">
            <p:pic>
              <p:nvPicPr>
                <p:cNvPr id="842" name="Freihand 841">
                  <a:extLst>
                    <a:ext uri="{FF2B5EF4-FFF2-40B4-BE49-F238E27FC236}">
                      <a16:creationId xmlns:a16="http://schemas.microsoft.com/office/drawing/2014/main" id="{A3C92D51-EF34-4D51-8F36-42DF83F15955}"/>
                    </a:ext>
                  </a:extLst>
                </p:cNvPr>
                <p:cNvPicPr/>
                <p:nvPr/>
              </p:nvPicPr>
              <p:blipFill>
                <a:blip r:embed="rId1351"/>
                <a:stretch>
                  <a:fillRect/>
                </a:stretch>
              </p:blipFill>
              <p:spPr>
                <a:xfrm>
                  <a:off x="4334867" y="1348627"/>
                  <a:ext cx="160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73" name="Freihand 72">
                  <a:extLst>
                    <a:ext uri="{FF2B5EF4-FFF2-40B4-BE49-F238E27FC236}">
                      <a16:creationId xmlns:a16="http://schemas.microsoft.com/office/drawing/2014/main" id="{6E763045-CFDA-4983-BD94-E93B6C1D21EC}"/>
                    </a:ext>
                  </a:extLst>
                </p14:cNvPr>
                <p14:cNvContentPartPr/>
                <p14:nvPr/>
              </p14:nvContentPartPr>
              <p14:xfrm>
                <a:off x="336347" y="3992107"/>
                <a:ext cx="163080" cy="159480"/>
              </p14:xfrm>
            </p:contentPart>
          </mc:Choice>
          <mc:Fallback xmlns="">
            <p:pic>
              <p:nvPicPr>
                <p:cNvPr id="73" name="Freihand 72">
                  <a:extLst>
                    <a:ext uri="{FF2B5EF4-FFF2-40B4-BE49-F238E27FC236}">
                      <a16:creationId xmlns:a16="http://schemas.microsoft.com/office/drawing/2014/main" id="{6E763045-CFDA-4983-BD94-E93B6C1D21EC}"/>
                    </a:ext>
                  </a:extLst>
                </p:cNvPr>
                <p:cNvPicPr/>
                <p:nvPr/>
              </p:nvPicPr>
              <p:blipFill>
                <a:blip r:embed="rId1353"/>
                <a:stretch>
                  <a:fillRect/>
                </a:stretch>
              </p:blipFill>
              <p:spPr>
                <a:xfrm>
                  <a:off x="332027" y="3987787"/>
                  <a:ext cx="17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74" name="Freihand 73">
                  <a:extLst>
                    <a:ext uri="{FF2B5EF4-FFF2-40B4-BE49-F238E27FC236}">
                      <a16:creationId xmlns:a16="http://schemas.microsoft.com/office/drawing/2014/main" id="{E18C22A0-DE48-45E4-B5FA-F74A3871AA78}"/>
                    </a:ext>
                  </a:extLst>
                </p14:cNvPr>
                <p14:cNvContentPartPr/>
                <p14:nvPr/>
              </p14:nvContentPartPr>
              <p14:xfrm>
                <a:off x="521027" y="3974827"/>
                <a:ext cx="101880" cy="183240"/>
              </p14:xfrm>
            </p:contentPart>
          </mc:Choice>
          <mc:Fallback xmlns="">
            <p:pic>
              <p:nvPicPr>
                <p:cNvPr id="74" name="Freihand 73">
                  <a:extLst>
                    <a:ext uri="{FF2B5EF4-FFF2-40B4-BE49-F238E27FC236}">
                      <a16:creationId xmlns:a16="http://schemas.microsoft.com/office/drawing/2014/main" id="{E18C22A0-DE48-45E4-B5FA-F74A3871AA78}"/>
                    </a:ext>
                  </a:extLst>
                </p:cNvPr>
                <p:cNvPicPr/>
                <p:nvPr/>
              </p:nvPicPr>
              <p:blipFill>
                <a:blip r:embed="rId1355"/>
                <a:stretch>
                  <a:fillRect/>
                </a:stretch>
              </p:blipFill>
              <p:spPr>
                <a:xfrm>
                  <a:off x="516707" y="3970507"/>
                  <a:ext cx="11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75" name="Freihand 74">
                  <a:extLst>
                    <a:ext uri="{FF2B5EF4-FFF2-40B4-BE49-F238E27FC236}">
                      <a16:creationId xmlns:a16="http://schemas.microsoft.com/office/drawing/2014/main" id="{E3BE279E-C338-49E7-AA56-EDF308C8BA19}"/>
                    </a:ext>
                  </a:extLst>
                </p14:cNvPr>
                <p14:cNvContentPartPr/>
                <p14:nvPr/>
              </p14:nvContentPartPr>
              <p14:xfrm>
                <a:off x="602387" y="3916147"/>
                <a:ext cx="137160" cy="30600"/>
              </p14:xfrm>
            </p:contentPart>
          </mc:Choice>
          <mc:Fallback xmlns="">
            <p:pic>
              <p:nvPicPr>
                <p:cNvPr id="75" name="Freihand 74">
                  <a:extLst>
                    <a:ext uri="{FF2B5EF4-FFF2-40B4-BE49-F238E27FC236}">
                      <a16:creationId xmlns:a16="http://schemas.microsoft.com/office/drawing/2014/main" id="{E3BE279E-C338-49E7-AA56-EDF308C8BA19}"/>
                    </a:ext>
                  </a:extLst>
                </p:cNvPr>
                <p:cNvPicPr/>
                <p:nvPr/>
              </p:nvPicPr>
              <p:blipFill>
                <a:blip r:embed="rId1357"/>
                <a:stretch>
                  <a:fillRect/>
                </a:stretch>
              </p:blipFill>
              <p:spPr>
                <a:xfrm>
                  <a:off x="598067" y="3911827"/>
                  <a:ext cx="145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134" name="Freihand 133">
                  <a:extLst>
                    <a:ext uri="{FF2B5EF4-FFF2-40B4-BE49-F238E27FC236}">
                      <a16:creationId xmlns:a16="http://schemas.microsoft.com/office/drawing/2014/main" id="{1DD4B87E-49BB-486B-8D06-B02EA0EB1DB1}"/>
                    </a:ext>
                  </a:extLst>
                </p14:cNvPr>
                <p14:cNvContentPartPr/>
                <p14:nvPr/>
              </p14:nvContentPartPr>
              <p14:xfrm>
                <a:off x="817307" y="3871147"/>
                <a:ext cx="154080" cy="16560"/>
              </p14:xfrm>
            </p:contentPart>
          </mc:Choice>
          <mc:Fallback xmlns="">
            <p:pic>
              <p:nvPicPr>
                <p:cNvPr id="134" name="Freihand 133">
                  <a:extLst>
                    <a:ext uri="{FF2B5EF4-FFF2-40B4-BE49-F238E27FC236}">
                      <a16:creationId xmlns:a16="http://schemas.microsoft.com/office/drawing/2014/main" id="{1DD4B87E-49BB-486B-8D06-B02EA0EB1DB1}"/>
                    </a:ext>
                  </a:extLst>
                </p:cNvPr>
                <p:cNvPicPr/>
                <p:nvPr/>
              </p:nvPicPr>
              <p:blipFill>
                <a:blip r:embed="rId1359"/>
                <a:stretch>
                  <a:fillRect/>
                </a:stretch>
              </p:blipFill>
              <p:spPr>
                <a:xfrm>
                  <a:off x="812987" y="3866827"/>
                  <a:ext cx="162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60">
              <p14:nvContentPartPr>
                <p14:cNvPr id="135" name="Freihand 134">
                  <a:extLst>
                    <a:ext uri="{FF2B5EF4-FFF2-40B4-BE49-F238E27FC236}">
                      <a16:creationId xmlns:a16="http://schemas.microsoft.com/office/drawing/2014/main" id="{E85F07C6-A4D4-41B1-BC5F-0A3AC73D9FB5}"/>
                    </a:ext>
                  </a:extLst>
                </p14:cNvPr>
                <p14:cNvContentPartPr/>
                <p14:nvPr/>
              </p14:nvContentPartPr>
              <p14:xfrm>
                <a:off x="488987" y="3780067"/>
                <a:ext cx="27000" cy="118080"/>
              </p14:xfrm>
            </p:contentPart>
          </mc:Choice>
          <mc:Fallback xmlns="">
            <p:pic>
              <p:nvPicPr>
                <p:cNvPr id="135" name="Freihand 134">
                  <a:extLst>
                    <a:ext uri="{FF2B5EF4-FFF2-40B4-BE49-F238E27FC236}">
                      <a16:creationId xmlns:a16="http://schemas.microsoft.com/office/drawing/2014/main" id="{E85F07C6-A4D4-41B1-BC5F-0A3AC73D9FB5}"/>
                    </a:ext>
                  </a:extLst>
                </p:cNvPr>
                <p:cNvPicPr/>
                <p:nvPr/>
              </p:nvPicPr>
              <p:blipFill>
                <a:blip r:embed="rId1361"/>
                <a:stretch>
                  <a:fillRect/>
                </a:stretch>
              </p:blipFill>
              <p:spPr>
                <a:xfrm>
                  <a:off x="484667" y="3775747"/>
                  <a:ext cx="35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136" name="Freihand 135">
                  <a:extLst>
                    <a:ext uri="{FF2B5EF4-FFF2-40B4-BE49-F238E27FC236}">
                      <a16:creationId xmlns:a16="http://schemas.microsoft.com/office/drawing/2014/main" id="{65A69302-86AE-48E6-BCCC-BF692DB84C58}"/>
                    </a:ext>
                  </a:extLst>
                </p14:cNvPr>
                <p14:cNvContentPartPr/>
                <p14:nvPr/>
              </p14:nvContentPartPr>
              <p14:xfrm>
                <a:off x="557747" y="3766747"/>
                <a:ext cx="77040" cy="123840"/>
              </p14:xfrm>
            </p:contentPart>
          </mc:Choice>
          <mc:Fallback xmlns="">
            <p:pic>
              <p:nvPicPr>
                <p:cNvPr id="136" name="Freihand 135">
                  <a:extLst>
                    <a:ext uri="{FF2B5EF4-FFF2-40B4-BE49-F238E27FC236}">
                      <a16:creationId xmlns:a16="http://schemas.microsoft.com/office/drawing/2014/main" id="{65A69302-86AE-48E6-BCCC-BF692DB84C58}"/>
                    </a:ext>
                  </a:extLst>
                </p:cNvPr>
                <p:cNvPicPr/>
                <p:nvPr/>
              </p:nvPicPr>
              <p:blipFill>
                <a:blip r:embed="rId1363"/>
                <a:stretch>
                  <a:fillRect/>
                </a:stretch>
              </p:blipFill>
              <p:spPr>
                <a:xfrm>
                  <a:off x="553427" y="3762427"/>
                  <a:ext cx="85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846" name="Freihand 845">
                  <a:extLst>
                    <a:ext uri="{FF2B5EF4-FFF2-40B4-BE49-F238E27FC236}">
                      <a16:creationId xmlns:a16="http://schemas.microsoft.com/office/drawing/2014/main" id="{72391D4E-39C9-4555-94EA-A499DDBF2E52}"/>
                    </a:ext>
                  </a:extLst>
                </p14:cNvPr>
                <p14:cNvContentPartPr/>
                <p14:nvPr/>
              </p14:nvContentPartPr>
              <p14:xfrm>
                <a:off x="4599467" y="1231987"/>
                <a:ext cx="80280" cy="151920"/>
              </p14:xfrm>
            </p:contentPart>
          </mc:Choice>
          <mc:Fallback xmlns="">
            <p:pic>
              <p:nvPicPr>
                <p:cNvPr id="846" name="Freihand 845">
                  <a:extLst>
                    <a:ext uri="{FF2B5EF4-FFF2-40B4-BE49-F238E27FC236}">
                      <a16:creationId xmlns:a16="http://schemas.microsoft.com/office/drawing/2014/main" id="{72391D4E-39C9-4555-94EA-A499DDBF2E52}"/>
                    </a:ext>
                  </a:extLst>
                </p:cNvPr>
                <p:cNvPicPr/>
                <p:nvPr/>
              </p:nvPicPr>
              <p:blipFill>
                <a:blip r:embed="rId1365"/>
                <a:stretch>
                  <a:fillRect/>
                </a:stretch>
              </p:blipFill>
              <p:spPr>
                <a:xfrm>
                  <a:off x="4595147" y="1227667"/>
                  <a:ext cx="88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847" name="Freihand 846">
                  <a:extLst>
                    <a:ext uri="{FF2B5EF4-FFF2-40B4-BE49-F238E27FC236}">
                      <a16:creationId xmlns:a16="http://schemas.microsoft.com/office/drawing/2014/main" id="{AF37D37D-9053-47E5-8A8C-2C21E009589C}"/>
                    </a:ext>
                  </a:extLst>
                </p14:cNvPr>
                <p14:cNvContentPartPr/>
                <p14:nvPr/>
              </p14:nvContentPartPr>
              <p14:xfrm>
                <a:off x="4684067" y="1192027"/>
                <a:ext cx="84600" cy="117000"/>
              </p14:xfrm>
            </p:contentPart>
          </mc:Choice>
          <mc:Fallback xmlns="">
            <p:pic>
              <p:nvPicPr>
                <p:cNvPr id="847" name="Freihand 846">
                  <a:extLst>
                    <a:ext uri="{FF2B5EF4-FFF2-40B4-BE49-F238E27FC236}">
                      <a16:creationId xmlns:a16="http://schemas.microsoft.com/office/drawing/2014/main" id="{AF37D37D-9053-47E5-8A8C-2C21E009589C}"/>
                    </a:ext>
                  </a:extLst>
                </p:cNvPr>
                <p:cNvPicPr/>
                <p:nvPr/>
              </p:nvPicPr>
              <p:blipFill>
                <a:blip r:embed="rId1367"/>
                <a:stretch>
                  <a:fillRect/>
                </a:stretch>
              </p:blipFill>
              <p:spPr>
                <a:xfrm>
                  <a:off x="4679747" y="1187707"/>
                  <a:ext cx="93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848" name="Freihand 847">
                  <a:extLst>
                    <a:ext uri="{FF2B5EF4-FFF2-40B4-BE49-F238E27FC236}">
                      <a16:creationId xmlns:a16="http://schemas.microsoft.com/office/drawing/2014/main" id="{15CE605D-0662-452F-847D-AEC509420328}"/>
                    </a:ext>
                  </a:extLst>
                </p14:cNvPr>
                <p14:cNvContentPartPr/>
                <p14:nvPr/>
              </p14:nvContentPartPr>
              <p14:xfrm>
                <a:off x="4817627" y="1080427"/>
                <a:ext cx="72000" cy="151200"/>
              </p14:xfrm>
            </p:contentPart>
          </mc:Choice>
          <mc:Fallback xmlns="">
            <p:pic>
              <p:nvPicPr>
                <p:cNvPr id="848" name="Freihand 847">
                  <a:extLst>
                    <a:ext uri="{FF2B5EF4-FFF2-40B4-BE49-F238E27FC236}">
                      <a16:creationId xmlns:a16="http://schemas.microsoft.com/office/drawing/2014/main" id="{15CE605D-0662-452F-847D-AEC509420328}"/>
                    </a:ext>
                  </a:extLst>
                </p:cNvPr>
                <p:cNvPicPr/>
                <p:nvPr/>
              </p:nvPicPr>
              <p:blipFill>
                <a:blip r:embed="rId1369"/>
                <a:stretch>
                  <a:fillRect/>
                </a:stretch>
              </p:blipFill>
              <p:spPr>
                <a:xfrm>
                  <a:off x="4813307" y="1076107"/>
                  <a:ext cx="80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0">
              <p14:nvContentPartPr>
                <p14:cNvPr id="850" name="Freihand 849">
                  <a:extLst>
                    <a:ext uri="{FF2B5EF4-FFF2-40B4-BE49-F238E27FC236}">
                      <a16:creationId xmlns:a16="http://schemas.microsoft.com/office/drawing/2014/main" id="{9C7B5FFB-57C9-400F-8C8E-B6F555DD52AC}"/>
                    </a:ext>
                  </a:extLst>
                </p14:cNvPr>
                <p14:cNvContentPartPr/>
                <p14:nvPr/>
              </p14:nvContentPartPr>
              <p14:xfrm>
                <a:off x="4902227" y="1040827"/>
                <a:ext cx="126360" cy="149040"/>
              </p14:xfrm>
            </p:contentPart>
          </mc:Choice>
          <mc:Fallback xmlns="">
            <p:pic>
              <p:nvPicPr>
                <p:cNvPr id="850" name="Freihand 849">
                  <a:extLst>
                    <a:ext uri="{FF2B5EF4-FFF2-40B4-BE49-F238E27FC236}">
                      <a16:creationId xmlns:a16="http://schemas.microsoft.com/office/drawing/2014/main" id="{9C7B5FFB-57C9-400F-8C8E-B6F555DD52AC}"/>
                    </a:ext>
                  </a:extLst>
                </p:cNvPr>
                <p:cNvPicPr/>
                <p:nvPr/>
              </p:nvPicPr>
              <p:blipFill>
                <a:blip r:embed="rId1371"/>
                <a:stretch>
                  <a:fillRect/>
                </a:stretch>
              </p:blipFill>
              <p:spPr>
                <a:xfrm>
                  <a:off x="4897907" y="1036507"/>
                  <a:ext cx="135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72">
              <p14:nvContentPartPr>
                <p14:cNvPr id="851" name="Freihand 850">
                  <a:extLst>
                    <a:ext uri="{FF2B5EF4-FFF2-40B4-BE49-F238E27FC236}">
                      <a16:creationId xmlns:a16="http://schemas.microsoft.com/office/drawing/2014/main" id="{C7824CBC-CC63-4373-9750-BA65FC96FC6F}"/>
                    </a:ext>
                  </a:extLst>
                </p14:cNvPr>
                <p14:cNvContentPartPr/>
                <p14:nvPr/>
              </p14:nvContentPartPr>
              <p14:xfrm>
                <a:off x="5020667" y="978187"/>
                <a:ext cx="69120" cy="121680"/>
              </p14:xfrm>
            </p:contentPart>
          </mc:Choice>
          <mc:Fallback xmlns="">
            <p:pic>
              <p:nvPicPr>
                <p:cNvPr id="851" name="Freihand 850">
                  <a:extLst>
                    <a:ext uri="{FF2B5EF4-FFF2-40B4-BE49-F238E27FC236}">
                      <a16:creationId xmlns:a16="http://schemas.microsoft.com/office/drawing/2014/main" id="{C7824CBC-CC63-4373-9750-BA65FC96FC6F}"/>
                    </a:ext>
                  </a:extLst>
                </p:cNvPr>
                <p:cNvPicPr/>
                <p:nvPr/>
              </p:nvPicPr>
              <p:blipFill>
                <a:blip r:embed="rId1373"/>
                <a:stretch>
                  <a:fillRect/>
                </a:stretch>
              </p:blipFill>
              <p:spPr>
                <a:xfrm>
                  <a:off x="5016347" y="973867"/>
                  <a:ext cx="77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74">
              <p14:nvContentPartPr>
                <p14:cNvPr id="852" name="Freihand 851">
                  <a:extLst>
                    <a:ext uri="{FF2B5EF4-FFF2-40B4-BE49-F238E27FC236}">
                      <a16:creationId xmlns:a16="http://schemas.microsoft.com/office/drawing/2014/main" id="{8A3A0EB4-6350-4683-B50A-FD549CB6D138}"/>
                    </a:ext>
                  </a:extLst>
                </p14:cNvPr>
                <p14:cNvContentPartPr/>
                <p14:nvPr/>
              </p14:nvContentPartPr>
              <p14:xfrm>
                <a:off x="5094107" y="875227"/>
                <a:ext cx="144360" cy="164880"/>
              </p14:xfrm>
            </p:contentPart>
          </mc:Choice>
          <mc:Fallback xmlns="">
            <p:pic>
              <p:nvPicPr>
                <p:cNvPr id="852" name="Freihand 851">
                  <a:extLst>
                    <a:ext uri="{FF2B5EF4-FFF2-40B4-BE49-F238E27FC236}">
                      <a16:creationId xmlns:a16="http://schemas.microsoft.com/office/drawing/2014/main" id="{8A3A0EB4-6350-4683-B50A-FD549CB6D138}"/>
                    </a:ext>
                  </a:extLst>
                </p:cNvPr>
                <p:cNvPicPr/>
                <p:nvPr/>
              </p:nvPicPr>
              <p:blipFill>
                <a:blip r:embed="rId1375"/>
                <a:stretch>
                  <a:fillRect/>
                </a:stretch>
              </p:blipFill>
              <p:spPr>
                <a:xfrm>
                  <a:off x="5089787" y="870907"/>
                  <a:ext cx="153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76">
              <p14:nvContentPartPr>
                <p14:cNvPr id="853" name="Freihand 852">
                  <a:extLst>
                    <a:ext uri="{FF2B5EF4-FFF2-40B4-BE49-F238E27FC236}">
                      <a16:creationId xmlns:a16="http://schemas.microsoft.com/office/drawing/2014/main" id="{F4907D8E-1E31-4288-AC9E-62B2C61749E7}"/>
                    </a:ext>
                  </a:extLst>
                </p14:cNvPr>
                <p14:cNvContentPartPr/>
                <p14:nvPr/>
              </p14:nvContentPartPr>
              <p14:xfrm>
                <a:off x="5241707" y="914827"/>
                <a:ext cx="360" cy="360"/>
              </p14:xfrm>
            </p:contentPart>
          </mc:Choice>
          <mc:Fallback xmlns="">
            <p:pic>
              <p:nvPicPr>
                <p:cNvPr id="853" name="Freihand 852">
                  <a:extLst>
                    <a:ext uri="{FF2B5EF4-FFF2-40B4-BE49-F238E27FC236}">
                      <a16:creationId xmlns:a16="http://schemas.microsoft.com/office/drawing/2014/main" id="{F4907D8E-1E31-4288-AC9E-62B2C61749E7}"/>
                    </a:ext>
                  </a:extLst>
                </p:cNvPr>
                <p:cNvPicPr/>
                <p:nvPr/>
              </p:nvPicPr>
              <p:blipFill>
                <a:blip r:embed="rId94"/>
                <a:stretch>
                  <a:fillRect/>
                </a:stretch>
              </p:blipFill>
              <p:spPr>
                <a:xfrm>
                  <a:off x="5237387" y="91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854" name="Freihand 853">
                  <a:extLst>
                    <a:ext uri="{FF2B5EF4-FFF2-40B4-BE49-F238E27FC236}">
                      <a16:creationId xmlns:a16="http://schemas.microsoft.com/office/drawing/2014/main" id="{3F8FF1FA-5F4A-4C65-BA31-38D190CA9002}"/>
                    </a:ext>
                  </a:extLst>
                </p14:cNvPr>
                <p14:cNvContentPartPr/>
                <p14:nvPr/>
              </p14:nvContentPartPr>
              <p14:xfrm>
                <a:off x="5269427" y="845347"/>
                <a:ext cx="108360" cy="59040"/>
              </p14:xfrm>
            </p:contentPart>
          </mc:Choice>
          <mc:Fallback xmlns="">
            <p:pic>
              <p:nvPicPr>
                <p:cNvPr id="854" name="Freihand 853">
                  <a:extLst>
                    <a:ext uri="{FF2B5EF4-FFF2-40B4-BE49-F238E27FC236}">
                      <a16:creationId xmlns:a16="http://schemas.microsoft.com/office/drawing/2014/main" id="{3F8FF1FA-5F4A-4C65-BA31-38D190CA9002}"/>
                    </a:ext>
                  </a:extLst>
                </p:cNvPr>
                <p:cNvPicPr/>
                <p:nvPr/>
              </p:nvPicPr>
              <p:blipFill>
                <a:blip r:embed="rId1378"/>
                <a:stretch>
                  <a:fillRect/>
                </a:stretch>
              </p:blipFill>
              <p:spPr>
                <a:xfrm>
                  <a:off x="5265107" y="841027"/>
                  <a:ext cx="117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855" name="Freihand 854">
                  <a:extLst>
                    <a:ext uri="{FF2B5EF4-FFF2-40B4-BE49-F238E27FC236}">
                      <a16:creationId xmlns:a16="http://schemas.microsoft.com/office/drawing/2014/main" id="{985F4E8C-DA8B-407E-8F86-C9A460BF616A}"/>
                    </a:ext>
                  </a:extLst>
                </p14:cNvPr>
                <p14:cNvContentPartPr/>
                <p14:nvPr/>
              </p14:nvContentPartPr>
              <p14:xfrm>
                <a:off x="5265107" y="827707"/>
                <a:ext cx="360" cy="360"/>
              </p14:xfrm>
            </p:contentPart>
          </mc:Choice>
          <mc:Fallback xmlns="">
            <p:pic>
              <p:nvPicPr>
                <p:cNvPr id="855" name="Freihand 854">
                  <a:extLst>
                    <a:ext uri="{FF2B5EF4-FFF2-40B4-BE49-F238E27FC236}">
                      <a16:creationId xmlns:a16="http://schemas.microsoft.com/office/drawing/2014/main" id="{985F4E8C-DA8B-407E-8F86-C9A460BF616A}"/>
                    </a:ext>
                  </a:extLst>
                </p:cNvPr>
                <p:cNvPicPr/>
                <p:nvPr/>
              </p:nvPicPr>
              <p:blipFill>
                <a:blip r:embed="rId94"/>
                <a:stretch>
                  <a:fillRect/>
                </a:stretch>
              </p:blipFill>
              <p:spPr>
                <a:xfrm>
                  <a:off x="5260787" y="82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0">
              <p14:nvContentPartPr>
                <p14:cNvPr id="856" name="Freihand 855">
                  <a:extLst>
                    <a:ext uri="{FF2B5EF4-FFF2-40B4-BE49-F238E27FC236}">
                      <a16:creationId xmlns:a16="http://schemas.microsoft.com/office/drawing/2014/main" id="{FDB951CF-7621-44B3-B3DE-6D1D8A6890A5}"/>
                    </a:ext>
                  </a:extLst>
                </p14:cNvPr>
                <p14:cNvContentPartPr/>
                <p14:nvPr/>
              </p14:nvContentPartPr>
              <p14:xfrm>
                <a:off x="5255387" y="883867"/>
                <a:ext cx="23040" cy="49680"/>
              </p14:xfrm>
            </p:contentPart>
          </mc:Choice>
          <mc:Fallback xmlns="">
            <p:pic>
              <p:nvPicPr>
                <p:cNvPr id="856" name="Freihand 855">
                  <a:extLst>
                    <a:ext uri="{FF2B5EF4-FFF2-40B4-BE49-F238E27FC236}">
                      <a16:creationId xmlns:a16="http://schemas.microsoft.com/office/drawing/2014/main" id="{FDB951CF-7621-44B3-B3DE-6D1D8A6890A5}"/>
                    </a:ext>
                  </a:extLst>
                </p:cNvPr>
                <p:cNvPicPr/>
                <p:nvPr/>
              </p:nvPicPr>
              <p:blipFill>
                <a:blip r:embed="rId1381"/>
                <a:stretch>
                  <a:fillRect/>
                </a:stretch>
              </p:blipFill>
              <p:spPr>
                <a:xfrm>
                  <a:off x="5251067" y="879547"/>
                  <a:ext cx="31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82">
              <p14:nvContentPartPr>
                <p14:cNvPr id="857" name="Freihand 856">
                  <a:extLst>
                    <a:ext uri="{FF2B5EF4-FFF2-40B4-BE49-F238E27FC236}">
                      <a16:creationId xmlns:a16="http://schemas.microsoft.com/office/drawing/2014/main" id="{B9D6CBFE-9032-4958-A90E-04A568CE12E3}"/>
                    </a:ext>
                  </a:extLst>
                </p14:cNvPr>
                <p14:cNvContentPartPr/>
                <p14:nvPr/>
              </p14:nvContentPartPr>
              <p14:xfrm>
                <a:off x="5375627" y="771187"/>
                <a:ext cx="104040" cy="210960"/>
              </p14:xfrm>
            </p:contentPart>
          </mc:Choice>
          <mc:Fallback xmlns="">
            <p:pic>
              <p:nvPicPr>
                <p:cNvPr id="857" name="Freihand 856">
                  <a:extLst>
                    <a:ext uri="{FF2B5EF4-FFF2-40B4-BE49-F238E27FC236}">
                      <a16:creationId xmlns:a16="http://schemas.microsoft.com/office/drawing/2014/main" id="{B9D6CBFE-9032-4958-A90E-04A568CE12E3}"/>
                    </a:ext>
                  </a:extLst>
                </p:cNvPr>
                <p:cNvPicPr/>
                <p:nvPr/>
              </p:nvPicPr>
              <p:blipFill>
                <a:blip r:embed="rId1383"/>
                <a:stretch>
                  <a:fillRect/>
                </a:stretch>
              </p:blipFill>
              <p:spPr>
                <a:xfrm>
                  <a:off x="5371307" y="766867"/>
                  <a:ext cx="112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84">
              <p14:nvContentPartPr>
                <p14:cNvPr id="859" name="Freihand 858">
                  <a:extLst>
                    <a:ext uri="{FF2B5EF4-FFF2-40B4-BE49-F238E27FC236}">
                      <a16:creationId xmlns:a16="http://schemas.microsoft.com/office/drawing/2014/main" id="{B284E918-A80B-40BF-9D7E-AF41F30F03AD}"/>
                    </a:ext>
                  </a:extLst>
                </p14:cNvPr>
                <p14:cNvContentPartPr/>
                <p14:nvPr/>
              </p14:nvContentPartPr>
              <p14:xfrm>
                <a:off x="5118227" y="2292187"/>
                <a:ext cx="135000" cy="157320"/>
              </p14:xfrm>
            </p:contentPart>
          </mc:Choice>
          <mc:Fallback xmlns="">
            <p:pic>
              <p:nvPicPr>
                <p:cNvPr id="859" name="Freihand 858">
                  <a:extLst>
                    <a:ext uri="{FF2B5EF4-FFF2-40B4-BE49-F238E27FC236}">
                      <a16:creationId xmlns:a16="http://schemas.microsoft.com/office/drawing/2014/main" id="{B284E918-A80B-40BF-9D7E-AF41F30F03AD}"/>
                    </a:ext>
                  </a:extLst>
                </p:cNvPr>
                <p:cNvPicPr/>
                <p:nvPr/>
              </p:nvPicPr>
              <p:blipFill>
                <a:blip r:embed="rId1385"/>
                <a:stretch>
                  <a:fillRect/>
                </a:stretch>
              </p:blipFill>
              <p:spPr>
                <a:xfrm>
                  <a:off x="5113907" y="2287867"/>
                  <a:ext cx="143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86">
              <p14:nvContentPartPr>
                <p14:cNvPr id="860" name="Freihand 859">
                  <a:extLst>
                    <a:ext uri="{FF2B5EF4-FFF2-40B4-BE49-F238E27FC236}">
                      <a16:creationId xmlns:a16="http://schemas.microsoft.com/office/drawing/2014/main" id="{356A77D8-0763-4589-8E80-5AB18F1317A0}"/>
                    </a:ext>
                  </a:extLst>
                </p14:cNvPr>
                <p14:cNvContentPartPr/>
                <p14:nvPr/>
              </p14:nvContentPartPr>
              <p14:xfrm>
                <a:off x="5267267" y="2200027"/>
                <a:ext cx="113400" cy="150480"/>
              </p14:xfrm>
            </p:contentPart>
          </mc:Choice>
          <mc:Fallback xmlns="">
            <p:pic>
              <p:nvPicPr>
                <p:cNvPr id="860" name="Freihand 859">
                  <a:extLst>
                    <a:ext uri="{FF2B5EF4-FFF2-40B4-BE49-F238E27FC236}">
                      <a16:creationId xmlns:a16="http://schemas.microsoft.com/office/drawing/2014/main" id="{356A77D8-0763-4589-8E80-5AB18F1317A0}"/>
                    </a:ext>
                  </a:extLst>
                </p:cNvPr>
                <p:cNvPicPr/>
                <p:nvPr/>
              </p:nvPicPr>
              <p:blipFill>
                <a:blip r:embed="rId1387"/>
                <a:stretch>
                  <a:fillRect/>
                </a:stretch>
              </p:blipFill>
              <p:spPr>
                <a:xfrm>
                  <a:off x="5262947" y="2195707"/>
                  <a:ext cx="122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88">
              <p14:nvContentPartPr>
                <p14:cNvPr id="861" name="Freihand 860">
                  <a:extLst>
                    <a:ext uri="{FF2B5EF4-FFF2-40B4-BE49-F238E27FC236}">
                      <a16:creationId xmlns:a16="http://schemas.microsoft.com/office/drawing/2014/main" id="{BED1BA16-4001-4AD1-9C2D-3B1D263BE628}"/>
                    </a:ext>
                  </a:extLst>
                </p14:cNvPr>
                <p14:cNvContentPartPr/>
                <p14:nvPr/>
              </p14:nvContentPartPr>
              <p14:xfrm>
                <a:off x="5361587" y="2125507"/>
                <a:ext cx="136440" cy="157680"/>
              </p14:xfrm>
            </p:contentPart>
          </mc:Choice>
          <mc:Fallback xmlns="">
            <p:pic>
              <p:nvPicPr>
                <p:cNvPr id="861" name="Freihand 860">
                  <a:extLst>
                    <a:ext uri="{FF2B5EF4-FFF2-40B4-BE49-F238E27FC236}">
                      <a16:creationId xmlns:a16="http://schemas.microsoft.com/office/drawing/2014/main" id="{BED1BA16-4001-4AD1-9C2D-3B1D263BE628}"/>
                    </a:ext>
                  </a:extLst>
                </p:cNvPr>
                <p:cNvPicPr/>
                <p:nvPr/>
              </p:nvPicPr>
              <p:blipFill>
                <a:blip r:embed="rId1389"/>
                <a:stretch>
                  <a:fillRect/>
                </a:stretch>
              </p:blipFill>
              <p:spPr>
                <a:xfrm>
                  <a:off x="5357267" y="2121187"/>
                  <a:ext cx="145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90">
              <p14:nvContentPartPr>
                <p14:cNvPr id="863" name="Freihand 862">
                  <a:extLst>
                    <a:ext uri="{FF2B5EF4-FFF2-40B4-BE49-F238E27FC236}">
                      <a16:creationId xmlns:a16="http://schemas.microsoft.com/office/drawing/2014/main" id="{BD333E0D-DD7B-4E8F-8ACB-17BB72464D16}"/>
                    </a:ext>
                  </a:extLst>
                </p14:cNvPr>
                <p14:cNvContentPartPr/>
                <p14:nvPr/>
              </p14:nvContentPartPr>
              <p14:xfrm>
                <a:off x="5456267" y="2029387"/>
                <a:ext cx="83160" cy="176400"/>
              </p14:xfrm>
            </p:contentPart>
          </mc:Choice>
          <mc:Fallback xmlns="">
            <p:pic>
              <p:nvPicPr>
                <p:cNvPr id="863" name="Freihand 862">
                  <a:extLst>
                    <a:ext uri="{FF2B5EF4-FFF2-40B4-BE49-F238E27FC236}">
                      <a16:creationId xmlns:a16="http://schemas.microsoft.com/office/drawing/2014/main" id="{BD333E0D-DD7B-4E8F-8ACB-17BB72464D16}"/>
                    </a:ext>
                  </a:extLst>
                </p:cNvPr>
                <p:cNvPicPr/>
                <p:nvPr/>
              </p:nvPicPr>
              <p:blipFill>
                <a:blip r:embed="rId1391"/>
                <a:stretch>
                  <a:fillRect/>
                </a:stretch>
              </p:blipFill>
              <p:spPr>
                <a:xfrm>
                  <a:off x="5451947" y="2025067"/>
                  <a:ext cx="91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92">
              <p14:nvContentPartPr>
                <p14:cNvPr id="864" name="Freihand 863">
                  <a:extLst>
                    <a:ext uri="{FF2B5EF4-FFF2-40B4-BE49-F238E27FC236}">
                      <a16:creationId xmlns:a16="http://schemas.microsoft.com/office/drawing/2014/main" id="{7721A042-BCE3-4555-84A3-F807290950A6}"/>
                    </a:ext>
                  </a:extLst>
                </p14:cNvPr>
                <p14:cNvContentPartPr/>
                <p14:nvPr/>
              </p14:nvContentPartPr>
              <p14:xfrm>
                <a:off x="5532587" y="2106427"/>
                <a:ext cx="78840" cy="24120"/>
              </p14:xfrm>
            </p:contentPart>
          </mc:Choice>
          <mc:Fallback xmlns="">
            <p:pic>
              <p:nvPicPr>
                <p:cNvPr id="864" name="Freihand 863">
                  <a:extLst>
                    <a:ext uri="{FF2B5EF4-FFF2-40B4-BE49-F238E27FC236}">
                      <a16:creationId xmlns:a16="http://schemas.microsoft.com/office/drawing/2014/main" id="{7721A042-BCE3-4555-84A3-F807290950A6}"/>
                    </a:ext>
                  </a:extLst>
                </p:cNvPr>
                <p:cNvPicPr/>
                <p:nvPr/>
              </p:nvPicPr>
              <p:blipFill>
                <a:blip r:embed="rId1393"/>
                <a:stretch>
                  <a:fillRect/>
                </a:stretch>
              </p:blipFill>
              <p:spPr>
                <a:xfrm>
                  <a:off x="5528267" y="2102107"/>
                  <a:ext cx="87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94">
              <p14:nvContentPartPr>
                <p14:cNvPr id="865" name="Freihand 864">
                  <a:extLst>
                    <a:ext uri="{FF2B5EF4-FFF2-40B4-BE49-F238E27FC236}">
                      <a16:creationId xmlns:a16="http://schemas.microsoft.com/office/drawing/2014/main" id="{541D6770-8505-4439-9A53-197A217A1822}"/>
                    </a:ext>
                  </a:extLst>
                </p14:cNvPr>
                <p14:cNvContentPartPr/>
                <p14:nvPr/>
              </p14:nvContentPartPr>
              <p14:xfrm>
                <a:off x="4767587" y="1157107"/>
                <a:ext cx="62640" cy="82800"/>
              </p14:xfrm>
            </p:contentPart>
          </mc:Choice>
          <mc:Fallback xmlns="">
            <p:pic>
              <p:nvPicPr>
                <p:cNvPr id="865" name="Freihand 864">
                  <a:extLst>
                    <a:ext uri="{FF2B5EF4-FFF2-40B4-BE49-F238E27FC236}">
                      <a16:creationId xmlns:a16="http://schemas.microsoft.com/office/drawing/2014/main" id="{541D6770-8505-4439-9A53-197A217A1822}"/>
                    </a:ext>
                  </a:extLst>
                </p:cNvPr>
                <p:cNvPicPr/>
                <p:nvPr/>
              </p:nvPicPr>
              <p:blipFill>
                <a:blip r:embed="rId1395"/>
                <a:stretch>
                  <a:fillRect/>
                </a:stretch>
              </p:blipFill>
              <p:spPr>
                <a:xfrm>
                  <a:off x="4763267" y="1152787"/>
                  <a:ext cx="71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96">
              <p14:nvContentPartPr>
                <p14:cNvPr id="866" name="Freihand 865">
                  <a:extLst>
                    <a:ext uri="{FF2B5EF4-FFF2-40B4-BE49-F238E27FC236}">
                      <a16:creationId xmlns:a16="http://schemas.microsoft.com/office/drawing/2014/main" id="{8C8A8713-C6E8-4695-A108-83B7433B349A}"/>
                    </a:ext>
                  </a:extLst>
                </p14:cNvPr>
                <p14:cNvContentPartPr/>
                <p14:nvPr/>
              </p14:nvContentPartPr>
              <p14:xfrm>
                <a:off x="4722947" y="1098427"/>
                <a:ext cx="64080" cy="63720"/>
              </p14:xfrm>
            </p:contentPart>
          </mc:Choice>
          <mc:Fallback xmlns="">
            <p:pic>
              <p:nvPicPr>
                <p:cNvPr id="866" name="Freihand 865">
                  <a:extLst>
                    <a:ext uri="{FF2B5EF4-FFF2-40B4-BE49-F238E27FC236}">
                      <a16:creationId xmlns:a16="http://schemas.microsoft.com/office/drawing/2014/main" id="{8C8A8713-C6E8-4695-A108-83B7433B349A}"/>
                    </a:ext>
                  </a:extLst>
                </p:cNvPr>
                <p:cNvPicPr/>
                <p:nvPr/>
              </p:nvPicPr>
              <p:blipFill>
                <a:blip r:embed="rId1397"/>
                <a:stretch>
                  <a:fillRect/>
                </a:stretch>
              </p:blipFill>
              <p:spPr>
                <a:xfrm>
                  <a:off x="4718627" y="1094107"/>
                  <a:ext cx="72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98">
              <p14:nvContentPartPr>
                <p14:cNvPr id="867" name="Freihand 866">
                  <a:extLst>
                    <a:ext uri="{FF2B5EF4-FFF2-40B4-BE49-F238E27FC236}">
                      <a16:creationId xmlns:a16="http://schemas.microsoft.com/office/drawing/2014/main" id="{68176317-553F-4B83-95A7-628AB613B136}"/>
                    </a:ext>
                  </a:extLst>
                </p14:cNvPr>
                <p14:cNvContentPartPr/>
                <p14:nvPr/>
              </p14:nvContentPartPr>
              <p14:xfrm>
                <a:off x="4734827" y="1122547"/>
                <a:ext cx="83160" cy="59400"/>
              </p14:xfrm>
            </p:contentPart>
          </mc:Choice>
          <mc:Fallback xmlns="">
            <p:pic>
              <p:nvPicPr>
                <p:cNvPr id="867" name="Freihand 866">
                  <a:extLst>
                    <a:ext uri="{FF2B5EF4-FFF2-40B4-BE49-F238E27FC236}">
                      <a16:creationId xmlns:a16="http://schemas.microsoft.com/office/drawing/2014/main" id="{68176317-553F-4B83-95A7-628AB613B136}"/>
                    </a:ext>
                  </a:extLst>
                </p:cNvPr>
                <p:cNvPicPr/>
                <p:nvPr/>
              </p:nvPicPr>
              <p:blipFill>
                <a:blip r:embed="rId1399"/>
                <a:stretch>
                  <a:fillRect/>
                </a:stretch>
              </p:blipFill>
              <p:spPr>
                <a:xfrm>
                  <a:off x="4730507" y="1118227"/>
                  <a:ext cx="9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00">
              <p14:nvContentPartPr>
                <p14:cNvPr id="868" name="Freihand 867">
                  <a:extLst>
                    <a:ext uri="{FF2B5EF4-FFF2-40B4-BE49-F238E27FC236}">
                      <a16:creationId xmlns:a16="http://schemas.microsoft.com/office/drawing/2014/main" id="{3A8F6E24-2D5A-42BE-B7BA-D00E8C533FA7}"/>
                    </a:ext>
                  </a:extLst>
                </p14:cNvPr>
                <p14:cNvContentPartPr/>
                <p14:nvPr/>
              </p14:nvContentPartPr>
              <p14:xfrm>
                <a:off x="5577587" y="1951267"/>
                <a:ext cx="101880" cy="124560"/>
              </p14:xfrm>
            </p:contentPart>
          </mc:Choice>
          <mc:Fallback xmlns="">
            <p:pic>
              <p:nvPicPr>
                <p:cNvPr id="868" name="Freihand 867">
                  <a:extLst>
                    <a:ext uri="{FF2B5EF4-FFF2-40B4-BE49-F238E27FC236}">
                      <a16:creationId xmlns:a16="http://schemas.microsoft.com/office/drawing/2014/main" id="{3A8F6E24-2D5A-42BE-B7BA-D00E8C533FA7}"/>
                    </a:ext>
                  </a:extLst>
                </p:cNvPr>
                <p:cNvPicPr/>
                <p:nvPr/>
              </p:nvPicPr>
              <p:blipFill>
                <a:blip r:embed="rId1401"/>
                <a:stretch>
                  <a:fillRect/>
                </a:stretch>
              </p:blipFill>
              <p:spPr>
                <a:xfrm>
                  <a:off x="5573267" y="1946947"/>
                  <a:ext cx="110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02">
              <p14:nvContentPartPr>
                <p14:cNvPr id="869" name="Freihand 868">
                  <a:extLst>
                    <a:ext uri="{FF2B5EF4-FFF2-40B4-BE49-F238E27FC236}">
                      <a16:creationId xmlns:a16="http://schemas.microsoft.com/office/drawing/2014/main" id="{530C4C6A-5F77-4256-915A-D6F8D9601539}"/>
                    </a:ext>
                  </a:extLst>
                </p14:cNvPr>
                <p14:cNvContentPartPr/>
                <p14:nvPr/>
              </p14:nvContentPartPr>
              <p14:xfrm>
                <a:off x="5664347" y="1872427"/>
                <a:ext cx="104040" cy="155880"/>
              </p14:xfrm>
            </p:contentPart>
          </mc:Choice>
          <mc:Fallback xmlns="">
            <p:pic>
              <p:nvPicPr>
                <p:cNvPr id="869" name="Freihand 868">
                  <a:extLst>
                    <a:ext uri="{FF2B5EF4-FFF2-40B4-BE49-F238E27FC236}">
                      <a16:creationId xmlns:a16="http://schemas.microsoft.com/office/drawing/2014/main" id="{530C4C6A-5F77-4256-915A-D6F8D9601539}"/>
                    </a:ext>
                  </a:extLst>
                </p:cNvPr>
                <p:cNvPicPr/>
                <p:nvPr/>
              </p:nvPicPr>
              <p:blipFill>
                <a:blip r:embed="rId1403"/>
                <a:stretch>
                  <a:fillRect/>
                </a:stretch>
              </p:blipFill>
              <p:spPr>
                <a:xfrm>
                  <a:off x="5660027" y="1868107"/>
                  <a:ext cx="112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04">
              <p14:nvContentPartPr>
                <p14:cNvPr id="870" name="Freihand 869">
                  <a:extLst>
                    <a:ext uri="{FF2B5EF4-FFF2-40B4-BE49-F238E27FC236}">
                      <a16:creationId xmlns:a16="http://schemas.microsoft.com/office/drawing/2014/main" id="{A3D84866-09C5-4007-8245-DB4100860CBB}"/>
                    </a:ext>
                  </a:extLst>
                </p14:cNvPr>
                <p14:cNvContentPartPr/>
                <p14:nvPr/>
              </p14:nvContentPartPr>
              <p14:xfrm>
                <a:off x="5735987" y="1809067"/>
                <a:ext cx="62640" cy="114840"/>
              </p14:xfrm>
            </p:contentPart>
          </mc:Choice>
          <mc:Fallback xmlns="">
            <p:pic>
              <p:nvPicPr>
                <p:cNvPr id="870" name="Freihand 869">
                  <a:extLst>
                    <a:ext uri="{FF2B5EF4-FFF2-40B4-BE49-F238E27FC236}">
                      <a16:creationId xmlns:a16="http://schemas.microsoft.com/office/drawing/2014/main" id="{A3D84866-09C5-4007-8245-DB4100860CBB}"/>
                    </a:ext>
                  </a:extLst>
                </p:cNvPr>
                <p:cNvPicPr/>
                <p:nvPr/>
              </p:nvPicPr>
              <p:blipFill>
                <a:blip r:embed="rId1405"/>
                <a:stretch>
                  <a:fillRect/>
                </a:stretch>
              </p:blipFill>
              <p:spPr>
                <a:xfrm>
                  <a:off x="5731667" y="1804747"/>
                  <a:ext cx="71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06">
              <p14:nvContentPartPr>
                <p14:cNvPr id="871" name="Freihand 870">
                  <a:extLst>
                    <a:ext uri="{FF2B5EF4-FFF2-40B4-BE49-F238E27FC236}">
                      <a16:creationId xmlns:a16="http://schemas.microsoft.com/office/drawing/2014/main" id="{9F15462D-7339-4315-83CC-AE135C1E1703}"/>
                    </a:ext>
                  </a:extLst>
                </p14:cNvPr>
                <p14:cNvContentPartPr/>
                <p14:nvPr/>
              </p14:nvContentPartPr>
              <p14:xfrm>
                <a:off x="5795027" y="1782787"/>
                <a:ext cx="51840" cy="127440"/>
              </p14:xfrm>
            </p:contentPart>
          </mc:Choice>
          <mc:Fallback xmlns="">
            <p:pic>
              <p:nvPicPr>
                <p:cNvPr id="871" name="Freihand 870">
                  <a:extLst>
                    <a:ext uri="{FF2B5EF4-FFF2-40B4-BE49-F238E27FC236}">
                      <a16:creationId xmlns:a16="http://schemas.microsoft.com/office/drawing/2014/main" id="{9F15462D-7339-4315-83CC-AE135C1E1703}"/>
                    </a:ext>
                  </a:extLst>
                </p:cNvPr>
                <p:cNvPicPr/>
                <p:nvPr/>
              </p:nvPicPr>
              <p:blipFill>
                <a:blip r:embed="rId1407"/>
                <a:stretch>
                  <a:fillRect/>
                </a:stretch>
              </p:blipFill>
              <p:spPr>
                <a:xfrm>
                  <a:off x="5790707" y="1778467"/>
                  <a:ext cx="60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08">
              <p14:nvContentPartPr>
                <p14:cNvPr id="872" name="Freihand 871">
                  <a:extLst>
                    <a:ext uri="{FF2B5EF4-FFF2-40B4-BE49-F238E27FC236}">
                      <a16:creationId xmlns:a16="http://schemas.microsoft.com/office/drawing/2014/main" id="{96F0DC07-5D40-47F5-8882-4F9F0E443BE4}"/>
                    </a:ext>
                  </a:extLst>
                </p14:cNvPr>
                <p14:cNvContentPartPr/>
                <p14:nvPr/>
              </p14:nvContentPartPr>
              <p14:xfrm>
                <a:off x="5814827" y="1727707"/>
                <a:ext cx="93240" cy="93960"/>
              </p14:xfrm>
            </p:contentPart>
          </mc:Choice>
          <mc:Fallback xmlns="">
            <p:pic>
              <p:nvPicPr>
                <p:cNvPr id="872" name="Freihand 871">
                  <a:extLst>
                    <a:ext uri="{FF2B5EF4-FFF2-40B4-BE49-F238E27FC236}">
                      <a16:creationId xmlns:a16="http://schemas.microsoft.com/office/drawing/2014/main" id="{96F0DC07-5D40-47F5-8882-4F9F0E443BE4}"/>
                    </a:ext>
                  </a:extLst>
                </p:cNvPr>
                <p:cNvPicPr/>
                <p:nvPr/>
              </p:nvPicPr>
              <p:blipFill>
                <a:blip r:embed="rId1409"/>
                <a:stretch>
                  <a:fillRect/>
                </a:stretch>
              </p:blipFill>
              <p:spPr>
                <a:xfrm>
                  <a:off x="5810507" y="1723387"/>
                  <a:ext cx="101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10">
              <p14:nvContentPartPr>
                <p14:cNvPr id="873" name="Freihand 872">
                  <a:extLst>
                    <a:ext uri="{FF2B5EF4-FFF2-40B4-BE49-F238E27FC236}">
                      <a16:creationId xmlns:a16="http://schemas.microsoft.com/office/drawing/2014/main" id="{706FCC44-9E82-4E22-B9EE-52FCF231E126}"/>
                    </a:ext>
                  </a:extLst>
                </p14:cNvPr>
                <p14:cNvContentPartPr/>
                <p14:nvPr/>
              </p14:nvContentPartPr>
              <p14:xfrm>
                <a:off x="5907707" y="1693867"/>
                <a:ext cx="68040" cy="75600"/>
              </p14:xfrm>
            </p:contentPart>
          </mc:Choice>
          <mc:Fallback xmlns="">
            <p:pic>
              <p:nvPicPr>
                <p:cNvPr id="873" name="Freihand 872">
                  <a:extLst>
                    <a:ext uri="{FF2B5EF4-FFF2-40B4-BE49-F238E27FC236}">
                      <a16:creationId xmlns:a16="http://schemas.microsoft.com/office/drawing/2014/main" id="{706FCC44-9E82-4E22-B9EE-52FCF231E126}"/>
                    </a:ext>
                  </a:extLst>
                </p:cNvPr>
                <p:cNvPicPr/>
                <p:nvPr/>
              </p:nvPicPr>
              <p:blipFill>
                <a:blip r:embed="rId1411"/>
                <a:stretch>
                  <a:fillRect/>
                </a:stretch>
              </p:blipFill>
              <p:spPr>
                <a:xfrm>
                  <a:off x="5903387" y="1689547"/>
                  <a:ext cx="76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12">
              <p14:nvContentPartPr>
                <p14:cNvPr id="874" name="Freihand 873">
                  <a:extLst>
                    <a:ext uri="{FF2B5EF4-FFF2-40B4-BE49-F238E27FC236}">
                      <a16:creationId xmlns:a16="http://schemas.microsoft.com/office/drawing/2014/main" id="{68D2E4EA-58E9-4FD8-9E5B-355B46FF7310}"/>
                    </a:ext>
                  </a:extLst>
                </p14:cNvPr>
                <p14:cNvContentPartPr/>
                <p14:nvPr/>
              </p14:nvContentPartPr>
              <p14:xfrm>
                <a:off x="5886827" y="1664347"/>
                <a:ext cx="6840" cy="1080"/>
              </p14:xfrm>
            </p:contentPart>
          </mc:Choice>
          <mc:Fallback xmlns="">
            <p:pic>
              <p:nvPicPr>
                <p:cNvPr id="874" name="Freihand 873">
                  <a:extLst>
                    <a:ext uri="{FF2B5EF4-FFF2-40B4-BE49-F238E27FC236}">
                      <a16:creationId xmlns:a16="http://schemas.microsoft.com/office/drawing/2014/main" id="{68D2E4EA-58E9-4FD8-9E5B-355B46FF7310}"/>
                    </a:ext>
                  </a:extLst>
                </p:cNvPr>
                <p:cNvPicPr/>
                <p:nvPr/>
              </p:nvPicPr>
              <p:blipFill>
                <a:blip r:embed="rId1413"/>
                <a:stretch>
                  <a:fillRect/>
                </a:stretch>
              </p:blipFill>
              <p:spPr>
                <a:xfrm>
                  <a:off x="5882507" y="1660027"/>
                  <a:ext cx="154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14">
              <p14:nvContentPartPr>
                <p14:cNvPr id="875" name="Freihand 874">
                  <a:extLst>
                    <a:ext uri="{FF2B5EF4-FFF2-40B4-BE49-F238E27FC236}">
                      <a16:creationId xmlns:a16="http://schemas.microsoft.com/office/drawing/2014/main" id="{14AD5002-9C49-4CEB-96D6-9D56807F2C9F}"/>
                    </a:ext>
                  </a:extLst>
                </p14:cNvPr>
                <p14:cNvContentPartPr/>
                <p14:nvPr/>
              </p14:nvContentPartPr>
              <p14:xfrm>
                <a:off x="5878547" y="1702147"/>
                <a:ext cx="57960" cy="87480"/>
              </p14:xfrm>
            </p:contentPart>
          </mc:Choice>
          <mc:Fallback xmlns="">
            <p:pic>
              <p:nvPicPr>
                <p:cNvPr id="875" name="Freihand 874">
                  <a:extLst>
                    <a:ext uri="{FF2B5EF4-FFF2-40B4-BE49-F238E27FC236}">
                      <a16:creationId xmlns:a16="http://schemas.microsoft.com/office/drawing/2014/main" id="{14AD5002-9C49-4CEB-96D6-9D56807F2C9F}"/>
                    </a:ext>
                  </a:extLst>
                </p:cNvPr>
                <p:cNvPicPr/>
                <p:nvPr/>
              </p:nvPicPr>
              <p:blipFill>
                <a:blip r:embed="rId1415"/>
                <a:stretch>
                  <a:fillRect/>
                </a:stretch>
              </p:blipFill>
              <p:spPr>
                <a:xfrm>
                  <a:off x="5874227" y="1697827"/>
                  <a:ext cx="66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16">
              <p14:nvContentPartPr>
                <p14:cNvPr id="876" name="Freihand 875">
                  <a:extLst>
                    <a:ext uri="{FF2B5EF4-FFF2-40B4-BE49-F238E27FC236}">
                      <a16:creationId xmlns:a16="http://schemas.microsoft.com/office/drawing/2014/main" id="{29B20DA4-6C4F-41AF-A132-0C025CC98154}"/>
                    </a:ext>
                  </a:extLst>
                </p14:cNvPr>
                <p14:cNvContentPartPr/>
                <p14:nvPr/>
              </p14:nvContentPartPr>
              <p14:xfrm>
                <a:off x="5837147" y="1647067"/>
                <a:ext cx="4680" cy="8280"/>
              </p14:xfrm>
            </p:contentPart>
          </mc:Choice>
          <mc:Fallback xmlns="">
            <p:pic>
              <p:nvPicPr>
                <p:cNvPr id="876" name="Freihand 875">
                  <a:extLst>
                    <a:ext uri="{FF2B5EF4-FFF2-40B4-BE49-F238E27FC236}">
                      <a16:creationId xmlns:a16="http://schemas.microsoft.com/office/drawing/2014/main" id="{29B20DA4-6C4F-41AF-A132-0C025CC98154}"/>
                    </a:ext>
                  </a:extLst>
                </p:cNvPr>
                <p:cNvPicPr/>
                <p:nvPr/>
              </p:nvPicPr>
              <p:blipFill>
                <a:blip r:embed="rId1417"/>
                <a:stretch>
                  <a:fillRect/>
                </a:stretch>
              </p:blipFill>
              <p:spPr>
                <a:xfrm>
                  <a:off x="5832827" y="1642747"/>
                  <a:ext cx="13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18">
              <p14:nvContentPartPr>
                <p14:cNvPr id="878" name="Freihand 877">
                  <a:extLst>
                    <a:ext uri="{FF2B5EF4-FFF2-40B4-BE49-F238E27FC236}">
                      <a16:creationId xmlns:a16="http://schemas.microsoft.com/office/drawing/2014/main" id="{FE6BC346-43C7-4A9A-A5E1-A07D13738F93}"/>
                    </a:ext>
                  </a:extLst>
                </p14:cNvPr>
                <p14:cNvContentPartPr/>
                <p14:nvPr/>
              </p14:nvContentPartPr>
              <p14:xfrm>
                <a:off x="5886827" y="1621867"/>
                <a:ext cx="127440" cy="231480"/>
              </p14:xfrm>
            </p:contentPart>
          </mc:Choice>
          <mc:Fallback xmlns="">
            <p:pic>
              <p:nvPicPr>
                <p:cNvPr id="878" name="Freihand 877">
                  <a:extLst>
                    <a:ext uri="{FF2B5EF4-FFF2-40B4-BE49-F238E27FC236}">
                      <a16:creationId xmlns:a16="http://schemas.microsoft.com/office/drawing/2014/main" id="{FE6BC346-43C7-4A9A-A5E1-A07D13738F93}"/>
                    </a:ext>
                  </a:extLst>
                </p:cNvPr>
                <p:cNvPicPr/>
                <p:nvPr/>
              </p:nvPicPr>
              <p:blipFill>
                <a:blip r:embed="rId1419"/>
                <a:stretch>
                  <a:fillRect/>
                </a:stretch>
              </p:blipFill>
              <p:spPr>
                <a:xfrm>
                  <a:off x="5882507" y="1617547"/>
                  <a:ext cx="1360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20">
              <p14:nvContentPartPr>
                <p14:cNvPr id="140" name="Freihand 139">
                  <a:extLst>
                    <a:ext uri="{FF2B5EF4-FFF2-40B4-BE49-F238E27FC236}">
                      <a16:creationId xmlns:a16="http://schemas.microsoft.com/office/drawing/2014/main" id="{80BB398E-5EAB-4464-8D98-54D94319FBCE}"/>
                    </a:ext>
                  </a:extLst>
                </p14:cNvPr>
                <p14:cNvContentPartPr/>
                <p14:nvPr/>
              </p14:nvContentPartPr>
              <p14:xfrm>
                <a:off x="8507627" y="131467"/>
                <a:ext cx="14760" cy="128880"/>
              </p14:xfrm>
            </p:contentPart>
          </mc:Choice>
          <mc:Fallback xmlns="">
            <p:pic>
              <p:nvPicPr>
                <p:cNvPr id="140" name="Freihand 139">
                  <a:extLst>
                    <a:ext uri="{FF2B5EF4-FFF2-40B4-BE49-F238E27FC236}">
                      <a16:creationId xmlns:a16="http://schemas.microsoft.com/office/drawing/2014/main" id="{80BB398E-5EAB-4464-8D98-54D94319FBCE}"/>
                    </a:ext>
                  </a:extLst>
                </p:cNvPr>
                <p:cNvPicPr/>
                <p:nvPr/>
              </p:nvPicPr>
              <p:blipFill>
                <a:blip r:embed="rId24"/>
                <a:stretch>
                  <a:fillRect/>
                </a:stretch>
              </p:blipFill>
              <p:spPr>
                <a:xfrm>
                  <a:off x="8503307" y="127147"/>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141" name="Freihand 140">
                  <a:extLst>
                    <a:ext uri="{FF2B5EF4-FFF2-40B4-BE49-F238E27FC236}">
                      <a16:creationId xmlns:a16="http://schemas.microsoft.com/office/drawing/2014/main" id="{42952A76-09E8-4F8A-BDEE-4B22BBE36105}"/>
                    </a:ext>
                  </a:extLst>
                </p14:cNvPr>
                <p14:cNvContentPartPr/>
                <p14:nvPr/>
              </p14:nvContentPartPr>
              <p14:xfrm>
                <a:off x="8430947" y="91147"/>
                <a:ext cx="158760" cy="18720"/>
              </p14:xfrm>
            </p:contentPart>
          </mc:Choice>
          <mc:Fallback xmlns="">
            <p:pic>
              <p:nvPicPr>
                <p:cNvPr id="141" name="Freihand 140">
                  <a:extLst>
                    <a:ext uri="{FF2B5EF4-FFF2-40B4-BE49-F238E27FC236}">
                      <a16:creationId xmlns:a16="http://schemas.microsoft.com/office/drawing/2014/main" id="{42952A76-09E8-4F8A-BDEE-4B22BBE36105}"/>
                    </a:ext>
                  </a:extLst>
                </p:cNvPr>
                <p:cNvPicPr/>
                <p:nvPr/>
              </p:nvPicPr>
              <p:blipFill>
                <a:blip r:embed="rId26"/>
                <a:stretch>
                  <a:fillRect/>
                </a:stretch>
              </p:blipFill>
              <p:spPr>
                <a:xfrm>
                  <a:off x="8426627" y="86827"/>
                  <a:ext cx="167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22">
              <p14:nvContentPartPr>
                <p14:cNvPr id="143" name="Freihand 142">
                  <a:extLst>
                    <a:ext uri="{FF2B5EF4-FFF2-40B4-BE49-F238E27FC236}">
                      <a16:creationId xmlns:a16="http://schemas.microsoft.com/office/drawing/2014/main" id="{595EBA56-7771-46C8-BAB2-4FE0376C6D49}"/>
                    </a:ext>
                  </a:extLst>
                </p14:cNvPr>
                <p14:cNvContentPartPr/>
                <p14:nvPr/>
              </p14:nvContentPartPr>
              <p14:xfrm>
                <a:off x="8450027" y="175747"/>
                <a:ext cx="117000" cy="20880"/>
              </p14:xfrm>
            </p:contentPart>
          </mc:Choice>
          <mc:Fallback xmlns="">
            <p:pic>
              <p:nvPicPr>
                <p:cNvPr id="143" name="Freihand 142">
                  <a:extLst>
                    <a:ext uri="{FF2B5EF4-FFF2-40B4-BE49-F238E27FC236}">
                      <a16:creationId xmlns:a16="http://schemas.microsoft.com/office/drawing/2014/main" id="{595EBA56-7771-46C8-BAB2-4FE0376C6D49}"/>
                    </a:ext>
                  </a:extLst>
                </p:cNvPr>
                <p:cNvPicPr/>
                <p:nvPr/>
              </p:nvPicPr>
              <p:blipFill>
                <a:blip r:embed="rId28"/>
                <a:stretch>
                  <a:fillRect/>
                </a:stretch>
              </p:blipFill>
              <p:spPr>
                <a:xfrm>
                  <a:off x="8445707" y="171427"/>
                  <a:ext cx="12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144" name="Freihand 143">
                  <a:extLst>
                    <a:ext uri="{FF2B5EF4-FFF2-40B4-BE49-F238E27FC236}">
                      <a16:creationId xmlns:a16="http://schemas.microsoft.com/office/drawing/2014/main" id="{6D5BAECF-1B7A-4BB8-98B0-AA08CDE81EE2}"/>
                    </a:ext>
                  </a:extLst>
                </p14:cNvPr>
                <p14:cNvContentPartPr/>
                <p14:nvPr/>
              </p14:nvContentPartPr>
              <p14:xfrm>
                <a:off x="8586467" y="164587"/>
                <a:ext cx="177480" cy="63000"/>
              </p14:xfrm>
            </p:contentPart>
          </mc:Choice>
          <mc:Fallback xmlns="">
            <p:pic>
              <p:nvPicPr>
                <p:cNvPr id="144" name="Freihand 143">
                  <a:extLst>
                    <a:ext uri="{FF2B5EF4-FFF2-40B4-BE49-F238E27FC236}">
                      <a16:creationId xmlns:a16="http://schemas.microsoft.com/office/drawing/2014/main" id="{6D5BAECF-1B7A-4BB8-98B0-AA08CDE81EE2}"/>
                    </a:ext>
                  </a:extLst>
                </p:cNvPr>
                <p:cNvPicPr/>
                <p:nvPr/>
              </p:nvPicPr>
              <p:blipFill>
                <a:blip r:embed="rId30"/>
                <a:stretch>
                  <a:fillRect/>
                </a:stretch>
              </p:blipFill>
              <p:spPr>
                <a:xfrm>
                  <a:off x="8582147" y="160267"/>
                  <a:ext cx="186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24">
              <p14:nvContentPartPr>
                <p14:cNvPr id="145" name="Freihand 144">
                  <a:extLst>
                    <a:ext uri="{FF2B5EF4-FFF2-40B4-BE49-F238E27FC236}">
                      <a16:creationId xmlns:a16="http://schemas.microsoft.com/office/drawing/2014/main" id="{BC07E2E1-5F5B-4854-BA9A-A2A34927C7F0}"/>
                    </a:ext>
                  </a:extLst>
                </p14:cNvPr>
                <p14:cNvContentPartPr/>
                <p14:nvPr/>
              </p14:nvContentPartPr>
              <p14:xfrm>
                <a:off x="8757827" y="102307"/>
                <a:ext cx="67320" cy="111600"/>
              </p14:xfrm>
            </p:contentPart>
          </mc:Choice>
          <mc:Fallback xmlns="">
            <p:pic>
              <p:nvPicPr>
                <p:cNvPr id="145" name="Freihand 144">
                  <a:extLst>
                    <a:ext uri="{FF2B5EF4-FFF2-40B4-BE49-F238E27FC236}">
                      <a16:creationId xmlns:a16="http://schemas.microsoft.com/office/drawing/2014/main" id="{BC07E2E1-5F5B-4854-BA9A-A2A34927C7F0}"/>
                    </a:ext>
                  </a:extLst>
                </p:cNvPr>
                <p:cNvPicPr/>
                <p:nvPr/>
              </p:nvPicPr>
              <p:blipFill>
                <a:blip r:embed="rId32"/>
                <a:stretch>
                  <a:fillRect/>
                </a:stretch>
              </p:blipFill>
              <p:spPr>
                <a:xfrm>
                  <a:off x="8753507" y="97987"/>
                  <a:ext cx="75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146" name="Freihand 145">
                  <a:extLst>
                    <a:ext uri="{FF2B5EF4-FFF2-40B4-BE49-F238E27FC236}">
                      <a16:creationId xmlns:a16="http://schemas.microsoft.com/office/drawing/2014/main" id="{54E8AD60-D890-4DAE-A60A-0677B375C228}"/>
                    </a:ext>
                  </a:extLst>
                </p14:cNvPr>
                <p14:cNvContentPartPr/>
                <p14:nvPr/>
              </p14:nvContentPartPr>
              <p14:xfrm>
                <a:off x="8718947" y="123907"/>
                <a:ext cx="36360" cy="3240"/>
              </p14:xfrm>
            </p:contentPart>
          </mc:Choice>
          <mc:Fallback xmlns="">
            <p:pic>
              <p:nvPicPr>
                <p:cNvPr id="146" name="Freihand 145">
                  <a:extLst>
                    <a:ext uri="{FF2B5EF4-FFF2-40B4-BE49-F238E27FC236}">
                      <a16:creationId xmlns:a16="http://schemas.microsoft.com/office/drawing/2014/main" id="{54E8AD60-D890-4DAE-A60A-0677B375C228}"/>
                    </a:ext>
                  </a:extLst>
                </p:cNvPr>
                <p:cNvPicPr/>
                <p:nvPr/>
              </p:nvPicPr>
              <p:blipFill>
                <a:blip r:embed="rId34"/>
                <a:stretch>
                  <a:fillRect/>
                </a:stretch>
              </p:blipFill>
              <p:spPr>
                <a:xfrm>
                  <a:off x="8714627" y="119587"/>
                  <a:ext cx="45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26">
              <p14:nvContentPartPr>
                <p14:cNvPr id="147" name="Freihand 146">
                  <a:extLst>
                    <a:ext uri="{FF2B5EF4-FFF2-40B4-BE49-F238E27FC236}">
                      <a16:creationId xmlns:a16="http://schemas.microsoft.com/office/drawing/2014/main" id="{00BEFFC4-3686-404A-B6F0-4CC7EDC339A8}"/>
                    </a:ext>
                  </a:extLst>
                </p14:cNvPr>
                <p14:cNvContentPartPr/>
                <p14:nvPr/>
              </p14:nvContentPartPr>
              <p14:xfrm>
                <a:off x="8831267" y="156307"/>
                <a:ext cx="93240" cy="64800"/>
              </p14:xfrm>
            </p:contentPart>
          </mc:Choice>
          <mc:Fallback xmlns="">
            <p:pic>
              <p:nvPicPr>
                <p:cNvPr id="147" name="Freihand 146">
                  <a:extLst>
                    <a:ext uri="{FF2B5EF4-FFF2-40B4-BE49-F238E27FC236}">
                      <a16:creationId xmlns:a16="http://schemas.microsoft.com/office/drawing/2014/main" id="{00BEFFC4-3686-404A-B6F0-4CC7EDC339A8}"/>
                    </a:ext>
                  </a:extLst>
                </p:cNvPr>
                <p:cNvPicPr/>
                <p:nvPr/>
              </p:nvPicPr>
              <p:blipFill>
                <a:blip r:embed="rId36"/>
                <a:stretch>
                  <a:fillRect/>
                </a:stretch>
              </p:blipFill>
              <p:spPr>
                <a:xfrm>
                  <a:off x="8826947" y="151987"/>
                  <a:ext cx="101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148" name="Freihand 147">
                  <a:extLst>
                    <a:ext uri="{FF2B5EF4-FFF2-40B4-BE49-F238E27FC236}">
                      <a16:creationId xmlns:a16="http://schemas.microsoft.com/office/drawing/2014/main" id="{2612F88E-A4D7-4E3B-8E3F-2456C1512264}"/>
                    </a:ext>
                  </a:extLst>
                </p14:cNvPr>
                <p14:cNvContentPartPr/>
                <p14:nvPr/>
              </p14:nvContentPartPr>
              <p14:xfrm>
                <a:off x="8952227" y="169987"/>
                <a:ext cx="55080" cy="192960"/>
              </p14:xfrm>
            </p:contentPart>
          </mc:Choice>
          <mc:Fallback xmlns="">
            <p:pic>
              <p:nvPicPr>
                <p:cNvPr id="148" name="Freihand 147">
                  <a:extLst>
                    <a:ext uri="{FF2B5EF4-FFF2-40B4-BE49-F238E27FC236}">
                      <a16:creationId xmlns:a16="http://schemas.microsoft.com/office/drawing/2014/main" id="{2612F88E-A4D7-4E3B-8E3F-2456C1512264}"/>
                    </a:ext>
                  </a:extLst>
                </p:cNvPr>
                <p:cNvPicPr/>
                <p:nvPr/>
              </p:nvPicPr>
              <p:blipFill>
                <a:blip r:embed="rId38"/>
                <a:stretch>
                  <a:fillRect/>
                </a:stretch>
              </p:blipFill>
              <p:spPr>
                <a:xfrm>
                  <a:off x="8947907" y="165667"/>
                  <a:ext cx="63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149" name="Freihand 148">
                  <a:extLst>
                    <a:ext uri="{FF2B5EF4-FFF2-40B4-BE49-F238E27FC236}">
                      <a16:creationId xmlns:a16="http://schemas.microsoft.com/office/drawing/2014/main" id="{982C3C34-91D7-4AC5-9A1F-8CDFDCF71B42}"/>
                    </a:ext>
                  </a:extLst>
                </p14:cNvPr>
                <p14:cNvContentPartPr/>
                <p14:nvPr/>
              </p14:nvContentPartPr>
              <p14:xfrm>
                <a:off x="9159587" y="159547"/>
                <a:ext cx="183960" cy="70920"/>
              </p14:xfrm>
            </p:contentPart>
          </mc:Choice>
          <mc:Fallback xmlns="">
            <p:pic>
              <p:nvPicPr>
                <p:cNvPr id="149" name="Freihand 148">
                  <a:extLst>
                    <a:ext uri="{FF2B5EF4-FFF2-40B4-BE49-F238E27FC236}">
                      <a16:creationId xmlns:a16="http://schemas.microsoft.com/office/drawing/2014/main" id="{982C3C34-91D7-4AC5-9A1F-8CDFDCF71B42}"/>
                    </a:ext>
                  </a:extLst>
                </p:cNvPr>
                <p:cNvPicPr/>
                <p:nvPr/>
              </p:nvPicPr>
              <p:blipFill>
                <a:blip r:embed="rId40"/>
                <a:stretch>
                  <a:fillRect/>
                </a:stretch>
              </p:blipFill>
              <p:spPr>
                <a:xfrm>
                  <a:off x="9155267" y="155227"/>
                  <a:ext cx="192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150" name="Freihand 149">
                  <a:extLst>
                    <a:ext uri="{FF2B5EF4-FFF2-40B4-BE49-F238E27FC236}">
                      <a16:creationId xmlns:a16="http://schemas.microsoft.com/office/drawing/2014/main" id="{8208BEA6-514B-48A6-BC53-2BA0CFF28C6D}"/>
                    </a:ext>
                  </a:extLst>
                </p14:cNvPr>
                <p14:cNvContentPartPr/>
                <p14:nvPr/>
              </p14:nvContentPartPr>
              <p14:xfrm>
                <a:off x="9394307" y="150547"/>
                <a:ext cx="85680" cy="66960"/>
              </p14:xfrm>
            </p:contentPart>
          </mc:Choice>
          <mc:Fallback xmlns="">
            <p:pic>
              <p:nvPicPr>
                <p:cNvPr id="150" name="Freihand 149">
                  <a:extLst>
                    <a:ext uri="{FF2B5EF4-FFF2-40B4-BE49-F238E27FC236}">
                      <a16:creationId xmlns:a16="http://schemas.microsoft.com/office/drawing/2014/main" id="{8208BEA6-514B-48A6-BC53-2BA0CFF28C6D}"/>
                    </a:ext>
                  </a:extLst>
                </p:cNvPr>
                <p:cNvPicPr/>
                <p:nvPr/>
              </p:nvPicPr>
              <p:blipFill>
                <a:blip r:embed="rId42"/>
                <a:stretch>
                  <a:fillRect/>
                </a:stretch>
              </p:blipFill>
              <p:spPr>
                <a:xfrm>
                  <a:off x="9389987" y="146227"/>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151" name="Freihand 150">
                  <a:extLst>
                    <a:ext uri="{FF2B5EF4-FFF2-40B4-BE49-F238E27FC236}">
                      <a16:creationId xmlns:a16="http://schemas.microsoft.com/office/drawing/2014/main" id="{5ABAA4A5-084D-4172-9D8F-2A4DC43A8E29}"/>
                    </a:ext>
                  </a:extLst>
                </p14:cNvPr>
                <p14:cNvContentPartPr/>
                <p14:nvPr/>
              </p14:nvContentPartPr>
              <p14:xfrm>
                <a:off x="9395387" y="140827"/>
                <a:ext cx="138600" cy="83880"/>
              </p14:xfrm>
            </p:contentPart>
          </mc:Choice>
          <mc:Fallback xmlns="">
            <p:pic>
              <p:nvPicPr>
                <p:cNvPr id="151" name="Freihand 150">
                  <a:extLst>
                    <a:ext uri="{FF2B5EF4-FFF2-40B4-BE49-F238E27FC236}">
                      <a16:creationId xmlns:a16="http://schemas.microsoft.com/office/drawing/2014/main" id="{5ABAA4A5-084D-4172-9D8F-2A4DC43A8E29}"/>
                    </a:ext>
                  </a:extLst>
                </p:cNvPr>
                <p:cNvPicPr/>
                <p:nvPr/>
              </p:nvPicPr>
              <p:blipFill>
                <a:blip r:embed="rId44"/>
                <a:stretch>
                  <a:fillRect/>
                </a:stretch>
              </p:blipFill>
              <p:spPr>
                <a:xfrm>
                  <a:off x="9391067" y="136507"/>
                  <a:ext cx="147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152" name="Freihand 151">
                  <a:extLst>
                    <a:ext uri="{FF2B5EF4-FFF2-40B4-BE49-F238E27FC236}">
                      <a16:creationId xmlns:a16="http://schemas.microsoft.com/office/drawing/2014/main" id="{1590D5BB-0DE9-46D5-93D4-E93A91F0742D}"/>
                    </a:ext>
                  </a:extLst>
                </p14:cNvPr>
                <p14:cNvContentPartPr/>
                <p14:nvPr/>
              </p14:nvContentPartPr>
              <p14:xfrm>
                <a:off x="9517427" y="107347"/>
                <a:ext cx="8280" cy="10080"/>
              </p14:xfrm>
            </p:contentPart>
          </mc:Choice>
          <mc:Fallback xmlns="">
            <p:pic>
              <p:nvPicPr>
                <p:cNvPr id="152" name="Freihand 151">
                  <a:extLst>
                    <a:ext uri="{FF2B5EF4-FFF2-40B4-BE49-F238E27FC236}">
                      <a16:creationId xmlns:a16="http://schemas.microsoft.com/office/drawing/2014/main" id="{1590D5BB-0DE9-46D5-93D4-E93A91F0742D}"/>
                    </a:ext>
                  </a:extLst>
                </p:cNvPr>
                <p:cNvPicPr/>
                <p:nvPr/>
              </p:nvPicPr>
              <p:blipFill>
                <a:blip r:embed="rId46"/>
                <a:stretch>
                  <a:fillRect/>
                </a:stretch>
              </p:blipFill>
              <p:spPr>
                <a:xfrm>
                  <a:off x="9513107" y="103027"/>
                  <a:ext cx="16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153" name="Freihand 152">
                  <a:extLst>
                    <a:ext uri="{FF2B5EF4-FFF2-40B4-BE49-F238E27FC236}">
                      <a16:creationId xmlns:a16="http://schemas.microsoft.com/office/drawing/2014/main" id="{336242E0-729B-4FF8-A428-06952C0C0D40}"/>
                    </a:ext>
                  </a:extLst>
                </p14:cNvPr>
                <p14:cNvContentPartPr/>
                <p14:nvPr/>
              </p14:nvContentPartPr>
              <p14:xfrm>
                <a:off x="9575747" y="70627"/>
                <a:ext cx="388800" cy="154800"/>
              </p14:xfrm>
            </p:contentPart>
          </mc:Choice>
          <mc:Fallback xmlns="">
            <p:pic>
              <p:nvPicPr>
                <p:cNvPr id="153" name="Freihand 152">
                  <a:extLst>
                    <a:ext uri="{FF2B5EF4-FFF2-40B4-BE49-F238E27FC236}">
                      <a16:creationId xmlns:a16="http://schemas.microsoft.com/office/drawing/2014/main" id="{336242E0-729B-4FF8-A428-06952C0C0D40}"/>
                    </a:ext>
                  </a:extLst>
                </p:cNvPr>
                <p:cNvPicPr/>
                <p:nvPr/>
              </p:nvPicPr>
              <p:blipFill>
                <a:blip r:embed="rId48"/>
                <a:stretch>
                  <a:fillRect/>
                </a:stretch>
              </p:blipFill>
              <p:spPr>
                <a:xfrm>
                  <a:off x="9571427" y="66307"/>
                  <a:ext cx="39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154" name="Freihand 153">
                  <a:extLst>
                    <a:ext uri="{FF2B5EF4-FFF2-40B4-BE49-F238E27FC236}">
                      <a16:creationId xmlns:a16="http://schemas.microsoft.com/office/drawing/2014/main" id="{0BF62887-8E11-4D53-89DC-D2A843ED3648}"/>
                    </a:ext>
                  </a:extLst>
                </p14:cNvPr>
                <p14:cNvContentPartPr/>
                <p14:nvPr/>
              </p14:nvContentPartPr>
              <p14:xfrm>
                <a:off x="10121507" y="92587"/>
                <a:ext cx="188280" cy="147240"/>
              </p14:xfrm>
            </p:contentPart>
          </mc:Choice>
          <mc:Fallback xmlns="">
            <p:pic>
              <p:nvPicPr>
                <p:cNvPr id="154" name="Freihand 153">
                  <a:extLst>
                    <a:ext uri="{FF2B5EF4-FFF2-40B4-BE49-F238E27FC236}">
                      <a16:creationId xmlns:a16="http://schemas.microsoft.com/office/drawing/2014/main" id="{0BF62887-8E11-4D53-89DC-D2A843ED3648}"/>
                    </a:ext>
                  </a:extLst>
                </p:cNvPr>
                <p:cNvPicPr/>
                <p:nvPr/>
              </p:nvPicPr>
              <p:blipFill>
                <a:blip r:embed="rId50"/>
                <a:stretch>
                  <a:fillRect/>
                </a:stretch>
              </p:blipFill>
              <p:spPr>
                <a:xfrm>
                  <a:off x="10117187" y="88267"/>
                  <a:ext cx="196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155" name="Freihand 154">
                  <a:extLst>
                    <a:ext uri="{FF2B5EF4-FFF2-40B4-BE49-F238E27FC236}">
                      <a16:creationId xmlns:a16="http://schemas.microsoft.com/office/drawing/2014/main" id="{2D54705C-6B01-48E7-AD3E-6574E1B6AB23}"/>
                    </a:ext>
                  </a:extLst>
                </p14:cNvPr>
                <p14:cNvContentPartPr/>
                <p14:nvPr/>
              </p14:nvContentPartPr>
              <p14:xfrm>
                <a:off x="10251467" y="108787"/>
                <a:ext cx="24840" cy="6480"/>
              </p14:xfrm>
            </p:contentPart>
          </mc:Choice>
          <mc:Fallback xmlns="">
            <p:pic>
              <p:nvPicPr>
                <p:cNvPr id="155" name="Freihand 154">
                  <a:extLst>
                    <a:ext uri="{FF2B5EF4-FFF2-40B4-BE49-F238E27FC236}">
                      <a16:creationId xmlns:a16="http://schemas.microsoft.com/office/drawing/2014/main" id="{2D54705C-6B01-48E7-AD3E-6574E1B6AB23}"/>
                    </a:ext>
                  </a:extLst>
                </p:cNvPr>
                <p:cNvPicPr/>
                <p:nvPr/>
              </p:nvPicPr>
              <p:blipFill>
                <a:blip r:embed="rId52"/>
                <a:stretch>
                  <a:fillRect/>
                </a:stretch>
              </p:blipFill>
              <p:spPr>
                <a:xfrm>
                  <a:off x="10247147" y="104467"/>
                  <a:ext cx="33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156" name="Freihand 155">
                  <a:extLst>
                    <a:ext uri="{FF2B5EF4-FFF2-40B4-BE49-F238E27FC236}">
                      <a16:creationId xmlns:a16="http://schemas.microsoft.com/office/drawing/2014/main" id="{E033AB81-FBFF-4563-B4B3-CCCEF271805E}"/>
                    </a:ext>
                  </a:extLst>
                </p14:cNvPr>
                <p14:cNvContentPartPr/>
                <p14:nvPr/>
              </p14:nvContentPartPr>
              <p14:xfrm>
                <a:off x="10529747" y="108427"/>
                <a:ext cx="95040" cy="140400"/>
              </p14:xfrm>
            </p:contentPart>
          </mc:Choice>
          <mc:Fallback xmlns="">
            <p:pic>
              <p:nvPicPr>
                <p:cNvPr id="156" name="Freihand 155">
                  <a:extLst>
                    <a:ext uri="{FF2B5EF4-FFF2-40B4-BE49-F238E27FC236}">
                      <a16:creationId xmlns:a16="http://schemas.microsoft.com/office/drawing/2014/main" id="{E033AB81-FBFF-4563-B4B3-CCCEF271805E}"/>
                    </a:ext>
                  </a:extLst>
                </p:cNvPr>
                <p:cNvPicPr/>
                <p:nvPr/>
              </p:nvPicPr>
              <p:blipFill>
                <a:blip r:embed="rId54"/>
                <a:stretch>
                  <a:fillRect/>
                </a:stretch>
              </p:blipFill>
              <p:spPr>
                <a:xfrm>
                  <a:off x="10525427" y="104107"/>
                  <a:ext cx="10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157" name="Freihand 156">
                  <a:extLst>
                    <a:ext uri="{FF2B5EF4-FFF2-40B4-BE49-F238E27FC236}">
                      <a16:creationId xmlns:a16="http://schemas.microsoft.com/office/drawing/2014/main" id="{723DA8D1-02FF-4715-BAD6-3DCA1681D020}"/>
                    </a:ext>
                  </a:extLst>
                </p14:cNvPr>
                <p14:cNvContentPartPr/>
                <p14:nvPr/>
              </p14:nvContentPartPr>
              <p14:xfrm>
                <a:off x="10728107" y="99067"/>
                <a:ext cx="102600" cy="118080"/>
              </p14:xfrm>
            </p:contentPart>
          </mc:Choice>
          <mc:Fallback xmlns="">
            <p:pic>
              <p:nvPicPr>
                <p:cNvPr id="157" name="Freihand 156">
                  <a:extLst>
                    <a:ext uri="{FF2B5EF4-FFF2-40B4-BE49-F238E27FC236}">
                      <a16:creationId xmlns:a16="http://schemas.microsoft.com/office/drawing/2014/main" id="{723DA8D1-02FF-4715-BAD6-3DCA1681D020}"/>
                    </a:ext>
                  </a:extLst>
                </p:cNvPr>
                <p:cNvPicPr/>
                <p:nvPr/>
              </p:nvPicPr>
              <p:blipFill>
                <a:blip r:embed="rId1437"/>
                <a:stretch>
                  <a:fillRect/>
                </a:stretch>
              </p:blipFill>
              <p:spPr>
                <a:xfrm>
                  <a:off x="10723787" y="94747"/>
                  <a:ext cx="111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158" name="Freihand 157">
                  <a:extLst>
                    <a:ext uri="{FF2B5EF4-FFF2-40B4-BE49-F238E27FC236}">
                      <a16:creationId xmlns:a16="http://schemas.microsoft.com/office/drawing/2014/main" id="{799850EC-F35F-4595-AB3E-11FBC957F199}"/>
                    </a:ext>
                  </a:extLst>
                </p14:cNvPr>
                <p14:cNvContentPartPr/>
                <p14:nvPr/>
              </p14:nvContentPartPr>
              <p14:xfrm>
                <a:off x="10791107" y="188707"/>
                <a:ext cx="48600" cy="30960"/>
              </p14:xfrm>
            </p:contentPart>
          </mc:Choice>
          <mc:Fallback xmlns="">
            <p:pic>
              <p:nvPicPr>
                <p:cNvPr id="158" name="Freihand 157">
                  <a:extLst>
                    <a:ext uri="{FF2B5EF4-FFF2-40B4-BE49-F238E27FC236}">
                      <a16:creationId xmlns:a16="http://schemas.microsoft.com/office/drawing/2014/main" id="{799850EC-F35F-4595-AB3E-11FBC957F199}"/>
                    </a:ext>
                  </a:extLst>
                </p:cNvPr>
                <p:cNvPicPr/>
                <p:nvPr/>
              </p:nvPicPr>
              <p:blipFill>
                <a:blip r:embed="rId1439"/>
                <a:stretch>
                  <a:fillRect/>
                </a:stretch>
              </p:blipFill>
              <p:spPr>
                <a:xfrm>
                  <a:off x="10786787" y="184387"/>
                  <a:ext cx="57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159" name="Freihand 158">
                  <a:extLst>
                    <a:ext uri="{FF2B5EF4-FFF2-40B4-BE49-F238E27FC236}">
                      <a16:creationId xmlns:a16="http://schemas.microsoft.com/office/drawing/2014/main" id="{7A8A8AB0-EA3E-4402-8E74-3DE1A53B83C8}"/>
                    </a:ext>
                  </a:extLst>
                </p14:cNvPr>
                <p14:cNvContentPartPr/>
                <p14:nvPr/>
              </p14:nvContentPartPr>
              <p14:xfrm>
                <a:off x="10947347" y="161707"/>
                <a:ext cx="174600" cy="70560"/>
              </p14:xfrm>
            </p:contentPart>
          </mc:Choice>
          <mc:Fallback xmlns="">
            <p:pic>
              <p:nvPicPr>
                <p:cNvPr id="159" name="Freihand 158">
                  <a:extLst>
                    <a:ext uri="{FF2B5EF4-FFF2-40B4-BE49-F238E27FC236}">
                      <a16:creationId xmlns:a16="http://schemas.microsoft.com/office/drawing/2014/main" id="{7A8A8AB0-EA3E-4402-8E74-3DE1A53B83C8}"/>
                    </a:ext>
                  </a:extLst>
                </p:cNvPr>
                <p:cNvPicPr/>
                <p:nvPr/>
              </p:nvPicPr>
              <p:blipFill>
                <a:blip r:embed="rId56"/>
                <a:stretch>
                  <a:fillRect/>
                </a:stretch>
              </p:blipFill>
              <p:spPr>
                <a:xfrm>
                  <a:off x="10943027" y="157387"/>
                  <a:ext cx="183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160" name="Freihand 159">
                  <a:extLst>
                    <a:ext uri="{FF2B5EF4-FFF2-40B4-BE49-F238E27FC236}">
                      <a16:creationId xmlns:a16="http://schemas.microsoft.com/office/drawing/2014/main" id="{E180C3D1-9A37-4B2B-83D6-103E2543575D}"/>
                    </a:ext>
                  </a:extLst>
                </p14:cNvPr>
                <p14:cNvContentPartPr/>
                <p14:nvPr/>
              </p14:nvContentPartPr>
              <p14:xfrm>
                <a:off x="11155427" y="107347"/>
                <a:ext cx="82440" cy="154800"/>
              </p14:xfrm>
            </p:contentPart>
          </mc:Choice>
          <mc:Fallback xmlns="">
            <p:pic>
              <p:nvPicPr>
                <p:cNvPr id="160" name="Freihand 159">
                  <a:extLst>
                    <a:ext uri="{FF2B5EF4-FFF2-40B4-BE49-F238E27FC236}">
                      <a16:creationId xmlns:a16="http://schemas.microsoft.com/office/drawing/2014/main" id="{E180C3D1-9A37-4B2B-83D6-103E2543575D}"/>
                    </a:ext>
                  </a:extLst>
                </p:cNvPr>
                <p:cNvPicPr/>
                <p:nvPr/>
              </p:nvPicPr>
              <p:blipFill>
                <a:blip r:embed="rId58"/>
                <a:stretch>
                  <a:fillRect/>
                </a:stretch>
              </p:blipFill>
              <p:spPr>
                <a:xfrm>
                  <a:off x="11151107" y="103027"/>
                  <a:ext cx="91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161" name="Freihand 160">
                  <a:extLst>
                    <a:ext uri="{FF2B5EF4-FFF2-40B4-BE49-F238E27FC236}">
                      <a16:creationId xmlns:a16="http://schemas.microsoft.com/office/drawing/2014/main" id="{4DD6DEF6-B3C8-4140-8FF4-DCFA74F17FA5}"/>
                    </a:ext>
                  </a:extLst>
                </p14:cNvPr>
                <p14:cNvContentPartPr/>
                <p14:nvPr/>
              </p14:nvContentPartPr>
              <p14:xfrm>
                <a:off x="11350187" y="49747"/>
                <a:ext cx="72000" cy="85680"/>
              </p14:xfrm>
            </p:contentPart>
          </mc:Choice>
          <mc:Fallback xmlns="">
            <p:pic>
              <p:nvPicPr>
                <p:cNvPr id="161" name="Freihand 160">
                  <a:extLst>
                    <a:ext uri="{FF2B5EF4-FFF2-40B4-BE49-F238E27FC236}">
                      <a16:creationId xmlns:a16="http://schemas.microsoft.com/office/drawing/2014/main" id="{4DD6DEF6-B3C8-4140-8FF4-DCFA74F17FA5}"/>
                    </a:ext>
                  </a:extLst>
                </p:cNvPr>
                <p:cNvPicPr/>
                <p:nvPr/>
              </p:nvPicPr>
              <p:blipFill>
                <a:blip r:embed="rId1443"/>
                <a:stretch>
                  <a:fillRect/>
                </a:stretch>
              </p:blipFill>
              <p:spPr>
                <a:xfrm>
                  <a:off x="11345867" y="45427"/>
                  <a:ext cx="80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162" name="Freihand 161">
                  <a:extLst>
                    <a:ext uri="{FF2B5EF4-FFF2-40B4-BE49-F238E27FC236}">
                      <a16:creationId xmlns:a16="http://schemas.microsoft.com/office/drawing/2014/main" id="{AA3414EE-940B-4B3F-BCF0-80B5B0AE1015}"/>
                    </a:ext>
                  </a:extLst>
                </p14:cNvPr>
                <p14:cNvContentPartPr/>
                <p14:nvPr/>
              </p14:nvContentPartPr>
              <p14:xfrm>
                <a:off x="11350907" y="155947"/>
                <a:ext cx="123120" cy="39600"/>
              </p14:xfrm>
            </p:contentPart>
          </mc:Choice>
          <mc:Fallback xmlns="">
            <p:pic>
              <p:nvPicPr>
                <p:cNvPr id="162" name="Freihand 161">
                  <a:extLst>
                    <a:ext uri="{FF2B5EF4-FFF2-40B4-BE49-F238E27FC236}">
                      <a16:creationId xmlns:a16="http://schemas.microsoft.com/office/drawing/2014/main" id="{AA3414EE-940B-4B3F-BCF0-80B5B0AE1015}"/>
                    </a:ext>
                  </a:extLst>
                </p:cNvPr>
                <p:cNvPicPr/>
                <p:nvPr/>
              </p:nvPicPr>
              <p:blipFill>
                <a:blip r:embed="rId1445"/>
                <a:stretch>
                  <a:fillRect/>
                </a:stretch>
              </p:blipFill>
              <p:spPr>
                <a:xfrm>
                  <a:off x="11346587" y="151627"/>
                  <a:ext cx="131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163" name="Freihand 162">
                  <a:extLst>
                    <a:ext uri="{FF2B5EF4-FFF2-40B4-BE49-F238E27FC236}">
                      <a16:creationId xmlns:a16="http://schemas.microsoft.com/office/drawing/2014/main" id="{4BBCB381-E672-4E5D-8A82-08BAA6D07B04}"/>
                    </a:ext>
                  </a:extLst>
                </p14:cNvPr>
                <p14:cNvContentPartPr/>
                <p14:nvPr/>
              </p14:nvContentPartPr>
              <p14:xfrm>
                <a:off x="11383307" y="221107"/>
                <a:ext cx="73800" cy="108720"/>
              </p14:xfrm>
            </p:contentPart>
          </mc:Choice>
          <mc:Fallback xmlns="">
            <p:pic>
              <p:nvPicPr>
                <p:cNvPr id="163" name="Freihand 162">
                  <a:extLst>
                    <a:ext uri="{FF2B5EF4-FFF2-40B4-BE49-F238E27FC236}">
                      <a16:creationId xmlns:a16="http://schemas.microsoft.com/office/drawing/2014/main" id="{4BBCB381-E672-4E5D-8A82-08BAA6D07B04}"/>
                    </a:ext>
                  </a:extLst>
                </p:cNvPr>
                <p:cNvPicPr/>
                <p:nvPr/>
              </p:nvPicPr>
              <p:blipFill>
                <a:blip r:embed="rId1447"/>
                <a:stretch>
                  <a:fillRect/>
                </a:stretch>
              </p:blipFill>
              <p:spPr>
                <a:xfrm>
                  <a:off x="11378987" y="216787"/>
                  <a:ext cx="82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164" name="Freihand 163">
                  <a:extLst>
                    <a:ext uri="{FF2B5EF4-FFF2-40B4-BE49-F238E27FC236}">
                      <a16:creationId xmlns:a16="http://schemas.microsoft.com/office/drawing/2014/main" id="{C7575A00-7E84-4824-872C-9DCE07E76AF5}"/>
                    </a:ext>
                  </a:extLst>
                </p14:cNvPr>
                <p14:cNvContentPartPr/>
                <p14:nvPr/>
              </p14:nvContentPartPr>
              <p14:xfrm>
                <a:off x="11594627" y="134707"/>
                <a:ext cx="13320" cy="109440"/>
              </p14:xfrm>
            </p:contentPart>
          </mc:Choice>
          <mc:Fallback xmlns="">
            <p:pic>
              <p:nvPicPr>
                <p:cNvPr id="164" name="Freihand 163">
                  <a:extLst>
                    <a:ext uri="{FF2B5EF4-FFF2-40B4-BE49-F238E27FC236}">
                      <a16:creationId xmlns:a16="http://schemas.microsoft.com/office/drawing/2014/main" id="{C7575A00-7E84-4824-872C-9DCE07E76AF5}"/>
                    </a:ext>
                  </a:extLst>
                </p:cNvPr>
                <p:cNvPicPr/>
                <p:nvPr/>
              </p:nvPicPr>
              <p:blipFill>
                <a:blip r:embed="rId1449"/>
                <a:stretch>
                  <a:fillRect/>
                </a:stretch>
              </p:blipFill>
              <p:spPr>
                <a:xfrm>
                  <a:off x="11590307" y="130387"/>
                  <a:ext cx="21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165" name="Freihand 164">
                  <a:extLst>
                    <a:ext uri="{FF2B5EF4-FFF2-40B4-BE49-F238E27FC236}">
                      <a16:creationId xmlns:a16="http://schemas.microsoft.com/office/drawing/2014/main" id="{5506E6D1-76B8-4E05-8BF5-4CD50591E4FE}"/>
                    </a:ext>
                  </a:extLst>
                </p14:cNvPr>
                <p14:cNvContentPartPr/>
                <p14:nvPr/>
              </p14:nvContentPartPr>
              <p14:xfrm>
                <a:off x="11523707" y="116707"/>
                <a:ext cx="179640" cy="17280"/>
              </p14:xfrm>
            </p:contentPart>
          </mc:Choice>
          <mc:Fallback xmlns="">
            <p:pic>
              <p:nvPicPr>
                <p:cNvPr id="165" name="Freihand 164">
                  <a:extLst>
                    <a:ext uri="{FF2B5EF4-FFF2-40B4-BE49-F238E27FC236}">
                      <a16:creationId xmlns:a16="http://schemas.microsoft.com/office/drawing/2014/main" id="{5506E6D1-76B8-4E05-8BF5-4CD50591E4FE}"/>
                    </a:ext>
                  </a:extLst>
                </p:cNvPr>
                <p:cNvPicPr/>
                <p:nvPr/>
              </p:nvPicPr>
              <p:blipFill>
                <a:blip r:embed="rId1451"/>
                <a:stretch>
                  <a:fillRect/>
                </a:stretch>
              </p:blipFill>
              <p:spPr>
                <a:xfrm>
                  <a:off x="11519387" y="112387"/>
                  <a:ext cx="188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166" name="Freihand 165">
                  <a:extLst>
                    <a:ext uri="{FF2B5EF4-FFF2-40B4-BE49-F238E27FC236}">
                      <a16:creationId xmlns:a16="http://schemas.microsoft.com/office/drawing/2014/main" id="{173B884B-7089-4767-A619-BA90BAF5FA6D}"/>
                    </a:ext>
                  </a:extLst>
                </p14:cNvPr>
                <p14:cNvContentPartPr/>
                <p14:nvPr/>
              </p14:nvContentPartPr>
              <p14:xfrm>
                <a:off x="11521907" y="170347"/>
                <a:ext cx="194040" cy="34560"/>
              </p14:xfrm>
            </p:contentPart>
          </mc:Choice>
          <mc:Fallback xmlns="">
            <p:pic>
              <p:nvPicPr>
                <p:cNvPr id="166" name="Freihand 165">
                  <a:extLst>
                    <a:ext uri="{FF2B5EF4-FFF2-40B4-BE49-F238E27FC236}">
                      <a16:creationId xmlns:a16="http://schemas.microsoft.com/office/drawing/2014/main" id="{173B884B-7089-4767-A619-BA90BAF5FA6D}"/>
                    </a:ext>
                  </a:extLst>
                </p:cNvPr>
                <p:cNvPicPr/>
                <p:nvPr/>
              </p:nvPicPr>
              <p:blipFill>
                <a:blip r:embed="rId1453"/>
                <a:stretch>
                  <a:fillRect/>
                </a:stretch>
              </p:blipFill>
              <p:spPr>
                <a:xfrm>
                  <a:off x="11517587" y="166027"/>
                  <a:ext cx="20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169" name="Freihand 168">
                  <a:extLst>
                    <a:ext uri="{FF2B5EF4-FFF2-40B4-BE49-F238E27FC236}">
                      <a16:creationId xmlns:a16="http://schemas.microsoft.com/office/drawing/2014/main" id="{D655CECF-4C93-46D6-B772-2ADC0F1ECE19}"/>
                    </a:ext>
                  </a:extLst>
                </p14:cNvPr>
                <p14:cNvContentPartPr/>
                <p14:nvPr/>
              </p14:nvContentPartPr>
              <p14:xfrm>
                <a:off x="8466227" y="464467"/>
                <a:ext cx="8640" cy="110880"/>
              </p14:xfrm>
            </p:contentPart>
          </mc:Choice>
          <mc:Fallback xmlns="">
            <p:pic>
              <p:nvPicPr>
                <p:cNvPr id="169" name="Freihand 168">
                  <a:extLst>
                    <a:ext uri="{FF2B5EF4-FFF2-40B4-BE49-F238E27FC236}">
                      <a16:creationId xmlns:a16="http://schemas.microsoft.com/office/drawing/2014/main" id="{D655CECF-4C93-46D6-B772-2ADC0F1ECE19}"/>
                    </a:ext>
                  </a:extLst>
                </p:cNvPr>
                <p:cNvPicPr/>
                <p:nvPr/>
              </p:nvPicPr>
              <p:blipFill>
                <a:blip r:embed="rId60"/>
                <a:stretch>
                  <a:fillRect/>
                </a:stretch>
              </p:blipFill>
              <p:spPr>
                <a:xfrm>
                  <a:off x="8461907" y="460147"/>
                  <a:ext cx="1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170" name="Freihand 169">
                  <a:extLst>
                    <a:ext uri="{FF2B5EF4-FFF2-40B4-BE49-F238E27FC236}">
                      <a16:creationId xmlns:a16="http://schemas.microsoft.com/office/drawing/2014/main" id="{058A6B7A-2816-4529-BA09-9D5D7C1A93EF}"/>
                    </a:ext>
                  </a:extLst>
                </p14:cNvPr>
                <p14:cNvContentPartPr/>
                <p14:nvPr/>
              </p14:nvContentPartPr>
              <p14:xfrm>
                <a:off x="8415467" y="396427"/>
                <a:ext cx="129600" cy="157680"/>
              </p14:xfrm>
            </p:contentPart>
          </mc:Choice>
          <mc:Fallback xmlns="">
            <p:pic>
              <p:nvPicPr>
                <p:cNvPr id="170" name="Freihand 169">
                  <a:extLst>
                    <a:ext uri="{FF2B5EF4-FFF2-40B4-BE49-F238E27FC236}">
                      <a16:creationId xmlns:a16="http://schemas.microsoft.com/office/drawing/2014/main" id="{058A6B7A-2816-4529-BA09-9D5D7C1A93EF}"/>
                    </a:ext>
                  </a:extLst>
                </p:cNvPr>
                <p:cNvPicPr/>
                <p:nvPr/>
              </p:nvPicPr>
              <p:blipFill>
                <a:blip r:embed="rId62"/>
                <a:stretch>
                  <a:fillRect/>
                </a:stretch>
              </p:blipFill>
              <p:spPr>
                <a:xfrm>
                  <a:off x="8411147" y="392107"/>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171" name="Freihand 170">
                  <a:extLst>
                    <a:ext uri="{FF2B5EF4-FFF2-40B4-BE49-F238E27FC236}">
                      <a16:creationId xmlns:a16="http://schemas.microsoft.com/office/drawing/2014/main" id="{5E1216CC-0765-482C-9D56-204DF58377D3}"/>
                    </a:ext>
                  </a:extLst>
                </p14:cNvPr>
                <p14:cNvContentPartPr/>
                <p14:nvPr/>
              </p14:nvContentPartPr>
              <p14:xfrm>
                <a:off x="8548667" y="504427"/>
                <a:ext cx="72000" cy="64440"/>
              </p14:xfrm>
            </p:contentPart>
          </mc:Choice>
          <mc:Fallback xmlns="">
            <p:pic>
              <p:nvPicPr>
                <p:cNvPr id="171" name="Freihand 170">
                  <a:extLst>
                    <a:ext uri="{FF2B5EF4-FFF2-40B4-BE49-F238E27FC236}">
                      <a16:creationId xmlns:a16="http://schemas.microsoft.com/office/drawing/2014/main" id="{5E1216CC-0765-482C-9D56-204DF58377D3}"/>
                    </a:ext>
                  </a:extLst>
                </p:cNvPr>
                <p:cNvPicPr/>
                <p:nvPr/>
              </p:nvPicPr>
              <p:blipFill>
                <a:blip r:embed="rId64"/>
                <a:stretch>
                  <a:fillRect/>
                </a:stretch>
              </p:blipFill>
              <p:spPr>
                <a:xfrm>
                  <a:off x="8544347" y="500107"/>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172" name="Freihand 171">
                  <a:extLst>
                    <a:ext uri="{FF2B5EF4-FFF2-40B4-BE49-F238E27FC236}">
                      <a16:creationId xmlns:a16="http://schemas.microsoft.com/office/drawing/2014/main" id="{EAF85797-A856-4ABC-8DC2-9BDACF0DC0DB}"/>
                    </a:ext>
                  </a:extLst>
                </p14:cNvPr>
                <p14:cNvContentPartPr/>
                <p14:nvPr/>
              </p14:nvContentPartPr>
              <p14:xfrm>
                <a:off x="8634347" y="443227"/>
                <a:ext cx="65520" cy="134640"/>
              </p14:xfrm>
            </p:contentPart>
          </mc:Choice>
          <mc:Fallback xmlns="">
            <p:pic>
              <p:nvPicPr>
                <p:cNvPr id="172" name="Freihand 171">
                  <a:extLst>
                    <a:ext uri="{FF2B5EF4-FFF2-40B4-BE49-F238E27FC236}">
                      <a16:creationId xmlns:a16="http://schemas.microsoft.com/office/drawing/2014/main" id="{EAF85797-A856-4ABC-8DC2-9BDACF0DC0DB}"/>
                    </a:ext>
                  </a:extLst>
                </p:cNvPr>
                <p:cNvPicPr/>
                <p:nvPr/>
              </p:nvPicPr>
              <p:blipFill>
                <a:blip r:embed="rId66"/>
                <a:stretch>
                  <a:fillRect/>
                </a:stretch>
              </p:blipFill>
              <p:spPr>
                <a:xfrm>
                  <a:off x="8630027" y="438907"/>
                  <a:ext cx="74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173" name="Freihand 172">
                  <a:extLst>
                    <a:ext uri="{FF2B5EF4-FFF2-40B4-BE49-F238E27FC236}">
                      <a16:creationId xmlns:a16="http://schemas.microsoft.com/office/drawing/2014/main" id="{BDDFFA0E-E196-4361-9A3F-18411EF534F5}"/>
                    </a:ext>
                  </a:extLst>
                </p14:cNvPr>
                <p14:cNvContentPartPr/>
                <p14:nvPr/>
              </p14:nvContentPartPr>
              <p14:xfrm>
                <a:off x="8720387" y="505147"/>
                <a:ext cx="135720" cy="30960"/>
              </p14:xfrm>
            </p:contentPart>
          </mc:Choice>
          <mc:Fallback xmlns="">
            <p:pic>
              <p:nvPicPr>
                <p:cNvPr id="173" name="Freihand 172">
                  <a:extLst>
                    <a:ext uri="{FF2B5EF4-FFF2-40B4-BE49-F238E27FC236}">
                      <a16:creationId xmlns:a16="http://schemas.microsoft.com/office/drawing/2014/main" id="{BDDFFA0E-E196-4361-9A3F-18411EF534F5}"/>
                    </a:ext>
                  </a:extLst>
                </p:cNvPr>
                <p:cNvPicPr/>
                <p:nvPr/>
              </p:nvPicPr>
              <p:blipFill>
                <a:blip r:embed="rId68"/>
                <a:stretch>
                  <a:fillRect/>
                </a:stretch>
              </p:blipFill>
              <p:spPr>
                <a:xfrm>
                  <a:off x="8716067" y="500827"/>
                  <a:ext cx="144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174" name="Freihand 173">
                  <a:extLst>
                    <a:ext uri="{FF2B5EF4-FFF2-40B4-BE49-F238E27FC236}">
                      <a16:creationId xmlns:a16="http://schemas.microsoft.com/office/drawing/2014/main" id="{C4B3FC74-88AC-4682-899D-3AC8E5A6AB77}"/>
                    </a:ext>
                  </a:extLst>
                </p14:cNvPr>
                <p14:cNvContentPartPr/>
                <p14:nvPr/>
              </p14:nvContentPartPr>
              <p14:xfrm>
                <a:off x="8849267" y="470947"/>
                <a:ext cx="24840" cy="4680"/>
              </p14:xfrm>
            </p:contentPart>
          </mc:Choice>
          <mc:Fallback xmlns="">
            <p:pic>
              <p:nvPicPr>
                <p:cNvPr id="174" name="Freihand 173">
                  <a:extLst>
                    <a:ext uri="{FF2B5EF4-FFF2-40B4-BE49-F238E27FC236}">
                      <a16:creationId xmlns:a16="http://schemas.microsoft.com/office/drawing/2014/main" id="{C4B3FC74-88AC-4682-899D-3AC8E5A6AB77}"/>
                    </a:ext>
                  </a:extLst>
                </p:cNvPr>
                <p:cNvPicPr/>
                <p:nvPr/>
              </p:nvPicPr>
              <p:blipFill>
                <a:blip r:embed="rId70"/>
                <a:stretch>
                  <a:fillRect/>
                </a:stretch>
              </p:blipFill>
              <p:spPr>
                <a:xfrm>
                  <a:off x="8844947" y="466627"/>
                  <a:ext cx="33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175" name="Freihand 174">
                  <a:extLst>
                    <a:ext uri="{FF2B5EF4-FFF2-40B4-BE49-F238E27FC236}">
                      <a16:creationId xmlns:a16="http://schemas.microsoft.com/office/drawing/2014/main" id="{00D5FA49-05FF-442E-B164-26A0217BB4CA}"/>
                    </a:ext>
                  </a:extLst>
                </p14:cNvPr>
                <p14:cNvContentPartPr/>
                <p14:nvPr/>
              </p14:nvContentPartPr>
              <p14:xfrm>
                <a:off x="8877347" y="479947"/>
                <a:ext cx="49680" cy="62280"/>
              </p14:xfrm>
            </p:contentPart>
          </mc:Choice>
          <mc:Fallback xmlns="">
            <p:pic>
              <p:nvPicPr>
                <p:cNvPr id="175" name="Freihand 174">
                  <a:extLst>
                    <a:ext uri="{FF2B5EF4-FFF2-40B4-BE49-F238E27FC236}">
                      <a16:creationId xmlns:a16="http://schemas.microsoft.com/office/drawing/2014/main" id="{00D5FA49-05FF-442E-B164-26A0217BB4CA}"/>
                    </a:ext>
                  </a:extLst>
                </p:cNvPr>
                <p:cNvPicPr/>
                <p:nvPr/>
              </p:nvPicPr>
              <p:blipFill>
                <a:blip r:embed="rId72"/>
                <a:stretch>
                  <a:fillRect/>
                </a:stretch>
              </p:blipFill>
              <p:spPr>
                <a:xfrm>
                  <a:off x="8873027" y="475627"/>
                  <a:ext cx="58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176" name="Freihand 175">
                  <a:extLst>
                    <a:ext uri="{FF2B5EF4-FFF2-40B4-BE49-F238E27FC236}">
                      <a16:creationId xmlns:a16="http://schemas.microsoft.com/office/drawing/2014/main" id="{B8D313A5-5976-4A17-A95F-DD8F604E1188}"/>
                    </a:ext>
                  </a:extLst>
                </p14:cNvPr>
                <p14:cNvContentPartPr/>
                <p14:nvPr/>
              </p14:nvContentPartPr>
              <p14:xfrm>
                <a:off x="8959067" y="498307"/>
                <a:ext cx="128880" cy="38160"/>
              </p14:xfrm>
            </p:contentPart>
          </mc:Choice>
          <mc:Fallback xmlns="">
            <p:pic>
              <p:nvPicPr>
                <p:cNvPr id="176" name="Freihand 175">
                  <a:extLst>
                    <a:ext uri="{FF2B5EF4-FFF2-40B4-BE49-F238E27FC236}">
                      <a16:creationId xmlns:a16="http://schemas.microsoft.com/office/drawing/2014/main" id="{B8D313A5-5976-4A17-A95F-DD8F604E1188}"/>
                    </a:ext>
                  </a:extLst>
                </p:cNvPr>
                <p:cNvPicPr/>
                <p:nvPr/>
              </p:nvPicPr>
              <p:blipFill>
                <a:blip r:embed="rId74"/>
                <a:stretch>
                  <a:fillRect/>
                </a:stretch>
              </p:blipFill>
              <p:spPr>
                <a:xfrm>
                  <a:off x="8954747" y="493987"/>
                  <a:ext cx="137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177" name="Freihand 176">
                  <a:extLst>
                    <a:ext uri="{FF2B5EF4-FFF2-40B4-BE49-F238E27FC236}">
                      <a16:creationId xmlns:a16="http://schemas.microsoft.com/office/drawing/2014/main" id="{E5E2E070-4E86-4EBD-83DF-00B0814EF5BA}"/>
                    </a:ext>
                  </a:extLst>
                </p14:cNvPr>
                <p14:cNvContentPartPr/>
                <p14:nvPr/>
              </p14:nvContentPartPr>
              <p14:xfrm>
                <a:off x="9640547" y="436747"/>
                <a:ext cx="109080" cy="83880"/>
              </p14:xfrm>
            </p:contentPart>
          </mc:Choice>
          <mc:Fallback xmlns="">
            <p:pic>
              <p:nvPicPr>
                <p:cNvPr id="177" name="Freihand 176">
                  <a:extLst>
                    <a:ext uri="{FF2B5EF4-FFF2-40B4-BE49-F238E27FC236}">
                      <a16:creationId xmlns:a16="http://schemas.microsoft.com/office/drawing/2014/main" id="{E5E2E070-4E86-4EBD-83DF-00B0814EF5BA}"/>
                    </a:ext>
                  </a:extLst>
                </p:cNvPr>
                <p:cNvPicPr/>
                <p:nvPr/>
              </p:nvPicPr>
              <p:blipFill>
                <a:blip r:embed="rId76"/>
                <a:stretch>
                  <a:fillRect/>
                </a:stretch>
              </p:blipFill>
              <p:spPr>
                <a:xfrm>
                  <a:off x="9636227" y="432427"/>
                  <a:ext cx="117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178" name="Freihand 177">
                  <a:extLst>
                    <a:ext uri="{FF2B5EF4-FFF2-40B4-BE49-F238E27FC236}">
                      <a16:creationId xmlns:a16="http://schemas.microsoft.com/office/drawing/2014/main" id="{1DB8836D-7243-4736-B4A9-76D5FE5B6484}"/>
                    </a:ext>
                  </a:extLst>
                </p14:cNvPr>
                <p14:cNvContentPartPr/>
                <p14:nvPr/>
              </p14:nvContentPartPr>
              <p14:xfrm>
                <a:off x="10190267" y="495427"/>
                <a:ext cx="62280" cy="63000"/>
              </p14:xfrm>
            </p:contentPart>
          </mc:Choice>
          <mc:Fallback xmlns="">
            <p:pic>
              <p:nvPicPr>
                <p:cNvPr id="178" name="Freihand 177">
                  <a:extLst>
                    <a:ext uri="{FF2B5EF4-FFF2-40B4-BE49-F238E27FC236}">
                      <a16:creationId xmlns:a16="http://schemas.microsoft.com/office/drawing/2014/main" id="{1DB8836D-7243-4736-B4A9-76D5FE5B6484}"/>
                    </a:ext>
                  </a:extLst>
                </p:cNvPr>
                <p:cNvPicPr/>
                <p:nvPr/>
              </p:nvPicPr>
              <p:blipFill>
                <a:blip r:embed="rId78"/>
                <a:stretch>
                  <a:fillRect/>
                </a:stretch>
              </p:blipFill>
              <p:spPr>
                <a:xfrm>
                  <a:off x="10185947" y="491107"/>
                  <a:ext cx="70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179" name="Freihand 178">
                  <a:extLst>
                    <a:ext uri="{FF2B5EF4-FFF2-40B4-BE49-F238E27FC236}">
                      <a16:creationId xmlns:a16="http://schemas.microsoft.com/office/drawing/2014/main" id="{2D075B80-1CB2-4658-AD69-1AE4982FC4D8}"/>
                    </a:ext>
                  </a:extLst>
                </p14:cNvPr>
                <p14:cNvContentPartPr/>
                <p14:nvPr/>
              </p14:nvContentPartPr>
              <p14:xfrm>
                <a:off x="10516787" y="462667"/>
                <a:ext cx="103320" cy="136080"/>
              </p14:xfrm>
            </p:contentPart>
          </mc:Choice>
          <mc:Fallback xmlns="">
            <p:pic>
              <p:nvPicPr>
                <p:cNvPr id="179" name="Freihand 178">
                  <a:extLst>
                    <a:ext uri="{FF2B5EF4-FFF2-40B4-BE49-F238E27FC236}">
                      <a16:creationId xmlns:a16="http://schemas.microsoft.com/office/drawing/2014/main" id="{2D075B80-1CB2-4658-AD69-1AE4982FC4D8}"/>
                    </a:ext>
                  </a:extLst>
                </p:cNvPr>
                <p:cNvPicPr/>
                <p:nvPr/>
              </p:nvPicPr>
              <p:blipFill>
                <a:blip r:embed="rId80"/>
                <a:stretch>
                  <a:fillRect/>
                </a:stretch>
              </p:blipFill>
              <p:spPr>
                <a:xfrm>
                  <a:off x="10512467" y="458347"/>
                  <a:ext cx="11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180" name="Freihand 179">
                  <a:extLst>
                    <a:ext uri="{FF2B5EF4-FFF2-40B4-BE49-F238E27FC236}">
                      <a16:creationId xmlns:a16="http://schemas.microsoft.com/office/drawing/2014/main" id="{B476FFF3-8022-4175-A1FE-FF60C2DD759A}"/>
                    </a:ext>
                  </a:extLst>
                </p14:cNvPr>
                <p14:cNvContentPartPr/>
                <p14:nvPr/>
              </p14:nvContentPartPr>
              <p14:xfrm>
                <a:off x="10692467" y="446467"/>
                <a:ext cx="100440" cy="116280"/>
              </p14:xfrm>
            </p:contentPart>
          </mc:Choice>
          <mc:Fallback xmlns="">
            <p:pic>
              <p:nvPicPr>
                <p:cNvPr id="180" name="Freihand 179">
                  <a:extLst>
                    <a:ext uri="{FF2B5EF4-FFF2-40B4-BE49-F238E27FC236}">
                      <a16:creationId xmlns:a16="http://schemas.microsoft.com/office/drawing/2014/main" id="{B476FFF3-8022-4175-A1FE-FF60C2DD759A}"/>
                    </a:ext>
                  </a:extLst>
                </p:cNvPr>
                <p:cNvPicPr/>
                <p:nvPr/>
              </p:nvPicPr>
              <p:blipFill>
                <a:blip r:embed="rId1466"/>
                <a:stretch>
                  <a:fillRect/>
                </a:stretch>
              </p:blipFill>
              <p:spPr>
                <a:xfrm>
                  <a:off x="10688147" y="442147"/>
                  <a:ext cx="109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181" name="Freihand 180">
                  <a:extLst>
                    <a:ext uri="{FF2B5EF4-FFF2-40B4-BE49-F238E27FC236}">
                      <a16:creationId xmlns:a16="http://schemas.microsoft.com/office/drawing/2014/main" id="{380FE13F-8FB3-427D-99E5-2AE94EAB16A6}"/>
                    </a:ext>
                  </a:extLst>
                </p14:cNvPr>
                <p14:cNvContentPartPr/>
                <p14:nvPr/>
              </p14:nvContentPartPr>
              <p14:xfrm>
                <a:off x="10747187" y="523867"/>
                <a:ext cx="43200" cy="57960"/>
              </p14:xfrm>
            </p:contentPart>
          </mc:Choice>
          <mc:Fallback xmlns="">
            <p:pic>
              <p:nvPicPr>
                <p:cNvPr id="181" name="Freihand 180">
                  <a:extLst>
                    <a:ext uri="{FF2B5EF4-FFF2-40B4-BE49-F238E27FC236}">
                      <a16:creationId xmlns:a16="http://schemas.microsoft.com/office/drawing/2014/main" id="{380FE13F-8FB3-427D-99E5-2AE94EAB16A6}"/>
                    </a:ext>
                  </a:extLst>
                </p:cNvPr>
                <p:cNvPicPr/>
                <p:nvPr/>
              </p:nvPicPr>
              <p:blipFill>
                <a:blip r:embed="rId1468"/>
                <a:stretch>
                  <a:fillRect/>
                </a:stretch>
              </p:blipFill>
              <p:spPr>
                <a:xfrm>
                  <a:off x="10742867" y="51954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184" name="Freihand 183">
                  <a:extLst>
                    <a:ext uri="{FF2B5EF4-FFF2-40B4-BE49-F238E27FC236}">
                      <a16:creationId xmlns:a16="http://schemas.microsoft.com/office/drawing/2014/main" id="{C9766C13-2B4C-4CE4-B8D6-B9C34990A02C}"/>
                    </a:ext>
                  </a:extLst>
                </p14:cNvPr>
                <p14:cNvContentPartPr/>
                <p14:nvPr/>
              </p14:nvContentPartPr>
              <p14:xfrm>
                <a:off x="10959227" y="527467"/>
                <a:ext cx="203040" cy="68400"/>
              </p14:xfrm>
            </p:contentPart>
          </mc:Choice>
          <mc:Fallback xmlns="">
            <p:pic>
              <p:nvPicPr>
                <p:cNvPr id="184" name="Freihand 183">
                  <a:extLst>
                    <a:ext uri="{FF2B5EF4-FFF2-40B4-BE49-F238E27FC236}">
                      <a16:creationId xmlns:a16="http://schemas.microsoft.com/office/drawing/2014/main" id="{C9766C13-2B4C-4CE4-B8D6-B9C34990A02C}"/>
                    </a:ext>
                  </a:extLst>
                </p:cNvPr>
                <p:cNvPicPr/>
                <p:nvPr/>
              </p:nvPicPr>
              <p:blipFill>
                <a:blip r:embed="rId82"/>
                <a:stretch>
                  <a:fillRect/>
                </a:stretch>
              </p:blipFill>
              <p:spPr>
                <a:xfrm>
                  <a:off x="10954907" y="523147"/>
                  <a:ext cx="211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185" name="Freihand 184">
                  <a:extLst>
                    <a:ext uri="{FF2B5EF4-FFF2-40B4-BE49-F238E27FC236}">
                      <a16:creationId xmlns:a16="http://schemas.microsoft.com/office/drawing/2014/main" id="{8FF058BC-3970-4AA6-8930-67F4A473E658}"/>
                    </a:ext>
                  </a:extLst>
                </p14:cNvPr>
                <p14:cNvContentPartPr/>
                <p14:nvPr/>
              </p14:nvContentPartPr>
              <p14:xfrm>
                <a:off x="11310227" y="439987"/>
                <a:ext cx="111960" cy="64800"/>
              </p14:xfrm>
            </p:contentPart>
          </mc:Choice>
          <mc:Fallback xmlns="">
            <p:pic>
              <p:nvPicPr>
                <p:cNvPr id="185" name="Freihand 184">
                  <a:extLst>
                    <a:ext uri="{FF2B5EF4-FFF2-40B4-BE49-F238E27FC236}">
                      <a16:creationId xmlns:a16="http://schemas.microsoft.com/office/drawing/2014/main" id="{8FF058BC-3970-4AA6-8930-67F4A473E658}"/>
                    </a:ext>
                  </a:extLst>
                </p:cNvPr>
                <p:cNvPicPr/>
                <p:nvPr/>
              </p:nvPicPr>
              <p:blipFill>
                <a:blip r:embed="rId1471"/>
                <a:stretch>
                  <a:fillRect/>
                </a:stretch>
              </p:blipFill>
              <p:spPr>
                <a:xfrm>
                  <a:off x="11305907" y="435667"/>
                  <a:ext cx="120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186" name="Freihand 185">
                  <a:extLst>
                    <a:ext uri="{FF2B5EF4-FFF2-40B4-BE49-F238E27FC236}">
                      <a16:creationId xmlns:a16="http://schemas.microsoft.com/office/drawing/2014/main" id="{D1695915-4FA8-440F-9FCA-53776FD49884}"/>
                    </a:ext>
                  </a:extLst>
                </p14:cNvPr>
                <p14:cNvContentPartPr/>
                <p14:nvPr/>
              </p14:nvContentPartPr>
              <p14:xfrm>
                <a:off x="11306987" y="527107"/>
                <a:ext cx="146880" cy="22320"/>
              </p14:xfrm>
            </p:contentPart>
          </mc:Choice>
          <mc:Fallback xmlns="">
            <p:pic>
              <p:nvPicPr>
                <p:cNvPr id="186" name="Freihand 185">
                  <a:extLst>
                    <a:ext uri="{FF2B5EF4-FFF2-40B4-BE49-F238E27FC236}">
                      <a16:creationId xmlns:a16="http://schemas.microsoft.com/office/drawing/2014/main" id="{D1695915-4FA8-440F-9FCA-53776FD49884}"/>
                    </a:ext>
                  </a:extLst>
                </p:cNvPr>
                <p:cNvPicPr/>
                <p:nvPr/>
              </p:nvPicPr>
              <p:blipFill>
                <a:blip r:embed="rId1473"/>
                <a:stretch>
                  <a:fillRect/>
                </a:stretch>
              </p:blipFill>
              <p:spPr>
                <a:xfrm>
                  <a:off x="11302667" y="522787"/>
                  <a:ext cx="155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187" name="Freihand 186">
                  <a:extLst>
                    <a:ext uri="{FF2B5EF4-FFF2-40B4-BE49-F238E27FC236}">
                      <a16:creationId xmlns:a16="http://schemas.microsoft.com/office/drawing/2014/main" id="{E4B6BFBD-1DC3-49F2-82C1-3FBB067A809F}"/>
                    </a:ext>
                  </a:extLst>
                </p14:cNvPr>
                <p14:cNvContentPartPr/>
                <p14:nvPr/>
              </p14:nvContentPartPr>
              <p14:xfrm>
                <a:off x="11351627" y="577147"/>
                <a:ext cx="85320" cy="84960"/>
              </p14:xfrm>
            </p:contentPart>
          </mc:Choice>
          <mc:Fallback xmlns="">
            <p:pic>
              <p:nvPicPr>
                <p:cNvPr id="187" name="Freihand 186">
                  <a:extLst>
                    <a:ext uri="{FF2B5EF4-FFF2-40B4-BE49-F238E27FC236}">
                      <a16:creationId xmlns:a16="http://schemas.microsoft.com/office/drawing/2014/main" id="{E4B6BFBD-1DC3-49F2-82C1-3FBB067A809F}"/>
                    </a:ext>
                  </a:extLst>
                </p:cNvPr>
                <p:cNvPicPr/>
                <p:nvPr/>
              </p:nvPicPr>
              <p:blipFill>
                <a:blip r:embed="rId1475"/>
                <a:stretch>
                  <a:fillRect/>
                </a:stretch>
              </p:blipFill>
              <p:spPr>
                <a:xfrm>
                  <a:off x="11347307" y="572827"/>
                  <a:ext cx="93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188" name="Freihand 187">
                  <a:extLst>
                    <a:ext uri="{FF2B5EF4-FFF2-40B4-BE49-F238E27FC236}">
                      <a16:creationId xmlns:a16="http://schemas.microsoft.com/office/drawing/2014/main" id="{6CC1B3E9-77AC-4055-93AE-6CB0A9BE30AA}"/>
                    </a:ext>
                  </a:extLst>
                </p14:cNvPr>
                <p14:cNvContentPartPr/>
                <p14:nvPr/>
              </p14:nvContentPartPr>
              <p14:xfrm>
                <a:off x="11595707" y="457627"/>
                <a:ext cx="28800" cy="115560"/>
              </p14:xfrm>
            </p:contentPart>
          </mc:Choice>
          <mc:Fallback xmlns="">
            <p:pic>
              <p:nvPicPr>
                <p:cNvPr id="188" name="Freihand 187">
                  <a:extLst>
                    <a:ext uri="{FF2B5EF4-FFF2-40B4-BE49-F238E27FC236}">
                      <a16:creationId xmlns:a16="http://schemas.microsoft.com/office/drawing/2014/main" id="{6CC1B3E9-77AC-4055-93AE-6CB0A9BE30AA}"/>
                    </a:ext>
                  </a:extLst>
                </p:cNvPr>
                <p:cNvPicPr/>
                <p:nvPr/>
              </p:nvPicPr>
              <p:blipFill>
                <a:blip r:embed="rId1477"/>
                <a:stretch>
                  <a:fillRect/>
                </a:stretch>
              </p:blipFill>
              <p:spPr>
                <a:xfrm>
                  <a:off x="11591387" y="453307"/>
                  <a:ext cx="37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189" name="Freihand 188">
                  <a:extLst>
                    <a:ext uri="{FF2B5EF4-FFF2-40B4-BE49-F238E27FC236}">
                      <a16:creationId xmlns:a16="http://schemas.microsoft.com/office/drawing/2014/main" id="{046D04C2-D036-4FC5-A4CD-BE8B2A6A8DD8}"/>
                    </a:ext>
                  </a:extLst>
                </p14:cNvPr>
                <p14:cNvContentPartPr/>
                <p14:nvPr/>
              </p14:nvContentPartPr>
              <p14:xfrm>
                <a:off x="11536667" y="443227"/>
                <a:ext cx="121320" cy="24840"/>
              </p14:xfrm>
            </p:contentPart>
          </mc:Choice>
          <mc:Fallback xmlns="">
            <p:pic>
              <p:nvPicPr>
                <p:cNvPr id="189" name="Freihand 188">
                  <a:extLst>
                    <a:ext uri="{FF2B5EF4-FFF2-40B4-BE49-F238E27FC236}">
                      <a16:creationId xmlns:a16="http://schemas.microsoft.com/office/drawing/2014/main" id="{046D04C2-D036-4FC5-A4CD-BE8B2A6A8DD8}"/>
                    </a:ext>
                  </a:extLst>
                </p:cNvPr>
                <p:cNvPicPr/>
                <p:nvPr/>
              </p:nvPicPr>
              <p:blipFill>
                <a:blip r:embed="rId1479"/>
                <a:stretch>
                  <a:fillRect/>
                </a:stretch>
              </p:blipFill>
              <p:spPr>
                <a:xfrm>
                  <a:off x="11532347" y="438907"/>
                  <a:ext cx="129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191" name="Freihand 190">
                  <a:extLst>
                    <a:ext uri="{FF2B5EF4-FFF2-40B4-BE49-F238E27FC236}">
                      <a16:creationId xmlns:a16="http://schemas.microsoft.com/office/drawing/2014/main" id="{657DF200-015B-42D8-9E87-9A757FBB415B}"/>
                    </a:ext>
                  </a:extLst>
                </p14:cNvPr>
                <p14:cNvContentPartPr/>
                <p14:nvPr/>
              </p14:nvContentPartPr>
              <p14:xfrm>
                <a:off x="8352467" y="863707"/>
                <a:ext cx="141120" cy="14040"/>
              </p14:xfrm>
            </p:contentPart>
          </mc:Choice>
          <mc:Fallback xmlns="">
            <p:pic>
              <p:nvPicPr>
                <p:cNvPr id="191" name="Freihand 190">
                  <a:extLst>
                    <a:ext uri="{FF2B5EF4-FFF2-40B4-BE49-F238E27FC236}">
                      <a16:creationId xmlns:a16="http://schemas.microsoft.com/office/drawing/2014/main" id="{657DF200-015B-42D8-9E87-9A757FBB415B}"/>
                    </a:ext>
                  </a:extLst>
                </p:cNvPr>
                <p:cNvPicPr/>
                <p:nvPr/>
              </p:nvPicPr>
              <p:blipFill>
                <a:blip r:embed="rId86"/>
                <a:stretch>
                  <a:fillRect/>
                </a:stretch>
              </p:blipFill>
              <p:spPr>
                <a:xfrm>
                  <a:off x="8348147" y="859387"/>
                  <a:ext cx="149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192" name="Freihand 191">
                  <a:extLst>
                    <a:ext uri="{FF2B5EF4-FFF2-40B4-BE49-F238E27FC236}">
                      <a16:creationId xmlns:a16="http://schemas.microsoft.com/office/drawing/2014/main" id="{E0A8EA90-0375-46ED-9CB5-AB6BDFD9E830}"/>
                    </a:ext>
                  </a:extLst>
                </p14:cNvPr>
                <p14:cNvContentPartPr/>
                <p14:nvPr/>
              </p14:nvContentPartPr>
              <p14:xfrm>
                <a:off x="8497547" y="813307"/>
                <a:ext cx="90360" cy="116280"/>
              </p14:xfrm>
            </p:contentPart>
          </mc:Choice>
          <mc:Fallback xmlns="">
            <p:pic>
              <p:nvPicPr>
                <p:cNvPr id="192" name="Freihand 191">
                  <a:extLst>
                    <a:ext uri="{FF2B5EF4-FFF2-40B4-BE49-F238E27FC236}">
                      <a16:creationId xmlns:a16="http://schemas.microsoft.com/office/drawing/2014/main" id="{E0A8EA90-0375-46ED-9CB5-AB6BDFD9E830}"/>
                    </a:ext>
                  </a:extLst>
                </p:cNvPr>
                <p:cNvPicPr/>
                <p:nvPr/>
              </p:nvPicPr>
              <p:blipFill>
                <a:blip r:embed="rId88"/>
                <a:stretch>
                  <a:fillRect/>
                </a:stretch>
              </p:blipFill>
              <p:spPr>
                <a:xfrm>
                  <a:off x="8493227" y="808987"/>
                  <a:ext cx="99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194" name="Freihand 193">
                  <a:extLst>
                    <a:ext uri="{FF2B5EF4-FFF2-40B4-BE49-F238E27FC236}">
                      <a16:creationId xmlns:a16="http://schemas.microsoft.com/office/drawing/2014/main" id="{7BE951D8-25A7-4E2D-83A4-AF4165BF4E7A}"/>
                    </a:ext>
                  </a:extLst>
                </p14:cNvPr>
                <p14:cNvContentPartPr/>
                <p14:nvPr/>
              </p14:nvContentPartPr>
              <p14:xfrm>
                <a:off x="8747747" y="793867"/>
                <a:ext cx="5760" cy="96120"/>
              </p14:xfrm>
            </p:contentPart>
          </mc:Choice>
          <mc:Fallback xmlns="">
            <p:pic>
              <p:nvPicPr>
                <p:cNvPr id="194" name="Freihand 193">
                  <a:extLst>
                    <a:ext uri="{FF2B5EF4-FFF2-40B4-BE49-F238E27FC236}">
                      <a16:creationId xmlns:a16="http://schemas.microsoft.com/office/drawing/2014/main" id="{7BE951D8-25A7-4E2D-83A4-AF4165BF4E7A}"/>
                    </a:ext>
                  </a:extLst>
                </p:cNvPr>
                <p:cNvPicPr/>
                <p:nvPr/>
              </p:nvPicPr>
              <p:blipFill>
                <a:blip r:embed="rId1483"/>
                <a:stretch>
                  <a:fillRect/>
                </a:stretch>
              </p:blipFill>
              <p:spPr>
                <a:xfrm>
                  <a:off x="8743427" y="789547"/>
                  <a:ext cx="14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195" name="Freihand 194">
                  <a:extLst>
                    <a:ext uri="{FF2B5EF4-FFF2-40B4-BE49-F238E27FC236}">
                      <a16:creationId xmlns:a16="http://schemas.microsoft.com/office/drawing/2014/main" id="{13B655E7-FF68-4FC2-9833-90451DB30D12}"/>
                    </a:ext>
                  </a:extLst>
                </p14:cNvPr>
                <p14:cNvContentPartPr/>
                <p14:nvPr/>
              </p14:nvContentPartPr>
              <p14:xfrm>
                <a:off x="8684747" y="779467"/>
                <a:ext cx="135000" cy="4680"/>
              </p14:xfrm>
            </p:contentPart>
          </mc:Choice>
          <mc:Fallback xmlns="">
            <p:pic>
              <p:nvPicPr>
                <p:cNvPr id="195" name="Freihand 194">
                  <a:extLst>
                    <a:ext uri="{FF2B5EF4-FFF2-40B4-BE49-F238E27FC236}">
                      <a16:creationId xmlns:a16="http://schemas.microsoft.com/office/drawing/2014/main" id="{13B655E7-FF68-4FC2-9833-90451DB30D12}"/>
                    </a:ext>
                  </a:extLst>
                </p:cNvPr>
                <p:cNvPicPr/>
                <p:nvPr/>
              </p:nvPicPr>
              <p:blipFill>
                <a:blip r:embed="rId1485"/>
                <a:stretch>
                  <a:fillRect/>
                </a:stretch>
              </p:blipFill>
              <p:spPr>
                <a:xfrm>
                  <a:off x="8680427" y="775147"/>
                  <a:ext cx="143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196" name="Freihand 195">
                  <a:extLst>
                    <a:ext uri="{FF2B5EF4-FFF2-40B4-BE49-F238E27FC236}">
                      <a16:creationId xmlns:a16="http://schemas.microsoft.com/office/drawing/2014/main" id="{20149A1E-CD7D-4569-A8E4-3C68A7E16911}"/>
                    </a:ext>
                  </a:extLst>
                </p14:cNvPr>
                <p14:cNvContentPartPr/>
                <p14:nvPr/>
              </p14:nvContentPartPr>
              <p14:xfrm>
                <a:off x="8681147" y="834547"/>
                <a:ext cx="106200" cy="19080"/>
              </p14:xfrm>
            </p:contentPart>
          </mc:Choice>
          <mc:Fallback xmlns="">
            <p:pic>
              <p:nvPicPr>
                <p:cNvPr id="196" name="Freihand 195">
                  <a:extLst>
                    <a:ext uri="{FF2B5EF4-FFF2-40B4-BE49-F238E27FC236}">
                      <a16:creationId xmlns:a16="http://schemas.microsoft.com/office/drawing/2014/main" id="{20149A1E-CD7D-4569-A8E4-3C68A7E16911}"/>
                    </a:ext>
                  </a:extLst>
                </p:cNvPr>
                <p:cNvPicPr/>
                <p:nvPr/>
              </p:nvPicPr>
              <p:blipFill>
                <a:blip r:embed="rId1487"/>
                <a:stretch>
                  <a:fillRect/>
                </a:stretch>
              </p:blipFill>
              <p:spPr>
                <a:xfrm>
                  <a:off x="8676827" y="830227"/>
                  <a:ext cx="114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198" name="Freihand 197">
                  <a:extLst>
                    <a:ext uri="{FF2B5EF4-FFF2-40B4-BE49-F238E27FC236}">
                      <a16:creationId xmlns:a16="http://schemas.microsoft.com/office/drawing/2014/main" id="{93CDFDC4-9D42-4F4F-968D-3D392C8B07BF}"/>
                    </a:ext>
                  </a:extLst>
                </p14:cNvPr>
                <p14:cNvContentPartPr/>
                <p14:nvPr/>
              </p14:nvContentPartPr>
              <p14:xfrm>
                <a:off x="8825507" y="823027"/>
                <a:ext cx="176760" cy="57960"/>
              </p14:xfrm>
            </p:contentPart>
          </mc:Choice>
          <mc:Fallback xmlns="">
            <p:pic>
              <p:nvPicPr>
                <p:cNvPr id="198" name="Freihand 197">
                  <a:extLst>
                    <a:ext uri="{FF2B5EF4-FFF2-40B4-BE49-F238E27FC236}">
                      <a16:creationId xmlns:a16="http://schemas.microsoft.com/office/drawing/2014/main" id="{93CDFDC4-9D42-4F4F-968D-3D392C8B07BF}"/>
                    </a:ext>
                  </a:extLst>
                </p:cNvPr>
                <p:cNvPicPr/>
                <p:nvPr/>
              </p:nvPicPr>
              <p:blipFill>
                <a:blip r:embed="rId1489"/>
                <a:stretch>
                  <a:fillRect/>
                </a:stretch>
              </p:blipFill>
              <p:spPr>
                <a:xfrm>
                  <a:off x="8821187" y="818707"/>
                  <a:ext cx="18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199" name="Freihand 198">
                  <a:extLst>
                    <a:ext uri="{FF2B5EF4-FFF2-40B4-BE49-F238E27FC236}">
                      <a16:creationId xmlns:a16="http://schemas.microsoft.com/office/drawing/2014/main" id="{91C9C0C6-68A5-40CA-8F82-6869B39AC401}"/>
                    </a:ext>
                  </a:extLst>
                </p14:cNvPr>
                <p14:cNvContentPartPr/>
                <p14:nvPr/>
              </p14:nvContentPartPr>
              <p14:xfrm>
                <a:off x="9022427" y="724747"/>
                <a:ext cx="53640" cy="151560"/>
              </p14:xfrm>
            </p:contentPart>
          </mc:Choice>
          <mc:Fallback xmlns="">
            <p:pic>
              <p:nvPicPr>
                <p:cNvPr id="199" name="Freihand 198">
                  <a:extLst>
                    <a:ext uri="{FF2B5EF4-FFF2-40B4-BE49-F238E27FC236}">
                      <a16:creationId xmlns:a16="http://schemas.microsoft.com/office/drawing/2014/main" id="{91C9C0C6-68A5-40CA-8F82-6869B39AC401}"/>
                    </a:ext>
                  </a:extLst>
                </p:cNvPr>
                <p:cNvPicPr/>
                <p:nvPr/>
              </p:nvPicPr>
              <p:blipFill>
                <a:blip r:embed="rId1491"/>
                <a:stretch>
                  <a:fillRect/>
                </a:stretch>
              </p:blipFill>
              <p:spPr>
                <a:xfrm>
                  <a:off x="9018107" y="720427"/>
                  <a:ext cx="62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200" name="Freihand 199">
                  <a:extLst>
                    <a:ext uri="{FF2B5EF4-FFF2-40B4-BE49-F238E27FC236}">
                      <a16:creationId xmlns:a16="http://schemas.microsoft.com/office/drawing/2014/main" id="{D1AEE7BB-8C06-4AD8-B86F-1BDDA109D46D}"/>
                    </a:ext>
                  </a:extLst>
                </p14:cNvPr>
                <p14:cNvContentPartPr/>
                <p14:nvPr/>
              </p14:nvContentPartPr>
              <p14:xfrm>
                <a:off x="9097307" y="817987"/>
                <a:ext cx="152640" cy="175320"/>
              </p14:xfrm>
            </p:contentPart>
          </mc:Choice>
          <mc:Fallback xmlns="">
            <p:pic>
              <p:nvPicPr>
                <p:cNvPr id="200" name="Freihand 199">
                  <a:extLst>
                    <a:ext uri="{FF2B5EF4-FFF2-40B4-BE49-F238E27FC236}">
                      <a16:creationId xmlns:a16="http://schemas.microsoft.com/office/drawing/2014/main" id="{D1AEE7BB-8C06-4AD8-B86F-1BDDA109D46D}"/>
                    </a:ext>
                  </a:extLst>
                </p:cNvPr>
                <p:cNvPicPr/>
                <p:nvPr/>
              </p:nvPicPr>
              <p:blipFill>
                <a:blip r:embed="rId1493"/>
                <a:stretch>
                  <a:fillRect/>
                </a:stretch>
              </p:blipFill>
              <p:spPr>
                <a:xfrm>
                  <a:off x="9092987" y="813667"/>
                  <a:ext cx="161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201" name="Freihand 200">
                  <a:extLst>
                    <a:ext uri="{FF2B5EF4-FFF2-40B4-BE49-F238E27FC236}">
                      <a16:creationId xmlns:a16="http://schemas.microsoft.com/office/drawing/2014/main" id="{98A8EB67-10BF-474B-926B-34FEB04CCD88}"/>
                    </a:ext>
                  </a:extLst>
                </p14:cNvPr>
                <p14:cNvContentPartPr/>
                <p14:nvPr/>
              </p14:nvContentPartPr>
              <p14:xfrm>
                <a:off x="9366947" y="738787"/>
                <a:ext cx="290160" cy="149760"/>
              </p14:xfrm>
            </p:contentPart>
          </mc:Choice>
          <mc:Fallback xmlns="">
            <p:pic>
              <p:nvPicPr>
                <p:cNvPr id="201" name="Freihand 200">
                  <a:extLst>
                    <a:ext uri="{FF2B5EF4-FFF2-40B4-BE49-F238E27FC236}">
                      <a16:creationId xmlns:a16="http://schemas.microsoft.com/office/drawing/2014/main" id="{98A8EB67-10BF-474B-926B-34FEB04CCD88}"/>
                    </a:ext>
                  </a:extLst>
                </p:cNvPr>
                <p:cNvPicPr/>
                <p:nvPr/>
              </p:nvPicPr>
              <p:blipFill>
                <a:blip r:embed="rId90"/>
                <a:stretch>
                  <a:fillRect/>
                </a:stretch>
              </p:blipFill>
              <p:spPr>
                <a:xfrm>
                  <a:off x="9362627" y="734467"/>
                  <a:ext cx="29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202" name="Freihand 201">
                  <a:extLst>
                    <a:ext uri="{FF2B5EF4-FFF2-40B4-BE49-F238E27FC236}">
                      <a16:creationId xmlns:a16="http://schemas.microsoft.com/office/drawing/2014/main" id="{5069DD17-A129-4930-8000-A86DD3E26395}"/>
                    </a:ext>
                  </a:extLst>
                </p14:cNvPr>
                <p14:cNvContentPartPr/>
                <p14:nvPr/>
              </p14:nvContentPartPr>
              <p14:xfrm>
                <a:off x="9796427" y="778747"/>
                <a:ext cx="242640" cy="86040"/>
              </p14:xfrm>
            </p:contentPart>
          </mc:Choice>
          <mc:Fallback xmlns="">
            <p:pic>
              <p:nvPicPr>
                <p:cNvPr id="202" name="Freihand 201">
                  <a:extLst>
                    <a:ext uri="{FF2B5EF4-FFF2-40B4-BE49-F238E27FC236}">
                      <a16:creationId xmlns:a16="http://schemas.microsoft.com/office/drawing/2014/main" id="{5069DD17-A129-4930-8000-A86DD3E26395}"/>
                    </a:ext>
                  </a:extLst>
                </p:cNvPr>
                <p:cNvPicPr/>
                <p:nvPr/>
              </p:nvPicPr>
              <p:blipFill>
                <a:blip r:embed="rId92"/>
                <a:stretch>
                  <a:fillRect/>
                </a:stretch>
              </p:blipFill>
              <p:spPr>
                <a:xfrm>
                  <a:off x="9792107" y="774427"/>
                  <a:ext cx="251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203" name="Freihand 202">
                  <a:extLst>
                    <a:ext uri="{FF2B5EF4-FFF2-40B4-BE49-F238E27FC236}">
                      <a16:creationId xmlns:a16="http://schemas.microsoft.com/office/drawing/2014/main" id="{88061852-3C66-45D2-BD73-9FD3B7F2844F}"/>
                    </a:ext>
                  </a:extLst>
                </p14:cNvPr>
                <p14:cNvContentPartPr/>
                <p14:nvPr/>
              </p14:nvContentPartPr>
              <p14:xfrm>
                <a:off x="10027907" y="761467"/>
                <a:ext cx="360" cy="360"/>
              </p14:xfrm>
            </p:contentPart>
          </mc:Choice>
          <mc:Fallback xmlns="">
            <p:pic>
              <p:nvPicPr>
                <p:cNvPr id="203" name="Freihand 202">
                  <a:extLst>
                    <a:ext uri="{FF2B5EF4-FFF2-40B4-BE49-F238E27FC236}">
                      <a16:creationId xmlns:a16="http://schemas.microsoft.com/office/drawing/2014/main" id="{88061852-3C66-45D2-BD73-9FD3B7F2844F}"/>
                    </a:ext>
                  </a:extLst>
                </p:cNvPr>
                <p:cNvPicPr/>
                <p:nvPr/>
              </p:nvPicPr>
              <p:blipFill>
                <a:blip r:embed="rId94"/>
                <a:stretch>
                  <a:fillRect/>
                </a:stretch>
              </p:blipFill>
              <p:spPr>
                <a:xfrm>
                  <a:off x="10023587" y="75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7">
              <p14:nvContentPartPr>
                <p14:cNvPr id="957" name="Freihand 956">
                  <a:extLst>
                    <a:ext uri="{FF2B5EF4-FFF2-40B4-BE49-F238E27FC236}">
                      <a16:creationId xmlns:a16="http://schemas.microsoft.com/office/drawing/2014/main" id="{2602D662-0309-4C9B-B2E1-E6CC8AD5F36D}"/>
                    </a:ext>
                  </a:extLst>
                </p14:cNvPr>
                <p14:cNvContentPartPr/>
                <p14:nvPr/>
              </p14:nvContentPartPr>
              <p14:xfrm>
                <a:off x="10504187" y="293107"/>
                <a:ext cx="319680" cy="55080"/>
              </p14:xfrm>
            </p:contentPart>
          </mc:Choice>
          <mc:Fallback xmlns="">
            <p:pic>
              <p:nvPicPr>
                <p:cNvPr id="957" name="Freihand 956">
                  <a:extLst>
                    <a:ext uri="{FF2B5EF4-FFF2-40B4-BE49-F238E27FC236}">
                      <a16:creationId xmlns:a16="http://schemas.microsoft.com/office/drawing/2014/main" id="{2602D662-0309-4C9B-B2E1-E6CC8AD5F36D}"/>
                    </a:ext>
                  </a:extLst>
                </p:cNvPr>
                <p:cNvPicPr/>
                <p:nvPr/>
              </p:nvPicPr>
              <p:blipFill>
                <a:blip r:embed="rId1498"/>
                <a:stretch>
                  <a:fillRect/>
                </a:stretch>
              </p:blipFill>
              <p:spPr>
                <a:xfrm>
                  <a:off x="10499867" y="288787"/>
                  <a:ext cx="328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99">
              <p14:nvContentPartPr>
                <p14:cNvPr id="958" name="Freihand 957">
                  <a:extLst>
                    <a:ext uri="{FF2B5EF4-FFF2-40B4-BE49-F238E27FC236}">
                      <a16:creationId xmlns:a16="http://schemas.microsoft.com/office/drawing/2014/main" id="{FB1FE82F-7199-4DD3-B598-16A977490AD2}"/>
                    </a:ext>
                  </a:extLst>
                </p14:cNvPr>
                <p14:cNvContentPartPr/>
                <p14:nvPr/>
              </p14:nvContentPartPr>
              <p14:xfrm>
                <a:off x="11260907" y="367627"/>
                <a:ext cx="439200" cy="59400"/>
              </p14:xfrm>
            </p:contentPart>
          </mc:Choice>
          <mc:Fallback xmlns="">
            <p:pic>
              <p:nvPicPr>
                <p:cNvPr id="958" name="Freihand 957">
                  <a:extLst>
                    <a:ext uri="{FF2B5EF4-FFF2-40B4-BE49-F238E27FC236}">
                      <a16:creationId xmlns:a16="http://schemas.microsoft.com/office/drawing/2014/main" id="{FB1FE82F-7199-4DD3-B598-16A977490AD2}"/>
                    </a:ext>
                  </a:extLst>
                </p:cNvPr>
                <p:cNvPicPr/>
                <p:nvPr/>
              </p:nvPicPr>
              <p:blipFill>
                <a:blip r:embed="rId1500"/>
                <a:stretch>
                  <a:fillRect/>
                </a:stretch>
              </p:blipFill>
              <p:spPr>
                <a:xfrm>
                  <a:off x="11256587" y="363307"/>
                  <a:ext cx="447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01">
              <p14:nvContentPartPr>
                <p14:cNvPr id="204" name="Freihand 203">
                  <a:extLst>
                    <a:ext uri="{FF2B5EF4-FFF2-40B4-BE49-F238E27FC236}">
                      <a16:creationId xmlns:a16="http://schemas.microsoft.com/office/drawing/2014/main" id="{EEA3B7E5-24E7-4912-B8A0-22511E79EE97}"/>
                    </a:ext>
                  </a:extLst>
                </p14:cNvPr>
                <p14:cNvContentPartPr/>
                <p14:nvPr/>
              </p14:nvContentPartPr>
              <p14:xfrm>
                <a:off x="10241387" y="713947"/>
                <a:ext cx="94680" cy="117000"/>
              </p14:xfrm>
            </p:contentPart>
          </mc:Choice>
          <mc:Fallback xmlns="">
            <p:pic>
              <p:nvPicPr>
                <p:cNvPr id="204" name="Freihand 203">
                  <a:extLst>
                    <a:ext uri="{FF2B5EF4-FFF2-40B4-BE49-F238E27FC236}">
                      <a16:creationId xmlns:a16="http://schemas.microsoft.com/office/drawing/2014/main" id="{EEA3B7E5-24E7-4912-B8A0-22511E79EE97}"/>
                    </a:ext>
                  </a:extLst>
                </p:cNvPr>
                <p:cNvPicPr/>
                <p:nvPr/>
              </p:nvPicPr>
              <p:blipFill>
                <a:blip r:embed="rId96"/>
                <a:stretch>
                  <a:fillRect/>
                </a:stretch>
              </p:blipFill>
              <p:spPr>
                <a:xfrm>
                  <a:off x="10237067" y="709627"/>
                  <a:ext cx="103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205" name="Freihand 204">
                  <a:extLst>
                    <a:ext uri="{FF2B5EF4-FFF2-40B4-BE49-F238E27FC236}">
                      <a16:creationId xmlns:a16="http://schemas.microsoft.com/office/drawing/2014/main" id="{250FC5F2-8BED-4AA7-A939-8A6AA0DAC11C}"/>
                    </a:ext>
                  </a:extLst>
                </p14:cNvPr>
                <p14:cNvContentPartPr/>
                <p14:nvPr/>
              </p14:nvContentPartPr>
              <p14:xfrm>
                <a:off x="10300787" y="805027"/>
                <a:ext cx="59400" cy="28080"/>
              </p14:xfrm>
            </p:contentPart>
          </mc:Choice>
          <mc:Fallback xmlns="">
            <p:pic>
              <p:nvPicPr>
                <p:cNvPr id="205" name="Freihand 204">
                  <a:extLst>
                    <a:ext uri="{FF2B5EF4-FFF2-40B4-BE49-F238E27FC236}">
                      <a16:creationId xmlns:a16="http://schemas.microsoft.com/office/drawing/2014/main" id="{250FC5F2-8BED-4AA7-A939-8A6AA0DAC11C}"/>
                    </a:ext>
                  </a:extLst>
                </p:cNvPr>
                <p:cNvPicPr/>
                <p:nvPr/>
              </p:nvPicPr>
              <p:blipFill>
                <a:blip r:embed="rId98"/>
                <a:stretch>
                  <a:fillRect/>
                </a:stretch>
              </p:blipFill>
              <p:spPr>
                <a:xfrm>
                  <a:off x="10296467" y="800707"/>
                  <a:ext cx="68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03">
              <p14:nvContentPartPr>
                <p14:cNvPr id="206" name="Freihand 205">
                  <a:extLst>
                    <a:ext uri="{FF2B5EF4-FFF2-40B4-BE49-F238E27FC236}">
                      <a16:creationId xmlns:a16="http://schemas.microsoft.com/office/drawing/2014/main" id="{2BD8BC03-F018-47FB-BE10-2CF5BF75F92E}"/>
                    </a:ext>
                  </a:extLst>
                </p14:cNvPr>
                <p14:cNvContentPartPr/>
                <p14:nvPr/>
              </p14:nvContentPartPr>
              <p14:xfrm>
                <a:off x="10370987" y="804307"/>
                <a:ext cx="158040" cy="43200"/>
              </p14:xfrm>
            </p:contentPart>
          </mc:Choice>
          <mc:Fallback xmlns="">
            <p:pic>
              <p:nvPicPr>
                <p:cNvPr id="206" name="Freihand 205">
                  <a:extLst>
                    <a:ext uri="{FF2B5EF4-FFF2-40B4-BE49-F238E27FC236}">
                      <a16:creationId xmlns:a16="http://schemas.microsoft.com/office/drawing/2014/main" id="{2BD8BC03-F018-47FB-BE10-2CF5BF75F92E}"/>
                    </a:ext>
                  </a:extLst>
                </p:cNvPr>
                <p:cNvPicPr/>
                <p:nvPr/>
              </p:nvPicPr>
              <p:blipFill>
                <a:blip r:embed="rId100"/>
                <a:stretch>
                  <a:fillRect/>
                </a:stretch>
              </p:blipFill>
              <p:spPr>
                <a:xfrm>
                  <a:off x="10366667" y="799987"/>
                  <a:ext cx="166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207" name="Freihand 206">
                  <a:extLst>
                    <a:ext uri="{FF2B5EF4-FFF2-40B4-BE49-F238E27FC236}">
                      <a16:creationId xmlns:a16="http://schemas.microsoft.com/office/drawing/2014/main" id="{E2E4CCDE-E148-4BCF-AD40-22881E864FE0}"/>
                    </a:ext>
                  </a:extLst>
                </p14:cNvPr>
                <p14:cNvContentPartPr/>
                <p14:nvPr/>
              </p14:nvContentPartPr>
              <p14:xfrm>
                <a:off x="10553507" y="793507"/>
                <a:ext cx="110520" cy="135720"/>
              </p14:xfrm>
            </p:contentPart>
          </mc:Choice>
          <mc:Fallback xmlns="">
            <p:pic>
              <p:nvPicPr>
                <p:cNvPr id="207" name="Freihand 206">
                  <a:extLst>
                    <a:ext uri="{FF2B5EF4-FFF2-40B4-BE49-F238E27FC236}">
                      <a16:creationId xmlns:a16="http://schemas.microsoft.com/office/drawing/2014/main" id="{E2E4CCDE-E148-4BCF-AD40-22881E864FE0}"/>
                    </a:ext>
                  </a:extLst>
                </p:cNvPr>
                <p:cNvPicPr/>
                <p:nvPr/>
              </p:nvPicPr>
              <p:blipFill>
                <a:blip r:embed="rId102"/>
                <a:stretch>
                  <a:fillRect/>
                </a:stretch>
              </p:blipFill>
              <p:spPr>
                <a:xfrm>
                  <a:off x="10549187" y="789187"/>
                  <a:ext cx="11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05">
              <p14:nvContentPartPr>
                <p14:cNvPr id="208" name="Freihand 207">
                  <a:extLst>
                    <a:ext uri="{FF2B5EF4-FFF2-40B4-BE49-F238E27FC236}">
                      <a16:creationId xmlns:a16="http://schemas.microsoft.com/office/drawing/2014/main" id="{9F3A9F4F-9964-4A0E-B2D9-9F458A8D7723}"/>
                    </a:ext>
                  </a:extLst>
                </p14:cNvPr>
                <p14:cNvContentPartPr/>
                <p14:nvPr/>
              </p14:nvContentPartPr>
              <p14:xfrm>
                <a:off x="10749347" y="839227"/>
                <a:ext cx="24480" cy="9720"/>
              </p14:xfrm>
            </p:contentPart>
          </mc:Choice>
          <mc:Fallback xmlns="">
            <p:pic>
              <p:nvPicPr>
                <p:cNvPr id="208" name="Freihand 207">
                  <a:extLst>
                    <a:ext uri="{FF2B5EF4-FFF2-40B4-BE49-F238E27FC236}">
                      <a16:creationId xmlns:a16="http://schemas.microsoft.com/office/drawing/2014/main" id="{9F3A9F4F-9964-4A0E-B2D9-9F458A8D7723}"/>
                    </a:ext>
                  </a:extLst>
                </p:cNvPr>
                <p:cNvPicPr/>
                <p:nvPr/>
              </p:nvPicPr>
              <p:blipFill>
                <a:blip r:embed="rId104"/>
                <a:stretch>
                  <a:fillRect/>
                </a:stretch>
              </p:blipFill>
              <p:spPr>
                <a:xfrm>
                  <a:off x="10745027" y="834907"/>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211" name="Freihand 210">
                  <a:extLst>
                    <a:ext uri="{FF2B5EF4-FFF2-40B4-BE49-F238E27FC236}">
                      <a16:creationId xmlns:a16="http://schemas.microsoft.com/office/drawing/2014/main" id="{FA7605AE-1224-4682-9F4F-13DDA74DEA38}"/>
                    </a:ext>
                  </a:extLst>
                </p14:cNvPr>
                <p14:cNvContentPartPr/>
                <p14:nvPr/>
              </p14:nvContentPartPr>
              <p14:xfrm>
                <a:off x="10905227" y="744187"/>
                <a:ext cx="102960" cy="107640"/>
              </p14:xfrm>
            </p:contentPart>
          </mc:Choice>
          <mc:Fallback xmlns="">
            <p:pic>
              <p:nvPicPr>
                <p:cNvPr id="211" name="Freihand 210">
                  <a:extLst>
                    <a:ext uri="{FF2B5EF4-FFF2-40B4-BE49-F238E27FC236}">
                      <a16:creationId xmlns:a16="http://schemas.microsoft.com/office/drawing/2014/main" id="{FA7605AE-1224-4682-9F4F-13DDA74DEA38}"/>
                    </a:ext>
                  </a:extLst>
                </p:cNvPr>
                <p:cNvPicPr/>
                <p:nvPr/>
              </p:nvPicPr>
              <p:blipFill>
                <a:blip r:embed="rId106"/>
                <a:stretch>
                  <a:fillRect/>
                </a:stretch>
              </p:blipFill>
              <p:spPr>
                <a:xfrm>
                  <a:off x="10900907" y="739867"/>
                  <a:ext cx="111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07">
              <p14:nvContentPartPr>
                <p14:cNvPr id="212" name="Freihand 211">
                  <a:extLst>
                    <a:ext uri="{FF2B5EF4-FFF2-40B4-BE49-F238E27FC236}">
                      <a16:creationId xmlns:a16="http://schemas.microsoft.com/office/drawing/2014/main" id="{D57414DC-97C3-4F00-9F03-B5CED211E235}"/>
                    </a:ext>
                  </a:extLst>
                </p14:cNvPr>
                <p14:cNvContentPartPr/>
                <p14:nvPr/>
              </p14:nvContentPartPr>
              <p14:xfrm>
                <a:off x="10999187" y="733387"/>
                <a:ext cx="309960" cy="113400"/>
              </p14:xfrm>
            </p:contentPart>
          </mc:Choice>
          <mc:Fallback xmlns="">
            <p:pic>
              <p:nvPicPr>
                <p:cNvPr id="212" name="Freihand 211">
                  <a:extLst>
                    <a:ext uri="{FF2B5EF4-FFF2-40B4-BE49-F238E27FC236}">
                      <a16:creationId xmlns:a16="http://schemas.microsoft.com/office/drawing/2014/main" id="{D57414DC-97C3-4F00-9F03-B5CED211E235}"/>
                    </a:ext>
                  </a:extLst>
                </p:cNvPr>
                <p:cNvPicPr/>
                <p:nvPr/>
              </p:nvPicPr>
              <p:blipFill>
                <a:blip r:embed="rId108"/>
                <a:stretch>
                  <a:fillRect/>
                </a:stretch>
              </p:blipFill>
              <p:spPr>
                <a:xfrm>
                  <a:off x="10994867" y="729067"/>
                  <a:ext cx="318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213" name="Freihand 212">
                  <a:extLst>
                    <a:ext uri="{FF2B5EF4-FFF2-40B4-BE49-F238E27FC236}">
                      <a16:creationId xmlns:a16="http://schemas.microsoft.com/office/drawing/2014/main" id="{5AE4246F-446B-4140-AACC-85FBB61B944C}"/>
                    </a:ext>
                  </a:extLst>
                </p14:cNvPr>
                <p14:cNvContentPartPr/>
                <p14:nvPr/>
              </p14:nvContentPartPr>
              <p14:xfrm>
                <a:off x="11277107" y="710347"/>
                <a:ext cx="18360" cy="1800"/>
              </p14:xfrm>
            </p:contentPart>
          </mc:Choice>
          <mc:Fallback xmlns="">
            <p:pic>
              <p:nvPicPr>
                <p:cNvPr id="213" name="Freihand 212">
                  <a:extLst>
                    <a:ext uri="{FF2B5EF4-FFF2-40B4-BE49-F238E27FC236}">
                      <a16:creationId xmlns:a16="http://schemas.microsoft.com/office/drawing/2014/main" id="{5AE4246F-446B-4140-AACC-85FBB61B944C}"/>
                    </a:ext>
                  </a:extLst>
                </p:cNvPr>
                <p:cNvPicPr/>
                <p:nvPr/>
              </p:nvPicPr>
              <p:blipFill>
                <a:blip r:embed="rId84"/>
                <a:stretch>
                  <a:fillRect/>
                </a:stretch>
              </p:blipFill>
              <p:spPr>
                <a:xfrm>
                  <a:off x="11272787" y="706027"/>
                  <a:ext cx="27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509">
              <p14:nvContentPartPr>
                <p14:cNvPr id="214" name="Freihand 213">
                  <a:extLst>
                    <a:ext uri="{FF2B5EF4-FFF2-40B4-BE49-F238E27FC236}">
                      <a16:creationId xmlns:a16="http://schemas.microsoft.com/office/drawing/2014/main" id="{4C722E8B-64E1-421B-AC1D-B6A8A435E534}"/>
                    </a:ext>
                  </a:extLst>
                </p14:cNvPr>
                <p14:cNvContentPartPr/>
                <p14:nvPr/>
              </p14:nvContentPartPr>
              <p14:xfrm>
                <a:off x="11322107" y="714307"/>
                <a:ext cx="20880" cy="121680"/>
              </p14:xfrm>
            </p:contentPart>
          </mc:Choice>
          <mc:Fallback xmlns="">
            <p:pic>
              <p:nvPicPr>
                <p:cNvPr id="214" name="Freihand 213">
                  <a:extLst>
                    <a:ext uri="{FF2B5EF4-FFF2-40B4-BE49-F238E27FC236}">
                      <a16:creationId xmlns:a16="http://schemas.microsoft.com/office/drawing/2014/main" id="{4C722E8B-64E1-421B-AC1D-B6A8A435E534}"/>
                    </a:ext>
                  </a:extLst>
                </p:cNvPr>
                <p:cNvPicPr/>
                <p:nvPr/>
              </p:nvPicPr>
              <p:blipFill>
                <a:blip r:embed="rId111"/>
                <a:stretch>
                  <a:fillRect/>
                </a:stretch>
              </p:blipFill>
              <p:spPr>
                <a:xfrm>
                  <a:off x="11317787" y="709987"/>
                  <a:ext cx="29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215" name="Freihand 214">
                  <a:extLst>
                    <a:ext uri="{FF2B5EF4-FFF2-40B4-BE49-F238E27FC236}">
                      <a16:creationId xmlns:a16="http://schemas.microsoft.com/office/drawing/2014/main" id="{67A565E3-56E0-4191-811C-B8E06AF299C8}"/>
                    </a:ext>
                  </a:extLst>
                </p14:cNvPr>
                <p14:cNvContentPartPr/>
                <p14:nvPr/>
              </p14:nvContentPartPr>
              <p14:xfrm>
                <a:off x="11444507" y="751387"/>
                <a:ext cx="79560" cy="102960"/>
              </p14:xfrm>
            </p:contentPart>
          </mc:Choice>
          <mc:Fallback xmlns="">
            <p:pic>
              <p:nvPicPr>
                <p:cNvPr id="215" name="Freihand 214">
                  <a:extLst>
                    <a:ext uri="{FF2B5EF4-FFF2-40B4-BE49-F238E27FC236}">
                      <a16:creationId xmlns:a16="http://schemas.microsoft.com/office/drawing/2014/main" id="{67A565E3-56E0-4191-811C-B8E06AF299C8}"/>
                    </a:ext>
                  </a:extLst>
                </p:cNvPr>
                <p:cNvPicPr/>
                <p:nvPr/>
              </p:nvPicPr>
              <p:blipFill>
                <a:blip r:embed="rId113"/>
                <a:stretch>
                  <a:fillRect/>
                </a:stretch>
              </p:blipFill>
              <p:spPr>
                <a:xfrm>
                  <a:off x="11440187" y="747067"/>
                  <a:ext cx="88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11">
              <p14:nvContentPartPr>
                <p14:cNvPr id="216" name="Freihand 215">
                  <a:extLst>
                    <a:ext uri="{FF2B5EF4-FFF2-40B4-BE49-F238E27FC236}">
                      <a16:creationId xmlns:a16="http://schemas.microsoft.com/office/drawing/2014/main" id="{30AC3D72-DB4C-45BC-A762-71F776F71BD8}"/>
                    </a:ext>
                  </a:extLst>
                </p14:cNvPr>
                <p14:cNvContentPartPr/>
                <p14:nvPr/>
              </p14:nvContentPartPr>
              <p14:xfrm>
                <a:off x="11557187" y="773347"/>
                <a:ext cx="133200" cy="56520"/>
              </p14:xfrm>
            </p:contentPart>
          </mc:Choice>
          <mc:Fallback xmlns="">
            <p:pic>
              <p:nvPicPr>
                <p:cNvPr id="216" name="Freihand 215">
                  <a:extLst>
                    <a:ext uri="{FF2B5EF4-FFF2-40B4-BE49-F238E27FC236}">
                      <a16:creationId xmlns:a16="http://schemas.microsoft.com/office/drawing/2014/main" id="{30AC3D72-DB4C-45BC-A762-71F776F71BD8}"/>
                    </a:ext>
                  </a:extLst>
                </p:cNvPr>
                <p:cNvPicPr/>
                <p:nvPr/>
              </p:nvPicPr>
              <p:blipFill>
                <a:blip r:embed="rId115"/>
                <a:stretch>
                  <a:fillRect/>
                </a:stretch>
              </p:blipFill>
              <p:spPr>
                <a:xfrm>
                  <a:off x="11552867" y="769027"/>
                  <a:ext cx="141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217" name="Freihand 216">
                  <a:extLst>
                    <a:ext uri="{FF2B5EF4-FFF2-40B4-BE49-F238E27FC236}">
                      <a16:creationId xmlns:a16="http://schemas.microsoft.com/office/drawing/2014/main" id="{872085C8-61DC-490F-B86B-F6D1ABC551DA}"/>
                    </a:ext>
                  </a:extLst>
                </p14:cNvPr>
                <p14:cNvContentPartPr/>
                <p14:nvPr/>
              </p14:nvContentPartPr>
              <p14:xfrm>
                <a:off x="11719187" y="683707"/>
                <a:ext cx="360" cy="360"/>
              </p14:xfrm>
            </p:contentPart>
          </mc:Choice>
          <mc:Fallback xmlns="">
            <p:pic>
              <p:nvPicPr>
                <p:cNvPr id="217" name="Freihand 216">
                  <a:extLst>
                    <a:ext uri="{FF2B5EF4-FFF2-40B4-BE49-F238E27FC236}">
                      <a16:creationId xmlns:a16="http://schemas.microsoft.com/office/drawing/2014/main" id="{872085C8-61DC-490F-B86B-F6D1ABC551DA}"/>
                    </a:ext>
                  </a:extLst>
                </p:cNvPr>
                <p:cNvPicPr/>
                <p:nvPr/>
              </p:nvPicPr>
              <p:blipFill>
                <a:blip r:embed="rId94"/>
                <a:stretch>
                  <a:fillRect/>
                </a:stretch>
              </p:blipFill>
              <p:spPr>
                <a:xfrm>
                  <a:off x="11714867" y="679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3">
              <p14:nvContentPartPr>
                <p14:cNvPr id="218" name="Freihand 217">
                  <a:extLst>
                    <a:ext uri="{FF2B5EF4-FFF2-40B4-BE49-F238E27FC236}">
                      <a16:creationId xmlns:a16="http://schemas.microsoft.com/office/drawing/2014/main" id="{886E4FA1-B174-4344-8047-D2DAAD4AB74B}"/>
                    </a:ext>
                  </a:extLst>
                </p14:cNvPr>
                <p14:cNvContentPartPr/>
                <p14:nvPr/>
              </p14:nvContentPartPr>
              <p14:xfrm>
                <a:off x="11828267" y="684787"/>
                <a:ext cx="129240" cy="137520"/>
              </p14:xfrm>
            </p:contentPart>
          </mc:Choice>
          <mc:Fallback xmlns="">
            <p:pic>
              <p:nvPicPr>
                <p:cNvPr id="218" name="Freihand 217">
                  <a:extLst>
                    <a:ext uri="{FF2B5EF4-FFF2-40B4-BE49-F238E27FC236}">
                      <a16:creationId xmlns:a16="http://schemas.microsoft.com/office/drawing/2014/main" id="{886E4FA1-B174-4344-8047-D2DAAD4AB74B}"/>
                    </a:ext>
                  </a:extLst>
                </p:cNvPr>
                <p:cNvPicPr/>
                <p:nvPr/>
              </p:nvPicPr>
              <p:blipFill>
                <a:blip r:embed="rId1514"/>
                <a:stretch>
                  <a:fillRect/>
                </a:stretch>
              </p:blipFill>
              <p:spPr>
                <a:xfrm>
                  <a:off x="11823947" y="680467"/>
                  <a:ext cx="13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15">
              <p14:nvContentPartPr>
                <p14:cNvPr id="219" name="Freihand 218">
                  <a:extLst>
                    <a:ext uri="{FF2B5EF4-FFF2-40B4-BE49-F238E27FC236}">
                      <a16:creationId xmlns:a16="http://schemas.microsoft.com/office/drawing/2014/main" id="{5832A59C-64EF-44DA-A101-7C366158BCEA}"/>
                    </a:ext>
                  </a:extLst>
                </p14:cNvPr>
                <p14:cNvContentPartPr/>
                <p14:nvPr/>
              </p14:nvContentPartPr>
              <p14:xfrm>
                <a:off x="11907467" y="801787"/>
                <a:ext cx="61920" cy="38160"/>
              </p14:xfrm>
            </p:contentPart>
          </mc:Choice>
          <mc:Fallback xmlns="">
            <p:pic>
              <p:nvPicPr>
                <p:cNvPr id="219" name="Freihand 218">
                  <a:extLst>
                    <a:ext uri="{FF2B5EF4-FFF2-40B4-BE49-F238E27FC236}">
                      <a16:creationId xmlns:a16="http://schemas.microsoft.com/office/drawing/2014/main" id="{5832A59C-64EF-44DA-A101-7C366158BCEA}"/>
                    </a:ext>
                  </a:extLst>
                </p:cNvPr>
                <p:cNvPicPr/>
                <p:nvPr/>
              </p:nvPicPr>
              <p:blipFill>
                <a:blip r:embed="rId1516"/>
                <a:stretch>
                  <a:fillRect/>
                </a:stretch>
              </p:blipFill>
              <p:spPr>
                <a:xfrm>
                  <a:off x="11903147" y="797467"/>
                  <a:ext cx="70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17">
              <p14:nvContentPartPr>
                <p14:cNvPr id="960" name="Freihand 959">
                  <a:extLst>
                    <a:ext uri="{FF2B5EF4-FFF2-40B4-BE49-F238E27FC236}">
                      <a16:creationId xmlns:a16="http://schemas.microsoft.com/office/drawing/2014/main" id="{DCE42BAA-E211-4925-AA5D-51FFF48B231B}"/>
                    </a:ext>
                  </a:extLst>
                </p14:cNvPr>
                <p14:cNvContentPartPr/>
                <p14:nvPr/>
              </p14:nvContentPartPr>
              <p14:xfrm>
                <a:off x="10438307" y="686947"/>
                <a:ext cx="317160" cy="56520"/>
              </p14:xfrm>
            </p:contentPart>
          </mc:Choice>
          <mc:Fallback xmlns="">
            <p:pic>
              <p:nvPicPr>
                <p:cNvPr id="960" name="Freihand 959">
                  <a:extLst>
                    <a:ext uri="{FF2B5EF4-FFF2-40B4-BE49-F238E27FC236}">
                      <a16:creationId xmlns:a16="http://schemas.microsoft.com/office/drawing/2014/main" id="{DCE42BAA-E211-4925-AA5D-51FFF48B231B}"/>
                    </a:ext>
                  </a:extLst>
                </p:cNvPr>
                <p:cNvPicPr/>
                <p:nvPr/>
              </p:nvPicPr>
              <p:blipFill>
                <a:blip r:embed="rId1518"/>
                <a:stretch>
                  <a:fillRect/>
                </a:stretch>
              </p:blipFill>
              <p:spPr>
                <a:xfrm>
                  <a:off x="10433987" y="682627"/>
                  <a:ext cx="325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19">
              <p14:nvContentPartPr>
                <p14:cNvPr id="961" name="Freihand 960">
                  <a:extLst>
                    <a:ext uri="{FF2B5EF4-FFF2-40B4-BE49-F238E27FC236}">
                      <a16:creationId xmlns:a16="http://schemas.microsoft.com/office/drawing/2014/main" id="{36AD9A46-0A2D-48D0-B426-64CF8D3E8C87}"/>
                    </a:ext>
                  </a:extLst>
                </p14:cNvPr>
                <p14:cNvContentPartPr/>
                <p14:nvPr/>
              </p14:nvContentPartPr>
              <p14:xfrm>
                <a:off x="11228507" y="677587"/>
                <a:ext cx="525960" cy="62640"/>
              </p14:xfrm>
            </p:contentPart>
          </mc:Choice>
          <mc:Fallback xmlns="">
            <p:pic>
              <p:nvPicPr>
                <p:cNvPr id="961" name="Freihand 960">
                  <a:extLst>
                    <a:ext uri="{FF2B5EF4-FFF2-40B4-BE49-F238E27FC236}">
                      <a16:creationId xmlns:a16="http://schemas.microsoft.com/office/drawing/2014/main" id="{36AD9A46-0A2D-48D0-B426-64CF8D3E8C87}"/>
                    </a:ext>
                  </a:extLst>
                </p:cNvPr>
                <p:cNvPicPr/>
                <p:nvPr/>
              </p:nvPicPr>
              <p:blipFill>
                <a:blip r:embed="rId1520"/>
                <a:stretch>
                  <a:fillRect/>
                </a:stretch>
              </p:blipFill>
              <p:spPr>
                <a:xfrm>
                  <a:off x="11224187" y="673267"/>
                  <a:ext cx="534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21">
              <p14:nvContentPartPr>
                <p14:cNvPr id="966" name="Freihand 965">
                  <a:extLst>
                    <a:ext uri="{FF2B5EF4-FFF2-40B4-BE49-F238E27FC236}">
                      <a16:creationId xmlns:a16="http://schemas.microsoft.com/office/drawing/2014/main" id="{10FBFF1B-4E5F-4837-B82A-4D7B837D96FA}"/>
                    </a:ext>
                  </a:extLst>
                </p14:cNvPr>
                <p14:cNvContentPartPr/>
                <p14:nvPr/>
              </p14:nvContentPartPr>
              <p14:xfrm>
                <a:off x="5131907" y="5540107"/>
                <a:ext cx="3600" cy="24480"/>
              </p14:xfrm>
            </p:contentPart>
          </mc:Choice>
          <mc:Fallback xmlns="">
            <p:pic>
              <p:nvPicPr>
                <p:cNvPr id="966" name="Freihand 965">
                  <a:extLst>
                    <a:ext uri="{FF2B5EF4-FFF2-40B4-BE49-F238E27FC236}">
                      <a16:creationId xmlns:a16="http://schemas.microsoft.com/office/drawing/2014/main" id="{10FBFF1B-4E5F-4837-B82A-4D7B837D96FA}"/>
                    </a:ext>
                  </a:extLst>
                </p:cNvPr>
                <p:cNvPicPr/>
                <p:nvPr/>
              </p:nvPicPr>
              <p:blipFill>
                <a:blip r:embed="rId549"/>
                <a:stretch>
                  <a:fillRect/>
                </a:stretch>
              </p:blipFill>
              <p:spPr>
                <a:xfrm>
                  <a:off x="5127587" y="5535787"/>
                  <a:ext cx="12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967" name="Freihand 966">
                  <a:extLst>
                    <a:ext uri="{FF2B5EF4-FFF2-40B4-BE49-F238E27FC236}">
                      <a16:creationId xmlns:a16="http://schemas.microsoft.com/office/drawing/2014/main" id="{FAF36DFD-6D6E-40F5-B8CD-0788A9C5C003}"/>
                    </a:ext>
                  </a:extLst>
                </p14:cNvPr>
                <p14:cNvContentPartPr/>
                <p14:nvPr/>
              </p14:nvContentPartPr>
              <p14:xfrm>
                <a:off x="5059187" y="5427427"/>
                <a:ext cx="56160" cy="84240"/>
              </p14:xfrm>
            </p:contentPart>
          </mc:Choice>
          <mc:Fallback xmlns="">
            <p:pic>
              <p:nvPicPr>
                <p:cNvPr id="967" name="Freihand 966">
                  <a:extLst>
                    <a:ext uri="{FF2B5EF4-FFF2-40B4-BE49-F238E27FC236}">
                      <a16:creationId xmlns:a16="http://schemas.microsoft.com/office/drawing/2014/main" id="{FAF36DFD-6D6E-40F5-B8CD-0788A9C5C003}"/>
                    </a:ext>
                  </a:extLst>
                </p:cNvPr>
                <p:cNvPicPr/>
                <p:nvPr/>
              </p:nvPicPr>
              <p:blipFill>
                <a:blip r:embed="rId1523"/>
                <a:stretch>
                  <a:fillRect/>
                </a:stretch>
              </p:blipFill>
              <p:spPr>
                <a:xfrm>
                  <a:off x="5054867" y="5423107"/>
                  <a:ext cx="64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971" name="Freihand 970">
                  <a:extLst>
                    <a:ext uri="{FF2B5EF4-FFF2-40B4-BE49-F238E27FC236}">
                      <a16:creationId xmlns:a16="http://schemas.microsoft.com/office/drawing/2014/main" id="{3A15EFDB-6EC1-49EB-9335-315ED1451770}"/>
                    </a:ext>
                  </a:extLst>
                </p14:cNvPr>
                <p14:cNvContentPartPr/>
                <p14:nvPr/>
              </p14:nvContentPartPr>
              <p14:xfrm>
                <a:off x="8617427" y="1386787"/>
                <a:ext cx="472320" cy="64440"/>
              </p14:xfrm>
            </p:contentPart>
          </mc:Choice>
          <mc:Fallback xmlns="">
            <p:pic>
              <p:nvPicPr>
                <p:cNvPr id="971" name="Freihand 970">
                  <a:extLst>
                    <a:ext uri="{FF2B5EF4-FFF2-40B4-BE49-F238E27FC236}">
                      <a16:creationId xmlns:a16="http://schemas.microsoft.com/office/drawing/2014/main" id="{3A15EFDB-6EC1-49EB-9335-315ED1451770}"/>
                    </a:ext>
                  </a:extLst>
                </p:cNvPr>
                <p:cNvPicPr/>
                <p:nvPr/>
              </p:nvPicPr>
              <p:blipFill>
                <a:blip r:embed="rId1525"/>
                <a:stretch>
                  <a:fillRect/>
                </a:stretch>
              </p:blipFill>
              <p:spPr>
                <a:xfrm>
                  <a:off x="8613107" y="1382467"/>
                  <a:ext cx="480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274" name="Freihand 273">
                  <a:extLst>
                    <a:ext uri="{FF2B5EF4-FFF2-40B4-BE49-F238E27FC236}">
                      <a16:creationId xmlns:a16="http://schemas.microsoft.com/office/drawing/2014/main" id="{046E098E-F929-4683-A820-EE6BDDF6379D}"/>
                    </a:ext>
                  </a:extLst>
                </p14:cNvPr>
                <p14:cNvContentPartPr/>
                <p14:nvPr/>
              </p14:nvContentPartPr>
              <p14:xfrm>
                <a:off x="11460707" y="1174027"/>
                <a:ext cx="95760" cy="157680"/>
              </p14:xfrm>
            </p:contentPart>
          </mc:Choice>
          <mc:Fallback xmlns="">
            <p:pic>
              <p:nvPicPr>
                <p:cNvPr id="274" name="Freihand 273">
                  <a:extLst>
                    <a:ext uri="{FF2B5EF4-FFF2-40B4-BE49-F238E27FC236}">
                      <a16:creationId xmlns:a16="http://schemas.microsoft.com/office/drawing/2014/main" id="{046E098E-F929-4683-A820-EE6BDDF6379D}"/>
                    </a:ext>
                  </a:extLst>
                </p:cNvPr>
                <p:cNvPicPr/>
                <p:nvPr/>
              </p:nvPicPr>
              <p:blipFill>
                <a:blip r:embed="rId1527"/>
                <a:stretch>
                  <a:fillRect/>
                </a:stretch>
              </p:blipFill>
              <p:spPr>
                <a:xfrm>
                  <a:off x="11456387" y="1169707"/>
                  <a:ext cx="104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275" name="Freihand 274">
                  <a:extLst>
                    <a:ext uri="{FF2B5EF4-FFF2-40B4-BE49-F238E27FC236}">
                      <a16:creationId xmlns:a16="http://schemas.microsoft.com/office/drawing/2014/main" id="{6952EDF0-CEA4-4E06-A576-0F8B6422D75F}"/>
                    </a:ext>
                  </a:extLst>
                </p14:cNvPr>
                <p14:cNvContentPartPr/>
                <p14:nvPr/>
              </p14:nvContentPartPr>
              <p14:xfrm>
                <a:off x="11666627" y="1177987"/>
                <a:ext cx="137520" cy="118800"/>
              </p14:xfrm>
            </p:contentPart>
          </mc:Choice>
          <mc:Fallback xmlns="">
            <p:pic>
              <p:nvPicPr>
                <p:cNvPr id="275" name="Freihand 274">
                  <a:extLst>
                    <a:ext uri="{FF2B5EF4-FFF2-40B4-BE49-F238E27FC236}">
                      <a16:creationId xmlns:a16="http://schemas.microsoft.com/office/drawing/2014/main" id="{6952EDF0-CEA4-4E06-A576-0F8B6422D75F}"/>
                    </a:ext>
                  </a:extLst>
                </p:cNvPr>
                <p:cNvPicPr/>
                <p:nvPr/>
              </p:nvPicPr>
              <p:blipFill>
                <a:blip r:embed="rId1529"/>
                <a:stretch>
                  <a:fillRect/>
                </a:stretch>
              </p:blipFill>
              <p:spPr>
                <a:xfrm>
                  <a:off x="11662307" y="1173667"/>
                  <a:ext cx="146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276" name="Freihand 275">
                  <a:extLst>
                    <a:ext uri="{FF2B5EF4-FFF2-40B4-BE49-F238E27FC236}">
                      <a16:creationId xmlns:a16="http://schemas.microsoft.com/office/drawing/2014/main" id="{831C1766-6809-4F72-B9D9-FD4993B7CC4D}"/>
                    </a:ext>
                  </a:extLst>
                </p14:cNvPr>
                <p14:cNvContentPartPr/>
                <p14:nvPr/>
              </p14:nvContentPartPr>
              <p14:xfrm>
                <a:off x="11732867" y="1260427"/>
                <a:ext cx="45720" cy="52560"/>
              </p14:xfrm>
            </p:contentPart>
          </mc:Choice>
          <mc:Fallback xmlns="">
            <p:pic>
              <p:nvPicPr>
                <p:cNvPr id="276" name="Freihand 275">
                  <a:extLst>
                    <a:ext uri="{FF2B5EF4-FFF2-40B4-BE49-F238E27FC236}">
                      <a16:creationId xmlns:a16="http://schemas.microsoft.com/office/drawing/2014/main" id="{831C1766-6809-4F72-B9D9-FD4993B7CC4D}"/>
                    </a:ext>
                  </a:extLst>
                </p:cNvPr>
                <p:cNvPicPr/>
                <p:nvPr/>
              </p:nvPicPr>
              <p:blipFill>
                <a:blip r:embed="rId1531"/>
                <a:stretch>
                  <a:fillRect/>
                </a:stretch>
              </p:blipFill>
              <p:spPr>
                <a:xfrm>
                  <a:off x="11728547" y="1256107"/>
                  <a:ext cx="54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972" name="Freihand 971">
                  <a:extLst>
                    <a:ext uri="{FF2B5EF4-FFF2-40B4-BE49-F238E27FC236}">
                      <a16:creationId xmlns:a16="http://schemas.microsoft.com/office/drawing/2014/main" id="{A710A88A-BA3C-4621-90F0-6D870F34435B}"/>
                    </a:ext>
                  </a:extLst>
                </p14:cNvPr>
                <p14:cNvContentPartPr/>
                <p14:nvPr/>
              </p14:nvContentPartPr>
              <p14:xfrm>
                <a:off x="11437667" y="1373107"/>
                <a:ext cx="381240" cy="42480"/>
              </p14:xfrm>
            </p:contentPart>
          </mc:Choice>
          <mc:Fallback xmlns="">
            <p:pic>
              <p:nvPicPr>
                <p:cNvPr id="972" name="Freihand 971">
                  <a:extLst>
                    <a:ext uri="{FF2B5EF4-FFF2-40B4-BE49-F238E27FC236}">
                      <a16:creationId xmlns:a16="http://schemas.microsoft.com/office/drawing/2014/main" id="{A710A88A-BA3C-4621-90F0-6D870F34435B}"/>
                    </a:ext>
                  </a:extLst>
                </p:cNvPr>
                <p:cNvPicPr/>
                <p:nvPr/>
              </p:nvPicPr>
              <p:blipFill>
                <a:blip r:embed="rId1533"/>
                <a:stretch>
                  <a:fillRect/>
                </a:stretch>
              </p:blipFill>
              <p:spPr>
                <a:xfrm>
                  <a:off x="11433347" y="1368787"/>
                  <a:ext cx="389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976" name="Freihand 975">
                  <a:extLst>
                    <a:ext uri="{FF2B5EF4-FFF2-40B4-BE49-F238E27FC236}">
                      <a16:creationId xmlns:a16="http://schemas.microsoft.com/office/drawing/2014/main" id="{FE8FFF3B-CBBE-4A5C-ACC7-224910AB4B53}"/>
                    </a:ext>
                  </a:extLst>
                </p14:cNvPr>
                <p14:cNvContentPartPr/>
                <p14:nvPr/>
              </p14:nvContentPartPr>
              <p14:xfrm>
                <a:off x="215027" y="2696827"/>
                <a:ext cx="608400" cy="778320"/>
              </p14:xfrm>
            </p:contentPart>
          </mc:Choice>
          <mc:Fallback xmlns="">
            <p:pic>
              <p:nvPicPr>
                <p:cNvPr id="976" name="Freihand 975">
                  <a:extLst>
                    <a:ext uri="{FF2B5EF4-FFF2-40B4-BE49-F238E27FC236}">
                      <a16:creationId xmlns:a16="http://schemas.microsoft.com/office/drawing/2014/main" id="{FE8FFF3B-CBBE-4A5C-ACC7-224910AB4B53}"/>
                    </a:ext>
                  </a:extLst>
                </p:cNvPr>
                <p:cNvPicPr/>
                <p:nvPr/>
              </p:nvPicPr>
              <p:blipFill>
                <a:blip r:embed="rId1535"/>
                <a:stretch>
                  <a:fillRect/>
                </a:stretch>
              </p:blipFill>
              <p:spPr>
                <a:xfrm>
                  <a:off x="210707" y="2692507"/>
                  <a:ext cx="61704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978" name="Freihand 977">
                  <a:extLst>
                    <a:ext uri="{FF2B5EF4-FFF2-40B4-BE49-F238E27FC236}">
                      <a16:creationId xmlns:a16="http://schemas.microsoft.com/office/drawing/2014/main" id="{7DDEAC75-A0E1-4F8D-ACA5-5C53AA6D9A89}"/>
                    </a:ext>
                  </a:extLst>
                </p14:cNvPr>
                <p14:cNvContentPartPr/>
                <p14:nvPr/>
              </p14:nvContentPartPr>
              <p14:xfrm>
                <a:off x="6731747" y="6235987"/>
                <a:ext cx="334080" cy="598680"/>
              </p14:xfrm>
            </p:contentPart>
          </mc:Choice>
          <mc:Fallback xmlns="">
            <p:pic>
              <p:nvPicPr>
                <p:cNvPr id="978" name="Freihand 977">
                  <a:extLst>
                    <a:ext uri="{FF2B5EF4-FFF2-40B4-BE49-F238E27FC236}">
                      <a16:creationId xmlns:a16="http://schemas.microsoft.com/office/drawing/2014/main" id="{7DDEAC75-A0E1-4F8D-ACA5-5C53AA6D9A89}"/>
                    </a:ext>
                  </a:extLst>
                </p:cNvPr>
                <p:cNvPicPr/>
                <p:nvPr/>
              </p:nvPicPr>
              <p:blipFill>
                <a:blip r:embed="rId1537"/>
                <a:stretch>
                  <a:fillRect/>
                </a:stretch>
              </p:blipFill>
              <p:spPr>
                <a:xfrm>
                  <a:off x="6727427" y="6231667"/>
                  <a:ext cx="342720" cy="60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8">
            <p14:nvContentPartPr>
              <p14:cNvPr id="980" name="Freihand 979">
                <a:extLst>
                  <a:ext uri="{FF2B5EF4-FFF2-40B4-BE49-F238E27FC236}">
                    <a16:creationId xmlns:a16="http://schemas.microsoft.com/office/drawing/2014/main" id="{0C6F179A-1051-41ED-82F5-35E02C59AB88}"/>
                  </a:ext>
                </a:extLst>
              </p14:cNvPr>
              <p14:cNvContentPartPr/>
              <p14:nvPr/>
            </p14:nvContentPartPr>
            <p14:xfrm>
              <a:off x="894347" y="4344547"/>
              <a:ext cx="113400" cy="77760"/>
            </p14:xfrm>
          </p:contentPart>
        </mc:Choice>
        <mc:Fallback xmlns="">
          <p:pic>
            <p:nvPicPr>
              <p:cNvPr id="980" name="Freihand 979">
                <a:extLst>
                  <a:ext uri="{FF2B5EF4-FFF2-40B4-BE49-F238E27FC236}">
                    <a16:creationId xmlns:a16="http://schemas.microsoft.com/office/drawing/2014/main" id="{0C6F179A-1051-41ED-82F5-35E02C59AB88}"/>
                  </a:ext>
                </a:extLst>
              </p:cNvPr>
              <p:cNvPicPr/>
              <p:nvPr/>
            </p:nvPicPr>
            <p:blipFill>
              <a:blip r:embed="rId1539"/>
              <a:stretch>
                <a:fillRect/>
              </a:stretch>
            </p:blipFill>
            <p:spPr>
              <a:xfrm>
                <a:off x="890027" y="4340227"/>
                <a:ext cx="122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991" name="Freihand 990">
                <a:extLst>
                  <a:ext uri="{FF2B5EF4-FFF2-40B4-BE49-F238E27FC236}">
                    <a16:creationId xmlns:a16="http://schemas.microsoft.com/office/drawing/2014/main" id="{B0AEB68B-8D30-4EA5-95DC-CDC3C5044708}"/>
                  </a:ext>
                </a:extLst>
              </p14:cNvPr>
              <p14:cNvContentPartPr/>
              <p14:nvPr/>
            </p14:nvContentPartPr>
            <p14:xfrm>
              <a:off x="5066747" y="6409507"/>
              <a:ext cx="56880" cy="25560"/>
            </p14:xfrm>
          </p:contentPart>
        </mc:Choice>
        <mc:Fallback xmlns="">
          <p:pic>
            <p:nvPicPr>
              <p:cNvPr id="991" name="Freihand 990">
                <a:extLst>
                  <a:ext uri="{FF2B5EF4-FFF2-40B4-BE49-F238E27FC236}">
                    <a16:creationId xmlns:a16="http://schemas.microsoft.com/office/drawing/2014/main" id="{B0AEB68B-8D30-4EA5-95DC-CDC3C5044708}"/>
                  </a:ext>
                </a:extLst>
              </p:cNvPr>
              <p:cNvPicPr/>
              <p:nvPr/>
            </p:nvPicPr>
            <p:blipFill>
              <a:blip r:embed="rId1541"/>
              <a:stretch>
                <a:fillRect/>
              </a:stretch>
            </p:blipFill>
            <p:spPr>
              <a:xfrm>
                <a:off x="5062427" y="6405187"/>
                <a:ext cx="65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999" name="Freihand 998">
                <a:extLst>
                  <a:ext uri="{FF2B5EF4-FFF2-40B4-BE49-F238E27FC236}">
                    <a16:creationId xmlns:a16="http://schemas.microsoft.com/office/drawing/2014/main" id="{351FB2B3-6197-4775-BCD4-4391DF3B9497}"/>
                  </a:ext>
                </a:extLst>
              </p14:cNvPr>
              <p14:cNvContentPartPr/>
              <p14:nvPr/>
            </p14:nvContentPartPr>
            <p14:xfrm>
              <a:off x="805067" y="4044667"/>
              <a:ext cx="139320" cy="15480"/>
            </p14:xfrm>
          </p:contentPart>
        </mc:Choice>
        <mc:Fallback xmlns="">
          <p:pic>
            <p:nvPicPr>
              <p:cNvPr id="999" name="Freihand 998">
                <a:extLst>
                  <a:ext uri="{FF2B5EF4-FFF2-40B4-BE49-F238E27FC236}">
                    <a16:creationId xmlns:a16="http://schemas.microsoft.com/office/drawing/2014/main" id="{351FB2B3-6197-4775-BCD4-4391DF3B9497}"/>
                  </a:ext>
                </a:extLst>
              </p:cNvPr>
              <p:cNvPicPr/>
              <p:nvPr/>
            </p:nvPicPr>
            <p:blipFill>
              <a:blip r:embed="rId1543"/>
              <a:stretch>
                <a:fillRect/>
              </a:stretch>
            </p:blipFill>
            <p:spPr>
              <a:xfrm>
                <a:off x="800747" y="4040347"/>
                <a:ext cx="147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1076" name="Freihand 1075">
                <a:extLst>
                  <a:ext uri="{FF2B5EF4-FFF2-40B4-BE49-F238E27FC236}">
                    <a16:creationId xmlns:a16="http://schemas.microsoft.com/office/drawing/2014/main" id="{B5AA3E1D-C6C6-4436-A4D4-E97570F06B4A}"/>
                  </a:ext>
                </a:extLst>
              </p14:cNvPr>
              <p14:cNvContentPartPr/>
              <p14:nvPr/>
            </p14:nvContentPartPr>
            <p14:xfrm>
              <a:off x="5088707" y="6441907"/>
              <a:ext cx="16920" cy="23040"/>
            </p14:xfrm>
          </p:contentPart>
        </mc:Choice>
        <mc:Fallback xmlns="">
          <p:pic>
            <p:nvPicPr>
              <p:cNvPr id="1076" name="Freihand 1075">
                <a:extLst>
                  <a:ext uri="{FF2B5EF4-FFF2-40B4-BE49-F238E27FC236}">
                    <a16:creationId xmlns:a16="http://schemas.microsoft.com/office/drawing/2014/main" id="{B5AA3E1D-C6C6-4436-A4D4-E97570F06B4A}"/>
                  </a:ext>
                </a:extLst>
              </p:cNvPr>
              <p:cNvPicPr/>
              <p:nvPr/>
            </p:nvPicPr>
            <p:blipFill>
              <a:blip r:embed="rId1545"/>
              <a:stretch>
                <a:fillRect/>
              </a:stretch>
            </p:blipFill>
            <p:spPr>
              <a:xfrm>
                <a:off x="5084387" y="6437587"/>
                <a:ext cx="25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1077" name="Freihand 1076">
                <a:extLst>
                  <a:ext uri="{FF2B5EF4-FFF2-40B4-BE49-F238E27FC236}">
                    <a16:creationId xmlns:a16="http://schemas.microsoft.com/office/drawing/2014/main" id="{72C2DA9A-6B1E-4D31-882D-6E48C86A750F}"/>
                  </a:ext>
                </a:extLst>
              </p14:cNvPr>
              <p14:cNvContentPartPr/>
              <p14:nvPr/>
            </p14:nvContentPartPr>
            <p14:xfrm>
              <a:off x="776987" y="4037827"/>
              <a:ext cx="13320" cy="32040"/>
            </p14:xfrm>
          </p:contentPart>
        </mc:Choice>
        <mc:Fallback xmlns="">
          <p:pic>
            <p:nvPicPr>
              <p:cNvPr id="1077" name="Freihand 1076">
                <a:extLst>
                  <a:ext uri="{FF2B5EF4-FFF2-40B4-BE49-F238E27FC236}">
                    <a16:creationId xmlns:a16="http://schemas.microsoft.com/office/drawing/2014/main" id="{72C2DA9A-6B1E-4D31-882D-6E48C86A750F}"/>
                  </a:ext>
                </a:extLst>
              </p:cNvPr>
              <p:cNvPicPr/>
              <p:nvPr/>
            </p:nvPicPr>
            <p:blipFill>
              <a:blip r:embed="rId1547"/>
              <a:stretch>
                <a:fillRect/>
              </a:stretch>
            </p:blipFill>
            <p:spPr>
              <a:xfrm>
                <a:off x="772667" y="4033507"/>
                <a:ext cx="21960" cy="40680"/>
              </a:xfrm>
              <a:prstGeom prst="rect">
                <a:avLst/>
              </a:prstGeom>
            </p:spPr>
          </p:pic>
        </mc:Fallback>
      </mc:AlternateContent>
      <p:grpSp>
        <p:nvGrpSpPr>
          <p:cNvPr id="1086" name="Gruppieren 1085">
            <a:extLst>
              <a:ext uri="{FF2B5EF4-FFF2-40B4-BE49-F238E27FC236}">
                <a16:creationId xmlns:a16="http://schemas.microsoft.com/office/drawing/2014/main" id="{3E8C6070-7160-415E-AF1B-97E629ADAC07}"/>
              </a:ext>
            </a:extLst>
          </p:cNvPr>
          <p:cNvGrpSpPr/>
          <p:nvPr/>
        </p:nvGrpSpPr>
        <p:grpSpPr>
          <a:xfrm>
            <a:off x="3699827" y="5760787"/>
            <a:ext cx="1470600" cy="723240"/>
            <a:chOff x="3699827" y="5760787"/>
            <a:chExt cx="1470600" cy="723240"/>
          </a:xfrm>
        </p:grpSpPr>
        <mc:AlternateContent xmlns:mc="http://schemas.openxmlformats.org/markup-compatibility/2006" xmlns:p14="http://schemas.microsoft.com/office/powerpoint/2010/main">
          <mc:Choice Requires="p14">
            <p:contentPart p14:bwMode="auto" r:id="rId1548">
              <p14:nvContentPartPr>
                <p14:cNvPr id="1008" name="Freihand 1007">
                  <a:extLst>
                    <a:ext uri="{FF2B5EF4-FFF2-40B4-BE49-F238E27FC236}">
                      <a16:creationId xmlns:a16="http://schemas.microsoft.com/office/drawing/2014/main" id="{A8AE1DEF-FD1B-4822-A255-FFC8F93B5ADD}"/>
                    </a:ext>
                  </a:extLst>
                </p14:cNvPr>
                <p14:cNvContentPartPr/>
                <p14:nvPr/>
              </p14:nvContentPartPr>
              <p14:xfrm>
                <a:off x="3699827" y="5760787"/>
                <a:ext cx="194040" cy="115560"/>
              </p14:xfrm>
            </p:contentPart>
          </mc:Choice>
          <mc:Fallback xmlns="">
            <p:pic>
              <p:nvPicPr>
                <p:cNvPr id="1008" name="Freihand 1007">
                  <a:extLst>
                    <a:ext uri="{FF2B5EF4-FFF2-40B4-BE49-F238E27FC236}">
                      <a16:creationId xmlns:a16="http://schemas.microsoft.com/office/drawing/2014/main" id="{A8AE1DEF-FD1B-4822-A255-FFC8F93B5ADD}"/>
                    </a:ext>
                  </a:extLst>
                </p:cNvPr>
                <p:cNvPicPr/>
                <p:nvPr/>
              </p:nvPicPr>
              <p:blipFill>
                <a:blip r:embed="rId1549"/>
                <a:stretch>
                  <a:fillRect/>
                </a:stretch>
              </p:blipFill>
              <p:spPr>
                <a:xfrm>
                  <a:off x="3695507" y="5756467"/>
                  <a:ext cx="202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1009" name="Freihand 1008">
                  <a:extLst>
                    <a:ext uri="{FF2B5EF4-FFF2-40B4-BE49-F238E27FC236}">
                      <a16:creationId xmlns:a16="http://schemas.microsoft.com/office/drawing/2014/main" id="{1E29D937-6C20-4FE2-A5D5-4694415763F2}"/>
                    </a:ext>
                  </a:extLst>
                </p14:cNvPr>
                <p14:cNvContentPartPr/>
                <p14:nvPr/>
              </p14:nvContentPartPr>
              <p14:xfrm>
                <a:off x="4038587" y="5954467"/>
                <a:ext cx="108360" cy="68400"/>
              </p14:xfrm>
            </p:contentPart>
          </mc:Choice>
          <mc:Fallback xmlns="">
            <p:pic>
              <p:nvPicPr>
                <p:cNvPr id="1009" name="Freihand 1008">
                  <a:extLst>
                    <a:ext uri="{FF2B5EF4-FFF2-40B4-BE49-F238E27FC236}">
                      <a16:creationId xmlns:a16="http://schemas.microsoft.com/office/drawing/2014/main" id="{1E29D937-6C20-4FE2-A5D5-4694415763F2}"/>
                    </a:ext>
                  </a:extLst>
                </p:cNvPr>
                <p:cNvPicPr/>
                <p:nvPr/>
              </p:nvPicPr>
              <p:blipFill>
                <a:blip r:embed="rId1551"/>
                <a:stretch>
                  <a:fillRect/>
                </a:stretch>
              </p:blipFill>
              <p:spPr>
                <a:xfrm>
                  <a:off x="4034267" y="5950147"/>
                  <a:ext cx="117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1010" name="Freihand 1009">
                  <a:extLst>
                    <a:ext uri="{FF2B5EF4-FFF2-40B4-BE49-F238E27FC236}">
                      <a16:creationId xmlns:a16="http://schemas.microsoft.com/office/drawing/2014/main" id="{85FB620A-D163-44C8-8052-23EAD2FAEF8E}"/>
                    </a:ext>
                  </a:extLst>
                </p14:cNvPr>
                <p14:cNvContentPartPr/>
                <p14:nvPr/>
              </p14:nvContentPartPr>
              <p14:xfrm>
                <a:off x="4180427" y="6037267"/>
                <a:ext cx="376200" cy="182880"/>
              </p14:xfrm>
            </p:contentPart>
          </mc:Choice>
          <mc:Fallback xmlns="">
            <p:pic>
              <p:nvPicPr>
                <p:cNvPr id="1010" name="Freihand 1009">
                  <a:extLst>
                    <a:ext uri="{FF2B5EF4-FFF2-40B4-BE49-F238E27FC236}">
                      <a16:creationId xmlns:a16="http://schemas.microsoft.com/office/drawing/2014/main" id="{85FB620A-D163-44C8-8052-23EAD2FAEF8E}"/>
                    </a:ext>
                  </a:extLst>
                </p:cNvPr>
                <p:cNvPicPr/>
                <p:nvPr/>
              </p:nvPicPr>
              <p:blipFill>
                <a:blip r:embed="rId1553"/>
                <a:stretch>
                  <a:fillRect/>
                </a:stretch>
              </p:blipFill>
              <p:spPr>
                <a:xfrm>
                  <a:off x="4176107" y="6032947"/>
                  <a:ext cx="384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1011" name="Freihand 1010">
                  <a:extLst>
                    <a:ext uri="{FF2B5EF4-FFF2-40B4-BE49-F238E27FC236}">
                      <a16:creationId xmlns:a16="http://schemas.microsoft.com/office/drawing/2014/main" id="{BEFD1F7A-FEB7-4C1B-9DCC-E762E29352BB}"/>
                    </a:ext>
                  </a:extLst>
                </p14:cNvPr>
                <p14:cNvContentPartPr/>
                <p14:nvPr/>
              </p14:nvContentPartPr>
              <p14:xfrm>
                <a:off x="4704587" y="6270187"/>
                <a:ext cx="138240" cy="53280"/>
              </p14:xfrm>
            </p:contentPart>
          </mc:Choice>
          <mc:Fallback xmlns="">
            <p:pic>
              <p:nvPicPr>
                <p:cNvPr id="1011" name="Freihand 1010">
                  <a:extLst>
                    <a:ext uri="{FF2B5EF4-FFF2-40B4-BE49-F238E27FC236}">
                      <a16:creationId xmlns:a16="http://schemas.microsoft.com/office/drawing/2014/main" id="{BEFD1F7A-FEB7-4C1B-9DCC-E762E29352BB}"/>
                    </a:ext>
                  </a:extLst>
                </p:cNvPr>
                <p:cNvPicPr/>
                <p:nvPr/>
              </p:nvPicPr>
              <p:blipFill>
                <a:blip r:embed="rId1555"/>
                <a:stretch>
                  <a:fillRect/>
                </a:stretch>
              </p:blipFill>
              <p:spPr>
                <a:xfrm>
                  <a:off x="4700267" y="6265867"/>
                  <a:ext cx="146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1012" name="Freihand 1011">
                  <a:extLst>
                    <a:ext uri="{FF2B5EF4-FFF2-40B4-BE49-F238E27FC236}">
                      <a16:creationId xmlns:a16="http://schemas.microsoft.com/office/drawing/2014/main" id="{5275351E-6BD7-4733-973A-1714241E785B}"/>
                    </a:ext>
                  </a:extLst>
                </p14:cNvPr>
                <p14:cNvContentPartPr/>
                <p14:nvPr/>
              </p14:nvContentPartPr>
              <p14:xfrm>
                <a:off x="4930667" y="6364867"/>
                <a:ext cx="239760" cy="119160"/>
              </p14:xfrm>
            </p:contentPart>
          </mc:Choice>
          <mc:Fallback xmlns="">
            <p:pic>
              <p:nvPicPr>
                <p:cNvPr id="1012" name="Freihand 1011">
                  <a:extLst>
                    <a:ext uri="{FF2B5EF4-FFF2-40B4-BE49-F238E27FC236}">
                      <a16:creationId xmlns:a16="http://schemas.microsoft.com/office/drawing/2014/main" id="{5275351E-6BD7-4733-973A-1714241E785B}"/>
                    </a:ext>
                  </a:extLst>
                </p:cNvPr>
                <p:cNvPicPr/>
                <p:nvPr/>
              </p:nvPicPr>
              <p:blipFill>
                <a:blip r:embed="rId1557"/>
                <a:stretch>
                  <a:fillRect/>
                </a:stretch>
              </p:blipFill>
              <p:spPr>
                <a:xfrm>
                  <a:off x="4926347" y="6360547"/>
                  <a:ext cx="24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1078" name="Freihand 1077">
                  <a:extLst>
                    <a:ext uri="{FF2B5EF4-FFF2-40B4-BE49-F238E27FC236}">
                      <a16:creationId xmlns:a16="http://schemas.microsoft.com/office/drawing/2014/main" id="{A61A0E95-966C-472D-BF6B-B78D02C3EA58}"/>
                    </a:ext>
                  </a:extLst>
                </p14:cNvPr>
                <p14:cNvContentPartPr/>
                <p14:nvPr/>
              </p14:nvContentPartPr>
              <p14:xfrm>
                <a:off x="3915827" y="5884267"/>
                <a:ext cx="12240" cy="18720"/>
              </p14:xfrm>
            </p:contentPart>
          </mc:Choice>
          <mc:Fallback xmlns="">
            <p:pic>
              <p:nvPicPr>
                <p:cNvPr id="1078" name="Freihand 1077">
                  <a:extLst>
                    <a:ext uri="{FF2B5EF4-FFF2-40B4-BE49-F238E27FC236}">
                      <a16:creationId xmlns:a16="http://schemas.microsoft.com/office/drawing/2014/main" id="{A61A0E95-966C-472D-BF6B-B78D02C3EA58}"/>
                    </a:ext>
                  </a:extLst>
                </p:cNvPr>
                <p:cNvPicPr/>
                <p:nvPr/>
              </p:nvPicPr>
              <p:blipFill>
                <a:blip r:embed="rId1559"/>
                <a:stretch>
                  <a:fillRect/>
                </a:stretch>
              </p:blipFill>
              <p:spPr>
                <a:xfrm>
                  <a:off x="3911507" y="5879947"/>
                  <a:ext cx="208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0">
            <p14:nvContentPartPr>
              <p14:cNvPr id="1079" name="Freihand 1078">
                <a:extLst>
                  <a:ext uri="{FF2B5EF4-FFF2-40B4-BE49-F238E27FC236}">
                    <a16:creationId xmlns:a16="http://schemas.microsoft.com/office/drawing/2014/main" id="{19CFE60D-52EA-46A5-9119-AFD330B23F35}"/>
                  </a:ext>
                </a:extLst>
              </p14:cNvPr>
              <p14:cNvContentPartPr/>
              <p14:nvPr/>
            </p14:nvContentPartPr>
            <p14:xfrm>
              <a:off x="3436667" y="5653507"/>
              <a:ext cx="16920" cy="32760"/>
            </p14:xfrm>
          </p:contentPart>
        </mc:Choice>
        <mc:Fallback xmlns="">
          <p:pic>
            <p:nvPicPr>
              <p:cNvPr id="1079" name="Freihand 1078">
                <a:extLst>
                  <a:ext uri="{FF2B5EF4-FFF2-40B4-BE49-F238E27FC236}">
                    <a16:creationId xmlns:a16="http://schemas.microsoft.com/office/drawing/2014/main" id="{19CFE60D-52EA-46A5-9119-AFD330B23F35}"/>
                  </a:ext>
                </a:extLst>
              </p:cNvPr>
              <p:cNvPicPr/>
              <p:nvPr/>
            </p:nvPicPr>
            <p:blipFill>
              <a:blip r:embed="rId1561"/>
              <a:stretch>
                <a:fillRect/>
              </a:stretch>
            </p:blipFill>
            <p:spPr>
              <a:xfrm>
                <a:off x="3432347" y="5649187"/>
                <a:ext cx="25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62">
            <p14:nvContentPartPr>
              <p14:cNvPr id="1087" name="Freihand 1086">
                <a:extLst>
                  <a:ext uri="{FF2B5EF4-FFF2-40B4-BE49-F238E27FC236}">
                    <a16:creationId xmlns:a16="http://schemas.microsoft.com/office/drawing/2014/main" id="{ED0125D4-03DF-4B11-A9B7-CFCF0E6BADC1}"/>
                  </a:ext>
                </a:extLst>
              </p14:cNvPr>
              <p14:cNvContentPartPr/>
              <p14:nvPr/>
            </p14:nvContentPartPr>
            <p14:xfrm>
              <a:off x="5078267" y="6513547"/>
              <a:ext cx="23760" cy="15480"/>
            </p14:xfrm>
          </p:contentPart>
        </mc:Choice>
        <mc:Fallback xmlns="">
          <p:pic>
            <p:nvPicPr>
              <p:cNvPr id="1087" name="Freihand 1086">
                <a:extLst>
                  <a:ext uri="{FF2B5EF4-FFF2-40B4-BE49-F238E27FC236}">
                    <a16:creationId xmlns:a16="http://schemas.microsoft.com/office/drawing/2014/main" id="{ED0125D4-03DF-4B11-A9B7-CFCF0E6BADC1}"/>
                  </a:ext>
                </a:extLst>
              </p:cNvPr>
              <p:cNvPicPr/>
              <p:nvPr/>
            </p:nvPicPr>
            <p:blipFill>
              <a:blip r:embed="rId1563"/>
              <a:stretch>
                <a:fillRect/>
              </a:stretch>
            </p:blipFill>
            <p:spPr>
              <a:xfrm>
                <a:off x="5073947" y="6509227"/>
                <a:ext cx="32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64">
            <p14:nvContentPartPr>
              <p14:cNvPr id="1088" name="Freihand 1087">
                <a:extLst>
                  <a:ext uri="{FF2B5EF4-FFF2-40B4-BE49-F238E27FC236}">
                    <a16:creationId xmlns:a16="http://schemas.microsoft.com/office/drawing/2014/main" id="{E927AA97-D171-44CF-9C51-1A9F7BE2907D}"/>
                  </a:ext>
                </a:extLst>
              </p14:cNvPr>
              <p14:cNvContentPartPr/>
              <p14:nvPr/>
            </p14:nvContentPartPr>
            <p14:xfrm>
              <a:off x="833147" y="4112707"/>
              <a:ext cx="14400" cy="22320"/>
            </p14:xfrm>
          </p:contentPart>
        </mc:Choice>
        <mc:Fallback xmlns="">
          <p:pic>
            <p:nvPicPr>
              <p:cNvPr id="1088" name="Freihand 1087">
                <a:extLst>
                  <a:ext uri="{FF2B5EF4-FFF2-40B4-BE49-F238E27FC236}">
                    <a16:creationId xmlns:a16="http://schemas.microsoft.com/office/drawing/2014/main" id="{E927AA97-D171-44CF-9C51-1A9F7BE2907D}"/>
                  </a:ext>
                </a:extLst>
              </p:cNvPr>
              <p:cNvPicPr/>
              <p:nvPr/>
            </p:nvPicPr>
            <p:blipFill>
              <a:blip r:embed="rId1565"/>
              <a:stretch>
                <a:fillRect/>
              </a:stretch>
            </p:blipFill>
            <p:spPr>
              <a:xfrm>
                <a:off x="828827" y="4108387"/>
                <a:ext cx="23040" cy="30960"/>
              </a:xfrm>
              <a:prstGeom prst="rect">
                <a:avLst/>
              </a:prstGeom>
            </p:spPr>
          </p:pic>
        </mc:Fallback>
      </mc:AlternateContent>
      <p:grpSp>
        <p:nvGrpSpPr>
          <p:cNvPr id="1091" name="Gruppieren 1090">
            <a:extLst>
              <a:ext uri="{FF2B5EF4-FFF2-40B4-BE49-F238E27FC236}">
                <a16:creationId xmlns:a16="http://schemas.microsoft.com/office/drawing/2014/main" id="{D953F288-9BBE-4E45-8C33-3775F804894D}"/>
              </a:ext>
            </a:extLst>
          </p:cNvPr>
          <p:cNvGrpSpPr/>
          <p:nvPr/>
        </p:nvGrpSpPr>
        <p:grpSpPr>
          <a:xfrm>
            <a:off x="878507" y="2986627"/>
            <a:ext cx="4695120" cy="2559960"/>
            <a:chOff x="878507" y="2986627"/>
            <a:chExt cx="4695120" cy="2559960"/>
          </a:xfrm>
        </p:grpSpPr>
        <mc:AlternateContent xmlns:mc="http://schemas.openxmlformats.org/markup-compatibility/2006" xmlns:p14="http://schemas.microsoft.com/office/powerpoint/2010/main">
          <mc:Choice Requires="p14">
            <p:contentPart p14:bwMode="auto" r:id="rId1566">
              <p14:nvContentPartPr>
                <p14:cNvPr id="1006" name="Freihand 1005">
                  <a:extLst>
                    <a:ext uri="{FF2B5EF4-FFF2-40B4-BE49-F238E27FC236}">
                      <a16:creationId xmlns:a16="http://schemas.microsoft.com/office/drawing/2014/main" id="{F2D9185A-B044-433B-BEA4-AA40787EE5DB}"/>
                    </a:ext>
                  </a:extLst>
                </p14:cNvPr>
                <p14:cNvContentPartPr/>
                <p14:nvPr/>
              </p14:nvContentPartPr>
              <p14:xfrm>
                <a:off x="3005387" y="5302867"/>
                <a:ext cx="45720" cy="33480"/>
              </p14:xfrm>
            </p:contentPart>
          </mc:Choice>
          <mc:Fallback xmlns="">
            <p:pic>
              <p:nvPicPr>
                <p:cNvPr id="1006" name="Freihand 1005">
                  <a:extLst>
                    <a:ext uri="{FF2B5EF4-FFF2-40B4-BE49-F238E27FC236}">
                      <a16:creationId xmlns:a16="http://schemas.microsoft.com/office/drawing/2014/main" id="{F2D9185A-B044-433B-BEA4-AA40787EE5DB}"/>
                    </a:ext>
                  </a:extLst>
                </p:cNvPr>
                <p:cNvPicPr/>
                <p:nvPr/>
              </p:nvPicPr>
              <p:blipFill>
                <a:blip r:embed="rId1567"/>
                <a:stretch>
                  <a:fillRect/>
                </a:stretch>
              </p:blipFill>
              <p:spPr>
                <a:xfrm>
                  <a:off x="3001067" y="5298547"/>
                  <a:ext cx="5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68">
              <p14:nvContentPartPr>
                <p14:cNvPr id="1007" name="Freihand 1006">
                  <a:extLst>
                    <a:ext uri="{FF2B5EF4-FFF2-40B4-BE49-F238E27FC236}">
                      <a16:creationId xmlns:a16="http://schemas.microsoft.com/office/drawing/2014/main" id="{114A0B01-5013-4652-A71A-EC632D91F772}"/>
                    </a:ext>
                  </a:extLst>
                </p14:cNvPr>
                <p14:cNvContentPartPr/>
                <p14:nvPr/>
              </p14:nvContentPartPr>
              <p14:xfrm>
                <a:off x="3230027" y="5447587"/>
                <a:ext cx="188640" cy="99000"/>
              </p14:xfrm>
            </p:contentPart>
          </mc:Choice>
          <mc:Fallback xmlns="">
            <p:pic>
              <p:nvPicPr>
                <p:cNvPr id="1007" name="Freihand 1006">
                  <a:extLst>
                    <a:ext uri="{FF2B5EF4-FFF2-40B4-BE49-F238E27FC236}">
                      <a16:creationId xmlns:a16="http://schemas.microsoft.com/office/drawing/2014/main" id="{114A0B01-5013-4652-A71A-EC632D91F772}"/>
                    </a:ext>
                  </a:extLst>
                </p:cNvPr>
                <p:cNvPicPr/>
                <p:nvPr/>
              </p:nvPicPr>
              <p:blipFill>
                <a:blip r:embed="rId1569"/>
                <a:stretch>
                  <a:fillRect/>
                </a:stretch>
              </p:blipFill>
              <p:spPr>
                <a:xfrm>
                  <a:off x="3225707" y="5443267"/>
                  <a:ext cx="197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70">
              <p14:nvContentPartPr>
                <p14:cNvPr id="1000" name="Freihand 999">
                  <a:extLst>
                    <a:ext uri="{FF2B5EF4-FFF2-40B4-BE49-F238E27FC236}">
                      <a16:creationId xmlns:a16="http://schemas.microsoft.com/office/drawing/2014/main" id="{CC4034A5-CAFF-4FE2-9A40-92B09529129A}"/>
                    </a:ext>
                  </a:extLst>
                </p14:cNvPr>
                <p14:cNvContentPartPr/>
                <p14:nvPr/>
              </p14:nvContentPartPr>
              <p14:xfrm>
                <a:off x="878507" y="4073467"/>
                <a:ext cx="103680" cy="65160"/>
              </p14:xfrm>
            </p:contentPart>
          </mc:Choice>
          <mc:Fallback xmlns="">
            <p:pic>
              <p:nvPicPr>
                <p:cNvPr id="1000" name="Freihand 999">
                  <a:extLst>
                    <a:ext uri="{FF2B5EF4-FFF2-40B4-BE49-F238E27FC236}">
                      <a16:creationId xmlns:a16="http://schemas.microsoft.com/office/drawing/2014/main" id="{CC4034A5-CAFF-4FE2-9A40-92B09529129A}"/>
                    </a:ext>
                  </a:extLst>
                </p:cNvPr>
                <p:cNvPicPr/>
                <p:nvPr/>
              </p:nvPicPr>
              <p:blipFill>
                <a:blip r:embed="rId1571"/>
                <a:stretch>
                  <a:fillRect/>
                </a:stretch>
              </p:blipFill>
              <p:spPr>
                <a:xfrm>
                  <a:off x="874187" y="4069147"/>
                  <a:ext cx="112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72">
              <p14:nvContentPartPr>
                <p14:cNvPr id="1001" name="Freihand 1000">
                  <a:extLst>
                    <a:ext uri="{FF2B5EF4-FFF2-40B4-BE49-F238E27FC236}">
                      <a16:creationId xmlns:a16="http://schemas.microsoft.com/office/drawing/2014/main" id="{D9288658-7189-4098-9EC8-7C2D4F58D535}"/>
                    </a:ext>
                  </a:extLst>
                </p14:cNvPr>
                <p14:cNvContentPartPr/>
                <p14:nvPr/>
              </p14:nvContentPartPr>
              <p14:xfrm>
                <a:off x="1091627" y="4204507"/>
                <a:ext cx="368280" cy="209520"/>
              </p14:xfrm>
            </p:contentPart>
          </mc:Choice>
          <mc:Fallback xmlns="">
            <p:pic>
              <p:nvPicPr>
                <p:cNvPr id="1001" name="Freihand 1000">
                  <a:extLst>
                    <a:ext uri="{FF2B5EF4-FFF2-40B4-BE49-F238E27FC236}">
                      <a16:creationId xmlns:a16="http://schemas.microsoft.com/office/drawing/2014/main" id="{D9288658-7189-4098-9EC8-7C2D4F58D535}"/>
                    </a:ext>
                  </a:extLst>
                </p:cNvPr>
                <p:cNvPicPr/>
                <p:nvPr/>
              </p:nvPicPr>
              <p:blipFill>
                <a:blip r:embed="rId1573"/>
                <a:stretch>
                  <a:fillRect/>
                </a:stretch>
              </p:blipFill>
              <p:spPr>
                <a:xfrm>
                  <a:off x="1087307" y="4200187"/>
                  <a:ext cx="376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74">
              <p14:nvContentPartPr>
                <p14:cNvPr id="1003" name="Freihand 1002">
                  <a:extLst>
                    <a:ext uri="{FF2B5EF4-FFF2-40B4-BE49-F238E27FC236}">
                      <a16:creationId xmlns:a16="http://schemas.microsoft.com/office/drawing/2014/main" id="{0FB73380-BC47-4ED5-BADD-2FD975BDF0F8}"/>
                    </a:ext>
                  </a:extLst>
                </p14:cNvPr>
                <p14:cNvContentPartPr/>
                <p14:nvPr/>
              </p14:nvContentPartPr>
              <p14:xfrm>
                <a:off x="1618307" y="4549027"/>
                <a:ext cx="121320" cy="62280"/>
              </p14:xfrm>
            </p:contentPart>
          </mc:Choice>
          <mc:Fallback xmlns="">
            <p:pic>
              <p:nvPicPr>
                <p:cNvPr id="1003" name="Freihand 1002">
                  <a:extLst>
                    <a:ext uri="{FF2B5EF4-FFF2-40B4-BE49-F238E27FC236}">
                      <a16:creationId xmlns:a16="http://schemas.microsoft.com/office/drawing/2014/main" id="{0FB73380-BC47-4ED5-BADD-2FD975BDF0F8}"/>
                    </a:ext>
                  </a:extLst>
                </p:cNvPr>
                <p:cNvPicPr/>
                <p:nvPr/>
              </p:nvPicPr>
              <p:blipFill>
                <a:blip r:embed="rId1575"/>
                <a:stretch>
                  <a:fillRect/>
                </a:stretch>
              </p:blipFill>
              <p:spPr>
                <a:xfrm>
                  <a:off x="1613987" y="4544707"/>
                  <a:ext cx="129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76">
              <p14:nvContentPartPr>
                <p14:cNvPr id="1004" name="Freihand 1003">
                  <a:extLst>
                    <a:ext uri="{FF2B5EF4-FFF2-40B4-BE49-F238E27FC236}">
                      <a16:creationId xmlns:a16="http://schemas.microsoft.com/office/drawing/2014/main" id="{B2E2E316-0A43-4D85-BB97-D271F0CF6DBE}"/>
                    </a:ext>
                  </a:extLst>
                </p14:cNvPr>
                <p14:cNvContentPartPr/>
                <p14:nvPr/>
              </p14:nvContentPartPr>
              <p14:xfrm>
                <a:off x="1874267" y="4669267"/>
                <a:ext cx="497160" cy="288360"/>
              </p14:xfrm>
            </p:contentPart>
          </mc:Choice>
          <mc:Fallback xmlns="">
            <p:pic>
              <p:nvPicPr>
                <p:cNvPr id="1004" name="Freihand 1003">
                  <a:extLst>
                    <a:ext uri="{FF2B5EF4-FFF2-40B4-BE49-F238E27FC236}">
                      <a16:creationId xmlns:a16="http://schemas.microsoft.com/office/drawing/2014/main" id="{B2E2E316-0A43-4D85-BB97-D271F0CF6DBE}"/>
                    </a:ext>
                  </a:extLst>
                </p:cNvPr>
                <p:cNvPicPr/>
                <p:nvPr/>
              </p:nvPicPr>
              <p:blipFill>
                <a:blip r:embed="rId1577"/>
                <a:stretch>
                  <a:fillRect/>
                </a:stretch>
              </p:blipFill>
              <p:spPr>
                <a:xfrm>
                  <a:off x="1869947" y="4664947"/>
                  <a:ext cx="5058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578">
              <p14:nvContentPartPr>
                <p14:cNvPr id="1005" name="Freihand 1004">
                  <a:extLst>
                    <a:ext uri="{FF2B5EF4-FFF2-40B4-BE49-F238E27FC236}">
                      <a16:creationId xmlns:a16="http://schemas.microsoft.com/office/drawing/2014/main" id="{195D45AE-E71F-4799-92FE-241831AC4A31}"/>
                    </a:ext>
                  </a:extLst>
                </p14:cNvPr>
                <p14:cNvContentPartPr/>
                <p14:nvPr/>
              </p14:nvContentPartPr>
              <p14:xfrm>
                <a:off x="2538827" y="5032507"/>
                <a:ext cx="226440" cy="104760"/>
              </p14:xfrm>
            </p:contentPart>
          </mc:Choice>
          <mc:Fallback xmlns="">
            <p:pic>
              <p:nvPicPr>
                <p:cNvPr id="1005" name="Freihand 1004">
                  <a:extLst>
                    <a:ext uri="{FF2B5EF4-FFF2-40B4-BE49-F238E27FC236}">
                      <a16:creationId xmlns:a16="http://schemas.microsoft.com/office/drawing/2014/main" id="{195D45AE-E71F-4799-92FE-241831AC4A31}"/>
                    </a:ext>
                  </a:extLst>
                </p:cNvPr>
                <p:cNvPicPr/>
                <p:nvPr/>
              </p:nvPicPr>
              <p:blipFill>
                <a:blip r:embed="rId1579"/>
                <a:stretch>
                  <a:fillRect/>
                </a:stretch>
              </p:blipFill>
              <p:spPr>
                <a:xfrm>
                  <a:off x="2534507" y="5028187"/>
                  <a:ext cx="235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80">
              <p14:nvContentPartPr>
                <p14:cNvPr id="1015" name="Freihand 1014">
                  <a:extLst>
                    <a:ext uri="{FF2B5EF4-FFF2-40B4-BE49-F238E27FC236}">
                      <a16:creationId xmlns:a16="http://schemas.microsoft.com/office/drawing/2014/main" id="{2C7A7444-78D5-4F18-AF4F-B5E67031014B}"/>
                    </a:ext>
                  </a:extLst>
                </p14:cNvPr>
                <p14:cNvContentPartPr/>
                <p14:nvPr/>
              </p14:nvContentPartPr>
              <p14:xfrm>
                <a:off x="1887227" y="3663427"/>
                <a:ext cx="876240" cy="918360"/>
              </p14:xfrm>
            </p:contentPart>
          </mc:Choice>
          <mc:Fallback xmlns="">
            <p:pic>
              <p:nvPicPr>
                <p:cNvPr id="1015" name="Freihand 1014">
                  <a:extLst>
                    <a:ext uri="{FF2B5EF4-FFF2-40B4-BE49-F238E27FC236}">
                      <a16:creationId xmlns:a16="http://schemas.microsoft.com/office/drawing/2014/main" id="{2C7A7444-78D5-4F18-AF4F-B5E67031014B}"/>
                    </a:ext>
                  </a:extLst>
                </p:cNvPr>
                <p:cNvPicPr/>
                <p:nvPr/>
              </p:nvPicPr>
              <p:blipFill>
                <a:blip r:embed="rId1581"/>
                <a:stretch>
                  <a:fillRect/>
                </a:stretch>
              </p:blipFill>
              <p:spPr>
                <a:xfrm>
                  <a:off x="1882907" y="3659107"/>
                  <a:ext cx="88488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1016" name="Freihand 1015">
                  <a:extLst>
                    <a:ext uri="{FF2B5EF4-FFF2-40B4-BE49-F238E27FC236}">
                      <a16:creationId xmlns:a16="http://schemas.microsoft.com/office/drawing/2014/main" id="{C4768A52-B057-47AD-9362-47A98BD33591}"/>
                    </a:ext>
                  </a:extLst>
                </p14:cNvPr>
                <p14:cNvContentPartPr/>
                <p14:nvPr/>
              </p14:nvContentPartPr>
              <p14:xfrm>
                <a:off x="1820267" y="4424107"/>
                <a:ext cx="249120" cy="199440"/>
              </p14:xfrm>
            </p:contentPart>
          </mc:Choice>
          <mc:Fallback xmlns="">
            <p:pic>
              <p:nvPicPr>
                <p:cNvPr id="1016" name="Freihand 1015">
                  <a:extLst>
                    <a:ext uri="{FF2B5EF4-FFF2-40B4-BE49-F238E27FC236}">
                      <a16:creationId xmlns:a16="http://schemas.microsoft.com/office/drawing/2014/main" id="{C4768A52-B057-47AD-9362-47A98BD33591}"/>
                    </a:ext>
                  </a:extLst>
                </p:cNvPr>
                <p:cNvPicPr/>
                <p:nvPr/>
              </p:nvPicPr>
              <p:blipFill>
                <a:blip r:embed="rId1583"/>
                <a:stretch>
                  <a:fillRect/>
                </a:stretch>
              </p:blipFill>
              <p:spPr>
                <a:xfrm>
                  <a:off x="1815947" y="4419787"/>
                  <a:ext cx="25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84">
              <p14:nvContentPartPr>
                <p14:cNvPr id="1018" name="Freihand 1017">
                  <a:extLst>
                    <a:ext uri="{FF2B5EF4-FFF2-40B4-BE49-F238E27FC236}">
                      <a16:creationId xmlns:a16="http://schemas.microsoft.com/office/drawing/2014/main" id="{C42AA30C-5655-4389-B23B-4F881F0FDF97}"/>
                    </a:ext>
                  </a:extLst>
                </p14:cNvPr>
                <p14:cNvContentPartPr/>
                <p14:nvPr/>
              </p14:nvContentPartPr>
              <p14:xfrm>
                <a:off x="2803787" y="3466507"/>
                <a:ext cx="7200" cy="159840"/>
              </p14:xfrm>
            </p:contentPart>
          </mc:Choice>
          <mc:Fallback xmlns="">
            <p:pic>
              <p:nvPicPr>
                <p:cNvPr id="1018" name="Freihand 1017">
                  <a:extLst>
                    <a:ext uri="{FF2B5EF4-FFF2-40B4-BE49-F238E27FC236}">
                      <a16:creationId xmlns:a16="http://schemas.microsoft.com/office/drawing/2014/main" id="{C42AA30C-5655-4389-B23B-4F881F0FDF97}"/>
                    </a:ext>
                  </a:extLst>
                </p:cNvPr>
                <p:cNvPicPr/>
                <p:nvPr/>
              </p:nvPicPr>
              <p:blipFill>
                <a:blip r:embed="rId1585"/>
                <a:stretch>
                  <a:fillRect/>
                </a:stretch>
              </p:blipFill>
              <p:spPr>
                <a:xfrm>
                  <a:off x="2799467" y="3462187"/>
                  <a:ext cx="15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86">
              <p14:nvContentPartPr>
                <p14:cNvPr id="1019" name="Freihand 1018">
                  <a:extLst>
                    <a:ext uri="{FF2B5EF4-FFF2-40B4-BE49-F238E27FC236}">
                      <a16:creationId xmlns:a16="http://schemas.microsoft.com/office/drawing/2014/main" id="{CCD91CA6-19D2-4147-A224-523B3EFE73C3}"/>
                    </a:ext>
                  </a:extLst>
                </p14:cNvPr>
                <p14:cNvContentPartPr/>
                <p14:nvPr/>
              </p14:nvContentPartPr>
              <p14:xfrm>
                <a:off x="2791547" y="3412867"/>
                <a:ext cx="159840" cy="24480"/>
              </p14:xfrm>
            </p:contentPart>
          </mc:Choice>
          <mc:Fallback xmlns="">
            <p:pic>
              <p:nvPicPr>
                <p:cNvPr id="1019" name="Freihand 1018">
                  <a:extLst>
                    <a:ext uri="{FF2B5EF4-FFF2-40B4-BE49-F238E27FC236}">
                      <a16:creationId xmlns:a16="http://schemas.microsoft.com/office/drawing/2014/main" id="{CCD91CA6-19D2-4147-A224-523B3EFE73C3}"/>
                    </a:ext>
                  </a:extLst>
                </p:cNvPr>
                <p:cNvPicPr/>
                <p:nvPr/>
              </p:nvPicPr>
              <p:blipFill>
                <a:blip r:embed="rId1587"/>
                <a:stretch>
                  <a:fillRect/>
                </a:stretch>
              </p:blipFill>
              <p:spPr>
                <a:xfrm>
                  <a:off x="2787227" y="3408547"/>
                  <a:ext cx="168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88">
              <p14:nvContentPartPr>
                <p14:cNvPr id="1020" name="Freihand 1019">
                  <a:extLst>
                    <a:ext uri="{FF2B5EF4-FFF2-40B4-BE49-F238E27FC236}">
                      <a16:creationId xmlns:a16="http://schemas.microsoft.com/office/drawing/2014/main" id="{904A0294-141A-413D-AEF1-773D24186F68}"/>
                    </a:ext>
                  </a:extLst>
                </p14:cNvPr>
                <p14:cNvContentPartPr/>
                <p14:nvPr/>
              </p14:nvContentPartPr>
              <p14:xfrm>
                <a:off x="2785787" y="3479827"/>
                <a:ext cx="164160" cy="172080"/>
              </p14:xfrm>
            </p:contentPart>
          </mc:Choice>
          <mc:Fallback xmlns="">
            <p:pic>
              <p:nvPicPr>
                <p:cNvPr id="1020" name="Freihand 1019">
                  <a:extLst>
                    <a:ext uri="{FF2B5EF4-FFF2-40B4-BE49-F238E27FC236}">
                      <a16:creationId xmlns:a16="http://schemas.microsoft.com/office/drawing/2014/main" id="{904A0294-141A-413D-AEF1-773D24186F68}"/>
                    </a:ext>
                  </a:extLst>
                </p:cNvPr>
                <p:cNvPicPr/>
                <p:nvPr/>
              </p:nvPicPr>
              <p:blipFill>
                <a:blip r:embed="rId1589"/>
                <a:stretch>
                  <a:fillRect/>
                </a:stretch>
              </p:blipFill>
              <p:spPr>
                <a:xfrm>
                  <a:off x="2781467" y="3475507"/>
                  <a:ext cx="172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0">
              <p14:nvContentPartPr>
                <p14:cNvPr id="1021" name="Freihand 1020">
                  <a:extLst>
                    <a:ext uri="{FF2B5EF4-FFF2-40B4-BE49-F238E27FC236}">
                      <a16:creationId xmlns:a16="http://schemas.microsoft.com/office/drawing/2014/main" id="{723C6CB2-E8B3-4841-BA7F-DD770D8D98EE}"/>
                    </a:ext>
                  </a:extLst>
                </p14:cNvPr>
                <p14:cNvContentPartPr/>
                <p14:nvPr/>
              </p14:nvContentPartPr>
              <p14:xfrm>
                <a:off x="2957507" y="3500707"/>
                <a:ext cx="205200" cy="76320"/>
              </p14:xfrm>
            </p:contentPart>
          </mc:Choice>
          <mc:Fallback xmlns="">
            <p:pic>
              <p:nvPicPr>
                <p:cNvPr id="1021" name="Freihand 1020">
                  <a:extLst>
                    <a:ext uri="{FF2B5EF4-FFF2-40B4-BE49-F238E27FC236}">
                      <a16:creationId xmlns:a16="http://schemas.microsoft.com/office/drawing/2014/main" id="{723C6CB2-E8B3-4841-BA7F-DD770D8D98EE}"/>
                    </a:ext>
                  </a:extLst>
                </p:cNvPr>
                <p:cNvPicPr/>
                <p:nvPr/>
              </p:nvPicPr>
              <p:blipFill>
                <a:blip r:embed="rId1591"/>
                <a:stretch>
                  <a:fillRect/>
                </a:stretch>
              </p:blipFill>
              <p:spPr>
                <a:xfrm>
                  <a:off x="2953187" y="3496387"/>
                  <a:ext cx="213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92">
              <p14:nvContentPartPr>
                <p14:cNvPr id="1022" name="Freihand 1021">
                  <a:extLst>
                    <a:ext uri="{FF2B5EF4-FFF2-40B4-BE49-F238E27FC236}">
                      <a16:creationId xmlns:a16="http://schemas.microsoft.com/office/drawing/2014/main" id="{5F6B2A72-CE9A-4809-948C-F8F9F97BEFFE}"/>
                    </a:ext>
                  </a:extLst>
                </p14:cNvPr>
                <p14:cNvContentPartPr/>
                <p14:nvPr/>
              </p14:nvContentPartPr>
              <p14:xfrm>
                <a:off x="2323187" y="3297667"/>
                <a:ext cx="201240" cy="115200"/>
              </p14:xfrm>
            </p:contentPart>
          </mc:Choice>
          <mc:Fallback xmlns="">
            <p:pic>
              <p:nvPicPr>
                <p:cNvPr id="1022" name="Freihand 1021">
                  <a:extLst>
                    <a:ext uri="{FF2B5EF4-FFF2-40B4-BE49-F238E27FC236}">
                      <a16:creationId xmlns:a16="http://schemas.microsoft.com/office/drawing/2014/main" id="{5F6B2A72-CE9A-4809-948C-F8F9F97BEFFE}"/>
                    </a:ext>
                  </a:extLst>
                </p:cNvPr>
                <p:cNvPicPr/>
                <p:nvPr/>
              </p:nvPicPr>
              <p:blipFill>
                <a:blip r:embed="rId1593"/>
                <a:stretch>
                  <a:fillRect/>
                </a:stretch>
              </p:blipFill>
              <p:spPr>
                <a:xfrm>
                  <a:off x="2318867" y="3293347"/>
                  <a:ext cx="209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94">
              <p14:nvContentPartPr>
                <p14:cNvPr id="1023" name="Freihand 1022">
                  <a:extLst>
                    <a:ext uri="{FF2B5EF4-FFF2-40B4-BE49-F238E27FC236}">
                      <a16:creationId xmlns:a16="http://schemas.microsoft.com/office/drawing/2014/main" id="{F9EA15D6-8BD6-4C95-9D72-A97C0FEEFFA6}"/>
                    </a:ext>
                  </a:extLst>
                </p14:cNvPr>
                <p14:cNvContentPartPr/>
                <p14:nvPr/>
              </p14:nvContentPartPr>
              <p14:xfrm>
                <a:off x="2544947" y="3249427"/>
                <a:ext cx="62280" cy="92880"/>
              </p14:xfrm>
            </p:contentPart>
          </mc:Choice>
          <mc:Fallback xmlns="">
            <p:pic>
              <p:nvPicPr>
                <p:cNvPr id="1023" name="Freihand 1022">
                  <a:extLst>
                    <a:ext uri="{FF2B5EF4-FFF2-40B4-BE49-F238E27FC236}">
                      <a16:creationId xmlns:a16="http://schemas.microsoft.com/office/drawing/2014/main" id="{F9EA15D6-8BD6-4C95-9D72-A97C0FEEFFA6}"/>
                    </a:ext>
                  </a:extLst>
                </p:cNvPr>
                <p:cNvPicPr/>
                <p:nvPr/>
              </p:nvPicPr>
              <p:blipFill>
                <a:blip r:embed="rId1595"/>
                <a:stretch>
                  <a:fillRect/>
                </a:stretch>
              </p:blipFill>
              <p:spPr>
                <a:xfrm>
                  <a:off x="2540627" y="3245107"/>
                  <a:ext cx="70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96">
              <p14:nvContentPartPr>
                <p14:cNvPr id="1024" name="Freihand 1023">
                  <a:extLst>
                    <a:ext uri="{FF2B5EF4-FFF2-40B4-BE49-F238E27FC236}">
                      <a16:creationId xmlns:a16="http://schemas.microsoft.com/office/drawing/2014/main" id="{4AFF7AB1-5471-4A9A-868D-6D2DBF8AF631}"/>
                    </a:ext>
                  </a:extLst>
                </p14:cNvPr>
                <p14:cNvContentPartPr/>
                <p14:nvPr/>
              </p14:nvContentPartPr>
              <p14:xfrm>
                <a:off x="2619467" y="3128107"/>
                <a:ext cx="238320" cy="298080"/>
              </p14:xfrm>
            </p:contentPart>
          </mc:Choice>
          <mc:Fallback xmlns="">
            <p:pic>
              <p:nvPicPr>
                <p:cNvPr id="1024" name="Freihand 1023">
                  <a:extLst>
                    <a:ext uri="{FF2B5EF4-FFF2-40B4-BE49-F238E27FC236}">
                      <a16:creationId xmlns:a16="http://schemas.microsoft.com/office/drawing/2014/main" id="{4AFF7AB1-5471-4A9A-868D-6D2DBF8AF631}"/>
                    </a:ext>
                  </a:extLst>
                </p:cNvPr>
                <p:cNvPicPr/>
                <p:nvPr/>
              </p:nvPicPr>
              <p:blipFill>
                <a:blip r:embed="rId1597"/>
                <a:stretch>
                  <a:fillRect/>
                </a:stretch>
              </p:blipFill>
              <p:spPr>
                <a:xfrm>
                  <a:off x="2615147" y="3123787"/>
                  <a:ext cx="246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598">
              <p14:nvContentPartPr>
                <p14:cNvPr id="1025" name="Freihand 1024">
                  <a:extLst>
                    <a:ext uri="{FF2B5EF4-FFF2-40B4-BE49-F238E27FC236}">
                      <a16:creationId xmlns:a16="http://schemas.microsoft.com/office/drawing/2014/main" id="{10F10B82-478F-4150-AC58-4D0D2C948EEB}"/>
                    </a:ext>
                  </a:extLst>
                </p14:cNvPr>
                <p14:cNvContentPartPr/>
                <p14:nvPr/>
              </p14:nvContentPartPr>
              <p14:xfrm>
                <a:off x="2828627" y="3103627"/>
                <a:ext cx="15120" cy="18360"/>
              </p14:xfrm>
            </p:contentPart>
          </mc:Choice>
          <mc:Fallback xmlns="">
            <p:pic>
              <p:nvPicPr>
                <p:cNvPr id="1025" name="Freihand 1024">
                  <a:extLst>
                    <a:ext uri="{FF2B5EF4-FFF2-40B4-BE49-F238E27FC236}">
                      <a16:creationId xmlns:a16="http://schemas.microsoft.com/office/drawing/2014/main" id="{10F10B82-478F-4150-AC58-4D0D2C948EEB}"/>
                    </a:ext>
                  </a:extLst>
                </p:cNvPr>
                <p:cNvPicPr/>
                <p:nvPr/>
              </p:nvPicPr>
              <p:blipFill>
                <a:blip r:embed="rId1599"/>
                <a:stretch>
                  <a:fillRect/>
                </a:stretch>
              </p:blipFill>
              <p:spPr>
                <a:xfrm>
                  <a:off x="2824307" y="3099307"/>
                  <a:ext cx="2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00">
              <p14:nvContentPartPr>
                <p14:cNvPr id="1026" name="Freihand 1025">
                  <a:extLst>
                    <a:ext uri="{FF2B5EF4-FFF2-40B4-BE49-F238E27FC236}">
                      <a16:creationId xmlns:a16="http://schemas.microsoft.com/office/drawing/2014/main" id="{91B25A24-C13D-4B04-B8BF-81521F2A802A}"/>
                    </a:ext>
                  </a:extLst>
                </p14:cNvPr>
                <p14:cNvContentPartPr/>
                <p14:nvPr/>
              </p14:nvContentPartPr>
              <p14:xfrm>
                <a:off x="2878307" y="3035947"/>
                <a:ext cx="135000" cy="173160"/>
              </p14:xfrm>
            </p:contentPart>
          </mc:Choice>
          <mc:Fallback xmlns="">
            <p:pic>
              <p:nvPicPr>
                <p:cNvPr id="1026" name="Freihand 1025">
                  <a:extLst>
                    <a:ext uri="{FF2B5EF4-FFF2-40B4-BE49-F238E27FC236}">
                      <a16:creationId xmlns:a16="http://schemas.microsoft.com/office/drawing/2014/main" id="{91B25A24-C13D-4B04-B8BF-81521F2A802A}"/>
                    </a:ext>
                  </a:extLst>
                </p:cNvPr>
                <p:cNvPicPr/>
                <p:nvPr/>
              </p:nvPicPr>
              <p:blipFill>
                <a:blip r:embed="rId1601"/>
                <a:stretch>
                  <a:fillRect/>
                </a:stretch>
              </p:blipFill>
              <p:spPr>
                <a:xfrm>
                  <a:off x="2873987" y="3031627"/>
                  <a:ext cx="143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1027" name="Freihand 1026">
                  <a:extLst>
                    <a:ext uri="{FF2B5EF4-FFF2-40B4-BE49-F238E27FC236}">
                      <a16:creationId xmlns:a16="http://schemas.microsoft.com/office/drawing/2014/main" id="{6AB0CC40-449D-4BA6-B142-24FBC75B3505}"/>
                    </a:ext>
                  </a:extLst>
                </p14:cNvPr>
                <p14:cNvContentPartPr/>
                <p14:nvPr/>
              </p14:nvContentPartPr>
              <p14:xfrm>
                <a:off x="3041747" y="3056467"/>
                <a:ext cx="145800" cy="102960"/>
              </p14:xfrm>
            </p:contentPart>
          </mc:Choice>
          <mc:Fallback xmlns="">
            <p:pic>
              <p:nvPicPr>
                <p:cNvPr id="1027" name="Freihand 1026">
                  <a:extLst>
                    <a:ext uri="{FF2B5EF4-FFF2-40B4-BE49-F238E27FC236}">
                      <a16:creationId xmlns:a16="http://schemas.microsoft.com/office/drawing/2014/main" id="{6AB0CC40-449D-4BA6-B142-24FBC75B3505}"/>
                    </a:ext>
                  </a:extLst>
                </p:cNvPr>
                <p:cNvPicPr/>
                <p:nvPr/>
              </p:nvPicPr>
              <p:blipFill>
                <a:blip r:embed="rId1603"/>
                <a:stretch>
                  <a:fillRect/>
                </a:stretch>
              </p:blipFill>
              <p:spPr>
                <a:xfrm>
                  <a:off x="3037427" y="3052147"/>
                  <a:ext cx="154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04">
              <p14:nvContentPartPr>
                <p14:cNvPr id="1028" name="Freihand 1027">
                  <a:extLst>
                    <a:ext uri="{FF2B5EF4-FFF2-40B4-BE49-F238E27FC236}">
                      <a16:creationId xmlns:a16="http://schemas.microsoft.com/office/drawing/2014/main" id="{6E5D2C50-6F78-4203-85BD-E3E80D1B05C8}"/>
                    </a:ext>
                  </a:extLst>
                </p14:cNvPr>
                <p14:cNvContentPartPr/>
                <p14:nvPr/>
              </p14:nvContentPartPr>
              <p14:xfrm>
                <a:off x="2483027" y="3097147"/>
                <a:ext cx="146520" cy="40680"/>
              </p14:xfrm>
            </p:contentPart>
          </mc:Choice>
          <mc:Fallback xmlns="">
            <p:pic>
              <p:nvPicPr>
                <p:cNvPr id="1028" name="Freihand 1027">
                  <a:extLst>
                    <a:ext uri="{FF2B5EF4-FFF2-40B4-BE49-F238E27FC236}">
                      <a16:creationId xmlns:a16="http://schemas.microsoft.com/office/drawing/2014/main" id="{6E5D2C50-6F78-4203-85BD-E3E80D1B05C8}"/>
                    </a:ext>
                  </a:extLst>
                </p:cNvPr>
                <p:cNvPicPr/>
                <p:nvPr/>
              </p:nvPicPr>
              <p:blipFill>
                <a:blip r:embed="rId1605"/>
                <a:stretch>
                  <a:fillRect/>
                </a:stretch>
              </p:blipFill>
              <p:spPr>
                <a:xfrm>
                  <a:off x="2478707" y="3092827"/>
                  <a:ext cx="155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06">
              <p14:nvContentPartPr>
                <p14:cNvPr id="1030" name="Freihand 1029">
                  <a:extLst>
                    <a:ext uri="{FF2B5EF4-FFF2-40B4-BE49-F238E27FC236}">
                      <a16:creationId xmlns:a16="http://schemas.microsoft.com/office/drawing/2014/main" id="{E5F728CC-0452-4D41-9641-23A913CA5B54}"/>
                    </a:ext>
                  </a:extLst>
                </p14:cNvPr>
                <p14:cNvContentPartPr/>
                <p14:nvPr/>
              </p14:nvContentPartPr>
              <p14:xfrm>
                <a:off x="3257747" y="3501427"/>
                <a:ext cx="360" cy="360"/>
              </p14:xfrm>
            </p:contentPart>
          </mc:Choice>
          <mc:Fallback xmlns="">
            <p:pic>
              <p:nvPicPr>
                <p:cNvPr id="1030" name="Freihand 1029">
                  <a:extLst>
                    <a:ext uri="{FF2B5EF4-FFF2-40B4-BE49-F238E27FC236}">
                      <a16:creationId xmlns:a16="http://schemas.microsoft.com/office/drawing/2014/main" id="{E5F728CC-0452-4D41-9641-23A913CA5B54}"/>
                    </a:ext>
                  </a:extLst>
                </p:cNvPr>
                <p:cNvPicPr/>
                <p:nvPr/>
              </p:nvPicPr>
              <p:blipFill>
                <a:blip r:embed="rId1607"/>
                <a:stretch>
                  <a:fillRect/>
                </a:stretch>
              </p:blipFill>
              <p:spPr>
                <a:xfrm>
                  <a:off x="3253427" y="3497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8">
              <p14:nvContentPartPr>
                <p14:cNvPr id="1031" name="Freihand 1030">
                  <a:extLst>
                    <a:ext uri="{FF2B5EF4-FFF2-40B4-BE49-F238E27FC236}">
                      <a16:creationId xmlns:a16="http://schemas.microsoft.com/office/drawing/2014/main" id="{F0717C07-2145-46B0-A7EE-5FF7D089C074}"/>
                    </a:ext>
                  </a:extLst>
                </p14:cNvPr>
                <p14:cNvContentPartPr/>
                <p14:nvPr/>
              </p14:nvContentPartPr>
              <p14:xfrm>
                <a:off x="3246947" y="3332587"/>
                <a:ext cx="113040" cy="180720"/>
              </p14:xfrm>
            </p:contentPart>
          </mc:Choice>
          <mc:Fallback xmlns="">
            <p:pic>
              <p:nvPicPr>
                <p:cNvPr id="1031" name="Freihand 1030">
                  <a:extLst>
                    <a:ext uri="{FF2B5EF4-FFF2-40B4-BE49-F238E27FC236}">
                      <a16:creationId xmlns:a16="http://schemas.microsoft.com/office/drawing/2014/main" id="{F0717C07-2145-46B0-A7EE-5FF7D089C074}"/>
                    </a:ext>
                  </a:extLst>
                </p:cNvPr>
                <p:cNvPicPr/>
                <p:nvPr/>
              </p:nvPicPr>
              <p:blipFill>
                <a:blip r:embed="rId1609"/>
                <a:stretch>
                  <a:fillRect/>
                </a:stretch>
              </p:blipFill>
              <p:spPr>
                <a:xfrm>
                  <a:off x="3242627" y="3328267"/>
                  <a:ext cx="121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610">
              <p14:nvContentPartPr>
                <p14:cNvPr id="1032" name="Freihand 1031">
                  <a:extLst>
                    <a:ext uri="{FF2B5EF4-FFF2-40B4-BE49-F238E27FC236}">
                      <a16:creationId xmlns:a16="http://schemas.microsoft.com/office/drawing/2014/main" id="{510E150A-9011-4307-BD57-FBB7E270D804}"/>
                    </a:ext>
                  </a:extLst>
                </p14:cNvPr>
                <p14:cNvContentPartPr/>
                <p14:nvPr/>
              </p14:nvContentPartPr>
              <p14:xfrm>
                <a:off x="3307427" y="3461107"/>
                <a:ext cx="111240" cy="33840"/>
              </p14:xfrm>
            </p:contentPart>
          </mc:Choice>
          <mc:Fallback xmlns="">
            <p:pic>
              <p:nvPicPr>
                <p:cNvPr id="1032" name="Freihand 1031">
                  <a:extLst>
                    <a:ext uri="{FF2B5EF4-FFF2-40B4-BE49-F238E27FC236}">
                      <a16:creationId xmlns:a16="http://schemas.microsoft.com/office/drawing/2014/main" id="{510E150A-9011-4307-BD57-FBB7E270D804}"/>
                    </a:ext>
                  </a:extLst>
                </p:cNvPr>
                <p:cNvPicPr/>
                <p:nvPr/>
              </p:nvPicPr>
              <p:blipFill>
                <a:blip r:embed="rId1611"/>
                <a:stretch>
                  <a:fillRect/>
                </a:stretch>
              </p:blipFill>
              <p:spPr>
                <a:xfrm>
                  <a:off x="3303107" y="3456787"/>
                  <a:ext cx="119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12">
              <p14:nvContentPartPr>
                <p14:cNvPr id="1033" name="Freihand 1032">
                  <a:extLst>
                    <a:ext uri="{FF2B5EF4-FFF2-40B4-BE49-F238E27FC236}">
                      <a16:creationId xmlns:a16="http://schemas.microsoft.com/office/drawing/2014/main" id="{E4994CE1-2AC7-47B7-8543-0EC699D850FA}"/>
                    </a:ext>
                  </a:extLst>
                </p14:cNvPr>
                <p14:cNvContentPartPr/>
                <p14:nvPr/>
              </p14:nvContentPartPr>
              <p14:xfrm>
                <a:off x="3407147" y="3277507"/>
                <a:ext cx="625680" cy="195840"/>
              </p14:xfrm>
            </p:contentPart>
          </mc:Choice>
          <mc:Fallback xmlns="">
            <p:pic>
              <p:nvPicPr>
                <p:cNvPr id="1033" name="Freihand 1032">
                  <a:extLst>
                    <a:ext uri="{FF2B5EF4-FFF2-40B4-BE49-F238E27FC236}">
                      <a16:creationId xmlns:a16="http://schemas.microsoft.com/office/drawing/2014/main" id="{E4994CE1-2AC7-47B7-8543-0EC699D850FA}"/>
                    </a:ext>
                  </a:extLst>
                </p:cNvPr>
                <p:cNvPicPr/>
                <p:nvPr/>
              </p:nvPicPr>
              <p:blipFill>
                <a:blip r:embed="rId1613"/>
                <a:stretch>
                  <a:fillRect/>
                </a:stretch>
              </p:blipFill>
              <p:spPr>
                <a:xfrm>
                  <a:off x="3402827" y="3273187"/>
                  <a:ext cx="634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614">
              <p14:nvContentPartPr>
                <p14:cNvPr id="1034" name="Freihand 1033">
                  <a:extLst>
                    <a:ext uri="{FF2B5EF4-FFF2-40B4-BE49-F238E27FC236}">
                      <a16:creationId xmlns:a16="http://schemas.microsoft.com/office/drawing/2014/main" id="{D80C31BC-94F0-400E-A70E-13E71EEF29E2}"/>
                    </a:ext>
                  </a:extLst>
                </p14:cNvPr>
                <p14:cNvContentPartPr/>
                <p14:nvPr/>
              </p14:nvContentPartPr>
              <p14:xfrm>
                <a:off x="4058747" y="3220267"/>
                <a:ext cx="76680" cy="87480"/>
              </p14:xfrm>
            </p:contentPart>
          </mc:Choice>
          <mc:Fallback xmlns="">
            <p:pic>
              <p:nvPicPr>
                <p:cNvPr id="1034" name="Freihand 1033">
                  <a:extLst>
                    <a:ext uri="{FF2B5EF4-FFF2-40B4-BE49-F238E27FC236}">
                      <a16:creationId xmlns:a16="http://schemas.microsoft.com/office/drawing/2014/main" id="{D80C31BC-94F0-400E-A70E-13E71EEF29E2}"/>
                    </a:ext>
                  </a:extLst>
                </p:cNvPr>
                <p:cNvPicPr/>
                <p:nvPr/>
              </p:nvPicPr>
              <p:blipFill>
                <a:blip r:embed="rId1615"/>
                <a:stretch>
                  <a:fillRect/>
                </a:stretch>
              </p:blipFill>
              <p:spPr>
                <a:xfrm>
                  <a:off x="4054427" y="3215947"/>
                  <a:ext cx="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16">
              <p14:nvContentPartPr>
                <p14:cNvPr id="1035" name="Freihand 1034">
                  <a:extLst>
                    <a:ext uri="{FF2B5EF4-FFF2-40B4-BE49-F238E27FC236}">
                      <a16:creationId xmlns:a16="http://schemas.microsoft.com/office/drawing/2014/main" id="{9B351BE0-1A42-4726-9BCA-35C01F2E9F8E}"/>
                    </a:ext>
                  </a:extLst>
                </p14:cNvPr>
                <p14:cNvContentPartPr/>
                <p14:nvPr/>
              </p14:nvContentPartPr>
              <p14:xfrm>
                <a:off x="4154507" y="3128107"/>
                <a:ext cx="241560" cy="306000"/>
              </p14:xfrm>
            </p:contentPart>
          </mc:Choice>
          <mc:Fallback xmlns="">
            <p:pic>
              <p:nvPicPr>
                <p:cNvPr id="1035" name="Freihand 1034">
                  <a:extLst>
                    <a:ext uri="{FF2B5EF4-FFF2-40B4-BE49-F238E27FC236}">
                      <a16:creationId xmlns:a16="http://schemas.microsoft.com/office/drawing/2014/main" id="{9B351BE0-1A42-4726-9BCA-35C01F2E9F8E}"/>
                    </a:ext>
                  </a:extLst>
                </p:cNvPr>
                <p:cNvPicPr/>
                <p:nvPr/>
              </p:nvPicPr>
              <p:blipFill>
                <a:blip r:embed="rId1617"/>
                <a:stretch>
                  <a:fillRect/>
                </a:stretch>
              </p:blipFill>
              <p:spPr>
                <a:xfrm>
                  <a:off x="4150187" y="3123787"/>
                  <a:ext cx="250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18">
              <p14:nvContentPartPr>
                <p14:cNvPr id="1036" name="Freihand 1035">
                  <a:extLst>
                    <a:ext uri="{FF2B5EF4-FFF2-40B4-BE49-F238E27FC236}">
                      <a16:creationId xmlns:a16="http://schemas.microsoft.com/office/drawing/2014/main" id="{4457AAB6-7702-4E18-83EC-4C3A95CE4885}"/>
                    </a:ext>
                  </a:extLst>
                </p14:cNvPr>
                <p14:cNvContentPartPr/>
                <p14:nvPr/>
              </p14:nvContentPartPr>
              <p14:xfrm>
                <a:off x="4416587" y="3103627"/>
                <a:ext cx="111600" cy="75960"/>
              </p14:xfrm>
            </p:contentPart>
          </mc:Choice>
          <mc:Fallback xmlns="">
            <p:pic>
              <p:nvPicPr>
                <p:cNvPr id="1036" name="Freihand 1035">
                  <a:extLst>
                    <a:ext uri="{FF2B5EF4-FFF2-40B4-BE49-F238E27FC236}">
                      <a16:creationId xmlns:a16="http://schemas.microsoft.com/office/drawing/2014/main" id="{4457AAB6-7702-4E18-83EC-4C3A95CE4885}"/>
                    </a:ext>
                  </a:extLst>
                </p:cNvPr>
                <p:cNvPicPr/>
                <p:nvPr/>
              </p:nvPicPr>
              <p:blipFill>
                <a:blip r:embed="rId1619"/>
                <a:stretch>
                  <a:fillRect/>
                </a:stretch>
              </p:blipFill>
              <p:spPr>
                <a:xfrm>
                  <a:off x="4412267" y="3099307"/>
                  <a:ext cx="120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20">
              <p14:nvContentPartPr>
                <p14:cNvPr id="1038" name="Freihand 1037">
                  <a:extLst>
                    <a:ext uri="{FF2B5EF4-FFF2-40B4-BE49-F238E27FC236}">
                      <a16:creationId xmlns:a16="http://schemas.microsoft.com/office/drawing/2014/main" id="{208AB994-ED40-4340-9F60-4D4113EEA454}"/>
                    </a:ext>
                  </a:extLst>
                </p14:cNvPr>
                <p14:cNvContentPartPr/>
                <p14:nvPr/>
              </p14:nvContentPartPr>
              <p14:xfrm>
                <a:off x="4553747" y="2986627"/>
                <a:ext cx="264240" cy="159840"/>
              </p14:xfrm>
            </p:contentPart>
          </mc:Choice>
          <mc:Fallback xmlns="">
            <p:pic>
              <p:nvPicPr>
                <p:cNvPr id="1038" name="Freihand 1037">
                  <a:extLst>
                    <a:ext uri="{FF2B5EF4-FFF2-40B4-BE49-F238E27FC236}">
                      <a16:creationId xmlns:a16="http://schemas.microsoft.com/office/drawing/2014/main" id="{208AB994-ED40-4340-9F60-4D4113EEA454}"/>
                    </a:ext>
                  </a:extLst>
                </p:cNvPr>
                <p:cNvPicPr/>
                <p:nvPr/>
              </p:nvPicPr>
              <p:blipFill>
                <a:blip r:embed="rId1621"/>
                <a:stretch>
                  <a:fillRect/>
                </a:stretch>
              </p:blipFill>
              <p:spPr>
                <a:xfrm>
                  <a:off x="4549427" y="2982307"/>
                  <a:ext cx="272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622">
              <p14:nvContentPartPr>
                <p14:cNvPr id="1040" name="Freihand 1039">
                  <a:extLst>
                    <a:ext uri="{FF2B5EF4-FFF2-40B4-BE49-F238E27FC236}">
                      <a16:creationId xmlns:a16="http://schemas.microsoft.com/office/drawing/2014/main" id="{097D1EC7-1665-487C-BBDC-3465687DC617}"/>
                    </a:ext>
                  </a:extLst>
                </p14:cNvPr>
                <p14:cNvContentPartPr/>
                <p14:nvPr/>
              </p14:nvContentPartPr>
              <p14:xfrm>
                <a:off x="3183947" y="3718147"/>
                <a:ext cx="104040" cy="200520"/>
              </p14:xfrm>
            </p:contentPart>
          </mc:Choice>
          <mc:Fallback xmlns="">
            <p:pic>
              <p:nvPicPr>
                <p:cNvPr id="1040" name="Freihand 1039">
                  <a:extLst>
                    <a:ext uri="{FF2B5EF4-FFF2-40B4-BE49-F238E27FC236}">
                      <a16:creationId xmlns:a16="http://schemas.microsoft.com/office/drawing/2014/main" id="{097D1EC7-1665-487C-BBDC-3465687DC617}"/>
                    </a:ext>
                  </a:extLst>
                </p:cNvPr>
                <p:cNvPicPr/>
                <p:nvPr/>
              </p:nvPicPr>
              <p:blipFill>
                <a:blip r:embed="rId1623"/>
                <a:stretch>
                  <a:fillRect/>
                </a:stretch>
              </p:blipFill>
              <p:spPr>
                <a:xfrm>
                  <a:off x="3179627" y="3713827"/>
                  <a:ext cx="112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24">
              <p14:nvContentPartPr>
                <p14:cNvPr id="1041" name="Freihand 1040">
                  <a:extLst>
                    <a:ext uri="{FF2B5EF4-FFF2-40B4-BE49-F238E27FC236}">
                      <a16:creationId xmlns:a16="http://schemas.microsoft.com/office/drawing/2014/main" id="{4171F5E3-2D68-49E5-BA30-CAE9F56DE24B}"/>
                    </a:ext>
                  </a:extLst>
                </p14:cNvPr>
                <p14:cNvContentPartPr/>
                <p14:nvPr/>
              </p14:nvContentPartPr>
              <p14:xfrm>
                <a:off x="3327587" y="3735067"/>
                <a:ext cx="154800" cy="111240"/>
              </p14:xfrm>
            </p:contentPart>
          </mc:Choice>
          <mc:Fallback xmlns="">
            <p:pic>
              <p:nvPicPr>
                <p:cNvPr id="1041" name="Freihand 1040">
                  <a:extLst>
                    <a:ext uri="{FF2B5EF4-FFF2-40B4-BE49-F238E27FC236}">
                      <a16:creationId xmlns:a16="http://schemas.microsoft.com/office/drawing/2014/main" id="{4171F5E3-2D68-49E5-BA30-CAE9F56DE24B}"/>
                    </a:ext>
                  </a:extLst>
                </p:cNvPr>
                <p:cNvPicPr/>
                <p:nvPr/>
              </p:nvPicPr>
              <p:blipFill>
                <a:blip r:embed="rId1625"/>
                <a:stretch>
                  <a:fillRect/>
                </a:stretch>
              </p:blipFill>
              <p:spPr>
                <a:xfrm>
                  <a:off x="3323267" y="3730747"/>
                  <a:ext cx="163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26">
              <p14:nvContentPartPr>
                <p14:cNvPr id="1042" name="Freihand 1041">
                  <a:extLst>
                    <a:ext uri="{FF2B5EF4-FFF2-40B4-BE49-F238E27FC236}">
                      <a16:creationId xmlns:a16="http://schemas.microsoft.com/office/drawing/2014/main" id="{811F9284-B64F-44BE-9212-35F6145FCD82}"/>
                    </a:ext>
                  </a:extLst>
                </p14:cNvPr>
                <p14:cNvContentPartPr/>
                <p14:nvPr/>
              </p14:nvContentPartPr>
              <p14:xfrm>
                <a:off x="3437027" y="3638947"/>
                <a:ext cx="360" cy="360"/>
              </p14:xfrm>
            </p:contentPart>
          </mc:Choice>
          <mc:Fallback xmlns="">
            <p:pic>
              <p:nvPicPr>
                <p:cNvPr id="1042" name="Freihand 1041">
                  <a:extLst>
                    <a:ext uri="{FF2B5EF4-FFF2-40B4-BE49-F238E27FC236}">
                      <a16:creationId xmlns:a16="http://schemas.microsoft.com/office/drawing/2014/main" id="{811F9284-B64F-44BE-9212-35F6145FCD82}"/>
                    </a:ext>
                  </a:extLst>
                </p:cNvPr>
                <p:cNvPicPr/>
                <p:nvPr/>
              </p:nvPicPr>
              <p:blipFill>
                <a:blip r:embed="rId1607"/>
                <a:stretch>
                  <a:fillRect/>
                </a:stretch>
              </p:blipFill>
              <p:spPr>
                <a:xfrm>
                  <a:off x="3432707" y="363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7">
              <p14:nvContentPartPr>
                <p14:cNvPr id="1043" name="Freihand 1042">
                  <a:extLst>
                    <a:ext uri="{FF2B5EF4-FFF2-40B4-BE49-F238E27FC236}">
                      <a16:creationId xmlns:a16="http://schemas.microsoft.com/office/drawing/2014/main" id="{F82FF111-78F8-4217-AB48-4B03C78E26C9}"/>
                    </a:ext>
                  </a:extLst>
                </p14:cNvPr>
                <p14:cNvContentPartPr/>
                <p14:nvPr/>
              </p14:nvContentPartPr>
              <p14:xfrm>
                <a:off x="3557987" y="3668827"/>
                <a:ext cx="255240" cy="135720"/>
              </p14:xfrm>
            </p:contentPart>
          </mc:Choice>
          <mc:Fallback xmlns="">
            <p:pic>
              <p:nvPicPr>
                <p:cNvPr id="1043" name="Freihand 1042">
                  <a:extLst>
                    <a:ext uri="{FF2B5EF4-FFF2-40B4-BE49-F238E27FC236}">
                      <a16:creationId xmlns:a16="http://schemas.microsoft.com/office/drawing/2014/main" id="{F82FF111-78F8-4217-AB48-4B03C78E26C9}"/>
                    </a:ext>
                  </a:extLst>
                </p:cNvPr>
                <p:cNvPicPr/>
                <p:nvPr/>
              </p:nvPicPr>
              <p:blipFill>
                <a:blip r:embed="rId1628"/>
                <a:stretch>
                  <a:fillRect/>
                </a:stretch>
              </p:blipFill>
              <p:spPr>
                <a:xfrm>
                  <a:off x="3553667" y="3664507"/>
                  <a:ext cx="263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29">
              <p14:nvContentPartPr>
                <p14:cNvPr id="1044" name="Freihand 1043">
                  <a:extLst>
                    <a:ext uri="{FF2B5EF4-FFF2-40B4-BE49-F238E27FC236}">
                      <a16:creationId xmlns:a16="http://schemas.microsoft.com/office/drawing/2014/main" id="{C7A44F1A-F071-4C0F-A5B9-7A4D8BC4199B}"/>
                    </a:ext>
                  </a:extLst>
                </p14:cNvPr>
                <p14:cNvContentPartPr/>
                <p14:nvPr/>
              </p14:nvContentPartPr>
              <p14:xfrm>
                <a:off x="3759587" y="3551107"/>
                <a:ext cx="16560" cy="34560"/>
              </p14:xfrm>
            </p:contentPart>
          </mc:Choice>
          <mc:Fallback xmlns="">
            <p:pic>
              <p:nvPicPr>
                <p:cNvPr id="1044" name="Freihand 1043">
                  <a:extLst>
                    <a:ext uri="{FF2B5EF4-FFF2-40B4-BE49-F238E27FC236}">
                      <a16:creationId xmlns:a16="http://schemas.microsoft.com/office/drawing/2014/main" id="{C7A44F1A-F071-4C0F-A5B9-7A4D8BC4199B}"/>
                    </a:ext>
                  </a:extLst>
                </p:cNvPr>
                <p:cNvPicPr/>
                <p:nvPr/>
              </p:nvPicPr>
              <p:blipFill>
                <a:blip r:embed="rId1630"/>
                <a:stretch>
                  <a:fillRect/>
                </a:stretch>
              </p:blipFill>
              <p:spPr>
                <a:xfrm>
                  <a:off x="3755267" y="3546787"/>
                  <a:ext cx="25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31">
              <p14:nvContentPartPr>
                <p14:cNvPr id="1045" name="Freihand 1044">
                  <a:extLst>
                    <a:ext uri="{FF2B5EF4-FFF2-40B4-BE49-F238E27FC236}">
                      <a16:creationId xmlns:a16="http://schemas.microsoft.com/office/drawing/2014/main" id="{86903E68-7739-426A-A68B-61E0B29A958C}"/>
                    </a:ext>
                  </a:extLst>
                </p14:cNvPr>
                <p14:cNvContentPartPr/>
                <p14:nvPr/>
              </p14:nvContentPartPr>
              <p14:xfrm>
                <a:off x="3854627" y="3619867"/>
                <a:ext cx="230760" cy="95400"/>
              </p14:xfrm>
            </p:contentPart>
          </mc:Choice>
          <mc:Fallback xmlns="">
            <p:pic>
              <p:nvPicPr>
                <p:cNvPr id="1045" name="Freihand 1044">
                  <a:extLst>
                    <a:ext uri="{FF2B5EF4-FFF2-40B4-BE49-F238E27FC236}">
                      <a16:creationId xmlns:a16="http://schemas.microsoft.com/office/drawing/2014/main" id="{86903E68-7739-426A-A68B-61E0B29A958C}"/>
                    </a:ext>
                  </a:extLst>
                </p:cNvPr>
                <p:cNvPicPr/>
                <p:nvPr/>
              </p:nvPicPr>
              <p:blipFill>
                <a:blip r:embed="rId1632"/>
                <a:stretch>
                  <a:fillRect/>
                </a:stretch>
              </p:blipFill>
              <p:spPr>
                <a:xfrm>
                  <a:off x="3850307" y="3615547"/>
                  <a:ext cx="239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33">
              <p14:nvContentPartPr>
                <p14:cNvPr id="1046" name="Freihand 1045">
                  <a:extLst>
                    <a:ext uri="{FF2B5EF4-FFF2-40B4-BE49-F238E27FC236}">
                      <a16:creationId xmlns:a16="http://schemas.microsoft.com/office/drawing/2014/main" id="{D2952C91-7467-45E2-A107-AD6818F78BAE}"/>
                    </a:ext>
                  </a:extLst>
                </p14:cNvPr>
                <p14:cNvContentPartPr/>
                <p14:nvPr/>
              </p14:nvContentPartPr>
              <p14:xfrm>
                <a:off x="4279067" y="3462907"/>
                <a:ext cx="32040" cy="172080"/>
              </p14:xfrm>
            </p:contentPart>
          </mc:Choice>
          <mc:Fallback xmlns="">
            <p:pic>
              <p:nvPicPr>
                <p:cNvPr id="1046" name="Freihand 1045">
                  <a:extLst>
                    <a:ext uri="{FF2B5EF4-FFF2-40B4-BE49-F238E27FC236}">
                      <a16:creationId xmlns:a16="http://schemas.microsoft.com/office/drawing/2014/main" id="{D2952C91-7467-45E2-A107-AD6818F78BAE}"/>
                    </a:ext>
                  </a:extLst>
                </p:cNvPr>
                <p:cNvPicPr/>
                <p:nvPr/>
              </p:nvPicPr>
              <p:blipFill>
                <a:blip r:embed="rId1634"/>
                <a:stretch>
                  <a:fillRect/>
                </a:stretch>
              </p:blipFill>
              <p:spPr>
                <a:xfrm>
                  <a:off x="4274747" y="3458587"/>
                  <a:ext cx="40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35">
              <p14:nvContentPartPr>
                <p14:cNvPr id="1047" name="Freihand 1046">
                  <a:extLst>
                    <a:ext uri="{FF2B5EF4-FFF2-40B4-BE49-F238E27FC236}">
                      <a16:creationId xmlns:a16="http://schemas.microsoft.com/office/drawing/2014/main" id="{31BF92F4-09C7-4843-9C05-5D3962857E0C}"/>
                    </a:ext>
                  </a:extLst>
                </p14:cNvPr>
                <p14:cNvContentPartPr/>
                <p14:nvPr/>
              </p14:nvContentPartPr>
              <p14:xfrm>
                <a:off x="4208867" y="3413587"/>
                <a:ext cx="153720" cy="138960"/>
              </p14:xfrm>
            </p:contentPart>
          </mc:Choice>
          <mc:Fallback xmlns="">
            <p:pic>
              <p:nvPicPr>
                <p:cNvPr id="1047" name="Freihand 1046">
                  <a:extLst>
                    <a:ext uri="{FF2B5EF4-FFF2-40B4-BE49-F238E27FC236}">
                      <a16:creationId xmlns:a16="http://schemas.microsoft.com/office/drawing/2014/main" id="{31BF92F4-09C7-4843-9C05-5D3962857E0C}"/>
                    </a:ext>
                  </a:extLst>
                </p:cNvPr>
                <p:cNvPicPr/>
                <p:nvPr/>
              </p:nvPicPr>
              <p:blipFill>
                <a:blip r:embed="rId1636"/>
                <a:stretch>
                  <a:fillRect/>
                </a:stretch>
              </p:blipFill>
              <p:spPr>
                <a:xfrm>
                  <a:off x="4204547" y="3409267"/>
                  <a:ext cx="162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37">
              <p14:nvContentPartPr>
                <p14:cNvPr id="1048" name="Freihand 1047">
                  <a:extLst>
                    <a:ext uri="{FF2B5EF4-FFF2-40B4-BE49-F238E27FC236}">
                      <a16:creationId xmlns:a16="http://schemas.microsoft.com/office/drawing/2014/main" id="{E72C064F-8B21-4E64-A6BD-2CBFB0D32312}"/>
                    </a:ext>
                  </a:extLst>
                </p14:cNvPr>
                <p14:cNvContentPartPr/>
                <p14:nvPr/>
              </p14:nvContentPartPr>
              <p14:xfrm>
                <a:off x="4385267" y="3420427"/>
                <a:ext cx="201240" cy="149400"/>
              </p14:xfrm>
            </p:contentPart>
          </mc:Choice>
          <mc:Fallback xmlns="">
            <p:pic>
              <p:nvPicPr>
                <p:cNvPr id="1048" name="Freihand 1047">
                  <a:extLst>
                    <a:ext uri="{FF2B5EF4-FFF2-40B4-BE49-F238E27FC236}">
                      <a16:creationId xmlns:a16="http://schemas.microsoft.com/office/drawing/2014/main" id="{E72C064F-8B21-4E64-A6BD-2CBFB0D32312}"/>
                    </a:ext>
                  </a:extLst>
                </p:cNvPr>
                <p:cNvPicPr/>
                <p:nvPr/>
              </p:nvPicPr>
              <p:blipFill>
                <a:blip r:embed="rId1638"/>
                <a:stretch>
                  <a:fillRect/>
                </a:stretch>
              </p:blipFill>
              <p:spPr>
                <a:xfrm>
                  <a:off x="4380947" y="3416107"/>
                  <a:ext cx="209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39">
              <p14:nvContentPartPr>
                <p14:cNvPr id="1049" name="Freihand 1048">
                  <a:extLst>
                    <a:ext uri="{FF2B5EF4-FFF2-40B4-BE49-F238E27FC236}">
                      <a16:creationId xmlns:a16="http://schemas.microsoft.com/office/drawing/2014/main" id="{4B7682E5-D757-491D-B28E-DB80F67374AA}"/>
                    </a:ext>
                  </a:extLst>
                </p14:cNvPr>
                <p14:cNvContentPartPr/>
                <p14:nvPr/>
              </p14:nvContentPartPr>
              <p14:xfrm>
                <a:off x="4564547" y="3358147"/>
                <a:ext cx="360" cy="360"/>
              </p14:xfrm>
            </p:contentPart>
          </mc:Choice>
          <mc:Fallback xmlns="">
            <p:pic>
              <p:nvPicPr>
                <p:cNvPr id="1049" name="Freihand 1048">
                  <a:extLst>
                    <a:ext uri="{FF2B5EF4-FFF2-40B4-BE49-F238E27FC236}">
                      <a16:creationId xmlns:a16="http://schemas.microsoft.com/office/drawing/2014/main" id="{4B7682E5-D757-491D-B28E-DB80F67374AA}"/>
                    </a:ext>
                  </a:extLst>
                </p:cNvPr>
                <p:cNvPicPr/>
                <p:nvPr/>
              </p:nvPicPr>
              <p:blipFill>
                <a:blip r:embed="rId1607"/>
                <a:stretch>
                  <a:fillRect/>
                </a:stretch>
              </p:blipFill>
              <p:spPr>
                <a:xfrm>
                  <a:off x="4560227" y="3353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0">
              <p14:nvContentPartPr>
                <p14:cNvPr id="1050" name="Freihand 1049">
                  <a:extLst>
                    <a:ext uri="{FF2B5EF4-FFF2-40B4-BE49-F238E27FC236}">
                      <a16:creationId xmlns:a16="http://schemas.microsoft.com/office/drawing/2014/main" id="{0BC256A2-96F7-4DE7-8E30-89CEB9BACCFB}"/>
                    </a:ext>
                  </a:extLst>
                </p14:cNvPr>
                <p14:cNvContentPartPr/>
                <p14:nvPr/>
              </p14:nvContentPartPr>
              <p14:xfrm>
                <a:off x="4596947" y="3384427"/>
                <a:ext cx="111240" cy="133920"/>
              </p14:xfrm>
            </p:contentPart>
          </mc:Choice>
          <mc:Fallback xmlns="">
            <p:pic>
              <p:nvPicPr>
                <p:cNvPr id="1050" name="Freihand 1049">
                  <a:extLst>
                    <a:ext uri="{FF2B5EF4-FFF2-40B4-BE49-F238E27FC236}">
                      <a16:creationId xmlns:a16="http://schemas.microsoft.com/office/drawing/2014/main" id="{0BC256A2-96F7-4DE7-8E30-89CEB9BACCFB}"/>
                    </a:ext>
                  </a:extLst>
                </p:cNvPr>
                <p:cNvPicPr/>
                <p:nvPr/>
              </p:nvPicPr>
              <p:blipFill>
                <a:blip r:embed="rId1641"/>
                <a:stretch>
                  <a:fillRect/>
                </a:stretch>
              </p:blipFill>
              <p:spPr>
                <a:xfrm>
                  <a:off x="4592627" y="3380107"/>
                  <a:ext cx="119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42">
              <p14:nvContentPartPr>
                <p14:cNvPr id="1052" name="Freihand 1051">
                  <a:extLst>
                    <a:ext uri="{FF2B5EF4-FFF2-40B4-BE49-F238E27FC236}">
                      <a16:creationId xmlns:a16="http://schemas.microsoft.com/office/drawing/2014/main" id="{1A1AD5F0-9A2E-4CCC-9F7B-BF48D969E2EC}"/>
                    </a:ext>
                  </a:extLst>
                </p14:cNvPr>
                <p14:cNvContentPartPr/>
                <p14:nvPr/>
              </p14:nvContentPartPr>
              <p14:xfrm>
                <a:off x="4728347" y="3382627"/>
                <a:ext cx="88200" cy="35280"/>
              </p14:xfrm>
            </p:contentPart>
          </mc:Choice>
          <mc:Fallback xmlns="">
            <p:pic>
              <p:nvPicPr>
                <p:cNvPr id="1052" name="Freihand 1051">
                  <a:extLst>
                    <a:ext uri="{FF2B5EF4-FFF2-40B4-BE49-F238E27FC236}">
                      <a16:creationId xmlns:a16="http://schemas.microsoft.com/office/drawing/2014/main" id="{1A1AD5F0-9A2E-4CCC-9F7B-BF48D969E2EC}"/>
                    </a:ext>
                  </a:extLst>
                </p:cNvPr>
                <p:cNvPicPr/>
                <p:nvPr/>
              </p:nvPicPr>
              <p:blipFill>
                <a:blip r:embed="rId1643"/>
                <a:stretch>
                  <a:fillRect/>
                </a:stretch>
              </p:blipFill>
              <p:spPr>
                <a:xfrm>
                  <a:off x="4724027" y="3378307"/>
                  <a:ext cx="96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44">
              <p14:nvContentPartPr>
                <p14:cNvPr id="1053" name="Freihand 1052">
                  <a:extLst>
                    <a:ext uri="{FF2B5EF4-FFF2-40B4-BE49-F238E27FC236}">
                      <a16:creationId xmlns:a16="http://schemas.microsoft.com/office/drawing/2014/main" id="{D8EB8DCC-5523-4542-9D4E-02BC0D498B47}"/>
                    </a:ext>
                  </a:extLst>
                </p14:cNvPr>
                <p14:cNvContentPartPr/>
                <p14:nvPr/>
              </p14:nvContentPartPr>
              <p14:xfrm>
                <a:off x="4853627" y="3316387"/>
                <a:ext cx="33480" cy="85680"/>
              </p14:xfrm>
            </p:contentPart>
          </mc:Choice>
          <mc:Fallback xmlns="">
            <p:pic>
              <p:nvPicPr>
                <p:cNvPr id="1053" name="Freihand 1052">
                  <a:extLst>
                    <a:ext uri="{FF2B5EF4-FFF2-40B4-BE49-F238E27FC236}">
                      <a16:creationId xmlns:a16="http://schemas.microsoft.com/office/drawing/2014/main" id="{D8EB8DCC-5523-4542-9D4E-02BC0D498B47}"/>
                    </a:ext>
                  </a:extLst>
                </p:cNvPr>
                <p:cNvPicPr/>
                <p:nvPr/>
              </p:nvPicPr>
              <p:blipFill>
                <a:blip r:embed="rId1645"/>
                <a:stretch>
                  <a:fillRect/>
                </a:stretch>
              </p:blipFill>
              <p:spPr>
                <a:xfrm>
                  <a:off x="4849307" y="3312067"/>
                  <a:ext cx="42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46">
              <p14:nvContentPartPr>
                <p14:cNvPr id="1054" name="Freihand 1053">
                  <a:extLst>
                    <a:ext uri="{FF2B5EF4-FFF2-40B4-BE49-F238E27FC236}">
                      <a16:creationId xmlns:a16="http://schemas.microsoft.com/office/drawing/2014/main" id="{D2F1C297-266B-4DDE-9A00-E777C498A7A3}"/>
                    </a:ext>
                  </a:extLst>
                </p14:cNvPr>
                <p14:cNvContentPartPr/>
                <p14:nvPr/>
              </p14:nvContentPartPr>
              <p14:xfrm>
                <a:off x="4757147" y="3260947"/>
                <a:ext cx="266760" cy="203040"/>
              </p14:xfrm>
            </p:contentPart>
          </mc:Choice>
          <mc:Fallback xmlns="">
            <p:pic>
              <p:nvPicPr>
                <p:cNvPr id="1054" name="Freihand 1053">
                  <a:extLst>
                    <a:ext uri="{FF2B5EF4-FFF2-40B4-BE49-F238E27FC236}">
                      <a16:creationId xmlns:a16="http://schemas.microsoft.com/office/drawing/2014/main" id="{D2F1C297-266B-4DDE-9A00-E777C498A7A3}"/>
                    </a:ext>
                  </a:extLst>
                </p:cNvPr>
                <p:cNvPicPr/>
                <p:nvPr/>
              </p:nvPicPr>
              <p:blipFill>
                <a:blip r:embed="rId1647"/>
                <a:stretch>
                  <a:fillRect/>
                </a:stretch>
              </p:blipFill>
              <p:spPr>
                <a:xfrm>
                  <a:off x="4752827" y="3256627"/>
                  <a:ext cx="275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48">
              <p14:nvContentPartPr>
                <p14:cNvPr id="1055" name="Freihand 1054">
                  <a:extLst>
                    <a:ext uri="{FF2B5EF4-FFF2-40B4-BE49-F238E27FC236}">
                      <a16:creationId xmlns:a16="http://schemas.microsoft.com/office/drawing/2014/main" id="{DFC72817-B0C9-435F-97A8-E6A321629103}"/>
                    </a:ext>
                  </a:extLst>
                </p14:cNvPr>
                <p14:cNvContentPartPr/>
                <p14:nvPr/>
              </p14:nvContentPartPr>
              <p14:xfrm>
                <a:off x="5006627" y="3157987"/>
                <a:ext cx="129960" cy="190080"/>
              </p14:xfrm>
            </p:contentPart>
          </mc:Choice>
          <mc:Fallback xmlns="">
            <p:pic>
              <p:nvPicPr>
                <p:cNvPr id="1055" name="Freihand 1054">
                  <a:extLst>
                    <a:ext uri="{FF2B5EF4-FFF2-40B4-BE49-F238E27FC236}">
                      <a16:creationId xmlns:a16="http://schemas.microsoft.com/office/drawing/2014/main" id="{DFC72817-B0C9-435F-97A8-E6A321629103}"/>
                    </a:ext>
                  </a:extLst>
                </p:cNvPr>
                <p:cNvPicPr/>
                <p:nvPr/>
              </p:nvPicPr>
              <p:blipFill>
                <a:blip r:embed="rId1649"/>
                <a:stretch>
                  <a:fillRect/>
                </a:stretch>
              </p:blipFill>
              <p:spPr>
                <a:xfrm>
                  <a:off x="5002307" y="3153667"/>
                  <a:ext cx="138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50">
              <p14:nvContentPartPr>
                <p14:cNvPr id="1056" name="Freihand 1055">
                  <a:extLst>
                    <a:ext uri="{FF2B5EF4-FFF2-40B4-BE49-F238E27FC236}">
                      <a16:creationId xmlns:a16="http://schemas.microsoft.com/office/drawing/2014/main" id="{D9BA600F-269D-41F8-8BD4-5347D2C802B3}"/>
                    </a:ext>
                  </a:extLst>
                </p14:cNvPr>
                <p14:cNvContentPartPr/>
                <p14:nvPr/>
              </p14:nvContentPartPr>
              <p14:xfrm>
                <a:off x="5109587" y="3053587"/>
                <a:ext cx="202680" cy="259560"/>
              </p14:xfrm>
            </p:contentPart>
          </mc:Choice>
          <mc:Fallback xmlns="">
            <p:pic>
              <p:nvPicPr>
                <p:cNvPr id="1056" name="Freihand 1055">
                  <a:extLst>
                    <a:ext uri="{FF2B5EF4-FFF2-40B4-BE49-F238E27FC236}">
                      <a16:creationId xmlns:a16="http://schemas.microsoft.com/office/drawing/2014/main" id="{D9BA600F-269D-41F8-8BD4-5347D2C802B3}"/>
                    </a:ext>
                  </a:extLst>
                </p:cNvPr>
                <p:cNvPicPr/>
                <p:nvPr/>
              </p:nvPicPr>
              <p:blipFill>
                <a:blip r:embed="rId1651"/>
                <a:stretch>
                  <a:fillRect/>
                </a:stretch>
              </p:blipFill>
              <p:spPr>
                <a:xfrm>
                  <a:off x="5105267" y="3049267"/>
                  <a:ext cx="211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52">
              <p14:nvContentPartPr>
                <p14:cNvPr id="1057" name="Freihand 1056">
                  <a:extLst>
                    <a:ext uri="{FF2B5EF4-FFF2-40B4-BE49-F238E27FC236}">
                      <a16:creationId xmlns:a16="http://schemas.microsoft.com/office/drawing/2014/main" id="{AC7E53A7-F6BE-48E7-9E1D-127D32434748}"/>
                    </a:ext>
                  </a:extLst>
                </p14:cNvPr>
                <p14:cNvContentPartPr/>
                <p14:nvPr/>
              </p14:nvContentPartPr>
              <p14:xfrm>
                <a:off x="5098427" y="3100027"/>
                <a:ext cx="91440" cy="20160"/>
              </p14:xfrm>
            </p:contentPart>
          </mc:Choice>
          <mc:Fallback xmlns="">
            <p:pic>
              <p:nvPicPr>
                <p:cNvPr id="1057" name="Freihand 1056">
                  <a:extLst>
                    <a:ext uri="{FF2B5EF4-FFF2-40B4-BE49-F238E27FC236}">
                      <a16:creationId xmlns:a16="http://schemas.microsoft.com/office/drawing/2014/main" id="{AC7E53A7-F6BE-48E7-9E1D-127D32434748}"/>
                    </a:ext>
                  </a:extLst>
                </p:cNvPr>
                <p:cNvPicPr/>
                <p:nvPr/>
              </p:nvPicPr>
              <p:blipFill>
                <a:blip r:embed="rId1653"/>
                <a:stretch>
                  <a:fillRect/>
                </a:stretch>
              </p:blipFill>
              <p:spPr>
                <a:xfrm>
                  <a:off x="5094107" y="3095707"/>
                  <a:ext cx="10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54">
              <p14:nvContentPartPr>
                <p14:cNvPr id="1058" name="Freihand 1057">
                  <a:extLst>
                    <a:ext uri="{FF2B5EF4-FFF2-40B4-BE49-F238E27FC236}">
                      <a16:creationId xmlns:a16="http://schemas.microsoft.com/office/drawing/2014/main" id="{89633DAC-0055-449E-9E5E-3B1D03A3EA9A}"/>
                    </a:ext>
                  </a:extLst>
                </p14:cNvPr>
                <p14:cNvContentPartPr/>
                <p14:nvPr/>
              </p14:nvContentPartPr>
              <p14:xfrm>
                <a:off x="5329547" y="3104347"/>
                <a:ext cx="147240" cy="101520"/>
              </p14:xfrm>
            </p:contentPart>
          </mc:Choice>
          <mc:Fallback xmlns="">
            <p:pic>
              <p:nvPicPr>
                <p:cNvPr id="1058" name="Freihand 1057">
                  <a:extLst>
                    <a:ext uri="{FF2B5EF4-FFF2-40B4-BE49-F238E27FC236}">
                      <a16:creationId xmlns:a16="http://schemas.microsoft.com/office/drawing/2014/main" id="{89633DAC-0055-449E-9E5E-3B1D03A3EA9A}"/>
                    </a:ext>
                  </a:extLst>
                </p:cNvPr>
                <p:cNvPicPr/>
                <p:nvPr/>
              </p:nvPicPr>
              <p:blipFill>
                <a:blip r:embed="rId1655"/>
                <a:stretch>
                  <a:fillRect/>
                </a:stretch>
              </p:blipFill>
              <p:spPr>
                <a:xfrm>
                  <a:off x="5325227" y="3100027"/>
                  <a:ext cx="155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56">
              <p14:nvContentPartPr>
                <p14:cNvPr id="1059" name="Freihand 1058">
                  <a:extLst>
                    <a:ext uri="{FF2B5EF4-FFF2-40B4-BE49-F238E27FC236}">
                      <a16:creationId xmlns:a16="http://schemas.microsoft.com/office/drawing/2014/main" id="{F5D5EE79-CAD6-41A5-8BC5-0E89A541705B}"/>
                    </a:ext>
                  </a:extLst>
                </p14:cNvPr>
                <p14:cNvContentPartPr/>
                <p14:nvPr/>
              </p14:nvContentPartPr>
              <p14:xfrm>
                <a:off x="5432867" y="3047107"/>
                <a:ext cx="37800" cy="37440"/>
              </p14:xfrm>
            </p:contentPart>
          </mc:Choice>
          <mc:Fallback xmlns="">
            <p:pic>
              <p:nvPicPr>
                <p:cNvPr id="1059" name="Freihand 1058">
                  <a:extLst>
                    <a:ext uri="{FF2B5EF4-FFF2-40B4-BE49-F238E27FC236}">
                      <a16:creationId xmlns:a16="http://schemas.microsoft.com/office/drawing/2014/main" id="{F5D5EE79-CAD6-41A5-8BC5-0E89A541705B}"/>
                    </a:ext>
                  </a:extLst>
                </p:cNvPr>
                <p:cNvPicPr/>
                <p:nvPr/>
              </p:nvPicPr>
              <p:blipFill>
                <a:blip r:embed="rId1657"/>
                <a:stretch>
                  <a:fillRect/>
                </a:stretch>
              </p:blipFill>
              <p:spPr>
                <a:xfrm>
                  <a:off x="5428547" y="3042787"/>
                  <a:ext cx="46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58">
              <p14:nvContentPartPr>
                <p14:cNvPr id="1060" name="Freihand 1059">
                  <a:extLst>
                    <a:ext uri="{FF2B5EF4-FFF2-40B4-BE49-F238E27FC236}">
                      <a16:creationId xmlns:a16="http://schemas.microsoft.com/office/drawing/2014/main" id="{A64F9A38-727B-4B53-96F4-DBE73454698B}"/>
                    </a:ext>
                  </a:extLst>
                </p14:cNvPr>
                <p14:cNvContentPartPr/>
                <p14:nvPr/>
              </p14:nvContentPartPr>
              <p14:xfrm>
                <a:off x="5495867" y="3086347"/>
                <a:ext cx="77760" cy="91800"/>
              </p14:xfrm>
            </p:contentPart>
          </mc:Choice>
          <mc:Fallback xmlns="">
            <p:pic>
              <p:nvPicPr>
                <p:cNvPr id="1060" name="Freihand 1059">
                  <a:extLst>
                    <a:ext uri="{FF2B5EF4-FFF2-40B4-BE49-F238E27FC236}">
                      <a16:creationId xmlns:a16="http://schemas.microsoft.com/office/drawing/2014/main" id="{A64F9A38-727B-4B53-96F4-DBE73454698B}"/>
                    </a:ext>
                  </a:extLst>
                </p:cNvPr>
                <p:cNvPicPr/>
                <p:nvPr/>
              </p:nvPicPr>
              <p:blipFill>
                <a:blip r:embed="rId1659"/>
                <a:stretch>
                  <a:fillRect/>
                </a:stretch>
              </p:blipFill>
              <p:spPr>
                <a:xfrm>
                  <a:off x="5491547" y="3082027"/>
                  <a:ext cx="86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60">
              <p14:nvContentPartPr>
                <p14:cNvPr id="1062" name="Freihand 1061">
                  <a:extLst>
                    <a:ext uri="{FF2B5EF4-FFF2-40B4-BE49-F238E27FC236}">
                      <a16:creationId xmlns:a16="http://schemas.microsoft.com/office/drawing/2014/main" id="{2C99A209-6641-433B-9D98-3E5AAC33D550}"/>
                    </a:ext>
                  </a:extLst>
                </p14:cNvPr>
                <p14:cNvContentPartPr/>
                <p14:nvPr/>
              </p14:nvContentPartPr>
              <p14:xfrm>
                <a:off x="3616667" y="3947827"/>
                <a:ext cx="176400" cy="137520"/>
              </p14:xfrm>
            </p:contentPart>
          </mc:Choice>
          <mc:Fallback xmlns="">
            <p:pic>
              <p:nvPicPr>
                <p:cNvPr id="1062" name="Freihand 1061">
                  <a:extLst>
                    <a:ext uri="{FF2B5EF4-FFF2-40B4-BE49-F238E27FC236}">
                      <a16:creationId xmlns:a16="http://schemas.microsoft.com/office/drawing/2014/main" id="{2C99A209-6641-433B-9D98-3E5AAC33D550}"/>
                    </a:ext>
                  </a:extLst>
                </p:cNvPr>
                <p:cNvPicPr/>
                <p:nvPr/>
              </p:nvPicPr>
              <p:blipFill>
                <a:blip r:embed="rId1661"/>
                <a:stretch>
                  <a:fillRect/>
                </a:stretch>
              </p:blipFill>
              <p:spPr>
                <a:xfrm>
                  <a:off x="3612347" y="3943507"/>
                  <a:ext cx="185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62">
              <p14:nvContentPartPr>
                <p14:cNvPr id="1063" name="Freihand 1062">
                  <a:extLst>
                    <a:ext uri="{FF2B5EF4-FFF2-40B4-BE49-F238E27FC236}">
                      <a16:creationId xmlns:a16="http://schemas.microsoft.com/office/drawing/2014/main" id="{45CC37BE-A536-4389-81DD-C2C74EF94002}"/>
                    </a:ext>
                  </a:extLst>
                </p14:cNvPr>
                <p14:cNvContentPartPr/>
                <p14:nvPr/>
              </p14:nvContentPartPr>
              <p14:xfrm>
                <a:off x="3839867" y="3910027"/>
                <a:ext cx="176040" cy="81720"/>
              </p14:xfrm>
            </p:contentPart>
          </mc:Choice>
          <mc:Fallback xmlns="">
            <p:pic>
              <p:nvPicPr>
                <p:cNvPr id="1063" name="Freihand 1062">
                  <a:extLst>
                    <a:ext uri="{FF2B5EF4-FFF2-40B4-BE49-F238E27FC236}">
                      <a16:creationId xmlns:a16="http://schemas.microsoft.com/office/drawing/2014/main" id="{45CC37BE-A536-4389-81DD-C2C74EF94002}"/>
                    </a:ext>
                  </a:extLst>
                </p:cNvPr>
                <p:cNvPicPr/>
                <p:nvPr/>
              </p:nvPicPr>
              <p:blipFill>
                <a:blip r:embed="rId1663"/>
                <a:stretch>
                  <a:fillRect/>
                </a:stretch>
              </p:blipFill>
              <p:spPr>
                <a:xfrm>
                  <a:off x="3835547" y="3905707"/>
                  <a:ext cx="184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64">
              <p14:nvContentPartPr>
                <p14:cNvPr id="1064" name="Freihand 1063">
                  <a:extLst>
                    <a:ext uri="{FF2B5EF4-FFF2-40B4-BE49-F238E27FC236}">
                      <a16:creationId xmlns:a16="http://schemas.microsoft.com/office/drawing/2014/main" id="{4A1FE57B-7F1F-4181-9B7C-8D02B06E6760}"/>
                    </a:ext>
                  </a:extLst>
                </p14:cNvPr>
                <p14:cNvContentPartPr/>
                <p14:nvPr/>
              </p14:nvContentPartPr>
              <p14:xfrm>
                <a:off x="4144787" y="3765307"/>
                <a:ext cx="155880" cy="142920"/>
              </p14:xfrm>
            </p:contentPart>
          </mc:Choice>
          <mc:Fallback xmlns="">
            <p:pic>
              <p:nvPicPr>
                <p:cNvPr id="1064" name="Freihand 1063">
                  <a:extLst>
                    <a:ext uri="{FF2B5EF4-FFF2-40B4-BE49-F238E27FC236}">
                      <a16:creationId xmlns:a16="http://schemas.microsoft.com/office/drawing/2014/main" id="{4A1FE57B-7F1F-4181-9B7C-8D02B06E6760}"/>
                    </a:ext>
                  </a:extLst>
                </p:cNvPr>
                <p:cNvPicPr/>
                <p:nvPr/>
              </p:nvPicPr>
              <p:blipFill>
                <a:blip r:embed="rId1665"/>
                <a:stretch>
                  <a:fillRect/>
                </a:stretch>
              </p:blipFill>
              <p:spPr>
                <a:xfrm>
                  <a:off x="4140467" y="3760987"/>
                  <a:ext cx="164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66">
              <p14:nvContentPartPr>
                <p14:cNvPr id="1066" name="Freihand 1065">
                  <a:extLst>
                    <a:ext uri="{FF2B5EF4-FFF2-40B4-BE49-F238E27FC236}">
                      <a16:creationId xmlns:a16="http://schemas.microsoft.com/office/drawing/2014/main" id="{0A528F65-55FA-46CC-8D3E-6C40972D18AF}"/>
                    </a:ext>
                  </a:extLst>
                </p14:cNvPr>
                <p14:cNvContentPartPr/>
                <p14:nvPr/>
              </p14:nvContentPartPr>
              <p14:xfrm>
                <a:off x="4373747" y="3688627"/>
                <a:ext cx="114120" cy="143280"/>
              </p14:xfrm>
            </p:contentPart>
          </mc:Choice>
          <mc:Fallback xmlns="">
            <p:pic>
              <p:nvPicPr>
                <p:cNvPr id="1066" name="Freihand 1065">
                  <a:extLst>
                    <a:ext uri="{FF2B5EF4-FFF2-40B4-BE49-F238E27FC236}">
                      <a16:creationId xmlns:a16="http://schemas.microsoft.com/office/drawing/2014/main" id="{0A528F65-55FA-46CC-8D3E-6C40972D18AF}"/>
                    </a:ext>
                  </a:extLst>
                </p:cNvPr>
                <p:cNvPicPr/>
                <p:nvPr/>
              </p:nvPicPr>
              <p:blipFill>
                <a:blip r:embed="rId1667"/>
                <a:stretch>
                  <a:fillRect/>
                </a:stretch>
              </p:blipFill>
              <p:spPr>
                <a:xfrm>
                  <a:off x="4369427" y="3684307"/>
                  <a:ext cx="122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68">
              <p14:nvContentPartPr>
                <p14:cNvPr id="1067" name="Freihand 1066">
                  <a:extLst>
                    <a:ext uri="{FF2B5EF4-FFF2-40B4-BE49-F238E27FC236}">
                      <a16:creationId xmlns:a16="http://schemas.microsoft.com/office/drawing/2014/main" id="{213D4C60-6794-4CC3-9735-728530B68AA5}"/>
                    </a:ext>
                  </a:extLst>
                </p14:cNvPr>
                <p14:cNvContentPartPr/>
                <p14:nvPr/>
              </p14:nvContentPartPr>
              <p14:xfrm>
                <a:off x="4451507" y="3760987"/>
                <a:ext cx="70200" cy="50040"/>
              </p14:xfrm>
            </p:contentPart>
          </mc:Choice>
          <mc:Fallback xmlns="">
            <p:pic>
              <p:nvPicPr>
                <p:cNvPr id="1067" name="Freihand 1066">
                  <a:extLst>
                    <a:ext uri="{FF2B5EF4-FFF2-40B4-BE49-F238E27FC236}">
                      <a16:creationId xmlns:a16="http://schemas.microsoft.com/office/drawing/2014/main" id="{213D4C60-6794-4CC3-9735-728530B68AA5}"/>
                    </a:ext>
                  </a:extLst>
                </p:cNvPr>
                <p:cNvPicPr/>
                <p:nvPr/>
              </p:nvPicPr>
              <p:blipFill>
                <a:blip r:embed="rId1669"/>
                <a:stretch>
                  <a:fillRect/>
                </a:stretch>
              </p:blipFill>
              <p:spPr>
                <a:xfrm>
                  <a:off x="4447187" y="3756667"/>
                  <a:ext cx="78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70">
              <p14:nvContentPartPr>
                <p14:cNvPr id="1068" name="Freihand 1067">
                  <a:extLst>
                    <a:ext uri="{FF2B5EF4-FFF2-40B4-BE49-F238E27FC236}">
                      <a16:creationId xmlns:a16="http://schemas.microsoft.com/office/drawing/2014/main" id="{E1860150-6538-4126-886A-22DA418E4CF3}"/>
                    </a:ext>
                  </a:extLst>
                </p14:cNvPr>
                <p14:cNvContentPartPr/>
                <p14:nvPr/>
              </p14:nvContentPartPr>
              <p14:xfrm>
                <a:off x="4612427" y="3608707"/>
                <a:ext cx="236160" cy="205200"/>
              </p14:xfrm>
            </p:contentPart>
          </mc:Choice>
          <mc:Fallback xmlns="">
            <p:pic>
              <p:nvPicPr>
                <p:cNvPr id="1068" name="Freihand 1067">
                  <a:extLst>
                    <a:ext uri="{FF2B5EF4-FFF2-40B4-BE49-F238E27FC236}">
                      <a16:creationId xmlns:a16="http://schemas.microsoft.com/office/drawing/2014/main" id="{E1860150-6538-4126-886A-22DA418E4CF3}"/>
                    </a:ext>
                  </a:extLst>
                </p:cNvPr>
                <p:cNvPicPr/>
                <p:nvPr/>
              </p:nvPicPr>
              <p:blipFill>
                <a:blip r:embed="rId1671"/>
                <a:stretch>
                  <a:fillRect/>
                </a:stretch>
              </p:blipFill>
              <p:spPr>
                <a:xfrm>
                  <a:off x="4608107" y="3604387"/>
                  <a:ext cx="244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72">
              <p14:nvContentPartPr>
                <p14:cNvPr id="1069" name="Freihand 1068">
                  <a:extLst>
                    <a:ext uri="{FF2B5EF4-FFF2-40B4-BE49-F238E27FC236}">
                      <a16:creationId xmlns:a16="http://schemas.microsoft.com/office/drawing/2014/main" id="{A9EFCE6C-22A7-4C2C-92A4-41111845D56E}"/>
                    </a:ext>
                  </a:extLst>
                </p14:cNvPr>
                <p14:cNvContentPartPr/>
                <p14:nvPr/>
              </p14:nvContentPartPr>
              <p14:xfrm>
                <a:off x="4761107" y="3573787"/>
                <a:ext cx="52560" cy="15120"/>
              </p14:xfrm>
            </p:contentPart>
          </mc:Choice>
          <mc:Fallback xmlns="">
            <p:pic>
              <p:nvPicPr>
                <p:cNvPr id="1069" name="Freihand 1068">
                  <a:extLst>
                    <a:ext uri="{FF2B5EF4-FFF2-40B4-BE49-F238E27FC236}">
                      <a16:creationId xmlns:a16="http://schemas.microsoft.com/office/drawing/2014/main" id="{A9EFCE6C-22A7-4C2C-92A4-41111845D56E}"/>
                    </a:ext>
                  </a:extLst>
                </p:cNvPr>
                <p:cNvPicPr/>
                <p:nvPr/>
              </p:nvPicPr>
              <p:blipFill>
                <a:blip r:embed="rId1673"/>
                <a:stretch>
                  <a:fillRect/>
                </a:stretch>
              </p:blipFill>
              <p:spPr>
                <a:xfrm>
                  <a:off x="4756787" y="3569467"/>
                  <a:ext cx="61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674">
              <p14:nvContentPartPr>
                <p14:cNvPr id="1070" name="Freihand 1069">
                  <a:extLst>
                    <a:ext uri="{FF2B5EF4-FFF2-40B4-BE49-F238E27FC236}">
                      <a16:creationId xmlns:a16="http://schemas.microsoft.com/office/drawing/2014/main" id="{A3CB5F5B-21E6-4E62-B25F-03360B6F6D8F}"/>
                    </a:ext>
                  </a:extLst>
                </p14:cNvPr>
                <p14:cNvContentPartPr/>
                <p14:nvPr/>
              </p14:nvContentPartPr>
              <p14:xfrm>
                <a:off x="4977467" y="3458587"/>
                <a:ext cx="137160" cy="197280"/>
              </p14:xfrm>
            </p:contentPart>
          </mc:Choice>
          <mc:Fallback xmlns="">
            <p:pic>
              <p:nvPicPr>
                <p:cNvPr id="1070" name="Freihand 1069">
                  <a:extLst>
                    <a:ext uri="{FF2B5EF4-FFF2-40B4-BE49-F238E27FC236}">
                      <a16:creationId xmlns:a16="http://schemas.microsoft.com/office/drawing/2014/main" id="{A3CB5F5B-21E6-4E62-B25F-03360B6F6D8F}"/>
                    </a:ext>
                  </a:extLst>
                </p:cNvPr>
                <p:cNvPicPr/>
                <p:nvPr/>
              </p:nvPicPr>
              <p:blipFill>
                <a:blip r:embed="rId1675"/>
                <a:stretch>
                  <a:fillRect/>
                </a:stretch>
              </p:blipFill>
              <p:spPr>
                <a:xfrm>
                  <a:off x="4973147" y="3454267"/>
                  <a:ext cx="145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76">
              <p14:nvContentPartPr>
                <p14:cNvPr id="1071" name="Freihand 1070">
                  <a:extLst>
                    <a:ext uri="{FF2B5EF4-FFF2-40B4-BE49-F238E27FC236}">
                      <a16:creationId xmlns:a16="http://schemas.microsoft.com/office/drawing/2014/main" id="{3FD24D7E-E848-4F7E-9B23-F6C5F1064B9F}"/>
                    </a:ext>
                  </a:extLst>
                </p14:cNvPr>
                <p14:cNvContentPartPr/>
                <p14:nvPr/>
              </p14:nvContentPartPr>
              <p14:xfrm>
                <a:off x="5250707" y="3381187"/>
                <a:ext cx="29160" cy="147600"/>
              </p14:xfrm>
            </p:contentPart>
          </mc:Choice>
          <mc:Fallback xmlns="">
            <p:pic>
              <p:nvPicPr>
                <p:cNvPr id="1071" name="Freihand 1070">
                  <a:extLst>
                    <a:ext uri="{FF2B5EF4-FFF2-40B4-BE49-F238E27FC236}">
                      <a16:creationId xmlns:a16="http://schemas.microsoft.com/office/drawing/2014/main" id="{3FD24D7E-E848-4F7E-9B23-F6C5F1064B9F}"/>
                    </a:ext>
                  </a:extLst>
                </p:cNvPr>
                <p:cNvPicPr/>
                <p:nvPr/>
              </p:nvPicPr>
              <p:blipFill>
                <a:blip r:embed="rId1677"/>
                <a:stretch>
                  <a:fillRect/>
                </a:stretch>
              </p:blipFill>
              <p:spPr>
                <a:xfrm>
                  <a:off x="5246387" y="3376867"/>
                  <a:ext cx="37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78">
              <p14:nvContentPartPr>
                <p14:cNvPr id="1073" name="Freihand 1072">
                  <a:extLst>
                    <a:ext uri="{FF2B5EF4-FFF2-40B4-BE49-F238E27FC236}">
                      <a16:creationId xmlns:a16="http://schemas.microsoft.com/office/drawing/2014/main" id="{2D81EEDB-BEA6-4AD2-84BF-80DCAAF76211}"/>
                    </a:ext>
                  </a:extLst>
                </p14:cNvPr>
                <p14:cNvContentPartPr/>
                <p14:nvPr/>
              </p14:nvContentPartPr>
              <p14:xfrm>
                <a:off x="5146667" y="3348787"/>
                <a:ext cx="157680" cy="82800"/>
              </p14:xfrm>
            </p:contentPart>
          </mc:Choice>
          <mc:Fallback xmlns="">
            <p:pic>
              <p:nvPicPr>
                <p:cNvPr id="1073" name="Freihand 1072">
                  <a:extLst>
                    <a:ext uri="{FF2B5EF4-FFF2-40B4-BE49-F238E27FC236}">
                      <a16:creationId xmlns:a16="http://schemas.microsoft.com/office/drawing/2014/main" id="{2D81EEDB-BEA6-4AD2-84BF-80DCAAF76211}"/>
                    </a:ext>
                  </a:extLst>
                </p:cNvPr>
                <p:cNvPicPr/>
                <p:nvPr/>
              </p:nvPicPr>
              <p:blipFill>
                <a:blip r:embed="rId1679"/>
                <a:stretch>
                  <a:fillRect/>
                </a:stretch>
              </p:blipFill>
              <p:spPr>
                <a:xfrm>
                  <a:off x="5142347" y="3344467"/>
                  <a:ext cx="16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80">
              <p14:nvContentPartPr>
                <p14:cNvPr id="1074" name="Freihand 1073">
                  <a:extLst>
                    <a:ext uri="{FF2B5EF4-FFF2-40B4-BE49-F238E27FC236}">
                      <a16:creationId xmlns:a16="http://schemas.microsoft.com/office/drawing/2014/main" id="{5E9DAB59-1144-4E72-94E4-A1E5D88A2978}"/>
                    </a:ext>
                  </a:extLst>
                </p14:cNvPr>
                <p14:cNvContentPartPr/>
                <p14:nvPr/>
              </p14:nvContentPartPr>
              <p14:xfrm>
                <a:off x="5178347" y="3377947"/>
                <a:ext cx="202320" cy="92160"/>
              </p14:xfrm>
            </p:contentPart>
          </mc:Choice>
          <mc:Fallback xmlns="">
            <p:pic>
              <p:nvPicPr>
                <p:cNvPr id="1074" name="Freihand 1073">
                  <a:extLst>
                    <a:ext uri="{FF2B5EF4-FFF2-40B4-BE49-F238E27FC236}">
                      <a16:creationId xmlns:a16="http://schemas.microsoft.com/office/drawing/2014/main" id="{5E9DAB59-1144-4E72-94E4-A1E5D88A2978}"/>
                    </a:ext>
                  </a:extLst>
                </p:cNvPr>
                <p:cNvPicPr/>
                <p:nvPr/>
              </p:nvPicPr>
              <p:blipFill>
                <a:blip r:embed="rId1681"/>
                <a:stretch>
                  <a:fillRect/>
                </a:stretch>
              </p:blipFill>
              <p:spPr>
                <a:xfrm>
                  <a:off x="5174027" y="3373627"/>
                  <a:ext cx="210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82">
              <p14:nvContentPartPr>
                <p14:cNvPr id="1080" name="Freihand 1079">
                  <a:extLst>
                    <a:ext uri="{FF2B5EF4-FFF2-40B4-BE49-F238E27FC236}">
                      <a16:creationId xmlns:a16="http://schemas.microsoft.com/office/drawing/2014/main" id="{E414C1CD-115E-4980-BDAC-4A5916783FDF}"/>
                    </a:ext>
                  </a:extLst>
                </p14:cNvPr>
                <p14:cNvContentPartPr/>
                <p14:nvPr/>
              </p14:nvContentPartPr>
              <p14:xfrm>
                <a:off x="3238307" y="5405467"/>
                <a:ext cx="27000" cy="68400"/>
              </p14:xfrm>
            </p:contentPart>
          </mc:Choice>
          <mc:Fallback xmlns="">
            <p:pic>
              <p:nvPicPr>
                <p:cNvPr id="1080" name="Freihand 1079">
                  <a:extLst>
                    <a:ext uri="{FF2B5EF4-FFF2-40B4-BE49-F238E27FC236}">
                      <a16:creationId xmlns:a16="http://schemas.microsoft.com/office/drawing/2014/main" id="{E414C1CD-115E-4980-BDAC-4A5916783FDF}"/>
                    </a:ext>
                  </a:extLst>
                </p:cNvPr>
                <p:cNvPicPr/>
                <p:nvPr/>
              </p:nvPicPr>
              <p:blipFill>
                <a:blip r:embed="rId1683"/>
                <a:stretch>
                  <a:fillRect/>
                </a:stretch>
              </p:blipFill>
              <p:spPr>
                <a:xfrm>
                  <a:off x="3233987" y="5401147"/>
                  <a:ext cx="35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84">
              <p14:nvContentPartPr>
                <p14:cNvPr id="1081" name="Freihand 1080">
                  <a:extLst>
                    <a:ext uri="{FF2B5EF4-FFF2-40B4-BE49-F238E27FC236}">
                      <a16:creationId xmlns:a16="http://schemas.microsoft.com/office/drawing/2014/main" id="{C822E37A-4ED5-4894-82FD-3BA3A29EC37C}"/>
                    </a:ext>
                  </a:extLst>
                </p14:cNvPr>
                <p14:cNvContentPartPr/>
                <p14:nvPr/>
              </p14:nvContentPartPr>
              <p14:xfrm>
                <a:off x="2817827" y="5170387"/>
                <a:ext cx="316440" cy="199080"/>
              </p14:xfrm>
            </p:contentPart>
          </mc:Choice>
          <mc:Fallback xmlns="">
            <p:pic>
              <p:nvPicPr>
                <p:cNvPr id="1081" name="Freihand 1080">
                  <a:extLst>
                    <a:ext uri="{FF2B5EF4-FFF2-40B4-BE49-F238E27FC236}">
                      <a16:creationId xmlns:a16="http://schemas.microsoft.com/office/drawing/2014/main" id="{C822E37A-4ED5-4894-82FD-3BA3A29EC37C}"/>
                    </a:ext>
                  </a:extLst>
                </p:cNvPr>
                <p:cNvPicPr/>
                <p:nvPr/>
              </p:nvPicPr>
              <p:blipFill>
                <a:blip r:embed="rId1685"/>
                <a:stretch>
                  <a:fillRect/>
                </a:stretch>
              </p:blipFill>
              <p:spPr>
                <a:xfrm>
                  <a:off x="2813507" y="5166067"/>
                  <a:ext cx="325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86">
              <p14:nvContentPartPr>
                <p14:cNvPr id="1082" name="Freihand 1081">
                  <a:extLst>
                    <a:ext uri="{FF2B5EF4-FFF2-40B4-BE49-F238E27FC236}">
                      <a16:creationId xmlns:a16="http://schemas.microsoft.com/office/drawing/2014/main" id="{4AB5156E-EA7A-4A41-81A4-2EB5560A36A6}"/>
                    </a:ext>
                  </a:extLst>
                </p14:cNvPr>
                <p14:cNvContentPartPr/>
                <p14:nvPr/>
              </p14:nvContentPartPr>
              <p14:xfrm>
                <a:off x="2197187" y="4832347"/>
                <a:ext cx="367920" cy="208080"/>
              </p14:xfrm>
            </p:contentPart>
          </mc:Choice>
          <mc:Fallback xmlns="">
            <p:pic>
              <p:nvPicPr>
                <p:cNvPr id="1082" name="Freihand 1081">
                  <a:extLst>
                    <a:ext uri="{FF2B5EF4-FFF2-40B4-BE49-F238E27FC236}">
                      <a16:creationId xmlns:a16="http://schemas.microsoft.com/office/drawing/2014/main" id="{4AB5156E-EA7A-4A41-81A4-2EB5560A36A6}"/>
                    </a:ext>
                  </a:extLst>
                </p:cNvPr>
                <p:cNvPicPr/>
                <p:nvPr/>
              </p:nvPicPr>
              <p:blipFill>
                <a:blip r:embed="rId1687"/>
                <a:stretch>
                  <a:fillRect/>
                </a:stretch>
              </p:blipFill>
              <p:spPr>
                <a:xfrm>
                  <a:off x="2192867" y="4828027"/>
                  <a:ext cx="376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88">
              <p14:nvContentPartPr>
                <p14:cNvPr id="1083" name="Freihand 1082">
                  <a:extLst>
                    <a:ext uri="{FF2B5EF4-FFF2-40B4-BE49-F238E27FC236}">
                      <a16:creationId xmlns:a16="http://schemas.microsoft.com/office/drawing/2014/main" id="{9C706800-7BB9-4BAA-966B-F0E9061950AB}"/>
                    </a:ext>
                  </a:extLst>
                </p14:cNvPr>
                <p14:cNvContentPartPr/>
                <p14:nvPr/>
              </p14:nvContentPartPr>
              <p14:xfrm>
                <a:off x="1861307" y="4639027"/>
                <a:ext cx="26280" cy="10080"/>
              </p14:xfrm>
            </p:contentPart>
          </mc:Choice>
          <mc:Fallback xmlns="">
            <p:pic>
              <p:nvPicPr>
                <p:cNvPr id="1083" name="Freihand 1082">
                  <a:extLst>
                    <a:ext uri="{FF2B5EF4-FFF2-40B4-BE49-F238E27FC236}">
                      <a16:creationId xmlns:a16="http://schemas.microsoft.com/office/drawing/2014/main" id="{9C706800-7BB9-4BAA-966B-F0E9061950AB}"/>
                    </a:ext>
                  </a:extLst>
                </p:cNvPr>
                <p:cNvPicPr/>
                <p:nvPr/>
              </p:nvPicPr>
              <p:blipFill>
                <a:blip r:embed="rId1689"/>
                <a:stretch>
                  <a:fillRect/>
                </a:stretch>
              </p:blipFill>
              <p:spPr>
                <a:xfrm>
                  <a:off x="1856987" y="4634707"/>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90">
              <p14:nvContentPartPr>
                <p14:cNvPr id="1084" name="Freihand 1083">
                  <a:extLst>
                    <a:ext uri="{FF2B5EF4-FFF2-40B4-BE49-F238E27FC236}">
                      <a16:creationId xmlns:a16="http://schemas.microsoft.com/office/drawing/2014/main" id="{4768EB0C-A8F3-4437-B576-0D1023815B72}"/>
                    </a:ext>
                  </a:extLst>
                </p14:cNvPr>
                <p14:cNvContentPartPr/>
                <p14:nvPr/>
              </p14:nvContentPartPr>
              <p14:xfrm>
                <a:off x="1804427" y="4654867"/>
                <a:ext cx="811440" cy="372600"/>
              </p14:xfrm>
            </p:contentPart>
          </mc:Choice>
          <mc:Fallback xmlns="">
            <p:pic>
              <p:nvPicPr>
                <p:cNvPr id="1084" name="Freihand 1083">
                  <a:extLst>
                    <a:ext uri="{FF2B5EF4-FFF2-40B4-BE49-F238E27FC236}">
                      <a16:creationId xmlns:a16="http://schemas.microsoft.com/office/drawing/2014/main" id="{4768EB0C-A8F3-4437-B576-0D1023815B72}"/>
                    </a:ext>
                  </a:extLst>
                </p:cNvPr>
                <p:cNvPicPr/>
                <p:nvPr/>
              </p:nvPicPr>
              <p:blipFill>
                <a:blip r:embed="rId1691"/>
                <a:stretch>
                  <a:fillRect/>
                </a:stretch>
              </p:blipFill>
              <p:spPr>
                <a:xfrm>
                  <a:off x="1800107" y="4650547"/>
                  <a:ext cx="8200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692">
              <p14:nvContentPartPr>
                <p14:cNvPr id="1089" name="Freihand 1088">
                  <a:extLst>
                    <a:ext uri="{FF2B5EF4-FFF2-40B4-BE49-F238E27FC236}">
                      <a16:creationId xmlns:a16="http://schemas.microsoft.com/office/drawing/2014/main" id="{F38A251B-37EF-4382-BDBF-9BDE90935370}"/>
                    </a:ext>
                  </a:extLst>
                </p14:cNvPr>
                <p14:cNvContentPartPr/>
                <p14:nvPr/>
              </p14:nvContentPartPr>
              <p14:xfrm>
                <a:off x="2789027" y="4555507"/>
                <a:ext cx="564480" cy="933480"/>
              </p14:xfrm>
            </p:contentPart>
          </mc:Choice>
          <mc:Fallback xmlns="">
            <p:pic>
              <p:nvPicPr>
                <p:cNvPr id="1089" name="Freihand 1088">
                  <a:extLst>
                    <a:ext uri="{FF2B5EF4-FFF2-40B4-BE49-F238E27FC236}">
                      <a16:creationId xmlns:a16="http://schemas.microsoft.com/office/drawing/2014/main" id="{F38A251B-37EF-4382-BDBF-9BDE90935370}"/>
                    </a:ext>
                  </a:extLst>
                </p:cNvPr>
                <p:cNvPicPr/>
                <p:nvPr/>
              </p:nvPicPr>
              <p:blipFill>
                <a:blip r:embed="rId1693"/>
                <a:stretch>
                  <a:fillRect/>
                </a:stretch>
              </p:blipFill>
              <p:spPr>
                <a:xfrm>
                  <a:off x="2784707" y="4551187"/>
                  <a:ext cx="573120" cy="942120"/>
                </a:xfrm>
                <a:prstGeom prst="rect">
                  <a:avLst/>
                </a:prstGeom>
              </p:spPr>
            </p:pic>
          </mc:Fallback>
        </mc:AlternateContent>
        <mc:AlternateContent xmlns:mc="http://schemas.openxmlformats.org/markup-compatibility/2006" xmlns:p14="http://schemas.microsoft.com/office/powerpoint/2010/main">
          <mc:Choice Requires="p14">
            <p:contentPart p14:bwMode="auto" r:id="rId1694">
              <p14:nvContentPartPr>
                <p14:cNvPr id="1090" name="Freihand 1089">
                  <a:extLst>
                    <a:ext uri="{FF2B5EF4-FFF2-40B4-BE49-F238E27FC236}">
                      <a16:creationId xmlns:a16="http://schemas.microsoft.com/office/drawing/2014/main" id="{86413808-8848-4EC1-9ABE-698F3D422549}"/>
                    </a:ext>
                  </a:extLst>
                </p14:cNvPr>
                <p14:cNvContentPartPr/>
                <p14:nvPr/>
              </p14:nvContentPartPr>
              <p14:xfrm>
                <a:off x="3221387" y="4485307"/>
                <a:ext cx="172800" cy="148680"/>
              </p14:xfrm>
            </p:contentPart>
          </mc:Choice>
          <mc:Fallback xmlns="">
            <p:pic>
              <p:nvPicPr>
                <p:cNvPr id="1090" name="Freihand 1089">
                  <a:extLst>
                    <a:ext uri="{FF2B5EF4-FFF2-40B4-BE49-F238E27FC236}">
                      <a16:creationId xmlns:a16="http://schemas.microsoft.com/office/drawing/2014/main" id="{86413808-8848-4EC1-9ABE-698F3D422549}"/>
                    </a:ext>
                  </a:extLst>
                </p:cNvPr>
                <p:cNvPicPr/>
                <p:nvPr/>
              </p:nvPicPr>
              <p:blipFill>
                <a:blip r:embed="rId1695"/>
                <a:stretch>
                  <a:fillRect/>
                </a:stretch>
              </p:blipFill>
              <p:spPr>
                <a:xfrm>
                  <a:off x="3217067" y="4480987"/>
                  <a:ext cx="181440" cy="15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6">
            <p14:nvContentPartPr>
              <p14:cNvPr id="1092" name="Freihand 1091">
                <a:extLst>
                  <a:ext uri="{FF2B5EF4-FFF2-40B4-BE49-F238E27FC236}">
                    <a16:creationId xmlns:a16="http://schemas.microsoft.com/office/drawing/2014/main" id="{4C58D5E6-B41D-40C8-9425-2C990BD8237D}"/>
                  </a:ext>
                </a:extLst>
              </p14:cNvPr>
              <p14:cNvContentPartPr/>
              <p14:nvPr/>
            </p14:nvContentPartPr>
            <p14:xfrm>
              <a:off x="5068187" y="5458027"/>
              <a:ext cx="79560" cy="84600"/>
            </p14:xfrm>
          </p:contentPart>
        </mc:Choice>
        <mc:Fallback xmlns="">
          <p:pic>
            <p:nvPicPr>
              <p:cNvPr id="1092" name="Freihand 1091">
                <a:extLst>
                  <a:ext uri="{FF2B5EF4-FFF2-40B4-BE49-F238E27FC236}">
                    <a16:creationId xmlns:a16="http://schemas.microsoft.com/office/drawing/2014/main" id="{4C58D5E6-B41D-40C8-9425-2C990BD8237D}"/>
                  </a:ext>
                </a:extLst>
              </p:cNvPr>
              <p:cNvPicPr/>
              <p:nvPr/>
            </p:nvPicPr>
            <p:blipFill>
              <a:blip r:embed="rId1697"/>
              <a:stretch>
                <a:fillRect/>
              </a:stretch>
            </p:blipFill>
            <p:spPr>
              <a:xfrm>
                <a:off x="5063867" y="5453707"/>
                <a:ext cx="88200" cy="93240"/>
              </a:xfrm>
              <a:prstGeom prst="rect">
                <a:avLst/>
              </a:prstGeom>
            </p:spPr>
          </p:pic>
        </mc:Fallback>
      </mc:AlternateContent>
      <p:grpSp>
        <p:nvGrpSpPr>
          <p:cNvPr id="1145" name="Gruppieren 1144">
            <a:extLst>
              <a:ext uri="{FF2B5EF4-FFF2-40B4-BE49-F238E27FC236}">
                <a16:creationId xmlns:a16="http://schemas.microsoft.com/office/drawing/2014/main" id="{751CAE0A-310E-42BE-BC09-00C2A89E010D}"/>
              </a:ext>
            </a:extLst>
          </p:cNvPr>
          <p:cNvGrpSpPr/>
          <p:nvPr/>
        </p:nvGrpSpPr>
        <p:grpSpPr>
          <a:xfrm>
            <a:off x="404027" y="43267"/>
            <a:ext cx="1578240" cy="1065600"/>
            <a:chOff x="404027" y="43267"/>
            <a:chExt cx="1578240" cy="1065600"/>
          </a:xfrm>
        </p:grpSpPr>
        <mc:AlternateContent xmlns:mc="http://schemas.openxmlformats.org/markup-compatibility/2006" xmlns:p14="http://schemas.microsoft.com/office/powerpoint/2010/main">
          <mc:Choice Requires="p14">
            <p:contentPart p14:bwMode="auto" r:id="rId1698">
              <p14:nvContentPartPr>
                <p14:cNvPr id="1093" name="Freihand 1092">
                  <a:extLst>
                    <a:ext uri="{FF2B5EF4-FFF2-40B4-BE49-F238E27FC236}">
                      <a16:creationId xmlns:a16="http://schemas.microsoft.com/office/drawing/2014/main" id="{5B15965C-1538-47C0-ABD7-015AA1D8C9F8}"/>
                    </a:ext>
                  </a:extLst>
                </p14:cNvPr>
                <p14:cNvContentPartPr/>
                <p14:nvPr/>
              </p14:nvContentPartPr>
              <p14:xfrm>
                <a:off x="671867" y="238747"/>
                <a:ext cx="92520" cy="522720"/>
              </p14:xfrm>
            </p:contentPart>
          </mc:Choice>
          <mc:Fallback xmlns="">
            <p:pic>
              <p:nvPicPr>
                <p:cNvPr id="1093" name="Freihand 1092">
                  <a:extLst>
                    <a:ext uri="{FF2B5EF4-FFF2-40B4-BE49-F238E27FC236}">
                      <a16:creationId xmlns:a16="http://schemas.microsoft.com/office/drawing/2014/main" id="{5B15965C-1538-47C0-ABD7-015AA1D8C9F8}"/>
                    </a:ext>
                  </a:extLst>
                </p:cNvPr>
                <p:cNvPicPr/>
                <p:nvPr/>
              </p:nvPicPr>
              <p:blipFill>
                <a:blip r:embed="rId1699"/>
                <a:stretch>
                  <a:fillRect/>
                </a:stretch>
              </p:blipFill>
              <p:spPr>
                <a:xfrm>
                  <a:off x="667547" y="234427"/>
                  <a:ext cx="1011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700">
              <p14:nvContentPartPr>
                <p14:cNvPr id="1094" name="Freihand 1093">
                  <a:extLst>
                    <a:ext uri="{FF2B5EF4-FFF2-40B4-BE49-F238E27FC236}">
                      <a16:creationId xmlns:a16="http://schemas.microsoft.com/office/drawing/2014/main" id="{0AA1A265-FC6D-493D-ABDE-0CE9FA4B4A46}"/>
                    </a:ext>
                  </a:extLst>
                </p14:cNvPr>
                <p14:cNvContentPartPr/>
                <p14:nvPr/>
              </p14:nvContentPartPr>
              <p14:xfrm>
                <a:off x="546227" y="724747"/>
                <a:ext cx="843120" cy="46800"/>
              </p14:xfrm>
            </p:contentPart>
          </mc:Choice>
          <mc:Fallback xmlns="">
            <p:pic>
              <p:nvPicPr>
                <p:cNvPr id="1094" name="Freihand 1093">
                  <a:extLst>
                    <a:ext uri="{FF2B5EF4-FFF2-40B4-BE49-F238E27FC236}">
                      <a16:creationId xmlns:a16="http://schemas.microsoft.com/office/drawing/2014/main" id="{0AA1A265-FC6D-493D-ABDE-0CE9FA4B4A46}"/>
                    </a:ext>
                  </a:extLst>
                </p:cNvPr>
                <p:cNvPicPr/>
                <p:nvPr/>
              </p:nvPicPr>
              <p:blipFill>
                <a:blip r:embed="rId1701"/>
                <a:stretch>
                  <a:fillRect/>
                </a:stretch>
              </p:blipFill>
              <p:spPr>
                <a:xfrm>
                  <a:off x="541907" y="720427"/>
                  <a:ext cx="851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02">
              <p14:nvContentPartPr>
                <p14:cNvPr id="1095" name="Freihand 1094">
                  <a:extLst>
                    <a:ext uri="{FF2B5EF4-FFF2-40B4-BE49-F238E27FC236}">
                      <a16:creationId xmlns:a16="http://schemas.microsoft.com/office/drawing/2014/main" id="{A089FB9B-1C32-4BA0-BD48-C98F629D1D12}"/>
                    </a:ext>
                  </a:extLst>
                </p14:cNvPr>
                <p14:cNvContentPartPr/>
                <p14:nvPr/>
              </p14:nvContentPartPr>
              <p14:xfrm>
                <a:off x="1419227" y="673627"/>
                <a:ext cx="142560" cy="184320"/>
              </p14:xfrm>
            </p:contentPart>
          </mc:Choice>
          <mc:Fallback xmlns="">
            <p:pic>
              <p:nvPicPr>
                <p:cNvPr id="1095" name="Freihand 1094">
                  <a:extLst>
                    <a:ext uri="{FF2B5EF4-FFF2-40B4-BE49-F238E27FC236}">
                      <a16:creationId xmlns:a16="http://schemas.microsoft.com/office/drawing/2014/main" id="{A089FB9B-1C32-4BA0-BD48-C98F629D1D12}"/>
                    </a:ext>
                  </a:extLst>
                </p:cNvPr>
                <p:cNvPicPr/>
                <p:nvPr/>
              </p:nvPicPr>
              <p:blipFill>
                <a:blip r:embed="rId1703"/>
                <a:stretch>
                  <a:fillRect/>
                </a:stretch>
              </p:blipFill>
              <p:spPr>
                <a:xfrm>
                  <a:off x="1414907" y="669307"/>
                  <a:ext cx="151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04">
              <p14:nvContentPartPr>
                <p14:cNvPr id="1096" name="Freihand 1095">
                  <a:extLst>
                    <a:ext uri="{FF2B5EF4-FFF2-40B4-BE49-F238E27FC236}">
                      <a16:creationId xmlns:a16="http://schemas.microsoft.com/office/drawing/2014/main" id="{4B49A2CE-46B7-4839-8B14-4AA9EC85D051}"/>
                    </a:ext>
                  </a:extLst>
                </p14:cNvPr>
                <p14:cNvContentPartPr/>
                <p14:nvPr/>
              </p14:nvContentPartPr>
              <p14:xfrm>
                <a:off x="615347" y="120307"/>
                <a:ext cx="207360" cy="139680"/>
              </p14:xfrm>
            </p:contentPart>
          </mc:Choice>
          <mc:Fallback xmlns="">
            <p:pic>
              <p:nvPicPr>
                <p:cNvPr id="1096" name="Freihand 1095">
                  <a:extLst>
                    <a:ext uri="{FF2B5EF4-FFF2-40B4-BE49-F238E27FC236}">
                      <a16:creationId xmlns:a16="http://schemas.microsoft.com/office/drawing/2014/main" id="{4B49A2CE-46B7-4839-8B14-4AA9EC85D051}"/>
                    </a:ext>
                  </a:extLst>
                </p:cNvPr>
                <p:cNvPicPr/>
                <p:nvPr/>
              </p:nvPicPr>
              <p:blipFill>
                <a:blip r:embed="rId1705"/>
                <a:stretch>
                  <a:fillRect/>
                </a:stretch>
              </p:blipFill>
              <p:spPr>
                <a:xfrm>
                  <a:off x="611027" y="115987"/>
                  <a:ext cx="216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06">
              <p14:nvContentPartPr>
                <p14:cNvPr id="1097" name="Freihand 1096">
                  <a:extLst>
                    <a:ext uri="{FF2B5EF4-FFF2-40B4-BE49-F238E27FC236}">
                      <a16:creationId xmlns:a16="http://schemas.microsoft.com/office/drawing/2014/main" id="{14989130-31E5-458E-ABC8-86DB6FD3BE73}"/>
                    </a:ext>
                  </a:extLst>
                </p14:cNvPr>
                <p14:cNvContentPartPr/>
                <p14:nvPr/>
              </p14:nvContentPartPr>
              <p14:xfrm>
                <a:off x="409427" y="114187"/>
                <a:ext cx="61920" cy="105480"/>
              </p14:xfrm>
            </p:contentPart>
          </mc:Choice>
          <mc:Fallback xmlns="">
            <p:pic>
              <p:nvPicPr>
                <p:cNvPr id="1097" name="Freihand 1096">
                  <a:extLst>
                    <a:ext uri="{FF2B5EF4-FFF2-40B4-BE49-F238E27FC236}">
                      <a16:creationId xmlns:a16="http://schemas.microsoft.com/office/drawing/2014/main" id="{14989130-31E5-458E-ABC8-86DB6FD3BE73}"/>
                    </a:ext>
                  </a:extLst>
                </p:cNvPr>
                <p:cNvPicPr/>
                <p:nvPr/>
              </p:nvPicPr>
              <p:blipFill>
                <a:blip r:embed="rId1707"/>
                <a:stretch>
                  <a:fillRect/>
                </a:stretch>
              </p:blipFill>
              <p:spPr>
                <a:xfrm>
                  <a:off x="405107" y="109867"/>
                  <a:ext cx="70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08">
              <p14:nvContentPartPr>
                <p14:cNvPr id="1098" name="Freihand 1097">
                  <a:extLst>
                    <a:ext uri="{FF2B5EF4-FFF2-40B4-BE49-F238E27FC236}">
                      <a16:creationId xmlns:a16="http://schemas.microsoft.com/office/drawing/2014/main" id="{9D7BDDC4-AD15-46A0-85D8-7F4D831D9C19}"/>
                    </a:ext>
                  </a:extLst>
                </p14:cNvPr>
                <p14:cNvContentPartPr/>
                <p14:nvPr/>
              </p14:nvContentPartPr>
              <p14:xfrm>
                <a:off x="404027" y="148387"/>
                <a:ext cx="104400" cy="65520"/>
              </p14:xfrm>
            </p:contentPart>
          </mc:Choice>
          <mc:Fallback xmlns="">
            <p:pic>
              <p:nvPicPr>
                <p:cNvPr id="1098" name="Freihand 1097">
                  <a:extLst>
                    <a:ext uri="{FF2B5EF4-FFF2-40B4-BE49-F238E27FC236}">
                      <a16:creationId xmlns:a16="http://schemas.microsoft.com/office/drawing/2014/main" id="{9D7BDDC4-AD15-46A0-85D8-7F4D831D9C19}"/>
                    </a:ext>
                  </a:extLst>
                </p:cNvPr>
                <p:cNvPicPr/>
                <p:nvPr/>
              </p:nvPicPr>
              <p:blipFill>
                <a:blip r:embed="rId1709"/>
                <a:stretch>
                  <a:fillRect/>
                </a:stretch>
              </p:blipFill>
              <p:spPr>
                <a:xfrm>
                  <a:off x="399707" y="144067"/>
                  <a:ext cx="113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10">
              <p14:nvContentPartPr>
                <p14:cNvPr id="1099" name="Freihand 1098">
                  <a:extLst>
                    <a:ext uri="{FF2B5EF4-FFF2-40B4-BE49-F238E27FC236}">
                      <a16:creationId xmlns:a16="http://schemas.microsoft.com/office/drawing/2014/main" id="{2C7D04B9-4433-42EF-9EE5-B9391DBD6BC4}"/>
                    </a:ext>
                  </a:extLst>
                </p14:cNvPr>
                <p14:cNvContentPartPr/>
                <p14:nvPr/>
              </p14:nvContentPartPr>
              <p14:xfrm>
                <a:off x="511667" y="188707"/>
                <a:ext cx="66600" cy="109080"/>
              </p14:xfrm>
            </p:contentPart>
          </mc:Choice>
          <mc:Fallback xmlns="">
            <p:pic>
              <p:nvPicPr>
                <p:cNvPr id="1099" name="Freihand 1098">
                  <a:extLst>
                    <a:ext uri="{FF2B5EF4-FFF2-40B4-BE49-F238E27FC236}">
                      <a16:creationId xmlns:a16="http://schemas.microsoft.com/office/drawing/2014/main" id="{2C7D04B9-4433-42EF-9EE5-B9391DBD6BC4}"/>
                    </a:ext>
                  </a:extLst>
                </p:cNvPr>
                <p:cNvPicPr/>
                <p:nvPr/>
              </p:nvPicPr>
              <p:blipFill>
                <a:blip r:embed="rId1711"/>
                <a:stretch>
                  <a:fillRect/>
                </a:stretch>
              </p:blipFill>
              <p:spPr>
                <a:xfrm>
                  <a:off x="507347" y="184387"/>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12">
              <p14:nvContentPartPr>
                <p14:cNvPr id="1100" name="Freihand 1099">
                  <a:extLst>
                    <a:ext uri="{FF2B5EF4-FFF2-40B4-BE49-F238E27FC236}">
                      <a16:creationId xmlns:a16="http://schemas.microsoft.com/office/drawing/2014/main" id="{49D81A76-8ACF-48EC-B4B8-BD3ADEA14A55}"/>
                    </a:ext>
                  </a:extLst>
                </p14:cNvPr>
                <p14:cNvContentPartPr/>
                <p14:nvPr/>
              </p14:nvContentPartPr>
              <p14:xfrm>
                <a:off x="1329587" y="861547"/>
                <a:ext cx="75960" cy="94680"/>
              </p14:xfrm>
            </p:contentPart>
          </mc:Choice>
          <mc:Fallback xmlns="">
            <p:pic>
              <p:nvPicPr>
                <p:cNvPr id="1100" name="Freihand 1099">
                  <a:extLst>
                    <a:ext uri="{FF2B5EF4-FFF2-40B4-BE49-F238E27FC236}">
                      <a16:creationId xmlns:a16="http://schemas.microsoft.com/office/drawing/2014/main" id="{49D81A76-8ACF-48EC-B4B8-BD3ADEA14A55}"/>
                    </a:ext>
                  </a:extLst>
                </p:cNvPr>
                <p:cNvPicPr/>
                <p:nvPr/>
              </p:nvPicPr>
              <p:blipFill>
                <a:blip r:embed="rId1713"/>
                <a:stretch>
                  <a:fillRect/>
                </a:stretch>
              </p:blipFill>
              <p:spPr>
                <a:xfrm>
                  <a:off x="1325267" y="857227"/>
                  <a:ext cx="84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14">
              <p14:nvContentPartPr>
                <p14:cNvPr id="1101" name="Freihand 1100">
                  <a:extLst>
                    <a:ext uri="{FF2B5EF4-FFF2-40B4-BE49-F238E27FC236}">
                      <a16:creationId xmlns:a16="http://schemas.microsoft.com/office/drawing/2014/main" id="{E61B23BD-6549-41CA-BA14-BC174BB94B5E}"/>
                    </a:ext>
                  </a:extLst>
                </p14:cNvPr>
                <p14:cNvContentPartPr/>
                <p14:nvPr/>
              </p14:nvContentPartPr>
              <p14:xfrm>
                <a:off x="1324187" y="882427"/>
                <a:ext cx="97920" cy="78120"/>
              </p14:xfrm>
            </p:contentPart>
          </mc:Choice>
          <mc:Fallback xmlns="">
            <p:pic>
              <p:nvPicPr>
                <p:cNvPr id="1101" name="Freihand 1100">
                  <a:extLst>
                    <a:ext uri="{FF2B5EF4-FFF2-40B4-BE49-F238E27FC236}">
                      <a16:creationId xmlns:a16="http://schemas.microsoft.com/office/drawing/2014/main" id="{E61B23BD-6549-41CA-BA14-BC174BB94B5E}"/>
                    </a:ext>
                  </a:extLst>
                </p:cNvPr>
                <p:cNvPicPr/>
                <p:nvPr/>
              </p:nvPicPr>
              <p:blipFill>
                <a:blip r:embed="rId1715"/>
                <a:stretch>
                  <a:fillRect/>
                </a:stretch>
              </p:blipFill>
              <p:spPr>
                <a:xfrm>
                  <a:off x="1319867" y="878107"/>
                  <a:ext cx="10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16">
              <p14:nvContentPartPr>
                <p14:cNvPr id="1102" name="Freihand 1101">
                  <a:extLst>
                    <a:ext uri="{FF2B5EF4-FFF2-40B4-BE49-F238E27FC236}">
                      <a16:creationId xmlns:a16="http://schemas.microsoft.com/office/drawing/2014/main" id="{188E7173-6068-4313-B934-D602CDB53CF2}"/>
                    </a:ext>
                  </a:extLst>
                </p14:cNvPr>
                <p14:cNvContentPartPr/>
                <p14:nvPr/>
              </p14:nvContentPartPr>
              <p14:xfrm>
                <a:off x="1420307" y="928147"/>
                <a:ext cx="80640" cy="65520"/>
              </p14:xfrm>
            </p:contentPart>
          </mc:Choice>
          <mc:Fallback xmlns="">
            <p:pic>
              <p:nvPicPr>
                <p:cNvPr id="1102" name="Freihand 1101">
                  <a:extLst>
                    <a:ext uri="{FF2B5EF4-FFF2-40B4-BE49-F238E27FC236}">
                      <a16:creationId xmlns:a16="http://schemas.microsoft.com/office/drawing/2014/main" id="{188E7173-6068-4313-B934-D602CDB53CF2}"/>
                    </a:ext>
                  </a:extLst>
                </p:cNvPr>
                <p:cNvPicPr/>
                <p:nvPr/>
              </p:nvPicPr>
              <p:blipFill>
                <a:blip r:embed="rId1717"/>
                <a:stretch>
                  <a:fillRect/>
                </a:stretch>
              </p:blipFill>
              <p:spPr>
                <a:xfrm>
                  <a:off x="1415987" y="923827"/>
                  <a:ext cx="89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18">
              <p14:nvContentPartPr>
                <p14:cNvPr id="1103" name="Freihand 1102">
                  <a:extLst>
                    <a:ext uri="{FF2B5EF4-FFF2-40B4-BE49-F238E27FC236}">
                      <a16:creationId xmlns:a16="http://schemas.microsoft.com/office/drawing/2014/main" id="{94927A9C-5B82-4EBD-B243-0864DC06D47C}"/>
                    </a:ext>
                  </a:extLst>
                </p14:cNvPr>
                <p14:cNvContentPartPr/>
                <p14:nvPr/>
              </p14:nvContentPartPr>
              <p14:xfrm>
                <a:off x="729107" y="380587"/>
                <a:ext cx="281520" cy="351720"/>
              </p14:xfrm>
            </p:contentPart>
          </mc:Choice>
          <mc:Fallback xmlns="">
            <p:pic>
              <p:nvPicPr>
                <p:cNvPr id="1103" name="Freihand 1102">
                  <a:extLst>
                    <a:ext uri="{FF2B5EF4-FFF2-40B4-BE49-F238E27FC236}">
                      <a16:creationId xmlns:a16="http://schemas.microsoft.com/office/drawing/2014/main" id="{94927A9C-5B82-4EBD-B243-0864DC06D47C}"/>
                    </a:ext>
                  </a:extLst>
                </p:cNvPr>
                <p:cNvPicPr/>
                <p:nvPr/>
              </p:nvPicPr>
              <p:blipFill>
                <a:blip r:embed="rId1719"/>
                <a:stretch>
                  <a:fillRect/>
                </a:stretch>
              </p:blipFill>
              <p:spPr>
                <a:xfrm>
                  <a:off x="724787" y="376267"/>
                  <a:ext cx="2901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720">
              <p14:nvContentPartPr>
                <p14:cNvPr id="1105" name="Freihand 1104">
                  <a:extLst>
                    <a:ext uri="{FF2B5EF4-FFF2-40B4-BE49-F238E27FC236}">
                      <a16:creationId xmlns:a16="http://schemas.microsoft.com/office/drawing/2014/main" id="{950B7428-ECEF-449E-93AA-6697E6DE4CF1}"/>
                    </a:ext>
                  </a:extLst>
                </p14:cNvPr>
                <p14:cNvContentPartPr/>
                <p14:nvPr/>
              </p14:nvContentPartPr>
              <p14:xfrm>
                <a:off x="477107" y="366547"/>
                <a:ext cx="107640" cy="69480"/>
              </p14:xfrm>
            </p:contentPart>
          </mc:Choice>
          <mc:Fallback xmlns="">
            <p:pic>
              <p:nvPicPr>
                <p:cNvPr id="1105" name="Freihand 1104">
                  <a:extLst>
                    <a:ext uri="{FF2B5EF4-FFF2-40B4-BE49-F238E27FC236}">
                      <a16:creationId xmlns:a16="http://schemas.microsoft.com/office/drawing/2014/main" id="{950B7428-ECEF-449E-93AA-6697E6DE4CF1}"/>
                    </a:ext>
                  </a:extLst>
                </p:cNvPr>
                <p:cNvPicPr/>
                <p:nvPr/>
              </p:nvPicPr>
              <p:blipFill>
                <a:blip r:embed="rId1721"/>
                <a:stretch>
                  <a:fillRect/>
                </a:stretch>
              </p:blipFill>
              <p:spPr>
                <a:xfrm>
                  <a:off x="472787" y="362227"/>
                  <a:ext cx="116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22">
              <p14:nvContentPartPr>
                <p14:cNvPr id="1106" name="Freihand 1105">
                  <a:extLst>
                    <a:ext uri="{FF2B5EF4-FFF2-40B4-BE49-F238E27FC236}">
                      <a16:creationId xmlns:a16="http://schemas.microsoft.com/office/drawing/2014/main" id="{FD780B56-EA3B-4100-8178-327AD36E817B}"/>
                    </a:ext>
                  </a:extLst>
                </p14:cNvPr>
                <p14:cNvContentPartPr/>
                <p14:nvPr/>
              </p14:nvContentPartPr>
              <p14:xfrm>
                <a:off x="453707" y="446467"/>
                <a:ext cx="137160" cy="30960"/>
              </p14:xfrm>
            </p:contentPart>
          </mc:Choice>
          <mc:Fallback xmlns="">
            <p:pic>
              <p:nvPicPr>
                <p:cNvPr id="1106" name="Freihand 1105">
                  <a:extLst>
                    <a:ext uri="{FF2B5EF4-FFF2-40B4-BE49-F238E27FC236}">
                      <a16:creationId xmlns:a16="http://schemas.microsoft.com/office/drawing/2014/main" id="{FD780B56-EA3B-4100-8178-327AD36E817B}"/>
                    </a:ext>
                  </a:extLst>
                </p:cNvPr>
                <p:cNvPicPr/>
                <p:nvPr/>
              </p:nvPicPr>
              <p:blipFill>
                <a:blip r:embed="rId1723"/>
                <a:stretch>
                  <a:fillRect/>
                </a:stretch>
              </p:blipFill>
              <p:spPr>
                <a:xfrm>
                  <a:off x="449387" y="442147"/>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24">
              <p14:nvContentPartPr>
                <p14:cNvPr id="1107" name="Freihand 1106">
                  <a:extLst>
                    <a:ext uri="{FF2B5EF4-FFF2-40B4-BE49-F238E27FC236}">
                      <a16:creationId xmlns:a16="http://schemas.microsoft.com/office/drawing/2014/main" id="{2D9FCF15-99E9-4A14-B660-74AD59F62519}"/>
                    </a:ext>
                  </a:extLst>
                </p14:cNvPr>
                <p14:cNvContentPartPr/>
                <p14:nvPr/>
              </p14:nvContentPartPr>
              <p14:xfrm>
                <a:off x="479987" y="518107"/>
                <a:ext cx="52920" cy="79200"/>
              </p14:xfrm>
            </p:contentPart>
          </mc:Choice>
          <mc:Fallback xmlns="">
            <p:pic>
              <p:nvPicPr>
                <p:cNvPr id="1107" name="Freihand 1106">
                  <a:extLst>
                    <a:ext uri="{FF2B5EF4-FFF2-40B4-BE49-F238E27FC236}">
                      <a16:creationId xmlns:a16="http://schemas.microsoft.com/office/drawing/2014/main" id="{2D9FCF15-99E9-4A14-B660-74AD59F62519}"/>
                    </a:ext>
                  </a:extLst>
                </p:cNvPr>
                <p:cNvPicPr/>
                <p:nvPr/>
              </p:nvPicPr>
              <p:blipFill>
                <a:blip r:embed="rId1725"/>
                <a:stretch>
                  <a:fillRect/>
                </a:stretch>
              </p:blipFill>
              <p:spPr>
                <a:xfrm>
                  <a:off x="475667" y="513787"/>
                  <a:ext cx="61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26">
              <p14:nvContentPartPr>
                <p14:cNvPr id="1108" name="Freihand 1107">
                  <a:extLst>
                    <a:ext uri="{FF2B5EF4-FFF2-40B4-BE49-F238E27FC236}">
                      <a16:creationId xmlns:a16="http://schemas.microsoft.com/office/drawing/2014/main" id="{B024EAB8-5F32-49DC-8D80-909240D8EF79}"/>
                    </a:ext>
                  </a:extLst>
                </p14:cNvPr>
                <p14:cNvContentPartPr/>
                <p14:nvPr/>
              </p14:nvContentPartPr>
              <p14:xfrm>
                <a:off x="550907" y="543667"/>
                <a:ext cx="42480" cy="68040"/>
              </p14:xfrm>
            </p:contentPart>
          </mc:Choice>
          <mc:Fallback xmlns="">
            <p:pic>
              <p:nvPicPr>
                <p:cNvPr id="1108" name="Freihand 1107">
                  <a:extLst>
                    <a:ext uri="{FF2B5EF4-FFF2-40B4-BE49-F238E27FC236}">
                      <a16:creationId xmlns:a16="http://schemas.microsoft.com/office/drawing/2014/main" id="{B024EAB8-5F32-49DC-8D80-909240D8EF79}"/>
                    </a:ext>
                  </a:extLst>
                </p:cNvPr>
                <p:cNvPicPr/>
                <p:nvPr/>
              </p:nvPicPr>
              <p:blipFill>
                <a:blip r:embed="rId1727"/>
                <a:stretch>
                  <a:fillRect/>
                </a:stretch>
              </p:blipFill>
              <p:spPr>
                <a:xfrm>
                  <a:off x="546587" y="539347"/>
                  <a:ext cx="51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28">
              <p14:nvContentPartPr>
                <p14:cNvPr id="1109" name="Freihand 1108">
                  <a:extLst>
                    <a:ext uri="{FF2B5EF4-FFF2-40B4-BE49-F238E27FC236}">
                      <a16:creationId xmlns:a16="http://schemas.microsoft.com/office/drawing/2014/main" id="{CC448133-82FF-4164-B569-518788A52653}"/>
                    </a:ext>
                  </a:extLst>
                </p14:cNvPr>
                <p14:cNvContentPartPr/>
                <p14:nvPr/>
              </p14:nvContentPartPr>
              <p14:xfrm>
                <a:off x="959147" y="857947"/>
                <a:ext cx="100800" cy="62640"/>
              </p14:xfrm>
            </p:contentPart>
          </mc:Choice>
          <mc:Fallback xmlns="">
            <p:pic>
              <p:nvPicPr>
                <p:cNvPr id="1109" name="Freihand 1108">
                  <a:extLst>
                    <a:ext uri="{FF2B5EF4-FFF2-40B4-BE49-F238E27FC236}">
                      <a16:creationId xmlns:a16="http://schemas.microsoft.com/office/drawing/2014/main" id="{CC448133-82FF-4164-B569-518788A52653}"/>
                    </a:ext>
                  </a:extLst>
                </p:cNvPr>
                <p:cNvPicPr/>
                <p:nvPr/>
              </p:nvPicPr>
              <p:blipFill>
                <a:blip r:embed="rId1729"/>
                <a:stretch>
                  <a:fillRect/>
                </a:stretch>
              </p:blipFill>
              <p:spPr>
                <a:xfrm>
                  <a:off x="954827" y="853627"/>
                  <a:ext cx="109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30">
              <p14:nvContentPartPr>
                <p14:cNvPr id="1110" name="Freihand 1109">
                  <a:extLst>
                    <a:ext uri="{FF2B5EF4-FFF2-40B4-BE49-F238E27FC236}">
                      <a16:creationId xmlns:a16="http://schemas.microsoft.com/office/drawing/2014/main" id="{E51600DC-BE63-43DB-A517-A076BA0BB1BF}"/>
                    </a:ext>
                  </a:extLst>
                </p14:cNvPr>
                <p14:cNvContentPartPr/>
                <p14:nvPr/>
              </p14:nvContentPartPr>
              <p14:xfrm>
                <a:off x="956987" y="936427"/>
                <a:ext cx="136080" cy="30960"/>
              </p14:xfrm>
            </p:contentPart>
          </mc:Choice>
          <mc:Fallback xmlns="">
            <p:pic>
              <p:nvPicPr>
                <p:cNvPr id="1110" name="Freihand 1109">
                  <a:extLst>
                    <a:ext uri="{FF2B5EF4-FFF2-40B4-BE49-F238E27FC236}">
                      <a16:creationId xmlns:a16="http://schemas.microsoft.com/office/drawing/2014/main" id="{E51600DC-BE63-43DB-A517-A076BA0BB1BF}"/>
                    </a:ext>
                  </a:extLst>
                </p:cNvPr>
                <p:cNvPicPr/>
                <p:nvPr/>
              </p:nvPicPr>
              <p:blipFill>
                <a:blip r:embed="rId1731"/>
                <a:stretch>
                  <a:fillRect/>
                </a:stretch>
              </p:blipFill>
              <p:spPr>
                <a:xfrm>
                  <a:off x="952667" y="932107"/>
                  <a:ext cx="144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32">
              <p14:nvContentPartPr>
                <p14:cNvPr id="1111" name="Freihand 1110">
                  <a:extLst>
                    <a:ext uri="{FF2B5EF4-FFF2-40B4-BE49-F238E27FC236}">
                      <a16:creationId xmlns:a16="http://schemas.microsoft.com/office/drawing/2014/main" id="{26F35AE4-AA88-414B-8930-0DD607E13352}"/>
                    </a:ext>
                  </a:extLst>
                </p14:cNvPr>
                <p14:cNvContentPartPr/>
                <p14:nvPr/>
              </p14:nvContentPartPr>
              <p14:xfrm>
                <a:off x="983267" y="1003387"/>
                <a:ext cx="70560" cy="103680"/>
              </p14:xfrm>
            </p:contentPart>
          </mc:Choice>
          <mc:Fallback xmlns="">
            <p:pic>
              <p:nvPicPr>
                <p:cNvPr id="1111" name="Freihand 1110">
                  <a:extLst>
                    <a:ext uri="{FF2B5EF4-FFF2-40B4-BE49-F238E27FC236}">
                      <a16:creationId xmlns:a16="http://schemas.microsoft.com/office/drawing/2014/main" id="{26F35AE4-AA88-414B-8930-0DD607E13352}"/>
                    </a:ext>
                  </a:extLst>
                </p:cNvPr>
                <p:cNvPicPr/>
                <p:nvPr/>
              </p:nvPicPr>
              <p:blipFill>
                <a:blip r:embed="rId1733"/>
                <a:stretch>
                  <a:fillRect/>
                </a:stretch>
              </p:blipFill>
              <p:spPr>
                <a:xfrm>
                  <a:off x="978947" y="999067"/>
                  <a:ext cx="79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34">
              <p14:nvContentPartPr>
                <p14:cNvPr id="1112" name="Freihand 1111">
                  <a:extLst>
                    <a:ext uri="{FF2B5EF4-FFF2-40B4-BE49-F238E27FC236}">
                      <a16:creationId xmlns:a16="http://schemas.microsoft.com/office/drawing/2014/main" id="{1A89D37D-F73F-4B6E-9A46-D8288D9F0C07}"/>
                    </a:ext>
                  </a:extLst>
                </p14:cNvPr>
                <p14:cNvContentPartPr/>
                <p14:nvPr/>
              </p14:nvContentPartPr>
              <p14:xfrm>
                <a:off x="1084067" y="1008427"/>
                <a:ext cx="61560" cy="100440"/>
              </p14:xfrm>
            </p:contentPart>
          </mc:Choice>
          <mc:Fallback xmlns="">
            <p:pic>
              <p:nvPicPr>
                <p:cNvPr id="1112" name="Freihand 1111">
                  <a:extLst>
                    <a:ext uri="{FF2B5EF4-FFF2-40B4-BE49-F238E27FC236}">
                      <a16:creationId xmlns:a16="http://schemas.microsoft.com/office/drawing/2014/main" id="{1A89D37D-F73F-4B6E-9A46-D8288D9F0C07}"/>
                    </a:ext>
                  </a:extLst>
                </p:cNvPr>
                <p:cNvPicPr/>
                <p:nvPr/>
              </p:nvPicPr>
              <p:blipFill>
                <a:blip r:embed="rId1735"/>
                <a:stretch>
                  <a:fillRect/>
                </a:stretch>
              </p:blipFill>
              <p:spPr>
                <a:xfrm>
                  <a:off x="1079747" y="1004107"/>
                  <a:ext cx="70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36">
              <p14:nvContentPartPr>
                <p14:cNvPr id="1115" name="Freihand 1114">
                  <a:extLst>
                    <a:ext uri="{FF2B5EF4-FFF2-40B4-BE49-F238E27FC236}">
                      <a16:creationId xmlns:a16="http://schemas.microsoft.com/office/drawing/2014/main" id="{3F41A4E3-D44B-4103-AEDE-2BB710A4B45E}"/>
                    </a:ext>
                  </a:extLst>
                </p14:cNvPr>
                <p14:cNvContentPartPr/>
                <p14:nvPr/>
              </p14:nvContentPartPr>
              <p14:xfrm>
                <a:off x="818387" y="334147"/>
                <a:ext cx="1080" cy="28440"/>
              </p14:xfrm>
            </p:contentPart>
          </mc:Choice>
          <mc:Fallback xmlns="">
            <p:pic>
              <p:nvPicPr>
                <p:cNvPr id="1115" name="Freihand 1114">
                  <a:extLst>
                    <a:ext uri="{FF2B5EF4-FFF2-40B4-BE49-F238E27FC236}">
                      <a16:creationId xmlns:a16="http://schemas.microsoft.com/office/drawing/2014/main" id="{3F41A4E3-D44B-4103-AEDE-2BB710A4B45E}"/>
                    </a:ext>
                  </a:extLst>
                </p:cNvPr>
                <p:cNvPicPr/>
                <p:nvPr/>
              </p:nvPicPr>
              <p:blipFill>
                <a:blip r:embed="rId1737"/>
                <a:stretch>
                  <a:fillRect/>
                </a:stretch>
              </p:blipFill>
              <p:spPr>
                <a:xfrm>
                  <a:off x="814067" y="329827"/>
                  <a:ext cx="9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38">
              <p14:nvContentPartPr>
                <p14:cNvPr id="1116" name="Freihand 1115">
                  <a:extLst>
                    <a:ext uri="{FF2B5EF4-FFF2-40B4-BE49-F238E27FC236}">
                      <a16:creationId xmlns:a16="http://schemas.microsoft.com/office/drawing/2014/main" id="{06F6FCE6-3186-45FE-98B9-B0E585A86F9B}"/>
                    </a:ext>
                  </a:extLst>
                </p14:cNvPr>
                <p14:cNvContentPartPr/>
                <p14:nvPr/>
              </p14:nvContentPartPr>
              <p14:xfrm>
                <a:off x="787787" y="290227"/>
                <a:ext cx="225720" cy="440280"/>
              </p14:xfrm>
            </p:contentPart>
          </mc:Choice>
          <mc:Fallback xmlns="">
            <p:pic>
              <p:nvPicPr>
                <p:cNvPr id="1116" name="Freihand 1115">
                  <a:extLst>
                    <a:ext uri="{FF2B5EF4-FFF2-40B4-BE49-F238E27FC236}">
                      <a16:creationId xmlns:a16="http://schemas.microsoft.com/office/drawing/2014/main" id="{06F6FCE6-3186-45FE-98B9-B0E585A86F9B}"/>
                    </a:ext>
                  </a:extLst>
                </p:cNvPr>
                <p:cNvPicPr/>
                <p:nvPr/>
              </p:nvPicPr>
              <p:blipFill>
                <a:blip r:embed="rId1739"/>
                <a:stretch>
                  <a:fillRect/>
                </a:stretch>
              </p:blipFill>
              <p:spPr>
                <a:xfrm>
                  <a:off x="783467" y="285907"/>
                  <a:ext cx="2343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740">
              <p14:nvContentPartPr>
                <p14:cNvPr id="1117" name="Freihand 1116">
                  <a:extLst>
                    <a:ext uri="{FF2B5EF4-FFF2-40B4-BE49-F238E27FC236}">
                      <a16:creationId xmlns:a16="http://schemas.microsoft.com/office/drawing/2014/main" id="{C1542E42-C957-4DCF-BBAC-EF1DF08D7005}"/>
                    </a:ext>
                  </a:extLst>
                </p14:cNvPr>
                <p14:cNvContentPartPr/>
                <p14:nvPr/>
              </p14:nvContentPartPr>
              <p14:xfrm>
                <a:off x="955187" y="733387"/>
                <a:ext cx="196200" cy="43200"/>
              </p14:xfrm>
            </p:contentPart>
          </mc:Choice>
          <mc:Fallback xmlns="">
            <p:pic>
              <p:nvPicPr>
                <p:cNvPr id="1117" name="Freihand 1116">
                  <a:extLst>
                    <a:ext uri="{FF2B5EF4-FFF2-40B4-BE49-F238E27FC236}">
                      <a16:creationId xmlns:a16="http://schemas.microsoft.com/office/drawing/2014/main" id="{C1542E42-C957-4DCF-BBAC-EF1DF08D7005}"/>
                    </a:ext>
                  </a:extLst>
                </p:cNvPr>
                <p:cNvPicPr/>
                <p:nvPr/>
              </p:nvPicPr>
              <p:blipFill>
                <a:blip r:embed="rId1741"/>
                <a:stretch>
                  <a:fillRect/>
                </a:stretch>
              </p:blipFill>
              <p:spPr>
                <a:xfrm>
                  <a:off x="950867" y="729067"/>
                  <a:ext cx="204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42">
              <p14:nvContentPartPr>
                <p14:cNvPr id="1119" name="Freihand 1118">
                  <a:extLst>
                    <a:ext uri="{FF2B5EF4-FFF2-40B4-BE49-F238E27FC236}">
                      <a16:creationId xmlns:a16="http://schemas.microsoft.com/office/drawing/2014/main" id="{3B7AEC6B-D2AF-4567-844D-F1EE29627F49}"/>
                    </a:ext>
                  </a:extLst>
                </p14:cNvPr>
                <p14:cNvContentPartPr/>
                <p14:nvPr/>
              </p14:nvContentPartPr>
              <p14:xfrm>
                <a:off x="824867" y="367267"/>
                <a:ext cx="288720" cy="254880"/>
              </p14:xfrm>
            </p:contentPart>
          </mc:Choice>
          <mc:Fallback xmlns="">
            <p:pic>
              <p:nvPicPr>
                <p:cNvPr id="1119" name="Freihand 1118">
                  <a:extLst>
                    <a:ext uri="{FF2B5EF4-FFF2-40B4-BE49-F238E27FC236}">
                      <a16:creationId xmlns:a16="http://schemas.microsoft.com/office/drawing/2014/main" id="{3B7AEC6B-D2AF-4567-844D-F1EE29627F49}"/>
                    </a:ext>
                  </a:extLst>
                </p:cNvPr>
                <p:cNvPicPr/>
                <p:nvPr/>
              </p:nvPicPr>
              <p:blipFill>
                <a:blip r:embed="rId1743"/>
                <a:stretch>
                  <a:fillRect/>
                </a:stretch>
              </p:blipFill>
              <p:spPr>
                <a:xfrm>
                  <a:off x="820547" y="362947"/>
                  <a:ext cx="2973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744">
              <p14:nvContentPartPr>
                <p14:cNvPr id="1120" name="Freihand 1119">
                  <a:extLst>
                    <a:ext uri="{FF2B5EF4-FFF2-40B4-BE49-F238E27FC236}">
                      <a16:creationId xmlns:a16="http://schemas.microsoft.com/office/drawing/2014/main" id="{8504A2AE-8657-403C-8B68-FC030A24EE0B}"/>
                    </a:ext>
                  </a:extLst>
                </p14:cNvPr>
                <p14:cNvContentPartPr/>
                <p14:nvPr/>
              </p14:nvContentPartPr>
              <p14:xfrm>
                <a:off x="1060307" y="266467"/>
                <a:ext cx="146520" cy="187200"/>
              </p14:xfrm>
            </p:contentPart>
          </mc:Choice>
          <mc:Fallback xmlns="">
            <p:pic>
              <p:nvPicPr>
                <p:cNvPr id="1120" name="Freihand 1119">
                  <a:extLst>
                    <a:ext uri="{FF2B5EF4-FFF2-40B4-BE49-F238E27FC236}">
                      <a16:creationId xmlns:a16="http://schemas.microsoft.com/office/drawing/2014/main" id="{8504A2AE-8657-403C-8B68-FC030A24EE0B}"/>
                    </a:ext>
                  </a:extLst>
                </p:cNvPr>
                <p:cNvPicPr/>
                <p:nvPr/>
              </p:nvPicPr>
              <p:blipFill>
                <a:blip r:embed="rId1745"/>
                <a:stretch>
                  <a:fillRect/>
                </a:stretch>
              </p:blipFill>
              <p:spPr>
                <a:xfrm>
                  <a:off x="1055987" y="262147"/>
                  <a:ext cx="155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46">
              <p14:nvContentPartPr>
                <p14:cNvPr id="1122" name="Freihand 1121">
                  <a:extLst>
                    <a:ext uri="{FF2B5EF4-FFF2-40B4-BE49-F238E27FC236}">
                      <a16:creationId xmlns:a16="http://schemas.microsoft.com/office/drawing/2014/main" id="{23BE6E0C-845C-42A7-BEA4-562F5DF9AAE9}"/>
                    </a:ext>
                  </a:extLst>
                </p14:cNvPr>
                <p14:cNvContentPartPr/>
                <p14:nvPr/>
              </p14:nvContentPartPr>
              <p14:xfrm>
                <a:off x="813347" y="302107"/>
                <a:ext cx="308520" cy="373680"/>
              </p14:xfrm>
            </p:contentPart>
          </mc:Choice>
          <mc:Fallback xmlns="">
            <p:pic>
              <p:nvPicPr>
                <p:cNvPr id="1122" name="Freihand 1121">
                  <a:extLst>
                    <a:ext uri="{FF2B5EF4-FFF2-40B4-BE49-F238E27FC236}">
                      <a16:creationId xmlns:a16="http://schemas.microsoft.com/office/drawing/2014/main" id="{23BE6E0C-845C-42A7-BEA4-562F5DF9AAE9}"/>
                    </a:ext>
                  </a:extLst>
                </p:cNvPr>
                <p:cNvPicPr/>
                <p:nvPr/>
              </p:nvPicPr>
              <p:blipFill>
                <a:blip r:embed="rId1747"/>
                <a:stretch>
                  <a:fillRect/>
                </a:stretch>
              </p:blipFill>
              <p:spPr>
                <a:xfrm>
                  <a:off x="809027" y="297787"/>
                  <a:ext cx="3171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748">
              <p14:nvContentPartPr>
                <p14:cNvPr id="1123" name="Freihand 1122">
                  <a:extLst>
                    <a:ext uri="{FF2B5EF4-FFF2-40B4-BE49-F238E27FC236}">
                      <a16:creationId xmlns:a16="http://schemas.microsoft.com/office/drawing/2014/main" id="{D5F6FBDE-5E70-46C5-A225-E66B5FCE4C58}"/>
                    </a:ext>
                  </a:extLst>
                </p14:cNvPr>
                <p14:cNvContentPartPr/>
                <p14:nvPr/>
              </p14:nvContentPartPr>
              <p14:xfrm>
                <a:off x="882827" y="542587"/>
                <a:ext cx="35280" cy="69480"/>
              </p14:xfrm>
            </p:contentPart>
          </mc:Choice>
          <mc:Fallback xmlns="">
            <p:pic>
              <p:nvPicPr>
                <p:cNvPr id="1123" name="Freihand 1122">
                  <a:extLst>
                    <a:ext uri="{FF2B5EF4-FFF2-40B4-BE49-F238E27FC236}">
                      <a16:creationId xmlns:a16="http://schemas.microsoft.com/office/drawing/2014/main" id="{D5F6FBDE-5E70-46C5-A225-E66B5FCE4C58}"/>
                    </a:ext>
                  </a:extLst>
                </p:cNvPr>
                <p:cNvPicPr/>
                <p:nvPr/>
              </p:nvPicPr>
              <p:blipFill>
                <a:blip r:embed="rId1749"/>
                <a:stretch>
                  <a:fillRect/>
                </a:stretch>
              </p:blipFill>
              <p:spPr>
                <a:xfrm>
                  <a:off x="878507" y="538267"/>
                  <a:ext cx="43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50">
              <p14:nvContentPartPr>
                <p14:cNvPr id="1125" name="Freihand 1124">
                  <a:extLst>
                    <a:ext uri="{FF2B5EF4-FFF2-40B4-BE49-F238E27FC236}">
                      <a16:creationId xmlns:a16="http://schemas.microsoft.com/office/drawing/2014/main" id="{B90EA447-C3A9-42AA-B457-2101B7350045}"/>
                    </a:ext>
                  </a:extLst>
                </p14:cNvPr>
                <p14:cNvContentPartPr/>
                <p14:nvPr/>
              </p14:nvContentPartPr>
              <p14:xfrm>
                <a:off x="1003787" y="53347"/>
                <a:ext cx="51120" cy="132480"/>
              </p14:xfrm>
            </p:contentPart>
          </mc:Choice>
          <mc:Fallback xmlns="">
            <p:pic>
              <p:nvPicPr>
                <p:cNvPr id="1125" name="Freihand 1124">
                  <a:extLst>
                    <a:ext uri="{FF2B5EF4-FFF2-40B4-BE49-F238E27FC236}">
                      <a16:creationId xmlns:a16="http://schemas.microsoft.com/office/drawing/2014/main" id="{B90EA447-C3A9-42AA-B457-2101B7350045}"/>
                    </a:ext>
                  </a:extLst>
                </p:cNvPr>
                <p:cNvPicPr/>
                <p:nvPr/>
              </p:nvPicPr>
              <p:blipFill>
                <a:blip r:embed="rId1751"/>
                <a:stretch>
                  <a:fillRect/>
                </a:stretch>
              </p:blipFill>
              <p:spPr>
                <a:xfrm>
                  <a:off x="999467" y="49027"/>
                  <a:ext cx="59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52">
              <p14:nvContentPartPr>
                <p14:cNvPr id="1126" name="Freihand 1125">
                  <a:extLst>
                    <a:ext uri="{FF2B5EF4-FFF2-40B4-BE49-F238E27FC236}">
                      <a16:creationId xmlns:a16="http://schemas.microsoft.com/office/drawing/2014/main" id="{A0757706-975D-4617-B869-CE1FBAA465BE}"/>
                    </a:ext>
                  </a:extLst>
                </p14:cNvPr>
                <p14:cNvContentPartPr/>
                <p14:nvPr/>
              </p14:nvContentPartPr>
              <p14:xfrm>
                <a:off x="1011707" y="60187"/>
                <a:ext cx="86760" cy="126000"/>
              </p14:xfrm>
            </p:contentPart>
          </mc:Choice>
          <mc:Fallback xmlns="">
            <p:pic>
              <p:nvPicPr>
                <p:cNvPr id="1126" name="Freihand 1125">
                  <a:extLst>
                    <a:ext uri="{FF2B5EF4-FFF2-40B4-BE49-F238E27FC236}">
                      <a16:creationId xmlns:a16="http://schemas.microsoft.com/office/drawing/2014/main" id="{A0757706-975D-4617-B869-CE1FBAA465BE}"/>
                    </a:ext>
                  </a:extLst>
                </p:cNvPr>
                <p:cNvPicPr/>
                <p:nvPr/>
              </p:nvPicPr>
              <p:blipFill>
                <a:blip r:embed="rId1753"/>
                <a:stretch>
                  <a:fillRect/>
                </a:stretch>
              </p:blipFill>
              <p:spPr>
                <a:xfrm>
                  <a:off x="1007387" y="55867"/>
                  <a:ext cx="95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54">
              <p14:nvContentPartPr>
                <p14:cNvPr id="1127" name="Freihand 1126">
                  <a:extLst>
                    <a:ext uri="{FF2B5EF4-FFF2-40B4-BE49-F238E27FC236}">
                      <a16:creationId xmlns:a16="http://schemas.microsoft.com/office/drawing/2014/main" id="{3FA781E0-DCFF-4058-AE16-53AFC96C6428}"/>
                    </a:ext>
                  </a:extLst>
                </p14:cNvPr>
                <p14:cNvContentPartPr/>
                <p14:nvPr/>
              </p14:nvContentPartPr>
              <p14:xfrm>
                <a:off x="1094507" y="113107"/>
                <a:ext cx="174960" cy="69480"/>
              </p14:xfrm>
            </p:contentPart>
          </mc:Choice>
          <mc:Fallback xmlns="">
            <p:pic>
              <p:nvPicPr>
                <p:cNvPr id="1127" name="Freihand 1126">
                  <a:extLst>
                    <a:ext uri="{FF2B5EF4-FFF2-40B4-BE49-F238E27FC236}">
                      <a16:creationId xmlns:a16="http://schemas.microsoft.com/office/drawing/2014/main" id="{3FA781E0-DCFF-4058-AE16-53AFC96C6428}"/>
                    </a:ext>
                  </a:extLst>
                </p:cNvPr>
                <p:cNvPicPr/>
                <p:nvPr/>
              </p:nvPicPr>
              <p:blipFill>
                <a:blip r:embed="rId1755"/>
                <a:stretch>
                  <a:fillRect/>
                </a:stretch>
              </p:blipFill>
              <p:spPr>
                <a:xfrm>
                  <a:off x="1090187" y="108787"/>
                  <a:ext cx="183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56">
              <p14:nvContentPartPr>
                <p14:cNvPr id="1128" name="Freihand 1127">
                  <a:extLst>
                    <a:ext uri="{FF2B5EF4-FFF2-40B4-BE49-F238E27FC236}">
                      <a16:creationId xmlns:a16="http://schemas.microsoft.com/office/drawing/2014/main" id="{0FCB5192-B0F2-4925-98BD-3C99786729CB}"/>
                    </a:ext>
                  </a:extLst>
                </p14:cNvPr>
                <p14:cNvContentPartPr/>
                <p14:nvPr/>
              </p14:nvContentPartPr>
              <p14:xfrm>
                <a:off x="1283867" y="108787"/>
                <a:ext cx="58320" cy="91080"/>
              </p14:xfrm>
            </p:contentPart>
          </mc:Choice>
          <mc:Fallback xmlns="">
            <p:pic>
              <p:nvPicPr>
                <p:cNvPr id="1128" name="Freihand 1127">
                  <a:extLst>
                    <a:ext uri="{FF2B5EF4-FFF2-40B4-BE49-F238E27FC236}">
                      <a16:creationId xmlns:a16="http://schemas.microsoft.com/office/drawing/2014/main" id="{0FCB5192-B0F2-4925-98BD-3C99786729CB}"/>
                    </a:ext>
                  </a:extLst>
                </p:cNvPr>
                <p:cNvPicPr/>
                <p:nvPr/>
              </p:nvPicPr>
              <p:blipFill>
                <a:blip r:embed="rId1757"/>
                <a:stretch>
                  <a:fillRect/>
                </a:stretch>
              </p:blipFill>
              <p:spPr>
                <a:xfrm>
                  <a:off x="1279547" y="104467"/>
                  <a:ext cx="66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58">
              <p14:nvContentPartPr>
                <p14:cNvPr id="1129" name="Freihand 1128">
                  <a:extLst>
                    <a:ext uri="{FF2B5EF4-FFF2-40B4-BE49-F238E27FC236}">
                      <a16:creationId xmlns:a16="http://schemas.microsoft.com/office/drawing/2014/main" id="{DB6C3540-72BE-454D-B357-6584E4AF2A42}"/>
                    </a:ext>
                  </a:extLst>
                </p14:cNvPr>
                <p14:cNvContentPartPr/>
                <p14:nvPr/>
              </p14:nvContentPartPr>
              <p14:xfrm>
                <a:off x="1347947" y="58387"/>
                <a:ext cx="72720" cy="117360"/>
              </p14:xfrm>
            </p:contentPart>
          </mc:Choice>
          <mc:Fallback xmlns="">
            <p:pic>
              <p:nvPicPr>
                <p:cNvPr id="1129" name="Freihand 1128">
                  <a:extLst>
                    <a:ext uri="{FF2B5EF4-FFF2-40B4-BE49-F238E27FC236}">
                      <a16:creationId xmlns:a16="http://schemas.microsoft.com/office/drawing/2014/main" id="{DB6C3540-72BE-454D-B357-6584E4AF2A42}"/>
                    </a:ext>
                  </a:extLst>
                </p:cNvPr>
                <p:cNvPicPr/>
                <p:nvPr/>
              </p:nvPicPr>
              <p:blipFill>
                <a:blip r:embed="rId1759"/>
                <a:stretch>
                  <a:fillRect/>
                </a:stretch>
              </p:blipFill>
              <p:spPr>
                <a:xfrm>
                  <a:off x="1343627" y="54067"/>
                  <a:ext cx="81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0">
              <p14:nvContentPartPr>
                <p14:cNvPr id="1130" name="Freihand 1129">
                  <a:extLst>
                    <a:ext uri="{FF2B5EF4-FFF2-40B4-BE49-F238E27FC236}">
                      <a16:creationId xmlns:a16="http://schemas.microsoft.com/office/drawing/2014/main" id="{D69102AD-54C6-4CCE-8850-C761DBF2AFD2}"/>
                    </a:ext>
                  </a:extLst>
                </p14:cNvPr>
                <p14:cNvContentPartPr/>
                <p14:nvPr/>
              </p14:nvContentPartPr>
              <p14:xfrm>
                <a:off x="1441907" y="43267"/>
                <a:ext cx="131760" cy="123120"/>
              </p14:xfrm>
            </p:contentPart>
          </mc:Choice>
          <mc:Fallback xmlns="">
            <p:pic>
              <p:nvPicPr>
                <p:cNvPr id="1130" name="Freihand 1129">
                  <a:extLst>
                    <a:ext uri="{FF2B5EF4-FFF2-40B4-BE49-F238E27FC236}">
                      <a16:creationId xmlns:a16="http://schemas.microsoft.com/office/drawing/2014/main" id="{D69102AD-54C6-4CCE-8850-C761DBF2AFD2}"/>
                    </a:ext>
                  </a:extLst>
                </p:cNvPr>
                <p:cNvPicPr/>
                <p:nvPr/>
              </p:nvPicPr>
              <p:blipFill>
                <a:blip r:embed="rId1761"/>
                <a:stretch>
                  <a:fillRect/>
                </a:stretch>
              </p:blipFill>
              <p:spPr>
                <a:xfrm>
                  <a:off x="1437587" y="38947"/>
                  <a:ext cx="140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62">
              <p14:nvContentPartPr>
                <p14:cNvPr id="1131" name="Freihand 1130">
                  <a:extLst>
                    <a:ext uri="{FF2B5EF4-FFF2-40B4-BE49-F238E27FC236}">
                      <a16:creationId xmlns:a16="http://schemas.microsoft.com/office/drawing/2014/main" id="{E696D2E3-925C-46FA-BCCD-4BA10973FCD8}"/>
                    </a:ext>
                  </a:extLst>
                </p14:cNvPr>
                <p14:cNvContentPartPr/>
                <p14:nvPr/>
              </p14:nvContentPartPr>
              <p14:xfrm>
                <a:off x="1570427" y="88267"/>
                <a:ext cx="49320" cy="74880"/>
              </p14:xfrm>
            </p:contentPart>
          </mc:Choice>
          <mc:Fallback xmlns="">
            <p:pic>
              <p:nvPicPr>
                <p:cNvPr id="1131" name="Freihand 1130">
                  <a:extLst>
                    <a:ext uri="{FF2B5EF4-FFF2-40B4-BE49-F238E27FC236}">
                      <a16:creationId xmlns:a16="http://schemas.microsoft.com/office/drawing/2014/main" id="{E696D2E3-925C-46FA-BCCD-4BA10973FCD8}"/>
                    </a:ext>
                  </a:extLst>
                </p:cNvPr>
                <p:cNvPicPr/>
                <p:nvPr/>
              </p:nvPicPr>
              <p:blipFill>
                <a:blip r:embed="rId1763"/>
                <a:stretch>
                  <a:fillRect/>
                </a:stretch>
              </p:blipFill>
              <p:spPr>
                <a:xfrm>
                  <a:off x="1566107" y="83947"/>
                  <a:ext cx="57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64">
              <p14:nvContentPartPr>
                <p14:cNvPr id="1132" name="Freihand 1131">
                  <a:extLst>
                    <a:ext uri="{FF2B5EF4-FFF2-40B4-BE49-F238E27FC236}">
                      <a16:creationId xmlns:a16="http://schemas.microsoft.com/office/drawing/2014/main" id="{10C1EE7D-2541-4C09-BE72-FB4E3A3EB20E}"/>
                    </a:ext>
                  </a:extLst>
                </p14:cNvPr>
                <p14:cNvContentPartPr/>
                <p14:nvPr/>
              </p14:nvContentPartPr>
              <p14:xfrm>
                <a:off x="1669427" y="105547"/>
                <a:ext cx="57600" cy="6120"/>
              </p14:xfrm>
            </p:contentPart>
          </mc:Choice>
          <mc:Fallback xmlns="">
            <p:pic>
              <p:nvPicPr>
                <p:cNvPr id="1132" name="Freihand 1131">
                  <a:extLst>
                    <a:ext uri="{FF2B5EF4-FFF2-40B4-BE49-F238E27FC236}">
                      <a16:creationId xmlns:a16="http://schemas.microsoft.com/office/drawing/2014/main" id="{10C1EE7D-2541-4C09-BE72-FB4E3A3EB20E}"/>
                    </a:ext>
                  </a:extLst>
                </p:cNvPr>
                <p:cNvPicPr/>
                <p:nvPr/>
              </p:nvPicPr>
              <p:blipFill>
                <a:blip r:embed="rId1765"/>
                <a:stretch>
                  <a:fillRect/>
                </a:stretch>
              </p:blipFill>
              <p:spPr>
                <a:xfrm>
                  <a:off x="1665107" y="101227"/>
                  <a:ext cx="66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66">
              <p14:nvContentPartPr>
                <p14:cNvPr id="1133" name="Freihand 1132">
                  <a:extLst>
                    <a:ext uri="{FF2B5EF4-FFF2-40B4-BE49-F238E27FC236}">
                      <a16:creationId xmlns:a16="http://schemas.microsoft.com/office/drawing/2014/main" id="{39C93900-0A8F-45A5-AF40-D8D9FE741837}"/>
                    </a:ext>
                  </a:extLst>
                </p14:cNvPr>
                <p14:cNvContentPartPr/>
                <p14:nvPr/>
              </p14:nvContentPartPr>
              <p14:xfrm>
                <a:off x="1299707" y="299947"/>
                <a:ext cx="66240" cy="74520"/>
              </p14:xfrm>
            </p:contentPart>
          </mc:Choice>
          <mc:Fallback xmlns="">
            <p:pic>
              <p:nvPicPr>
                <p:cNvPr id="1133" name="Freihand 1132">
                  <a:extLst>
                    <a:ext uri="{FF2B5EF4-FFF2-40B4-BE49-F238E27FC236}">
                      <a16:creationId xmlns:a16="http://schemas.microsoft.com/office/drawing/2014/main" id="{39C93900-0A8F-45A5-AF40-D8D9FE741837}"/>
                    </a:ext>
                  </a:extLst>
                </p:cNvPr>
                <p:cNvPicPr/>
                <p:nvPr/>
              </p:nvPicPr>
              <p:blipFill>
                <a:blip r:embed="rId1767"/>
                <a:stretch>
                  <a:fillRect/>
                </a:stretch>
              </p:blipFill>
              <p:spPr>
                <a:xfrm>
                  <a:off x="1295387" y="295627"/>
                  <a:ext cx="74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68">
              <p14:nvContentPartPr>
                <p14:cNvPr id="1134" name="Freihand 1133">
                  <a:extLst>
                    <a:ext uri="{FF2B5EF4-FFF2-40B4-BE49-F238E27FC236}">
                      <a16:creationId xmlns:a16="http://schemas.microsoft.com/office/drawing/2014/main" id="{662593C5-F1AE-45A8-A1C4-DE59ED1DC6EC}"/>
                    </a:ext>
                  </a:extLst>
                </p14:cNvPr>
                <p14:cNvContentPartPr/>
                <p14:nvPr/>
              </p14:nvContentPartPr>
              <p14:xfrm>
                <a:off x="1373867" y="301747"/>
                <a:ext cx="67680" cy="169560"/>
              </p14:xfrm>
            </p:contentPart>
          </mc:Choice>
          <mc:Fallback xmlns="">
            <p:pic>
              <p:nvPicPr>
                <p:cNvPr id="1134" name="Freihand 1133">
                  <a:extLst>
                    <a:ext uri="{FF2B5EF4-FFF2-40B4-BE49-F238E27FC236}">
                      <a16:creationId xmlns:a16="http://schemas.microsoft.com/office/drawing/2014/main" id="{662593C5-F1AE-45A8-A1C4-DE59ED1DC6EC}"/>
                    </a:ext>
                  </a:extLst>
                </p:cNvPr>
                <p:cNvPicPr/>
                <p:nvPr/>
              </p:nvPicPr>
              <p:blipFill>
                <a:blip r:embed="rId1769"/>
                <a:stretch>
                  <a:fillRect/>
                </a:stretch>
              </p:blipFill>
              <p:spPr>
                <a:xfrm>
                  <a:off x="1369547" y="297427"/>
                  <a:ext cx="76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70">
              <p14:nvContentPartPr>
                <p14:cNvPr id="1135" name="Freihand 1134">
                  <a:extLst>
                    <a:ext uri="{FF2B5EF4-FFF2-40B4-BE49-F238E27FC236}">
                      <a16:creationId xmlns:a16="http://schemas.microsoft.com/office/drawing/2014/main" id="{F99BE4A6-8CFF-4492-A291-AA1D4ED03A33}"/>
                    </a:ext>
                  </a:extLst>
                </p14:cNvPr>
                <p14:cNvContentPartPr/>
                <p14:nvPr/>
              </p14:nvContentPartPr>
              <p14:xfrm>
                <a:off x="1467827" y="232267"/>
                <a:ext cx="242280" cy="128520"/>
              </p14:xfrm>
            </p:contentPart>
          </mc:Choice>
          <mc:Fallback xmlns="">
            <p:pic>
              <p:nvPicPr>
                <p:cNvPr id="1135" name="Freihand 1134">
                  <a:extLst>
                    <a:ext uri="{FF2B5EF4-FFF2-40B4-BE49-F238E27FC236}">
                      <a16:creationId xmlns:a16="http://schemas.microsoft.com/office/drawing/2014/main" id="{F99BE4A6-8CFF-4492-A291-AA1D4ED03A33}"/>
                    </a:ext>
                  </a:extLst>
                </p:cNvPr>
                <p:cNvPicPr/>
                <p:nvPr/>
              </p:nvPicPr>
              <p:blipFill>
                <a:blip r:embed="rId1771"/>
                <a:stretch>
                  <a:fillRect/>
                </a:stretch>
              </p:blipFill>
              <p:spPr>
                <a:xfrm>
                  <a:off x="1463507" y="227947"/>
                  <a:ext cx="250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72">
              <p14:nvContentPartPr>
                <p14:cNvPr id="1136" name="Freihand 1135">
                  <a:extLst>
                    <a:ext uri="{FF2B5EF4-FFF2-40B4-BE49-F238E27FC236}">
                      <a16:creationId xmlns:a16="http://schemas.microsoft.com/office/drawing/2014/main" id="{C7CD02C6-6137-48A6-91E7-9AF2A069890E}"/>
                    </a:ext>
                  </a:extLst>
                </p14:cNvPr>
                <p14:cNvContentPartPr/>
                <p14:nvPr/>
              </p14:nvContentPartPr>
              <p14:xfrm>
                <a:off x="1739627" y="247027"/>
                <a:ext cx="183240" cy="46800"/>
              </p14:xfrm>
            </p:contentPart>
          </mc:Choice>
          <mc:Fallback xmlns="">
            <p:pic>
              <p:nvPicPr>
                <p:cNvPr id="1136" name="Freihand 1135">
                  <a:extLst>
                    <a:ext uri="{FF2B5EF4-FFF2-40B4-BE49-F238E27FC236}">
                      <a16:creationId xmlns:a16="http://schemas.microsoft.com/office/drawing/2014/main" id="{C7CD02C6-6137-48A6-91E7-9AF2A069890E}"/>
                    </a:ext>
                  </a:extLst>
                </p:cNvPr>
                <p:cNvPicPr/>
                <p:nvPr/>
              </p:nvPicPr>
              <p:blipFill>
                <a:blip r:embed="rId1773"/>
                <a:stretch>
                  <a:fillRect/>
                </a:stretch>
              </p:blipFill>
              <p:spPr>
                <a:xfrm>
                  <a:off x="1735307" y="242707"/>
                  <a:ext cx="191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774">
              <p14:nvContentPartPr>
                <p14:cNvPr id="1137" name="Freihand 1136">
                  <a:extLst>
                    <a:ext uri="{FF2B5EF4-FFF2-40B4-BE49-F238E27FC236}">
                      <a16:creationId xmlns:a16="http://schemas.microsoft.com/office/drawing/2014/main" id="{677E9FDE-6DB2-48F6-BCBA-39F45D4E02C9}"/>
                    </a:ext>
                  </a:extLst>
                </p14:cNvPr>
                <p14:cNvContentPartPr/>
                <p14:nvPr/>
              </p14:nvContentPartPr>
              <p14:xfrm>
                <a:off x="1949867" y="118507"/>
                <a:ext cx="14400" cy="55440"/>
              </p14:xfrm>
            </p:contentPart>
          </mc:Choice>
          <mc:Fallback xmlns="">
            <p:pic>
              <p:nvPicPr>
                <p:cNvPr id="1137" name="Freihand 1136">
                  <a:extLst>
                    <a:ext uri="{FF2B5EF4-FFF2-40B4-BE49-F238E27FC236}">
                      <a16:creationId xmlns:a16="http://schemas.microsoft.com/office/drawing/2014/main" id="{677E9FDE-6DB2-48F6-BCBA-39F45D4E02C9}"/>
                    </a:ext>
                  </a:extLst>
                </p:cNvPr>
                <p:cNvPicPr/>
                <p:nvPr/>
              </p:nvPicPr>
              <p:blipFill>
                <a:blip r:embed="rId1775"/>
                <a:stretch>
                  <a:fillRect/>
                </a:stretch>
              </p:blipFill>
              <p:spPr>
                <a:xfrm>
                  <a:off x="1945547" y="114187"/>
                  <a:ext cx="23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76">
              <p14:nvContentPartPr>
                <p14:cNvPr id="1138" name="Freihand 1137">
                  <a:extLst>
                    <a:ext uri="{FF2B5EF4-FFF2-40B4-BE49-F238E27FC236}">
                      <a16:creationId xmlns:a16="http://schemas.microsoft.com/office/drawing/2014/main" id="{CBDD33ED-B0E4-4BBF-8989-D124A063A9B1}"/>
                    </a:ext>
                  </a:extLst>
                </p14:cNvPr>
                <p14:cNvContentPartPr/>
                <p14:nvPr/>
              </p14:nvContentPartPr>
              <p14:xfrm>
                <a:off x="1970387" y="259987"/>
                <a:ext cx="11880" cy="2880"/>
              </p14:xfrm>
            </p:contentPart>
          </mc:Choice>
          <mc:Fallback xmlns="">
            <p:pic>
              <p:nvPicPr>
                <p:cNvPr id="1138" name="Freihand 1137">
                  <a:extLst>
                    <a:ext uri="{FF2B5EF4-FFF2-40B4-BE49-F238E27FC236}">
                      <a16:creationId xmlns:a16="http://schemas.microsoft.com/office/drawing/2014/main" id="{CBDD33ED-B0E4-4BBF-8989-D124A063A9B1}"/>
                    </a:ext>
                  </a:extLst>
                </p:cNvPr>
                <p:cNvPicPr/>
                <p:nvPr/>
              </p:nvPicPr>
              <p:blipFill>
                <a:blip r:embed="rId1777"/>
                <a:stretch>
                  <a:fillRect/>
                </a:stretch>
              </p:blipFill>
              <p:spPr>
                <a:xfrm>
                  <a:off x="1966067" y="255667"/>
                  <a:ext cx="20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78">
              <p14:nvContentPartPr>
                <p14:cNvPr id="1140" name="Freihand 1139">
                  <a:extLst>
                    <a:ext uri="{FF2B5EF4-FFF2-40B4-BE49-F238E27FC236}">
                      <a16:creationId xmlns:a16="http://schemas.microsoft.com/office/drawing/2014/main" id="{DDF99311-4091-4B6C-B448-C85F08DC8C79}"/>
                    </a:ext>
                  </a:extLst>
                </p14:cNvPr>
                <p14:cNvContentPartPr/>
                <p14:nvPr/>
              </p14:nvContentPartPr>
              <p14:xfrm>
                <a:off x="1471427" y="445747"/>
                <a:ext cx="135000" cy="143280"/>
              </p14:xfrm>
            </p:contentPart>
          </mc:Choice>
          <mc:Fallback xmlns="">
            <p:pic>
              <p:nvPicPr>
                <p:cNvPr id="1140" name="Freihand 1139">
                  <a:extLst>
                    <a:ext uri="{FF2B5EF4-FFF2-40B4-BE49-F238E27FC236}">
                      <a16:creationId xmlns:a16="http://schemas.microsoft.com/office/drawing/2014/main" id="{DDF99311-4091-4B6C-B448-C85F08DC8C79}"/>
                    </a:ext>
                  </a:extLst>
                </p:cNvPr>
                <p:cNvPicPr/>
                <p:nvPr/>
              </p:nvPicPr>
              <p:blipFill>
                <a:blip r:embed="rId1779"/>
                <a:stretch>
                  <a:fillRect/>
                </a:stretch>
              </p:blipFill>
              <p:spPr>
                <a:xfrm>
                  <a:off x="1467107" y="441427"/>
                  <a:ext cx="143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0">
              <p14:nvContentPartPr>
                <p14:cNvPr id="1141" name="Freihand 1140">
                  <a:extLst>
                    <a:ext uri="{FF2B5EF4-FFF2-40B4-BE49-F238E27FC236}">
                      <a16:creationId xmlns:a16="http://schemas.microsoft.com/office/drawing/2014/main" id="{15960680-AB7D-46A3-99DD-80A5E094D53A}"/>
                    </a:ext>
                  </a:extLst>
                </p14:cNvPr>
                <p14:cNvContentPartPr/>
                <p14:nvPr/>
              </p14:nvContentPartPr>
              <p14:xfrm>
                <a:off x="1642427" y="415507"/>
                <a:ext cx="113040" cy="136440"/>
              </p14:xfrm>
            </p:contentPart>
          </mc:Choice>
          <mc:Fallback xmlns="">
            <p:pic>
              <p:nvPicPr>
                <p:cNvPr id="1141" name="Freihand 1140">
                  <a:extLst>
                    <a:ext uri="{FF2B5EF4-FFF2-40B4-BE49-F238E27FC236}">
                      <a16:creationId xmlns:a16="http://schemas.microsoft.com/office/drawing/2014/main" id="{15960680-AB7D-46A3-99DD-80A5E094D53A}"/>
                    </a:ext>
                  </a:extLst>
                </p:cNvPr>
                <p:cNvPicPr/>
                <p:nvPr/>
              </p:nvPicPr>
              <p:blipFill>
                <a:blip r:embed="rId1781"/>
                <a:stretch>
                  <a:fillRect/>
                </a:stretch>
              </p:blipFill>
              <p:spPr>
                <a:xfrm>
                  <a:off x="1638107" y="411187"/>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82">
              <p14:nvContentPartPr>
                <p14:cNvPr id="1142" name="Freihand 1141">
                  <a:extLst>
                    <a:ext uri="{FF2B5EF4-FFF2-40B4-BE49-F238E27FC236}">
                      <a16:creationId xmlns:a16="http://schemas.microsoft.com/office/drawing/2014/main" id="{95B47484-309F-47AE-81E4-9762A5E73AA5}"/>
                    </a:ext>
                  </a:extLst>
                </p14:cNvPr>
                <p14:cNvContentPartPr/>
                <p14:nvPr/>
              </p14:nvContentPartPr>
              <p14:xfrm>
                <a:off x="1763027" y="464467"/>
                <a:ext cx="50760" cy="64800"/>
              </p14:xfrm>
            </p:contentPart>
          </mc:Choice>
          <mc:Fallback xmlns="">
            <p:pic>
              <p:nvPicPr>
                <p:cNvPr id="1142" name="Freihand 1141">
                  <a:extLst>
                    <a:ext uri="{FF2B5EF4-FFF2-40B4-BE49-F238E27FC236}">
                      <a16:creationId xmlns:a16="http://schemas.microsoft.com/office/drawing/2014/main" id="{95B47484-309F-47AE-81E4-9762A5E73AA5}"/>
                    </a:ext>
                  </a:extLst>
                </p:cNvPr>
                <p:cNvPicPr/>
                <p:nvPr/>
              </p:nvPicPr>
              <p:blipFill>
                <a:blip r:embed="rId1783"/>
                <a:stretch>
                  <a:fillRect/>
                </a:stretch>
              </p:blipFill>
              <p:spPr>
                <a:xfrm>
                  <a:off x="1758707" y="460147"/>
                  <a:ext cx="59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84">
              <p14:nvContentPartPr>
                <p14:cNvPr id="1143" name="Freihand 1142">
                  <a:extLst>
                    <a:ext uri="{FF2B5EF4-FFF2-40B4-BE49-F238E27FC236}">
                      <a16:creationId xmlns:a16="http://schemas.microsoft.com/office/drawing/2014/main" id="{C22AD0C9-31AC-489F-8FF8-0FEFBCD17F48}"/>
                    </a:ext>
                  </a:extLst>
                </p14:cNvPr>
                <p14:cNvContentPartPr/>
                <p14:nvPr/>
              </p14:nvContentPartPr>
              <p14:xfrm>
                <a:off x="1582307" y="403627"/>
                <a:ext cx="41400" cy="6120"/>
              </p14:xfrm>
            </p:contentPart>
          </mc:Choice>
          <mc:Fallback xmlns="">
            <p:pic>
              <p:nvPicPr>
                <p:cNvPr id="1143" name="Freihand 1142">
                  <a:extLst>
                    <a:ext uri="{FF2B5EF4-FFF2-40B4-BE49-F238E27FC236}">
                      <a16:creationId xmlns:a16="http://schemas.microsoft.com/office/drawing/2014/main" id="{C22AD0C9-31AC-489F-8FF8-0FEFBCD17F48}"/>
                    </a:ext>
                  </a:extLst>
                </p:cNvPr>
                <p:cNvPicPr/>
                <p:nvPr/>
              </p:nvPicPr>
              <p:blipFill>
                <a:blip r:embed="rId1785"/>
                <a:stretch>
                  <a:fillRect/>
                </a:stretch>
              </p:blipFill>
              <p:spPr>
                <a:xfrm>
                  <a:off x="1577987" y="399307"/>
                  <a:ext cx="50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86">
              <p14:nvContentPartPr>
                <p14:cNvPr id="1144" name="Freihand 1143">
                  <a:extLst>
                    <a:ext uri="{FF2B5EF4-FFF2-40B4-BE49-F238E27FC236}">
                      <a16:creationId xmlns:a16="http://schemas.microsoft.com/office/drawing/2014/main" id="{F20D08B0-F3A5-4AAF-8201-C46A6030F59A}"/>
                    </a:ext>
                  </a:extLst>
                </p14:cNvPr>
                <p14:cNvContentPartPr/>
                <p14:nvPr/>
              </p14:nvContentPartPr>
              <p14:xfrm>
                <a:off x="1863107" y="319747"/>
                <a:ext cx="30240" cy="157680"/>
              </p14:xfrm>
            </p:contentPart>
          </mc:Choice>
          <mc:Fallback xmlns="">
            <p:pic>
              <p:nvPicPr>
                <p:cNvPr id="1144" name="Freihand 1143">
                  <a:extLst>
                    <a:ext uri="{FF2B5EF4-FFF2-40B4-BE49-F238E27FC236}">
                      <a16:creationId xmlns:a16="http://schemas.microsoft.com/office/drawing/2014/main" id="{F20D08B0-F3A5-4AAF-8201-C46A6030F59A}"/>
                    </a:ext>
                  </a:extLst>
                </p:cNvPr>
                <p:cNvPicPr/>
                <p:nvPr/>
              </p:nvPicPr>
              <p:blipFill>
                <a:blip r:embed="rId1787"/>
                <a:stretch>
                  <a:fillRect/>
                </a:stretch>
              </p:blipFill>
              <p:spPr>
                <a:xfrm>
                  <a:off x="1858787" y="315427"/>
                  <a:ext cx="38880" cy="166320"/>
                </a:xfrm>
                <a:prstGeom prst="rect">
                  <a:avLst/>
                </a:prstGeom>
              </p:spPr>
            </p:pic>
          </mc:Fallback>
        </mc:AlternateContent>
      </p:grpSp>
      <p:grpSp>
        <p:nvGrpSpPr>
          <p:cNvPr id="1182" name="Gruppieren 1181">
            <a:extLst>
              <a:ext uri="{FF2B5EF4-FFF2-40B4-BE49-F238E27FC236}">
                <a16:creationId xmlns:a16="http://schemas.microsoft.com/office/drawing/2014/main" id="{736EE229-D0D0-4F3B-9BE8-39F00CC7DC5A}"/>
              </a:ext>
            </a:extLst>
          </p:cNvPr>
          <p:cNvGrpSpPr/>
          <p:nvPr/>
        </p:nvGrpSpPr>
        <p:grpSpPr>
          <a:xfrm>
            <a:off x="5112827" y="3372547"/>
            <a:ext cx="3563640" cy="1999080"/>
            <a:chOff x="5112827" y="3372547"/>
            <a:chExt cx="3563640" cy="1999080"/>
          </a:xfrm>
        </p:grpSpPr>
        <mc:AlternateContent xmlns:mc="http://schemas.openxmlformats.org/markup-compatibility/2006" xmlns:p14="http://schemas.microsoft.com/office/powerpoint/2010/main">
          <mc:Choice Requires="p14">
            <p:contentPart p14:bwMode="auto" r:id="rId1788">
              <p14:nvContentPartPr>
                <p14:cNvPr id="1154" name="Freihand 1153">
                  <a:extLst>
                    <a:ext uri="{FF2B5EF4-FFF2-40B4-BE49-F238E27FC236}">
                      <a16:creationId xmlns:a16="http://schemas.microsoft.com/office/drawing/2014/main" id="{884C7921-E54A-4FE9-8A9B-2EB215250D26}"/>
                    </a:ext>
                  </a:extLst>
                </p14:cNvPr>
                <p14:cNvContentPartPr/>
                <p14:nvPr/>
              </p14:nvContentPartPr>
              <p14:xfrm>
                <a:off x="7105787" y="3754147"/>
                <a:ext cx="129240" cy="160200"/>
              </p14:xfrm>
            </p:contentPart>
          </mc:Choice>
          <mc:Fallback xmlns="">
            <p:pic>
              <p:nvPicPr>
                <p:cNvPr id="1154" name="Freihand 1153">
                  <a:extLst>
                    <a:ext uri="{FF2B5EF4-FFF2-40B4-BE49-F238E27FC236}">
                      <a16:creationId xmlns:a16="http://schemas.microsoft.com/office/drawing/2014/main" id="{884C7921-E54A-4FE9-8A9B-2EB215250D26}"/>
                    </a:ext>
                  </a:extLst>
                </p:cNvPr>
                <p:cNvPicPr/>
                <p:nvPr/>
              </p:nvPicPr>
              <p:blipFill>
                <a:blip r:embed="rId1789"/>
                <a:stretch>
                  <a:fillRect/>
                </a:stretch>
              </p:blipFill>
              <p:spPr>
                <a:xfrm>
                  <a:off x="7101467" y="3749827"/>
                  <a:ext cx="137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90">
              <p14:nvContentPartPr>
                <p14:cNvPr id="1155" name="Freihand 1154">
                  <a:extLst>
                    <a:ext uri="{FF2B5EF4-FFF2-40B4-BE49-F238E27FC236}">
                      <a16:creationId xmlns:a16="http://schemas.microsoft.com/office/drawing/2014/main" id="{9CAAA4AB-B27D-4A7E-B52B-0E9E17FD25C0}"/>
                    </a:ext>
                  </a:extLst>
                </p14:cNvPr>
                <p14:cNvContentPartPr/>
                <p14:nvPr/>
              </p14:nvContentPartPr>
              <p14:xfrm>
                <a:off x="7239707" y="3787267"/>
                <a:ext cx="103680" cy="201960"/>
              </p14:xfrm>
            </p:contentPart>
          </mc:Choice>
          <mc:Fallback xmlns="">
            <p:pic>
              <p:nvPicPr>
                <p:cNvPr id="1155" name="Freihand 1154">
                  <a:extLst>
                    <a:ext uri="{FF2B5EF4-FFF2-40B4-BE49-F238E27FC236}">
                      <a16:creationId xmlns:a16="http://schemas.microsoft.com/office/drawing/2014/main" id="{9CAAA4AB-B27D-4A7E-B52B-0E9E17FD25C0}"/>
                    </a:ext>
                  </a:extLst>
                </p:cNvPr>
                <p:cNvPicPr/>
                <p:nvPr/>
              </p:nvPicPr>
              <p:blipFill>
                <a:blip r:embed="rId1791"/>
                <a:stretch>
                  <a:fillRect/>
                </a:stretch>
              </p:blipFill>
              <p:spPr>
                <a:xfrm>
                  <a:off x="7235387" y="3782947"/>
                  <a:ext cx="112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792">
              <p14:nvContentPartPr>
                <p14:cNvPr id="1156" name="Freihand 1155">
                  <a:extLst>
                    <a:ext uri="{FF2B5EF4-FFF2-40B4-BE49-F238E27FC236}">
                      <a16:creationId xmlns:a16="http://schemas.microsoft.com/office/drawing/2014/main" id="{472F953B-4489-46AF-96F3-918F255C56EB}"/>
                    </a:ext>
                  </a:extLst>
                </p14:cNvPr>
                <p14:cNvContentPartPr/>
                <p14:nvPr/>
              </p14:nvContentPartPr>
              <p14:xfrm>
                <a:off x="7388027" y="3695827"/>
                <a:ext cx="294120" cy="136440"/>
              </p14:xfrm>
            </p:contentPart>
          </mc:Choice>
          <mc:Fallback xmlns="">
            <p:pic>
              <p:nvPicPr>
                <p:cNvPr id="1156" name="Freihand 1155">
                  <a:extLst>
                    <a:ext uri="{FF2B5EF4-FFF2-40B4-BE49-F238E27FC236}">
                      <a16:creationId xmlns:a16="http://schemas.microsoft.com/office/drawing/2014/main" id="{472F953B-4489-46AF-96F3-918F255C56EB}"/>
                    </a:ext>
                  </a:extLst>
                </p:cNvPr>
                <p:cNvPicPr/>
                <p:nvPr/>
              </p:nvPicPr>
              <p:blipFill>
                <a:blip r:embed="rId1793"/>
                <a:stretch>
                  <a:fillRect/>
                </a:stretch>
              </p:blipFill>
              <p:spPr>
                <a:xfrm>
                  <a:off x="7383707" y="3691507"/>
                  <a:ext cx="302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94">
              <p14:nvContentPartPr>
                <p14:cNvPr id="1157" name="Freihand 1156">
                  <a:extLst>
                    <a:ext uri="{FF2B5EF4-FFF2-40B4-BE49-F238E27FC236}">
                      <a16:creationId xmlns:a16="http://schemas.microsoft.com/office/drawing/2014/main" id="{146AA74C-6AAB-44B8-A11E-6D48F2AC1F66}"/>
                    </a:ext>
                  </a:extLst>
                </p14:cNvPr>
                <p14:cNvContentPartPr/>
                <p14:nvPr/>
              </p14:nvContentPartPr>
              <p14:xfrm>
                <a:off x="7633907" y="3646867"/>
                <a:ext cx="9000" cy="22680"/>
              </p14:xfrm>
            </p:contentPart>
          </mc:Choice>
          <mc:Fallback xmlns="">
            <p:pic>
              <p:nvPicPr>
                <p:cNvPr id="1157" name="Freihand 1156">
                  <a:extLst>
                    <a:ext uri="{FF2B5EF4-FFF2-40B4-BE49-F238E27FC236}">
                      <a16:creationId xmlns:a16="http://schemas.microsoft.com/office/drawing/2014/main" id="{146AA74C-6AAB-44B8-A11E-6D48F2AC1F66}"/>
                    </a:ext>
                  </a:extLst>
                </p:cNvPr>
                <p:cNvPicPr/>
                <p:nvPr/>
              </p:nvPicPr>
              <p:blipFill>
                <a:blip r:embed="rId1795"/>
                <a:stretch>
                  <a:fillRect/>
                </a:stretch>
              </p:blipFill>
              <p:spPr>
                <a:xfrm>
                  <a:off x="7629587" y="3642547"/>
                  <a:ext cx="17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96">
              <p14:nvContentPartPr>
                <p14:cNvPr id="1160" name="Freihand 1159">
                  <a:extLst>
                    <a:ext uri="{FF2B5EF4-FFF2-40B4-BE49-F238E27FC236}">
                      <a16:creationId xmlns:a16="http://schemas.microsoft.com/office/drawing/2014/main" id="{8AD690B3-A257-42B2-B524-2FB91AD4A009}"/>
                    </a:ext>
                  </a:extLst>
                </p14:cNvPr>
                <p14:cNvContentPartPr/>
                <p14:nvPr/>
              </p14:nvContentPartPr>
              <p14:xfrm>
                <a:off x="7682867" y="3712747"/>
                <a:ext cx="126720" cy="79920"/>
              </p14:xfrm>
            </p:contentPart>
          </mc:Choice>
          <mc:Fallback xmlns="">
            <p:pic>
              <p:nvPicPr>
                <p:cNvPr id="1160" name="Freihand 1159">
                  <a:extLst>
                    <a:ext uri="{FF2B5EF4-FFF2-40B4-BE49-F238E27FC236}">
                      <a16:creationId xmlns:a16="http://schemas.microsoft.com/office/drawing/2014/main" id="{8AD690B3-A257-42B2-B524-2FB91AD4A009}"/>
                    </a:ext>
                  </a:extLst>
                </p:cNvPr>
                <p:cNvPicPr/>
                <p:nvPr/>
              </p:nvPicPr>
              <p:blipFill>
                <a:blip r:embed="rId1797"/>
                <a:stretch>
                  <a:fillRect/>
                </a:stretch>
              </p:blipFill>
              <p:spPr>
                <a:xfrm>
                  <a:off x="7678547" y="3708427"/>
                  <a:ext cx="135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98">
              <p14:nvContentPartPr>
                <p14:cNvPr id="1161" name="Freihand 1160">
                  <a:extLst>
                    <a:ext uri="{FF2B5EF4-FFF2-40B4-BE49-F238E27FC236}">
                      <a16:creationId xmlns:a16="http://schemas.microsoft.com/office/drawing/2014/main" id="{47E752DA-A5C8-457E-82EF-59577BEECA0F}"/>
                    </a:ext>
                  </a:extLst>
                </p14:cNvPr>
                <p14:cNvContentPartPr/>
                <p14:nvPr/>
              </p14:nvContentPartPr>
              <p14:xfrm>
                <a:off x="7814627" y="3664147"/>
                <a:ext cx="229320" cy="168840"/>
              </p14:xfrm>
            </p:contentPart>
          </mc:Choice>
          <mc:Fallback xmlns="">
            <p:pic>
              <p:nvPicPr>
                <p:cNvPr id="1161" name="Freihand 1160">
                  <a:extLst>
                    <a:ext uri="{FF2B5EF4-FFF2-40B4-BE49-F238E27FC236}">
                      <a16:creationId xmlns:a16="http://schemas.microsoft.com/office/drawing/2014/main" id="{47E752DA-A5C8-457E-82EF-59577BEECA0F}"/>
                    </a:ext>
                  </a:extLst>
                </p:cNvPr>
                <p:cNvPicPr/>
                <p:nvPr/>
              </p:nvPicPr>
              <p:blipFill>
                <a:blip r:embed="rId1799"/>
                <a:stretch>
                  <a:fillRect/>
                </a:stretch>
              </p:blipFill>
              <p:spPr>
                <a:xfrm>
                  <a:off x="7810307" y="3659827"/>
                  <a:ext cx="237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00">
              <p14:nvContentPartPr>
                <p14:cNvPr id="1162" name="Freihand 1161">
                  <a:extLst>
                    <a:ext uri="{FF2B5EF4-FFF2-40B4-BE49-F238E27FC236}">
                      <a16:creationId xmlns:a16="http://schemas.microsoft.com/office/drawing/2014/main" id="{289857E6-930E-4A84-B600-7DFEADEAE448}"/>
                    </a:ext>
                  </a:extLst>
                </p14:cNvPr>
                <p14:cNvContentPartPr/>
                <p14:nvPr/>
              </p14:nvContentPartPr>
              <p14:xfrm>
                <a:off x="7995707" y="3566227"/>
                <a:ext cx="19440" cy="13320"/>
              </p14:xfrm>
            </p:contentPart>
          </mc:Choice>
          <mc:Fallback xmlns="">
            <p:pic>
              <p:nvPicPr>
                <p:cNvPr id="1162" name="Freihand 1161">
                  <a:extLst>
                    <a:ext uri="{FF2B5EF4-FFF2-40B4-BE49-F238E27FC236}">
                      <a16:creationId xmlns:a16="http://schemas.microsoft.com/office/drawing/2014/main" id="{289857E6-930E-4A84-B600-7DFEADEAE448}"/>
                    </a:ext>
                  </a:extLst>
                </p:cNvPr>
                <p:cNvPicPr/>
                <p:nvPr/>
              </p:nvPicPr>
              <p:blipFill>
                <a:blip r:embed="rId1801"/>
                <a:stretch>
                  <a:fillRect/>
                </a:stretch>
              </p:blipFill>
              <p:spPr>
                <a:xfrm>
                  <a:off x="7991387" y="3561907"/>
                  <a:ext cx="28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02">
              <p14:nvContentPartPr>
                <p14:cNvPr id="1146" name="Freihand 1145">
                  <a:extLst>
                    <a:ext uri="{FF2B5EF4-FFF2-40B4-BE49-F238E27FC236}">
                      <a16:creationId xmlns:a16="http://schemas.microsoft.com/office/drawing/2014/main" id="{56208C80-3333-4662-BCF0-43E7D0C4035E}"/>
                    </a:ext>
                  </a:extLst>
                </p14:cNvPr>
                <p14:cNvContentPartPr/>
                <p14:nvPr/>
              </p14:nvContentPartPr>
              <p14:xfrm>
                <a:off x="5222987" y="4304947"/>
                <a:ext cx="864000" cy="1037880"/>
              </p14:xfrm>
            </p:contentPart>
          </mc:Choice>
          <mc:Fallback xmlns="">
            <p:pic>
              <p:nvPicPr>
                <p:cNvPr id="1146" name="Freihand 1145">
                  <a:extLst>
                    <a:ext uri="{FF2B5EF4-FFF2-40B4-BE49-F238E27FC236}">
                      <a16:creationId xmlns:a16="http://schemas.microsoft.com/office/drawing/2014/main" id="{56208C80-3333-4662-BCF0-43E7D0C4035E}"/>
                    </a:ext>
                  </a:extLst>
                </p:cNvPr>
                <p:cNvPicPr/>
                <p:nvPr/>
              </p:nvPicPr>
              <p:blipFill>
                <a:blip r:embed="rId1803"/>
                <a:stretch>
                  <a:fillRect/>
                </a:stretch>
              </p:blipFill>
              <p:spPr>
                <a:xfrm>
                  <a:off x="5218667" y="4300627"/>
                  <a:ext cx="872640" cy="1046520"/>
                </a:xfrm>
                <a:prstGeom prst="rect">
                  <a:avLst/>
                </a:prstGeom>
              </p:spPr>
            </p:pic>
          </mc:Fallback>
        </mc:AlternateContent>
        <mc:AlternateContent xmlns:mc="http://schemas.openxmlformats.org/markup-compatibility/2006" xmlns:p14="http://schemas.microsoft.com/office/powerpoint/2010/main">
          <mc:Choice Requires="p14">
            <p:contentPart p14:bwMode="auto" r:id="rId1804">
              <p14:nvContentPartPr>
                <p14:cNvPr id="1147" name="Freihand 1146">
                  <a:extLst>
                    <a:ext uri="{FF2B5EF4-FFF2-40B4-BE49-F238E27FC236}">
                      <a16:creationId xmlns:a16="http://schemas.microsoft.com/office/drawing/2014/main" id="{F59BF7C1-3A4C-4B49-9F86-0F0EF2283FA8}"/>
                    </a:ext>
                  </a:extLst>
                </p14:cNvPr>
                <p14:cNvContentPartPr/>
                <p14:nvPr/>
              </p14:nvContentPartPr>
              <p14:xfrm>
                <a:off x="5112827" y="5024227"/>
                <a:ext cx="324360" cy="347400"/>
              </p14:xfrm>
            </p:contentPart>
          </mc:Choice>
          <mc:Fallback xmlns="">
            <p:pic>
              <p:nvPicPr>
                <p:cNvPr id="1147" name="Freihand 1146">
                  <a:extLst>
                    <a:ext uri="{FF2B5EF4-FFF2-40B4-BE49-F238E27FC236}">
                      <a16:creationId xmlns:a16="http://schemas.microsoft.com/office/drawing/2014/main" id="{F59BF7C1-3A4C-4B49-9F86-0F0EF2283FA8}"/>
                    </a:ext>
                  </a:extLst>
                </p:cNvPr>
                <p:cNvPicPr/>
                <p:nvPr/>
              </p:nvPicPr>
              <p:blipFill>
                <a:blip r:embed="rId1805"/>
                <a:stretch>
                  <a:fillRect/>
                </a:stretch>
              </p:blipFill>
              <p:spPr>
                <a:xfrm>
                  <a:off x="5108507" y="5019907"/>
                  <a:ext cx="3330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806">
              <p14:nvContentPartPr>
                <p14:cNvPr id="1149" name="Freihand 1148">
                  <a:extLst>
                    <a:ext uri="{FF2B5EF4-FFF2-40B4-BE49-F238E27FC236}">
                      <a16:creationId xmlns:a16="http://schemas.microsoft.com/office/drawing/2014/main" id="{74DF7FB1-9A83-4EBC-8DCA-EF78FD9A24CC}"/>
                    </a:ext>
                  </a:extLst>
                </p14:cNvPr>
                <p14:cNvContentPartPr/>
                <p14:nvPr/>
              </p14:nvContentPartPr>
              <p14:xfrm>
                <a:off x="6095267" y="4004707"/>
                <a:ext cx="138600" cy="175320"/>
              </p14:xfrm>
            </p:contentPart>
          </mc:Choice>
          <mc:Fallback xmlns="">
            <p:pic>
              <p:nvPicPr>
                <p:cNvPr id="1149" name="Freihand 1148">
                  <a:extLst>
                    <a:ext uri="{FF2B5EF4-FFF2-40B4-BE49-F238E27FC236}">
                      <a16:creationId xmlns:a16="http://schemas.microsoft.com/office/drawing/2014/main" id="{74DF7FB1-9A83-4EBC-8DCA-EF78FD9A24CC}"/>
                    </a:ext>
                  </a:extLst>
                </p:cNvPr>
                <p:cNvPicPr/>
                <p:nvPr/>
              </p:nvPicPr>
              <p:blipFill>
                <a:blip r:embed="rId1807"/>
                <a:stretch>
                  <a:fillRect/>
                </a:stretch>
              </p:blipFill>
              <p:spPr>
                <a:xfrm>
                  <a:off x="6090947" y="4000387"/>
                  <a:ext cx="147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08">
              <p14:nvContentPartPr>
                <p14:cNvPr id="1150" name="Freihand 1149">
                  <a:extLst>
                    <a:ext uri="{FF2B5EF4-FFF2-40B4-BE49-F238E27FC236}">
                      <a16:creationId xmlns:a16="http://schemas.microsoft.com/office/drawing/2014/main" id="{A6FDFE60-9CE1-4662-8A9E-BB5E9BAA955D}"/>
                    </a:ext>
                  </a:extLst>
                </p14:cNvPr>
                <p14:cNvContentPartPr/>
                <p14:nvPr/>
              </p14:nvContentPartPr>
              <p14:xfrm>
                <a:off x="6225587" y="4055827"/>
                <a:ext cx="203760" cy="105480"/>
              </p14:xfrm>
            </p:contentPart>
          </mc:Choice>
          <mc:Fallback xmlns="">
            <p:pic>
              <p:nvPicPr>
                <p:cNvPr id="1150" name="Freihand 1149">
                  <a:extLst>
                    <a:ext uri="{FF2B5EF4-FFF2-40B4-BE49-F238E27FC236}">
                      <a16:creationId xmlns:a16="http://schemas.microsoft.com/office/drawing/2014/main" id="{A6FDFE60-9CE1-4662-8A9E-BB5E9BAA955D}"/>
                    </a:ext>
                  </a:extLst>
                </p:cNvPr>
                <p:cNvPicPr/>
                <p:nvPr/>
              </p:nvPicPr>
              <p:blipFill>
                <a:blip r:embed="rId1809"/>
                <a:stretch>
                  <a:fillRect/>
                </a:stretch>
              </p:blipFill>
              <p:spPr>
                <a:xfrm>
                  <a:off x="6221267" y="4051507"/>
                  <a:ext cx="212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10">
              <p14:nvContentPartPr>
                <p14:cNvPr id="1151" name="Freihand 1150">
                  <a:extLst>
                    <a:ext uri="{FF2B5EF4-FFF2-40B4-BE49-F238E27FC236}">
                      <a16:creationId xmlns:a16="http://schemas.microsoft.com/office/drawing/2014/main" id="{BEA9B34E-30BC-4BD8-99B3-091DFCF8559C}"/>
                    </a:ext>
                  </a:extLst>
                </p14:cNvPr>
                <p14:cNvContentPartPr/>
                <p14:nvPr/>
              </p14:nvContentPartPr>
              <p14:xfrm>
                <a:off x="6405587" y="3959347"/>
                <a:ext cx="28800" cy="14040"/>
              </p14:xfrm>
            </p:contentPart>
          </mc:Choice>
          <mc:Fallback xmlns="">
            <p:pic>
              <p:nvPicPr>
                <p:cNvPr id="1151" name="Freihand 1150">
                  <a:extLst>
                    <a:ext uri="{FF2B5EF4-FFF2-40B4-BE49-F238E27FC236}">
                      <a16:creationId xmlns:a16="http://schemas.microsoft.com/office/drawing/2014/main" id="{BEA9B34E-30BC-4BD8-99B3-091DFCF8559C}"/>
                    </a:ext>
                  </a:extLst>
                </p:cNvPr>
                <p:cNvPicPr/>
                <p:nvPr/>
              </p:nvPicPr>
              <p:blipFill>
                <a:blip r:embed="rId1811"/>
                <a:stretch>
                  <a:fillRect/>
                </a:stretch>
              </p:blipFill>
              <p:spPr>
                <a:xfrm>
                  <a:off x="6401267" y="3955027"/>
                  <a:ext cx="37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12">
              <p14:nvContentPartPr>
                <p14:cNvPr id="1152" name="Freihand 1151">
                  <a:extLst>
                    <a:ext uri="{FF2B5EF4-FFF2-40B4-BE49-F238E27FC236}">
                      <a16:creationId xmlns:a16="http://schemas.microsoft.com/office/drawing/2014/main" id="{C1833D1D-75F8-4B73-B95A-7046F007EE5F}"/>
                    </a:ext>
                  </a:extLst>
                </p14:cNvPr>
                <p14:cNvContentPartPr/>
                <p14:nvPr/>
              </p14:nvContentPartPr>
              <p14:xfrm>
                <a:off x="6502427" y="3985627"/>
                <a:ext cx="74160" cy="102960"/>
              </p14:xfrm>
            </p:contentPart>
          </mc:Choice>
          <mc:Fallback xmlns="">
            <p:pic>
              <p:nvPicPr>
                <p:cNvPr id="1152" name="Freihand 1151">
                  <a:extLst>
                    <a:ext uri="{FF2B5EF4-FFF2-40B4-BE49-F238E27FC236}">
                      <a16:creationId xmlns:a16="http://schemas.microsoft.com/office/drawing/2014/main" id="{C1833D1D-75F8-4B73-B95A-7046F007EE5F}"/>
                    </a:ext>
                  </a:extLst>
                </p:cNvPr>
                <p:cNvPicPr/>
                <p:nvPr/>
              </p:nvPicPr>
              <p:blipFill>
                <a:blip r:embed="rId1813"/>
                <a:stretch>
                  <a:fillRect/>
                </a:stretch>
              </p:blipFill>
              <p:spPr>
                <a:xfrm>
                  <a:off x="6498107" y="3981307"/>
                  <a:ext cx="82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14">
              <p14:nvContentPartPr>
                <p14:cNvPr id="1153" name="Freihand 1152">
                  <a:extLst>
                    <a:ext uri="{FF2B5EF4-FFF2-40B4-BE49-F238E27FC236}">
                      <a16:creationId xmlns:a16="http://schemas.microsoft.com/office/drawing/2014/main" id="{07DDEA55-2B1D-42D0-97CF-B30668108594}"/>
                    </a:ext>
                  </a:extLst>
                </p14:cNvPr>
                <p14:cNvContentPartPr/>
                <p14:nvPr/>
              </p14:nvContentPartPr>
              <p14:xfrm>
                <a:off x="6612227" y="3940267"/>
                <a:ext cx="251280" cy="120240"/>
              </p14:xfrm>
            </p:contentPart>
          </mc:Choice>
          <mc:Fallback xmlns="">
            <p:pic>
              <p:nvPicPr>
                <p:cNvPr id="1153" name="Freihand 1152">
                  <a:extLst>
                    <a:ext uri="{FF2B5EF4-FFF2-40B4-BE49-F238E27FC236}">
                      <a16:creationId xmlns:a16="http://schemas.microsoft.com/office/drawing/2014/main" id="{07DDEA55-2B1D-42D0-97CF-B30668108594}"/>
                    </a:ext>
                  </a:extLst>
                </p:cNvPr>
                <p:cNvPicPr/>
                <p:nvPr/>
              </p:nvPicPr>
              <p:blipFill>
                <a:blip r:embed="rId1815"/>
                <a:stretch>
                  <a:fillRect/>
                </a:stretch>
              </p:blipFill>
              <p:spPr>
                <a:xfrm>
                  <a:off x="6607907" y="3935947"/>
                  <a:ext cx="259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16">
              <p14:nvContentPartPr>
                <p14:cNvPr id="1164" name="Freihand 1163">
                  <a:extLst>
                    <a:ext uri="{FF2B5EF4-FFF2-40B4-BE49-F238E27FC236}">
                      <a16:creationId xmlns:a16="http://schemas.microsoft.com/office/drawing/2014/main" id="{68D1944B-D1D2-4B8C-9608-18FCF2E8C88A}"/>
                    </a:ext>
                  </a:extLst>
                </p14:cNvPr>
                <p14:cNvContentPartPr/>
                <p14:nvPr/>
              </p14:nvContentPartPr>
              <p14:xfrm>
                <a:off x="6523667" y="4099387"/>
                <a:ext cx="97920" cy="284760"/>
              </p14:xfrm>
            </p:contentPart>
          </mc:Choice>
          <mc:Fallback xmlns="">
            <p:pic>
              <p:nvPicPr>
                <p:cNvPr id="1164" name="Freihand 1163">
                  <a:extLst>
                    <a:ext uri="{FF2B5EF4-FFF2-40B4-BE49-F238E27FC236}">
                      <a16:creationId xmlns:a16="http://schemas.microsoft.com/office/drawing/2014/main" id="{68D1944B-D1D2-4B8C-9608-18FCF2E8C88A}"/>
                    </a:ext>
                  </a:extLst>
                </p:cNvPr>
                <p:cNvPicPr/>
                <p:nvPr/>
              </p:nvPicPr>
              <p:blipFill>
                <a:blip r:embed="rId1817"/>
                <a:stretch>
                  <a:fillRect/>
                </a:stretch>
              </p:blipFill>
              <p:spPr>
                <a:xfrm>
                  <a:off x="6519347" y="4095067"/>
                  <a:ext cx="1065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818">
              <p14:nvContentPartPr>
                <p14:cNvPr id="1166" name="Freihand 1165">
                  <a:extLst>
                    <a:ext uri="{FF2B5EF4-FFF2-40B4-BE49-F238E27FC236}">
                      <a16:creationId xmlns:a16="http://schemas.microsoft.com/office/drawing/2014/main" id="{DCC68F63-E4D3-460C-B480-ED38CF930D74}"/>
                    </a:ext>
                  </a:extLst>
                </p14:cNvPr>
                <p14:cNvContentPartPr/>
                <p14:nvPr/>
              </p14:nvContentPartPr>
              <p14:xfrm>
                <a:off x="6650387" y="4108387"/>
                <a:ext cx="92520" cy="180720"/>
              </p14:xfrm>
            </p:contentPart>
          </mc:Choice>
          <mc:Fallback xmlns="">
            <p:pic>
              <p:nvPicPr>
                <p:cNvPr id="1166" name="Freihand 1165">
                  <a:extLst>
                    <a:ext uri="{FF2B5EF4-FFF2-40B4-BE49-F238E27FC236}">
                      <a16:creationId xmlns:a16="http://schemas.microsoft.com/office/drawing/2014/main" id="{DCC68F63-E4D3-460C-B480-ED38CF930D74}"/>
                    </a:ext>
                  </a:extLst>
                </p:cNvPr>
                <p:cNvPicPr/>
                <p:nvPr/>
              </p:nvPicPr>
              <p:blipFill>
                <a:blip r:embed="rId1819"/>
                <a:stretch>
                  <a:fillRect/>
                </a:stretch>
              </p:blipFill>
              <p:spPr>
                <a:xfrm>
                  <a:off x="6646067" y="4104067"/>
                  <a:ext cx="101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20">
              <p14:nvContentPartPr>
                <p14:cNvPr id="1167" name="Freihand 1166">
                  <a:extLst>
                    <a:ext uri="{FF2B5EF4-FFF2-40B4-BE49-F238E27FC236}">
                      <a16:creationId xmlns:a16="http://schemas.microsoft.com/office/drawing/2014/main" id="{4FA65B0E-1DFE-41FE-A923-BA6257706703}"/>
                    </a:ext>
                  </a:extLst>
                </p14:cNvPr>
                <p14:cNvContentPartPr/>
                <p14:nvPr/>
              </p14:nvContentPartPr>
              <p14:xfrm>
                <a:off x="6786107" y="4162027"/>
                <a:ext cx="208800" cy="86040"/>
              </p14:xfrm>
            </p:contentPart>
          </mc:Choice>
          <mc:Fallback xmlns="">
            <p:pic>
              <p:nvPicPr>
                <p:cNvPr id="1167" name="Freihand 1166">
                  <a:extLst>
                    <a:ext uri="{FF2B5EF4-FFF2-40B4-BE49-F238E27FC236}">
                      <a16:creationId xmlns:a16="http://schemas.microsoft.com/office/drawing/2014/main" id="{4FA65B0E-1DFE-41FE-A923-BA6257706703}"/>
                    </a:ext>
                  </a:extLst>
                </p:cNvPr>
                <p:cNvPicPr/>
                <p:nvPr/>
              </p:nvPicPr>
              <p:blipFill>
                <a:blip r:embed="rId1821"/>
                <a:stretch>
                  <a:fillRect/>
                </a:stretch>
              </p:blipFill>
              <p:spPr>
                <a:xfrm>
                  <a:off x="6781787" y="4157707"/>
                  <a:ext cx="217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22">
              <p14:nvContentPartPr>
                <p14:cNvPr id="1168" name="Freihand 1167">
                  <a:extLst>
                    <a:ext uri="{FF2B5EF4-FFF2-40B4-BE49-F238E27FC236}">
                      <a16:creationId xmlns:a16="http://schemas.microsoft.com/office/drawing/2014/main" id="{5A105763-B9CD-4AB4-93BE-85F80A62948E}"/>
                    </a:ext>
                  </a:extLst>
                </p14:cNvPr>
                <p14:cNvContentPartPr/>
                <p14:nvPr/>
              </p14:nvContentPartPr>
              <p14:xfrm>
                <a:off x="6968267" y="4091107"/>
                <a:ext cx="18000" cy="360"/>
              </p14:xfrm>
            </p:contentPart>
          </mc:Choice>
          <mc:Fallback xmlns="">
            <p:pic>
              <p:nvPicPr>
                <p:cNvPr id="1168" name="Freihand 1167">
                  <a:extLst>
                    <a:ext uri="{FF2B5EF4-FFF2-40B4-BE49-F238E27FC236}">
                      <a16:creationId xmlns:a16="http://schemas.microsoft.com/office/drawing/2014/main" id="{5A105763-B9CD-4AB4-93BE-85F80A62948E}"/>
                    </a:ext>
                  </a:extLst>
                </p:cNvPr>
                <p:cNvPicPr/>
                <p:nvPr/>
              </p:nvPicPr>
              <p:blipFill>
                <a:blip r:embed="rId1823"/>
                <a:stretch>
                  <a:fillRect/>
                </a:stretch>
              </p:blipFill>
              <p:spPr>
                <a:xfrm>
                  <a:off x="6963947" y="4086787"/>
                  <a:ext cx="26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4">
              <p14:nvContentPartPr>
                <p14:cNvPr id="1169" name="Freihand 1168">
                  <a:extLst>
                    <a:ext uri="{FF2B5EF4-FFF2-40B4-BE49-F238E27FC236}">
                      <a16:creationId xmlns:a16="http://schemas.microsoft.com/office/drawing/2014/main" id="{3EF23FE3-CEE2-45B6-A679-864605C4D009}"/>
                    </a:ext>
                  </a:extLst>
                </p14:cNvPr>
                <p14:cNvContentPartPr/>
                <p14:nvPr/>
              </p14:nvContentPartPr>
              <p14:xfrm>
                <a:off x="7031627" y="4105867"/>
                <a:ext cx="52200" cy="167040"/>
              </p14:xfrm>
            </p:contentPart>
          </mc:Choice>
          <mc:Fallback xmlns="">
            <p:pic>
              <p:nvPicPr>
                <p:cNvPr id="1169" name="Freihand 1168">
                  <a:extLst>
                    <a:ext uri="{FF2B5EF4-FFF2-40B4-BE49-F238E27FC236}">
                      <a16:creationId xmlns:a16="http://schemas.microsoft.com/office/drawing/2014/main" id="{3EF23FE3-CEE2-45B6-A679-864605C4D009}"/>
                    </a:ext>
                  </a:extLst>
                </p:cNvPr>
                <p:cNvPicPr/>
                <p:nvPr/>
              </p:nvPicPr>
              <p:blipFill>
                <a:blip r:embed="rId1825"/>
                <a:stretch>
                  <a:fillRect/>
                </a:stretch>
              </p:blipFill>
              <p:spPr>
                <a:xfrm>
                  <a:off x="7027307" y="4101547"/>
                  <a:ext cx="60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26">
              <p14:nvContentPartPr>
                <p14:cNvPr id="1170" name="Freihand 1169">
                  <a:extLst>
                    <a:ext uri="{FF2B5EF4-FFF2-40B4-BE49-F238E27FC236}">
                      <a16:creationId xmlns:a16="http://schemas.microsoft.com/office/drawing/2014/main" id="{E6B30B1B-7E98-4663-8BF7-F992A63B6D0E}"/>
                    </a:ext>
                  </a:extLst>
                </p14:cNvPr>
                <p14:cNvContentPartPr/>
                <p14:nvPr/>
              </p14:nvContentPartPr>
              <p14:xfrm>
                <a:off x="7106867" y="4018747"/>
                <a:ext cx="21600" cy="144720"/>
              </p14:xfrm>
            </p:contentPart>
          </mc:Choice>
          <mc:Fallback xmlns="">
            <p:pic>
              <p:nvPicPr>
                <p:cNvPr id="1170" name="Freihand 1169">
                  <a:extLst>
                    <a:ext uri="{FF2B5EF4-FFF2-40B4-BE49-F238E27FC236}">
                      <a16:creationId xmlns:a16="http://schemas.microsoft.com/office/drawing/2014/main" id="{E6B30B1B-7E98-4663-8BF7-F992A63B6D0E}"/>
                    </a:ext>
                  </a:extLst>
                </p:cNvPr>
                <p:cNvPicPr/>
                <p:nvPr/>
              </p:nvPicPr>
              <p:blipFill>
                <a:blip r:embed="rId1827"/>
                <a:stretch>
                  <a:fillRect/>
                </a:stretch>
              </p:blipFill>
              <p:spPr>
                <a:xfrm>
                  <a:off x="7102547" y="4014427"/>
                  <a:ext cx="30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28">
              <p14:nvContentPartPr>
                <p14:cNvPr id="1171" name="Freihand 1170">
                  <a:extLst>
                    <a:ext uri="{FF2B5EF4-FFF2-40B4-BE49-F238E27FC236}">
                      <a16:creationId xmlns:a16="http://schemas.microsoft.com/office/drawing/2014/main" id="{98DC5CD4-3FBD-47E4-8972-7BB43F450E4C}"/>
                    </a:ext>
                  </a:extLst>
                </p14:cNvPr>
                <p14:cNvContentPartPr/>
                <p14:nvPr/>
              </p14:nvContentPartPr>
              <p14:xfrm>
                <a:off x="7125227" y="4044307"/>
                <a:ext cx="124200" cy="100080"/>
              </p14:xfrm>
            </p:contentPart>
          </mc:Choice>
          <mc:Fallback xmlns="">
            <p:pic>
              <p:nvPicPr>
                <p:cNvPr id="1171" name="Freihand 1170">
                  <a:extLst>
                    <a:ext uri="{FF2B5EF4-FFF2-40B4-BE49-F238E27FC236}">
                      <a16:creationId xmlns:a16="http://schemas.microsoft.com/office/drawing/2014/main" id="{98DC5CD4-3FBD-47E4-8972-7BB43F450E4C}"/>
                    </a:ext>
                  </a:extLst>
                </p:cNvPr>
                <p:cNvPicPr/>
                <p:nvPr/>
              </p:nvPicPr>
              <p:blipFill>
                <a:blip r:embed="rId1829"/>
                <a:stretch>
                  <a:fillRect/>
                </a:stretch>
              </p:blipFill>
              <p:spPr>
                <a:xfrm>
                  <a:off x="7120907" y="4039987"/>
                  <a:ext cx="132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30">
              <p14:nvContentPartPr>
                <p14:cNvPr id="1172" name="Freihand 1171">
                  <a:extLst>
                    <a:ext uri="{FF2B5EF4-FFF2-40B4-BE49-F238E27FC236}">
                      <a16:creationId xmlns:a16="http://schemas.microsoft.com/office/drawing/2014/main" id="{4F10DE05-C59F-41E2-B717-6FB1025878B4}"/>
                    </a:ext>
                  </a:extLst>
                </p14:cNvPr>
                <p14:cNvContentPartPr/>
                <p14:nvPr/>
              </p14:nvContentPartPr>
              <p14:xfrm>
                <a:off x="7229627" y="4027387"/>
                <a:ext cx="92520" cy="120600"/>
              </p14:xfrm>
            </p:contentPart>
          </mc:Choice>
          <mc:Fallback xmlns="">
            <p:pic>
              <p:nvPicPr>
                <p:cNvPr id="1172" name="Freihand 1171">
                  <a:extLst>
                    <a:ext uri="{FF2B5EF4-FFF2-40B4-BE49-F238E27FC236}">
                      <a16:creationId xmlns:a16="http://schemas.microsoft.com/office/drawing/2014/main" id="{4F10DE05-C59F-41E2-B717-6FB1025878B4}"/>
                    </a:ext>
                  </a:extLst>
                </p:cNvPr>
                <p:cNvPicPr/>
                <p:nvPr/>
              </p:nvPicPr>
              <p:blipFill>
                <a:blip r:embed="rId1831"/>
                <a:stretch>
                  <a:fillRect/>
                </a:stretch>
              </p:blipFill>
              <p:spPr>
                <a:xfrm>
                  <a:off x="7225307" y="4023067"/>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32">
              <p14:nvContentPartPr>
                <p14:cNvPr id="1173" name="Freihand 1172">
                  <a:extLst>
                    <a:ext uri="{FF2B5EF4-FFF2-40B4-BE49-F238E27FC236}">
                      <a16:creationId xmlns:a16="http://schemas.microsoft.com/office/drawing/2014/main" id="{57515568-C902-4B2F-ABA1-C28C4F2205A3}"/>
                    </a:ext>
                  </a:extLst>
                </p14:cNvPr>
                <p14:cNvContentPartPr/>
                <p14:nvPr/>
              </p14:nvContentPartPr>
              <p14:xfrm>
                <a:off x="7368947" y="3914707"/>
                <a:ext cx="141480" cy="180720"/>
              </p14:xfrm>
            </p:contentPart>
          </mc:Choice>
          <mc:Fallback xmlns="">
            <p:pic>
              <p:nvPicPr>
                <p:cNvPr id="1173" name="Freihand 1172">
                  <a:extLst>
                    <a:ext uri="{FF2B5EF4-FFF2-40B4-BE49-F238E27FC236}">
                      <a16:creationId xmlns:a16="http://schemas.microsoft.com/office/drawing/2014/main" id="{57515568-C902-4B2F-ABA1-C28C4F2205A3}"/>
                    </a:ext>
                  </a:extLst>
                </p:cNvPr>
                <p:cNvPicPr/>
                <p:nvPr/>
              </p:nvPicPr>
              <p:blipFill>
                <a:blip r:embed="rId1833"/>
                <a:stretch>
                  <a:fillRect/>
                </a:stretch>
              </p:blipFill>
              <p:spPr>
                <a:xfrm>
                  <a:off x="7364627" y="3910387"/>
                  <a:ext cx="150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34">
              <p14:nvContentPartPr>
                <p14:cNvPr id="1174" name="Freihand 1173">
                  <a:extLst>
                    <a:ext uri="{FF2B5EF4-FFF2-40B4-BE49-F238E27FC236}">
                      <a16:creationId xmlns:a16="http://schemas.microsoft.com/office/drawing/2014/main" id="{9EB91124-F505-474C-BBA5-6FCE04AD8C26}"/>
                    </a:ext>
                  </a:extLst>
                </p14:cNvPr>
                <p14:cNvContentPartPr/>
                <p14:nvPr/>
              </p14:nvContentPartPr>
              <p14:xfrm>
                <a:off x="7518707" y="3963307"/>
                <a:ext cx="75600" cy="154440"/>
              </p14:xfrm>
            </p:contentPart>
          </mc:Choice>
          <mc:Fallback xmlns="">
            <p:pic>
              <p:nvPicPr>
                <p:cNvPr id="1174" name="Freihand 1173">
                  <a:extLst>
                    <a:ext uri="{FF2B5EF4-FFF2-40B4-BE49-F238E27FC236}">
                      <a16:creationId xmlns:a16="http://schemas.microsoft.com/office/drawing/2014/main" id="{9EB91124-F505-474C-BBA5-6FCE04AD8C26}"/>
                    </a:ext>
                  </a:extLst>
                </p:cNvPr>
                <p:cNvPicPr/>
                <p:nvPr/>
              </p:nvPicPr>
              <p:blipFill>
                <a:blip r:embed="rId1835"/>
                <a:stretch>
                  <a:fillRect/>
                </a:stretch>
              </p:blipFill>
              <p:spPr>
                <a:xfrm>
                  <a:off x="7514387" y="3958987"/>
                  <a:ext cx="84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36">
              <p14:nvContentPartPr>
                <p14:cNvPr id="1175" name="Freihand 1174">
                  <a:extLst>
                    <a:ext uri="{FF2B5EF4-FFF2-40B4-BE49-F238E27FC236}">
                      <a16:creationId xmlns:a16="http://schemas.microsoft.com/office/drawing/2014/main" id="{F9127615-695C-48EB-967C-54ED9EBDCA49}"/>
                    </a:ext>
                  </a:extLst>
                </p14:cNvPr>
                <p14:cNvContentPartPr/>
                <p14:nvPr/>
              </p14:nvContentPartPr>
              <p14:xfrm>
                <a:off x="7599707" y="3947467"/>
                <a:ext cx="41760" cy="57600"/>
              </p14:xfrm>
            </p:contentPart>
          </mc:Choice>
          <mc:Fallback xmlns="">
            <p:pic>
              <p:nvPicPr>
                <p:cNvPr id="1175" name="Freihand 1174">
                  <a:extLst>
                    <a:ext uri="{FF2B5EF4-FFF2-40B4-BE49-F238E27FC236}">
                      <a16:creationId xmlns:a16="http://schemas.microsoft.com/office/drawing/2014/main" id="{F9127615-695C-48EB-967C-54ED9EBDCA49}"/>
                    </a:ext>
                  </a:extLst>
                </p:cNvPr>
                <p:cNvPicPr/>
                <p:nvPr/>
              </p:nvPicPr>
              <p:blipFill>
                <a:blip r:embed="rId1837"/>
                <a:stretch>
                  <a:fillRect/>
                </a:stretch>
              </p:blipFill>
              <p:spPr>
                <a:xfrm>
                  <a:off x="7595387" y="3943147"/>
                  <a:ext cx="5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38">
              <p14:nvContentPartPr>
                <p14:cNvPr id="1176" name="Freihand 1175">
                  <a:extLst>
                    <a:ext uri="{FF2B5EF4-FFF2-40B4-BE49-F238E27FC236}">
                      <a16:creationId xmlns:a16="http://schemas.microsoft.com/office/drawing/2014/main" id="{1EA523F6-6AF4-4060-94E3-F7B2DB4FEC35}"/>
                    </a:ext>
                  </a:extLst>
                </p14:cNvPr>
                <p14:cNvContentPartPr/>
                <p14:nvPr/>
              </p14:nvContentPartPr>
              <p14:xfrm>
                <a:off x="7688267" y="3882667"/>
                <a:ext cx="108360" cy="111600"/>
              </p14:xfrm>
            </p:contentPart>
          </mc:Choice>
          <mc:Fallback xmlns="">
            <p:pic>
              <p:nvPicPr>
                <p:cNvPr id="1176" name="Freihand 1175">
                  <a:extLst>
                    <a:ext uri="{FF2B5EF4-FFF2-40B4-BE49-F238E27FC236}">
                      <a16:creationId xmlns:a16="http://schemas.microsoft.com/office/drawing/2014/main" id="{1EA523F6-6AF4-4060-94E3-F7B2DB4FEC35}"/>
                    </a:ext>
                  </a:extLst>
                </p:cNvPr>
                <p:cNvPicPr/>
                <p:nvPr/>
              </p:nvPicPr>
              <p:blipFill>
                <a:blip r:embed="rId1839"/>
                <a:stretch>
                  <a:fillRect/>
                </a:stretch>
              </p:blipFill>
              <p:spPr>
                <a:xfrm>
                  <a:off x="7683947" y="3878347"/>
                  <a:ext cx="117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40">
              <p14:nvContentPartPr>
                <p14:cNvPr id="1177" name="Freihand 1176">
                  <a:extLst>
                    <a:ext uri="{FF2B5EF4-FFF2-40B4-BE49-F238E27FC236}">
                      <a16:creationId xmlns:a16="http://schemas.microsoft.com/office/drawing/2014/main" id="{88FB12AE-2E1C-45A1-99ED-8FCE854B19C5}"/>
                    </a:ext>
                  </a:extLst>
                </p14:cNvPr>
                <p14:cNvContentPartPr/>
                <p14:nvPr/>
              </p14:nvContentPartPr>
              <p14:xfrm>
                <a:off x="7781867" y="3767827"/>
                <a:ext cx="385920" cy="163440"/>
              </p14:xfrm>
            </p:contentPart>
          </mc:Choice>
          <mc:Fallback xmlns="">
            <p:pic>
              <p:nvPicPr>
                <p:cNvPr id="1177" name="Freihand 1176">
                  <a:extLst>
                    <a:ext uri="{FF2B5EF4-FFF2-40B4-BE49-F238E27FC236}">
                      <a16:creationId xmlns:a16="http://schemas.microsoft.com/office/drawing/2014/main" id="{88FB12AE-2E1C-45A1-99ED-8FCE854B19C5}"/>
                    </a:ext>
                  </a:extLst>
                </p:cNvPr>
                <p:cNvPicPr/>
                <p:nvPr/>
              </p:nvPicPr>
              <p:blipFill>
                <a:blip r:embed="rId1841"/>
                <a:stretch>
                  <a:fillRect/>
                </a:stretch>
              </p:blipFill>
              <p:spPr>
                <a:xfrm>
                  <a:off x="7777547" y="3763507"/>
                  <a:ext cx="394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42">
              <p14:nvContentPartPr>
                <p14:cNvPr id="1178" name="Freihand 1177">
                  <a:extLst>
                    <a:ext uri="{FF2B5EF4-FFF2-40B4-BE49-F238E27FC236}">
                      <a16:creationId xmlns:a16="http://schemas.microsoft.com/office/drawing/2014/main" id="{A77BB72D-54B5-4191-ABA3-C191B32D7FDD}"/>
                    </a:ext>
                  </a:extLst>
                </p14:cNvPr>
                <p14:cNvContentPartPr/>
                <p14:nvPr/>
              </p14:nvContentPartPr>
              <p14:xfrm>
                <a:off x="8173187" y="3717427"/>
                <a:ext cx="106560" cy="78480"/>
              </p14:xfrm>
            </p:contentPart>
          </mc:Choice>
          <mc:Fallback xmlns="">
            <p:pic>
              <p:nvPicPr>
                <p:cNvPr id="1178" name="Freihand 1177">
                  <a:extLst>
                    <a:ext uri="{FF2B5EF4-FFF2-40B4-BE49-F238E27FC236}">
                      <a16:creationId xmlns:a16="http://schemas.microsoft.com/office/drawing/2014/main" id="{A77BB72D-54B5-4191-ABA3-C191B32D7FDD}"/>
                    </a:ext>
                  </a:extLst>
                </p:cNvPr>
                <p:cNvPicPr/>
                <p:nvPr/>
              </p:nvPicPr>
              <p:blipFill>
                <a:blip r:embed="rId1843"/>
                <a:stretch>
                  <a:fillRect/>
                </a:stretch>
              </p:blipFill>
              <p:spPr>
                <a:xfrm>
                  <a:off x="8168867" y="3713107"/>
                  <a:ext cx="115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44">
              <p14:nvContentPartPr>
                <p14:cNvPr id="1179" name="Freihand 1178">
                  <a:extLst>
                    <a:ext uri="{FF2B5EF4-FFF2-40B4-BE49-F238E27FC236}">
                      <a16:creationId xmlns:a16="http://schemas.microsoft.com/office/drawing/2014/main" id="{34DEC6C5-1181-40FB-A0C7-F96AE7A45430}"/>
                    </a:ext>
                  </a:extLst>
                </p14:cNvPr>
                <p14:cNvContentPartPr/>
                <p14:nvPr/>
              </p14:nvContentPartPr>
              <p14:xfrm>
                <a:off x="8285867" y="3587827"/>
                <a:ext cx="60840" cy="279360"/>
              </p14:xfrm>
            </p:contentPart>
          </mc:Choice>
          <mc:Fallback xmlns="">
            <p:pic>
              <p:nvPicPr>
                <p:cNvPr id="1179" name="Freihand 1178">
                  <a:extLst>
                    <a:ext uri="{FF2B5EF4-FFF2-40B4-BE49-F238E27FC236}">
                      <a16:creationId xmlns:a16="http://schemas.microsoft.com/office/drawing/2014/main" id="{34DEC6C5-1181-40FB-A0C7-F96AE7A45430}"/>
                    </a:ext>
                  </a:extLst>
                </p:cNvPr>
                <p:cNvPicPr/>
                <p:nvPr/>
              </p:nvPicPr>
              <p:blipFill>
                <a:blip r:embed="rId1845"/>
                <a:stretch>
                  <a:fillRect/>
                </a:stretch>
              </p:blipFill>
              <p:spPr>
                <a:xfrm>
                  <a:off x="8281547" y="3583507"/>
                  <a:ext cx="69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46">
              <p14:nvContentPartPr>
                <p14:cNvPr id="1181" name="Freihand 1180">
                  <a:extLst>
                    <a:ext uri="{FF2B5EF4-FFF2-40B4-BE49-F238E27FC236}">
                      <a16:creationId xmlns:a16="http://schemas.microsoft.com/office/drawing/2014/main" id="{1C15EF7C-276E-46FD-8B9A-FC34E14717FB}"/>
                    </a:ext>
                  </a:extLst>
                </p14:cNvPr>
                <p14:cNvContentPartPr/>
                <p14:nvPr/>
              </p14:nvContentPartPr>
              <p14:xfrm>
                <a:off x="5762267" y="3372547"/>
                <a:ext cx="2914200" cy="1177200"/>
              </p14:xfrm>
            </p:contentPart>
          </mc:Choice>
          <mc:Fallback xmlns="">
            <p:pic>
              <p:nvPicPr>
                <p:cNvPr id="1181" name="Freihand 1180">
                  <a:extLst>
                    <a:ext uri="{FF2B5EF4-FFF2-40B4-BE49-F238E27FC236}">
                      <a16:creationId xmlns:a16="http://schemas.microsoft.com/office/drawing/2014/main" id="{1C15EF7C-276E-46FD-8B9A-FC34E14717FB}"/>
                    </a:ext>
                  </a:extLst>
                </p:cNvPr>
                <p:cNvPicPr/>
                <p:nvPr/>
              </p:nvPicPr>
              <p:blipFill>
                <a:blip r:embed="rId1847"/>
                <a:stretch>
                  <a:fillRect/>
                </a:stretch>
              </p:blipFill>
              <p:spPr>
                <a:xfrm>
                  <a:off x="5757947" y="3368227"/>
                  <a:ext cx="2922840" cy="118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8">
            <p14:nvContentPartPr>
              <p14:cNvPr id="2" name="Freihand 1">
                <a:extLst>
                  <a:ext uri="{FF2B5EF4-FFF2-40B4-BE49-F238E27FC236}">
                    <a16:creationId xmlns:a16="http://schemas.microsoft.com/office/drawing/2014/main" id="{426E9E5B-C1D8-4898-A9EE-FEB229319058}"/>
                  </a:ext>
                </a:extLst>
              </p14:cNvPr>
              <p14:cNvContentPartPr/>
              <p14:nvPr/>
            </p14:nvContentPartPr>
            <p14:xfrm>
              <a:off x="968867" y="2966467"/>
              <a:ext cx="43920" cy="15120"/>
            </p14:xfrm>
          </p:contentPart>
        </mc:Choice>
        <mc:Fallback xmlns="">
          <p:pic>
            <p:nvPicPr>
              <p:cNvPr id="2" name="Freihand 1">
                <a:extLst>
                  <a:ext uri="{FF2B5EF4-FFF2-40B4-BE49-F238E27FC236}">
                    <a16:creationId xmlns:a16="http://schemas.microsoft.com/office/drawing/2014/main" id="{426E9E5B-C1D8-4898-A9EE-FEB229319058}"/>
                  </a:ext>
                </a:extLst>
              </p:cNvPr>
              <p:cNvPicPr/>
              <p:nvPr/>
            </p:nvPicPr>
            <p:blipFill>
              <a:blip r:embed="rId1849"/>
              <a:stretch>
                <a:fillRect/>
              </a:stretch>
            </p:blipFill>
            <p:spPr>
              <a:xfrm>
                <a:off x="964547" y="2962147"/>
                <a:ext cx="52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50">
            <p14:nvContentPartPr>
              <p14:cNvPr id="5" name="Freihand 4">
                <a:extLst>
                  <a:ext uri="{FF2B5EF4-FFF2-40B4-BE49-F238E27FC236}">
                    <a16:creationId xmlns:a16="http://schemas.microsoft.com/office/drawing/2014/main" id="{BAD81742-90A3-450B-AEF9-0B1FB2E9958D}"/>
                  </a:ext>
                </a:extLst>
              </p14:cNvPr>
              <p14:cNvContentPartPr/>
              <p14:nvPr/>
            </p14:nvContentPartPr>
            <p14:xfrm>
              <a:off x="6901307" y="6355867"/>
              <a:ext cx="21240" cy="22680"/>
            </p14:xfrm>
          </p:contentPart>
        </mc:Choice>
        <mc:Fallback xmlns="">
          <p:pic>
            <p:nvPicPr>
              <p:cNvPr id="5" name="Freihand 4">
                <a:extLst>
                  <a:ext uri="{FF2B5EF4-FFF2-40B4-BE49-F238E27FC236}">
                    <a16:creationId xmlns:a16="http://schemas.microsoft.com/office/drawing/2014/main" id="{BAD81742-90A3-450B-AEF9-0B1FB2E9958D}"/>
                  </a:ext>
                </a:extLst>
              </p:cNvPr>
              <p:cNvPicPr/>
              <p:nvPr/>
            </p:nvPicPr>
            <p:blipFill>
              <a:blip r:embed="rId1851"/>
              <a:stretch>
                <a:fillRect/>
              </a:stretch>
            </p:blipFill>
            <p:spPr>
              <a:xfrm>
                <a:off x="6896987" y="6351547"/>
                <a:ext cx="29880" cy="31320"/>
              </a:xfrm>
              <a:prstGeom prst="rect">
                <a:avLst/>
              </a:prstGeom>
            </p:spPr>
          </p:pic>
        </mc:Fallback>
      </mc:AlternateContent>
    </p:spTree>
    <p:extLst>
      <p:ext uri="{BB962C8B-B14F-4D97-AF65-F5344CB8AC3E}">
        <p14:creationId xmlns:p14="http://schemas.microsoft.com/office/powerpoint/2010/main" val="329690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671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3C080536-D474-4B91-8547-AE337664D22E}"/>
              </a:ext>
            </a:extLst>
          </p:cNvPr>
          <p:cNvGrpSpPr/>
          <p:nvPr/>
        </p:nvGrpSpPr>
        <p:grpSpPr>
          <a:xfrm>
            <a:off x="1286027" y="4667827"/>
            <a:ext cx="1178640" cy="1562400"/>
            <a:chOff x="1286027" y="4667827"/>
            <a:chExt cx="1178640" cy="1562400"/>
          </a:xfrm>
        </p:grpSpPr>
        <mc:AlternateContent xmlns:mc="http://schemas.openxmlformats.org/markup-compatibility/2006" xmlns:p14="http://schemas.microsoft.com/office/powerpoint/2010/main">
          <mc:Choice Requires="p14">
            <p:contentPart p14:bwMode="auto" r:id="rId2">
              <p14:nvContentPartPr>
                <p14:cNvPr id="46" name="Freihand 45">
                  <a:extLst>
                    <a:ext uri="{FF2B5EF4-FFF2-40B4-BE49-F238E27FC236}">
                      <a16:creationId xmlns:a16="http://schemas.microsoft.com/office/drawing/2014/main" id="{E8AF68C5-5BB8-44AC-9210-C57FB6421B1E}"/>
                    </a:ext>
                  </a:extLst>
                </p14:cNvPr>
                <p14:cNvContentPartPr/>
                <p14:nvPr/>
              </p14:nvContentPartPr>
              <p14:xfrm>
                <a:off x="1509947" y="4771507"/>
                <a:ext cx="954720" cy="1141920"/>
              </p14:xfrm>
            </p:contentPart>
          </mc:Choice>
          <mc:Fallback xmlns="">
            <p:pic>
              <p:nvPicPr>
                <p:cNvPr id="46" name="Freihand 45">
                  <a:extLst>
                    <a:ext uri="{FF2B5EF4-FFF2-40B4-BE49-F238E27FC236}">
                      <a16:creationId xmlns:a16="http://schemas.microsoft.com/office/drawing/2014/main" id="{E8AF68C5-5BB8-44AC-9210-C57FB6421B1E}"/>
                    </a:ext>
                  </a:extLst>
                </p:cNvPr>
                <p:cNvPicPr/>
                <p:nvPr/>
              </p:nvPicPr>
              <p:blipFill>
                <a:blip r:embed="rId3"/>
                <a:stretch>
                  <a:fillRect/>
                </a:stretch>
              </p:blipFill>
              <p:spPr>
                <a:xfrm>
                  <a:off x="1505627" y="4767187"/>
                  <a:ext cx="963360" cy="1150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7" name="Freihand 46">
                  <a:extLst>
                    <a:ext uri="{FF2B5EF4-FFF2-40B4-BE49-F238E27FC236}">
                      <a16:creationId xmlns:a16="http://schemas.microsoft.com/office/drawing/2014/main" id="{D03515E1-5FE8-4078-BBA1-84909116B534}"/>
                    </a:ext>
                  </a:extLst>
                </p14:cNvPr>
                <p14:cNvContentPartPr/>
                <p14:nvPr/>
              </p14:nvContentPartPr>
              <p14:xfrm>
                <a:off x="1286027" y="4667827"/>
                <a:ext cx="80640" cy="190440"/>
              </p14:xfrm>
            </p:contentPart>
          </mc:Choice>
          <mc:Fallback xmlns="">
            <p:pic>
              <p:nvPicPr>
                <p:cNvPr id="47" name="Freihand 46">
                  <a:extLst>
                    <a:ext uri="{FF2B5EF4-FFF2-40B4-BE49-F238E27FC236}">
                      <a16:creationId xmlns:a16="http://schemas.microsoft.com/office/drawing/2014/main" id="{D03515E1-5FE8-4078-BBA1-84909116B534}"/>
                    </a:ext>
                  </a:extLst>
                </p:cNvPr>
                <p:cNvPicPr/>
                <p:nvPr/>
              </p:nvPicPr>
              <p:blipFill>
                <a:blip r:embed="rId5"/>
                <a:stretch>
                  <a:fillRect/>
                </a:stretch>
              </p:blipFill>
              <p:spPr>
                <a:xfrm>
                  <a:off x="1281707" y="4663507"/>
                  <a:ext cx="89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Freihand 47">
                  <a:extLst>
                    <a:ext uri="{FF2B5EF4-FFF2-40B4-BE49-F238E27FC236}">
                      <a16:creationId xmlns:a16="http://schemas.microsoft.com/office/drawing/2014/main" id="{28638C23-E13F-4AC4-B536-467BAD1BF45F}"/>
                    </a:ext>
                  </a:extLst>
                </p14:cNvPr>
                <p14:cNvContentPartPr/>
                <p14:nvPr/>
              </p14:nvContentPartPr>
              <p14:xfrm>
                <a:off x="2348747" y="6001987"/>
                <a:ext cx="109080" cy="228240"/>
              </p14:xfrm>
            </p:contentPart>
          </mc:Choice>
          <mc:Fallback xmlns="">
            <p:pic>
              <p:nvPicPr>
                <p:cNvPr id="48" name="Freihand 47">
                  <a:extLst>
                    <a:ext uri="{FF2B5EF4-FFF2-40B4-BE49-F238E27FC236}">
                      <a16:creationId xmlns:a16="http://schemas.microsoft.com/office/drawing/2014/main" id="{28638C23-E13F-4AC4-B536-467BAD1BF45F}"/>
                    </a:ext>
                  </a:extLst>
                </p:cNvPr>
                <p:cNvPicPr/>
                <p:nvPr/>
              </p:nvPicPr>
              <p:blipFill>
                <a:blip r:embed="rId7"/>
                <a:stretch>
                  <a:fillRect/>
                </a:stretch>
              </p:blipFill>
              <p:spPr>
                <a:xfrm>
                  <a:off x="2344427" y="5997667"/>
                  <a:ext cx="11772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0" name="Freihand 49">
                <a:extLst>
                  <a:ext uri="{FF2B5EF4-FFF2-40B4-BE49-F238E27FC236}">
                    <a16:creationId xmlns:a16="http://schemas.microsoft.com/office/drawing/2014/main" id="{0A73A0FA-B8C5-4567-81DA-A6CFC50CC4AE}"/>
                  </a:ext>
                </a:extLst>
              </p14:cNvPr>
              <p14:cNvContentPartPr/>
              <p14:nvPr/>
            </p14:nvContentPartPr>
            <p14:xfrm>
              <a:off x="1534787" y="4055107"/>
              <a:ext cx="3722400" cy="1751400"/>
            </p14:xfrm>
          </p:contentPart>
        </mc:Choice>
        <mc:Fallback xmlns="">
          <p:pic>
            <p:nvPicPr>
              <p:cNvPr id="50" name="Freihand 49">
                <a:extLst>
                  <a:ext uri="{FF2B5EF4-FFF2-40B4-BE49-F238E27FC236}">
                    <a16:creationId xmlns:a16="http://schemas.microsoft.com/office/drawing/2014/main" id="{0A73A0FA-B8C5-4567-81DA-A6CFC50CC4AE}"/>
                  </a:ext>
                </a:extLst>
              </p:cNvPr>
              <p:cNvPicPr/>
              <p:nvPr/>
            </p:nvPicPr>
            <p:blipFill>
              <a:blip r:embed="rId9"/>
              <a:stretch>
                <a:fillRect/>
              </a:stretch>
            </p:blipFill>
            <p:spPr>
              <a:xfrm>
                <a:off x="1530467" y="4050787"/>
                <a:ext cx="3731040" cy="176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Freihand 50">
                <a:extLst>
                  <a:ext uri="{FF2B5EF4-FFF2-40B4-BE49-F238E27FC236}">
                    <a16:creationId xmlns:a16="http://schemas.microsoft.com/office/drawing/2014/main" id="{C8AAFDE8-1DE8-4B91-B905-A6AA6CA5ECE6}"/>
                  </a:ext>
                </a:extLst>
              </p14:cNvPr>
              <p14:cNvContentPartPr/>
              <p14:nvPr/>
            </p14:nvContentPartPr>
            <p14:xfrm>
              <a:off x="1551720" y="2929039"/>
              <a:ext cx="3722400" cy="1751400"/>
            </p14:xfrm>
          </p:contentPart>
        </mc:Choice>
        <mc:Fallback xmlns="">
          <p:pic>
            <p:nvPicPr>
              <p:cNvPr id="51" name="Freihand 50">
                <a:extLst>
                  <a:ext uri="{FF2B5EF4-FFF2-40B4-BE49-F238E27FC236}">
                    <a16:creationId xmlns:a16="http://schemas.microsoft.com/office/drawing/2014/main" id="{C8AAFDE8-1DE8-4B91-B905-A6AA6CA5ECE6}"/>
                  </a:ext>
                </a:extLst>
              </p:cNvPr>
              <p:cNvPicPr/>
              <p:nvPr/>
            </p:nvPicPr>
            <p:blipFill>
              <a:blip r:embed="rId9"/>
              <a:stretch>
                <a:fillRect/>
              </a:stretch>
            </p:blipFill>
            <p:spPr>
              <a:xfrm>
                <a:off x="1547400" y="2924719"/>
                <a:ext cx="3731040" cy="1760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 name="Freihand 52">
                <a:extLst>
                  <a:ext uri="{FF2B5EF4-FFF2-40B4-BE49-F238E27FC236}">
                    <a16:creationId xmlns:a16="http://schemas.microsoft.com/office/drawing/2014/main" id="{CFE85C2F-39AB-41D2-9E3F-AD50ADF8E9FB}"/>
                  </a:ext>
                </a:extLst>
              </p14:cNvPr>
              <p14:cNvContentPartPr/>
              <p14:nvPr/>
            </p14:nvContentPartPr>
            <p14:xfrm>
              <a:off x="5294555" y="4669903"/>
              <a:ext cx="954720" cy="1141920"/>
            </p14:xfrm>
          </p:contentPart>
        </mc:Choice>
        <mc:Fallback xmlns="">
          <p:pic>
            <p:nvPicPr>
              <p:cNvPr id="53" name="Freihand 52">
                <a:extLst>
                  <a:ext uri="{FF2B5EF4-FFF2-40B4-BE49-F238E27FC236}">
                    <a16:creationId xmlns:a16="http://schemas.microsoft.com/office/drawing/2014/main" id="{CFE85C2F-39AB-41D2-9E3F-AD50ADF8E9FB}"/>
                  </a:ext>
                </a:extLst>
              </p:cNvPr>
              <p:cNvPicPr/>
              <p:nvPr/>
            </p:nvPicPr>
            <p:blipFill>
              <a:blip r:embed="rId3"/>
              <a:stretch>
                <a:fillRect/>
              </a:stretch>
            </p:blipFill>
            <p:spPr>
              <a:xfrm>
                <a:off x="5290235" y="4665583"/>
                <a:ext cx="963360" cy="115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0" name="Freihand 269">
                <a:extLst>
                  <a:ext uri="{FF2B5EF4-FFF2-40B4-BE49-F238E27FC236}">
                    <a16:creationId xmlns:a16="http://schemas.microsoft.com/office/drawing/2014/main" id="{E7C6F3A1-CE2A-40F4-980E-CC9B1DADC9D8}"/>
                  </a:ext>
                </a:extLst>
              </p14:cNvPr>
              <p14:cNvContentPartPr/>
              <p14:nvPr/>
            </p14:nvContentPartPr>
            <p14:xfrm>
              <a:off x="1428587" y="4408627"/>
              <a:ext cx="187200" cy="34560"/>
            </p14:xfrm>
          </p:contentPart>
        </mc:Choice>
        <mc:Fallback xmlns="">
          <p:pic>
            <p:nvPicPr>
              <p:cNvPr id="270" name="Freihand 269">
                <a:extLst>
                  <a:ext uri="{FF2B5EF4-FFF2-40B4-BE49-F238E27FC236}">
                    <a16:creationId xmlns:a16="http://schemas.microsoft.com/office/drawing/2014/main" id="{E7C6F3A1-CE2A-40F4-980E-CC9B1DADC9D8}"/>
                  </a:ext>
                </a:extLst>
              </p:cNvPr>
              <p:cNvPicPr/>
              <p:nvPr/>
            </p:nvPicPr>
            <p:blipFill>
              <a:blip r:embed="rId13"/>
              <a:stretch>
                <a:fillRect/>
              </a:stretch>
            </p:blipFill>
            <p:spPr>
              <a:xfrm>
                <a:off x="1424267" y="4404307"/>
                <a:ext cx="195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2" name="Freihand 271">
                <a:extLst>
                  <a:ext uri="{FF2B5EF4-FFF2-40B4-BE49-F238E27FC236}">
                    <a16:creationId xmlns:a16="http://schemas.microsoft.com/office/drawing/2014/main" id="{6729F0A4-6000-4F02-AB23-92A6278042D3}"/>
                  </a:ext>
                </a:extLst>
              </p14:cNvPr>
              <p14:cNvContentPartPr/>
              <p14:nvPr/>
            </p14:nvContentPartPr>
            <p14:xfrm>
              <a:off x="1126547" y="4364707"/>
              <a:ext cx="119160" cy="163800"/>
            </p14:xfrm>
          </p:contentPart>
        </mc:Choice>
        <mc:Fallback xmlns="">
          <p:pic>
            <p:nvPicPr>
              <p:cNvPr id="272" name="Freihand 271">
                <a:extLst>
                  <a:ext uri="{FF2B5EF4-FFF2-40B4-BE49-F238E27FC236}">
                    <a16:creationId xmlns:a16="http://schemas.microsoft.com/office/drawing/2014/main" id="{6729F0A4-6000-4F02-AB23-92A6278042D3}"/>
                  </a:ext>
                </a:extLst>
              </p:cNvPr>
              <p:cNvPicPr/>
              <p:nvPr/>
            </p:nvPicPr>
            <p:blipFill>
              <a:blip r:embed="rId15"/>
              <a:stretch>
                <a:fillRect/>
              </a:stretch>
            </p:blipFill>
            <p:spPr>
              <a:xfrm>
                <a:off x="1122227" y="4360387"/>
                <a:ext cx="127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3" name="Freihand 272">
                <a:extLst>
                  <a:ext uri="{FF2B5EF4-FFF2-40B4-BE49-F238E27FC236}">
                    <a16:creationId xmlns:a16="http://schemas.microsoft.com/office/drawing/2014/main" id="{B89C9767-99D7-4436-B14B-25E17E558A27}"/>
                  </a:ext>
                </a:extLst>
              </p14:cNvPr>
              <p14:cNvContentPartPr/>
              <p14:nvPr/>
            </p14:nvContentPartPr>
            <p14:xfrm>
              <a:off x="1431827" y="4423387"/>
              <a:ext cx="167760" cy="46080"/>
            </p14:xfrm>
          </p:contentPart>
        </mc:Choice>
        <mc:Fallback xmlns="">
          <p:pic>
            <p:nvPicPr>
              <p:cNvPr id="273" name="Freihand 272">
                <a:extLst>
                  <a:ext uri="{FF2B5EF4-FFF2-40B4-BE49-F238E27FC236}">
                    <a16:creationId xmlns:a16="http://schemas.microsoft.com/office/drawing/2014/main" id="{B89C9767-99D7-4436-B14B-25E17E558A27}"/>
                  </a:ext>
                </a:extLst>
              </p:cNvPr>
              <p:cNvPicPr/>
              <p:nvPr/>
            </p:nvPicPr>
            <p:blipFill>
              <a:blip r:embed="rId17"/>
              <a:stretch>
                <a:fillRect/>
              </a:stretch>
            </p:blipFill>
            <p:spPr>
              <a:xfrm>
                <a:off x="1427507" y="4419067"/>
                <a:ext cx="176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5" name="Freihand 274">
                <a:extLst>
                  <a:ext uri="{FF2B5EF4-FFF2-40B4-BE49-F238E27FC236}">
                    <a16:creationId xmlns:a16="http://schemas.microsoft.com/office/drawing/2014/main" id="{8A26DC69-247D-42F9-B58A-228B23D40E91}"/>
                  </a:ext>
                </a:extLst>
              </p14:cNvPr>
              <p14:cNvContentPartPr/>
              <p14:nvPr/>
            </p14:nvContentPartPr>
            <p14:xfrm>
              <a:off x="10084787" y="954427"/>
              <a:ext cx="867600" cy="65160"/>
            </p14:xfrm>
          </p:contentPart>
        </mc:Choice>
        <mc:Fallback xmlns="">
          <p:pic>
            <p:nvPicPr>
              <p:cNvPr id="275" name="Freihand 274">
                <a:extLst>
                  <a:ext uri="{FF2B5EF4-FFF2-40B4-BE49-F238E27FC236}">
                    <a16:creationId xmlns:a16="http://schemas.microsoft.com/office/drawing/2014/main" id="{8A26DC69-247D-42F9-B58A-228B23D40E91}"/>
                  </a:ext>
                </a:extLst>
              </p:cNvPr>
              <p:cNvPicPr/>
              <p:nvPr/>
            </p:nvPicPr>
            <p:blipFill>
              <a:blip r:embed="rId19"/>
              <a:stretch>
                <a:fillRect/>
              </a:stretch>
            </p:blipFill>
            <p:spPr>
              <a:xfrm>
                <a:off x="10080467" y="950107"/>
                <a:ext cx="876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7" name="Freihand 276">
                <a:extLst>
                  <a:ext uri="{FF2B5EF4-FFF2-40B4-BE49-F238E27FC236}">
                    <a16:creationId xmlns:a16="http://schemas.microsoft.com/office/drawing/2014/main" id="{6EDD7A34-E162-4E58-82BD-EF44316DBEA1}"/>
                  </a:ext>
                </a:extLst>
              </p14:cNvPr>
              <p14:cNvContentPartPr/>
              <p14:nvPr/>
            </p14:nvContentPartPr>
            <p14:xfrm>
              <a:off x="10102427" y="847147"/>
              <a:ext cx="830160" cy="98280"/>
            </p14:xfrm>
          </p:contentPart>
        </mc:Choice>
        <mc:Fallback xmlns="">
          <p:pic>
            <p:nvPicPr>
              <p:cNvPr id="277" name="Freihand 276">
                <a:extLst>
                  <a:ext uri="{FF2B5EF4-FFF2-40B4-BE49-F238E27FC236}">
                    <a16:creationId xmlns:a16="http://schemas.microsoft.com/office/drawing/2014/main" id="{6EDD7A34-E162-4E58-82BD-EF44316DBEA1}"/>
                  </a:ext>
                </a:extLst>
              </p:cNvPr>
              <p:cNvPicPr/>
              <p:nvPr/>
            </p:nvPicPr>
            <p:blipFill>
              <a:blip r:embed="rId21"/>
              <a:stretch>
                <a:fillRect/>
              </a:stretch>
            </p:blipFill>
            <p:spPr>
              <a:xfrm>
                <a:off x="10098107" y="842827"/>
                <a:ext cx="838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9" name="Freihand 58">
                <a:extLst>
                  <a:ext uri="{FF2B5EF4-FFF2-40B4-BE49-F238E27FC236}">
                    <a16:creationId xmlns:a16="http://schemas.microsoft.com/office/drawing/2014/main" id="{C860174B-194D-44D2-ADD1-4F827D4765E7}"/>
                  </a:ext>
                </a:extLst>
              </p14:cNvPr>
              <p14:cNvContentPartPr/>
              <p14:nvPr/>
            </p14:nvContentPartPr>
            <p14:xfrm>
              <a:off x="8515907" y="201667"/>
              <a:ext cx="175320" cy="256680"/>
            </p14:xfrm>
          </p:contentPart>
        </mc:Choice>
        <mc:Fallback xmlns="">
          <p:pic>
            <p:nvPicPr>
              <p:cNvPr id="59" name="Freihand 58">
                <a:extLst>
                  <a:ext uri="{FF2B5EF4-FFF2-40B4-BE49-F238E27FC236}">
                    <a16:creationId xmlns:a16="http://schemas.microsoft.com/office/drawing/2014/main" id="{C860174B-194D-44D2-ADD1-4F827D4765E7}"/>
                  </a:ext>
                </a:extLst>
              </p:cNvPr>
              <p:cNvPicPr/>
              <p:nvPr/>
            </p:nvPicPr>
            <p:blipFill>
              <a:blip r:embed="rId23"/>
              <a:stretch>
                <a:fillRect/>
              </a:stretch>
            </p:blipFill>
            <p:spPr>
              <a:xfrm>
                <a:off x="8511587" y="197347"/>
                <a:ext cx="183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0" name="Freihand 59">
                <a:extLst>
                  <a:ext uri="{FF2B5EF4-FFF2-40B4-BE49-F238E27FC236}">
                    <a16:creationId xmlns:a16="http://schemas.microsoft.com/office/drawing/2014/main" id="{0E24B3A5-FA62-41EE-8023-08BBB43FAEEF}"/>
                  </a:ext>
                </a:extLst>
              </p14:cNvPr>
              <p14:cNvContentPartPr/>
              <p14:nvPr/>
            </p14:nvContentPartPr>
            <p14:xfrm>
              <a:off x="8595107" y="329467"/>
              <a:ext cx="124560" cy="24840"/>
            </p14:xfrm>
          </p:contentPart>
        </mc:Choice>
        <mc:Fallback xmlns="">
          <p:pic>
            <p:nvPicPr>
              <p:cNvPr id="60" name="Freihand 59">
                <a:extLst>
                  <a:ext uri="{FF2B5EF4-FFF2-40B4-BE49-F238E27FC236}">
                    <a16:creationId xmlns:a16="http://schemas.microsoft.com/office/drawing/2014/main" id="{0E24B3A5-FA62-41EE-8023-08BBB43FAEEF}"/>
                  </a:ext>
                </a:extLst>
              </p:cNvPr>
              <p:cNvPicPr/>
              <p:nvPr/>
            </p:nvPicPr>
            <p:blipFill>
              <a:blip r:embed="rId25"/>
              <a:stretch>
                <a:fillRect/>
              </a:stretch>
            </p:blipFill>
            <p:spPr>
              <a:xfrm>
                <a:off x="8590787" y="325147"/>
                <a:ext cx="133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Freihand 60">
                <a:extLst>
                  <a:ext uri="{FF2B5EF4-FFF2-40B4-BE49-F238E27FC236}">
                    <a16:creationId xmlns:a16="http://schemas.microsoft.com/office/drawing/2014/main" id="{E10B2366-FA49-402F-91E7-AD68FCB5D060}"/>
                  </a:ext>
                </a:extLst>
              </p14:cNvPr>
              <p14:cNvContentPartPr/>
              <p14:nvPr/>
            </p14:nvContentPartPr>
            <p14:xfrm>
              <a:off x="8767907" y="317227"/>
              <a:ext cx="83520" cy="83880"/>
            </p14:xfrm>
          </p:contentPart>
        </mc:Choice>
        <mc:Fallback xmlns="">
          <p:pic>
            <p:nvPicPr>
              <p:cNvPr id="61" name="Freihand 60">
                <a:extLst>
                  <a:ext uri="{FF2B5EF4-FFF2-40B4-BE49-F238E27FC236}">
                    <a16:creationId xmlns:a16="http://schemas.microsoft.com/office/drawing/2014/main" id="{E10B2366-FA49-402F-91E7-AD68FCB5D060}"/>
                  </a:ext>
                </a:extLst>
              </p:cNvPr>
              <p:cNvPicPr/>
              <p:nvPr/>
            </p:nvPicPr>
            <p:blipFill>
              <a:blip r:embed="rId27"/>
              <a:stretch>
                <a:fillRect/>
              </a:stretch>
            </p:blipFill>
            <p:spPr>
              <a:xfrm>
                <a:off x="8763587" y="312907"/>
                <a:ext cx="92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Freihand 61">
                <a:extLst>
                  <a:ext uri="{FF2B5EF4-FFF2-40B4-BE49-F238E27FC236}">
                    <a16:creationId xmlns:a16="http://schemas.microsoft.com/office/drawing/2014/main" id="{ABFDC7B5-4066-457B-A032-9E8BFFE25944}"/>
                  </a:ext>
                </a:extLst>
              </p14:cNvPr>
              <p14:cNvContentPartPr/>
              <p14:nvPr/>
            </p14:nvContentPartPr>
            <p14:xfrm>
              <a:off x="8941427" y="312907"/>
              <a:ext cx="89280" cy="60120"/>
            </p14:xfrm>
          </p:contentPart>
        </mc:Choice>
        <mc:Fallback xmlns="">
          <p:pic>
            <p:nvPicPr>
              <p:cNvPr id="62" name="Freihand 61">
                <a:extLst>
                  <a:ext uri="{FF2B5EF4-FFF2-40B4-BE49-F238E27FC236}">
                    <a16:creationId xmlns:a16="http://schemas.microsoft.com/office/drawing/2014/main" id="{ABFDC7B5-4066-457B-A032-9E8BFFE25944}"/>
                  </a:ext>
                </a:extLst>
              </p:cNvPr>
              <p:cNvPicPr/>
              <p:nvPr/>
            </p:nvPicPr>
            <p:blipFill>
              <a:blip r:embed="rId29"/>
              <a:stretch>
                <a:fillRect/>
              </a:stretch>
            </p:blipFill>
            <p:spPr>
              <a:xfrm>
                <a:off x="8937107" y="308587"/>
                <a:ext cx="97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3" name="Freihand 62">
                <a:extLst>
                  <a:ext uri="{FF2B5EF4-FFF2-40B4-BE49-F238E27FC236}">
                    <a16:creationId xmlns:a16="http://schemas.microsoft.com/office/drawing/2014/main" id="{B9686B52-B175-4971-86E2-84DEF70EF214}"/>
                  </a:ext>
                </a:extLst>
              </p14:cNvPr>
              <p14:cNvContentPartPr/>
              <p14:nvPr/>
            </p14:nvContentPartPr>
            <p14:xfrm>
              <a:off x="9060587" y="297787"/>
              <a:ext cx="78120" cy="88920"/>
            </p14:xfrm>
          </p:contentPart>
        </mc:Choice>
        <mc:Fallback xmlns="">
          <p:pic>
            <p:nvPicPr>
              <p:cNvPr id="63" name="Freihand 62">
                <a:extLst>
                  <a:ext uri="{FF2B5EF4-FFF2-40B4-BE49-F238E27FC236}">
                    <a16:creationId xmlns:a16="http://schemas.microsoft.com/office/drawing/2014/main" id="{B9686B52-B175-4971-86E2-84DEF70EF214}"/>
                  </a:ext>
                </a:extLst>
              </p:cNvPr>
              <p:cNvPicPr/>
              <p:nvPr/>
            </p:nvPicPr>
            <p:blipFill>
              <a:blip r:embed="rId31"/>
              <a:stretch>
                <a:fillRect/>
              </a:stretch>
            </p:blipFill>
            <p:spPr>
              <a:xfrm>
                <a:off x="9056267" y="293467"/>
                <a:ext cx="86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4" name="Freihand 63">
                <a:extLst>
                  <a:ext uri="{FF2B5EF4-FFF2-40B4-BE49-F238E27FC236}">
                    <a16:creationId xmlns:a16="http://schemas.microsoft.com/office/drawing/2014/main" id="{C3199DD2-C2D7-4D6E-BE09-49350B861D8F}"/>
                  </a:ext>
                </a:extLst>
              </p14:cNvPr>
              <p14:cNvContentPartPr/>
              <p14:nvPr/>
            </p14:nvContentPartPr>
            <p14:xfrm>
              <a:off x="9181907" y="204547"/>
              <a:ext cx="281520" cy="176760"/>
            </p14:xfrm>
          </p:contentPart>
        </mc:Choice>
        <mc:Fallback xmlns="">
          <p:pic>
            <p:nvPicPr>
              <p:cNvPr id="64" name="Freihand 63">
                <a:extLst>
                  <a:ext uri="{FF2B5EF4-FFF2-40B4-BE49-F238E27FC236}">
                    <a16:creationId xmlns:a16="http://schemas.microsoft.com/office/drawing/2014/main" id="{C3199DD2-C2D7-4D6E-BE09-49350B861D8F}"/>
                  </a:ext>
                </a:extLst>
              </p:cNvPr>
              <p:cNvPicPr/>
              <p:nvPr/>
            </p:nvPicPr>
            <p:blipFill>
              <a:blip r:embed="rId33"/>
              <a:stretch>
                <a:fillRect/>
              </a:stretch>
            </p:blipFill>
            <p:spPr>
              <a:xfrm>
                <a:off x="9177587" y="200227"/>
                <a:ext cx="290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5" name="Freihand 64">
                <a:extLst>
                  <a:ext uri="{FF2B5EF4-FFF2-40B4-BE49-F238E27FC236}">
                    <a16:creationId xmlns:a16="http://schemas.microsoft.com/office/drawing/2014/main" id="{DAE51F58-70D6-4C1C-B42B-FDA275A20EBC}"/>
                  </a:ext>
                </a:extLst>
              </p14:cNvPr>
              <p14:cNvContentPartPr/>
              <p14:nvPr/>
            </p14:nvContentPartPr>
            <p14:xfrm>
              <a:off x="9501947" y="304987"/>
              <a:ext cx="91440" cy="70200"/>
            </p14:xfrm>
          </p:contentPart>
        </mc:Choice>
        <mc:Fallback xmlns="">
          <p:pic>
            <p:nvPicPr>
              <p:cNvPr id="65" name="Freihand 64">
                <a:extLst>
                  <a:ext uri="{FF2B5EF4-FFF2-40B4-BE49-F238E27FC236}">
                    <a16:creationId xmlns:a16="http://schemas.microsoft.com/office/drawing/2014/main" id="{DAE51F58-70D6-4C1C-B42B-FDA275A20EBC}"/>
                  </a:ext>
                </a:extLst>
              </p:cNvPr>
              <p:cNvPicPr/>
              <p:nvPr/>
            </p:nvPicPr>
            <p:blipFill>
              <a:blip r:embed="rId35"/>
              <a:stretch>
                <a:fillRect/>
              </a:stretch>
            </p:blipFill>
            <p:spPr>
              <a:xfrm>
                <a:off x="9497627" y="300667"/>
                <a:ext cx="100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 name="Freihand 1">
                <a:extLst>
                  <a:ext uri="{FF2B5EF4-FFF2-40B4-BE49-F238E27FC236}">
                    <a16:creationId xmlns:a16="http://schemas.microsoft.com/office/drawing/2014/main" id="{1F96B7FF-9231-4E88-9C28-82E2A8C72B87}"/>
                  </a:ext>
                </a:extLst>
              </p14:cNvPr>
              <p14:cNvContentPartPr/>
              <p14:nvPr/>
            </p14:nvContentPartPr>
            <p14:xfrm>
              <a:off x="1487987" y="1910587"/>
              <a:ext cx="39960" cy="4084200"/>
            </p14:xfrm>
          </p:contentPart>
        </mc:Choice>
        <mc:Fallback xmlns="">
          <p:pic>
            <p:nvPicPr>
              <p:cNvPr id="2" name="Freihand 1">
                <a:extLst>
                  <a:ext uri="{FF2B5EF4-FFF2-40B4-BE49-F238E27FC236}">
                    <a16:creationId xmlns:a16="http://schemas.microsoft.com/office/drawing/2014/main" id="{1F96B7FF-9231-4E88-9C28-82E2A8C72B87}"/>
                  </a:ext>
                </a:extLst>
              </p:cNvPr>
              <p:cNvPicPr/>
              <p:nvPr/>
            </p:nvPicPr>
            <p:blipFill>
              <a:blip r:embed="rId37"/>
              <a:stretch>
                <a:fillRect/>
              </a:stretch>
            </p:blipFill>
            <p:spPr>
              <a:xfrm>
                <a:off x="1483667" y="1906267"/>
                <a:ext cx="48600" cy="409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 name="Freihand 2">
                <a:extLst>
                  <a:ext uri="{FF2B5EF4-FFF2-40B4-BE49-F238E27FC236}">
                    <a16:creationId xmlns:a16="http://schemas.microsoft.com/office/drawing/2014/main" id="{01EF286F-B288-4BC6-9ACC-55BDA79A3C6C}"/>
                  </a:ext>
                </a:extLst>
              </p14:cNvPr>
              <p14:cNvContentPartPr/>
              <p14:nvPr/>
            </p14:nvContentPartPr>
            <p14:xfrm>
              <a:off x="1276307" y="5801467"/>
              <a:ext cx="6281640" cy="142200"/>
            </p14:xfrm>
          </p:contentPart>
        </mc:Choice>
        <mc:Fallback xmlns="">
          <p:pic>
            <p:nvPicPr>
              <p:cNvPr id="3" name="Freihand 2">
                <a:extLst>
                  <a:ext uri="{FF2B5EF4-FFF2-40B4-BE49-F238E27FC236}">
                    <a16:creationId xmlns:a16="http://schemas.microsoft.com/office/drawing/2014/main" id="{01EF286F-B288-4BC6-9ACC-55BDA79A3C6C}"/>
                  </a:ext>
                </a:extLst>
              </p:cNvPr>
              <p:cNvPicPr/>
              <p:nvPr/>
            </p:nvPicPr>
            <p:blipFill>
              <a:blip r:embed="rId39"/>
              <a:stretch>
                <a:fillRect/>
              </a:stretch>
            </p:blipFill>
            <p:spPr>
              <a:xfrm>
                <a:off x="1271987" y="5797147"/>
                <a:ext cx="6290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Freihand 3">
                <a:extLst>
                  <a:ext uri="{FF2B5EF4-FFF2-40B4-BE49-F238E27FC236}">
                    <a16:creationId xmlns:a16="http://schemas.microsoft.com/office/drawing/2014/main" id="{DCCC8DD0-DB42-4DF4-8183-973D40C4CF07}"/>
                  </a:ext>
                </a:extLst>
              </p14:cNvPr>
              <p14:cNvContentPartPr/>
              <p14:nvPr/>
            </p14:nvContentPartPr>
            <p14:xfrm>
              <a:off x="7552187" y="5758627"/>
              <a:ext cx="200520" cy="178560"/>
            </p14:xfrm>
          </p:contentPart>
        </mc:Choice>
        <mc:Fallback xmlns="">
          <p:pic>
            <p:nvPicPr>
              <p:cNvPr id="4" name="Freihand 3">
                <a:extLst>
                  <a:ext uri="{FF2B5EF4-FFF2-40B4-BE49-F238E27FC236}">
                    <a16:creationId xmlns:a16="http://schemas.microsoft.com/office/drawing/2014/main" id="{DCCC8DD0-DB42-4DF4-8183-973D40C4CF07}"/>
                  </a:ext>
                </a:extLst>
              </p:cNvPr>
              <p:cNvPicPr/>
              <p:nvPr/>
            </p:nvPicPr>
            <p:blipFill>
              <a:blip r:embed="rId41"/>
              <a:stretch>
                <a:fillRect/>
              </a:stretch>
            </p:blipFill>
            <p:spPr>
              <a:xfrm>
                <a:off x="7547867" y="5754307"/>
                <a:ext cx="209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 name="Freihand 5">
                <a:extLst>
                  <a:ext uri="{FF2B5EF4-FFF2-40B4-BE49-F238E27FC236}">
                    <a16:creationId xmlns:a16="http://schemas.microsoft.com/office/drawing/2014/main" id="{DFF3A444-9058-4665-AEC9-E8A8750B7A8C}"/>
                  </a:ext>
                </a:extLst>
              </p14:cNvPr>
              <p14:cNvContentPartPr/>
              <p14:nvPr/>
            </p14:nvContentPartPr>
            <p14:xfrm>
              <a:off x="1390787" y="1562827"/>
              <a:ext cx="244440" cy="402840"/>
            </p14:xfrm>
          </p:contentPart>
        </mc:Choice>
        <mc:Fallback xmlns="">
          <p:pic>
            <p:nvPicPr>
              <p:cNvPr id="6" name="Freihand 5">
                <a:extLst>
                  <a:ext uri="{FF2B5EF4-FFF2-40B4-BE49-F238E27FC236}">
                    <a16:creationId xmlns:a16="http://schemas.microsoft.com/office/drawing/2014/main" id="{DFF3A444-9058-4665-AEC9-E8A8750B7A8C}"/>
                  </a:ext>
                </a:extLst>
              </p:cNvPr>
              <p:cNvPicPr/>
              <p:nvPr/>
            </p:nvPicPr>
            <p:blipFill>
              <a:blip r:embed="rId43"/>
              <a:stretch>
                <a:fillRect/>
              </a:stretch>
            </p:blipFill>
            <p:spPr>
              <a:xfrm>
                <a:off x="1386467" y="1558507"/>
                <a:ext cx="25308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 name="Freihand 6">
                <a:extLst>
                  <a:ext uri="{FF2B5EF4-FFF2-40B4-BE49-F238E27FC236}">
                    <a16:creationId xmlns:a16="http://schemas.microsoft.com/office/drawing/2014/main" id="{F3473A5D-28E6-4502-B3AE-5CFAE68999F6}"/>
                  </a:ext>
                </a:extLst>
              </p14:cNvPr>
              <p14:cNvContentPartPr/>
              <p14:nvPr/>
            </p14:nvContentPartPr>
            <p14:xfrm>
              <a:off x="1395107" y="4921987"/>
              <a:ext cx="192240" cy="38520"/>
            </p14:xfrm>
          </p:contentPart>
        </mc:Choice>
        <mc:Fallback xmlns="">
          <p:pic>
            <p:nvPicPr>
              <p:cNvPr id="7" name="Freihand 6">
                <a:extLst>
                  <a:ext uri="{FF2B5EF4-FFF2-40B4-BE49-F238E27FC236}">
                    <a16:creationId xmlns:a16="http://schemas.microsoft.com/office/drawing/2014/main" id="{F3473A5D-28E6-4502-B3AE-5CFAE68999F6}"/>
                  </a:ext>
                </a:extLst>
              </p:cNvPr>
              <p:cNvPicPr/>
              <p:nvPr/>
            </p:nvPicPr>
            <p:blipFill>
              <a:blip r:embed="rId45"/>
              <a:stretch>
                <a:fillRect/>
              </a:stretch>
            </p:blipFill>
            <p:spPr>
              <a:xfrm>
                <a:off x="1390787" y="4917667"/>
                <a:ext cx="200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 name="Freihand 7">
                <a:extLst>
                  <a:ext uri="{FF2B5EF4-FFF2-40B4-BE49-F238E27FC236}">
                    <a16:creationId xmlns:a16="http://schemas.microsoft.com/office/drawing/2014/main" id="{1145BC22-2F60-4BD7-BCAE-1E652641276A}"/>
                  </a:ext>
                </a:extLst>
              </p14:cNvPr>
              <p14:cNvContentPartPr/>
              <p14:nvPr/>
            </p14:nvContentPartPr>
            <p14:xfrm>
              <a:off x="1423907" y="4016947"/>
              <a:ext cx="167760" cy="71640"/>
            </p14:xfrm>
          </p:contentPart>
        </mc:Choice>
        <mc:Fallback xmlns="">
          <p:pic>
            <p:nvPicPr>
              <p:cNvPr id="8" name="Freihand 7">
                <a:extLst>
                  <a:ext uri="{FF2B5EF4-FFF2-40B4-BE49-F238E27FC236}">
                    <a16:creationId xmlns:a16="http://schemas.microsoft.com/office/drawing/2014/main" id="{1145BC22-2F60-4BD7-BCAE-1E652641276A}"/>
                  </a:ext>
                </a:extLst>
              </p:cNvPr>
              <p:cNvPicPr/>
              <p:nvPr/>
            </p:nvPicPr>
            <p:blipFill>
              <a:blip r:embed="rId47"/>
              <a:stretch>
                <a:fillRect/>
              </a:stretch>
            </p:blipFill>
            <p:spPr>
              <a:xfrm>
                <a:off x="1419587" y="4012627"/>
                <a:ext cx="176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Freihand 8">
                <a:extLst>
                  <a:ext uri="{FF2B5EF4-FFF2-40B4-BE49-F238E27FC236}">
                    <a16:creationId xmlns:a16="http://schemas.microsoft.com/office/drawing/2014/main" id="{06A82594-F92C-4F59-BC7B-DEC8CB2C21D1}"/>
                  </a:ext>
                </a:extLst>
              </p14:cNvPr>
              <p14:cNvContentPartPr/>
              <p14:nvPr/>
            </p14:nvContentPartPr>
            <p14:xfrm>
              <a:off x="1406987" y="3228547"/>
              <a:ext cx="209880" cy="62280"/>
            </p14:xfrm>
          </p:contentPart>
        </mc:Choice>
        <mc:Fallback xmlns="">
          <p:pic>
            <p:nvPicPr>
              <p:cNvPr id="9" name="Freihand 8">
                <a:extLst>
                  <a:ext uri="{FF2B5EF4-FFF2-40B4-BE49-F238E27FC236}">
                    <a16:creationId xmlns:a16="http://schemas.microsoft.com/office/drawing/2014/main" id="{06A82594-F92C-4F59-BC7B-DEC8CB2C21D1}"/>
                  </a:ext>
                </a:extLst>
              </p:cNvPr>
              <p:cNvPicPr/>
              <p:nvPr/>
            </p:nvPicPr>
            <p:blipFill>
              <a:blip r:embed="rId49"/>
              <a:stretch>
                <a:fillRect/>
              </a:stretch>
            </p:blipFill>
            <p:spPr>
              <a:xfrm>
                <a:off x="1402667" y="3224227"/>
                <a:ext cx="218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 name="Freihand 10">
                <a:extLst>
                  <a:ext uri="{FF2B5EF4-FFF2-40B4-BE49-F238E27FC236}">
                    <a16:creationId xmlns:a16="http://schemas.microsoft.com/office/drawing/2014/main" id="{BB07670F-6A47-4AF6-B578-4AF9A77C0892}"/>
                  </a:ext>
                </a:extLst>
              </p14:cNvPr>
              <p14:cNvContentPartPr/>
              <p14:nvPr/>
            </p14:nvContentPartPr>
            <p14:xfrm>
              <a:off x="2624867" y="5810827"/>
              <a:ext cx="22680" cy="258480"/>
            </p14:xfrm>
          </p:contentPart>
        </mc:Choice>
        <mc:Fallback xmlns="">
          <p:pic>
            <p:nvPicPr>
              <p:cNvPr id="11" name="Freihand 10">
                <a:extLst>
                  <a:ext uri="{FF2B5EF4-FFF2-40B4-BE49-F238E27FC236}">
                    <a16:creationId xmlns:a16="http://schemas.microsoft.com/office/drawing/2014/main" id="{BB07670F-6A47-4AF6-B578-4AF9A77C0892}"/>
                  </a:ext>
                </a:extLst>
              </p:cNvPr>
              <p:cNvPicPr/>
              <p:nvPr/>
            </p:nvPicPr>
            <p:blipFill>
              <a:blip r:embed="rId51"/>
              <a:stretch>
                <a:fillRect/>
              </a:stretch>
            </p:blipFill>
            <p:spPr>
              <a:xfrm>
                <a:off x="2620547" y="5806507"/>
                <a:ext cx="31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 name="Freihand 11">
                <a:extLst>
                  <a:ext uri="{FF2B5EF4-FFF2-40B4-BE49-F238E27FC236}">
                    <a16:creationId xmlns:a16="http://schemas.microsoft.com/office/drawing/2014/main" id="{3E38F436-C86B-478F-B758-DC7129CD46A8}"/>
                  </a:ext>
                </a:extLst>
              </p14:cNvPr>
              <p14:cNvContentPartPr/>
              <p14:nvPr/>
            </p14:nvContentPartPr>
            <p14:xfrm>
              <a:off x="3854627" y="5752507"/>
              <a:ext cx="19080" cy="261720"/>
            </p14:xfrm>
          </p:contentPart>
        </mc:Choice>
        <mc:Fallback xmlns="">
          <p:pic>
            <p:nvPicPr>
              <p:cNvPr id="12" name="Freihand 11">
                <a:extLst>
                  <a:ext uri="{FF2B5EF4-FFF2-40B4-BE49-F238E27FC236}">
                    <a16:creationId xmlns:a16="http://schemas.microsoft.com/office/drawing/2014/main" id="{3E38F436-C86B-478F-B758-DC7129CD46A8}"/>
                  </a:ext>
                </a:extLst>
              </p:cNvPr>
              <p:cNvPicPr/>
              <p:nvPr/>
            </p:nvPicPr>
            <p:blipFill>
              <a:blip r:embed="rId53"/>
              <a:stretch>
                <a:fillRect/>
              </a:stretch>
            </p:blipFill>
            <p:spPr>
              <a:xfrm>
                <a:off x="3850307" y="5748187"/>
                <a:ext cx="277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 name="Freihand 12">
                <a:extLst>
                  <a:ext uri="{FF2B5EF4-FFF2-40B4-BE49-F238E27FC236}">
                    <a16:creationId xmlns:a16="http://schemas.microsoft.com/office/drawing/2014/main" id="{4FDB1F6D-CC29-40EA-AC13-335118B34DAC}"/>
                  </a:ext>
                </a:extLst>
              </p14:cNvPr>
              <p14:cNvContentPartPr/>
              <p14:nvPr/>
            </p14:nvContentPartPr>
            <p14:xfrm>
              <a:off x="5233787" y="5717947"/>
              <a:ext cx="9000" cy="250200"/>
            </p14:xfrm>
          </p:contentPart>
        </mc:Choice>
        <mc:Fallback xmlns="">
          <p:pic>
            <p:nvPicPr>
              <p:cNvPr id="13" name="Freihand 12">
                <a:extLst>
                  <a:ext uri="{FF2B5EF4-FFF2-40B4-BE49-F238E27FC236}">
                    <a16:creationId xmlns:a16="http://schemas.microsoft.com/office/drawing/2014/main" id="{4FDB1F6D-CC29-40EA-AC13-335118B34DAC}"/>
                  </a:ext>
                </a:extLst>
              </p:cNvPr>
              <p:cNvPicPr/>
              <p:nvPr/>
            </p:nvPicPr>
            <p:blipFill>
              <a:blip r:embed="rId55"/>
              <a:stretch>
                <a:fillRect/>
              </a:stretch>
            </p:blipFill>
            <p:spPr>
              <a:xfrm>
                <a:off x="5229467" y="5713627"/>
                <a:ext cx="17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 name="Freihand 13">
                <a:extLst>
                  <a:ext uri="{FF2B5EF4-FFF2-40B4-BE49-F238E27FC236}">
                    <a16:creationId xmlns:a16="http://schemas.microsoft.com/office/drawing/2014/main" id="{58B9DF7D-B2CF-4F45-9351-363B63E21C93}"/>
                  </a:ext>
                </a:extLst>
              </p14:cNvPr>
              <p14:cNvContentPartPr/>
              <p14:nvPr/>
            </p14:nvContentPartPr>
            <p14:xfrm>
              <a:off x="6528347" y="5728027"/>
              <a:ext cx="21240" cy="217800"/>
            </p14:xfrm>
          </p:contentPart>
        </mc:Choice>
        <mc:Fallback xmlns="">
          <p:pic>
            <p:nvPicPr>
              <p:cNvPr id="14" name="Freihand 13">
                <a:extLst>
                  <a:ext uri="{FF2B5EF4-FFF2-40B4-BE49-F238E27FC236}">
                    <a16:creationId xmlns:a16="http://schemas.microsoft.com/office/drawing/2014/main" id="{58B9DF7D-B2CF-4F45-9351-363B63E21C93}"/>
                  </a:ext>
                </a:extLst>
              </p:cNvPr>
              <p:cNvPicPr/>
              <p:nvPr/>
            </p:nvPicPr>
            <p:blipFill>
              <a:blip r:embed="rId57"/>
              <a:stretch>
                <a:fillRect/>
              </a:stretch>
            </p:blipFill>
            <p:spPr>
              <a:xfrm>
                <a:off x="6524027" y="5723707"/>
                <a:ext cx="29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 name="Freihand 14">
                <a:extLst>
                  <a:ext uri="{FF2B5EF4-FFF2-40B4-BE49-F238E27FC236}">
                    <a16:creationId xmlns:a16="http://schemas.microsoft.com/office/drawing/2014/main" id="{97B26FE6-5756-4483-B8B8-4D09F4A9B70D}"/>
                  </a:ext>
                </a:extLst>
              </p14:cNvPr>
              <p14:cNvContentPartPr/>
              <p14:nvPr/>
            </p14:nvContentPartPr>
            <p14:xfrm>
              <a:off x="2497067" y="6307987"/>
              <a:ext cx="138240" cy="137880"/>
            </p14:xfrm>
          </p:contentPart>
        </mc:Choice>
        <mc:Fallback xmlns="">
          <p:pic>
            <p:nvPicPr>
              <p:cNvPr id="15" name="Freihand 14">
                <a:extLst>
                  <a:ext uri="{FF2B5EF4-FFF2-40B4-BE49-F238E27FC236}">
                    <a16:creationId xmlns:a16="http://schemas.microsoft.com/office/drawing/2014/main" id="{97B26FE6-5756-4483-B8B8-4D09F4A9B70D}"/>
                  </a:ext>
                </a:extLst>
              </p:cNvPr>
              <p:cNvPicPr/>
              <p:nvPr/>
            </p:nvPicPr>
            <p:blipFill>
              <a:blip r:embed="rId59"/>
              <a:stretch>
                <a:fillRect/>
              </a:stretch>
            </p:blipFill>
            <p:spPr>
              <a:xfrm>
                <a:off x="2492747" y="6303667"/>
                <a:ext cx="146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 name="Freihand 15">
                <a:extLst>
                  <a:ext uri="{FF2B5EF4-FFF2-40B4-BE49-F238E27FC236}">
                    <a16:creationId xmlns:a16="http://schemas.microsoft.com/office/drawing/2014/main" id="{DF1FF25D-2AFA-4B1E-A332-F89CCE5EE11C}"/>
                  </a:ext>
                </a:extLst>
              </p14:cNvPr>
              <p14:cNvContentPartPr/>
              <p14:nvPr/>
            </p14:nvContentPartPr>
            <p14:xfrm>
              <a:off x="2693987" y="6314107"/>
              <a:ext cx="85320" cy="103320"/>
            </p14:xfrm>
          </p:contentPart>
        </mc:Choice>
        <mc:Fallback xmlns="">
          <p:pic>
            <p:nvPicPr>
              <p:cNvPr id="16" name="Freihand 15">
                <a:extLst>
                  <a:ext uri="{FF2B5EF4-FFF2-40B4-BE49-F238E27FC236}">
                    <a16:creationId xmlns:a16="http://schemas.microsoft.com/office/drawing/2014/main" id="{DF1FF25D-2AFA-4B1E-A332-F89CCE5EE11C}"/>
                  </a:ext>
                </a:extLst>
              </p:cNvPr>
              <p:cNvPicPr/>
              <p:nvPr/>
            </p:nvPicPr>
            <p:blipFill>
              <a:blip r:embed="rId61"/>
              <a:stretch>
                <a:fillRect/>
              </a:stretch>
            </p:blipFill>
            <p:spPr>
              <a:xfrm>
                <a:off x="2689667" y="6309787"/>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 name="Freihand 17">
                <a:extLst>
                  <a:ext uri="{FF2B5EF4-FFF2-40B4-BE49-F238E27FC236}">
                    <a16:creationId xmlns:a16="http://schemas.microsoft.com/office/drawing/2014/main" id="{EF143A7D-9510-454A-A744-90D92A92D19A}"/>
                  </a:ext>
                </a:extLst>
              </p14:cNvPr>
              <p14:cNvContentPartPr/>
              <p14:nvPr/>
            </p14:nvContentPartPr>
            <p14:xfrm>
              <a:off x="7622387" y="6109627"/>
              <a:ext cx="191880" cy="197640"/>
            </p14:xfrm>
          </p:contentPart>
        </mc:Choice>
        <mc:Fallback xmlns="">
          <p:pic>
            <p:nvPicPr>
              <p:cNvPr id="18" name="Freihand 17">
                <a:extLst>
                  <a:ext uri="{FF2B5EF4-FFF2-40B4-BE49-F238E27FC236}">
                    <a16:creationId xmlns:a16="http://schemas.microsoft.com/office/drawing/2014/main" id="{EF143A7D-9510-454A-A744-90D92A92D19A}"/>
                  </a:ext>
                </a:extLst>
              </p:cNvPr>
              <p:cNvPicPr/>
              <p:nvPr/>
            </p:nvPicPr>
            <p:blipFill>
              <a:blip r:embed="rId63"/>
              <a:stretch>
                <a:fillRect/>
              </a:stretch>
            </p:blipFill>
            <p:spPr>
              <a:xfrm>
                <a:off x="7618067" y="6105307"/>
                <a:ext cx="200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 name="Freihand 18">
                <a:extLst>
                  <a:ext uri="{FF2B5EF4-FFF2-40B4-BE49-F238E27FC236}">
                    <a16:creationId xmlns:a16="http://schemas.microsoft.com/office/drawing/2014/main" id="{DCE5973C-D669-4614-8A2C-B03159B2522B}"/>
                  </a:ext>
                </a:extLst>
              </p14:cNvPr>
              <p14:cNvContentPartPr/>
              <p14:nvPr/>
            </p14:nvContentPartPr>
            <p14:xfrm>
              <a:off x="7712387" y="6263707"/>
              <a:ext cx="91440" cy="47160"/>
            </p14:xfrm>
          </p:contentPart>
        </mc:Choice>
        <mc:Fallback xmlns="">
          <p:pic>
            <p:nvPicPr>
              <p:cNvPr id="19" name="Freihand 18">
                <a:extLst>
                  <a:ext uri="{FF2B5EF4-FFF2-40B4-BE49-F238E27FC236}">
                    <a16:creationId xmlns:a16="http://schemas.microsoft.com/office/drawing/2014/main" id="{DCE5973C-D669-4614-8A2C-B03159B2522B}"/>
                  </a:ext>
                </a:extLst>
              </p:cNvPr>
              <p:cNvPicPr/>
              <p:nvPr/>
            </p:nvPicPr>
            <p:blipFill>
              <a:blip r:embed="rId65"/>
              <a:stretch>
                <a:fillRect/>
              </a:stretch>
            </p:blipFill>
            <p:spPr>
              <a:xfrm>
                <a:off x="7708067" y="6259387"/>
                <a:ext cx="100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 name="Freihand 24">
                <a:extLst>
                  <a:ext uri="{FF2B5EF4-FFF2-40B4-BE49-F238E27FC236}">
                    <a16:creationId xmlns:a16="http://schemas.microsoft.com/office/drawing/2014/main" id="{12A8613E-C9F5-4DD1-8D6E-14C67F10D4AE}"/>
                  </a:ext>
                </a:extLst>
              </p14:cNvPr>
              <p14:cNvContentPartPr/>
              <p14:nvPr/>
            </p14:nvContentPartPr>
            <p14:xfrm>
              <a:off x="5143787" y="6293587"/>
              <a:ext cx="97200" cy="182520"/>
            </p14:xfrm>
          </p:contentPart>
        </mc:Choice>
        <mc:Fallback xmlns="">
          <p:pic>
            <p:nvPicPr>
              <p:cNvPr id="25" name="Freihand 24">
                <a:extLst>
                  <a:ext uri="{FF2B5EF4-FFF2-40B4-BE49-F238E27FC236}">
                    <a16:creationId xmlns:a16="http://schemas.microsoft.com/office/drawing/2014/main" id="{12A8613E-C9F5-4DD1-8D6E-14C67F10D4AE}"/>
                  </a:ext>
                </a:extLst>
              </p:cNvPr>
              <p:cNvPicPr/>
              <p:nvPr/>
            </p:nvPicPr>
            <p:blipFill>
              <a:blip r:embed="rId67"/>
              <a:stretch>
                <a:fillRect/>
              </a:stretch>
            </p:blipFill>
            <p:spPr>
              <a:xfrm>
                <a:off x="5139467" y="6289267"/>
                <a:ext cx="105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 name="Freihand 25">
                <a:extLst>
                  <a:ext uri="{FF2B5EF4-FFF2-40B4-BE49-F238E27FC236}">
                    <a16:creationId xmlns:a16="http://schemas.microsoft.com/office/drawing/2014/main" id="{32160C82-812D-4990-B8DB-C6429C7C4853}"/>
                  </a:ext>
                </a:extLst>
              </p14:cNvPr>
              <p14:cNvContentPartPr/>
              <p14:nvPr/>
            </p14:nvContentPartPr>
            <p14:xfrm>
              <a:off x="5351867" y="6352627"/>
              <a:ext cx="118440" cy="72720"/>
            </p14:xfrm>
          </p:contentPart>
        </mc:Choice>
        <mc:Fallback xmlns="">
          <p:pic>
            <p:nvPicPr>
              <p:cNvPr id="26" name="Freihand 25">
                <a:extLst>
                  <a:ext uri="{FF2B5EF4-FFF2-40B4-BE49-F238E27FC236}">
                    <a16:creationId xmlns:a16="http://schemas.microsoft.com/office/drawing/2014/main" id="{32160C82-812D-4990-B8DB-C6429C7C4853}"/>
                  </a:ext>
                </a:extLst>
              </p:cNvPr>
              <p:cNvPicPr/>
              <p:nvPr/>
            </p:nvPicPr>
            <p:blipFill>
              <a:blip r:embed="rId69"/>
              <a:stretch>
                <a:fillRect/>
              </a:stretch>
            </p:blipFill>
            <p:spPr>
              <a:xfrm>
                <a:off x="5347547" y="6348307"/>
                <a:ext cx="127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Freihand 26">
                <a:extLst>
                  <a:ext uri="{FF2B5EF4-FFF2-40B4-BE49-F238E27FC236}">
                    <a16:creationId xmlns:a16="http://schemas.microsoft.com/office/drawing/2014/main" id="{037022F4-BED2-4F00-B0E1-DBC43B8554ED}"/>
                  </a:ext>
                </a:extLst>
              </p14:cNvPr>
              <p14:cNvContentPartPr/>
              <p14:nvPr/>
            </p14:nvContentPartPr>
            <p14:xfrm>
              <a:off x="6371387" y="6280627"/>
              <a:ext cx="94320" cy="126000"/>
            </p14:xfrm>
          </p:contentPart>
        </mc:Choice>
        <mc:Fallback xmlns="">
          <p:pic>
            <p:nvPicPr>
              <p:cNvPr id="27" name="Freihand 26">
                <a:extLst>
                  <a:ext uri="{FF2B5EF4-FFF2-40B4-BE49-F238E27FC236}">
                    <a16:creationId xmlns:a16="http://schemas.microsoft.com/office/drawing/2014/main" id="{037022F4-BED2-4F00-B0E1-DBC43B8554ED}"/>
                  </a:ext>
                </a:extLst>
              </p:cNvPr>
              <p:cNvPicPr/>
              <p:nvPr/>
            </p:nvPicPr>
            <p:blipFill>
              <a:blip r:embed="rId71"/>
              <a:stretch>
                <a:fillRect/>
              </a:stretch>
            </p:blipFill>
            <p:spPr>
              <a:xfrm>
                <a:off x="6367067" y="6276307"/>
                <a:ext cx="102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 name="Freihand 27">
                <a:extLst>
                  <a:ext uri="{FF2B5EF4-FFF2-40B4-BE49-F238E27FC236}">
                    <a16:creationId xmlns:a16="http://schemas.microsoft.com/office/drawing/2014/main" id="{F699D27E-08C8-4D3C-8DD7-9C10E319B5AA}"/>
                  </a:ext>
                </a:extLst>
              </p14:cNvPr>
              <p14:cNvContentPartPr/>
              <p14:nvPr/>
            </p14:nvContentPartPr>
            <p14:xfrm>
              <a:off x="6425747" y="6349747"/>
              <a:ext cx="35640" cy="88560"/>
            </p14:xfrm>
          </p:contentPart>
        </mc:Choice>
        <mc:Fallback xmlns="">
          <p:pic>
            <p:nvPicPr>
              <p:cNvPr id="28" name="Freihand 27">
                <a:extLst>
                  <a:ext uri="{FF2B5EF4-FFF2-40B4-BE49-F238E27FC236}">
                    <a16:creationId xmlns:a16="http://schemas.microsoft.com/office/drawing/2014/main" id="{F699D27E-08C8-4D3C-8DD7-9C10E319B5AA}"/>
                  </a:ext>
                </a:extLst>
              </p:cNvPr>
              <p:cNvPicPr/>
              <p:nvPr/>
            </p:nvPicPr>
            <p:blipFill>
              <a:blip r:embed="rId73"/>
              <a:stretch>
                <a:fillRect/>
              </a:stretch>
            </p:blipFill>
            <p:spPr>
              <a:xfrm>
                <a:off x="6421427" y="6345427"/>
                <a:ext cx="44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 name="Freihand 28">
                <a:extLst>
                  <a:ext uri="{FF2B5EF4-FFF2-40B4-BE49-F238E27FC236}">
                    <a16:creationId xmlns:a16="http://schemas.microsoft.com/office/drawing/2014/main" id="{02748AC6-0A03-496E-8167-1AB84BFF7BB9}"/>
                  </a:ext>
                </a:extLst>
              </p14:cNvPr>
              <p14:cNvContentPartPr/>
              <p14:nvPr/>
            </p14:nvContentPartPr>
            <p14:xfrm>
              <a:off x="6579827" y="6340747"/>
              <a:ext cx="102960" cy="114840"/>
            </p14:xfrm>
          </p:contentPart>
        </mc:Choice>
        <mc:Fallback xmlns="">
          <p:pic>
            <p:nvPicPr>
              <p:cNvPr id="29" name="Freihand 28">
                <a:extLst>
                  <a:ext uri="{FF2B5EF4-FFF2-40B4-BE49-F238E27FC236}">
                    <a16:creationId xmlns:a16="http://schemas.microsoft.com/office/drawing/2014/main" id="{02748AC6-0A03-496E-8167-1AB84BFF7BB9}"/>
                  </a:ext>
                </a:extLst>
              </p:cNvPr>
              <p:cNvPicPr/>
              <p:nvPr/>
            </p:nvPicPr>
            <p:blipFill>
              <a:blip r:embed="rId75"/>
              <a:stretch>
                <a:fillRect/>
              </a:stretch>
            </p:blipFill>
            <p:spPr>
              <a:xfrm>
                <a:off x="6575507" y="6336427"/>
                <a:ext cx="111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0" name="Freihand 29">
                <a:extLst>
                  <a:ext uri="{FF2B5EF4-FFF2-40B4-BE49-F238E27FC236}">
                    <a16:creationId xmlns:a16="http://schemas.microsoft.com/office/drawing/2014/main" id="{CE2ACF2F-3899-4508-BA95-91C0601B8656}"/>
                  </a:ext>
                </a:extLst>
              </p14:cNvPr>
              <p14:cNvContentPartPr/>
              <p14:nvPr/>
            </p14:nvContentPartPr>
            <p14:xfrm>
              <a:off x="1027547" y="4882027"/>
              <a:ext cx="116280" cy="230400"/>
            </p14:xfrm>
          </p:contentPart>
        </mc:Choice>
        <mc:Fallback xmlns="">
          <p:pic>
            <p:nvPicPr>
              <p:cNvPr id="30" name="Freihand 29">
                <a:extLst>
                  <a:ext uri="{FF2B5EF4-FFF2-40B4-BE49-F238E27FC236}">
                    <a16:creationId xmlns:a16="http://schemas.microsoft.com/office/drawing/2014/main" id="{CE2ACF2F-3899-4508-BA95-91C0601B8656}"/>
                  </a:ext>
                </a:extLst>
              </p:cNvPr>
              <p:cNvPicPr/>
              <p:nvPr/>
            </p:nvPicPr>
            <p:blipFill>
              <a:blip r:embed="rId77"/>
              <a:stretch>
                <a:fillRect/>
              </a:stretch>
            </p:blipFill>
            <p:spPr>
              <a:xfrm>
                <a:off x="1023227" y="4877707"/>
                <a:ext cx="1249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1" name="Freihand 30">
                <a:extLst>
                  <a:ext uri="{FF2B5EF4-FFF2-40B4-BE49-F238E27FC236}">
                    <a16:creationId xmlns:a16="http://schemas.microsoft.com/office/drawing/2014/main" id="{484DCCCB-5066-4849-BD15-91FCDE98606F}"/>
                  </a:ext>
                </a:extLst>
              </p14:cNvPr>
              <p14:cNvContentPartPr/>
              <p14:nvPr/>
            </p14:nvContentPartPr>
            <p14:xfrm>
              <a:off x="1041587" y="4843507"/>
              <a:ext cx="122400" cy="34560"/>
            </p14:xfrm>
          </p:contentPart>
        </mc:Choice>
        <mc:Fallback xmlns="">
          <p:pic>
            <p:nvPicPr>
              <p:cNvPr id="31" name="Freihand 30">
                <a:extLst>
                  <a:ext uri="{FF2B5EF4-FFF2-40B4-BE49-F238E27FC236}">
                    <a16:creationId xmlns:a16="http://schemas.microsoft.com/office/drawing/2014/main" id="{484DCCCB-5066-4849-BD15-91FCDE98606F}"/>
                  </a:ext>
                </a:extLst>
              </p:cNvPr>
              <p:cNvPicPr/>
              <p:nvPr/>
            </p:nvPicPr>
            <p:blipFill>
              <a:blip r:embed="rId79"/>
              <a:stretch>
                <a:fillRect/>
              </a:stretch>
            </p:blipFill>
            <p:spPr>
              <a:xfrm>
                <a:off x="1037267" y="4839187"/>
                <a:ext cx="131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2" name="Freihand 31">
                <a:extLst>
                  <a:ext uri="{FF2B5EF4-FFF2-40B4-BE49-F238E27FC236}">
                    <a16:creationId xmlns:a16="http://schemas.microsoft.com/office/drawing/2014/main" id="{B5B46C60-81AF-4CFC-9CA7-C486309326E2}"/>
                  </a:ext>
                </a:extLst>
              </p14:cNvPr>
              <p14:cNvContentPartPr/>
              <p14:nvPr/>
            </p14:nvContentPartPr>
            <p14:xfrm>
              <a:off x="918107" y="3996427"/>
              <a:ext cx="139320" cy="181080"/>
            </p14:xfrm>
          </p:contentPart>
        </mc:Choice>
        <mc:Fallback xmlns="">
          <p:pic>
            <p:nvPicPr>
              <p:cNvPr id="32" name="Freihand 31">
                <a:extLst>
                  <a:ext uri="{FF2B5EF4-FFF2-40B4-BE49-F238E27FC236}">
                    <a16:creationId xmlns:a16="http://schemas.microsoft.com/office/drawing/2014/main" id="{B5B46C60-81AF-4CFC-9CA7-C486309326E2}"/>
                  </a:ext>
                </a:extLst>
              </p:cNvPr>
              <p:cNvPicPr/>
              <p:nvPr/>
            </p:nvPicPr>
            <p:blipFill>
              <a:blip r:embed="rId81"/>
              <a:stretch>
                <a:fillRect/>
              </a:stretch>
            </p:blipFill>
            <p:spPr>
              <a:xfrm>
                <a:off x="913787" y="3992107"/>
                <a:ext cx="147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3" name="Freihand 32">
                <a:extLst>
                  <a:ext uri="{FF2B5EF4-FFF2-40B4-BE49-F238E27FC236}">
                    <a16:creationId xmlns:a16="http://schemas.microsoft.com/office/drawing/2014/main" id="{CEE42AB4-4FF2-4735-96DE-8FEC1D08D81C}"/>
                  </a:ext>
                </a:extLst>
              </p14:cNvPr>
              <p14:cNvContentPartPr/>
              <p14:nvPr/>
            </p14:nvContentPartPr>
            <p14:xfrm>
              <a:off x="1126907" y="3997507"/>
              <a:ext cx="84960" cy="174600"/>
            </p14:xfrm>
          </p:contentPart>
        </mc:Choice>
        <mc:Fallback xmlns="">
          <p:pic>
            <p:nvPicPr>
              <p:cNvPr id="33" name="Freihand 32">
                <a:extLst>
                  <a:ext uri="{FF2B5EF4-FFF2-40B4-BE49-F238E27FC236}">
                    <a16:creationId xmlns:a16="http://schemas.microsoft.com/office/drawing/2014/main" id="{CEE42AB4-4FF2-4735-96DE-8FEC1D08D81C}"/>
                  </a:ext>
                </a:extLst>
              </p:cNvPr>
              <p:cNvPicPr/>
              <p:nvPr/>
            </p:nvPicPr>
            <p:blipFill>
              <a:blip r:embed="rId83"/>
              <a:stretch>
                <a:fillRect/>
              </a:stretch>
            </p:blipFill>
            <p:spPr>
              <a:xfrm>
                <a:off x="1122587" y="3993187"/>
                <a:ext cx="93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4" name="Freihand 33">
                <a:extLst>
                  <a:ext uri="{FF2B5EF4-FFF2-40B4-BE49-F238E27FC236}">
                    <a16:creationId xmlns:a16="http://schemas.microsoft.com/office/drawing/2014/main" id="{CC4F5D7D-0DE6-4C3B-A219-0A1F211E760D}"/>
                  </a:ext>
                </a:extLst>
              </p14:cNvPr>
              <p14:cNvContentPartPr/>
              <p14:nvPr/>
            </p14:nvContentPartPr>
            <p14:xfrm>
              <a:off x="888227" y="3265627"/>
              <a:ext cx="195840" cy="214920"/>
            </p14:xfrm>
          </p:contentPart>
        </mc:Choice>
        <mc:Fallback xmlns="">
          <p:pic>
            <p:nvPicPr>
              <p:cNvPr id="34" name="Freihand 33">
                <a:extLst>
                  <a:ext uri="{FF2B5EF4-FFF2-40B4-BE49-F238E27FC236}">
                    <a16:creationId xmlns:a16="http://schemas.microsoft.com/office/drawing/2014/main" id="{CC4F5D7D-0DE6-4C3B-A219-0A1F211E760D}"/>
                  </a:ext>
                </a:extLst>
              </p:cNvPr>
              <p:cNvPicPr/>
              <p:nvPr/>
            </p:nvPicPr>
            <p:blipFill>
              <a:blip r:embed="rId85"/>
              <a:stretch>
                <a:fillRect/>
              </a:stretch>
            </p:blipFill>
            <p:spPr>
              <a:xfrm>
                <a:off x="883907" y="3261307"/>
                <a:ext cx="204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5" name="Freihand 34">
                <a:extLst>
                  <a:ext uri="{FF2B5EF4-FFF2-40B4-BE49-F238E27FC236}">
                    <a16:creationId xmlns:a16="http://schemas.microsoft.com/office/drawing/2014/main" id="{828C4370-3BC0-4128-8E04-C053EF9A9619}"/>
                  </a:ext>
                </a:extLst>
              </p14:cNvPr>
              <p14:cNvContentPartPr/>
              <p14:nvPr/>
            </p14:nvContentPartPr>
            <p14:xfrm>
              <a:off x="1096307" y="3269227"/>
              <a:ext cx="131760" cy="196920"/>
            </p14:xfrm>
          </p:contentPart>
        </mc:Choice>
        <mc:Fallback xmlns="">
          <p:pic>
            <p:nvPicPr>
              <p:cNvPr id="35" name="Freihand 34">
                <a:extLst>
                  <a:ext uri="{FF2B5EF4-FFF2-40B4-BE49-F238E27FC236}">
                    <a16:creationId xmlns:a16="http://schemas.microsoft.com/office/drawing/2014/main" id="{828C4370-3BC0-4128-8E04-C053EF9A9619}"/>
                  </a:ext>
                </a:extLst>
              </p:cNvPr>
              <p:cNvPicPr/>
              <p:nvPr/>
            </p:nvPicPr>
            <p:blipFill>
              <a:blip r:embed="rId87"/>
              <a:stretch>
                <a:fillRect/>
              </a:stretch>
            </p:blipFill>
            <p:spPr>
              <a:xfrm>
                <a:off x="1091987" y="3264907"/>
                <a:ext cx="140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Freihand 35">
                <a:extLst>
                  <a:ext uri="{FF2B5EF4-FFF2-40B4-BE49-F238E27FC236}">
                    <a16:creationId xmlns:a16="http://schemas.microsoft.com/office/drawing/2014/main" id="{CC0B07E4-419D-4EC7-9B96-C9E2EF3AEF4C}"/>
                  </a:ext>
                </a:extLst>
              </p14:cNvPr>
              <p14:cNvContentPartPr/>
              <p14:nvPr/>
            </p14:nvContentPartPr>
            <p14:xfrm>
              <a:off x="1182347" y="3187507"/>
              <a:ext cx="112680" cy="8640"/>
            </p14:xfrm>
          </p:contentPart>
        </mc:Choice>
        <mc:Fallback xmlns="">
          <p:pic>
            <p:nvPicPr>
              <p:cNvPr id="36" name="Freihand 35">
                <a:extLst>
                  <a:ext uri="{FF2B5EF4-FFF2-40B4-BE49-F238E27FC236}">
                    <a16:creationId xmlns:a16="http://schemas.microsoft.com/office/drawing/2014/main" id="{CC0B07E4-419D-4EC7-9B96-C9E2EF3AEF4C}"/>
                  </a:ext>
                </a:extLst>
              </p:cNvPr>
              <p:cNvPicPr/>
              <p:nvPr/>
            </p:nvPicPr>
            <p:blipFill>
              <a:blip r:embed="rId89"/>
              <a:stretch>
                <a:fillRect/>
              </a:stretch>
            </p:blipFill>
            <p:spPr>
              <a:xfrm>
                <a:off x="1178027" y="3183187"/>
                <a:ext cx="121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571CCCCE-944B-4D82-9587-D2FCDCA362AC}"/>
                  </a:ext>
                </a:extLst>
              </p14:cNvPr>
              <p14:cNvContentPartPr/>
              <p14:nvPr/>
            </p14:nvContentPartPr>
            <p14:xfrm>
              <a:off x="6022547" y="5943307"/>
              <a:ext cx="116280" cy="142920"/>
            </p14:xfrm>
          </p:contentPart>
        </mc:Choice>
        <mc:Fallback xmlns="">
          <p:pic>
            <p:nvPicPr>
              <p:cNvPr id="56" name="Freihand 55">
                <a:extLst>
                  <a:ext uri="{FF2B5EF4-FFF2-40B4-BE49-F238E27FC236}">
                    <a16:creationId xmlns:a16="http://schemas.microsoft.com/office/drawing/2014/main" id="{571CCCCE-944B-4D82-9587-D2FCDCA362AC}"/>
                  </a:ext>
                </a:extLst>
              </p:cNvPr>
              <p:cNvPicPr/>
              <p:nvPr/>
            </p:nvPicPr>
            <p:blipFill>
              <a:blip r:embed="rId91"/>
              <a:stretch>
                <a:fillRect/>
              </a:stretch>
            </p:blipFill>
            <p:spPr>
              <a:xfrm>
                <a:off x="6018227" y="5938987"/>
                <a:ext cx="124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FA6A64F0-6528-46B6-BCCC-20A6453582EA}"/>
                  </a:ext>
                </a:extLst>
              </p14:cNvPr>
              <p14:cNvContentPartPr/>
              <p14:nvPr/>
            </p14:nvContentPartPr>
            <p14:xfrm>
              <a:off x="6153227" y="5938987"/>
              <a:ext cx="122040" cy="175680"/>
            </p14:xfrm>
          </p:contentPart>
        </mc:Choice>
        <mc:Fallback xmlns="">
          <p:pic>
            <p:nvPicPr>
              <p:cNvPr id="57" name="Freihand 56">
                <a:extLst>
                  <a:ext uri="{FF2B5EF4-FFF2-40B4-BE49-F238E27FC236}">
                    <a16:creationId xmlns:a16="http://schemas.microsoft.com/office/drawing/2014/main" id="{FA6A64F0-6528-46B6-BCCC-20A6453582EA}"/>
                  </a:ext>
                </a:extLst>
              </p:cNvPr>
              <p:cNvPicPr/>
              <p:nvPr/>
            </p:nvPicPr>
            <p:blipFill>
              <a:blip r:embed="rId93"/>
              <a:stretch>
                <a:fillRect/>
              </a:stretch>
            </p:blipFill>
            <p:spPr>
              <a:xfrm>
                <a:off x="6148907" y="5934667"/>
                <a:ext cx="130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8" name="Freihand 97">
                <a:extLst>
                  <a:ext uri="{FF2B5EF4-FFF2-40B4-BE49-F238E27FC236}">
                    <a16:creationId xmlns:a16="http://schemas.microsoft.com/office/drawing/2014/main" id="{BB628004-FC0C-49AD-8FE8-F2D42E8E6A56}"/>
                  </a:ext>
                </a:extLst>
              </p14:cNvPr>
              <p14:cNvContentPartPr/>
              <p14:nvPr/>
            </p14:nvContentPartPr>
            <p14:xfrm>
              <a:off x="4081787" y="3063307"/>
              <a:ext cx="696600" cy="821880"/>
            </p14:xfrm>
          </p:contentPart>
        </mc:Choice>
        <mc:Fallback xmlns="">
          <p:pic>
            <p:nvPicPr>
              <p:cNvPr id="98" name="Freihand 97">
                <a:extLst>
                  <a:ext uri="{FF2B5EF4-FFF2-40B4-BE49-F238E27FC236}">
                    <a16:creationId xmlns:a16="http://schemas.microsoft.com/office/drawing/2014/main" id="{BB628004-FC0C-49AD-8FE8-F2D42E8E6A56}"/>
                  </a:ext>
                </a:extLst>
              </p:cNvPr>
              <p:cNvPicPr/>
              <p:nvPr/>
            </p:nvPicPr>
            <p:blipFill>
              <a:blip r:embed="rId95"/>
              <a:stretch>
                <a:fillRect/>
              </a:stretch>
            </p:blipFill>
            <p:spPr>
              <a:xfrm>
                <a:off x="4077467" y="3058987"/>
                <a:ext cx="70524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9" name="Freihand 98">
                <a:extLst>
                  <a:ext uri="{FF2B5EF4-FFF2-40B4-BE49-F238E27FC236}">
                    <a16:creationId xmlns:a16="http://schemas.microsoft.com/office/drawing/2014/main" id="{D155896D-584D-4122-912F-B266AAD8ED59}"/>
                  </a:ext>
                </a:extLst>
              </p14:cNvPr>
              <p14:cNvContentPartPr/>
              <p14:nvPr/>
            </p14:nvContentPartPr>
            <p14:xfrm>
              <a:off x="3996467" y="3608707"/>
              <a:ext cx="298800" cy="353160"/>
            </p14:xfrm>
          </p:contentPart>
        </mc:Choice>
        <mc:Fallback xmlns="">
          <p:pic>
            <p:nvPicPr>
              <p:cNvPr id="99" name="Freihand 98">
                <a:extLst>
                  <a:ext uri="{FF2B5EF4-FFF2-40B4-BE49-F238E27FC236}">
                    <a16:creationId xmlns:a16="http://schemas.microsoft.com/office/drawing/2014/main" id="{D155896D-584D-4122-912F-B266AAD8ED59}"/>
                  </a:ext>
                </a:extLst>
              </p:cNvPr>
              <p:cNvPicPr/>
              <p:nvPr/>
            </p:nvPicPr>
            <p:blipFill>
              <a:blip r:embed="rId97"/>
              <a:stretch>
                <a:fillRect/>
              </a:stretch>
            </p:blipFill>
            <p:spPr>
              <a:xfrm>
                <a:off x="3992147" y="3604387"/>
                <a:ext cx="307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1" name="Freihand 100">
                <a:extLst>
                  <a:ext uri="{FF2B5EF4-FFF2-40B4-BE49-F238E27FC236}">
                    <a16:creationId xmlns:a16="http://schemas.microsoft.com/office/drawing/2014/main" id="{8452B3DB-918B-4911-8C2F-474AFC82EF6E}"/>
                  </a:ext>
                </a:extLst>
              </p14:cNvPr>
              <p14:cNvContentPartPr/>
              <p14:nvPr/>
            </p14:nvContentPartPr>
            <p14:xfrm>
              <a:off x="5177987" y="2562187"/>
              <a:ext cx="69120" cy="213840"/>
            </p14:xfrm>
          </p:contentPart>
        </mc:Choice>
        <mc:Fallback xmlns="">
          <p:pic>
            <p:nvPicPr>
              <p:cNvPr id="101" name="Freihand 100">
                <a:extLst>
                  <a:ext uri="{FF2B5EF4-FFF2-40B4-BE49-F238E27FC236}">
                    <a16:creationId xmlns:a16="http://schemas.microsoft.com/office/drawing/2014/main" id="{8452B3DB-918B-4911-8C2F-474AFC82EF6E}"/>
                  </a:ext>
                </a:extLst>
              </p:cNvPr>
              <p:cNvPicPr/>
              <p:nvPr/>
            </p:nvPicPr>
            <p:blipFill>
              <a:blip r:embed="rId99"/>
              <a:stretch>
                <a:fillRect/>
              </a:stretch>
            </p:blipFill>
            <p:spPr>
              <a:xfrm>
                <a:off x="5173667" y="2557867"/>
                <a:ext cx="77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 name="Freihand 101">
                <a:extLst>
                  <a:ext uri="{FF2B5EF4-FFF2-40B4-BE49-F238E27FC236}">
                    <a16:creationId xmlns:a16="http://schemas.microsoft.com/office/drawing/2014/main" id="{C8687605-22AB-407E-A2EC-1261E3775D1A}"/>
                  </a:ext>
                </a:extLst>
              </p14:cNvPr>
              <p14:cNvContentPartPr/>
              <p14:nvPr/>
            </p14:nvContentPartPr>
            <p14:xfrm>
              <a:off x="5205707" y="2539147"/>
              <a:ext cx="111240" cy="203760"/>
            </p14:xfrm>
          </p:contentPart>
        </mc:Choice>
        <mc:Fallback xmlns="">
          <p:pic>
            <p:nvPicPr>
              <p:cNvPr id="102" name="Freihand 101">
                <a:extLst>
                  <a:ext uri="{FF2B5EF4-FFF2-40B4-BE49-F238E27FC236}">
                    <a16:creationId xmlns:a16="http://schemas.microsoft.com/office/drawing/2014/main" id="{C8687605-22AB-407E-A2EC-1261E3775D1A}"/>
                  </a:ext>
                </a:extLst>
              </p:cNvPr>
              <p:cNvPicPr/>
              <p:nvPr/>
            </p:nvPicPr>
            <p:blipFill>
              <a:blip r:embed="rId101"/>
              <a:stretch>
                <a:fillRect/>
              </a:stretch>
            </p:blipFill>
            <p:spPr>
              <a:xfrm>
                <a:off x="5201387" y="2534827"/>
                <a:ext cx="119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 name="Freihand 102">
                <a:extLst>
                  <a:ext uri="{FF2B5EF4-FFF2-40B4-BE49-F238E27FC236}">
                    <a16:creationId xmlns:a16="http://schemas.microsoft.com/office/drawing/2014/main" id="{FFEA8819-DF09-4630-87E7-D78E7F9AC469}"/>
                  </a:ext>
                </a:extLst>
              </p14:cNvPr>
              <p14:cNvContentPartPr/>
              <p14:nvPr/>
            </p14:nvContentPartPr>
            <p14:xfrm>
              <a:off x="5377787" y="2540947"/>
              <a:ext cx="111240" cy="180000"/>
            </p14:xfrm>
          </p:contentPart>
        </mc:Choice>
        <mc:Fallback xmlns="">
          <p:pic>
            <p:nvPicPr>
              <p:cNvPr id="103" name="Freihand 102">
                <a:extLst>
                  <a:ext uri="{FF2B5EF4-FFF2-40B4-BE49-F238E27FC236}">
                    <a16:creationId xmlns:a16="http://schemas.microsoft.com/office/drawing/2014/main" id="{FFEA8819-DF09-4630-87E7-D78E7F9AC469}"/>
                  </a:ext>
                </a:extLst>
              </p:cNvPr>
              <p:cNvPicPr/>
              <p:nvPr/>
            </p:nvPicPr>
            <p:blipFill>
              <a:blip r:embed="rId103"/>
              <a:stretch>
                <a:fillRect/>
              </a:stretch>
            </p:blipFill>
            <p:spPr>
              <a:xfrm>
                <a:off x="5373467" y="2536627"/>
                <a:ext cx="119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4" name="Freihand 103">
                <a:extLst>
                  <a:ext uri="{FF2B5EF4-FFF2-40B4-BE49-F238E27FC236}">
                    <a16:creationId xmlns:a16="http://schemas.microsoft.com/office/drawing/2014/main" id="{C0CD723F-AD49-49D0-B1F0-DBADBF27888B}"/>
                  </a:ext>
                </a:extLst>
              </p14:cNvPr>
              <p14:cNvContentPartPr/>
              <p14:nvPr/>
            </p14:nvContentPartPr>
            <p14:xfrm>
              <a:off x="5480747" y="2462827"/>
              <a:ext cx="221400" cy="245880"/>
            </p14:xfrm>
          </p:contentPart>
        </mc:Choice>
        <mc:Fallback xmlns="">
          <p:pic>
            <p:nvPicPr>
              <p:cNvPr id="104" name="Freihand 103">
                <a:extLst>
                  <a:ext uri="{FF2B5EF4-FFF2-40B4-BE49-F238E27FC236}">
                    <a16:creationId xmlns:a16="http://schemas.microsoft.com/office/drawing/2014/main" id="{C0CD723F-AD49-49D0-B1F0-DBADBF27888B}"/>
                  </a:ext>
                </a:extLst>
              </p:cNvPr>
              <p:cNvPicPr/>
              <p:nvPr/>
            </p:nvPicPr>
            <p:blipFill>
              <a:blip r:embed="rId105"/>
              <a:stretch>
                <a:fillRect/>
              </a:stretch>
            </p:blipFill>
            <p:spPr>
              <a:xfrm>
                <a:off x="5476427" y="2458507"/>
                <a:ext cx="230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Freihand 104">
                <a:extLst>
                  <a:ext uri="{FF2B5EF4-FFF2-40B4-BE49-F238E27FC236}">
                    <a16:creationId xmlns:a16="http://schemas.microsoft.com/office/drawing/2014/main" id="{B31DA09D-857B-43E0-81D4-3DCC74CA8E2E}"/>
                  </a:ext>
                </a:extLst>
              </p14:cNvPr>
              <p14:cNvContentPartPr/>
              <p14:nvPr/>
            </p14:nvContentPartPr>
            <p14:xfrm>
              <a:off x="5748227" y="2429347"/>
              <a:ext cx="86760" cy="205560"/>
            </p14:xfrm>
          </p:contentPart>
        </mc:Choice>
        <mc:Fallback xmlns="">
          <p:pic>
            <p:nvPicPr>
              <p:cNvPr id="105" name="Freihand 104">
                <a:extLst>
                  <a:ext uri="{FF2B5EF4-FFF2-40B4-BE49-F238E27FC236}">
                    <a16:creationId xmlns:a16="http://schemas.microsoft.com/office/drawing/2014/main" id="{B31DA09D-857B-43E0-81D4-3DCC74CA8E2E}"/>
                  </a:ext>
                </a:extLst>
              </p:cNvPr>
              <p:cNvPicPr/>
              <p:nvPr/>
            </p:nvPicPr>
            <p:blipFill>
              <a:blip r:embed="rId107"/>
              <a:stretch>
                <a:fillRect/>
              </a:stretch>
            </p:blipFill>
            <p:spPr>
              <a:xfrm>
                <a:off x="5743907" y="2425027"/>
                <a:ext cx="95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Freihand 105">
                <a:extLst>
                  <a:ext uri="{FF2B5EF4-FFF2-40B4-BE49-F238E27FC236}">
                    <a16:creationId xmlns:a16="http://schemas.microsoft.com/office/drawing/2014/main" id="{4A925B70-7BFC-4923-A671-410B03E57A4F}"/>
                  </a:ext>
                </a:extLst>
              </p14:cNvPr>
              <p14:cNvContentPartPr/>
              <p14:nvPr/>
            </p14:nvContentPartPr>
            <p14:xfrm>
              <a:off x="5861267" y="2392627"/>
              <a:ext cx="20520" cy="87480"/>
            </p14:xfrm>
          </p:contentPart>
        </mc:Choice>
        <mc:Fallback xmlns="">
          <p:pic>
            <p:nvPicPr>
              <p:cNvPr id="106" name="Freihand 105">
                <a:extLst>
                  <a:ext uri="{FF2B5EF4-FFF2-40B4-BE49-F238E27FC236}">
                    <a16:creationId xmlns:a16="http://schemas.microsoft.com/office/drawing/2014/main" id="{4A925B70-7BFC-4923-A671-410B03E57A4F}"/>
                  </a:ext>
                </a:extLst>
              </p:cNvPr>
              <p:cNvPicPr/>
              <p:nvPr/>
            </p:nvPicPr>
            <p:blipFill>
              <a:blip r:embed="rId109"/>
              <a:stretch>
                <a:fillRect/>
              </a:stretch>
            </p:blipFill>
            <p:spPr>
              <a:xfrm>
                <a:off x="5856947" y="2388307"/>
                <a:ext cx="29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8" name="Freihand 107">
                <a:extLst>
                  <a:ext uri="{FF2B5EF4-FFF2-40B4-BE49-F238E27FC236}">
                    <a16:creationId xmlns:a16="http://schemas.microsoft.com/office/drawing/2014/main" id="{B9A7210C-C5A2-42A0-B5FF-E8478A5FC4C4}"/>
                  </a:ext>
                </a:extLst>
              </p14:cNvPr>
              <p14:cNvContentPartPr/>
              <p14:nvPr/>
            </p14:nvContentPartPr>
            <p14:xfrm>
              <a:off x="5888627" y="2409907"/>
              <a:ext cx="6120" cy="3960"/>
            </p14:xfrm>
          </p:contentPart>
        </mc:Choice>
        <mc:Fallback xmlns="">
          <p:pic>
            <p:nvPicPr>
              <p:cNvPr id="108" name="Freihand 107">
                <a:extLst>
                  <a:ext uri="{FF2B5EF4-FFF2-40B4-BE49-F238E27FC236}">
                    <a16:creationId xmlns:a16="http://schemas.microsoft.com/office/drawing/2014/main" id="{B9A7210C-C5A2-42A0-B5FF-E8478A5FC4C4}"/>
                  </a:ext>
                </a:extLst>
              </p:cNvPr>
              <p:cNvPicPr/>
              <p:nvPr/>
            </p:nvPicPr>
            <p:blipFill>
              <a:blip r:embed="rId111"/>
              <a:stretch>
                <a:fillRect/>
              </a:stretch>
            </p:blipFill>
            <p:spPr>
              <a:xfrm>
                <a:off x="5884307" y="2405587"/>
                <a:ext cx="14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Freihand 108">
                <a:extLst>
                  <a:ext uri="{FF2B5EF4-FFF2-40B4-BE49-F238E27FC236}">
                    <a16:creationId xmlns:a16="http://schemas.microsoft.com/office/drawing/2014/main" id="{84FE8E55-3D27-4E01-8BE4-43965B9E80B9}"/>
                  </a:ext>
                </a:extLst>
              </p14:cNvPr>
              <p14:cNvContentPartPr/>
              <p14:nvPr/>
            </p14:nvContentPartPr>
            <p14:xfrm>
              <a:off x="5877467" y="2382547"/>
              <a:ext cx="28440" cy="45000"/>
            </p14:xfrm>
          </p:contentPart>
        </mc:Choice>
        <mc:Fallback xmlns="">
          <p:pic>
            <p:nvPicPr>
              <p:cNvPr id="109" name="Freihand 108">
                <a:extLst>
                  <a:ext uri="{FF2B5EF4-FFF2-40B4-BE49-F238E27FC236}">
                    <a16:creationId xmlns:a16="http://schemas.microsoft.com/office/drawing/2014/main" id="{84FE8E55-3D27-4E01-8BE4-43965B9E80B9}"/>
                  </a:ext>
                </a:extLst>
              </p:cNvPr>
              <p:cNvPicPr/>
              <p:nvPr/>
            </p:nvPicPr>
            <p:blipFill>
              <a:blip r:embed="rId113"/>
              <a:stretch>
                <a:fillRect/>
              </a:stretch>
            </p:blipFill>
            <p:spPr>
              <a:xfrm>
                <a:off x="5873147" y="2378227"/>
                <a:ext cx="37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1" name="Freihand 110">
                <a:extLst>
                  <a:ext uri="{FF2B5EF4-FFF2-40B4-BE49-F238E27FC236}">
                    <a16:creationId xmlns:a16="http://schemas.microsoft.com/office/drawing/2014/main" id="{9DEFCAFE-3AC1-4180-AF1D-465132B1EBA2}"/>
                  </a:ext>
                </a:extLst>
              </p14:cNvPr>
              <p14:cNvContentPartPr/>
              <p14:nvPr/>
            </p14:nvContentPartPr>
            <p14:xfrm>
              <a:off x="5871347" y="2380387"/>
              <a:ext cx="25560" cy="90360"/>
            </p14:xfrm>
          </p:contentPart>
        </mc:Choice>
        <mc:Fallback xmlns="">
          <p:pic>
            <p:nvPicPr>
              <p:cNvPr id="111" name="Freihand 110">
                <a:extLst>
                  <a:ext uri="{FF2B5EF4-FFF2-40B4-BE49-F238E27FC236}">
                    <a16:creationId xmlns:a16="http://schemas.microsoft.com/office/drawing/2014/main" id="{9DEFCAFE-3AC1-4180-AF1D-465132B1EBA2}"/>
                  </a:ext>
                </a:extLst>
              </p:cNvPr>
              <p:cNvPicPr/>
              <p:nvPr/>
            </p:nvPicPr>
            <p:blipFill>
              <a:blip r:embed="rId115"/>
              <a:stretch>
                <a:fillRect/>
              </a:stretch>
            </p:blipFill>
            <p:spPr>
              <a:xfrm>
                <a:off x="5867027" y="2376067"/>
                <a:ext cx="34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2" name="Freihand 111">
                <a:extLst>
                  <a:ext uri="{FF2B5EF4-FFF2-40B4-BE49-F238E27FC236}">
                    <a16:creationId xmlns:a16="http://schemas.microsoft.com/office/drawing/2014/main" id="{7A18F323-A82D-4B58-9757-4E413DD59EBC}"/>
                  </a:ext>
                </a:extLst>
              </p14:cNvPr>
              <p14:cNvContentPartPr/>
              <p14:nvPr/>
            </p14:nvContentPartPr>
            <p14:xfrm>
              <a:off x="5908787" y="2186347"/>
              <a:ext cx="380520" cy="242640"/>
            </p14:xfrm>
          </p:contentPart>
        </mc:Choice>
        <mc:Fallback xmlns="">
          <p:pic>
            <p:nvPicPr>
              <p:cNvPr id="112" name="Freihand 111">
                <a:extLst>
                  <a:ext uri="{FF2B5EF4-FFF2-40B4-BE49-F238E27FC236}">
                    <a16:creationId xmlns:a16="http://schemas.microsoft.com/office/drawing/2014/main" id="{7A18F323-A82D-4B58-9757-4E413DD59EBC}"/>
                  </a:ext>
                </a:extLst>
              </p:cNvPr>
              <p:cNvPicPr/>
              <p:nvPr/>
            </p:nvPicPr>
            <p:blipFill>
              <a:blip r:embed="rId117"/>
              <a:stretch>
                <a:fillRect/>
              </a:stretch>
            </p:blipFill>
            <p:spPr>
              <a:xfrm>
                <a:off x="5904467" y="2182027"/>
                <a:ext cx="3891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 name="Freihand 113">
                <a:extLst>
                  <a:ext uri="{FF2B5EF4-FFF2-40B4-BE49-F238E27FC236}">
                    <a16:creationId xmlns:a16="http://schemas.microsoft.com/office/drawing/2014/main" id="{64804238-CA09-4540-84D1-CB284C9F786C}"/>
                  </a:ext>
                </a:extLst>
              </p14:cNvPr>
              <p14:cNvContentPartPr/>
              <p14:nvPr/>
            </p14:nvContentPartPr>
            <p14:xfrm>
              <a:off x="6473627" y="2044507"/>
              <a:ext cx="42840" cy="166320"/>
            </p14:xfrm>
          </p:contentPart>
        </mc:Choice>
        <mc:Fallback xmlns="">
          <p:pic>
            <p:nvPicPr>
              <p:cNvPr id="114" name="Freihand 113">
                <a:extLst>
                  <a:ext uri="{FF2B5EF4-FFF2-40B4-BE49-F238E27FC236}">
                    <a16:creationId xmlns:a16="http://schemas.microsoft.com/office/drawing/2014/main" id="{64804238-CA09-4540-84D1-CB284C9F786C}"/>
                  </a:ext>
                </a:extLst>
              </p:cNvPr>
              <p:cNvPicPr/>
              <p:nvPr/>
            </p:nvPicPr>
            <p:blipFill>
              <a:blip r:embed="rId119"/>
              <a:stretch>
                <a:fillRect/>
              </a:stretch>
            </p:blipFill>
            <p:spPr>
              <a:xfrm>
                <a:off x="6469307" y="2040187"/>
                <a:ext cx="51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5" name="Freihand 114">
                <a:extLst>
                  <a:ext uri="{FF2B5EF4-FFF2-40B4-BE49-F238E27FC236}">
                    <a16:creationId xmlns:a16="http://schemas.microsoft.com/office/drawing/2014/main" id="{1A00AD20-1018-4F51-9AFA-ABF4DD318113}"/>
                  </a:ext>
                </a:extLst>
              </p14:cNvPr>
              <p14:cNvContentPartPr/>
              <p14:nvPr/>
            </p14:nvContentPartPr>
            <p14:xfrm>
              <a:off x="6378947" y="1969627"/>
              <a:ext cx="135000" cy="106920"/>
            </p14:xfrm>
          </p:contentPart>
        </mc:Choice>
        <mc:Fallback xmlns="">
          <p:pic>
            <p:nvPicPr>
              <p:cNvPr id="115" name="Freihand 114">
                <a:extLst>
                  <a:ext uri="{FF2B5EF4-FFF2-40B4-BE49-F238E27FC236}">
                    <a16:creationId xmlns:a16="http://schemas.microsoft.com/office/drawing/2014/main" id="{1A00AD20-1018-4F51-9AFA-ABF4DD318113}"/>
                  </a:ext>
                </a:extLst>
              </p:cNvPr>
              <p:cNvPicPr/>
              <p:nvPr/>
            </p:nvPicPr>
            <p:blipFill>
              <a:blip r:embed="rId121"/>
              <a:stretch>
                <a:fillRect/>
              </a:stretch>
            </p:blipFill>
            <p:spPr>
              <a:xfrm>
                <a:off x="6374627" y="1965307"/>
                <a:ext cx="143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6" name="Freihand 115">
                <a:extLst>
                  <a:ext uri="{FF2B5EF4-FFF2-40B4-BE49-F238E27FC236}">
                    <a16:creationId xmlns:a16="http://schemas.microsoft.com/office/drawing/2014/main" id="{6261F89A-F238-4803-B679-293B19C28417}"/>
                  </a:ext>
                </a:extLst>
              </p14:cNvPr>
              <p14:cNvContentPartPr/>
              <p14:nvPr/>
            </p14:nvContentPartPr>
            <p14:xfrm>
              <a:off x="6536267" y="2035507"/>
              <a:ext cx="79920" cy="92160"/>
            </p14:xfrm>
          </p:contentPart>
        </mc:Choice>
        <mc:Fallback xmlns="">
          <p:pic>
            <p:nvPicPr>
              <p:cNvPr id="116" name="Freihand 115">
                <a:extLst>
                  <a:ext uri="{FF2B5EF4-FFF2-40B4-BE49-F238E27FC236}">
                    <a16:creationId xmlns:a16="http://schemas.microsoft.com/office/drawing/2014/main" id="{6261F89A-F238-4803-B679-293B19C28417}"/>
                  </a:ext>
                </a:extLst>
              </p:cNvPr>
              <p:cNvPicPr/>
              <p:nvPr/>
            </p:nvPicPr>
            <p:blipFill>
              <a:blip r:embed="rId123"/>
              <a:stretch>
                <a:fillRect/>
              </a:stretch>
            </p:blipFill>
            <p:spPr>
              <a:xfrm>
                <a:off x="6531947" y="2031187"/>
                <a:ext cx="88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Freihand 116">
                <a:extLst>
                  <a:ext uri="{FF2B5EF4-FFF2-40B4-BE49-F238E27FC236}">
                    <a16:creationId xmlns:a16="http://schemas.microsoft.com/office/drawing/2014/main" id="{637D965E-7F1E-4A29-AD73-1F08A2E05F36}"/>
                  </a:ext>
                </a:extLst>
              </p14:cNvPr>
              <p14:cNvContentPartPr/>
              <p14:nvPr/>
            </p14:nvContentPartPr>
            <p14:xfrm>
              <a:off x="6626987" y="2007787"/>
              <a:ext cx="42120" cy="92880"/>
            </p14:xfrm>
          </p:contentPart>
        </mc:Choice>
        <mc:Fallback xmlns="">
          <p:pic>
            <p:nvPicPr>
              <p:cNvPr id="117" name="Freihand 116">
                <a:extLst>
                  <a:ext uri="{FF2B5EF4-FFF2-40B4-BE49-F238E27FC236}">
                    <a16:creationId xmlns:a16="http://schemas.microsoft.com/office/drawing/2014/main" id="{637D965E-7F1E-4A29-AD73-1F08A2E05F36}"/>
                  </a:ext>
                </a:extLst>
              </p:cNvPr>
              <p:cNvPicPr/>
              <p:nvPr/>
            </p:nvPicPr>
            <p:blipFill>
              <a:blip r:embed="rId125"/>
              <a:stretch>
                <a:fillRect/>
              </a:stretch>
            </p:blipFill>
            <p:spPr>
              <a:xfrm>
                <a:off x="6622667" y="2003467"/>
                <a:ext cx="50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Freihand 117">
                <a:extLst>
                  <a:ext uri="{FF2B5EF4-FFF2-40B4-BE49-F238E27FC236}">
                    <a16:creationId xmlns:a16="http://schemas.microsoft.com/office/drawing/2014/main" id="{5A2464A7-D6E3-4F55-BA49-89DB59A5C7FB}"/>
                  </a:ext>
                </a:extLst>
              </p14:cNvPr>
              <p14:cNvContentPartPr/>
              <p14:nvPr/>
            </p14:nvContentPartPr>
            <p14:xfrm>
              <a:off x="6696827" y="1910227"/>
              <a:ext cx="220680" cy="143280"/>
            </p14:xfrm>
          </p:contentPart>
        </mc:Choice>
        <mc:Fallback xmlns="">
          <p:pic>
            <p:nvPicPr>
              <p:cNvPr id="118" name="Freihand 117">
                <a:extLst>
                  <a:ext uri="{FF2B5EF4-FFF2-40B4-BE49-F238E27FC236}">
                    <a16:creationId xmlns:a16="http://schemas.microsoft.com/office/drawing/2014/main" id="{5A2464A7-D6E3-4F55-BA49-89DB59A5C7FB}"/>
                  </a:ext>
                </a:extLst>
              </p:cNvPr>
              <p:cNvPicPr/>
              <p:nvPr/>
            </p:nvPicPr>
            <p:blipFill>
              <a:blip r:embed="rId127"/>
              <a:stretch>
                <a:fillRect/>
              </a:stretch>
            </p:blipFill>
            <p:spPr>
              <a:xfrm>
                <a:off x="6692507" y="1905907"/>
                <a:ext cx="229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9" name="Freihand 118">
                <a:extLst>
                  <a:ext uri="{FF2B5EF4-FFF2-40B4-BE49-F238E27FC236}">
                    <a16:creationId xmlns:a16="http://schemas.microsoft.com/office/drawing/2014/main" id="{8038B1CC-E61D-4C30-A2A8-E191A6ED2E8B}"/>
                  </a:ext>
                </a:extLst>
              </p14:cNvPr>
              <p14:cNvContentPartPr/>
              <p14:nvPr/>
            </p14:nvContentPartPr>
            <p14:xfrm>
              <a:off x="6930467" y="1825267"/>
              <a:ext cx="62280" cy="128520"/>
            </p14:xfrm>
          </p:contentPart>
        </mc:Choice>
        <mc:Fallback xmlns="">
          <p:pic>
            <p:nvPicPr>
              <p:cNvPr id="119" name="Freihand 118">
                <a:extLst>
                  <a:ext uri="{FF2B5EF4-FFF2-40B4-BE49-F238E27FC236}">
                    <a16:creationId xmlns:a16="http://schemas.microsoft.com/office/drawing/2014/main" id="{8038B1CC-E61D-4C30-A2A8-E191A6ED2E8B}"/>
                  </a:ext>
                </a:extLst>
              </p:cNvPr>
              <p:cNvPicPr/>
              <p:nvPr/>
            </p:nvPicPr>
            <p:blipFill>
              <a:blip r:embed="rId129"/>
              <a:stretch>
                <a:fillRect/>
              </a:stretch>
            </p:blipFill>
            <p:spPr>
              <a:xfrm>
                <a:off x="6926147" y="1820947"/>
                <a:ext cx="70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0" name="Freihand 119">
                <a:extLst>
                  <a:ext uri="{FF2B5EF4-FFF2-40B4-BE49-F238E27FC236}">
                    <a16:creationId xmlns:a16="http://schemas.microsoft.com/office/drawing/2014/main" id="{8ABF6606-CD8C-4BC3-B1E0-4EA588256A70}"/>
                  </a:ext>
                </a:extLst>
              </p14:cNvPr>
              <p14:cNvContentPartPr/>
              <p14:nvPr/>
            </p14:nvContentPartPr>
            <p14:xfrm>
              <a:off x="7031987" y="1731667"/>
              <a:ext cx="129600" cy="194040"/>
            </p14:xfrm>
          </p:contentPart>
        </mc:Choice>
        <mc:Fallback xmlns="">
          <p:pic>
            <p:nvPicPr>
              <p:cNvPr id="120" name="Freihand 119">
                <a:extLst>
                  <a:ext uri="{FF2B5EF4-FFF2-40B4-BE49-F238E27FC236}">
                    <a16:creationId xmlns:a16="http://schemas.microsoft.com/office/drawing/2014/main" id="{8ABF6606-CD8C-4BC3-B1E0-4EA588256A70}"/>
                  </a:ext>
                </a:extLst>
              </p:cNvPr>
              <p:cNvPicPr/>
              <p:nvPr/>
            </p:nvPicPr>
            <p:blipFill>
              <a:blip r:embed="rId131"/>
              <a:stretch>
                <a:fillRect/>
              </a:stretch>
            </p:blipFill>
            <p:spPr>
              <a:xfrm>
                <a:off x="7027667" y="1727347"/>
                <a:ext cx="138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1" name="Freihand 120">
                <a:extLst>
                  <a:ext uri="{FF2B5EF4-FFF2-40B4-BE49-F238E27FC236}">
                    <a16:creationId xmlns:a16="http://schemas.microsoft.com/office/drawing/2014/main" id="{3F2C88D6-A011-4614-8B91-446D82EC49A2}"/>
                  </a:ext>
                </a:extLst>
              </p14:cNvPr>
              <p14:cNvContentPartPr/>
              <p14:nvPr/>
            </p14:nvContentPartPr>
            <p14:xfrm>
              <a:off x="7121627" y="1727707"/>
              <a:ext cx="60840" cy="46080"/>
            </p14:xfrm>
          </p:contentPart>
        </mc:Choice>
        <mc:Fallback xmlns="">
          <p:pic>
            <p:nvPicPr>
              <p:cNvPr id="121" name="Freihand 120">
                <a:extLst>
                  <a:ext uri="{FF2B5EF4-FFF2-40B4-BE49-F238E27FC236}">
                    <a16:creationId xmlns:a16="http://schemas.microsoft.com/office/drawing/2014/main" id="{3F2C88D6-A011-4614-8B91-446D82EC49A2}"/>
                  </a:ext>
                </a:extLst>
              </p:cNvPr>
              <p:cNvPicPr/>
              <p:nvPr/>
            </p:nvPicPr>
            <p:blipFill>
              <a:blip r:embed="rId133"/>
              <a:stretch>
                <a:fillRect/>
              </a:stretch>
            </p:blipFill>
            <p:spPr>
              <a:xfrm>
                <a:off x="7117307" y="1723387"/>
                <a:ext cx="69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2" name="Freihand 121">
                <a:extLst>
                  <a:ext uri="{FF2B5EF4-FFF2-40B4-BE49-F238E27FC236}">
                    <a16:creationId xmlns:a16="http://schemas.microsoft.com/office/drawing/2014/main" id="{B317B678-9319-4536-B913-AB7087E4236F}"/>
                  </a:ext>
                </a:extLst>
              </p14:cNvPr>
              <p14:cNvContentPartPr/>
              <p14:nvPr/>
            </p14:nvContentPartPr>
            <p14:xfrm>
              <a:off x="7204427" y="1760827"/>
              <a:ext cx="142560" cy="70560"/>
            </p14:xfrm>
          </p:contentPart>
        </mc:Choice>
        <mc:Fallback xmlns="">
          <p:pic>
            <p:nvPicPr>
              <p:cNvPr id="122" name="Freihand 121">
                <a:extLst>
                  <a:ext uri="{FF2B5EF4-FFF2-40B4-BE49-F238E27FC236}">
                    <a16:creationId xmlns:a16="http://schemas.microsoft.com/office/drawing/2014/main" id="{B317B678-9319-4536-B913-AB7087E4236F}"/>
                  </a:ext>
                </a:extLst>
              </p:cNvPr>
              <p:cNvPicPr/>
              <p:nvPr/>
            </p:nvPicPr>
            <p:blipFill>
              <a:blip r:embed="rId135"/>
              <a:stretch>
                <a:fillRect/>
              </a:stretch>
            </p:blipFill>
            <p:spPr>
              <a:xfrm>
                <a:off x="7200107" y="1756507"/>
                <a:ext cx="151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3" name="Freihand 122">
                <a:extLst>
                  <a:ext uri="{FF2B5EF4-FFF2-40B4-BE49-F238E27FC236}">
                    <a16:creationId xmlns:a16="http://schemas.microsoft.com/office/drawing/2014/main" id="{B6A02B4F-B58C-4376-8DC3-6966EFFC7027}"/>
                  </a:ext>
                </a:extLst>
              </p14:cNvPr>
              <p14:cNvContentPartPr/>
              <p14:nvPr/>
            </p14:nvContentPartPr>
            <p14:xfrm>
              <a:off x="7364987" y="1690627"/>
              <a:ext cx="93960" cy="71640"/>
            </p14:xfrm>
          </p:contentPart>
        </mc:Choice>
        <mc:Fallback xmlns="">
          <p:pic>
            <p:nvPicPr>
              <p:cNvPr id="123" name="Freihand 122">
                <a:extLst>
                  <a:ext uri="{FF2B5EF4-FFF2-40B4-BE49-F238E27FC236}">
                    <a16:creationId xmlns:a16="http://schemas.microsoft.com/office/drawing/2014/main" id="{B6A02B4F-B58C-4376-8DC3-6966EFFC7027}"/>
                  </a:ext>
                </a:extLst>
              </p:cNvPr>
              <p:cNvPicPr/>
              <p:nvPr/>
            </p:nvPicPr>
            <p:blipFill>
              <a:blip r:embed="rId137"/>
              <a:stretch>
                <a:fillRect/>
              </a:stretch>
            </p:blipFill>
            <p:spPr>
              <a:xfrm>
                <a:off x="7360667" y="1686307"/>
                <a:ext cx="102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4" name="Freihand 123">
                <a:extLst>
                  <a:ext uri="{FF2B5EF4-FFF2-40B4-BE49-F238E27FC236}">
                    <a16:creationId xmlns:a16="http://schemas.microsoft.com/office/drawing/2014/main" id="{EEF21B43-5490-492E-94D5-0C58BF5EFD78}"/>
                  </a:ext>
                </a:extLst>
              </p14:cNvPr>
              <p14:cNvContentPartPr/>
              <p14:nvPr/>
            </p14:nvContentPartPr>
            <p14:xfrm>
              <a:off x="7482347" y="1599187"/>
              <a:ext cx="178560" cy="101160"/>
            </p14:xfrm>
          </p:contentPart>
        </mc:Choice>
        <mc:Fallback xmlns="">
          <p:pic>
            <p:nvPicPr>
              <p:cNvPr id="124" name="Freihand 123">
                <a:extLst>
                  <a:ext uri="{FF2B5EF4-FFF2-40B4-BE49-F238E27FC236}">
                    <a16:creationId xmlns:a16="http://schemas.microsoft.com/office/drawing/2014/main" id="{EEF21B43-5490-492E-94D5-0C58BF5EFD78}"/>
                  </a:ext>
                </a:extLst>
              </p:cNvPr>
              <p:cNvPicPr/>
              <p:nvPr/>
            </p:nvPicPr>
            <p:blipFill>
              <a:blip r:embed="rId139"/>
              <a:stretch>
                <a:fillRect/>
              </a:stretch>
            </p:blipFill>
            <p:spPr>
              <a:xfrm>
                <a:off x="7478027" y="1594867"/>
                <a:ext cx="18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5" name="Freihand 124">
                <a:extLst>
                  <a:ext uri="{FF2B5EF4-FFF2-40B4-BE49-F238E27FC236}">
                    <a16:creationId xmlns:a16="http://schemas.microsoft.com/office/drawing/2014/main" id="{70462250-B35E-42B0-93C3-2638B9C487C2}"/>
                  </a:ext>
                </a:extLst>
              </p14:cNvPr>
              <p14:cNvContentPartPr/>
              <p14:nvPr/>
            </p14:nvContentPartPr>
            <p14:xfrm>
              <a:off x="7675667" y="1559587"/>
              <a:ext cx="56520" cy="71280"/>
            </p14:xfrm>
          </p:contentPart>
        </mc:Choice>
        <mc:Fallback xmlns="">
          <p:pic>
            <p:nvPicPr>
              <p:cNvPr id="125" name="Freihand 124">
                <a:extLst>
                  <a:ext uri="{FF2B5EF4-FFF2-40B4-BE49-F238E27FC236}">
                    <a16:creationId xmlns:a16="http://schemas.microsoft.com/office/drawing/2014/main" id="{70462250-B35E-42B0-93C3-2638B9C487C2}"/>
                  </a:ext>
                </a:extLst>
              </p:cNvPr>
              <p:cNvPicPr/>
              <p:nvPr/>
            </p:nvPicPr>
            <p:blipFill>
              <a:blip r:embed="rId141"/>
              <a:stretch>
                <a:fillRect/>
              </a:stretch>
            </p:blipFill>
            <p:spPr>
              <a:xfrm>
                <a:off x="7671347" y="1555267"/>
                <a:ext cx="65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6" name="Freihand 125">
                <a:extLst>
                  <a:ext uri="{FF2B5EF4-FFF2-40B4-BE49-F238E27FC236}">
                    <a16:creationId xmlns:a16="http://schemas.microsoft.com/office/drawing/2014/main" id="{E44BCBD7-1B3F-4C4E-AE7F-07F61B632B24}"/>
                  </a:ext>
                </a:extLst>
              </p14:cNvPr>
              <p14:cNvContentPartPr/>
              <p14:nvPr/>
            </p14:nvContentPartPr>
            <p14:xfrm>
              <a:off x="7744787" y="1428547"/>
              <a:ext cx="183240" cy="286920"/>
            </p14:xfrm>
          </p:contentPart>
        </mc:Choice>
        <mc:Fallback xmlns="">
          <p:pic>
            <p:nvPicPr>
              <p:cNvPr id="126" name="Freihand 125">
                <a:extLst>
                  <a:ext uri="{FF2B5EF4-FFF2-40B4-BE49-F238E27FC236}">
                    <a16:creationId xmlns:a16="http://schemas.microsoft.com/office/drawing/2014/main" id="{E44BCBD7-1B3F-4C4E-AE7F-07F61B632B24}"/>
                  </a:ext>
                </a:extLst>
              </p:cNvPr>
              <p:cNvPicPr/>
              <p:nvPr/>
            </p:nvPicPr>
            <p:blipFill>
              <a:blip r:embed="rId143"/>
              <a:stretch>
                <a:fillRect/>
              </a:stretch>
            </p:blipFill>
            <p:spPr>
              <a:xfrm>
                <a:off x="7740467" y="1424227"/>
                <a:ext cx="1918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7" name="Freihand 126">
                <a:extLst>
                  <a:ext uri="{FF2B5EF4-FFF2-40B4-BE49-F238E27FC236}">
                    <a16:creationId xmlns:a16="http://schemas.microsoft.com/office/drawing/2014/main" id="{EAE53BCF-6321-4B35-B3C6-53745827B5D5}"/>
                  </a:ext>
                </a:extLst>
              </p14:cNvPr>
              <p14:cNvContentPartPr/>
              <p14:nvPr/>
            </p14:nvContentPartPr>
            <p14:xfrm>
              <a:off x="7892027" y="1395427"/>
              <a:ext cx="22680" cy="43560"/>
            </p14:xfrm>
          </p:contentPart>
        </mc:Choice>
        <mc:Fallback xmlns="">
          <p:pic>
            <p:nvPicPr>
              <p:cNvPr id="127" name="Freihand 126">
                <a:extLst>
                  <a:ext uri="{FF2B5EF4-FFF2-40B4-BE49-F238E27FC236}">
                    <a16:creationId xmlns:a16="http://schemas.microsoft.com/office/drawing/2014/main" id="{EAE53BCF-6321-4B35-B3C6-53745827B5D5}"/>
                  </a:ext>
                </a:extLst>
              </p:cNvPr>
              <p:cNvPicPr/>
              <p:nvPr/>
            </p:nvPicPr>
            <p:blipFill>
              <a:blip r:embed="rId145"/>
              <a:stretch>
                <a:fillRect/>
              </a:stretch>
            </p:blipFill>
            <p:spPr>
              <a:xfrm>
                <a:off x="7887707" y="1391107"/>
                <a:ext cx="31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8" name="Freihand 127">
                <a:extLst>
                  <a:ext uri="{FF2B5EF4-FFF2-40B4-BE49-F238E27FC236}">
                    <a16:creationId xmlns:a16="http://schemas.microsoft.com/office/drawing/2014/main" id="{5D7B54BC-03E8-4DC3-A7B7-F3C26998F4BD}"/>
                  </a:ext>
                </a:extLst>
              </p14:cNvPr>
              <p14:cNvContentPartPr/>
              <p14:nvPr/>
            </p14:nvContentPartPr>
            <p14:xfrm>
              <a:off x="7934147" y="1280227"/>
              <a:ext cx="153000" cy="201240"/>
            </p14:xfrm>
          </p:contentPart>
        </mc:Choice>
        <mc:Fallback xmlns="">
          <p:pic>
            <p:nvPicPr>
              <p:cNvPr id="128" name="Freihand 127">
                <a:extLst>
                  <a:ext uri="{FF2B5EF4-FFF2-40B4-BE49-F238E27FC236}">
                    <a16:creationId xmlns:a16="http://schemas.microsoft.com/office/drawing/2014/main" id="{5D7B54BC-03E8-4DC3-A7B7-F3C26998F4BD}"/>
                  </a:ext>
                </a:extLst>
              </p:cNvPr>
              <p:cNvPicPr/>
              <p:nvPr/>
            </p:nvPicPr>
            <p:blipFill>
              <a:blip r:embed="rId147"/>
              <a:stretch>
                <a:fillRect/>
              </a:stretch>
            </p:blipFill>
            <p:spPr>
              <a:xfrm>
                <a:off x="7929827" y="1275907"/>
                <a:ext cx="161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9" name="Freihand 128">
                <a:extLst>
                  <a:ext uri="{FF2B5EF4-FFF2-40B4-BE49-F238E27FC236}">
                    <a16:creationId xmlns:a16="http://schemas.microsoft.com/office/drawing/2014/main" id="{F6138F48-D4FE-4853-8362-5443B55EC93E}"/>
                  </a:ext>
                </a:extLst>
              </p14:cNvPr>
              <p14:cNvContentPartPr/>
              <p14:nvPr/>
            </p14:nvContentPartPr>
            <p14:xfrm>
              <a:off x="8063027" y="1249627"/>
              <a:ext cx="122760" cy="119160"/>
            </p14:xfrm>
          </p:contentPart>
        </mc:Choice>
        <mc:Fallback xmlns="">
          <p:pic>
            <p:nvPicPr>
              <p:cNvPr id="129" name="Freihand 128">
                <a:extLst>
                  <a:ext uri="{FF2B5EF4-FFF2-40B4-BE49-F238E27FC236}">
                    <a16:creationId xmlns:a16="http://schemas.microsoft.com/office/drawing/2014/main" id="{F6138F48-D4FE-4853-8362-5443B55EC93E}"/>
                  </a:ext>
                </a:extLst>
              </p:cNvPr>
              <p:cNvPicPr/>
              <p:nvPr/>
            </p:nvPicPr>
            <p:blipFill>
              <a:blip r:embed="rId149"/>
              <a:stretch>
                <a:fillRect/>
              </a:stretch>
            </p:blipFill>
            <p:spPr>
              <a:xfrm>
                <a:off x="8058707" y="1245307"/>
                <a:ext cx="131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0" name="Freihand 129">
                <a:extLst>
                  <a:ext uri="{FF2B5EF4-FFF2-40B4-BE49-F238E27FC236}">
                    <a16:creationId xmlns:a16="http://schemas.microsoft.com/office/drawing/2014/main" id="{7FAF0EB3-3408-4B12-AF18-4417DA45D337}"/>
                  </a:ext>
                </a:extLst>
              </p14:cNvPr>
              <p14:cNvContentPartPr/>
              <p14:nvPr/>
            </p14:nvContentPartPr>
            <p14:xfrm>
              <a:off x="8195867" y="1214707"/>
              <a:ext cx="151560" cy="122760"/>
            </p14:xfrm>
          </p:contentPart>
        </mc:Choice>
        <mc:Fallback xmlns="">
          <p:pic>
            <p:nvPicPr>
              <p:cNvPr id="130" name="Freihand 129">
                <a:extLst>
                  <a:ext uri="{FF2B5EF4-FFF2-40B4-BE49-F238E27FC236}">
                    <a16:creationId xmlns:a16="http://schemas.microsoft.com/office/drawing/2014/main" id="{7FAF0EB3-3408-4B12-AF18-4417DA45D337}"/>
                  </a:ext>
                </a:extLst>
              </p:cNvPr>
              <p:cNvPicPr/>
              <p:nvPr/>
            </p:nvPicPr>
            <p:blipFill>
              <a:blip r:embed="rId151"/>
              <a:stretch>
                <a:fillRect/>
              </a:stretch>
            </p:blipFill>
            <p:spPr>
              <a:xfrm>
                <a:off x="8191547" y="1210387"/>
                <a:ext cx="16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1" name="Freihand 130">
                <a:extLst>
                  <a:ext uri="{FF2B5EF4-FFF2-40B4-BE49-F238E27FC236}">
                    <a16:creationId xmlns:a16="http://schemas.microsoft.com/office/drawing/2014/main" id="{498A898C-82C8-4713-8F70-494EAE17BB82}"/>
                  </a:ext>
                </a:extLst>
              </p14:cNvPr>
              <p14:cNvContentPartPr/>
              <p14:nvPr/>
            </p14:nvContentPartPr>
            <p14:xfrm>
              <a:off x="8324387" y="1078627"/>
              <a:ext cx="249120" cy="184320"/>
            </p14:xfrm>
          </p:contentPart>
        </mc:Choice>
        <mc:Fallback xmlns="">
          <p:pic>
            <p:nvPicPr>
              <p:cNvPr id="131" name="Freihand 130">
                <a:extLst>
                  <a:ext uri="{FF2B5EF4-FFF2-40B4-BE49-F238E27FC236}">
                    <a16:creationId xmlns:a16="http://schemas.microsoft.com/office/drawing/2014/main" id="{498A898C-82C8-4713-8F70-494EAE17BB82}"/>
                  </a:ext>
                </a:extLst>
              </p:cNvPr>
              <p:cNvPicPr/>
              <p:nvPr/>
            </p:nvPicPr>
            <p:blipFill>
              <a:blip r:embed="rId153"/>
              <a:stretch>
                <a:fillRect/>
              </a:stretch>
            </p:blipFill>
            <p:spPr>
              <a:xfrm>
                <a:off x="8320067" y="1074307"/>
                <a:ext cx="257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2" name="Freihand 131">
                <a:extLst>
                  <a:ext uri="{FF2B5EF4-FFF2-40B4-BE49-F238E27FC236}">
                    <a16:creationId xmlns:a16="http://schemas.microsoft.com/office/drawing/2014/main" id="{8788794F-F909-4AEF-B29E-01BE593B4E52}"/>
                  </a:ext>
                </a:extLst>
              </p14:cNvPr>
              <p14:cNvContentPartPr/>
              <p14:nvPr/>
            </p14:nvContentPartPr>
            <p14:xfrm>
              <a:off x="7649387" y="1338907"/>
              <a:ext cx="92880" cy="55080"/>
            </p14:xfrm>
          </p:contentPart>
        </mc:Choice>
        <mc:Fallback xmlns="">
          <p:pic>
            <p:nvPicPr>
              <p:cNvPr id="132" name="Freihand 131">
                <a:extLst>
                  <a:ext uri="{FF2B5EF4-FFF2-40B4-BE49-F238E27FC236}">
                    <a16:creationId xmlns:a16="http://schemas.microsoft.com/office/drawing/2014/main" id="{8788794F-F909-4AEF-B29E-01BE593B4E52}"/>
                  </a:ext>
                </a:extLst>
              </p:cNvPr>
              <p:cNvPicPr/>
              <p:nvPr/>
            </p:nvPicPr>
            <p:blipFill>
              <a:blip r:embed="rId155"/>
              <a:stretch>
                <a:fillRect/>
              </a:stretch>
            </p:blipFill>
            <p:spPr>
              <a:xfrm>
                <a:off x="7645067" y="1334587"/>
                <a:ext cx="101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4" name="Freihand 133">
                <a:extLst>
                  <a:ext uri="{FF2B5EF4-FFF2-40B4-BE49-F238E27FC236}">
                    <a16:creationId xmlns:a16="http://schemas.microsoft.com/office/drawing/2014/main" id="{F4EF4FD7-47C1-40CE-9A12-F3B14BFF605C}"/>
                  </a:ext>
                </a:extLst>
              </p14:cNvPr>
              <p14:cNvContentPartPr/>
              <p14:nvPr/>
            </p14:nvContentPartPr>
            <p14:xfrm>
              <a:off x="7230707" y="2066827"/>
              <a:ext cx="147960" cy="76320"/>
            </p14:xfrm>
          </p:contentPart>
        </mc:Choice>
        <mc:Fallback xmlns="">
          <p:pic>
            <p:nvPicPr>
              <p:cNvPr id="134" name="Freihand 133">
                <a:extLst>
                  <a:ext uri="{FF2B5EF4-FFF2-40B4-BE49-F238E27FC236}">
                    <a16:creationId xmlns:a16="http://schemas.microsoft.com/office/drawing/2014/main" id="{F4EF4FD7-47C1-40CE-9A12-F3B14BFF605C}"/>
                  </a:ext>
                </a:extLst>
              </p:cNvPr>
              <p:cNvPicPr/>
              <p:nvPr/>
            </p:nvPicPr>
            <p:blipFill>
              <a:blip r:embed="rId157"/>
              <a:stretch>
                <a:fillRect/>
              </a:stretch>
            </p:blipFill>
            <p:spPr>
              <a:xfrm>
                <a:off x="7226387" y="2062507"/>
                <a:ext cx="156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 name="Freihand 134">
                <a:extLst>
                  <a:ext uri="{FF2B5EF4-FFF2-40B4-BE49-F238E27FC236}">
                    <a16:creationId xmlns:a16="http://schemas.microsoft.com/office/drawing/2014/main" id="{AFE149B4-9F68-4DBE-B56A-3C73E42E0B7B}"/>
                  </a:ext>
                </a:extLst>
              </p14:cNvPr>
              <p14:cNvContentPartPr/>
              <p14:nvPr/>
            </p14:nvContentPartPr>
            <p14:xfrm>
              <a:off x="7235747" y="2091667"/>
              <a:ext cx="153000" cy="131400"/>
            </p14:xfrm>
          </p:contentPart>
        </mc:Choice>
        <mc:Fallback xmlns="">
          <p:pic>
            <p:nvPicPr>
              <p:cNvPr id="135" name="Freihand 134">
                <a:extLst>
                  <a:ext uri="{FF2B5EF4-FFF2-40B4-BE49-F238E27FC236}">
                    <a16:creationId xmlns:a16="http://schemas.microsoft.com/office/drawing/2014/main" id="{AFE149B4-9F68-4DBE-B56A-3C73E42E0B7B}"/>
                  </a:ext>
                </a:extLst>
              </p:cNvPr>
              <p:cNvPicPr/>
              <p:nvPr/>
            </p:nvPicPr>
            <p:blipFill>
              <a:blip r:embed="rId159"/>
              <a:stretch>
                <a:fillRect/>
              </a:stretch>
            </p:blipFill>
            <p:spPr>
              <a:xfrm>
                <a:off x="7231427" y="2087347"/>
                <a:ext cx="16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6" name="Freihand 135">
                <a:extLst>
                  <a:ext uri="{FF2B5EF4-FFF2-40B4-BE49-F238E27FC236}">
                    <a16:creationId xmlns:a16="http://schemas.microsoft.com/office/drawing/2014/main" id="{CE424445-C40A-4E0C-9066-FA4DA974C394}"/>
                  </a:ext>
                </a:extLst>
              </p14:cNvPr>
              <p14:cNvContentPartPr/>
              <p14:nvPr/>
            </p14:nvContentPartPr>
            <p14:xfrm>
              <a:off x="7165907" y="1888987"/>
              <a:ext cx="185760" cy="144000"/>
            </p14:xfrm>
          </p:contentPart>
        </mc:Choice>
        <mc:Fallback xmlns="">
          <p:pic>
            <p:nvPicPr>
              <p:cNvPr id="136" name="Freihand 135">
                <a:extLst>
                  <a:ext uri="{FF2B5EF4-FFF2-40B4-BE49-F238E27FC236}">
                    <a16:creationId xmlns:a16="http://schemas.microsoft.com/office/drawing/2014/main" id="{CE424445-C40A-4E0C-9066-FA4DA974C394}"/>
                  </a:ext>
                </a:extLst>
              </p:cNvPr>
              <p:cNvPicPr/>
              <p:nvPr/>
            </p:nvPicPr>
            <p:blipFill>
              <a:blip r:embed="rId161"/>
              <a:stretch>
                <a:fillRect/>
              </a:stretch>
            </p:blipFill>
            <p:spPr>
              <a:xfrm>
                <a:off x="7161587" y="1884667"/>
                <a:ext cx="194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8" name="Freihand 137">
                <a:extLst>
                  <a:ext uri="{FF2B5EF4-FFF2-40B4-BE49-F238E27FC236}">
                    <a16:creationId xmlns:a16="http://schemas.microsoft.com/office/drawing/2014/main" id="{5A3339B5-FE7B-45E4-B07C-C819DCCFC714}"/>
                  </a:ext>
                </a:extLst>
              </p14:cNvPr>
              <p14:cNvContentPartPr/>
              <p14:nvPr/>
            </p14:nvContentPartPr>
            <p14:xfrm>
              <a:off x="7605107" y="1928587"/>
              <a:ext cx="44640" cy="169200"/>
            </p14:xfrm>
          </p:contentPart>
        </mc:Choice>
        <mc:Fallback xmlns="">
          <p:pic>
            <p:nvPicPr>
              <p:cNvPr id="138" name="Freihand 137">
                <a:extLst>
                  <a:ext uri="{FF2B5EF4-FFF2-40B4-BE49-F238E27FC236}">
                    <a16:creationId xmlns:a16="http://schemas.microsoft.com/office/drawing/2014/main" id="{5A3339B5-FE7B-45E4-B07C-C819DCCFC714}"/>
                  </a:ext>
                </a:extLst>
              </p:cNvPr>
              <p:cNvPicPr/>
              <p:nvPr/>
            </p:nvPicPr>
            <p:blipFill>
              <a:blip r:embed="rId163"/>
              <a:stretch>
                <a:fillRect/>
              </a:stretch>
            </p:blipFill>
            <p:spPr>
              <a:xfrm>
                <a:off x="7600787" y="1924267"/>
                <a:ext cx="5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9" name="Freihand 138">
                <a:extLst>
                  <a:ext uri="{FF2B5EF4-FFF2-40B4-BE49-F238E27FC236}">
                    <a16:creationId xmlns:a16="http://schemas.microsoft.com/office/drawing/2014/main" id="{741B32C5-45CA-48BC-BB75-A6DF827BADD1}"/>
                  </a:ext>
                </a:extLst>
              </p14:cNvPr>
              <p14:cNvContentPartPr/>
              <p14:nvPr/>
            </p14:nvContentPartPr>
            <p14:xfrm>
              <a:off x="7494587" y="1849387"/>
              <a:ext cx="219240" cy="107640"/>
            </p14:xfrm>
          </p:contentPart>
        </mc:Choice>
        <mc:Fallback xmlns="">
          <p:pic>
            <p:nvPicPr>
              <p:cNvPr id="139" name="Freihand 138">
                <a:extLst>
                  <a:ext uri="{FF2B5EF4-FFF2-40B4-BE49-F238E27FC236}">
                    <a16:creationId xmlns:a16="http://schemas.microsoft.com/office/drawing/2014/main" id="{741B32C5-45CA-48BC-BB75-A6DF827BADD1}"/>
                  </a:ext>
                </a:extLst>
              </p:cNvPr>
              <p:cNvPicPr/>
              <p:nvPr/>
            </p:nvPicPr>
            <p:blipFill>
              <a:blip r:embed="rId165"/>
              <a:stretch>
                <a:fillRect/>
              </a:stretch>
            </p:blipFill>
            <p:spPr>
              <a:xfrm>
                <a:off x="7490267" y="1845067"/>
                <a:ext cx="227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0" name="Freihand 139">
                <a:extLst>
                  <a:ext uri="{FF2B5EF4-FFF2-40B4-BE49-F238E27FC236}">
                    <a16:creationId xmlns:a16="http://schemas.microsoft.com/office/drawing/2014/main" id="{337FFA88-9222-490F-A8B4-0F58280D5970}"/>
                  </a:ext>
                </a:extLst>
              </p14:cNvPr>
              <p14:cNvContentPartPr/>
              <p14:nvPr/>
            </p14:nvContentPartPr>
            <p14:xfrm>
              <a:off x="7717427" y="1911307"/>
              <a:ext cx="75600" cy="104040"/>
            </p14:xfrm>
          </p:contentPart>
        </mc:Choice>
        <mc:Fallback xmlns="">
          <p:pic>
            <p:nvPicPr>
              <p:cNvPr id="140" name="Freihand 139">
                <a:extLst>
                  <a:ext uri="{FF2B5EF4-FFF2-40B4-BE49-F238E27FC236}">
                    <a16:creationId xmlns:a16="http://schemas.microsoft.com/office/drawing/2014/main" id="{337FFA88-9222-490F-A8B4-0F58280D5970}"/>
                  </a:ext>
                </a:extLst>
              </p:cNvPr>
              <p:cNvPicPr/>
              <p:nvPr/>
            </p:nvPicPr>
            <p:blipFill>
              <a:blip r:embed="rId167"/>
              <a:stretch>
                <a:fillRect/>
              </a:stretch>
            </p:blipFill>
            <p:spPr>
              <a:xfrm>
                <a:off x="7713107" y="1906987"/>
                <a:ext cx="84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1" name="Freihand 140">
                <a:extLst>
                  <a:ext uri="{FF2B5EF4-FFF2-40B4-BE49-F238E27FC236}">
                    <a16:creationId xmlns:a16="http://schemas.microsoft.com/office/drawing/2014/main" id="{0AC607A7-7DC2-4983-87B0-7F01E3FE0A7E}"/>
                  </a:ext>
                </a:extLst>
              </p14:cNvPr>
              <p14:cNvContentPartPr/>
              <p14:nvPr/>
            </p14:nvContentPartPr>
            <p14:xfrm>
              <a:off x="7829387" y="1827787"/>
              <a:ext cx="157320" cy="121320"/>
            </p14:xfrm>
          </p:contentPart>
        </mc:Choice>
        <mc:Fallback xmlns="">
          <p:pic>
            <p:nvPicPr>
              <p:cNvPr id="141" name="Freihand 140">
                <a:extLst>
                  <a:ext uri="{FF2B5EF4-FFF2-40B4-BE49-F238E27FC236}">
                    <a16:creationId xmlns:a16="http://schemas.microsoft.com/office/drawing/2014/main" id="{0AC607A7-7DC2-4983-87B0-7F01E3FE0A7E}"/>
                  </a:ext>
                </a:extLst>
              </p:cNvPr>
              <p:cNvPicPr/>
              <p:nvPr/>
            </p:nvPicPr>
            <p:blipFill>
              <a:blip r:embed="rId169"/>
              <a:stretch>
                <a:fillRect/>
              </a:stretch>
            </p:blipFill>
            <p:spPr>
              <a:xfrm>
                <a:off x="7825067" y="1823467"/>
                <a:ext cx="165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2" name="Freihand 141">
                <a:extLst>
                  <a:ext uri="{FF2B5EF4-FFF2-40B4-BE49-F238E27FC236}">
                    <a16:creationId xmlns:a16="http://schemas.microsoft.com/office/drawing/2014/main" id="{E7322096-8E7E-440B-825D-B25E384EED37}"/>
                  </a:ext>
                </a:extLst>
              </p14:cNvPr>
              <p14:cNvContentPartPr/>
              <p14:nvPr/>
            </p14:nvContentPartPr>
            <p14:xfrm>
              <a:off x="8001107" y="1773787"/>
              <a:ext cx="71280" cy="97200"/>
            </p14:xfrm>
          </p:contentPart>
        </mc:Choice>
        <mc:Fallback xmlns="">
          <p:pic>
            <p:nvPicPr>
              <p:cNvPr id="142" name="Freihand 141">
                <a:extLst>
                  <a:ext uri="{FF2B5EF4-FFF2-40B4-BE49-F238E27FC236}">
                    <a16:creationId xmlns:a16="http://schemas.microsoft.com/office/drawing/2014/main" id="{E7322096-8E7E-440B-825D-B25E384EED37}"/>
                  </a:ext>
                </a:extLst>
              </p:cNvPr>
              <p:cNvPicPr/>
              <p:nvPr/>
            </p:nvPicPr>
            <p:blipFill>
              <a:blip r:embed="rId171"/>
              <a:stretch>
                <a:fillRect/>
              </a:stretch>
            </p:blipFill>
            <p:spPr>
              <a:xfrm>
                <a:off x="7996787" y="1769467"/>
                <a:ext cx="79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5A6BE60A-BBF9-4A73-BA37-5D70D59E389A}"/>
                  </a:ext>
                </a:extLst>
              </p14:cNvPr>
              <p14:cNvContentPartPr/>
              <p14:nvPr/>
            </p14:nvContentPartPr>
            <p14:xfrm>
              <a:off x="8080307" y="1625467"/>
              <a:ext cx="72360" cy="256680"/>
            </p14:xfrm>
          </p:contentPart>
        </mc:Choice>
        <mc:Fallback xmlns="">
          <p:pic>
            <p:nvPicPr>
              <p:cNvPr id="143" name="Freihand 142">
                <a:extLst>
                  <a:ext uri="{FF2B5EF4-FFF2-40B4-BE49-F238E27FC236}">
                    <a16:creationId xmlns:a16="http://schemas.microsoft.com/office/drawing/2014/main" id="{5A6BE60A-BBF9-4A73-BA37-5D70D59E389A}"/>
                  </a:ext>
                </a:extLst>
              </p:cNvPr>
              <p:cNvPicPr/>
              <p:nvPr/>
            </p:nvPicPr>
            <p:blipFill>
              <a:blip r:embed="rId173"/>
              <a:stretch>
                <a:fillRect/>
              </a:stretch>
            </p:blipFill>
            <p:spPr>
              <a:xfrm>
                <a:off x="8075987" y="1621147"/>
                <a:ext cx="81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4278CC2E-50E5-4116-A3A2-134322A4CD6A}"/>
                  </a:ext>
                </a:extLst>
              </p14:cNvPr>
              <p14:cNvContentPartPr/>
              <p14:nvPr/>
            </p14:nvContentPartPr>
            <p14:xfrm>
              <a:off x="8161667" y="1631947"/>
              <a:ext cx="117720" cy="101520"/>
            </p14:xfrm>
          </p:contentPart>
        </mc:Choice>
        <mc:Fallback xmlns="">
          <p:pic>
            <p:nvPicPr>
              <p:cNvPr id="144" name="Freihand 143">
                <a:extLst>
                  <a:ext uri="{FF2B5EF4-FFF2-40B4-BE49-F238E27FC236}">
                    <a16:creationId xmlns:a16="http://schemas.microsoft.com/office/drawing/2014/main" id="{4278CC2E-50E5-4116-A3A2-134322A4CD6A}"/>
                  </a:ext>
                </a:extLst>
              </p:cNvPr>
              <p:cNvPicPr/>
              <p:nvPr/>
            </p:nvPicPr>
            <p:blipFill>
              <a:blip r:embed="rId175"/>
              <a:stretch>
                <a:fillRect/>
              </a:stretch>
            </p:blipFill>
            <p:spPr>
              <a:xfrm>
                <a:off x="8157347" y="1627627"/>
                <a:ext cx="126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3BE3F8A6-FE24-492B-842C-AABC74DB31E3}"/>
                  </a:ext>
                </a:extLst>
              </p14:cNvPr>
              <p14:cNvContentPartPr/>
              <p14:nvPr/>
            </p14:nvContentPartPr>
            <p14:xfrm>
              <a:off x="8280467" y="1554187"/>
              <a:ext cx="197280" cy="110520"/>
            </p14:xfrm>
          </p:contentPart>
        </mc:Choice>
        <mc:Fallback xmlns="">
          <p:pic>
            <p:nvPicPr>
              <p:cNvPr id="145" name="Freihand 144">
                <a:extLst>
                  <a:ext uri="{FF2B5EF4-FFF2-40B4-BE49-F238E27FC236}">
                    <a16:creationId xmlns:a16="http://schemas.microsoft.com/office/drawing/2014/main" id="{3BE3F8A6-FE24-492B-842C-AABC74DB31E3}"/>
                  </a:ext>
                </a:extLst>
              </p:cNvPr>
              <p:cNvPicPr/>
              <p:nvPr/>
            </p:nvPicPr>
            <p:blipFill>
              <a:blip r:embed="rId177"/>
              <a:stretch>
                <a:fillRect/>
              </a:stretch>
            </p:blipFill>
            <p:spPr>
              <a:xfrm>
                <a:off x="8276147" y="1549867"/>
                <a:ext cx="205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13C303BB-8475-4D6F-BBE9-1DEBA775877C}"/>
                  </a:ext>
                </a:extLst>
              </p14:cNvPr>
              <p14:cNvContentPartPr/>
              <p14:nvPr/>
            </p14:nvContentPartPr>
            <p14:xfrm>
              <a:off x="8492147" y="1349707"/>
              <a:ext cx="237600" cy="220680"/>
            </p14:xfrm>
          </p:contentPart>
        </mc:Choice>
        <mc:Fallback xmlns="">
          <p:pic>
            <p:nvPicPr>
              <p:cNvPr id="146" name="Freihand 145">
                <a:extLst>
                  <a:ext uri="{FF2B5EF4-FFF2-40B4-BE49-F238E27FC236}">
                    <a16:creationId xmlns:a16="http://schemas.microsoft.com/office/drawing/2014/main" id="{13C303BB-8475-4D6F-BBE9-1DEBA775877C}"/>
                  </a:ext>
                </a:extLst>
              </p:cNvPr>
              <p:cNvPicPr/>
              <p:nvPr/>
            </p:nvPicPr>
            <p:blipFill>
              <a:blip r:embed="rId179"/>
              <a:stretch>
                <a:fillRect/>
              </a:stretch>
            </p:blipFill>
            <p:spPr>
              <a:xfrm>
                <a:off x="8487827" y="1345387"/>
                <a:ext cx="246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F767486D-B2AC-4BD1-B637-F297D693B842}"/>
                  </a:ext>
                </a:extLst>
              </p14:cNvPr>
              <p14:cNvContentPartPr/>
              <p14:nvPr/>
            </p14:nvContentPartPr>
            <p14:xfrm>
              <a:off x="8684747" y="1325947"/>
              <a:ext cx="20880" cy="37080"/>
            </p14:xfrm>
          </p:contentPart>
        </mc:Choice>
        <mc:Fallback xmlns="">
          <p:pic>
            <p:nvPicPr>
              <p:cNvPr id="147" name="Freihand 146">
                <a:extLst>
                  <a:ext uri="{FF2B5EF4-FFF2-40B4-BE49-F238E27FC236}">
                    <a16:creationId xmlns:a16="http://schemas.microsoft.com/office/drawing/2014/main" id="{F767486D-B2AC-4BD1-B637-F297D693B842}"/>
                  </a:ext>
                </a:extLst>
              </p:cNvPr>
              <p:cNvPicPr/>
              <p:nvPr/>
            </p:nvPicPr>
            <p:blipFill>
              <a:blip r:embed="rId181"/>
              <a:stretch>
                <a:fillRect/>
              </a:stretch>
            </p:blipFill>
            <p:spPr>
              <a:xfrm>
                <a:off x="8680427" y="1321627"/>
                <a:ext cx="29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8" name="Freihand 147">
                <a:extLst>
                  <a:ext uri="{FF2B5EF4-FFF2-40B4-BE49-F238E27FC236}">
                    <a16:creationId xmlns:a16="http://schemas.microsoft.com/office/drawing/2014/main" id="{69F6684D-1563-40E3-B06A-C056F6FC797D}"/>
                  </a:ext>
                </a:extLst>
              </p14:cNvPr>
              <p14:cNvContentPartPr/>
              <p14:nvPr/>
            </p14:nvContentPartPr>
            <p14:xfrm>
              <a:off x="8742707" y="1347907"/>
              <a:ext cx="127800" cy="64440"/>
            </p14:xfrm>
          </p:contentPart>
        </mc:Choice>
        <mc:Fallback xmlns="">
          <p:pic>
            <p:nvPicPr>
              <p:cNvPr id="148" name="Freihand 147">
                <a:extLst>
                  <a:ext uri="{FF2B5EF4-FFF2-40B4-BE49-F238E27FC236}">
                    <a16:creationId xmlns:a16="http://schemas.microsoft.com/office/drawing/2014/main" id="{69F6684D-1563-40E3-B06A-C056F6FC797D}"/>
                  </a:ext>
                </a:extLst>
              </p:cNvPr>
              <p:cNvPicPr/>
              <p:nvPr/>
            </p:nvPicPr>
            <p:blipFill>
              <a:blip r:embed="rId183"/>
              <a:stretch>
                <a:fillRect/>
              </a:stretch>
            </p:blipFill>
            <p:spPr>
              <a:xfrm>
                <a:off x="8738387" y="1343587"/>
                <a:ext cx="136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9" name="Freihand 148">
                <a:extLst>
                  <a:ext uri="{FF2B5EF4-FFF2-40B4-BE49-F238E27FC236}">
                    <a16:creationId xmlns:a16="http://schemas.microsoft.com/office/drawing/2014/main" id="{44141421-987D-498B-9EB6-592857C34493}"/>
                  </a:ext>
                </a:extLst>
              </p14:cNvPr>
              <p14:cNvContentPartPr/>
              <p14:nvPr/>
            </p14:nvContentPartPr>
            <p14:xfrm>
              <a:off x="8871227" y="1307947"/>
              <a:ext cx="70560" cy="63000"/>
            </p14:xfrm>
          </p:contentPart>
        </mc:Choice>
        <mc:Fallback xmlns="">
          <p:pic>
            <p:nvPicPr>
              <p:cNvPr id="149" name="Freihand 148">
                <a:extLst>
                  <a:ext uri="{FF2B5EF4-FFF2-40B4-BE49-F238E27FC236}">
                    <a16:creationId xmlns:a16="http://schemas.microsoft.com/office/drawing/2014/main" id="{44141421-987D-498B-9EB6-592857C34493}"/>
                  </a:ext>
                </a:extLst>
              </p:cNvPr>
              <p:cNvPicPr/>
              <p:nvPr/>
            </p:nvPicPr>
            <p:blipFill>
              <a:blip r:embed="rId185"/>
              <a:stretch>
                <a:fillRect/>
              </a:stretch>
            </p:blipFill>
            <p:spPr>
              <a:xfrm>
                <a:off x="8866907" y="1303627"/>
                <a:ext cx="79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0" name="Freihand 149">
                <a:extLst>
                  <a:ext uri="{FF2B5EF4-FFF2-40B4-BE49-F238E27FC236}">
                    <a16:creationId xmlns:a16="http://schemas.microsoft.com/office/drawing/2014/main" id="{5EBF46A1-3F34-4294-87CC-0B56943B7DFA}"/>
                  </a:ext>
                </a:extLst>
              </p14:cNvPr>
              <p14:cNvContentPartPr/>
              <p14:nvPr/>
            </p14:nvContentPartPr>
            <p14:xfrm>
              <a:off x="8906507" y="1110667"/>
              <a:ext cx="129600" cy="177480"/>
            </p14:xfrm>
          </p:contentPart>
        </mc:Choice>
        <mc:Fallback xmlns="">
          <p:pic>
            <p:nvPicPr>
              <p:cNvPr id="150" name="Freihand 149">
                <a:extLst>
                  <a:ext uri="{FF2B5EF4-FFF2-40B4-BE49-F238E27FC236}">
                    <a16:creationId xmlns:a16="http://schemas.microsoft.com/office/drawing/2014/main" id="{5EBF46A1-3F34-4294-87CC-0B56943B7DFA}"/>
                  </a:ext>
                </a:extLst>
              </p:cNvPr>
              <p:cNvPicPr/>
              <p:nvPr/>
            </p:nvPicPr>
            <p:blipFill>
              <a:blip r:embed="rId187"/>
              <a:stretch>
                <a:fillRect/>
              </a:stretch>
            </p:blipFill>
            <p:spPr>
              <a:xfrm>
                <a:off x="8902187" y="1106347"/>
                <a:ext cx="138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1" name="Freihand 150">
                <a:extLst>
                  <a:ext uri="{FF2B5EF4-FFF2-40B4-BE49-F238E27FC236}">
                    <a16:creationId xmlns:a16="http://schemas.microsoft.com/office/drawing/2014/main" id="{F485ABDB-990A-4854-9249-5A3A8586434C}"/>
                  </a:ext>
                </a:extLst>
              </p14:cNvPr>
              <p14:cNvContentPartPr/>
              <p14:nvPr/>
            </p14:nvContentPartPr>
            <p14:xfrm>
              <a:off x="8991827" y="1000867"/>
              <a:ext cx="448560" cy="266400"/>
            </p14:xfrm>
          </p:contentPart>
        </mc:Choice>
        <mc:Fallback xmlns="">
          <p:pic>
            <p:nvPicPr>
              <p:cNvPr id="151" name="Freihand 150">
                <a:extLst>
                  <a:ext uri="{FF2B5EF4-FFF2-40B4-BE49-F238E27FC236}">
                    <a16:creationId xmlns:a16="http://schemas.microsoft.com/office/drawing/2014/main" id="{F485ABDB-990A-4854-9249-5A3A8586434C}"/>
                  </a:ext>
                </a:extLst>
              </p:cNvPr>
              <p:cNvPicPr/>
              <p:nvPr/>
            </p:nvPicPr>
            <p:blipFill>
              <a:blip r:embed="rId189"/>
              <a:stretch>
                <a:fillRect/>
              </a:stretch>
            </p:blipFill>
            <p:spPr>
              <a:xfrm>
                <a:off x="8987507" y="996547"/>
                <a:ext cx="4572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3" name="Freihand 152">
                <a:extLst>
                  <a:ext uri="{FF2B5EF4-FFF2-40B4-BE49-F238E27FC236}">
                    <a16:creationId xmlns:a16="http://schemas.microsoft.com/office/drawing/2014/main" id="{E67801E5-5A9F-484D-8729-06A5024CB0EA}"/>
                  </a:ext>
                </a:extLst>
              </p14:cNvPr>
              <p14:cNvContentPartPr/>
              <p14:nvPr/>
            </p14:nvContentPartPr>
            <p14:xfrm>
              <a:off x="1567907" y="3322147"/>
              <a:ext cx="462600" cy="525960"/>
            </p14:xfrm>
          </p:contentPart>
        </mc:Choice>
        <mc:Fallback xmlns="">
          <p:pic>
            <p:nvPicPr>
              <p:cNvPr id="153" name="Freihand 152">
                <a:extLst>
                  <a:ext uri="{FF2B5EF4-FFF2-40B4-BE49-F238E27FC236}">
                    <a16:creationId xmlns:a16="http://schemas.microsoft.com/office/drawing/2014/main" id="{E67801E5-5A9F-484D-8729-06A5024CB0EA}"/>
                  </a:ext>
                </a:extLst>
              </p:cNvPr>
              <p:cNvPicPr/>
              <p:nvPr/>
            </p:nvPicPr>
            <p:blipFill>
              <a:blip r:embed="rId191"/>
              <a:stretch>
                <a:fillRect/>
              </a:stretch>
            </p:blipFill>
            <p:spPr>
              <a:xfrm>
                <a:off x="1563587" y="3317827"/>
                <a:ext cx="47124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4" name="Freihand 153">
                <a:extLst>
                  <a:ext uri="{FF2B5EF4-FFF2-40B4-BE49-F238E27FC236}">
                    <a16:creationId xmlns:a16="http://schemas.microsoft.com/office/drawing/2014/main" id="{56CF137E-CCA4-44CC-800C-63533E2CCC9E}"/>
                  </a:ext>
                </a:extLst>
              </p14:cNvPr>
              <p14:cNvContentPartPr/>
              <p14:nvPr/>
            </p14:nvContentPartPr>
            <p14:xfrm>
              <a:off x="1397987" y="3381187"/>
              <a:ext cx="982800" cy="1154880"/>
            </p14:xfrm>
          </p:contentPart>
        </mc:Choice>
        <mc:Fallback xmlns="">
          <p:pic>
            <p:nvPicPr>
              <p:cNvPr id="154" name="Freihand 153">
                <a:extLst>
                  <a:ext uri="{FF2B5EF4-FFF2-40B4-BE49-F238E27FC236}">
                    <a16:creationId xmlns:a16="http://schemas.microsoft.com/office/drawing/2014/main" id="{56CF137E-CCA4-44CC-800C-63533E2CCC9E}"/>
                  </a:ext>
                </a:extLst>
              </p:cNvPr>
              <p:cNvPicPr/>
              <p:nvPr/>
            </p:nvPicPr>
            <p:blipFill>
              <a:blip r:embed="rId193"/>
              <a:stretch>
                <a:fillRect/>
              </a:stretch>
            </p:blipFill>
            <p:spPr>
              <a:xfrm>
                <a:off x="1393667" y="3376867"/>
                <a:ext cx="991440" cy="1163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5" name="Freihand 154">
                <a:extLst>
                  <a:ext uri="{FF2B5EF4-FFF2-40B4-BE49-F238E27FC236}">
                    <a16:creationId xmlns:a16="http://schemas.microsoft.com/office/drawing/2014/main" id="{A0DB8A29-04B8-4202-810E-C50D77801C35}"/>
                  </a:ext>
                </a:extLst>
              </p14:cNvPr>
              <p14:cNvContentPartPr/>
              <p14:nvPr/>
            </p14:nvContentPartPr>
            <p14:xfrm>
              <a:off x="1849067" y="3664867"/>
              <a:ext cx="1006200" cy="1170000"/>
            </p14:xfrm>
          </p:contentPart>
        </mc:Choice>
        <mc:Fallback xmlns="">
          <p:pic>
            <p:nvPicPr>
              <p:cNvPr id="155" name="Freihand 154">
                <a:extLst>
                  <a:ext uri="{FF2B5EF4-FFF2-40B4-BE49-F238E27FC236}">
                    <a16:creationId xmlns:a16="http://schemas.microsoft.com/office/drawing/2014/main" id="{A0DB8A29-04B8-4202-810E-C50D77801C35}"/>
                  </a:ext>
                </a:extLst>
              </p:cNvPr>
              <p:cNvPicPr/>
              <p:nvPr/>
            </p:nvPicPr>
            <p:blipFill>
              <a:blip r:embed="rId195"/>
              <a:stretch>
                <a:fillRect/>
              </a:stretch>
            </p:blipFill>
            <p:spPr>
              <a:xfrm>
                <a:off x="1844747" y="3660547"/>
                <a:ext cx="1014840" cy="1178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6" name="Freihand 155">
                <a:extLst>
                  <a:ext uri="{FF2B5EF4-FFF2-40B4-BE49-F238E27FC236}">
                    <a16:creationId xmlns:a16="http://schemas.microsoft.com/office/drawing/2014/main" id="{5BF788B7-EE90-4106-8CA1-78FC24D9B1FF}"/>
                  </a:ext>
                </a:extLst>
              </p14:cNvPr>
              <p14:cNvContentPartPr/>
              <p14:nvPr/>
            </p14:nvContentPartPr>
            <p14:xfrm>
              <a:off x="1562507" y="3844867"/>
              <a:ext cx="1529640" cy="1708200"/>
            </p14:xfrm>
          </p:contentPart>
        </mc:Choice>
        <mc:Fallback xmlns="">
          <p:pic>
            <p:nvPicPr>
              <p:cNvPr id="156" name="Freihand 155">
                <a:extLst>
                  <a:ext uri="{FF2B5EF4-FFF2-40B4-BE49-F238E27FC236}">
                    <a16:creationId xmlns:a16="http://schemas.microsoft.com/office/drawing/2014/main" id="{5BF788B7-EE90-4106-8CA1-78FC24D9B1FF}"/>
                  </a:ext>
                </a:extLst>
              </p:cNvPr>
              <p:cNvPicPr/>
              <p:nvPr/>
            </p:nvPicPr>
            <p:blipFill>
              <a:blip r:embed="rId197"/>
              <a:stretch>
                <a:fillRect/>
              </a:stretch>
            </p:blipFill>
            <p:spPr>
              <a:xfrm>
                <a:off x="1558187" y="3840547"/>
                <a:ext cx="1538280" cy="1716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38334310-E92B-4A7E-89A9-45EAB4ED8133}"/>
                  </a:ext>
                </a:extLst>
              </p14:cNvPr>
              <p14:cNvContentPartPr/>
              <p14:nvPr/>
            </p14:nvContentPartPr>
            <p14:xfrm>
              <a:off x="2253347" y="3953587"/>
              <a:ext cx="1379160" cy="1643760"/>
            </p14:xfrm>
          </p:contentPart>
        </mc:Choice>
        <mc:Fallback xmlns="">
          <p:pic>
            <p:nvPicPr>
              <p:cNvPr id="157" name="Freihand 156">
                <a:extLst>
                  <a:ext uri="{FF2B5EF4-FFF2-40B4-BE49-F238E27FC236}">
                    <a16:creationId xmlns:a16="http://schemas.microsoft.com/office/drawing/2014/main" id="{38334310-E92B-4A7E-89A9-45EAB4ED8133}"/>
                  </a:ext>
                </a:extLst>
              </p:cNvPr>
              <p:cNvPicPr/>
              <p:nvPr/>
            </p:nvPicPr>
            <p:blipFill>
              <a:blip r:embed="rId199"/>
              <a:stretch>
                <a:fillRect/>
              </a:stretch>
            </p:blipFill>
            <p:spPr>
              <a:xfrm>
                <a:off x="2249027" y="3949267"/>
                <a:ext cx="1387800" cy="1652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8" name="Freihand 157">
                <a:extLst>
                  <a:ext uri="{FF2B5EF4-FFF2-40B4-BE49-F238E27FC236}">
                    <a16:creationId xmlns:a16="http://schemas.microsoft.com/office/drawing/2014/main" id="{24A40E13-ED43-45EE-BF01-1AE5BE549241}"/>
                  </a:ext>
                </a:extLst>
              </p14:cNvPr>
              <p14:cNvContentPartPr/>
              <p14:nvPr/>
            </p14:nvContentPartPr>
            <p14:xfrm>
              <a:off x="2715947" y="4213867"/>
              <a:ext cx="1131840" cy="1315080"/>
            </p14:xfrm>
          </p:contentPart>
        </mc:Choice>
        <mc:Fallback xmlns="">
          <p:pic>
            <p:nvPicPr>
              <p:cNvPr id="158" name="Freihand 157">
                <a:extLst>
                  <a:ext uri="{FF2B5EF4-FFF2-40B4-BE49-F238E27FC236}">
                    <a16:creationId xmlns:a16="http://schemas.microsoft.com/office/drawing/2014/main" id="{24A40E13-ED43-45EE-BF01-1AE5BE549241}"/>
                  </a:ext>
                </a:extLst>
              </p:cNvPr>
              <p:cNvPicPr/>
              <p:nvPr/>
            </p:nvPicPr>
            <p:blipFill>
              <a:blip r:embed="rId201"/>
              <a:stretch>
                <a:fillRect/>
              </a:stretch>
            </p:blipFill>
            <p:spPr>
              <a:xfrm>
                <a:off x="2711627" y="4209547"/>
                <a:ext cx="1140480" cy="1323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Freihand 158">
                <a:extLst>
                  <a:ext uri="{FF2B5EF4-FFF2-40B4-BE49-F238E27FC236}">
                    <a16:creationId xmlns:a16="http://schemas.microsoft.com/office/drawing/2014/main" id="{EAAA1D64-A025-44EC-846B-2B8EB04AE4B6}"/>
                  </a:ext>
                </a:extLst>
              </p14:cNvPr>
              <p14:cNvContentPartPr/>
              <p14:nvPr/>
            </p14:nvContentPartPr>
            <p14:xfrm>
              <a:off x="3386267" y="4406467"/>
              <a:ext cx="1029600" cy="1259280"/>
            </p14:xfrm>
          </p:contentPart>
        </mc:Choice>
        <mc:Fallback xmlns="">
          <p:pic>
            <p:nvPicPr>
              <p:cNvPr id="159" name="Freihand 158">
                <a:extLst>
                  <a:ext uri="{FF2B5EF4-FFF2-40B4-BE49-F238E27FC236}">
                    <a16:creationId xmlns:a16="http://schemas.microsoft.com/office/drawing/2014/main" id="{EAAA1D64-A025-44EC-846B-2B8EB04AE4B6}"/>
                  </a:ext>
                </a:extLst>
              </p:cNvPr>
              <p:cNvPicPr/>
              <p:nvPr/>
            </p:nvPicPr>
            <p:blipFill>
              <a:blip r:embed="rId203"/>
              <a:stretch>
                <a:fillRect/>
              </a:stretch>
            </p:blipFill>
            <p:spPr>
              <a:xfrm>
                <a:off x="3381947" y="4402147"/>
                <a:ext cx="1038240" cy="1267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Freihand 159">
                <a:extLst>
                  <a:ext uri="{FF2B5EF4-FFF2-40B4-BE49-F238E27FC236}">
                    <a16:creationId xmlns:a16="http://schemas.microsoft.com/office/drawing/2014/main" id="{A035D53A-20F6-4ADE-A78D-6C67F3FAF4A7}"/>
                  </a:ext>
                </a:extLst>
              </p14:cNvPr>
              <p14:cNvContentPartPr/>
              <p14:nvPr/>
            </p14:nvContentPartPr>
            <p14:xfrm>
              <a:off x="3730787" y="4605187"/>
              <a:ext cx="976320" cy="1095840"/>
            </p14:xfrm>
          </p:contentPart>
        </mc:Choice>
        <mc:Fallback xmlns="">
          <p:pic>
            <p:nvPicPr>
              <p:cNvPr id="160" name="Freihand 159">
                <a:extLst>
                  <a:ext uri="{FF2B5EF4-FFF2-40B4-BE49-F238E27FC236}">
                    <a16:creationId xmlns:a16="http://schemas.microsoft.com/office/drawing/2014/main" id="{A035D53A-20F6-4ADE-A78D-6C67F3FAF4A7}"/>
                  </a:ext>
                </a:extLst>
              </p:cNvPr>
              <p:cNvPicPr/>
              <p:nvPr/>
            </p:nvPicPr>
            <p:blipFill>
              <a:blip r:embed="rId205"/>
              <a:stretch>
                <a:fillRect/>
              </a:stretch>
            </p:blipFill>
            <p:spPr>
              <a:xfrm>
                <a:off x="3726467" y="4600867"/>
                <a:ext cx="984960" cy="1104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1" name="Freihand 160">
                <a:extLst>
                  <a:ext uri="{FF2B5EF4-FFF2-40B4-BE49-F238E27FC236}">
                    <a16:creationId xmlns:a16="http://schemas.microsoft.com/office/drawing/2014/main" id="{4EDC5742-1430-4A53-AF6D-B28E0A9ED88E}"/>
                  </a:ext>
                </a:extLst>
              </p14:cNvPr>
              <p14:cNvContentPartPr/>
              <p14:nvPr/>
            </p14:nvContentPartPr>
            <p14:xfrm>
              <a:off x="4434947" y="4884187"/>
              <a:ext cx="658440" cy="685080"/>
            </p14:xfrm>
          </p:contentPart>
        </mc:Choice>
        <mc:Fallback xmlns="">
          <p:pic>
            <p:nvPicPr>
              <p:cNvPr id="161" name="Freihand 160">
                <a:extLst>
                  <a:ext uri="{FF2B5EF4-FFF2-40B4-BE49-F238E27FC236}">
                    <a16:creationId xmlns:a16="http://schemas.microsoft.com/office/drawing/2014/main" id="{4EDC5742-1430-4A53-AF6D-B28E0A9ED88E}"/>
                  </a:ext>
                </a:extLst>
              </p:cNvPr>
              <p:cNvPicPr/>
              <p:nvPr/>
            </p:nvPicPr>
            <p:blipFill>
              <a:blip r:embed="rId207"/>
              <a:stretch>
                <a:fillRect/>
              </a:stretch>
            </p:blipFill>
            <p:spPr>
              <a:xfrm>
                <a:off x="4430627" y="4879867"/>
                <a:ext cx="6670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Freihand 161">
                <a:extLst>
                  <a:ext uri="{FF2B5EF4-FFF2-40B4-BE49-F238E27FC236}">
                    <a16:creationId xmlns:a16="http://schemas.microsoft.com/office/drawing/2014/main" id="{3F8D6EB5-BA18-47FA-AFD3-E380CD147AD4}"/>
                  </a:ext>
                </a:extLst>
              </p14:cNvPr>
              <p14:cNvContentPartPr/>
              <p14:nvPr/>
            </p14:nvContentPartPr>
            <p14:xfrm>
              <a:off x="4522787" y="5009467"/>
              <a:ext cx="685800" cy="687960"/>
            </p14:xfrm>
          </p:contentPart>
        </mc:Choice>
        <mc:Fallback xmlns="">
          <p:pic>
            <p:nvPicPr>
              <p:cNvPr id="162" name="Freihand 161">
                <a:extLst>
                  <a:ext uri="{FF2B5EF4-FFF2-40B4-BE49-F238E27FC236}">
                    <a16:creationId xmlns:a16="http://schemas.microsoft.com/office/drawing/2014/main" id="{3F8D6EB5-BA18-47FA-AFD3-E380CD147AD4}"/>
                  </a:ext>
                </a:extLst>
              </p:cNvPr>
              <p:cNvPicPr/>
              <p:nvPr/>
            </p:nvPicPr>
            <p:blipFill>
              <a:blip r:embed="rId209"/>
              <a:stretch>
                <a:fillRect/>
              </a:stretch>
            </p:blipFill>
            <p:spPr>
              <a:xfrm>
                <a:off x="4518467" y="5005147"/>
                <a:ext cx="6944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Freihand 162">
                <a:extLst>
                  <a:ext uri="{FF2B5EF4-FFF2-40B4-BE49-F238E27FC236}">
                    <a16:creationId xmlns:a16="http://schemas.microsoft.com/office/drawing/2014/main" id="{AE748390-7B3F-4B66-9402-0D97F80250AE}"/>
                  </a:ext>
                </a:extLst>
              </p14:cNvPr>
              <p14:cNvContentPartPr/>
              <p14:nvPr/>
            </p14:nvContentPartPr>
            <p14:xfrm>
              <a:off x="4833467" y="5167867"/>
              <a:ext cx="546120" cy="579600"/>
            </p14:xfrm>
          </p:contentPart>
        </mc:Choice>
        <mc:Fallback xmlns="">
          <p:pic>
            <p:nvPicPr>
              <p:cNvPr id="163" name="Freihand 162">
                <a:extLst>
                  <a:ext uri="{FF2B5EF4-FFF2-40B4-BE49-F238E27FC236}">
                    <a16:creationId xmlns:a16="http://schemas.microsoft.com/office/drawing/2014/main" id="{AE748390-7B3F-4B66-9402-0D97F80250AE}"/>
                  </a:ext>
                </a:extLst>
              </p:cNvPr>
              <p:cNvPicPr/>
              <p:nvPr/>
            </p:nvPicPr>
            <p:blipFill>
              <a:blip r:embed="rId211"/>
              <a:stretch>
                <a:fillRect/>
              </a:stretch>
            </p:blipFill>
            <p:spPr>
              <a:xfrm>
                <a:off x="4829147" y="5163547"/>
                <a:ext cx="55476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5" name="Freihand 164">
                <a:extLst>
                  <a:ext uri="{FF2B5EF4-FFF2-40B4-BE49-F238E27FC236}">
                    <a16:creationId xmlns:a16="http://schemas.microsoft.com/office/drawing/2014/main" id="{732FDD95-FB45-4E47-91E8-65654429BE02}"/>
                  </a:ext>
                </a:extLst>
              </p14:cNvPr>
              <p14:cNvContentPartPr/>
              <p14:nvPr/>
            </p14:nvContentPartPr>
            <p14:xfrm>
              <a:off x="4129667" y="3724987"/>
              <a:ext cx="3284640" cy="1343880"/>
            </p14:xfrm>
          </p:contentPart>
        </mc:Choice>
        <mc:Fallback xmlns="">
          <p:pic>
            <p:nvPicPr>
              <p:cNvPr id="165" name="Freihand 164">
                <a:extLst>
                  <a:ext uri="{FF2B5EF4-FFF2-40B4-BE49-F238E27FC236}">
                    <a16:creationId xmlns:a16="http://schemas.microsoft.com/office/drawing/2014/main" id="{732FDD95-FB45-4E47-91E8-65654429BE02}"/>
                  </a:ext>
                </a:extLst>
              </p:cNvPr>
              <p:cNvPicPr/>
              <p:nvPr/>
            </p:nvPicPr>
            <p:blipFill>
              <a:blip r:embed="rId213"/>
              <a:stretch>
                <a:fillRect/>
              </a:stretch>
            </p:blipFill>
            <p:spPr>
              <a:xfrm>
                <a:off x="4125347" y="3720667"/>
                <a:ext cx="3293280" cy="1352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 name="Freihand 165">
                <a:extLst>
                  <a:ext uri="{FF2B5EF4-FFF2-40B4-BE49-F238E27FC236}">
                    <a16:creationId xmlns:a16="http://schemas.microsoft.com/office/drawing/2014/main" id="{B455ADC0-9F83-47DB-8B88-8103537E0EAE}"/>
                  </a:ext>
                </a:extLst>
              </p14:cNvPr>
              <p14:cNvContentPartPr/>
              <p14:nvPr/>
            </p14:nvContentPartPr>
            <p14:xfrm>
              <a:off x="3980267" y="4825867"/>
              <a:ext cx="386280" cy="384120"/>
            </p14:xfrm>
          </p:contentPart>
        </mc:Choice>
        <mc:Fallback xmlns="">
          <p:pic>
            <p:nvPicPr>
              <p:cNvPr id="166" name="Freihand 165">
                <a:extLst>
                  <a:ext uri="{FF2B5EF4-FFF2-40B4-BE49-F238E27FC236}">
                    <a16:creationId xmlns:a16="http://schemas.microsoft.com/office/drawing/2014/main" id="{B455ADC0-9F83-47DB-8B88-8103537E0EAE}"/>
                  </a:ext>
                </a:extLst>
              </p:cNvPr>
              <p:cNvPicPr/>
              <p:nvPr/>
            </p:nvPicPr>
            <p:blipFill>
              <a:blip r:embed="rId215"/>
              <a:stretch>
                <a:fillRect/>
              </a:stretch>
            </p:blipFill>
            <p:spPr>
              <a:xfrm>
                <a:off x="3975947" y="4821547"/>
                <a:ext cx="39492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8" name="Freihand 167">
                <a:extLst>
                  <a:ext uri="{FF2B5EF4-FFF2-40B4-BE49-F238E27FC236}">
                    <a16:creationId xmlns:a16="http://schemas.microsoft.com/office/drawing/2014/main" id="{A5D0D6B5-6DC1-4290-848A-6CB580F90207}"/>
                  </a:ext>
                </a:extLst>
              </p14:cNvPr>
              <p14:cNvContentPartPr/>
              <p14:nvPr/>
            </p14:nvContentPartPr>
            <p14:xfrm>
              <a:off x="7636787" y="3564427"/>
              <a:ext cx="195120" cy="135000"/>
            </p14:xfrm>
          </p:contentPart>
        </mc:Choice>
        <mc:Fallback xmlns="">
          <p:pic>
            <p:nvPicPr>
              <p:cNvPr id="168" name="Freihand 167">
                <a:extLst>
                  <a:ext uri="{FF2B5EF4-FFF2-40B4-BE49-F238E27FC236}">
                    <a16:creationId xmlns:a16="http://schemas.microsoft.com/office/drawing/2014/main" id="{A5D0D6B5-6DC1-4290-848A-6CB580F90207}"/>
                  </a:ext>
                </a:extLst>
              </p:cNvPr>
              <p:cNvPicPr/>
              <p:nvPr/>
            </p:nvPicPr>
            <p:blipFill>
              <a:blip r:embed="rId217"/>
              <a:stretch>
                <a:fillRect/>
              </a:stretch>
            </p:blipFill>
            <p:spPr>
              <a:xfrm>
                <a:off x="7632467" y="3560107"/>
                <a:ext cx="20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 name="Freihand 168">
                <a:extLst>
                  <a:ext uri="{FF2B5EF4-FFF2-40B4-BE49-F238E27FC236}">
                    <a16:creationId xmlns:a16="http://schemas.microsoft.com/office/drawing/2014/main" id="{EE7F1177-EDE6-4D8A-9A15-3855BCC0E7E8}"/>
                  </a:ext>
                </a:extLst>
              </p14:cNvPr>
              <p14:cNvContentPartPr/>
              <p14:nvPr/>
            </p14:nvContentPartPr>
            <p14:xfrm>
              <a:off x="7880507" y="3526987"/>
              <a:ext cx="63000" cy="100800"/>
            </p14:xfrm>
          </p:contentPart>
        </mc:Choice>
        <mc:Fallback xmlns="">
          <p:pic>
            <p:nvPicPr>
              <p:cNvPr id="169" name="Freihand 168">
                <a:extLst>
                  <a:ext uri="{FF2B5EF4-FFF2-40B4-BE49-F238E27FC236}">
                    <a16:creationId xmlns:a16="http://schemas.microsoft.com/office/drawing/2014/main" id="{EE7F1177-EDE6-4D8A-9A15-3855BCC0E7E8}"/>
                  </a:ext>
                </a:extLst>
              </p:cNvPr>
              <p:cNvPicPr/>
              <p:nvPr/>
            </p:nvPicPr>
            <p:blipFill>
              <a:blip r:embed="rId219"/>
              <a:stretch>
                <a:fillRect/>
              </a:stretch>
            </p:blipFill>
            <p:spPr>
              <a:xfrm>
                <a:off x="7876187" y="3522667"/>
                <a:ext cx="71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Freihand 169">
                <a:extLst>
                  <a:ext uri="{FF2B5EF4-FFF2-40B4-BE49-F238E27FC236}">
                    <a16:creationId xmlns:a16="http://schemas.microsoft.com/office/drawing/2014/main" id="{F3D5AE1F-AA62-4ECC-83F2-2D59BEB23985}"/>
                  </a:ext>
                </a:extLst>
              </p14:cNvPr>
              <p14:cNvContentPartPr/>
              <p14:nvPr/>
            </p14:nvContentPartPr>
            <p14:xfrm>
              <a:off x="7973027" y="3392347"/>
              <a:ext cx="214560" cy="355320"/>
            </p14:xfrm>
          </p:contentPart>
        </mc:Choice>
        <mc:Fallback xmlns="">
          <p:pic>
            <p:nvPicPr>
              <p:cNvPr id="170" name="Freihand 169">
                <a:extLst>
                  <a:ext uri="{FF2B5EF4-FFF2-40B4-BE49-F238E27FC236}">
                    <a16:creationId xmlns:a16="http://schemas.microsoft.com/office/drawing/2014/main" id="{F3D5AE1F-AA62-4ECC-83F2-2D59BEB23985}"/>
                  </a:ext>
                </a:extLst>
              </p:cNvPr>
              <p:cNvPicPr/>
              <p:nvPr/>
            </p:nvPicPr>
            <p:blipFill>
              <a:blip r:embed="rId221"/>
              <a:stretch>
                <a:fillRect/>
              </a:stretch>
            </p:blipFill>
            <p:spPr>
              <a:xfrm>
                <a:off x="7968707" y="3388027"/>
                <a:ext cx="2232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Freihand 170">
                <a:extLst>
                  <a:ext uri="{FF2B5EF4-FFF2-40B4-BE49-F238E27FC236}">
                    <a16:creationId xmlns:a16="http://schemas.microsoft.com/office/drawing/2014/main" id="{DC51A348-8BCB-437A-B0DA-39E89E6F2C1A}"/>
                  </a:ext>
                </a:extLst>
              </p14:cNvPr>
              <p14:cNvContentPartPr/>
              <p14:nvPr/>
            </p14:nvContentPartPr>
            <p14:xfrm>
              <a:off x="8161667" y="3346987"/>
              <a:ext cx="29160" cy="27000"/>
            </p14:xfrm>
          </p:contentPart>
        </mc:Choice>
        <mc:Fallback xmlns="">
          <p:pic>
            <p:nvPicPr>
              <p:cNvPr id="171" name="Freihand 170">
                <a:extLst>
                  <a:ext uri="{FF2B5EF4-FFF2-40B4-BE49-F238E27FC236}">
                    <a16:creationId xmlns:a16="http://schemas.microsoft.com/office/drawing/2014/main" id="{DC51A348-8BCB-437A-B0DA-39E89E6F2C1A}"/>
                  </a:ext>
                </a:extLst>
              </p:cNvPr>
              <p:cNvPicPr/>
              <p:nvPr/>
            </p:nvPicPr>
            <p:blipFill>
              <a:blip r:embed="rId223"/>
              <a:stretch>
                <a:fillRect/>
              </a:stretch>
            </p:blipFill>
            <p:spPr>
              <a:xfrm>
                <a:off x="8157347" y="3342667"/>
                <a:ext cx="37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Freihand 171">
                <a:extLst>
                  <a:ext uri="{FF2B5EF4-FFF2-40B4-BE49-F238E27FC236}">
                    <a16:creationId xmlns:a16="http://schemas.microsoft.com/office/drawing/2014/main" id="{F9BF5FDC-850B-490A-A211-0B20AF9CA79E}"/>
                  </a:ext>
                </a:extLst>
              </p14:cNvPr>
              <p14:cNvContentPartPr/>
              <p14:nvPr/>
            </p14:nvContentPartPr>
            <p14:xfrm>
              <a:off x="8240867" y="3222787"/>
              <a:ext cx="137160" cy="270360"/>
            </p14:xfrm>
          </p:contentPart>
        </mc:Choice>
        <mc:Fallback xmlns="">
          <p:pic>
            <p:nvPicPr>
              <p:cNvPr id="172" name="Freihand 171">
                <a:extLst>
                  <a:ext uri="{FF2B5EF4-FFF2-40B4-BE49-F238E27FC236}">
                    <a16:creationId xmlns:a16="http://schemas.microsoft.com/office/drawing/2014/main" id="{F9BF5FDC-850B-490A-A211-0B20AF9CA79E}"/>
                  </a:ext>
                </a:extLst>
              </p:cNvPr>
              <p:cNvPicPr/>
              <p:nvPr/>
            </p:nvPicPr>
            <p:blipFill>
              <a:blip r:embed="rId225"/>
              <a:stretch>
                <a:fillRect/>
              </a:stretch>
            </p:blipFill>
            <p:spPr>
              <a:xfrm>
                <a:off x="8236547" y="3218467"/>
                <a:ext cx="145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3" name="Freihand 172">
                <a:extLst>
                  <a:ext uri="{FF2B5EF4-FFF2-40B4-BE49-F238E27FC236}">
                    <a16:creationId xmlns:a16="http://schemas.microsoft.com/office/drawing/2014/main" id="{247678AD-A6AD-4066-88E8-169D99777FAE}"/>
                  </a:ext>
                </a:extLst>
              </p14:cNvPr>
              <p14:cNvContentPartPr/>
              <p14:nvPr/>
            </p14:nvContentPartPr>
            <p14:xfrm>
              <a:off x="8440307" y="3251227"/>
              <a:ext cx="99360" cy="154440"/>
            </p14:xfrm>
          </p:contentPart>
        </mc:Choice>
        <mc:Fallback xmlns="">
          <p:pic>
            <p:nvPicPr>
              <p:cNvPr id="173" name="Freihand 172">
                <a:extLst>
                  <a:ext uri="{FF2B5EF4-FFF2-40B4-BE49-F238E27FC236}">
                    <a16:creationId xmlns:a16="http://schemas.microsoft.com/office/drawing/2014/main" id="{247678AD-A6AD-4066-88E8-169D99777FAE}"/>
                  </a:ext>
                </a:extLst>
              </p:cNvPr>
              <p:cNvPicPr/>
              <p:nvPr/>
            </p:nvPicPr>
            <p:blipFill>
              <a:blip r:embed="rId227"/>
              <a:stretch>
                <a:fillRect/>
              </a:stretch>
            </p:blipFill>
            <p:spPr>
              <a:xfrm>
                <a:off x="8435987" y="3246907"/>
                <a:ext cx="108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 name="Freihand 173">
                <a:extLst>
                  <a:ext uri="{FF2B5EF4-FFF2-40B4-BE49-F238E27FC236}">
                    <a16:creationId xmlns:a16="http://schemas.microsoft.com/office/drawing/2014/main" id="{B1C00008-4364-4562-A2A6-2D348C72894A}"/>
                  </a:ext>
                </a:extLst>
              </p14:cNvPr>
              <p14:cNvContentPartPr/>
              <p14:nvPr/>
            </p14:nvContentPartPr>
            <p14:xfrm>
              <a:off x="7859267" y="3317107"/>
              <a:ext cx="146880" cy="65160"/>
            </p14:xfrm>
          </p:contentPart>
        </mc:Choice>
        <mc:Fallback xmlns="">
          <p:pic>
            <p:nvPicPr>
              <p:cNvPr id="174" name="Freihand 173">
                <a:extLst>
                  <a:ext uri="{FF2B5EF4-FFF2-40B4-BE49-F238E27FC236}">
                    <a16:creationId xmlns:a16="http://schemas.microsoft.com/office/drawing/2014/main" id="{B1C00008-4364-4562-A2A6-2D348C72894A}"/>
                  </a:ext>
                </a:extLst>
              </p:cNvPr>
              <p:cNvPicPr/>
              <p:nvPr/>
            </p:nvPicPr>
            <p:blipFill>
              <a:blip r:embed="rId229"/>
              <a:stretch>
                <a:fillRect/>
              </a:stretch>
            </p:blipFill>
            <p:spPr>
              <a:xfrm>
                <a:off x="7854947" y="3312787"/>
                <a:ext cx="15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5" name="Freihand 174">
                <a:extLst>
                  <a:ext uri="{FF2B5EF4-FFF2-40B4-BE49-F238E27FC236}">
                    <a16:creationId xmlns:a16="http://schemas.microsoft.com/office/drawing/2014/main" id="{6F026D40-F95B-4DC9-8DE1-EA826FEA9E59}"/>
                  </a:ext>
                </a:extLst>
              </p14:cNvPr>
              <p14:cNvContentPartPr/>
              <p14:nvPr/>
            </p14:nvContentPartPr>
            <p14:xfrm>
              <a:off x="8801027" y="3100747"/>
              <a:ext cx="14400" cy="186120"/>
            </p14:xfrm>
          </p:contentPart>
        </mc:Choice>
        <mc:Fallback xmlns="">
          <p:pic>
            <p:nvPicPr>
              <p:cNvPr id="175" name="Freihand 174">
                <a:extLst>
                  <a:ext uri="{FF2B5EF4-FFF2-40B4-BE49-F238E27FC236}">
                    <a16:creationId xmlns:a16="http://schemas.microsoft.com/office/drawing/2014/main" id="{6F026D40-F95B-4DC9-8DE1-EA826FEA9E59}"/>
                  </a:ext>
                </a:extLst>
              </p:cNvPr>
              <p:cNvPicPr/>
              <p:nvPr/>
            </p:nvPicPr>
            <p:blipFill>
              <a:blip r:embed="rId231"/>
              <a:stretch>
                <a:fillRect/>
              </a:stretch>
            </p:blipFill>
            <p:spPr>
              <a:xfrm>
                <a:off x="8796707" y="3096427"/>
                <a:ext cx="23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6" name="Freihand 175">
                <a:extLst>
                  <a:ext uri="{FF2B5EF4-FFF2-40B4-BE49-F238E27FC236}">
                    <a16:creationId xmlns:a16="http://schemas.microsoft.com/office/drawing/2014/main" id="{BC9D3F97-92ED-4791-9FE1-F7716C79A163}"/>
                  </a:ext>
                </a:extLst>
              </p14:cNvPr>
              <p14:cNvContentPartPr/>
              <p14:nvPr/>
            </p14:nvContentPartPr>
            <p14:xfrm>
              <a:off x="8659187" y="3003187"/>
              <a:ext cx="221040" cy="153000"/>
            </p14:xfrm>
          </p:contentPart>
        </mc:Choice>
        <mc:Fallback xmlns="">
          <p:pic>
            <p:nvPicPr>
              <p:cNvPr id="176" name="Freihand 175">
                <a:extLst>
                  <a:ext uri="{FF2B5EF4-FFF2-40B4-BE49-F238E27FC236}">
                    <a16:creationId xmlns:a16="http://schemas.microsoft.com/office/drawing/2014/main" id="{BC9D3F97-92ED-4791-9FE1-F7716C79A163}"/>
                  </a:ext>
                </a:extLst>
              </p:cNvPr>
              <p:cNvPicPr/>
              <p:nvPr/>
            </p:nvPicPr>
            <p:blipFill>
              <a:blip r:embed="rId233"/>
              <a:stretch>
                <a:fillRect/>
              </a:stretch>
            </p:blipFill>
            <p:spPr>
              <a:xfrm>
                <a:off x="8654867" y="2998867"/>
                <a:ext cx="229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7" name="Freihand 176">
                <a:extLst>
                  <a:ext uri="{FF2B5EF4-FFF2-40B4-BE49-F238E27FC236}">
                    <a16:creationId xmlns:a16="http://schemas.microsoft.com/office/drawing/2014/main" id="{C5679598-AB8A-4374-BF94-F4FD21AC7738}"/>
                  </a:ext>
                </a:extLst>
              </p14:cNvPr>
              <p14:cNvContentPartPr/>
              <p14:nvPr/>
            </p14:nvContentPartPr>
            <p14:xfrm>
              <a:off x="8911187" y="3055747"/>
              <a:ext cx="163800" cy="158760"/>
            </p14:xfrm>
          </p:contentPart>
        </mc:Choice>
        <mc:Fallback xmlns="">
          <p:pic>
            <p:nvPicPr>
              <p:cNvPr id="177" name="Freihand 176">
                <a:extLst>
                  <a:ext uri="{FF2B5EF4-FFF2-40B4-BE49-F238E27FC236}">
                    <a16:creationId xmlns:a16="http://schemas.microsoft.com/office/drawing/2014/main" id="{C5679598-AB8A-4374-BF94-F4FD21AC7738}"/>
                  </a:ext>
                </a:extLst>
              </p:cNvPr>
              <p:cNvPicPr/>
              <p:nvPr/>
            </p:nvPicPr>
            <p:blipFill>
              <a:blip r:embed="rId235"/>
              <a:stretch>
                <a:fillRect/>
              </a:stretch>
            </p:blipFill>
            <p:spPr>
              <a:xfrm>
                <a:off x="8906867" y="3051427"/>
                <a:ext cx="172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8" name="Freihand 177">
                <a:extLst>
                  <a:ext uri="{FF2B5EF4-FFF2-40B4-BE49-F238E27FC236}">
                    <a16:creationId xmlns:a16="http://schemas.microsoft.com/office/drawing/2014/main" id="{EEF01A51-CD67-4732-81F3-80BD4171E526}"/>
                  </a:ext>
                </a:extLst>
              </p14:cNvPr>
              <p14:cNvContentPartPr/>
              <p14:nvPr/>
            </p14:nvContentPartPr>
            <p14:xfrm>
              <a:off x="9099467" y="2933707"/>
              <a:ext cx="255600" cy="181800"/>
            </p14:xfrm>
          </p:contentPart>
        </mc:Choice>
        <mc:Fallback xmlns="">
          <p:pic>
            <p:nvPicPr>
              <p:cNvPr id="178" name="Freihand 177">
                <a:extLst>
                  <a:ext uri="{FF2B5EF4-FFF2-40B4-BE49-F238E27FC236}">
                    <a16:creationId xmlns:a16="http://schemas.microsoft.com/office/drawing/2014/main" id="{EEF01A51-CD67-4732-81F3-80BD4171E526}"/>
                  </a:ext>
                </a:extLst>
              </p:cNvPr>
              <p:cNvPicPr/>
              <p:nvPr/>
            </p:nvPicPr>
            <p:blipFill>
              <a:blip r:embed="rId237"/>
              <a:stretch>
                <a:fillRect/>
              </a:stretch>
            </p:blipFill>
            <p:spPr>
              <a:xfrm>
                <a:off x="9095147" y="2929387"/>
                <a:ext cx="264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9" name="Freihand 178">
                <a:extLst>
                  <a:ext uri="{FF2B5EF4-FFF2-40B4-BE49-F238E27FC236}">
                    <a16:creationId xmlns:a16="http://schemas.microsoft.com/office/drawing/2014/main" id="{D040A069-F181-409B-BC05-C99EE5C83D83}"/>
                  </a:ext>
                </a:extLst>
              </p14:cNvPr>
              <p14:cNvContentPartPr/>
              <p14:nvPr/>
            </p14:nvContentPartPr>
            <p14:xfrm>
              <a:off x="9406907" y="2737507"/>
              <a:ext cx="308520" cy="243720"/>
            </p14:xfrm>
          </p:contentPart>
        </mc:Choice>
        <mc:Fallback xmlns="">
          <p:pic>
            <p:nvPicPr>
              <p:cNvPr id="179" name="Freihand 178">
                <a:extLst>
                  <a:ext uri="{FF2B5EF4-FFF2-40B4-BE49-F238E27FC236}">
                    <a16:creationId xmlns:a16="http://schemas.microsoft.com/office/drawing/2014/main" id="{D040A069-F181-409B-BC05-C99EE5C83D83}"/>
                  </a:ext>
                </a:extLst>
              </p:cNvPr>
              <p:cNvPicPr/>
              <p:nvPr/>
            </p:nvPicPr>
            <p:blipFill>
              <a:blip r:embed="rId239"/>
              <a:stretch>
                <a:fillRect/>
              </a:stretch>
            </p:blipFill>
            <p:spPr>
              <a:xfrm>
                <a:off x="9402587" y="2733187"/>
                <a:ext cx="317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0" name="Freihand 179">
                <a:extLst>
                  <a:ext uri="{FF2B5EF4-FFF2-40B4-BE49-F238E27FC236}">
                    <a16:creationId xmlns:a16="http://schemas.microsoft.com/office/drawing/2014/main" id="{1792C863-F8A5-47FB-AADF-28E4076C5313}"/>
                  </a:ext>
                </a:extLst>
              </p14:cNvPr>
              <p14:cNvContentPartPr/>
              <p14:nvPr/>
            </p14:nvContentPartPr>
            <p14:xfrm>
              <a:off x="9696347" y="2725987"/>
              <a:ext cx="20160" cy="66600"/>
            </p14:xfrm>
          </p:contentPart>
        </mc:Choice>
        <mc:Fallback xmlns="">
          <p:pic>
            <p:nvPicPr>
              <p:cNvPr id="180" name="Freihand 179">
                <a:extLst>
                  <a:ext uri="{FF2B5EF4-FFF2-40B4-BE49-F238E27FC236}">
                    <a16:creationId xmlns:a16="http://schemas.microsoft.com/office/drawing/2014/main" id="{1792C863-F8A5-47FB-AADF-28E4076C5313}"/>
                  </a:ext>
                </a:extLst>
              </p:cNvPr>
              <p:cNvPicPr/>
              <p:nvPr/>
            </p:nvPicPr>
            <p:blipFill>
              <a:blip r:embed="rId241"/>
              <a:stretch>
                <a:fillRect/>
              </a:stretch>
            </p:blipFill>
            <p:spPr>
              <a:xfrm>
                <a:off x="9692027" y="2721667"/>
                <a:ext cx="28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1" name="Freihand 180">
                <a:extLst>
                  <a:ext uri="{FF2B5EF4-FFF2-40B4-BE49-F238E27FC236}">
                    <a16:creationId xmlns:a16="http://schemas.microsoft.com/office/drawing/2014/main" id="{2CB9E0FC-859E-4664-9DB8-11A7B69BA5E4}"/>
                  </a:ext>
                </a:extLst>
              </p14:cNvPr>
              <p14:cNvContentPartPr/>
              <p14:nvPr/>
            </p14:nvContentPartPr>
            <p14:xfrm>
              <a:off x="9757187" y="2808427"/>
              <a:ext cx="145440" cy="66240"/>
            </p14:xfrm>
          </p:contentPart>
        </mc:Choice>
        <mc:Fallback xmlns="">
          <p:pic>
            <p:nvPicPr>
              <p:cNvPr id="181" name="Freihand 180">
                <a:extLst>
                  <a:ext uri="{FF2B5EF4-FFF2-40B4-BE49-F238E27FC236}">
                    <a16:creationId xmlns:a16="http://schemas.microsoft.com/office/drawing/2014/main" id="{2CB9E0FC-859E-4664-9DB8-11A7B69BA5E4}"/>
                  </a:ext>
                </a:extLst>
              </p:cNvPr>
              <p:cNvPicPr/>
              <p:nvPr/>
            </p:nvPicPr>
            <p:blipFill>
              <a:blip r:embed="rId243"/>
              <a:stretch>
                <a:fillRect/>
              </a:stretch>
            </p:blipFill>
            <p:spPr>
              <a:xfrm>
                <a:off x="9752867" y="2804107"/>
                <a:ext cx="15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2" name="Freihand 181">
                <a:extLst>
                  <a:ext uri="{FF2B5EF4-FFF2-40B4-BE49-F238E27FC236}">
                    <a16:creationId xmlns:a16="http://schemas.microsoft.com/office/drawing/2014/main" id="{1BB804A1-0F29-417A-B3EF-EAEC13379573}"/>
                  </a:ext>
                </a:extLst>
              </p14:cNvPr>
              <p14:cNvContentPartPr/>
              <p14:nvPr/>
            </p14:nvContentPartPr>
            <p14:xfrm>
              <a:off x="9895427" y="2769547"/>
              <a:ext cx="88200" cy="82800"/>
            </p14:xfrm>
          </p:contentPart>
        </mc:Choice>
        <mc:Fallback xmlns="">
          <p:pic>
            <p:nvPicPr>
              <p:cNvPr id="182" name="Freihand 181">
                <a:extLst>
                  <a:ext uri="{FF2B5EF4-FFF2-40B4-BE49-F238E27FC236}">
                    <a16:creationId xmlns:a16="http://schemas.microsoft.com/office/drawing/2014/main" id="{1BB804A1-0F29-417A-B3EF-EAEC13379573}"/>
                  </a:ext>
                </a:extLst>
              </p:cNvPr>
              <p:cNvPicPr/>
              <p:nvPr/>
            </p:nvPicPr>
            <p:blipFill>
              <a:blip r:embed="rId245"/>
              <a:stretch>
                <a:fillRect/>
              </a:stretch>
            </p:blipFill>
            <p:spPr>
              <a:xfrm>
                <a:off x="9891107" y="2765227"/>
                <a:ext cx="96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D0D0F891-8F69-4434-8EAE-979201BA399D}"/>
                  </a:ext>
                </a:extLst>
              </p14:cNvPr>
              <p14:cNvContentPartPr/>
              <p14:nvPr/>
            </p14:nvContentPartPr>
            <p14:xfrm>
              <a:off x="9983267" y="2685307"/>
              <a:ext cx="94680" cy="278640"/>
            </p14:xfrm>
          </p:contentPart>
        </mc:Choice>
        <mc:Fallback xmlns="">
          <p:pic>
            <p:nvPicPr>
              <p:cNvPr id="183" name="Freihand 182">
                <a:extLst>
                  <a:ext uri="{FF2B5EF4-FFF2-40B4-BE49-F238E27FC236}">
                    <a16:creationId xmlns:a16="http://schemas.microsoft.com/office/drawing/2014/main" id="{D0D0F891-8F69-4434-8EAE-979201BA399D}"/>
                  </a:ext>
                </a:extLst>
              </p:cNvPr>
              <p:cNvPicPr/>
              <p:nvPr/>
            </p:nvPicPr>
            <p:blipFill>
              <a:blip r:embed="rId247"/>
              <a:stretch>
                <a:fillRect/>
              </a:stretch>
            </p:blipFill>
            <p:spPr>
              <a:xfrm>
                <a:off x="9978947" y="2680987"/>
                <a:ext cx="1033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4" name="Freihand 183">
                <a:extLst>
                  <a:ext uri="{FF2B5EF4-FFF2-40B4-BE49-F238E27FC236}">
                    <a16:creationId xmlns:a16="http://schemas.microsoft.com/office/drawing/2014/main" id="{7AFB2DDF-3F3B-4F24-8865-4BFD1CEEAF36}"/>
                  </a:ext>
                </a:extLst>
              </p14:cNvPr>
              <p14:cNvContentPartPr/>
              <p14:nvPr/>
            </p14:nvContentPartPr>
            <p14:xfrm>
              <a:off x="10089467" y="2670547"/>
              <a:ext cx="193680" cy="68760"/>
            </p14:xfrm>
          </p:contentPart>
        </mc:Choice>
        <mc:Fallback xmlns="">
          <p:pic>
            <p:nvPicPr>
              <p:cNvPr id="184" name="Freihand 183">
                <a:extLst>
                  <a:ext uri="{FF2B5EF4-FFF2-40B4-BE49-F238E27FC236}">
                    <a16:creationId xmlns:a16="http://schemas.microsoft.com/office/drawing/2014/main" id="{7AFB2DDF-3F3B-4F24-8865-4BFD1CEEAF36}"/>
                  </a:ext>
                </a:extLst>
              </p:cNvPr>
              <p:cNvPicPr/>
              <p:nvPr/>
            </p:nvPicPr>
            <p:blipFill>
              <a:blip r:embed="rId249"/>
              <a:stretch>
                <a:fillRect/>
              </a:stretch>
            </p:blipFill>
            <p:spPr>
              <a:xfrm>
                <a:off x="10085147" y="2666227"/>
                <a:ext cx="202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5" name="Freihand 184">
                <a:extLst>
                  <a:ext uri="{FF2B5EF4-FFF2-40B4-BE49-F238E27FC236}">
                    <a16:creationId xmlns:a16="http://schemas.microsoft.com/office/drawing/2014/main" id="{12ABDE3E-1183-4048-B2D8-EE45E4EBF96E}"/>
                  </a:ext>
                </a:extLst>
              </p14:cNvPr>
              <p14:cNvContentPartPr/>
              <p14:nvPr/>
            </p14:nvContentPartPr>
            <p14:xfrm>
              <a:off x="10298987" y="2517187"/>
              <a:ext cx="108720" cy="173160"/>
            </p14:xfrm>
          </p:contentPart>
        </mc:Choice>
        <mc:Fallback xmlns="">
          <p:pic>
            <p:nvPicPr>
              <p:cNvPr id="185" name="Freihand 184">
                <a:extLst>
                  <a:ext uri="{FF2B5EF4-FFF2-40B4-BE49-F238E27FC236}">
                    <a16:creationId xmlns:a16="http://schemas.microsoft.com/office/drawing/2014/main" id="{12ABDE3E-1183-4048-B2D8-EE45E4EBF96E}"/>
                  </a:ext>
                </a:extLst>
              </p:cNvPr>
              <p:cNvPicPr/>
              <p:nvPr/>
            </p:nvPicPr>
            <p:blipFill>
              <a:blip r:embed="rId251"/>
              <a:stretch>
                <a:fillRect/>
              </a:stretch>
            </p:blipFill>
            <p:spPr>
              <a:xfrm>
                <a:off x="10294667" y="2512867"/>
                <a:ext cx="117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6" name="Freihand 185">
                <a:extLst>
                  <a:ext uri="{FF2B5EF4-FFF2-40B4-BE49-F238E27FC236}">
                    <a16:creationId xmlns:a16="http://schemas.microsoft.com/office/drawing/2014/main" id="{DC42C582-8849-4B87-AB0F-146701342168}"/>
                  </a:ext>
                </a:extLst>
              </p14:cNvPr>
              <p14:cNvContentPartPr/>
              <p14:nvPr/>
            </p14:nvContentPartPr>
            <p14:xfrm>
              <a:off x="10422467" y="2459587"/>
              <a:ext cx="245160" cy="179280"/>
            </p14:xfrm>
          </p:contentPart>
        </mc:Choice>
        <mc:Fallback xmlns="">
          <p:pic>
            <p:nvPicPr>
              <p:cNvPr id="186" name="Freihand 185">
                <a:extLst>
                  <a:ext uri="{FF2B5EF4-FFF2-40B4-BE49-F238E27FC236}">
                    <a16:creationId xmlns:a16="http://schemas.microsoft.com/office/drawing/2014/main" id="{DC42C582-8849-4B87-AB0F-146701342168}"/>
                  </a:ext>
                </a:extLst>
              </p:cNvPr>
              <p:cNvPicPr/>
              <p:nvPr/>
            </p:nvPicPr>
            <p:blipFill>
              <a:blip r:embed="rId253"/>
              <a:stretch>
                <a:fillRect/>
              </a:stretch>
            </p:blipFill>
            <p:spPr>
              <a:xfrm>
                <a:off x="10418147" y="2455267"/>
                <a:ext cx="253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8" name="Freihand 187">
                <a:extLst>
                  <a:ext uri="{FF2B5EF4-FFF2-40B4-BE49-F238E27FC236}">
                    <a16:creationId xmlns:a16="http://schemas.microsoft.com/office/drawing/2014/main" id="{513E5636-124A-441B-8A0F-65B7180439A7}"/>
                  </a:ext>
                </a:extLst>
              </p14:cNvPr>
              <p14:cNvContentPartPr/>
              <p14:nvPr/>
            </p14:nvContentPartPr>
            <p14:xfrm>
              <a:off x="3997907" y="4891027"/>
              <a:ext cx="23400" cy="30960"/>
            </p14:xfrm>
          </p:contentPart>
        </mc:Choice>
        <mc:Fallback xmlns="">
          <p:pic>
            <p:nvPicPr>
              <p:cNvPr id="188" name="Freihand 187">
                <a:extLst>
                  <a:ext uri="{FF2B5EF4-FFF2-40B4-BE49-F238E27FC236}">
                    <a16:creationId xmlns:a16="http://schemas.microsoft.com/office/drawing/2014/main" id="{513E5636-124A-441B-8A0F-65B7180439A7}"/>
                  </a:ext>
                </a:extLst>
              </p:cNvPr>
              <p:cNvPicPr/>
              <p:nvPr/>
            </p:nvPicPr>
            <p:blipFill>
              <a:blip r:embed="rId255"/>
              <a:stretch>
                <a:fillRect/>
              </a:stretch>
            </p:blipFill>
            <p:spPr>
              <a:xfrm>
                <a:off x="3993587" y="4886707"/>
                <a:ext cx="32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9" name="Freihand 188">
                <a:extLst>
                  <a:ext uri="{FF2B5EF4-FFF2-40B4-BE49-F238E27FC236}">
                    <a16:creationId xmlns:a16="http://schemas.microsoft.com/office/drawing/2014/main" id="{0497C029-8BD3-46DF-9B78-41F733874F7F}"/>
                  </a:ext>
                </a:extLst>
              </p14:cNvPr>
              <p14:cNvContentPartPr/>
              <p14:nvPr/>
            </p14:nvContentPartPr>
            <p14:xfrm>
              <a:off x="4017347" y="4866907"/>
              <a:ext cx="26280" cy="27720"/>
            </p14:xfrm>
          </p:contentPart>
        </mc:Choice>
        <mc:Fallback xmlns="">
          <p:pic>
            <p:nvPicPr>
              <p:cNvPr id="189" name="Freihand 188">
                <a:extLst>
                  <a:ext uri="{FF2B5EF4-FFF2-40B4-BE49-F238E27FC236}">
                    <a16:creationId xmlns:a16="http://schemas.microsoft.com/office/drawing/2014/main" id="{0497C029-8BD3-46DF-9B78-41F733874F7F}"/>
                  </a:ext>
                </a:extLst>
              </p:cNvPr>
              <p:cNvPicPr/>
              <p:nvPr/>
            </p:nvPicPr>
            <p:blipFill>
              <a:blip r:embed="rId257"/>
              <a:stretch>
                <a:fillRect/>
              </a:stretch>
            </p:blipFill>
            <p:spPr>
              <a:xfrm>
                <a:off x="4013027" y="4862587"/>
                <a:ext cx="34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4" name="Freihand 203">
                <a:extLst>
                  <a:ext uri="{FF2B5EF4-FFF2-40B4-BE49-F238E27FC236}">
                    <a16:creationId xmlns:a16="http://schemas.microsoft.com/office/drawing/2014/main" id="{3A8E07D5-72AA-4D20-B66C-6F2E95F815E5}"/>
                  </a:ext>
                </a:extLst>
              </p14:cNvPr>
              <p14:cNvContentPartPr/>
              <p14:nvPr/>
            </p14:nvContentPartPr>
            <p14:xfrm>
              <a:off x="4022747" y="775507"/>
              <a:ext cx="15120" cy="133560"/>
            </p14:xfrm>
          </p:contentPart>
        </mc:Choice>
        <mc:Fallback xmlns="">
          <p:pic>
            <p:nvPicPr>
              <p:cNvPr id="204" name="Freihand 203">
                <a:extLst>
                  <a:ext uri="{FF2B5EF4-FFF2-40B4-BE49-F238E27FC236}">
                    <a16:creationId xmlns:a16="http://schemas.microsoft.com/office/drawing/2014/main" id="{3A8E07D5-72AA-4D20-B66C-6F2E95F815E5}"/>
                  </a:ext>
                </a:extLst>
              </p:cNvPr>
              <p:cNvPicPr/>
              <p:nvPr/>
            </p:nvPicPr>
            <p:blipFill>
              <a:blip r:embed="rId259"/>
              <a:stretch>
                <a:fillRect/>
              </a:stretch>
            </p:blipFill>
            <p:spPr>
              <a:xfrm>
                <a:off x="4018427" y="771187"/>
                <a:ext cx="23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5" name="Freihand 204">
                <a:extLst>
                  <a:ext uri="{FF2B5EF4-FFF2-40B4-BE49-F238E27FC236}">
                    <a16:creationId xmlns:a16="http://schemas.microsoft.com/office/drawing/2014/main" id="{5D26729A-D9CA-4802-9AED-8C424F6ADE86}"/>
                  </a:ext>
                </a:extLst>
              </p14:cNvPr>
              <p14:cNvContentPartPr/>
              <p14:nvPr/>
            </p14:nvContentPartPr>
            <p14:xfrm>
              <a:off x="4022387" y="759667"/>
              <a:ext cx="141840" cy="11880"/>
            </p14:xfrm>
          </p:contentPart>
        </mc:Choice>
        <mc:Fallback xmlns="">
          <p:pic>
            <p:nvPicPr>
              <p:cNvPr id="205" name="Freihand 204">
                <a:extLst>
                  <a:ext uri="{FF2B5EF4-FFF2-40B4-BE49-F238E27FC236}">
                    <a16:creationId xmlns:a16="http://schemas.microsoft.com/office/drawing/2014/main" id="{5D26729A-D9CA-4802-9AED-8C424F6ADE86}"/>
                  </a:ext>
                </a:extLst>
              </p:cNvPr>
              <p:cNvPicPr/>
              <p:nvPr/>
            </p:nvPicPr>
            <p:blipFill>
              <a:blip r:embed="rId261"/>
              <a:stretch>
                <a:fillRect/>
              </a:stretch>
            </p:blipFill>
            <p:spPr>
              <a:xfrm>
                <a:off x="4018067" y="755347"/>
                <a:ext cx="150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6" name="Freihand 205">
                <a:extLst>
                  <a:ext uri="{FF2B5EF4-FFF2-40B4-BE49-F238E27FC236}">
                    <a16:creationId xmlns:a16="http://schemas.microsoft.com/office/drawing/2014/main" id="{BCA95955-5113-4451-AD20-15324D15FB90}"/>
                  </a:ext>
                </a:extLst>
              </p14:cNvPr>
              <p14:cNvContentPartPr/>
              <p14:nvPr/>
            </p14:nvContentPartPr>
            <p14:xfrm>
              <a:off x="4022387" y="805387"/>
              <a:ext cx="190800" cy="115920"/>
            </p14:xfrm>
          </p:contentPart>
        </mc:Choice>
        <mc:Fallback xmlns="">
          <p:pic>
            <p:nvPicPr>
              <p:cNvPr id="206" name="Freihand 205">
                <a:extLst>
                  <a:ext uri="{FF2B5EF4-FFF2-40B4-BE49-F238E27FC236}">
                    <a16:creationId xmlns:a16="http://schemas.microsoft.com/office/drawing/2014/main" id="{BCA95955-5113-4451-AD20-15324D15FB90}"/>
                  </a:ext>
                </a:extLst>
              </p:cNvPr>
              <p:cNvPicPr/>
              <p:nvPr/>
            </p:nvPicPr>
            <p:blipFill>
              <a:blip r:embed="rId263"/>
              <a:stretch>
                <a:fillRect/>
              </a:stretch>
            </p:blipFill>
            <p:spPr>
              <a:xfrm>
                <a:off x="4018067" y="801067"/>
                <a:ext cx="199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9" name="Freihand 208">
                <a:extLst>
                  <a:ext uri="{FF2B5EF4-FFF2-40B4-BE49-F238E27FC236}">
                    <a16:creationId xmlns:a16="http://schemas.microsoft.com/office/drawing/2014/main" id="{C8C5A05A-D134-4B53-B130-E8C0C6A7EFFA}"/>
                  </a:ext>
                </a:extLst>
              </p14:cNvPr>
              <p14:cNvContentPartPr/>
              <p14:nvPr/>
            </p14:nvContentPartPr>
            <p14:xfrm>
              <a:off x="4458347" y="809347"/>
              <a:ext cx="152280" cy="2160"/>
            </p14:xfrm>
          </p:contentPart>
        </mc:Choice>
        <mc:Fallback xmlns="">
          <p:pic>
            <p:nvPicPr>
              <p:cNvPr id="209" name="Freihand 208">
                <a:extLst>
                  <a:ext uri="{FF2B5EF4-FFF2-40B4-BE49-F238E27FC236}">
                    <a16:creationId xmlns:a16="http://schemas.microsoft.com/office/drawing/2014/main" id="{C8C5A05A-D134-4B53-B130-E8C0C6A7EFFA}"/>
                  </a:ext>
                </a:extLst>
              </p:cNvPr>
              <p:cNvPicPr/>
              <p:nvPr/>
            </p:nvPicPr>
            <p:blipFill>
              <a:blip r:embed="rId265"/>
              <a:stretch>
                <a:fillRect/>
              </a:stretch>
            </p:blipFill>
            <p:spPr>
              <a:xfrm>
                <a:off x="4454027" y="805027"/>
                <a:ext cx="160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0" name="Freihand 209">
                <a:extLst>
                  <a:ext uri="{FF2B5EF4-FFF2-40B4-BE49-F238E27FC236}">
                    <a16:creationId xmlns:a16="http://schemas.microsoft.com/office/drawing/2014/main" id="{DEC21C27-0549-48F1-BF51-A1A134EA5183}"/>
                  </a:ext>
                </a:extLst>
              </p14:cNvPr>
              <p14:cNvContentPartPr/>
              <p14:nvPr/>
            </p14:nvContentPartPr>
            <p14:xfrm>
              <a:off x="4466627" y="850027"/>
              <a:ext cx="163800" cy="12600"/>
            </p14:xfrm>
          </p:contentPart>
        </mc:Choice>
        <mc:Fallback xmlns="">
          <p:pic>
            <p:nvPicPr>
              <p:cNvPr id="210" name="Freihand 209">
                <a:extLst>
                  <a:ext uri="{FF2B5EF4-FFF2-40B4-BE49-F238E27FC236}">
                    <a16:creationId xmlns:a16="http://schemas.microsoft.com/office/drawing/2014/main" id="{DEC21C27-0549-48F1-BF51-A1A134EA5183}"/>
                  </a:ext>
                </a:extLst>
              </p:cNvPr>
              <p:cNvPicPr/>
              <p:nvPr/>
            </p:nvPicPr>
            <p:blipFill>
              <a:blip r:embed="rId267"/>
              <a:stretch>
                <a:fillRect/>
              </a:stretch>
            </p:blipFill>
            <p:spPr>
              <a:xfrm>
                <a:off x="4462307" y="845707"/>
                <a:ext cx="172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2" name="Freihand 211">
                <a:extLst>
                  <a:ext uri="{FF2B5EF4-FFF2-40B4-BE49-F238E27FC236}">
                    <a16:creationId xmlns:a16="http://schemas.microsoft.com/office/drawing/2014/main" id="{0172EEAA-43B4-4472-B601-F342776F34CC}"/>
                  </a:ext>
                </a:extLst>
              </p14:cNvPr>
              <p14:cNvContentPartPr/>
              <p14:nvPr/>
            </p14:nvContentPartPr>
            <p14:xfrm>
              <a:off x="4810787" y="734467"/>
              <a:ext cx="94320" cy="216000"/>
            </p14:xfrm>
          </p:contentPart>
        </mc:Choice>
        <mc:Fallback xmlns="">
          <p:pic>
            <p:nvPicPr>
              <p:cNvPr id="212" name="Freihand 211">
                <a:extLst>
                  <a:ext uri="{FF2B5EF4-FFF2-40B4-BE49-F238E27FC236}">
                    <a16:creationId xmlns:a16="http://schemas.microsoft.com/office/drawing/2014/main" id="{0172EEAA-43B4-4472-B601-F342776F34CC}"/>
                  </a:ext>
                </a:extLst>
              </p:cNvPr>
              <p:cNvPicPr/>
              <p:nvPr/>
            </p:nvPicPr>
            <p:blipFill>
              <a:blip r:embed="rId269"/>
              <a:stretch>
                <a:fillRect/>
              </a:stretch>
            </p:blipFill>
            <p:spPr>
              <a:xfrm>
                <a:off x="4806467" y="730147"/>
                <a:ext cx="102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3" name="Freihand 212">
                <a:extLst>
                  <a:ext uri="{FF2B5EF4-FFF2-40B4-BE49-F238E27FC236}">
                    <a16:creationId xmlns:a16="http://schemas.microsoft.com/office/drawing/2014/main" id="{1247C479-C185-4D95-AE19-4D97AAC8AC75}"/>
                  </a:ext>
                </a:extLst>
              </p14:cNvPr>
              <p14:cNvContentPartPr/>
              <p14:nvPr/>
            </p14:nvContentPartPr>
            <p14:xfrm>
              <a:off x="4996547" y="801067"/>
              <a:ext cx="9360" cy="108000"/>
            </p14:xfrm>
          </p:contentPart>
        </mc:Choice>
        <mc:Fallback xmlns="">
          <p:pic>
            <p:nvPicPr>
              <p:cNvPr id="213" name="Freihand 212">
                <a:extLst>
                  <a:ext uri="{FF2B5EF4-FFF2-40B4-BE49-F238E27FC236}">
                    <a16:creationId xmlns:a16="http://schemas.microsoft.com/office/drawing/2014/main" id="{1247C479-C185-4D95-AE19-4D97AAC8AC75}"/>
                  </a:ext>
                </a:extLst>
              </p:cNvPr>
              <p:cNvPicPr/>
              <p:nvPr/>
            </p:nvPicPr>
            <p:blipFill>
              <a:blip r:embed="rId271"/>
              <a:stretch>
                <a:fillRect/>
              </a:stretch>
            </p:blipFill>
            <p:spPr>
              <a:xfrm>
                <a:off x="4992227" y="796747"/>
                <a:ext cx="18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4" name="Freihand 213">
                <a:extLst>
                  <a:ext uri="{FF2B5EF4-FFF2-40B4-BE49-F238E27FC236}">
                    <a16:creationId xmlns:a16="http://schemas.microsoft.com/office/drawing/2014/main" id="{8E0743EA-98CA-40AF-ADC6-0651ADF861B0}"/>
                  </a:ext>
                </a:extLst>
              </p14:cNvPr>
              <p14:cNvContentPartPr/>
              <p14:nvPr/>
            </p14:nvContentPartPr>
            <p14:xfrm>
              <a:off x="4950827" y="793507"/>
              <a:ext cx="97560" cy="5760"/>
            </p14:xfrm>
          </p:contentPart>
        </mc:Choice>
        <mc:Fallback xmlns="">
          <p:pic>
            <p:nvPicPr>
              <p:cNvPr id="214" name="Freihand 213">
                <a:extLst>
                  <a:ext uri="{FF2B5EF4-FFF2-40B4-BE49-F238E27FC236}">
                    <a16:creationId xmlns:a16="http://schemas.microsoft.com/office/drawing/2014/main" id="{8E0743EA-98CA-40AF-ADC6-0651ADF861B0}"/>
                  </a:ext>
                </a:extLst>
              </p:cNvPr>
              <p:cNvPicPr/>
              <p:nvPr/>
            </p:nvPicPr>
            <p:blipFill>
              <a:blip r:embed="rId273"/>
              <a:stretch>
                <a:fillRect/>
              </a:stretch>
            </p:blipFill>
            <p:spPr>
              <a:xfrm>
                <a:off x="4946507" y="789187"/>
                <a:ext cx="106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5" name="Freihand 214">
                <a:extLst>
                  <a:ext uri="{FF2B5EF4-FFF2-40B4-BE49-F238E27FC236}">
                    <a16:creationId xmlns:a16="http://schemas.microsoft.com/office/drawing/2014/main" id="{19ACFFD9-8871-4982-8E98-91267430AE09}"/>
                  </a:ext>
                </a:extLst>
              </p14:cNvPr>
              <p14:cNvContentPartPr/>
              <p14:nvPr/>
            </p14:nvContentPartPr>
            <p14:xfrm>
              <a:off x="4943627" y="797467"/>
              <a:ext cx="211320" cy="63000"/>
            </p14:xfrm>
          </p:contentPart>
        </mc:Choice>
        <mc:Fallback xmlns="">
          <p:pic>
            <p:nvPicPr>
              <p:cNvPr id="215" name="Freihand 214">
                <a:extLst>
                  <a:ext uri="{FF2B5EF4-FFF2-40B4-BE49-F238E27FC236}">
                    <a16:creationId xmlns:a16="http://schemas.microsoft.com/office/drawing/2014/main" id="{19ACFFD9-8871-4982-8E98-91267430AE09}"/>
                  </a:ext>
                </a:extLst>
              </p:cNvPr>
              <p:cNvPicPr/>
              <p:nvPr/>
            </p:nvPicPr>
            <p:blipFill>
              <a:blip r:embed="rId275"/>
              <a:stretch>
                <a:fillRect/>
              </a:stretch>
            </p:blipFill>
            <p:spPr>
              <a:xfrm>
                <a:off x="4939307" y="793147"/>
                <a:ext cx="219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6" name="Freihand 215">
                <a:extLst>
                  <a:ext uri="{FF2B5EF4-FFF2-40B4-BE49-F238E27FC236}">
                    <a16:creationId xmlns:a16="http://schemas.microsoft.com/office/drawing/2014/main" id="{311F7F64-7C11-4C74-B12F-CC8005129FCE}"/>
                  </a:ext>
                </a:extLst>
              </p14:cNvPr>
              <p14:cNvContentPartPr/>
              <p14:nvPr/>
            </p14:nvContentPartPr>
            <p14:xfrm>
              <a:off x="5278067" y="712147"/>
              <a:ext cx="5040" cy="117720"/>
            </p14:xfrm>
          </p:contentPart>
        </mc:Choice>
        <mc:Fallback xmlns="">
          <p:pic>
            <p:nvPicPr>
              <p:cNvPr id="216" name="Freihand 215">
                <a:extLst>
                  <a:ext uri="{FF2B5EF4-FFF2-40B4-BE49-F238E27FC236}">
                    <a16:creationId xmlns:a16="http://schemas.microsoft.com/office/drawing/2014/main" id="{311F7F64-7C11-4C74-B12F-CC8005129FCE}"/>
                  </a:ext>
                </a:extLst>
              </p:cNvPr>
              <p:cNvPicPr/>
              <p:nvPr/>
            </p:nvPicPr>
            <p:blipFill>
              <a:blip r:embed="rId277"/>
              <a:stretch>
                <a:fillRect/>
              </a:stretch>
            </p:blipFill>
            <p:spPr>
              <a:xfrm>
                <a:off x="5273747" y="707827"/>
                <a:ext cx="13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7" name="Freihand 216">
                <a:extLst>
                  <a:ext uri="{FF2B5EF4-FFF2-40B4-BE49-F238E27FC236}">
                    <a16:creationId xmlns:a16="http://schemas.microsoft.com/office/drawing/2014/main" id="{010FBAC1-22AA-40D5-9B7C-1B935D7B5396}"/>
                  </a:ext>
                </a:extLst>
              </p14:cNvPr>
              <p14:cNvContentPartPr/>
              <p14:nvPr/>
            </p14:nvContentPartPr>
            <p14:xfrm>
              <a:off x="5196347" y="689107"/>
              <a:ext cx="163440" cy="82080"/>
            </p14:xfrm>
          </p:contentPart>
        </mc:Choice>
        <mc:Fallback xmlns="">
          <p:pic>
            <p:nvPicPr>
              <p:cNvPr id="217" name="Freihand 216">
                <a:extLst>
                  <a:ext uri="{FF2B5EF4-FFF2-40B4-BE49-F238E27FC236}">
                    <a16:creationId xmlns:a16="http://schemas.microsoft.com/office/drawing/2014/main" id="{010FBAC1-22AA-40D5-9B7C-1B935D7B5396}"/>
                  </a:ext>
                </a:extLst>
              </p:cNvPr>
              <p:cNvPicPr/>
              <p:nvPr/>
            </p:nvPicPr>
            <p:blipFill>
              <a:blip r:embed="rId279"/>
              <a:stretch>
                <a:fillRect/>
              </a:stretch>
            </p:blipFill>
            <p:spPr>
              <a:xfrm>
                <a:off x="5192027" y="684787"/>
                <a:ext cx="172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9" name="Freihand 218">
                <a:extLst>
                  <a:ext uri="{FF2B5EF4-FFF2-40B4-BE49-F238E27FC236}">
                    <a16:creationId xmlns:a16="http://schemas.microsoft.com/office/drawing/2014/main" id="{6AD19B0E-D31C-4660-9627-F55E9C9DE6E6}"/>
                  </a:ext>
                </a:extLst>
              </p14:cNvPr>
              <p14:cNvContentPartPr/>
              <p14:nvPr/>
            </p14:nvContentPartPr>
            <p14:xfrm>
              <a:off x="5610707" y="730507"/>
              <a:ext cx="1440" cy="99360"/>
            </p14:xfrm>
          </p:contentPart>
        </mc:Choice>
        <mc:Fallback xmlns="">
          <p:pic>
            <p:nvPicPr>
              <p:cNvPr id="219" name="Freihand 218">
                <a:extLst>
                  <a:ext uri="{FF2B5EF4-FFF2-40B4-BE49-F238E27FC236}">
                    <a16:creationId xmlns:a16="http://schemas.microsoft.com/office/drawing/2014/main" id="{6AD19B0E-D31C-4660-9627-F55E9C9DE6E6}"/>
                  </a:ext>
                </a:extLst>
              </p:cNvPr>
              <p:cNvPicPr/>
              <p:nvPr/>
            </p:nvPicPr>
            <p:blipFill>
              <a:blip r:embed="rId281"/>
              <a:stretch>
                <a:fillRect/>
              </a:stretch>
            </p:blipFill>
            <p:spPr>
              <a:xfrm>
                <a:off x="5606387" y="726187"/>
                <a:ext cx="10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0" name="Freihand 219">
                <a:extLst>
                  <a:ext uri="{FF2B5EF4-FFF2-40B4-BE49-F238E27FC236}">
                    <a16:creationId xmlns:a16="http://schemas.microsoft.com/office/drawing/2014/main" id="{5A9AD2DB-FB0A-4FE2-8F87-B3C1B44BDA76}"/>
                  </a:ext>
                </a:extLst>
              </p14:cNvPr>
              <p14:cNvContentPartPr/>
              <p14:nvPr/>
            </p14:nvContentPartPr>
            <p14:xfrm>
              <a:off x="5566787" y="753547"/>
              <a:ext cx="126720" cy="29880"/>
            </p14:xfrm>
          </p:contentPart>
        </mc:Choice>
        <mc:Fallback xmlns="">
          <p:pic>
            <p:nvPicPr>
              <p:cNvPr id="220" name="Freihand 219">
                <a:extLst>
                  <a:ext uri="{FF2B5EF4-FFF2-40B4-BE49-F238E27FC236}">
                    <a16:creationId xmlns:a16="http://schemas.microsoft.com/office/drawing/2014/main" id="{5A9AD2DB-FB0A-4FE2-8F87-B3C1B44BDA76}"/>
                  </a:ext>
                </a:extLst>
              </p:cNvPr>
              <p:cNvPicPr/>
              <p:nvPr/>
            </p:nvPicPr>
            <p:blipFill>
              <a:blip r:embed="rId283"/>
              <a:stretch>
                <a:fillRect/>
              </a:stretch>
            </p:blipFill>
            <p:spPr>
              <a:xfrm>
                <a:off x="5562467" y="749227"/>
                <a:ext cx="135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1" name="Freihand 220">
                <a:extLst>
                  <a:ext uri="{FF2B5EF4-FFF2-40B4-BE49-F238E27FC236}">
                    <a16:creationId xmlns:a16="http://schemas.microsoft.com/office/drawing/2014/main" id="{A194A517-823A-40F4-ACF7-D9E5D0D66490}"/>
                  </a:ext>
                </a:extLst>
              </p14:cNvPr>
              <p14:cNvContentPartPr/>
              <p14:nvPr/>
            </p14:nvContentPartPr>
            <p14:xfrm>
              <a:off x="5774147" y="708187"/>
              <a:ext cx="110160" cy="225000"/>
            </p14:xfrm>
          </p:contentPart>
        </mc:Choice>
        <mc:Fallback xmlns="">
          <p:pic>
            <p:nvPicPr>
              <p:cNvPr id="221" name="Freihand 220">
                <a:extLst>
                  <a:ext uri="{FF2B5EF4-FFF2-40B4-BE49-F238E27FC236}">
                    <a16:creationId xmlns:a16="http://schemas.microsoft.com/office/drawing/2014/main" id="{A194A517-823A-40F4-ACF7-D9E5D0D66490}"/>
                  </a:ext>
                </a:extLst>
              </p:cNvPr>
              <p:cNvPicPr/>
              <p:nvPr/>
            </p:nvPicPr>
            <p:blipFill>
              <a:blip r:embed="rId285"/>
              <a:stretch>
                <a:fillRect/>
              </a:stretch>
            </p:blipFill>
            <p:spPr>
              <a:xfrm>
                <a:off x="5769827" y="703867"/>
                <a:ext cx="118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3" name="Freihand 222">
                <a:extLst>
                  <a:ext uri="{FF2B5EF4-FFF2-40B4-BE49-F238E27FC236}">
                    <a16:creationId xmlns:a16="http://schemas.microsoft.com/office/drawing/2014/main" id="{262B9F5B-FBC5-4448-86FD-D1AA3C19FCC5}"/>
                  </a:ext>
                </a:extLst>
              </p14:cNvPr>
              <p14:cNvContentPartPr/>
              <p14:nvPr/>
            </p14:nvContentPartPr>
            <p14:xfrm>
              <a:off x="5939387" y="754267"/>
              <a:ext cx="66240" cy="86760"/>
            </p14:xfrm>
          </p:contentPart>
        </mc:Choice>
        <mc:Fallback xmlns="">
          <p:pic>
            <p:nvPicPr>
              <p:cNvPr id="223" name="Freihand 222">
                <a:extLst>
                  <a:ext uri="{FF2B5EF4-FFF2-40B4-BE49-F238E27FC236}">
                    <a16:creationId xmlns:a16="http://schemas.microsoft.com/office/drawing/2014/main" id="{262B9F5B-FBC5-4448-86FD-D1AA3C19FCC5}"/>
                  </a:ext>
                </a:extLst>
              </p:cNvPr>
              <p:cNvPicPr/>
              <p:nvPr/>
            </p:nvPicPr>
            <p:blipFill>
              <a:blip r:embed="rId287"/>
              <a:stretch>
                <a:fillRect/>
              </a:stretch>
            </p:blipFill>
            <p:spPr>
              <a:xfrm>
                <a:off x="5935067" y="749947"/>
                <a:ext cx="74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4" name="Freihand 223">
                <a:extLst>
                  <a:ext uri="{FF2B5EF4-FFF2-40B4-BE49-F238E27FC236}">
                    <a16:creationId xmlns:a16="http://schemas.microsoft.com/office/drawing/2014/main" id="{86BD1569-4381-4924-A8AB-6736B544D69F}"/>
                  </a:ext>
                </a:extLst>
              </p14:cNvPr>
              <p14:cNvContentPartPr/>
              <p14:nvPr/>
            </p14:nvContentPartPr>
            <p14:xfrm>
              <a:off x="5984027" y="794947"/>
              <a:ext cx="38160" cy="41040"/>
            </p14:xfrm>
          </p:contentPart>
        </mc:Choice>
        <mc:Fallback xmlns="">
          <p:pic>
            <p:nvPicPr>
              <p:cNvPr id="224" name="Freihand 223">
                <a:extLst>
                  <a:ext uri="{FF2B5EF4-FFF2-40B4-BE49-F238E27FC236}">
                    <a16:creationId xmlns:a16="http://schemas.microsoft.com/office/drawing/2014/main" id="{86BD1569-4381-4924-A8AB-6736B544D69F}"/>
                  </a:ext>
                </a:extLst>
              </p:cNvPr>
              <p:cNvPicPr/>
              <p:nvPr/>
            </p:nvPicPr>
            <p:blipFill>
              <a:blip r:embed="rId289"/>
              <a:stretch>
                <a:fillRect/>
              </a:stretch>
            </p:blipFill>
            <p:spPr>
              <a:xfrm>
                <a:off x="5979707" y="790627"/>
                <a:ext cx="4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5" name="Freihand 224">
                <a:extLst>
                  <a:ext uri="{FF2B5EF4-FFF2-40B4-BE49-F238E27FC236}">
                    <a16:creationId xmlns:a16="http://schemas.microsoft.com/office/drawing/2014/main" id="{87829256-AD27-407D-9DBA-9D3E425855E1}"/>
                  </a:ext>
                </a:extLst>
              </p14:cNvPr>
              <p14:cNvContentPartPr/>
              <p14:nvPr/>
            </p14:nvContentPartPr>
            <p14:xfrm>
              <a:off x="6098147" y="743107"/>
              <a:ext cx="11160" cy="8280"/>
            </p14:xfrm>
          </p:contentPart>
        </mc:Choice>
        <mc:Fallback xmlns="">
          <p:pic>
            <p:nvPicPr>
              <p:cNvPr id="225" name="Freihand 224">
                <a:extLst>
                  <a:ext uri="{FF2B5EF4-FFF2-40B4-BE49-F238E27FC236}">
                    <a16:creationId xmlns:a16="http://schemas.microsoft.com/office/drawing/2014/main" id="{87829256-AD27-407D-9DBA-9D3E425855E1}"/>
                  </a:ext>
                </a:extLst>
              </p:cNvPr>
              <p:cNvPicPr/>
              <p:nvPr/>
            </p:nvPicPr>
            <p:blipFill>
              <a:blip r:embed="rId291"/>
              <a:stretch>
                <a:fillRect/>
              </a:stretch>
            </p:blipFill>
            <p:spPr>
              <a:xfrm>
                <a:off x="6093827" y="738787"/>
                <a:ext cx="19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7" name="Freihand 226">
                <a:extLst>
                  <a:ext uri="{FF2B5EF4-FFF2-40B4-BE49-F238E27FC236}">
                    <a16:creationId xmlns:a16="http://schemas.microsoft.com/office/drawing/2014/main" id="{7C24F4AD-49FF-4107-939B-DDC03C69FE81}"/>
                  </a:ext>
                </a:extLst>
              </p14:cNvPr>
              <p14:cNvContentPartPr/>
              <p14:nvPr/>
            </p14:nvContentPartPr>
            <p14:xfrm>
              <a:off x="6219107" y="635467"/>
              <a:ext cx="134640" cy="177120"/>
            </p14:xfrm>
          </p:contentPart>
        </mc:Choice>
        <mc:Fallback xmlns="">
          <p:pic>
            <p:nvPicPr>
              <p:cNvPr id="227" name="Freihand 226">
                <a:extLst>
                  <a:ext uri="{FF2B5EF4-FFF2-40B4-BE49-F238E27FC236}">
                    <a16:creationId xmlns:a16="http://schemas.microsoft.com/office/drawing/2014/main" id="{7C24F4AD-49FF-4107-939B-DDC03C69FE81}"/>
                  </a:ext>
                </a:extLst>
              </p:cNvPr>
              <p:cNvPicPr/>
              <p:nvPr/>
            </p:nvPicPr>
            <p:blipFill>
              <a:blip r:embed="rId293"/>
              <a:stretch>
                <a:fillRect/>
              </a:stretch>
            </p:blipFill>
            <p:spPr>
              <a:xfrm>
                <a:off x="6214787" y="631147"/>
                <a:ext cx="143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8" name="Freihand 227">
                <a:extLst>
                  <a:ext uri="{FF2B5EF4-FFF2-40B4-BE49-F238E27FC236}">
                    <a16:creationId xmlns:a16="http://schemas.microsoft.com/office/drawing/2014/main" id="{0376424D-D71E-479E-8A8F-B22AE87567EE}"/>
                  </a:ext>
                </a:extLst>
              </p14:cNvPr>
              <p14:cNvContentPartPr/>
              <p14:nvPr/>
            </p14:nvContentPartPr>
            <p14:xfrm>
              <a:off x="6283907" y="722227"/>
              <a:ext cx="75960" cy="70200"/>
            </p14:xfrm>
          </p:contentPart>
        </mc:Choice>
        <mc:Fallback xmlns="">
          <p:pic>
            <p:nvPicPr>
              <p:cNvPr id="228" name="Freihand 227">
                <a:extLst>
                  <a:ext uri="{FF2B5EF4-FFF2-40B4-BE49-F238E27FC236}">
                    <a16:creationId xmlns:a16="http://schemas.microsoft.com/office/drawing/2014/main" id="{0376424D-D71E-479E-8A8F-B22AE87567EE}"/>
                  </a:ext>
                </a:extLst>
              </p:cNvPr>
              <p:cNvPicPr/>
              <p:nvPr/>
            </p:nvPicPr>
            <p:blipFill>
              <a:blip r:embed="rId295"/>
              <a:stretch>
                <a:fillRect/>
              </a:stretch>
            </p:blipFill>
            <p:spPr>
              <a:xfrm>
                <a:off x="6279587" y="717907"/>
                <a:ext cx="84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30" name="Freihand 229">
                <a:extLst>
                  <a:ext uri="{FF2B5EF4-FFF2-40B4-BE49-F238E27FC236}">
                    <a16:creationId xmlns:a16="http://schemas.microsoft.com/office/drawing/2014/main" id="{80BE46A5-C8FF-4B48-971F-E612A24D3533}"/>
                  </a:ext>
                </a:extLst>
              </p14:cNvPr>
              <p14:cNvContentPartPr/>
              <p14:nvPr/>
            </p14:nvContentPartPr>
            <p14:xfrm>
              <a:off x="780587" y="1042267"/>
              <a:ext cx="492840" cy="587520"/>
            </p14:xfrm>
          </p:contentPart>
        </mc:Choice>
        <mc:Fallback xmlns="">
          <p:pic>
            <p:nvPicPr>
              <p:cNvPr id="230" name="Freihand 229">
                <a:extLst>
                  <a:ext uri="{FF2B5EF4-FFF2-40B4-BE49-F238E27FC236}">
                    <a16:creationId xmlns:a16="http://schemas.microsoft.com/office/drawing/2014/main" id="{80BE46A5-C8FF-4B48-971F-E612A24D3533}"/>
                  </a:ext>
                </a:extLst>
              </p:cNvPr>
              <p:cNvPicPr/>
              <p:nvPr/>
            </p:nvPicPr>
            <p:blipFill>
              <a:blip r:embed="rId297"/>
              <a:stretch>
                <a:fillRect/>
              </a:stretch>
            </p:blipFill>
            <p:spPr>
              <a:xfrm>
                <a:off x="776267" y="1037947"/>
                <a:ext cx="50148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2" name="Freihand 231">
                <a:extLst>
                  <a:ext uri="{FF2B5EF4-FFF2-40B4-BE49-F238E27FC236}">
                    <a16:creationId xmlns:a16="http://schemas.microsoft.com/office/drawing/2014/main" id="{6013D0E4-DC33-480C-80BB-09CB97445E67}"/>
                  </a:ext>
                </a:extLst>
              </p14:cNvPr>
              <p14:cNvContentPartPr/>
              <p14:nvPr/>
            </p14:nvContentPartPr>
            <p14:xfrm>
              <a:off x="7812827" y="6117187"/>
              <a:ext cx="60480" cy="85320"/>
            </p14:xfrm>
          </p:contentPart>
        </mc:Choice>
        <mc:Fallback xmlns="">
          <p:pic>
            <p:nvPicPr>
              <p:cNvPr id="232" name="Freihand 231">
                <a:extLst>
                  <a:ext uri="{FF2B5EF4-FFF2-40B4-BE49-F238E27FC236}">
                    <a16:creationId xmlns:a16="http://schemas.microsoft.com/office/drawing/2014/main" id="{6013D0E4-DC33-480C-80BB-09CB97445E67}"/>
                  </a:ext>
                </a:extLst>
              </p:cNvPr>
              <p:cNvPicPr/>
              <p:nvPr/>
            </p:nvPicPr>
            <p:blipFill>
              <a:blip r:embed="rId299"/>
              <a:stretch>
                <a:fillRect/>
              </a:stretch>
            </p:blipFill>
            <p:spPr>
              <a:xfrm>
                <a:off x="7808507" y="6112867"/>
                <a:ext cx="69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3" name="Freihand 232">
                <a:extLst>
                  <a:ext uri="{FF2B5EF4-FFF2-40B4-BE49-F238E27FC236}">
                    <a16:creationId xmlns:a16="http://schemas.microsoft.com/office/drawing/2014/main" id="{9135CD65-3063-4CC4-A93F-3B3B2C61D9E1}"/>
                  </a:ext>
                </a:extLst>
              </p14:cNvPr>
              <p14:cNvContentPartPr/>
              <p14:nvPr/>
            </p14:nvContentPartPr>
            <p14:xfrm>
              <a:off x="7362107" y="5980747"/>
              <a:ext cx="648000" cy="491760"/>
            </p14:xfrm>
          </p:contentPart>
        </mc:Choice>
        <mc:Fallback xmlns="">
          <p:pic>
            <p:nvPicPr>
              <p:cNvPr id="233" name="Freihand 232">
                <a:extLst>
                  <a:ext uri="{FF2B5EF4-FFF2-40B4-BE49-F238E27FC236}">
                    <a16:creationId xmlns:a16="http://schemas.microsoft.com/office/drawing/2014/main" id="{9135CD65-3063-4CC4-A93F-3B3B2C61D9E1}"/>
                  </a:ext>
                </a:extLst>
              </p:cNvPr>
              <p:cNvPicPr/>
              <p:nvPr/>
            </p:nvPicPr>
            <p:blipFill>
              <a:blip r:embed="rId301"/>
              <a:stretch>
                <a:fillRect/>
              </a:stretch>
            </p:blipFill>
            <p:spPr>
              <a:xfrm>
                <a:off x="7357787" y="5976427"/>
                <a:ext cx="65664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 name="Freihand 19">
                <a:extLst>
                  <a:ext uri="{FF2B5EF4-FFF2-40B4-BE49-F238E27FC236}">
                    <a16:creationId xmlns:a16="http://schemas.microsoft.com/office/drawing/2014/main" id="{BD23352B-B365-49CE-8404-05D3B7E6AFC5}"/>
                  </a:ext>
                </a:extLst>
              </p14:cNvPr>
              <p14:cNvContentPartPr/>
              <p14:nvPr/>
            </p14:nvContentPartPr>
            <p14:xfrm>
              <a:off x="1022507" y="1333867"/>
              <a:ext cx="26280" cy="200880"/>
            </p14:xfrm>
          </p:contentPart>
        </mc:Choice>
        <mc:Fallback xmlns="">
          <p:pic>
            <p:nvPicPr>
              <p:cNvPr id="20" name="Freihand 19">
                <a:extLst>
                  <a:ext uri="{FF2B5EF4-FFF2-40B4-BE49-F238E27FC236}">
                    <a16:creationId xmlns:a16="http://schemas.microsoft.com/office/drawing/2014/main" id="{BD23352B-B365-49CE-8404-05D3B7E6AFC5}"/>
                  </a:ext>
                </a:extLst>
              </p:cNvPr>
              <p:cNvPicPr/>
              <p:nvPr/>
            </p:nvPicPr>
            <p:blipFill>
              <a:blip r:embed="rId303"/>
              <a:stretch>
                <a:fillRect/>
              </a:stretch>
            </p:blipFill>
            <p:spPr>
              <a:xfrm>
                <a:off x="1018187" y="1329547"/>
                <a:ext cx="34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 name="Freihand 20">
                <a:extLst>
                  <a:ext uri="{FF2B5EF4-FFF2-40B4-BE49-F238E27FC236}">
                    <a16:creationId xmlns:a16="http://schemas.microsoft.com/office/drawing/2014/main" id="{B142D900-C285-40A4-98CA-4077FE821634}"/>
                  </a:ext>
                </a:extLst>
              </p14:cNvPr>
              <p14:cNvContentPartPr/>
              <p14:nvPr/>
            </p14:nvContentPartPr>
            <p14:xfrm>
              <a:off x="951227" y="1283107"/>
              <a:ext cx="189000" cy="36000"/>
            </p14:xfrm>
          </p:contentPart>
        </mc:Choice>
        <mc:Fallback xmlns="">
          <p:pic>
            <p:nvPicPr>
              <p:cNvPr id="21" name="Freihand 20">
                <a:extLst>
                  <a:ext uri="{FF2B5EF4-FFF2-40B4-BE49-F238E27FC236}">
                    <a16:creationId xmlns:a16="http://schemas.microsoft.com/office/drawing/2014/main" id="{B142D900-C285-40A4-98CA-4077FE821634}"/>
                  </a:ext>
                </a:extLst>
              </p:cNvPr>
              <p:cNvPicPr/>
              <p:nvPr/>
            </p:nvPicPr>
            <p:blipFill>
              <a:blip r:embed="rId305"/>
              <a:stretch>
                <a:fillRect/>
              </a:stretch>
            </p:blipFill>
            <p:spPr>
              <a:xfrm>
                <a:off x="946907" y="1278787"/>
                <a:ext cx="197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 name="Freihand 21">
                <a:extLst>
                  <a:ext uri="{FF2B5EF4-FFF2-40B4-BE49-F238E27FC236}">
                    <a16:creationId xmlns:a16="http://schemas.microsoft.com/office/drawing/2014/main" id="{CEE28389-90FD-47C3-BC7A-57E4848665AE}"/>
                  </a:ext>
                </a:extLst>
              </p14:cNvPr>
              <p14:cNvContentPartPr/>
              <p14:nvPr/>
            </p14:nvContentPartPr>
            <p14:xfrm>
              <a:off x="912347" y="1327387"/>
              <a:ext cx="218160" cy="97560"/>
            </p14:xfrm>
          </p:contentPart>
        </mc:Choice>
        <mc:Fallback xmlns="">
          <p:pic>
            <p:nvPicPr>
              <p:cNvPr id="22" name="Freihand 21">
                <a:extLst>
                  <a:ext uri="{FF2B5EF4-FFF2-40B4-BE49-F238E27FC236}">
                    <a16:creationId xmlns:a16="http://schemas.microsoft.com/office/drawing/2014/main" id="{CEE28389-90FD-47C3-BC7A-57E4848665AE}"/>
                  </a:ext>
                </a:extLst>
              </p:cNvPr>
              <p:cNvPicPr/>
              <p:nvPr/>
            </p:nvPicPr>
            <p:blipFill>
              <a:blip r:embed="rId307"/>
              <a:stretch>
                <a:fillRect/>
              </a:stretch>
            </p:blipFill>
            <p:spPr>
              <a:xfrm>
                <a:off x="908027" y="1323067"/>
                <a:ext cx="226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5" name="Freihand 234">
                <a:extLst>
                  <a:ext uri="{FF2B5EF4-FFF2-40B4-BE49-F238E27FC236}">
                    <a16:creationId xmlns:a16="http://schemas.microsoft.com/office/drawing/2014/main" id="{BF034351-3D43-4959-9F8A-1439A337F99A}"/>
                  </a:ext>
                </a:extLst>
              </p14:cNvPr>
              <p14:cNvContentPartPr/>
              <p14:nvPr/>
            </p14:nvContentPartPr>
            <p14:xfrm>
              <a:off x="729107" y="1072147"/>
              <a:ext cx="496080" cy="488160"/>
            </p14:xfrm>
          </p:contentPart>
        </mc:Choice>
        <mc:Fallback xmlns="">
          <p:pic>
            <p:nvPicPr>
              <p:cNvPr id="235" name="Freihand 234">
                <a:extLst>
                  <a:ext uri="{FF2B5EF4-FFF2-40B4-BE49-F238E27FC236}">
                    <a16:creationId xmlns:a16="http://schemas.microsoft.com/office/drawing/2014/main" id="{BF034351-3D43-4959-9F8A-1439A337F99A}"/>
                  </a:ext>
                </a:extLst>
              </p:cNvPr>
              <p:cNvPicPr/>
              <p:nvPr/>
            </p:nvPicPr>
            <p:blipFill>
              <a:blip r:embed="rId309"/>
              <a:stretch>
                <a:fillRect/>
              </a:stretch>
            </p:blipFill>
            <p:spPr>
              <a:xfrm>
                <a:off x="724787" y="1067827"/>
                <a:ext cx="5047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7" name="Freihand 236">
                <a:extLst>
                  <a:ext uri="{FF2B5EF4-FFF2-40B4-BE49-F238E27FC236}">
                    <a16:creationId xmlns:a16="http://schemas.microsoft.com/office/drawing/2014/main" id="{A97C80E4-20B9-48B0-840A-0B8A81DBC0F8}"/>
                  </a:ext>
                </a:extLst>
              </p14:cNvPr>
              <p14:cNvContentPartPr/>
              <p14:nvPr/>
            </p14:nvContentPartPr>
            <p14:xfrm>
              <a:off x="3927707" y="1205347"/>
              <a:ext cx="33480" cy="121680"/>
            </p14:xfrm>
          </p:contentPart>
        </mc:Choice>
        <mc:Fallback xmlns="">
          <p:pic>
            <p:nvPicPr>
              <p:cNvPr id="237" name="Freihand 236">
                <a:extLst>
                  <a:ext uri="{FF2B5EF4-FFF2-40B4-BE49-F238E27FC236}">
                    <a16:creationId xmlns:a16="http://schemas.microsoft.com/office/drawing/2014/main" id="{A97C80E4-20B9-48B0-840A-0B8A81DBC0F8}"/>
                  </a:ext>
                </a:extLst>
              </p:cNvPr>
              <p:cNvPicPr/>
              <p:nvPr/>
            </p:nvPicPr>
            <p:blipFill>
              <a:blip r:embed="rId311"/>
              <a:stretch>
                <a:fillRect/>
              </a:stretch>
            </p:blipFill>
            <p:spPr>
              <a:xfrm>
                <a:off x="3923387" y="1201027"/>
                <a:ext cx="4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8" name="Freihand 237">
                <a:extLst>
                  <a:ext uri="{FF2B5EF4-FFF2-40B4-BE49-F238E27FC236}">
                    <a16:creationId xmlns:a16="http://schemas.microsoft.com/office/drawing/2014/main" id="{52161C0D-DB1E-413D-9EB4-9B8AF2160114}"/>
                  </a:ext>
                </a:extLst>
              </p14:cNvPr>
              <p14:cNvContentPartPr/>
              <p14:nvPr/>
            </p14:nvContentPartPr>
            <p14:xfrm>
              <a:off x="3835187" y="1173307"/>
              <a:ext cx="188640" cy="14760"/>
            </p14:xfrm>
          </p:contentPart>
        </mc:Choice>
        <mc:Fallback xmlns="">
          <p:pic>
            <p:nvPicPr>
              <p:cNvPr id="238" name="Freihand 237">
                <a:extLst>
                  <a:ext uri="{FF2B5EF4-FFF2-40B4-BE49-F238E27FC236}">
                    <a16:creationId xmlns:a16="http://schemas.microsoft.com/office/drawing/2014/main" id="{52161C0D-DB1E-413D-9EB4-9B8AF2160114}"/>
                  </a:ext>
                </a:extLst>
              </p:cNvPr>
              <p:cNvPicPr/>
              <p:nvPr/>
            </p:nvPicPr>
            <p:blipFill>
              <a:blip r:embed="rId313"/>
              <a:stretch>
                <a:fillRect/>
              </a:stretch>
            </p:blipFill>
            <p:spPr>
              <a:xfrm>
                <a:off x="3830867" y="1168987"/>
                <a:ext cx="197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9" name="Freihand 238">
                <a:extLst>
                  <a:ext uri="{FF2B5EF4-FFF2-40B4-BE49-F238E27FC236}">
                    <a16:creationId xmlns:a16="http://schemas.microsoft.com/office/drawing/2014/main" id="{F74699C3-45CB-45CB-BF60-0046F81AF1CD}"/>
                  </a:ext>
                </a:extLst>
              </p14:cNvPr>
              <p14:cNvContentPartPr/>
              <p14:nvPr/>
            </p14:nvContentPartPr>
            <p14:xfrm>
              <a:off x="3843827" y="1237027"/>
              <a:ext cx="203040" cy="40320"/>
            </p14:xfrm>
          </p:contentPart>
        </mc:Choice>
        <mc:Fallback xmlns="">
          <p:pic>
            <p:nvPicPr>
              <p:cNvPr id="239" name="Freihand 238">
                <a:extLst>
                  <a:ext uri="{FF2B5EF4-FFF2-40B4-BE49-F238E27FC236}">
                    <a16:creationId xmlns:a16="http://schemas.microsoft.com/office/drawing/2014/main" id="{F74699C3-45CB-45CB-BF60-0046F81AF1CD}"/>
                  </a:ext>
                </a:extLst>
              </p:cNvPr>
              <p:cNvPicPr/>
              <p:nvPr/>
            </p:nvPicPr>
            <p:blipFill>
              <a:blip r:embed="rId315"/>
              <a:stretch>
                <a:fillRect/>
              </a:stretch>
            </p:blipFill>
            <p:spPr>
              <a:xfrm>
                <a:off x="3839507" y="1232707"/>
                <a:ext cx="211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0" name="Freihand 239">
                <a:extLst>
                  <a:ext uri="{FF2B5EF4-FFF2-40B4-BE49-F238E27FC236}">
                    <a16:creationId xmlns:a16="http://schemas.microsoft.com/office/drawing/2014/main" id="{57A3658C-CDC2-4FDF-AD2B-631D83F2F9E5}"/>
                  </a:ext>
                </a:extLst>
              </p14:cNvPr>
              <p14:cNvContentPartPr/>
              <p14:nvPr/>
            </p14:nvContentPartPr>
            <p14:xfrm>
              <a:off x="4181507" y="1260787"/>
              <a:ext cx="139680" cy="18000"/>
            </p14:xfrm>
          </p:contentPart>
        </mc:Choice>
        <mc:Fallback xmlns="">
          <p:pic>
            <p:nvPicPr>
              <p:cNvPr id="240" name="Freihand 239">
                <a:extLst>
                  <a:ext uri="{FF2B5EF4-FFF2-40B4-BE49-F238E27FC236}">
                    <a16:creationId xmlns:a16="http://schemas.microsoft.com/office/drawing/2014/main" id="{57A3658C-CDC2-4FDF-AD2B-631D83F2F9E5}"/>
                  </a:ext>
                </a:extLst>
              </p:cNvPr>
              <p:cNvPicPr/>
              <p:nvPr/>
            </p:nvPicPr>
            <p:blipFill>
              <a:blip r:embed="rId317"/>
              <a:stretch>
                <a:fillRect/>
              </a:stretch>
            </p:blipFill>
            <p:spPr>
              <a:xfrm>
                <a:off x="4177187" y="1256467"/>
                <a:ext cx="148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1" name="Freihand 240">
                <a:extLst>
                  <a:ext uri="{FF2B5EF4-FFF2-40B4-BE49-F238E27FC236}">
                    <a16:creationId xmlns:a16="http://schemas.microsoft.com/office/drawing/2014/main" id="{FA9DA782-0786-474E-AEAA-60C15E47BA57}"/>
                  </a:ext>
                </a:extLst>
              </p14:cNvPr>
              <p14:cNvContentPartPr/>
              <p14:nvPr/>
            </p14:nvContentPartPr>
            <p14:xfrm>
              <a:off x="4196267" y="1303267"/>
              <a:ext cx="127080" cy="11520"/>
            </p14:xfrm>
          </p:contentPart>
        </mc:Choice>
        <mc:Fallback xmlns="">
          <p:pic>
            <p:nvPicPr>
              <p:cNvPr id="241" name="Freihand 240">
                <a:extLst>
                  <a:ext uri="{FF2B5EF4-FFF2-40B4-BE49-F238E27FC236}">
                    <a16:creationId xmlns:a16="http://schemas.microsoft.com/office/drawing/2014/main" id="{FA9DA782-0786-474E-AEAA-60C15E47BA57}"/>
                  </a:ext>
                </a:extLst>
              </p:cNvPr>
              <p:cNvPicPr/>
              <p:nvPr/>
            </p:nvPicPr>
            <p:blipFill>
              <a:blip r:embed="rId319"/>
              <a:stretch>
                <a:fillRect/>
              </a:stretch>
            </p:blipFill>
            <p:spPr>
              <a:xfrm>
                <a:off x="4191947" y="129894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2" name="Freihand 241">
                <a:extLst>
                  <a:ext uri="{FF2B5EF4-FFF2-40B4-BE49-F238E27FC236}">
                    <a16:creationId xmlns:a16="http://schemas.microsoft.com/office/drawing/2014/main" id="{D8375661-4831-463F-80E3-0F7E830CB79C}"/>
                  </a:ext>
                </a:extLst>
              </p14:cNvPr>
              <p14:cNvContentPartPr/>
              <p14:nvPr/>
            </p14:nvContentPartPr>
            <p14:xfrm>
              <a:off x="4623227" y="1127947"/>
              <a:ext cx="23040" cy="110160"/>
            </p14:xfrm>
          </p:contentPart>
        </mc:Choice>
        <mc:Fallback xmlns="">
          <p:pic>
            <p:nvPicPr>
              <p:cNvPr id="242" name="Freihand 241">
                <a:extLst>
                  <a:ext uri="{FF2B5EF4-FFF2-40B4-BE49-F238E27FC236}">
                    <a16:creationId xmlns:a16="http://schemas.microsoft.com/office/drawing/2014/main" id="{D8375661-4831-463F-80E3-0F7E830CB79C}"/>
                  </a:ext>
                </a:extLst>
              </p:cNvPr>
              <p:cNvPicPr/>
              <p:nvPr/>
            </p:nvPicPr>
            <p:blipFill>
              <a:blip r:embed="rId321"/>
              <a:stretch>
                <a:fillRect/>
              </a:stretch>
            </p:blipFill>
            <p:spPr>
              <a:xfrm>
                <a:off x="4618907" y="1123627"/>
                <a:ext cx="31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3" name="Freihand 242">
                <a:extLst>
                  <a:ext uri="{FF2B5EF4-FFF2-40B4-BE49-F238E27FC236}">
                    <a16:creationId xmlns:a16="http://schemas.microsoft.com/office/drawing/2014/main" id="{985436B4-20D3-4A49-9214-B15CEAC33598}"/>
                  </a:ext>
                </a:extLst>
              </p14:cNvPr>
              <p14:cNvContentPartPr/>
              <p14:nvPr/>
            </p14:nvContentPartPr>
            <p14:xfrm>
              <a:off x="4635107" y="1104907"/>
              <a:ext cx="139680" cy="10080"/>
            </p14:xfrm>
          </p:contentPart>
        </mc:Choice>
        <mc:Fallback xmlns="">
          <p:pic>
            <p:nvPicPr>
              <p:cNvPr id="243" name="Freihand 242">
                <a:extLst>
                  <a:ext uri="{FF2B5EF4-FFF2-40B4-BE49-F238E27FC236}">
                    <a16:creationId xmlns:a16="http://schemas.microsoft.com/office/drawing/2014/main" id="{985436B4-20D3-4A49-9214-B15CEAC33598}"/>
                  </a:ext>
                </a:extLst>
              </p:cNvPr>
              <p:cNvPicPr/>
              <p:nvPr/>
            </p:nvPicPr>
            <p:blipFill>
              <a:blip r:embed="rId323"/>
              <a:stretch>
                <a:fillRect/>
              </a:stretch>
            </p:blipFill>
            <p:spPr>
              <a:xfrm>
                <a:off x="4630787" y="1100587"/>
                <a:ext cx="148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4" name="Freihand 243">
                <a:extLst>
                  <a:ext uri="{FF2B5EF4-FFF2-40B4-BE49-F238E27FC236}">
                    <a16:creationId xmlns:a16="http://schemas.microsoft.com/office/drawing/2014/main" id="{6CEE8B2A-0355-4CEA-B71F-725A8B4649B3}"/>
                  </a:ext>
                </a:extLst>
              </p14:cNvPr>
              <p14:cNvContentPartPr/>
              <p14:nvPr/>
            </p14:nvContentPartPr>
            <p14:xfrm>
              <a:off x="4611707" y="1150267"/>
              <a:ext cx="173880" cy="94320"/>
            </p14:xfrm>
          </p:contentPart>
        </mc:Choice>
        <mc:Fallback xmlns="">
          <p:pic>
            <p:nvPicPr>
              <p:cNvPr id="244" name="Freihand 243">
                <a:extLst>
                  <a:ext uri="{FF2B5EF4-FFF2-40B4-BE49-F238E27FC236}">
                    <a16:creationId xmlns:a16="http://schemas.microsoft.com/office/drawing/2014/main" id="{6CEE8B2A-0355-4CEA-B71F-725A8B4649B3}"/>
                  </a:ext>
                </a:extLst>
              </p:cNvPr>
              <p:cNvPicPr/>
              <p:nvPr/>
            </p:nvPicPr>
            <p:blipFill>
              <a:blip r:embed="rId325"/>
              <a:stretch>
                <a:fillRect/>
              </a:stretch>
            </p:blipFill>
            <p:spPr>
              <a:xfrm>
                <a:off x="4607387" y="1145947"/>
                <a:ext cx="182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7" name="Freihand 246">
                <a:extLst>
                  <a:ext uri="{FF2B5EF4-FFF2-40B4-BE49-F238E27FC236}">
                    <a16:creationId xmlns:a16="http://schemas.microsoft.com/office/drawing/2014/main" id="{E9D819A5-5C95-4E16-8255-69E569842D6D}"/>
                  </a:ext>
                </a:extLst>
              </p14:cNvPr>
              <p14:cNvContentPartPr/>
              <p14:nvPr/>
            </p14:nvContentPartPr>
            <p14:xfrm>
              <a:off x="4525667" y="1285627"/>
              <a:ext cx="342720" cy="16200"/>
            </p14:xfrm>
          </p:contentPart>
        </mc:Choice>
        <mc:Fallback xmlns="">
          <p:pic>
            <p:nvPicPr>
              <p:cNvPr id="247" name="Freihand 246">
                <a:extLst>
                  <a:ext uri="{FF2B5EF4-FFF2-40B4-BE49-F238E27FC236}">
                    <a16:creationId xmlns:a16="http://schemas.microsoft.com/office/drawing/2014/main" id="{E9D819A5-5C95-4E16-8255-69E569842D6D}"/>
                  </a:ext>
                </a:extLst>
              </p:cNvPr>
              <p:cNvPicPr/>
              <p:nvPr/>
            </p:nvPicPr>
            <p:blipFill>
              <a:blip r:embed="rId327"/>
              <a:stretch>
                <a:fillRect/>
              </a:stretch>
            </p:blipFill>
            <p:spPr>
              <a:xfrm>
                <a:off x="4521347" y="1281307"/>
                <a:ext cx="351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9" name="Freihand 248">
                <a:extLst>
                  <a:ext uri="{FF2B5EF4-FFF2-40B4-BE49-F238E27FC236}">
                    <a16:creationId xmlns:a16="http://schemas.microsoft.com/office/drawing/2014/main" id="{B221B313-24F9-4505-9B8C-193534F067EE}"/>
                  </a:ext>
                </a:extLst>
              </p14:cNvPr>
              <p14:cNvContentPartPr/>
              <p14:nvPr/>
            </p14:nvContentPartPr>
            <p14:xfrm>
              <a:off x="4614227" y="1356907"/>
              <a:ext cx="114840" cy="241200"/>
            </p14:xfrm>
          </p:contentPart>
        </mc:Choice>
        <mc:Fallback xmlns="">
          <p:pic>
            <p:nvPicPr>
              <p:cNvPr id="249" name="Freihand 248">
                <a:extLst>
                  <a:ext uri="{FF2B5EF4-FFF2-40B4-BE49-F238E27FC236}">
                    <a16:creationId xmlns:a16="http://schemas.microsoft.com/office/drawing/2014/main" id="{B221B313-24F9-4505-9B8C-193534F067EE}"/>
                  </a:ext>
                </a:extLst>
              </p:cNvPr>
              <p:cNvPicPr/>
              <p:nvPr/>
            </p:nvPicPr>
            <p:blipFill>
              <a:blip r:embed="rId329"/>
              <a:stretch>
                <a:fillRect/>
              </a:stretch>
            </p:blipFill>
            <p:spPr>
              <a:xfrm>
                <a:off x="4609907" y="1352587"/>
                <a:ext cx="123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0" name="Freihand 249">
                <a:extLst>
                  <a:ext uri="{FF2B5EF4-FFF2-40B4-BE49-F238E27FC236}">
                    <a16:creationId xmlns:a16="http://schemas.microsoft.com/office/drawing/2014/main" id="{2A689B7A-1123-4DF5-AC33-B5677313DD5E}"/>
                  </a:ext>
                </a:extLst>
              </p14:cNvPr>
              <p14:cNvContentPartPr/>
              <p14:nvPr/>
            </p14:nvContentPartPr>
            <p14:xfrm>
              <a:off x="4785587" y="1444387"/>
              <a:ext cx="10800" cy="85320"/>
            </p14:xfrm>
          </p:contentPart>
        </mc:Choice>
        <mc:Fallback xmlns="">
          <p:pic>
            <p:nvPicPr>
              <p:cNvPr id="250" name="Freihand 249">
                <a:extLst>
                  <a:ext uri="{FF2B5EF4-FFF2-40B4-BE49-F238E27FC236}">
                    <a16:creationId xmlns:a16="http://schemas.microsoft.com/office/drawing/2014/main" id="{2A689B7A-1123-4DF5-AC33-B5677313DD5E}"/>
                  </a:ext>
                </a:extLst>
              </p:cNvPr>
              <p:cNvPicPr/>
              <p:nvPr/>
            </p:nvPicPr>
            <p:blipFill>
              <a:blip r:embed="rId331"/>
              <a:stretch>
                <a:fillRect/>
              </a:stretch>
            </p:blipFill>
            <p:spPr>
              <a:xfrm>
                <a:off x="4781267" y="1440067"/>
                <a:ext cx="19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1" name="Freihand 250">
                <a:extLst>
                  <a:ext uri="{FF2B5EF4-FFF2-40B4-BE49-F238E27FC236}">
                    <a16:creationId xmlns:a16="http://schemas.microsoft.com/office/drawing/2014/main" id="{6A5FA3AB-709D-4E85-9AE1-95BC55E99090}"/>
                  </a:ext>
                </a:extLst>
              </p14:cNvPr>
              <p14:cNvContentPartPr/>
              <p14:nvPr/>
            </p14:nvContentPartPr>
            <p14:xfrm>
              <a:off x="4752107" y="1418107"/>
              <a:ext cx="97560" cy="8280"/>
            </p14:xfrm>
          </p:contentPart>
        </mc:Choice>
        <mc:Fallback xmlns="">
          <p:pic>
            <p:nvPicPr>
              <p:cNvPr id="251" name="Freihand 250">
                <a:extLst>
                  <a:ext uri="{FF2B5EF4-FFF2-40B4-BE49-F238E27FC236}">
                    <a16:creationId xmlns:a16="http://schemas.microsoft.com/office/drawing/2014/main" id="{6A5FA3AB-709D-4E85-9AE1-95BC55E99090}"/>
                  </a:ext>
                </a:extLst>
              </p:cNvPr>
              <p:cNvPicPr/>
              <p:nvPr/>
            </p:nvPicPr>
            <p:blipFill>
              <a:blip r:embed="rId333"/>
              <a:stretch>
                <a:fillRect/>
              </a:stretch>
            </p:blipFill>
            <p:spPr>
              <a:xfrm>
                <a:off x="4747787" y="1413787"/>
                <a:ext cx="106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2" name="Freihand 251">
                <a:extLst>
                  <a:ext uri="{FF2B5EF4-FFF2-40B4-BE49-F238E27FC236}">
                    <a16:creationId xmlns:a16="http://schemas.microsoft.com/office/drawing/2014/main" id="{FA15C457-1E02-49B1-A0B4-AA6A560F66B8}"/>
                  </a:ext>
                </a:extLst>
              </p14:cNvPr>
              <p14:cNvContentPartPr/>
              <p14:nvPr/>
            </p14:nvContentPartPr>
            <p14:xfrm>
              <a:off x="4735907" y="1471747"/>
              <a:ext cx="137160" cy="12960"/>
            </p14:xfrm>
          </p:contentPart>
        </mc:Choice>
        <mc:Fallback xmlns="">
          <p:pic>
            <p:nvPicPr>
              <p:cNvPr id="252" name="Freihand 251">
                <a:extLst>
                  <a:ext uri="{FF2B5EF4-FFF2-40B4-BE49-F238E27FC236}">
                    <a16:creationId xmlns:a16="http://schemas.microsoft.com/office/drawing/2014/main" id="{FA15C457-1E02-49B1-A0B4-AA6A560F66B8}"/>
                  </a:ext>
                </a:extLst>
              </p:cNvPr>
              <p:cNvPicPr/>
              <p:nvPr/>
            </p:nvPicPr>
            <p:blipFill>
              <a:blip r:embed="rId335"/>
              <a:stretch>
                <a:fillRect/>
              </a:stretch>
            </p:blipFill>
            <p:spPr>
              <a:xfrm>
                <a:off x="4731587" y="1467427"/>
                <a:ext cx="145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4" name="Freihand 253">
                <a:extLst>
                  <a:ext uri="{FF2B5EF4-FFF2-40B4-BE49-F238E27FC236}">
                    <a16:creationId xmlns:a16="http://schemas.microsoft.com/office/drawing/2014/main" id="{0E42E9D9-56A8-409F-B0D0-81968E46A207}"/>
                  </a:ext>
                </a:extLst>
              </p14:cNvPr>
              <p14:cNvContentPartPr/>
              <p14:nvPr/>
            </p14:nvContentPartPr>
            <p14:xfrm>
              <a:off x="5102387" y="1265827"/>
              <a:ext cx="119520" cy="13680"/>
            </p14:xfrm>
          </p:contentPart>
        </mc:Choice>
        <mc:Fallback xmlns="">
          <p:pic>
            <p:nvPicPr>
              <p:cNvPr id="254" name="Freihand 253">
                <a:extLst>
                  <a:ext uri="{FF2B5EF4-FFF2-40B4-BE49-F238E27FC236}">
                    <a16:creationId xmlns:a16="http://schemas.microsoft.com/office/drawing/2014/main" id="{0E42E9D9-56A8-409F-B0D0-81968E46A207}"/>
                  </a:ext>
                </a:extLst>
              </p:cNvPr>
              <p:cNvPicPr/>
              <p:nvPr/>
            </p:nvPicPr>
            <p:blipFill>
              <a:blip r:embed="rId337"/>
              <a:stretch>
                <a:fillRect/>
              </a:stretch>
            </p:blipFill>
            <p:spPr>
              <a:xfrm>
                <a:off x="5098067" y="1261507"/>
                <a:ext cx="128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5" name="Freihand 254">
                <a:extLst>
                  <a:ext uri="{FF2B5EF4-FFF2-40B4-BE49-F238E27FC236}">
                    <a16:creationId xmlns:a16="http://schemas.microsoft.com/office/drawing/2014/main" id="{7B296786-7A84-4379-895B-3E72E3725066}"/>
                  </a:ext>
                </a:extLst>
              </p14:cNvPr>
              <p14:cNvContentPartPr/>
              <p14:nvPr/>
            </p14:nvContentPartPr>
            <p14:xfrm>
              <a:off x="5489027" y="1048747"/>
              <a:ext cx="108360" cy="245880"/>
            </p14:xfrm>
          </p:contentPart>
        </mc:Choice>
        <mc:Fallback xmlns="">
          <p:pic>
            <p:nvPicPr>
              <p:cNvPr id="255" name="Freihand 254">
                <a:extLst>
                  <a:ext uri="{FF2B5EF4-FFF2-40B4-BE49-F238E27FC236}">
                    <a16:creationId xmlns:a16="http://schemas.microsoft.com/office/drawing/2014/main" id="{7B296786-7A84-4379-895B-3E72E3725066}"/>
                  </a:ext>
                </a:extLst>
              </p:cNvPr>
              <p:cNvPicPr/>
              <p:nvPr/>
            </p:nvPicPr>
            <p:blipFill>
              <a:blip r:embed="rId339"/>
              <a:stretch>
                <a:fillRect/>
              </a:stretch>
            </p:blipFill>
            <p:spPr>
              <a:xfrm>
                <a:off x="5484707" y="1044427"/>
                <a:ext cx="117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6" name="Freihand 255">
                <a:extLst>
                  <a:ext uri="{FF2B5EF4-FFF2-40B4-BE49-F238E27FC236}">
                    <a16:creationId xmlns:a16="http://schemas.microsoft.com/office/drawing/2014/main" id="{8C87123C-0294-411B-B3ED-0D69CAF2B3EA}"/>
                  </a:ext>
                </a:extLst>
              </p14:cNvPr>
              <p14:cNvContentPartPr/>
              <p14:nvPr/>
            </p14:nvContentPartPr>
            <p14:xfrm>
              <a:off x="5607467" y="1110667"/>
              <a:ext cx="97560" cy="90720"/>
            </p14:xfrm>
          </p:contentPart>
        </mc:Choice>
        <mc:Fallback xmlns="">
          <p:pic>
            <p:nvPicPr>
              <p:cNvPr id="256" name="Freihand 255">
                <a:extLst>
                  <a:ext uri="{FF2B5EF4-FFF2-40B4-BE49-F238E27FC236}">
                    <a16:creationId xmlns:a16="http://schemas.microsoft.com/office/drawing/2014/main" id="{8C87123C-0294-411B-B3ED-0D69CAF2B3EA}"/>
                  </a:ext>
                </a:extLst>
              </p:cNvPr>
              <p:cNvPicPr/>
              <p:nvPr/>
            </p:nvPicPr>
            <p:blipFill>
              <a:blip r:embed="rId341"/>
              <a:stretch>
                <a:fillRect/>
              </a:stretch>
            </p:blipFill>
            <p:spPr>
              <a:xfrm>
                <a:off x="5603147" y="1106347"/>
                <a:ext cx="106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EA543850-DAAC-4D2B-AC61-16CC3C36DAF5}"/>
                  </a:ext>
                </a:extLst>
              </p14:cNvPr>
              <p14:cNvContentPartPr/>
              <p14:nvPr/>
            </p14:nvContentPartPr>
            <p14:xfrm>
              <a:off x="5649227" y="1176547"/>
              <a:ext cx="46080" cy="20160"/>
            </p14:xfrm>
          </p:contentPart>
        </mc:Choice>
        <mc:Fallback xmlns="">
          <p:pic>
            <p:nvPicPr>
              <p:cNvPr id="257" name="Freihand 256">
                <a:extLst>
                  <a:ext uri="{FF2B5EF4-FFF2-40B4-BE49-F238E27FC236}">
                    <a16:creationId xmlns:a16="http://schemas.microsoft.com/office/drawing/2014/main" id="{EA543850-DAAC-4D2B-AC61-16CC3C36DAF5}"/>
                  </a:ext>
                </a:extLst>
              </p:cNvPr>
              <p:cNvPicPr/>
              <p:nvPr/>
            </p:nvPicPr>
            <p:blipFill>
              <a:blip r:embed="rId343"/>
              <a:stretch>
                <a:fillRect/>
              </a:stretch>
            </p:blipFill>
            <p:spPr>
              <a:xfrm>
                <a:off x="5644907" y="1172227"/>
                <a:ext cx="54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E79EFBBC-F9C2-435D-B1B1-DD8CAACC2738}"/>
                  </a:ext>
                </a:extLst>
              </p14:cNvPr>
              <p14:cNvContentPartPr/>
              <p14:nvPr/>
            </p14:nvContentPartPr>
            <p14:xfrm>
              <a:off x="5408027" y="1257547"/>
              <a:ext cx="346680" cy="28440"/>
            </p14:xfrm>
          </p:contentPart>
        </mc:Choice>
        <mc:Fallback xmlns="">
          <p:pic>
            <p:nvPicPr>
              <p:cNvPr id="258" name="Freihand 257">
                <a:extLst>
                  <a:ext uri="{FF2B5EF4-FFF2-40B4-BE49-F238E27FC236}">
                    <a16:creationId xmlns:a16="http://schemas.microsoft.com/office/drawing/2014/main" id="{E79EFBBC-F9C2-435D-B1B1-DD8CAACC2738}"/>
                  </a:ext>
                </a:extLst>
              </p:cNvPr>
              <p:cNvPicPr/>
              <p:nvPr/>
            </p:nvPicPr>
            <p:blipFill>
              <a:blip r:embed="rId345"/>
              <a:stretch>
                <a:fillRect/>
              </a:stretch>
            </p:blipFill>
            <p:spPr>
              <a:xfrm>
                <a:off x="5403707" y="1253227"/>
                <a:ext cx="355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9" name="Freihand 258">
                <a:extLst>
                  <a:ext uri="{FF2B5EF4-FFF2-40B4-BE49-F238E27FC236}">
                    <a16:creationId xmlns:a16="http://schemas.microsoft.com/office/drawing/2014/main" id="{20C6467A-475D-41C0-A43D-F117E6B689B1}"/>
                  </a:ext>
                </a:extLst>
              </p14:cNvPr>
              <p14:cNvContentPartPr/>
              <p14:nvPr/>
            </p14:nvContentPartPr>
            <p14:xfrm>
              <a:off x="5499107" y="1348267"/>
              <a:ext cx="32760" cy="201960"/>
            </p14:xfrm>
          </p:contentPart>
        </mc:Choice>
        <mc:Fallback xmlns="">
          <p:pic>
            <p:nvPicPr>
              <p:cNvPr id="259" name="Freihand 258">
                <a:extLst>
                  <a:ext uri="{FF2B5EF4-FFF2-40B4-BE49-F238E27FC236}">
                    <a16:creationId xmlns:a16="http://schemas.microsoft.com/office/drawing/2014/main" id="{20C6467A-475D-41C0-A43D-F117E6B689B1}"/>
                  </a:ext>
                </a:extLst>
              </p:cNvPr>
              <p:cNvPicPr/>
              <p:nvPr/>
            </p:nvPicPr>
            <p:blipFill>
              <a:blip r:embed="rId347"/>
              <a:stretch>
                <a:fillRect/>
              </a:stretch>
            </p:blipFill>
            <p:spPr>
              <a:xfrm>
                <a:off x="5494787" y="1343947"/>
                <a:ext cx="41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0" name="Freihand 259">
                <a:extLst>
                  <a:ext uri="{FF2B5EF4-FFF2-40B4-BE49-F238E27FC236}">
                    <a16:creationId xmlns:a16="http://schemas.microsoft.com/office/drawing/2014/main" id="{24953E0E-22EE-45E6-95F5-7FD7398907DD}"/>
                  </a:ext>
                </a:extLst>
              </p14:cNvPr>
              <p14:cNvContentPartPr/>
              <p14:nvPr/>
            </p14:nvContentPartPr>
            <p14:xfrm>
              <a:off x="5445107" y="1336747"/>
              <a:ext cx="133560" cy="81000"/>
            </p14:xfrm>
          </p:contentPart>
        </mc:Choice>
        <mc:Fallback xmlns="">
          <p:pic>
            <p:nvPicPr>
              <p:cNvPr id="260" name="Freihand 259">
                <a:extLst>
                  <a:ext uri="{FF2B5EF4-FFF2-40B4-BE49-F238E27FC236}">
                    <a16:creationId xmlns:a16="http://schemas.microsoft.com/office/drawing/2014/main" id="{24953E0E-22EE-45E6-95F5-7FD7398907DD}"/>
                  </a:ext>
                </a:extLst>
              </p:cNvPr>
              <p:cNvPicPr/>
              <p:nvPr/>
            </p:nvPicPr>
            <p:blipFill>
              <a:blip r:embed="rId349"/>
              <a:stretch>
                <a:fillRect/>
              </a:stretch>
            </p:blipFill>
            <p:spPr>
              <a:xfrm>
                <a:off x="5440787" y="1332427"/>
                <a:ext cx="142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762C9CC9-2C1F-4679-A6DA-EA9739528316}"/>
                  </a:ext>
                </a:extLst>
              </p14:cNvPr>
              <p14:cNvContentPartPr/>
              <p14:nvPr/>
            </p14:nvContentPartPr>
            <p14:xfrm>
              <a:off x="5627267" y="1408027"/>
              <a:ext cx="10440" cy="82800"/>
            </p14:xfrm>
          </p:contentPart>
        </mc:Choice>
        <mc:Fallback xmlns="">
          <p:pic>
            <p:nvPicPr>
              <p:cNvPr id="262" name="Freihand 261">
                <a:extLst>
                  <a:ext uri="{FF2B5EF4-FFF2-40B4-BE49-F238E27FC236}">
                    <a16:creationId xmlns:a16="http://schemas.microsoft.com/office/drawing/2014/main" id="{762C9CC9-2C1F-4679-A6DA-EA9739528316}"/>
                  </a:ext>
                </a:extLst>
              </p:cNvPr>
              <p:cNvPicPr/>
              <p:nvPr/>
            </p:nvPicPr>
            <p:blipFill>
              <a:blip r:embed="rId351"/>
              <a:stretch>
                <a:fillRect/>
              </a:stretch>
            </p:blipFill>
            <p:spPr>
              <a:xfrm>
                <a:off x="5622947" y="1403707"/>
                <a:ext cx="19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8B25EBBE-64DF-4B8A-9DA7-21F57C75A938}"/>
                  </a:ext>
                </a:extLst>
              </p14:cNvPr>
              <p14:cNvContentPartPr/>
              <p14:nvPr/>
            </p14:nvContentPartPr>
            <p14:xfrm>
              <a:off x="5590187" y="1379227"/>
              <a:ext cx="93960" cy="29160"/>
            </p14:xfrm>
          </p:contentPart>
        </mc:Choice>
        <mc:Fallback xmlns="">
          <p:pic>
            <p:nvPicPr>
              <p:cNvPr id="263" name="Freihand 262">
                <a:extLst>
                  <a:ext uri="{FF2B5EF4-FFF2-40B4-BE49-F238E27FC236}">
                    <a16:creationId xmlns:a16="http://schemas.microsoft.com/office/drawing/2014/main" id="{8B25EBBE-64DF-4B8A-9DA7-21F57C75A938}"/>
                  </a:ext>
                </a:extLst>
              </p:cNvPr>
              <p:cNvPicPr/>
              <p:nvPr/>
            </p:nvPicPr>
            <p:blipFill>
              <a:blip r:embed="rId353"/>
              <a:stretch>
                <a:fillRect/>
              </a:stretch>
            </p:blipFill>
            <p:spPr>
              <a:xfrm>
                <a:off x="5585867" y="1374907"/>
                <a:ext cx="102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 name="Freihand 263">
                <a:extLst>
                  <a:ext uri="{FF2B5EF4-FFF2-40B4-BE49-F238E27FC236}">
                    <a16:creationId xmlns:a16="http://schemas.microsoft.com/office/drawing/2014/main" id="{9BE636EC-9310-4D0E-A97B-3988E1B4D21B}"/>
                  </a:ext>
                </a:extLst>
              </p14:cNvPr>
              <p14:cNvContentPartPr/>
              <p14:nvPr/>
            </p14:nvContentPartPr>
            <p14:xfrm>
              <a:off x="5604227" y="1440067"/>
              <a:ext cx="81720" cy="18360"/>
            </p14:xfrm>
          </p:contentPart>
        </mc:Choice>
        <mc:Fallback xmlns="">
          <p:pic>
            <p:nvPicPr>
              <p:cNvPr id="264" name="Freihand 263">
                <a:extLst>
                  <a:ext uri="{FF2B5EF4-FFF2-40B4-BE49-F238E27FC236}">
                    <a16:creationId xmlns:a16="http://schemas.microsoft.com/office/drawing/2014/main" id="{9BE636EC-9310-4D0E-A97B-3988E1B4D21B}"/>
                  </a:ext>
                </a:extLst>
              </p:cNvPr>
              <p:cNvPicPr/>
              <p:nvPr/>
            </p:nvPicPr>
            <p:blipFill>
              <a:blip r:embed="rId355"/>
              <a:stretch>
                <a:fillRect/>
              </a:stretch>
            </p:blipFill>
            <p:spPr>
              <a:xfrm>
                <a:off x="5599907" y="1435747"/>
                <a:ext cx="90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5" name="Freihand 264">
                <a:extLst>
                  <a:ext uri="{FF2B5EF4-FFF2-40B4-BE49-F238E27FC236}">
                    <a16:creationId xmlns:a16="http://schemas.microsoft.com/office/drawing/2014/main" id="{0C216DFF-B2A8-4004-9E01-EF1F5F4E11C8}"/>
                  </a:ext>
                </a:extLst>
              </p14:cNvPr>
              <p14:cNvContentPartPr/>
              <p14:nvPr/>
            </p14:nvContentPartPr>
            <p14:xfrm>
              <a:off x="5865587" y="1291387"/>
              <a:ext cx="19800" cy="7200"/>
            </p14:xfrm>
          </p:contentPart>
        </mc:Choice>
        <mc:Fallback xmlns="">
          <p:pic>
            <p:nvPicPr>
              <p:cNvPr id="265" name="Freihand 264">
                <a:extLst>
                  <a:ext uri="{FF2B5EF4-FFF2-40B4-BE49-F238E27FC236}">
                    <a16:creationId xmlns:a16="http://schemas.microsoft.com/office/drawing/2014/main" id="{0C216DFF-B2A8-4004-9E01-EF1F5F4E11C8}"/>
                  </a:ext>
                </a:extLst>
              </p:cNvPr>
              <p:cNvPicPr/>
              <p:nvPr/>
            </p:nvPicPr>
            <p:blipFill>
              <a:blip r:embed="rId357"/>
              <a:stretch>
                <a:fillRect/>
              </a:stretch>
            </p:blipFill>
            <p:spPr>
              <a:xfrm>
                <a:off x="5861267" y="1287067"/>
                <a:ext cx="28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7" name="Freihand 266">
                <a:extLst>
                  <a:ext uri="{FF2B5EF4-FFF2-40B4-BE49-F238E27FC236}">
                    <a16:creationId xmlns:a16="http://schemas.microsoft.com/office/drawing/2014/main" id="{4E1AEC40-6BEA-4BC1-B83D-282BE4210F9B}"/>
                  </a:ext>
                </a:extLst>
              </p14:cNvPr>
              <p14:cNvContentPartPr/>
              <p14:nvPr/>
            </p14:nvContentPartPr>
            <p14:xfrm>
              <a:off x="6030467" y="1129387"/>
              <a:ext cx="163800" cy="208080"/>
            </p14:xfrm>
          </p:contentPart>
        </mc:Choice>
        <mc:Fallback xmlns="">
          <p:pic>
            <p:nvPicPr>
              <p:cNvPr id="267" name="Freihand 266">
                <a:extLst>
                  <a:ext uri="{FF2B5EF4-FFF2-40B4-BE49-F238E27FC236}">
                    <a16:creationId xmlns:a16="http://schemas.microsoft.com/office/drawing/2014/main" id="{4E1AEC40-6BEA-4BC1-B83D-282BE4210F9B}"/>
                  </a:ext>
                </a:extLst>
              </p:cNvPr>
              <p:cNvPicPr/>
              <p:nvPr/>
            </p:nvPicPr>
            <p:blipFill>
              <a:blip r:embed="rId359"/>
              <a:stretch>
                <a:fillRect/>
              </a:stretch>
            </p:blipFill>
            <p:spPr>
              <a:xfrm>
                <a:off x="6026147" y="1125067"/>
                <a:ext cx="172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8" name="Freihand 267">
                <a:extLst>
                  <a:ext uri="{FF2B5EF4-FFF2-40B4-BE49-F238E27FC236}">
                    <a16:creationId xmlns:a16="http://schemas.microsoft.com/office/drawing/2014/main" id="{82A799A1-99AF-449C-A1FF-E9B5E5862ACF}"/>
                  </a:ext>
                </a:extLst>
              </p14:cNvPr>
              <p14:cNvContentPartPr/>
              <p14:nvPr/>
            </p14:nvContentPartPr>
            <p14:xfrm>
              <a:off x="6096347" y="1257547"/>
              <a:ext cx="110160" cy="25200"/>
            </p14:xfrm>
          </p:contentPart>
        </mc:Choice>
        <mc:Fallback xmlns="">
          <p:pic>
            <p:nvPicPr>
              <p:cNvPr id="268" name="Freihand 267">
                <a:extLst>
                  <a:ext uri="{FF2B5EF4-FFF2-40B4-BE49-F238E27FC236}">
                    <a16:creationId xmlns:a16="http://schemas.microsoft.com/office/drawing/2014/main" id="{82A799A1-99AF-449C-A1FF-E9B5E5862ACF}"/>
                  </a:ext>
                </a:extLst>
              </p:cNvPr>
              <p:cNvPicPr/>
              <p:nvPr/>
            </p:nvPicPr>
            <p:blipFill>
              <a:blip r:embed="rId361"/>
              <a:stretch>
                <a:fillRect/>
              </a:stretch>
            </p:blipFill>
            <p:spPr>
              <a:xfrm>
                <a:off x="6092027" y="1253227"/>
                <a:ext cx="118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82" name="Freihand 81">
                <a:extLst>
                  <a:ext uri="{FF2B5EF4-FFF2-40B4-BE49-F238E27FC236}">
                    <a16:creationId xmlns:a16="http://schemas.microsoft.com/office/drawing/2014/main" id="{FA840244-99B3-4229-841C-BB4F3B1406B5}"/>
                  </a:ext>
                </a:extLst>
              </p14:cNvPr>
              <p14:cNvContentPartPr/>
              <p14:nvPr/>
            </p14:nvContentPartPr>
            <p14:xfrm>
              <a:off x="10183427" y="1167907"/>
              <a:ext cx="180720" cy="9000"/>
            </p14:xfrm>
          </p:contentPart>
        </mc:Choice>
        <mc:Fallback xmlns="">
          <p:pic>
            <p:nvPicPr>
              <p:cNvPr id="82" name="Freihand 81">
                <a:extLst>
                  <a:ext uri="{FF2B5EF4-FFF2-40B4-BE49-F238E27FC236}">
                    <a16:creationId xmlns:a16="http://schemas.microsoft.com/office/drawing/2014/main" id="{FA840244-99B3-4229-841C-BB4F3B1406B5}"/>
                  </a:ext>
                </a:extLst>
              </p:cNvPr>
              <p:cNvPicPr/>
              <p:nvPr/>
            </p:nvPicPr>
            <p:blipFill>
              <a:blip r:embed="rId363"/>
              <a:stretch>
                <a:fillRect/>
              </a:stretch>
            </p:blipFill>
            <p:spPr>
              <a:xfrm>
                <a:off x="10179107" y="1163587"/>
                <a:ext cx="189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83" name="Freihand 82">
                <a:extLst>
                  <a:ext uri="{FF2B5EF4-FFF2-40B4-BE49-F238E27FC236}">
                    <a16:creationId xmlns:a16="http://schemas.microsoft.com/office/drawing/2014/main" id="{ACF52C6B-4094-4DCA-90B4-12835A258817}"/>
                  </a:ext>
                </a:extLst>
              </p14:cNvPr>
              <p14:cNvContentPartPr/>
              <p14:nvPr/>
            </p14:nvContentPartPr>
            <p14:xfrm>
              <a:off x="10153907" y="1215067"/>
              <a:ext cx="175680" cy="54360"/>
            </p14:xfrm>
          </p:contentPart>
        </mc:Choice>
        <mc:Fallback xmlns="">
          <p:pic>
            <p:nvPicPr>
              <p:cNvPr id="83" name="Freihand 82">
                <a:extLst>
                  <a:ext uri="{FF2B5EF4-FFF2-40B4-BE49-F238E27FC236}">
                    <a16:creationId xmlns:a16="http://schemas.microsoft.com/office/drawing/2014/main" id="{ACF52C6B-4094-4DCA-90B4-12835A258817}"/>
                  </a:ext>
                </a:extLst>
              </p:cNvPr>
              <p:cNvPicPr/>
              <p:nvPr/>
            </p:nvPicPr>
            <p:blipFill>
              <a:blip r:embed="rId365"/>
              <a:stretch>
                <a:fillRect/>
              </a:stretch>
            </p:blipFill>
            <p:spPr>
              <a:xfrm>
                <a:off x="10149587" y="1210747"/>
                <a:ext cx="184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84" name="Freihand 83">
                <a:extLst>
                  <a:ext uri="{FF2B5EF4-FFF2-40B4-BE49-F238E27FC236}">
                    <a16:creationId xmlns:a16="http://schemas.microsoft.com/office/drawing/2014/main" id="{9F2D8C60-5C9D-40CE-B572-D1A6CFBA4374}"/>
                  </a:ext>
                </a:extLst>
              </p14:cNvPr>
              <p14:cNvContentPartPr/>
              <p14:nvPr/>
            </p14:nvContentPartPr>
            <p14:xfrm>
              <a:off x="10371707" y="1113907"/>
              <a:ext cx="146520" cy="171360"/>
            </p14:xfrm>
          </p:contentPart>
        </mc:Choice>
        <mc:Fallback xmlns="">
          <p:pic>
            <p:nvPicPr>
              <p:cNvPr id="84" name="Freihand 83">
                <a:extLst>
                  <a:ext uri="{FF2B5EF4-FFF2-40B4-BE49-F238E27FC236}">
                    <a16:creationId xmlns:a16="http://schemas.microsoft.com/office/drawing/2014/main" id="{9F2D8C60-5C9D-40CE-B572-D1A6CFBA4374}"/>
                  </a:ext>
                </a:extLst>
              </p:cNvPr>
              <p:cNvPicPr/>
              <p:nvPr/>
            </p:nvPicPr>
            <p:blipFill>
              <a:blip r:embed="rId367"/>
              <a:stretch>
                <a:fillRect/>
              </a:stretch>
            </p:blipFill>
            <p:spPr>
              <a:xfrm>
                <a:off x="10367387" y="1109587"/>
                <a:ext cx="155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85" name="Freihand 84">
                <a:extLst>
                  <a:ext uri="{FF2B5EF4-FFF2-40B4-BE49-F238E27FC236}">
                    <a16:creationId xmlns:a16="http://schemas.microsoft.com/office/drawing/2014/main" id="{F97A9AE4-98D0-4DFF-B801-90F4C737DA42}"/>
                  </a:ext>
                </a:extLst>
              </p14:cNvPr>
              <p14:cNvContentPartPr/>
              <p14:nvPr/>
            </p14:nvContentPartPr>
            <p14:xfrm>
              <a:off x="10770947" y="1012027"/>
              <a:ext cx="101880" cy="240480"/>
            </p14:xfrm>
          </p:contentPart>
        </mc:Choice>
        <mc:Fallback xmlns="">
          <p:pic>
            <p:nvPicPr>
              <p:cNvPr id="85" name="Freihand 84">
                <a:extLst>
                  <a:ext uri="{FF2B5EF4-FFF2-40B4-BE49-F238E27FC236}">
                    <a16:creationId xmlns:a16="http://schemas.microsoft.com/office/drawing/2014/main" id="{F97A9AE4-98D0-4DFF-B801-90F4C737DA42}"/>
                  </a:ext>
                </a:extLst>
              </p:cNvPr>
              <p:cNvPicPr/>
              <p:nvPr/>
            </p:nvPicPr>
            <p:blipFill>
              <a:blip r:embed="rId369"/>
              <a:stretch>
                <a:fillRect/>
              </a:stretch>
            </p:blipFill>
            <p:spPr>
              <a:xfrm>
                <a:off x="10766627" y="1007707"/>
                <a:ext cx="110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86" name="Freihand 85">
                <a:extLst>
                  <a:ext uri="{FF2B5EF4-FFF2-40B4-BE49-F238E27FC236}">
                    <a16:creationId xmlns:a16="http://schemas.microsoft.com/office/drawing/2014/main" id="{963E15E7-39A3-4E77-9CF7-50E1FE43CAD7}"/>
                  </a:ext>
                </a:extLst>
              </p14:cNvPr>
              <p14:cNvContentPartPr/>
              <p14:nvPr/>
            </p14:nvContentPartPr>
            <p14:xfrm>
              <a:off x="10936907" y="1057027"/>
              <a:ext cx="18720" cy="93240"/>
            </p14:xfrm>
          </p:contentPart>
        </mc:Choice>
        <mc:Fallback xmlns="">
          <p:pic>
            <p:nvPicPr>
              <p:cNvPr id="86" name="Freihand 85">
                <a:extLst>
                  <a:ext uri="{FF2B5EF4-FFF2-40B4-BE49-F238E27FC236}">
                    <a16:creationId xmlns:a16="http://schemas.microsoft.com/office/drawing/2014/main" id="{963E15E7-39A3-4E77-9CF7-50E1FE43CAD7}"/>
                  </a:ext>
                </a:extLst>
              </p:cNvPr>
              <p:cNvPicPr/>
              <p:nvPr/>
            </p:nvPicPr>
            <p:blipFill>
              <a:blip r:embed="rId371"/>
              <a:stretch>
                <a:fillRect/>
              </a:stretch>
            </p:blipFill>
            <p:spPr>
              <a:xfrm>
                <a:off x="10932587" y="1052707"/>
                <a:ext cx="27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87" name="Freihand 86">
                <a:extLst>
                  <a:ext uri="{FF2B5EF4-FFF2-40B4-BE49-F238E27FC236}">
                    <a16:creationId xmlns:a16="http://schemas.microsoft.com/office/drawing/2014/main" id="{4A4CCE73-E2EB-433A-A2D9-2E462A3125E4}"/>
                  </a:ext>
                </a:extLst>
              </p14:cNvPr>
              <p14:cNvContentPartPr/>
              <p14:nvPr/>
            </p14:nvContentPartPr>
            <p14:xfrm>
              <a:off x="10908827" y="1031827"/>
              <a:ext cx="95760" cy="65160"/>
            </p14:xfrm>
          </p:contentPart>
        </mc:Choice>
        <mc:Fallback xmlns="">
          <p:pic>
            <p:nvPicPr>
              <p:cNvPr id="87" name="Freihand 86">
                <a:extLst>
                  <a:ext uri="{FF2B5EF4-FFF2-40B4-BE49-F238E27FC236}">
                    <a16:creationId xmlns:a16="http://schemas.microsoft.com/office/drawing/2014/main" id="{4A4CCE73-E2EB-433A-A2D9-2E462A3125E4}"/>
                  </a:ext>
                </a:extLst>
              </p:cNvPr>
              <p:cNvPicPr/>
              <p:nvPr/>
            </p:nvPicPr>
            <p:blipFill>
              <a:blip r:embed="rId373"/>
              <a:stretch>
                <a:fillRect/>
              </a:stretch>
            </p:blipFill>
            <p:spPr>
              <a:xfrm>
                <a:off x="10904507" y="1027507"/>
                <a:ext cx="104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88" name="Freihand 87">
                <a:extLst>
                  <a:ext uri="{FF2B5EF4-FFF2-40B4-BE49-F238E27FC236}">
                    <a16:creationId xmlns:a16="http://schemas.microsoft.com/office/drawing/2014/main" id="{B80D974B-1B77-461E-810F-2BB2286C08D6}"/>
                  </a:ext>
                </a:extLst>
              </p14:cNvPr>
              <p14:cNvContentPartPr/>
              <p14:nvPr/>
            </p14:nvContentPartPr>
            <p14:xfrm>
              <a:off x="10662227" y="1225147"/>
              <a:ext cx="351360" cy="37080"/>
            </p14:xfrm>
          </p:contentPart>
        </mc:Choice>
        <mc:Fallback xmlns="">
          <p:pic>
            <p:nvPicPr>
              <p:cNvPr id="88" name="Freihand 87">
                <a:extLst>
                  <a:ext uri="{FF2B5EF4-FFF2-40B4-BE49-F238E27FC236}">
                    <a16:creationId xmlns:a16="http://schemas.microsoft.com/office/drawing/2014/main" id="{B80D974B-1B77-461E-810F-2BB2286C08D6}"/>
                  </a:ext>
                </a:extLst>
              </p:cNvPr>
              <p:cNvPicPr/>
              <p:nvPr/>
            </p:nvPicPr>
            <p:blipFill>
              <a:blip r:embed="rId375"/>
              <a:stretch>
                <a:fillRect/>
              </a:stretch>
            </p:blipFill>
            <p:spPr>
              <a:xfrm>
                <a:off x="10657907" y="1220827"/>
                <a:ext cx="360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90" name="Freihand 89">
                <a:extLst>
                  <a:ext uri="{FF2B5EF4-FFF2-40B4-BE49-F238E27FC236}">
                    <a16:creationId xmlns:a16="http://schemas.microsoft.com/office/drawing/2014/main" id="{2994881F-643E-4145-9F89-81B3D989401F}"/>
                  </a:ext>
                </a:extLst>
              </p14:cNvPr>
              <p14:cNvContentPartPr/>
              <p14:nvPr/>
            </p14:nvContentPartPr>
            <p14:xfrm>
              <a:off x="10787867" y="1346827"/>
              <a:ext cx="19080" cy="194400"/>
            </p14:xfrm>
          </p:contentPart>
        </mc:Choice>
        <mc:Fallback xmlns="">
          <p:pic>
            <p:nvPicPr>
              <p:cNvPr id="90" name="Freihand 89">
                <a:extLst>
                  <a:ext uri="{FF2B5EF4-FFF2-40B4-BE49-F238E27FC236}">
                    <a16:creationId xmlns:a16="http://schemas.microsoft.com/office/drawing/2014/main" id="{2994881F-643E-4145-9F89-81B3D989401F}"/>
                  </a:ext>
                </a:extLst>
              </p:cNvPr>
              <p:cNvPicPr/>
              <p:nvPr/>
            </p:nvPicPr>
            <p:blipFill>
              <a:blip r:embed="rId377"/>
              <a:stretch>
                <a:fillRect/>
              </a:stretch>
            </p:blipFill>
            <p:spPr>
              <a:xfrm>
                <a:off x="10783547" y="1342507"/>
                <a:ext cx="27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91" name="Freihand 90">
                <a:extLst>
                  <a:ext uri="{FF2B5EF4-FFF2-40B4-BE49-F238E27FC236}">
                    <a16:creationId xmlns:a16="http://schemas.microsoft.com/office/drawing/2014/main" id="{920E046B-3C4F-45D4-AC9C-AED5315F9741}"/>
                  </a:ext>
                </a:extLst>
              </p14:cNvPr>
              <p14:cNvContentPartPr/>
              <p14:nvPr/>
            </p14:nvContentPartPr>
            <p14:xfrm>
              <a:off x="10726667" y="1326307"/>
              <a:ext cx="171000" cy="77760"/>
            </p14:xfrm>
          </p:contentPart>
        </mc:Choice>
        <mc:Fallback xmlns="">
          <p:pic>
            <p:nvPicPr>
              <p:cNvPr id="91" name="Freihand 90">
                <a:extLst>
                  <a:ext uri="{FF2B5EF4-FFF2-40B4-BE49-F238E27FC236}">
                    <a16:creationId xmlns:a16="http://schemas.microsoft.com/office/drawing/2014/main" id="{920E046B-3C4F-45D4-AC9C-AED5315F9741}"/>
                  </a:ext>
                </a:extLst>
              </p:cNvPr>
              <p:cNvPicPr/>
              <p:nvPr/>
            </p:nvPicPr>
            <p:blipFill>
              <a:blip r:embed="rId379"/>
              <a:stretch>
                <a:fillRect/>
              </a:stretch>
            </p:blipFill>
            <p:spPr>
              <a:xfrm>
                <a:off x="10722347" y="1321987"/>
                <a:ext cx="179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92" name="Freihand 91">
                <a:extLst>
                  <a:ext uri="{FF2B5EF4-FFF2-40B4-BE49-F238E27FC236}">
                    <a16:creationId xmlns:a16="http://schemas.microsoft.com/office/drawing/2014/main" id="{8106E317-762A-4892-82EB-57256EA33E1F}"/>
                  </a:ext>
                </a:extLst>
              </p14:cNvPr>
              <p14:cNvContentPartPr/>
              <p14:nvPr/>
            </p14:nvContentPartPr>
            <p14:xfrm>
              <a:off x="10932227" y="1387507"/>
              <a:ext cx="77760" cy="96120"/>
            </p14:xfrm>
          </p:contentPart>
        </mc:Choice>
        <mc:Fallback xmlns="">
          <p:pic>
            <p:nvPicPr>
              <p:cNvPr id="92" name="Freihand 91">
                <a:extLst>
                  <a:ext uri="{FF2B5EF4-FFF2-40B4-BE49-F238E27FC236}">
                    <a16:creationId xmlns:a16="http://schemas.microsoft.com/office/drawing/2014/main" id="{8106E317-762A-4892-82EB-57256EA33E1F}"/>
                  </a:ext>
                </a:extLst>
              </p:cNvPr>
              <p:cNvPicPr/>
              <p:nvPr/>
            </p:nvPicPr>
            <p:blipFill>
              <a:blip r:embed="rId381"/>
              <a:stretch>
                <a:fillRect/>
              </a:stretch>
            </p:blipFill>
            <p:spPr>
              <a:xfrm>
                <a:off x="10927907" y="1383187"/>
                <a:ext cx="86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93" name="Freihand 92">
                <a:extLst>
                  <a:ext uri="{FF2B5EF4-FFF2-40B4-BE49-F238E27FC236}">
                    <a16:creationId xmlns:a16="http://schemas.microsoft.com/office/drawing/2014/main" id="{F9B57C12-3D8F-4D41-98BC-BDF5716F1587}"/>
                  </a:ext>
                </a:extLst>
              </p14:cNvPr>
              <p14:cNvContentPartPr/>
              <p14:nvPr/>
            </p14:nvContentPartPr>
            <p14:xfrm>
              <a:off x="10975787" y="1464547"/>
              <a:ext cx="59400" cy="25200"/>
            </p14:xfrm>
          </p:contentPart>
        </mc:Choice>
        <mc:Fallback xmlns="">
          <p:pic>
            <p:nvPicPr>
              <p:cNvPr id="93" name="Freihand 92">
                <a:extLst>
                  <a:ext uri="{FF2B5EF4-FFF2-40B4-BE49-F238E27FC236}">
                    <a16:creationId xmlns:a16="http://schemas.microsoft.com/office/drawing/2014/main" id="{F9B57C12-3D8F-4D41-98BC-BDF5716F1587}"/>
                  </a:ext>
                </a:extLst>
              </p:cNvPr>
              <p:cNvPicPr/>
              <p:nvPr/>
            </p:nvPicPr>
            <p:blipFill>
              <a:blip r:embed="rId383"/>
              <a:stretch>
                <a:fillRect/>
              </a:stretch>
            </p:blipFill>
            <p:spPr>
              <a:xfrm>
                <a:off x="10971467" y="1460227"/>
                <a:ext cx="68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94" name="Freihand 93">
                <a:extLst>
                  <a:ext uri="{FF2B5EF4-FFF2-40B4-BE49-F238E27FC236}">
                    <a16:creationId xmlns:a16="http://schemas.microsoft.com/office/drawing/2014/main" id="{B9DDBFB2-8123-4524-B98B-2CA2CCEDD603}"/>
                  </a:ext>
                </a:extLst>
              </p14:cNvPr>
              <p14:cNvContentPartPr/>
              <p14:nvPr/>
            </p14:nvContentPartPr>
            <p14:xfrm>
              <a:off x="11203307" y="1253587"/>
              <a:ext cx="118800" cy="39960"/>
            </p14:xfrm>
          </p:contentPart>
        </mc:Choice>
        <mc:Fallback xmlns="">
          <p:pic>
            <p:nvPicPr>
              <p:cNvPr id="94" name="Freihand 93">
                <a:extLst>
                  <a:ext uri="{FF2B5EF4-FFF2-40B4-BE49-F238E27FC236}">
                    <a16:creationId xmlns:a16="http://schemas.microsoft.com/office/drawing/2014/main" id="{B9DDBFB2-8123-4524-B98B-2CA2CCEDD603}"/>
                  </a:ext>
                </a:extLst>
              </p:cNvPr>
              <p:cNvPicPr/>
              <p:nvPr/>
            </p:nvPicPr>
            <p:blipFill>
              <a:blip r:embed="rId385"/>
              <a:stretch>
                <a:fillRect/>
              </a:stretch>
            </p:blipFill>
            <p:spPr>
              <a:xfrm>
                <a:off x="11198987" y="1249267"/>
                <a:ext cx="127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95" name="Freihand 94">
                <a:extLst>
                  <a:ext uri="{FF2B5EF4-FFF2-40B4-BE49-F238E27FC236}">
                    <a16:creationId xmlns:a16="http://schemas.microsoft.com/office/drawing/2014/main" id="{C8A365D4-BCBF-4F17-80EC-217763C3F683}"/>
                  </a:ext>
                </a:extLst>
              </p14:cNvPr>
              <p14:cNvContentPartPr/>
              <p14:nvPr/>
            </p14:nvContentPartPr>
            <p14:xfrm>
              <a:off x="11387627" y="1163947"/>
              <a:ext cx="179640" cy="143280"/>
            </p14:xfrm>
          </p:contentPart>
        </mc:Choice>
        <mc:Fallback xmlns="">
          <p:pic>
            <p:nvPicPr>
              <p:cNvPr id="95" name="Freihand 94">
                <a:extLst>
                  <a:ext uri="{FF2B5EF4-FFF2-40B4-BE49-F238E27FC236}">
                    <a16:creationId xmlns:a16="http://schemas.microsoft.com/office/drawing/2014/main" id="{C8A365D4-BCBF-4F17-80EC-217763C3F683}"/>
                  </a:ext>
                </a:extLst>
              </p:cNvPr>
              <p:cNvPicPr/>
              <p:nvPr/>
            </p:nvPicPr>
            <p:blipFill>
              <a:blip r:embed="rId387"/>
              <a:stretch>
                <a:fillRect/>
              </a:stretch>
            </p:blipFill>
            <p:spPr>
              <a:xfrm>
                <a:off x="11383307" y="1159627"/>
                <a:ext cx="188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7" name="Freihand 66">
                <a:extLst>
                  <a:ext uri="{FF2B5EF4-FFF2-40B4-BE49-F238E27FC236}">
                    <a16:creationId xmlns:a16="http://schemas.microsoft.com/office/drawing/2014/main" id="{26DC72C2-916D-445B-8435-ED572EFFFEA1}"/>
                  </a:ext>
                </a:extLst>
              </p14:cNvPr>
              <p14:cNvContentPartPr/>
              <p14:nvPr/>
            </p14:nvContentPartPr>
            <p14:xfrm>
              <a:off x="10122947" y="190507"/>
              <a:ext cx="94320" cy="223200"/>
            </p14:xfrm>
          </p:contentPart>
        </mc:Choice>
        <mc:Fallback xmlns="">
          <p:pic>
            <p:nvPicPr>
              <p:cNvPr id="67" name="Freihand 66">
                <a:extLst>
                  <a:ext uri="{FF2B5EF4-FFF2-40B4-BE49-F238E27FC236}">
                    <a16:creationId xmlns:a16="http://schemas.microsoft.com/office/drawing/2014/main" id="{26DC72C2-916D-445B-8435-ED572EFFFEA1}"/>
                  </a:ext>
                </a:extLst>
              </p:cNvPr>
              <p:cNvPicPr/>
              <p:nvPr/>
            </p:nvPicPr>
            <p:blipFill>
              <a:blip r:embed="rId389"/>
              <a:stretch>
                <a:fillRect/>
              </a:stretch>
            </p:blipFill>
            <p:spPr>
              <a:xfrm>
                <a:off x="10118627" y="186187"/>
                <a:ext cx="102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68" name="Freihand 67">
                <a:extLst>
                  <a:ext uri="{FF2B5EF4-FFF2-40B4-BE49-F238E27FC236}">
                    <a16:creationId xmlns:a16="http://schemas.microsoft.com/office/drawing/2014/main" id="{66792899-05A9-4297-8492-AFF075756438}"/>
                  </a:ext>
                </a:extLst>
              </p14:cNvPr>
              <p14:cNvContentPartPr/>
              <p14:nvPr/>
            </p14:nvContentPartPr>
            <p14:xfrm>
              <a:off x="10298627" y="243787"/>
              <a:ext cx="14400" cy="102240"/>
            </p14:xfrm>
          </p:contentPart>
        </mc:Choice>
        <mc:Fallback xmlns="">
          <p:pic>
            <p:nvPicPr>
              <p:cNvPr id="68" name="Freihand 67">
                <a:extLst>
                  <a:ext uri="{FF2B5EF4-FFF2-40B4-BE49-F238E27FC236}">
                    <a16:creationId xmlns:a16="http://schemas.microsoft.com/office/drawing/2014/main" id="{66792899-05A9-4297-8492-AFF075756438}"/>
                  </a:ext>
                </a:extLst>
              </p:cNvPr>
              <p:cNvPicPr/>
              <p:nvPr/>
            </p:nvPicPr>
            <p:blipFill>
              <a:blip r:embed="rId391"/>
              <a:stretch>
                <a:fillRect/>
              </a:stretch>
            </p:blipFill>
            <p:spPr>
              <a:xfrm>
                <a:off x="10294307" y="239467"/>
                <a:ext cx="2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69" name="Freihand 68">
                <a:extLst>
                  <a:ext uri="{FF2B5EF4-FFF2-40B4-BE49-F238E27FC236}">
                    <a16:creationId xmlns:a16="http://schemas.microsoft.com/office/drawing/2014/main" id="{F43DAD1E-B149-492A-BA2A-7F9CB97E5961}"/>
                  </a:ext>
                </a:extLst>
              </p14:cNvPr>
              <p14:cNvContentPartPr/>
              <p14:nvPr/>
            </p14:nvContentPartPr>
            <p14:xfrm>
              <a:off x="10238507" y="226147"/>
              <a:ext cx="126360" cy="69480"/>
            </p14:xfrm>
          </p:contentPart>
        </mc:Choice>
        <mc:Fallback xmlns="">
          <p:pic>
            <p:nvPicPr>
              <p:cNvPr id="69" name="Freihand 68">
                <a:extLst>
                  <a:ext uri="{FF2B5EF4-FFF2-40B4-BE49-F238E27FC236}">
                    <a16:creationId xmlns:a16="http://schemas.microsoft.com/office/drawing/2014/main" id="{F43DAD1E-B149-492A-BA2A-7F9CB97E5961}"/>
                  </a:ext>
                </a:extLst>
              </p:cNvPr>
              <p:cNvPicPr/>
              <p:nvPr/>
            </p:nvPicPr>
            <p:blipFill>
              <a:blip r:embed="rId393"/>
              <a:stretch>
                <a:fillRect/>
              </a:stretch>
            </p:blipFill>
            <p:spPr>
              <a:xfrm>
                <a:off x="10234187" y="221827"/>
                <a:ext cx="135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70" name="Freihand 69">
                <a:extLst>
                  <a:ext uri="{FF2B5EF4-FFF2-40B4-BE49-F238E27FC236}">
                    <a16:creationId xmlns:a16="http://schemas.microsoft.com/office/drawing/2014/main" id="{7FA97496-E84F-420E-8124-5256BCDF6849}"/>
                  </a:ext>
                </a:extLst>
              </p14:cNvPr>
              <p14:cNvContentPartPr/>
              <p14:nvPr/>
            </p14:nvContentPartPr>
            <p14:xfrm>
              <a:off x="10499507" y="214987"/>
              <a:ext cx="170640" cy="14400"/>
            </p14:xfrm>
          </p:contentPart>
        </mc:Choice>
        <mc:Fallback xmlns="">
          <p:pic>
            <p:nvPicPr>
              <p:cNvPr id="70" name="Freihand 69">
                <a:extLst>
                  <a:ext uri="{FF2B5EF4-FFF2-40B4-BE49-F238E27FC236}">
                    <a16:creationId xmlns:a16="http://schemas.microsoft.com/office/drawing/2014/main" id="{7FA97496-E84F-420E-8124-5256BCDF6849}"/>
                  </a:ext>
                </a:extLst>
              </p:cNvPr>
              <p:cNvPicPr/>
              <p:nvPr/>
            </p:nvPicPr>
            <p:blipFill>
              <a:blip r:embed="rId395"/>
              <a:stretch>
                <a:fillRect/>
              </a:stretch>
            </p:blipFill>
            <p:spPr>
              <a:xfrm>
                <a:off x="10495187" y="210667"/>
                <a:ext cx="179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71" name="Freihand 70">
                <a:extLst>
                  <a:ext uri="{FF2B5EF4-FFF2-40B4-BE49-F238E27FC236}">
                    <a16:creationId xmlns:a16="http://schemas.microsoft.com/office/drawing/2014/main" id="{0DB9B7FB-3220-42AC-8605-BBF9DD6C0632}"/>
                  </a:ext>
                </a:extLst>
              </p14:cNvPr>
              <p14:cNvContentPartPr/>
              <p14:nvPr/>
            </p14:nvContentPartPr>
            <p14:xfrm>
              <a:off x="10506707" y="240547"/>
              <a:ext cx="208800" cy="34560"/>
            </p14:xfrm>
          </p:contentPart>
        </mc:Choice>
        <mc:Fallback xmlns="">
          <p:pic>
            <p:nvPicPr>
              <p:cNvPr id="71" name="Freihand 70">
                <a:extLst>
                  <a:ext uri="{FF2B5EF4-FFF2-40B4-BE49-F238E27FC236}">
                    <a16:creationId xmlns:a16="http://schemas.microsoft.com/office/drawing/2014/main" id="{0DB9B7FB-3220-42AC-8605-BBF9DD6C0632}"/>
                  </a:ext>
                </a:extLst>
              </p:cNvPr>
              <p:cNvPicPr/>
              <p:nvPr/>
            </p:nvPicPr>
            <p:blipFill>
              <a:blip r:embed="rId397"/>
              <a:stretch>
                <a:fillRect/>
              </a:stretch>
            </p:blipFill>
            <p:spPr>
              <a:xfrm>
                <a:off x="10502387" y="236227"/>
                <a:ext cx="217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72" name="Freihand 71">
                <a:extLst>
                  <a:ext uri="{FF2B5EF4-FFF2-40B4-BE49-F238E27FC236}">
                    <a16:creationId xmlns:a16="http://schemas.microsoft.com/office/drawing/2014/main" id="{D98CB83E-4FE4-48F2-91BD-4432A79336FF}"/>
                  </a:ext>
                </a:extLst>
              </p14:cNvPr>
              <p14:cNvContentPartPr/>
              <p14:nvPr/>
            </p14:nvContentPartPr>
            <p14:xfrm>
              <a:off x="10811627" y="140827"/>
              <a:ext cx="74880" cy="156600"/>
            </p14:xfrm>
          </p:contentPart>
        </mc:Choice>
        <mc:Fallback xmlns="">
          <p:pic>
            <p:nvPicPr>
              <p:cNvPr id="72" name="Freihand 71">
                <a:extLst>
                  <a:ext uri="{FF2B5EF4-FFF2-40B4-BE49-F238E27FC236}">
                    <a16:creationId xmlns:a16="http://schemas.microsoft.com/office/drawing/2014/main" id="{D98CB83E-4FE4-48F2-91BD-4432A79336FF}"/>
                  </a:ext>
                </a:extLst>
              </p:cNvPr>
              <p:cNvPicPr/>
              <p:nvPr/>
            </p:nvPicPr>
            <p:blipFill>
              <a:blip r:embed="rId399"/>
              <a:stretch>
                <a:fillRect/>
              </a:stretch>
            </p:blipFill>
            <p:spPr>
              <a:xfrm>
                <a:off x="10807307" y="136507"/>
                <a:ext cx="83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73" name="Freihand 72">
                <a:extLst>
                  <a:ext uri="{FF2B5EF4-FFF2-40B4-BE49-F238E27FC236}">
                    <a16:creationId xmlns:a16="http://schemas.microsoft.com/office/drawing/2014/main" id="{2B94D89E-36B0-4461-AC49-7DDE14C3662C}"/>
                  </a:ext>
                </a:extLst>
              </p14:cNvPr>
              <p14:cNvContentPartPr/>
              <p14:nvPr/>
            </p14:nvContentPartPr>
            <p14:xfrm>
              <a:off x="10123667" y="594067"/>
              <a:ext cx="16560" cy="149040"/>
            </p14:xfrm>
          </p:contentPart>
        </mc:Choice>
        <mc:Fallback xmlns="">
          <p:pic>
            <p:nvPicPr>
              <p:cNvPr id="73" name="Freihand 72">
                <a:extLst>
                  <a:ext uri="{FF2B5EF4-FFF2-40B4-BE49-F238E27FC236}">
                    <a16:creationId xmlns:a16="http://schemas.microsoft.com/office/drawing/2014/main" id="{2B94D89E-36B0-4461-AC49-7DDE14C3662C}"/>
                  </a:ext>
                </a:extLst>
              </p:cNvPr>
              <p:cNvPicPr/>
              <p:nvPr/>
            </p:nvPicPr>
            <p:blipFill>
              <a:blip r:embed="rId401"/>
              <a:stretch>
                <a:fillRect/>
              </a:stretch>
            </p:blipFill>
            <p:spPr>
              <a:xfrm>
                <a:off x="10119347" y="589747"/>
                <a:ext cx="25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74" name="Freihand 73">
                <a:extLst>
                  <a:ext uri="{FF2B5EF4-FFF2-40B4-BE49-F238E27FC236}">
                    <a16:creationId xmlns:a16="http://schemas.microsoft.com/office/drawing/2014/main" id="{36D3B6BA-FD4C-4149-AADC-49FE89FBC649}"/>
                  </a:ext>
                </a:extLst>
              </p14:cNvPr>
              <p14:cNvContentPartPr/>
              <p14:nvPr/>
            </p14:nvContentPartPr>
            <p14:xfrm>
              <a:off x="10048787" y="546547"/>
              <a:ext cx="171000" cy="85320"/>
            </p14:xfrm>
          </p:contentPart>
        </mc:Choice>
        <mc:Fallback xmlns="">
          <p:pic>
            <p:nvPicPr>
              <p:cNvPr id="74" name="Freihand 73">
                <a:extLst>
                  <a:ext uri="{FF2B5EF4-FFF2-40B4-BE49-F238E27FC236}">
                    <a16:creationId xmlns:a16="http://schemas.microsoft.com/office/drawing/2014/main" id="{36D3B6BA-FD4C-4149-AADC-49FE89FBC649}"/>
                  </a:ext>
                </a:extLst>
              </p:cNvPr>
              <p:cNvPicPr/>
              <p:nvPr/>
            </p:nvPicPr>
            <p:blipFill>
              <a:blip r:embed="rId403"/>
              <a:stretch>
                <a:fillRect/>
              </a:stretch>
            </p:blipFill>
            <p:spPr>
              <a:xfrm>
                <a:off x="10044467" y="542227"/>
                <a:ext cx="179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75" name="Freihand 74">
                <a:extLst>
                  <a:ext uri="{FF2B5EF4-FFF2-40B4-BE49-F238E27FC236}">
                    <a16:creationId xmlns:a16="http://schemas.microsoft.com/office/drawing/2014/main" id="{049307F6-4602-4BCE-A753-51A160E962BB}"/>
                  </a:ext>
                </a:extLst>
              </p14:cNvPr>
              <p14:cNvContentPartPr/>
              <p14:nvPr/>
            </p14:nvContentPartPr>
            <p14:xfrm>
              <a:off x="10245707" y="670387"/>
              <a:ext cx="97920" cy="100080"/>
            </p14:xfrm>
          </p:contentPart>
        </mc:Choice>
        <mc:Fallback xmlns="">
          <p:pic>
            <p:nvPicPr>
              <p:cNvPr id="75" name="Freihand 74">
                <a:extLst>
                  <a:ext uri="{FF2B5EF4-FFF2-40B4-BE49-F238E27FC236}">
                    <a16:creationId xmlns:a16="http://schemas.microsoft.com/office/drawing/2014/main" id="{049307F6-4602-4BCE-A753-51A160E962BB}"/>
                  </a:ext>
                </a:extLst>
              </p:cNvPr>
              <p:cNvPicPr/>
              <p:nvPr/>
            </p:nvPicPr>
            <p:blipFill>
              <a:blip r:embed="rId405"/>
              <a:stretch>
                <a:fillRect/>
              </a:stretch>
            </p:blipFill>
            <p:spPr>
              <a:xfrm>
                <a:off x="10241387" y="666067"/>
                <a:ext cx="106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76" name="Freihand 75">
                <a:extLst>
                  <a:ext uri="{FF2B5EF4-FFF2-40B4-BE49-F238E27FC236}">
                    <a16:creationId xmlns:a16="http://schemas.microsoft.com/office/drawing/2014/main" id="{F2BA6184-A133-479C-89C9-36FC7CDD139A}"/>
                  </a:ext>
                </a:extLst>
              </p14:cNvPr>
              <p14:cNvContentPartPr/>
              <p14:nvPr/>
            </p14:nvContentPartPr>
            <p14:xfrm>
              <a:off x="10300427" y="754627"/>
              <a:ext cx="67320" cy="18000"/>
            </p14:xfrm>
          </p:contentPart>
        </mc:Choice>
        <mc:Fallback xmlns="">
          <p:pic>
            <p:nvPicPr>
              <p:cNvPr id="76" name="Freihand 75">
                <a:extLst>
                  <a:ext uri="{FF2B5EF4-FFF2-40B4-BE49-F238E27FC236}">
                    <a16:creationId xmlns:a16="http://schemas.microsoft.com/office/drawing/2014/main" id="{F2BA6184-A133-479C-89C9-36FC7CDD139A}"/>
                  </a:ext>
                </a:extLst>
              </p:cNvPr>
              <p:cNvPicPr/>
              <p:nvPr/>
            </p:nvPicPr>
            <p:blipFill>
              <a:blip r:embed="rId407"/>
              <a:stretch>
                <a:fillRect/>
              </a:stretch>
            </p:blipFill>
            <p:spPr>
              <a:xfrm>
                <a:off x="10296107" y="750307"/>
                <a:ext cx="7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77" name="Freihand 76">
                <a:extLst>
                  <a:ext uri="{FF2B5EF4-FFF2-40B4-BE49-F238E27FC236}">
                    <a16:creationId xmlns:a16="http://schemas.microsoft.com/office/drawing/2014/main" id="{BB06A614-AF3C-4C99-8B1C-937D62C841EA}"/>
                  </a:ext>
                </a:extLst>
              </p14:cNvPr>
              <p14:cNvContentPartPr/>
              <p14:nvPr/>
            </p14:nvContentPartPr>
            <p14:xfrm>
              <a:off x="10578707" y="605947"/>
              <a:ext cx="132480" cy="78120"/>
            </p14:xfrm>
          </p:contentPart>
        </mc:Choice>
        <mc:Fallback xmlns="">
          <p:pic>
            <p:nvPicPr>
              <p:cNvPr id="77" name="Freihand 76">
                <a:extLst>
                  <a:ext uri="{FF2B5EF4-FFF2-40B4-BE49-F238E27FC236}">
                    <a16:creationId xmlns:a16="http://schemas.microsoft.com/office/drawing/2014/main" id="{BB06A614-AF3C-4C99-8B1C-937D62C841EA}"/>
                  </a:ext>
                </a:extLst>
              </p:cNvPr>
              <p:cNvPicPr/>
              <p:nvPr/>
            </p:nvPicPr>
            <p:blipFill>
              <a:blip r:embed="rId409"/>
              <a:stretch>
                <a:fillRect/>
              </a:stretch>
            </p:blipFill>
            <p:spPr>
              <a:xfrm>
                <a:off x="10574387" y="601627"/>
                <a:ext cx="141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78" name="Freihand 77">
                <a:extLst>
                  <a:ext uri="{FF2B5EF4-FFF2-40B4-BE49-F238E27FC236}">
                    <a16:creationId xmlns:a16="http://schemas.microsoft.com/office/drawing/2014/main" id="{8A3E0A74-86F2-4147-ACBA-D4A2AED7EDC5}"/>
                  </a:ext>
                </a:extLst>
              </p14:cNvPr>
              <p14:cNvContentPartPr/>
              <p14:nvPr/>
            </p14:nvContentPartPr>
            <p14:xfrm>
              <a:off x="10795787" y="519547"/>
              <a:ext cx="147960" cy="192960"/>
            </p14:xfrm>
          </p:contentPart>
        </mc:Choice>
        <mc:Fallback xmlns="">
          <p:pic>
            <p:nvPicPr>
              <p:cNvPr id="78" name="Freihand 77">
                <a:extLst>
                  <a:ext uri="{FF2B5EF4-FFF2-40B4-BE49-F238E27FC236}">
                    <a16:creationId xmlns:a16="http://schemas.microsoft.com/office/drawing/2014/main" id="{8A3E0A74-86F2-4147-ACBA-D4A2AED7EDC5}"/>
                  </a:ext>
                </a:extLst>
              </p:cNvPr>
              <p:cNvPicPr/>
              <p:nvPr/>
            </p:nvPicPr>
            <p:blipFill>
              <a:blip r:embed="rId411"/>
              <a:stretch>
                <a:fillRect/>
              </a:stretch>
            </p:blipFill>
            <p:spPr>
              <a:xfrm>
                <a:off x="10791467" y="515227"/>
                <a:ext cx="156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1" name="Freihand 190">
                <a:extLst>
                  <a:ext uri="{FF2B5EF4-FFF2-40B4-BE49-F238E27FC236}">
                    <a16:creationId xmlns:a16="http://schemas.microsoft.com/office/drawing/2014/main" id="{095F00B2-56CE-4DC0-A3C8-331F31C6A04F}"/>
                  </a:ext>
                </a:extLst>
              </p14:cNvPr>
              <p14:cNvContentPartPr/>
              <p14:nvPr/>
            </p14:nvContentPartPr>
            <p14:xfrm>
              <a:off x="9929987" y="376627"/>
              <a:ext cx="1317600" cy="92880"/>
            </p14:xfrm>
          </p:contentPart>
        </mc:Choice>
        <mc:Fallback xmlns="">
          <p:pic>
            <p:nvPicPr>
              <p:cNvPr id="191" name="Freihand 190">
                <a:extLst>
                  <a:ext uri="{FF2B5EF4-FFF2-40B4-BE49-F238E27FC236}">
                    <a16:creationId xmlns:a16="http://schemas.microsoft.com/office/drawing/2014/main" id="{095F00B2-56CE-4DC0-A3C8-331F31C6A04F}"/>
                  </a:ext>
                </a:extLst>
              </p:cNvPr>
              <p:cNvPicPr/>
              <p:nvPr/>
            </p:nvPicPr>
            <p:blipFill>
              <a:blip r:embed="rId413"/>
              <a:stretch>
                <a:fillRect/>
              </a:stretch>
            </p:blipFill>
            <p:spPr>
              <a:xfrm>
                <a:off x="9925667" y="372307"/>
                <a:ext cx="1326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2" name="Freihand 191">
                <a:extLst>
                  <a:ext uri="{FF2B5EF4-FFF2-40B4-BE49-F238E27FC236}">
                    <a16:creationId xmlns:a16="http://schemas.microsoft.com/office/drawing/2014/main" id="{719E301D-5474-4E84-8590-B96B11738701}"/>
                  </a:ext>
                </a:extLst>
              </p14:cNvPr>
              <p14:cNvContentPartPr/>
              <p14:nvPr/>
            </p14:nvContentPartPr>
            <p14:xfrm>
              <a:off x="9871307" y="879187"/>
              <a:ext cx="1513080" cy="50760"/>
            </p14:xfrm>
          </p:contentPart>
        </mc:Choice>
        <mc:Fallback xmlns="">
          <p:pic>
            <p:nvPicPr>
              <p:cNvPr id="192" name="Freihand 191">
                <a:extLst>
                  <a:ext uri="{FF2B5EF4-FFF2-40B4-BE49-F238E27FC236}">
                    <a16:creationId xmlns:a16="http://schemas.microsoft.com/office/drawing/2014/main" id="{719E301D-5474-4E84-8590-B96B11738701}"/>
                  </a:ext>
                </a:extLst>
              </p:cNvPr>
              <p:cNvPicPr/>
              <p:nvPr/>
            </p:nvPicPr>
            <p:blipFill>
              <a:blip r:embed="rId415"/>
              <a:stretch>
                <a:fillRect/>
              </a:stretch>
            </p:blipFill>
            <p:spPr>
              <a:xfrm>
                <a:off x="9866987" y="874867"/>
                <a:ext cx="1521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9" name="Freihand 278">
                <a:extLst>
                  <a:ext uri="{FF2B5EF4-FFF2-40B4-BE49-F238E27FC236}">
                    <a16:creationId xmlns:a16="http://schemas.microsoft.com/office/drawing/2014/main" id="{20ECF524-1E61-4D96-8F6E-5F646CC51D50}"/>
                  </a:ext>
                </a:extLst>
              </p14:cNvPr>
              <p14:cNvContentPartPr/>
              <p14:nvPr/>
            </p14:nvContentPartPr>
            <p14:xfrm>
              <a:off x="3480587" y="5796787"/>
              <a:ext cx="13680" cy="156960"/>
            </p14:xfrm>
          </p:contentPart>
        </mc:Choice>
        <mc:Fallback xmlns="">
          <p:pic>
            <p:nvPicPr>
              <p:cNvPr id="279" name="Freihand 278">
                <a:extLst>
                  <a:ext uri="{FF2B5EF4-FFF2-40B4-BE49-F238E27FC236}">
                    <a16:creationId xmlns:a16="http://schemas.microsoft.com/office/drawing/2014/main" id="{20ECF524-1E61-4D96-8F6E-5F646CC51D50}"/>
                  </a:ext>
                </a:extLst>
              </p:cNvPr>
              <p:cNvPicPr/>
              <p:nvPr/>
            </p:nvPicPr>
            <p:blipFill>
              <a:blip r:embed="rId417"/>
              <a:stretch>
                <a:fillRect/>
              </a:stretch>
            </p:blipFill>
            <p:spPr>
              <a:xfrm>
                <a:off x="3476267" y="5792467"/>
                <a:ext cx="22320" cy="165600"/>
              </a:xfrm>
              <a:prstGeom prst="rect">
                <a:avLst/>
              </a:prstGeom>
            </p:spPr>
          </p:pic>
        </mc:Fallback>
      </mc:AlternateContent>
      <p:grpSp>
        <p:nvGrpSpPr>
          <p:cNvPr id="286" name="Gruppieren 285">
            <a:extLst>
              <a:ext uri="{FF2B5EF4-FFF2-40B4-BE49-F238E27FC236}">
                <a16:creationId xmlns:a16="http://schemas.microsoft.com/office/drawing/2014/main" id="{FDEEA595-F3B7-49A1-86AA-470EC0E8B82B}"/>
              </a:ext>
            </a:extLst>
          </p:cNvPr>
          <p:cNvGrpSpPr/>
          <p:nvPr/>
        </p:nvGrpSpPr>
        <p:grpSpPr>
          <a:xfrm>
            <a:off x="3332987" y="6079027"/>
            <a:ext cx="569160" cy="363240"/>
            <a:chOff x="3332987" y="6079027"/>
            <a:chExt cx="569160" cy="363240"/>
          </a:xfrm>
        </p:grpSpPr>
        <mc:AlternateContent xmlns:mc="http://schemas.openxmlformats.org/markup-compatibility/2006" xmlns:p14="http://schemas.microsoft.com/office/powerpoint/2010/main">
          <mc:Choice Requires="p14">
            <p:contentPart p14:bwMode="auto" r:id="rId418">
              <p14:nvContentPartPr>
                <p14:cNvPr id="23" name="Freihand 22">
                  <a:extLst>
                    <a:ext uri="{FF2B5EF4-FFF2-40B4-BE49-F238E27FC236}">
                      <a16:creationId xmlns:a16="http://schemas.microsoft.com/office/drawing/2014/main" id="{4C8A91C8-D988-482F-857A-2104FC975625}"/>
                    </a:ext>
                  </a:extLst>
                </p14:cNvPr>
                <p14:cNvContentPartPr/>
                <p14:nvPr/>
              </p14:nvContentPartPr>
              <p14:xfrm>
                <a:off x="3598307" y="6275227"/>
                <a:ext cx="98280" cy="165600"/>
              </p14:xfrm>
            </p:contentPart>
          </mc:Choice>
          <mc:Fallback xmlns="">
            <p:pic>
              <p:nvPicPr>
                <p:cNvPr id="23" name="Freihand 22">
                  <a:extLst>
                    <a:ext uri="{FF2B5EF4-FFF2-40B4-BE49-F238E27FC236}">
                      <a16:creationId xmlns:a16="http://schemas.microsoft.com/office/drawing/2014/main" id="{4C8A91C8-D988-482F-857A-2104FC975625}"/>
                    </a:ext>
                  </a:extLst>
                </p:cNvPr>
                <p:cNvPicPr/>
                <p:nvPr/>
              </p:nvPicPr>
              <p:blipFill>
                <a:blip r:embed="rId419"/>
                <a:stretch>
                  <a:fillRect/>
                </a:stretch>
              </p:blipFill>
              <p:spPr>
                <a:xfrm>
                  <a:off x="3593987" y="6270907"/>
                  <a:ext cx="106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 name="Freihand 23">
                  <a:extLst>
                    <a:ext uri="{FF2B5EF4-FFF2-40B4-BE49-F238E27FC236}">
                      <a16:creationId xmlns:a16="http://schemas.microsoft.com/office/drawing/2014/main" id="{03E0734B-FA8C-48CA-9F7A-4EA3DEB7E510}"/>
                    </a:ext>
                  </a:extLst>
                </p14:cNvPr>
                <p14:cNvContentPartPr/>
                <p14:nvPr/>
              </p14:nvContentPartPr>
              <p14:xfrm>
                <a:off x="3766787" y="6324907"/>
                <a:ext cx="135360" cy="117360"/>
              </p14:xfrm>
            </p:contentPart>
          </mc:Choice>
          <mc:Fallback xmlns="">
            <p:pic>
              <p:nvPicPr>
                <p:cNvPr id="24" name="Freihand 23">
                  <a:extLst>
                    <a:ext uri="{FF2B5EF4-FFF2-40B4-BE49-F238E27FC236}">
                      <a16:creationId xmlns:a16="http://schemas.microsoft.com/office/drawing/2014/main" id="{03E0734B-FA8C-48CA-9F7A-4EA3DEB7E510}"/>
                    </a:ext>
                  </a:extLst>
                </p:cNvPr>
                <p:cNvPicPr/>
                <p:nvPr/>
              </p:nvPicPr>
              <p:blipFill>
                <a:blip r:embed="rId421"/>
                <a:stretch>
                  <a:fillRect/>
                </a:stretch>
              </p:blipFill>
              <p:spPr>
                <a:xfrm>
                  <a:off x="3762467" y="6320587"/>
                  <a:ext cx="144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4" name="Freihand 283">
                  <a:extLst>
                    <a:ext uri="{FF2B5EF4-FFF2-40B4-BE49-F238E27FC236}">
                      <a16:creationId xmlns:a16="http://schemas.microsoft.com/office/drawing/2014/main" id="{DCDC7CAD-516E-4299-B79F-6FA022736AEA}"/>
                    </a:ext>
                  </a:extLst>
                </p14:cNvPr>
                <p14:cNvContentPartPr/>
                <p14:nvPr/>
              </p14:nvContentPartPr>
              <p14:xfrm>
                <a:off x="3332987" y="6079027"/>
                <a:ext cx="112320" cy="157320"/>
              </p14:xfrm>
            </p:contentPart>
          </mc:Choice>
          <mc:Fallback xmlns="">
            <p:pic>
              <p:nvPicPr>
                <p:cNvPr id="284" name="Freihand 283">
                  <a:extLst>
                    <a:ext uri="{FF2B5EF4-FFF2-40B4-BE49-F238E27FC236}">
                      <a16:creationId xmlns:a16="http://schemas.microsoft.com/office/drawing/2014/main" id="{DCDC7CAD-516E-4299-B79F-6FA022736AEA}"/>
                    </a:ext>
                  </a:extLst>
                </p:cNvPr>
                <p:cNvPicPr/>
                <p:nvPr/>
              </p:nvPicPr>
              <p:blipFill>
                <a:blip r:embed="rId423"/>
                <a:stretch>
                  <a:fillRect/>
                </a:stretch>
              </p:blipFill>
              <p:spPr>
                <a:xfrm>
                  <a:off x="3328667" y="6074707"/>
                  <a:ext cx="120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5" name="Freihand 284">
                  <a:extLst>
                    <a:ext uri="{FF2B5EF4-FFF2-40B4-BE49-F238E27FC236}">
                      <a16:creationId xmlns:a16="http://schemas.microsoft.com/office/drawing/2014/main" id="{171BFE76-BCA4-4EB3-A40D-222C4E0E28CA}"/>
                    </a:ext>
                  </a:extLst>
                </p14:cNvPr>
                <p14:cNvContentPartPr/>
                <p14:nvPr/>
              </p14:nvContentPartPr>
              <p14:xfrm>
                <a:off x="3499307" y="6079747"/>
                <a:ext cx="72360" cy="148320"/>
              </p14:xfrm>
            </p:contentPart>
          </mc:Choice>
          <mc:Fallback xmlns="">
            <p:pic>
              <p:nvPicPr>
                <p:cNvPr id="285" name="Freihand 284">
                  <a:extLst>
                    <a:ext uri="{FF2B5EF4-FFF2-40B4-BE49-F238E27FC236}">
                      <a16:creationId xmlns:a16="http://schemas.microsoft.com/office/drawing/2014/main" id="{171BFE76-BCA4-4EB3-A40D-222C4E0E28CA}"/>
                    </a:ext>
                  </a:extLst>
                </p:cNvPr>
                <p:cNvPicPr/>
                <p:nvPr/>
              </p:nvPicPr>
              <p:blipFill>
                <a:blip r:embed="rId425"/>
                <a:stretch>
                  <a:fillRect/>
                </a:stretch>
              </p:blipFill>
              <p:spPr>
                <a:xfrm>
                  <a:off x="3494987" y="6075427"/>
                  <a:ext cx="81000" cy="156960"/>
                </a:xfrm>
                <a:prstGeom prst="rect">
                  <a:avLst/>
                </a:prstGeom>
              </p:spPr>
            </p:pic>
          </mc:Fallback>
        </mc:AlternateContent>
      </p:grpSp>
      <p:grpSp>
        <p:nvGrpSpPr>
          <p:cNvPr id="351" name="Gruppieren 350">
            <a:extLst>
              <a:ext uri="{FF2B5EF4-FFF2-40B4-BE49-F238E27FC236}">
                <a16:creationId xmlns:a16="http://schemas.microsoft.com/office/drawing/2014/main" id="{8EA2BCFB-D8BB-44EE-85D5-CADEDAE8D4E6}"/>
              </a:ext>
            </a:extLst>
          </p:cNvPr>
          <p:cNvGrpSpPr/>
          <p:nvPr/>
        </p:nvGrpSpPr>
        <p:grpSpPr>
          <a:xfrm>
            <a:off x="3877667" y="1715107"/>
            <a:ext cx="485280" cy="230040"/>
            <a:chOff x="3877667" y="1715107"/>
            <a:chExt cx="485280" cy="230040"/>
          </a:xfrm>
        </p:grpSpPr>
        <mc:AlternateContent xmlns:mc="http://schemas.openxmlformats.org/markup-compatibility/2006" xmlns:p14="http://schemas.microsoft.com/office/powerpoint/2010/main">
          <mc:Choice Requires="p14">
            <p:contentPart p14:bwMode="auto" r:id="rId426">
              <p14:nvContentPartPr>
                <p14:cNvPr id="333" name="Freihand 332">
                  <a:extLst>
                    <a:ext uri="{FF2B5EF4-FFF2-40B4-BE49-F238E27FC236}">
                      <a16:creationId xmlns:a16="http://schemas.microsoft.com/office/drawing/2014/main" id="{491A771A-3911-455E-A591-5794C79D4ED9}"/>
                    </a:ext>
                  </a:extLst>
                </p14:cNvPr>
                <p14:cNvContentPartPr/>
                <p14:nvPr/>
              </p14:nvContentPartPr>
              <p14:xfrm>
                <a:off x="4217867" y="1823467"/>
                <a:ext cx="133200" cy="12240"/>
              </p14:xfrm>
            </p:contentPart>
          </mc:Choice>
          <mc:Fallback xmlns="">
            <p:pic>
              <p:nvPicPr>
                <p:cNvPr id="333" name="Freihand 332">
                  <a:extLst>
                    <a:ext uri="{FF2B5EF4-FFF2-40B4-BE49-F238E27FC236}">
                      <a16:creationId xmlns:a16="http://schemas.microsoft.com/office/drawing/2014/main" id="{491A771A-3911-455E-A591-5794C79D4ED9}"/>
                    </a:ext>
                  </a:extLst>
                </p:cNvPr>
                <p:cNvPicPr/>
                <p:nvPr/>
              </p:nvPicPr>
              <p:blipFill>
                <a:blip r:embed="rId427"/>
                <a:stretch>
                  <a:fillRect/>
                </a:stretch>
              </p:blipFill>
              <p:spPr>
                <a:xfrm>
                  <a:off x="4213547" y="1819147"/>
                  <a:ext cx="141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4" name="Freihand 333">
                  <a:extLst>
                    <a:ext uri="{FF2B5EF4-FFF2-40B4-BE49-F238E27FC236}">
                      <a16:creationId xmlns:a16="http://schemas.microsoft.com/office/drawing/2014/main" id="{425A728D-DCB4-470B-80E2-28F01F0A620A}"/>
                    </a:ext>
                  </a:extLst>
                </p14:cNvPr>
                <p14:cNvContentPartPr/>
                <p14:nvPr/>
              </p14:nvContentPartPr>
              <p14:xfrm>
                <a:off x="4211747" y="1868827"/>
                <a:ext cx="151200" cy="27000"/>
              </p14:xfrm>
            </p:contentPart>
          </mc:Choice>
          <mc:Fallback xmlns="">
            <p:pic>
              <p:nvPicPr>
                <p:cNvPr id="334" name="Freihand 333">
                  <a:extLst>
                    <a:ext uri="{FF2B5EF4-FFF2-40B4-BE49-F238E27FC236}">
                      <a16:creationId xmlns:a16="http://schemas.microsoft.com/office/drawing/2014/main" id="{425A728D-DCB4-470B-80E2-28F01F0A620A}"/>
                    </a:ext>
                  </a:extLst>
                </p:cNvPr>
                <p:cNvPicPr/>
                <p:nvPr/>
              </p:nvPicPr>
              <p:blipFill>
                <a:blip r:embed="rId429"/>
                <a:stretch>
                  <a:fillRect/>
                </a:stretch>
              </p:blipFill>
              <p:spPr>
                <a:xfrm>
                  <a:off x="4207427" y="1864507"/>
                  <a:ext cx="159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5" name="Freihand 334">
                  <a:extLst>
                    <a:ext uri="{FF2B5EF4-FFF2-40B4-BE49-F238E27FC236}">
                      <a16:creationId xmlns:a16="http://schemas.microsoft.com/office/drawing/2014/main" id="{BF7BAE2F-1864-49F4-99F0-C85683CD33A9}"/>
                    </a:ext>
                  </a:extLst>
                </p14:cNvPr>
                <p14:cNvContentPartPr/>
                <p14:nvPr/>
              </p14:nvContentPartPr>
              <p14:xfrm>
                <a:off x="3976667" y="1779907"/>
                <a:ext cx="14760" cy="165240"/>
              </p14:xfrm>
            </p:contentPart>
          </mc:Choice>
          <mc:Fallback xmlns="">
            <p:pic>
              <p:nvPicPr>
                <p:cNvPr id="335" name="Freihand 334">
                  <a:extLst>
                    <a:ext uri="{FF2B5EF4-FFF2-40B4-BE49-F238E27FC236}">
                      <a16:creationId xmlns:a16="http://schemas.microsoft.com/office/drawing/2014/main" id="{BF7BAE2F-1864-49F4-99F0-C85683CD33A9}"/>
                    </a:ext>
                  </a:extLst>
                </p:cNvPr>
                <p:cNvPicPr/>
                <p:nvPr/>
              </p:nvPicPr>
              <p:blipFill>
                <a:blip r:embed="rId431"/>
                <a:stretch>
                  <a:fillRect/>
                </a:stretch>
              </p:blipFill>
              <p:spPr>
                <a:xfrm>
                  <a:off x="3972347" y="1775587"/>
                  <a:ext cx="23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6" name="Freihand 335">
                  <a:extLst>
                    <a:ext uri="{FF2B5EF4-FFF2-40B4-BE49-F238E27FC236}">
                      <a16:creationId xmlns:a16="http://schemas.microsoft.com/office/drawing/2014/main" id="{784C4A1C-3D94-473C-8BB7-84EBF529B456}"/>
                    </a:ext>
                  </a:extLst>
                </p14:cNvPr>
                <p14:cNvContentPartPr/>
                <p14:nvPr/>
              </p14:nvContentPartPr>
              <p14:xfrm>
                <a:off x="3877667" y="1715107"/>
                <a:ext cx="203400" cy="24120"/>
              </p14:xfrm>
            </p:contentPart>
          </mc:Choice>
          <mc:Fallback xmlns="">
            <p:pic>
              <p:nvPicPr>
                <p:cNvPr id="336" name="Freihand 335">
                  <a:extLst>
                    <a:ext uri="{FF2B5EF4-FFF2-40B4-BE49-F238E27FC236}">
                      <a16:creationId xmlns:a16="http://schemas.microsoft.com/office/drawing/2014/main" id="{784C4A1C-3D94-473C-8BB7-84EBF529B456}"/>
                    </a:ext>
                  </a:extLst>
                </p:cNvPr>
                <p:cNvPicPr/>
                <p:nvPr/>
              </p:nvPicPr>
              <p:blipFill>
                <a:blip r:embed="rId433"/>
                <a:stretch>
                  <a:fillRect/>
                </a:stretch>
              </p:blipFill>
              <p:spPr>
                <a:xfrm>
                  <a:off x="3873347" y="1710787"/>
                  <a:ext cx="212040" cy="32760"/>
                </a:xfrm>
                <a:prstGeom prst="rect">
                  <a:avLst/>
                </a:prstGeom>
              </p:spPr>
            </p:pic>
          </mc:Fallback>
        </mc:AlternateContent>
      </p:grpSp>
      <p:grpSp>
        <p:nvGrpSpPr>
          <p:cNvPr id="350" name="Gruppieren 349">
            <a:extLst>
              <a:ext uri="{FF2B5EF4-FFF2-40B4-BE49-F238E27FC236}">
                <a16:creationId xmlns:a16="http://schemas.microsoft.com/office/drawing/2014/main" id="{7062392E-0F67-419B-8A76-D9FA31B95A44}"/>
              </a:ext>
            </a:extLst>
          </p:cNvPr>
          <p:cNvGrpSpPr/>
          <p:nvPr/>
        </p:nvGrpSpPr>
        <p:grpSpPr>
          <a:xfrm>
            <a:off x="4612427" y="1651747"/>
            <a:ext cx="518040" cy="369360"/>
            <a:chOff x="4612427" y="1651747"/>
            <a:chExt cx="518040" cy="369360"/>
          </a:xfrm>
        </p:grpSpPr>
        <mc:AlternateContent xmlns:mc="http://schemas.openxmlformats.org/markup-compatibility/2006" xmlns:p14="http://schemas.microsoft.com/office/powerpoint/2010/main">
          <mc:Choice Requires="p14">
            <p:contentPart p14:bwMode="auto" r:id="rId434">
              <p14:nvContentPartPr>
                <p14:cNvPr id="337" name="Freihand 336">
                  <a:extLst>
                    <a:ext uri="{FF2B5EF4-FFF2-40B4-BE49-F238E27FC236}">
                      <a16:creationId xmlns:a16="http://schemas.microsoft.com/office/drawing/2014/main" id="{3DBECF55-69F0-4027-A3D4-5F469E005C79}"/>
                    </a:ext>
                  </a:extLst>
                </p14:cNvPr>
                <p14:cNvContentPartPr/>
                <p14:nvPr/>
              </p14:nvContentPartPr>
              <p14:xfrm>
                <a:off x="4661387" y="1697107"/>
                <a:ext cx="19800" cy="69480"/>
              </p14:xfrm>
            </p:contentPart>
          </mc:Choice>
          <mc:Fallback xmlns="">
            <p:pic>
              <p:nvPicPr>
                <p:cNvPr id="337" name="Freihand 336">
                  <a:extLst>
                    <a:ext uri="{FF2B5EF4-FFF2-40B4-BE49-F238E27FC236}">
                      <a16:creationId xmlns:a16="http://schemas.microsoft.com/office/drawing/2014/main" id="{3DBECF55-69F0-4027-A3D4-5F469E005C79}"/>
                    </a:ext>
                  </a:extLst>
                </p:cNvPr>
                <p:cNvPicPr/>
                <p:nvPr/>
              </p:nvPicPr>
              <p:blipFill>
                <a:blip r:embed="rId435"/>
                <a:stretch>
                  <a:fillRect/>
                </a:stretch>
              </p:blipFill>
              <p:spPr>
                <a:xfrm>
                  <a:off x="4657067" y="1692787"/>
                  <a:ext cx="28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8" name="Freihand 337">
                  <a:extLst>
                    <a:ext uri="{FF2B5EF4-FFF2-40B4-BE49-F238E27FC236}">
                      <a16:creationId xmlns:a16="http://schemas.microsoft.com/office/drawing/2014/main" id="{0001E86A-2B19-45EB-ABB3-92D65C6C3190}"/>
                    </a:ext>
                  </a:extLst>
                </p14:cNvPr>
                <p14:cNvContentPartPr/>
                <p14:nvPr/>
              </p14:nvContentPartPr>
              <p14:xfrm>
                <a:off x="4670387" y="1651747"/>
                <a:ext cx="98280" cy="9720"/>
              </p14:xfrm>
            </p:contentPart>
          </mc:Choice>
          <mc:Fallback xmlns="">
            <p:pic>
              <p:nvPicPr>
                <p:cNvPr id="338" name="Freihand 337">
                  <a:extLst>
                    <a:ext uri="{FF2B5EF4-FFF2-40B4-BE49-F238E27FC236}">
                      <a16:creationId xmlns:a16="http://schemas.microsoft.com/office/drawing/2014/main" id="{0001E86A-2B19-45EB-ABB3-92D65C6C3190}"/>
                    </a:ext>
                  </a:extLst>
                </p:cNvPr>
                <p:cNvPicPr/>
                <p:nvPr/>
              </p:nvPicPr>
              <p:blipFill>
                <a:blip r:embed="rId437"/>
                <a:stretch>
                  <a:fillRect/>
                </a:stretch>
              </p:blipFill>
              <p:spPr>
                <a:xfrm>
                  <a:off x="4666067" y="1647427"/>
                  <a:ext cx="106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9" name="Freihand 338">
                  <a:extLst>
                    <a:ext uri="{FF2B5EF4-FFF2-40B4-BE49-F238E27FC236}">
                      <a16:creationId xmlns:a16="http://schemas.microsoft.com/office/drawing/2014/main" id="{7DF1B2FC-74D5-4F7A-8F8F-C4F3CB00621D}"/>
                    </a:ext>
                  </a:extLst>
                </p14:cNvPr>
                <p14:cNvContentPartPr/>
                <p14:nvPr/>
              </p14:nvContentPartPr>
              <p14:xfrm>
                <a:off x="4656707" y="1688467"/>
                <a:ext cx="135360" cy="101160"/>
              </p14:xfrm>
            </p:contentPart>
          </mc:Choice>
          <mc:Fallback xmlns="">
            <p:pic>
              <p:nvPicPr>
                <p:cNvPr id="339" name="Freihand 338">
                  <a:extLst>
                    <a:ext uri="{FF2B5EF4-FFF2-40B4-BE49-F238E27FC236}">
                      <a16:creationId xmlns:a16="http://schemas.microsoft.com/office/drawing/2014/main" id="{7DF1B2FC-74D5-4F7A-8F8F-C4F3CB00621D}"/>
                    </a:ext>
                  </a:extLst>
                </p:cNvPr>
                <p:cNvPicPr/>
                <p:nvPr/>
              </p:nvPicPr>
              <p:blipFill>
                <a:blip r:embed="rId439"/>
                <a:stretch>
                  <a:fillRect/>
                </a:stretch>
              </p:blipFill>
              <p:spPr>
                <a:xfrm>
                  <a:off x="4652387" y="1684147"/>
                  <a:ext cx="144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40" name="Freihand 339">
                  <a:extLst>
                    <a:ext uri="{FF2B5EF4-FFF2-40B4-BE49-F238E27FC236}">
                      <a16:creationId xmlns:a16="http://schemas.microsoft.com/office/drawing/2014/main" id="{31E24FD5-1D47-4433-BF55-82C0A702FA39}"/>
                    </a:ext>
                  </a:extLst>
                </p14:cNvPr>
                <p14:cNvContentPartPr/>
                <p14:nvPr/>
              </p14:nvContentPartPr>
              <p14:xfrm>
                <a:off x="4612427" y="1786387"/>
                <a:ext cx="239040" cy="37440"/>
              </p14:xfrm>
            </p:contentPart>
          </mc:Choice>
          <mc:Fallback xmlns="">
            <p:pic>
              <p:nvPicPr>
                <p:cNvPr id="340" name="Freihand 339">
                  <a:extLst>
                    <a:ext uri="{FF2B5EF4-FFF2-40B4-BE49-F238E27FC236}">
                      <a16:creationId xmlns:a16="http://schemas.microsoft.com/office/drawing/2014/main" id="{31E24FD5-1D47-4433-BF55-82C0A702FA39}"/>
                    </a:ext>
                  </a:extLst>
                </p:cNvPr>
                <p:cNvPicPr/>
                <p:nvPr/>
              </p:nvPicPr>
              <p:blipFill>
                <a:blip r:embed="rId441"/>
                <a:stretch>
                  <a:fillRect/>
                </a:stretch>
              </p:blipFill>
              <p:spPr>
                <a:xfrm>
                  <a:off x="4608107" y="1782067"/>
                  <a:ext cx="247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41" name="Freihand 340">
                  <a:extLst>
                    <a:ext uri="{FF2B5EF4-FFF2-40B4-BE49-F238E27FC236}">
                      <a16:creationId xmlns:a16="http://schemas.microsoft.com/office/drawing/2014/main" id="{CD36A8C1-6554-49D0-9A7A-E607B56F3E88}"/>
                    </a:ext>
                  </a:extLst>
                </p14:cNvPr>
                <p14:cNvContentPartPr/>
                <p14:nvPr/>
              </p14:nvContentPartPr>
              <p14:xfrm>
                <a:off x="4622507" y="1870987"/>
                <a:ext cx="120240" cy="150120"/>
              </p14:xfrm>
            </p:contentPart>
          </mc:Choice>
          <mc:Fallback xmlns="">
            <p:pic>
              <p:nvPicPr>
                <p:cNvPr id="341" name="Freihand 340">
                  <a:extLst>
                    <a:ext uri="{FF2B5EF4-FFF2-40B4-BE49-F238E27FC236}">
                      <a16:creationId xmlns:a16="http://schemas.microsoft.com/office/drawing/2014/main" id="{CD36A8C1-6554-49D0-9A7A-E607B56F3E88}"/>
                    </a:ext>
                  </a:extLst>
                </p:cNvPr>
                <p:cNvPicPr/>
                <p:nvPr/>
              </p:nvPicPr>
              <p:blipFill>
                <a:blip r:embed="rId443"/>
                <a:stretch>
                  <a:fillRect/>
                </a:stretch>
              </p:blipFill>
              <p:spPr>
                <a:xfrm>
                  <a:off x="4618187" y="1866667"/>
                  <a:ext cx="128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42" name="Freihand 341">
                  <a:extLst>
                    <a:ext uri="{FF2B5EF4-FFF2-40B4-BE49-F238E27FC236}">
                      <a16:creationId xmlns:a16="http://schemas.microsoft.com/office/drawing/2014/main" id="{A4AA3D30-C4C5-4FF6-A37D-F4E85202CF00}"/>
                    </a:ext>
                  </a:extLst>
                </p14:cNvPr>
                <p14:cNvContentPartPr/>
                <p14:nvPr/>
              </p14:nvContentPartPr>
              <p14:xfrm>
                <a:off x="5003027" y="1821667"/>
                <a:ext cx="127440" cy="23040"/>
              </p14:xfrm>
            </p:contentPart>
          </mc:Choice>
          <mc:Fallback xmlns="">
            <p:pic>
              <p:nvPicPr>
                <p:cNvPr id="342" name="Freihand 341">
                  <a:extLst>
                    <a:ext uri="{FF2B5EF4-FFF2-40B4-BE49-F238E27FC236}">
                      <a16:creationId xmlns:a16="http://schemas.microsoft.com/office/drawing/2014/main" id="{A4AA3D30-C4C5-4FF6-A37D-F4E85202CF00}"/>
                    </a:ext>
                  </a:extLst>
                </p:cNvPr>
                <p:cNvPicPr/>
                <p:nvPr/>
              </p:nvPicPr>
              <p:blipFill>
                <a:blip r:embed="rId445"/>
                <a:stretch>
                  <a:fillRect/>
                </a:stretch>
              </p:blipFill>
              <p:spPr>
                <a:xfrm>
                  <a:off x="4998707" y="1817347"/>
                  <a:ext cx="136080" cy="31680"/>
                </a:xfrm>
                <a:prstGeom prst="rect">
                  <a:avLst/>
                </a:prstGeom>
              </p:spPr>
            </p:pic>
          </mc:Fallback>
        </mc:AlternateContent>
      </p:grpSp>
      <p:grpSp>
        <p:nvGrpSpPr>
          <p:cNvPr id="349" name="Gruppieren 348">
            <a:extLst>
              <a:ext uri="{FF2B5EF4-FFF2-40B4-BE49-F238E27FC236}">
                <a16:creationId xmlns:a16="http://schemas.microsoft.com/office/drawing/2014/main" id="{27AC856A-5AE9-4603-80AE-9245496B501D}"/>
              </a:ext>
            </a:extLst>
          </p:cNvPr>
          <p:cNvGrpSpPr/>
          <p:nvPr/>
        </p:nvGrpSpPr>
        <p:grpSpPr>
          <a:xfrm>
            <a:off x="5318747" y="1630867"/>
            <a:ext cx="599040" cy="308160"/>
            <a:chOff x="5318747" y="1630867"/>
            <a:chExt cx="599040" cy="308160"/>
          </a:xfrm>
        </p:grpSpPr>
        <mc:AlternateContent xmlns:mc="http://schemas.openxmlformats.org/markup-compatibility/2006" xmlns:p14="http://schemas.microsoft.com/office/powerpoint/2010/main">
          <mc:Choice Requires="p14">
            <p:contentPart p14:bwMode="auto" r:id="rId446">
              <p14:nvContentPartPr>
                <p14:cNvPr id="343" name="Freihand 342">
                  <a:extLst>
                    <a:ext uri="{FF2B5EF4-FFF2-40B4-BE49-F238E27FC236}">
                      <a16:creationId xmlns:a16="http://schemas.microsoft.com/office/drawing/2014/main" id="{7F28C5F4-77D4-4E0D-A9B4-F19CB21D28CA}"/>
                    </a:ext>
                  </a:extLst>
                </p14:cNvPr>
                <p14:cNvContentPartPr/>
                <p14:nvPr/>
              </p14:nvContentPartPr>
              <p14:xfrm>
                <a:off x="5390387" y="1656787"/>
                <a:ext cx="7920" cy="115200"/>
              </p14:xfrm>
            </p:contentPart>
          </mc:Choice>
          <mc:Fallback xmlns="">
            <p:pic>
              <p:nvPicPr>
                <p:cNvPr id="343" name="Freihand 342">
                  <a:extLst>
                    <a:ext uri="{FF2B5EF4-FFF2-40B4-BE49-F238E27FC236}">
                      <a16:creationId xmlns:a16="http://schemas.microsoft.com/office/drawing/2014/main" id="{7F28C5F4-77D4-4E0D-A9B4-F19CB21D28CA}"/>
                    </a:ext>
                  </a:extLst>
                </p:cNvPr>
                <p:cNvPicPr/>
                <p:nvPr/>
              </p:nvPicPr>
              <p:blipFill>
                <a:blip r:embed="rId447"/>
                <a:stretch>
                  <a:fillRect/>
                </a:stretch>
              </p:blipFill>
              <p:spPr>
                <a:xfrm>
                  <a:off x="5386067" y="1652467"/>
                  <a:ext cx="16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44" name="Freihand 343">
                  <a:extLst>
                    <a:ext uri="{FF2B5EF4-FFF2-40B4-BE49-F238E27FC236}">
                      <a16:creationId xmlns:a16="http://schemas.microsoft.com/office/drawing/2014/main" id="{DCBF1E2C-338F-401D-BD5D-303CD477DCA3}"/>
                    </a:ext>
                  </a:extLst>
                </p14:cNvPr>
                <p14:cNvContentPartPr/>
                <p14:nvPr/>
              </p14:nvContentPartPr>
              <p14:xfrm>
                <a:off x="5318747" y="1752547"/>
                <a:ext cx="145800" cy="41760"/>
              </p14:xfrm>
            </p:contentPart>
          </mc:Choice>
          <mc:Fallback xmlns="">
            <p:pic>
              <p:nvPicPr>
                <p:cNvPr id="344" name="Freihand 343">
                  <a:extLst>
                    <a:ext uri="{FF2B5EF4-FFF2-40B4-BE49-F238E27FC236}">
                      <a16:creationId xmlns:a16="http://schemas.microsoft.com/office/drawing/2014/main" id="{DCBF1E2C-338F-401D-BD5D-303CD477DCA3}"/>
                    </a:ext>
                  </a:extLst>
                </p:cNvPr>
                <p:cNvPicPr/>
                <p:nvPr/>
              </p:nvPicPr>
              <p:blipFill>
                <a:blip r:embed="rId449"/>
                <a:stretch>
                  <a:fillRect/>
                </a:stretch>
              </p:blipFill>
              <p:spPr>
                <a:xfrm>
                  <a:off x="5314427" y="1748227"/>
                  <a:ext cx="154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45" name="Freihand 344">
                  <a:extLst>
                    <a:ext uri="{FF2B5EF4-FFF2-40B4-BE49-F238E27FC236}">
                      <a16:creationId xmlns:a16="http://schemas.microsoft.com/office/drawing/2014/main" id="{B21BB683-14D8-46C3-8E2B-1FD82EEBC733}"/>
                    </a:ext>
                  </a:extLst>
                </p14:cNvPr>
                <p14:cNvContentPartPr/>
                <p14:nvPr/>
              </p14:nvContentPartPr>
              <p14:xfrm>
                <a:off x="5342507" y="1818787"/>
                <a:ext cx="141480" cy="120240"/>
              </p14:xfrm>
            </p:contentPart>
          </mc:Choice>
          <mc:Fallback xmlns="">
            <p:pic>
              <p:nvPicPr>
                <p:cNvPr id="345" name="Freihand 344">
                  <a:extLst>
                    <a:ext uri="{FF2B5EF4-FFF2-40B4-BE49-F238E27FC236}">
                      <a16:creationId xmlns:a16="http://schemas.microsoft.com/office/drawing/2014/main" id="{B21BB683-14D8-46C3-8E2B-1FD82EEBC733}"/>
                    </a:ext>
                  </a:extLst>
                </p:cNvPr>
                <p:cNvPicPr/>
                <p:nvPr/>
              </p:nvPicPr>
              <p:blipFill>
                <a:blip r:embed="rId451"/>
                <a:stretch>
                  <a:fillRect/>
                </a:stretch>
              </p:blipFill>
              <p:spPr>
                <a:xfrm>
                  <a:off x="5338187" y="1814467"/>
                  <a:ext cx="15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46" name="Freihand 345">
                  <a:extLst>
                    <a:ext uri="{FF2B5EF4-FFF2-40B4-BE49-F238E27FC236}">
                      <a16:creationId xmlns:a16="http://schemas.microsoft.com/office/drawing/2014/main" id="{0BA74CF8-96B0-43C5-A233-2DDE67814783}"/>
                    </a:ext>
                  </a:extLst>
                </p14:cNvPr>
                <p14:cNvContentPartPr/>
                <p14:nvPr/>
              </p14:nvContentPartPr>
              <p14:xfrm>
                <a:off x="5612867" y="1786387"/>
                <a:ext cx="360" cy="360"/>
              </p14:xfrm>
            </p:contentPart>
          </mc:Choice>
          <mc:Fallback xmlns="">
            <p:pic>
              <p:nvPicPr>
                <p:cNvPr id="346" name="Freihand 345">
                  <a:extLst>
                    <a:ext uri="{FF2B5EF4-FFF2-40B4-BE49-F238E27FC236}">
                      <a16:creationId xmlns:a16="http://schemas.microsoft.com/office/drawing/2014/main" id="{0BA74CF8-96B0-43C5-A233-2DDE67814783}"/>
                    </a:ext>
                  </a:extLst>
                </p:cNvPr>
                <p:cNvPicPr/>
                <p:nvPr/>
              </p:nvPicPr>
              <p:blipFill>
                <a:blip r:embed="rId453"/>
                <a:stretch>
                  <a:fillRect/>
                </a:stretch>
              </p:blipFill>
              <p:spPr>
                <a:xfrm>
                  <a:off x="5608547" y="178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7" name="Freihand 346">
                  <a:extLst>
                    <a:ext uri="{FF2B5EF4-FFF2-40B4-BE49-F238E27FC236}">
                      <a16:creationId xmlns:a16="http://schemas.microsoft.com/office/drawing/2014/main" id="{BE5DAE1A-B29A-45F3-82B4-1DE8ACFB2F41}"/>
                    </a:ext>
                  </a:extLst>
                </p14:cNvPr>
                <p14:cNvContentPartPr/>
                <p14:nvPr/>
              </p14:nvContentPartPr>
              <p14:xfrm>
                <a:off x="5735627" y="1630867"/>
                <a:ext cx="182160" cy="147960"/>
              </p14:xfrm>
            </p:contentPart>
          </mc:Choice>
          <mc:Fallback xmlns="">
            <p:pic>
              <p:nvPicPr>
                <p:cNvPr id="347" name="Freihand 346">
                  <a:extLst>
                    <a:ext uri="{FF2B5EF4-FFF2-40B4-BE49-F238E27FC236}">
                      <a16:creationId xmlns:a16="http://schemas.microsoft.com/office/drawing/2014/main" id="{BE5DAE1A-B29A-45F3-82B4-1DE8ACFB2F41}"/>
                    </a:ext>
                  </a:extLst>
                </p:cNvPr>
                <p:cNvPicPr/>
                <p:nvPr/>
              </p:nvPicPr>
              <p:blipFill>
                <a:blip r:embed="rId455"/>
                <a:stretch>
                  <a:fillRect/>
                </a:stretch>
              </p:blipFill>
              <p:spPr>
                <a:xfrm>
                  <a:off x="5731307" y="1626547"/>
                  <a:ext cx="190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48" name="Freihand 347">
                  <a:extLst>
                    <a:ext uri="{FF2B5EF4-FFF2-40B4-BE49-F238E27FC236}">
                      <a16:creationId xmlns:a16="http://schemas.microsoft.com/office/drawing/2014/main" id="{3638BB7D-ECC9-488D-A041-8E90EAEACBC7}"/>
                    </a:ext>
                  </a:extLst>
                </p14:cNvPr>
                <p14:cNvContentPartPr/>
                <p14:nvPr/>
              </p14:nvContentPartPr>
              <p14:xfrm>
                <a:off x="5834267" y="1728067"/>
                <a:ext cx="60480" cy="37080"/>
              </p14:xfrm>
            </p:contentPart>
          </mc:Choice>
          <mc:Fallback xmlns="">
            <p:pic>
              <p:nvPicPr>
                <p:cNvPr id="348" name="Freihand 347">
                  <a:extLst>
                    <a:ext uri="{FF2B5EF4-FFF2-40B4-BE49-F238E27FC236}">
                      <a16:creationId xmlns:a16="http://schemas.microsoft.com/office/drawing/2014/main" id="{3638BB7D-ECC9-488D-A041-8E90EAEACBC7}"/>
                    </a:ext>
                  </a:extLst>
                </p:cNvPr>
                <p:cNvPicPr/>
                <p:nvPr/>
              </p:nvPicPr>
              <p:blipFill>
                <a:blip r:embed="rId457"/>
                <a:stretch>
                  <a:fillRect/>
                </a:stretch>
              </p:blipFill>
              <p:spPr>
                <a:xfrm>
                  <a:off x="5829947" y="1723747"/>
                  <a:ext cx="69120" cy="45720"/>
                </a:xfrm>
                <a:prstGeom prst="rect">
                  <a:avLst/>
                </a:prstGeom>
              </p:spPr>
            </p:pic>
          </mc:Fallback>
        </mc:AlternateContent>
      </p:grpSp>
      <p:grpSp>
        <p:nvGrpSpPr>
          <p:cNvPr id="682" name="Gruppieren 681">
            <a:extLst>
              <a:ext uri="{FF2B5EF4-FFF2-40B4-BE49-F238E27FC236}">
                <a16:creationId xmlns:a16="http://schemas.microsoft.com/office/drawing/2014/main" id="{18EEB9BF-D4ED-4836-83E1-547B21CD106B}"/>
              </a:ext>
            </a:extLst>
          </p:cNvPr>
          <p:cNvGrpSpPr/>
          <p:nvPr/>
        </p:nvGrpSpPr>
        <p:grpSpPr>
          <a:xfrm>
            <a:off x="231587" y="2049187"/>
            <a:ext cx="11234160" cy="4376520"/>
            <a:chOff x="231587" y="2049187"/>
            <a:chExt cx="11234160" cy="4376520"/>
          </a:xfrm>
        </p:grpSpPr>
        <mc:AlternateContent xmlns:mc="http://schemas.openxmlformats.org/markup-compatibility/2006" xmlns:p14="http://schemas.microsoft.com/office/powerpoint/2010/main">
          <mc:Choice Requires="p14">
            <p:contentPart p14:bwMode="auto" r:id="rId458">
              <p14:nvContentPartPr>
                <p14:cNvPr id="361" name="Freihand 360">
                  <a:extLst>
                    <a:ext uri="{FF2B5EF4-FFF2-40B4-BE49-F238E27FC236}">
                      <a16:creationId xmlns:a16="http://schemas.microsoft.com/office/drawing/2014/main" id="{A2513F8C-B709-4074-81C7-58696A78CB4D}"/>
                    </a:ext>
                  </a:extLst>
                </p14:cNvPr>
                <p14:cNvContentPartPr/>
                <p14:nvPr/>
              </p14:nvContentPartPr>
              <p14:xfrm>
                <a:off x="2170187" y="2172307"/>
                <a:ext cx="201960" cy="122040"/>
              </p14:xfrm>
            </p:contentPart>
          </mc:Choice>
          <mc:Fallback xmlns="">
            <p:pic>
              <p:nvPicPr>
                <p:cNvPr id="361" name="Freihand 360">
                  <a:extLst>
                    <a:ext uri="{FF2B5EF4-FFF2-40B4-BE49-F238E27FC236}">
                      <a16:creationId xmlns:a16="http://schemas.microsoft.com/office/drawing/2014/main" id="{A2513F8C-B709-4074-81C7-58696A78CB4D}"/>
                    </a:ext>
                  </a:extLst>
                </p:cNvPr>
                <p:cNvPicPr/>
                <p:nvPr/>
              </p:nvPicPr>
              <p:blipFill>
                <a:blip r:embed="rId459"/>
                <a:stretch>
                  <a:fillRect/>
                </a:stretch>
              </p:blipFill>
              <p:spPr>
                <a:xfrm>
                  <a:off x="2165867" y="2167987"/>
                  <a:ext cx="210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62" name="Freihand 361">
                  <a:extLst>
                    <a:ext uri="{FF2B5EF4-FFF2-40B4-BE49-F238E27FC236}">
                      <a16:creationId xmlns:a16="http://schemas.microsoft.com/office/drawing/2014/main" id="{3A2BF114-D9BE-4CD4-A54B-F394A972B4AA}"/>
                    </a:ext>
                  </a:extLst>
                </p14:cNvPr>
                <p14:cNvContentPartPr/>
                <p14:nvPr/>
              </p14:nvContentPartPr>
              <p14:xfrm>
                <a:off x="2399147" y="2189587"/>
                <a:ext cx="131400" cy="90000"/>
              </p14:xfrm>
            </p:contentPart>
          </mc:Choice>
          <mc:Fallback xmlns="">
            <p:pic>
              <p:nvPicPr>
                <p:cNvPr id="362" name="Freihand 361">
                  <a:extLst>
                    <a:ext uri="{FF2B5EF4-FFF2-40B4-BE49-F238E27FC236}">
                      <a16:creationId xmlns:a16="http://schemas.microsoft.com/office/drawing/2014/main" id="{3A2BF114-D9BE-4CD4-A54B-F394A972B4AA}"/>
                    </a:ext>
                  </a:extLst>
                </p:cNvPr>
                <p:cNvPicPr/>
                <p:nvPr/>
              </p:nvPicPr>
              <p:blipFill>
                <a:blip r:embed="rId461"/>
                <a:stretch>
                  <a:fillRect/>
                </a:stretch>
              </p:blipFill>
              <p:spPr>
                <a:xfrm>
                  <a:off x="2394827" y="2185267"/>
                  <a:ext cx="140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63" name="Freihand 362">
                  <a:extLst>
                    <a:ext uri="{FF2B5EF4-FFF2-40B4-BE49-F238E27FC236}">
                      <a16:creationId xmlns:a16="http://schemas.microsoft.com/office/drawing/2014/main" id="{0E9F8F5A-6FF4-4BE3-BEC2-ECECBB693761}"/>
                    </a:ext>
                  </a:extLst>
                </p14:cNvPr>
                <p14:cNvContentPartPr/>
                <p14:nvPr/>
              </p14:nvContentPartPr>
              <p14:xfrm>
                <a:off x="2523707" y="2174107"/>
                <a:ext cx="48240" cy="107280"/>
              </p14:xfrm>
            </p:contentPart>
          </mc:Choice>
          <mc:Fallback xmlns="">
            <p:pic>
              <p:nvPicPr>
                <p:cNvPr id="363" name="Freihand 362">
                  <a:extLst>
                    <a:ext uri="{FF2B5EF4-FFF2-40B4-BE49-F238E27FC236}">
                      <a16:creationId xmlns:a16="http://schemas.microsoft.com/office/drawing/2014/main" id="{0E9F8F5A-6FF4-4BE3-BEC2-ECECBB693761}"/>
                    </a:ext>
                  </a:extLst>
                </p:cNvPr>
                <p:cNvPicPr/>
                <p:nvPr/>
              </p:nvPicPr>
              <p:blipFill>
                <a:blip r:embed="rId463"/>
                <a:stretch>
                  <a:fillRect/>
                </a:stretch>
              </p:blipFill>
              <p:spPr>
                <a:xfrm>
                  <a:off x="2519387" y="2169787"/>
                  <a:ext cx="56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64" name="Freihand 363">
                  <a:extLst>
                    <a:ext uri="{FF2B5EF4-FFF2-40B4-BE49-F238E27FC236}">
                      <a16:creationId xmlns:a16="http://schemas.microsoft.com/office/drawing/2014/main" id="{D91FC349-5253-46F5-AE62-C2CA1BCDA1B7}"/>
                    </a:ext>
                  </a:extLst>
                </p14:cNvPr>
                <p14:cNvContentPartPr/>
                <p14:nvPr/>
              </p14:nvContentPartPr>
              <p14:xfrm>
                <a:off x="2506427" y="2192467"/>
                <a:ext cx="104400" cy="51480"/>
              </p14:xfrm>
            </p:contentPart>
          </mc:Choice>
          <mc:Fallback xmlns="">
            <p:pic>
              <p:nvPicPr>
                <p:cNvPr id="364" name="Freihand 363">
                  <a:extLst>
                    <a:ext uri="{FF2B5EF4-FFF2-40B4-BE49-F238E27FC236}">
                      <a16:creationId xmlns:a16="http://schemas.microsoft.com/office/drawing/2014/main" id="{D91FC349-5253-46F5-AE62-C2CA1BCDA1B7}"/>
                    </a:ext>
                  </a:extLst>
                </p:cNvPr>
                <p:cNvPicPr/>
                <p:nvPr/>
              </p:nvPicPr>
              <p:blipFill>
                <a:blip r:embed="rId465"/>
                <a:stretch>
                  <a:fillRect/>
                </a:stretch>
              </p:blipFill>
              <p:spPr>
                <a:xfrm>
                  <a:off x="2502107" y="2188147"/>
                  <a:ext cx="113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65" name="Freihand 364">
                  <a:extLst>
                    <a:ext uri="{FF2B5EF4-FFF2-40B4-BE49-F238E27FC236}">
                      <a16:creationId xmlns:a16="http://schemas.microsoft.com/office/drawing/2014/main" id="{2698CE43-7493-4026-AFD6-EEAD14093F66}"/>
                    </a:ext>
                  </a:extLst>
                </p14:cNvPr>
                <p14:cNvContentPartPr/>
                <p14:nvPr/>
              </p14:nvContentPartPr>
              <p14:xfrm>
                <a:off x="2633867" y="2163667"/>
                <a:ext cx="19080" cy="79920"/>
              </p14:xfrm>
            </p:contentPart>
          </mc:Choice>
          <mc:Fallback xmlns="">
            <p:pic>
              <p:nvPicPr>
                <p:cNvPr id="365" name="Freihand 364">
                  <a:extLst>
                    <a:ext uri="{FF2B5EF4-FFF2-40B4-BE49-F238E27FC236}">
                      <a16:creationId xmlns:a16="http://schemas.microsoft.com/office/drawing/2014/main" id="{2698CE43-7493-4026-AFD6-EEAD14093F66}"/>
                    </a:ext>
                  </a:extLst>
                </p:cNvPr>
                <p:cNvPicPr/>
                <p:nvPr/>
              </p:nvPicPr>
              <p:blipFill>
                <a:blip r:embed="rId467"/>
                <a:stretch>
                  <a:fillRect/>
                </a:stretch>
              </p:blipFill>
              <p:spPr>
                <a:xfrm>
                  <a:off x="2629547" y="2159347"/>
                  <a:ext cx="2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67" name="Freihand 366">
                  <a:extLst>
                    <a:ext uri="{FF2B5EF4-FFF2-40B4-BE49-F238E27FC236}">
                      <a16:creationId xmlns:a16="http://schemas.microsoft.com/office/drawing/2014/main" id="{5ED3F557-BC2E-4064-BDB4-B28E8797599C}"/>
                    </a:ext>
                  </a:extLst>
                </p14:cNvPr>
                <p14:cNvContentPartPr/>
                <p14:nvPr/>
              </p14:nvContentPartPr>
              <p14:xfrm>
                <a:off x="2699387" y="2170507"/>
                <a:ext cx="171720" cy="72000"/>
              </p14:xfrm>
            </p:contentPart>
          </mc:Choice>
          <mc:Fallback xmlns="">
            <p:pic>
              <p:nvPicPr>
                <p:cNvPr id="367" name="Freihand 366">
                  <a:extLst>
                    <a:ext uri="{FF2B5EF4-FFF2-40B4-BE49-F238E27FC236}">
                      <a16:creationId xmlns:a16="http://schemas.microsoft.com/office/drawing/2014/main" id="{5ED3F557-BC2E-4064-BDB4-B28E8797599C}"/>
                    </a:ext>
                  </a:extLst>
                </p:cNvPr>
                <p:cNvPicPr/>
                <p:nvPr/>
              </p:nvPicPr>
              <p:blipFill>
                <a:blip r:embed="rId469"/>
                <a:stretch>
                  <a:fillRect/>
                </a:stretch>
              </p:blipFill>
              <p:spPr>
                <a:xfrm>
                  <a:off x="2695067" y="2166187"/>
                  <a:ext cx="180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68" name="Freihand 367">
                  <a:extLst>
                    <a:ext uri="{FF2B5EF4-FFF2-40B4-BE49-F238E27FC236}">
                      <a16:creationId xmlns:a16="http://schemas.microsoft.com/office/drawing/2014/main" id="{1339D697-D29C-4FE5-8051-F38AF45A4BD5}"/>
                    </a:ext>
                  </a:extLst>
                </p14:cNvPr>
                <p14:cNvContentPartPr/>
                <p14:nvPr/>
              </p14:nvContentPartPr>
              <p14:xfrm>
                <a:off x="2935547" y="2159707"/>
                <a:ext cx="25560" cy="84240"/>
              </p14:xfrm>
            </p:contentPart>
          </mc:Choice>
          <mc:Fallback xmlns="">
            <p:pic>
              <p:nvPicPr>
                <p:cNvPr id="368" name="Freihand 367">
                  <a:extLst>
                    <a:ext uri="{FF2B5EF4-FFF2-40B4-BE49-F238E27FC236}">
                      <a16:creationId xmlns:a16="http://schemas.microsoft.com/office/drawing/2014/main" id="{1339D697-D29C-4FE5-8051-F38AF45A4BD5}"/>
                    </a:ext>
                  </a:extLst>
                </p:cNvPr>
                <p:cNvPicPr/>
                <p:nvPr/>
              </p:nvPicPr>
              <p:blipFill>
                <a:blip r:embed="rId471"/>
                <a:stretch>
                  <a:fillRect/>
                </a:stretch>
              </p:blipFill>
              <p:spPr>
                <a:xfrm>
                  <a:off x="2931227" y="2155387"/>
                  <a:ext cx="3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69" name="Freihand 368">
                  <a:extLst>
                    <a:ext uri="{FF2B5EF4-FFF2-40B4-BE49-F238E27FC236}">
                      <a16:creationId xmlns:a16="http://schemas.microsoft.com/office/drawing/2014/main" id="{2C7A809A-9ACB-4289-9673-268E47338233}"/>
                    </a:ext>
                  </a:extLst>
                </p14:cNvPr>
                <p14:cNvContentPartPr/>
                <p14:nvPr/>
              </p14:nvContentPartPr>
              <p14:xfrm>
                <a:off x="2975867" y="2154667"/>
                <a:ext cx="154800" cy="52560"/>
              </p14:xfrm>
            </p:contentPart>
          </mc:Choice>
          <mc:Fallback xmlns="">
            <p:pic>
              <p:nvPicPr>
                <p:cNvPr id="369" name="Freihand 368">
                  <a:extLst>
                    <a:ext uri="{FF2B5EF4-FFF2-40B4-BE49-F238E27FC236}">
                      <a16:creationId xmlns:a16="http://schemas.microsoft.com/office/drawing/2014/main" id="{2C7A809A-9ACB-4289-9673-268E47338233}"/>
                    </a:ext>
                  </a:extLst>
                </p:cNvPr>
                <p:cNvPicPr/>
                <p:nvPr/>
              </p:nvPicPr>
              <p:blipFill>
                <a:blip r:embed="rId473"/>
                <a:stretch>
                  <a:fillRect/>
                </a:stretch>
              </p:blipFill>
              <p:spPr>
                <a:xfrm>
                  <a:off x="2971547" y="2150347"/>
                  <a:ext cx="163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70" name="Freihand 369">
                  <a:extLst>
                    <a:ext uri="{FF2B5EF4-FFF2-40B4-BE49-F238E27FC236}">
                      <a16:creationId xmlns:a16="http://schemas.microsoft.com/office/drawing/2014/main" id="{F872A6F4-66B3-4344-A502-FD689AC790AA}"/>
                    </a:ext>
                  </a:extLst>
                </p14:cNvPr>
                <p14:cNvContentPartPr/>
                <p14:nvPr/>
              </p14:nvContentPartPr>
              <p14:xfrm>
                <a:off x="3122027" y="2122987"/>
                <a:ext cx="100080" cy="69480"/>
              </p14:xfrm>
            </p:contentPart>
          </mc:Choice>
          <mc:Fallback xmlns="">
            <p:pic>
              <p:nvPicPr>
                <p:cNvPr id="370" name="Freihand 369">
                  <a:extLst>
                    <a:ext uri="{FF2B5EF4-FFF2-40B4-BE49-F238E27FC236}">
                      <a16:creationId xmlns:a16="http://schemas.microsoft.com/office/drawing/2014/main" id="{F872A6F4-66B3-4344-A502-FD689AC790AA}"/>
                    </a:ext>
                  </a:extLst>
                </p:cNvPr>
                <p:cNvPicPr/>
                <p:nvPr/>
              </p:nvPicPr>
              <p:blipFill>
                <a:blip r:embed="rId475"/>
                <a:stretch>
                  <a:fillRect/>
                </a:stretch>
              </p:blipFill>
              <p:spPr>
                <a:xfrm>
                  <a:off x="3117707" y="2118667"/>
                  <a:ext cx="108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71" name="Freihand 370">
                  <a:extLst>
                    <a:ext uri="{FF2B5EF4-FFF2-40B4-BE49-F238E27FC236}">
                      <a16:creationId xmlns:a16="http://schemas.microsoft.com/office/drawing/2014/main" id="{9EDB6E7D-608B-4FE9-A70C-0CC000BA83D8}"/>
                    </a:ext>
                  </a:extLst>
                </p14:cNvPr>
                <p14:cNvContentPartPr/>
                <p14:nvPr/>
              </p14:nvContentPartPr>
              <p14:xfrm>
                <a:off x="3088187" y="2049187"/>
                <a:ext cx="360" cy="360"/>
              </p14:xfrm>
            </p:contentPart>
          </mc:Choice>
          <mc:Fallback xmlns="">
            <p:pic>
              <p:nvPicPr>
                <p:cNvPr id="371" name="Freihand 370">
                  <a:extLst>
                    <a:ext uri="{FF2B5EF4-FFF2-40B4-BE49-F238E27FC236}">
                      <a16:creationId xmlns:a16="http://schemas.microsoft.com/office/drawing/2014/main" id="{9EDB6E7D-608B-4FE9-A70C-0CC000BA83D8}"/>
                    </a:ext>
                  </a:extLst>
                </p:cNvPr>
                <p:cNvPicPr/>
                <p:nvPr/>
              </p:nvPicPr>
              <p:blipFill>
                <a:blip r:embed="rId477"/>
                <a:stretch>
                  <a:fillRect/>
                </a:stretch>
              </p:blipFill>
              <p:spPr>
                <a:xfrm>
                  <a:off x="3083867" y="2044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72" name="Freihand 371">
                  <a:extLst>
                    <a:ext uri="{FF2B5EF4-FFF2-40B4-BE49-F238E27FC236}">
                      <a16:creationId xmlns:a16="http://schemas.microsoft.com/office/drawing/2014/main" id="{C0D2D813-6488-46D3-9715-F599B854CB79}"/>
                    </a:ext>
                  </a:extLst>
                </p14:cNvPr>
                <p14:cNvContentPartPr/>
                <p14:nvPr/>
              </p14:nvContentPartPr>
              <p14:xfrm>
                <a:off x="3427667" y="2062867"/>
                <a:ext cx="106920" cy="139320"/>
              </p14:xfrm>
            </p:contentPart>
          </mc:Choice>
          <mc:Fallback xmlns="">
            <p:pic>
              <p:nvPicPr>
                <p:cNvPr id="372" name="Freihand 371">
                  <a:extLst>
                    <a:ext uri="{FF2B5EF4-FFF2-40B4-BE49-F238E27FC236}">
                      <a16:creationId xmlns:a16="http://schemas.microsoft.com/office/drawing/2014/main" id="{C0D2D813-6488-46D3-9715-F599B854CB79}"/>
                    </a:ext>
                  </a:extLst>
                </p:cNvPr>
                <p:cNvPicPr/>
                <p:nvPr/>
              </p:nvPicPr>
              <p:blipFill>
                <a:blip r:embed="rId479"/>
                <a:stretch>
                  <a:fillRect/>
                </a:stretch>
              </p:blipFill>
              <p:spPr>
                <a:xfrm>
                  <a:off x="3423347" y="2058547"/>
                  <a:ext cx="115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73" name="Freihand 372">
                  <a:extLst>
                    <a:ext uri="{FF2B5EF4-FFF2-40B4-BE49-F238E27FC236}">
                      <a16:creationId xmlns:a16="http://schemas.microsoft.com/office/drawing/2014/main" id="{918D5A47-5AF5-488C-867A-A9CE94970950}"/>
                    </a:ext>
                  </a:extLst>
                </p14:cNvPr>
                <p14:cNvContentPartPr/>
                <p14:nvPr/>
              </p14:nvContentPartPr>
              <p14:xfrm>
                <a:off x="3561587" y="2128387"/>
                <a:ext cx="87840" cy="55800"/>
              </p14:xfrm>
            </p:contentPart>
          </mc:Choice>
          <mc:Fallback xmlns="">
            <p:pic>
              <p:nvPicPr>
                <p:cNvPr id="373" name="Freihand 372">
                  <a:extLst>
                    <a:ext uri="{FF2B5EF4-FFF2-40B4-BE49-F238E27FC236}">
                      <a16:creationId xmlns:a16="http://schemas.microsoft.com/office/drawing/2014/main" id="{918D5A47-5AF5-488C-867A-A9CE94970950}"/>
                    </a:ext>
                  </a:extLst>
                </p:cNvPr>
                <p:cNvPicPr/>
                <p:nvPr/>
              </p:nvPicPr>
              <p:blipFill>
                <a:blip r:embed="rId481"/>
                <a:stretch>
                  <a:fillRect/>
                </a:stretch>
              </p:blipFill>
              <p:spPr>
                <a:xfrm>
                  <a:off x="3557267" y="2124067"/>
                  <a:ext cx="96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74" name="Freihand 373">
                  <a:extLst>
                    <a:ext uri="{FF2B5EF4-FFF2-40B4-BE49-F238E27FC236}">
                      <a16:creationId xmlns:a16="http://schemas.microsoft.com/office/drawing/2014/main" id="{4A2D762F-220B-48FA-8B68-5C1E46A0A5D3}"/>
                    </a:ext>
                  </a:extLst>
                </p14:cNvPr>
                <p14:cNvContentPartPr/>
                <p14:nvPr/>
              </p14:nvContentPartPr>
              <p14:xfrm>
                <a:off x="3671027" y="2105347"/>
                <a:ext cx="71640" cy="86760"/>
              </p14:xfrm>
            </p:contentPart>
          </mc:Choice>
          <mc:Fallback xmlns="">
            <p:pic>
              <p:nvPicPr>
                <p:cNvPr id="374" name="Freihand 373">
                  <a:extLst>
                    <a:ext uri="{FF2B5EF4-FFF2-40B4-BE49-F238E27FC236}">
                      <a16:creationId xmlns:a16="http://schemas.microsoft.com/office/drawing/2014/main" id="{4A2D762F-220B-48FA-8B68-5C1E46A0A5D3}"/>
                    </a:ext>
                  </a:extLst>
                </p:cNvPr>
                <p:cNvPicPr/>
                <p:nvPr/>
              </p:nvPicPr>
              <p:blipFill>
                <a:blip r:embed="rId483"/>
                <a:stretch>
                  <a:fillRect/>
                </a:stretch>
              </p:blipFill>
              <p:spPr>
                <a:xfrm>
                  <a:off x="3666707" y="2101027"/>
                  <a:ext cx="80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75" name="Freihand 374">
                  <a:extLst>
                    <a:ext uri="{FF2B5EF4-FFF2-40B4-BE49-F238E27FC236}">
                      <a16:creationId xmlns:a16="http://schemas.microsoft.com/office/drawing/2014/main" id="{36CF1C42-F03C-4361-A8E6-C98829F8F240}"/>
                    </a:ext>
                  </a:extLst>
                </p14:cNvPr>
                <p14:cNvContentPartPr/>
                <p14:nvPr/>
              </p14:nvContentPartPr>
              <p14:xfrm>
                <a:off x="3939947" y="2097787"/>
                <a:ext cx="7200" cy="115920"/>
              </p14:xfrm>
            </p:contentPart>
          </mc:Choice>
          <mc:Fallback xmlns="">
            <p:pic>
              <p:nvPicPr>
                <p:cNvPr id="375" name="Freihand 374">
                  <a:extLst>
                    <a:ext uri="{FF2B5EF4-FFF2-40B4-BE49-F238E27FC236}">
                      <a16:creationId xmlns:a16="http://schemas.microsoft.com/office/drawing/2014/main" id="{36CF1C42-F03C-4361-A8E6-C98829F8F240}"/>
                    </a:ext>
                  </a:extLst>
                </p:cNvPr>
                <p:cNvPicPr/>
                <p:nvPr/>
              </p:nvPicPr>
              <p:blipFill>
                <a:blip r:embed="rId485"/>
                <a:stretch>
                  <a:fillRect/>
                </a:stretch>
              </p:blipFill>
              <p:spPr>
                <a:xfrm>
                  <a:off x="3935627" y="2093467"/>
                  <a:ext cx="15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76" name="Freihand 375">
                  <a:extLst>
                    <a:ext uri="{FF2B5EF4-FFF2-40B4-BE49-F238E27FC236}">
                      <a16:creationId xmlns:a16="http://schemas.microsoft.com/office/drawing/2014/main" id="{5C711B57-CDC2-4703-8854-014820E00BB8}"/>
                    </a:ext>
                  </a:extLst>
                </p14:cNvPr>
                <p14:cNvContentPartPr/>
                <p14:nvPr/>
              </p14:nvContentPartPr>
              <p14:xfrm>
                <a:off x="3931307" y="2085907"/>
                <a:ext cx="100800" cy="12600"/>
              </p14:xfrm>
            </p:contentPart>
          </mc:Choice>
          <mc:Fallback xmlns="">
            <p:pic>
              <p:nvPicPr>
                <p:cNvPr id="376" name="Freihand 375">
                  <a:extLst>
                    <a:ext uri="{FF2B5EF4-FFF2-40B4-BE49-F238E27FC236}">
                      <a16:creationId xmlns:a16="http://schemas.microsoft.com/office/drawing/2014/main" id="{5C711B57-CDC2-4703-8854-014820E00BB8}"/>
                    </a:ext>
                  </a:extLst>
                </p:cNvPr>
                <p:cNvPicPr/>
                <p:nvPr/>
              </p:nvPicPr>
              <p:blipFill>
                <a:blip r:embed="rId487"/>
                <a:stretch>
                  <a:fillRect/>
                </a:stretch>
              </p:blipFill>
              <p:spPr>
                <a:xfrm>
                  <a:off x="3926987" y="2081587"/>
                  <a:ext cx="10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77" name="Freihand 376">
                  <a:extLst>
                    <a:ext uri="{FF2B5EF4-FFF2-40B4-BE49-F238E27FC236}">
                      <a16:creationId xmlns:a16="http://schemas.microsoft.com/office/drawing/2014/main" id="{EE982D0C-715A-43ED-AECF-4F01E89B54AC}"/>
                    </a:ext>
                  </a:extLst>
                </p14:cNvPr>
                <p14:cNvContentPartPr/>
                <p14:nvPr/>
              </p14:nvContentPartPr>
              <p14:xfrm>
                <a:off x="3932387" y="2132347"/>
                <a:ext cx="117360" cy="82800"/>
              </p14:xfrm>
            </p:contentPart>
          </mc:Choice>
          <mc:Fallback xmlns="">
            <p:pic>
              <p:nvPicPr>
                <p:cNvPr id="377" name="Freihand 376">
                  <a:extLst>
                    <a:ext uri="{FF2B5EF4-FFF2-40B4-BE49-F238E27FC236}">
                      <a16:creationId xmlns:a16="http://schemas.microsoft.com/office/drawing/2014/main" id="{EE982D0C-715A-43ED-AECF-4F01E89B54AC}"/>
                    </a:ext>
                  </a:extLst>
                </p:cNvPr>
                <p:cNvPicPr/>
                <p:nvPr/>
              </p:nvPicPr>
              <p:blipFill>
                <a:blip r:embed="rId489"/>
                <a:stretch>
                  <a:fillRect/>
                </a:stretch>
              </p:blipFill>
              <p:spPr>
                <a:xfrm>
                  <a:off x="3928067" y="2128027"/>
                  <a:ext cx="12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78" name="Freihand 377">
                  <a:extLst>
                    <a:ext uri="{FF2B5EF4-FFF2-40B4-BE49-F238E27FC236}">
                      <a16:creationId xmlns:a16="http://schemas.microsoft.com/office/drawing/2014/main" id="{C02B576B-AB5C-43B9-8F5F-6E7929724B9A}"/>
                    </a:ext>
                  </a:extLst>
                </p14:cNvPr>
                <p14:cNvContentPartPr/>
                <p14:nvPr/>
              </p14:nvContentPartPr>
              <p14:xfrm>
                <a:off x="4093667" y="2131987"/>
                <a:ext cx="145080" cy="47520"/>
              </p14:xfrm>
            </p:contentPart>
          </mc:Choice>
          <mc:Fallback xmlns="">
            <p:pic>
              <p:nvPicPr>
                <p:cNvPr id="378" name="Freihand 377">
                  <a:extLst>
                    <a:ext uri="{FF2B5EF4-FFF2-40B4-BE49-F238E27FC236}">
                      <a16:creationId xmlns:a16="http://schemas.microsoft.com/office/drawing/2014/main" id="{C02B576B-AB5C-43B9-8F5F-6E7929724B9A}"/>
                    </a:ext>
                  </a:extLst>
                </p:cNvPr>
                <p:cNvPicPr/>
                <p:nvPr/>
              </p:nvPicPr>
              <p:blipFill>
                <a:blip r:embed="rId491"/>
                <a:stretch>
                  <a:fillRect/>
                </a:stretch>
              </p:blipFill>
              <p:spPr>
                <a:xfrm>
                  <a:off x="4089347" y="2127667"/>
                  <a:ext cx="153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79" name="Freihand 378">
                  <a:extLst>
                    <a:ext uri="{FF2B5EF4-FFF2-40B4-BE49-F238E27FC236}">
                      <a16:creationId xmlns:a16="http://schemas.microsoft.com/office/drawing/2014/main" id="{C4D02D9C-A7D8-4126-9FBA-3ADDFF252339}"/>
                    </a:ext>
                  </a:extLst>
                </p14:cNvPr>
                <p14:cNvContentPartPr/>
                <p14:nvPr/>
              </p14:nvContentPartPr>
              <p14:xfrm>
                <a:off x="4213907" y="2076907"/>
                <a:ext cx="15120" cy="3240"/>
              </p14:xfrm>
            </p:contentPart>
          </mc:Choice>
          <mc:Fallback xmlns="">
            <p:pic>
              <p:nvPicPr>
                <p:cNvPr id="379" name="Freihand 378">
                  <a:extLst>
                    <a:ext uri="{FF2B5EF4-FFF2-40B4-BE49-F238E27FC236}">
                      <a16:creationId xmlns:a16="http://schemas.microsoft.com/office/drawing/2014/main" id="{C4D02D9C-A7D8-4126-9FBA-3ADDFF252339}"/>
                    </a:ext>
                  </a:extLst>
                </p:cNvPr>
                <p:cNvPicPr/>
                <p:nvPr/>
              </p:nvPicPr>
              <p:blipFill>
                <a:blip r:embed="rId493"/>
                <a:stretch>
                  <a:fillRect/>
                </a:stretch>
              </p:blipFill>
              <p:spPr>
                <a:xfrm>
                  <a:off x="4209587" y="2072587"/>
                  <a:ext cx="23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80" name="Freihand 379">
                  <a:extLst>
                    <a:ext uri="{FF2B5EF4-FFF2-40B4-BE49-F238E27FC236}">
                      <a16:creationId xmlns:a16="http://schemas.microsoft.com/office/drawing/2014/main" id="{3D8B9821-32DF-42EC-984C-85AB507B0315}"/>
                    </a:ext>
                  </a:extLst>
                </p14:cNvPr>
                <p14:cNvContentPartPr/>
                <p14:nvPr/>
              </p14:nvContentPartPr>
              <p14:xfrm>
                <a:off x="4263227" y="2056027"/>
                <a:ext cx="92160" cy="131040"/>
              </p14:xfrm>
            </p:contentPart>
          </mc:Choice>
          <mc:Fallback xmlns="">
            <p:pic>
              <p:nvPicPr>
                <p:cNvPr id="380" name="Freihand 379">
                  <a:extLst>
                    <a:ext uri="{FF2B5EF4-FFF2-40B4-BE49-F238E27FC236}">
                      <a16:creationId xmlns:a16="http://schemas.microsoft.com/office/drawing/2014/main" id="{3D8B9821-32DF-42EC-984C-85AB507B0315}"/>
                    </a:ext>
                  </a:extLst>
                </p:cNvPr>
                <p:cNvPicPr/>
                <p:nvPr/>
              </p:nvPicPr>
              <p:blipFill>
                <a:blip r:embed="rId495"/>
                <a:stretch>
                  <a:fillRect/>
                </a:stretch>
              </p:blipFill>
              <p:spPr>
                <a:xfrm>
                  <a:off x="4258907" y="2051707"/>
                  <a:ext cx="100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81" name="Freihand 380">
                  <a:extLst>
                    <a:ext uri="{FF2B5EF4-FFF2-40B4-BE49-F238E27FC236}">
                      <a16:creationId xmlns:a16="http://schemas.microsoft.com/office/drawing/2014/main" id="{21A471DF-4214-4CF7-B17F-A3948AE97E07}"/>
                    </a:ext>
                  </a:extLst>
                </p14:cNvPr>
                <p14:cNvContentPartPr/>
                <p14:nvPr/>
              </p14:nvContentPartPr>
              <p14:xfrm>
                <a:off x="4382027" y="2128387"/>
                <a:ext cx="216000" cy="43560"/>
              </p14:xfrm>
            </p:contentPart>
          </mc:Choice>
          <mc:Fallback xmlns="">
            <p:pic>
              <p:nvPicPr>
                <p:cNvPr id="381" name="Freihand 380">
                  <a:extLst>
                    <a:ext uri="{FF2B5EF4-FFF2-40B4-BE49-F238E27FC236}">
                      <a16:creationId xmlns:a16="http://schemas.microsoft.com/office/drawing/2014/main" id="{21A471DF-4214-4CF7-B17F-A3948AE97E07}"/>
                    </a:ext>
                  </a:extLst>
                </p:cNvPr>
                <p:cNvPicPr/>
                <p:nvPr/>
              </p:nvPicPr>
              <p:blipFill>
                <a:blip r:embed="rId497"/>
                <a:stretch>
                  <a:fillRect/>
                </a:stretch>
              </p:blipFill>
              <p:spPr>
                <a:xfrm>
                  <a:off x="4377707" y="2124067"/>
                  <a:ext cx="224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82" name="Freihand 381">
                  <a:extLst>
                    <a:ext uri="{FF2B5EF4-FFF2-40B4-BE49-F238E27FC236}">
                      <a16:creationId xmlns:a16="http://schemas.microsoft.com/office/drawing/2014/main" id="{0F5C5787-687C-4815-B2DD-E29218B981B6}"/>
                    </a:ext>
                  </a:extLst>
                </p14:cNvPr>
                <p14:cNvContentPartPr/>
                <p14:nvPr/>
              </p14:nvContentPartPr>
              <p14:xfrm>
                <a:off x="4623947" y="2130187"/>
                <a:ext cx="207720" cy="36720"/>
              </p14:xfrm>
            </p:contentPart>
          </mc:Choice>
          <mc:Fallback xmlns="">
            <p:pic>
              <p:nvPicPr>
                <p:cNvPr id="382" name="Freihand 381">
                  <a:extLst>
                    <a:ext uri="{FF2B5EF4-FFF2-40B4-BE49-F238E27FC236}">
                      <a16:creationId xmlns:a16="http://schemas.microsoft.com/office/drawing/2014/main" id="{0F5C5787-687C-4815-B2DD-E29218B981B6}"/>
                    </a:ext>
                  </a:extLst>
                </p:cNvPr>
                <p:cNvPicPr/>
                <p:nvPr/>
              </p:nvPicPr>
              <p:blipFill>
                <a:blip r:embed="rId499"/>
                <a:stretch>
                  <a:fillRect/>
                </a:stretch>
              </p:blipFill>
              <p:spPr>
                <a:xfrm>
                  <a:off x="4619627" y="2125867"/>
                  <a:ext cx="216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83" name="Freihand 382">
                  <a:extLst>
                    <a:ext uri="{FF2B5EF4-FFF2-40B4-BE49-F238E27FC236}">
                      <a16:creationId xmlns:a16="http://schemas.microsoft.com/office/drawing/2014/main" id="{50218AD7-E202-4FEF-9725-00A568FE461E}"/>
                    </a:ext>
                  </a:extLst>
                </p14:cNvPr>
                <p14:cNvContentPartPr/>
                <p14:nvPr/>
              </p14:nvContentPartPr>
              <p14:xfrm>
                <a:off x="4875947" y="2079427"/>
                <a:ext cx="210240" cy="80280"/>
              </p14:xfrm>
            </p:contentPart>
          </mc:Choice>
          <mc:Fallback xmlns="">
            <p:pic>
              <p:nvPicPr>
                <p:cNvPr id="383" name="Freihand 382">
                  <a:extLst>
                    <a:ext uri="{FF2B5EF4-FFF2-40B4-BE49-F238E27FC236}">
                      <a16:creationId xmlns:a16="http://schemas.microsoft.com/office/drawing/2014/main" id="{50218AD7-E202-4FEF-9725-00A568FE461E}"/>
                    </a:ext>
                  </a:extLst>
                </p:cNvPr>
                <p:cNvPicPr/>
                <p:nvPr/>
              </p:nvPicPr>
              <p:blipFill>
                <a:blip r:embed="rId501"/>
                <a:stretch>
                  <a:fillRect/>
                </a:stretch>
              </p:blipFill>
              <p:spPr>
                <a:xfrm>
                  <a:off x="4871627" y="2075107"/>
                  <a:ext cx="218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85" name="Freihand 384">
                  <a:extLst>
                    <a:ext uri="{FF2B5EF4-FFF2-40B4-BE49-F238E27FC236}">
                      <a16:creationId xmlns:a16="http://schemas.microsoft.com/office/drawing/2014/main" id="{B5259271-FD04-4B69-A3F5-EDC41CECCBD6}"/>
                    </a:ext>
                  </a:extLst>
                </p14:cNvPr>
                <p14:cNvContentPartPr/>
                <p14:nvPr/>
              </p14:nvContentPartPr>
              <p14:xfrm>
                <a:off x="2732507" y="2399467"/>
                <a:ext cx="88920" cy="111240"/>
              </p14:xfrm>
            </p:contentPart>
          </mc:Choice>
          <mc:Fallback xmlns="">
            <p:pic>
              <p:nvPicPr>
                <p:cNvPr id="385" name="Freihand 384">
                  <a:extLst>
                    <a:ext uri="{FF2B5EF4-FFF2-40B4-BE49-F238E27FC236}">
                      <a16:creationId xmlns:a16="http://schemas.microsoft.com/office/drawing/2014/main" id="{B5259271-FD04-4B69-A3F5-EDC41CECCBD6}"/>
                    </a:ext>
                  </a:extLst>
                </p:cNvPr>
                <p:cNvPicPr/>
                <p:nvPr/>
              </p:nvPicPr>
              <p:blipFill>
                <a:blip r:embed="rId503"/>
                <a:stretch>
                  <a:fillRect/>
                </a:stretch>
              </p:blipFill>
              <p:spPr>
                <a:xfrm>
                  <a:off x="2728187" y="2395147"/>
                  <a:ext cx="97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86" name="Freihand 385">
                  <a:extLst>
                    <a:ext uri="{FF2B5EF4-FFF2-40B4-BE49-F238E27FC236}">
                      <a16:creationId xmlns:a16="http://schemas.microsoft.com/office/drawing/2014/main" id="{12029D8A-57E7-4F56-B59A-469F8A45ED9C}"/>
                    </a:ext>
                  </a:extLst>
                </p14:cNvPr>
                <p14:cNvContentPartPr/>
                <p14:nvPr/>
              </p14:nvContentPartPr>
              <p14:xfrm>
                <a:off x="2838707" y="2393347"/>
                <a:ext cx="143640" cy="68400"/>
              </p14:xfrm>
            </p:contentPart>
          </mc:Choice>
          <mc:Fallback xmlns="">
            <p:pic>
              <p:nvPicPr>
                <p:cNvPr id="386" name="Freihand 385">
                  <a:extLst>
                    <a:ext uri="{FF2B5EF4-FFF2-40B4-BE49-F238E27FC236}">
                      <a16:creationId xmlns:a16="http://schemas.microsoft.com/office/drawing/2014/main" id="{12029D8A-57E7-4F56-B59A-469F8A45ED9C}"/>
                    </a:ext>
                  </a:extLst>
                </p:cNvPr>
                <p:cNvPicPr/>
                <p:nvPr/>
              </p:nvPicPr>
              <p:blipFill>
                <a:blip r:embed="rId505"/>
                <a:stretch>
                  <a:fillRect/>
                </a:stretch>
              </p:blipFill>
              <p:spPr>
                <a:xfrm>
                  <a:off x="2834387" y="2389027"/>
                  <a:ext cx="152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87" name="Freihand 386">
                  <a:extLst>
                    <a:ext uri="{FF2B5EF4-FFF2-40B4-BE49-F238E27FC236}">
                      <a16:creationId xmlns:a16="http://schemas.microsoft.com/office/drawing/2014/main" id="{2E80A21F-40E5-41D3-B42E-4F9D1FC5A04A}"/>
                    </a:ext>
                  </a:extLst>
                </p14:cNvPr>
                <p14:cNvContentPartPr/>
                <p14:nvPr/>
              </p14:nvContentPartPr>
              <p14:xfrm>
                <a:off x="3029507" y="2376427"/>
                <a:ext cx="75240" cy="91800"/>
              </p14:xfrm>
            </p:contentPart>
          </mc:Choice>
          <mc:Fallback xmlns="">
            <p:pic>
              <p:nvPicPr>
                <p:cNvPr id="387" name="Freihand 386">
                  <a:extLst>
                    <a:ext uri="{FF2B5EF4-FFF2-40B4-BE49-F238E27FC236}">
                      <a16:creationId xmlns:a16="http://schemas.microsoft.com/office/drawing/2014/main" id="{2E80A21F-40E5-41D3-B42E-4F9D1FC5A04A}"/>
                    </a:ext>
                  </a:extLst>
                </p:cNvPr>
                <p:cNvPicPr/>
                <p:nvPr/>
              </p:nvPicPr>
              <p:blipFill>
                <a:blip r:embed="rId507"/>
                <a:stretch>
                  <a:fillRect/>
                </a:stretch>
              </p:blipFill>
              <p:spPr>
                <a:xfrm>
                  <a:off x="3025187" y="2372107"/>
                  <a:ext cx="83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88" name="Freihand 387">
                  <a:extLst>
                    <a:ext uri="{FF2B5EF4-FFF2-40B4-BE49-F238E27FC236}">
                      <a16:creationId xmlns:a16="http://schemas.microsoft.com/office/drawing/2014/main" id="{DB856193-61D1-43AF-AAF1-1E943EEA2FD3}"/>
                    </a:ext>
                  </a:extLst>
                </p14:cNvPr>
                <p14:cNvContentPartPr/>
                <p14:nvPr/>
              </p14:nvContentPartPr>
              <p14:xfrm>
                <a:off x="3154067" y="2313067"/>
                <a:ext cx="122040" cy="144360"/>
              </p14:xfrm>
            </p:contentPart>
          </mc:Choice>
          <mc:Fallback xmlns="">
            <p:pic>
              <p:nvPicPr>
                <p:cNvPr id="388" name="Freihand 387">
                  <a:extLst>
                    <a:ext uri="{FF2B5EF4-FFF2-40B4-BE49-F238E27FC236}">
                      <a16:creationId xmlns:a16="http://schemas.microsoft.com/office/drawing/2014/main" id="{DB856193-61D1-43AF-AAF1-1E943EEA2FD3}"/>
                    </a:ext>
                  </a:extLst>
                </p:cNvPr>
                <p:cNvPicPr/>
                <p:nvPr/>
              </p:nvPicPr>
              <p:blipFill>
                <a:blip r:embed="rId509"/>
                <a:stretch>
                  <a:fillRect/>
                </a:stretch>
              </p:blipFill>
              <p:spPr>
                <a:xfrm>
                  <a:off x="3149747" y="2308747"/>
                  <a:ext cx="130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89" name="Freihand 388">
                  <a:extLst>
                    <a:ext uri="{FF2B5EF4-FFF2-40B4-BE49-F238E27FC236}">
                      <a16:creationId xmlns:a16="http://schemas.microsoft.com/office/drawing/2014/main" id="{CF8323EC-0AAD-4B2E-94E8-F505159EF8E5}"/>
                    </a:ext>
                  </a:extLst>
                </p14:cNvPr>
                <p14:cNvContentPartPr/>
                <p14:nvPr/>
              </p14:nvContentPartPr>
              <p14:xfrm>
                <a:off x="3298787" y="2391187"/>
                <a:ext cx="15480" cy="39600"/>
              </p14:xfrm>
            </p:contentPart>
          </mc:Choice>
          <mc:Fallback xmlns="">
            <p:pic>
              <p:nvPicPr>
                <p:cNvPr id="389" name="Freihand 388">
                  <a:extLst>
                    <a:ext uri="{FF2B5EF4-FFF2-40B4-BE49-F238E27FC236}">
                      <a16:creationId xmlns:a16="http://schemas.microsoft.com/office/drawing/2014/main" id="{CF8323EC-0AAD-4B2E-94E8-F505159EF8E5}"/>
                    </a:ext>
                  </a:extLst>
                </p:cNvPr>
                <p:cNvPicPr/>
                <p:nvPr/>
              </p:nvPicPr>
              <p:blipFill>
                <a:blip r:embed="rId511"/>
                <a:stretch>
                  <a:fillRect/>
                </a:stretch>
              </p:blipFill>
              <p:spPr>
                <a:xfrm>
                  <a:off x="3294467" y="2386867"/>
                  <a:ext cx="24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0" name="Freihand 389">
                  <a:extLst>
                    <a:ext uri="{FF2B5EF4-FFF2-40B4-BE49-F238E27FC236}">
                      <a16:creationId xmlns:a16="http://schemas.microsoft.com/office/drawing/2014/main" id="{A1E71D18-5C7B-455F-A01B-157AE1C794F3}"/>
                    </a:ext>
                  </a:extLst>
                </p14:cNvPr>
                <p14:cNvContentPartPr/>
                <p14:nvPr/>
              </p14:nvContentPartPr>
              <p14:xfrm>
                <a:off x="3341267" y="2317027"/>
                <a:ext cx="93600" cy="133560"/>
              </p14:xfrm>
            </p:contentPart>
          </mc:Choice>
          <mc:Fallback xmlns="">
            <p:pic>
              <p:nvPicPr>
                <p:cNvPr id="390" name="Freihand 389">
                  <a:extLst>
                    <a:ext uri="{FF2B5EF4-FFF2-40B4-BE49-F238E27FC236}">
                      <a16:creationId xmlns:a16="http://schemas.microsoft.com/office/drawing/2014/main" id="{A1E71D18-5C7B-455F-A01B-157AE1C794F3}"/>
                    </a:ext>
                  </a:extLst>
                </p:cNvPr>
                <p:cNvPicPr/>
                <p:nvPr/>
              </p:nvPicPr>
              <p:blipFill>
                <a:blip r:embed="rId513"/>
                <a:stretch>
                  <a:fillRect/>
                </a:stretch>
              </p:blipFill>
              <p:spPr>
                <a:xfrm>
                  <a:off x="3336947" y="2312707"/>
                  <a:ext cx="102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91" name="Freihand 390">
                  <a:extLst>
                    <a:ext uri="{FF2B5EF4-FFF2-40B4-BE49-F238E27FC236}">
                      <a16:creationId xmlns:a16="http://schemas.microsoft.com/office/drawing/2014/main" id="{BE9E145D-C5BD-4971-954F-D173684AA79A}"/>
                    </a:ext>
                  </a:extLst>
                </p14:cNvPr>
                <p14:cNvContentPartPr/>
                <p14:nvPr/>
              </p14:nvContentPartPr>
              <p14:xfrm>
                <a:off x="3451427" y="2308027"/>
                <a:ext cx="64440" cy="138960"/>
              </p14:xfrm>
            </p:contentPart>
          </mc:Choice>
          <mc:Fallback xmlns="">
            <p:pic>
              <p:nvPicPr>
                <p:cNvPr id="391" name="Freihand 390">
                  <a:extLst>
                    <a:ext uri="{FF2B5EF4-FFF2-40B4-BE49-F238E27FC236}">
                      <a16:creationId xmlns:a16="http://schemas.microsoft.com/office/drawing/2014/main" id="{BE9E145D-C5BD-4971-954F-D173684AA79A}"/>
                    </a:ext>
                  </a:extLst>
                </p:cNvPr>
                <p:cNvPicPr/>
                <p:nvPr/>
              </p:nvPicPr>
              <p:blipFill>
                <a:blip r:embed="rId515"/>
                <a:stretch>
                  <a:fillRect/>
                </a:stretch>
              </p:blipFill>
              <p:spPr>
                <a:xfrm>
                  <a:off x="3447107" y="2303707"/>
                  <a:ext cx="73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2" name="Freihand 391">
                  <a:extLst>
                    <a:ext uri="{FF2B5EF4-FFF2-40B4-BE49-F238E27FC236}">
                      <a16:creationId xmlns:a16="http://schemas.microsoft.com/office/drawing/2014/main" id="{B30D4400-A3F5-469D-9ADA-493586717308}"/>
                    </a:ext>
                  </a:extLst>
                </p14:cNvPr>
                <p14:cNvContentPartPr/>
                <p14:nvPr/>
              </p14:nvContentPartPr>
              <p14:xfrm>
                <a:off x="3549707" y="2354107"/>
                <a:ext cx="92160" cy="93600"/>
              </p14:xfrm>
            </p:contentPart>
          </mc:Choice>
          <mc:Fallback xmlns="">
            <p:pic>
              <p:nvPicPr>
                <p:cNvPr id="392" name="Freihand 391">
                  <a:extLst>
                    <a:ext uri="{FF2B5EF4-FFF2-40B4-BE49-F238E27FC236}">
                      <a16:creationId xmlns:a16="http://schemas.microsoft.com/office/drawing/2014/main" id="{B30D4400-A3F5-469D-9ADA-493586717308}"/>
                    </a:ext>
                  </a:extLst>
                </p:cNvPr>
                <p:cNvPicPr/>
                <p:nvPr/>
              </p:nvPicPr>
              <p:blipFill>
                <a:blip r:embed="rId517"/>
                <a:stretch>
                  <a:fillRect/>
                </a:stretch>
              </p:blipFill>
              <p:spPr>
                <a:xfrm>
                  <a:off x="3545387" y="2349787"/>
                  <a:ext cx="100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4" name="Freihand 393">
                  <a:extLst>
                    <a:ext uri="{FF2B5EF4-FFF2-40B4-BE49-F238E27FC236}">
                      <a16:creationId xmlns:a16="http://schemas.microsoft.com/office/drawing/2014/main" id="{978971B4-1A26-4BE8-855E-8040075D6D0E}"/>
                    </a:ext>
                  </a:extLst>
                </p14:cNvPr>
                <p14:cNvContentPartPr/>
                <p14:nvPr/>
              </p14:nvContentPartPr>
              <p14:xfrm>
                <a:off x="3797027" y="2306947"/>
                <a:ext cx="244440" cy="113040"/>
              </p14:xfrm>
            </p:contentPart>
          </mc:Choice>
          <mc:Fallback xmlns="">
            <p:pic>
              <p:nvPicPr>
                <p:cNvPr id="394" name="Freihand 393">
                  <a:extLst>
                    <a:ext uri="{FF2B5EF4-FFF2-40B4-BE49-F238E27FC236}">
                      <a16:creationId xmlns:a16="http://schemas.microsoft.com/office/drawing/2014/main" id="{978971B4-1A26-4BE8-855E-8040075D6D0E}"/>
                    </a:ext>
                  </a:extLst>
                </p:cNvPr>
                <p:cNvPicPr/>
                <p:nvPr/>
              </p:nvPicPr>
              <p:blipFill>
                <a:blip r:embed="rId519"/>
                <a:stretch>
                  <a:fillRect/>
                </a:stretch>
              </p:blipFill>
              <p:spPr>
                <a:xfrm>
                  <a:off x="3792707" y="2302627"/>
                  <a:ext cx="25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5" name="Freihand 394">
                  <a:extLst>
                    <a:ext uri="{FF2B5EF4-FFF2-40B4-BE49-F238E27FC236}">
                      <a16:creationId xmlns:a16="http://schemas.microsoft.com/office/drawing/2014/main" id="{42A5812E-060F-40F6-B867-237FBCC7B94F}"/>
                    </a:ext>
                  </a:extLst>
                </p14:cNvPr>
                <p14:cNvContentPartPr/>
                <p14:nvPr/>
              </p14:nvContentPartPr>
              <p14:xfrm>
                <a:off x="3999347" y="2306227"/>
                <a:ext cx="33480" cy="6120"/>
              </p14:xfrm>
            </p:contentPart>
          </mc:Choice>
          <mc:Fallback xmlns="">
            <p:pic>
              <p:nvPicPr>
                <p:cNvPr id="395" name="Freihand 394">
                  <a:extLst>
                    <a:ext uri="{FF2B5EF4-FFF2-40B4-BE49-F238E27FC236}">
                      <a16:creationId xmlns:a16="http://schemas.microsoft.com/office/drawing/2014/main" id="{42A5812E-060F-40F6-B867-237FBCC7B94F}"/>
                    </a:ext>
                  </a:extLst>
                </p:cNvPr>
                <p:cNvPicPr/>
                <p:nvPr/>
              </p:nvPicPr>
              <p:blipFill>
                <a:blip r:embed="rId521"/>
                <a:stretch>
                  <a:fillRect/>
                </a:stretch>
              </p:blipFill>
              <p:spPr>
                <a:xfrm>
                  <a:off x="3995027" y="2301907"/>
                  <a:ext cx="42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6" name="Freihand 395">
                  <a:extLst>
                    <a:ext uri="{FF2B5EF4-FFF2-40B4-BE49-F238E27FC236}">
                      <a16:creationId xmlns:a16="http://schemas.microsoft.com/office/drawing/2014/main" id="{2C1963F1-F8E6-45CC-8741-56F8AD6D3E20}"/>
                    </a:ext>
                  </a:extLst>
                </p14:cNvPr>
                <p14:cNvContentPartPr/>
                <p14:nvPr/>
              </p14:nvContentPartPr>
              <p14:xfrm>
                <a:off x="4142627" y="2315227"/>
                <a:ext cx="83520" cy="100440"/>
              </p14:xfrm>
            </p:contentPart>
          </mc:Choice>
          <mc:Fallback xmlns="">
            <p:pic>
              <p:nvPicPr>
                <p:cNvPr id="396" name="Freihand 395">
                  <a:extLst>
                    <a:ext uri="{FF2B5EF4-FFF2-40B4-BE49-F238E27FC236}">
                      <a16:creationId xmlns:a16="http://schemas.microsoft.com/office/drawing/2014/main" id="{2C1963F1-F8E6-45CC-8741-56F8AD6D3E20}"/>
                    </a:ext>
                  </a:extLst>
                </p:cNvPr>
                <p:cNvPicPr/>
                <p:nvPr/>
              </p:nvPicPr>
              <p:blipFill>
                <a:blip r:embed="rId523"/>
                <a:stretch>
                  <a:fillRect/>
                </a:stretch>
              </p:blipFill>
              <p:spPr>
                <a:xfrm>
                  <a:off x="4138307" y="2310907"/>
                  <a:ext cx="92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7" name="Freihand 396">
                  <a:extLst>
                    <a:ext uri="{FF2B5EF4-FFF2-40B4-BE49-F238E27FC236}">
                      <a16:creationId xmlns:a16="http://schemas.microsoft.com/office/drawing/2014/main" id="{B2128E5C-6972-4503-9156-F7BF819333DB}"/>
                    </a:ext>
                  </a:extLst>
                </p14:cNvPr>
                <p14:cNvContentPartPr/>
                <p14:nvPr/>
              </p14:nvContentPartPr>
              <p14:xfrm>
                <a:off x="4135427" y="2400907"/>
                <a:ext cx="103320" cy="18000"/>
              </p14:xfrm>
            </p:contentPart>
          </mc:Choice>
          <mc:Fallback xmlns="">
            <p:pic>
              <p:nvPicPr>
                <p:cNvPr id="397" name="Freihand 396">
                  <a:extLst>
                    <a:ext uri="{FF2B5EF4-FFF2-40B4-BE49-F238E27FC236}">
                      <a16:creationId xmlns:a16="http://schemas.microsoft.com/office/drawing/2014/main" id="{B2128E5C-6972-4503-9156-F7BF819333DB}"/>
                    </a:ext>
                  </a:extLst>
                </p:cNvPr>
                <p:cNvPicPr/>
                <p:nvPr/>
              </p:nvPicPr>
              <p:blipFill>
                <a:blip r:embed="rId525"/>
                <a:stretch>
                  <a:fillRect/>
                </a:stretch>
              </p:blipFill>
              <p:spPr>
                <a:xfrm>
                  <a:off x="4131107" y="2396587"/>
                  <a:ext cx="11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8" name="Freihand 397">
                  <a:extLst>
                    <a:ext uri="{FF2B5EF4-FFF2-40B4-BE49-F238E27FC236}">
                      <a16:creationId xmlns:a16="http://schemas.microsoft.com/office/drawing/2014/main" id="{5B2BD48A-7367-498A-89D4-719D8A40E4FE}"/>
                    </a:ext>
                  </a:extLst>
                </p14:cNvPr>
                <p14:cNvContentPartPr/>
                <p14:nvPr/>
              </p14:nvContentPartPr>
              <p14:xfrm>
                <a:off x="4280867" y="2375347"/>
                <a:ext cx="80640" cy="360"/>
              </p14:xfrm>
            </p:contentPart>
          </mc:Choice>
          <mc:Fallback xmlns="">
            <p:pic>
              <p:nvPicPr>
                <p:cNvPr id="398" name="Freihand 397">
                  <a:extLst>
                    <a:ext uri="{FF2B5EF4-FFF2-40B4-BE49-F238E27FC236}">
                      <a16:creationId xmlns:a16="http://schemas.microsoft.com/office/drawing/2014/main" id="{5B2BD48A-7367-498A-89D4-719D8A40E4FE}"/>
                    </a:ext>
                  </a:extLst>
                </p:cNvPr>
                <p:cNvPicPr/>
                <p:nvPr/>
              </p:nvPicPr>
              <p:blipFill>
                <a:blip r:embed="rId527"/>
                <a:stretch>
                  <a:fillRect/>
                </a:stretch>
              </p:blipFill>
              <p:spPr>
                <a:xfrm>
                  <a:off x="4276547" y="2371027"/>
                  <a:ext cx="89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99" name="Freihand 398">
                  <a:extLst>
                    <a:ext uri="{FF2B5EF4-FFF2-40B4-BE49-F238E27FC236}">
                      <a16:creationId xmlns:a16="http://schemas.microsoft.com/office/drawing/2014/main" id="{4343E92F-7CA4-4320-B9E8-C0D4692700EF}"/>
                    </a:ext>
                  </a:extLst>
                </p14:cNvPr>
                <p14:cNvContentPartPr/>
                <p14:nvPr/>
              </p14:nvContentPartPr>
              <p14:xfrm>
                <a:off x="4521707" y="2355907"/>
                <a:ext cx="360" cy="360"/>
              </p14:xfrm>
            </p:contentPart>
          </mc:Choice>
          <mc:Fallback xmlns="">
            <p:pic>
              <p:nvPicPr>
                <p:cNvPr id="399" name="Freihand 398">
                  <a:extLst>
                    <a:ext uri="{FF2B5EF4-FFF2-40B4-BE49-F238E27FC236}">
                      <a16:creationId xmlns:a16="http://schemas.microsoft.com/office/drawing/2014/main" id="{4343E92F-7CA4-4320-B9E8-C0D4692700EF}"/>
                    </a:ext>
                  </a:extLst>
                </p:cNvPr>
                <p:cNvPicPr/>
                <p:nvPr/>
              </p:nvPicPr>
              <p:blipFill>
                <a:blip r:embed="rId477"/>
                <a:stretch>
                  <a:fillRect/>
                </a:stretch>
              </p:blipFill>
              <p:spPr>
                <a:xfrm>
                  <a:off x="4517387" y="2351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00" name="Freihand 399">
                  <a:extLst>
                    <a:ext uri="{FF2B5EF4-FFF2-40B4-BE49-F238E27FC236}">
                      <a16:creationId xmlns:a16="http://schemas.microsoft.com/office/drawing/2014/main" id="{117C277D-CEF6-41C4-87F5-C6A499A22ADF}"/>
                    </a:ext>
                  </a:extLst>
                </p14:cNvPr>
                <p14:cNvContentPartPr/>
                <p14:nvPr/>
              </p14:nvContentPartPr>
              <p14:xfrm>
                <a:off x="4454387" y="2304067"/>
                <a:ext cx="132480" cy="121680"/>
              </p14:xfrm>
            </p:contentPart>
          </mc:Choice>
          <mc:Fallback xmlns="">
            <p:pic>
              <p:nvPicPr>
                <p:cNvPr id="400" name="Freihand 399">
                  <a:extLst>
                    <a:ext uri="{FF2B5EF4-FFF2-40B4-BE49-F238E27FC236}">
                      <a16:creationId xmlns:a16="http://schemas.microsoft.com/office/drawing/2014/main" id="{117C277D-CEF6-41C4-87F5-C6A499A22ADF}"/>
                    </a:ext>
                  </a:extLst>
                </p:cNvPr>
                <p:cNvPicPr/>
                <p:nvPr/>
              </p:nvPicPr>
              <p:blipFill>
                <a:blip r:embed="rId530"/>
                <a:stretch>
                  <a:fillRect/>
                </a:stretch>
              </p:blipFill>
              <p:spPr>
                <a:xfrm>
                  <a:off x="4450067" y="2299747"/>
                  <a:ext cx="14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01" name="Freihand 400">
                  <a:extLst>
                    <a:ext uri="{FF2B5EF4-FFF2-40B4-BE49-F238E27FC236}">
                      <a16:creationId xmlns:a16="http://schemas.microsoft.com/office/drawing/2014/main" id="{8F8000BF-426B-4B31-9308-D62595C0B8EB}"/>
                    </a:ext>
                  </a:extLst>
                </p14:cNvPr>
                <p14:cNvContentPartPr/>
                <p14:nvPr/>
              </p14:nvContentPartPr>
              <p14:xfrm>
                <a:off x="4626827" y="2341147"/>
                <a:ext cx="4320" cy="11880"/>
              </p14:xfrm>
            </p:contentPart>
          </mc:Choice>
          <mc:Fallback xmlns="">
            <p:pic>
              <p:nvPicPr>
                <p:cNvPr id="401" name="Freihand 400">
                  <a:extLst>
                    <a:ext uri="{FF2B5EF4-FFF2-40B4-BE49-F238E27FC236}">
                      <a16:creationId xmlns:a16="http://schemas.microsoft.com/office/drawing/2014/main" id="{8F8000BF-426B-4B31-9308-D62595C0B8EB}"/>
                    </a:ext>
                  </a:extLst>
                </p:cNvPr>
                <p:cNvPicPr/>
                <p:nvPr/>
              </p:nvPicPr>
              <p:blipFill>
                <a:blip r:embed="rId532"/>
                <a:stretch>
                  <a:fillRect/>
                </a:stretch>
              </p:blipFill>
              <p:spPr>
                <a:xfrm>
                  <a:off x="4622507" y="2336827"/>
                  <a:ext cx="12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02" name="Freihand 401">
                  <a:extLst>
                    <a:ext uri="{FF2B5EF4-FFF2-40B4-BE49-F238E27FC236}">
                      <a16:creationId xmlns:a16="http://schemas.microsoft.com/office/drawing/2014/main" id="{9AE3DAC8-72DD-4309-B7C2-5614B73B569F}"/>
                    </a:ext>
                  </a:extLst>
                </p14:cNvPr>
                <p14:cNvContentPartPr/>
                <p14:nvPr/>
              </p14:nvContentPartPr>
              <p14:xfrm>
                <a:off x="4625747" y="2320627"/>
                <a:ext cx="91440" cy="74520"/>
              </p14:xfrm>
            </p:contentPart>
          </mc:Choice>
          <mc:Fallback xmlns="">
            <p:pic>
              <p:nvPicPr>
                <p:cNvPr id="402" name="Freihand 401">
                  <a:extLst>
                    <a:ext uri="{FF2B5EF4-FFF2-40B4-BE49-F238E27FC236}">
                      <a16:creationId xmlns:a16="http://schemas.microsoft.com/office/drawing/2014/main" id="{9AE3DAC8-72DD-4309-B7C2-5614B73B569F}"/>
                    </a:ext>
                  </a:extLst>
                </p:cNvPr>
                <p:cNvPicPr/>
                <p:nvPr/>
              </p:nvPicPr>
              <p:blipFill>
                <a:blip r:embed="rId534"/>
                <a:stretch>
                  <a:fillRect/>
                </a:stretch>
              </p:blipFill>
              <p:spPr>
                <a:xfrm>
                  <a:off x="4621427" y="2316307"/>
                  <a:ext cx="10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03" name="Freihand 402">
                  <a:extLst>
                    <a:ext uri="{FF2B5EF4-FFF2-40B4-BE49-F238E27FC236}">
                      <a16:creationId xmlns:a16="http://schemas.microsoft.com/office/drawing/2014/main" id="{E425C4C9-38E0-40A2-A26C-B8B02F82D7F8}"/>
                    </a:ext>
                  </a:extLst>
                </p14:cNvPr>
                <p14:cNvContentPartPr/>
                <p14:nvPr/>
              </p14:nvContentPartPr>
              <p14:xfrm>
                <a:off x="4758587" y="2318107"/>
                <a:ext cx="74520" cy="78480"/>
              </p14:xfrm>
            </p:contentPart>
          </mc:Choice>
          <mc:Fallback xmlns="">
            <p:pic>
              <p:nvPicPr>
                <p:cNvPr id="403" name="Freihand 402">
                  <a:extLst>
                    <a:ext uri="{FF2B5EF4-FFF2-40B4-BE49-F238E27FC236}">
                      <a16:creationId xmlns:a16="http://schemas.microsoft.com/office/drawing/2014/main" id="{E425C4C9-38E0-40A2-A26C-B8B02F82D7F8}"/>
                    </a:ext>
                  </a:extLst>
                </p:cNvPr>
                <p:cNvPicPr/>
                <p:nvPr/>
              </p:nvPicPr>
              <p:blipFill>
                <a:blip r:embed="rId536"/>
                <a:stretch>
                  <a:fillRect/>
                </a:stretch>
              </p:blipFill>
              <p:spPr>
                <a:xfrm>
                  <a:off x="4754267" y="2313787"/>
                  <a:ext cx="83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04" name="Freihand 403">
                  <a:extLst>
                    <a:ext uri="{FF2B5EF4-FFF2-40B4-BE49-F238E27FC236}">
                      <a16:creationId xmlns:a16="http://schemas.microsoft.com/office/drawing/2014/main" id="{4BB4BCF8-CB43-4E35-9B9E-B2A47F639487}"/>
                    </a:ext>
                  </a:extLst>
                </p14:cNvPr>
                <p14:cNvContentPartPr/>
                <p14:nvPr/>
              </p14:nvContentPartPr>
              <p14:xfrm>
                <a:off x="4813667" y="2320987"/>
                <a:ext cx="82440" cy="59040"/>
              </p14:xfrm>
            </p:contentPart>
          </mc:Choice>
          <mc:Fallback xmlns="">
            <p:pic>
              <p:nvPicPr>
                <p:cNvPr id="404" name="Freihand 403">
                  <a:extLst>
                    <a:ext uri="{FF2B5EF4-FFF2-40B4-BE49-F238E27FC236}">
                      <a16:creationId xmlns:a16="http://schemas.microsoft.com/office/drawing/2014/main" id="{4BB4BCF8-CB43-4E35-9B9E-B2A47F639487}"/>
                    </a:ext>
                  </a:extLst>
                </p:cNvPr>
                <p:cNvPicPr/>
                <p:nvPr/>
              </p:nvPicPr>
              <p:blipFill>
                <a:blip r:embed="rId538"/>
                <a:stretch>
                  <a:fillRect/>
                </a:stretch>
              </p:blipFill>
              <p:spPr>
                <a:xfrm>
                  <a:off x="4809347" y="2316667"/>
                  <a:ext cx="91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05" name="Freihand 404">
                  <a:extLst>
                    <a:ext uri="{FF2B5EF4-FFF2-40B4-BE49-F238E27FC236}">
                      <a16:creationId xmlns:a16="http://schemas.microsoft.com/office/drawing/2014/main" id="{C2BFC985-24DD-45E0-B84B-191FBB535083}"/>
                    </a:ext>
                  </a:extLst>
                </p14:cNvPr>
                <p14:cNvContentPartPr/>
                <p14:nvPr/>
              </p14:nvContentPartPr>
              <p14:xfrm>
                <a:off x="4907627" y="2234947"/>
                <a:ext cx="91080" cy="135720"/>
              </p14:xfrm>
            </p:contentPart>
          </mc:Choice>
          <mc:Fallback xmlns="">
            <p:pic>
              <p:nvPicPr>
                <p:cNvPr id="405" name="Freihand 404">
                  <a:extLst>
                    <a:ext uri="{FF2B5EF4-FFF2-40B4-BE49-F238E27FC236}">
                      <a16:creationId xmlns:a16="http://schemas.microsoft.com/office/drawing/2014/main" id="{C2BFC985-24DD-45E0-B84B-191FBB535083}"/>
                    </a:ext>
                  </a:extLst>
                </p:cNvPr>
                <p:cNvPicPr/>
                <p:nvPr/>
              </p:nvPicPr>
              <p:blipFill>
                <a:blip r:embed="rId540"/>
                <a:stretch>
                  <a:fillRect/>
                </a:stretch>
              </p:blipFill>
              <p:spPr>
                <a:xfrm>
                  <a:off x="4903307" y="2230627"/>
                  <a:ext cx="99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06" name="Freihand 405">
                  <a:extLst>
                    <a:ext uri="{FF2B5EF4-FFF2-40B4-BE49-F238E27FC236}">
                      <a16:creationId xmlns:a16="http://schemas.microsoft.com/office/drawing/2014/main" id="{73E8D140-D87D-4EF4-9972-CB6C6C41562F}"/>
                    </a:ext>
                  </a:extLst>
                </p14:cNvPr>
                <p14:cNvContentPartPr/>
                <p14:nvPr/>
              </p14:nvContentPartPr>
              <p14:xfrm>
                <a:off x="5025347" y="2282107"/>
                <a:ext cx="58680" cy="83880"/>
              </p14:xfrm>
            </p:contentPart>
          </mc:Choice>
          <mc:Fallback xmlns="">
            <p:pic>
              <p:nvPicPr>
                <p:cNvPr id="406" name="Freihand 405">
                  <a:extLst>
                    <a:ext uri="{FF2B5EF4-FFF2-40B4-BE49-F238E27FC236}">
                      <a16:creationId xmlns:a16="http://schemas.microsoft.com/office/drawing/2014/main" id="{73E8D140-D87D-4EF4-9972-CB6C6C41562F}"/>
                    </a:ext>
                  </a:extLst>
                </p:cNvPr>
                <p:cNvPicPr/>
                <p:nvPr/>
              </p:nvPicPr>
              <p:blipFill>
                <a:blip r:embed="rId542"/>
                <a:stretch>
                  <a:fillRect/>
                </a:stretch>
              </p:blipFill>
              <p:spPr>
                <a:xfrm>
                  <a:off x="5021027" y="2277787"/>
                  <a:ext cx="67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08" name="Freihand 407">
                  <a:extLst>
                    <a:ext uri="{FF2B5EF4-FFF2-40B4-BE49-F238E27FC236}">
                      <a16:creationId xmlns:a16="http://schemas.microsoft.com/office/drawing/2014/main" id="{6C4EAC37-1034-434A-9326-2266D5D4AFDD}"/>
                    </a:ext>
                  </a:extLst>
                </p14:cNvPr>
                <p14:cNvContentPartPr/>
                <p14:nvPr/>
              </p14:nvContentPartPr>
              <p14:xfrm>
                <a:off x="3424067" y="2570467"/>
                <a:ext cx="92880" cy="91800"/>
              </p14:xfrm>
            </p:contentPart>
          </mc:Choice>
          <mc:Fallback xmlns="">
            <p:pic>
              <p:nvPicPr>
                <p:cNvPr id="408" name="Freihand 407">
                  <a:extLst>
                    <a:ext uri="{FF2B5EF4-FFF2-40B4-BE49-F238E27FC236}">
                      <a16:creationId xmlns:a16="http://schemas.microsoft.com/office/drawing/2014/main" id="{6C4EAC37-1034-434A-9326-2266D5D4AFDD}"/>
                    </a:ext>
                  </a:extLst>
                </p:cNvPr>
                <p:cNvPicPr/>
                <p:nvPr/>
              </p:nvPicPr>
              <p:blipFill>
                <a:blip r:embed="rId544"/>
                <a:stretch>
                  <a:fillRect/>
                </a:stretch>
              </p:blipFill>
              <p:spPr>
                <a:xfrm>
                  <a:off x="3419747" y="2566147"/>
                  <a:ext cx="101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09" name="Freihand 408">
                  <a:extLst>
                    <a:ext uri="{FF2B5EF4-FFF2-40B4-BE49-F238E27FC236}">
                      <a16:creationId xmlns:a16="http://schemas.microsoft.com/office/drawing/2014/main" id="{39FDFE50-A9C9-4FAB-A8F8-4F21CBF79A4F}"/>
                    </a:ext>
                  </a:extLst>
                </p14:cNvPr>
                <p14:cNvContentPartPr/>
                <p14:nvPr/>
              </p14:nvContentPartPr>
              <p14:xfrm>
                <a:off x="3544307" y="2494147"/>
                <a:ext cx="441720" cy="154080"/>
              </p14:xfrm>
            </p:contentPart>
          </mc:Choice>
          <mc:Fallback xmlns="">
            <p:pic>
              <p:nvPicPr>
                <p:cNvPr id="409" name="Freihand 408">
                  <a:extLst>
                    <a:ext uri="{FF2B5EF4-FFF2-40B4-BE49-F238E27FC236}">
                      <a16:creationId xmlns:a16="http://schemas.microsoft.com/office/drawing/2014/main" id="{39FDFE50-A9C9-4FAB-A8F8-4F21CBF79A4F}"/>
                    </a:ext>
                  </a:extLst>
                </p:cNvPr>
                <p:cNvPicPr/>
                <p:nvPr/>
              </p:nvPicPr>
              <p:blipFill>
                <a:blip r:embed="rId546"/>
                <a:stretch>
                  <a:fillRect/>
                </a:stretch>
              </p:blipFill>
              <p:spPr>
                <a:xfrm>
                  <a:off x="3539987" y="2489827"/>
                  <a:ext cx="450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10" name="Freihand 409">
                  <a:extLst>
                    <a:ext uri="{FF2B5EF4-FFF2-40B4-BE49-F238E27FC236}">
                      <a16:creationId xmlns:a16="http://schemas.microsoft.com/office/drawing/2014/main" id="{2FAFE10D-1FCA-4FF8-AD4E-43EF6018C108}"/>
                    </a:ext>
                  </a:extLst>
                </p14:cNvPr>
                <p14:cNvContentPartPr/>
                <p14:nvPr/>
              </p14:nvContentPartPr>
              <p14:xfrm>
                <a:off x="3901427" y="2478667"/>
                <a:ext cx="13680" cy="13320"/>
              </p14:xfrm>
            </p:contentPart>
          </mc:Choice>
          <mc:Fallback xmlns="">
            <p:pic>
              <p:nvPicPr>
                <p:cNvPr id="410" name="Freihand 409">
                  <a:extLst>
                    <a:ext uri="{FF2B5EF4-FFF2-40B4-BE49-F238E27FC236}">
                      <a16:creationId xmlns:a16="http://schemas.microsoft.com/office/drawing/2014/main" id="{2FAFE10D-1FCA-4FF8-AD4E-43EF6018C108}"/>
                    </a:ext>
                  </a:extLst>
                </p:cNvPr>
                <p:cNvPicPr/>
                <p:nvPr/>
              </p:nvPicPr>
              <p:blipFill>
                <a:blip r:embed="rId548"/>
                <a:stretch>
                  <a:fillRect/>
                </a:stretch>
              </p:blipFill>
              <p:spPr>
                <a:xfrm>
                  <a:off x="3897107" y="2474347"/>
                  <a:ext cx="22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11" name="Freihand 410">
                  <a:extLst>
                    <a:ext uri="{FF2B5EF4-FFF2-40B4-BE49-F238E27FC236}">
                      <a16:creationId xmlns:a16="http://schemas.microsoft.com/office/drawing/2014/main" id="{1DBA7E45-37CB-4E68-8F42-BADC5368F55D}"/>
                    </a:ext>
                  </a:extLst>
                </p14:cNvPr>
                <p14:cNvContentPartPr/>
                <p14:nvPr/>
              </p14:nvContentPartPr>
              <p14:xfrm>
                <a:off x="4129667" y="2531587"/>
                <a:ext cx="291960" cy="84960"/>
              </p14:xfrm>
            </p:contentPart>
          </mc:Choice>
          <mc:Fallback xmlns="">
            <p:pic>
              <p:nvPicPr>
                <p:cNvPr id="411" name="Freihand 410">
                  <a:extLst>
                    <a:ext uri="{FF2B5EF4-FFF2-40B4-BE49-F238E27FC236}">
                      <a16:creationId xmlns:a16="http://schemas.microsoft.com/office/drawing/2014/main" id="{1DBA7E45-37CB-4E68-8F42-BADC5368F55D}"/>
                    </a:ext>
                  </a:extLst>
                </p:cNvPr>
                <p:cNvPicPr/>
                <p:nvPr/>
              </p:nvPicPr>
              <p:blipFill>
                <a:blip r:embed="rId550"/>
                <a:stretch>
                  <a:fillRect/>
                </a:stretch>
              </p:blipFill>
              <p:spPr>
                <a:xfrm>
                  <a:off x="4125347" y="2527267"/>
                  <a:ext cx="30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12" name="Freihand 411">
                  <a:extLst>
                    <a:ext uri="{FF2B5EF4-FFF2-40B4-BE49-F238E27FC236}">
                      <a16:creationId xmlns:a16="http://schemas.microsoft.com/office/drawing/2014/main" id="{AEF05941-765C-4185-A5DB-2BC80353C93E}"/>
                    </a:ext>
                  </a:extLst>
                </p14:cNvPr>
                <p14:cNvContentPartPr/>
                <p14:nvPr/>
              </p14:nvContentPartPr>
              <p14:xfrm>
                <a:off x="4340987" y="2479747"/>
                <a:ext cx="31680" cy="18720"/>
              </p14:xfrm>
            </p:contentPart>
          </mc:Choice>
          <mc:Fallback xmlns="">
            <p:pic>
              <p:nvPicPr>
                <p:cNvPr id="412" name="Freihand 411">
                  <a:extLst>
                    <a:ext uri="{FF2B5EF4-FFF2-40B4-BE49-F238E27FC236}">
                      <a16:creationId xmlns:a16="http://schemas.microsoft.com/office/drawing/2014/main" id="{AEF05941-765C-4185-A5DB-2BC80353C93E}"/>
                    </a:ext>
                  </a:extLst>
                </p:cNvPr>
                <p:cNvPicPr/>
                <p:nvPr/>
              </p:nvPicPr>
              <p:blipFill>
                <a:blip r:embed="rId552"/>
                <a:stretch>
                  <a:fillRect/>
                </a:stretch>
              </p:blipFill>
              <p:spPr>
                <a:xfrm>
                  <a:off x="4336667" y="2475427"/>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13" name="Freihand 412">
                  <a:extLst>
                    <a:ext uri="{FF2B5EF4-FFF2-40B4-BE49-F238E27FC236}">
                      <a16:creationId xmlns:a16="http://schemas.microsoft.com/office/drawing/2014/main" id="{F0D7787C-0FBD-4F1E-B2B1-2EFB375C906C}"/>
                    </a:ext>
                  </a:extLst>
                </p14:cNvPr>
                <p14:cNvContentPartPr/>
                <p14:nvPr/>
              </p14:nvContentPartPr>
              <p14:xfrm>
                <a:off x="4481387" y="2522227"/>
                <a:ext cx="183960" cy="69480"/>
              </p14:xfrm>
            </p:contentPart>
          </mc:Choice>
          <mc:Fallback xmlns="">
            <p:pic>
              <p:nvPicPr>
                <p:cNvPr id="413" name="Freihand 412">
                  <a:extLst>
                    <a:ext uri="{FF2B5EF4-FFF2-40B4-BE49-F238E27FC236}">
                      <a16:creationId xmlns:a16="http://schemas.microsoft.com/office/drawing/2014/main" id="{F0D7787C-0FBD-4F1E-B2B1-2EFB375C906C}"/>
                    </a:ext>
                  </a:extLst>
                </p:cNvPr>
                <p:cNvPicPr/>
                <p:nvPr/>
              </p:nvPicPr>
              <p:blipFill>
                <a:blip r:embed="rId554"/>
                <a:stretch>
                  <a:fillRect/>
                </a:stretch>
              </p:blipFill>
              <p:spPr>
                <a:xfrm>
                  <a:off x="4477067" y="2517907"/>
                  <a:ext cx="192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14" name="Freihand 413">
                  <a:extLst>
                    <a:ext uri="{FF2B5EF4-FFF2-40B4-BE49-F238E27FC236}">
                      <a16:creationId xmlns:a16="http://schemas.microsoft.com/office/drawing/2014/main" id="{215ACD60-EE20-4EF1-996D-30B9292230A5}"/>
                    </a:ext>
                  </a:extLst>
                </p14:cNvPr>
                <p14:cNvContentPartPr/>
                <p14:nvPr/>
              </p14:nvContentPartPr>
              <p14:xfrm>
                <a:off x="4676867" y="2507827"/>
                <a:ext cx="69120" cy="49320"/>
              </p14:xfrm>
            </p:contentPart>
          </mc:Choice>
          <mc:Fallback xmlns="">
            <p:pic>
              <p:nvPicPr>
                <p:cNvPr id="414" name="Freihand 413">
                  <a:extLst>
                    <a:ext uri="{FF2B5EF4-FFF2-40B4-BE49-F238E27FC236}">
                      <a16:creationId xmlns:a16="http://schemas.microsoft.com/office/drawing/2014/main" id="{215ACD60-EE20-4EF1-996D-30B9292230A5}"/>
                    </a:ext>
                  </a:extLst>
                </p:cNvPr>
                <p:cNvPicPr/>
                <p:nvPr/>
              </p:nvPicPr>
              <p:blipFill>
                <a:blip r:embed="rId556"/>
                <a:stretch>
                  <a:fillRect/>
                </a:stretch>
              </p:blipFill>
              <p:spPr>
                <a:xfrm>
                  <a:off x="4672547" y="2503507"/>
                  <a:ext cx="77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16" name="Freihand 415">
                  <a:extLst>
                    <a:ext uri="{FF2B5EF4-FFF2-40B4-BE49-F238E27FC236}">
                      <a16:creationId xmlns:a16="http://schemas.microsoft.com/office/drawing/2014/main" id="{DE635DD2-AEC6-482E-B7D7-9162FB32CDA3}"/>
                    </a:ext>
                  </a:extLst>
                </p14:cNvPr>
                <p14:cNvContentPartPr/>
                <p14:nvPr/>
              </p14:nvContentPartPr>
              <p14:xfrm>
                <a:off x="4761467" y="2449867"/>
                <a:ext cx="141120" cy="203760"/>
              </p14:xfrm>
            </p:contentPart>
          </mc:Choice>
          <mc:Fallback xmlns="">
            <p:pic>
              <p:nvPicPr>
                <p:cNvPr id="416" name="Freihand 415">
                  <a:extLst>
                    <a:ext uri="{FF2B5EF4-FFF2-40B4-BE49-F238E27FC236}">
                      <a16:creationId xmlns:a16="http://schemas.microsoft.com/office/drawing/2014/main" id="{DE635DD2-AEC6-482E-B7D7-9162FB32CDA3}"/>
                    </a:ext>
                  </a:extLst>
                </p:cNvPr>
                <p:cNvPicPr/>
                <p:nvPr/>
              </p:nvPicPr>
              <p:blipFill>
                <a:blip r:embed="rId558"/>
                <a:stretch>
                  <a:fillRect/>
                </a:stretch>
              </p:blipFill>
              <p:spPr>
                <a:xfrm>
                  <a:off x="4757147" y="2445547"/>
                  <a:ext cx="149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17" name="Freihand 416">
                  <a:extLst>
                    <a:ext uri="{FF2B5EF4-FFF2-40B4-BE49-F238E27FC236}">
                      <a16:creationId xmlns:a16="http://schemas.microsoft.com/office/drawing/2014/main" id="{FA93AB96-7E33-490C-AD86-5013EB79465B}"/>
                    </a:ext>
                  </a:extLst>
                </p14:cNvPr>
                <p14:cNvContentPartPr/>
                <p14:nvPr/>
              </p14:nvContentPartPr>
              <p14:xfrm>
                <a:off x="4897907" y="2427187"/>
                <a:ext cx="360" cy="360"/>
              </p14:xfrm>
            </p:contentPart>
          </mc:Choice>
          <mc:Fallback xmlns="">
            <p:pic>
              <p:nvPicPr>
                <p:cNvPr id="417" name="Freihand 416">
                  <a:extLst>
                    <a:ext uri="{FF2B5EF4-FFF2-40B4-BE49-F238E27FC236}">
                      <a16:creationId xmlns:a16="http://schemas.microsoft.com/office/drawing/2014/main" id="{FA93AB96-7E33-490C-AD86-5013EB79465B}"/>
                    </a:ext>
                  </a:extLst>
                </p:cNvPr>
                <p:cNvPicPr/>
                <p:nvPr/>
              </p:nvPicPr>
              <p:blipFill>
                <a:blip r:embed="rId477"/>
                <a:stretch>
                  <a:fillRect/>
                </a:stretch>
              </p:blipFill>
              <p:spPr>
                <a:xfrm>
                  <a:off x="4893587" y="242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18" name="Freihand 417">
                  <a:extLst>
                    <a:ext uri="{FF2B5EF4-FFF2-40B4-BE49-F238E27FC236}">
                      <a16:creationId xmlns:a16="http://schemas.microsoft.com/office/drawing/2014/main" id="{077313FA-7310-4795-8F2C-93C23E74128D}"/>
                    </a:ext>
                  </a:extLst>
                </p14:cNvPr>
                <p14:cNvContentPartPr/>
                <p14:nvPr/>
              </p14:nvContentPartPr>
              <p14:xfrm>
                <a:off x="4950467" y="2398027"/>
                <a:ext cx="89280" cy="118440"/>
              </p14:xfrm>
            </p:contentPart>
          </mc:Choice>
          <mc:Fallback xmlns="">
            <p:pic>
              <p:nvPicPr>
                <p:cNvPr id="418" name="Freihand 417">
                  <a:extLst>
                    <a:ext uri="{FF2B5EF4-FFF2-40B4-BE49-F238E27FC236}">
                      <a16:creationId xmlns:a16="http://schemas.microsoft.com/office/drawing/2014/main" id="{077313FA-7310-4795-8F2C-93C23E74128D}"/>
                    </a:ext>
                  </a:extLst>
                </p:cNvPr>
                <p:cNvPicPr/>
                <p:nvPr/>
              </p:nvPicPr>
              <p:blipFill>
                <a:blip r:embed="rId561"/>
                <a:stretch>
                  <a:fillRect/>
                </a:stretch>
              </p:blipFill>
              <p:spPr>
                <a:xfrm>
                  <a:off x="4946147" y="2393707"/>
                  <a:ext cx="97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19" name="Freihand 418">
                  <a:extLst>
                    <a:ext uri="{FF2B5EF4-FFF2-40B4-BE49-F238E27FC236}">
                      <a16:creationId xmlns:a16="http://schemas.microsoft.com/office/drawing/2014/main" id="{28E01A98-3BC6-4CA0-91DB-A9718242D440}"/>
                    </a:ext>
                  </a:extLst>
                </p14:cNvPr>
                <p14:cNvContentPartPr/>
                <p14:nvPr/>
              </p14:nvContentPartPr>
              <p14:xfrm>
                <a:off x="4731947" y="2396227"/>
                <a:ext cx="109080" cy="7200"/>
              </p14:xfrm>
            </p:contentPart>
          </mc:Choice>
          <mc:Fallback xmlns="">
            <p:pic>
              <p:nvPicPr>
                <p:cNvPr id="419" name="Freihand 418">
                  <a:extLst>
                    <a:ext uri="{FF2B5EF4-FFF2-40B4-BE49-F238E27FC236}">
                      <a16:creationId xmlns:a16="http://schemas.microsoft.com/office/drawing/2014/main" id="{28E01A98-3BC6-4CA0-91DB-A9718242D440}"/>
                    </a:ext>
                  </a:extLst>
                </p:cNvPr>
                <p:cNvPicPr/>
                <p:nvPr/>
              </p:nvPicPr>
              <p:blipFill>
                <a:blip r:embed="rId563"/>
                <a:stretch>
                  <a:fillRect/>
                </a:stretch>
              </p:blipFill>
              <p:spPr>
                <a:xfrm>
                  <a:off x="4727627" y="2391907"/>
                  <a:ext cx="11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20" name="Freihand 419">
                  <a:extLst>
                    <a:ext uri="{FF2B5EF4-FFF2-40B4-BE49-F238E27FC236}">
                      <a16:creationId xmlns:a16="http://schemas.microsoft.com/office/drawing/2014/main" id="{D419B2A4-32DE-4682-90A1-2222CDF36862}"/>
                    </a:ext>
                  </a:extLst>
                </p14:cNvPr>
                <p14:cNvContentPartPr/>
                <p14:nvPr/>
              </p14:nvContentPartPr>
              <p14:xfrm>
                <a:off x="3953267" y="2735347"/>
                <a:ext cx="129600" cy="54000"/>
              </p14:xfrm>
            </p:contentPart>
          </mc:Choice>
          <mc:Fallback xmlns="">
            <p:pic>
              <p:nvPicPr>
                <p:cNvPr id="420" name="Freihand 419">
                  <a:extLst>
                    <a:ext uri="{FF2B5EF4-FFF2-40B4-BE49-F238E27FC236}">
                      <a16:creationId xmlns:a16="http://schemas.microsoft.com/office/drawing/2014/main" id="{D419B2A4-32DE-4682-90A1-2222CDF36862}"/>
                    </a:ext>
                  </a:extLst>
                </p:cNvPr>
                <p:cNvPicPr/>
                <p:nvPr/>
              </p:nvPicPr>
              <p:blipFill>
                <a:blip r:embed="rId565"/>
                <a:stretch>
                  <a:fillRect/>
                </a:stretch>
              </p:blipFill>
              <p:spPr>
                <a:xfrm>
                  <a:off x="3948947" y="2731027"/>
                  <a:ext cx="138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21" name="Freihand 420">
                  <a:extLst>
                    <a:ext uri="{FF2B5EF4-FFF2-40B4-BE49-F238E27FC236}">
                      <a16:creationId xmlns:a16="http://schemas.microsoft.com/office/drawing/2014/main" id="{5B29C83D-8A4C-420E-A318-E891A132A03D}"/>
                    </a:ext>
                  </a:extLst>
                </p14:cNvPr>
                <p14:cNvContentPartPr/>
                <p14:nvPr/>
              </p14:nvContentPartPr>
              <p14:xfrm>
                <a:off x="4088267" y="2720947"/>
                <a:ext cx="87840" cy="60840"/>
              </p14:xfrm>
            </p:contentPart>
          </mc:Choice>
          <mc:Fallback xmlns="">
            <p:pic>
              <p:nvPicPr>
                <p:cNvPr id="421" name="Freihand 420">
                  <a:extLst>
                    <a:ext uri="{FF2B5EF4-FFF2-40B4-BE49-F238E27FC236}">
                      <a16:creationId xmlns:a16="http://schemas.microsoft.com/office/drawing/2014/main" id="{5B29C83D-8A4C-420E-A318-E891A132A03D}"/>
                    </a:ext>
                  </a:extLst>
                </p:cNvPr>
                <p:cNvPicPr/>
                <p:nvPr/>
              </p:nvPicPr>
              <p:blipFill>
                <a:blip r:embed="rId567"/>
                <a:stretch>
                  <a:fillRect/>
                </a:stretch>
              </p:blipFill>
              <p:spPr>
                <a:xfrm>
                  <a:off x="4083947" y="2716627"/>
                  <a:ext cx="96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22" name="Freihand 421">
                  <a:extLst>
                    <a:ext uri="{FF2B5EF4-FFF2-40B4-BE49-F238E27FC236}">
                      <a16:creationId xmlns:a16="http://schemas.microsoft.com/office/drawing/2014/main" id="{D489C00F-BB95-4A7B-93C1-09AA72D28B3B}"/>
                    </a:ext>
                  </a:extLst>
                </p14:cNvPr>
                <p14:cNvContentPartPr/>
                <p14:nvPr/>
              </p14:nvContentPartPr>
              <p14:xfrm>
                <a:off x="4187987" y="2601787"/>
                <a:ext cx="120960" cy="152280"/>
              </p14:xfrm>
            </p:contentPart>
          </mc:Choice>
          <mc:Fallback xmlns="">
            <p:pic>
              <p:nvPicPr>
                <p:cNvPr id="422" name="Freihand 421">
                  <a:extLst>
                    <a:ext uri="{FF2B5EF4-FFF2-40B4-BE49-F238E27FC236}">
                      <a16:creationId xmlns:a16="http://schemas.microsoft.com/office/drawing/2014/main" id="{D489C00F-BB95-4A7B-93C1-09AA72D28B3B}"/>
                    </a:ext>
                  </a:extLst>
                </p:cNvPr>
                <p:cNvPicPr/>
                <p:nvPr/>
              </p:nvPicPr>
              <p:blipFill>
                <a:blip r:embed="rId569"/>
                <a:stretch>
                  <a:fillRect/>
                </a:stretch>
              </p:blipFill>
              <p:spPr>
                <a:xfrm>
                  <a:off x="4183667" y="2597467"/>
                  <a:ext cx="129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23" name="Freihand 422">
                  <a:extLst>
                    <a:ext uri="{FF2B5EF4-FFF2-40B4-BE49-F238E27FC236}">
                      <a16:creationId xmlns:a16="http://schemas.microsoft.com/office/drawing/2014/main" id="{1DD2A8B8-EA50-4F14-B478-46E3F4960EB0}"/>
                    </a:ext>
                  </a:extLst>
                </p14:cNvPr>
                <p14:cNvContentPartPr/>
                <p14:nvPr/>
              </p14:nvContentPartPr>
              <p14:xfrm>
                <a:off x="4407587" y="2681347"/>
                <a:ext cx="167760" cy="66600"/>
              </p14:xfrm>
            </p:contentPart>
          </mc:Choice>
          <mc:Fallback xmlns="">
            <p:pic>
              <p:nvPicPr>
                <p:cNvPr id="423" name="Freihand 422">
                  <a:extLst>
                    <a:ext uri="{FF2B5EF4-FFF2-40B4-BE49-F238E27FC236}">
                      <a16:creationId xmlns:a16="http://schemas.microsoft.com/office/drawing/2014/main" id="{1DD2A8B8-EA50-4F14-B478-46E3F4960EB0}"/>
                    </a:ext>
                  </a:extLst>
                </p:cNvPr>
                <p:cNvPicPr/>
                <p:nvPr/>
              </p:nvPicPr>
              <p:blipFill>
                <a:blip r:embed="rId571"/>
                <a:stretch>
                  <a:fillRect/>
                </a:stretch>
              </p:blipFill>
              <p:spPr>
                <a:xfrm>
                  <a:off x="4403267" y="2677027"/>
                  <a:ext cx="176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24" name="Freihand 423">
                  <a:extLst>
                    <a:ext uri="{FF2B5EF4-FFF2-40B4-BE49-F238E27FC236}">
                      <a16:creationId xmlns:a16="http://schemas.microsoft.com/office/drawing/2014/main" id="{6B1D026F-8C6E-45D2-BEB9-8A2DA7E84193}"/>
                    </a:ext>
                  </a:extLst>
                </p14:cNvPr>
                <p14:cNvContentPartPr/>
                <p14:nvPr/>
              </p14:nvContentPartPr>
              <p14:xfrm>
                <a:off x="4602707" y="2603227"/>
                <a:ext cx="105840" cy="221040"/>
              </p14:xfrm>
            </p:contentPart>
          </mc:Choice>
          <mc:Fallback xmlns="">
            <p:pic>
              <p:nvPicPr>
                <p:cNvPr id="424" name="Freihand 423">
                  <a:extLst>
                    <a:ext uri="{FF2B5EF4-FFF2-40B4-BE49-F238E27FC236}">
                      <a16:creationId xmlns:a16="http://schemas.microsoft.com/office/drawing/2014/main" id="{6B1D026F-8C6E-45D2-BEB9-8A2DA7E84193}"/>
                    </a:ext>
                  </a:extLst>
                </p:cNvPr>
                <p:cNvPicPr/>
                <p:nvPr/>
              </p:nvPicPr>
              <p:blipFill>
                <a:blip r:embed="rId573"/>
                <a:stretch>
                  <a:fillRect/>
                </a:stretch>
              </p:blipFill>
              <p:spPr>
                <a:xfrm>
                  <a:off x="4598387" y="2598907"/>
                  <a:ext cx="1144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25" name="Freihand 424">
                  <a:extLst>
                    <a:ext uri="{FF2B5EF4-FFF2-40B4-BE49-F238E27FC236}">
                      <a16:creationId xmlns:a16="http://schemas.microsoft.com/office/drawing/2014/main" id="{01C8C08D-23C3-4C98-A0B5-B47E409AA417}"/>
                    </a:ext>
                  </a:extLst>
                </p14:cNvPr>
                <p14:cNvContentPartPr/>
                <p14:nvPr/>
              </p14:nvContentPartPr>
              <p14:xfrm>
                <a:off x="4757507" y="2656507"/>
                <a:ext cx="155880" cy="74520"/>
              </p14:xfrm>
            </p:contentPart>
          </mc:Choice>
          <mc:Fallback xmlns="">
            <p:pic>
              <p:nvPicPr>
                <p:cNvPr id="425" name="Freihand 424">
                  <a:extLst>
                    <a:ext uri="{FF2B5EF4-FFF2-40B4-BE49-F238E27FC236}">
                      <a16:creationId xmlns:a16="http://schemas.microsoft.com/office/drawing/2014/main" id="{01C8C08D-23C3-4C98-A0B5-B47E409AA417}"/>
                    </a:ext>
                  </a:extLst>
                </p:cNvPr>
                <p:cNvPicPr/>
                <p:nvPr/>
              </p:nvPicPr>
              <p:blipFill>
                <a:blip r:embed="rId575"/>
                <a:stretch>
                  <a:fillRect/>
                </a:stretch>
              </p:blipFill>
              <p:spPr>
                <a:xfrm>
                  <a:off x="4753187" y="2652187"/>
                  <a:ext cx="164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26" name="Freihand 425">
                  <a:extLst>
                    <a:ext uri="{FF2B5EF4-FFF2-40B4-BE49-F238E27FC236}">
                      <a16:creationId xmlns:a16="http://schemas.microsoft.com/office/drawing/2014/main" id="{97C91F77-646C-4520-947A-C9FDA25C07DC}"/>
                    </a:ext>
                  </a:extLst>
                </p14:cNvPr>
                <p14:cNvContentPartPr/>
                <p14:nvPr/>
              </p14:nvContentPartPr>
              <p14:xfrm>
                <a:off x="4965947" y="2563627"/>
                <a:ext cx="17640" cy="159120"/>
              </p14:xfrm>
            </p:contentPart>
          </mc:Choice>
          <mc:Fallback xmlns="">
            <p:pic>
              <p:nvPicPr>
                <p:cNvPr id="426" name="Freihand 425">
                  <a:extLst>
                    <a:ext uri="{FF2B5EF4-FFF2-40B4-BE49-F238E27FC236}">
                      <a16:creationId xmlns:a16="http://schemas.microsoft.com/office/drawing/2014/main" id="{97C91F77-646C-4520-947A-C9FDA25C07DC}"/>
                    </a:ext>
                  </a:extLst>
                </p:cNvPr>
                <p:cNvPicPr/>
                <p:nvPr/>
              </p:nvPicPr>
              <p:blipFill>
                <a:blip r:embed="rId577"/>
                <a:stretch>
                  <a:fillRect/>
                </a:stretch>
              </p:blipFill>
              <p:spPr>
                <a:xfrm>
                  <a:off x="4961627" y="2559307"/>
                  <a:ext cx="26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35" name="Freihand 434">
                  <a:extLst>
                    <a:ext uri="{FF2B5EF4-FFF2-40B4-BE49-F238E27FC236}">
                      <a16:creationId xmlns:a16="http://schemas.microsoft.com/office/drawing/2014/main" id="{0E33E039-DE7C-4B6B-959D-F18C26AE6A01}"/>
                    </a:ext>
                  </a:extLst>
                </p14:cNvPr>
                <p14:cNvContentPartPr/>
                <p14:nvPr/>
              </p14:nvContentPartPr>
              <p14:xfrm>
                <a:off x="1535507" y="2076907"/>
                <a:ext cx="261720" cy="240480"/>
              </p14:xfrm>
            </p:contentPart>
          </mc:Choice>
          <mc:Fallback xmlns="">
            <p:pic>
              <p:nvPicPr>
                <p:cNvPr id="435" name="Freihand 434">
                  <a:extLst>
                    <a:ext uri="{FF2B5EF4-FFF2-40B4-BE49-F238E27FC236}">
                      <a16:creationId xmlns:a16="http://schemas.microsoft.com/office/drawing/2014/main" id="{0E33E039-DE7C-4B6B-959D-F18C26AE6A01}"/>
                    </a:ext>
                  </a:extLst>
                </p:cNvPr>
                <p:cNvPicPr/>
                <p:nvPr/>
              </p:nvPicPr>
              <p:blipFill>
                <a:blip r:embed="rId579"/>
                <a:stretch>
                  <a:fillRect/>
                </a:stretch>
              </p:blipFill>
              <p:spPr>
                <a:xfrm>
                  <a:off x="1531187" y="2072587"/>
                  <a:ext cx="2703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36" name="Freihand 435">
                  <a:extLst>
                    <a:ext uri="{FF2B5EF4-FFF2-40B4-BE49-F238E27FC236}">
                      <a16:creationId xmlns:a16="http://schemas.microsoft.com/office/drawing/2014/main" id="{7ED6B87D-5711-4EC6-B204-E1286AC94CD6}"/>
                    </a:ext>
                  </a:extLst>
                </p14:cNvPr>
                <p14:cNvContentPartPr/>
                <p14:nvPr/>
              </p14:nvContentPartPr>
              <p14:xfrm>
                <a:off x="1879307" y="2385787"/>
                <a:ext cx="81720" cy="64440"/>
              </p14:xfrm>
            </p:contentPart>
          </mc:Choice>
          <mc:Fallback xmlns="">
            <p:pic>
              <p:nvPicPr>
                <p:cNvPr id="436" name="Freihand 435">
                  <a:extLst>
                    <a:ext uri="{FF2B5EF4-FFF2-40B4-BE49-F238E27FC236}">
                      <a16:creationId xmlns:a16="http://schemas.microsoft.com/office/drawing/2014/main" id="{7ED6B87D-5711-4EC6-B204-E1286AC94CD6}"/>
                    </a:ext>
                  </a:extLst>
                </p:cNvPr>
                <p:cNvPicPr/>
                <p:nvPr/>
              </p:nvPicPr>
              <p:blipFill>
                <a:blip r:embed="rId581"/>
                <a:stretch>
                  <a:fillRect/>
                </a:stretch>
              </p:blipFill>
              <p:spPr>
                <a:xfrm>
                  <a:off x="1874987" y="2381467"/>
                  <a:ext cx="9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37" name="Freihand 436">
                  <a:extLst>
                    <a:ext uri="{FF2B5EF4-FFF2-40B4-BE49-F238E27FC236}">
                      <a16:creationId xmlns:a16="http://schemas.microsoft.com/office/drawing/2014/main" id="{D25F913A-AA61-4F29-AC6B-BB3AFDB8A1BB}"/>
                    </a:ext>
                  </a:extLst>
                </p14:cNvPr>
                <p14:cNvContentPartPr/>
                <p14:nvPr/>
              </p14:nvContentPartPr>
              <p14:xfrm>
                <a:off x="2063987" y="2549587"/>
                <a:ext cx="42480" cy="29520"/>
              </p14:xfrm>
            </p:contentPart>
          </mc:Choice>
          <mc:Fallback xmlns="">
            <p:pic>
              <p:nvPicPr>
                <p:cNvPr id="437" name="Freihand 436">
                  <a:extLst>
                    <a:ext uri="{FF2B5EF4-FFF2-40B4-BE49-F238E27FC236}">
                      <a16:creationId xmlns:a16="http://schemas.microsoft.com/office/drawing/2014/main" id="{D25F913A-AA61-4F29-AC6B-BB3AFDB8A1BB}"/>
                    </a:ext>
                  </a:extLst>
                </p:cNvPr>
                <p:cNvPicPr/>
                <p:nvPr/>
              </p:nvPicPr>
              <p:blipFill>
                <a:blip r:embed="rId583"/>
                <a:stretch>
                  <a:fillRect/>
                </a:stretch>
              </p:blipFill>
              <p:spPr>
                <a:xfrm>
                  <a:off x="2059667" y="2545267"/>
                  <a:ext cx="51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38" name="Freihand 437">
                  <a:extLst>
                    <a:ext uri="{FF2B5EF4-FFF2-40B4-BE49-F238E27FC236}">
                      <a16:creationId xmlns:a16="http://schemas.microsoft.com/office/drawing/2014/main" id="{1CBEAAD9-E21B-430A-84AD-F6F6B2E8AFD4}"/>
                    </a:ext>
                  </a:extLst>
                </p14:cNvPr>
                <p14:cNvContentPartPr/>
                <p14:nvPr/>
              </p14:nvContentPartPr>
              <p14:xfrm>
                <a:off x="2293667" y="2741467"/>
                <a:ext cx="136800" cy="117360"/>
              </p14:xfrm>
            </p:contentPart>
          </mc:Choice>
          <mc:Fallback xmlns="">
            <p:pic>
              <p:nvPicPr>
                <p:cNvPr id="438" name="Freihand 437">
                  <a:extLst>
                    <a:ext uri="{FF2B5EF4-FFF2-40B4-BE49-F238E27FC236}">
                      <a16:creationId xmlns:a16="http://schemas.microsoft.com/office/drawing/2014/main" id="{1CBEAAD9-E21B-430A-84AD-F6F6B2E8AFD4}"/>
                    </a:ext>
                  </a:extLst>
                </p:cNvPr>
                <p:cNvPicPr/>
                <p:nvPr/>
              </p:nvPicPr>
              <p:blipFill>
                <a:blip r:embed="rId585"/>
                <a:stretch>
                  <a:fillRect/>
                </a:stretch>
              </p:blipFill>
              <p:spPr>
                <a:xfrm>
                  <a:off x="2289347" y="2737147"/>
                  <a:ext cx="14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39" name="Freihand 438">
                  <a:extLst>
                    <a:ext uri="{FF2B5EF4-FFF2-40B4-BE49-F238E27FC236}">
                      <a16:creationId xmlns:a16="http://schemas.microsoft.com/office/drawing/2014/main" id="{193840F8-33D7-43BD-9B11-94AB0B4FB380}"/>
                    </a:ext>
                  </a:extLst>
                </p14:cNvPr>
                <p14:cNvContentPartPr/>
                <p14:nvPr/>
              </p14:nvContentPartPr>
              <p14:xfrm>
                <a:off x="2546387" y="2949547"/>
                <a:ext cx="213480" cy="166680"/>
              </p14:xfrm>
            </p:contentPart>
          </mc:Choice>
          <mc:Fallback xmlns="">
            <p:pic>
              <p:nvPicPr>
                <p:cNvPr id="439" name="Freihand 438">
                  <a:extLst>
                    <a:ext uri="{FF2B5EF4-FFF2-40B4-BE49-F238E27FC236}">
                      <a16:creationId xmlns:a16="http://schemas.microsoft.com/office/drawing/2014/main" id="{193840F8-33D7-43BD-9B11-94AB0B4FB380}"/>
                    </a:ext>
                  </a:extLst>
                </p:cNvPr>
                <p:cNvPicPr/>
                <p:nvPr/>
              </p:nvPicPr>
              <p:blipFill>
                <a:blip r:embed="rId587"/>
                <a:stretch>
                  <a:fillRect/>
                </a:stretch>
              </p:blipFill>
              <p:spPr>
                <a:xfrm>
                  <a:off x="2542067" y="2945227"/>
                  <a:ext cx="22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40" name="Freihand 439">
                  <a:extLst>
                    <a:ext uri="{FF2B5EF4-FFF2-40B4-BE49-F238E27FC236}">
                      <a16:creationId xmlns:a16="http://schemas.microsoft.com/office/drawing/2014/main" id="{0A0B89F3-6DC3-457D-ADC7-C689CFD3C236}"/>
                    </a:ext>
                  </a:extLst>
                </p14:cNvPr>
                <p14:cNvContentPartPr/>
                <p14:nvPr/>
              </p14:nvContentPartPr>
              <p14:xfrm>
                <a:off x="2790827" y="3132787"/>
                <a:ext cx="132840" cy="106200"/>
              </p14:xfrm>
            </p:contentPart>
          </mc:Choice>
          <mc:Fallback xmlns="">
            <p:pic>
              <p:nvPicPr>
                <p:cNvPr id="440" name="Freihand 439">
                  <a:extLst>
                    <a:ext uri="{FF2B5EF4-FFF2-40B4-BE49-F238E27FC236}">
                      <a16:creationId xmlns:a16="http://schemas.microsoft.com/office/drawing/2014/main" id="{0A0B89F3-6DC3-457D-ADC7-C689CFD3C236}"/>
                    </a:ext>
                  </a:extLst>
                </p:cNvPr>
                <p:cNvPicPr/>
                <p:nvPr/>
              </p:nvPicPr>
              <p:blipFill>
                <a:blip r:embed="rId589"/>
                <a:stretch>
                  <a:fillRect/>
                </a:stretch>
              </p:blipFill>
              <p:spPr>
                <a:xfrm>
                  <a:off x="2786507" y="3128467"/>
                  <a:ext cx="141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31" name="Freihand 430">
                  <a:extLst>
                    <a:ext uri="{FF2B5EF4-FFF2-40B4-BE49-F238E27FC236}">
                      <a16:creationId xmlns:a16="http://schemas.microsoft.com/office/drawing/2014/main" id="{64E5B128-89AC-4790-897D-F3D06C9B4541}"/>
                    </a:ext>
                  </a:extLst>
                </p14:cNvPr>
                <p14:cNvContentPartPr/>
                <p14:nvPr/>
              </p14:nvContentPartPr>
              <p14:xfrm>
                <a:off x="4497227" y="3627787"/>
                <a:ext cx="271440" cy="269640"/>
              </p14:xfrm>
            </p:contentPart>
          </mc:Choice>
          <mc:Fallback xmlns="">
            <p:pic>
              <p:nvPicPr>
                <p:cNvPr id="431" name="Freihand 430">
                  <a:extLst>
                    <a:ext uri="{FF2B5EF4-FFF2-40B4-BE49-F238E27FC236}">
                      <a16:creationId xmlns:a16="http://schemas.microsoft.com/office/drawing/2014/main" id="{64E5B128-89AC-4790-897D-F3D06C9B4541}"/>
                    </a:ext>
                  </a:extLst>
                </p:cNvPr>
                <p:cNvPicPr/>
                <p:nvPr/>
              </p:nvPicPr>
              <p:blipFill>
                <a:blip r:embed="rId591"/>
                <a:stretch>
                  <a:fillRect/>
                </a:stretch>
              </p:blipFill>
              <p:spPr>
                <a:xfrm>
                  <a:off x="4492907" y="3623467"/>
                  <a:ext cx="2800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32" name="Freihand 431">
                  <a:extLst>
                    <a:ext uri="{FF2B5EF4-FFF2-40B4-BE49-F238E27FC236}">
                      <a16:creationId xmlns:a16="http://schemas.microsoft.com/office/drawing/2014/main" id="{FA34C842-8975-4DEC-8636-1B0163C583F1}"/>
                    </a:ext>
                  </a:extLst>
                </p14:cNvPr>
                <p14:cNvContentPartPr/>
                <p14:nvPr/>
              </p14:nvContentPartPr>
              <p14:xfrm>
                <a:off x="4871267" y="3546427"/>
                <a:ext cx="360" cy="360"/>
              </p14:xfrm>
            </p:contentPart>
          </mc:Choice>
          <mc:Fallback xmlns="">
            <p:pic>
              <p:nvPicPr>
                <p:cNvPr id="432" name="Freihand 431">
                  <a:extLst>
                    <a:ext uri="{FF2B5EF4-FFF2-40B4-BE49-F238E27FC236}">
                      <a16:creationId xmlns:a16="http://schemas.microsoft.com/office/drawing/2014/main" id="{FA34C842-8975-4DEC-8636-1B0163C583F1}"/>
                    </a:ext>
                  </a:extLst>
                </p:cNvPr>
                <p:cNvPicPr/>
                <p:nvPr/>
              </p:nvPicPr>
              <p:blipFill>
                <a:blip r:embed="rId477"/>
                <a:stretch>
                  <a:fillRect/>
                </a:stretch>
              </p:blipFill>
              <p:spPr>
                <a:xfrm>
                  <a:off x="4866947" y="3542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33" name="Freihand 432">
                  <a:extLst>
                    <a:ext uri="{FF2B5EF4-FFF2-40B4-BE49-F238E27FC236}">
                      <a16:creationId xmlns:a16="http://schemas.microsoft.com/office/drawing/2014/main" id="{66AD6C9C-4797-4742-B536-EEAD475EA90E}"/>
                    </a:ext>
                  </a:extLst>
                </p14:cNvPr>
                <p14:cNvContentPartPr/>
                <p14:nvPr/>
              </p14:nvContentPartPr>
              <p14:xfrm>
                <a:off x="4752107" y="3448147"/>
                <a:ext cx="189000" cy="136800"/>
              </p14:xfrm>
            </p:contentPart>
          </mc:Choice>
          <mc:Fallback xmlns="">
            <p:pic>
              <p:nvPicPr>
                <p:cNvPr id="433" name="Freihand 432">
                  <a:extLst>
                    <a:ext uri="{FF2B5EF4-FFF2-40B4-BE49-F238E27FC236}">
                      <a16:creationId xmlns:a16="http://schemas.microsoft.com/office/drawing/2014/main" id="{66AD6C9C-4797-4742-B536-EEAD475EA90E}"/>
                    </a:ext>
                  </a:extLst>
                </p:cNvPr>
                <p:cNvPicPr/>
                <p:nvPr/>
              </p:nvPicPr>
              <p:blipFill>
                <a:blip r:embed="rId594"/>
                <a:stretch>
                  <a:fillRect/>
                </a:stretch>
              </p:blipFill>
              <p:spPr>
                <a:xfrm>
                  <a:off x="4747787" y="3443827"/>
                  <a:ext cx="197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41" name="Freihand 440">
                  <a:extLst>
                    <a:ext uri="{FF2B5EF4-FFF2-40B4-BE49-F238E27FC236}">
                      <a16:creationId xmlns:a16="http://schemas.microsoft.com/office/drawing/2014/main" id="{49E5FEB1-175D-4FE2-A653-4AC5C3C6E9C6}"/>
                    </a:ext>
                  </a:extLst>
                </p14:cNvPr>
                <p14:cNvContentPartPr/>
                <p14:nvPr/>
              </p14:nvContentPartPr>
              <p14:xfrm>
                <a:off x="3231107" y="3426187"/>
                <a:ext cx="68040" cy="62280"/>
              </p14:xfrm>
            </p:contentPart>
          </mc:Choice>
          <mc:Fallback xmlns="">
            <p:pic>
              <p:nvPicPr>
                <p:cNvPr id="441" name="Freihand 440">
                  <a:extLst>
                    <a:ext uri="{FF2B5EF4-FFF2-40B4-BE49-F238E27FC236}">
                      <a16:creationId xmlns:a16="http://schemas.microsoft.com/office/drawing/2014/main" id="{49E5FEB1-175D-4FE2-A653-4AC5C3C6E9C6}"/>
                    </a:ext>
                  </a:extLst>
                </p:cNvPr>
                <p:cNvPicPr/>
                <p:nvPr/>
              </p:nvPicPr>
              <p:blipFill>
                <a:blip r:embed="rId596"/>
                <a:stretch>
                  <a:fillRect/>
                </a:stretch>
              </p:blipFill>
              <p:spPr>
                <a:xfrm>
                  <a:off x="3226787" y="3421867"/>
                  <a:ext cx="76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42" name="Freihand 441">
                  <a:extLst>
                    <a:ext uri="{FF2B5EF4-FFF2-40B4-BE49-F238E27FC236}">
                      <a16:creationId xmlns:a16="http://schemas.microsoft.com/office/drawing/2014/main" id="{AB4B7FFE-E854-45CB-8852-08C55333551A}"/>
                    </a:ext>
                  </a:extLst>
                </p14:cNvPr>
                <p14:cNvContentPartPr/>
                <p14:nvPr/>
              </p14:nvContentPartPr>
              <p14:xfrm>
                <a:off x="3483827" y="3603307"/>
                <a:ext cx="44640" cy="39960"/>
              </p14:xfrm>
            </p:contentPart>
          </mc:Choice>
          <mc:Fallback xmlns="">
            <p:pic>
              <p:nvPicPr>
                <p:cNvPr id="442" name="Freihand 441">
                  <a:extLst>
                    <a:ext uri="{FF2B5EF4-FFF2-40B4-BE49-F238E27FC236}">
                      <a16:creationId xmlns:a16="http://schemas.microsoft.com/office/drawing/2014/main" id="{AB4B7FFE-E854-45CB-8852-08C55333551A}"/>
                    </a:ext>
                  </a:extLst>
                </p:cNvPr>
                <p:cNvPicPr/>
                <p:nvPr/>
              </p:nvPicPr>
              <p:blipFill>
                <a:blip r:embed="rId598"/>
                <a:stretch>
                  <a:fillRect/>
                </a:stretch>
              </p:blipFill>
              <p:spPr>
                <a:xfrm>
                  <a:off x="3479507" y="3598987"/>
                  <a:ext cx="53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43" name="Freihand 442">
                  <a:extLst>
                    <a:ext uri="{FF2B5EF4-FFF2-40B4-BE49-F238E27FC236}">
                      <a16:creationId xmlns:a16="http://schemas.microsoft.com/office/drawing/2014/main" id="{088527A6-C414-4518-84D0-0B0F04F68534}"/>
                    </a:ext>
                  </a:extLst>
                </p14:cNvPr>
                <p14:cNvContentPartPr/>
                <p14:nvPr/>
              </p14:nvContentPartPr>
              <p14:xfrm>
                <a:off x="3732227" y="3765307"/>
                <a:ext cx="334080" cy="209160"/>
              </p14:xfrm>
            </p:contentPart>
          </mc:Choice>
          <mc:Fallback xmlns="">
            <p:pic>
              <p:nvPicPr>
                <p:cNvPr id="443" name="Freihand 442">
                  <a:extLst>
                    <a:ext uri="{FF2B5EF4-FFF2-40B4-BE49-F238E27FC236}">
                      <a16:creationId xmlns:a16="http://schemas.microsoft.com/office/drawing/2014/main" id="{088527A6-C414-4518-84D0-0B0F04F68534}"/>
                    </a:ext>
                  </a:extLst>
                </p:cNvPr>
                <p:cNvPicPr/>
                <p:nvPr/>
              </p:nvPicPr>
              <p:blipFill>
                <a:blip r:embed="rId600"/>
                <a:stretch>
                  <a:fillRect/>
                </a:stretch>
              </p:blipFill>
              <p:spPr>
                <a:xfrm>
                  <a:off x="3727907" y="3760987"/>
                  <a:ext cx="342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59" name="Freihand 458">
                  <a:extLst>
                    <a:ext uri="{FF2B5EF4-FFF2-40B4-BE49-F238E27FC236}">
                      <a16:creationId xmlns:a16="http://schemas.microsoft.com/office/drawing/2014/main" id="{59212D20-49B7-4E5B-A818-E9EAE7611E82}"/>
                    </a:ext>
                  </a:extLst>
                </p14:cNvPr>
                <p14:cNvContentPartPr/>
                <p14:nvPr/>
              </p14:nvContentPartPr>
              <p14:xfrm>
                <a:off x="4941107" y="2873227"/>
                <a:ext cx="201240" cy="174240"/>
              </p14:xfrm>
            </p:contentPart>
          </mc:Choice>
          <mc:Fallback xmlns="">
            <p:pic>
              <p:nvPicPr>
                <p:cNvPr id="459" name="Freihand 458">
                  <a:extLst>
                    <a:ext uri="{FF2B5EF4-FFF2-40B4-BE49-F238E27FC236}">
                      <a16:creationId xmlns:a16="http://schemas.microsoft.com/office/drawing/2014/main" id="{59212D20-49B7-4E5B-A818-E9EAE7611E82}"/>
                    </a:ext>
                  </a:extLst>
                </p:cNvPr>
                <p:cNvPicPr/>
                <p:nvPr/>
              </p:nvPicPr>
              <p:blipFill>
                <a:blip r:embed="rId602"/>
                <a:stretch>
                  <a:fillRect/>
                </a:stretch>
              </p:blipFill>
              <p:spPr>
                <a:xfrm>
                  <a:off x="4936787" y="2868907"/>
                  <a:ext cx="209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60" name="Freihand 459">
                  <a:extLst>
                    <a:ext uri="{FF2B5EF4-FFF2-40B4-BE49-F238E27FC236}">
                      <a16:creationId xmlns:a16="http://schemas.microsoft.com/office/drawing/2014/main" id="{B59AAAD8-5231-4E4D-912C-6B4DAEBC41A3}"/>
                    </a:ext>
                  </a:extLst>
                </p14:cNvPr>
                <p14:cNvContentPartPr/>
                <p14:nvPr/>
              </p14:nvContentPartPr>
              <p14:xfrm>
                <a:off x="5108867" y="2953867"/>
                <a:ext cx="165240" cy="219960"/>
              </p14:xfrm>
            </p:contentPart>
          </mc:Choice>
          <mc:Fallback xmlns="">
            <p:pic>
              <p:nvPicPr>
                <p:cNvPr id="460" name="Freihand 459">
                  <a:extLst>
                    <a:ext uri="{FF2B5EF4-FFF2-40B4-BE49-F238E27FC236}">
                      <a16:creationId xmlns:a16="http://schemas.microsoft.com/office/drawing/2014/main" id="{B59AAAD8-5231-4E4D-912C-6B4DAEBC41A3}"/>
                    </a:ext>
                  </a:extLst>
                </p:cNvPr>
                <p:cNvPicPr/>
                <p:nvPr/>
              </p:nvPicPr>
              <p:blipFill>
                <a:blip r:embed="rId604"/>
                <a:stretch>
                  <a:fillRect/>
                </a:stretch>
              </p:blipFill>
              <p:spPr>
                <a:xfrm>
                  <a:off x="5104547" y="2949547"/>
                  <a:ext cx="173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62" name="Freihand 461">
                  <a:extLst>
                    <a:ext uri="{FF2B5EF4-FFF2-40B4-BE49-F238E27FC236}">
                      <a16:creationId xmlns:a16="http://schemas.microsoft.com/office/drawing/2014/main" id="{407AF19F-FC2C-414B-A3BF-8EF95EAB8C77}"/>
                    </a:ext>
                  </a:extLst>
                </p14:cNvPr>
                <p14:cNvContentPartPr/>
                <p14:nvPr/>
              </p14:nvContentPartPr>
              <p14:xfrm>
                <a:off x="5496947" y="2890147"/>
                <a:ext cx="281520" cy="152280"/>
              </p14:xfrm>
            </p:contentPart>
          </mc:Choice>
          <mc:Fallback xmlns="">
            <p:pic>
              <p:nvPicPr>
                <p:cNvPr id="462" name="Freihand 461">
                  <a:extLst>
                    <a:ext uri="{FF2B5EF4-FFF2-40B4-BE49-F238E27FC236}">
                      <a16:creationId xmlns:a16="http://schemas.microsoft.com/office/drawing/2014/main" id="{407AF19F-FC2C-414B-A3BF-8EF95EAB8C77}"/>
                    </a:ext>
                  </a:extLst>
                </p:cNvPr>
                <p:cNvPicPr/>
                <p:nvPr/>
              </p:nvPicPr>
              <p:blipFill>
                <a:blip r:embed="rId606"/>
                <a:stretch>
                  <a:fillRect/>
                </a:stretch>
              </p:blipFill>
              <p:spPr>
                <a:xfrm>
                  <a:off x="5492627" y="2885827"/>
                  <a:ext cx="290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63" name="Freihand 462">
                  <a:extLst>
                    <a:ext uri="{FF2B5EF4-FFF2-40B4-BE49-F238E27FC236}">
                      <a16:creationId xmlns:a16="http://schemas.microsoft.com/office/drawing/2014/main" id="{83442DBB-1DB0-4EBB-911F-6DBA6727ABF1}"/>
                    </a:ext>
                  </a:extLst>
                </p14:cNvPr>
                <p14:cNvContentPartPr/>
                <p14:nvPr/>
              </p14:nvContentPartPr>
              <p14:xfrm>
                <a:off x="5676587" y="2817427"/>
                <a:ext cx="28800" cy="10800"/>
              </p14:xfrm>
            </p:contentPart>
          </mc:Choice>
          <mc:Fallback xmlns="">
            <p:pic>
              <p:nvPicPr>
                <p:cNvPr id="463" name="Freihand 462">
                  <a:extLst>
                    <a:ext uri="{FF2B5EF4-FFF2-40B4-BE49-F238E27FC236}">
                      <a16:creationId xmlns:a16="http://schemas.microsoft.com/office/drawing/2014/main" id="{83442DBB-1DB0-4EBB-911F-6DBA6727ABF1}"/>
                    </a:ext>
                  </a:extLst>
                </p:cNvPr>
                <p:cNvPicPr/>
                <p:nvPr/>
              </p:nvPicPr>
              <p:blipFill>
                <a:blip r:embed="rId608"/>
                <a:stretch>
                  <a:fillRect/>
                </a:stretch>
              </p:blipFill>
              <p:spPr>
                <a:xfrm>
                  <a:off x="5672267" y="2813107"/>
                  <a:ext cx="37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5" name="Freihand 464">
                  <a:extLst>
                    <a:ext uri="{FF2B5EF4-FFF2-40B4-BE49-F238E27FC236}">
                      <a16:creationId xmlns:a16="http://schemas.microsoft.com/office/drawing/2014/main" id="{9AC73575-23E6-4B05-A6A9-DF6869E17D9C}"/>
                    </a:ext>
                  </a:extLst>
                </p14:cNvPr>
                <p14:cNvContentPartPr/>
                <p14:nvPr/>
              </p14:nvContentPartPr>
              <p14:xfrm>
                <a:off x="5953427" y="2799787"/>
                <a:ext cx="10440" cy="153000"/>
              </p14:xfrm>
            </p:contentPart>
          </mc:Choice>
          <mc:Fallback xmlns="">
            <p:pic>
              <p:nvPicPr>
                <p:cNvPr id="465" name="Freihand 464">
                  <a:extLst>
                    <a:ext uri="{FF2B5EF4-FFF2-40B4-BE49-F238E27FC236}">
                      <a16:creationId xmlns:a16="http://schemas.microsoft.com/office/drawing/2014/main" id="{9AC73575-23E6-4B05-A6A9-DF6869E17D9C}"/>
                    </a:ext>
                  </a:extLst>
                </p:cNvPr>
                <p:cNvPicPr/>
                <p:nvPr/>
              </p:nvPicPr>
              <p:blipFill>
                <a:blip r:embed="rId610"/>
                <a:stretch>
                  <a:fillRect/>
                </a:stretch>
              </p:blipFill>
              <p:spPr>
                <a:xfrm>
                  <a:off x="5949107" y="2795467"/>
                  <a:ext cx="19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66" name="Freihand 465">
                  <a:extLst>
                    <a:ext uri="{FF2B5EF4-FFF2-40B4-BE49-F238E27FC236}">
                      <a16:creationId xmlns:a16="http://schemas.microsoft.com/office/drawing/2014/main" id="{62293CE9-577B-4AF4-B8AC-8C008C89F9F4}"/>
                    </a:ext>
                  </a:extLst>
                </p14:cNvPr>
                <p14:cNvContentPartPr/>
                <p14:nvPr/>
              </p14:nvContentPartPr>
              <p14:xfrm>
                <a:off x="5953427" y="2776027"/>
                <a:ext cx="87480" cy="11880"/>
              </p14:xfrm>
            </p:contentPart>
          </mc:Choice>
          <mc:Fallback xmlns="">
            <p:pic>
              <p:nvPicPr>
                <p:cNvPr id="466" name="Freihand 465">
                  <a:extLst>
                    <a:ext uri="{FF2B5EF4-FFF2-40B4-BE49-F238E27FC236}">
                      <a16:creationId xmlns:a16="http://schemas.microsoft.com/office/drawing/2014/main" id="{62293CE9-577B-4AF4-B8AC-8C008C89F9F4}"/>
                    </a:ext>
                  </a:extLst>
                </p:cNvPr>
                <p:cNvPicPr/>
                <p:nvPr/>
              </p:nvPicPr>
              <p:blipFill>
                <a:blip r:embed="rId612"/>
                <a:stretch>
                  <a:fillRect/>
                </a:stretch>
              </p:blipFill>
              <p:spPr>
                <a:xfrm>
                  <a:off x="5949107" y="2771707"/>
                  <a:ext cx="96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67" name="Freihand 466">
                  <a:extLst>
                    <a:ext uri="{FF2B5EF4-FFF2-40B4-BE49-F238E27FC236}">
                      <a16:creationId xmlns:a16="http://schemas.microsoft.com/office/drawing/2014/main" id="{D952A1DD-11FD-4245-85CD-5023862A0C81}"/>
                    </a:ext>
                  </a:extLst>
                </p14:cNvPr>
                <p14:cNvContentPartPr/>
                <p14:nvPr/>
              </p14:nvContentPartPr>
              <p14:xfrm>
                <a:off x="5959907" y="2848387"/>
                <a:ext cx="115200" cy="94680"/>
              </p14:xfrm>
            </p:contentPart>
          </mc:Choice>
          <mc:Fallback xmlns="">
            <p:pic>
              <p:nvPicPr>
                <p:cNvPr id="467" name="Freihand 466">
                  <a:extLst>
                    <a:ext uri="{FF2B5EF4-FFF2-40B4-BE49-F238E27FC236}">
                      <a16:creationId xmlns:a16="http://schemas.microsoft.com/office/drawing/2014/main" id="{D952A1DD-11FD-4245-85CD-5023862A0C81}"/>
                    </a:ext>
                  </a:extLst>
                </p:cNvPr>
                <p:cNvPicPr/>
                <p:nvPr/>
              </p:nvPicPr>
              <p:blipFill>
                <a:blip r:embed="rId614"/>
                <a:stretch>
                  <a:fillRect/>
                </a:stretch>
              </p:blipFill>
              <p:spPr>
                <a:xfrm>
                  <a:off x="5955587" y="2844067"/>
                  <a:ext cx="123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68" name="Freihand 467">
                  <a:extLst>
                    <a:ext uri="{FF2B5EF4-FFF2-40B4-BE49-F238E27FC236}">
                      <a16:creationId xmlns:a16="http://schemas.microsoft.com/office/drawing/2014/main" id="{7837632A-BB03-4680-8AD5-D907923693C7}"/>
                    </a:ext>
                  </a:extLst>
                </p14:cNvPr>
                <p14:cNvContentPartPr/>
                <p14:nvPr/>
              </p14:nvContentPartPr>
              <p14:xfrm>
                <a:off x="6126227" y="2839027"/>
                <a:ext cx="70200" cy="18720"/>
              </p14:xfrm>
            </p:contentPart>
          </mc:Choice>
          <mc:Fallback xmlns="">
            <p:pic>
              <p:nvPicPr>
                <p:cNvPr id="468" name="Freihand 467">
                  <a:extLst>
                    <a:ext uri="{FF2B5EF4-FFF2-40B4-BE49-F238E27FC236}">
                      <a16:creationId xmlns:a16="http://schemas.microsoft.com/office/drawing/2014/main" id="{7837632A-BB03-4680-8AD5-D907923693C7}"/>
                    </a:ext>
                  </a:extLst>
                </p:cNvPr>
                <p:cNvPicPr/>
                <p:nvPr/>
              </p:nvPicPr>
              <p:blipFill>
                <a:blip r:embed="rId616"/>
                <a:stretch>
                  <a:fillRect/>
                </a:stretch>
              </p:blipFill>
              <p:spPr>
                <a:xfrm>
                  <a:off x="6121907" y="2834707"/>
                  <a:ext cx="78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69" name="Freihand 468">
                  <a:extLst>
                    <a:ext uri="{FF2B5EF4-FFF2-40B4-BE49-F238E27FC236}">
                      <a16:creationId xmlns:a16="http://schemas.microsoft.com/office/drawing/2014/main" id="{B5E137DF-867B-45CC-BB29-2A9F1282295D}"/>
                    </a:ext>
                  </a:extLst>
                </p14:cNvPr>
                <p14:cNvContentPartPr/>
                <p14:nvPr/>
              </p14:nvContentPartPr>
              <p14:xfrm>
                <a:off x="6299747" y="2690707"/>
                <a:ext cx="119160" cy="191160"/>
              </p14:xfrm>
            </p:contentPart>
          </mc:Choice>
          <mc:Fallback xmlns="">
            <p:pic>
              <p:nvPicPr>
                <p:cNvPr id="469" name="Freihand 468">
                  <a:extLst>
                    <a:ext uri="{FF2B5EF4-FFF2-40B4-BE49-F238E27FC236}">
                      <a16:creationId xmlns:a16="http://schemas.microsoft.com/office/drawing/2014/main" id="{B5E137DF-867B-45CC-BB29-2A9F1282295D}"/>
                    </a:ext>
                  </a:extLst>
                </p:cNvPr>
                <p:cNvPicPr/>
                <p:nvPr/>
              </p:nvPicPr>
              <p:blipFill>
                <a:blip r:embed="rId618"/>
                <a:stretch>
                  <a:fillRect/>
                </a:stretch>
              </p:blipFill>
              <p:spPr>
                <a:xfrm>
                  <a:off x="6295427" y="2686387"/>
                  <a:ext cx="12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70" name="Freihand 469">
                  <a:extLst>
                    <a:ext uri="{FF2B5EF4-FFF2-40B4-BE49-F238E27FC236}">
                      <a16:creationId xmlns:a16="http://schemas.microsoft.com/office/drawing/2014/main" id="{FF029A4F-1413-463B-8938-AEBD036BDB1D}"/>
                    </a:ext>
                  </a:extLst>
                </p14:cNvPr>
                <p14:cNvContentPartPr/>
                <p14:nvPr/>
              </p14:nvContentPartPr>
              <p14:xfrm>
                <a:off x="6448067" y="2741107"/>
                <a:ext cx="154080" cy="75240"/>
              </p14:xfrm>
            </p:contentPart>
          </mc:Choice>
          <mc:Fallback xmlns="">
            <p:pic>
              <p:nvPicPr>
                <p:cNvPr id="470" name="Freihand 469">
                  <a:extLst>
                    <a:ext uri="{FF2B5EF4-FFF2-40B4-BE49-F238E27FC236}">
                      <a16:creationId xmlns:a16="http://schemas.microsoft.com/office/drawing/2014/main" id="{FF029A4F-1413-463B-8938-AEBD036BDB1D}"/>
                    </a:ext>
                  </a:extLst>
                </p:cNvPr>
                <p:cNvPicPr/>
                <p:nvPr/>
              </p:nvPicPr>
              <p:blipFill>
                <a:blip r:embed="rId620"/>
                <a:stretch>
                  <a:fillRect/>
                </a:stretch>
              </p:blipFill>
              <p:spPr>
                <a:xfrm>
                  <a:off x="6443747" y="2736787"/>
                  <a:ext cx="162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71" name="Freihand 470">
                  <a:extLst>
                    <a:ext uri="{FF2B5EF4-FFF2-40B4-BE49-F238E27FC236}">
                      <a16:creationId xmlns:a16="http://schemas.microsoft.com/office/drawing/2014/main" id="{3A01D790-39D0-43C9-BB6B-ED8F1B99AE32}"/>
                    </a:ext>
                  </a:extLst>
                </p14:cNvPr>
                <p14:cNvContentPartPr/>
                <p14:nvPr/>
              </p14:nvContentPartPr>
              <p14:xfrm>
                <a:off x="6616907" y="2727067"/>
                <a:ext cx="106560" cy="79200"/>
              </p14:xfrm>
            </p:contentPart>
          </mc:Choice>
          <mc:Fallback xmlns="">
            <p:pic>
              <p:nvPicPr>
                <p:cNvPr id="471" name="Freihand 470">
                  <a:extLst>
                    <a:ext uri="{FF2B5EF4-FFF2-40B4-BE49-F238E27FC236}">
                      <a16:creationId xmlns:a16="http://schemas.microsoft.com/office/drawing/2014/main" id="{3A01D790-39D0-43C9-BB6B-ED8F1B99AE32}"/>
                    </a:ext>
                  </a:extLst>
                </p:cNvPr>
                <p:cNvPicPr/>
                <p:nvPr/>
              </p:nvPicPr>
              <p:blipFill>
                <a:blip r:embed="rId622"/>
                <a:stretch>
                  <a:fillRect/>
                </a:stretch>
              </p:blipFill>
              <p:spPr>
                <a:xfrm>
                  <a:off x="6612587" y="2722747"/>
                  <a:ext cx="115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72" name="Freihand 471">
                  <a:extLst>
                    <a:ext uri="{FF2B5EF4-FFF2-40B4-BE49-F238E27FC236}">
                      <a16:creationId xmlns:a16="http://schemas.microsoft.com/office/drawing/2014/main" id="{2B4D9A47-9C75-4113-B397-AC915C0B57B9}"/>
                    </a:ext>
                  </a:extLst>
                </p14:cNvPr>
                <p14:cNvContentPartPr/>
                <p14:nvPr/>
              </p14:nvContentPartPr>
              <p14:xfrm>
                <a:off x="6711947" y="2603227"/>
                <a:ext cx="158040" cy="194040"/>
              </p14:xfrm>
            </p:contentPart>
          </mc:Choice>
          <mc:Fallback xmlns="">
            <p:pic>
              <p:nvPicPr>
                <p:cNvPr id="472" name="Freihand 471">
                  <a:extLst>
                    <a:ext uri="{FF2B5EF4-FFF2-40B4-BE49-F238E27FC236}">
                      <a16:creationId xmlns:a16="http://schemas.microsoft.com/office/drawing/2014/main" id="{2B4D9A47-9C75-4113-B397-AC915C0B57B9}"/>
                    </a:ext>
                  </a:extLst>
                </p:cNvPr>
                <p:cNvPicPr/>
                <p:nvPr/>
              </p:nvPicPr>
              <p:blipFill>
                <a:blip r:embed="rId624"/>
                <a:stretch>
                  <a:fillRect/>
                </a:stretch>
              </p:blipFill>
              <p:spPr>
                <a:xfrm>
                  <a:off x="6707627" y="2598907"/>
                  <a:ext cx="166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73" name="Freihand 472">
                  <a:extLst>
                    <a:ext uri="{FF2B5EF4-FFF2-40B4-BE49-F238E27FC236}">
                      <a16:creationId xmlns:a16="http://schemas.microsoft.com/office/drawing/2014/main" id="{E43CA668-0A76-4324-A84C-DD1FF93FDD70}"/>
                    </a:ext>
                  </a:extLst>
                </p14:cNvPr>
                <p14:cNvContentPartPr/>
                <p14:nvPr/>
              </p14:nvContentPartPr>
              <p14:xfrm>
                <a:off x="6868907" y="2668747"/>
                <a:ext cx="81000" cy="85320"/>
              </p14:xfrm>
            </p:contentPart>
          </mc:Choice>
          <mc:Fallback xmlns="">
            <p:pic>
              <p:nvPicPr>
                <p:cNvPr id="473" name="Freihand 472">
                  <a:extLst>
                    <a:ext uri="{FF2B5EF4-FFF2-40B4-BE49-F238E27FC236}">
                      <a16:creationId xmlns:a16="http://schemas.microsoft.com/office/drawing/2014/main" id="{E43CA668-0A76-4324-A84C-DD1FF93FDD70}"/>
                    </a:ext>
                  </a:extLst>
                </p:cNvPr>
                <p:cNvPicPr/>
                <p:nvPr/>
              </p:nvPicPr>
              <p:blipFill>
                <a:blip r:embed="rId626"/>
                <a:stretch>
                  <a:fillRect/>
                </a:stretch>
              </p:blipFill>
              <p:spPr>
                <a:xfrm>
                  <a:off x="6864587" y="2664427"/>
                  <a:ext cx="89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74" name="Freihand 473">
                  <a:extLst>
                    <a:ext uri="{FF2B5EF4-FFF2-40B4-BE49-F238E27FC236}">
                      <a16:creationId xmlns:a16="http://schemas.microsoft.com/office/drawing/2014/main" id="{8A890484-42CD-4B0E-9861-AA7B0E7ADA43}"/>
                    </a:ext>
                  </a:extLst>
                </p14:cNvPr>
                <p14:cNvContentPartPr/>
                <p14:nvPr/>
              </p14:nvContentPartPr>
              <p14:xfrm>
                <a:off x="7199387" y="2527987"/>
                <a:ext cx="312120" cy="144000"/>
              </p14:xfrm>
            </p:contentPart>
          </mc:Choice>
          <mc:Fallback xmlns="">
            <p:pic>
              <p:nvPicPr>
                <p:cNvPr id="474" name="Freihand 473">
                  <a:extLst>
                    <a:ext uri="{FF2B5EF4-FFF2-40B4-BE49-F238E27FC236}">
                      <a16:creationId xmlns:a16="http://schemas.microsoft.com/office/drawing/2014/main" id="{8A890484-42CD-4B0E-9861-AA7B0E7ADA43}"/>
                    </a:ext>
                  </a:extLst>
                </p:cNvPr>
                <p:cNvPicPr/>
                <p:nvPr/>
              </p:nvPicPr>
              <p:blipFill>
                <a:blip r:embed="rId628"/>
                <a:stretch>
                  <a:fillRect/>
                </a:stretch>
              </p:blipFill>
              <p:spPr>
                <a:xfrm>
                  <a:off x="7195067" y="2523667"/>
                  <a:ext cx="320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75" name="Freihand 474">
                  <a:extLst>
                    <a:ext uri="{FF2B5EF4-FFF2-40B4-BE49-F238E27FC236}">
                      <a16:creationId xmlns:a16="http://schemas.microsoft.com/office/drawing/2014/main" id="{9E1D8C12-6A00-4040-868E-3BFB06D66B3A}"/>
                    </a:ext>
                  </a:extLst>
                </p14:cNvPr>
                <p14:cNvContentPartPr/>
                <p14:nvPr/>
              </p14:nvContentPartPr>
              <p14:xfrm>
                <a:off x="7435547" y="2455987"/>
                <a:ext cx="360" cy="360"/>
              </p14:xfrm>
            </p:contentPart>
          </mc:Choice>
          <mc:Fallback xmlns="">
            <p:pic>
              <p:nvPicPr>
                <p:cNvPr id="475" name="Freihand 474">
                  <a:extLst>
                    <a:ext uri="{FF2B5EF4-FFF2-40B4-BE49-F238E27FC236}">
                      <a16:creationId xmlns:a16="http://schemas.microsoft.com/office/drawing/2014/main" id="{9E1D8C12-6A00-4040-868E-3BFB06D66B3A}"/>
                    </a:ext>
                  </a:extLst>
                </p:cNvPr>
                <p:cNvPicPr/>
                <p:nvPr/>
              </p:nvPicPr>
              <p:blipFill>
                <a:blip r:embed="rId477"/>
                <a:stretch>
                  <a:fillRect/>
                </a:stretch>
              </p:blipFill>
              <p:spPr>
                <a:xfrm>
                  <a:off x="7431227" y="245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78" name="Freihand 477">
                  <a:extLst>
                    <a:ext uri="{FF2B5EF4-FFF2-40B4-BE49-F238E27FC236}">
                      <a16:creationId xmlns:a16="http://schemas.microsoft.com/office/drawing/2014/main" id="{0EA75E7B-FD24-4C53-ACB8-EED32B43C649}"/>
                    </a:ext>
                  </a:extLst>
                </p14:cNvPr>
                <p14:cNvContentPartPr/>
                <p14:nvPr/>
              </p14:nvContentPartPr>
              <p14:xfrm>
                <a:off x="7697987" y="2437987"/>
                <a:ext cx="219600" cy="160920"/>
              </p14:xfrm>
            </p:contentPart>
          </mc:Choice>
          <mc:Fallback xmlns="">
            <p:pic>
              <p:nvPicPr>
                <p:cNvPr id="478" name="Freihand 477">
                  <a:extLst>
                    <a:ext uri="{FF2B5EF4-FFF2-40B4-BE49-F238E27FC236}">
                      <a16:creationId xmlns:a16="http://schemas.microsoft.com/office/drawing/2014/main" id="{0EA75E7B-FD24-4C53-ACB8-EED32B43C649}"/>
                    </a:ext>
                  </a:extLst>
                </p:cNvPr>
                <p:cNvPicPr/>
                <p:nvPr/>
              </p:nvPicPr>
              <p:blipFill>
                <a:blip r:embed="rId631"/>
                <a:stretch>
                  <a:fillRect/>
                </a:stretch>
              </p:blipFill>
              <p:spPr>
                <a:xfrm>
                  <a:off x="7693667" y="2433667"/>
                  <a:ext cx="228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79" name="Freihand 478">
                  <a:extLst>
                    <a:ext uri="{FF2B5EF4-FFF2-40B4-BE49-F238E27FC236}">
                      <a16:creationId xmlns:a16="http://schemas.microsoft.com/office/drawing/2014/main" id="{6F1950B0-F9D7-4858-822A-151D9BAAA988}"/>
                    </a:ext>
                  </a:extLst>
                </p14:cNvPr>
                <p14:cNvContentPartPr/>
                <p14:nvPr/>
              </p14:nvContentPartPr>
              <p14:xfrm>
                <a:off x="7938107" y="2470387"/>
                <a:ext cx="65880" cy="91800"/>
              </p14:xfrm>
            </p:contentPart>
          </mc:Choice>
          <mc:Fallback xmlns="">
            <p:pic>
              <p:nvPicPr>
                <p:cNvPr id="479" name="Freihand 478">
                  <a:extLst>
                    <a:ext uri="{FF2B5EF4-FFF2-40B4-BE49-F238E27FC236}">
                      <a16:creationId xmlns:a16="http://schemas.microsoft.com/office/drawing/2014/main" id="{6F1950B0-F9D7-4858-822A-151D9BAAA988}"/>
                    </a:ext>
                  </a:extLst>
                </p:cNvPr>
                <p:cNvPicPr/>
                <p:nvPr/>
              </p:nvPicPr>
              <p:blipFill>
                <a:blip r:embed="rId633"/>
                <a:stretch>
                  <a:fillRect/>
                </a:stretch>
              </p:blipFill>
              <p:spPr>
                <a:xfrm>
                  <a:off x="7933787" y="2466067"/>
                  <a:ext cx="74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80" name="Freihand 479">
                  <a:extLst>
                    <a:ext uri="{FF2B5EF4-FFF2-40B4-BE49-F238E27FC236}">
                      <a16:creationId xmlns:a16="http://schemas.microsoft.com/office/drawing/2014/main" id="{B3F59C60-4A3E-4DB7-A20E-31AC0AF9C3AD}"/>
                    </a:ext>
                  </a:extLst>
                </p14:cNvPr>
                <p14:cNvContentPartPr/>
                <p14:nvPr/>
              </p14:nvContentPartPr>
              <p14:xfrm>
                <a:off x="7997507" y="2371747"/>
                <a:ext cx="154440" cy="171720"/>
              </p14:xfrm>
            </p:contentPart>
          </mc:Choice>
          <mc:Fallback xmlns="">
            <p:pic>
              <p:nvPicPr>
                <p:cNvPr id="480" name="Freihand 479">
                  <a:extLst>
                    <a:ext uri="{FF2B5EF4-FFF2-40B4-BE49-F238E27FC236}">
                      <a16:creationId xmlns:a16="http://schemas.microsoft.com/office/drawing/2014/main" id="{B3F59C60-4A3E-4DB7-A20E-31AC0AF9C3AD}"/>
                    </a:ext>
                  </a:extLst>
                </p:cNvPr>
                <p:cNvPicPr/>
                <p:nvPr/>
              </p:nvPicPr>
              <p:blipFill>
                <a:blip r:embed="rId635"/>
                <a:stretch>
                  <a:fillRect/>
                </a:stretch>
              </p:blipFill>
              <p:spPr>
                <a:xfrm>
                  <a:off x="7993187" y="2367427"/>
                  <a:ext cx="163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81" name="Freihand 480">
                  <a:extLst>
                    <a:ext uri="{FF2B5EF4-FFF2-40B4-BE49-F238E27FC236}">
                      <a16:creationId xmlns:a16="http://schemas.microsoft.com/office/drawing/2014/main" id="{B63F7889-730E-4AA1-AC11-DB8F89E53E94}"/>
                    </a:ext>
                  </a:extLst>
                </p14:cNvPr>
                <p14:cNvContentPartPr/>
                <p14:nvPr/>
              </p14:nvContentPartPr>
              <p14:xfrm>
                <a:off x="8320067" y="2262667"/>
                <a:ext cx="134280" cy="175320"/>
              </p14:xfrm>
            </p:contentPart>
          </mc:Choice>
          <mc:Fallback xmlns="">
            <p:pic>
              <p:nvPicPr>
                <p:cNvPr id="481" name="Freihand 480">
                  <a:extLst>
                    <a:ext uri="{FF2B5EF4-FFF2-40B4-BE49-F238E27FC236}">
                      <a16:creationId xmlns:a16="http://schemas.microsoft.com/office/drawing/2014/main" id="{B63F7889-730E-4AA1-AC11-DB8F89E53E94}"/>
                    </a:ext>
                  </a:extLst>
                </p:cNvPr>
                <p:cNvPicPr/>
                <p:nvPr/>
              </p:nvPicPr>
              <p:blipFill>
                <a:blip r:embed="rId637"/>
                <a:stretch>
                  <a:fillRect/>
                </a:stretch>
              </p:blipFill>
              <p:spPr>
                <a:xfrm>
                  <a:off x="8315747" y="2258347"/>
                  <a:ext cx="142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82" name="Freihand 481">
                  <a:extLst>
                    <a:ext uri="{FF2B5EF4-FFF2-40B4-BE49-F238E27FC236}">
                      <a16:creationId xmlns:a16="http://schemas.microsoft.com/office/drawing/2014/main" id="{FE52625E-CEB3-4459-9568-1E3590AB71C2}"/>
                    </a:ext>
                  </a:extLst>
                </p14:cNvPr>
                <p14:cNvContentPartPr/>
                <p14:nvPr/>
              </p14:nvContentPartPr>
              <p14:xfrm>
                <a:off x="8472707" y="2325667"/>
                <a:ext cx="201600" cy="82440"/>
              </p14:xfrm>
            </p:contentPart>
          </mc:Choice>
          <mc:Fallback xmlns="">
            <p:pic>
              <p:nvPicPr>
                <p:cNvPr id="482" name="Freihand 481">
                  <a:extLst>
                    <a:ext uri="{FF2B5EF4-FFF2-40B4-BE49-F238E27FC236}">
                      <a16:creationId xmlns:a16="http://schemas.microsoft.com/office/drawing/2014/main" id="{FE52625E-CEB3-4459-9568-1E3590AB71C2}"/>
                    </a:ext>
                  </a:extLst>
                </p:cNvPr>
                <p:cNvPicPr/>
                <p:nvPr/>
              </p:nvPicPr>
              <p:blipFill>
                <a:blip r:embed="rId639"/>
                <a:stretch>
                  <a:fillRect/>
                </a:stretch>
              </p:blipFill>
              <p:spPr>
                <a:xfrm>
                  <a:off x="8468387" y="2321347"/>
                  <a:ext cx="210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84" name="Freihand 483">
                  <a:extLst>
                    <a:ext uri="{FF2B5EF4-FFF2-40B4-BE49-F238E27FC236}">
                      <a16:creationId xmlns:a16="http://schemas.microsoft.com/office/drawing/2014/main" id="{EAD551D0-517C-4FBF-9DB9-1BCF644F3C23}"/>
                    </a:ext>
                  </a:extLst>
                </p14:cNvPr>
                <p14:cNvContentPartPr/>
                <p14:nvPr/>
              </p14:nvContentPartPr>
              <p14:xfrm>
                <a:off x="6084827" y="3066547"/>
                <a:ext cx="101160" cy="180720"/>
              </p14:xfrm>
            </p:contentPart>
          </mc:Choice>
          <mc:Fallback xmlns="">
            <p:pic>
              <p:nvPicPr>
                <p:cNvPr id="484" name="Freihand 483">
                  <a:extLst>
                    <a:ext uri="{FF2B5EF4-FFF2-40B4-BE49-F238E27FC236}">
                      <a16:creationId xmlns:a16="http://schemas.microsoft.com/office/drawing/2014/main" id="{EAD551D0-517C-4FBF-9DB9-1BCF644F3C23}"/>
                    </a:ext>
                  </a:extLst>
                </p:cNvPr>
                <p:cNvPicPr/>
                <p:nvPr/>
              </p:nvPicPr>
              <p:blipFill>
                <a:blip r:embed="rId641"/>
                <a:stretch>
                  <a:fillRect/>
                </a:stretch>
              </p:blipFill>
              <p:spPr>
                <a:xfrm>
                  <a:off x="6080507" y="3062227"/>
                  <a:ext cx="109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85" name="Freihand 484">
                  <a:extLst>
                    <a:ext uri="{FF2B5EF4-FFF2-40B4-BE49-F238E27FC236}">
                      <a16:creationId xmlns:a16="http://schemas.microsoft.com/office/drawing/2014/main" id="{4773E0D5-EC87-4E28-B6C7-D422A462BC4E}"/>
                    </a:ext>
                  </a:extLst>
                </p14:cNvPr>
                <p14:cNvContentPartPr/>
                <p14:nvPr/>
              </p14:nvContentPartPr>
              <p14:xfrm>
                <a:off x="6142427" y="3143947"/>
                <a:ext cx="61560" cy="75600"/>
              </p14:xfrm>
            </p:contentPart>
          </mc:Choice>
          <mc:Fallback xmlns="">
            <p:pic>
              <p:nvPicPr>
                <p:cNvPr id="485" name="Freihand 484">
                  <a:extLst>
                    <a:ext uri="{FF2B5EF4-FFF2-40B4-BE49-F238E27FC236}">
                      <a16:creationId xmlns:a16="http://schemas.microsoft.com/office/drawing/2014/main" id="{4773E0D5-EC87-4E28-B6C7-D422A462BC4E}"/>
                    </a:ext>
                  </a:extLst>
                </p:cNvPr>
                <p:cNvPicPr/>
                <p:nvPr/>
              </p:nvPicPr>
              <p:blipFill>
                <a:blip r:embed="rId643"/>
                <a:stretch>
                  <a:fillRect/>
                </a:stretch>
              </p:blipFill>
              <p:spPr>
                <a:xfrm>
                  <a:off x="6138107" y="3139627"/>
                  <a:ext cx="70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86" name="Freihand 485">
                  <a:extLst>
                    <a:ext uri="{FF2B5EF4-FFF2-40B4-BE49-F238E27FC236}">
                      <a16:creationId xmlns:a16="http://schemas.microsoft.com/office/drawing/2014/main" id="{2F429C31-4D00-4D5F-8C67-9E0C0679FDC0}"/>
                    </a:ext>
                  </a:extLst>
                </p14:cNvPr>
                <p14:cNvContentPartPr/>
                <p14:nvPr/>
              </p14:nvContentPartPr>
              <p14:xfrm>
                <a:off x="6211547" y="3134227"/>
                <a:ext cx="167040" cy="81360"/>
              </p14:xfrm>
            </p:contentPart>
          </mc:Choice>
          <mc:Fallback xmlns="">
            <p:pic>
              <p:nvPicPr>
                <p:cNvPr id="486" name="Freihand 485">
                  <a:extLst>
                    <a:ext uri="{FF2B5EF4-FFF2-40B4-BE49-F238E27FC236}">
                      <a16:creationId xmlns:a16="http://schemas.microsoft.com/office/drawing/2014/main" id="{2F429C31-4D00-4D5F-8C67-9E0C0679FDC0}"/>
                    </a:ext>
                  </a:extLst>
                </p:cNvPr>
                <p:cNvPicPr/>
                <p:nvPr/>
              </p:nvPicPr>
              <p:blipFill>
                <a:blip r:embed="rId645"/>
                <a:stretch>
                  <a:fillRect/>
                </a:stretch>
              </p:blipFill>
              <p:spPr>
                <a:xfrm>
                  <a:off x="6207227" y="3129907"/>
                  <a:ext cx="175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87" name="Freihand 486">
                  <a:extLst>
                    <a:ext uri="{FF2B5EF4-FFF2-40B4-BE49-F238E27FC236}">
                      <a16:creationId xmlns:a16="http://schemas.microsoft.com/office/drawing/2014/main" id="{91A81610-61DF-4609-88ED-566E8D4002EF}"/>
                    </a:ext>
                  </a:extLst>
                </p14:cNvPr>
                <p14:cNvContentPartPr/>
                <p14:nvPr/>
              </p14:nvContentPartPr>
              <p14:xfrm>
                <a:off x="6358427" y="3066187"/>
                <a:ext cx="13320" cy="19440"/>
              </p14:xfrm>
            </p:contentPart>
          </mc:Choice>
          <mc:Fallback xmlns="">
            <p:pic>
              <p:nvPicPr>
                <p:cNvPr id="487" name="Freihand 486">
                  <a:extLst>
                    <a:ext uri="{FF2B5EF4-FFF2-40B4-BE49-F238E27FC236}">
                      <a16:creationId xmlns:a16="http://schemas.microsoft.com/office/drawing/2014/main" id="{91A81610-61DF-4609-88ED-566E8D4002EF}"/>
                    </a:ext>
                  </a:extLst>
                </p:cNvPr>
                <p:cNvPicPr/>
                <p:nvPr/>
              </p:nvPicPr>
              <p:blipFill>
                <a:blip r:embed="rId647"/>
                <a:stretch>
                  <a:fillRect/>
                </a:stretch>
              </p:blipFill>
              <p:spPr>
                <a:xfrm>
                  <a:off x="6354107" y="3061867"/>
                  <a:ext cx="21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88" name="Freihand 487">
                  <a:extLst>
                    <a:ext uri="{FF2B5EF4-FFF2-40B4-BE49-F238E27FC236}">
                      <a16:creationId xmlns:a16="http://schemas.microsoft.com/office/drawing/2014/main" id="{F4C7C84C-1B68-45AE-B66F-AD3F31D17AD4}"/>
                    </a:ext>
                  </a:extLst>
                </p14:cNvPr>
                <p14:cNvContentPartPr/>
                <p14:nvPr/>
              </p14:nvContentPartPr>
              <p14:xfrm>
                <a:off x="6409907" y="3021187"/>
                <a:ext cx="158400" cy="168120"/>
              </p14:xfrm>
            </p:contentPart>
          </mc:Choice>
          <mc:Fallback xmlns="">
            <p:pic>
              <p:nvPicPr>
                <p:cNvPr id="488" name="Freihand 487">
                  <a:extLst>
                    <a:ext uri="{FF2B5EF4-FFF2-40B4-BE49-F238E27FC236}">
                      <a16:creationId xmlns:a16="http://schemas.microsoft.com/office/drawing/2014/main" id="{F4C7C84C-1B68-45AE-B66F-AD3F31D17AD4}"/>
                    </a:ext>
                  </a:extLst>
                </p:cNvPr>
                <p:cNvPicPr/>
                <p:nvPr/>
              </p:nvPicPr>
              <p:blipFill>
                <a:blip r:embed="rId649"/>
                <a:stretch>
                  <a:fillRect/>
                </a:stretch>
              </p:blipFill>
              <p:spPr>
                <a:xfrm>
                  <a:off x="6405587" y="3016867"/>
                  <a:ext cx="167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89" name="Freihand 488">
                  <a:extLst>
                    <a:ext uri="{FF2B5EF4-FFF2-40B4-BE49-F238E27FC236}">
                      <a16:creationId xmlns:a16="http://schemas.microsoft.com/office/drawing/2014/main" id="{EC1F28C1-56C6-445C-8974-19C6B862BFBD}"/>
                    </a:ext>
                  </a:extLst>
                </p14:cNvPr>
                <p14:cNvContentPartPr/>
                <p14:nvPr/>
              </p14:nvContentPartPr>
              <p14:xfrm>
                <a:off x="5899787" y="3083827"/>
                <a:ext cx="82080" cy="15120"/>
              </p14:xfrm>
            </p:contentPart>
          </mc:Choice>
          <mc:Fallback xmlns="">
            <p:pic>
              <p:nvPicPr>
                <p:cNvPr id="489" name="Freihand 488">
                  <a:extLst>
                    <a:ext uri="{FF2B5EF4-FFF2-40B4-BE49-F238E27FC236}">
                      <a16:creationId xmlns:a16="http://schemas.microsoft.com/office/drawing/2014/main" id="{EC1F28C1-56C6-445C-8974-19C6B862BFBD}"/>
                    </a:ext>
                  </a:extLst>
                </p:cNvPr>
                <p:cNvPicPr/>
                <p:nvPr/>
              </p:nvPicPr>
              <p:blipFill>
                <a:blip r:embed="rId651"/>
                <a:stretch>
                  <a:fillRect/>
                </a:stretch>
              </p:blipFill>
              <p:spPr>
                <a:xfrm>
                  <a:off x="5895467" y="3079507"/>
                  <a:ext cx="90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90" name="Freihand 489">
                  <a:extLst>
                    <a:ext uri="{FF2B5EF4-FFF2-40B4-BE49-F238E27FC236}">
                      <a16:creationId xmlns:a16="http://schemas.microsoft.com/office/drawing/2014/main" id="{5BBFAD78-9E1B-401E-9805-772E1BBBC84B}"/>
                    </a:ext>
                  </a:extLst>
                </p14:cNvPr>
                <p14:cNvContentPartPr/>
                <p14:nvPr/>
              </p14:nvContentPartPr>
              <p14:xfrm>
                <a:off x="5997707" y="3047107"/>
                <a:ext cx="18720" cy="44280"/>
              </p14:xfrm>
            </p:contentPart>
          </mc:Choice>
          <mc:Fallback xmlns="">
            <p:pic>
              <p:nvPicPr>
                <p:cNvPr id="490" name="Freihand 489">
                  <a:extLst>
                    <a:ext uri="{FF2B5EF4-FFF2-40B4-BE49-F238E27FC236}">
                      <a16:creationId xmlns:a16="http://schemas.microsoft.com/office/drawing/2014/main" id="{5BBFAD78-9E1B-401E-9805-772E1BBBC84B}"/>
                    </a:ext>
                  </a:extLst>
                </p:cNvPr>
                <p:cNvPicPr/>
                <p:nvPr/>
              </p:nvPicPr>
              <p:blipFill>
                <a:blip r:embed="rId653"/>
                <a:stretch>
                  <a:fillRect/>
                </a:stretch>
              </p:blipFill>
              <p:spPr>
                <a:xfrm>
                  <a:off x="5993387" y="3042787"/>
                  <a:ext cx="27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91" name="Freihand 490">
                  <a:extLst>
                    <a:ext uri="{FF2B5EF4-FFF2-40B4-BE49-F238E27FC236}">
                      <a16:creationId xmlns:a16="http://schemas.microsoft.com/office/drawing/2014/main" id="{2FBCB048-5408-4408-A50A-FC6C1BA008EE}"/>
                    </a:ext>
                  </a:extLst>
                </p14:cNvPr>
                <p14:cNvContentPartPr/>
                <p14:nvPr/>
              </p14:nvContentPartPr>
              <p14:xfrm>
                <a:off x="6530147" y="2935147"/>
                <a:ext cx="73440" cy="64440"/>
              </p14:xfrm>
            </p:contentPart>
          </mc:Choice>
          <mc:Fallback xmlns="">
            <p:pic>
              <p:nvPicPr>
                <p:cNvPr id="491" name="Freihand 490">
                  <a:extLst>
                    <a:ext uri="{FF2B5EF4-FFF2-40B4-BE49-F238E27FC236}">
                      <a16:creationId xmlns:a16="http://schemas.microsoft.com/office/drawing/2014/main" id="{2FBCB048-5408-4408-A50A-FC6C1BA008EE}"/>
                    </a:ext>
                  </a:extLst>
                </p:cNvPr>
                <p:cNvPicPr/>
                <p:nvPr/>
              </p:nvPicPr>
              <p:blipFill>
                <a:blip r:embed="rId655"/>
                <a:stretch>
                  <a:fillRect/>
                </a:stretch>
              </p:blipFill>
              <p:spPr>
                <a:xfrm>
                  <a:off x="6525827" y="2930827"/>
                  <a:ext cx="820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92" name="Freihand 491">
                  <a:extLst>
                    <a:ext uri="{FF2B5EF4-FFF2-40B4-BE49-F238E27FC236}">
                      <a16:creationId xmlns:a16="http://schemas.microsoft.com/office/drawing/2014/main" id="{8251B08B-88A8-46C1-88B3-2CB3273237CA}"/>
                    </a:ext>
                  </a:extLst>
                </p14:cNvPr>
                <p14:cNvContentPartPr/>
                <p14:nvPr/>
              </p14:nvContentPartPr>
              <p14:xfrm>
                <a:off x="6839027" y="2985547"/>
                <a:ext cx="232200" cy="114840"/>
              </p14:xfrm>
            </p:contentPart>
          </mc:Choice>
          <mc:Fallback xmlns="">
            <p:pic>
              <p:nvPicPr>
                <p:cNvPr id="492" name="Freihand 491">
                  <a:extLst>
                    <a:ext uri="{FF2B5EF4-FFF2-40B4-BE49-F238E27FC236}">
                      <a16:creationId xmlns:a16="http://schemas.microsoft.com/office/drawing/2014/main" id="{8251B08B-88A8-46C1-88B3-2CB3273237CA}"/>
                    </a:ext>
                  </a:extLst>
                </p:cNvPr>
                <p:cNvPicPr/>
                <p:nvPr/>
              </p:nvPicPr>
              <p:blipFill>
                <a:blip r:embed="rId657"/>
                <a:stretch>
                  <a:fillRect/>
                </a:stretch>
              </p:blipFill>
              <p:spPr>
                <a:xfrm>
                  <a:off x="6834707" y="2981227"/>
                  <a:ext cx="240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93" name="Freihand 492">
                  <a:extLst>
                    <a:ext uri="{FF2B5EF4-FFF2-40B4-BE49-F238E27FC236}">
                      <a16:creationId xmlns:a16="http://schemas.microsoft.com/office/drawing/2014/main" id="{94E1096F-B763-4A3D-8353-02D8BB13B0CC}"/>
                    </a:ext>
                  </a:extLst>
                </p14:cNvPr>
                <p14:cNvContentPartPr/>
                <p14:nvPr/>
              </p14:nvContentPartPr>
              <p14:xfrm>
                <a:off x="7097507" y="2881507"/>
                <a:ext cx="53640" cy="140400"/>
              </p14:xfrm>
            </p:contentPart>
          </mc:Choice>
          <mc:Fallback xmlns="">
            <p:pic>
              <p:nvPicPr>
                <p:cNvPr id="493" name="Freihand 492">
                  <a:extLst>
                    <a:ext uri="{FF2B5EF4-FFF2-40B4-BE49-F238E27FC236}">
                      <a16:creationId xmlns:a16="http://schemas.microsoft.com/office/drawing/2014/main" id="{94E1096F-B763-4A3D-8353-02D8BB13B0CC}"/>
                    </a:ext>
                  </a:extLst>
                </p:cNvPr>
                <p:cNvPicPr/>
                <p:nvPr/>
              </p:nvPicPr>
              <p:blipFill>
                <a:blip r:embed="rId659"/>
                <a:stretch>
                  <a:fillRect/>
                </a:stretch>
              </p:blipFill>
              <p:spPr>
                <a:xfrm>
                  <a:off x="7093187" y="2877187"/>
                  <a:ext cx="62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94" name="Freihand 493">
                  <a:extLst>
                    <a:ext uri="{FF2B5EF4-FFF2-40B4-BE49-F238E27FC236}">
                      <a16:creationId xmlns:a16="http://schemas.microsoft.com/office/drawing/2014/main" id="{C7378499-D6E4-45D4-8B9F-5FD6229EA69F}"/>
                    </a:ext>
                  </a:extLst>
                </p14:cNvPr>
                <p14:cNvContentPartPr/>
                <p14:nvPr/>
              </p14:nvContentPartPr>
              <p14:xfrm>
                <a:off x="7171307" y="2859187"/>
                <a:ext cx="231120" cy="249480"/>
              </p14:xfrm>
            </p:contentPart>
          </mc:Choice>
          <mc:Fallback xmlns="">
            <p:pic>
              <p:nvPicPr>
                <p:cNvPr id="494" name="Freihand 493">
                  <a:extLst>
                    <a:ext uri="{FF2B5EF4-FFF2-40B4-BE49-F238E27FC236}">
                      <a16:creationId xmlns:a16="http://schemas.microsoft.com/office/drawing/2014/main" id="{C7378499-D6E4-45D4-8B9F-5FD6229EA69F}"/>
                    </a:ext>
                  </a:extLst>
                </p:cNvPr>
                <p:cNvPicPr/>
                <p:nvPr/>
              </p:nvPicPr>
              <p:blipFill>
                <a:blip r:embed="rId661"/>
                <a:stretch>
                  <a:fillRect/>
                </a:stretch>
              </p:blipFill>
              <p:spPr>
                <a:xfrm>
                  <a:off x="7166987" y="2854867"/>
                  <a:ext cx="2397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95" name="Freihand 494">
                  <a:extLst>
                    <a:ext uri="{FF2B5EF4-FFF2-40B4-BE49-F238E27FC236}">
                      <a16:creationId xmlns:a16="http://schemas.microsoft.com/office/drawing/2014/main" id="{222A738D-AF1A-42B2-910D-5B1977E35325}"/>
                    </a:ext>
                  </a:extLst>
                </p14:cNvPr>
                <p14:cNvContentPartPr/>
                <p14:nvPr/>
              </p14:nvContentPartPr>
              <p14:xfrm>
                <a:off x="7374347" y="2836147"/>
                <a:ext cx="54360" cy="161640"/>
              </p14:xfrm>
            </p:contentPart>
          </mc:Choice>
          <mc:Fallback xmlns="">
            <p:pic>
              <p:nvPicPr>
                <p:cNvPr id="495" name="Freihand 494">
                  <a:extLst>
                    <a:ext uri="{FF2B5EF4-FFF2-40B4-BE49-F238E27FC236}">
                      <a16:creationId xmlns:a16="http://schemas.microsoft.com/office/drawing/2014/main" id="{222A738D-AF1A-42B2-910D-5B1977E35325}"/>
                    </a:ext>
                  </a:extLst>
                </p:cNvPr>
                <p:cNvPicPr/>
                <p:nvPr/>
              </p:nvPicPr>
              <p:blipFill>
                <a:blip r:embed="rId663"/>
                <a:stretch>
                  <a:fillRect/>
                </a:stretch>
              </p:blipFill>
              <p:spPr>
                <a:xfrm>
                  <a:off x="7370027" y="2831827"/>
                  <a:ext cx="63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96" name="Freihand 495">
                  <a:extLst>
                    <a:ext uri="{FF2B5EF4-FFF2-40B4-BE49-F238E27FC236}">
                      <a16:creationId xmlns:a16="http://schemas.microsoft.com/office/drawing/2014/main" id="{533B54BB-63D2-42CD-BF38-4B6D5BF8CFCE}"/>
                    </a:ext>
                  </a:extLst>
                </p14:cNvPr>
                <p14:cNvContentPartPr/>
                <p14:nvPr/>
              </p14:nvContentPartPr>
              <p14:xfrm>
                <a:off x="7162667" y="2835067"/>
                <a:ext cx="110880" cy="31320"/>
              </p14:xfrm>
            </p:contentPart>
          </mc:Choice>
          <mc:Fallback xmlns="">
            <p:pic>
              <p:nvPicPr>
                <p:cNvPr id="496" name="Freihand 495">
                  <a:extLst>
                    <a:ext uri="{FF2B5EF4-FFF2-40B4-BE49-F238E27FC236}">
                      <a16:creationId xmlns:a16="http://schemas.microsoft.com/office/drawing/2014/main" id="{533B54BB-63D2-42CD-BF38-4B6D5BF8CFCE}"/>
                    </a:ext>
                  </a:extLst>
                </p:cNvPr>
                <p:cNvPicPr/>
                <p:nvPr/>
              </p:nvPicPr>
              <p:blipFill>
                <a:blip r:embed="rId665"/>
                <a:stretch>
                  <a:fillRect/>
                </a:stretch>
              </p:blipFill>
              <p:spPr>
                <a:xfrm>
                  <a:off x="7158347" y="2830747"/>
                  <a:ext cx="119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97" name="Freihand 496">
                  <a:extLst>
                    <a:ext uri="{FF2B5EF4-FFF2-40B4-BE49-F238E27FC236}">
                      <a16:creationId xmlns:a16="http://schemas.microsoft.com/office/drawing/2014/main" id="{6629BCC6-7F07-4EDE-A1A7-428A3EB1753D}"/>
                    </a:ext>
                  </a:extLst>
                </p14:cNvPr>
                <p14:cNvContentPartPr/>
                <p14:nvPr/>
              </p14:nvContentPartPr>
              <p14:xfrm>
                <a:off x="7568387" y="2840827"/>
                <a:ext cx="15840" cy="91440"/>
              </p14:xfrm>
            </p:contentPart>
          </mc:Choice>
          <mc:Fallback xmlns="">
            <p:pic>
              <p:nvPicPr>
                <p:cNvPr id="497" name="Freihand 496">
                  <a:extLst>
                    <a:ext uri="{FF2B5EF4-FFF2-40B4-BE49-F238E27FC236}">
                      <a16:creationId xmlns:a16="http://schemas.microsoft.com/office/drawing/2014/main" id="{6629BCC6-7F07-4EDE-A1A7-428A3EB1753D}"/>
                    </a:ext>
                  </a:extLst>
                </p:cNvPr>
                <p:cNvPicPr/>
                <p:nvPr/>
              </p:nvPicPr>
              <p:blipFill>
                <a:blip r:embed="rId667"/>
                <a:stretch>
                  <a:fillRect/>
                </a:stretch>
              </p:blipFill>
              <p:spPr>
                <a:xfrm>
                  <a:off x="7564067" y="2836507"/>
                  <a:ext cx="24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8" name="Freihand 497">
                  <a:extLst>
                    <a:ext uri="{FF2B5EF4-FFF2-40B4-BE49-F238E27FC236}">
                      <a16:creationId xmlns:a16="http://schemas.microsoft.com/office/drawing/2014/main" id="{F398E753-9F51-4A6E-8230-C3F4B7CEC37B}"/>
                    </a:ext>
                  </a:extLst>
                </p14:cNvPr>
                <p14:cNvContentPartPr/>
                <p14:nvPr/>
              </p14:nvContentPartPr>
              <p14:xfrm>
                <a:off x="7564787" y="2824987"/>
                <a:ext cx="44280" cy="6840"/>
              </p14:xfrm>
            </p:contentPart>
          </mc:Choice>
          <mc:Fallback xmlns="">
            <p:pic>
              <p:nvPicPr>
                <p:cNvPr id="498" name="Freihand 497">
                  <a:extLst>
                    <a:ext uri="{FF2B5EF4-FFF2-40B4-BE49-F238E27FC236}">
                      <a16:creationId xmlns:a16="http://schemas.microsoft.com/office/drawing/2014/main" id="{F398E753-9F51-4A6E-8230-C3F4B7CEC37B}"/>
                    </a:ext>
                  </a:extLst>
                </p:cNvPr>
                <p:cNvPicPr/>
                <p:nvPr/>
              </p:nvPicPr>
              <p:blipFill>
                <a:blip r:embed="rId669"/>
                <a:stretch>
                  <a:fillRect/>
                </a:stretch>
              </p:blipFill>
              <p:spPr>
                <a:xfrm>
                  <a:off x="7560467" y="2820667"/>
                  <a:ext cx="52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99" name="Freihand 498">
                  <a:extLst>
                    <a:ext uri="{FF2B5EF4-FFF2-40B4-BE49-F238E27FC236}">
                      <a16:creationId xmlns:a16="http://schemas.microsoft.com/office/drawing/2014/main" id="{8D33AE7F-9543-4D8C-BDAF-CF0C25F5A51C}"/>
                    </a:ext>
                  </a:extLst>
                </p14:cNvPr>
                <p14:cNvContentPartPr/>
                <p14:nvPr/>
              </p14:nvContentPartPr>
              <p14:xfrm>
                <a:off x="7624907" y="2832187"/>
                <a:ext cx="92520" cy="128880"/>
              </p14:xfrm>
            </p:contentPart>
          </mc:Choice>
          <mc:Fallback xmlns="">
            <p:pic>
              <p:nvPicPr>
                <p:cNvPr id="499" name="Freihand 498">
                  <a:extLst>
                    <a:ext uri="{FF2B5EF4-FFF2-40B4-BE49-F238E27FC236}">
                      <a16:creationId xmlns:a16="http://schemas.microsoft.com/office/drawing/2014/main" id="{8D33AE7F-9543-4D8C-BDAF-CF0C25F5A51C}"/>
                    </a:ext>
                  </a:extLst>
                </p:cNvPr>
                <p:cNvPicPr/>
                <p:nvPr/>
              </p:nvPicPr>
              <p:blipFill>
                <a:blip r:embed="rId671"/>
                <a:stretch>
                  <a:fillRect/>
                </a:stretch>
              </p:blipFill>
              <p:spPr>
                <a:xfrm>
                  <a:off x="7620587" y="2827867"/>
                  <a:ext cx="101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00" name="Freihand 499">
                  <a:extLst>
                    <a:ext uri="{FF2B5EF4-FFF2-40B4-BE49-F238E27FC236}">
                      <a16:creationId xmlns:a16="http://schemas.microsoft.com/office/drawing/2014/main" id="{CFFC9178-1372-4ADB-AB66-624A4A7231AD}"/>
                    </a:ext>
                  </a:extLst>
                </p14:cNvPr>
                <p14:cNvContentPartPr/>
                <p14:nvPr/>
              </p14:nvContentPartPr>
              <p14:xfrm>
                <a:off x="7705547" y="2759107"/>
                <a:ext cx="65880" cy="161280"/>
              </p14:xfrm>
            </p:contentPart>
          </mc:Choice>
          <mc:Fallback xmlns="">
            <p:pic>
              <p:nvPicPr>
                <p:cNvPr id="500" name="Freihand 499">
                  <a:extLst>
                    <a:ext uri="{FF2B5EF4-FFF2-40B4-BE49-F238E27FC236}">
                      <a16:creationId xmlns:a16="http://schemas.microsoft.com/office/drawing/2014/main" id="{CFFC9178-1372-4ADB-AB66-624A4A7231AD}"/>
                    </a:ext>
                  </a:extLst>
                </p:cNvPr>
                <p:cNvPicPr/>
                <p:nvPr/>
              </p:nvPicPr>
              <p:blipFill>
                <a:blip r:embed="rId673"/>
                <a:stretch>
                  <a:fillRect/>
                </a:stretch>
              </p:blipFill>
              <p:spPr>
                <a:xfrm>
                  <a:off x="7701227" y="2754787"/>
                  <a:ext cx="74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02" name="Freihand 501">
                  <a:extLst>
                    <a:ext uri="{FF2B5EF4-FFF2-40B4-BE49-F238E27FC236}">
                      <a16:creationId xmlns:a16="http://schemas.microsoft.com/office/drawing/2014/main" id="{4B5E45BD-92A4-4A62-97E5-DCDE9654F78B}"/>
                    </a:ext>
                  </a:extLst>
                </p14:cNvPr>
                <p14:cNvContentPartPr/>
                <p14:nvPr/>
              </p14:nvContentPartPr>
              <p14:xfrm>
                <a:off x="8169947" y="2661187"/>
                <a:ext cx="360" cy="360"/>
              </p14:xfrm>
            </p:contentPart>
          </mc:Choice>
          <mc:Fallback xmlns="">
            <p:pic>
              <p:nvPicPr>
                <p:cNvPr id="502" name="Freihand 501">
                  <a:extLst>
                    <a:ext uri="{FF2B5EF4-FFF2-40B4-BE49-F238E27FC236}">
                      <a16:creationId xmlns:a16="http://schemas.microsoft.com/office/drawing/2014/main" id="{4B5E45BD-92A4-4A62-97E5-DCDE9654F78B}"/>
                    </a:ext>
                  </a:extLst>
                </p:cNvPr>
                <p:cNvPicPr/>
                <p:nvPr/>
              </p:nvPicPr>
              <p:blipFill>
                <a:blip r:embed="rId477"/>
                <a:stretch>
                  <a:fillRect/>
                </a:stretch>
              </p:blipFill>
              <p:spPr>
                <a:xfrm>
                  <a:off x="8165627" y="265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08" name="Freihand 507">
                  <a:extLst>
                    <a:ext uri="{FF2B5EF4-FFF2-40B4-BE49-F238E27FC236}">
                      <a16:creationId xmlns:a16="http://schemas.microsoft.com/office/drawing/2014/main" id="{593E606A-53E8-4A85-8FDD-DFB42AB6224F}"/>
                    </a:ext>
                  </a:extLst>
                </p14:cNvPr>
                <p14:cNvContentPartPr/>
                <p14:nvPr/>
              </p14:nvContentPartPr>
              <p14:xfrm>
                <a:off x="8907227" y="2452387"/>
                <a:ext cx="20880" cy="10080"/>
              </p14:xfrm>
            </p:contentPart>
          </mc:Choice>
          <mc:Fallback xmlns="">
            <p:pic>
              <p:nvPicPr>
                <p:cNvPr id="508" name="Freihand 507">
                  <a:extLst>
                    <a:ext uri="{FF2B5EF4-FFF2-40B4-BE49-F238E27FC236}">
                      <a16:creationId xmlns:a16="http://schemas.microsoft.com/office/drawing/2014/main" id="{593E606A-53E8-4A85-8FDD-DFB42AB6224F}"/>
                    </a:ext>
                  </a:extLst>
                </p:cNvPr>
                <p:cNvPicPr/>
                <p:nvPr/>
              </p:nvPicPr>
              <p:blipFill>
                <a:blip r:embed="rId676"/>
                <a:stretch>
                  <a:fillRect/>
                </a:stretch>
              </p:blipFill>
              <p:spPr>
                <a:xfrm>
                  <a:off x="8902907" y="2448067"/>
                  <a:ext cx="29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10" name="Freihand 509">
                  <a:extLst>
                    <a:ext uri="{FF2B5EF4-FFF2-40B4-BE49-F238E27FC236}">
                      <a16:creationId xmlns:a16="http://schemas.microsoft.com/office/drawing/2014/main" id="{94644644-B451-43DB-BF79-0DC181C01E7B}"/>
                    </a:ext>
                  </a:extLst>
                </p14:cNvPr>
                <p14:cNvContentPartPr/>
                <p14:nvPr/>
              </p14:nvContentPartPr>
              <p14:xfrm>
                <a:off x="7869707" y="2880787"/>
                <a:ext cx="23040" cy="147600"/>
              </p14:xfrm>
            </p:contentPart>
          </mc:Choice>
          <mc:Fallback xmlns="">
            <p:pic>
              <p:nvPicPr>
                <p:cNvPr id="510" name="Freihand 509">
                  <a:extLst>
                    <a:ext uri="{FF2B5EF4-FFF2-40B4-BE49-F238E27FC236}">
                      <a16:creationId xmlns:a16="http://schemas.microsoft.com/office/drawing/2014/main" id="{94644644-B451-43DB-BF79-0DC181C01E7B}"/>
                    </a:ext>
                  </a:extLst>
                </p:cNvPr>
                <p:cNvPicPr/>
                <p:nvPr/>
              </p:nvPicPr>
              <p:blipFill>
                <a:blip r:embed="rId678"/>
                <a:stretch>
                  <a:fillRect/>
                </a:stretch>
              </p:blipFill>
              <p:spPr>
                <a:xfrm>
                  <a:off x="7865387" y="2876467"/>
                  <a:ext cx="31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511" name="Freihand 510">
                  <a:extLst>
                    <a:ext uri="{FF2B5EF4-FFF2-40B4-BE49-F238E27FC236}">
                      <a16:creationId xmlns:a16="http://schemas.microsoft.com/office/drawing/2014/main" id="{85A73E2C-60D5-4187-AA80-8C4D8329DA30}"/>
                    </a:ext>
                  </a:extLst>
                </p14:cNvPr>
                <p14:cNvContentPartPr/>
                <p14:nvPr/>
              </p14:nvContentPartPr>
              <p14:xfrm>
                <a:off x="8091467" y="2799067"/>
                <a:ext cx="360" cy="360"/>
              </p14:xfrm>
            </p:contentPart>
          </mc:Choice>
          <mc:Fallback xmlns="">
            <p:pic>
              <p:nvPicPr>
                <p:cNvPr id="511" name="Freihand 510">
                  <a:extLst>
                    <a:ext uri="{FF2B5EF4-FFF2-40B4-BE49-F238E27FC236}">
                      <a16:creationId xmlns:a16="http://schemas.microsoft.com/office/drawing/2014/main" id="{85A73E2C-60D5-4187-AA80-8C4D8329DA30}"/>
                    </a:ext>
                  </a:extLst>
                </p:cNvPr>
                <p:cNvPicPr/>
                <p:nvPr/>
              </p:nvPicPr>
              <p:blipFill>
                <a:blip r:embed="rId477"/>
                <a:stretch>
                  <a:fillRect/>
                </a:stretch>
              </p:blipFill>
              <p:spPr>
                <a:xfrm>
                  <a:off x="8087147" y="2794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12" name="Freihand 511">
                  <a:extLst>
                    <a:ext uri="{FF2B5EF4-FFF2-40B4-BE49-F238E27FC236}">
                      <a16:creationId xmlns:a16="http://schemas.microsoft.com/office/drawing/2014/main" id="{C0AB88F0-B9B6-4CFD-9735-D163CABABA92}"/>
                    </a:ext>
                  </a:extLst>
                </p14:cNvPr>
                <p14:cNvContentPartPr/>
                <p14:nvPr/>
              </p14:nvContentPartPr>
              <p14:xfrm>
                <a:off x="8011547" y="2767747"/>
                <a:ext cx="213840" cy="124920"/>
              </p14:xfrm>
            </p:contentPart>
          </mc:Choice>
          <mc:Fallback xmlns="">
            <p:pic>
              <p:nvPicPr>
                <p:cNvPr id="512" name="Freihand 511">
                  <a:extLst>
                    <a:ext uri="{FF2B5EF4-FFF2-40B4-BE49-F238E27FC236}">
                      <a16:creationId xmlns:a16="http://schemas.microsoft.com/office/drawing/2014/main" id="{C0AB88F0-B9B6-4CFD-9735-D163CABABA92}"/>
                    </a:ext>
                  </a:extLst>
                </p:cNvPr>
                <p:cNvPicPr/>
                <p:nvPr/>
              </p:nvPicPr>
              <p:blipFill>
                <a:blip r:embed="rId681"/>
                <a:stretch>
                  <a:fillRect/>
                </a:stretch>
              </p:blipFill>
              <p:spPr>
                <a:xfrm>
                  <a:off x="8007227" y="2763427"/>
                  <a:ext cx="222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13" name="Freihand 512">
                  <a:extLst>
                    <a:ext uri="{FF2B5EF4-FFF2-40B4-BE49-F238E27FC236}">
                      <a16:creationId xmlns:a16="http://schemas.microsoft.com/office/drawing/2014/main" id="{8BE345B1-BC06-4F04-B69C-103CF09B692D}"/>
                    </a:ext>
                  </a:extLst>
                </p14:cNvPr>
                <p14:cNvContentPartPr/>
                <p14:nvPr/>
              </p14:nvContentPartPr>
              <p14:xfrm>
                <a:off x="8213507" y="2670547"/>
                <a:ext cx="120240" cy="163800"/>
              </p14:xfrm>
            </p:contentPart>
          </mc:Choice>
          <mc:Fallback xmlns="">
            <p:pic>
              <p:nvPicPr>
                <p:cNvPr id="513" name="Freihand 512">
                  <a:extLst>
                    <a:ext uri="{FF2B5EF4-FFF2-40B4-BE49-F238E27FC236}">
                      <a16:creationId xmlns:a16="http://schemas.microsoft.com/office/drawing/2014/main" id="{8BE345B1-BC06-4F04-B69C-103CF09B692D}"/>
                    </a:ext>
                  </a:extLst>
                </p:cNvPr>
                <p:cNvPicPr/>
                <p:nvPr/>
              </p:nvPicPr>
              <p:blipFill>
                <a:blip r:embed="rId683"/>
                <a:stretch>
                  <a:fillRect/>
                </a:stretch>
              </p:blipFill>
              <p:spPr>
                <a:xfrm>
                  <a:off x="8209187" y="2666227"/>
                  <a:ext cx="128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14" name="Freihand 513">
                  <a:extLst>
                    <a:ext uri="{FF2B5EF4-FFF2-40B4-BE49-F238E27FC236}">
                      <a16:creationId xmlns:a16="http://schemas.microsoft.com/office/drawing/2014/main" id="{21F905D2-ACB7-42D3-AE64-EEB5AC895B46}"/>
                    </a:ext>
                  </a:extLst>
                </p14:cNvPr>
                <p14:cNvContentPartPr/>
                <p14:nvPr/>
              </p14:nvContentPartPr>
              <p14:xfrm>
                <a:off x="8310347" y="2712307"/>
                <a:ext cx="72000" cy="113400"/>
              </p14:xfrm>
            </p:contentPart>
          </mc:Choice>
          <mc:Fallback xmlns="">
            <p:pic>
              <p:nvPicPr>
                <p:cNvPr id="514" name="Freihand 513">
                  <a:extLst>
                    <a:ext uri="{FF2B5EF4-FFF2-40B4-BE49-F238E27FC236}">
                      <a16:creationId xmlns:a16="http://schemas.microsoft.com/office/drawing/2014/main" id="{21F905D2-ACB7-42D3-AE64-EEB5AC895B46}"/>
                    </a:ext>
                  </a:extLst>
                </p:cNvPr>
                <p:cNvPicPr/>
                <p:nvPr/>
              </p:nvPicPr>
              <p:blipFill>
                <a:blip r:embed="rId685"/>
                <a:stretch>
                  <a:fillRect/>
                </a:stretch>
              </p:blipFill>
              <p:spPr>
                <a:xfrm>
                  <a:off x="8306027" y="2707987"/>
                  <a:ext cx="80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15" name="Freihand 514">
                  <a:extLst>
                    <a:ext uri="{FF2B5EF4-FFF2-40B4-BE49-F238E27FC236}">
                      <a16:creationId xmlns:a16="http://schemas.microsoft.com/office/drawing/2014/main" id="{F1BD59EE-DE0B-4783-86A6-A9C4F15A2B03}"/>
                    </a:ext>
                  </a:extLst>
                </p14:cNvPr>
                <p14:cNvContentPartPr/>
                <p14:nvPr/>
              </p14:nvContentPartPr>
              <p14:xfrm>
                <a:off x="8392067" y="2667667"/>
                <a:ext cx="78840" cy="233280"/>
              </p14:xfrm>
            </p:contentPart>
          </mc:Choice>
          <mc:Fallback xmlns="">
            <p:pic>
              <p:nvPicPr>
                <p:cNvPr id="515" name="Freihand 514">
                  <a:extLst>
                    <a:ext uri="{FF2B5EF4-FFF2-40B4-BE49-F238E27FC236}">
                      <a16:creationId xmlns:a16="http://schemas.microsoft.com/office/drawing/2014/main" id="{F1BD59EE-DE0B-4783-86A6-A9C4F15A2B03}"/>
                    </a:ext>
                  </a:extLst>
                </p:cNvPr>
                <p:cNvPicPr/>
                <p:nvPr/>
              </p:nvPicPr>
              <p:blipFill>
                <a:blip r:embed="rId687"/>
                <a:stretch>
                  <a:fillRect/>
                </a:stretch>
              </p:blipFill>
              <p:spPr>
                <a:xfrm>
                  <a:off x="8387747" y="2663347"/>
                  <a:ext cx="87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6" name="Freihand 515">
                  <a:extLst>
                    <a:ext uri="{FF2B5EF4-FFF2-40B4-BE49-F238E27FC236}">
                      <a16:creationId xmlns:a16="http://schemas.microsoft.com/office/drawing/2014/main" id="{6CF1F80B-8DE4-445A-B48E-6B418AD11F61}"/>
                    </a:ext>
                  </a:extLst>
                </p14:cNvPr>
                <p14:cNvContentPartPr/>
                <p14:nvPr/>
              </p14:nvContentPartPr>
              <p14:xfrm>
                <a:off x="8486747" y="2627347"/>
                <a:ext cx="118080" cy="112680"/>
              </p14:xfrm>
            </p:contentPart>
          </mc:Choice>
          <mc:Fallback xmlns="">
            <p:pic>
              <p:nvPicPr>
                <p:cNvPr id="516" name="Freihand 515">
                  <a:extLst>
                    <a:ext uri="{FF2B5EF4-FFF2-40B4-BE49-F238E27FC236}">
                      <a16:creationId xmlns:a16="http://schemas.microsoft.com/office/drawing/2014/main" id="{6CF1F80B-8DE4-445A-B48E-6B418AD11F61}"/>
                    </a:ext>
                  </a:extLst>
                </p:cNvPr>
                <p:cNvPicPr/>
                <p:nvPr/>
              </p:nvPicPr>
              <p:blipFill>
                <a:blip r:embed="rId689"/>
                <a:stretch>
                  <a:fillRect/>
                </a:stretch>
              </p:blipFill>
              <p:spPr>
                <a:xfrm>
                  <a:off x="8482427" y="2623027"/>
                  <a:ext cx="126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17" name="Freihand 516">
                  <a:extLst>
                    <a:ext uri="{FF2B5EF4-FFF2-40B4-BE49-F238E27FC236}">
                      <a16:creationId xmlns:a16="http://schemas.microsoft.com/office/drawing/2014/main" id="{2A897A80-F929-4AF7-9CE2-890350DC80BC}"/>
                    </a:ext>
                  </a:extLst>
                </p14:cNvPr>
                <p14:cNvContentPartPr/>
                <p14:nvPr/>
              </p14:nvContentPartPr>
              <p14:xfrm>
                <a:off x="8571347" y="2551747"/>
                <a:ext cx="47880" cy="42840"/>
              </p14:xfrm>
            </p:contentPart>
          </mc:Choice>
          <mc:Fallback xmlns="">
            <p:pic>
              <p:nvPicPr>
                <p:cNvPr id="517" name="Freihand 516">
                  <a:extLst>
                    <a:ext uri="{FF2B5EF4-FFF2-40B4-BE49-F238E27FC236}">
                      <a16:creationId xmlns:a16="http://schemas.microsoft.com/office/drawing/2014/main" id="{2A897A80-F929-4AF7-9CE2-890350DC80BC}"/>
                    </a:ext>
                  </a:extLst>
                </p:cNvPr>
                <p:cNvPicPr/>
                <p:nvPr/>
              </p:nvPicPr>
              <p:blipFill>
                <a:blip r:embed="rId691"/>
                <a:stretch>
                  <a:fillRect/>
                </a:stretch>
              </p:blipFill>
              <p:spPr>
                <a:xfrm>
                  <a:off x="8567027" y="2547427"/>
                  <a:ext cx="56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18" name="Freihand 517">
                  <a:extLst>
                    <a:ext uri="{FF2B5EF4-FFF2-40B4-BE49-F238E27FC236}">
                      <a16:creationId xmlns:a16="http://schemas.microsoft.com/office/drawing/2014/main" id="{C5CEC57E-C7D4-43D7-A3E7-8E5DC0F31694}"/>
                    </a:ext>
                  </a:extLst>
                </p14:cNvPr>
                <p14:cNvContentPartPr/>
                <p14:nvPr/>
              </p14:nvContentPartPr>
              <p14:xfrm>
                <a:off x="8627507" y="2463547"/>
                <a:ext cx="238320" cy="240840"/>
              </p14:xfrm>
            </p:contentPart>
          </mc:Choice>
          <mc:Fallback xmlns="">
            <p:pic>
              <p:nvPicPr>
                <p:cNvPr id="518" name="Freihand 517">
                  <a:extLst>
                    <a:ext uri="{FF2B5EF4-FFF2-40B4-BE49-F238E27FC236}">
                      <a16:creationId xmlns:a16="http://schemas.microsoft.com/office/drawing/2014/main" id="{C5CEC57E-C7D4-43D7-A3E7-8E5DC0F31694}"/>
                    </a:ext>
                  </a:extLst>
                </p:cNvPr>
                <p:cNvPicPr/>
                <p:nvPr/>
              </p:nvPicPr>
              <p:blipFill>
                <a:blip r:embed="rId693"/>
                <a:stretch>
                  <a:fillRect/>
                </a:stretch>
              </p:blipFill>
              <p:spPr>
                <a:xfrm>
                  <a:off x="8623187" y="2459227"/>
                  <a:ext cx="246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19" name="Freihand 518">
                  <a:extLst>
                    <a:ext uri="{FF2B5EF4-FFF2-40B4-BE49-F238E27FC236}">
                      <a16:creationId xmlns:a16="http://schemas.microsoft.com/office/drawing/2014/main" id="{0C77D280-A946-41D5-B1CD-350143887822}"/>
                    </a:ext>
                  </a:extLst>
                </p14:cNvPr>
                <p14:cNvContentPartPr/>
                <p14:nvPr/>
              </p14:nvContentPartPr>
              <p14:xfrm>
                <a:off x="8990387" y="2391187"/>
                <a:ext cx="116640" cy="192240"/>
              </p14:xfrm>
            </p:contentPart>
          </mc:Choice>
          <mc:Fallback xmlns="">
            <p:pic>
              <p:nvPicPr>
                <p:cNvPr id="519" name="Freihand 518">
                  <a:extLst>
                    <a:ext uri="{FF2B5EF4-FFF2-40B4-BE49-F238E27FC236}">
                      <a16:creationId xmlns:a16="http://schemas.microsoft.com/office/drawing/2014/main" id="{0C77D280-A946-41D5-B1CD-350143887822}"/>
                    </a:ext>
                  </a:extLst>
                </p:cNvPr>
                <p:cNvPicPr/>
                <p:nvPr/>
              </p:nvPicPr>
              <p:blipFill>
                <a:blip r:embed="rId695"/>
                <a:stretch>
                  <a:fillRect/>
                </a:stretch>
              </p:blipFill>
              <p:spPr>
                <a:xfrm>
                  <a:off x="8986067" y="2386867"/>
                  <a:ext cx="125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20" name="Freihand 519">
                  <a:extLst>
                    <a:ext uri="{FF2B5EF4-FFF2-40B4-BE49-F238E27FC236}">
                      <a16:creationId xmlns:a16="http://schemas.microsoft.com/office/drawing/2014/main" id="{83B00ECE-313C-4E59-BA9F-97A1A1B75511}"/>
                    </a:ext>
                  </a:extLst>
                </p14:cNvPr>
                <p14:cNvContentPartPr/>
                <p14:nvPr/>
              </p14:nvContentPartPr>
              <p14:xfrm>
                <a:off x="9117827" y="2447347"/>
                <a:ext cx="271800" cy="96120"/>
              </p14:xfrm>
            </p:contentPart>
          </mc:Choice>
          <mc:Fallback xmlns="">
            <p:pic>
              <p:nvPicPr>
                <p:cNvPr id="520" name="Freihand 519">
                  <a:extLst>
                    <a:ext uri="{FF2B5EF4-FFF2-40B4-BE49-F238E27FC236}">
                      <a16:creationId xmlns:a16="http://schemas.microsoft.com/office/drawing/2014/main" id="{83B00ECE-313C-4E59-BA9F-97A1A1B75511}"/>
                    </a:ext>
                  </a:extLst>
                </p:cNvPr>
                <p:cNvPicPr/>
                <p:nvPr/>
              </p:nvPicPr>
              <p:blipFill>
                <a:blip r:embed="rId697"/>
                <a:stretch>
                  <a:fillRect/>
                </a:stretch>
              </p:blipFill>
              <p:spPr>
                <a:xfrm>
                  <a:off x="9113507" y="2443027"/>
                  <a:ext cx="28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21" name="Freihand 520">
                  <a:extLst>
                    <a:ext uri="{FF2B5EF4-FFF2-40B4-BE49-F238E27FC236}">
                      <a16:creationId xmlns:a16="http://schemas.microsoft.com/office/drawing/2014/main" id="{A75D0F3C-8B5F-4585-BAD4-C72A1F9ABD4C}"/>
                    </a:ext>
                  </a:extLst>
                </p14:cNvPr>
                <p14:cNvContentPartPr/>
                <p14:nvPr/>
              </p14:nvContentPartPr>
              <p14:xfrm>
                <a:off x="6627707" y="3339067"/>
                <a:ext cx="188640" cy="124560"/>
              </p14:xfrm>
            </p:contentPart>
          </mc:Choice>
          <mc:Fallback xmlns="">
            <p:pic>
              <p:nvPicPr>
                <p:cNvPr id="521" name="Freihand 520">
                  <a:extLst>
                    <a:ext uri="{FF2B5EF4-FFF2-40B4-BE49-F238E27FC236}">
                      <a16:creationId xmlns:a16="http://schemas.microsoft.com/office/drawing/2014/main" id="{A75D0F3C-8B5F-4585-BAD4-C72A1F9ABD4C}"/>
                    </a:ext>
                  </a:extLst>
                </p:cNvPr>
                <p:cNvPicPr/>
                <p:nvPr/>
              </p:nvPicPr>
              <p:blipFill>
                <a:blip r:embed="rId699"/>
                <a:stretch>
                  <a:fillRect/>
                </a:stretch>
              </p:blipFill>
              <p:spPr>
                <a:xfrm>
                  <a:off x="6623387" y="3334747"/>
                  <a:ext cx="197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22" name="Freihand 521">
                  <a:extLst>
                    <a:ext uri="{FF2B5EF4-FFF2-40B4-BE49-F238E27FC236}">
                      <a16:creationId xmlns:a16="http://schemas.microsoft.com/office/drawing/2014/main" id="{6452900A-0A17-41D9-A862-BEA842C265D5}"/>
                    </a:ext>
                  </a:extLst>
                </p14:cNvPr>
                <p14:cNvContentPartPr/>
                <p14:nvPr/>
              </p14:nvContentPartPr>
              <p14:xfrm>
                <a:off x="6810587" y="3319267"/>
                <a:ext cx="118800" cy="101520"/>
              </p14:xfrm>
            </p:contentPart>
          </mc:Choice>
          <mc:Fallback xmlns="">
            <p:pic>
              <p:nvPicPr>
                <p:cNvPr id="522" name="Freihand 521">
                  <a:extLst>
                    <a:ext uri="{FF2B5EF4-FFF2-40B4-BE49-F238E27FC236}">
                      <a16:creationId xmlns:a16="http://schemas.microsoft.com/office/drawing/2014/main" id="{6452900A-0A17-41D9-A862-BEA842C265D5}"/>
                    </a:ext>
                  </a:extLst>
                </p:cNvPr>
                <p:cNvPicPr/>
                <p:nvPr/>
              </p:nvPicPr>
              <p:blipFill>
                <a:blip r:embed="rId701"/>
                <a:stretch>
                  <a:fillRect/>
                </a:stretch>
              </p:blipFill>
              <p:spPr>
                <a:xfrm>
                  <a:off x="6806267" y="3314947"/>
                  <a:ext cx="127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23" name="Freihand 522">
                  <a:extLst>
                    <a:ext uri="{FF2B5EF4-FFF2-40B4-BE49-F238E27FC236}">
                      <a16:creationId xmlns:a16="http://schemas.microsoft.com/office/drawing/2014/main" id="{A3B9F8FD-E7F9-4761-BEAD-8643D4344466}"/>
                    </a:ext>
                  </a:extLst>
                </p14:cNvPr>
                <p14:cNvContentPartPr/>
                <p14:nvPr/>
              </p14:nvContentPartPr>
              <p14:xfrm>
                <a:off x="6925067" y="3294787"/>
                <a:ext cx="91080" cy="144720"/>
              </p14:xfrm>
            </p:contentPart>
          </mc:Choice>
          <mc:Fallback xmlns="">
            <p:pic>
              <p:nvPicPr>
                <p:cNvPr id="523" name="Freihand 522">
                  <a:extLst>
                    <a:ext uri="{FF2B5EF4-FFF2-40B4-BE49-F238E27FC236}">
                      <a16:creationId xmlns:a16="http://schemas.microsoft.com/office/drawing/2014/main" id="{A3B9F8FD-E7F9-4761-BEAD-8643D4344466}"/>
                    </a:ext>
                  </a:extLst>
                </p:cNvPr>
                <p:cNvPicPr/>
                <p:nvPr/>
              </p:nvPicPr>
              <p:blipFill>
                <a:blip r:embed="rId703"/>
                <a:stretch>
                  <a:fillRect/>
                </a:stretch>
              </p:blipFill>
              <p:spPr>
                <a:xfrm>
                  <a:off x="6920747" y="3290467"/>
                  <a:ext cx="99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24" name="Freihand 523">
                  <a:extLst>
                    <a:ext uri="{FF2B5EF4-FFF2-40B4-BE49-F238E27FC236}">
                      <a16:creationId xmlns:a16="http://schemas.microsoft.com/office/drawing/2014/main" id="{6B76846F-0CF2-478C-9BA3-1BB68565F680}"/>
                    </a:ext>
                  </a:extLst>
                </p14:cNvPr>
                <p14:cNvContentPartPr/>
                <p14:nvPr/>
              </p14:nvContentPartPr>
              <p14:xfrm>
                <a:off x="7037027" y="3269587"/>
                <a:ext cx="198000" cy="97200"/>
              </p14:xfrm>
            </p:contentPart>
          </mc:Choice>
          <mc:Fallback xmlns="">
            <p:pic>
              <p:nvPicPr>
                <p:cNvPr id="524" name="Freihand 523">
                  <a:extLst>
                    <a:ext uri="{FF2B5EF4-FFF2-40B4-BE49-F238E27FC236}">
                      <a16:creationId xmlns:a16="http://schemas.microsoft.com/office/drawing/2014/main" id="{6B76846F-0CF2-478C-9BA3-1BB68565F680}"/>
                    </a:ext>
                  </a:extLst>
                </p:cNvPr>
                <p:cNvPicPr/>
                <p:nvPr/>
              </p:nvPicPr>
              <p:blipFill>
                <a:blip r:embed="rId705"/>
                <a:stretch>
                  <a:fillRect/>
                </a:stretch>
              </p:blipFill>
              <p:spPr>
                <a:xfrm>
                  <a:off x="7032707" y="3265267"/>
                  <a:ext cx="206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25" name="Freihand 524">
                  <a:extLst>
                    <a:ext uri="{FF2B5EF4-FFF2-40B4-BE49-F238E27FC236}">
                      <a16:creationId xmlns:a16="http://schemas.microsoft.com/office/drawing/2014/main" id="{2A6115E0-7B51-438C-B6CD-0ACDFE407AE0}"/>
                    </a:ext>
                  </a:extLst>
                </p14:cNvPr>
                <p14:cNvContentPartPr/>
                <p14:nvPr/>
              </p14:nvContentPartPr>
              <p14:xfrm>
                <a:off x="7203347" y="3192547"/>
                <a:ext cx="14760" cy="22680"/>
              </p14:xfrm>
            </p:contentPart>
          </mc:Choice>
          <mc:Fallback xmlns="">
            <p:pic>
              <p:nvPicPr>
                <p:cNvPr id="525" name="Freihand 524">
                  <a:extLst>
                    <a:ext uri="{FF2B5EF4-FFF2-40B4-BE49-F238E27FC236}">
                      <a16:creationId xmlns:a16="http://schemas.microsoft.com/office/drawing/2014/main" id="{2A6115E0-7B51-438C-B6CD-0ACDFE407AE0}"/>
                    </a:ext>
                  </a:extLst>
                </p:cNvPr>
                <p:cNvPicPr/>
                <p:nvPr/>
              </p:nvPicPr>
              <p:blipFill>
                <a:blip r:embed="rId707"/>
                <a:stretch>
                  <a:fillRect/>
                </a:stretch>
              </p:blipFill>
              <p:spPr>
                <a:xfrm>
                  <a:off x="7199027" y="3188227"/>
                  <a:ext cx="23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26" name="Freihand 525">
                  <a:extLst>
                    <a:ext uri="{FF2B5EF4-FFF2-40B4-BE49-F238E27FC236}">
                      <a16:creationId xmlns:a16="http://schemas.microsoft.com/office/drawing/2014/main" id="{09B5773A-3FF8-4A6B-B149-008D3F01D603}"/>
                    </a:ext>
                  </a:extLst>
                </p14:cNvPr>
                <p14:cNvContentPartPr/>
                <p14:nvPr/>
              </p14:nvContentPartPr>
              <p14:xfrm>
                <a:off x="7282187" y="3160507"/>
                <a:ext cx="356760" cy="159480"/>
              </p14:xfrm>
            </p:contentPart>
          </mc:Choice>
          <mc:Fallback xmlns="">
            <p:pic>
              <p:nvPicPr>
                <p:cNvPr id="526" name="Freihand 525">
                  <a:extLst>
                    <a:ext uri="{FF2B5EF4-FFF2-40B4-BE49-F238E27FC236}">
                      <a16:creationId xmlns:a16="http://schemas.microsoft.com/office/drawing/2014/main" id="{09B5773A-3FF8-4A6B-B149-008D3F01D603}"/>
                    </a:ext>
                  </a:extLst>
                </p:cNvPr>
                <p:cNvPicPr/>
                <p:nvPr/>
              </p:nvPicPr>
              <p:blipFill>
                <a:blip r:embed="rId709"/>
                <a:stretch>
                  <a:fillRect/>
                </a:stretch>
              </p:blipFill>
              <p:spPr>
                <a:xfrm>
                  <a:off x="7277867" y="3156187"/>
                  <a:ext cx="365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27" name="Freihand 526">
                  <a:extLst>
                    <a:ext uri="{FF2B5EF4-FFF2-40B4-BE49-F238E27FC236}">
                      <a16:creationId xmlns:a16="http://schemas.microsoft.com/office/drawing/2014/main" id="{AF72CF08-4DE1-4CF8-97BF-F61673A80663}"/>
                    </a:ext>
                  </a:extLst>
                </p14:cNvPr>
                <p14:cNvContentPartPr/>
                <p14:nvPr/>
              </p14:nvContentPartPr>
              <p14:xfrm>
                <a:off x="7873307" y="3045307"/>
                <a:ext cx="100800" cy="123840"/>
              </p14:xfrm>
            </p:contentPart>
          </mc:Choice>
          <mc:Fallback xmlns="">
            <p:pic>
              <p:nvPicPr>
                <p:cNvPr id="527" name="Freihand 526">
                  <a:extLst>
                    <a:ext uri="{FF2B5EF4-FFF2-40B4-BE49-F238E27FC236}">
                      <a16:creationId xmlns:a16="http://schemas.microsoft.com/office/drawing/2014/main" id="{AF72CF08-4DE1-4CF8-97BF-F61673A80663}"/>
                    </a:ext>
                  </a:extLst>
                </p:cNvPr>
                <p:cNvPicPr/>
                <p:nvPr/>
              </p:nvPicPr>
              <p:blipFill>
                <a:blip r:embed="rId711"/>
                <a:stretch>
                  <a:fillRect/>
                </a:stretch>
              </p:blipFill>
              <p:spPr>
                <a:xfrm>
                  <a:off x="7868987" y="3040987"/>
                  <a:ext cx="109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28" name="Freihand 527">
                  <a:extLst>
                    <a:ext uri="{FF2B5EF4-FFF2-40B4-BE49-F238E27FC236}">
                      <a16:creationId xmlns:a16="http://schemas.microsoft.com/office/drawing/2014/main" id="{84D17EF4-8CD9-4654-BDBA-CFC7A1FAE469}"/>
                    </a:ext>
                  </a:extLst>
                </p14:cNvPr>
                <p14:cNvContentPartPr/>
                <p14:nvPr/>
              </p14:nvContentPartPr>
              <p14:xfrm>
                <a:off x="7877987" y="3074827"/>
                <a:ext cx="109440" cy="91080"/>
              </p14:xfrm>
            </p:contentPart>
          </mc:Choice>
          <mc:Fallback xmlns="">
            <p:pic>
              <p:nvPicPr>
                <p:cNvPr id="528" name="Freihand 527">
                  <a:extLst>
                    <a:ext uri="{FF2B5EF4-FFF2-40B4-BE49-F238E27FC236}">
                      <a16:creationId xmlns:a16="http://schemas.microsoft.com/office/drawing/2014/main" id="{84D17EF4-8CD9-4654-BDBA-CFC7A1FAE469}"/>
                    </a:ext>
                  </a:extLst>
                </p:cNvPr>
                <p:cNvPicPr/>
                <p:nvPr/>
              </p:nvPicPr>
              <p:blipFill>
                <a:blip r:embed="rId713"/>
                <a:stretch>
                  <a:fillRect/>
                </a:stretch>
              </p:blipFill>
              <p:spPr>
                <a:xfrm>
                  <a:off x="7873667" y="3070507"/>
                  <a:ext cx="118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29" name="Freihand 528">
                  <a:extLst>
                    <a:ext uri="{FF2B5EF4-FFF2-40B4-BE49-F238E27FC236}">
                      <a16:creationId xmlns:a16="http://schemas.microsoft.com/office/drawing/2014/main" id="{B534CF6A-F23A-4161-B3BF-6FC6F6103282}"/>
                    </a:ext>
                  </a:extLst>
                </p14:cNvPr>
                <p14:cNvContentPartPr/>
                <p14:nvPr/>
              </p14:nvContentPartPr>
              <p14:xfrm>
                <a:off x="8007587" y="3078427"/>
                <a:ext cx="142920" cy="59400"/>
              </p14:xfrm>
            </p:contentPart>
          </mc:Choice>
          <mc:Fallback xmlns="">
            <p:pic>
              <p:nvPicPr>
                <p:cNvPr id="529" name="Freihand 528">
                  <a:extLst>
                    <a:ext uri="{FF2B5EF4-FFF2-40B4-BE49-F238E27FC236}">
                      <a16:creationId xmlns:a16="http://schemas.microsoft.com/office/drawing/2014/main" id="{B534CF6A-F23A-4161-B3BF-6FC6F6103282}"/>
                    </a:ext>
                  </a:extLst>
                </p:cNvPr>
                <p:cNvPicPr/>
                <p:nvPr/>
              </p:nvPicPr>
              <p:blipFill>
                <a:blip r:embed="rId715"/>
                <a:stretch>
                  <a:fillRect/>
                </a:stretch>
              </p:blipFill>
              <p:spPr>
                <a:xfrm>
                  <a:off x="8003267" y="3074107"/>
                  <a:ext cx="151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30" name="Freihand 529">
                  <a:extLst>
                    <a:ext uri="{FF2B5EF4-FFF2-40B4-BE49-F238E27FC236}">
                      <a16:creationId xmlns:a16="http://schemas.microsoft.com/office/drawing/2014/main" id="{130B82C8-90D2-43F0-81CB-92E57B60871A}"/>
                    </a:ext>
                  </a:extLst>
                </p14:cNvPr>
                <p14:cNvContentPartPr/>
                <p14:nvPr/>
              </p14:nvContentPartPr>
              <p14:xfrm>
                <a:off x="8105507" y="2977267"/>
                <a:ext cx="27720" cy="10080"/>
              </p14:xfrm>
            </p:contentPart>
          </mc:Choice>
          <mc:Fallback xmlns="">
            <p:pic>
              <p:nvPicPr>
                <p:cNvPr id="530" name="Freihand 529">
                  <a:extLst>
                    <a:ext uri="{FF2B5EF4-FFF2-40B4-BE49-F238E27FC236}">
                      <a16:creationId xmlns:a16="http://schemas.microsoft.com/office/drawing/2014/main" id="{130B82C8-90D2-43F0-81CB-92E57B60871A}"/>
                    </a:ext>
                  </a:extLst>
                </p:cNvPr>
                <p:cNvPicPr/>
                <p:nvPr/>
              </p:nvPicPr>
              <p:blipFill>
                <a:blip r:embed="rId717"/>
                <a:stretch>
                  <a:fillRect/>
                </a:stretch>
              </p:blipFill>
              <p:spPr>
                <a:xfrm>
                  <a:off x="8101187" y="2972947"/>
                  <a:ext cx="36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31" name="Freihand 530">
                  <a:extLst>
                    <a:ext uri="{FF2B5EF4-FFF2-40B4-BE49-F238E27FC236}">
                      <a16:creationId xmlns:a16="http://schemas.microsoft.com/office/drawing/2014/main" id="{825D7A10-C868-41B2-BF8C-F0263C8D4637}"/>
                    </a:ext>
                  </a:extLst>
                </p14:cNvPr>
                <p14:cNvContentPartPr/>
                <p14:nvPr/>
              </p14:nvContentPartPr>
              <p14:xfrm>
                <a:off x="8165987" y="2969347"/>
                <a:ext cx="125640" cy="138240"/>
              </p14:xfrm>
            </p:contentPart>
          </mc:Choice>
          <mc:Fallback xmlns="">
            <p:pic>
              <p:nvPicPr>
                <p:cNvPr id="531" name="Freihand 530">
                  <a:extLst>
                    <a:ext uri="{FF2B5EF4-FFF2-40B4-BE49-F238E27FC236}">
                      <a16:creationId xmlns:a16="http://schemas.microsoft.com/office/drawing/2014/main" id="{825D7A10-C868-41B2-BF8C-F0263C8D4637}"/>
                    </a:ext>
                  </a:extLst>
                </p:cNvPr>
                <p:cNvPicPr/>
                <p:nvPr/>
              </p:nvPicPr>
              <p:blipFill>
                <a:blip r:embed="rId719"/>
                <a:stretch>
                  <a:fillRect/>
                </a:stretch>
              </p:blipFill>
              <p:spPr>
                <a:xfrm>
                  <a:off x="8161667" y="2965027"/>
                  <a:ext cx="134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32" name="Freihand 531">
                  <a:extLst>
                    <a:ext uri="{FF2B5EF4-FFF2-40B4-BE49-F238E27FC236}">
                      <a16:creationId xmlns:a16="http://schemas.microsoft.com/office/drawing/2014/main" id="{8977F4C0-BC72-4D2B-AE25-0004375509F6}"/>
                    </a:ext>
                  </a:extLst>
                </p14:cNvPr>
                <p14:cNvContentPartPr/>
                <p14:nvPr/>
              </p14:nvContentPartPr>
              <p14:xfrm>
                <a:off x="8290187" y="2987707"/>
                <a:ext cx="211320" cy="73080"/>
              </p14:xfrm>
            </p:contentPart>
          </mc:Choice>
          <mc:Fallback xmlns="">
            <p:pic>
              <p:nvPicPr>
                <p:cNvPr id="532" name="Freihand 531">
                  <a:extLst>
                    <a:ext uri="{FF2B5EF4-FFF2-40B4-BE49-F238E27FC236}">
                      <a16:creationId xmlns:a16="http://schemas.microsoft.com/office/drawing/2014/main" id="{8977F4C0-BC72-4D2B-AE25-0004375509F6}"/>
                    </a:ext>
                  </a:extLst>
                </p:cNvPr>
                <p:cNvPicPr/>
                <p:nvPr/>
              </p:nvPicPr>
              <p:blipFill>
                <a:blip r:embed="rId721"/>
                <a:stretch>
                  <a:fillRect/>
                </a:stretch>
              </p:blipFill>
              <p:spPr>
                <a:xfrm>
                  <a:off x="8285867" y="2983387"/>
                  <a:ext cx="219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33" name="Freihand 532">
                  <a:extLst>
                    <a:ext uri="{FF2B5EF4-FFF2-40B4-BE49-F238E27FC236}">
                      <a16:creationId xmlns:a16="http://schemas.microsoft.com/office/drawing/2014/main" id="{D2AD21DB-6974-44D6-924E-79DA56AA3133}"/>
                    </a:ext>
                  </a:extLst>
                </p14:cNvPr>
                <p14:cNvContentPartPr/>
                <p14:nvPr/>
              </p14:nvContentPartPr>
              <p14:xfrm>
                <a:off x="8534987" y="2900227"/>
                <a:ext cx="187200" cy="84960"/>
              </p14:xfrm>
            </p:contentPart>
          </mc:Choice>
          <mc:Fallback xmlns="">
            <p:pic>
              <p:nvPicPr>
                <p:cNvPr id="533" name="Freihand 532">
                  <a:extLst>
                    <a:ext uri="{FF2B5EF4-FFF2-40B4-BE49-F238E27FC236}">
                      <a16:creationId xmlns:a16="http://schemas.microsoft.com/office/drawing/2014/main" id="{D2AD21DB-6974-44D6-924E-79DA56AA3133}"/>
                    </a:ext>
                  </a:extLst>
                </p:cNvPr>
                <p:cNvPicPr/>
                <p:nvPr/>
              </p:nvPicPr>
              <p:blipFill>
                <a:blip r:embed="rId723"/>
                <a:stretch>
                  <a:fillRect/>
                </a:stretch>
              </p:blipFill>
              <p:spPr>
                <a:xfrm>
                  <a:off x="8530667" y="2895907"/>
                  <a:ext cx="195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34" name="Freihand 533">
                  <a:extLst>
                    <a:ext uri="{FF2B5EF4-FFF2-40B4-BE49-F238E27FC236}">
                      <a16:creationId xmlns:a16="http://schemas.microsoft.com/office/drawing/2014/main" id="{4E562E54-9634-4CB1-AA1B-4ECDF0196187}"/>
                    </a:ext>
                  </a:extLst>
                </p14:cNvPr>
                <p14:cNvContentPartPr/>
                <p14:nvPr/>
              </p14:nvContentPartPr>
              <p14:xfrm>
                <a:off x="8756387" y="2843707"/>
                <a:ext cx="205200" cy="84240"/>
              </p14:xfrm>
            </p:contentPart>
          </mc:Choice>
          <mc:Fallback xmlns="">
            <p:pic>
              <p:nvPicPr>
                <p:cNvPr id="534" name="Freihand 533">
                  <a:extLst>
                    <a:ext uri="{FF2B5EF4-FFF2-40B4-BE49-F238E27FC236}">
                      <a16:creationId xmlns:a16="http://schemas.microsoft.com/office/drawing/2014/main" id="{4E562E54-9634-4CB1-AA1B-4ECDF0196187}"/>
                    </a:ext>
                  </a:extLst>
                </p:cNvPr>
                <p:cNvPicPr/>
                <p:nvPr/>
              </p:nvPicPr>
              <p:blipFill>
                <a:blip r:embed="rId725"/>
                <a:stretch>
                  <a:fillRect/>
                </a:stretch>
              </p:blipFill>
              <p:spPr>
                <a:xfrm>
                  <a:off x="8752067" y="2839387"/>
                  <a:ext cx="213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35" name="Freihand 534">
                  <a:extLst>
                    <a:ext uri="{FF2B5EF4-FFF2-40B4-BE49-F238E27FC236}">
                      <a16:creationId xmlns:a16="http://schemas.microsoft.com/office/drawing/2014/main" id="{8272B469-7E27-4225-AFF9-7D6A433D2A75}"/>
                    </a:ext>
                  </a:extLst>
                </p14:cNvPr>
                <p14:cNvContentPartPr/>
                <p14:nvPr/>
              </p14:nvContentPartPr>
              <p14:xfrm>
                <a:off x="8997227" y="2729227"/>
                <a:ext cx="27360" cy="163080"/>
              </p14:xfrm>
            </p:contentPart>
          </mc:Choice>
          <mc:Fallback xmlns="">
            <p:pic>
              <p:nvPicPr>
                <p:cNvPr id="535" name="Freihand 534">
                  <a:extLst>
                    <a:ext uri="{FF2B5EF4-FFF2-40B4-BE49-F238E27FC236}">
                      <a16:creationId xmlns:a16="http://schemas.microsoft.com/office/drawing/2014/main" id="{8272B469-7E27-4225-AFF9-7D6A433D2A75}"/>
                    </a:ext>
                  </a:extLst>
                </p:cNvPr>
                <p:cNvPicPr/>
                <p:nvPr/>
              </p:nvPicPr>
              <p:blipFill>
                <a:blip r:embed="rId727"/>
                <a:stretch>
                  <a:fillRect/>
                </a:stretch>
              </p:blipFill>
              <p:spPr>
                <a:xfrm>
                  <a:off x="8992907" y="2724907"/>
                  <a:ext cx="36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287" name="Freihand 286">
                  <a:extLst>
                    <a:ext uri="{FF2B5EF4-FFF2-40B4-BE49-F238E27FC236}">
                      <a16:creationId xmlns:a16="http://schemas.microsoft.com/office/drawing/2014/main" id="{94871421-CDE8-41D1-96F6-5C551ABBB60D}"/>
                    </a:ext>
                  </a:extLst>
                </p14:cNvPr>
                <p14:cNvContentPartPr/>
                <p14:nvPr/>
              </p14:nvContentPartPr>
              <p14:xfrm>
                <a:off x="1536587" y="4443187"/>
                <a:ext cx="141480" cy="96840"/>
              </p14:xfrm>
            </p:contentPart>
          </mc:Choice>
          <mc:Fallback xmlns="">
            <p:pic>
              <p:nvPicPr>
                <p:cNvPr id="287" name="Freihand 286">
                  <a:extLst>
                    <a:ext uri="{FF2B5EF4-FFF2-40B4-BE49-F238E27FC236}">
                      <a16:creationId xmlns:a16="http://schemas.microsoft.com/office/drawing/2014/main" id="{94871421-CDE8-41D1-96F6-5C551ABBB60D}"/>
                    </a:ext>
                  </a:extLst>
                </p:cNvPr>
                <p:cNvPicPr/>
                <p:nvPr/>
              </p:nvPicPr>
              <p:blipFill>
                <a:blip r:embed="rId729"/>
                <a:stretch>
                  <a:fillRect/>
                </a:stretch>
              </p:blipFill>
              <p:spPr>
                <a:xfrm>
                  <a:off x="1532267" y="4438867"/>
                  <a:ext cx="150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88" name="Freihand 287">
                  <a:extLst>
                    <a:ext uri="{FF2B5EF4-FFF2-40B4-BE49-F238E27FC236}">
                      <a16:creationId xmlns:a16="http://schemas.microsoft.com/office/drawing/2014/main" id="{36B04948-DC85-46B8-9723-0EB34C78B84B}"/>
                    </a:ext>
                  </a:extLst>
                </p14:cNvPr>
                <p14:cNvContentPartPr/>
                <p14:nvPr/>
              </p14:nvContentPartPr>
              <p14:xfrm>
                <a:off x="1767347" y="4615267"/>
                <a:ext cx="60120" cy="46080"/>
              </p14:xfrm>
            </p:contentPart>
          </mc:Choice>
          <mc:Fallback xmlns="">
            <p:pic>
              <p:nvPicPr>
                <p:cNvPr id="288" name="Freihand 287">
                  <a:extLst>
                    <a:ext uri="{FF2B5EF4-FFF2-40B4-BE49-F238E27FC236}">
                      <a16:creationId xmlns:a16="http://schemas.microsoft.com/office/drawing/2014/main" id="{36B04948-DC85-46B8-9723-0EB34C78B84B}"/>
                    </a:ext>
                  </a:extLst>
                </p:cNvPr>
                <p:cNvPicPr/>
                <p:nvPr/>
              </p:nvPicPr>
              <p:blipFill>
                <a:blip r:embed="rId731"/>
                <a:stretch>
                  <a:fillRect/>
                </a:stretch>
              </p:blipFill>
              <p:spPr>
                <a:xfrm>
                  <a:off x="1763027" y="4610947"/>
                  <a:ext cx="68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289" name="Freihand 288">
                  <a:extLst>
                    <a:ext uri="{FF2B5EF4-FFF2-40B4-BE49-F238E27FC236}">
                      <a16:creationId xmlns:a16="http://schemas.microsoft.com/office/drawing/2014/main" id="{2BFD16C1-A85B-4DF0-A9BB-F3694205E3EF}"/>
                    </a:ext>
                  </a:extLst>
                </p14:cNvPr>
                <p14:cNvContentPartPr/>
                <p14:nvPr/>
              </p14:nvContentPartPr>
              <p14:xfrm>
                <a:off x="1905587" y="4714267"/>
                <a:ext cx="218880" cy="158760"/>
              </p14:xfrm>
            </p:contentPart>
          </mc:Choice>
          <mc:Fallback xmlns="">
            <p:pic>
              <p:nvPicPr>
                <p:cNvPr id="289" name="Freihand 288">
                  <a:extLst>
                    <a:ext uri="{FF2B5EF4-FFF2-40B4-BE49-F238E27FC236}">
                      <a16:creationId xmlns:a16="http://schemas.microsoft.com/office/drawing/2014/main" id="{2BFD16C1-A85B-4DF0-A9BB-F3694205E3EF}"/>
                    </a:ext>
                  </a:extLst>
                </p:cNvPr>
                <p:cNvPicPr/>
                <p:nvPr/>
              </p:nvPicPr>
              <p:blipFill>
                <a:blip r:embed="rId733"/>
                <a:stretch>
                  <a:fillRect/>
                </a:stretch>
              </p:blipFill>
              <p:spPr>
                <a:xfrm>
                  <a:off x="1901267" y="4709947"/>
                  <a:ext cx="22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90" name="Freihand 289">
                  <a:extLst>
                    <a:ext uri="{FF2B5EF4-FFF2-40B4-BE49-F238E27FC236}">
                      <a16:creationId xmlns:a16="http://schemas.microsoft.com/office/drawing/2014/main" id="{FCE9E4BA-F91A-4E6F-86A8-1F1C5ACD44DF}"/>
                    </a:ext>
                  </a:extLst>
                </p14:cNvPr>
                <p14:cNvContentPartPr/>
                <p14:nvPr/>
              </p14:nvContentPartPr>
              <p14:xfrm>
                <a:off x="2227787" y="4967347"/>
                <a:ext cx="41400" cy="23400"/>
              </p14:xfrm>
            </p:contentPart>
          </mc:Choice>
          <mc:Fallback xmlns="">
            <p:pic>
              <p:nvPicPr>
                <p:cNvPr id="290" name="Freihand 289">
                  <a:extLst>
                    <a:ext uri="{FF2B5EF4-FFF2-40B4-BE49-F238E27FC236}">
                      <a16:creationId xmlns:a16="http://schemas.microsoft.com/office/drawing/2014/main" id="{FCE9E4BA-F91A-4E6F-86A8-1F1C5ACD44DF}"/>
                    </a:ext>
                  </a:extLst>
                </p:cNvPr>
                <p:cNvPicPr/>
                <p:nvPr/>
              </p:nvPicPr>
              <p:blipFill>
                <a:blip r:embed="rId735"/>
                <a:stretch>
                  <a:fillRect/>
                </a:stretch>
              </p:blipFill>
              <p:spPr>
                <a:xfrm>
                  <a:off x="2223467" y="4963027"/>
                  <a:ext cx="50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91" name="Freihand 290">
                  <a:extLst>
                    <a:ext uri="{FF2B5EF4-FFF2-40B4-BE49-F238E27FC236}">
                      <a16:creationId xmlns:a16="http://schemas.microsoft.com/office/drawing/2014/main" id="{D0395CCD-6288-45A4-8A57-A2AEC98EB071}"/>
                    </a:ext>
                  </a:extLst>
                </p14:cNvPr>
                <p14:cNvContentPartPr/>
                <p14:nvPr/>
              </p14:nvContentPartPr>
              <p14:xfrm>
                <a:off x="2399507" y="5110987"/>
                <a:ext cx="59760" cy="36000"/>
              </p14:xfrm>
            </p:contentPart>
          </mc:Choice>
          <mc:Fallback xmlns="">
            <p:pic>
              <p:nvPicPr>
                <p:cNvPr id="291" name="Freihand 290">
                  <a:extLst>
                    <a:ext uri="{FF2B5EF4-FFF2-40B4-BE49-F238E27FC236}">
                      <a16:creationId xmlns:a16="http://schemas.microsoft.com/office/drawing/2014/main" id="{D0395CCD-6288-45A4-8A57-A2AEC98EB071}"/>
                    </a:ext>
                  </a:extLst>
                </p:cNvPr>
                <p:cNvPicPr/>
                <p:nvPr/>
              </p:nvPicPr>
              <p:blipFill>
                <a:blip r:embed="rId737"/>
                <a:stretch>
                  <a:fillRect/>
                </a:stretch>
              </p:blipFill>
              <p:spPr>
                <a:xfrm>
                  <a:off x="2395187" y="5106667"/>
                  <a:ext cx="68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92" name="Freihand 291">
                  <a:extLst>
                    <a:ext uri="{FF2B5EF4-FFF2-40B4-BE49-F238E27FC236}">
                      <a16:creationId xmlns:a16="http://schemas.microsoft.com/office/drawing/2014/main" id="{594B2222-3E32-4A77-B31F-ABC509AAF77F}"/>
                    </a:ext>
                  </a:extLst>
                </p14:cNvPr>
                <p14:cNvContentPartPr/>
                <p14:nvPr/>
              </p14:nvContentPartPr>
              <p14:xfrm>
                <a:off x="2587787" y="5249947"/>
                <a:ext cx="217800" cy="183600"/>
              </p14:xfrm>
            </p:contentPart>
          </mc:Choice>
          <mc:Fallback xmlns="">
            <p:pic>
              <p:nvPicPr>
                <p:cNvPr id="292" name="Freihand 291">
                  <a:extLst>
                    <a:ext uri="{FF2B5EF4-FFF2-40B4-BE49-F238E27FC236}">
                      <a16:creationId xmlns:a16="http://schemas.microsoft.com/office/drawing/2014/main" id="{594B2222-3E32-4A77-B31F-ABC509AAF77F}"/>
                    </a:ext>
                  </a:extLst>
                </p:cNvPr>
                <p:cNvPicPr/>
                <p:nvPr/>
              </p:nvPicPr>
              <p:blipFill>
                <a:blip r:embed="rId739"/>
                <a:stretch>
                  <a:fillRect/>
                </a:stretch>
              </p:blipFill>
              <p:spPr>
                <a:xfrm>
                  <a:off x="2583467" y="5245627"/>
                  <a:ext cx="22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293" name="Freihand 292">
                  <a:extLst>
                    <a:ext uri="{FF2B5EF4-FFF2-40B4-BE49-F238E27FC236}">
                      <a16:creationId xmlns:a16="http://schemas.microsoft.com/office/drawing/2014/main" id="{A364F292-4F33-40C8-A8E8-720E7256225B}"/>
                    </a:ext>
                  </a:extLst>
                </p14:cNvPr>
                <p14:cNvContentPartPr/>
                <p14:nvPr/>
              </p14:nvContentPartPr>
              <p14:xfrm>
                <a:off x="2917907" y="5523907"/>
                <a:ext cx="201600" cy="165240"/>
              </p14:xfrm>
            </p:contentPart>
          </mc:Choice>
          <mc:Fallback xmlns="">
            <p:pic>
              <p:nvPicPr>
                <p:cNvPr id="293" name="Freihand 292">
                  <a:extLst>
                    <a:ext uri="{FF2B5EF4-FFF2-40B4-BE49-F238E27FC236}">
                      <a16:creationId xmlns:a16="http://schemas.microsoft.com/office/drawing/2014/main" id="{A364F292-4F33-40C8-A8E8-720E7256225B}"/>
                    </a:ext>
                  </a:extLst>
                </p:cNvPr>
                <p:cNvPicPr/>
                <p:nvPr/>
              </p:nvPicPr>
              <p:blipFill>
                <a:blip r:embed="rId741"/>
                <a:stretch>
                  <a:fillRect/>
                </a:stretch>
              </p:blipFill>
              <p:spPr>
                <a:xfrm>
                  <a:off x="2913587" y="5519587"/>
                  <a:ext cx="210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294" name="Freihand 293">
                  <a:extLst>
                    <a:ext uri="{FF2B5EF4-FFF2-40B4-BE49-F238E27FC236}">
                      <a16:creationId xmlns:a16="http://schemas.microsoft.com/office/drawing/2014/main" id="{7F3AFC7D-7943-46F6-8C7E-FFC71801F41A}"/>
                    </a:ext>
                  </a:extLst>
                </p14:cNvPr>
                <p14:cNvContentPartPr/>
                <p14:nvPr/>
              </p14:nvContentPartPr>
              <p14:xfrm>
                <a:off x="3200507" y="5753587"/>
                <a:ext cx="82080" cy="50400"/>
              </p14:xfrm>
            </p:contentPart>
          </mc:Choice>
          <mc:Fallback xmlns="">
            <p:pic>
              <p:nvPicPr>
                <p:cNvPr id="294" name="Freihand 293">
                  <a:extLst>
                    <a:ext uri="{FF2B5EF4-FFF2-40B4-BE49-F238E27FC236}">
                      <a16:creationId xmlns:a16="http://schemas.microsoft.com/office/drawing/2014/main" id="{7F3AFC7D-7943-46F6-8C7E-FFC71801F41A}"/>
                    </a:ext>
                  </a:extLst>
                </p:cNvPr>
                <p:cNvPicPr/>
                <p:nvPr/>
              </p:nvPicPr>
              <p:blipFill>
                <a:blip r:embed="rId743"/>
                <a:stretch>
                  <a:fillRect/>
                </a:stretch>
              </p:blipFill>
              <p:spPr>
                <a:xfrm>
                  <a:off x="3196187" y="5749267"/>
                  <a:ext cx="90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295" name="Freihand 294">
                  <a:extLst>
                    <a:ext uri="{FF2B5EF4-FFF2-40B4-BE49-F238E27FC236}">
                      <a16:creationId xmlns:a16="http://schemas.microsoft.com/office/drawing/2014/main" id="{02E2E05E-4800-4BAA-9F18-5B7430A12A53}"/>
                    </a:ext>
                  </a:extLst>
                </p14:cNvPr>
                <p14:cNvContentPartPr/>
                <p14:nvPr/>
              </p14:nvContentPartPr>
              <p14:xfrm>
                <a:off x="3327587" y="5823787"/>
                <a:ext cx="124560" cy="63720"/>
              </p14:xfrm>
            </p:contentPart>
          </mc:Choice>
          <mc:Fallback xmlns="">
            <p:pic>
              <p:nvPicPr>
                <p:cNvPr id="295" name="Freihand 294">
                  <a:extLst>
                    <a:ext uri="{FF2B5EF4-FFF2-40B4-BE49-F238E27FC236}">
                      <a16:creationId xmlns:a16="http://schemas.microsoft.com/office/drawing/2014/main" id="{02E2E05E-4800-4BAA-9F18-5B7430A12A53}"/>
                    </a:ext>
                  </a:extLst>
                </p:cNvPr>
                <p:cNvPicPr/>
                <p:nvPr/>
              </p:nvPicPr>
              <p:blipFill>
                <a:blip r:embed="rId745"/>
                <a:stretch>
                  <a:fillRect/>
                </a:stretch>
              </p:blipFill>
              <p:spPr>
                <a:xfrm>
                  <a:off x="3323267" y="5819467"/>
                  <a:ext cx="133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297" name="Freihand 296">
                  <a:extLst>
                    <a:ext uri="{FF2B5EF4-FFF2-40B4-BE49-F238E27FC236}">
                      <a16:creationId xmlns:a16="http://schemas.microsoft.com/office/drawing/2014/main" id="{8A468E45-CDC2-4725-B917-00ACD87D8FC6}"/>
                    </a:ext>
                  </a:extLst>
                </p14:cNvPr>
                <p14:cNvContentPartPr/>
                <p14:nvPr/>
              </p14:nvContentPartPr>
              <p14:xfrm>
                <a:off x="1041587" y="5015227"/>
                <a:ext cx="1056600" cy="561960"/>
              </p14:xfrm>
            </p:contentPart>
          </mc:Choice>
          <mc:Fallback xmlns="">
            <p:pic>
              <p:nvPicPr>
                <p:cNvPr id="297" name="Freihand 296">
                  <a:extLst>
                    <a:ext uri="{FF2B5EF4-FFF2-40B4-BE49-F238E27FC236}">
                      <a16:creationId xmlns:a16="http://schemas.microsoft.com/office/drawing/2014/main" id="{8A468E45-CDC2-4725-B917-00ACD87D8FC6}"/>
                    </a:ext>
                  </a:extLst>
                </p:cNvPr>
                <p:cNvPicPr/>
                <p:nvPr/>
              </p:nvPicPr>
              <p:blipFill>
                <a:blip r:embed="rId747"/>
                <a:stretch>
                  <a:fillRect/>
                </a:stretch>
              </p:blipFill>
              <p:spPr>
                <a:xfrm>
                  <a:off x="1037267" y="5010907"/>
                  <a:ext cx="106524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98" name="Freihand 297">
                  <a:extLst>
                    <a:ext uri="{FF2B5EF4-FFF2-40B4-BE49-F238E27FC236}">
                      <a16:creationId xmlns:a16="http://schemas.microsoft.com/office/drawing/2014/main" id="{C5628575-2EB1-47CD-9D74-D7BC2B8B5FD0}"/>
                    </a:ext>
                  </a:extLst>
                </p14:cNvPr>
                <p14:cNvContentPartPr/>
                <p14:nvPr/>
              </p14:nvContentPartPr>
              <p14:xfrm>
                <a:off x="2017547" y="4994707"/>
                <a:ext cx="108000" cy="127080"/>
              </p14:xfrm>
            </p:contentPart>
          </mc:Choice>
          <mc:Fallback xmlns="">
            <p:pic>
              <p:nvPicPr>
                <p:cNvPr id="298" name="Freihand 297">
                  <a:extLst>
                    <a:ext uri="{FF2B5EF4-FFF2-40B4-BE49-F238E27FC236}">
                      <a16:creationId xmlns:a16="http://schemas.microsoft.com/office/drawing/2014/main" id="{C5628575-2EB1-47CD-9D74-D7BC2B8B5FD0}"/>
                    </a:ext>
                  </a:extLst>
                </p:cNvPr>
                <p:cNvPicPr/>
                <p:nvPr/>
              </p:nvPicPr>
              <p:blipFill>
                <a:blip r:embed="rId749"/>
                <a:stretch>
                  <a:fillRect/>
                </a:stretch>
              </p:blipFill>
              <p:spPr>
                <a:xfrm>
                  <a:off x="2013227" y="4990387"/>
                  <a:ext cx="116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00" name="Freihand 299">
                  <a:extLst>
                    <a:ext uri="{FF2B5EF4-FFF2-40B4-BE49-F238E27FC236}">
                      <a16:creationId xmlns:a16="http://schemas.microsoft.com/office/drawing/2014/main" id="{E4CA17FE-4F67-4AB8-BDB2-E83E6562F52B}"/>
                    </a:ext>
                  </a:extLst>
                </p14:cNvPr>
                <p14:cNvContentPartPr/>
                <p14:nvPr/>
              </p14:nvContentPartPr>
              <p14:xfrm>
                <a:off x="231587" y="5678707"/>
                <a:ext cx="15120" cy="117000"/>
              </p14:xfrm>
            </p:contentPart>
          </mc:Choice>
          <mc:Fallback xmlns="">
            <p:pic>
              <p:nvPicPr>
                <p:cNvPr id="300" name="Freihand 299">
                  <a:extLst>
                    <a:ext uri="{FF2B5EF4-FFF2-40B4-BE49-F238E27FC236}">
                      <a16:creationId xmlns:a16="http://schemas.microsoft.com/office/drawing/2014/main" id="{E4CA17FE-4F67-4AB8-BDB2-E83E6562F52B}"/>
                    </a:ext>
                  </a:extLst>
                </p:cNvPr>
                <p:cNvPicPr/>
                <p:nvPr/>
              </p:nvPicPr>
              <p:blipFill>
                <a:blip r:embed="rId751"/>
                <a:stretch>
                  <a:fillRect/>
                </a:stretch>
              </p:blipFill>
              <p:spPr>
                <a:xfrm>
                  <a:off x="227267" y="5674387"/>
                  <a:ext cx="23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01" name="Freihand 300">
                  <a:extLst>
                    <a:ext uri="{FF2B5EF4-FFF2-40B4-BE49-F238E27FC236}">
                      <a16:creationId xmlns:a16="http://schemas.microsoft.com/office/drawing/2014/main" id="{3603FC83-AC91-4C70-BA85-AF14B2CF09A9}"/>
                    </a:ext>
                  </a:extLst>
                </p14:cNvPr>
                <p14:cNvContentPartPr/>
                <p14:nvPr/>
              </p14:nvContentPartPr>
              <p14:xfrm>
                <a:off x="239147" y="5665027"/>
                <a:ext cx="94680" cy="6480"/>
              </p14:xfrm>
            </p:contentPart>
          </mc:Choice>
          <mc:Fallback xmlns="">
            <p:pic>
              <p:nvPicPr>
                <p:cNvPr id="301" name="Freihand 300">
                  <a:extLst>
                    <a:ext uri="{FF2B5EF4-FFF2-40B4-BE49-F238E27FC236}">
                      <a16:creationId xmlns:a16="http://schemas.microsoft.com/office/drawing/2014/main" id="{3603FC83-AC91-4C70-BA85-AF14B2CF09A9}"/>
                    </a:ext>
                  </a:extLst>
                </p:cNvPr>
                <p:cNvPicPr/>
                <p:nvPr/>
              </p:nvPicPr>
              <p:blipFill>
                <a:blip r:embed="rId753"/>
                <a:stretch>
                  <a:fillRect/>
                </a:stretch>
              </p:blipFill>
              <p:spPr>
                <a:xfrm>
                  <a:off x="234827" y="5660707"/>
                  <a:ext cx="103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02" name="Freihand 301">
                  <a:extLst>
                    <a:ext uri="{FF2B5EF4-FFF2-40B4-BE49-F238E27FC236}">
                      <a16:creationId xmlns:a16="http://schemas.microsoft.com/office/drawing/2014/main" id="{098B3B01-4266-4275-AE19-E3F3E04C2E0B}"/>
                    </a:ext>
                  </a:extLst>
                </p14:cNvPr>
                <p14:cNvContentPartPr/>
                <p14:nvPr/>
              </p14:nvContentPartPr>
              <p14:xfrm>
                <a:off x="236267" y="5726947"/>
                <a:ext cx="91080" cy="74880"/>
              </p14:xfrm>
            </p:contentPart>
          </mc:Choice>
          <mc:Fallback xmlns="">
            <p:pic>
              <p:nvPicPr>
                <p:cNvPr id="302" name="Freihand 301">
                  <a:extLst>
                    <a:ext uri="{FF2B5EF4-FFF2-40B4-BE49-F238E27FC236}">
                      <a16:creationId xmlns:a16="http://schemas.microsoft.com/office/drawing/2014/main" id="{098B3B01-4266-4275-AE19-E3F3E04C2E0B}"/>
                    </a:ext>
                  </a:extLst>
                </p:cNvPr>
                <p:cNvPicPr/>
                <p:nvPr/>
              </p:nvPicPr>
              <p:blipFill>
                <a:blip r:embed="rId755"/>
                <a:stretch>
                  <a:fillRect/>
                </a:stretch>
              </p:blipFill>
              <p:spPr>
                <a:xfrm>
                  <a:off x="231947" y="5722627"/>
                  <a:ext cx="99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03" name="Freihand 302">
                  <a:extLst>
                    <a:ext uri="{FF2B5EF4-FFF2-40B4-BE49-F238E27FC236}">
                      <a16:creationId xmlns:a16="http://schemas.microsoft.com/office/drawing/2014/main" id="{622D2576-4BE0-49AD-9B06-686A88E0E4D9}"/>
                    </a:ext>
                  </a:extLst>
                </p14:cNvPr>
                <p14:cNvContentPartPr/>
                <p14:nvPr/>
              </p14:nvContentPartPr>
              <p14:xfrm>
                <a:off x="359387" y="5736667"/>
                <a:ext cx="103680" cy="51840"/>
              </p14:xfrm>
            </p:contentPart>
          </mc:Choice>
          <mc:Fallback xmlns="">
            <p:pic>
              <p:nvPicPr>
                <p:cNvPr id="303" name="Freihand 302">
                  <a:extLst>
                    <a:ext uri="{FF2B5EF4-FFF2-40B4-BE49-F238E27FC236}">
                      <a16:creationId xmlns:a16="http://schemas.microsoft.com/office/drawing/2014/main" id="{622D2576-4BE0-49AD-9B06-686A88E0E4D9}"/>
                    </a:ext>
                  </a:extLst>
                </p:cNvPr>
                <p:cNvPicPr/>
                <p:nvPr/>
              </p:nvPicPr>
              <p:blipFill>
                <a:blip r:embed="rId757"/>
                <a:stretch>
                  <a:fillRect/>
                </a:stretch>
              </p:blipFill>
              <p:spPr>
                <a:xfrm>
                  <a:off x="355067" y="5732347"/>
                  <a:ext cx="112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04" name="Freihand 303">
                  <a:extLst>
                    <a:ext uri="{FF2B5EF4-FFF2-40B4-BE49-F238E27FC236}">
                      <a16:creationId xmlns:a16="http://schemas.microsoft.com/office/drawing/2014/main" id="{21BF0C5C-B516-4E39-AE69-887654159083}"/>
                    </a:ext>
                  </a:extLst>
                </p14:cNvPr>
                <p14:cNvContentPartPr/>
                <p14:nvPr/>
              </p14:nvContentPartPr>
              <p14:xfrm>
                <a:off x="447947" y="5659987"/>
                <a:ext cx="360" cy="360"/>
              </p14:xfrm>
            </p:contentPart>
          </mc:Choice>
          <mc:Fallback xmlns="">
            <p:pic>
              <p:nvPicPr>
                <p:cNvPr id="304" name="Freihand 303">
                  <a:extLst>
                    <a:ext uri="{FF2B5EF4-FFF2-40B4-BE49-F238E27FC236}">
                      <a16:creationId xmlns:a16="http://schemas.microsoft.com/office/drawing/2014/main" id="{21BF0C5C-B516-4E39-AE69-887654159083}"/>
                    </a:ext>
                  </a:extLst>
                </p:cNvPr>
                <p:cNvPicPr/>
                <p:nvPr/>
              </p:nvPicPr>
              <p:blipFill>
                <a:blip r:embed="rId477"/>
                <a:stretch>
                  <a:fillRect/>
                </a:stretch>
              </p:blipFill>
              <p:spPr>
                <a:xfrm>
                  <a:off x="443627" y="565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05" name="Freihand 304">
                  <a:extLst>
                    <a:ext uri="{FF2B5EF4-FFF2-40B4-BE49-F238E27FC236}">
                      <a16:creationId xmlns:a16="http://schemas.microsoft.com/office/drawing/2014/main" id="{21D05095-6BCE-4649-9533-D4BA2E921746}"/>
                    </a:ext>
                  </a:extLst>
                </p14:cNvPr>
                <p14:cNvContentPartPr/>
                <p14:nvPr/>
              </p14:nvContentPartPr>
              <p14:xfrm>
                <a:off x="510227" y="5641987"/>
                <a:ext cx="96840" cy="146160"/>
              </p14:xfrm>
            </p:contentPart>
          </mc:Choice>
          <mc:Fallback xmlns="">
            <p:pic>
              <p:nvPicPr>
                <p:cNvPr id="305" name="Freihand 304">
                  <a:extLst>
                    <a:ext uri="{FF2B5EF4-FFF2-40B4-BE49-F238E27FC236}">
                      <a16:creationId xmlns:a16="http://schemas.microsoft.com/office/drawing/2014/main" id="{21D05095-6BCE-4649-9533-D4BA2E921746}"/>
                    </a:ext>
                  </a:extLst>
                </p:cNvPr>
                <p:cNvPicPr/>
                <p:nvPr/>
              </p:nvPicPr>
              <p:blipFill>
                <a:blip r:embed="rId760"/>
                <a:stretch>
                  <a:fillRect/>
                </a:stretch>
              </p:blipFill>
              <p:spPr>
                <a:xfrm>
                  <a:off x="505907" y="5637667"/>
                  <a:ext cx="105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06" name="Freihand 305">
                  <a:extLst>
                    <a:ext uri="{FF2B5EF4-FFF2-40B4-BE49-F238E27FC236}">
                      <a16:creationId xmlns:a16="http://schemas.microsoft.com/office/drawing/2014/main" id="{469A0F02-557A-4B20-A049-CB6D91BA29A4}"/>
                    </a:ext>
                  </a:extLst>
                </p14:cNvPr>
                <p14:cNvContentPartPr/>
                <p14:nvPr/>
              </p14:nvContentPartPr>
              <p14:xfrm>
                <a:off x="618587" y="5737387"/>
                <a:ext cx="322200" cy="41760"/>
              </p14:xfrm>
            </p:contentPart>
          </mc:Choice>
          <mc:Fallback xmlns="">
            <p:pic>
              <p:nvPicPr>
                <p:cNvPr id="306" name="Freihand 305">
                  <a:extLst>
                    <a:ext uri="{FF2B5EF4-FFF2-40B4-BE49-F238E27FC236}">
                      <a16:creationId xmlns:a16="http://schemas.microsoft.com/office/drawing/2014/main" id="{469A0F02-557A-4B20-A049-CB6D91BA29A4}"/>
                    </a:ext>
                  </a:extLst>
                </p:cNvPr>
                <p:cNvPicPr/>
                <p:nvPr/>
              </p:nvPicPr>
              <p:blipFill>
                <a:blip r:embed="rId762"/>
                <a:stretch>
                  <a:fillRect/>
                </a:stretch>
              </p:blipFill>
              <p:spPr>
                <a:xfrm>
                  <a:off x="614267" y="5733067"/>
                  <a:ext cx="330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07" name="Freihand 306">
                  <a:extLst>
                    <a:ext uri="{FF2B5EF4-FFF2-40B4-BE49-F238E27FC236}">
                      <a16:creationId xmlns:a16="http://schemas.microsoft.com/office/drawing/2014/main" id="{09530730-FC7F-41EC-AE47-252121A03784}"/>
                    </a:ext>
                  </a:extLst>
                </p14:cNvPr>
                <p14:cNvContentPartPr/>
                <p14:nvPr/>
              </p14:nvContentPartPr>
              <p14:xfrm>
                <a:off x="973547" y="5729467"/>
                <a:ext cx="111240" cy="53280"/>
              </p14:xfrm>
            </p:contentPart>
          </mc:Choice>
          <mc:Fallback xmlns="">
            <p:pic>
              <p:nvPicPr>
                <p:cNvPr id="307" name="Freihand 306">
                  <a:extLst>
                    <a:ext uri="{FF2B5EF4-FFF2-40B4-BE49-F238E27FC236}">
                      <a16:creationId xmlns:a16="http://schemas.microsoft.com/office/drawing/2014/main" id="{09530730-FC7F-41EC-AE47-252121A03784}"/>
                    </a:ext>
                  </a:extLst>
                </p:cNvPr>
                <p:cNvPicPr/>
                <p:nvPr/>
              </p:nvPicPr>
              <p:blipFill>
                <a:blip r:embed="rId764"/>
                <a:stretch>
                  <a:fillRect/>
                </a:stretch>
              </p:blipFill>
              <p:spPr>
                <a:xfrm>
                  <a:off x="969227" y="5725147"/>
                  <a:ext cx="119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08" name="Freihand 307">
                  <a:extLst>
                    <a:ext uri="{FF2B5EF4-FFF2-40B4-BE49-F238E27FC236}">
                      <a16:creationId xmlns:a16="http://schemas.microsoft.com/office/drawing/2014/main" id="{0C205364-019B-4C74-9410-DB55085E7177}"/>
                    </a:ext>
                  </a:extLst>
                </p14:cNvPr>
                <p14:cNvContentPartPr/>
                <p14:nvPr/>
              </p14:nvContentPartPr>
              <p14:xfrm>
                <a:off x="1123667" y="5720107"/>
                <a:ext cx="48600" cy="51840"/>
              </p14:xfrm>
            </p:contentPart>
          </mc:Choice>
          <mc:Fallback xmlns="">
            <p:pic>
              <p:nvPicPr>
                <p:cNvPr id="308" name="Freihand 307">
                  <a:extLst>
                    <a:ext uri="{FF2B5EF4-FFF2-40B4-BE49-F238E27FC236}">
                      <a16:creationId xmlns:a16="http://schemas.microsoft.com/office/drawing/2014/main" id="{0C205364-019B-4C74-9410-DB55085E7177}"/>
                    </a:ext>
                  </a:extLst>
                </p:cNvPr>
                <p:cNvPicPr/>
                <p:nvPr/>
              </p:nvPicPr>
              <p:blipFill>
                <a:blip r:embed="rId766"/>
                <a:stretch>
                  <a:fillRect/>
                </a:stretch>
              </p:blipFill>
              <p:spPr>
                <a:xfrm>
                  <a:off x="1119347" y="5715787"/>
                  <a:ext cx="57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09" name="Freihand 308">
                  <a:extLst>
                    <a:ext uri="{FF2B5EF4-FFF2-40B4-BE49-F238E27FC236}">
                      <a16:creationId xmlns:a16="http://schemas.microsoft.com/office/drawing/2014/main" id="{08FA7711-CE2E-46C1-8E30-EDDC9271431E}"/>
                    </a:ext>
                  </a:extLst>
                </p14:cNvPr>
                <p14:cNvContentPartPr/>
                <p14:nvPr/>
              </p14:nvContentPartPr>
              <p14:xfrm>
                <a:off x="1228067" y="5721907"/>
                <a:ext cx="41040" cy="11160"/>
              </p14:xfrm>
            </p:contentPart>
          </mc:Choice>
          <mc:Fallback xmlns="">
            <p:pic>
              <p:nvPicPr>
                <p:cNvPr id="309" name="Freihand 308">
                  <a:extLst>
                    <a:ext uri="{FF2B5EF4-FFF2-40B4-BE49-F238E27FC236}">
                      <a16:creationId xmlns:a16="http://schemas.microsoft.com/office/drawing/2014/main" id="{08FA7711-CE2E-46C1-8E30-EDDC9271431E}"/>
                    </a:ext>
                  </a:extLst>
                </p:cNvPr>
                <p:cNvPicPr/>
                <p:nvPr/>
              </p:nvPicPr>
              <p:blipFill>
                <a:blip r:embed="rId768"/>
                <a:stretch>
                  <a:fillRect/>
                </a:stretch>
              </p:blipFill>
              <p:spPr>
                <a:xfrm>
                  <a:off x="1223747" y="5717587"/>
                  <a:ext cx="49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10" name="Freihand 309">
                  <a:extLst>
                    <a:ext uri="{FF2B5EF4-FFF2-40B4-BE49-F238E27FC236}">
                      <a16:creationId xmlns:a16="http://schemas.microsoft.com/office/drawing/2014/main" id="{FE4D1AA9-E624-4581-B6B7-0B765CBFBB12}"/>
                    </a:ext>
                  </a:extLst>
                </p14:cNvPr>
                <p14:cNvContentPartPr/>
                <p14:nvPr/>
              </p14:nvContentPartPr>
              <p14:xfrm>
                <a:off x="293507" y="5947987"/>
                <a:ext cx="185760" cy="177120"/>
              </p14:xfrm>
            </p:contentPart>
          </mc:Choice>
          <mc:Fallback xmlns="">
            <p:pic>
              <p:nvPicPr>
                <p:cNvPr id="310" name="Freihand 309">
                  <a:extLst>
                    <a:ext uri="{FF2B5EF4-FFF2-40B4-BE49-F238E27FC236}">
                      <a16:creationId xmlns:a16="http://schemas.microsoft.com/office/drawing/2014/main" id="{FE4D1AA9-E624-4581-B6B7-0B765CBFBB12}"/>
                    </a:ext>
                  </a:extLst>
                </p:cNvPr>
                <p:cNvPicPr/>
                <p:nvPr/>
              </p:nvPicPr>
              <p:blipFill>
                <a:blip r:embed="rId770"/>
                <a:stretch>
                  <a:fillRect/>
                </a:stretch>
              </p:blipFill>
              <p:spPr>
                <a:xfrm>
                  <a:off x="289187" y="5943667"/>
                  <a:ext cx="194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11" name="Freihand 310">
                  <a:extLst>
                    <a:ext uri="{FF2B5EF4-FFF2-40B4-BE49-F238E27FC236}">
                      <a16:creationId xmlns:a16="http://schemas.microsoft.com/office/drawing/2014/main" id="{56DF1DBE-0551-48B8-A7AF-EA05128419DB}"/>
                    </a:ext>
                  </a:extLst>
                </p14:cNvPr>
                <p14:cNvContentPartPr/>
                <p14:nvPr/>
              </p14:nvContentPartPr>
              <p14:xfrm>
                <a:off x="510587" y="5955907"/>
                <a:ext cx="77400" cy="36360"/>
              </p14:xfrm>
            </p:contentPart>
          </mc:Choice>
          <mc:Fallback xmlns="">
            <p:pic>
              <p:nvPicPr>
                <p:cNvPr id="311" name="Freihand 310">
                  <a:extLst>
                    <a:ext uri="{FF2B5EF4-FFF2-40B4-BE49-F238E27FC236}">
                      <a16:creationId xmlns:a16="http://schemas.microsoft.com/office/drawing/2014/main" id="{56DF1DBE-0551-48B8-A7AF-EA05128419DB}"/>
                    </a:ext>
                  </a:extLst>
                </p:cNvPr>
                <p:cNvPicPr/>
                <p:nvPr/>
              </p:nvPicPr>
              <p:blipFill>
                <a:blip r:embed="rId772"/>
                <a:stretch>
                  <a:fillRect/>
                </a:stretch>
              </p:blipFill>
              <p:spPr>
                <a:xfrm>
                  <a:off x="506267" y="5951587"/>
                  <a:ext cx="86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12" name="Freihand 311">
                  <a:extLst>
                    <a:ext uri="{FF2B5EF4-FFF2-40B4-BE49-F238E27FC236}">
                      <a16:creationId xmlns:a16="http://schemas.microsoft.com/office/drawing/2014/main" id="{6E27AB68-5444-4B92-AF30-328CB7614445}"/>
                    </a:ext>
                  </a:extLst>
                </p14:cNvPr>
                <p14:cNvContentPartPr/>
                <p14:nvPr/>
              </p14:nvContentPartPr>
              <p14:xfrm>
                <a:off x="614267" y="5900467"/>
                <a:ext cx="115200" cy="96840"/>
              </p14:xfrm>
            </p:contentPart>
          </mc:Choice>
          <mc:Fallback xmlns="">
            <p:pic>
              <p:nvPicPr>
                <p:cNvPr id="312" name="Freihand 311">
                  <a:extLst>
                    <a:ext uri="{FF2B5EF4-FFF2-40B4-BE49-F238E27FC236}">
                      <a16:creationId xmlns:a16="http://schemas.microsoft.com/office/drawing/2014/main" id="{6E27AB68-5444-4B92-AF30-328CB7614445}"/>
                    </a:ext>
                  </a:extLst>
                </p:cNvPr>
                <p:cNvPicPr/>
                <p:nvPr/>
              </p:nvPicPr>
              <p:blipFill>
                <a:blip r:embed="rId774"/>
                <a:stretch>
                  <a:fillRect/>
                </a:stretch>
              </p:blipFill>
              <p:spPr>
                <a:xfrm>
                  <a:off x="609947" y="5896147"/>
                  <a:ext cx="123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13" name="Freihand 312">
                  <a:extLst>
                    <a:ext uri="{FF2B5EF4-FFF2-40B4-BE49-F238E27FC236}">
                      <a16:creationId xmlns:a16="http://schemas.microsoft.com/office/drawing/2014/main" id="{5DF3250C-3DCA-47F9-AA17-4A58F06DC169}"/>
                    </a:ext>
                  </a:extLst>
                </p14:cNvPr>
                <p14:cNvContentPartPr/>
                <p14:nvPr/>
              </p14:nvContentPartPr>
              <p14:xfrm>
                <a:off x="756827" y="5931427"/>
                <a:ext cx="67320" cy="53640"/>
              </p14:xfrm>
            </p:contentPart>
          </mc:Choice>
          <mc:Fallback xmlns="">
            <p:pic>
              <p:nvPicPr>
                <p:cNvPr id="313" name="Freihand 312">
                  <a:extLst>
                    <a:ext uri="{FF2B5EF4-FFF2-40B4-BE49-F238E27FC236}">
                      <a16:creationId xmlns:a16="http://schemas.microsoft.com/office/drawing/2014/main" id="{5DF3250C-3DCA-47F9-AA17-4A58F06DC169}"/>
                    </a:ext>
                  </a:extLst>
                </p:cNvPr>
                <p:cNvPicPr/>
                <p:nvPr/>
              </p:nvPicPr>
              <p:blipFill>
                <a:blip r:embed="rId776"/>
                <a:stretch>
                  <a:fillRect/>
                </a:stretch>
              </p:blipFill>
              <p:spPr>
                <a:xfrm>
                  <a:off x="752507" y="5927107"/>
                  <a:ext cx="75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14" name="Freihand 313">
                  <a:extLst>
                    <a:ext uri="{FF2B5EF4-FFF2-40B4-BE49-F238E27FC236}">
                      <a16:creationId xmlns:a16="http://schemas.microsoft.com/office/drawing/2014/main" id="{6C2457DC-7746-4506-A93E-2D52B620A740}"/>
                    </a:ext>
                  </a:extLst>
                </p14:cNvPr>
                <p14:cNvContentPartPr/>
                <p14:nvPr/>
              </p14:nvContentPartPr>
              <p14:xfrm>
                <a:off x="940787" y="5895427"/>
                <a:ext cx="221760" cy="86400"/>
              </p14:xfrm>
            </p:contentPart>
          </mc:Choice>
          <mc:Fallback xmlns="">
            <p:pic>
              <p:nvPicPr>
                <p:cNvPr id="314" name="Freihand 313">
                  <a:extLst>
                    <a:ext uri="{FF2B5EF4-FFF2-40B4-BE49-F238E27FC236}">
                      <a16:creationId xmlns:a16="http://schemas.microsoft.com/office/drawing/2014/main" id="{6C2457DC-7746-4506-A93E-2D52B620A740}"/>
                    </a:ext>
                  </a:extLst>
                </p:cNvPr>
                <p:cNvPicPr/>
                <p:nvPr/>
              </p:nvPicPr>
              <p:blipFill>
                <a:blip r:embed="rId778"/>
                <a:stretch>
                  <a:fillRect/>
                </a:stretch>
              </p:blipFill>
              <p:spPr>
                <a:xfrm>
                  <a:off x="936467" y="5891107"/>
                  <a:ext cx="230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15" name="Freihand 314">
                  <a:extLst>
                    <a:ext uri="{FF2B5EF4-FFF2-40B4-BE49-F238E27FC236}">
                      <a16:creationId xmlns:a16="http://schemas.microsoft.com/office/drawing/2014/main" id="{19059862-7282-4E08-BAEB-EF11C898C7D6}"/>
                    </a:ext>
                  </a:extLst>
                </p14:cNvPr>
                <p14:cNvContentPartPr/>
                <p14:nvPr/>
              </p14:nvContentPartPr>
              <p14:xfrm>
                <a:off x="1082987" y="5856547"/>
                <a:ext cx="9720" cy="10080"/>
              </p14:xfrm>
            </p:contentPart>
          </mc:Choice>
          <mc:Fallback xmlns="">
            <p:pic>
              <p:nvPicPr>
                <p:cNvPr id="315" name="Freihand 314">
                  <a:extLst>
                    <a:ext uri="{FF2B5EF4-FFF2-40B4-BE49-F238E27FC236}">
                      <a16:creationId xmlns:a16="http://schemas.microsoft.com/office/drawing/2014/main" id="{19059862-7282-4E08-BAEB-EF11C898C7D6}"/>
                    </a:ext>
                  </a:extLst>
                </p:cNvPr>
                <p:cNvPicPr/>
                <p:nvPr/>
              </p:nvPicPr>
              <p:blipFill>
                <a:blip r:embed="rId780"/>
                <a:stretch>
                  <a:fillRect/>
                </a:stretch>
              </p:blipFill>
              <p:spPr>
                <a:xfrm>
                  <a:off x="1078667" y="5852227"/>
                  <a:ext cx="18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52" name="Freihand 351">
                  <a:extLst>
                    <a:ext uri="{FF2B5EF4-FFF2-40B4-BE49-F238E27FC236}">
                      <a16:creationId xmlns:a16="http://schemas.microsoft.com/office/drawing/2014/main" id="{A4F11A1A-44CA-40B1-8FF4-222AD6423983}"/>
                    </a:ext>
                  </a:extLst>
                </p14:cNvPr>
                <p14:cNvContentPartPr/>
                <p14:nvPr/>
              </p14:nvContentPartPr>
              <p14:xfrm>
                <a:off x="1742147" y="4541827"/>
                <a:ext cx="18000" cy="11880"/>
              </p14:xfrm>
            </p:contentPart>
          </mc:Choice>
          <mc:Fallback xmlns="">
            <p:pic>
              <p:nvPicPr>
                <p:cNvPr id="352" name="Freihand 351">
                  <a:extLst>
                    <a:ext uri="{FF2B5EF4-FFF2-40B4-BE49-F238E27FC236}">
                      <a16:creationId xmlns:a16="http://schemas.microsoft.com/office/drawing/2014/main" id="{A4F11A1A-44CA-40B1-8FF4-222AD6423983}"/>
                    </a:ext>
                  </a:extLst>
                </p:cNvPr>
                <p:cNvPicPr/>
                <p:nvPr/>
              </p:nvPicPr>
              <p:blipFill>
                <a:blip r:embed="rId782"/>
                <a:stretch>
                  <a:fillRect/>
                </a:stretch>
              </p:blipFill>
              <p:spPr>
                <a:xfrm>
                  <a:off x="1737827" y="4537507"/>
                  <a:ext cx="26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53" name="Freihand 352">
                  <a:extLst>
                    <a:ext uri="{FF2B5EF4-FFF2-40B4-BE49-F238E27FC236}">
                      <a16:creationId xmlns:a16="http://schemas.microsoft.com/office/drawing/2014/main" id="{19B7724C-F706-408B-A4DE-D1C949F159C0}"/>
                    </a:ext>
                  </a:extLst>
                </p14:cNvPr>
                <p14:cNvContentPartPr/>
                <p14:nvPr/>
              </p14:nvContentPartPr>
              <p14:xfrm>
                <a:off x="1842587" y="4663867"/>
                <a:ext cx="360" cy="360"/>
              </p14:xfrm>
            </p:contentPart>
          </mc:Choice>
          <mc:Fallback xmlns="">
            <p:pic>
              <p:nvPicPr>
                <p:cNvPr id="353" name="Freihand 352">
                  <a:extLst>
                    <a:ext uri="{FF2B5EF4-FFF2-40B4-BE49-F238E27FC236}">
                      <a16:creationId xmlns:a16="http://schemas.microsoft.com/office/drawing/2014/main" id="{19B7724C-F706-408B-A4DE-D1C949F159C0}"/>
                    </a:ext>
                  </a:extLst>
                </p:cNvPr>
                <p:cNvPicPr/>
                <p:nvPr/>
              </p:nvPicPr>
              <p:blipFill>
                <a:blip r:embed="rId477"/>
                <a:stretch>
                  <a:fillRect/>
                </a:stretch>
              </p:blipFill>
              <p:spPr>
                <a:xfrm>
                  <a:off x="1838267" y="465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54" name="Freihand 353">
                  <a:extLst>
                    <a:ext uri="{FF2B5EF4-FFF2-40B4-BE49-F238E27FC236}">
                      <a16:creationId xmlns:a16="http://schemas.microsoft.com/office/drawing/2014/main" id="{5B0515A4-C2C6-4936-8D8A-CB403594DB37}"/>
                    </a:ext>
                  </a:extLst>
                </p14:cNvPr>
                <p14:cNvContentPartPr/>
                <p14:nvPr/>
              </p14:nvContentPartPr>
              <p14:xfrm>
                <a:off x="1976507" y="4739107"/>
                <a:ext cx="45720" cy="33840"/>
              </p14:xfrm>
            </p:contentPart>
          </mc:Choice>
          <mc:Fallback xmlns="">
            <p:pic>
              <p:nvPicPr>
                <p:cNvPr id="354" name="Freihand 353">
                  <a:extLst>
                    <a:ext uri="{FF2B5EF4-FFF2-40B4-BE49-F238E27FC236}">
                      <a16:creationId xmlns:a16="http://schemas.microsoft.com/office/drawing/2014/main" id="{5B0515A4-C2C6-4936-8D8A-CB403594DB37}"/>
                    </a:ext>
                  </a:extLst>
                </p:cNvPr>
                <p:cNvPicPr/>
                <p:nvPr/>
              </p:nvPicPr>
              <p:blipFill>
                <a:blip r:embed="rId785"/>
                <a:stretch>
                  <a:fillRect/>
                </a:stretch>
              </p:blipFill>
              <p:spPr>
                <a:xfrm>
                  <a:off x="1972187" y="4734787"/>
                  <a:ext cx="54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55" name="Freihand 354">
                  <a:extLst>
                    <a:ext uri="{FF2B5EF4-FFF2-40B4-BE49-F238E27FC236}">
                      <a16:creationId xmlns:a16="http://schemas.microsoft.com/office/drawing/2014/main" id="{CD3706DB-57BC-4F21-949A-2F155E575470}"/>
                    </a:ext>
                  </a:extLst>
                </p14:cNvPr>
                <p14:cNvContentPartPr/>
                <p14:nvPr/>
              </p14:nvContentPartPr>
              <p14:xfrm>
                <a:off x="2110787" y="4834507"/>
                <a:ext cx="138960" cy="134280"/>
              </p14:xfrm>
            </p:contentPart>
          </mc:Choice>
          <mc:Fallback xmlns="">
            <p:pic>
              <p:nvPicPr>
                <p:cNvPr id="355" name="Freihand 354">
                  <a:extLst>
                    <a:ext uri="{FF2B5EF4-FFF2-40B4-BE49-F238E27FC236}">
                      <a16:creationId xmlns:a16="http://schemas.microsoft.com/office/drawing/2014/main" id="{CD3706DB-57BC-4F21-949A-2F155E575470}"/>
                    </a:ext>
                  </a:extLst>
                </p:cNvPr>
                <p:cNvPicPr/>
                <p:nvPr/>
              </p:nvPicPr>
              <p:blipFill>
                <a:blip r:embed="rId787"/>
                <a:stretch>
                  <a:fillRect/>
                </a:stretch>
              </p:blipFill>
              <p:spPr>
                <a:xfrm>
                  <a:off x="2106467" y="4830187"/>
                  <a:ext cx="147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56" name="Freihand 355">
                  <a:extLst>
                    <a:ext uri="{FF2B5EF4-FFF2-40B4-BE49-F238E27FC236}">
                      <a16:creationId xmlns:a16="http://schemas.microsoft.com/office/drawing/2014/main" id="{955C8FD0-C40F-41DA-AE5A-A50B839CCAE6}"/>
                    </a:ext>
                  </a:extLst>
                </p14:cNvPr>
                <p14:cNvContentPartPr/>
                <p14:nvPr/>
              </p14:nvContentPartPr>
              <p14:xfrm>
                <a:off x="2352347" y="5061667"/>
                <a:ext cx="108000" cy="75960"/>
              </p14:xfrm>
            </p:contentPart>
          </mc:Choice>
          <mc:Fallback xmlns="">
            <p:pic>
              <p:nvPicPr>
                <p:cNvPr id="356" name="Freihand 355">
                  <a:extLst>
                    <a:ext uri="{FF2B5EF4-FFF2-40B4-BE49-F238E27FC236}">
                      <a16:creationId xmlns:a16="http://schemas.microsoft.com/office/drawing/2014/main" id="{955C8FD0-C40F-41DA-AE5A-A50B839CCAE6}"/>
                    </a:ext>
                  </a:extLst>
                </p:cNvPr>
                <p:cNvPicPr/>
                <p:nvPr/>
              </p:nvPicPr>
              <p:blipFill>
                <a:blip r:embed="rId789"/>
                <a:stretch>
                  <a:fillRect/>
                </a:stretch>
              </p:blipFill>
              <p:spPr>
                <a:xfrm>
                  <a:off x="2348027" y="5057347"/>
                  <a:ext cx="116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57" name="Freihand 356">
                  <a:extLst>
                    <a:ext uri="{FF2B5EF4-FFF2-40B4-BE49-F238E27FC236}">
                      <a16:creationId xmlns:a16="http://schemas.microsoft.com/office/drawing/2014/main" id="{5DCEE173-8013-400C-832B-AD2529453435}"/>
                    </a:ext>
                  </a:extLst>
                </p14:cNvPr>
                <p14:cNvContentPartPr/>
                <p14:nvPr/>
              </p14:nvContentPartPr>
              <p14:xfrm>
                <a:off x="2499587" y="5159947"/>
                <a:ext cx="360" cy="360"/>
              </p14:xfrm>
            </p:contentPart>
          </mc:Choice>
          <mc:Fallback xmlns="">
            <p:pic>
              <p:nvPicPr>
                <p:cNvPr id="357" name="Freihand 356">
                  <a:extLst>
                    <a:ext uri="{FF2B5EF4-FFF2-40B4-BE49-F238E27FC236}">
                      <a16:creationId xmlns:a16="http://schemas.microsoft.com/office/drawing/2014/main" id="{5DCEE173-8013-400C-832B-AD2529453435}"/>
                    </a:ext>
                  </a:extLst>
                </p:cNvPr>
                <p:cNvPicPr/>
                <p:nvPr/>
              </p:nvPicPr>
              <p:blipFill>
                <a:blip r:embed="rId477"/>
                <a:stretch>
                  <a:fillRect/>
                </a:stretch>
              </p:blipFill>
              <p:spPr>
                <a:xfrm>
                  <a:off x="2495267" y="515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17" name="Freihand 316">
                  <a:extLst>
                    <a:ext uri="{FF2B5EF4-FFF2-40B4-BE49-F238E27FC236}">
                      <a16:creationId xmlns:a16="http://schemas.microsoft.com/office/drawing/2014/main" id="{3FF5A145-C72E-4E75-ACB9-17B574ADD1F2}"/>
                    </a:ext>
                  </a:extLst>
                </p14:cNvPr>
                <p14:cNvContentPartPr/>
                <p14:nvPr/>
              </p14:nvContentPartPr>
              <p14:xfrm>
                <a:off x="280907" y="6228067"/>
                <a:ext cx="4680" cy="119880"/>
              </p14:xfrm>
            </p:contentPart>
          </mc:Choice>
          <mc:Fallback xmlns="">
            <p:pic>
              <p:nvPicPr>
                <p:cNvPr id="317" name="Freihand 316">
                  <a:extLst>
                    <a:ext uri="{FF2B5EF4-FFF2-40B4-BE49-F238E27FC236}">
                      <a16:creationId xmlns:a16="http://schemas.microsoft.com/office/drawing/2014/main" id="{3FF5A145-C72E-4E75-ACB9-17B574ADD1F2}"/>
                    </a:ext>
                  </a:extLst>
                </p:cNvPr>
                <p:cNvPicPr/>
                <p:nvPr/>
              </p:nvPicPr>
              <p:blipFill>
                <a:blip r:embed="rId792"/>
                <a:stretch>
                  <a:fillRect/>
                </a:stretch>
              </p:blipFill>
              <p:spPr>
                <a:xfrm>
                  <a:off x="276587" y="6223747"/>
                  <a:ext cx="13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18" name="Freihand 317">
                  <a:extLst>
                    <a:ext uri="{FF2B5EF4-FFF2-40B4-BE49-F238E27FC236}">
                      <a16:creationId xmlns:a16="http://schemas.microsoft.com/office/drawing/2014/main" id="{07F74A21-C050-45FC-84EA-410B1257284C}"/>
                    </a:ext>
                  </a:extLst>
                </p14:cNvPr>
                <p14:cNvContentPartPr/>
                <p14:nvPr/>
              </p14:nvContentPartPr>
              <p14:xfrm>
                <a:off x="283427" y="6187027"/>
                <a:ext cx="107280" cy="19800"/>
              </p14:xfrm>
            </p:contentPart>
          </mc:Choice>
          <mc:Fallback xmlns="">
            <p:pic>
              <p:nvPicPr>
                <p:cNvPr id="318" name="Freihand 317">
                  <a:extLst>
                    <a:ext uri="{FF2B5EF4-FFF2-40B4-BE49-F238E27FC236}">
                      <a16:creationId xmlns:a16="http://schemas.microsoft.com/office/drawing/2014/main" id="{07F74A21-C050-45FC-84EA-410B1257284C}"/>
                    </a:ext>
                  </a:extLst>
                </p:cNvPr>
                <p:cNvPicPr/>
                <p:nvPr/>
              </p:nvPicPr>
              <p:blipFill>
                <a:blip r:embed="rId794"/>
                <a:stretch>
                  <a:fillRect/>
                </a:stretch>
              </p:blipFill>
              <p:spPr>
                <a:xfrm>
                  <a:off x="279107" y="6182707"/>
                  <a:ext cx="115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19" name="Freihand 318">
                  <a:extLst>
                    <a:ext uri="{FF2B5EF4-FFF2-40B4-BE49-F238E27FC236}">
                      <a16:creationId xmlns:a16="http://schemas.microsoft.com/office/drawing/2014/main" id="{92F8C19C-00F4-446C-B6D4-4A6CB97A21FB}"/>
                    </a:ext>
                  </a:extLst>
                </p14:cNvPr>
                <p14:cNvContentPartPr/>
                <p14:nvPr/>
              </p14:nvContentPartPr>
              <p14:xfrm>
                <a:off x="296747" y="6250027"/>
                <a:ext cx="122400" cy="83520"/>
              </p14:xfrm>
            </p:contentPart>
          </mc:Choice>
          <mc:Fallback xmlns="">
            <p:pic>
              <p:nvPicPr>
                <p:cNvPr id="319" name="Freihand 318">
                  <a:extLst>
                    <a:ext uri="{FF2B5EF4-FFF2-40B4-BE49-F238E27FC236}">
                      <a16:creationId xmlns:a16="http://schemas.microsoft.com/office/drawing/2014/main" id="{92F8C19C-00F4-446C-B6D4-4A6CB97A21FB}"/>
                    </a:ext>
                  </a:extLst>
                </p:cNvPr>
                <p:cNvPicPr/>
                <p:nvPr/>
              </p:nvPicPr>
              <p:blipFill>
                <a:blip r:embed="rId796"/>
                <a:stretch>
                  <a:fillRect/>
                </a:stretch>
              </p:blipFill>
              <p:spPr>
                <a:xfrm>
                  <a:off x="292427" y="6245707"/>
                  <a:ext cx="131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20" name="Freihand 319">
                  <a:extLst>
                    <a:ext uri="{FF2B5EF4-FFF2-40B4-BE49-F238E27FC236}">
                      <a16:creationId xmlns:a16="http://schemas.microsoft.com/office/drawing/2014/main" id="{1D64528E-412D-4458-9E0D-2A2958C087A7}"/>
                    </a:ext>
                  </a:extLst>
                </p14:cNvPr>
                <p14:cNvContentPartPr/>
                <p14:nvPr/>
              </p14:nvContentPartPr>
              <p14:xfrm>
                <a:off x="510227" y="6235627"/>
                <a:ext cx="101520" cy="48960"/>
              </p14:xfrm>
            </p:contentPart>
          </mc:Choice>
          <mc:Fallback xmlns="">
            <p:pic>
              <p:nvPicPr>
                <p:cNvPr id="320" name="Freihand 319">
                  <a:extLst>
                    <a:ext uri="{FF2B5EF4-FFF2-40B4-BE49-F238E27FC236}">
                      <a16:creationId xmlns:a16="http://schemas.microsoft.com/office/drawing/2014/main" id="{1D64528E-412D-4458-9E0D-2A2958C087A7}"/>
                    </a:ext>
                  </a:extLst>
                </p:cNvPr>
                <p:cNvPicPr/>
                <p:nvPr/>
              </p:nvPicPr>
              <p:blipFill>
                <a:blip r:embed="rId798"/>
                <a:stretch>
                  <a:fillRect/>
                </a:stretch>
              </p:blipFill>
              <p:spPr>
                <a:xfrm>
                  <a:off x="505907" y="6231307"/>
                  <a:ext cx="110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21" name="Freihand 320">
                  <a:extLst>
                    <a:ext uri="{FF2B5EF4-FFF2-40B4-BE49-F238E27FC236}">
                      <a16:creationId xmlns:a16="http://schemas.microsoft.com/office/drawing/2014/main" id="{D58BE645-A83F-4F88-934A-2743AD04D177}"/>
                    </a:ext>
                  </a:extLst>
                </p14:cNvPr>
                <p14:cNvContentPartPr/>
                <p14:nvPr/>
              </p14:nvContentPartPr>
              <p14:xfrm>
                <a:off x="644147" y="6186667"/>
                <a:ext cx="113760" cy="142200"/>
              </p14:xfrm>
            </p:contentPart>
          </mc:Choice>
          <mc:Fallback xmlns="">
            <p:pic>
              <p:nvPicPr>
                <p:cNvPr id="321" name="Freihand 320">
                  <a:extLst>
                    <a:ext uri="{FF2B5EF4-FFF2-40B4-BE49-F238E27FC236}">
                      <a16:creationId xmlns:a16="http://schemas.microsoft.com/office/drawing/2014/main" id="{D58BE645-A83F-4F88-934A-2743AD04D177}"/>
                    </a:ext>
                  </a:extLst>
                </p:cNvPr>
                <p:cNvPicPr/>
                <p:nvPr/>
              </p:nvPicPr>
              <p:blipFill>
                <a:blip r:embed="rId800"/>
                <a:stretch>
                  <a:fillRect/>
                </a:stretch>
              </p:blipFill>
              <p:spPr>
                <a:xfrm>
                  <a:off x="639827" y="6182347"/>
                  <a:ext cx="122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22" name="Freihand 321">
                  <a:extLst>
                    <a:ext uri="{FF2B5EF4-FFF2-40B4-BE49-F238E27FC236}">
                      <a16:creationId xmlns:a16="http://schemas.microsoft.com/office/drawing/2014/main" id="{D8297497-D98C-4247-99AF-010DFCC08872}"/>
                    </a:ext>
                  </a:extLst>
                </p14:cNvPr>
                <p14:cNvContentPartPr/>
                <p14:nvPr/>
              </p14:nvContentPartPr>
              <p14:xfrm>
                <a:off x="819107" y="6171907"/>
                <a:ext cx="92520" cy="118080"/>
              </p14:xfrm>
            </p:contentPart>
          </mc:Choice>
          <mc:Fallback xmlns="">
            <p:pic>
              <p:nvPicPr>
                <p:cNvPr id="322" name="Freihand 321">
                  <a:extLst>
                    <a:ext uri="{FF2B5EF4-FFF2-40B4-BE49-F238E27FC236}">
                      <a16:creationId xmlns:a16="http://schemas.microsoft.com/office/drawing/2014/main" id="{D8297497-D98C-4247-99AF-010DFCC08872}"/>
                    </a:ext>
                  </a:extLst>
                </p:cNvPr>
                <p:cNvPicPr/>
                <p:nvPr/>
              </p:nvPicPr>
              <p:blipFill>
                <a:blip r:embed="rId802"/>
                <a:stretch>
                  <a:fillRect/>
                </a:stretch>
              </p:blipFill>
              <p:spPr>
                <a:xfrm>
                  <a:off x="814787" y="6167587"/>
                  <a:ext cx="101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24" name="Freihand 323">
                  <a:extLst>
                    <a:ext uri="{FF2B5EF4-FFF2-40B4-BE49-F238E27FC236}">
                      <a16:creationId xmlns:a16="http://schemas.microsoft.com/office/drawing/2014/main" id="{35A7A344-24DF-47A9-B873-F63CEDEC229A}"/>
                    </a:ext>
                  </a:extLst>
                </p14:cNvPr>
                <p14:cNvContentPartPr/>
                <p14:nvPr/>
              </p14:nvContentPartPr>
              <p14:xfrm>
                <a:off x="1076867" y="6215107"/>
                <a:ext cx="207360" cy="80640"/>
              </p14:xfrm>
            </p:contentPart>
          </mc:Choice>
          <mc:Fallback xmlns="">
            <p:pic>
              <p:nvPicPr>
                <p:cNvPr id="324" name="Freihand 323">
                  <a:extLst>
                    <a:ext uri="{FF2B5EF4-FFF2-40B4-BE49-F238E27FC236}">
                      <a16:creationId xmlns:a16="http://schemas.microsoft.com/office/drawing/2014/main" id="{35A7A344-24DF-47A9-B873-F63CEDEC229A}"/>
                    </a:ext>
                  </a:extLst>
                </p:cNvPr>
                <p:cNvPicPr/>
                <p:nvPr/>
              </p:nvPicPr>
              <p:blipFill>
                <a:blip r:embed="rId804"/>
                <a:stretch>
                  <a:fillRect/>
                </a:stretch>
              </p:blipFill>
              <p:spPr>
                <a:xfrm>
                  <a:off x="1072547" y="6210787"/>
                  <a:ext cx="216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25" name="Freihand 324">
                  <a:extLst>
                    <a:ext uri="{FF2B5EF4-FFF2-40B4-BE49-F238E27FC236}">
                      <a16:creationId xmlns:a16="http://schemas.microsoft.com/office/drawing/2014/main" id="{567DF0BF-7B04-4E58-A087-72F35B36DDE2}"/>
                    </a:ext>
                  </a:extLst>
                </p14:cNvPr>
                <p14:cNvContentPartPr/>
                <p14:nvPr/>
              </p14:nvContentPartPr>
              <p14:xfrm>
                <a:off x="1304387" y="6162907"/>
                <a:ext cx="70920" cy="132840"/>
              </p14:xfrm>
            </p:contentPart>
          </mc:Choice>
          <mc:Fallback xmlns="">
            <p:pic>
              <p:nvPicPr>
                <p:cNvPr id="325" name="Freihand 324">
                  <a:extLst>
                    <a:ext uri="{FF2B5EF4-FFF2-40B4-BE49-F238E27FC236}">
                      <a16:creationId xmlns:a16="http://schemas.microsoft.com/office/drawing/2014/main" id="{567DF0BF-7B04-4E58-A087-72F35B36DDE2}"/>
                    </a:ext>
                  </a:extLst>
                </p:cNvPr>
                <p:cNvPicPr/>
                <p:nvPr/>
              </p:nvPicPr>
              <p:blipFill>
                <a:blip r:embed="rId806"/>
                <a:stretch>
                  <a:fillRect/>
                </a:stretch>
              </p:blipFill>
              <p:spPr>
                <a:xfrm>
                  <a:off x="1300067" y="6158587"/>
                  <a:ext cx="79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26" name="Freihand 325">
                  <a:extLst>
                    <a:ext uri="{FF2B5EF4-FFF2-40B4-BE49-F238E27FC236}">
                      <a16:creationId xmlns:a16="http://schemas.microsoft.com/office/drawing/2014/main" id="{00E11FF6-2886-4E48-8DEC-1E93B1ACE6BE}"/>
                    </a:ext>
                  </a:extLst>
                </p14:cNvPr>
                <p14:cNvContentPartPr/>
                <p14:nvPr/>
              </p14:nvContentPartPr>
              <p14:xfrm>
                <a:off x="1374227" y="6223027"/>
                <a:ext cx="63360" cy="74160"/>
              </p14:xfrm>
            </p:contentPart>
          </mc:Choice>
          <mc:Fallback xmlns="">
            <p:pic>
              <p:nvPicPr>
                <p:cNvPr id="326" name="Freihand 325">
                  <a:extLst>
                    <a:ext uri="{FF2B5EF4-FFF2-40B4-BE49-F238E27FC236}">
                      <a16:creationId xmlns:a16="http://schemas.microsoft.com/office/drawing/2014/main" id="{00E11FF6-2886-4E48-8DEC-1E93B1ACE6BE}"/>
                    </a:ext>
                  </a:extLst>
                </p:cNvPr>
                <p:cNvPicPr/>
                <p:nvPr/>
              </p:nvPicPr>
              <p:blipFill>
                <a:blip r:embed="rId808"/>
                <a:stretch>
                  <a:fillRect/>
                </a:stretch>
              </p:blipFill>
              <p:spPr>
                <a:xfrm>
                  <a:off x="1369907" y="6218707"/>
                  <a:ext cx="7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27" name="Freihand 326">
                  <a:extLst>
                    <a:ext uri="{FF2B5EF4-FFF2-40B4-BE49-F238E27FC236}">
                      <a16:creationId xmlns:a16="http://schemas.microsoft.com/office/drawing/2014/main" id="{45BA7784-74CD-4D89-9E29-9C627F31FD55}"/>
                    </a:ext>
                  </a:extLst>
                </p14:cNvPr>
                <p14:cNvContentPartPr/>
                <p14:nvPr/>
              </p14:nvContentPartPr>
              <p14:xfrm>
                <a:off x="1432907" y="6208267"/>
                <a:ext cx="84600" cy="162000"/>
              </p14:xfrm>
            </p:contentPart>
          </mc:Choice>
          <mc:Fallback xmlns="">
            <p:pic>
              <p:nvPicPr>
                <p:cNvPr id="327" name="Freihand 326">
                  <a:extLst>
                    <a:ext uri="{FF2B5EF4-FFF2-40B4-BE49-F238E27FC236}">
                      <a16:creationId xmlns:a16="http://schemas.microsoft.com/office/drawing/2014/main" id="{45BA7784-74CD-4D89-9E29-9C627F31FD55}"/>
                    </a:ext>
                  </a:extLst>
                </p:cNvPr>
                <p:cNvPicPr/>
                <p:nvPr/>
              </p:nvPicPr>
              <p:blipFill>
                <a:blip r:embed="rId810"/>
                <a:stretch>
                  <a:fillRect/>
                </a:stretch>
              </p:blipFill>
              <p:spPr>
                <a:xfrm>
                  <a:off x="1428587" y="6203947"/>
                  <a:ext cx="93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28" name="Freihand 327">
                  <a:extLst>
                    <a:ext uri="{FF2B5EF4-FFF2-40B4-BE49-F238E27FC236}">
                      <a16:creationId xmlns:a16="http://schemas.microsoft.com/office/drawing/2014/main" id="{190812DE-31CE-4905-8A23-7A5C521EC4CB}"/>
                    </a:ext>
                  </a:extLst>
                </p14:cNvPr>
                <p14:cNvContentPartPr/>
                <p14:nvPr/>
              </p14:nvContentPartPr>
              <p14:xfrm>
                <a:off x="1515347" y="6212947"/>
                <a:ext cx="74520" cy="69840"/>
              </p14:xfrm>
            </p:contentPart>
          </mc:Choice>
          <mc:Fallback xmlns="">
            <p:pic>
              <p:nvPicPr>
                <p:cNvPr id="328" name="Freihand 327">
                  <a:extLst>
                    <a:ext uri="{FF2B5EF4-FFF2-40B4-BE49-F238E27FC236}">
                      <a16:creationId xmlns:a16="http://schemas.microsoft.com/office/drawing/2014/main" id="{190812DE-31CE-4905-8A23-7A5C521EC4CB}"/>
                    </a:ext>
                  </a:extLst>
                </p:cNvPr>
                <p:cNvPicPr/>
                <p:nvPr/>
              </p:nvPicPr>
              <p:blipFill>
                <a:blip r:embed="rId812"/>
                <a:stretch>
                  <a:fillRect/>
                </a:stretch>
              </p:blipFill>
              <p:spPr>
                <a:xfrm>
                  <a:off x="1511027" y="6208627"/>
                  <a:ext cx="83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29" name="Freihand 328">
                  <a:extLst>
                    <a:ext uri="{FF2B5EF4-FFF2-40B4-BE49-F238E27FC236}">
                      <a16:creationId xmlns:a16="http://schemas.microsoft.com/office/drawing/2014/main" id="{FED36BE0-2704-4DD8-B461-B6F60C63932B}"/>
                    </a:ext>
                  </a:extLst>
                </p14:cNvPr>
                <p14:cNvContentPartPr/>
                <p14:nvPr/>
              </p14:nvContentPartPr>
              <p14:xfrm>
                <a:off x="1595627" y="6177667"/>
                <a:ext cx="20160" cy="18360"/>
              </p14:xfrm>
            </p:contentPart>
          </mc:Choice>
          <mc:Fallback xmlns="">
            <p:pic>
              <p:nvPicPr>
                <p:cNvPr id="329" name="Freihand 328">
                  <a:extLst>
                    <a:ext uri="{FF2B5EF4-FFF2-40B4-BE49-F238E27FC236}">
                      <a16:creationId xmlns:a16="http://schemas.microsoft.com/office/drawing/2014/main" id="{FED36BE0-2704-4DD8-B461-B6F60C63932B}"/>
                    </a:ext>
                  </a:extLst>
                </p:cNvPr>
                <p:cNvPicPr/>
                <p:nvPr/>
              </p:nvPicPr>
              <p:blipFill>
                <a:blip r:embed="rId814"/>
                <a:stretch>
                  <a:fillRect/>
                </a:stretch>
              </p:blipFill>
              <p:spPr>
                <a:xfrm>
                  <a:off x="1591307" y="6173347"/>
                  <a:ext cx="28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30" name="Freihand 329">
                  <a:extLst>
                    <a:ext uri="{FF2B5EF4-FFF2-40B4-BE49-F238E27FC236}">
                      <a16:creationId xmlns:a16="http://schemas.microsoft.com/office/drawing/2014/main" id="{31FE056A-A266-4B89-AC56-875AD21C78EC}"/>
                    </a:ext>
                  </a:extLst>
                </p14:cNvPr>
                <p14:cNvContentPartPr/>
                <p14:nvPr/>
              </p14:nvContentPartPr>
              <p14:xfrm>
                <a:off x="1626947" y="6120787"/>
                <a:ext cx="126360" cy="147240"/>
              </p14:xfrm>
            </p:contentPart>
          </mc:Choice>
          <mc:Fallback xmlns="">
            <p:pic>
              <p:nvPicPr>
                <p:cNvPr id="330" name="Freihand 329">
                  <a:extLst>
                    <a:ext uri="{FF2B5EF4-FFF2-40B4-BE49-F238E27FC236}">
                      <a16:creationId xmlns:a16="http://schemas.microsoft.com/office/drawing/2014/main" id="{31FE056A-A266-4B89-AC56-875AD21C78EC}"/>
                    </a:ext>
                  </a:extLst>
                </p:cNvPr>
                <p:cNvPicPr/>
                <p:nvPr/>
              </p:nvPicPr>
              <p:blipFill>
                <a:blip r:embed="rId816"/>
                <a:stretch>
                  <a:fillRect/>
                </a:stretch>
              </p:blipFill>
              <p:spPr>
                <a:xfrm>
                  <a:off x="1622627" y="6116467"/>
                  <a:ext cx="135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31" name="Freihand 330">
                  <a:extLst>
                    <a:ext uri="{FF2B5EF4-FFF2-40B4-BE49-F238E27FC236}">
                      <a16:creationId xmlns:a16="http://schemas.microsoft.com/office/drawing/2014/main" id="{E9B8BEB7-086E-4A55-9F86-1A8A4BA30AB4}"/>
                    </a:ext>
                  </a:extLst>
                </p14:cNvPr>
                <p14:cNvContentPartPr/>
                <p14:nvPr/>
              </p14:nvContentPartPr>
              <p14:xfrm>
                <a:off x="1750067" y="6117547"/>
                <a:ext cx="72000" cy="145080"/>
              </p14:xfrm>
            </p:contentPart>
          </mc:Choice>
          <mc:Fallback xmlns="">
            <p:pic>
              <p:nvPicPr>
                <p:cNvPr id="331" name="Freihand 330">
                  <a:extLst>
                    <a:ext uri="{FF2B5EF4-FFF2-40B4-BE49-F238E27FC236}">
                      <a16:creationId xmlns:a16="http://schemas.microsoft.com/office/drawing/2014/main" id="{E9B8BEB7-086E-4A55-9F86-1A8A4BA30AB4}"/>
                    </a:ext>
                  </a:extLst>
                </p:cNvPr>
                <p:cNvPicPr/>
                <p:nvPr/>
              </p:nvPicPr>
              <p:blipFill>
                <a:blip r:embed="rId818"/>
                <a:stretch>
                  <a:fillRect/>
                </a:stretch>
              </p:blipFill>
              <p:spPr>
                <a:xfrm>
                  <a:off x="1745747" y="6113227"/>
                  <a:ext cx="80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58" name="Freihand 357">
                  <a:extLst>
                    <a:ext uri="{FF2B5EF4-FFF2-40B4-BE49-F238E27FC236}">
                      <a16:creationId xmlns:a16="http://schemas.microsoft.com/office/drawing/2014/main" id="{1EC0B5BE-5314-44BF-9518-FDD41F4492B6}"/>
                    </a:ext>
                  </a:extLst>
                </p14:cNvPr>
                <p14:cNvContentPartPr/>
                <p14:nvPr/>
              </p14:nvContentPartPr>
              <p14:xfrm>
                <a:off x="357947" y="6343627"/>
                <a:ext cx="553680" cy="82080"/>
              </p14:xfrm>
            </p:contentPart>
          </mc:Choice>
          <mc:Fallback xmlns="">
            <p:pic>
              <p:nvPicPr>
                <p:cNvPr id="358" name="Freihand 357">
                  <a:extLst>
                    <a:ext uri="{FF2B5EF4-FFF2-40B4-BE49-F238E27FC236}">
                      <a16:creationId xmlns:a16="http://schemas.microsoft.com/office/drawing/2014/main" id="{1EC0B5BE-5314-44BF-9518-FDD41F4492B6}"/>
                    </a:ext>
                  </a:extLst>
                </p:cNvPr>
                <p:cNvPicPr/>
                <p:nvPr/>
              </p:nvPicPr>
              <p:blipFill>
                <a:blip r:embed="rId820"/>
                <a:stretch>
                  <a:fillRect/>
                </a:stretch>
              </p:blipFill>
              <p:spPr>
                <a:xfrm>
                  <a:off x="353627" y="6339307"/>
                  <a:ext cx="562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28" name="Freihand 427">
                  <a:extLst>
                    <a:ext uri="{FF2B5EF4-FFF2-40B4-BE49-F238E27FC236}">
                      <a16:creationId xmlns:a16="http://schemas.microsoft.com/office/drawing/2014/main" id="{A96C69A3-3850-42A8-A95A-780685DC8DE2}"/>
                    </a:ext>
                  </a:extLst>
                </p14:cNvPr>
                <p14:cNvContentPartPr/>
                <p14:nvPr/>
              </p14:nvContentPartPr>
              <p14:xfrm>
                <a:off x="3006827" y="4861867"/>
                <a:ext cx="458640" cy="410760"/>
              </p14:xfrm>
            </p:contentPart>
          </mc:Choice>
          <mc:Fallback xmlns="">
            <p:pic>
              <p:nvPicPr>
                <p:cNvPr id="428" name="Freihand 427">
                  <a:extLst>
                    <a:ext uri="{FF2B5EF4-FFF2-40B4-BE49-F238E27FC236}">
                      <a16:creationId xmlns:a16="http://schemas.microsoft.com/office/drawing/2014/main" id="{A96C69A3-3850-42A8-A95A-780685DC8DE2}"/>
                    </a:ext>
                  </a:extLst>
                </p:cNvPr>
                <p:cNvPicPr/>
                <p:nvPr/>
              </p:nvPicPr>
              <p:blipFill>
                <a:blip r:embed="rId822"/>
                <a:stretch>
                  <a:fillRect/>
                </a:stretch>
              </p:blipFill>
              <p:spPr>
                <a:xfrm>
                  <a:off x="3002507" y="4857547"/>
                  <a:ext cx="4672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29" name="Freihand 428">
                  <a:extLst>
                    <a:ext uri="{FF2B5EF4-FFF2-40B4-BE49-F238E27FC236}">
                      <a16:creationId xmlns:a16="http://schemas.microsoft.com/office/drawing/2014/main" id="{87D1ABAB-F7B4-4C0B-A930-0B0B2E436C29}"/>
                    </a:ext>
                  </a:extLst>
                </p14:cNvPr>
                <p14:cNvContentPartPr/>
                <p14:nvPr/>
              </p14:nvContentPartPr>
              <p14:xfrm>
                <a:off x="3644387" y="4590787"/>
                <a:ext cx="102960" cy="96120"/>
              </p14:xfrm>
            </p:contentPart>
          </mc:Choice>
          <mc:Fallback xmlns="">
            <p:pic>
              <p:nvPicPr>
                <p:cNvPr id="429" name="Freihand 428">
                  <a:extLst>
                    <a:ext uri="{FF2B5EF4-FFF2-40B4-BE49-F238E27FC236}">
                      <a16:creationId xmlns:a16="http://schemas.microsoft.com/office/drawing/2014/main" id="{87D1ABAB-F7B4-4C0B-A930-0B0B2E436C29}"/>
                    </a:ext>
                  </a:extLst>
                </p:cNvPr>
                <p:cNvPicPr/>
                <p:nvPr/>
              </p:nvPicPr>
              <p:blipFill>
                <a:blip r:embed="rId824"/>
                <a:stretch>
                  <a:fillRect/>
                </a:stretch>
              </p:blipFill>
              <p:spPr>
                <a:xfrm>
                  <a:off x="3640067" y="4586467"/>
                  <a:ext cx="111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30" name="Freihand 429">
                  <a:extLst>
                    <a:ext uri="{FF2B5EF4-FFF2-40B4-BE49-F238E27FC236}">
                      <a16:creationId xmlns:a16="http://schemas.microsoft.com/office/drawing/2014/main" id="{87C2D314-531F-4311-89C1-6DD4B1817177}"/>
                    </a:ext>
                  </a:extLst>
                </p14:cNvPr>
                <p14:cNvContentPartPr/>
                <p14:nvPr/>
              </p14:nvContentPartPr>
              <p14:xfrm>
                <a:off x="3875507" y="4067347"/>
                <a:ext cx="410400" cy="410760"/>
              </p14:xfrm>
            </p:contentPart>
          </mc:Choice>
          <mc:Fallback xmlns="">
            <p:pic>
              <p:nvPicPr>
                <p:cNvPr id="430" name="Freihand 429">
                  <a:extLst>
                    <a:ext uri="{FF2B5EF4-FFF2-40B4-BE49-F238E27FC236}">
                      <a16:creationId xmlns:a16="http://schemas.microsoft.com/office/drawing/2014/main" id="{87C2D314-531F-4311-89C1-6DD4B1817177}"/>
                    </a:ext>
                  </a:extLst>
                </p:cNvPr>
                <p:cNvPicPr/>
                <p:nvPr/>
              </p:nvPicPr>
              <p:blipFill>
                <a:blip r:embed="rId826"/>
                <a:stretch>
                  <a:fillRect/>
                </a:stretch>
              </p:blipFill>
              <p:spPr>
                <a:xfrm>
                  <a:off x="3871187" y="4063027"/>
                  <a:ext cx="41904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44" name="Freihand 443">
                  <a:extLst>
                    <a:ext uri="{FF2B5EF4-FFF2-40B4-BE49-F238E27FC236}">
                      <a16:creationId xmlns:a16="http://schemas.microsoft.com/office/drawing/2014/main" id="{421F5528-F9C4-4721-A0DA-5A598E3BB8DA}"/>
                    </a:ext>
                  </a:extLst>
                </p14:cNvPr>
                <p14:cNvContentPartPr/>
                <p14:nvPr/>
              </p14:nvContentPartPr>
              <p14:xfrm>
                <a:off x="4287347" y="4103707"/>
                <a:ext cx="118800" cy="75600"/>
              </p14:xfrm>
            </p:contentPart>
          </mc:Choice>
          <mc:Fallback xmlns="">
            <p:pic>
              <p:nvPicPr>
                <p:cNvPr id="444" name="Freihand 443">
                  <a:extLst>
                    <a:ext uri="{FF2B5EF4-FFF2-40B4-BE49-F238E27FC236}">
                      <a16:creationId xmlns:a16="http://schemas.microsoft.com/office/drawing/2014/main" id="{421F5528-F9C4-4721-A0DA-5A598E3BB8DA}"/>
                    </a:ext>
                  </a:extLst>
                </p:cNvPr>
                <p:cNvPicPr/>
                <p:nvPr/>
              </p:nvPicPr>
              <p:blipFill>
                <a:blip r:embed="rId828"/>
                <a:stretch>
                  <a:fillRect/>
                </a:stretch>
              </p:blipFill>
              <p:spPr>
                <a:xfrm>
                  <a:off x="4283027" y="4099387"/>
                  <a:ext cx="12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45" name="Freihand 444">
                  <a:extLst>
                    <a:ext uri="{FF2B5EF4-FFF2-40B4-BE49-F238E27FC236}">
                      <a16:creationId xmlns:a16="http://schemas.microsoft.com/office/drawing/2014/main" id="{B0BC6B57-F5E0-4E70-A780-1525F14094AE}"/>
                    </a:ext>
                  </a:extLst>
                </p14:cNvPr>
                <p14:cNvContentPartPr/>
                <p14:nvPr/>
              </p14:nvContentPartPr>
              <p14:xfrm>
                <a:off x="4574267" y="4276507"/>
                <a:ext cx="322200" cy="203040"/>
              </p14:xfrm>
            </p:contentPart>
          </mc:Choice>
          <mc:Fallback xmlns="">
            <p:pic>
              <p:nvPicPr>
                <p:cNvPr id="445" name="Freihand 444">
                  <a:extLst>
                    <a:ext uri="{FF2B5EF4-FFF2-40B4-BE49-F238E27FC236}">
                      <a16:creationId xmlns:a16="http://schemas.microsoft.com/office/drawing/2014/main" id="{B0BC6B57-F5E0-4E70-A780-1525F14094AE}"/>
                    </a:ext>
                  </a:extLst>
                </p:cNvPr>
                <p:cNvPicPr/>
                <p:nvPr/>
              </p:nvPicPr>
              <p:blipFill>
                <a:blip r:embed="rId830"/>
                <a:stretch>
                  <a:fillRect/>
                </a:stretch>
              </p:blipFill>
              <p:spPr>
                <a:xfrm>
                  <a:off x="4569947" y="4272187"/>
                  <a:ext cx="330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46" name="Freihand 445">
                  <a:extLst>
                    <a:ext uri="{FF2B5EF4-FFF2-40B4-BE49-F238E27FC236}">
                      <a16:creationId xmlns:a16="http://schemas.microsoft.com/office/drawing/2014/main" id="{DE4C1E81-5FE9-4514-BE2A-92B0DD68BF42}"/>
                    </a:ext>
                  </a:extLst>
                </p14:cNvPr>
                <p14:cNvContentPartPr/>
                <p14:nvPr/>
              </p14:nvContentPartPr>
              <p14:xfrm>
                <a:off x="4967747" y="4528147"/>
                <a:ext cx="38160" cy="16200"/>
              </p14:xfrm>
            </p:contentPart>
          </mc:Choice>
          <mc:Fallback xmlns="">
            <p:pic>
              <p:nvPicPr>
                <p:cNvPr id="446" name="Freihand 445">
                  <a:extLst>
                    <a:ext uri="{FF2B5EF4-FFF2-40B4-BE49-F238E27FC236}">
                      <a16:creationId xmlns:a16="http://schemas.microsoft.com/office/drawing/2014/main" id="{DE4C1E81-5FE9-4514-BE2A-92B0DD68BF42}"/>
                    </a:ext>
                  </a:extLst>
                </p:cNvPr>
                <p:cNvPicPr/>
                <p:nvPr/>
              </p:nvPicPr>
              <p:blipFill>
                <a:blip r:embed="rId832"/>
                <a:stretch>
                  <a:fillRect/>
                </a:stretch>
              </p:blipFill>
              <p:spPr>
                <a:xfrm>
                  <a:off x="4963427" y="4523827"/>
                  <a:ext cx="46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47" name="Freihand 446">
                  <a:extLst>
                    <a:ext uri="{FF2B5EF4-FFF2-40B4-BE49-F238E27FC236}">
                      <a16:creationId xmlns:a16="http://schemas.microsoft.com/office/drawing/2014/main" id="{87E131AE-E7CB-4BEC-BFF0-FEEE6CDB6C57}"/>
                    </a:ext>
                  </a:extLst>
                </p14:cNvPr>
                <p14:cNvContentPartPr/>
                <p14:nvPr/>
              </p14:nvContentPartPr>
              <p14:xfrm>
                <a:off x="5128307" y="4569547"/>
                <a:ext cx="135000" cy="83160"/>
              </p14:xfrm>
            </p:contentPart>
          </mc:Choice>
          <mc:Fallback xmlns="">
            <p:pic>
              <p:nvPicPr>
                <p:cNvPr id="447" name="Freihand 446">
                  <a:extLst>
                    <a:ext uri="{FF2B5EF4-FFF2-40B4-BE49-F238E27FC236}">
                      <a16:creationId xmlns:a16="http://schemas.microsoft.com/office/drawing/2014/main" id="{87E131AE-E7CB-4BEC-BFF0-FEEE6CDB6C57}"/>
                    </a:ext>
                  </a:extLst>
                </p:cNvPr>
                <p:cNvPicPr/>
                <p:nvPr/>
              </p:nvPicPr>
              <p:blipFill>
                <a:blip r:embed="rId834"/>
                <a:stretch>
                  <a:fillRect/>
                </a:stretch>
              </p:blipFill>
              <p:spPr>
                <a:xfrm>
                  <a:off x="5123987" y="4565227"/>
                  <a:ext cx="143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48" name="Freihand 447">
                  <a:extLst>
                    <a:ext uri="{FF2B5EF4-FFF2-40B4-BE49-F238E27FC236}">
                      <a16:creationId xmlns:a16="http://schemas.microsoft.com/office/drawing/2014/main" id="{A3572A6C-DA53-4C60-B763-CD4FEBE75CE5}"/>
                    </a:ext>
                  </a:extLst>
                </p14:cNvPr>
                <p14:cNvContentPartPr/>
                <p14:nvPr/>
              </p14:nvContentPartPr>
              <p14:xfrm>
                <a:off x="5386427" y="4722907"/>
                <a:ext cx="141480" cy="102240"/>
              </p14:xfrm>
            </p:contentPart>
          </mc:Choice>
          <mc:Fallback xmlns="">
            <p:pic>
              <p:nvPicPr>
                <p:cNvPr id="448" name="Freihand 447">
                  <a:extLst>
                    <a:ext uri="{FF2B5EF4-FFF2-40B4-BE49-F238E27FC236}">
                      <a16:creationId xmlns:a16="http://schemas.microsoft.com/office/drawing/2014/main" id="{A3572A6C-DA53-4C60-B763-CD4FEBE75CE5}"/>
                    </a:ext>
                  </a:extLst>
                </p:cNvPr>
                <p:cNvPicPr/>
                <p:nvPr/>
              </p:nvPicPr>
              <p:blipFill>
                <a:blip r:embed="rId836"/>
                <a:stretch>
                  <a:fillRect/>
                </a:stretch>
              </p:blipFill>
              <p:spPr>
                <a:xfrm>
                  <a:off x="5382107" y="4718587"/>
                  <a:ext cx="150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49" name="Freihand 448">
                  <a:extLst>
                    <a:ext uri="{FF2B5EF4-FFF2-40B4-BE49-F238E27FC236}">
                      <a16:creationId xmlns:a16="http://schemas.microsoft.com/office/drawing/2014/main" id="{0C86E852-B674-4AD5-A385-3327CA2BDB18}"/>
                    </a:ext>
                  </a:extLst>
                </p14:cNvPr>
                <p14:cNvContentPartPr/>
                <p14:nvPr/>
              </p14:nvContentPartPr>
              <p14:xfrm>
                <a:off x="5574707" y="4856467"/>
                <a:ext cx="201240" cy="153360"/>
              </p14:xfrm>
            </p:contentPart>
          </mc:Choice>
          <mc:Fallback xmlns="">
            <p:pic>
              <p:nvPicPr>
                <p:cNvPr id="449" name="Freihand 448">
                  <a:extLst>
                    <a:ext uri="{FF2B5EF4-FFF2-40B4-BE49-F238E27FC236}">
                      <a16:creationId xmlns:a16="http://schemas.microsoft.com/office/drawing/2014/main" id="{0C86E852-B674-4AD5-A385-3327CA2BDB18}"/>
                    </a:ext>
                  </a:extLst>
                </p:cNvPr>
                <p:cNvPicPr/>
                <p:nvPr/>
              </p:nvPicPr>
              <p:blipFill>
                <a:blip r:embed="rId838"/>
                <a:stretch>
                  <a:fillRect/>
                </a:stretch>
              </p:blipFill>
              <p:spPr>
                <a:xfrm>
                  <a:off x="5570387" y="4852147"/>
                  <a:ext cx="209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54" name="Freihand 453">
                  <a:extLst>
                    <a:ext uri="{FF2B5EF4-FFF2-40B4-BE49-F238E27FC236}">
                      <a16:creationId xmlns:a16="http://schemas.microsoft.com/office/drawing/2014/main" id="{861669BD-170B-4970-9483-EA3D26CE4D4D}"/>
                    </a:ext>
                  </a:extLst>
                </p14:cNvPr>
                <p14:cNvContentPartPr/>
                <p14:nvPr/>
              </p14:nvContentPartPr>
              <p14:xfrm>
                <a:off x="5884307" y="5108107"/>
                <a:ext cx="188640" cy="127080"/>
              </p14:xfrm>
            </p:contentPart>
          </mc:Choice>
          <mc:Fallback xmlns="">
            <p:pic>
              <p:nvPicPr>
                <p:cNvPr id="454" name="Freihand 453">
                  <a:extLst>
                    <a:ext uri="{FF2B5EF4-FFF2-40B4-BE49-F238E27FC236}">
                      <a16:creationId xmlns:a16="http://schemas.microsoft.com/office/drawing/2014/main" id="{861669BD-170B-4970-9483-EA3D26CE4D4D}"/>
                    </a:ext>
                  </a:extLst>
                </p:cNvPr>
                <p:cNvPicPr/>
                <p:nvPr/>
              </p:nvPicPr>
              <p:blipFill>
                <a:blip r:embed="rId840"/>
                <a:stretch>
                  <a:fillRect/>
                </a:stretch>
              </p:blipFill>
              <p:spPr>
                <a:xfrm>
                  <a:off x="5879987" y="5103787"/>
                  <a:ext cx="197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55" name="Freihand 454">
                  <a:extLst>
                    <a:ext uri="{FF2B5EF4-FFF2-40B4-BE49-F238E27FC236}">
                      <a16:creationId xmlns:a16="http://schemas.microsoft.com/office/drawing/2014/main" id="{A8586375-6B6B-4F40-B505-75690EB0A8DF}"/>
                    </a:ext>
                  </a:extLst>
                </p14:cNvPr>
                <p14:cNvContentPartPr/>
                <p14:nvPr/>
              </p14:nvContentPartPr>
              <p14:xfrm>
                <a:off x="6185627" y="5310067"/>
                <a:ext cx="370440" cy="256320"/>
              </p14:xfrm>
            </p:contentPart>
          </mc:Choice>
          <mc:Fallback xmlns="">
            <p:pic>
              <p:nvPicPr>
                <p:cNvPr id="455" name="Freihand 454">
                  <a:extLst>
                    <a:ext uri="{FF2B5EF4-FFF2-40B4-BE49-F238E27FC236}">
                      <a16:creationId xmlns:a16="http://schemas.microsoft.com/office/drawing/2014/main" id="{A8586375-6B6B-4F40-B505-75690EB0A8DF}"/>
                    </a:ext>
                  </a:extLst>
                </p:cNvPr>
                <p:cNvPicPr/>
                <p:nvPr/>
              </p:nvPicPr>
              <p:blipFill>
                <a:blip r:embed="rId842"/>
                <a:stretch>
                  <a:fillRect/>
                </a:stretch>
              </p:blipFill>
              <p:spPr>
                <a:xfrm>
                  <a:off x="6181307" y="5305747"/>
                  <a:ext cx="379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56" name="Freihand 455">
                  <a:extLst>
                    <a:ext uri="{FF2B5EF4-FFF2-40B4-BE49-F238E27FC236}">
                      <a16:creationId xmlns:a16="http://schemas.microsoft.com/office/drawing/2014/main" id="{97BF1DA2-620F-4C21-941E-868A9F0E6830}"/>
                    </a:ext>
                  </a:extLst>
                </p14:cNvPr>
                <p14:cNvContentPartPr/>
                <p14:nvPr/>
              </p14:nvContentPartPr>
              <p14:xfrm>
                <a:off x="6583787" y="5584747"/>
                <a:ext cx="88920" cy="61200"/>
              </p14:xfrm>
            </p:contentPart>
          </mc:Choice>
          <mc:Fallback xmlns="">
            <p:pic>
              <p:nvPicPr>
                <p:cNvPr id="456" name="Freihand 455">
                  <a:extLst>
                    <a:ext uri="{FF2B5EF4-FFF2-40B4-BE49-F238E27FC236}">
                      <a16:creationId xmlns:a16="http://schemas.microsoft.com/office/drawing/2014/main" id="{97BF1DA2-620F-4C21-941E-868A9F0E6830}"/>
                    </a:ext>
                  </a:extLst>
                </p:cNvPr>
                <p:cNvPicPr/>
                <p:nvPr/>
              </p:nvPicPr>
              <p:blipFill>
                <a:blip r:embed="rId844"/>
                <a:stretch>
                  <a:fillRect/>
                </a:stretch>
              </p:blipFill>
              <p:spPr>
                <a:xfrm>
                  <a:off x="6579467" y="5580427"/>
                  <a:ext cx="97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57" name="Freihand 456">
                  <a:extLst>
                    <a:ext uri="{FF2B5EF4-FFF2-40B4-BE49-F238E27FC236}">
                      <a16:creationId xmlns:a16="http://schemas.microsoft.com/office/drawing/2014/main" id="{EFD9F0D7-3C83-4B44-9516-1AF70B174296}"/>
                    </a:ext>
                  </a:extLst>
                </p14:cNvPr>
                <p14:cNvContentPartPr/>
                <p14:nvPr/>
              </p14:nvContentPartPr>
              <p14:xfrm>
                <a:off x="6737147" y="5685547"/>
                <a:ext cx="195480" cy="107640"/>
              </p14:xfrm>
            </p:contentPart>
          </mc:Choice>
          <mc:Fallback xmlns="">
            <p:pic>
              <p:nvPicPr>
                <p:cNvPr id="457" name="Freihand 456">
                  <a:extLst>
                    <a:ext uri="{FF2B5EF4-FFF2-40B4-BE49-F238E27FC236}">
                      <a16:creationId xmlns:a16="http://schemas.microsoft.com/office/drawing/2014/main" id="{EFD9F0D7-3C83-4B44-9516-1AF70B174296}"/>
                    </a:ext>
                  </a:extLst>
                </p:cNvPr>
                <p:cNvPicPr/>
                <p:nvPr/>
              </p:nvPicPr>
              <p:blipFill>
                <a:blip r:embed="rId846"/>
                <a:stretch>
                  <a:fillRect/>
                </a:stretch>
              </p:blipFill>
              <p:spPr>
                <a:xfrm>
                  <a:off x="6732827" y="5681227"/>
                  <a:ext cx="20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7" name="Freihand 536">
                  <a:extLst>
                    <a:ext uri="{FF2B5EF4-FFF2-40B4-BE49-F238E27FC236}">
                      <a16:creationId xmlns:a16="http://schemas.microsoft.com/office/drawing/2014/main" id="{0F46B2F0-F771-4A4B-949E-E05DADC6ADF4}"/>
                    </a:ext>
                  </a:extLst>
                </p14:cNvPr>
                <p14:cNvContentPartPr/>
                <p14:nvPr/>
              </p14:nvContentPartPr>
              <p14:xfrm>
                <a:off x="5243867" y="4672867"/>
                <a:ext cx="4680" cy="144000"/>
              </p14:xfrm>
            </p:contentPart>
          </mc:Choice>
          <mc:Fallback xmlns="">
            <p:pic>
              <p:nvPicPr>
                <p:cNvPr id="537" name="Freihand 536">
                  <a:extLst>
                    <a:ext uri="{FF2B5EF4-FFF2-40B4-BE49-F238E27FC236}">
                      <a16:creationId xmlns:a16="http://schemas.microsoft.com/office/drawing/2014/main" id="{0F46B2F0-F771-4A4B-949E-E05DADC6ADF4}"/>
                    </a:ext>
                  </a:extLst>
                </p:cNvPr>
                <p:cNvPicPr/>
                <p:nvPr/>
              </p:nvPicPr>
              <p:blipFill>
                <a:blip r:embed="rId848"/>
                <a:stretch>
                  <a:fillRect/>
                </a:stretch>
              </p:blipFill>
              <p:spPr>
                <a:xfrm>
                  <a:off x="5239547" y="4668547"/>
                  <a:ext cx="13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8" name="Freihand 537">
                  <a:extLst>
                    <a:ext uri="{FF2B5EF4-FFF2-40B4-BE49-F238E27FC236}">
                      <a16:creationId xmlns:a16="http://schemas.microsoft.com/office/drawing/2014/main" id="{EF56A3E2-12EE-43FD-AECB-6B40523A6ED1}"/>
                    </a:ext>
                  </a:extLst>
                </p14:cNvPr>
                <p14:cNvContentPartPr/>
                <p14:nvPr/>
              </p14:nvContentPartPr>
              <p14:xfrm>
                <a:off x="5245667" y="4949707"/>
                <a:ext cx="6480" cy="168120"/>
              </p14:xfrm>
            </p:contentPart>
          </mc:Choice>
          <mc:Fallback xmlns="">
            <p:pic>
              <p:nvPicPr>
                <p:cNvPr id="538" name="Freihand 537">
                  <a:extLst>
                    <a:ext uri="{FF2B5EF4-FFF2-40B4-BE49-F238E27FC236}">
                      <a16:creationId xmlns:a16="http://schemas.microsoft.com/office/drawing/2014/main" id="{EF56A3E2-12EE-43FD-AECB-6B40523A6ED1}"/>
                    </a:ext>
                  </a:extLst>
                </p:cNvPr>
                <p:cNvPicPr/>
                <p:nvPr/>
              </p:nvPicPr>
              <p:blipFill>
                <a:blip r:embed="rId850"/>
                <a:stretch>
                  <a:fillRect/>
                </a:stretch>
              </p:blipFill>
              <p:spPr>
                <a:xfrm>
                  <a:off x="5241347" y="4945387"/>
                  <a:ext cx="15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9" name="Freihand 538">
                  <a:extLst>
                    <a:ext uri="{FF2B5EF4-FFF2-40B4-BE49-F238E27FC236}">
                      <a16:creationId xmlns:a16="http://schemas.microsoft.com/office/drawing/2014/main" id="{F71C35BB-A616-4F0C-9725-A63E456A8967}"/>
                    </a:ext>
                  </a:extLst>
                </p14:cNvPr>
                <p14:cNvContentPartPr/>
                <p14:nvPr/>
              </p14:nvContentPartPr>
              <p14:xfrm>
                <a:off x="5215787" y="5322667"/>
                <a:ext cx="29880" cy="437760"/>
              </p14:xfrm>
            </p:contentPart>
          </mc:Choice>
          <mc:Fallback xmlns="">
            <p:pic>
              <p:nvPicPr>
                <p:cNvPr id="539" name="Freihand 538">
                  <a:extLst>
                    <a:ext uri="{FF2B5EF4-FFF2-40B4-BE49-F238E27FC236}">
                      <a16:creationId xmlns:a16="http://schemas.microsoft.com/office/drawing/2014/main" id="{F71C35BB-A616-4F0C-9725-A63E456A8967}"/>
                    </a:ext>
                  </a:extLst>
                </p:cNvPr>
                <p:cNvPicPr/>
                <p:nvPr/>
              </p:nvPicPr>
              <p:blipFill>
                <a:blip r:embed="rId852"/>
                <a:stretch>
                  <a:fillRect/>
                </a:stretch>
              </p:blipFill>
              <p:spPr>
                <a:xfrm>
                  <a:off x="5211467" y="5318347"/>
                  <a:ext cx="3852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41" name="Freihand 540">
                  <a:extLst>
                    <a:ext uri="{FF2B5EF4-FFF2-40B4-BE49-F238E27FC236}">
                      <a16:creationId xmlns:a16="http://schemas.microsoft.com/office/drawing/2014/main" id="{733AC77A-56E6-4BA5-A53D-F707EE5B2A7E}"/>
                    </a:ext>
                  </a:extLst>
                </p14:cNvPr>
                <p14:cNvContentPartPr/>
                <p14:nvPr/>
              </p14:nvContentPartPr>
              <p14:xfrm>
                <a:off x="1464587" y="4702387"/>
                <a:ext cx="157680" cy="18720"/>
              </p14:xfrm>
            </p:contentPart>
          </mc:Choice>
          <mc:Fallback xmlns="">
            <p:pic>
              <p:nvPicPr>
                <p:cNvPr id="541" name="Freihand 540">
                  <a:extLst>
                    <a:ext uri="{FF2B5EF4-FFF2-40B4-BE49-F238E27FC236}">
                      <a16:creationId xmlns:a16="http://schemas.microsoft.com/office/drawing/2014/main" id="{733AC77A-56E6-4BA5-A53D-F707EE5B2A7E}"/>
                    </a:ext>
                  </a:extLst>
                </p:cNvPr>
                <p:cNvPicPr/>
                <p:nvPr/>
              </p:nvPicPr>
              <p:blipFill>
                <a:blip r:embed="rId854"/>
                <a:stretch>
                  <a:fillRect/>
                </a:stretch>
              </p:blipFill>
              <p:spPr>
                <a:xfrm>
                  <a:off x="1460267" y="4698067"/>
                  <a:ext cx="166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42" name="Freihand 541">
                  <a:extLst>
                    <a:ext uri="{FF2B5EF4-FFF2-40B4-BE49-F238E27FC236}">
                      <a16:creationId xmlns:a16="http://schemas.microsoft.com/office/drawing/2014/main" id="{C5277254-6BFE-4340-95DE-F0D72596737D}"/>
                    </a:ext>
                  </a:extLst>
                </p14:cNvPr>
                <p14:cNvContentPartPr/>
                <p14:nvPr/>
              </p14:nvContentPartPr>
              <p14:xfrm>
                <a:off x="1917827" y="4679707"/>
                <a:ext cx="595800" cy="20160"/>
              </p14:xfrm>
            </p:contentPart>
          </mc:Choice>
          <mc:Fallback xmlns="">
            <p:pic>
              <p:nvPicPr>
                <p:cNvPr id="542" name="Freihand 541">
                  <a:extLst>
                    <a:ext uri="{FF2B5EF4-FFF2-40B4-BE49-F238E27FC236}">
                      <a16:creationId xmlns:a16="http://schemas.microsoft.com/office/drawing/2014/main" id="{C5277254-6BFE-4340-95DE-F0D72596737D}"/>
                    </a:ext>
                  </a:extLst>
                </p:cNvPr>
                <p:cNvPicPr/>
                <p:nvPr/>
              </p:nvPicPr>
              <p:blipFill>
                <a:blip r:embed="rId856"/>
                <a:stretch>
                  <a:fillRect/>
                </a:stretch>
              </p:blipFill>
              <p:spPr>
                <a:xfrm>
                  <a:off x="1913507" y="4675387"/>
                  <a:ext cx="60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44" name="Freihand 543">
                  <a:extLst>
                    <a:ext uri="{FF2B5EF4-FFF2-40B4-BE49-F238E27FC236}">
                      <a16:creationId xmlns:a16="http://schemas.microsoft.com/office/drawing/2014/main" id="{A2038B16-1B31-482B-8019-819A3138218A}"/>
                    </a:ext>
                  </a:extLst>
                </p14:cNvPr>
                <p14:cNvContentPartPr/>
                <p14:nvPr/>
              </p14:nvContentPartPr>
              <p14:xfrm>
                <a:off x="2768867" y="4699507"/>
                <a:ext cx="180000" cy="8280"/>
              </p14:xfrm>
            </p:contentPart>
          </mc:Choice>
          <mc:Fallback xmlns="">
            <p:pic>
              <p:nvPicPr>
                <p:cNvPr id="544" name="Freihand 543">
                  <a:extLst>
                    <a:ext uri="{FF2B5EF4-FFF2-40B4-BE49-F238E27FC236}">
                      <a16:creationId xmlns:a16="http://schemas.microsoft.com/office/drawing/2014/main" id="{A2038B16-1B31-482B-8019-819A3138218A}"/>
                    </a:ext>
                  </a:extLst>
                </p:cNvPr>
                <p:cNvPicPr/>
                <p:nvPr/>
              </p:nvPicPr>
              <p:blipFill>
                <a:blip r:embed="rId858"/>
                <a:stretch>
                  <a:fillRect/>
                </a:stretch>
              </p:blipFill>
              <p:spPr>
                <a:xfrm>
                  <a:off x="2764547" y="4695187"/>
                  <a:ext cx="18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45" name="Freihand 544">
                  <a:extLst>
                    <a:ext uri="{FF2B5EF4-FFF2-40B4-BE49-F238E27FC236}">
                      <a16:creationId xmlns:a16="http://schemas.microsoft.com/office/drawing/2014/main" id="{48CC1AA0-12B1-47D7-B685-FB57AF23F43F}"/>
                    </a:ext>
                  </a:extLst>
                </p14:cNvPr>
                <p14:cNvContentPartPr/>
                <p14:nvPr/>
              </p14:nvContentPartPr>
              <p14:xfrm>
                <a:off x="3300947" y="4686907"/>
                <a:ext cx="949680" cy="11520"/>
              </p14:xfrm>
            </p:contentPart>
          </mc:Choice>
          <mc:Fallback xmlns="">
            <p:pic>
              <p:nvPicPr>
                <p:cNvPr id="545" name="Freihand 544">
                  <a:extLst>
                    <a:ext uri="{FF2B5EF4-FFF2-40B4-BE49-F238E27FC236}">
                      <a16:creationId xmlns:a16="http://schemas.microsoft.com/office/drawing/2014/main" id="{48CC1AA0-12B1-47D7-B685-FB57AF23F43F}"/>
                    </a:ext>
                  </a:extLst>
                </p:cNvPr>
                <p:cNvPicPr/>
                <p:nvPr/>
              </p:nvPicPr>
              <p:blipFill>
                <a:blip r:embed="rId860"/>
                <a:stretch>
                  <a:fillRect/>
                </a:stretch>
              </p:blipFill>
              <p:spPr>
                <a:xfrm>
                  <a:off x="3296627" y="4682587"/>
                  <a:ext cx="958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46" name="Freihand 545">
                  <a:extLst>
                    <a:ext uri="{FF2B5EF4-FFF2-40B4-BE49-F238E27FC236}">
                      <a16:creationId xmlns:a16="http://schemas.microsoft.com/office/drawing/2014/main" id="{94FC3036-079E-4CC4-81E2-88A8DC74F427}"/>
                    </a:ext>
                  </a:extLst>
                </p14:cNvPr>
                <p14:cNvContentPartPr/>
                <p14:nvPr/>
              </p14:nvContentPartPr>
              <p14:xfrm>
                <a:off x="4738427" y="4688347"/>
                <a:ext cx="263160" cy="18360"/>
              </p14:xfrm>
            </p:contentPart>
          </mc:Choice>
          <mc:Fallback xmlns="">
            <p:pic>
              <p:nvPicPr>
                <p:cNvPr id="546" name="Freihand 545">
                  <a:extLst>
                    <a:ext uri="{FF2B5EF4-FFF2-40B4-BE49-F238E27FC236}">
                      <a16:creationId xmlns:a16="http://schemas.microsoft.com/office/drawing/2014/main" id="{94FC3036-079E-4CC4-81E2-88A8DC74F427}"/>
                    </a:ext>
                  </a:extLst>
                </p:cNvPr>
                <p:cNvPicPr/>
                <p:nvPr/>
              </p:nvPicPr>
              <p:blipFill>
                <a:blip r:embed="rId862"/>
                <a:stretch>
                  <a:fillRect/>
                </a:stretch>
              </p:blipFill>
              <p:spPr>
                <a:xfrm>
                  <a:off x="4734107" y="4684027"/>
                  <a:ext cx="271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47" name="Freihand 546">
                  <a:extLst>
                    <a:ext uri="{FF2B5EF4-FFF2-40B4-BE49-F238E27FC236}">
                      <a16:creationId xmlns:a16="http://schemas.microsoft.com/office/drawing/2014/main" id="{E5A8B120-7A58-4DE0-9F08-4472FE34726B}"/>
                    </a:ext>
                  </a:extLst>
                </p14:cNvPr>
                <p14:cNvContentPartPr/>
                <p14:nvPr/>
              </p14:nvContentPartPr>
              <p14:xfrm>
                <a:off x="5120387" y="4701667"/>
                <a:ext cx="75600" cy="10080"/>
              </p14:xfrm>
            </p:contentPart>
          </mc:Choice>
          <mc:Fallback xmlns="">
            <p:pic>
              <p:nvPicPr>
                <p:cNvPr id="547" name="Freihand 546">
                  <a:extLst>
                    <a:ext uri="{FF2B5EF4-FFF2-40B4-BE49-F238E27FC236}">
                      <a16:creationId xmlns:a16="http://schemas.microsoft.com/office/drawing/2014/main" id="{E5A8B120-7A58-4DE0-9F08-4472FE34726B}"/>
                    </a:ext>
                  </a:extLst>
                </p:cNvPr>
                <p:cNvPicPr/>
                <p:nvPr/>
              </p:nvPicPr>
              <p:blipFill>
                <a:blip r:embed="rId864"/>
                <a:stretch>
                  <a:fillRect/>
                </a:stretch>
              </p:blipFill>
              <p:spPr>
                <a:xfrm>
                  <a:off x="5116067" y="4697347"/>
                  <a:ext cx="84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8" name="Freihand 547">
                  <a:extLst>
                    <a:ext uri="{FF2B5EF4-FFF2-40B4-BE49-F238E27FC236}">
                      <a16:creationId xmlns:a16="http://schemas.microsoft.com/office/drawing/2014/main" id="{B8E7E8E3-6F5B-4C4C-825B-341B36B1E3F7}"/>
                    </a:ext>
                  </a:extLst>
                </p14:cNvPr>
                <p14:cNvContentPartPr/>
                <p14:nvPr/>
              </p14:nvContentPartPr>
              <p14:xfrm>
                <a:off x="5360867" y="4444987"/>
                <a:ext cx="295920" cy="136080"/>
              </p14:xfrm>
            </p:contentPart>
          </mc:Choice>
          <mc:Fallback xmlns="">
            <p:pic>
              <p:nvPicPr>
                <p:cNvPr id="548" name="Freihand 547">
                  <a:extLst>
                    <a:ext uri="{FF2B5EF4-FFF2-40B4-BE49-F238E27FC236}">
                      <a16:creationId xmlns:a16="http://schemas.microsoft.com/office/drawing/2014/main" id="{B8E7E8E3-6F5B-4C4C-825B-341B36B1E3F7}"/>
                    </a:ext>
                  </a:extLst>
                </p:cNvPr>
                <p:cNvPicPr/>
                <p:nvPr/>
              </p:nvPicPr>
              <p:blipFill>
                <a:blip r:embed="rId866"/>
                <a:stretch>
                  <a:fillRect/>
                </a:stretch>
              </p:blipFill>
              <p:spPr>
                <a:xfrm>
                  <a:off x="5356547" y="4440667"/>
                  <a:ext cx="304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9" name="Freihand 548">
                  <a:extLst>
                    <a:ext uri="{FF2B5EF4-FFF2-40B4-BE49-F238E27FC236}">
                      <a16:creationId xmlns:a16="http://schemas.microsoft.com/office/drawing/2014/main" id="{ED32EFEE-28FD-4EC3-8C1C-D998D7DD9B21}"/>
                    </a:ext>
                  </a:extLst>
                </p14:cNvPr>
                <p14:cNvContentPartPr/>
                <p14:nvPr/>
              </p14:nvContentPartPr>
              <p14:xfrm>
                <a:off x="5707907" y="4313227"/>
                <a:ext cx="108720" cy="171000"/>
              </p14:xfrm>
            </p:contentPart>
          </mc:Choice>
          <mc:Fallback xmlns="">
            <p:pic>
              <p:nvPicPr>
                <p:cNvPr id="549" name="Freihand 548">
                  <a:extLst>
                    <a:ext uri="{FF2B5EF4-FFF2-40B4-BE49-F238E27FC236}">
                      <a16:creationId xmlns:a16="http://schemas.microsoft.com/office/drawing/2014/main" id="{ED32EFEE-28FD-4EC3-8C1C-D998D7DD9B21}"/>
                    </a:ext>
                  </a:extLst>
                </p:cNvPr>
                <p:cNvPicPr/>
                <p:nvPr/>
              </p:nvPicPr>
              <p:blipFill>
                <a:blip r:embed="rId868"/>
                <a:stretch>
                  <a:fillRect/>
                </a:stretch>
              </p:blipFill>
              <p:spPr>
                <a:xfrm>
                  <a:off x="5703587" y="4308907"/>
                  <a:ext cx="117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50" name="Freihand 549">
                  <a:extLst>
                    <a:ext uri="{FF2B5EF4-FFF2-40B4-BE49-F238E27FC236}">
                      <a16:creationId xmlns:a16="http://schemas.microsoft.com/office/drawing/2014/main" id="{BEE95EF5-BCD9-47DE-9FCE-63FD399E4197}"/>
                    </a:ext>
                  </a:extLst>
                </p14:cNvPr>
                <p14:cNvContentPartPr/>
                <p14:nvPr/>
              </p14:nvContentPartPr>
              <p14:xfrm>
                <a:off x="5868827" y="4216027"/>
                <a:ext cx="83160" cy="132120"/>
              </p14:xfrm>
            </p:contentPart>
          </mc:Choice>
          <mc:Fallback xmlns="">
            <p:pic>
              <p:nvPicPr>
                <p:cNvPr id="550" name="Freihand 549">
                  <a:extLst>
                    <a:ext uri="{FF2B5EF4-FFF2-40B4-BE49-F238E27FC236}">
                      <a16:creationId xmlns:a16="http://schemas.microsoft.com/office/drawing/2014/main" id="{BEE95EF5-BCD9-47DE-9FCE-63FD399E4197}"/>
                    </a:ext>
                  </a:extLst>
                </p:cNvPr>
                <p:cNvPicPr/>
                <p:nvPr/>
              </p:nvPicPr>
              <p:blipFill>
                <a:blip r:embed="rId870"/>
                <a:stretch>
                  <a:fillRect/>
                </a:stretch>
              </p:blipFill>
              <p:spPr>
                <a:xfrm>
                  <a:off x="5864507" y="4211707"/>
                  <a:ext cx="91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51" name="Freihand 550">
                  <a:extLst>
                    <a:ext uri="{FF2B5EF4-FFF2-40B4-BE49-F238E27FC236}">
                      <a16:creationId xmlns:a16="http://schemas.microsoft.com/office/drawing/2014/main" id="{FDD1F790-E57A-4B3A-AC71-CA3B36D362FD}"/>
                    </a:ext>
                  </a:extLst>
                </p14:cNvPr>
                <p14:cNvContentPartPr/>
                <p14:nvPr/>
              </p14:nvContentPartPr>
              <p14:xfrm>
                <a:off x="6011387" y="4325827"/>
                <a:ext cx="27000" cy="88920"/>
              </p14:xfrm>
            </p:contentPart>
          </mc:Choice>
          <mc:Fallback xmlns="">
            <p:pic>
              <p:nvPicPr>
                <p:cNvPr id="551" name="Freihand 550">
                  <a:extLst>
                    <a:ext uri="{FF2B5EF4-FFF2-40B4-BE49-F238E27FC236}">
                      <a16:creationId xmlns:a16="http://schemas.microsoft.com/office/drawing/2014/main" id="{FDD1F790-E57A-4B3A-AC71-CA3B36D362FD}"/>
                    </a:ext>
                  </a:extLst>
                </p:cNvPr>
                <p:cNvPicPr/>
                <p:nvPr/>
              </p:nvPicPr>
              <p:blipFill>
                <a:blip r:embed="rId872"/>
                <a:stretch>
                  <a:fillRect/>
                </a:stretch>
              </p:blipFill>
              <p:spPr>
                <a:xfrm>
                  <a:off x="6007067" y="4321507"/>
                  <a:ext cx="35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52" name="Freihand 551">
                  <a:extLst>
                    <a:ext uri="{FF2B5EF4-FFF2-40B4-BE49-F238E27FC236}">
                      <a16:creationId xmlns:a16="http://schemas.microsoft.com/office/drawing/2014/main" id="{1D155415-24E2-459D-81C5-A869FD722F09}"/>
                    </a:ext>
                  </a:extLst>
                </p14:cNvPr>
                <p14:cNvContentPartPr/>
                <p14:nvPr/>
              </p14:nvContentPartPr>
              <p14:xfrm>
                <a:off x="6106787" y="4186867"/>
                <a:ext cx="61560" cy="138960"/>
              </p14:xfrm>
            </p:contentPart>
          </mc:Choice>
          <mc:Fallback xmlns="">
            <p:pic>
              <p:nvPicPr>
                <p:cNvPr id="552" name="Freihand 551">
                  <a:extLst>
                    <a:ext uri="{FF2B5EF4-FFF2-40B4-BE49-F238E27FC236}">
                      <a16:creationId xmlns:a16="http://schemas.microsoft.com/office/drawing/2014/main" id="{1D155415-24E2-459D-81C5-A869FD722F09}"/>
                    </a:ext>
                  </a:extLst>
                </p:cNvPr>
                <p:cNvPicPr/>
                <p:nvPr/>
              </p:nvPicPr>
              <p:blipFill>
                <a:blip r:embed="rId874"/>
                <a:stretch>
                  <a:fillRect/>
                </a:stretch>
              </p:blipFill>
              <p:spPr>
                <a:xfrm>
                  <a:off x="6102467" y="4182547"/>
                  <a:ext cx="70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53" name="Freihand 552">
                  <a:extLst>
                    <a:ext uri="{FF2B5EF4-FFF2-40B4-BE49-F238E27FC236}">
                      <a16:creationId xmlns:a16="http://schemas.microsoft.com/office/drawing/2014/main" id="{B8005F21-D95D-41C0-AB8F-08B05AEE3421}"/>
                    </a:ext>
                  </a:extLst>
                </p14:cNvPr>
                <p14:cNvContentPartPr/>
                <p14:nvPr/>
              </p14:nvContentPartPr>
              <p14:xfrm>
                <a:off x="6157187" y="4091467"/>
                <a:ext cx="114480" cy="325080"/>
              </p14:xfrm>
            </p:contentPart>
          </mc:Choice>
          <mc:Fallback xmlns="">
            <p:pic>
              <p:nvPicPr>
                <p:cNvPr id="553" name="Freihand 552">
                  <a:extLst>
                    <a:ext uri="{FF2B5EF4-FFF2-40B4-BE49-F238E27FC236}">
                      <a16:creationId xmlns:a16="http://schemas.microsoft.com/office/drawing/2014/main" id="{B8005F21-D95D-41C0-AB8F-08B05AEE3421}"/>
                    </a:ext>
                  </a:extLst>
                </p:cNvPr>
                <p:cNvPicPr/>
                <p:nvPr/>
              </p:nvPicPr>
              <p:blipFill>
                <a:blip r:embed="rId876"/>
                <a:stretch>
                  <a:fillRect/>
                </a:stretch>
              </p:blipFill>
              <p:spPr>
                <a:xfrm>
                  <a:off x="6152867" y="4087147"/>
                  <a:ext cx="1231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54" name="Freihand 553">
                  <a:extLst>
                    <a:ext uri="{FF2B5EF4-FFF2-40B4-BE49-F238E27FC236}">
                      <a16:creationId xmlns:a16="http://schemas.microsoft.com/office/drawing/2014/main" id="{67E06860-A7A3-4B07-A969-F5F96C00AB5B}"/>
                    </a:ext>
                  </a:extLst>
                </p14:cNvPr>
                <p14:cNvContentPartPr/>
                <p14:nvPr/>
              </p14:nvContentPartPr>
              <p14:xfrm>
                <a:off x="5656067" y="4193707"/>
                <a:ext cx="122400" cy="315000"/>
              </p14:xfrm>
            </p:contentPart>
          </mc:Choice>
          <mc:Fallback xmlns="">
            <p:pic>
              <p:nvPicPr>
                <p:cNvPr id="554" name="Freihand 553">
                  <a:extLst>
                    <a:ext uri="{FF2B5EF4-FFF2-40B4-BE49-F238E27FC236}">
                      <a16:creationId xmlns:a16="http://schemas.microsoft.com/office/drawing/2014/main" id="{67E06860-A7A3-4B07-A969-F5F96C00AB5B}"/>
                    </a:ext>
                  </a:extLst>
                </p:cNvPr>
                <p:cNvPicPr/>
                <p:nvPr/>
              </p:nvPicPr>
              <p:blipFill>
                <a:blip r:embed="rId878"/>
                <a:stretch>
                  <a:fillRect/>
                </a:stretch>
              </p:blipFill>
              <p:spPr>
                <a:xfrm>
                  <a:off x="5651747" y="4189387"/>
                  <a:ext cx="131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81" name="Freihand 580">
                  <a:extLst>
                    <a:ext uri="{FF2B5EF4-FFF2-40B4-BE49-F238E27FC236}">
                      <a16:creationId xmlns:a16="http://schemas.microsoft.com/office/drawing/2014/main" id="{F6EE4B5B-4E98-4950-BA05-437BDA4D081D}"/>
                    </a:ext>
                  </a:extLst>
                </p14:cNvPr>
                <p14:cNvContentPartPr/>
                <p14:nvPr/>
              </p14:nvContentPartPr>
              <p14:xfrm>
                <a:off x="9196667" y="3551827"/>
                <a:ext cx="150120" cy="243000"/>
              </p14:xfrm>
            </p:contentPart>
          </mc:Choice>
          <mc:Fallback xmlns="">
            <p:pic>
              <p:nvPicPr>
                <p:cNvPr id="581" name="Freihand 580">
                  <a:extLst>
                    <a:ext uri="{FF2B5EF4-FFF2-40B4-BE49-F238E27FC236}">
                      <a16:creationId xmlns:a16="http://schemas.microsoft.com/office/drawing/2014/main" id="{F6EE4B5B-4E98-4950-BA05-437BDA4D081D}"/>
                    </a:ext>
                  </a:extLst>
                </p:cNvPr>
                <p:cNvPicPr/>
                <p:nvPr/>
              </p:nvPicPr>
              <p:blipFill>
                <a:blip r:embed="rId880"/>
                <a:stretch>
                  <a:fillRect/>
                </a:stretch>
              </p:blipFill>
              <p:spPr>
                <a:xfrm>
                  <a:off x="9192347" y="3547507"/>
                  <a:ext cx="158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82" name="Freihand 581">
                  <a:extLst>
                    <a:ext uri="{FF2B5EF4-FFF2-40B4-BE49-F238E27FC236}">
                      <a16:creationId xmlns:a16="http://schemas.microsoft.com/office/drawing/2014/main" id="{CABBD4DF-A9C0-4843-92A5-C245A5FD5F52}"/>
                    </a:ext>
                  </a:extLst>
                </p14:cNvPr>
                <p14:cNvContentPartPr/>
                <p14:nvPr/>
              </p14:nvContentPartPr>
              <p14:xfrm>
                <a:off x="9429947" y="3455707"/>
                <a:ext cx="105120" cy="194760"/>
              </p14:xfrm>
            </p:contentPart>
          </mc:Choice>
          <mc:Fallback xmlns="">
            <p:pic>
              <p:nvPicPr>
                <p:cNvPr id="582" name="Freihand 581">
                  <a:extLst>
                    <a:ext uri="{FF2B5EF4-FFF2-40B4-BE49-F238E27FC236}">
                      <a16:creationId xmlns:a16="http://schemas.microsoft.com/office/drawing/2014/main" id="{CABBD4DF-A9C0-4843-92A5-C245A5FD5F52}"/>
                    </a:ext>
                  </a:extLst>
                </p:cNvPr>
                <p:cNvPicPr/>
                <p:nvPr/>
              </p:nvPicPr>
              <p:blipFill>
                <a:blip r:embed="rId882"/>
                <a:stretch>
                  <a:fillRect/>
                </a:stretch>
              </p:blipFill>
              <p:spPr>
                <a:xfrm>
                  <a:off x="9425627" y="3451387"/>
                  <a:ext cx="113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83" name="Freihand 582">
                  <a:extLst>
                    <a:ext uri="{FF2B5EF4-FFF2-40B4-BE49-F238E27FC236}">
                      <a16:creationId xmlns:a16="http://schemas.microsoft.com/office/drawing/2014/main" id="{F3565945-7D8A-4979-AA4D-AFD0E15A89D7}"/>
                    </a:ext>
                  </a:extLst>
                </p14:cNvPr>
                <p14:cNvContentPartPr/>
                <p14:nvPr/>
              </p14:nvContentPartPr>
              <p14:xfrm>
                <a:off x="9519587" y="3517627"/>
                <a:ext cx="18360" cy="177120"/>
              </p14:xfrm>
            </p:contentPart>
          </mc:Choice>
          <mc:Fallback xmlns="">
            <p:pic>
              <p:nvPicPr>
                <p:cNvPr id="583" name="Freihand 582">
                  <a:extLst>
                    <a:ext uri="{FF2B5EF4-FFF2-40B4-BE49-F238E27FC236}">
                      <a16:creationId xmlns:a16="http://schemas.microsoft.com/office/drawing/2014/main" id="{F3565945-7D8A-4979-AA4D-AFD0E15A89D7}"/>
                    </a:ext>
                  </a:extLst>
                </p:cNvPr>
                <p:cNvPicPr/>
                <p:nvPr/>
              </p:nvPicPr>
              <p:blipFill>
                <a:blip r:embed="rId884"/>
                <a:stretch>
                  <a:fillRect/>
                </a:stretch>
              </p:blipFill>
              <p:spPr>
                <a:xfrm>
                  <a:off x="9515267" y="3513307"/>
                  <a:ext cx="27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7" name="Freihand 556">
                  <a:extLst>
                    <a:ext uri="{FF2B5EF4-FFF2-40B4-BE49-F238E27FC236}">
                      <a16:creationId xmlns:a16="http://schemas.microsoft.com/office/drawing/2014/main" id="{D93D0956-9C6B-427B-BA37-0922C8B2A721}"/>
                    </a:ext>
                  </a:extLst>
                </p14:cNvPr>
                <p14:cNvContentPartPr/>
                <p14:nvPr/>
              </p14:nvContentPartPr>
              <p14:xfrm>
                <a:off x="6534827" y="4224307"/>
                <a:ext cx="16560" cy="157680"/>
              </p14:xfrm>
            </p:contentPart>
          </mc:Choice>
          <mc:Fallback xmlns="">
            <p:pic>
              <p:nvPicPr>
                <p:cNvPr id="557" name="Freihand 556">
                  <a:extLst>
                    <a:ext uri="{FF2B5EF4-FFF2-40B4-BE49-F238E27FC236}">
                      <a16:creationId xmlns:a16="http://schemas.microsoft.com/office/drawing/2014/main" id="{D93D0956-9C6B-427B-BA37-0922C8B2A721}"/>
                    </a:ext>
                  </a:extLst>
                </p:cNvPr>
                <p:cNvPicPr/>
                <p:nvPr/>
              </p:nvPicPr>
              <p:blipFill>
                <a:blip r:embed="rId886"/>
                <a:stretch>
                  <a:fillRect/>
                </a:stretch>
              </p:blipFill>
              <p:spPr>
                <a:xfrm>
                  <a:off x="6530507" y="4219987"/>
                  <a:ext cx="25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8" name="Freihand 557">
                  <a:extLst>
                    <a:ext uri="{FF2B5EF4-FFF2-40B4-BE49-F238E27FC236}">
                      <a16:creationId xmlns:a16="http://schemas.microsoft.com/office/drawing/2014/main" id="{2CB73355-A38D-4CDC-A200-FA4F7B0EA38C}"/>
                    </a:ext>
                  </a:extLst>
                </p14:cNvPr>
                <p14:cNvContentPartPr/>
                <p14:nvPr/>
              </p14:nvContentPartPr>
              <p14:xfrm>
                <a:off x="6528347" y="4185787"/>
                <a:ext cx="129240" cy="36000"/>
              </p14:xfrm>
            </p:contentPart>
          </mc:Choice>
          <mc:Fallback xmlns="">
            <p:pic>
              <p:nvPicPr>
                <p:cNvPr id="558" name="Freihand 557">
                  <a:extLst>
                    <a:ext uri="{FF2B5EF4-FFF2-40B4-BE49-F238E27FC236}">
                      <a16:creationId xmlns:a16="http://schemas.microsoft.com/office/drawing/2014/main" id="{2CB73355-A38D-4CDC-A200-FA4F7B0EA38C}"/>
                    </a:ext>
                  </a:extLst>
                </p:cNvPr>
                <p:cNvPicPr/>
                <p:nvPr/>
              </p:nvPicPr>
              <p:blipFill>
                <a:blip r:embed="rId888"/>
                <a:stretch>
                  <a:fillRect/>
                </a:stretch>
              </p:blipFill>
              <p:spPr>
                <a:xfrm>
                  <a:off x="6524027" y="4181467"/>
                  <a:ext cx="137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9" name="Freihand 558">
                  <a:extLst>
                    <a:ext uri="{FF2B5EF4-FFF2-40B4-BE49-F238E27FC236}">
                      <a16:creationId xmlns:a16="http://schemas.microsoft.com/office/drawing/2014/main" id="{6F9B8794-4984-4227-8A1A-38DA93E84B4B}"/>
                    </a:ext>
                  </a:extLst>
                </p14:cNvPr>
                <p14:cNvContentPartPr/>
                <p14:nvPr/>
              </p14:nvContentPartPr>
              <p14:xfrm>
                <a:off x="6530147" y="4247347"/>
                <a:ext cx="172080" cy="139320"/>
              </p14:xfrm>
            </p:contentPart>
          </mc:Choice>
          <mc:Fallback xmlns="">
            <p:pic>
              <p:nvPicPr>
                <p:cNvPr id="559" name="Freihand 558">
                  <a:extLst>
                    <a:ext uri="{FF2B5EF4-FFF2-40B4-BE49-F238E27FC236}">
                      <a16:creationId xmlns:a16="http://schemas.microsoft.com/office/drawing/2014/main" id="{6F9B8794-4984-4227-8A1A-38DA93E84B4B}"/>
                    </a:ext>
                  </a:extLst>
                </p:cNvPr>
                <p:cNvPicPr/>
                <p:nvPr/>
              </p:nvPicPr>
              <p:blipFill>
                <a:blip r:embed="rId890"/>
                <a:stretch>
                  <a:fillRect/>
                </a:stretch>
              </p:blipFill>
              <p:spPr>
                <a:xfrm>
                  <a:off x="6525827" y="4243027"/>
                  <a:ext cx="180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60" name="Freihand 559">
                  <a:extLst>
                    <a:ext uri="{FF2B5EF4-FFF2-40B4-BE49-F238E27FC236}">
                      <a16:creationId xmlns:a16="http://schemas.microsoft.com/office/drawing/2014/main" id="{198DA15B-3446-414E-8614-83ED2CA66A2D}"/>
                    </a:ext>
                  </a:extLst>
                </p14:cNvPr>
                <p14:cNvContentPartPr/>
                <p14:nvPr/>
              </p14:nvContentPartPr>
              <p14:xfrm>
                <a:off x="6724907" y="4038187"/>
                <a:ext cx="114840" cy="157320"/>
              </p14:xfrm>
            </p:contentPart>
          </mc:Choice>
          <mc:Fallback xmlns="">
            <p:pic>
              <p:nvPicPr>
                <p:cNvPr id="560" name="Freihand 559">
                  <a:extLst>
                    <a:ext uri="{FF2B5EF4-FFF2-40B4-BE49-F238E27FC236}">
                      <a16:creationId xmlns:a16="http://schemas.microsoft.com/office/drawing/2014/main" id="{198DA15B-3446-414E-8614-83ED2CA66A2D}"/>
                    </a:ext>
                  </a:extLst>
                </p:cNvPr>
                <p:cNvPicPr/>
                <p:nvPr/>
              </p:nvPicPr>
              <p:blipFill>
                <a:blip r:embed="rId892"/>
                <a:stretch>
                  <a:fillRect/>
                </a:stretch>
              </p:blipFill>
              <p:spPr>
                <a:xfrm>
                  <a:off x="6720587" y="4033867"/>
                  <a:ext cx="123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62" name="Freihand 561">
                  <a:extLst>
                    <a:ext uri="{FF2B5EF4-FFF2-40B4-BE49-F238E27FC236}">
                      <a16:creationId xmlns:a16="http://schemas.microsoft.com/office/drawing/2014/main" id="{DF50E41A-8542-4518-BBA2-202893805B9C}"/>
                    </a:ext>
                  </a:extLst>
                </p14:cNvPr>
                <p14:cNvContentPartPr/>
                <p14:nvPr/>
              </p14:nvContentPartPr>
              <p14:xfrm>
                <a:off x="6935507" y="4207387"/>
                <a:ext cx="121680" cy="38520"/>
              </p14:xfrm>
            </p:contentPart>
          </mc:Choice>
          <mc:Fallback xmlns="">
            <p:pic>
              <p:nvPicPr>
                <p:cNvPr id="562" name="Freihand 561">
                  <a:extLst>
                    <a:ext uri="{FF2B5EF4-FFF2-40B4-BE49-F238E27FC236}">
                      <a16:creationId xmlns:a16="http://schemas.microsoft.com/office/drawing/2014/main" id="{DF50E41A-8542-4518-BBA2-202893805B9C}"/>
                    </a:ext>
                  </a:extLst>
                </p:cNvPr>
                <p:cNvPicPr/>
                <p:nvPr/>
              </p:nvPicPr>
              <p:blipFill>
                <a:blip r:embed="rId894"/>
                <a:stretch>
                  <a:fillRect/>
                </a:stretch>
              </p:blipFill>
              <p:spPr>
                <a:xfrm>
                  <a:off x="6931187" y="4203067"/>
                  <a:ext cx="130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63" name="Freihand 562">
                  <a:extLst>
                    <a:ext uri="{FF2B5EF4-FFF2-40B4-BE49-F238E27FC236}">
                      <a16:creationId xmlns:a16="http://schemas.microsoft.com/office/drawing/2014/main" id="{DBB33788-3BC1-4B08-B851-8BC9DB6D7D7A}"/>
                    </a:ext>
                  </a:extLst>
                </p14:cNvPr>
                <p14:cNvContentPartPr/>
                <p14:nvPr/>
              </p14:nvContentPartPr>
              <p14:xfrm>
                <a:off x="6919667" y="4259587"/>
                <a:ext cx="156960" cy="43200"/>
              </p14:xfrm>
            </p:contentPart>
          </mc:Choice>
          <mc:Fallback xmlns="">
            <p:pic>
              <p:nvPicPr>
                <p:cNvPr id="563" name="Freihand 562">
                  <a:extLst>
                    <a:ext uri="{FF2B5EF4-FFF2-40B4-BE49-F238E27FC236}">
                      <a16:creationId xmlns:a16="http://schemas.microsoft.com/office/drawing/2014/main" id="{DBB33788-3BC1-4B08-B851-8BC9DB6D7D7A}"/>
                    </a:ext>
                  </a:extLst>
                </p:cNvPr>
                <p:cNvPicPr/>
                <p:nvPr/>
              </p:nvPicPr>
              <p:blipFill>
                <a:blip r:embed="rId896"/>
                <a:stretch>
                  <a:fillRect/>
                </a:stretch>
              </p:blipFill>
              <p:spPr>
                <a:xfrm>
                  <a:off x="6915347" y="4255267"/>
                  <a:ext cx="165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64" name="Freihand 563">
                  <a:extLst>
                    <a:ext uri="{FF2B5EF4-FFF2-40B4-BE49-F238E27FC236}">
                      <a16:creationId xmlns:a16="http://schemas.microsoft.com/office/drawing/2014/main" id="{3D4764B5-B9F7-4236-9364-38A49338D322}"/>
                    </a:ext>
                  </a:extLst>
                </p14:cNvPr>
                <p14:cNvContentPartPr/>
                <p14:nvPr/>
              </p14:nvContentPartPr>
              <p14:xfrm>
                <a:off x="7134587" y="4110547"/>
                <a:ext cx="141840" cy="168840"/>
              </p14:xfrm>
            </p:contentPart>
          </mc:Choice>
          <mc:Fallback xmlns="">
            <p:pic>
              <p:nvPicPr>
                <p:cNvPr id="564" name="Freihand 563">
                  <a:extLst>
                    <a:ext uri="{FF2B5EF4-FFF2-40B4-BE49-F238E27FC236}">
                      <a16:creationId xmlns:a16="http://schemas.microsoft.com/office/drawing/2014/main" id="{3D4764B5-B9F7-4236-9364-38A49338D322}"/>
                    </a:ext>
                  </a:extLst>
                </p:cNvPr>
                <p:cNvPicPr/>
                <p:nvPr/>
              </p:nvPicPr>
              <p:blipFill>
                <a:blip r:embed="rId898"/>
                <a:stretch>
                  <a:fillRect/>
                </a:stretch>
              </p:blipFill>
              <p:spPr>
                <a:xfrm>
                  <a:off x="7130267" y="4106227"/>
                  <a:ext cx="150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5" name="Freihand 564">
                  <a:extLst>
                    <a:ext uri="{FF2B5EF4-FFF2-40B4-BE49-F238E27FC236}">
                      <a16:creationId xmlns:a16="http://schemas.microsoft.com/office/drawing/2014/main" id="{8CA9FB9C-D661-4EB5-AC18-2F3F0CF8C9FB}"/>
                    </a:ext>
                  </a:extLst>
                </p14:cNvPr>
                <p14:cNvContentPartPr/>
                <p14:nvPr/>
              </p14:nvContentPartPr>
              <p14:xfrm>
                <a:off x="7343747" y="4123507"/>
                <a:ext cx="147240" cy="114120"/>
              </p14:xfrm>
            </p:contentPart>
          </mc:Choice>
          <mc:Fallback xmlns="">
            <p:pic>
              <p:nvPicPr>
                <p:cNvPr id="565" name="Freihand 564">
                  <a:extLst>
                    <a:ext uri="{FF2B5EF4-FFF2-40B4-BE49-F238E27FC236}">
                      <a16:creationId xmlns:a16="http://schemas.microsoft.com/office/drawing/2014/main" id="{8CA9FB9C-D661-4EB5-AC18-2F3F0CF8C9FB}"/>
                    </a:ext>
                  </a:extLst>
                </p:cNvPr>
                <p:cNvPicPr/>
                <p:nvPr/>
              </p:nvPicPr>
              <p:blipFill>
                <a:blip r:embed="rId900"/>
                <a:stretch>
                  <a:fillRect/>
                </a:stretch>
              </p:blipFill>
              <p:spPr>
                <a:xfrm>
                  <a:off x="7339427" y="4119187"/>
                  <a:ext cx="155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7" name="Freihand 566">
                  <a:extLst>
                    <a:ext uri="{FF2B5EF4-FFF2-40B4-BE49-F238E27FC236}">
                      <a16:creationId xmlns:a16="http://schemas.microsoft.com/office/drawing/2014/main" id="{510718F5-91B9-42C4-8F85-CD862E73887D}"/>
                    </a:ext>
                  </a:extLst>
                </p14:cNvPr>
                <p14:cNvContentPartPr/>
                <p14:nvPr/>
              </p14:nvContentPartPr>
              <p14:xfrm>
                <a:off x="7601867" y="4172827"/>
                <a:ext cx="360" cy="360"/>
              </p14:xfrm>
            </p:contentPart>
          </mc:Choice>
          <mc:Fallback xmlns="">
            <p:pic>
              <p:nvPicPr>
                <p:cNvPr id="567" name="Freihand 566">
                  <a:extLst>
                    <a:ext uri="{FF2B5EF4-FFF2-40B4-BE49-F238E27FC236}">
                      <a16:creationId xmlns:a16="http://schemas.microsoft.com/office/drawing/2014/main" id="{510718F5-91B9-42C4-8F85-CD862E73887D}"/>
                    </a:ext>
                  </a:extLst>
                </p:cNvPr>
                <p:cNvPicPr/>
                <p:nvPr/>
              </p:nvPicPr>
              <p:blipFill>
                <a:blip r:embed="rId477"/>
                <a:stretch>
                  <a:fillRect/>
                </a:stretch>
              </p:blipFill>
              <p:spPr>
                <a:xfrm>
                  <a:off x="7597547" y="416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68" name="Freihand 567">
                  <a:extLst>
                    <a:ext uri="{FF2B5EF4-FFF2-40B4-BE49-F238E27FC236}">
                      <a16:creationId xmlns:a16="http://schemas.microsoft.com/office/drawing/2014/main" id="{C110A2A3-1AC1-4460-A5A7-C614D65A4D9F}"/>
                    </a:ext>
                  </a:extLst>
                </p14:cNvPr>
                <p14:cNvContentPartPr/>
                <p14:nvPr/>
              </p14:nvContentPartPr>
              <p14:xfrm>
                <a:off x="7699427" y="4039267"/>
                <a:ext cx="192240" cy="166680"/>
              </p14:xfrm>
            </p:contentPart>
          </mc:Choice>
          <mc:Fallback xmlns="">
            <p:pic>
              <p:nvPicPr>
                <p:cNvPr id="568" name="Freihand 567">
                  <a:extLst>
                    <a:ext uri="{FF2B5EF4-FFF2-40B4-BE49-F238E27FC236}">
                      <a16:creationId xmlns:a16="http://schemas.microsoft.com/office/drawing/2014/main" id="{C110A2A3-1AC1-4460-A5A7-C614D65A4D9F}"/>
                    </a:ext>
                  </a:extLst>
                </p:cNvPr>
                <p:cNvPicPr/>
                <p:nvPr/>
              </p:nvPicPr>
              <p:blipFill>
                <a:blip r:embed="rId903"/>
                <a:stretch>
                  <a:fillRect/>
                </a:stretch>
              </p:blipFill>
              <p:spPr>
                <a:xfrm>
                  <a:off x="7695107" y="4034947"/>
                  <a:ext cx="200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70" name="Freihand 569">
                  <a:extLst>
                    <a:ext uri="{FF2B5EF4-FFF2-40B4-BE49-F238E27FC236}">
                      <a16:creationId xmlns:a16="http://schemas.microsoft.com/office/drawing/2014/main" id="{5E4B2E8A-6764-4BF5-925D-28716D2F3FB9}"/>
                    </a:ext>
                  </a:extLst>
                </p14:cNvPr>
                <p14:cNvContentPartPr/>
                <p14:nvPr/>
              </p14:nvContentPartPr>
              <p14:xfrm>
                <a:off x="8052227" y="3978427"/>
                <a:ext cx="8280" cy="146160"/>
              </p14:xfrm>
            </p:contentPart>
          </mc:Choice>
          <mc:Fallback xmlns="">
            <p:pic>
              <p:nvPicPr>
                <p:cNvPr id="570" name="Freihand 569">
                  <a:extLst>
                    <a:ext uri="{FF2B5EF4-FFF2-40B4-BE49-F238E27FC236}">
                      <a16:creationId xmlns:a16="http://schemas.microsoft.com/office/drawing/2014/main" id="{5E4B2E8A-6764-4BF5-925D-28716D2F3FB9}"/>
                    </a:ext>
                  </a:extLst>
                </p:cNvPr>
                <p:cNvPicPr/>
                <p:nvPr/>
              </p:nvPicPr>
              <p:blipFill>
                <a:blip r:embed="rId905"/>
                <a:stretch>
                  <a:fillRect/>
                </a:stretch>
              </p:blipFill>
              <p:spPr>
                <a:xfrm>
                  <a:off x="8047907" y="3974107"/>
                  <a:ext cx="16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71" name="Freihand 570">
                  <a:extLst>
                    <a:ext uri="{FF2B5EF4-FFF2-40B4-BE49-F238E27FC236}">
                      <a16:creationId xmlns:a16="http://schemas.microsoft.com/office/drawing/2014/main" id="{A98EDB51-8E0B-45DB-BA37-CDC7B53A9CD2}"/>
                    </a:ext>
                  </a:extLst>
                </p14:cNvPr>
                <p14:cNvContentPartPr/>
                <p14:nvPr/>
              </p14:nvContentPartPr>
              <p14:xfrm>
                <a:off x="7993907" y="4020187"/>
                <a:ext cx="124200" cy="34560"/>
              </p14:xfrm>
            </p:contentPart>
          </mc:Choice>
          <mc:Fallback xmlns="">
            <p:pic>
              <p:nvPicPr>
                <p:cNvPr id="571" name="Freihand 570">
                  <a:extLst>
                    <a:ext uri="{FF2B5EF4-FFF2-40B4-BE49-F238E27FC236}">
                      <a16:creationId xmlns:a16="http://schemas.microsoft.com/office/drawing/2014/main" id="{A98EDB51-8E0B-45DB-BA37-CDC7B53A9CD2}"/>
                    </a:ext>
                  </a:extLst>
                </p:cNvPr>
                <p:cNvPicPr/>
                <p:nvPr/>
              </p:nvPicPr>
              <p:blipFill>
                <a:blip r:embed="rId907"/>
                <a:stretch>
                  <a:fillRect/>
                </a:stretch>
              </p:blipFill>
              <p:spPr>
                <a:xfrm>
                  <a:off x="7989587" y="4015867"/>
                  <a:ext cx="132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3" name="Freihand 572">
                  <a:extLst>
                    <a:ext uri="{FF2B5EF4-FFF2-40B4-BE49-F238E27FC236}">
                      <a16:creationId xmlns:a16="http://schemas.microsoft.com/office/drawing/2014/main" id="{0DC1385B-AB38-4E69-9352-8F8EE3FCB5E7}"/>
                    </a:ext>
                  </a:extLst>
                </p14:cNvPr>
                <p14:cNvContentPartPr/>
                <p14:nvPr/>
              </p14:nvContentPartPr>
              <p14:xfrm>
                <a:off x="8236547" y="3872587"/>
                <a:ext cx="74880" cy="158040"/>
              </p14:xfrm>
            </p:contentPart>
          </mc:Choice>
          <mc:Fallback xmlns="">
            <p:pic>
              <p:nvPicPr>
                <p:cNvPr id="573" name="Freihand 572">
                  <a:extLst>
                    <a:ext uri="{FF2B5EF4-FFF2-40B4-BE49-F238E27FC236}">
                      <a16:creationId xmlns:a16="http://schemas.microsoft.com/office/drawing/2014/main" id="{0DC1385B-AB38-4E69-9352-8F8EE3FCB5E7}"/>
                    </a:ext>
                  </a:extLst>
                </p:cNvPr>
                <p:cNvPicPr/>
                <p:nvPr/>
              </p:nvPicPr>
              <p:blipFill>
                <a:blip r:embed="rId909"/>
                <a:stretch>
                  <a:fillRect/>
                </a:stretch>
              </p:blipFill>
              <p:spPr>
                <a:xfrm>
                  <a:off x="8232227" y="3868267"/>
                  <a:ext cx="83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4" name="Freihand 573">
                  <a:extLst>
                    <a:ext uri="{FF2B5EF4-FFF2-40B4-BE49-F238E27FC236}">
                      <a16:creationId xmlns:a16="http://schemas.microsoft.com/office/drawing/2014/main" id="{C1A0298A-7F97-44D7-B11B-131C32BCF352}"/>
                    </a:ext>
                  </a:extLst>
                </p14:cNvPr>
                <p14:cNvContentPartPr/>
                <p14:nvPr/>
              </p14:nvContentPartPr>
              <p14:xfrm>
                <a:off x="8298107" y="3915067"/>
                <a:ext cx="21240" cy="148680"/>
              </p14:xfrm>
            </p:contentPart>
          </mc:Choice>
          <mc:Fallback xmlns="">
            <p:pic>
              <p:nvPicPr>
                <p:cNvPr id="574" name="Freihand 573">
                  <a:extLst>
                    <a:ext uri="{FF2B5EF4-FFF2-40B4-BE49-F238E27FC236}">
                      <a16:creationId xmlns:a16="http://schemas.microsoft.com/office/drawing/2014/main" id="{C1A0298A-7F97-44D7-B11B-131C32BCF352}"/>
                    </a:ext>
                  </a:extLst>
                </p:cNvPr>
                <p:cNvPicPr/>
                <p:nvPr/>
              </p:nvPicPr>
              <p:blipFill>
                <a:blip r:embed="rId911"/>
                <a:stretch>
                  <a:fillRect/>
                </a:stretch>
              </p:blipFill>
              <p:spPr>
                <a:xfrm>
                  <a:off x="8293787" y="3910747"/>
                  <a:ext cx="29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5" name="Freihand 574">
                  <a:extLst>
                    <a:ext uri="{FF2B5EF4-FFF2-40B4-BE49-F238E27FC236}">
                      <a16:creationId xmlns:a16="http://schemas.microsoft.com/office/drawing/2014/main" id="{87984F35-12E0-49B8-8AFA-EE085D3EC694}"/>
                    </a:ext>
                  </a:extLst>
                </p14:cNvPr>
                <p14:cNvContentPartPr/>
                <p14:nvPr/>
              </p14:nvContentPartPr>
              <p14:xfrm>
                <a:off x="8420147" y="3912907"/>
                <a:ext cx="31320" cy="48240"/>
              </p14:xfrm>
            </p:contentPart>
          </mc:Choice>
          <mc:Fallback xmlns="">
            <p:pic>
              <p:nvPicPr>
                <p:cNvPr id="575" name="Freihand 574">
                  <a:extLst>
                    <a:ext uri="{FF2B5EF4-FFF2-40B4-BE49-F238E27FC236}">
                      <a16:creationId xmlns:a16="http://schemas.microsoft.com/office/drawing/2014/main" id="{87984F35-12E0-49B8-8AFA-EE085D3EC694}"/>
                    </a:ext>
                  </a:extLst>
                </p:cNvPr>
                <p:cNvPicPr/>
                <p:nvPr/>
              </p:nvPicPr>
              <p:blipFill>
                <a:blip r:embed="rId913"/>
                <a:stretch>
                  <a:fillRect/>
                </a:stretch>
              </p:blipFill>
              <p:spPr>
                <a:xfrm>
                  <a:off x="8415827" y="3908587"/>
                  <a:ext cx="39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7" name="Freihand 576">
                  <a:extLst>
                    <a:ext uri="{FF2B5EF4-FFF2-40B4-BE49-F238E27FC236}">
                      <a16:creationId xmlns:a16="http://schemas.microsoft.com/office/drawing/2014/main" id="{58C5C0C6-A83E-440E-8C45-A37CFA654B20}"/>
                    </a:ext>
                  </a:extLst>
                </p14:cNvPr>
                <p14:cNvContentPartPr/>
                <p14:nvPr/>
              </p14:nvContentPartPr>
              <p14:xfrm>
                <a:off x="8610227" y="3778627"/>
                <a:ext cx="94320" cy="189360"/>
              </p14:xfrm>
            </p:contentPart>
          </mc:Choice>
          <mc:Fallback xmlns="">
            <p:pic>
              <p:nvPicPr>
                <p:cNvPr id="577" name="Freihand 576">
                  <a:extLst>
                    <a:ext uri="{FF2B5EF4-FFF2-40B4-BE49-F238E27FC236}">
                      <a16:creationId xmlns:a16="http://schemas.microsoft.com/office/drawing/2014/main" id="{58C5C0C6-A83E-440E-8C45-A37CFA654B20}"/>
                    </a:ext>
                  </a:extLst>
                </p:cNvPr>
                <p:cNvPicPr/>
                <p:nvPr/>
              </p:nvPicPr>
              <p:blipFill>
                <a:blip r:embed="rId915"/>
                <a:stretch>
                  <a:fillRect/>
                </a:stretch>
              </p:blipFill>
              <p:spPr>
                <a:xfrm>
                  <a:off x="8605907" y="3774307"/>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8" name="Freihand 577">
                  <a:extLst>
                    <a:ext uri="{FF2B5EF4-FFF2-40B4-BE49-F238E27FC236}">
                      <a16:creationId xmlns:a16="http://schemas.microsoft.com/office/drawing/2014/main" id="{CA4F7670-41DB-4E52-9902-8148F5B079AB}"/>
                    </a:ext>
                  </a:extLst>
                </p14:cNvPr>
                <p14:cNvContentPartPr/>
                <p14:nvPr/>
              </p14:nvContentPartPr>
              <p14:xfrm>
                <a:off x="8838107" y="3756667"/>
                <a:ext cx="162720" cy="39960"/>
              </p14:xfrm>
            </p:contentPart>
          </mc:Choice>
          <mc:Fallback xmlns="">
            <p:pic>
              <p:nvPicPr>
                <p:cNvPr id="578" name="Freihand 577">
                  <a:extLst>
                    <a:ext uri="{FF2B5EF4-FFF2-40B4-BE49-F238E27FC236}">
                      <a16:creationId xmlns:a16="http://schemas.microsoft.com/office/drawing/2014/main" id="{CA4F7670-41DB-4E52-9902-8148F5B079AB}"/>
                    </a:ext>
                  </a:extLst>
                </p:cNvPr>
                <p:cNvPicPr/>
                <p:nvPr/>
              </p:nvPicPr>
              <p:blipFill>
                <a:blip r:embed="rId917"/>
                <a:stretch>
                  <a:fillRect/>
                </a:stretch>
              </p:blipFill>
              <p:spPr>
                <a:xfrm>
                  <a:off x="8833787" y="3752347"/>
                  <a:ext cx="171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9" name="Freihand 578">
                  <a:extLst>
                    <a:ext uri="{FF2B5EF4-FFF2-40B4-BE49-F238E27FC236}">
                      <a16:creationId xmlns:a16="http://schemas.microsoft.com/office/drawing/2014/main" id="{3FF2842F-A8B7-4C55-B0D1-FC5D5ECFDA3E}"/>
                    </a:ext>
                  </a:extLst>
                </p14:cNvPr>
                <p14:cNvContentPartPr/>
                <p14:nvPr/>
              </p14:nvContentPartPr>
              <p14:xfrm>
                <a:off x="8845667" y="3784027"/>
                <a:ext cx="187560" cy="64080"/>
              </p14:xfrm>
            </p:contentPart>
          </mc:Choice>
          <mc:Fallback xmlns="">
            <p:pic>
              <p:nvPicPr>
                <p:cNvPr id="579" name="Freihand 578">
                  <a:extLst>
                    <a:ext uri="{FF2B5EF4-FFF2-40B4-BE49-F238E27FC236}">
                      <a16:creationId xmlns:a16="http://schemas.microsoft.com/office/drawing/2014/main" id="{3FF2842F-A8B7-4C55-B0D1-FC5D5ECFDA3E}"/>
                    </a:ext>
                  </a:extLst>
                </p:cNvPr>
                <p:cNvPicPr/>
                <p:nvPr/>
              </p:nvPicPr>
              <p:blipFill>
                <a:blip r:embed="rId919"/>
                <a:stretch>
                  <a:fillRect/>
                </a:stretch>
              </p:blipFill>
              <p:spPr>
                <a:xfrm>
                  <a:off x="8841347" y="3779707"/>
                  <a:ext cx="196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85" name="Freihand 584">
                  <a:extLst>
                    <a:ext uri="{FF2B5EF4-FFF2-40B4-BE49-F238E27FC236}">
                      <a16:creationId xmlns:a16="http://schemas.microsoft.com/office/drawing/2014/main" id="{AE236ED5-71E6-460D-AAF1-77ADEB6CFB4D}"/>
                    </a:ext>
                  </a:extLst>
                </p14:cNvPr>
                <p14:cNvContentPartPr/>
                <p14:nvPr/>
              </p14:nvContentPartPr>
              <p14:xfrm>
                <a:off x="6680267" y="4616347"/>
                <a:ext cx="100440" cy="123120"/>
              </p14:xfrm>
            </p:contentPart>
          </mc:Choice>
          <mc:Fallback xmlns="">
            <p:pic>
              <p:nvPicPr>
                <p:cNvPr id="585" name="Freihand 584">
                  <a:extLst>
                    <a:ext uri="{FF2B5EF4-FFF2-40B4-BE49-F238E27FC236}">
                      <a16:creationId xmlns:a16="http://schemas.microsoft.com/office/drawing/2014/main" id="{AE236ED5-71E6-460D-AAF1-77ADEB6CFB4D}"/>
                    </a:ext>
                  </a:extLst>
                </p:cNvPr>
                <p:cNvPicPr/>
                <p:nvPr/>
              </p:nvPicPr>
              <p:blipFill>
                <a:blip r:embed="rId921"/>
                <a:stretch>
                  <a:fillRect/>
                </a:stretch>
              </p:blipFill>
              <p:spPr>
                <a:xfrm>
                  <a:off x="6675947" y="4612027"/>
                  <a:ext cx="109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86" name="Freihand 585">
                  <a:extLst>
                    <a:ext uri="{FF2B5EF4-FFF2-40B4-BE49-F238E27FC236}">
                      <a16:creationId xmlns:a16="http://schemas.microsoft.com/office/drawing/2014/main" id="{22BF64D7-48FD-4B5D-9CF6-DB92ACEFAF2C}"/>
                    </a:ext>
                  </a:extLst>
                </p14:cNvPr>
                <p14:cNvContentPartPr/>
                <p14:nvPr/>
              </p14:nvContentPartPr>
              <p14:xfrm>
                <a:off x="6814187" y="4546507"/>
                <a:ext cx="170280" cy="329760"/>
              </p14:xfrm>
            </p:contentPart>
          </mc:Choice>
          <mc:Fallback xmlns="">
            <p:pic>
              <p:nvPicPr>
                <p:cNvPr id="586" name="Freihand 585">
                  <a:extLst>
                    <a:ext uri="{FF2B5EF4-FFF2-40B4-BE49-F238E27FC236}">
                      <a16:creationId xmlns:a16="http://schemas.microsoft.com/office/drawing/2014/main" id="{22BF64D7-48FD-4B5D-9CF6-DB92ACEFAF2C}"/>
                    </a:ext>
                  </a:extLst>
                </p:cNvPr>
                <p:cNvPicPr/>
                <p:nvPr/>
              </p:nvPicPr>
              <p:blipFill>
                <a:blip r:embed="rId923"/>
                <a:stretch>
                  <a:fillRect/>
                </a:stretch>
              </p:blipFill>
              <p:spPr>
                <a:xfrm>
                  <a:off x="6809867" y="4542187"/>
                  <a:ext cx="1789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7" name="Freihand 586">
                  <a:extLst>
                    <a:ext uri="{FF2B5EF4-FFF2-40B4-BE49-F238E27FC236}">
                      <a16:creationId xmlns:a16="http://schemas.microsoft.com/office/drawing/2014/main" id="{49E4A980-8E5C-4F1B-8B0E-DBA57CED08BE}"/>
                    </a:ext>
                  </a:extLst>
                </p14:cNvPr>
                <p14:cNvContentPartPr/>
                <p14:nvPr/>
              </p14:nvContentPartPr>
              <p14:xfrm>
                <a:off x="7031987" y="4644787"/>
                <a:ext cx="360" cy="360"/>
              </p14:xfrm>
            </p:contentPart>
          </mc:Choice>
          <mc:Fallback xmlns="">
            <p:pic>
              <p:nvPicPr>
                <p:cNvPr id="587" name="Freihand 586">
                  <a:extLst>
                    <a:ext uri="{FF2B5EF4-FFF2-40B4-BE49-F238E27FC236}">
                      <a16:creationId xmlns:a16="http://schemas.microsoft.com/office/drawing/2014/main" id="{49E4A980-8E5C-4F1B-8B0E-DBA57CED08BE}"/>
                    </a:ext>
                  </a:extLst>
                </p:cNvPr>
                <p:cNvPicPr/>
                <p:nvPr/>
              </p:nvPicPr>
              <p:blipFill>
                <a:blip r:embed="rId477"/>
                <a:stretch>
                  <a:fillRect/>
                </a:stretch>
              </p:blipFill>
              <p:spPr>
                <a:xfrm>
                  <a:off x="7027667" y="464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88" name="Freihand 587">
                  <a:extLst>
                    <a:ext uri="{FF2B5EF4-FFF2-40B4-BE49-F238E27FC236}">
                      <a16:creationId xmlns:a16="http://schemas.microsoft.com/office/drawing/2014/main" id="{56F31699-4530-4CB0-9BC3-A019F8EDE3A7}"/>
                    </a:ext>
                  </a:extLst>
                </p14:cNvPr>
                <p14:cNvContentPartPr/>
                <p14:nvPr/>
              </p14:nvContentPartPr>
              <p14:xfrm>
                <a:off x="7146467" y="4524907"/>
                <a:ext cx="142560" cy="78480"/>
              </p14:xfrm>
            </p:contentPart>
          </mc:Choice>
          <mc:Fallback xmlns="">
            <p:pic>
              <p:nvPicPr>
                <p:cNvPr id="588" name="Freihand 587">
                  <a:extLst>
                    <a:ext uri="{FF2B5EF4-FFF2-40B4-BE49-F238E27FC236}">
                      <a16:creationId xmlns:a16="http://schemas.microsoft.com/office/drawing/2014/main" id="{56F31699-4530-4CB0-9BC3-A019F8EDE3A7}"/>
                    </a:ext>
                  </a:extLst>
                </p:cNvPr>
                <p:cNvPicPr/>
                <p:nvPr/>
              </p:nvPicPr>
              <p:blipFill>
                <a:blip r:embed="rId926"/>
                <a:stretch>
                  <a:fillRect/>
                </a:stretch>
              </p:blipFill>
              <p:spPr>
                <a:xfrm>
                  <a:off x="7142147" y="4520587"/>
                  <a:ext cx="151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89" name="Freihand 588">
                  <a:extLst>
                    <a:ext uri="{FF2B5EF4-FFF2-40B4-BE49-F238E27FC236}">
                      <a16:creationId xmlns:a16="http://schemas.microsoft.com/office/drawing/2014/main" id="{D2B78A5A-C43B-45B3-972F-16FD76F96F80}"/>
                    </a:ext>
                  </a:extLst>
                </p14:cNvPr>
                <p14:cNvContentPartPr/>
                <p14:nvPr/>
              </p14:nvContentPartPr>
              <p14:xfrm>
                <a:off x="7308107" y="4511227"/>
                <a:ext cx="23040" cy="64080"/>
              </p14:xfrm>
            </p:contentPart>
          </mc:Choice>
          <mc:Fallback xmlns="">
            <p:pic>
              <p:nvPicPr>
                <p:cNvPr id="589" name="Freihand 588">
                  <a:extLst>
                    <a:ext uri="{FF2B5EF4-FFF2-40B4-BE49-F238E27FC236}">
                      <a16:creationId xmlns:a16="http://schemas.microsoft.com/office/drawing/2014/main" id="{D2B78A5A-C43B-45B3-972F-16FD76F96F80}"/>
                    </a:ext>
                  </a:extLst>
                </p:cNvPr>
                <p:cNvPicPr/>
                <p:nvPr/>
              </p:nvPicPr>
              <p:blipFill>
                <a:blip r:embed="rId928"/>
                <a:stretch>
                  <a:fillRect/>
                </a:stretch>
              </p:blipFill>
              <p:spPr>
                <a:xfrm>
                  <a:off x="7303787" y="4506907"/>
                  <a:ext cx="31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90" name="Freihand 589">
                  <a:extLst>
                    <a:ext uri="{FF2B5EF4-FFF2-40B4-BE49-F238E27FC236}">
                      <a16:creationId xmlns:a16="http://schemas.microsoft.com/office/drawing/2014/main" id="{323347B2-3D73-4A8E-8A0C-A3B340403F1C}"/>
                    </a:ext>
                  </a:extLst>
                </p14:cNvPr>
                <p14:cNvContentPartPr/>
                <p14:nvPr/>
              </p14:nvContentPartPr>
              <p14:xfrm>
                <a:off x="7339787" y="4417267"/>
                <a:ext cx="52200" cy="133560"/>
              </p14:xfrm>
            </p:contentPart>
          </mc:Choice>
          <mc:Fallback xmlns="">
            <p:pic>
              <p:nvPicPr>
                <p:cNvPr id="590" name="Freihand 589">
                  <a:extLst>
                    <a:ext uri="{FF2B5EF4-FFF2-40B4-BE49-F238E27FC236}">
                      <a16:creationId xmlns:a16="http://schemas.microsoft.com/office/drawing/2014/main" id="{323347B2-3D73-4A8E-8A0C-A3B340403F1C}"/>
                    </a:ext>
                  </a:extLst>
                </p:cNvPr>
                <p:cNvPicPr/>
                <p:nvPr/>
              </p:nvPicPr>
              <p:blipFill>
                <a:blip r:embed="rId930"/>
                <a:stretch>
                  <a:fillRect/>
                </a:stretch>
              </p:blipFill>
              <p:spPr>
                <a:xfrm>
                  <a:off x="7335467" y="4412947"/>
                  <a:ext cx="60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91" name="Freihand 590">
                  <a:extLst>
                    <a:ext uri="{FF2B5EF4-FFF2-40B4-BE49-F238E27FC236}">
                      <a16:creationId xmlns:a16="http://schemas.microsoft.com/office/drawing/2014/main" id="{A93528CC-4F62-41E8-844D-D398C9F16316}"/>
                    </a:ext>
                  </a:extLst>
                </p14:cNvPr>
                <p14:cNvContentPartPr/>
                <p14:nvPr/>
              </p14:nvContentPartPr>
              <p14:xfrm>
                <a:off x="7265987" y="4415467"/>
                <a:ext cx="37800" cy="14040"/>
              </p14:xfrm>
            </p:contentPart>
          </mc:Choice>
          <mc:Fallback xmlns="">
            <p:pic>
              <p:nvPicPr>
                <p:cNvPr id="591" name="Freihand 590">
                  <a:extLst>
                    <a:ext uri="{FF2B5EF4-FFF2-40B4-BE49-F238E27FC236}">
                      <a16:creationId xmlns:a16="http://schemas.microsoft.com/office/drawing/2014/main" id="{A93528CC-4F62-41E8-844D-D398C9F16316}"/>
                    </a:ext>
                  </a:extLst>
                </p:cNvPr>
                <p:cNvPicPr/>
                <p:nvPr/>
              </p:nvPicPr>
              <p:blipFill>
                <a:blip r:embed="rId932"/>
                <a:stretch>
                  <a:fillRect/>
                </a:stretch>
              </p:blipFill>
              <p:spPr>
                <a:xfrm>
                  <a:off x="7261667" y="4411147"/>
                  <a:ext cx="46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92" name="Freihand 591">
                  <a:extLst>
                    <a:ext uri="{FF2B5EF4-FFF2-40B4-BE49-F238E27FC236}">
                      <a16:creationId xmlns:a16="http://schemas.microsoft.com/office/drawing/2014/main" id="{17CA07C2-D781-49C8-9948-F7E6EEDFC3D1}"/>
                    </a:ext>
                  </a:extLst>
                </p14:cNvPr>
                <p14:cNvContentPartPr/>
                <p14:nvPr/>
              </p14:nvContentPartPr>
              <p14:xfrm>
                <a:off x="7468307" y="4387747"/>
                <a:ext cx="105480" cy="135000"/>
              </p14:xfrm>
            </p:contentPart>
          </mc:Choice>
          <mc:Fallback xmlns="">
            <p:pic>
              <p:nvPicPr>
                <p:cNvPr id="592" name="Freihand 591">
                  <a:extLst>
                    <a:ext uri="{FF2B5EF4-FFF2-40B4-BE49-F238E27FC236}">
                      <a16:creationId xmlns:a16="http://schemas.microsoft.com/office/drawing/2014/main" id="{17CA07C2-D781-49C8-9948-F7E6EEDFC3D1}"/>
                    </a:ext>
                  </a:extLst>
                </p:cNvPr>
                <p:cNvPicPr/>
                <p:nvPr/>
              </p:nvPicPr>
              <p:blipFill>
                <a:blip r:embed="rId934"/>
                <a:stretch>
                  <a:fillRect/>
                </a:stretch>
              </p:blipFill>
              <p:spPr>
                <a:xfrm>
                  <a:off x="7463987" y="4383427"/>
                  <a:ext cx="114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93" name="Freihand 592">
                  <a:extLst>
                    <a:ext uri="{FF2B5EF4-FFF2-40B4-BE49-F238E27FC236}">
                      <a16:creationId xmlns:a16="http://schemas.microsoft.com/office/drawing/2014/main" id="{8529AE9F-310C-49B3-98E5-901BE88C74E9}"/>
                    </a:ext>
                  </a:extLst>
                </p14:cNvPr>
                <p14:cNvContentPartPr/>
                <p14:nvPr/>
              </p14:nvContentPartPr>
              <p14:xfrm>
                <a:off x="7574867" y="4405387"/>
                <a:ext cx="131040" cy="81000"/>
              </p14:xfrm>
            </p:contentPart>
          </mc:Choice>
          <mc:Fallback xmlns="">
            <p:pic>
              <p:nvPicPr>
                <p:cNvPr id="593" name="Freihand 592">
                  <a:extLst>
                    <a:ext uri="{FF2B5EF4-FFF2-40B4-BE49-F238E27FC236}">
                      <a16:creationId xmlns:a16="http://schemas.microsoft.com/office/drawing/2014/main" id="{8529AE9F-310C-49B3-98E5-901BE88C74E9}"/>
                    </a:ext>
                  </a:extLst>
                </p:cNvPr>
                <p:cNvPicPr/>
                <p:nvPr/>
              </p:nvPicPr>
              <p:blipFill>
                <a:blip r:embed="rId936"/>
                <a:stretch>
                  <a:fillRect/>
                </a:stretch>
              </p:blipFill>
              <p:spPr>
                <a:xfrm>
                  <a:off x="7570547" y="4401067"/>
                  <a:ext cx="139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94" name="Freihand 593">
                  <a:extLst>
                    <a:ext uri="{FF2B5EF4-FFF2-40B4-BE49-F238E27FC236}">
                      <a16:creationId xmlns:a16="http://schemas.microsoft.com/office/drawing/2014/main" id="{DEFEE7A4-F329-47B3-A1F5-EACC96DA255D}"/>
                    </a:ext>
                  </a:extLst>
                </p14:cNvPr>
                <p14:cNvContentPartPr/>
                <p14:nvPr/>
              </p14:nvContentPartPr>
              <p14:xfrm>
                <a:off x="7830467" y="4333027"/>
                <a:ext cx="43920" cy="100800"/>
              </p14:xfrm>
            </p:contentPart>
          </mc:Choice>
          <mc:Fallback xmlns="">
            <p:pic>
              <p:nvPicPr>
                <p:cNvPr id="594" name="Freihand 593">
                  <a:extLst>
                    <a:ext uri="{FF2B5EF4-FFF2-40B4-BE49-F238E27FC236}">
                      <a16:creationId xmlns:a16="http://schemas.microsoft.com/office/drawing/2014/main" id="{DEFEE7A4-F329-47B3-A1F5-EACC96DA255D}"/>
                    </a:ext>
                  </a:extLst>
                </p:cNvPr>
                <p:cNvPicPr/>
                <p:nvPr/>
              </p:nvPicPr>
              <p:blipFill>
                <a:blip r:embed="rId938"/>
                <a:stretch>
                  <a:fillRect/>
                </a:stretch>
              </p:blipFill>
              <p:spPr>
                <a:xfrm>
                  <a:off x="7826147" y="4328707"/>
                  <a:ext cx="52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95" name="Freihand 594">
                  <a:extLst>
                    <a:ext uri="{FF2B5EF4-FFF2-40B4-BE49-F238E27FC236}">
                      <a16:creationId xmlns:a16="http://schemas.microsoft.com/office/drawing/2014/main" id="{86B8DF1B-FE7A-4616-8B74-E57F489C5FFF}"/>
                    </a:ext>
                  </a:extLst>
                </p14:cNvPr>
                <p14:cNvContentPartPr/>
                <p14:nvPr/>
              </p14:nvContentPartPr>
              <p14:xfrm>
                <a:off x="7838387" y="4315387"/>
                <a:ext cx="72720" cy="107640"/>
              </p14:xfrm>
            </p:contentPart>
          </mc:Choice>
          <mc:Fallback xmlns="">
            <p:pic>
              <p:nvPicPr>
                <p:cNvPr id="595" name="Freihand 594">
                  <a:extLst>
                    <a:ext uri="{FF2B5EF4-FFF2-40B4-BE49-F238E27FC236}">
                      <a16:creationId xmlns:a16="http://schemas.microsoft.com/office/drawing/2014/main" id="{86B8DF1B-FE7A-4616-8B74-E57F489C5FFF}"/>
                    </a:ext>
                  </a:extLst>
                </p:cNvPr>
                <p:cNvPicPr/>
                <p:nvPr/>
              </p:nvPicPr>
              <p:blipFill>
                <a:blip r:embed="rId940"/>
                <a:stretch>
                  <a:fillRect/>
                </a:stretch>
              </p:blipFill>
              <p:spPr>
                <a:xfrm>
                  <a:off x="7834067" y="4311067"/>
                  <a:ext cx="81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96" name="Freihand 595">
                  <a:extLst>
                    <a:ext uri="{FF2B5EF4-FFF2-40B4-BE49-F238E27FC236}">
                      <a16:creationId xmlns:a16="http://schemas.microsoft.com/office/drawing/2014/main" id="{BF46833B-3614-4FDC-878C-0E4C5371CCD2}"/>
                    </a:ext>
                  </a:extLst>
                </p14:cNvPr>
                <p14:cNvContentPartPr/>
                <p14:nvPr/>
              </p14:nvContentPartPr>
              <p14:xfrm>
                <a:off x="7958987" y="4333027"/>
                <a:ext cx="99720" cy="69840"/>
              </p14:xfrm>
            </p:contentPart>
          </mc:Choice>
          <mc:Fallback xmlns="">
            <p:pic>
              <p:nvPicPr>
                <p:cNvPr id="596" name="Freihand 595">
                  <a:extLst>
                    <a:ext uri="{FF2B5EF4-FFF2-40B4-BE49-F238E27FC236}">
                      <a16:creationId xmlns:a16="http://schemas.microsoft.com/office/drawing/2014/main" id="{BF46833B-3614-4FDC-878C-0E4C5371CCD2}"/>
                    </a:ext>
                  </a:extLst>
                </p:cNvPr>
                <p:cNvPicPr/>
                <p:nvPr/>
              </p:nvPicPr>
              <p:blipFill>
                <a:blip r:embed="rId942"/>
                <a:stretch>
                  <a:fillRect/>
                </a:stretch>
              </p:blipFill>
              <p:spPr>
                <a:xfrm>
                  <a:off x="7954667" y="4328707"/>
                  <a:ext cx="108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97" name="Freihand 596">
                  <a:extLst>
                    <a:ext uri="{FF2B5EF4-FFF2-40B4-BE49-F238E27FC236}">
                      <a16:creationId xmlns:a16="http://schemas.microsoft.com/office/drawing/2014/main" id="{5AA93C43-17A6-4E20-8FBA-BF625480D12E}"/>
                    </a:ext>
                  </a:extLst>
                </p14:cNvPr>
                <p14:cNvContentPartPr/>
                <p14:nvPr/>
              </p14:nvContentPartPr>
              <p14:xfrm>
                <a:off x="8063387" y="4233667"/>
                <a:ext cx="55440" cy="146520"/>
              </p14:xfrm>
            </p:contentPart>
          </mc:Choice>
          <mc:Fallback xmlns="">
            <p:pic>
              <p:nvPicPr>
                <p:cNvPr id="597" name="Freihand 596">
                  <a:extLst>
                    <a:ext uri="{FF2B5EF4-FFF2-40B4-BE49-F238E27FC236}">
                      <a16:creationId xmlns:a16="http://schemas.microsoft.com/office/drawing/2014/main" id="{5AA93C43-17A6-4E20-8FBA-BF625480D12E}"/>
                    </a:ext>
                  </a:extLst>
                </p:cNvPr>
                <p:cNvPicPr/>
                <p:nvPr/>
              </p:nvPicPr>
              <p:blipFill>
                <a:blip r:embed="rId944"/>
                <a:stretch>
                  <a:fillRect/>
                </a:stretch>
              </p:blipFill>
              <p:spPr>
                <a:xfrm>
                  <a:off x="8059067" y="4229347"/>
                  <a:ext cx="64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98" name="Freihand 597">
                  <a:extLst>
                    <a:ext uri="{FF2B5EF4-FFF2-40B4-BE49-F238E27FC236}">
                      <a16:creationId xmlns:a16="http://schemas.microsoft.com/office/drawing/2014/main" id="{20CA37AD-B3E9-4EBD-904A-F214F3ADC791}"/>
                    </a:ext>
                  </a:extLst>
                </p14:cNvPr>
                <p14:cNvContentPartPr/>
                <p14:nvPr/>
              </p14:nvContentPartPr>
              <p14:xfrm>
                <a:off x="8120987" y="4266427"/>
                <a:ext cx="120600" cy="70920"/>
              </p14:xfrm>
            </p:contentPart>
          </mc:Choice>
          <mc:Fallback xmlns="">
            <p:pic>
              <p:nvPicPr>
                <p:cNvPr id="598" name="Freihand 597">
                  <a:extLst>
                    <a:ext uri="{FF2B5EF4-FFF2-40B4-BE49-F238E27FC236}">
                      <a16:creationId xmlns:a16="http://schemas.microsoft.com/office/drawing/2014/main" id="{20CA37AD-B3E9-4EBD-904A-F214F3ADC791}"/>
                    </a:ext>
                  </a:extLst>
                </p:cNvPr>
                <p:cNvPicPr/>
                <p:nvPr/>
              </p:nvPicPr>
              <p:blipFill>
                <a:blip r:embed="rId946"/>
                <a:stretch>
                  <a:fillRect/>
                </a:stretch>
              </p:blipFill>
              <p:spPr>
                <a:xfrm>
                  <a:off x="8116667" y="4262107"/>
                  <a:ext cx="129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99" name="Freihand 598">
                  <a:extLst>
                    <a:ext uri="{FF2B5EF4-FFF2-40B4-BE49-F238E27FC236}">
                      <a16:creationId xmlns:a16="http://schemas.microsoft.com/office/drawing/2014/main" id="{E98C063C-65F1-476C-B4D4-AA1FFCA3D3AD}"/>
                    </a:ext>
                  </a:extLst>
                </p14:cNvPr>
                <p14:cNvContentPartPr/>
                <p14:nvPr/>
              </p14:nvContentPartPr>
              <p14:xfrm>
                <a:off x="8241227" y="4180387"/>
                <a:ext cx="79920" cy="117360"/>
              </p14:xfrm>
            </p:contentPart>
          </mc:Choice>
          <mc:Fallback xmlns="">
            <p:pic>
              <p:nvPicPr>
                <p:cNvPr id="599" name="Freihand 598">
                  <a:extLst>
                    <a:ext uri="{FF2B5EF4-FFF2-40B4-BE49-F238E27FC236}">
                      <a16:creationId xmlns:a16="http://schemas.microsoft.com/office/drawing/2014/main" id="{E98C063C-65F1-476C-B4D4-AA1FFCA3D3AD}"/>
                    </a:ext>
                  </a:extLst>
                </p:cNvPr>
                <p:cNvPicPr/>
                <p:nvPr/>
              </p:nvPicPr>
              <p:blipFill>
                <a:blip r:embed="rId948"/>
                <a:stretch>
                  <a:fillRect/>
                </a:stretch>
              </p:blipFill>
              <p:spPr>
                <a:xfrm>
                  <a:off x="8236907" y="4176067"/>
                  <a:ext cx="88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00" name="Freihand 599">
                  <a:extLst>
                    <a:ext uri="{FF2B5EF4-FFF2-40B4-BE49-F238E27FC236}">
                      <a16:creationId xmlns:a16="http://schemas.microsoft.com/office/drawing/2014/main" id="{C42E93A9-CB65-40FA-A674-81824A9AA312}"/>
                    </a:ext>
                  </a:extLst>
                </p14:cNvPr>
                <p14:cNvContentPartPr/>
                <p14:nvPr/>
              </p14:nvContentPartPr>
              <p14:xfrm>
                <a:off x="8336987" y="4216027"/>
                <a:ext cx="18720" cy="49680"/>
              </p14:xfrm>
            </p:contentPart>
          </mc:Choice>
          <mc:Fallback xmlns="">
            <p:pic>
              <p:nvPicPr>
                <p:cNvPr id="600" name="Freihand 599">
                  <a:extLst>
                    <a:ext uri="{FF2B5EF4-FFF2-40B4-BE49-F238E27FC236}">
                      <a16:creationId xmlns:a16="http://schemas.microsoft.com/office/drawing/2014/main" id="{C42E93A9-CB65-40FA-A674-81824A9AA312}"/>
                    </a:ext>
                  </a:extLst>
                </p:cNvPr>
                <p:cNvPicPr/>
                <p:nvPr/>
              </p:nvPicPr>
              <p:blipFill>
                <a:blip r:embed="rId950"/>
                <a:stretch>
                  <a:fillRect/>
                </a:stretch>
              </p:blipFill>
              <p:spPr>
                <a:xfrm>
                  <a:off x="8332667" y="4211707"/>
                  <a:ext cx="27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01" name="Freihand 600">
                  <a:extLst>
                    <a:ext uri="{FF2B5EF4-FFF2-40B4-BE49-F238E27FC236}">
                      <a16:creationId xmlns:a16="http://schemas.microsoft.com/office/drawing/2014/main" id="{0C21FC65-944E-4ADD-8FF5-B63DC9F097C0}"/>
                    </a:ext>
                  </a:extLst>
                </p14:cNvPr>
                <p14:cNvContentPartPr/>
                <p14:nvPr/>
              </p14:nvContentPartPr>
              <p14:xfrm>
                <a:off x="8372627" y="4180747"/>
                <a:ext cx="90360" cy="65160"/>
              </p14:xfrm>
            </p:contentPart>
          </mc:Choice>
          <mc:Fallback xmlns="">
            <p:pic>
              <p:nvPicPr>
                <p:cNvPr id="601" name="Freihand 600">
                  <a:extLst>
                    <a:ext uri="{FF2B5EF4-FFF2-40B4-BE49-F238E27FC236}">
                      <a16:creationId xmlns:a16="http://schemas.microsoft.com/office/drawing/2014/main" id="{0C21FC65-944E-4ADD-8FF5-B63DC9F097C0}"/>
                    </a:ext>
                  </a:extLst>
                </p:cNvPr>
                <p:cNvPicPr/>
                <p:nvPr/>
              </p:nvPicPr>
              <p:blipFill>
                <a:blip r:embed="rId952"/>
                <a:stretch>
                  <a:fillRect/>
                </a:stretch>
              </p:blipFill>
              <p:spPr>
                <a:xfrm>
                  <a:off x="8368307" y="4176427"/>
                  <a:ext cx="99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02" name="Freihand 601">
                  <a:extLst>
                    <a:ext uri="{FF2B5EF4-FFF2-40B4-BE49-F238E27FC236}">
                      <a16:creationId xmlns:a16="http://schemas.microsoft.com/office/drawing/2014/main" id="{652F2B99-B9B2-45C3-81ED-0622734EB0FD}"/>
                    </a:ext>
                  </a:extLst>
                </p14:cNvPr>
                <p14:cNvContentPartPr/>
                <p14:nvPr/>
              </p14:nvContentPartPr>
              <p14:xfrm>
                <a:off x="8356427" y="4110907"/>
                <a:ext cx="27360" cy="19080"/>
              </p14:xfrm>
            </p:contentPart>
          </mc:Choice>
          <mc:Fallback xmlns="">
            <p:pic>
              <p:nvPicPr>
                <p:cNvPr id="602" name="Freihand 601">
                  <a:extLst>
                    <a:ext uri="{FF2B5EF4-FFF2-40B4-BE49-F238E27FC236}">
                      <a16:creationId xmlns:a16="http://schemas.microsoft.com/office/drawing/2014/main" id="{652F2B99-B9B2-45C3-81ED-0622734EB0FD}"/>
                    </a:ext>
                  </a:extLst>
                </p:cNvPr>
                <p:cNvPicPr/>
                <p:nvPr/>
              </p:nvPicPr>
              <p:blipFill>
                <a:blip r:embed="rId954"/>
                <a:stretch>
                  <a:fillRect/>
                </a:stretch>
              </p:blipFill>
              <p:spPr>
                <a:xfrm>
                  <a:off x="8352107" y="4106587"/>
                  <a:ext cx="36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04" name="Freihand 603">
                  <a:extLst>
                    <a:ext uri="{FF2B5EF4-FFF2-40B4-BE49-F238E27FC236}">
                      <a16:creationId xmlns:a16="http://schemas.microsoft.com/office/drawing/2014/main" id="{9AB887B3-45DD-4291-B359-ED9DC20F91A4}"/>
                    </a:ext>
                  </a:extLst>
                </p14:cNvPr>
                <p14:cNvContentPartPr/>
                <p14:nvPr/>
              </p14:nvContentPartPr>
              <p14:xfrm>
                <a:off x="8640107" y="4101187"/>
                <a:ext cx="36720" cy="88920"/>
              </p14:xfrm>
            </p:contentPart>
          </mc:Choice>
          <mc:Fallback xmlns="">
            <p:pic>
              <p:nvPicPr>
                <p:cNvPr id="604" name="Freihand 603">
                  <a:extLst>
                    <a:ext uri="{FF2B5EF4-FFF2-40B4-BE49-F238E27FC236}">
                      <a16:creationId xmlns:a16="http://schemas.microsoft.com/office/drawing/2014/main" id="{9AB887B3-45DD-4291-B359-ED9DC20F91A4}"/>
                    </a:ext>
                  </a:extLst>
                </p:cNvPr>
                <p:cNvPicPr/>
                <p:nvPr/>
              </p:nvPicPr>
              <p:blipFill>
                <a:blip r:embed="rId956"/>
                <a:stretch>
                  <a:fillRect/>
                </a:stretch>
              </p:blipFill>
              <p:spPr>
                <a:xfrm>
                  <a:off x="8635787" y="4096867"/>
                  <a:ext cx="45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05" name="Freihand 604">
                  <a:extLst>
                    <a:ext uri="{FF2B5EF4-FFF2-40B4-BE49-F238E27FC236}">
                      <a16:creationId xmlns:a16="http://schemas.microsoft.com/office/drawing/2014/main" id="{ADB5E3F8-1907-4443-A1DD-E1FB28FC1485}"/>
                    </a:ext>
                  </a:extLst>
                </p14:cNvPr>
                <p14:cNvContentPartPr/>
                <p14:nvPr/>
              </p14:nvContentPartPr>
              <p14:xfrm>
                <a:off x="8563067" y="4056907"/>
                <a:ext cx="120240" cy="38520"/>
              </p14:xfrm>
            </p:contentPart>
          </mc:Choice>
          <mc:Fallback xmlns="">
            <p:pic>
              <p:nvPicPr>
                <p:cNvPr id="605" name="Freihand 604">
                  <a:extLst>
                    <a:ext uri="{FF2B5EF4-FFF2-40B4-BE49-F238E27FC236}">
                      <a16:creationId xmlns:a16="http://schemas.microsoft.com/office/drawing/2014/main" id="{ADB5E3F8-1907-4443-A1DD-E1FB28FC1485}"/>
                    </a:ext>
                  </a:extLst>
                </p:cNvPr>
                <p:cNvPicPr/>
                <p:nvPr/>
              </p:nvPicPr>
              <p:blipFill>
                <a:blip r:embed="rId958"/>
                <a:stretch>
                  <a:fillRect/>
                </a:stretch>
              </p:blipFill>
              <p:spPr>
                <a:xfrm>
                  <a:off x="8558747" y="4052587"/>
                  <a:ext cx="128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06" name="Freihand 605">
                  <a:extLst>
                    <a:ext uri="{FF2B5EF4-FFF2-40B4-BE49-F238E27FC236}">
                      <a16:creationId xmlns:a16="http://schemas.microsoft.com/office/drawing/2014/main" id="{169F9932-E6FD-4F2A-8386-FC027A88E94A}"/>
                    </a:ext>
                  </a:extLst>
                </p14:cNvPr>
                <p14:cNvContentPartPr/>
                <p14:nvPr/>
              </p14:nvContentPartPr>
              <p14:xfrm>
                <a:off x="8580707" y="4084267"/>
                <a:ext cx="130680" cy="64440"/>
              </p14:xfrm>
            </p:contentPart>
          </mc:Choice>
          <mc:Fallback xmlns="">
            <p:pic>
              <p:nvPicPr>
                <p:cNvPr id="606" name="Freihand 605">
                  <a:extLst>
                    <a:ext uri="{FF2B5EF4-FFF2-40B4-BE49-F238E27FC236}">
                      <a16:creationId xmlns:a16="http://schemas.microsoft.com/office/drawing/2014/main" id="{169F9932-E6FD-4F2A-8386-FC027A88E94A}"/>
                    </a:ext>
                  </a:extLst>
                </p:cNvPr>
                <p:cNvPicPr/>
                <p:nvPr/>
              </p:nvPicPr>
              <p:blipFill>
                <a:blip r:embed="rId960"/>
                <a:stretch>
                  <a:fillRect/>
                </a:stretch>
              </p:blipFill>
              <p:spPr>
                <a:xfrm>
                  <a:off x="8576387" y="4079947"/>
                  <a:ext cx="139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7" name="Freihand 606">
                  <a:extLst>
                    <a:ext uri="{FF2B5EF4-FFF2-40B4-BE49-F238E27FC236}">
                      <a16:creationId xmlns:a16="http://schemas.microsoft.com/office/drawing/2014/main" id="{9F95649E-D4BD-4031-B763-DF78D7515E3F}"/>
                    </a:ext>
                  </a:extLst>
                </p14:cNvPr>
                <p14:cNvContentPartPr/>
                <p14:nvPr/>
              </p14:nvContentPartPr>
              <p14:xfrm>
                <a:off x="8736587" y="4127467"/>
                <a:ext cx="128520" cy="75240"/>
              </p14:xfrm>
            </p:contentPart>
          </mc:Choice>
          <mc:Fallback xmlns="">
            <p:pic>
              <p:nvPicPr>
                <p:cNvPr id="607" name="Freihand 606">
                  <a:extLst>
                    <a:ext uri="{FF2B5EF4-FFF2-40B4-BE49-F238E27FC236}">
                      <a16:creationId xmlns:a16="http://schemas.microsoft.com/office/drawing/2014/main" id="{9F95649E-D4BD-4031-B763-DF78D7515E3F}"/>
                    </a:ext>
                  </a:extLst>
                </p:cNvPr>
                <p:cNvPicPr/>
                <p:nvPr/>
              </p:nvPicPr>
              <p:blipFill>
                <a:blip r:embed="rId962"/>
                <a:stretch>
                  <a:fillRect/>
                </a:stretch>
              </p:blipFill>
              <p:spPr>
                <a:xfrm>
                  <a:off x="8732267" y="4123147"/>
                  <a:ext cx="137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8" name="Freihand 607">
                  <a:extLst>
                    <a:ext uri="{FF2B5EF4-FFF2-40B4-BE49-F238E27FC236}">
                      <a16:creationId xmlns:a16="http://schemas.microsoft.com/office/drawing/2014/main" id="{91D50494-9CD4-4651-82C0-06D4ABF6F8E2}"/>
                    </a:ext>
                  </a:extLst>
                </p14:cNvPr>
                <p14:cNvContentPartPr/>
                <p14:nvPr/>
              </p14:nvContentPartPr>
              <p14:xfrm>
                <a:off x="8880947" y="4102267"/>
                <a:ext cx="70920" cy="59040"/>
              </p14:xfrm>
            </p:contentPart>
          </mc:Choice>
          <mc:Fallback xmlns="">
            <p:pic>
              <p:nvPicPr>
                <p:cNvPr id="608" name="Freihand 607">
                  <a:extLst>
                    <a:ext uri="{FF2B5EF4-FFF2-40B4-BE49-F238E27FC236}">
                      <a16:creationId xmlns:a16="http://schemas.microsoft.com/office/drawing/2014/main" id="{91D50494-9CD4-4651-82C0-06D4ABF6F8E2}"/>
                    </a:ext>
                  </a:extLst>
                </p:cNvPr>
                <p:cNvPicPr/>
                <p:nvPr/>
              </p:nvPicPr>
              <p:blipFill>
                <a:blip r:embed="rId964"/>
                <a:stretch>
                  <a:fillRect/>
                </a:stretch>
              </p:blipFill>
              <p:spPr>
                <a:xfrm>
                  <a:off x="8876627" y="4097947"/>
                  <a:ext cx="79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9" name="Freihand 608">
                  <a:extLst>
                    <a:ext uri="{FF2B5EF4-FFF2-40B4-BE49-F238E27FC236}">
                      <a16:creationId xmlns:a16="http://schemas.microsoft.com/office/drawing/2014/main" id="{FD90115D-FB82-4282-B921-B1F721F0ABB9}"/>
                    </a:ext>
                  </a:extLst>
                </p14:cNvPr>
                <p14:cNvContentPartPr/>
                <p14:nvPr/>
              </p14:nvContentPartPr>
              <p14:xfrm>
                <a:off x="8954387" y="4052227"/>
                <a:ext cx="66960" cy="106560"/>
              </p14:xfrm>
            </p:contentPart>
          </mc:Choice>
          <mc:Fallback xmlns="">
            <p:pic>
              <p:nvPicPr>
                <p:cNvPr id="609" name="Freihand 608">
                  <a:extLst>
                    <a:ext uri="{FF2B5EF4-FFF2-40B4-BE49-F238E27FC236}">
                      <a16:creationId xmlns:a16="http://schemas.microsoft.com/office/drawing/2014/main" id="{FD90115D-FB82-4282-B921-B1F721F0ABB9}"/>
                    </a:ext>
                  </a:extLst>
                </p:cNvPr>
                <p:cNvPicPr/>
                <p:nvPr/>
              </p:nvPicPr>
              <p:blipFill>
                <a:blip r:embed="rId966"/>
                <a:stretch>
                  <a:fillRect/>
                </a:stretch>
              </p:blipFill>
              <p:spPr>
                <a:xfrm>
                  <a:off x="8950067" y="4047907"/>
                  <a:ext cx="75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11" name="Freihand 610">
                  <a:extLst>
                    <a:ext uri="{FF2B5EF4-FFF2-40B4-BE49-F238E27FC236}">
                      <a16:creationId xmlns:a16="http://schemas.microsoft.com/office/drawing/2014/main" id="{EB32ED8A-146C-4308-BEFD-D411AC4D030D}"/>
                    </a:ext>
                  </a:extLst>
                </p14:cNvPr>
                <p14:cNvContentPartPr/>
                <p14:nvPr/>
              </p14:nvContentPartPr>
              <p14:xfrm>
                <a:off x="9127907" y="3969067"/>
                <a:ext cx="103680" cy="33480"/>
              </p14:xfrm>
            </p:contentPart>
          </mc:Choice>
          <mc:Fallback xmlns="">
            <p:pic>
              <p:nvPicPr>
                <p:cNvPr id="611" name="Freihand 610">
                  <a:extLst>
                    <a:ext uri="{FF2B5EF4-FFF2-40B4-BE49-F238E27FC236}">
                      <a16:creationId xmlns:a16="http://schemas.microsoft.com/office/drawing/2014/main" id="{EB32ED8A-146C-4308-BEFD-D411AC4D030D}"/>
                    </a:ext>
                  </a:extLst>
                </p:cNvPr>
                <p:cNvPicPr/>
                <p:nvPr/>
              </p:nvPicPr>
              <p:blipFill>
                <a:blip r:embed="rId968"/>
                <a:stretch>
                  <a:fillRect/>
                </a:stretch>
              </p:blipFill>
              <p:spPr>
                <a:xfrm>
                  <a:off x="9123587" y="3964747"/>
                  <a:ext cx="112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12" name="Freihand 611">
                  <a:extLst>
                    <a:ext uri="{FF2B5EF4-FFF2-40B4-BE49-F238E27FC236}">
                      <a16:creationId xmlns:a16="http://schemas.microsoft.com/office/drawing/2014/main" id="{56F1A83C-2F2C-457A-9D26-925C1B26FEC8}"/>
                    </a:ext>
                  </a:extLst>
                </p14:cNvPr>
                <p14:cNvContentPartPr/>
                <p14:nvPr/>
              </p14:nvContentPartPr>
              <p14:xfrm>
                <a:off x="9141947" y="3998227"/>
                <a:ext cx="131040" cy="50040"/>
              </p14:xfrm>
            </p:contentPart>
          </mc:Choice>
          <mc:Fallback xmlns="">
            <p:pic>
              <p:nvPicPr>
                <p:cNvPr id="612" name="Freihand 611">
                  <a:extLst>
                    <a:ext uri="{FF2B5EF4-FFF2-40B4-BE49-F238E27FC236}">
                      <a16:creationId xmlns:a16="http://schemas.microsoft.com/office/drawing/2014/main" id="{56F1A83C-2F2C-457A-9D26-925C1B26FEC8}"/>
                    </a:ext>
                  </a:extLst>
                </p:cNvPr>
                <p:cNvPicPr/>
                <p:nvPr/>
              </p:nvPicPr>
              <p:blipFill>
                <a:blip r:embed="rId970"/>
                <a:stretch>
                  <a:fillRect/>
                </a:stretch>
              </p:blipFill>
              <p:spPr>
                <a:xfrm>
                  <a:off x="9137627" y="3993907"/>
                  <a:ext cx="139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14" name="Freihand 613">
                  <a:extLst>
                    <a:ext uri="{FF2B5EF4-FFF2-40B4-BE49-F238E27FC236}">
                      <a16:creationId xmlns:a16="http://schemas.microsoft.com/office/drawing/2014/main" id="{B30A6DFF-ADF0-48F0-B580-116E56B0787C}"/>
                    </a:ext>
                  </a:extLst>
                </p14:cNvPr>
                <p14:cNvContentPartPr/>
                <p14:nvPr/>
              </p14:nvContentPartPr>
              <p14:xfrm>
                <a:off x="9396107" y="3880867"/>
                <a:ext cx="89280" cy="159120"/>
              </p14:xfrm>
            </p:contentPart>
          </mc:Choice>
          <mc:Fallback xmlns="">
            <p:pic>
              <p:nvPicPr>
                <p:cNvPr id="614" name="Freihand 613">
                  <a:extLst>
                    <a:ext uri="{FF2B5EF4-FFF2-40B4-BE49-F238E27FC236}">
                      <a16:creationId xmlns:a16="http://schemas.microsoft.com/office/drawing/2014/main" id="{B30A6DFF-ADF0-48F0-B580-116E56B0787C}"/>
                    </a:ext>
                  </a:extLst>
                </p:cNvPr>
                <p:cNvPicPr/>
                <p:nvPr/>
              </p:nvPicPr>
              <p:blipFill>
                <a:blip r:embed="rId972"/>
                <a:stretch>
                  <a:fillRect/>
                </a:stretch>
              </p:blipFill>
              <p:spPr>
                <a:xfrm>
                  <a:off x="9391787" y="3876547"/>
                  <a:ext cx="97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15" name="Freihand 614">
                  <a:extLst>
                    <a:ext uri="{FF2B5EF4-FFF2-40B4-BE49-F238E27FC236}">
                      <a16:creationId xmlns:a16="http://schemas.microsoft.com/office/drawing/2014/main" id="{74402A57-3680-4080-85B1-1D2A75648665}"/>
                    </a:ext>
                  </a:extLst>
                </p14:cNvPr>
                <p14:cNvContentPartPr/>
                <p14:nvPr/>
              </p14:nvContentPartPr>
              <p14:xfrm>
                <a:off x="9513107" y="3838387"/>
                <a:ext cx="55800" cy="100800"/>
              </p14:xfrm>
            </p:contentPart>
          </mc:Choice>
          <mc:Fallback xmlns="">
            <p:pic>
              <p:nvPicPr>
                <p:cNvPr id="615" name="Freihand 614">
                  <a:extLst>
                    <a:ext uri="{FF2B5EF4-FFF2-40B4-BE49-F238E27FC236}">
                      <a16:creationId xmlns:a16="http://schemas.microsoft.com/office/drawing/2014/main" id="{74402A57-3680-4080-85B1-1D2A75648665}"/>
                    </a:ext>
                  </a:extLst>
                </p:cNvPr>
                <p:cNvPicPr/>
                <p:nvPr/>
              </p:nvPicPr>
              <p:blipFill>
                <a:blip r:embed="rId974"/>
                <a:stretch>
                  <a:fillRect/>
                </a:stretch>
              </p:blipFill>
              <p:spPr>
                <a:xfrm>
                  <a:off x="9508787" y="3834067"/>
                  <a:ext cx="64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16" name="Freihand 615">
                  <a:extLst>
                    <a:ext uri="{FF2B5EF4-FFF2-40B4-BE49-F238E27FC236}">
                      <a16:creationId xmlns:a16="http://schemas.microsoft.com/office/drawing/2014/main" id="{C90D9250-B5C8-4D1B-9676-1B56F218B984}"/>
                    </a:ext>
                  </a:extLst>
                </p14:cNvPr>
                <p14:cNvContentPartPr/>
                <p14:nvPr/>
              </p14:nvContentPartPr>
              <p14:xfrm>
                <a:off x="9606347" y="3797347"/>
                <a:ext cx="70920" cy="112680"/>
              </p14:xfrm>
            </p:contentPart>
          </mc:Choice>
          <mc:Fallback xmlns="">
            <p:pic>
              <p:nvPicPr>
                <p:cNvPr id="616" name="Freihand 615">
                  <a:extLst>
                    <a:ext uri="{FF2B5EF4-FFF2-40B4-BE49-F238E27FC236}">
                      <a16:creationId xmlns:a16="http://schemas.microsoft.com/office/drawing/2014/main" id="{C90D9250-B5C8-4D1B-9676-1B56F218B984}"/>
                    </a:ext>
                  </a:extLst>
                </p:cNvPr>
                <p:cNvPicPr/>
                <p:nvPr/>
              </p:nvPicPr>
              <p:blipFill>
                <a:blip r:embed="rId976"/>
                <a:stretch>
                  <a:fillRect/>
                </a:stretch>
              </p:blipFill>
              <p:spPr>
                <a:xfrm>
                  <a:off x="9602027" y="3793027"/>
                  <a:ext cx="79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17" name="Freihand 616">
                  <a:extLst>
                    <a:ext uri="{FF2B5EF4-FFF2-40B4-BE49-F238E27FC236}">
                      <a16:creationId xmlns:a16="http://schemas.microsoft.com/office/drawing/2014/main" id="{65FA47AD-3A37-4852-800B-C7579B505890}"/>
                    </a:ext>
                  </a:extLst>
                </p14:cNvPr>
                <p14:cNvContentPartPr/>
                <p14:nvPr/>
              </p14:nvContentPartPr>
              <p14:xfrm>
                <a:off x="9710027" y="3740467"/>
                <a:ext cx="48240" cy="131760"/>
              </p14:xfrm>
            </p:contentPart>
          </mc:Choice>
          <mc:Fallback xmlns="">
            <p:pic>
              <p:nvPicPr>
                <p:cNvPr id="617" name="Freihand 616">
                  <a:extLst>
                    <a:ext uri="{FF2B5EF4-FFF2-40B4-BE49-F238E27FC236}">
                      <a16:creationId xmlns:a16="http://schemas.microsoft.com/office/drawing/2014/main" id="{65FA47AD-3A37-4852-800B-C7579B505890}"/>
                    </a:ext>
                  </a:extLst>
                </p:cNvPr>
                <p:cNvPicPr/>
                <p:nvPr/>
              </p:nvPicPr>
              <p:blipFill>
                <a:blip r:embed="rId978"/>
                <a:stretch>
                  <a:fillRect/>
                </a:stretch>
              </p:blipFill>
              <p:spPr>
                <a:xfrm>
                  <a:off x="9705707" y="3736147"/>
                  <a:ext cx="56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9" name="Freihand 618">
                  <a:extLst>
                    <a:ext uri="{FF2B5EF4-FFF2-40B4-BE49-F238E27FC236}">
                      <a16:creationId xmlns:a16="http://schemas.microsoft.com/office/drawing/2014/main" id="{ADE07B63-00F0-47D9-8F09-B5DEDDB37FDF}"/>
                    </a:ext>
                  </a:extLst>
                </p14:cNvPr>
                <p14:cNvContentPartPr/>
                <p14:nvPr/>
              </p14:nvContentPartPr>
              <p14:xfrm>
                <a:off x="9854027" y="3687547"/>
                <a:ext cx="95040" cy="55800"/>
              </p14:xfrm>
            </p:contentPart>
          </mc:Choice>
          <mc:Fallback xmlns="">
            <p:pic>
              <p:nvPicPr>
                <p:cNvPr id="619" name="Freihand 618">
                  <a:extLst>
                    <a:ext uri="{FF2B5EF4-FFF2-40B4-BE49-F238E27FC236}">
                      <a16:creationId xmlns:a16="http://schemas.microsoft.com/office/drawing/2014/main" id="{ADE07B63-00F0-47D9-8F09-B5DEDDB37FDF}"/>
                    </a:ext>
                  </a:extLst>
                </p:cNvPr>
                <p:cNvPicPr/>
                <p:nvPr/>
              </p:nvPicPr>
              <p:blipFill>
                <a:blip r:embed="rId980"/>
                <a:stretch>
                  <a:fillRect/>
                </a:stretch>
              </p:blipFill>
              <p:spPr>
                <a:xfrm>
                  <a:off x="9849707" y="3683227"/>
                  <a:ext cx="103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20" name="Freihand 619">
                  <a:extLst>
                    <a:ext uri="{FF2B5EF4-FFF2-40B4-BE49-F238E27FC236}">
                      <a16:creationId xmlns:a16="http://schemas.microsoft.com/office/drawing/2014/main" id="{903D7639-5F12-47B0-B24B-1369069C6F5C}"/>
                    </a:ext>
                  </a:extLst>
                </p14:cNvPr>
                <p14:cNvContentPartPr/>
                <p14:nvPr/>
              </p14:nvContentPartPr>
              <p14:xfrm>
                <a:off x="9890747" y="3717067"/>
                <a:ext cx="74520" cy="47160"/>
              </p14:xfrm>
            </p:contentPart>
          </mc:Choice>
          <mc:Fallback xmlns="">
            <p:pic>
              <p:nvPicPr>
                <p:cNvPr id="620" name="Freihand 619">
                  <a:extLst>
                    <a:ext uri="{FF2B5EF4-FFF2-40B4-BE49-F238E27FC236}">
                      <a16:creationId xmlns:a16="http://schemas.microsoft.com/office/drawing/2014/main" id="{903D7639-5F12-47B0-B24B-1369069C6F5C}"/>
                    </a:ext>
                  </a:extLst>
                </p:cNvPr>
                <p:cNvPicPr/>
                <p:nvPr/>
              </p:nvPicPr>
              <p:blipFill>
                <a:blip r:embed="rId982"/>
                <a:stretch>
                  <a:fillRect/>
                </a:stretch>
              </p:blipFill>
              <p:spPr>
                <a:xfrm>
                  <a:off x="9886427" y="3712747"/>
                  <a:ext cx="83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21" name="Freihand 620">
                  <a:extLst>
                    <a:ext uri="{FF2B5EF4-FFF2-40B4-BE49-F238E27FC236}">
                      <a16:creationId xmlns:a16="http://schemas.microsoft.com/office/drawing/2014/main" id="{A5A27A9F-4632-46B0-88D8-85FA3F9AA8D2}"/>
                    </a:ext>
                  </a:extLst>
                </p14:cNvPr>
                <p14:cNvContentPartPr/>
                <p14:nvPr/>
              </p14:nvContentPartPr>
              <p14:xfrm>
                <a:off x="10041947" y="3544627"/>
                <a:ext cx="75600" cy="156240"/>
              </p14:xfrm>
            </p:contentPart>
          </mc:Choice>
          <mc:Fallback xmlns="">
            <p:pic>
              <p:nvPicPr>
                <p:cNvPr id="621" name="Freihand 620">
                  <a:extLst>
                    <a:ext uri="{FF2B5EF4-FFF2-40B4-BE49-F238E27FC236}">
                      <a16:creationId xmlns:a16="http://schemas.microsoft.com/office/drawing/2014/main" id="{A5A27A9F-4632-46B0-88D8-85FA3F9AA8D2}"/>
                    </a:ext>
                  </a:extLst>
                </p:cNvPr>
                <p:cNvPicPr/>
                <p:nvPr/>
              </p:nvPicPr>
              <p:blipFill>
                <a:blip r:embed="rId984"/>
                <a:stretch>
                  <a:fillRect/>
                </a:stretch>
              </p:blipFill>
              <p:spPr>
                <a:xfrm>
                  <a:off x="10037627" y="3540307"/>
                  <a:ext cx="84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22" name="Freihand 621">
                  <a:extLst>
                    <a:ext uri="{FF2B5EF4-FFF2-40B4-BE49-F238E27FC236}">
                      <a16:creationId xmlns:a16="http://schemas.microsoft.com/office/drawing/2014/main" id="{D0B60526-4BFA-421B-8F31-E5D5FD542CE8}"/>
                    </a:ext>
                  </a:extLst>
                </p14:cNvPr>
                <p14:cNvContentPartPr/>
                <p14:nvPr/>
              </p14:nvContentPartPr>
              <p14:xfrm>
                <a:off x="10142747" y="3507547"/>
                <a:ext cx="67320" cy="164160"/>
              </p14:xfrm>
            </p:contentPart>
          </mc:Choice>
          <mc:Fallback xmlns="">
            <p:pic>
              <p:nvPicPr>
                <p:cNvPr id="622" name="Freihand 621">
                  <a:extLst>
                    <a:ext uri="{FF2B5EF4-FFF2-40B4-BE49-F238E27FC236}">
                      <a16:creationId xmlns:a16="http://schemas.microsoft.com/office/drawing/2014/main" id="{D0B60526-4BFA-421B-8F31-E5D5FD542CE8}"/>
                    </a:ext>
                  </a:extLst>
                </p:cNvPr>
                <p:cNvPicPr/>
                <p:nvPr/>
              </p:nvPicPr>
              <p:blipFill>
                <a:blip r:embed="rId986"/>
                <a:stretch>
                  <a:fillRect/>
                </a:stretch>
              </p:blipFill>
              <p:spPr>
                <a:xfrm>
                  <a:off x="10138427" y="3503227"/>
                  <a:ext cx="75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24" name="Freihand 623">
                  <a:extLst>
                    <a:ext uri="{FF2B5EF4-FFF2-40B4-BE49-F238E27FC236}">
                      <a16:creationId xmlns:a16="http://schemas.microsoft.com/office/drawing/2014/main" id="{B6AFF575-8E27-4B0F-B45E-C4E9BC113A89}"/>
                    </a:ext>
                  </a:extLst>
                </p14:cNvPr>
                <p14:cNvContentPartPr/>
                <p14:nvPr/>
              </p14:nvContentPartPr>
              <p14:xfrm>
                <a:off x="9776627" y="4064107"/>
                <a:ext cx="146160" cy="91800"/>
              </p14:xfrm>
            </p:contentPart>
          </mc:Choice>
          <mc:Fallback xmlns="">
            <p:pic>
              <p:nvPicPr>
                <p:cNvPr id="624" name="Freihand 623">
                  <a:extLst>
                    <a:ext uri="{FF2B5EF4-FFF2-40B4-BE49-F238E27FC236}">
                      <a16:creationId xmlns:a16="http://schemas.microsoft.com/office/drawing/2014/main" id="{B6AFF575-8E27-4B0F-B45E-C4E9BC113A89}"/>
                    </a:ext>
                  </a:extLst>
                </p:cNvPr>
                <p:cNvPicPr/>
                <p:nvPr/>
              </p:nvPicPr>
              <p:blipFill>
                <a:blip r:embed="rId988"/>
                <a:stretch>
                  <a:fillRect/>
                </a:stretch>
              </p:blipFill>
              <p:spPr>
                <a:xfrm>
                  <a:off x="9772307" y="4059787"/>
                  <a:ext cx="15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25" name="Freihand 624">
                  <a:extLst>
                    <a:ext uri="{FF2B5EF4-FFF2-40B4-BE49-F238E27FC236}">
                      <a16:creationId xmlns:a16="http://schemas.microsoft.com/office/drawing/2014/main" id="{1C7B57C8-EA62-432D-AFC5-79BD1251AD47}"/>
                    </a:ext>
                  </a:extLst>
                </p14:cNvPr>
                <p14:cNvContentPartPr/>
                <p14:nvPr/>
              </p14:nvContentPartPr>
              <p14:xfrm>
                <a:off x="9821987" y="4084987"/>
                <a:ext cx="127440" cy="102600"/>
              </p14:xfrm>
            </p:contentPart>
          </mc:Choice>
          <mc:Fallback xmlns="">
            <p:pic>
              <p:nvPicPr>
                <p:cNvPr id="625" name="Freihand 624">
                  <a:extLst>
                    <a:ext uri="{FF2B5EF4-FFF2-40B4-BE49-F238E27FC236}">
                      <a16:creationId xmlns:a16="http://schemas.microsoft.com/office/drawing/2014/main" id="{1C7B57C8-EA62-432D-AFC5-79BD1251AD47}"/>
                    </a:ext>
                  </a:extLst>
                </p:cNvPr>
                <p:cNvPicPr/>
                <p:nvPr/>
              </p:nvPicPr>
              <p:blipFill>
                <a:blip r:embed="rId990"/>
                <a:stretch>
                  <a:fillRect/>
                </a:stretch>
              </p:blipFill>
              <p:spPr>
                <a:xfrm>
                  <a:off x="9817667" y="4080667"/>
                  <a:ext cx="136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26" name="Freihand 625">
                  <a:extLst>
                    <a:ext uri="{FF2B5EF4-FFF2-40B4-BE49-F238E27FC236}">
                      <a16:creationId xmlns:a16="http://schemas.microsoft.com/office/drawing/2014/main" id="{45524907-B3F0-4EB9-AFA8-40DF7A15F8B0}"/>
                    </a:ext>
                  </a:extLst>
                </p14:cNvPr>
                <p14:cNvContentPartPr/>
                <p14:nvPr/>
              </p14:nvContentPartPr>
              <p14:xfrm>
                <a:off x="9757907" y="3943147"/>
                <a:ext cx="131040" cy="156960"/>
              </p14:xfrm>
            </p:contentPart>
          </mc:Choice>
          <mc:Fallback xmlns="">
            <p:pic>
              <p:nvPicPr>
                <p:cNvPr id="626" name="Freihand 625">
                  <a:extLst>
                    <a:ext uri="{FF2B5EF4-FFF2-40B4-BE49-F238E27FC236}">
                      <a16:creationId xmlns:a16="http://schemas.microsoft.com/office/drawing/2014/main" id="{45524907-B3F0-4EB9-AFA8-40DF7A15F8B0}"/>
                    </a:ext>
                  </a:extLst>
                </p:cNvPr>
                <p:cNvPicPr/>
                <p:nvPr/>
              </p:nvPicPr>
              <p:blipFill>
                <a:blip r:embed="rId992"/>
                <a:stretch>
                  <a:fillRect/>
                </a:stretch>
              </p:blipFill>
              <p:spPr>
                <a:xfrm>
                  <a:off x="9753587" y="3938827"/>
                  <a:ext cx="139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28" name="Freihand 627">
                  <a:extLst>
                    <a:ext uri="{FF2B5EF4-FFF2-40B4-BE49-F238E27FC236}">
                      <a16:creationId xmlns:a16="http://schemas.microsoft.com/office/drawing/2014/main" id="{EA6F994B-B9CD-422A-8005-056CE851E546}"/>
                    </a:ext>
                  </a:extLst>
                </p14:cNvPr>
                <p14:cNvContentPartPr/>
                <p14:nvPr/>
              </p14:nvContentPartPr>
              <p14:xfrm>
                <a:off x="10092347" y="3972307"/>
                <a:ext cx="41760" cy="105120"/>
              </p14:xfrm>
            </p:contentPart>
          </mc:Choice>
          <mc:Fallback xmlns="">
            <p:pic>
              <p:nvPicPr>
                <p:cNvPr id="628" name="Freihand 627">
                  <a:extLst>
                    <a:ext uri="{FF2B5EF4-FFF2-40B4-BE49-F238E27FC236}">
                      <a16:creationId xmlns:a16="http://schemas.microsoft.com/office/drawing/2014/main" id="{EA6F994B-B9CD-422A-8005-056CE851E546}"/>
                    </a:ext>
                  </a:extLst>
                </p:cNvPr>
                <p:cNvPicPr/>
                <p:nvPr/>
              </p:nvPicPr>
              <p:blipFill>
                <a:blip r:embed="rId994"/>
                <a:stretch>
                  <a:fillRect/>
                </a:stretch>
              </p:blipFill>
              <p:spPr>
                <a:xfrm>
                  <a:off x="10088027" y="3967987"/>
                  <a:ext cx="50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29" name="Freihand 628">
                  <a:extLst>
                    <a:ext uri="{FF2B5EF4-FFF2-40B4-BE49-F238E27FC236}">
                      <a16:creationId xmlns:a16="http://schemas.microsoft.com/office/drawing/2014/main" id="{F4F53BFF-3330-44A3-95A9-D49AB2273636}"/>
                    </a:ext>
                  </a:extLst>
                </p14:cNvPr>
                <p14:cNvContentPartPr/>
                <p14:nvPr/>
              </p14:nvContentPartPr>
              <p14:xfrm>
                <a:off x="10080467" y="3895267"/>
                <a:ext cx="103320" cy="55440"/>
              </p14:xfrm>
            </p:contentPart>
          </mc:Choice>
          <mc:Fallback xmlns="">
            <p:pic>
              <p:nvPicPr>
                <p:cNvPr id="629" name="Freihand 628">
                  <a:extLst>
                    <a:ext uri="{FF2B5EF4-FFF2-40B4-BE49-F238E27FC236}">
                      <a16:creationId xmlns:a16="http://schemas.microsoft.com/office/drawing/2014/main" id="{F4F53BFF-3330-44A3-95A9-D49AB2273636}"/>
                    </a:ext>
                  </a:extLst>
                </p:cNvPr>
                <p:cNvPicPr/>
                <p:nvPr/>
              </p:nvPicPr>
              <p:blipFill>
                <a:blip r:embed="rId996"/>
                <a:stretch>
                  <a:fillRect/>
                </a:stretch>
              </p:blipFill>
              <p:spPr>
                <a:xfrm>
                  <a:off x="10076147" y="3890947"/>
                  <a:ext cx="111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30" name="Freihand 629">
                  <a:extLst>
                    <a:ext uri="{FF2B5EF4-FFF2-40B4-BE49-F238E27FC236}">
                      <a16:creationId xmlns:a16="http://schemas.microsoft.com/office/drawing/2014/main" id="{58EBA57F-9C78-440A-B47A-DE69CCB3C967}"/>
                    </a:ext>
                  </a:extLst>
                </p14:cNvPr>
                <p14:cNvContentPartPr/>
                <p14:nvPr/>
              </p14:nvContentPartPr>
              <p14:xfrm>
                <a:off x="10112507" y="3927667"/>
                <a:ext cx="138600" cy="144360"/>
              </p14:xfrm>
            </p:contentPart>
          </mc:Choice>
          <mc:Fallback xmlns="">
            <p:pic>
              <p:nvPicPr>
                <p:cNvPr id="630" name="Freihand 629">
                  <a:extLst>
                    <a:ext uri="{FF2B5EF4-FFF2-40B4-BE49-F238E27FC236}">
                      <a16:creationId xmlns:a16="http://schemas.microsoft.com/office/drawing/2014/main" id="{58EBA57F-9C78-440A-B47A-DE69CCB3C967}"/>
                    </a:ext>
                  </a:extLst>
                </p:cNvPr>
                <p:cNvPicPr/>
                <p:nvPr/>
              </p:nvPicPr>
              <p:blipFill>
                <a:blip r:embed="rId998"/>
                <a:stretch>
                  <a:fillRect/>
                </a:stretch>
              </p:blipFill>
              <p:spPr>
                <a:xfrm>
                  <a:off x="10108187" y="3923347"/>
                  <a:ext cx="147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32" name="Freihand 631">
                  <a:extLst>
                    <a:ext uri="{FF2B5EF4-FFF2-40B4-BE49-F238E27FC236}">
                      <a16:creationId xmlns:a16="http://schemas.microsoft.com/office/drawing/2014/main" id="{CB0A3A4D-3CFB-43B0-BAFC-2B570E11AF65}"/>
                    </a:ext>
                  </a:extLst>
                </p14:cNvPr>
                <p14:cNvContentPartPr/>
                <p14:nvPr/>
              </p14:nvContentPartPr>
              <p14:xfrm>
                <a:off x="10307267" y="3966907"/>
                <a:ext cx="41400" cy="80640"/>
              </p14:xfrm>
            </p:contentPart>
          </mc:Choice>
          <mc:Fallback xmlns="">
            <p:pic>
              <p:nvPicPr>
                <p:cNvPr id="632" name="Freihand 631">
                  <a:extLst>
                    <a:ext uri="{FF2B5EF4-FFF2-40B4-BE49-F238E27FC236}">
                      <a16:creationId xmlns:a16="http://schemas.microsoft.com/office/drawing/2014/main" id="{CB0A3A4D-3CFB-43B0-BAFC-2B570E11AF65}"/>
                    </a:ext>
                  </a:extLst>
                </p:cNvPr>
                <p:cNvPicPr/>
                <p:nvPr/>
              </p:nvPicPr>
              <p:blipFill>
                <a:blip r:embed="rId1000"/>
                <a:stretch>
                  <a:fillRect/>
                </a:stretch>
              </p:blipFill>
              <p:spPr>
                <a:xfrm>
                  <a:off x="10302947" y="3962587"/>
                  <a:ext cx="50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33" name="Freihand 632">
                  <a:extLst>
                    <a:ext uri="{FF2B5EF4-FFF2-40B4-BE49-F238E27FC236}">
                      <a16:creationId xmlns:a16="http://schemas.microsoft.com/office/drawing/2014/main" id="{CC387957-A49C-456A-A031-E8FCF78A68AB}"/>
                    </a:ext>
                  </a:extLst>
                </p14:cNvPr>
                <p14:cNvContentPartPr/>
                <p14:nvPr/>
              </p14:nvContentPartPr>
              <p14:xfrm>
                <a:off x="10271267" y="3934147"/>
                <a:ext cx="113760" cy="92160"/>
              </p14:xfrm>
            </p:contentPart>
          </mc:Choice>
          <mc:Fallback xmlns="">
            <p:pic>
              <p:nvPicPr>
                <p:cNvPr id="633" name="Freihand 632">
                  <a:extLst>
                    <a:ext uri="{FF2B5EF4-FFF2-40B4-BE49-F238E27FC236}">
                      <a16:creationId xmlns:a16="http://schemas.microsoft.com/office/drawing/2014/main" id="{CC387957-A49C-456A-A031-E8FCF78A68AB}"/>
                    </a:ext>
                  </a:extLst>
                </p:cNvPr>
                <p:cNvPicPr/>
                <p:nvPr/>
              </p:nvPicPr>
              <p:blipFill>
                <a:blip r:embed="rId1002"/>
                <a:stretch>
                  <a:fillRect/>
                </a:stretch>
              </p:blipFill>
              <p:spPr>
                <a:xfrm>
                  <a:off x="10266947" y="3929827"/>
                  <a:ext cx="122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5" name="Freihand 634">
                  <a:extLst>
                    <a:ext uri="{FF2B5EF4-FFF2-40B4-BE49-F238E27FC236}">
                      <a16:creationId xmlns:a16="http://schemas.microsoft.com/office/drawing/2014/main" id="{E256B640-7A59-4987-8866-69837F236362}"/>
                    </a:ext>
                  </a:extLst>
                </p14:cNvPr>
                <p14:cNvContentPartPr/>
                <p14:nvPr/>
              </p14:nvContentPartPr>
              <p14:xfrm>
                <a:off x="10401587" y="3775387"/>
                <a:ext cx="96840" cy="58680"/>
              </p14:xfrm>
            </p:contentPart>
          </mc:Choice>
          <mc:Fallback xmlns="">
            <p:pic>
              <p:nvPicPr>
                <p:cNvPr id="635" name="Freihand 634">
                  <a:extLst>
                    <a:ext uri="{FF2B5EF4-FFF2-40B4-BE49-F238E27FC236}">
                      <a16:creationId xmlns:a16="http://schemas.microsoft.com/office/drawing/2014/main" id="{E256B640-7A59-4987-8866-69837F236362}"/>
                    </a:ext>
                  </a:extLst>
                </p:cNvPr>
                <p:cNvPicPr/>
                <p:nvPr/>
              </p:nvPicPr>
              <p:blipFill>
                <a:blip r:embed="rId1004"/>
                <a:stretch>
                  <a:fillRect/>
                </a:stretch>
              </p:blipFill>
              <p:spPr>
                <a:xfrm>
                  <a:off x="10397267" y="3771067"/>
                  <a:ext cx="105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6" name="Freihand 635">
                  <a:extLst>
                    <a:ext uri="{FF2B5EF4-FFF2-40B4-BE49-F238E27FC236}">
                      <a16:creationId xmlns:a16="http://schemas.microsoft.com/office/drawing/2014/main" id="{5C5D6132-4BAC-40E9-A454-8CB28A56D9A2}"/>
                    </a:ext>
                  </a:extLst>
                </p14:cNvPr>
                <p14:cNvContentPartPr/>
                <p14:nvPr/>
              </p14:nvContentPartPr>
              <p14:xfrm>
                <a:off x="10417427" y="3799147"/>
                <a:ext cx="96480" cy="65160"/>
              </p14:xfrm>
            </p:contentPart>
          </mc:Choice>
          <mc:Fallback xmlns="">
            <p:pic>
              <p:nvPicPr>
                <p:cNvPr id="636" name="Freihand 635">
                  <a:extLst>
                    <a:ext uri="{FF2B5EF4-FFF2-40B4-BE49-F238E27FC236}">
                      <a16:creationId xmlns:a16="http://schemas.microsoft.com/office/drawing/2014/main" id="{5C5D6132-4BAC-40E9-A454-8CB28A56D9A2}"/>
                    </a:ext>
                  </a:extLst>
                </p:cNvPr>
                <p:cNvPicPr/>
                <p:nvPr/>
              </p:nvPicPr>
              <p:blipFill>
                <a:blip r:embed="rId1006"/>
                <a:stretch>
                  <a:fillRect/>
                </a:stretch>
              </p:blipFill>
              <p:spPr>
                <a:xfrm>
                  <a:off x="10413107" y="3794827"/>
                  <a:ext cx="105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8" name="Freihand 637">
                  <a:extLst>
                    <a:ext uri="{FF2B5EF4-FFF2-40B4-BE49-F238E27FC236}">
                      <a16:creationId xmlns:a16="http://schemas.microsoft.com/office/drawing/2014/main" id="{9CB0379A-C30F-4C50-9C12-4B6758D563AD}"/>
                    </a:ext>
                  </a:extLst>
                </p14:cNvPr>
                <p14:cNvContentPartPr/>
                <p14:nvPr/>
              </p14:nvContentPartPr>
              <p14:xfrm>
                <a:off x="10606067" y="3570547"/>
                <a:ext cx="70200" cy="200880"/>
              </p14:xfrm>
            </p:contentPart>
          </mc:Choice>
          <mc:Fallback xmlns="">
            <p:pic>
              <p:nvPicPr>
                <p:cNvPr id="638" name="Freihand 637">
                  <a:extLst>
                    <a:ext uri="{FF2B5EF4-FFF2-40B4-BE49-F238E27FC236}">
                      <a16:creationId xmlns:a16="http://schemas.microsoft.com/office/drawing/2014/main" id="{9CB0379A-C30F-4C50-9C12-4B6758D563AD}"/>
                    </a:ext>
                  </a:extLst>
                </p:cNvPr>
                <p:cNvPicPr/>
                <p:nvPr/>
              </p:nvPicPr>
              <p:blipFill>
                <a:blip r:embed="rId1008"/>
                <a:stretch>
                  <a:fillRect/>
                </a:stretch>
              </p:blipFill>
              <p:spPr>
                <a:xfrm>
                  <a:off x="10601747" y="3566227"/>
                  <a:ext cx="78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9" name="Freihand 638">
                  <a:extLst>
                    <a:ext uri="{FF2B5EF4-FFF2-40B4-BE49-F238E27FC236}">
                      <a16:creationId xmlns:a16="http://schemas.microsoft.com/office/drawing/2014/main" id="{A8642AA6-8BDC-41AD-8FC1-2D9B0B8DABD9}"/>
                    </a:ext>
                  </a:extLst>
                </p14:cNvPr>
                <p14:cNvContentPartPr/>
                <p14:nvPr/>
              </p14:nvContentPartPr>
              <p14:xfrm>
                <a:off x="10701107" y="3499627"/>
                <a:ext cx="74160" cy="127080"/>
              </p14:xfrm>
            </p:contentPart>
          </mc:Choice>
          <mc:Fallback xmlns="">
            <p:pic>
              <p:nvPicPr>
                <p:cNvPr id="639" name="Freihand 638">
                  <a:extLst>
                    <a:ext uri="{FF2B5EF4-FFF2-40B4-BE49-F238E27FC236}">
                      <a16:creationId xmlns:a16="http://schemas.microsoft.com/office/drawing/2014/main" id="{A8642AA6-8BDC-41AD-8FC1-2D9B0B8DABD9}"/>
                    </a:ext>
                  </a:extLst>
                </p:cNvPr>
                <p:cNvPicPr/>
                <p:nvPr/>
              </p:nvPicPr>
              <p:blipFill>
                <a:blip r:embed="rId1010"/>
                <a:stretch>
                  <a:fillRect/>
                </a:stretch>
              </p:blipFill>
              <p:spPr>
                <a:xfrm>
                  <a:off x="10696787" y="3495307"/>
                  <a:ext cx="82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40" name="Freihand 639">
                  <a:extLst>
                    <a:ext uri="{FF2B5EF4-FFF2-40B4-BE49-F238E27FC236}">
                      <a16:creationId xmlns:a16="http://schemas.microsoft.com/office/drawing/2014/main" id="{F84B3E3D-E585-4A1D-B974-DD6225DADDC0}"/>
                    </a:ext>
                  </a:extLst>
                </p14:cNvPr>
                <p14:cNvContentPartPr/>
                <p14:nvPr/>
              </p14:nvContentPartPr>
              <p14:xfrm>
                <a:off x="10764827" y="3532027"/>
                <a:ext cx="25560" cy="111600"/>
              </p14:xfrm>
            </p:contentPart>
          </mc:Choice>
          <mc:Fallback xmlns="">
            <p:pic>
              <p:nvPicPr>
                <p:cNvPr id="640" name="Freihand 639">
                  <a:extLst>
                    <a:ext uri="{FF2B5EF4-FFF2-40B4-BE49-F238E27FC236}">
                      <a16:creationId xmlns:a16="http://schemas.microsoft.com/office/drawing/2014/main" id="{F84B3E3D-E585-4A1D-B974-DD6225DADDC0}"/>
                    </a:ext>
                  </a:extLst>
                </p:cNvPr>
                <p:cNvPicPr/>
                <p:nvPr/>
              </p:nvPicPr>
              <p:blipFill>
                <a:blip r:embed="rId1012"/>
                <a:stretch>
                  <a:fillRect/>
                </a:stretch>
              </p:blipFill>
              <p:spPr>
                <a:xfrm>
                  <a:off x="10760507" y="3527707"/>
                  <a:ext cx="34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42" name="Freihand 641">
                  <a:extLst>
                    <a:ext uri="{FF2B5EF4-FFF2-40B4-BE49-F238E27FC236}">
                      <a16:creationId xmlns:a16="http://schemas.microsoft.com/office/drawing/2014/main" id="{76ACF6C1-F5A2-4A52-9AF2-BAB32449608B}"/>
                    </a:ext>
                  </a:extLst>
                </p14:cNvPr>
                <p14:cNvContentPartPr/>
                <p14:nvPr/>
              </p14:nvContentPartPr>
              <p14:xfrm>
                <a:off x="9014147" y="4610587"/>
                <a:ext cx="87120" cy="144000"/>
              </p14:xfrm>
            </p:contentPart>
          </mc:Choice>
          <mc:Fallback xmlns="">
            <p:pic>
              <p:nvPicPr>
                <p:cNvPr id="642" name="Freihand 641">
                  <a:extLst>
                    <a:ext uri="{FF2B5EF4-FFF2-40B4-BE49-F238E27FC236}">
                      <a16:creationId xmlns:a16="http://schemas.microsoft.com/office/drawing/2014/main" id="{76ACF6C1-F5A2-4A52-9AF2-BAB32449608B}"/>
                    </a:ext>
                  </a:extLst>
                </p:cNvPr>
                <p:cNvPicPr/>
                <p:nvPr/>
              </p:nvPicPr>
              <p:blipFill>
                <a:blip r:embed="rId1014"/>
                <a:stretch>
                  <a:fillRect/>
                </a:stretch>
              </p:blipFill>
              <p:spPr>
                <a:xfrm>
                  <a:off x="9009827" y="4606267"/>
                  <a:ext cx="95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3" name="Freihand 642">
                  <a:extLst>
                    <a:ext uri="{FF2B5EF4-FFF2-40B4-BE49-F238E27FC236}">
                      <a16:creationId xmlns:a16="http://schemas.microsoft.com/office/drawing/2014/main" id="{9AD30B65-6730-4A55-8CF5-4C399A593D90}"/>
                    </a:ext>
                  </a:extLst>
                </p14:cNvPr>
                <p14:cNvContentPartPr/>
                <p14:nvPr/>
              </p14:nvContentPartPr>
              <p14:xfrm>
                <a:off x="9085067" y="4667467"/>
                <a:ext cx="73800" cy="54000"/>
              </p14:xfrm>
            </p:contentPart>
          </mc:Choice>
          <mc:Fallback xmlns="">
            <p:pic>
              <p:nvPicPr>
                <p:cNvPr id="643" name="Freihand 642">
                  <a:extLst>
                    <a:ext uri="{FF2B5EF4-FFF2-40B4-BE49-F238E27FC236}">
                      <a16:creationId xmlns:a16="http://schemas.microsoft.com/office/drawing/2014/main" id="{9AD30B65-6730-4A55-8CF5-4C399A593D90}"/>
                    </a:ext>
                  </a:extLst>
                </p:cNvPr>
                <p:cNvPicPr/>
                <p:nvPr/>
              </p:nvPicPr>
              <p:blipFill>
                <a:blip r:embed="rId1016"/>
                <a:stretch>
                  <a:fillRect/>
                </a:stretch>
              </p:blipFill>
              <p:spPr>
                <a:xfrm>
                  <a:off x="9080747" y="4663147"/>
                  <a:ext cx="82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45" name="Freihand 644">
                  <a:extLst>
                    <a:ext uri="{FF2B5EF4-FFF2-40B4-BE49-F238E27FC236}">
                      <a16:creationId xmlns:a16="http://schemas.microsoft.com/office/drawing/2014/main" id="{0A21D73B-24B3-46C7-AA00-2859CEF5AC6E}"/>
                    </a:ext>
                  </a:extLst>
                </p14:cNvPr>
                <p14:cNvContentPartPr/>
                <p14:nvPr/>
              </p14:nvContentPartPr>
              <p14:xfrm>
                <a:off x="9190187" y="4638307"/>
                <a:ext cx="171360" cy="88560"/>
              </p14:xfrm>
            </p:contentPart>
          </mc:Choice>
          <mc:Fallback xmlns="">
            <p:pic>
              <p:nvPicPr>
                <p:cNvPr id="645" name="Freihand 644">
                  <a:extLst>
                    <a:ext uri="{FF2B5EF4-FFF2-40B4-BE49-F238E27FC236}">
                      <a16:creationId xmlns:a16="http://schemas.microsoft.com/office/drawing/2014/main" id="{0A21D73B-24B3-46C7-AA00-2859CEF5AC6E}"/>
                    </a:ext>
                  </a:extLst>
                </p:cNvPr>
                <p:cNvPicPr/>
                <p:nvPr/>
              </p:nvPicPr>
              <p:blipFill>
                <a:blip r:embed="rId1018"/>
                <a:stretch>
                  <a:fillRect/>
                </a:stretch>
              </p:blipFill>
              <p:spPr>
                <a:xfrm>
                  <a:off x="9185867" y="4633987"/>
                  <a:ext cx="180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6" name="Freihand 645">
                  <a:extLst>
                    <a:ext uri="{FF2B5EF4-FFF2-40B4-BE49-F238E27FC236}">
                      <a16:creationId xmlns:a16="http://schemas.microsoft.com/office/drawing/2014/main" id="{D41E9DA9-016C-4CA6-8F5C-724ED3A2A019}"/>
                    </a:ext>
                  </a:extLst>
                </p14:cNvPr>
                <p14:cNvContentPartPr/>
                <p14:nvPr/>
              </p14:nvContentPartPr>
              <p14:xfrm>
                <a:off x="9362987" y="4604827"/>
                <a:ext cx="46800" cy="94680"/>
              </p14:xfrm>
            </p:contentPart>
          </mc:Choice>
          <mc:Fallback xmlns="">
            <p:pic>
              <p:nvPicPr>
                <p:cNvPr id="646" name="Freihand 645">
                  <a:extLst>
                    <a:ext uri="{FF2B5EF4-FFF2-40B4-BE49-F238E27FC236}">
                      <a16:creationId xmlns:a16="http://schemas.microsoft.com/office/drawing/2014/main" id="{D41E9DA9-016C-4CA6-8F5C-724ED3A2A019}"/>
                    </a:ext>
                  </a:extLst>
                </p:cNvPr>
                <p:cNvPicPr/>
                <p:nvPr/>
              </p:nvPicPr>
              <p:blipFill>
                <a:blip r:embed="rId1020"/>
                <a:stretch>
                  <a:fillRect/>
                </a:stretch>
              </p:blipFill>
              <p:spPr>
                <a:xfrm>
                  <a:off x="9358667" y="4600507"/>
                  <a:ext cx="55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7" name="Freihand 646">
                  <a:extLst>
                    <a:ext uri="{FF2B5EF4-FFF2-40B4-BE49-F238E27FC236}">
                      <a16:creationId xmlns:a16="http://schemas.microsoft.com/office/drawing/2014/main" id="{009A814A-6F47-4880-9470-C6E2C1C5FB39}"/>
                    </a:ext>
                  </a:extLst>
                </p14:cNvPr>
                <p14:cNvContentPartPr/>
                <p14:nvPr/>
              </p14:nvContentPartPr>
              <p14:xfrm>
                <a:off x="9509867" y="4503667"/>
                <a:ext cx="84600" cy="24120"/>
              </p14:xfrm>
            </p:contentPart>
          </mc:Choice>
          <mc:Fallback xmlns="">
            <p:pic>
              <p:nvPicPr>
                <p:cNvPr id="647" name="Freihand 646">
                  <a:extLst>
                    <a:ext uri="{FF2B5EF4-FFF2-40B4-BE49-F238E27FC236}">
                      <a16:creationId xmlns:a16="http://schemas.microsoft.com/office/drawing/2014/main" id="{009A814A-6F47-4880-9470-C6E2C1C5FB39}"/>
                    </a:ext>
                  </a:extLst>
                </p:cNvPr>
                <p:cNvPicPr/>
                <p:nvPr/>
              </p:nvPicPr>
              <p:blipFill>
                <a:blip r:embed="rId1022"/>
                <a:stretch>
                  <a:fillRect/>
                </a:stretch>
              </p:blipFill>
              <p:spPr>
                <a:xfrm>
                  <a:off x="9505547" y="4499347"/>
                  <a:ext cx="93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8" name="Freihand 647">
                  <a:extLst>
                    <a:ext uri="{FF2B5EF4-FFF2-40B4-BE49-F238E27FC236}">
                      <a16:creationId xmlns:a16="http://schemas.microsoft.com/office/drawing/2014/main" id="{FD983DDE-5BEB-480F-BB38-116AF23CC48A}"/>
                    </a:ext>
                  </a:extLst>
                </p14:cNvPr>
                <p14:cNvContentPartPr/>
                <p14:nvPr/>
              </p14:nvContentPartPr>
              <p14:xfrm>
                <a:off x="9532547" y="4529587"/>
                <a:ext cx="61920" cy="33840"/>
              </p14:xfrm>
            </p:contentPart>
          </mc:Choice>
          <mc:Fallback xmlns="">
            <p:pic>
              <p:nvPicPr>
                <p:cNvPr id="648" name="Freihand 647">
                  <a:extLst>
                    <a:ext uri="{FF2B5EF4-FFF2-40B4-BE49-F238E27FC236}">
                      <a16:creationId xmlns:a16="http://schemas.microsoft.com/office/drawing/2014/main" id="{FD983DDE-5BEB-480F-BB38-116AF23CC48A}"/>
                    </a:ext>
                  </a:extLst>
                </p:cNvPr>
                <p:cNvPicPr/>
                <p:nvPr/>
              </p:nvPicPr>
              <p:blipFill>
                <a:blip r:embed="rId1024"/>
                <a:stretch>
                  <a:fillRect/>
                </a:stretch>
              </p:blipFill>
              <p:spPr>
                <a:xfrm>
                  <a:off x="9528227" y="4525267"/>
                  <a:ext cx="70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9" name="Freihand 648">
                  <a:extLst>
                    <a:ext uri="{FF2B5EF4-FFF2-40B4-BE49-F238E27FC236}">
                      <a16:creationId xmlns:a16="http://schemas.microsoft.com/office/drawing/2014/main" id="{25EE223C-CC1C-44E1-9275-9F5665680A5C}"/>
                    </a:ext>
                  </a:extLst>
                </p14:cNvPr>
                <p14:cNvContentPartPr/>
                <p14:nvPr/>
              </p14:nvContentPartPr>
              <p14:xfrm>
                <a:off x="9683387" y="4417267"/>
                <a:ext cx="108360" cy="125640"/>
              </p14:xfrm>
            </p:contentPart>
          </mc:Choice>
          <mc:Fallback xmlns="">
            <p:pic>
              <p:nvPicPr>
                <p:cNvPr id="649" name="Freihand 648">
                  <a:extLst>
                    <a:ext uri="{FF2B5EF4-FFF2-40B4-BE49-F238E27FC236}">
                      <a16:creationId xmlns:a16="http://schemas.microsoft.com/office/drawing/2014/main" id="{25EE223C-CC1C-44E1-9275-9F5665680A5C}"/>
                    </a:ext>
                  </a:extLst>
                </p:cNvPr>
                <p:cNvPicPr/>
                <p:nvPr/>
              </p:nvPicPr>
              <p:blipFill>
                <a:blip r:embed="rId1026"/>
                <a:stretch>
                  <a:fillRect/>
                </a:stretch>
              </p:blipFill>
              <p:spPr>
                <a:xfrm>
                  <a:off x="9679067" y="4412947"/>
                  <a:ext cx="117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50" name="Freihand 649">
                  <a:extLst>
                    <a:ext uri="{FF2B5EF4-FFF2-40B4-BE49-F238E27FC236}">
                      <a16:creationId xmlns:a16="http://schemas.microsoft.com/office/drawing/2014/main" id="{F747C215-85B6-4D1C-B544-5E412248960E}"/>
                    </a:ext>
                  </a:extLst>
                </p14:cNvPr>
                <p14:cNvContentPartPr/>
                <p14:nvPr/>
              </p14:nvContentPartPr>
              <p14:xfrm>
                <a:off x="9844307" y="4379107"/>
                <a:ext cx="45720" cy="78480"/>
              </p14:xfrm>
            </p:contentPart>
          </mc:Choice>
          <mc:Fallback xmlns="">
            <p:pic>
              <p:nvPicPr>
                <p:cNvPr id="650" name="Freihand 649">
                  <a:extLst>
                    <a:ext uri="{FF2B5EF4-FFF2-40B4-BE49-F238E27FC236}">
                      <a16:creationId xmlns:a16="http://schemas.microsoft.com/office/drawing/2014/main" id="{F747C215-85B6-4D1C-B544-5E412248960E}"/>
                    </a:ext>
                  </a:extLst>
                </p:cNvPr>
                <p:cNvPicPr/>
                <p:nvPr/>
              </p:nvPicPr>
              <p:blipFill>
                <a:blip r:embed="rId1028"/>
                <a:stretch>
                  <a:fillRect/>
                </a:stretch>
              </p:blipFill>
              <p:spPr>
                <a:xfrm>
                  <a:off x="9839987" y="4374787"/>
                  <a:ext cx="54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51" name="Freihand 650">
                  <a:extLst>
                    <a:ext uri="{FF2B5EF4-FFF2-40B4-BE49-F238E27FC236}">
                      <a16:creationId xmlns:a16="http://schemas.microsoft.com/office/drawing/2014/main" id="{4C7E0B3C-CCC6-4BD5-A609-65B8B15EB1DC}"/>
                    </a:ext>
                  </a:extLst>
                </p14:cNvPr>
                <p14:cNvContentPartPr/>
                <p14:nvPr/>
              </p14:nvContentPartPr>
              <p14:xfrm>
                <a:off x="9984347" y="4345627"/>
                <a:ext cx="36360" cy="82080"/>
              </p14:xfrm>
            </p:contentPart>
          </mc:Choice>
          <mc:Fallback xmlns="">
            <p:pic>
              <p:nvPicPr>
                <p:cNvPr id="651" name="Freihand 650">
                  <a:extLst>
                    <a:ext uri="{FF2B5EF4-FFF2-40B4-BE49-F238E27FC236}">
                      <a16:creationId xmlns:a16="http://schemas.microsoft.com/office/drawing/2014/main" id="{4C7E0B3C-CCC6-4BD5-A609-65B8B15EB1DC}"/>
                    </a:ext>
                  </a:extLst>
                </p:cNvPr>
                <p:cNvPicPr/>
                <p:nvPr/>
              </p:nvPicPr>
              <p:blipFill>
                <a:blip r:embed="rId1030"/>
                <a:stretch>
                  <a:fillRect/>
                </a:stretch>
              </p:blipFill>
              <p:spPr>
                <a:xfrm>
                  <a:off x="9980027" y="4341307"/>
                  <a:ext cx="45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52" name="Freihand 651">
                  <a:extLst>
                    <a:ext uri="{FF2B5EF4-FFF2-40B4-BE49-F238E27FC236}">
                      <a16:creationId xmlns:a16="http://schemas.microsoft.com/office/drawing/2014/main" id="{72C3CA11-45AC-409A-943D-215C233048FE}"/>
                    </a:ext>
                  </a:extLst>
                </p14:cNvPr>
                <p14:cNvContentPartPr/>
                <p14:nvPr/>
              </p14:nvContentPartPr>
              <p14:xfrm>
                <a:off x="9961667" y="4372987"/>
                <a:ext cx="44280" cy="29520"/>
              </p14:xfrm>
            </p:contentPart>
          </mc:Choice>
          <mc:Fallback xmlns="">
            <p:pic>
              <p:nvPicPr>
                <p:cNvPr id="652" name="Freihand 651">
                  <a:extLst>
                    <a:ext uri="{FF2B5EF4-FFF2-40B4-BE49-F238E27FC236}">
                      <a16:creationId xmlns:a16="http://schemas.microsoft.com/office/drawing/2014/main" id="{72C3CA11-45AC-409A-943D-215C233048FE}"/>
                    </a:ext>
                  </a:extLst>
                </p:cNvPr>
                <p:cNvPicPr/>
                <p:nvPr/>
              </p:nvPicPr>
              <p:blipFill>
                <a:blip r:embed="rId1032"/>
                <a:stretch>
                  <a:fillRect/>
                </a:stretch>
              </p:blipFill>
              <p:spPr>
                <a:xfrm>
                  <a:off x="9957347" y="4368667"/>
                  <a:ext cx="52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53" name="Freihand 652">
                  <a:extLst>
                    <a:ext uri="{FF2B5EF4-FFF2-40B4-BE49-F238E27FC236}">
                      <a16:creationId xmlns:a16="http://schemas.microsoft.com/office/drawing/2014/main" id="{5452B205-41E0-4375-BDB0-25D71CE62E2D}"/>
                    </a:ext>
                  </a:extLst>
                </p14:cNvPr>
                <p14:cNvContentPartPr/>
                <p14:nvPr/>
              </p14:nvContentPartPr>
              <p14:xfrm>
                <a:off x="10069667" y="4260667"/>
                <a:ext cx="119880" cy="152280"/>
              </p14:xfrm>
            </p:contentPart>
          </mc:Choice>
          <mc:Fallback xmlns="">
            <p:pic>
              <p:nvPicPr>
                <p:cNvPr id="653" name="Freihand 652">
                  <a:extLst>
                    <a:ext uri="{FF2B5EF4-FFF2-40B4-BE49-F238E27FC236}">
                      <a16:creationId xmlns:a16="http://schemas.microsoft.com/office/drawing/2014/main" id="{5452B205-41E0-4375-BDB0-25D71CE62E2D}"/>
                    </a:ext>
                  </a:extLst>
                </p:cNvPr>
                <p:cNvPicPr/>
                <p:nvPr/>
              </p:nvPicPr>
              <p:blipFill>
                <a:blip r:embed="rId1034"/>
                <a:stretch>
                  <a:fillRect/>
                </a:stretch>
              </p:blipFill>
              <p:spPr>
                <a:xfrm>
                  <a:off x="10065347" y="4256347"/>
                  <a:ext cx="128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55" name="Freihand 654">
                  <a:extLst>
                    <a:ext uri="{FF2B5EF4-FFF2-40B4-BE49-F238E27FC236}">
                      <a16:creationId xmlns:a16="http://schemas.microsoft.com/office/drawing/2014/main" id="{6C49C52B-4D65-46F9-B9BC-0193AEA9BF1B}"/>
                    </a:ext>
                  </a:extLst>
                </p14:cNvPr>
                <p14:cNvContentPartPr/>
                <p14:nvPr/>
              </p14:nvContentPartPr>
              <p14:xfrm>
                <a:off x="10281347" y="4210267"/>
                <a:ext cx="75600" cy="31320"/>
              </p14:xfrm>
            </p:contentPart>
          </mc:Choice>
          <mc:Fallback xmlns="">
            <p:pic>
              <p:nvPicPr>
                <p:cNvPr id="655" name="Freihand 654">
                  <a:extLst>
                    <a:ext uri="{FF2B5EF4-FFF2-40B4-BE49-F238E27FC236}">
                      <a16:creationId xmlns:a16="http://schemas.microsoft.com/office/drawing/2014/main" id="{6C49C52B-4D65-46F9-B9BC-0193AEA9BF1B}"/>
                    </a:ext>
                  </a:extLst>
                </p:cNvPr>
                <p:cNvPicPr/>
                <p:nvPr/>
              </p:nvPicPr>
              <p:blipFill>
                <a:blip r:embed="rId1036"/>
                <a:stretch>
                  <a:fillRect/>
                </a:stretch>
              </p:blipFill>
              <p:spPr>
                <a:xfrm>
                  <a:off x="10277027" y="4205947"/>
                  <a:ext cx="84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56" name="Freihand 655">
                  <a:extLst>
                    <a:ext uri="{FF2B5EF4-FFF2-40B4-BE49-F238E27FC236}">
                      <a16:creationId xmlns:a16="http://schemas.microsoft.com/office/drawing/2014/main" id="{46E9897A-BFD2-4D62-9DC9-C349213A19D6}"/>
                    </a:ext>
                  </a:extLst>
                </p14:cNvPr>
                <p14:cNvContentPartPr/>
                <p14:nvPr/>
              </p14:nvContentPartPr>
              <p14:xfrm>
                <a:off x="10293947" y="4240147"/>
                <a:ext cx="78120" cy="29880"/>
              </p14:xfrm>
            </p:contentPart>
          </mc:Choice>
          <mc:Fallback xmlns="">
            <p:pic>
              <p:nvPicPr>
                <p:cNvPr id="656" name="Freihand 655">
                  <a:extLst>
                    <a:ext uri="{FF2B5EF4-FFF2-40B4-BE49-F238E27FC236}">
                      <a16:creationId xmlns:a16="http://schemas.microsoft.com/office/drawing/2014/main" id="{46E9897A-BFD2-4D62-9DC9-C349213A19D6}"/>
                    </a:ext>
                  </a:extLst>
                </p:cNvPr>
                <p:cNvPicPr/>
                <p:nvPr/>
              </p:nvPicPr>
              <p:blipFill>
                <a:blip r:embed="rId1038"/>
                <a:stretch>
                  <a:fillRect/>
                </a:stretch>
              </p:blipFill>
              <p:spPr>
                <a:xfrm>
                  <a:off x="10289627" y="4235827"/>
                  <a:ext cx="86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7" name="Freihand 656">
                  <a:extLst>
                    <a:ext uri="{FF2B5EF4-FFF2-40B4-BE49-F238E27FC236}">
                      <a16:creationId xmlns:a16="http://schemas.microsoft.com/office/drawing/2014/main" id="{62592BBD-BC0E-44DE-84A8-ADAD56C1F875}"/>
                    </a:ext>
                  </a:extLst>
                </p14:cNvPr>
                <p14:cNvContentPartPr/>
                <p14:nvPr/>
              </p14:nvContentPartPr>
              <p14:xfrm>
                <a:off x="10477547" y="4037467"/>
                <a:ext cx="109080" cy="145080"/>
              </p14:xfrm>
            </p:contentPart>
          </mc:Choice>
          <mc:Fallback xmlns="">
            <p:pic>
              <p:nvPicPr>
                <p:cNvPr id="657" name="Freihand 656">
                  <a:extLst>
                    <a:ext uri="{FF2B5EF4-FFF2-40B4-BE49-F238E27FC236}">
                      <a16:creationId xmlns:a16="http://schemas.microsoft.com/office/drawing/2014/main" id="{62592BBD-BC0E-44DE-84A8-ADAD56C1F875}"/>
                    </a:ext>
                  </a:extLst>
                </p:cNvPr>
                <p:cNvPicPr/>
                <p:nvPr/>
              </p:nvPicPr>
              <p:blipFill>
                <a:blip r:embed="rId1040"/>
                <a:stretch>
                  <a:fillRect/>
                </a:stretch>
              </p:blipFill>
              <p:spPr>
                <a:xfrm>
                  <a:off x="10473227" y="4033147"/>
                  <a:ext cx="117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8" name="Freihand 657">
                  <a:extLst>
                    <a:ext uri="{FF2B5EF4-FFF2-40B4-BE49-F238E27FC236}">
                      <a16:creationId xmlns:a16="http://schemas.microsoft.com/office/drawing/2014/main" id="{0AB57814-F6CA-4EEF-A8AE-965C61EC5539}"/>
                    </a:ext>
                  </a:extLst>
                </p14:cNvPr>
                <p14:cNvContentPartPr/>
                <p14:nvPr/>
              </p14:nvContentPartPr>
              <p14:xfrm>
                <a:off x="10608947" y="3973747"/>
                <a:ext cx="151200" cy="158040"/>
              </p14:xfrm>
            </p:contentPart>
          </mc:Choice>
          <mc:Fallback xmlns="">
            <p:pic>
              <p:nvPicPr>
                <p:cNvPr id="658" name="Freihand 657">
                  <a:extLst>
                    <a:ext uri="{FF2B5EF4-FFF2-40B4-BE49-F238E27FC236}">
                      <a16:creationId xmlns:a16="http://schemas.microsoft.com/office/drawing/2014/main" id="{0AB57814-F6CA-4EEF-A8AE-965C61EC5539}"/>
                    </a:ext>
                  </a:extLst>
                </p:cNvPr>
                <p:cNvPicPr/>
                <p:nvPr/>
              </p:nvPicPr>
              <p:blipFill>
                <a:blip r:embed="rId1042"/>
                <a:stretch>
                  <a:fillRect/>
                </a:stretch>
              </p:blipFill>
              <p:spPr>
                <a:xfrm>
                  <a:off x="10604627" y="3969427"/>
                  <a:ext cx="159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60" name="Freihand 659">
                  <a:extLst>
                    <a:ext uri="{FF2B5EF4-FFF2-40B4-BE49-F238E27FC236}">
                      <a16:creationId xmlns:a16="http://schemas.microsoft.com/office/drawing/2014/main" id="{1B3EC9AA-859E-4B25-B4A2-F8F3494B832E}"/>
                    </a:ext>
                  </a:extLst>
                </p14:cNvPr>
                <p14:cNvContentPartPr/>
                <p14:nvPr/>
              </p14:nvContentPartPr>
              <p14:xfrm>
                <a:off x="10279547" y="4534267"/>
                <a:ext cx="48240" cy="66240"/>
              </p14:xfrm>
            </p:contentPart>
          </mc:Choice>
          <mc:Fallback xmlns="">
            <p:pic>
              <p:nvPicPr>
                <p:cNvPr id="660" name="Freihand 659">
                  <a:extLst>
                    <a:ext uri="{FF2B5EF4-FFF2-40B4-BE49-F238E27FC236}">
                      <a16:creationId xmlns:a16="http://schemas.microsoft.com/office/drawing/2014/main" id="{1B3EC9AA-859E-4B25-B4A2-F8F3494B832E}"/>
                    </a:ext>
                  </a:extLst>
                </p:cNvPr>
                <p:cNvPicPr/>
                <p:nvPr/>
              </p:nvPicPr>
              <p:blipFill>
                <a:blip r:embed="rId1044"/>
                <a:stretch>
                  <a:fillRect/>
                </a:stretch>
              </p:blipFill>
              <p:spPr>
                <a:xfrm>
                  <a:off x="10275227" y="4529947"/>
                  <a:ext cx="56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1" name="Freihand 660">
                  <a:extLst>
                    <a:ext uri="{FF2B5EF4-FFF2-40B4-BE49-F238E27FC236}">
                      <a16:creationId xmlns:a16="http://schemas.microsoft.com/office/drawing/2014/main" id="{CE86E7F8-EF15-44CB-8D09-5F6CB2776E8B}"/>
                    </a:ext>
                  </a:extLst>
                </p14:cNvPr>
                <p14:cNvContentPartPr/>
                <p14:nvPr/>
              </p14:nvContentPartPr>
              <p14:xfrm>
                <a:off x="10284587" y="4456507"/>
                <a:ext cx="112680" cy="95040"/>
              </p14:xfrm>
            </p:contentPart>
          </mc:Choice>
          <mc:Fallback xmlns="">
            <p:pic>
              <p:nvPicPr>
                <p:cNvPr id="661" name="Freihand 660">
                  <a:extLst>
                    <a:ext uri="{FF2B5EF4-FFF2-40B4-BE49-F238E27FC236}">
                      <a16:creationId xmlns:a16="http://schemas.microsoft.com/office/drawing/2014/main" id="{CE86E7F8-EF15-44CB-8D09-5F6CB2776E8B}"/>
                    </a:ext>
                  </a:extLst>
                </p:cNvPr>
                <p:cNvPicPr/>
                <p:nvPr/>
              </p:nvPicPr>
              <p:blipFill>
                <a:blip r:embed="rId1046"/>
                <a:stretch>
                  <a:fillRect/>
                </a:stretch>
              </p:blipFill>
              <p:spPr>
                <a:xfrm>
                  <a:off x="10280267" y="4452187"/>
                  <a:ext cx="121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2" name="Freihand 661">
                  <a:extLst>
                    <a:ext uri="{FF2B5EF4-FFF2-40B4-BE49-F238E27FC236}">
                      <a16:creationId xmlns:a16="http://schemas.microsoft.com/office/drawing/2014/main" id="{7668A237-55E6-4F9B-89AC-77B437751C61}"/>
                    </a:ext>
                  </a:extLst>
                </p14:cNvPr>
                <p14:cNvContentPartPr/>
                <p14:nvPr/>
              </p14:nvContentPartPr>
              <p14:xfrm>
                <a:off x="10336787" y="4554067"/>
                <a:ext cx="80640" cy="79560"/>
              </p14:xfrm>
            </p:contentPart>
          </mc:Choice>
          <mc:Fallback xmlns="">
            <p:pic>
              <p:nvPicPr>
                <p:cNvPr id="662" name="Freihand 661">
                  <a:extLst>
                    <a:ext uri="{FF2B5EF4-FFF2-40B4-BE49-F238E27FC236}">
                      <a16:creationId xmlns:a16="http://schemas.microsoft.com/office/drawing/2014/main" id="{7668A237-55E6-4F9B-89AC-77B437751C61}"/>
                    </a:ext>
                  </a:extLst>
                </p:cNvPr>
                <p:cNvPicPr/>
                <p:nvPr/>
              </p:nvPicPr>
              <p:blipFill>
                <a:blip r:embed="rId1048"/>
                <a:stretch>
                  <a:fillRect/>
                </a:stretch>
              </p:blipFill>
              <p:spPr>
                <a:xfrm>
                  <a:off x="10332467" y="4549747"/>
                  <a:ext cx="89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63" name="Freihand 662">
                  <a:extLst>
                    <a:ext uri="{FF2B5EF4-FFF2-40B4-BE49-F238E27FC236}">
                      <a16:creationId xmlns:a16="http://schemas.microsoft.com/office/drawing/2014/main" id="{A94B720B-0271-4492-80F8-51F1B0844A4E}"/>
                    </a:ext>
                  </a:extLst>
                </p14:cNvPr>
                <p14:cNvContentPartPr/>
                <p14:nvPr/>
              </p14:nvContentPartPr>
              <p14:xfrm>
                <a:off x="10440467" y="4477387"/>
                <a:ext cx="105120" cy="95040"/>
              </p14:xfrm>
            </p:contentPart>
          </mc:Choice>
          <mc:Fallback xmlns="">
            <p:pic>
              <p:nvPicPr>
                <p:cNvPr id="663" name="Freihand 662">
                  <a:extLst>
                    <a:ext uri="{FF2B5EF4-FFF2-40B4-BE49-F238E27FC236}">
                      <a16:creationId xmlns:a16="http://schemas.microsoft.com/office/drawing/2014/main" id="{A94B720B-0271-4492-80F8-51F1B0844A4E}"/>
                    </a:ext>
                  </a:extLst>
                </p:cNvPr>
                <p:cNvPicPr/>
                <p:nvPr/>
              </p:nvPicPr>
              <p:blipFill>
                <a:blip r:embed="rId1050"/>
                <a:stretch>
                  <a:fillRect/>
                </a:stretch>
              </p:blipFill>
              <p:spPr>
                <a:xfrm>
                  <a:off x="10436147" y="4473067"/>
                  <a:ext cx="113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65" name="Freihand 664">
                  <a:extLst>
                    <a:ext uri="{FF2B5EF4-FFF2-40B4-BE49-F238E27FC236}">
                      <a16:creationId xmlns:a16="http://schemas.microsoft.com/office/drawing/2014/main" id="{A877C815-D61F-4D0D-8FE5-D42D001E1600}"/>
                    </a:ext>
                  </a:extLst>
                </p14:cNvPr>
                <p14:cNvContentPartPr/>
                <p14:nvPr/>
              </p14:nvContentPartPr>
              <p14:xfrm>
                <a:off x="10558907" y="4335547"/>
                <a:ext cx="90000" cy="69120"/>
              </p14:xfrm>
            </p:contentPart>
          </mc:Choice>
          <mc:Fallback xmlns="">
            <p:pic>
              <p:nvPicPr>
                <p:cNvPr id="665" name="Freihand 664">
                  <a:extLst>
                    <a:ext uri="{FF2B5EF4-FFF2-40B4-BE49-F238E27FC236}">
                      <a16:creationId xmlns:a16="http://schemas.microsoft.com/office/drawing/2014/main" id="{A877C815-D61F-4D0D-8FE5-D42D001E1600}"/>
                    </a:ext>
                  </a:extLst>
                </p:cNvPr>
                <p:cNvPicPr/>
                <p:nvPr/>
              </p:nvPicPr>
              <p:blipFill>
                <a:blip r:embed="rId1052"/>
                <a:stretch>
                  <a:fillRect/>
                </a:stretch>
              </p:blipFill>
              <p:spPr>
                <a:xfrm>
                  <a:off x="10554587" y="4331227"/>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66" name="Freihand 665">
                  <a:extLst>
                    <a:ext uri="{FF2B5EF4-FFF2-40B4-BE49-F238E27FC236}">
                      <a16:creationId xmlns:a16="http://schemas.microsoft.com/office/drawing/2014/main" id="{0D2AD86E-A048-4157-ACAF-BE8798014CB8}"/>
                    </a:ext>
                  </a:extLst>
                </p14:cNvPr>
                <p14:cNvContentPartPr/>
                <p14:nvPr/>
              </p14:nvContentPartPr>
              <p14:xfrm>
                <a:off x="10576187" y="4360747"/>
                <a:ext cx="93960" cy="77760"/>
              </p14:xfrm>
            </p:contentPart>
          </mc:Choice>
          <mc:Fallback xmlns="">
            <p:pic>
              <p:nvPicPr>
                <p:cNvPr id="666" name="Freihand 665">
                  <a:extLst>
                    <a:ext uri="{FF2B5EF4-FFF2-40B4-BE49-F238E27FC236}">
                      <a16:creationId xmlns:a16="http://schemas.microsoft.com/office/drawing/2014/main" id="{0D2AD86E-A048-4157-ACAF-BE8798014CB8}"/>
                    </a:ext>
                  </a:extLst>
                </p:cNvPr>
                <p:cNvPicPr/>
                <p:nvPr/>
              </p:nvPicPr>
              <p:blipFill>
                <a:blip r:embed="rId1054"/>
                <a:stretch>
                  <a:fillRect/>
                </a:stretch>
              </p:blipFill>
              <p:spPr>
                <a:xfrm>
                  <a:off x="10571867" y="4356427"/>
                  <a:ext cx="102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68" name="Freihand 667">
                  <a:extLst>
                    <a:ext uri="{FF2B5EF4-FFF2-40B4-BE49-F238E27FC236}">
                      <a16:creationId xmlns:a16="http://schemas.microsoft.com/office/drawing/2014/main" id="{47DD41B8-3B43-4230-BD27-77755BF21612}"/>
                    </a:ext>
                  </a:extLst>
                </p14:cNvPr>
                <p14:cNvContentPartPr/>
                <p14:nvPr/>
              </p14:nvContentPartPr>
              <p14:xfrm>
                <a:off x="10714427" y="4147987"/>
                <a:ext cx="120600" cy="171720"/>
              </p14:xfrm>
            </p:contentPart>
          </mc:Choice>
          <mc:Fallback xmlns="">
            <p:pic>
              <p:nvPicPr>
                <p:cNvPr id="668" name="Freihand 667">
                  <a:extLst>
                    <a:ext uri="{FF2B5EF4-FFF2-40B4-BE49-F238E27FC236}">
                      <a16:creationId xmlns:a16="http://schemas.microsoft.com/office/drawing/2014/main" id="{47DD41B8-3B43-4230-BD27-77755BF21612}"/>
                    </a:ext>
                  </a:extLst>
                </p:cNvPr>
                <p:cNvPicPr/>
                <p:nvPr/>
              </p:nvPicPr>
              <p:blipFill>
                <a:blip r:embed="rId1056"/>
                <a:stretch>
                  <a:fillRect/>
                </a:stretch>
              </p:blipFill>
              <p:spPr>
                <a:xfrm>
                  <a:off x="10710107" y="4143667"/>
                  <a:ext cx="129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69" name="Freihand 668">
                  <a:extLst>
                    <a:ext uri="{FF2B5EF4-FFF2-40B4-BE49-F238E27FC236}">
                      <a16:creationId xmlns:a16="http://schemas.microsoft.com/office/drawing/2014/main" id="{3B4DA22C-A9E9-47A4-BD72-091D0FDD68CD}"/>
                    </a:ext>
                  </a:extLst>
                </p14:cNvPr>
                <p14:cNvContentPartPr/>
                <p14:nvPr/>
              </p14:nvContentPartPr>
              <p14:xfrm>
                <a:off x="10752587" y="4213867"/>
                <a:ext cx="99720" cy="83520"/>
              </p14:xfrm>
            </p:contentPart>
          </mc:Choice>
          <mc:Fallback xmlns="">
            <p:pic>
              <p:nvPicPr>
                <p:cNvPr id="669" name="Freihand 668">
                  <a:extLst>
                    <a:ext uri="{FF2B5EF4-FFF2-40B4-BE49-F238E27FC236}">
                      <a16:creationId xmlns:a16="http://schemas.microsoft.com/office/drawing/2014/main" id="{3B4DA22C-A9E9-47A4-BD72-091D0FDD68CD}"/>
                    </a:ext>
                  </a:extLst>
                </p:cNvPr>
                <p:cNvPicPr/>
                <p:nvPr/>
              </p:nvPicPr>
              <p:blipFill>
                <a:blip r:embed="rId1058"/>
                <a:stretch>
                  <a:fillRect/>
                </a:stretch>
              </p:blipFill>
              <p:spPr>
                <a:xfrm>
                  <a:off x="10748267" y="4209547"/>
                  <a:ext cx="108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70" name="Freihand 669">
                  <a:extLst>
                    <a:ext uri="{FF2B5EF4-FFF2-40B4-BE49-F238E27FC236}">
                      <a16:creationId xmlns:a16="http://schemas.microsoft.com/office/drawing/2014/main" id="{42F0A397-935B-4F65-BA65-EE99E6879AFE}"/>
                    </a:ext>
                  </a:extLst>
                </p14:cNvPr>
                <p14:cNvContentPartPr/>
                <p14:nvPr/>
              </p14:nvContentPartPr>
              <p14:xfrm>
                <a:off x="10876427" y="4070587"/>
                <a:ext cx="113760" cy="221760"/>
              </p14:xfrm>
            </p:contentPart>
          </mc:Choice>
          <mc:Fallback xmlns="">
            <p:pic>
              <p:nvPicPr>
                <p:cNvPr id="670" name="Freihand 669">
                  <a:extLst>
                    <a:ext uri="{FF2B5EF4-FFF2-40B4-BE49-F238E27FC236}">
                      <a16:creationId xmlns:a16="http://schemas.microsoft.com/office/drawing/2014/main" id="{42F0A397-935B-4F65-BA65-EE99E6879AFE}"/>
                    </a:ext>
                  </a:extLst>
                </p:cNvPr>
                <p:cNvPicPr/>
                <p:nvPr/>
              </p:nvPicPr>
              <p:blipFill>
                <a:blip r:embed="rId1060"/>
                <a:stretch>
                  <a:fillRect/>
                </a:stretch>
              </p:blipFill>
              <p:spPr>
                <a:xfrm>
                  <a:off x="10872107" y="4066267"/>
                  <a:ext cx="122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71" name="Freihand 670">
                  <a:extLst>
                    <a:ext uri="{FF2B5EF4-FFF2-40B4-BE49-F238E27FC236}">
                      <a16:creationId xmlns:a16="http://schemas.microsoft.com/office/drawing/2014/main" id="{2BBC2FF7-E306-4505-A891-F8429D578DAB}"/>
                    </a:ext>
                  </a:extLst>
                </p14:cNvPr>
                <p14:cNvContentPartPr/>
                <p14:nvPr/>
              </p14:nvContentPartPr>
              <p14:xfrm>
                <a:off x="10868147" y="3382627"/>
                <a:ext cx="118800" cy="146520"/>
              </p14:xfrm>
            </p:contentPart>
          </mc:Choice>
          <mc:Fallback xmlns="">
            <p:pic>
              <p:nvPicPr>
                <p:cNvPr id="671" name="Freihand 670">
                  <a:extLst>
                    <a:ext uri="{FF2B5EF4-FFF2-40B4-BE49-F238E27FC236}">
                      <a16:creationId xmlns:a16="http://schemas.microsoft.com/office/drawing/2014/main" id="{2BBC2FF7-E306-4505-A891-F8429D578DAB}"/>
                    </a:ext>
                  </a:extLst>
                </p:cNvPr>
                <p:cNvPicPr/>
                <p:nvPr/>
              </p:nvPicPr>
              <p:blipFill>
                <a:blip r:embed="rId1062"/>
                <a:stretch>
                  <a:fillRect/>
                </a:stretch>
              </p:blipFill>
              <p:spPr>
                <a:xfrm>
                  <a:off x="10863827" y="3378307"/>
                  <a:ext cx="127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72" name="Freihand 671">
                  <a:extLst>
                    <a:ext uri="{FF2B5EF4-FFF2-40B4-BE49-F238E27FC236}">
                      <a16:creationId xmlns:a16="http://schemas.microsoft.com/office/drawing/2014/main" id="{8254566C-04B4-4F3C-B432-D152807FED6D}"/>
                    </a:ext>
                  </a:extLst>
                </p14:cNvPr>
                <p14:cNvContentPartPr/>
                <p14:nvPr/>
              </p14:nvContentPartPr>
              <p14:xfrm>
                <a:off x="11027987" y="3227107"/>
                <a:ext cx="81000" cy="226440"/>
              </p14:xfrm>
            </p:contentPart>
          </mc:Choice>
          <mc:Fallback xmlns="">
            <p:pic>
              <p:nvPicPr>
                <p:cNvPr id="672" name="Freihand 671">
                  <a:extLst>
                    <a:ext uri="{FF2B5EF4-FFF2-40B4-BE49-F238E27FC236}">
                      <a16:creationId xmlns:a16="http://schemas.microsoft.com/office/drawing/2014/main" id="{8254566C-04B4-4F3C-B432-D152807FED6D}"/>
                    </a:ext>
                  </a:extLst>
                </p:cNvPr>
                <p:cNvPicPr/>
                <p:nvPr/>
              </p:nvPicPr>
              <p:blipFill>
                <a:blip r:embed="rId1064"/>
                <a:stretch>
                  <a:fillRect/>
                </a:stretch>
              </p:blipFill>
              <p:spPr>
                <a:xfrm>
                  <a:off x="11023667" y="3222787"/>
                  <a:ext cx="89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73" name="Freihand 672">
                  <a:extLst>
                    <a:ext uri="{FF2B5EF4-FFF2-40B4-BE49-F238E27FC236}">
                      <a16:creationId xmlns:a16="http://schemas.microsoft.com/office/drawing/2014/main" id="{B5434C1F-A641-431B-A2CD-7998AE2C67DD}"/>
                    </a:ext>
                  </a:extLst>
                </p14:cNvPr>
                <p14:cNvContentPartPr/>
                <p14:nvPr/>
              </p14:nvContentPartPr>
              <p14:xfrm>
                <a:off x="11124467" y="3127747"/>
                <a:ext cx="76680" cy="155880"/>
              </p14:xfrm>
            </p:contentPart>
          </mc:Choice>
          <mc:Fallback xmlns="">
            <p:pic>
              <p:nvPicPr>
                <p:cNvPr id="673" name="Freihand 672">
                  <a:extLst>
                    <a:ext uri="{FF2B5EF4-FFF2-40B4-BE49-F238E27FC236}">
                      <a16:creationId xmlns:a16="http://schemas.microsoft.com/office/drawing/2014/main" id="{B5434C1F-A641-431B-A2CD-7998AE2C67DD}"/>
                    </a:ext>
                  </a:extLst>
                </p:cNvPr>
                <p:cNvPicPr/>
                <p:nvPr/>
              </p:nvPicPr>
              <p:blipFill>
                <a:blip r:embed="rId1066"/>
                <a:stretch>
                  <a:fillRect/>
                </a:stretch>
              </p:blipFill>
              <p:spPr>
                <a:xfrm>
                  <a:off x="11120147" y="3123427"/>
                  <a:ext cx="85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74" name="Freihand 673">
                  <a:extLst>
                    <a:ext uri="{FF2B5EF4-FFF2-40B4-BE49-F238E27FC236}">
                      <a16:creationId xmlns:a16="http://schemas.microsoft.com/office/drawing/2014/main" id="{DD847CF2-1151-427B-9E0F-6749CC650925}"/>
                    </a:ext>
                  </a:extLst>
                </p14:cNvPr>
                <p14:cNvContentPartPr/>
                <p14:nvPr/>
              </p14:nvContentPartPr>
              <p14:xfrm>
                <a:off x="11170547" y="3193627"/>
                <a:ext cx="56160" cy="121320"/>
              </p14:xfrm>
            </p:contentPart>
          </mc:Choice>
          <mc:Fallback xmlns="">
            <p:pic>
              <p:nvPicPr>
                <p:cNvPr id="674" name="Freihand 673">
                  <a:extLst>
                    <a:ext uri="{FF2B5EF4-FFF2-40B4-BE49-F238E27FC236}">
                      <a16:creationId xmlns:a16="http://schemas.microsoft.com/office/drawing/2014/main" id="{DD847CF2-1151-427B-9E0F-6749CC650925}"/>
                    </a:ext>
                  </a:extLst>
                </p:cNvPr>
                <p:cNvPicPr/>
                <p:nvPr/>
              </p:nvPicPr>
              <p:blipFill>
                <a:blip r:embed="rId1068"/>
                <a:stretch>
                  <a:fillRect/>
                </a:stretch>
              </p:blipFill>
              <p:spPr>
                <a:xfrm>
                  <a:off x="11166227" y="3189307"/>
                  <a:ext cx="64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75" name="Freihand 674">
                  <a:extLst>
                    <a:ext uri="{FF2B5EF4-FFF2-40B4-BE49-F238E27FC236}">
                      <a16:creationId xmlns:a16="http://schemas.microsoft.com/office/drawing/2014/main" id="{5D8DB52E-B5ED-4B26-863E-E23F27CA7BE7}"/>
                    </a:ext>
                  </a:extLst>
                </p14:cNvPr>
                <p14:cNvContentPartPr/>
                <p14:nvPr/>
              </p14:nvContentPartPr>
              <p14:xfrm>
                <a:off x="11040587" y="4015147"/>
                <a:ext cx="146520" cy="149400"/>
              </p14:xfrm>
            </p:contentPart>
          </mc:Choice>
          <mc:Fallback xmlns="">
            <p:pic>
              <p:nvPicPr>
                <p:cNvPr id="675" name="Freihand 674">
                  <a:extLst>
                    <a:ext uri="{FF2B5EF4-FFF2-40B4-BE49-F238E27FC236}">
                      <a16:creationId xmlns:a16="http://schemas.microsoft.com/office/drawing/2014/main" id="{5D8DB52E-B5ED-4B26-863E-E23F27CA7BE7}"/>
                    </a:ext>
                  </a:extLst>
                </p:cNvPr>
                <p:cNvPicPr/>
                <p:nvPr/>
              </p:nvPicPr>
              <p:blipFill>
                <a:blip r:embed="rId1070"/>
                <a:stretch>
                  <a:fillRect/>
                </a:stretch>
              </p:blipFill>
              <p:spPr>
                <a:xfrm>
                  <a:off x="11036267" y="4010827"/>
                  <a:ext cx="155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77" name="Freihand 676">
                  <a:extLst>
                    <a:ext uri="{FF2B5EF4-FFF2-40B4-BE49-F238E27FC236}">
                      <a16:creationId xmlns:a16="http://schemas.microsoft.com/office/drawing/2014/main" id="{FA0912D4-BF87-459A-B247-3B0DEA8C4996}"/>
                    </a:ext>
                  </a:extLst>
                </p14:cNvPr>
                <p14:cNvContentPartPr/>
                <p14:nvPr/>
              </p14:nvContentPartPr>
              <p14:xfrm>
                <a:off x="11197187" y="3814627"/>
                <a:ext cx="148320" cy="259560"/>
              </p14:xfrm>
            </p:contentPart>
          </mc:Choice>
          <mc:Fallback xmlns="">
            <p:pic>
              <p:nvPicPr>
                <p:cNvPr id="677" name="Freihand 676">
                  <a:extLst>
                    <a:ext uri="{FF2B5EF4-FFF2-40B4-BE49-F238E27FC236}">
                      <a16:creationId xmlns:a16="http://schemas.microsoft.com/office/drawing/2014/main" id="{FA0912D4-BF87-459A-B247-3B0DEA8C4996}"/>
                    </a:ext>
                  </a:extLst>
                </p:cNvPr>
                <p:cNvPicPr/>
                <p:nvPr/>
              </p:nvPicPr>
              <p:blipFill>
                <a:blip r:embed="rId1072"/>
                <a:stretch>
                  <a:fillRect/>
                </a:stretch>
              </p:blipFill>
              <p:spPr>
                <a:xfrm>
                  <a:off x="11192867" y="3810307"/>
                  <a:ext cx="156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78" name="Freihand 677">
                  <a:extLst>
                    <a:ext uri="{FF2B5EF4-FFF2-40B4-BE49-F238E27FC236}">
                      <a16:creationId xmlns:a16="http://schemas.microsoft.com/office/drawing/2014/main" id="{720DD8C3-407B-4001-9FFB-81B6F93EDCE9}"/>
                    </a:ext>
                  </a:extLst>
                </p14:cNvPr>
                <p14:cNvContentPartPr/>
                <p14:nvPr/>
              </p14:nvContentPartPr>
              <p14:xfrm>
                <a:off x="11359187" y="3736147"/>
                <a:ext cx="100080" cy="140400"/>
              </p14:xfrm>
            </p:contentPart>
          </mc:Choice>
          <mc:Fallback xmlns="">
            <p:pic>
              <p:nvPicPr>
                <p:cNvPr id="678" name="Freihand 677">
                  <a:extLst>
                    <a:ext uri="{FF2B5EF4-FFF2-40B4-BE49-F238E27FC236}">
                      <a16:creationId xmlns:a16="http://schemas.microsoft.com/office/drawing/2014/main" id="{720DD8C3-407B-4001-9FFB-81B6F93EDCE9}"/>
                    </a:ext>
                  </a:extLst>
                </p:cNvPr>
                <p:cNvPicPr/>
                <p:nvPr/>
              </p:nvPicPr>
              <p:blipFill>
                <a:blip r:embed="rId1074"/>
                <a:stretch>
                  <a:fillRect/>
                </a:stretch>
              </p:blipFill>
              <p:spPr>
                <a:xfrm>
                  <a:off x="11354867" y="3731827"/>
                  <a:ext cx="108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79" name="Freihand 678">
                  <a:extLst>
                    <a:ext uri="{FF2B5EF4-FFF2-40B4-BE49-F238E27FC236}">
                      <a16:creationId xmlns:a16="http://schemas.microsoft.com/office/drawing/2014/main" id="{791C6D66-8F62-4460-999C-DAAF6461F345}"/>
                    </a:ext>
                  </a:extLst>
                </p14:cNvPr>
                <p14:cNvContentPartPr/>
                <p14:nvPr/>
              </p14:nvContentPartPr>
              <p14:xfrm>
                <a:off x="11408147" y="3783307"/>
                <a:ext cx="57600" cy="122040"/>
              </p14:xfrm>
            </p:contentPart>
          </mc:Choice>
          <mc:Fallback xmlns="">
            <p:pic>
              <p:nvPicPr>
                <p:cNvPr id="679" name="Freihand 678">
                  <a:extLst>
                    <a:ext uri="{FF2B5EF4-FFF2-40B4-BE49-F238E27FC236}">
                      <a16:creationId xmlns:a16="http://schemas.microsoft.com/office/drawing/2014/main" id="{791C6D66-8F62-4460-999C-DAAF6461F345}"/>
                    </a:ext>
                  </a:extLst>
                </p:cNvPr>
                <p:cNvPicPr/>
                <p:nvPr/>
              </p:nvPicPr>
              <p:blipFill>
                <a:blip r:embed="rId1076"/>
                <a:stretch>
                  <a:fillRect/>
                </a:stretch>
              </p:blipFill>
              <p:spPr>
                <a:xfrm>
                  <a:off x="11403827" y="3778987"/>
                  <a:ext cx="66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81" name="Freihand 680">
                  <a:extLst>
                    <a:ext uri="{FF2B5EF4-FFF2-40B4-BE49-F238E27FC236}">
                      <a16:creationId xmlns:a16="http://schemas.microsoft.com/office/drawing/2014/main" id="{B583B4A7-B26B-435F-80B7-BE3F6597816D}"/>
                    </a:ext>
                  </a:extLst>
                </p14:cNvPr>
                <p14:cNvContentPartPr/>
                <p14:nvPr/>
              </p14:nvContentPartPr>
              <p14:xfrm>
                <a:off x="8983547" y="3220627"/>
                <a:ext cx="801360" cy="661680"/>
              </p14:xfrm>
            </p:contentPart>
          </mc:Choice>
          <mc:Fallback xmlns="">
            <p:pic>
              <p:nvPicPr>
                <p:cNvPr id="681" name="Freihand 680">
                  <a:extLst>
                    <a:ext uri="{FF2B5EF4-FFF2-40B4-BE49-F238E27FC236}">
                      <a16:creationId xmlns:a16="http://schemas.microsoft.com/office/drawing/2014/main" id="{B583B4A7-B26B-435F-80B7-BE3F6597816D}"/>
                    </a:ext>
                  </a:extLst>
                </p:cNvPr>
                <p:cNvPicPr/>
                <p:nvPr/>
              </p:nvPicPr>
              <p:blipFill>
                <a:blip r:embed="rId1078"/>
                <a:stretch>
                  <a:fillRect/>
                </a:stretch>
              </p:blipFill>
              <p:spPr>
                <a:xfrm>
                  <a:off x="8979227" y="3216307"/>
                  <a:ext cx="810000" cy="670320"/>
                </a:xfrm>
                <a:prstGeom prst="rect">
                  <a:avLst/>
                </a:prstGeom>
              </p:spPr>
            </p:pic>
          </mc:Fallback>
        </mc:AlternateContent>
      </p:grpSp>
      <p:grpSp>
        <p:nvGrpSpPr>
          <p:cNvPr id="741" name="Gruppieren 740">
            <a:extLst>
              <a:ext uri="{FF2B5EF4-FFF2-40B4-BE49-F238E27FC236}">
                <a16:creationId xmlns:a16="http://schemas.microsoft.com/office/drawing/2014/main" id="{FDF972FF-F8D8-450C-97E2-53449CC158E7}"/>
              </a:ext>
            </a:extLst>
          </p:cNvPr>
          <p:cNvGrpSpPr/>
          <p:nvPr/>
        </p:nvGrpSpPr>
        <p:grpSpPr>
          <a:xfrm>
            <a:off x="9537227" y="1451587"/>
            <a:ext cx="2655000" cy="1614960"/>
            <a:chOff x="9537227" y="1451587"/>
            <a:chExt cx="2655000" cy="1614960"/>
          </a:xfrm>
        </p:grpSpPr>
        <mc:AlternateContent xmlns:mc="http://schemas.openxmlformats.org/markup-compatibility/2006" xmlns:p14="http://schemas.microsoft.com/office/powerpoint/2010/main">
          <mc:Choice Requires="p14">
            <p:contentPart p14:bwMode="auto" r:id="rId1079">
              <p14:nvContentPartPr>
                <p14:cNvPr id="683" name="Freihand 682">
                  <a:extLst>
                    <a:ext uri="{FF2B5EF4-FFF2-40B4-BE49-F238E27FC236}">
                      <a16:creationId xmlns:a16="http://schemas.microsoft.com/office/drawing/2014/main" id="{C8A68D05-A078-48D1-A861-80101CEFF68A}"/>
                    </a:ext>
                  </a:extLst>
                </p14:cNvPr>
                <p14:cNvContentPartPr/>
                <p14:nvPr/>
              </p14:nvContentPartPr>
              <p14:xfrm>
                <a:off x="9537227" y="1883227"/>
                <a:ext cx="1225080" cy="1183320"/>
              </p14:xfrm>
            </p:contentPart>
          </mc:Choice>
          <mc:Fallback xmlns="">
            <p:pic>
              <p:nvPicPr>
                <p:cNvPr id="683" name="Freihand 682">
                  <a:extLst>
                    <a:ext uri="{FF2B5EF4-FFF2-40B4-BE49-F238E27FC236}">
                      <a16:creationId xmlns:a16="http://schemas.microsoft.com/office/drawing/2014/main" id="{C8A68D05-A078-48D1-A861-80101CEFF68A}"/>
                    </a:ext>
                  </a:extLst>
                </p:cNvPr>
                <p:cNvPicPr/>
                <p:nvPr/>
              </p:nvPicPr>
              <p:blipFill>
                <a:blip r:embed="rId1080"/>
                <a:stretch>
                  <a:fillRect/>
                </a:stretch>
              </p:blipFill>
              <p:spPr>
                <a:xfrm>
                  <a:off x="9532907" y="1878907"/>
                  <a:ext cx="1233720" cy="11919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84" name="Freihand 683">
                  <a:extLst>
                    <a:ext uri="{FF2B5EF4-FFF2-40B4-BE49-F238E27FC236}">
                      <a16:creationId xmlns:a16="http://schemas.microsoft.com/office/drawing/2014/main" id="{BB7E1C6D-8C96-4B2B-BF33-3042B4BA2671}"/>
                    </a:ext>
                  </a:extLst>
                </p14:cNvPr>
                <p14:cNvContentPartPr/>
                <p14:nvPr/>
              </p14:nvContentPartPr>
              <p14:xfrm>
                <a:off x="9904067" y="1762267"/>
                <a:ext cx="156960" cy="199800"/>
              </p14:xfrm>
            </p:contentPart>
          </mc:Choice>
          <mc:Fallback xmlns="">
            <p:pic>
              <p:nvPicPr>
                <p:cNvPr id="684" name="Freihand 683">
                  <a:extLst>
                    <a:ext uri="{FF2B5EF4-FFF2-40B4-BE49-F238E27FC236}">
                      <a16:creationId xmlns:a16="http://schemas.microsoft.com/office/drawing/2014/main" id="{BB7E1C6D-8C96-4B2B-BF33-3042B4BA2671}"/>
                    </a:ext>
                  </a:extLst>
                </p:cNvPr>
                <p:cNvPicPr/>
                <p:nvPr/>
              </p:nvPicPr>
              <p:blipFill>
                <a:blip r:embed="rId1082"/>
                <a:stretch>
                  <a:fillRect/>
                </a:stretch>
              </p:blipFill>
              <p:spPr>
                <a:xfrm>
                  <a:off x="9899747" y="1757947"/>
                  <a:ext cx="165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86" name="Freihand 685">
                  <a:extLst>
                    <a:ext uri="{FF2B5EF4-FFF2-40B4-BE49-F238E27FC236}">
                      <a16:creationId xmlns:a16="http://schemas.microsoft.com/office/drawing/2014/main" id="{3A3D120F-CD07-450A-88D6-1B71EBC6A1AD}"/>
                    </a:ext>
                  </a:extLst>
                </p14:cNvPr>
                <p14:cNvContentPartPr/>
                <p14:nvPr/>
              </p14:nvContentPartPr>
              <p14:xfrm>
                <a:off x="10258307" y="1689547"/>
                <a:ext cx="84600" cy="131040"/>
              </p14:xfrm>
            </p:contentPart>
          </mc:Choice>
          <mc:Fallback xmlns="">
            <p:pic>
              <p:nvPicPr>
                <p:cNvPr id="686" name="Freihand 685">
                  <a:extLst>
                    <a:ext uri="{FF2B5EF4-FFF2-40B4-BE49-F238E27FC236}">
                      <a16:creationId xmlns:a16="http://schemas.microsoft.com/office/drawing/2014/main" id="{3A3D120F-CD07-450A-88D6-1B71EBC6A1AD}"/>
                    </a:ext>
                  </a:extLst>
                </p:cNvPr>
                <p:cNvPicPr/>
                <p:nvPr/>
              </p:nvPicPr>
              <p:blipFill>
                <a:blip r:embed="rId1084"/>
                <a:stretch>
                  <a:fillRect/>
                </a:stretch>
              </p:blipFill>
              <p:spPr>
                <a:xfrm>
                  <a:off x="10253987" y="1685227"/>
                  <a:ext cx="93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87" name="Freihand 686">
                  <a:extLst>
                    <a:ext uri="{FF2B5EF4-FFF2-40B4-BE49-F238E27FC236}">
                      <a16:creationId xmlns:a16="http://schemas.microsoft.com/office/drawing/2014/main" id="{FD475083-49C4-4A62-9043-88C3CBEA8159}"/>
                    </a:ext>
                  </a:extLst>
                </p14:cNvPr>
                <p14:cNvContentPartPr/>
                <p14:nvPr/>
              </p14:nvContentPartPr>
              <p14:xfrm>
                <a:off x="10373507" y="1676227"/>
                <a:ext cx="70920" cy="199440"/>
              </p14:xfrm>
            </p:contentPart>
          </mc:Choice>
          <mc:Fallback xmlns="">
            <p:pic>
              <p:nvPicPr>
                <p:cNvPr id="687" name="Freihand 686">
                  <a:extLst>
                    <a:ext uri="{FF2B5EF4-FFF2-40B4-BE49-F238E27FC236}">
                      <a16:creationId xmlns:a16="http://schemas.microsoft.com/office/drawing/2014/main" id="{FD475083-49C4-4A62-9043-88C3CBEA8159}"/>
                    </a:ext>
                  </a:extLst>
                </p:cNvPr>
                <p:cNvPicPr/>
                <p:nvPr/>
              </p:nvPicPr>
              <p:blipFill>
                <a:blip r:embed="rId1086"/>
                <a:stretch>
                  <a:fillRect/>
                </a:stretch>
              </p:blipFill>
              <p:spPr>
                <a:xfrm>
                  <a:off x="10369187" y="1671907"/>
                  <a:ext cx="79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88" name="Freihand 687">
                  <a:extLst>
                    <a:ext uri="{FF2B5EF4-FFF2-40B4-BE49-F238E27FC236}">
                      <a16:creationId xmlns:a16="http://schemas.microsoft.com/office/drawing/2014/main" id="{839F84B0-2215-430B-AFB7-CE8098E7DA6A}"/>
                    </a:ext>
                  </a:extLst>
                </p14:cNvPr>
                <p14:cNvContentPartPr/>
                <p14:nvPr/>
              </p14:nvContentPartPr>
              <p14:xfrm>
                <a:off x="10499507" y="1644907"/>
                <a:ext cx="88560" cy="110880"/>
              </p14:xfrm>
            </p:contentPart>
          </mc:Choice>
          <mc:Fallback xmlns="">
            <p:pic>
              <p:nvPicPr>
                <p:cNvPr id="688" name="Freihand 687">
                  <a:extLst>
                    <a:ext uri="{FF2B5EF4-FFF2-40B4-BE49-F238E27FC236}">
                      <a16:creationId xmlns:a16="http://schemas.microsoft.com/office/drawing/2014/main" id="{839F84B0-2215-430B-AFB7-CE8098E7DA6A}"/>
                    </a:ext>
                  </a:extLst>
                </p:cNvPr>
                <p:cNvPicPr/>
                <p:nvPr/>
              </p:nvPicPr>
              <p:blipFill>
                <a:blip r:embed="rId1088"/>
                <a:stretch>
                  <a:fillRect/>
                </a:stretch>
              </p:blipFill>
              <p:spPr>
                <a:xfrm>
                  <a:off x="10495187" y="1640587"/>
                  <a:ext cx="97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89" name="Freihand 688">
                  <a:extLst>
                    <a:ext uri="{FF2B5EF4-FFF2-40B4-BE49-F238E27FC236}">
                      <a16:creationId xmlns:a16="http://schemas.microsoft.com/office/drawing/2014/main" id="{8E512C45-6B0A-4EBC-A28F-6A603137EDBA}"/>
                    </a:ext>
                  </a:extLst>
                </p14:cNvPr>
                <p14:cNvContentPartPr/>
                <p14:nvPr/>
              </p14:nvContentPartPr>
              <p14:xfrm>
                <a:off x="10595267" y="1634467"/>
                <a:ext cx="80280" cy="92160"/>
              </p14:xfrm>
            </p:contentPart>
          </mc:Choice>
          <mc:Fallback xmlns="">
            <p:pic>
              <p:nvPicPr>
                <p:cNvPr id="689" name="Freihand 688">
                  <a:extLst>
                    <a:ext uri="{FF2B5EF4-FFF2-40B4-BE49-F238E27FC236}">
                      <a16:creationId xmlns:a16="http://schemas.microsoft.com/office/drawing/2014/main" id="{8E512C45-6B0A-4EBC-A28F-6A603137EDBA}"/>
                    </a:ext>
                  </a:extLst>
                </p:cNvPr>
                <p:cNvPicPr/>
                <p:nvPr/>
              </p:nvPicPr>
              <p:blipFill>
                <a:blip r:embed="rId1090"/>
                <a:stretch>
                  <a:fillRect/>
                </a:stretch>
              </p:blipFill>
              <p:spPr>
                <a:xfrm>
                  <a:off x="10590947" y="1630147"/>
                  <a:ext cx="88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90" name="Freihand 689">
                  <a:extLst>
                    <a:ext uri="{FF2B5EF4-FFF2-40B4-BE49-F238E27FC236}">
                      <a16:creationId xmlns:a16="http://schemas.microsoft.com/office/drawing/2014/main" id="{5BF90BDD-2FA9-4137-8887-C8782724149D}"/>
                    </a:ext>
                  </a:extLst>
                </p14:cNvPr>
                <p14:cNvContentPartPr/>
                <p14:nvPr/>
              </p14:nvContentPartPr>
              <p14:xfrm>
                <a:off x="10598147" y="1642027"/>
                <a:ext cx="120960" cy="88200"/>
              </p14:xfrm>
            </p:contentPart>
          </mc:Choice>
          <mc:Fallback xmlns="">
            <p:pic>
              <p:nvPicPr>
                <p:cNvPr id="690" name="Freihand 689">
                  <a:extLst>
                    <a:ext uri="{FF2B5EF4-FFF2-40B4-BE49-F238E27FC236}">
                      <a16:creationId xmlns:a16="http://schemas.microsoft.com/office/drawing/2014/main" id="{5BF90BDD-2FA9-4137-8887-C8782724149D}"/>
                    </a:ext>
                  </a:extLst>
                </p:cNvPr>
                <p:cNvPicPr/>
                <p:nvPr/>
              </p:nvPicPr>
              <p:blipFill>
                <a:blip r:embed="rId1092"/>
                <a:stretch>
                  <a:fillRect/>
                </a:stretch>
              </p:blipFill>
              <p:spPr>
                <a:xfrm>
                  <a:off x="10593827" y="1637707"/>
                  <a:ext cx="129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91" name="Freihand 690">
                  <a:extLst>
                    <a:ext uri="{FF2B5EF4-FFF2-40B4-BE49-F238E27FC236}">
                      <a16:creationId xmlns:a16="http://schemas.microsoft.com/office/drawing/2014/main" id="{A2CDF6CC-717C-46C3-81DD-D1E979D2F3C7}"/>
                    </a:ext>
                  </a:extLst>
                </p14:cNvPr>
                <p14:cNvContentPartPr/>
                <p14:nvPr/>
              </p14:nvContentPartPr>
              <p14:xfrm>
                <a:off x="10698947" y="1588747"/>
                <a:ext cx="10080" cy="30960"/>
              </p14:xfrm>
            </p:contentPart>
          </mc:Choice>
          <mc:Fallback xmlns="">
            <p:pic>
              <p:nvPicPr>
                <p:cNvPr id="691" name="Freihand 690">
                  <a:extLst>
                    <a:ext uri="{FF2B5EF4-FFF2-40B4-BE49-F238E27FC236}">
                      <a16:creationId xmlns:a16="http://schemas.microsoft.com/office/drawing/2014/main" id="{A2CDF6CC-717C-46C3-81DD-D1E979D2F3C7}"/>
                    </a:ext>
                  </a:extLst>
                </p:cNvPr>
                <p:cNvPicPr/>
                <p:nvPr/>
              </p:nvPicPr>
              <p:blipFill>
                <a:blip r:embed="rId1094"/>
                <a:stretch>
                  <a:fillRect/>
                </a:stretch>
              </p:blipFill>
              <p:spPr>
                <a:xfrm>
                  <a:off x="10694627" y="1584427"/>
                  <a:ext cx="18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92" name="Freihand 691">
                  <a:extLst>
                    <a:ext uri="{FF2B5EF4-FFF2-40B4-BE49-F238E27FC236}">
                      <a16:creationId xmlns:a16="http://schemas.microsoft.com/office/drawing/2014/main" id="{063E2A91-5E08-4DD2-9C38-0338E3DE22D9}"/>
                    </a:ext>
                  </a:extLst>
                </p14:cNvPr>
                <p14:cNvContentPartPr/>
                <p14:nvPr/>
              </p14:nvContentPartPr>
              <p14:xfrm>
                <a:off x="10749707" y="1559227"/>
                <a:ext cx="217800" cy="145800"/>
              </p14:xfrm>
            </p:contentPart>
          </mc:Choice>
          <mc:Fallback xmlns="">
            <p:pic>
              <p:nvPicPr>
                <p:cNvPr id="692" name="Freihand 691">
                  <a:extLst>
                    <a:ext uri="{FF2B5EF4-FFF2-40B4-BE49-F238E27FC236}">
                      <a16:creationId xmlns:a16="http://schemas.microsoft.com/office/drawing/2014/main" id="{063E2A91-5E08-4DD2-9C38-0338E3DE22D9}"/>
                    </a:ext>
                  </a:extLst>
                </p:cNvPr>
                <p:cNvPicPr/>
                <p:nvPr/>
              </p:nvPicPr>
              <p:blipFill>
                <a:blip r:embed="rId1096"/>
                <a:stretch>
                  <a:fillRect/>
                </a:stretch>
              </p:blipFill>
              <p:spPr>
                <a:xfrm>
                  <a:off x="10745387" y="1554907"/>
                  <a:ext cx="226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93" name="Freihand 692">
                  <a:extLst>
                    <a:ext uri="{FF2B5EF4-FFF2-40B4-BE49-F238E27FC236}">
                      <a16:creationId xmlns:a16="http://schemas.microsoft.com/office/drawing/2014/main" id="{F0AA4FC2-2194-4A24-ABB6-0275638400DF}"/>
                    </a:ext>
                  </a:extLst>
                </p14:cNvPr>
                <p14:cNvContentPartPr/>
                <p14:nvPr/>
              </p14:nvContentPartPr>
              <p14:xfrm>
                <a:off x="10945187" y="1535827"/>
                <a:ext cx="11160" cy="33120"/>
              </p14:xfrm>
            </p:contentPart>
          </mc:Choice>
          <mc:Fallback xmlns="">
            <p:pic>
              <p:nvPicPr>
                <p:cNvPr id="693" name="Freihand 692">
                  <a:extLst>
                    <a:ext uri="{FF2B5EF4-FFF2-40B4-BE49-F238E27FC236}">
                      <a16:creationId xmlns:a16="http://schemas.microsoft.com/office/drawing/2014/main" id="{F0AA4FC2-2194-4A24-ABB6-0275638400DF}"/>
                    </a:ext>
                  </a:extLst>
                </p:cNvPr>
                <p:cNvPicPr/>
                <p:nvPr/>
              </p:nvPicPr>
              <p:blipFill>
                <a:blip r:embed="rId1098"/>
                <a:stretch>
                  <a:fillRect/>
                </a:stretch>
              </p:blipFill>
              <p:spPr>
                <a:xfrm>
                  <a:off x="10940867" y="1531507"/>
                  <a:ext cx="19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94" name="Freihand 693">
                  <a:extLst>
                    <a:ext uri="{FF2B5EF4-FFF2-40B4-BE49-F238E27FC236}">
                      <a16:creationId xmlns:a16="http://schemas.microsoft.com/office/drawing/2014/main" id="{DB3C20D7-4B63-478B-AF49-877C13D7AE95}"/>
                    </a:ext>
                  </a:extLst>
                </p14:cNvPr>
                <p14:cNvContentPartPr/>
                <p14:nvPr/>
              </p14:nvContentPartPr>
              <p14:xfrm>
                <a:off x="10980107" y="1581187"/>
                <a:ext cx="56520" cy="96120"/>
              </p14:xfrm>
            </p:contentPart>
          </mc:Choice>
          <mc:Fallback xmlns="">
            <p:pic>
              <p:nvPicPr>
                <p:cNvPr id="694" name="Freihand 693">
                  <a:extLst>
                    <a:ext uri="{FF2B5EF4-FFF2-40B4-BE49-F238E27FC236}">
                      <a16:creationId xmlns:a16="http://schemas.microsoft.com/office/drawing/2014/main" id="{DB3C20D7-4B63-478B-AF49-877C13D7AE95}"/>
                    </a:ext>
                  </a:extLst>
                </p:cNvPr>
                <p:cNvPicPr/>
                <p:nvPr/>
              </p:nvPicPr>
              <p:blipFill>
                <a:blip r:embed="rId1100"/>
                <a:stretch>
                  <a:fillRect/>
                </a:stretch>
              </p:blipFill>
              <p:spPr>
                <a:xfrm>
                  <a:off x="10975787" y="1576867"/>
                  <a:ext cx="65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95" name="Freihand 694">
                  <a:extLst>
                    <a:ext uri="{FF2B5EF4-FFF2-40B4-BE49-F238E27FC236}">
                      <a16:creationId xmlns:a16="http://schemas.microsoft.com/office/drawing/2014/main" id="{98ADB7BB-C295-43CD-9C98-B2FA6CBEE749}"/>
                    </a:ext>
                  </a:extLst>
                </p14:cNvPr>
                <p14:cNvContentPartPr/>
                <p14:nvPr/>
              </p14:nvContentPartPr>
              <p14:xfrm>
                <a:off x="11072267" y="1559587"/>
                <a:ext cx="332280" cy="192960"/>
              </p14:xfrm>
            </p:contentPart>
          </mc:Choice>
          <mc:Fallback xmlns="">
            <p:pic>
              <p:nvPicPr>
                <p:cNvPr id="695" name="Freihand 694">
                  <a:extLst>
                    <a:ext uri="{FF2B5EF4-FFF2-40B4-BE49-F238E27FC236}">
                      <a16:creationId xmlns:a16="http://schemas.microsoft.com/office/drawing/2014/main" id="{98ADB7BB-C295-43CD-9C98-B2FA6CBEE749}"/>
                    </a:ext>
                  </a:extLst>
                </p:cNvPr>
                <p:cNvPicPr/>
                <p:nvPr/>
              </p:nvPicPr>
              <p:blipFill>
                <a:blip r:embed="rId1102"/>
                <a:stretch>
                  <a:fillRect/>
                </a:stretch>
              </p:blipFill>
              <p:spPr>
                <a:xfrm>
                  <a:off x="11067947" y="1555267"/>
                  <a:ext cx="34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96" name="Freihand 695">
                  <a:extLst>
                    <a:ext uri="{FF2B5EF4-FFF2-40B4-BE49-F238E27FC236}">
                      <a16:creationId xmlns:a16="http://schemas.microsoft.com/office/drawing/2014/main" id="{AC70245F-4A90-4D5A-A209-1C7777DB6CF2}"/>
                    </a:ext>
                  </a:extLst>
                </p14:cNvPr>
                <p14:cNvContentPartPr/>
                <p14:nvPr/>
              </p14:nvContentPartPr>
              <p14:xfrm>
                <a:off x="11249027" y="1451587"/>
                <a:ext cx="22680" cy="12240"/>
              </p14:xfrm>
            </p:contentPart>
          </mc:Choice>
          <mc:Fallback xmlns="">
            <p:pic>
              <p:nvPicPr>
                <p:cNvPr id="696" name="Freihand 695">
                  <a:extLst>
                    <a:ext uri="{FF2B5EF4-FFF2-40B4-BE49-F238E27FC236}">
                      <a16:creationId xmlns:a16="http://schemas.microsoft.com/office/drawing/2014/main" id="{AC70245F-4A90-4D5A-A209-1C7777DB6CF2}"/>
                    </a:ext>
                  </a:extLst>
                </p:cNvPr>
                <p:cNvPicPr/>
                <p:nvPr/>
              </p:nvPicPr>
              <p:blipFill>
                <a:blip r:embed="rId1104"/>
                <a:stretch>
                  <a:fillRect/>
                </a:stretch>
              </p:blipFill>
              <p:spPr>
                <a:xfrm>
                  <a:off x="11244707" y="1447267"/>
                  <a:ext cx="31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98" name="Freihand 697">
                  <a:extLst>
                    <a:ext uri="{FF2B5EF4-FFF2-40B4-BE49-F238E27FC236}">
                      <a16:creationId xmlns:a16="http://schemas.microsoft.com/office/drawing/2014/main" id="{BC8E7825-6603-4662-A9B7-7C42E725F4C6}"/>
                    </a:ext>
                  </a:extLst>
                </p14:cNvPr>
                <p14:cNvContentPartPr/>
                <p14:nvPr/>
              </p14:nvContentPartPr>
              <p14:xfrm>
                <a:off x="10405187" y="1896907"/>
                <a:ext cx="364680" cy="226080"/>
              </p14:xfrm>
            </p:contentPart>
          </mc:Choice>
          <mc:Fallback xmlns="">
            <p:pic>
              <p:nvPicPr>
                <p:cNvPr id="698" name="Freihand 697">
                  <a:extLst>
                    <a:ext uri="{FF2B5EF4-FFF2-40B4-BE49-F238E27FC236}">
                      <a16:creationId xmlns:a16="http://schemas.microsoft.com/office/drawing/2014/main" id="{BC8E7825-6603-4662-A9B7-7C42E725F4C6}"/>
                    </a:ext>
                  </a:extLst>
                </p:cNvPr>
                <p:cNvPicPr/>
                <p:nvPr/>
              </p:nvPicPr>
              <p:blipFill>
                <a:blip r:embed="rId1106"/>
                <a:stretch>
                  <a:fillRect/>
                </a:stretch>
              </p:blipFill>
              <p:spPr>
                <a:xfrm>
                  <a:off x="10400867" y="1892587"/>
                  <a:ext cx="3733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99" name="Freihand 698">
                  <a:extLst>
                    <a:ext uri="{FF2B5EF4-FFF2-40B4-BE49-F238E27FC236}">
                      <a16:creationId xmlns:a16="http://schemas.microsoft.com/office/drawing/2014/main" id="{71AA921C-6412-4945-9CFE-EB1C775C8CE4}"/>
                    </a:ext>
                  </a:extLst>
                </p14:cNvPr>
                <p14:cNvContentPartPr/>
                <p14:nvPr/>
              </p14:nvContentPartPr>
              <p14:xfrm>
                <a:off x="10800827" y="1806187"/>
                <a:ext cx="164880" cy="252720"/>
              </p14:xfrm>
            </p:contentPart>
          </mc:Choice>
          <mc:Fallback xmlns="">
            <p:pic>
              <p:nvPicPr>
                <p:cNvPr id="699" name="Freihand 698">
                  <a:extLst>
                    <a:ext uri="{FF2B5EF4-FFF2-40B4-BE49-F238E27FC236}">
                      <a16:creationId xmlns:a16="http://schemas.microsoft.com/office/drawing/2014/main" id="{71AA921C-6412-4945-9CFE-EB1C775C8CE4}"/>
                    </a:ext>
                  </a:extLst>
                </p:cNvPr>
                <p:cNvPicPr/>
                <p:nvPr/>
              </p:nvPicPr>
              <p:blipFill>
                <a:blip r:embed="rId1108"/>
                <a:stretch>
                  <a:fillRect/>
                </a:stretch>
              </p:blipFill>
              <p:spPr>
                <a:xfrm>
                  <a:off x="10796507" y="1801867"/>
                  <a:ext cx="173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00" name="Freihand 699">
                  <a:extLst>
                    <a:ext uri="{FF2B5EF4-FFF2-40B4-BE49-F238E27FC236}">
                      <a16:creationId xmlns:a16="http://schemas.microsoft.com/office/drawing/2014/main" id="{2B3DCEA6-B4CD-42FE-829B-C8600B756277}"/>
                    </a:ext>
                  </a:extLst>
                </p14:cNvPr>
                <p14:cNvContentPartPr/>
                <p14:nvPr/>
              </p14:nvContentPartPr>
              <p14:xfrm>
                <a:off x="10797587" y="1796467"/>
                <a:ext cx="66960" cy="37440"/>
              </p14:xfrm>
            </p:contentPart>
          </mc:Choice>
          <mc:Fallback xmlns="">
            <p:pic>
              <p:nvPicPr>
                <p:cNvPr id="700" name="Freihand 699">
                  <a:extLst>
                    <a:ext uri="{FF2B5EF4-FFF2-40B4-BE49-F238E27FC236}">
                      <a16:creationId xmlns:a16="http://schemas.microsoft.com/office/drawing/2014/main" id="{2B3DCEA6-B4CD-42FE-829B-C8600B756277}"/>
                    </a:ext>
                  </a:extLst>
                </p:cNvPr>
                <p:cNvPicPr/>
                <p:nvPr/>
              </p:nvPicPr>
              <p:blipFill>
                <a:blip r:embed="rId1110"/>
                <a:stretch>
                  <a:fillRect/>
                </a:stretch>
              </p:blipFill>
              <p:spPr>
                <a:xfrm>
                  <a:off x="10793267" y="1792147"/>
                  <a:ext cx="75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01" name="Freihand 700">
                  <a:extLst>
                    <a:ext uri="{FF2B5EF4-FFF2-40B4-BE49-F238E27FC236}">
                      <a16:creationId xmlns:a16="http://schemas.microsoft.com/office/drawing/2014/main" id="{FC3B25CB-495B-4E75-992C-B2626B8A6DF6}"/>
                    </a:ext>
                  </a:extLst>
                </p14:cNvPr>
                <p14:cNvContentPartPr/>
                <p14:nvPr/>
              </p14:nvContentPartPr>
              <p14:xfrm>
                <a:off x="11070827" y="1760107"/>
                <a:ext cx="267480" cy="137520"/>
              </p14:xfrm>
            </p:contentPart>
          </mc:Choice>
          <mc:Fallback xmlns="">
            <p:pic>
              <p:nvPicPr>
                <p:cNvPr id="701" name="Freihand 700">
                  <a:extLst>
                    <a:ext uri="{FF2B5EF4-FFF2-40B4-BE49-F238E27FC236}">
                      <a16:creationId xmlns:a16="http://schemas.microsoft.com/office/drawing/2014/main" id="{FC3B25CB-495B-4E75-992C-B2626B8A6DF6}"/>
                    </a:ext>
                  </a:extLst>
                </p:cNvPr>
                <p:cNvPicPr/>
                <p:nvPr/>
              </p:nvPicPr>
              <p:blipFill>
                <a:blip r:embed="rId1112"/>
                <a:stretch>
                  <a:fillRect/>
                </a:stretch>
              </p:blipFill>
              <p:spPr>
                <a:xfrm>
                  <a:off x="11066507" y="1755787"/>
                  <a:ext cx="276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02" name="Freihand 701">
                  <a:extLst>
                    <a:ext uri="{FF2B5EF4-FFF2-40B4-BE49-F238E27FC236}">
                      <a16:creationId xmlns:a16="http://schemas.microsoft.com/office/drawing/2014/main" id="{1194B835-B142-4536-AF09-AAB319BE5FD5}"/>
                    </a:ext>
                  </a:extLst>
                </p14:cNvPr>
                <p14:cNvContentPartPr/>
                <p14:nvPr/>
              </p14:nvContentPartPr>
              <p14:xfrm>
                <a:off x="11446307" y="1690267"/>
                <a:ext cx="122760" cy="154800"/>
              </p14:xfrm>
            </p:contentPart>
          </mc:Choice>
          <mc:Fallback xmlns="">
            <p:pic>
              <p:nvPicPr>
                <p:cNvPr id="702" name="Freihand 701">
                  <a:extLst>
                    <a:ext uri="{FF2B5EF4-FFF2-40B4-BE49-F238E27FC236}">
                      <a16:creationId xmlns:a16="http://schemas.microsoft.com/office/drawing/2014/main" id="{1194B835-B142-4536-AF09-AAB319BE5FD5}"/>
                    </a:ext>
                  </a:extLst>
                </p:cNvPr>
                <p:cNvPicPr/>
                <p:nvPr/>
              </p:nvPicPr>
              <p:blipFill>
                <a:blip r:embed="rId1114"/>
                <a:stretch>
                  <a:fillRect/>
                </a:stretch>
              </p:blipFill>
              <p:spPr>
                <a:xfrm>
                  <a:off x="11441987" y="1685947"/>
                  <a:ext cx="131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03" name="Freihand 702">
                  <a:extLst>
                    <a:ext uri="{FF2B5EF4-FFF2-40B4-BE49-F238E27FC236}">
                      <a16:creationId xmlns:a16="http://schemas.microsoft.com/office/drawing/2014/main" id="{DD89706B-8B95-49B1-AB69-74EFA5567C5B}"/>
                    </a:ext>
                  </a:extLst>
                </p14:cNvPr>
                <p14:cNvContentPartPr/>
                <p14:nvPr/>
              </p14:nvContentPartPr>
              <p14:xfrm>
                <a:off x="11498147" y="1793947"/>
                <a:ext cx="61560" cy="21960"/>
              </p14:xfrm>
            </p:contentPart>
          </mc:Choice>
          <mc:Fallback xmlns="">
            <p:pic>
              <p:nvPicPr>
                <p:cNvPr id="703" name="Freihand 702">
                  <a:extLst>
                    <a:ext uri="{FF2B5EF4-FFF2-40B4-BE49-F238E27FC236}">
                      <a16:creationId xmlns:a16="http://schemas.microsoft.com/office/drawing/2014/main" id="{DD89706B-8B95-49B1-AB69-74EFA5567C5B}"/>
                    </a:ext>
                  </a:extLst>
                </p:cNvPr>
                <p:cNvPicPr/>
                <p:nvPr/>
              </p:nvPicPr>
              <p:blipFill>
                <a:blip r:embed="rId1116"/>
                <a:stretch>
                  <a:fillRect/>
                </a:stretch>
              </p:blipFill>
              <p:spPr>
                <a:xfrm>
                  <a:off x="11493827" y="1789627"/>
                  <a:ext cx="70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04" name="Freihand 703">
                  <a:extLst>
                    <a:ext uri="{FF2B5EF4-FFF2-40B4-BE49-F238E27FC236}">
                      <a16:creationId xmlns:a16="http://schemas.microsoft.com/office/drawing/2014/main" id="{63BE41BD-21E4-4518-A0CD-184FDFB07D16}"/>
                    </a:ext>
                  </a:extLst>
                </p14:cNvPr>
                <p14:cNvContentPartPr/>
                <p14:nvPr/>
              </p14:nvContentPartPr>
              <p14:xfrm>
                <a:off x="11569427" y="1715467"/>
                <a:ext cx="234000" cy="204480"/>
              </p14:xfrm>
            </p:contentPart>
          </mc:Choice>
          <mc:Fallback xmlns="">
            <p:pic>
              <p:nvPicPr>
                <p:cNvPr id="704" name="Freihand 703">
                  <a:extLst>
                    <a:ext uri="{FF2B5EF4-FFF2-40B4-BE49-F238E27FC236}">
                      <a16:creationId xmlns:a16="http://schemas.microsoft.com/office/drawing/2014/main" id="{63BE41BD-21E4-4518-A0CD-184FDFB07D16}"/>
                    </a:ext>
                  </a:extLst>
                </p:cNvPr>
                <p:cNvPicPr/>
                <p:nvPr/>
              </p:nvPicPr>
              <p:blipFill>
                <a:blip r:embed="rId1118"/>
                <a:stretch>
                  <a:fillRect/>
                </a:stretch>
              </p:blipFill>
              <p:spPr>
                <a:xfrm>
                  <a:off x="11565107" y="1711147"/>
                  <a:ext cx="242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05" name="Freihand 704">
                  <a:extLst>
                    <a:ext uri="{FF2B5EF4-FFF2-40B4-BE49-F238E27FC236}">
                      <a16:creationId xmlns:a16="http://schemas.microsoft.com/office/drawing/2014/main" id="{06D0B2DF-2A1E-48A8-9894-DD34C31ECE7B}"/>
                    </a:ext>
                  </a:extLst>
                </p14:cNvPr>
                <p14:cNvContentPartPr/>
                <p14:nvPr/>
              </p14:nvContentPartPr>
              <p14:xfrm>
                <a:off x="11830787" y="1699627"/>
                <a:ext cx="101160" cy="50760"/>
              </p14:xfrm>
            </p:contentPart>
          </mc:Choice>
          <mc:Fallback xmlns="">
            <p:pic>
              <p:nvPicPr>
                <p:cNvPr id="705" name="Freihand 704">
                  <a:extLst>
                    <a:ext uri="{FF2B5EF4-FFF2-40B4-BE49-F238E27FC236}">
                      <a16:creationId xmlns:a16="http://schemas.microsoft.com/office/drawing/2014/main" id="{06D0B2DF-2A1E-48A8-9894-DD34C31ECE7B}"/>
                    </a:ext>
                  </a:extLst>
                </p:cNvPr>
                <p:cNvPicPr/>
                <p:nvPr/>
              </p:nvPicPr>
              <p:blipFill>
                <a:blip r:embed="rId1120"/>
                <a:stretch>
                  <a:fillRect/>
                </a:stretch>
              </p:blipFill>
              <p:spPr>
                <a:xfrm>
                  <a:off x="11826467" y="1695307"/>
                  <a:ext cx="109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06" name="Freihand 705">
                  <a:extLst>
                    <a:ext uri="{FF2B5EF4-FFF2-40B4-BE49-F238E27FC236}">
                      <a16:creationId xmlns:a16="http://schemas.microsoft.com/office/drawing/2014/main" id="{8FC33C3C-105A-4BB0-B170-EB1C4028F473}"/>
                    </a:ext>
                  </a:extLst>
                </p14:cNvPr>
                <p14:cNvContentPartPr/>
                <p14:nvPr/>
              </p14:nvContentPartPr>
              <p14:xfrm>
                <a:off x="11933387" y="1670467"/>
                <a:ext cx="65520" cy="75240"/>
              </p14:xfrm>
            </p:contentPart>
          </mc:Choice>
          <mc:Fallback xmlns="">
            <p:pic>
              <p:nvPicPr>
                <p:cNvPr id="706" name="Freihand 705">
                  <a:extLst>
                    <a:ext uri="{FF2B5EF4-FFF2-40B4-BE49-F238E27FC236}">
                      <a16:creationId xmlns:a16="http://schemas.microsoft.com/office/drawing/2014/main" id="{8FC33C3C-105A-4BB0-B170-EB1C4028F473}"/>
                    </a:ext>
                  </a:extLst>
                </p:cNvPr>
                <p:cNvPicPr/>
                <p:nvPr/>
              </p:nvPicPr>
              <p:blipFill>
                <a:blip r:embed="rId1122"/>
                <a:stretch>
                  <a:fillRect/>
                </a:stretch>
              </p:blipFill>
              <p:spPr>
                <a:xfrm>
                  <a:off x="11929067" y="1666147"/>
                  <a:ext cx="74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07" name="Freihand 706">
                  <a:extLst>
                    <a:ext uri="{FF2B5EF4-FFF2-40B4-BE49-F238E27FC236}">
                      <a16:creationId xmlns:a16="http://schemas.microsoft.com/office/drawing/2014/main" id="{25BA21DE-3E17-4115-8724-2D86971D2EE6}"/>
                    </a:ext>
                  </a:extLst>
                </p14:cNvPr>
                <p14:cNvContentPartPr/>
                <p14:nvPr/>
              </p14:nvContentPartPr>
              <p14:xfrm>
                <a:off x="12016547" y="1557787"/>
                <a:ext cx="69840" cy="189360"/>
              </p14:xfrm>
            </p:contentPart>
          </mc:Choice>
          <mc:Fallback xmlns="">
            <p:pic>
              <p:nvPicPr>
                <p:cNvPr id="707" name="Freihand 706">
                  <a:extLst>
                    <a:ext uri="{FF2B5EF4-FFF2-40B4-BE49-F238E27FC236}">
                      <a16:creationId xmlns:a16="http://schemas.microsoft.com/office/drawing/2014/main" id="{25BA21DE-3E17-4115-8724-2D86971D2EE6}"/>
                    </a:ext>
                  </a:extLst>
                </p:cNvPr>
                <p:cNvPicPr/>
                <p:nvPr/>
              </p:nvPicPr>
              <p:blipFill>
                <a:blip r:embed="rId1124"/>
                <a:stretch>
                  <a:fillRect/>
                </a:stretch>
              </p:blipFill>
              <p:spPr>
                <a:xfrm>
                  <a:off x="12012227" y="1553467"/>
                  <a:ext cx="78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08" name="Freihand 707">
                  <a:extLst>
                    <a:ext uri="{FF2B5EF4-FFF2-40B4-BE49-F238E27FC236}">
                      <a16:creationId xmlns:a16="http://schemas.microsoft.com/office/drawing/2014/main" id="{22478472-2A5C-46F4-912B-7AC25D600425}"/>
                    </a:ext>
                  </a:extLst>
                </p14:cNvPr>
                <p14:cNvContentPartPr/>
                <p14:nvPr/>
              </p14:nvContentPartPr>
              <p14:xfrm>
                <a:off x="12068027" y="1585507"/>
                <a:ext cx="16200" cy="10080"/>
              </p14:xfrm>
            </p:contentPart>
          </mc:Choice>
          <mc:Fallback xmlns="">
            <p:pic>
              <p:nvPicPr>
                <p:cNvPr id="708" name="Freihand 707">
                  <a:extLst>
                    <a:ext uri="{FF2B5EF4-FFF2-40B4-BE49-F238E27FC236}">
                      <a16:creationId xmlns:a16="http://schemas.microsoft.com/office/drawing/2014/main" id="{22478472-2A5C-46F4-912B-7AC25D600425}"/>
                    </a:ext>
                  </a:extLst>
                </p:cNvPr>
                <p:cNvPicPr/>
                <p:nvPr/>
              </p:nvPicPr>
              <p:blipFill>
                <a:blip r:embed="rId1126"/>
                <a:stretch>
                  <a:fillRect/>
                </a:stretch>
              </p:blipFill>
              <p:spPr>
                <a:xfrm>
                  <a:off x="12063707" y="1581187"/>
                  <a:ext cx="24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09" name="Freihand 708">
                  <a:extLst>
                    <a:ext uri="{FF2B5EF4-FFF2-40B4-BE49-F238E27FC236}">
                      <a16:creationId xmlns:a16="http://schemas.microsoft.com/office/drawing/2014/main" id="{F85C56CE-AC60-43ED-83A2-0DC22C7C5134}"/>
                    </a:ext>
                  </a:extLst>
                </p14:cNvPr>
                <p14:cNvContentPartPr/>
                <p14:nvPr/>
              </p14:nvContentPartPr>
              <p14:xfrm>
                <a:off x="12088187" y="1610707"/>
                <a:ext cx="104040" cy="109800"/>
              </p14:xfrm>
            </p:contentPart>
          </mc:Choice>
          <mc:Fallback xmlns="">
            <p:pic>
              <p:nvPicPr>
                <p:cNvPr id="709" name="Freihand 708">
                  <a:extLst>
                    <a:ext uri="{FF2B5EF4-FFF2-40B4-BE49-F238E27FC236}">
                      <a16:creationId xmlns:a16="http://schemas.microsoft.com/office/drawing/2014/main" id="{F85C56CE-AC60-43ED-83A2-0DC22C7C5134}"/>
                    </a:ext>
                  </a:extLst>
                </p:cNvPr>
                <p:cNvPicPr/>
                <p:nvPr/>
              </p:nvPicPr>
              <p:blipFill>
                <a:blip r:embed="rId1128"/>
                <a:stretch>
                  <a:fillRect/>
                </a:stretch>
              </p:blipFill>
              <p:spPr>
                <a:xfrm>
                  <a:off x="12083867" y="1606387"/>
                  <a:ext cx="112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11" name="Freihand 710">
                  <a:extLst>
                    <a:ext uri="{FF2B5EF4-FFF2-40B4-BE49-F238E27FC236}">
                      <a16:creationId xmlns:a16="http://schemas.microsoft.com/office/drawing/2014/main" id="{3A8A9533-2CD1-4BE3-8B54-E3F10BDA92E3}"/>
                    </a:ext>
                  </a:extLst>
                </p14:cNvPr>
                <p14:cNvContentPartPr/>
                <p14:nvPr/>
              </p14:nvContentPartPr>
              <p14:xfrm>
                <a:off x="10645307" y="2075827"/>
                <a:ext cx="135720" cy="214920"/>
              </p14:xfrm>
            </p:contentPart>
          </mc:Choice>
          <mc:Fallback xmlns="">
            <p:pic>
              <p:nvPicPr>
                <p:cNvPr id="711" name="Freihand 710">
                  <a:extLst>
                    <a:ext uri="{FF2B5EF4-FFF2-40B4-BE49-F238E27FC236}">
                      <a16:creationId xmlns:a16="http://schemas.microsoft.com/office/drawing/2014/main" id="{3A8A9533-2CD1-4BE3-8B54-E3F10BDA92E3}"/>
                    </a:ext>
                  </a:extLst>
                </p:cNvPr>
                <p:cNvPicPr/>
                <p:nvPr/>
              </p:nvPicPr>
              <p:blipFill>
                <a:blip r:embed="rId1130"/>
                <a:stretch>
                  <a:fillRect/>
                </a:stretch>
              </p:blipFill>
              <p:spPr>
                <a:xfrm>
                  <a:off x="10640987" y="2071507"/>
                  <a:ext cx="144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12" name="Freihand 711">
                  <a:extLst>
                    <a:ext uri="{FF2B5EF4-FFF2-40B4-BE49-F238E27FC236}">
                      <a16:creationId xmlns:a16="http://schemas.microsoft.com/office/drawing/2014/main" id="{348029E4-3057-49DD-A115-5B1F7C80E396}"/>
                    </a:ext>
                  </a:extLst>
                </p14:cNvPr>
                <p14:cNvContentPartPr/>
                <p14:nvPr/>
              </p14:nvContentPartPr>
              <p14:xfrm>
                <a:off x="10744307" y="2028307"/>
                <a:ext cx="435600" cy="240120"/>
              </p14:xfrm>
            </p:contentPart>
          </mc:Choice>
          <mc:Fallback xmlns="">
            <p:pic>
              <p:nvPicPr>
                <p:cNvPr id="712" name="Freihand 711">
                  <a:extLst>
                    <a:ext uri="{FF2B5EF4-FFF2-40B4-BE49-F238E27FC236}">
                      <a16:creationId xmlns:a16="http://schemas.microsoft.com/office/drawing/2014/main" id="{348029E4-3057-49DD-A115-5B1F7C80E396}"/>
                    </a:ext>
                  </a:extLst>
                </p:cNvPr>
                <p:cNvPicPr/>
                <p:nvPr/>
              </p:nvPicPr>
              <p:blipFill>
                <a:blip r:embed="rId1132"/>
                <a:stretch>
                  <a:fillRect/>
                </a:stretch>
              </p:blipFill>
              <p:spPr>
                <a:xfrm>
                  <a:off x="10739987" y="2023987"/>
                  <a:ext cx="4442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13" name="Freihand 712">
                  <a:extLst>
                    <a:ext uri="{FF2B5EF4-FFF2-40B4-BE49-F238E27FC236}">
                      <a16:creationId xmlns:a16="http://schemas.microsoft.com/office/drawing/2014/main" id="{04EC9007-B4C9-46A4-9D46-50E8326E7838}"/>
                    </a:ext>
                  </a:extLst>
                </p14:cNvPr>
                <p14:cNvContentPartPr/>
                <p14:nvPr/>
              </p14:nvContentPartPr>
              <p14:xfrm>
                <a:off x="11024747" y="2007067"/>
                <a:ext cx="10080" cy="10080"/>
              </p14:xfrm>
            </p:contentPart>
          </mc:Choice>
          <mc:Fallback xmlns="">
            <p:pic>
              <p:nvPicPr>
                <p:cNvPr id="713" name="Freihand 712">
                  <a:extLst>
                    <a:ext uri="{FF2B5EF4-FFF2-40B4-BE49-F238E27FC236}">
                      <a16:creationId xmlns:a16="http://schemas.microsoft.com/office/drawing/2014/main" id="{04EC9007-B4C9-46A4-9D46-50E8326E7838}"/>
                    </a:ext>
                  </a:extLst>
                </p:cNvPr>
                <p:cNvPicPr/>
                <p:nvPr/>
              </p:nvPicPr>
              <p:blipFill>
                <a:blip r:embed="rId1134"/>
                <a:stretch>
                  <a:fillRect/>
                </a:stretch>
              </p:blipFill>
              <p:spPr>
                <a:xfrm>
                  <a:off x="11020427" y="2002747"/>
                  <a:ext cx="1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15" name="Freihand 714">
                  <a:extLst>
                    <a:ext uri="{FF2B5EF4-FFF2-40B4-BE49-F238E27FC236}">
                      <a16:creationId xmlns:a16="http://schemas.microsoft.com/office/drawing/2014/main" id="{FBA312E2-14F8-4E3E-B5D1-020301D5A217}"/>
                    </a:ext>
                  </a:extLst>
                </p14:cNvPr>
                <p14:cNvContentPartPr/>
                <p14:nvPr/>
              </p14:nvContentPartPr>
              <p14:xfrm>
                <a:off x="11308067" y="2022547"/>
                <a:ext cx="186120" cy="119520"/>
              </p14:xfrm>
            </p:contentPart>
          </mc:Choice>
          <mc:Fallback xmlns="">
            <p:pic>
              <p:nvPicPr>
                <p:cNvPr id="715" name="Freihand 714">
                  <a:extLst>
                    <a:ext uri="{FF2B5EF4-FFF2-40B4-BE49-F238E27FC236}">
                      <a16:creationId xmlns:a16="http://schemas.microsoft.com/office/drawing/2014/main" id="{FBA312E2-14F8-4E3E-B5D1-020301D5A217}"/>
                    </a:ext>
                  </a:extLst>
                </p:cNvPr>
                <p:cNvPicPr/>
                <p:nvPr/>
              </p:nvPicPr>
              <p:blipFill>
                <a:blip r:embed="rId1136"/>
                <a:stretch>
                  <a:fillRect/>
                </a:stretch>
              </p:blipFill>
              <p:spPr>
                <a:xfrm>
                  <a:off x="11303747" y="2018227"/>
                  <a:ext cx="194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16" name="Freihand 715">
                  <a:extLst>
                    <a:ext uri="{FF2B5EF4-FFF2-40B4-BE49-F238E27FC236}">
                      <a16:creationId xmlns:a16="http://schemas.microsoft.com/office/drawing/2014/main" id="{0DAAD07E-1582-4E09-BA15-E89DE4E66064}"/>
                    </a:ext>
                  </a:extLst>
                </p14:cNvPr>
                <p14:cNvContentPartPr/>
                <p14:nvPr/>
              </p14:nvContentPartPr>
              <p14:xfrm>
                <a:off x="11488427" y="2003827"/>
                <a:ext cx="73800" cy="94320"/>
              </p14:xfrm>
            </p:contentPart>
          </mc:Choice>
          <mc:Fallback xmlns="">
            <p:pic>
              <p:nvPicPr>
                <p:cNvPr id="716" name="Freihand 715">
                  <a:extLst>
                    <a:ext uri="{FF2B5EF4-FFF2-40B4-BE49-F238E27FC236}">
                      <a16:creationId xmlns:a16="http://schemas.microsoft.com/office/drawing/2014/main" id="{0DAAD07E-1582-4E09-BA15-E89DE4E66064}"/>
                    </a:ext>
                  </a:extLst>
                </p:cNvPr>
                <p:cNvPicPr/>
                <p:nvPr/>
              </p:nvPicPr>
              <p:blipFill>
                <a:blip r:embed="rId1138"/>
                <a:stretch>
                  <a:fillRect/>
                </a:stretch>
              </p:blipFill>
              <p:spPr>
                <a:xfrm>
                  <a:off x="11484107" y="1999507"/>
                  <a:ext cx="82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717" name="Freihand 716">
                  <a:extLst>
                    <a:ext uri="{FF2B5EF4-FFF2-40B4-BE49-F238E27FC236}">
                      <a16:creationId xmlns:a16="http://schemas.microsoft.com/office/drawing/2014/main" id="{41DC2326-F060-467E-A9A5-042946693427}"/>
                    </a:ext>
                  </a:extLst>
                </p14:cNvPr>
                <p14:cNvContentPartPr/>
                <p14:nvPr/>
              </p14:nvContentPartPr>
              <p14:xfrm>
                <a:off x="11567987" y="1977547"/>
                <a:ext cx="96480" cy="119160"/>
              </p14:xfrm>
            </p:contentPart>
          </mc:Choice>
          <mc:Fallback xmlns="">
            <p:pic>
              <p:nvPicPr>
                <p:cNvPr id="717" name="Freihand 716">
                  <a:extLst>
                    <a:ext uri="{FF2B5EF4-FFF2-40B4-BE49-F238E27FC236}">
                      <a16:creationId xmlns:a16="http://schemas.microsoft.com/office/drawing/2014/main" id="{41DC2326-F060-467E-A9A5-042946693427}"/>
                    </a:ext>
                  </a:extLst>
                </p:cNvPr>
                <p:cNvPicPr/>
                <p:nvPr/>
              </p:nvPicPr>
              <p:blipFill>
                <a:blip r:embed="rId1140"/>
                <a:stretch>
                  <a:fillRect/>
                </a:stretch>
              </p:blipFill>
              <p:spPr>
                <a:xfrm>
                  <a:off x="11563667" y="1973227"/>
                  <a:ext cx="10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18" name="Freihand 717">
                  <a:extLst>
                    <a:ext uri="{FF2B5EF4-FFF2-40B4-BE49-F238E27FC236}">
                      <a16:creationId xmlns:a16="http://schemas.microsoft.com/office/drawing/2014/main" id="{4E738655-70FF-4E48-B460-BEA4C83EA926}"/>
                    </a:ext>
                  </a:extLst>
                </p14:cNvPr>
                <p14:cNvContentPartPr/>
                <p14:nvPr/>
              </p14:nvContentPartPr>
              <p14:xfrm>
                <a:off x="11680667" y="1998787"/>
                <a:ext cx="360" cy="68400"/>
              </p14:xfrm>
            </p:contentPart>
          </mc:Choice>
          <mc:Fallback xmlns="">
            <p:pic>
              <p:nvPicPr>
                <p:cNvPr id="718" name="Freihand 717">
                  <a:extLst>
                    <a:ext uri="{FF2B5EF4-FFF2-40B4-BE49-F238E27FC236}">
                      <a16:creationId xmlns:a16="http://schemas.microsoft.com/office/drawing/2014/main" id="{4E738655-70FF-4E48-B460-BEA4C83EA926}"/>
                    </a:ext>
                  </a:extLst>
                </p:cNvPr>
                <p:cNvPicPr/>
                <p:nvPr/>
              </p:nvPicPr>
              <p:blipFill>
                <a:blip r:embed="rId1142"/>
                <a:stretch>
                  <a:fillRect/>
                </a:stretch>
              </p:blipFill>
              <p:spPr>
                <a:xfrm>
                  <a:off x="11676347" y="1994467"/>
                  <a:ext cx="9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19" name="Freihand 718">
                  <a:extLst>
                    <a:ext uri="{FF2B5EF4-FFF2-40B4-BE49-F238E27FC236}">
                      <a16:creationId xmlns:a16="http://schemas.microsoft.com/office/drawing/2014/main" id="{DF5708B5-7928-4848-A234-A0F721A2D622}"/>
                    </a:ext>
                  </a:extLst>
                </p14:cNvPr>
                <p14:cNvContentPartPr/>
                <p14:nvPr/>
              </p14:nvContentPartPr>
              <p14:xfrm>
                <a:off x="11680667" y="1896907"/>
                <a:ext cx="9000" cy="47160"/>
              </p14:xfrm>
            </p:contentPart>
          </mc:Choice>
          <mc:Fallback xmlns="">
            <p:pic>
              <p:nvPicPr>
                <p:cNvPr id="719" name="Freihand 718">
                  <a:extLst>
                    <a:ext uri="{FF2B5EF4-FFF2-40B4-BE49-F238E27FC236}">
                      <a16:creationId xmlns:a16="http://schemas.microsoft.com/office/drawing/2014/main" id="{DF5708B5-7928-4848-A234-A0F721A2D622}"/>
                    </a:ext>
                  </a:extLst>
                </p:cNvPr>
                <p:cNvPicPr/>
                <p:nvPr/>
              </p:nvPicPr>
              <p:blipFill>
                <a:blip r:embed="rId1144"/>
                <a:stretch>
                  <a:fillRect/>
                </a:stretch>
              </p:blipFill>
              <p:spPr>
                <a:xfrm>
                  <a:off x="11676347" y="1892587"/>
                  <a:ext cx="17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20" name="Freihand 719">
                  <a:extLst>
                    <a:ext uri="{FF2B5EF4-FFF2-40B4-BE49-F238E27FC236}">
                      <a16:creationId xmlns:a16="http://schemas.microsoft.com/office/drawing/2014/main" id="{ACF9253F-B940-4B18-8B83-E39776FE0348}"/>
                    </a:ext>
                  </a:extLst>
                </p14:cNvPr>
                <p14:cNvContentPartPr/>
                <p14:nvPr/>
              </p14:nvContentPartPr>
              <p14:xfrm>
                <a:off x="11728547" y="1959907"/>
                <a:ext cx="182160" cy="92880"/>
              </p14:xfrm>
            </p:contentPart>
          </mc:Choice>
          <mc:Fallback xmlns="">
            <p:pic>
              <p:nvPicPr>
                <p:cNvPr id="720" name="Freihand 719">
                  <a:extLst>
                    <a:ext uri="{FF2B5EF4-FFF2-40B4-BE49-F238E27FC236}">
                      <a16:creationId xmlns:a16="http://schemas.microsoft.com/office/drawing/2014/main" id="{ACF9253F-B940-4B18-8B83-E39776FE0348}"/>
                    </a:ext>
                  </a:extLst>
                </p:cNvPr>
                <p:cNvPicPr/>
                <p:nvPr/>
              </p:nvPicPr>
              <p:blipFill>
                <a:blip r:embed="rId1146"/>
                <a:stretch>
                  <a:fillRect/>
                </a:stretch>
              </p:blipFill>
              <p:spPr>
                <a:xfrm>
                  <a:off x="11724227" y="1955587"/>
                  <a:ext cx="19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21" name="Freihand 720">
                  <a:extLst>
                    <a:ext uri="{FF2B5EF4-FFF2-40B4-BE49-F238E27FC236}">
                      <a16:creationId xmlns:a16="http://schemas.microsoft.com/office/drawing/2014/main" id="{3D884D91-7F5C-4A4D-B7B5-2D95CD63D751}"/>
                    </a:ext>
                  </a:extLst>
                </p14:cNvPr>
                <p14:cNvContentPartPr/>
                <p14:nvPr/>
              </p14:nvContentPartPr>
              <p14:xfrm>
                <a:off x="11928707" y="1937227"/>
                <a:ext cx="15120" cy="52560"/>
              </p14:xfrm>
            </p:contentPart>
          </mc:Choice>
          <mc:Fallback xmlns="">
            <p:pic>
              <p:nvPicPr>
                <p:cNvPr id="721" name="Freihand 720">
                  <a:extLst>
                    <a:ext uri="{FF2B5EF4-FFF2-40B4-BE49-F238E27FC236}">
                      <a16:creationId xmlns:a16="http://schemas.microsoft.com/office/drawing/2014/main" id="{3D884D91-7F5C-4A4D-B7B5-2D95CD63D751}"/>
                    </a:ext>
                  </a:extLst>
                </p:cNvPr>
                <p:cNvPicPr/>
                <p:nvPr/>
              </p:nvPicPr>
              <p:blipFill>
                <a:blip r:embed="rId1148"/>
                <a:stretch>
                  <a:fillRect/>
                </a:stretch>
              </p:blipFill>
              <p:spPr>
                <a:xfrm>
                  <a:off x="11924387" y="1932907"/>
                  <a:ext cx="23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2" name="Freihand 721">
                  <a:extLst>
                    <a:ext uri="{FF2B5EF4-FFF2-40B4-BE49-F238E27FC236}">
                      <a16:creationId xmlns:a16="http://schemas.microsoft.com/office/drawing/2014/main" id="{BBFE0E09-467E-447C-85C0-06CD7DC2D275}"/>
                    </a:ext>
                  </a:extLst>
                </p14:cNvPr>
                <p14:cNvContentPartPr/>
                <p14:nvPr/>
              </p14:nvContentPartPr>
              <p14:xfrm>
                <a:off x="11899907" y="1926787"/>
                <a:ext cx="21240" cy="126360"/>
              </p14:xfrm>
            </p:contentPart>
          </mc:Choice>
          <mc:Fallback xmlns="">
            <p:pic>
              <p:nvPicPr>
                <p:cNvPr id="722" name="Freihand 721">
                  <a:extLst>
                    <a:ext uri="{FF2B5EF4-FFF2-40B4-BE49-F238E27FC236}">
                      <a16:creationId xmlns:a16="http://schemas.microsoft.com/office/drawing/2014/main" id="{BBFE0E09-467E-447C-85C0-06CD7DC2D275}"/>
                    </a:ext>
                  </a:extLst>
                </p:cNvPr>
                <p:cNvPicPr/>
                <p:nvPr/>
              </p:nvPicPr>
              <p:blipFill>
                <a:blip r:embed="rId1150"/>
                <a:stretch>
                  <a:fillRect/>
                </a:stretch>
              </p:blipFill>
              <p:spPr>
                <a:xfrm>
                  <a:off x="11895587" y="1922467"/>
                  <a:ext cx="29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3" name="Freihand 722">
                  <a:extLst>
                    <a:ext uri="{FF2B5EF4-FFF2-40B4-BE49-F238E27FC236}">
                      <a16:creationId xmlns:a16="http://schemas.microsoft.com/office/drawing/2014/main" id="{029AAEA4-9017-4575-864B-F326325D8348}"/>
                    </a:ext>
                  </a:extLst>
                </p14:cNvPr>
                <p14:cNvContentPartPr/>
                <p14:nvPr/>
              </p14:nvContentPartPr>
              <p14:xfrm>
                <a:off x="11942027" y="1864147"/>
                <a:ext cx="156600" cy="146520"/>
              </p14:xfrm>
            </p:contentPart>
          </mc:Choice>
          <mc:Fallback xmlns="">
            <p:pic>
              <p:nvPicPr>
                <p:cNvPr id="723" name="Freihand 722">
                  <a:extLst>
                    <a:ext uri="{FF2B5EF4-FFF2-40B4-BE49-F238E27FC236}">
                      <a16:creationId xmlns:a16="http://schemas.microsoft.com/office/drawing/2014/main" id="{029AAEA4-9017-4575-864B-F326325D8348}"/>
                    </a:ext>
                  </a:extLst>
                </p:cNvPr>
                <p:cNvPicPr/>
                <p:nvPr/>
              </p:nvPicPr>
              <p:blipFill>
                <a:blip r:embed="rId1152"/>
                <a:stretch>
                  <a:fillRect/>
                </a:stretch>
              </p:blipFill>
              <p:spPr>
                <a:xfrm>
                  <a:off x="11937707" y="1859827"/>
                  <a:ext cx="165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4" name="Freihand 723">
                  <a:extLst>
                    <a:ext uri="{FF2B5EF4-FFF2-40B4-BE49-F238E27FC236}">
                      <a16:creationId xmlns:a16="http://schemas.microsoft.com/office/drawing/2014/main" id="{B334A3E9-0E27-4248-A68C-40A466C8B4BB}"/>
                    </a:ext>
                  </a:extLst>
                </p14:cNvPr>
                <p14:cNvContentPartPr/>
                <p14:nvPr/>
              </p14:nvContentPartPr>
              <p14:xfrm>
                <a:off x="12001787" y="1834267"/>
                <a:ext cx="2880" cy="20520"/>
              </p14:xfrm>
            </p:contentPart>
          </mc:Choice>
          <mc:Fallback xmlns="">
            <p:pic>
              <p:nvPicPr>
                <p:cNvPr id="724" name="Freihand 723">
                  <a:extLst>
                    <a:ext uri="{FF2B5EF4-FFF2-40B4-BE49-F238E27FC236}">
                      <a16:creationId xmlns:a16="http://schemas.microsoft.com/office/drawing/2014/main" id="{B334A3E9-0E27-4248-A68C-40A466C8B4BB}"/>
                    </a:ext>
                  </a:extLst>
                </p:cNvPr>
                <p:cNvPicPr/>
                <p:nvPr/>
              </p:nvPicPr>
              <p:blipFill>
                <a:blip r:embed="rId1154"/>
                <a:stretch>
                  <a:fillRect/>
                </a:stretch>
              </p:blipFill>
              <p:spPr>
                <a:xfrm>
                  <a:off x="11997467" y="1829947"/>
                  <a:ext cx="11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5" name="Freihand 724">
                  <a:extLst>
                    <a:ext uri="{FF2B5EF4-FFF2-40B4-BE49-F238E27FC236}">
                      <a16:creationId xmlns:a16="http://schemas.microsoft.com/office/drawing/2014/main" id="{AB016431-D766-4D0C-B0AE-0B89FF94D534}"/>
                    </a:ext>
                  </a:extLst>
                </p14:cNvPr>
                <p14:cNvContentPartPr/>
                <p14:nvPr/>
              </p14:nvContentPartPr>
              <p14:xfrm>
                <a:off x="10881107" y="2332507"/>
                <a:ext cx="114480" cy="167760"/>
              </p14:xfrm>
            </p:contentPart>
          </mc:Choice>
          <mc:Fallback xmlns="">
            <p:pic>
              <p:nvPicPr>
                <p:cNvPr id="725" name="Freihand 724">
                  <a:extLst>
                    <a:ext uri="{FF2B5EF4-FFF2-40B4-BE49-F238E27FC236}">
                      <a16:creationId xmlns:a16="http://schemas.microsoft.com/office/drawing/2014/main" id="{AB016431-D766-4D0C-B0AE-0B89FF94D534}"/>
                    </a:ext>
                  </a:extLst>
                </p:cNvPr>
                <p:cNvPicPr/>
                <p:nvPr/>
              </p:nvPicPr>
              <p:blipFill>
                <a:blip r:embed="rId1156"/>
                <a:stretch>
                  <a:fillRect/>
                </a:stretch>
              </p:blipFill>
              <p:spPr>
                <a:xfrm>
                  <a:off x="10876787" y="2328187"/>
                  <a:ext cx="123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6" name="Freihand 725">
                  <a:extLst>
                    <a:ext uri="{FF2B5EF4-FFF2-40B4-BE49-F238E27FC236}">
                      <a16:creationId xmlns:a16="http://schemas.microsoft.com/office/drawing/2014/main" id="{21D49A9E-CCCF-4A79-8537-F83CBF231819}"/>
                    </a:ext>
                  </a:extLst>
                </p14:cNvPr>
                <p14:cNvContentPartPr/>
                <p14:nvPr/>
              </p14:nvContentPartPr>
              <p14:xfrm>
                <a:off x="11013587" y="2377507"/>
                <a:ext cx="106920" cy="101160"/>
              </p14:xfrm>
            </p:contentPart>
          </mc:Choice>
          <mc:Fallback xmlns="">
            <p:pic>
              <p:nvPicPr>
                <p:cNvPr id="726" name="Freihand 725">
                  <a:extLst>
                    <a:ext uri="{FF2B5EF4-FFF2-40B4-BE49-F238E27FC236}">
                      <a16:creationId xmlns:a16="http://schemas.microsoft.com/office/drawing/2014/main" id="{21D49A9E-CCCF-4A79-8537-F83CBF231819}"/>
                    </a:ext>
                  </a:extLst>
                </p:cNvPr>
                <p:cNvPicPr/>
                <p:nvPr/>
              </p:nvPicPr>
              <p:blipFill>
                <a:blip r:embed="rId1158"/>
                <a:stretch>
                  <a:fillRect/>
                </a:stretch>
              </p:blipFill>
              <p:spPr>
                <a:xfrm>
                  <a:off x="11009267" y="2373187"/>
                  <a:ext cx="115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7" name="Freihand 726">
                  <a:extLst>
                    <a:ext uri="{FF2B5EF4-FFF2-40B4-BE49-F238E27FC236}">
                      <a16:creationId xmlns:a16="http://schemas.microsoft.com/office/drawing/2014/main" id="{ED331722-740F-41DE-A366-1B8F780F28E5}"/>
                    </a:ext>
                  </a:extLst>
                </p14:cNvPr>
                <p14:cNvContentPartPr/>
                <p14:nvPr/>
              </p14:nvContentPartPr>
              <p14:xfrm>
                <a:off x="11141387" y="2355187"/>
                <a:ext cx="77040" cy="117000"/>
              </p14:xfrm>
            </p:contentPart>
          </mc:Choice>
          <mc:Fallback xmlns="">
            <p:pic>
              <p:nvPicPr>
                <p:cNvPr id="727" name="Freihand 726">
                  <a:extLst>
                    <a:ext uri="{FF2B5EF4-FFF2-40B4-BE49-F238E27FC236}">
                      <a16:creationId xmlns:a16="http://schemas.microsoft.com/office/drawing/2014/main" id="{ED331722-740F-41DE-A366-1B8F780F28E5}"/>
                    </a:ext>
                  </a:extLst>
                </p:cNvPr>
                <p:cNvPicPr/>
                <p:nvPr/>
              </p:nvPicPr>
              <p:blipFill>
                <a:blip r:embed="rId1160"/>
                <a:stretch>
                  <a:fillRect/>
                </a:stretch>
              </p:blipFill>
              <p:spPr>
                <a:xfrm>
                  <a:off x="11137067" y="2350867"/>
                  <a:ext cx="85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28" name="Freihand 727">
                  <a:extLst>
                    <a:ext uri="{FF2B5EF4-FFF2-40B4-BE49-F238E27FC236}">
                      <a16:creationId xmlns:a16="http://schemas.microsoft.com/office/drawing/2014/main" id="{1B8CF87D-A8B5-4131-96A0-8E42E09FD1BB}"/>
                    </a:ext>
                  </a:extLst>
                </p14:cNvPr>
                <p14:cNvContentPartPr/>
                <p14:nvPr/>
              </p14:nvContentPartPr>
              <p14:xfrm>
                <a:off x="11341547" y="2263747"/>
                <a:ext cx="106200" cy="160200"/>
              </p14:xfrm>
            </p:contentPart>
          </mc:Choice>
          <mc:Fallback xmlns="">
            <p:pic>
              <p:nvPicPr>
                <p:cNvPr id="728" name="Freihand 727">
                  <a:extLst>
                    <a:ext uri="{FF2B5EF4-FFF2-40B4-BE49-F238E27FC236}">
                      <a16:creationId xmlns:a16="http://schemas.microsoft.com/office/drawing/2014/main" id="{1B8CF87D-A8B5-4131-96A0-8E42E09FD1BB}"/>
                    </a:ext>
                  </a:extLst>
                </p:cNvPr>
                <p:cNvPicPr/>
                <p:nvPr/>
              </p:nvPicPr>
              <p:blipFill>
                <a:blip r:embed="rId1162"/>
                <a:stretch>
                  <a:fillRect/>
                </a:stretch>
              </p:blipFill>
              <p:spPr>
                <a:xfrm>
                  <a:off x="11337227" y="2259427"/>
                  <a:ext cx="114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29" name="Freihand 728">
                  <a:extLst>
                    <a:ext uri="{FF2B5EF4-FFF2-40B4-BE49-F238E27FC236}">
                      <a16:creationId xmlns:a16="http://schemas.microsoft.com/office/drawing/2014/main" id="{2F0F27B6-26B0-467D-BB9A-04B0A103A1DF}"/>
                    </a:ext>
                  </a:extLst>
                </p14:cNvPr>
                <p14:cNvContentPartPr/>
                <p14:nvPr/>
              </p14:nvContentPartPr>
              <p14:xfrm>
                <a:off x="11421107" y="2263747"/>
                <a:ext cx="86040" cy="167400"/>
              </p14:xfrm>
            </p:contentPart>
          </mc:Choice>
          <mc:Fallback xmlns="">
            <p:pic>
              <p:nvPicPr>
                <p:cNvPr id="729" name="Freihand 728">
                  <a:extLst>
                    <a:ext uri="{FF2B5EF4-FFF2-40B4-BE49-F238E27FC236}">
                      <a16:creationId xmlns:a16="http://schemas.microsoft.com/office/drawing/2014/main" id="{2F0F27B6-26B0-467D-BB9A-04B0A103A1DF}"/>
                    </a:ext>
                  </a:extLst>
                </p:cNvPr>
                <p:cNvPicPr/>
                <p:nvPr/>
              </p:nvPicPr>
              <p:blipFill>
                <a:blip r:embed="rId1164"/>
                <a:stretch>
                  <a:fillRect/>
                </a:stretch>
              </p:blipFill>
              <p:spPr>
                <a:xfrm>
                  <a:off x="11416787" y="2259427"/>
                  <a:ext cx="94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31" name="Freihand 730">
                  <a:extLst>
                    <a:ext uri="{FF2B5EF4-FFF2-40B4-BE49-F238E27FC236}">
                      <a16:creationId xmlns:a16="http://schemas.microsoft.com/office/drawing/2014/main" id="{53802F88-2B62-4421-88C4-374AE490E04F}"/>
                    </a:ext>
                  </a:extLst>
                </p14:cNvPr>
                <p14:cNvContentPartPr/>
                <p14:nvPr/>
              </p14:nvContentPartPr>
              <p14:xfrm>
                <a:off x="11520827" y="2197867"/>
                <a:ext cx="271440" cy="222120"/>
              </p14:xfrm>
            </p:contentPart>
          </mc:Choice>
          <mc:Fallback xmlns="">
            <p:pic>
              <p:nvPicPr>
                <p:cNvPr id="731" name="Freihand 730">
                  <a:extLst>
                    <a:ext uri="{FF2B5EF4-FFF2-40B4-BE49-F238E27FC236}">
                      <a16:creationId xmlns:a16="http://schemas.microsoft.com/office/drawing/2014/main" id="{53802F88-2B62-4421-88C4-374AE490E04F}"/>
                    </a:ext>
                  </a:extLst>
                </p:cNvPr>
                <p:cNvPicPr/>
                <p:nvPr/>
              </p:nvPicPr>
              <p:blipFill>
                <a:blip r:embed="rId1166"/>
                <a:stretch>
                  <a:fillRect/>
                </a:stretch>
              </p:blipFill>
              <p:spPr>
                <a:xfrm>
                  <a:off x="11516507" y="2193547"/>
                  <a:ext cx="280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32" name="Freihand 731">
                  <a:extLst>
                    <a:ext uri="{FF2B5EF4-FFF2-40B4-BE49-F238E27FC236}">
                      <a16:creationId xmlns:a16="http://schemas.microsoft.com/office/drawing/2014/main" id="{16A694E3-5AF3-408A-A6C2-F7FAC88BECFB}"/>
                    </a:ext>
                  </a:extLst>
                </p14:cNvPr>
                <p14:cNvContentPartPr/>
                <p14:nvPr/>
              </p14:nvContentPartPr>
              <p14:xfrm>
                <a:off x="11834387" y="2289307"/>
                <a:ext cx="87120" cy="21600"/>
              </p14:xfrm>
            </p:contentPart>
          </mc:Choice>
          <mc:Fallback xmlns="">
            <p:pic>
              <p:nvPicPr>
                <p:cNvPr id="732" name="Freihand 731">
                  <a:extLst>
                    <a:ext uri="{FF2B5EF4-FFF2-40B4-BE49-F238E27FC236}">
                      <a16:creationId xmlns:a16="http://schemas.microsoft.com/office/drawing/2014/main" id="{16A694E3-5AF3-408A-A6C2-F7FAC88BECFB}"/>
                    </a:ext>
                  </a:extLst>
                </p:cNvPr>
                <p:cNvPicPr/>
                <p:nvPr/>
              </p:nvPicPr>
              <p:blipFill>
                <a:blip r:embed="rId1168"/>
                <a:stretch>
                  <a:fillRect/>
                </a:stretch>
              </p:blipFill>
              <p:spPr>
                <a:xfrm>
                  <a:off x="11830067" y="2284987"/>
                  <a:ext cx="95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33" name="Freihand 732">
                  <a:extLst>
                    <a:ext uri="{FF2B5EF4-FFF2-40B4-BE49-F238E27FC236}">
                      <a16:creationId xmlns:a16="http://schemas.microsoft.com/office/drawing/2014/main" id="{F2172F9D-2512-4883-B57C-BF3DF7BD2BEC}"/>
                    </a:ext>
                  </a:extLst>
                </p14:cNvPr>
                <p14:cNvContentPartPr/>
                <p14:nvPr/>
              </p14:nvContentPartPr>
              <p14:xfrm>
                <a:off x="10992707" y="2650027"/>
                <a:ext cx="285840" cy="137880"/>
              </p14:xfrm>
            </p:contentPart>
          </mc:Choice>
          <mc:Fallback xmlns="">
            <p:pic>
              <p:nvPicPr>
                <p:cNvPr id="733" name="Freihand 732">
                  <a:extLst>
                    <a:ext uri="{FF2B5EF4-FFF2-40B4-BE49-F238E27FC236}">
                      <a16:creationId xmlns:a16="http://schemas.microsoft.com/office/drawing/2014/main" id="{F2172F9D-2512-4883-B57C-BF3DF7BD2BEC}"/>
                    </a:ext>
                  </a:extLst>
                </p:cNvPr>
                <p:cNvPicPr/>
                <p:nvPr/>
              </p:nvPicPr>
              <p:blipFill>
                <a:blip r:embed="rId1170"/>
                <a:stretch>
                  <a:fillRect/>
                </a:stretch>
              </p:blipFill>
              <p:spPr>
                <a:xfrm>
                  <a:off x="10988387" y="2645707"/>
                  <a:ext cx="294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34" name="Freihand 733">
                  <a:extLst>
                    <a:ext uri="{FF2B5EF4-FFF2-40B4-BE49-F238E27FC236}">
                      <a16:creationId xmlns:a16="http://schemas.microsoft.com/office/drawing/2014/main" id="{C085ADB2-3B7E-4B38-8D9D-29288E45B77C}"/>
                    </a:ext>
                  </a:extLst>
                </p14:cNvPr>
                <p14:cNvContentPartPr/>
                <p14:nvPr/>
              </p14:nvContentPartPr>
              <p14:xfrm>
                <a:off x="11229227" y="2607547"/>
                <a:ext cx="23400" cy="14040"/>
              </p14:xfrm>
            </p:contentPart>
          </mc:Choice>
          <mc:Fallback xmlns="">
            <p:pic>
              <p:nvPicPr>
                <p:cNvPr id="734" name="Freihand 733">
                  <a:extLst>
                    <a:ext uri="{FF2B5EF4-FFF2-40B4-BE49-F238E27FC236}">
                      <a16:creationId xmlns:a16="http://schemas.microsoft.com/office/drawing/2014/main" id="{C085ADB2-3B7E-4B38-8D9D-29288E45B77C}"/>
                    </a:ext>
                  </a:extLst>
                </p:cNvPr>
                <p:cNvPicPr/>
                <p:nvPr/>
              </p:nvPicPr>
              <p:blipFill>
                <a:blip r:embed="rId1172"/>
                <a:stretch>
                  <a:fillRect/>
                </a:stretch>
              </p:blipFill>
              <p:spPr>
                <a:xfrm>
                  <a:off x="11224907" y="2603227"/>
                  <a:ext cx="3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35" name="Freihand 734">
                  <a:extLst>
                    <a:ext uri="{FF2B5EF4-FFF2-40B4-BE49-F238E27FC236}">
                      <a16:creationId xmlns:a16="http://schemas.microsoft.com/office/drawing/2014/main" id="{BAA6AA2C-50D4-4A91-909A-7B55FD17B553}"/>
                    </a:ext>
                  </a:extLst>
                </p14:cNvPr>
                <p14:cNvContentPartPr/>
                <p14:nvPr/>
              </p14:nvContentPartPr>
              <p14:xfrm>
                <a:off x="11321747" y="2559667"/>
                <a:ext cx="124200" cy="176760"/>
              </p14:xfrm>
            </p:contentPart>
          </mc:Choice>
          <mc:Fallback xmlns="">
            <p:pic>
              <p:nvPicPr>
                <p:cNvPr id="735" name="Freihand 734">
                  <a:extLst>
                    <a:ext uri="{FF2B5EF4-FFF2-40B4-BE49-F238E27FC236}">
                      <a16:creationId xmlns:a16="http://schemas.microsoft.com/office/drawing/2014/main" id="{BAA6AA2C-50D4-4A91-909A-7B55FD17B553}"/>
                    </a:ext>
                  </a:extLst>
                </p:cNvPr>
                <p:cNvPicPr/>
                <p:nvPr/>
              </p:nvPicPr>
              <p:blipFill>
                <a:blip r:embed="rId1174"/>
                <a:stretch>
                  <a:fillRect/>
                </a:stretch>
              </p:blipFill>
              <p:spPr>
                <a:xfrm>
                  <a:off x="11317427" y="2555347"/>
                  <a:ext cx="132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36" name="Freihand 735">
                  <a:extLst>
                    <a:ext uri="{FF2B5EF4-FFF2-40B4-BE49-F238E27FC236}">
                      <a16:creationId xmlns:a16="http://schemas.microsoft.com/office/drawing/2014/main" id="{CBAAB5D8-559E-47BC-AD9E-40A417CCF60D}"/>
                    </a:ext>
                  </a:extLst>
                </p14:cNvPr>
                <p14:cNvContentPartPr/>
                <p14:nvPr/>
              </p14:nvContentPartPr>
              <p14:xfrm>
                <a:off x="11472227" y="2627347"/>
                <a:ext cx="227160" cy="55440"/>
              </p14:xfrm>
            </p:contentPart>
          </mc:Choice>
          <mc:Fallback xmlns="">
            <p:pic>
              <p:nvPicPr>
                <p:cNvPr id="736" name="Freihand 735">
                  <a:extLst>
                    <a:ext uri="{FF2B5EF4-FFF2-40B4-BE49-F238E27FC236}">
                      <a16:creationId xmlns:a16="http://schemas.microsoft.com/office/drawing/2014/main" id="{CBAAB5D8-559E-47BC-AD9E-40A417CCF60D}"/>
                    </a:ext>
                  </a:extLst>
                </p:cNvPr>
                <p:cNvPicPr/>
                <p:nvPr/>
              </p:nvPicPr>
              <p:blipFill>
                <a:blip r:embed="rId1176"/>
                <a:stretch>
                  <a:fillRect/>
                </a:stretch>
              </p:blipFill>
              <p:spPr>
                <a:xfrm>
                  <a:off x="11467907" y="2623027"/>
                  <a:ext cx="235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37" name="Freihand 736">
                  <a:extLst>
                    <a:ext uri="{FF2B5EF4-FFF2-40B4-BE49-F238E27FC236}">
                      <a16:creationId xmlns:a16="http://schemas.microsoft.com/office/drawing/2014/main" id="{8A424AC7-57EA-4081-A909-CBE811A214B0}"/>
                    </a:ext>
                  </a:extLst>
                </p14:cNvPr>
                <p14:cNvContentPartPr/>
                <p14:nvPr/>
              </p14:nvContentPartPr>
              <p14:xfrm>
                <a:off x="11721347" y="2581267"/>
                <a:ext cx="147240" cy="59400"/>
              </p14:xfrm>
            </p:contentPart>
          </mc:Choice>
          <mc:Fallback xmlns="">
            <p:pic>
              <p:nvPicPr>
                <p:cNvPr id="737" name="Freihand 736">
                  <a:extLst>
                    <a:ext uri="{FF2B5EF4-FFF2-40B4-BE49-F238E27FC236}">
                      <a16:creationId xmlns:a16="http://schemas.microsoft.com/office/drawing/2014/main" id="{8A424AC7-57EA-4081-A909-CBE811A214B0}"/>
                    </a:ext>
                  </a:extLst>
                </p:cNvPr>
                <p:cNvPicPr/>
                <p:nvPr/>
              </p:nvPicPr>
              <p:blipFill>
                <a:blip r:embed="rId1178"/>
                <a:stretch>
                  <a:fillRect/>
                </a:stretch>
              </p:blipFill>
              <p:spPr>
                <a:xfrm>
                  <a:off x="11717027" y="2576947"/>
                  <a:ext cx="15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38" name="Freihand 737">
                  <a:extLst>
                    <a:ext uri="{FF2B5EF4-FFF2-40B4-BE49-F238E27FC236}">
                      <a16:creationId xmlns:a16="http://schemas.microsoft.com/office/drawing/2014/main" id="{F53C5D9A-B6B7-4C76-BED7-1D0823CEF277}"/>
                    </a:ext>
                  </a:extLst>
                </p14:cNvPr>
                <p14:cNvContentPartPr/>
                <p14:nvPr/>
              </p14:nvContentPartPr>
              <p14:xfrm>
                <a:off x="11897387" y="2512147"/>
                <a:ext cx="190800" cy="112320"/>
              </p14:xfrm>
            </p:contentPart>
          </mc:Choice>
          <mc:Fallback xmlns="">
            <p:pic>
              <p:nvPicPr>
                <p:cNvPr id="738" name="Freihand 737">
                  <a:extLst>
                    <a:ext uri="{FF2B5EF4-FFF2-40B4-BE49-F238E27FC236}">
                      <a16:creationId xmlns:a16="http://schemas.microsoft.com/office/drawing/2014/main" id="{F53C5D9A-B6B7-4C76-BED7-1D0823CEF277}"/>
                    </a:ext>
                  </a:extLst>
                </p:cNvPr>
                <p:cNvPicPr/>
                <p:nvPr/>
              </p:nvPicPr>
              <p:blipFill>
                <a:blip r:embed="rId1180"/>
                <a:stretch>
                  <a:fillRect/>
                </a:stretch>
              </p:blipFill>
              <p:spPr>
                <a:xfrm>
                  <a:off x="11893067" y="2507827"/>
                  <a:ext cx="19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39" name="Freihand 738">
                  <a:extLst>
                    <a:ext uri="{FF2B5EF4-FFF2-40B4-BE49-F238E27FC236}">
                      <a16:creationId xmlns:a16="http://schemas.microsoft.com/office/drawing/2014/main" id="{C38D8EDC-6CF2-4797-94E7-0F4C6DC8CBCC}"/>
                    </a:ext>
                  </a:extLst>
                </p14:cNvPr>
                <p14:cNvContentPartPr/>
                <p14:nvPr/>
              </p14:nvContentPartPr>
              <p14:xfrm>
                <a:off x="12091427" y="2363827"/>
                <a:ext cx="23040" cy="177120"/>
              </p14:xfrm>
            </p:contentPart>
          </mc:Choice>
          <mc:Fallback xmlns="">
            <p:pic>
              <p:nvPicPr>
                <p:cNvPr id="739" name="Freihand 738">
                  <a:extLst>
                    <a:ext uri="{FF2B5EF4-FFF2-40B4-BE49-F238E27FC236}">
                      <a16:creationId xmlns:a16="http://schemas.microsoft.com/office/drawing/2014/main" id="{C38D8EDC-6CF2-4797-94E7-0F4C6DC8CBCC}"/>
                    </a:ext>
                  </a:extLst>
                </p:cNvPr>
                <p:cNvPicPr/>
                <p:nvPr/>
              </p:nvPicPr>
              <p:blipFill>
                <a:blip r:embed="rId1182"/>
                <a:stretch>
                  <a:fillRect/>
                </a:stretch>
              </p:blipFill>
              <p:spPr>
                <a:xfrm>
                  <a:off x="12087107" y="2359507"/>
                  <a:ext cx="31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40" name="Freihand 739">
                  <a:extLst>
                    <a:ext uri="{FF2B5EF4-FFF2-40B4-BE49-F238E27FC236}">
                      <a16:creationId xmlns:a16="http://schemas.microsoft.com/office/drawing/2014/main" id="{854C9B7D-399B-4497-8192-D6F85056C1FD}"/>
                    </a:ext>
                  </a:extLst>
                </p14:cNvPr>
                <p14:cNvContentPartPr/>
                <p14:nvPr/>
              </p14:nvContentPartPr>
              <p14:xfrm>
                <a:off x="12112307" y="2606827"/>
                <a:ext cx="360" cy="360"/>
              </p14:xfrm>
            </p:contentPart>
          </mc:Choice>
          <mc:Fallback xmlns="">
            <p:pic>
              <p:nvPicPr>
                <p:cNvPr id="740" name="Freihand 739">
                  <a:extLst>
                    <a:ext uri="{FF2B5EF4-FFF2-40B4-BE49-F238E27FC236}">
                      <a16:creationId xmlns:a16="http://schemas.microsoft.com/office/drawing/2014/main" id="{854C9B7D-399B-4497-8192-D6F85056C1FD}"/>
                    </a:ext>
                  </a:extLst>
                </p:cNvPr>
                <p:cNvPicPr/>
                <p:nvPr/>
              </p:nvPicPr>
              <p:blipFill>
                <a:blip r:embed="rId477"/>
                <a:stretch>
                  <a:fillRect/>
                </a:stretch>
              </p:blipFill>
              <p:spPr>
                <a:xfrm>
                  <a:off x="12107987" y="2602507"/>
                  <a:ext cx="9000" cy="9000"/>
                </a:xfrm>
                <a:prstGeom prst="rect">
                  <a:avLst/>
                </a:prstGeom>
              </p:spPr>
            </p:pic>
          </mc:Fallback>
        </mc:AlternateContent>
      </p:grpSp>
      <p:grpSp>
        <p:nvGrpSpPr>
          <p:cNvPr id="785" name="Gruppieren 784">
            <a:extLst>
              <a:ext uri="{FF2B5EF4-FFF2-40B4-BE49-F238E27FC236}">
                <a16:creationId xmlns:a16="http://schemas.microsoft.com/office/drawing/2014/main" id="{2E00EB0C-BA89-4AE8-90F6-FA23D0CBA96C}"/>
              </a:ext>
            </a:extLst>
          </p:cNvPr>
          <p:cNvGrpSpPr/>
          <p:nvPr/>
        </p:nvGrpSpPr>
        <p:grpSpPr>
          <a:xfrm>
            <a:off x="118907" y="6187"/>
            <a:ext cx="3597480" cy="1084680"/>
            <a:chOff x="118907" y="6187"/>
            <a:chExt cx="3597480" cy="1084680"/>
          </a:xfrm>
        </p:grpSpPr>
        <mc:AlternateContent xmlns:mc="http://schemas.openxmlformats.org/markup-compatibility/2006" xmlns:p14="http://schemas.microsoft.com/office/powerpoint/2010/main">
          <mc:Choice Requires="p14">
            <p:contentPart p14:bwMode="auto" r:id="rId1184">
              <p14:nvContentPartPr>
                <p14:cNvPr id="194" name="Freihand 193">
                  <a:extLst>
                    <a:ext uri="{FF2B5EF4-FFF2-40B4-BE49-F238E27FC236}">
                      <a16:creationId xmlns:a16="http://schemas.microsoft.com/office/drawing/2014/main" id="{CEE3C0A7-E4FB-49C0-A638-954FE2927078}"/>
                    </a:ext>
                  </a:extLst>
                </p14:cNvPr>
                <p14:cNvContentPartPr/>
                <p14:nvPr/>
              </p14:nvContentPartPr>
              <p14:xfrm>
                <a:off x="2325707" y="803227"/>
                <a:ext cx="19080" cy="211680"/>
              </p14:xfrm>
            </p:contentPart>
          </mc:Choice>
          <mc:Fallback xmlns="">
            <p:pic>
              <p:nvPicPr>
                <p:cNvPr id="194" name="Freihand 193">
                  <a:extLst>
                    <a:ext uri="{FF2B5EF4-FFF2-40B4-BE49-F238E27FC236}">
                      <a16:creationId xmlns:a16="http://schemas.microsoft.com/office/drawing/2014/main" id="{CEE3C0A7-E4FB-49C0-A638-954FE2927078}"/>
                    </a:ext>
                  </a:extLst>
                </p:cNvPr>
                <p:cNvPicPr/>
                <p:nvPr/>
              </p:nvPicPr>
              <p:blipFill>
                <a:blip r:embed="rId1185"/>
                <a:stretch>
                  <a:fillRect/>
                </a:stretch>
              </p:blipFill>
              <p:spPr>
                <a:xfrm>
                  <a:off x="2321387" y="798907"/>
                  <a:ext cx="27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195" name="Freihand 194">
                  <a:extLst>
                    <a:ext uri="{FF2B5EF4-FFF2-40B4-BE49-F238E27FC236}">
                      <a16:creationId xmlns:a16="http://schemas.microsoft.com/office/drawing/2014/main" id="{EAF0265C-5EDE-4B6F-848F-696E00140038}"/>
                    </a:ext>
                  </a:extLst>
                </p14:cNvPr>
                <p14:cNvContentPartPr/>
                <p14:nvPr/>
              </p14:nvContentPartPr>
              <p14:xfrm>
                <a:off x="2323547" y="787027"/>
                <a:ext cx="133920" cy="5040"/>
              </p14:xfrm>
            </p:contentPart>
          </mc:Choice>
          <mc:Fallback xmlns="">
            <p:pic>
              <p:nvPicPr>
                <p:cNvPr id="195" name="Freihand 194">
                  <a:extLst>
                    <a:ext uri="{FF2B5EF4-FFF2-40B4-BE49-F238E27FC236}">
                      <a16:creationId xmlns:a16="http://schemas.microsoft.com/office/drawing/2014/main" id="{EAF0265C-5EDE-4B6F-848F-696E00140038}"/>
                    </a:ext>
                  </a:extLst>
                </p:cNvPr>
                <p:cNvPicPr/>
                <p:nvPr/>
              </p:nvPicPr>
              <p:blipFill>
                <a:blip r:embed="rId1187"/>
                <a:stretch>
                  <a:fillRect/>
                </a:stretch>
              </p:blipFill>
              <p:spPr>
                <a:xfrm>
                  <a:off x="2319227" y="782707"/>
                  <a:ext cx="142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196" name="Freihand 195">
                  <a:extLst>
                    <a:ext uri="{FF2B5EF4-FFF2-40B4-BE49-F238E27FC236}">
                      <a16:creationId xmlns:a16="http://schemas.microsoft.com/office/drawing/2014/main" id="{B4F59097-800A-494E-9544-28E11398BD36}"/>
                    </a:ext>
                  </a:extLst>
                </p14:cNvPr>
                <p14:cNvContentPartPr/>
                <p14:nvPr/>
              </p14:nvContentPartPr>
              <p14:xfrm>
                <a:off x="2303027" y="870187"/>
                <a:ext cx="153720" cy="156240"/>
              </p14:xfrm>
            </p:contentPart>
          </mc:Choice>
          <mc:Fallback xmlns="">
            <p:pic>
              <p:nvPicPr>
                <p:cNvPr id="196" name="Freihand 195">
                  <a:extLst>
                    <a:ext uri="{FF2B5EF4-FFF2-40B4-BE49-F238E27FC236}">
                      <a16:creationId xmlns:a16="http://schemas.microsoft.com/office/drawing/2014/main" id="{B4F59097-800A-494E-9544-28E11398BD36}"/>
                    </a:ext>
                  </a:extLst>
                </p:cNvPr>
                <p:cNvPicPr/>
                <p:nvPr/>
              </p:nvPicPr>
              <p:blipFill>
                <a:blip r:embed="rId1189"/>
                <a:stretch>
                  <a:fillRect/>
                </a:stretch>
              </p:blipFill>
              <p:spPr>
                <a:xfrm>
                  <a:off x="2298707" y="865867"/>
                  <a:ext cx="162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197" name="Freihand 196">
                  <a:extLst>
                    <a:ext uri="{FF2B5EF4-FFF2-40B4-BE49-F238E27FC236}">
                      <a16:creationId xmlns:a16="http://schemas.microsoft.com/office/drawing/2014/main" id="{030C04AC-1EDB-4668-A5A5-D7F2227AEFB0}"/>
                    </a:ext>
                  </a:extLst>
                </p14:cNvPr>
                <p14:cNvContentPartPr/>
                <p14:nvPr/>
              </p14:nvContentPartPr>
              <p14:xfrm>
                <a:off x="2523347" y="875227"/>
                <a:ext cx="173880" cy="100440"/>
              </p14:xfrm>
            </p:contentPart>
          </mc:Choice>
          <mc:Fallback xmlns="">
            <p:pic>
              <p:nvPicPr>
                <p:cNvPr id="197" name="Freihand 196">
                  <a:extLst>
                    <a:ext uri="{FF2B5EF4-FFF2-40B4-BE49-F238E27FC236}">
                      <a16:creationId xmlns:a16="http://schemas.microsoft.com/office/drawing/2014/main" id="{030C04AC-1EDB-4668-A5A5-D7F2227AEFB0}"/>
                    </a:ext>
                  </a:extLst>
                </p:cNvPr>
                <p:cNvPicPr/>
                <p:nvPr/>
              </p:nvPicPr>
              <p:blipFill>
                <a:blip r:embed="rId1191"/>
                <a:stretch>
                  <a:fillRect/>
                </a:stretch>
              </p:blipFill>
              <p:spPr>
                <a:xfrm>
                  <a:off x="2519027" y="870907"/>
                  <a:ext cx="182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198" name="Freihand 197">
                  <a:extLst>
                    <a:ext uri="{FF2B5EF4-FFF2-40B4-BE49-F238E27FC236}">
                      <a16:creationId xmlns:a16="http://schemas.microsoft.com/office/drawing/2014/main" id="{5728F10E-5699-47F1-8F73-7232F3CB8521}"/>
                    </a:ext>
                  </a:extLst>
                </p14:cNvPr>
                <p14:cNvContentPartPr/>
                <p14:nvPr/>
              </p14:nvContentPartPr>
              <p14:xfrm>
                <a:off x="2642867" y="793147"/>
                <a:ext cx="10440" cy="17640"/>
              </p14:xfrm>
            </p:contentPart>
          </mc:Choice>
          <mc:Fallback xmlns="">
            <p:pic>
              <p:nvPicPr>
                <p:cNvPr id="198" name="Freihand 197">
                  <a:extLst>
                    <a:ext uri="{FF2B5EF4-FFF2-40B4-BE49-F238E27FC236}">
                      <a16:creationId xmlns:a16="http://schemas.microsoft.com/office/drawing/2014/main" id="{5728F10E-5699-47F1-8F73-7232F3CB8521}"/>
                    </a:ext>
                  </a:extLst>
                </p:cNvPr>
                <p:cNvPicPr/>
                <p:nvPr/>
              </p:nvPicPr>
              <p:blipFill>
                <a:blip r:embed="rId1193"/>
                <a:stretch>
                  <a:fillRect/>
                </a:stretch>
              </p:blipFill>
              <p:spPr>
                <a:xfrm>
                  <a:off x="2638547" y="788827"/>
                  <a:ext cx="19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199" name="Freihand 198">
                  <a:extLst>
                    <a:ext uri="{FF2B5EF4-FFF2-40B4-BE49-F238E27FC236}">
                      <a16:creationId xmlns:a16="http://schemas.microsoft.com/office/drawing/2014/main" id="{0323111C-B07B-43FF-918D-C1E5E990ADB9}"/>
                    </a:ext>
                  </a:extLst>
                </p14:cNvPr>
                <p14:cNvContentPartPr/>
                <p14:nvPr/>
              </p14:nvContentPartPr>
              <p14:xfrm>
                <a:off x="2755547" y="724747"/>
                <a:ext cx="110880" cy="225720"/>
              </p14:xfrm>
            </p:contentPart>
          </mc:Choice>
          <mc:Fallback xmlns="">
            <p:pic>
              <p:nvPicPr>
                <p:cNvPr id="199" name="Freihand 198">
                  <a:extLst>
                    <a:ext uri="{FF2B5EF4-FFF2-40B4-BE49-F238E27FC236}">
                      <a16:creationId xmlns:a16="http://schemas.microsoft.com/office/drawing/2014/main" id="{0323111C-B07B-43FF-918D-C1E5E990ADB9}"/>
                    </a:ext>
                  </a:extLst>
                </p:cNvPr>
                <p:cNvPicPr/>
                <p:nvPr/>
              </p:nvPicPr>
              <p:blipFill>
                <a:blip r:embed="rId1195"/>
                <a:stretch>
                  <a:fillRect/>
                </a:stretch>
              </p:blipFill>
              <p:spPr>
                <a:xfrm>
                  <a:off x="2751227" y="720427"/>
                  <a:ext cx="119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200" name="Freihand 199">
                  <a:extLst>
                    <a:ext uri="{FF2B5EF4-FFF2-40B4-BE49-F238E27FC236}">
                      <a16:creationId xmlns:a16="http://schemas.microsoft.com/office/drawing/2014/main" id="{D6C8C412-C85D-4248-8C4D-A64812A207B8}"/>
                    </a:ext>
                  </a:extLst>
                </p14:cNvPr>
                <p14:cNvContentPartPr/>
                <p14:nvPr/>
              </p14:nvContentPartPr>
              <p14:xfrm>
                <a:off x="2811707" y="885307"/>
                <a:ext cx="54000" cy="39600"/>
              </p14:xfrm>
            </p:contentPart>
          </mc:Choice>
          <mc:Fallback xmlns="">
            <p:pic>
              <p:nvPicPr>
                <p:cNvPr id="200" name="Freihand 199">
                  <a:extLst>
                    <a:ext uri="{FF2B5EF4-FFF2-40B4-BE49-F238E27FC236}">
                      <a16:creationId xmlns:a16="http://schemas.microsoft.com/office/drawing/2014/main" id="{D6C8C412-C85D-4248-8C4D-A64812A207B8}"/>
                    </a:ext>
                  </a:extLst>
                </p:cNvPr>
                <p:cNvPicPr/>
                <p:nvPr/>
              </p:nvPicPr>
              <p:blipFill>
                <a:blip r:embed="rId1197"/>
                <a:stretch>
                  <a:fillRect/>
                </a:stretch>
              </p:blipFill>
              <p:spPr>
                <a:xfrm>
                  <a:off x="2807387" y="880987"/>
                  <a:ext cx="62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201" name="Freihand 200">
                  <a:extLst>
                    <a:ext uri="{FF2B5EF4-FFF2-40B4-BE49-F238E27FC236}">
                      <a16:creationId xmlns:a16="http://schemas.microsoft.com/office/drawing/2014/main" id="{CDB79DAE-4555-4E19-AF79-977C70FB9A04}"/>
                    </a:ext>
                  </a:extLst>
                </p14:cNvPr>
                <p14:cNvContentPartPr/>
                <p14:nvPr/>
              </p14:nvContentPartPr>
              <p14:xfrm>
                <a:off x="2894867" y="858307"/>
                <a:ext cx="322560" cy="57600"/>
              </p14:xfrm>
            </p:contentPart>
          </mc:Choice>
          <mc:Fallback xmlns="">
            <p:pic>
              <p:nvPicPr>
                <p:cNvPr id="201" name="Freihand 200">
                  <a:extLst>
                    <a:ext uri="{FF2B5EF4-FFF2-40B4-BE49-F238E27FC236}">
                      <a16:creationId xmlns:a16="http://schemas.microsoft.com/office/drawing/2014/main" id="{CDB79DAE-4555-4E19-AF79-977C70FB9A04}"/>
                    </a:ext>
                  </a:extLst>
                </p:cNvPr>
                <p:cNvPicPr/>
                <p:nvPr/>
              </p:nvPicPr>
              <p:blipFill>
                <a:blip r:embed="rId1199"/>
                <a:stretch>
                  <a:fillRect/>
                </a:stretch>
              </p:blipFill>
              <p:spPr>
                <a:xfrm>
                  <a:off x="2890547" y="853987"/>
                  <a:ext cx="331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202" name="Freihand 201">
                  <a:extLst>
                    <a:ext uri="{FF2B5EF4-FFF2-40B4-BE49-F238E27FC236}">
                      <a16:creationId xmlns:a16="http://schemas.microsoft.com/office/drawing/2014/main" id="{2EE82AC9-6568-4CA1-9F6F-0BFAB3DB78A0}"/>
                    </a:ext>
                  </a:extLst>
                </p14:cNvPr>
                <p14:cNvContentPartPr/>
                <p14:nvPr/>
              </p14:nvContentPartPr>
              <p14:xfrm>
                <a:off x="3262427" y="847507"/>
                <a:ext cx="172440" cy="62280"/>
              </p14:xfrm>
            </p:contentPart>
          </mc:Choice>
          <mc:Fallback xmlns="">
            <p:pic>
              <p:nvPicPr>
                <p:cNvPr id="202" name="Freihand 201">
                  <a:extLst>
                    <a:ext uri="{FF2B5EF4-FFF2-40B4-BE49-F238E27FC236}">
                      <a16:creationId xmlns:a16="http://schemas.microsoft.com/office/drawing/2014/main" id="{2EE82AC9-6568-4CA1-9F6F-0BFAB3DB78A0}"/>
                    </a:ext>
                  </a:extLst>
                </p:cNvPr>
                <p:cNvPicPr/>
                <p:nvPr/>
              </p:nvPicPr>
              <p:blipFill>
                <a:blip r:embed="rId1201"/>
                <a:stretch>
                  <a:fillRect/>
                </a:stretch>
              </p:blipFill>
              <p:spPr>
                <a:xfrm>
                  <a:off x="3258107" y="843187"/>
                  <a:ext cx="181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203" name="Freihand 202">
                  <a:extLst>
                    <a:ext uri="{FF2B5EF4-FFF2-40B4-BE49-F238E27FC236}">
                      <a16:creationId xmlns:a16="http://schemas.microsoft.com/office/drawing/2014/main" id="{708A7EB4-2D89-42B7-9FEC-E43F54C20FFD}"/>
                    </a:ext>
                  </a:extLst>
                </p14:cNvPr>
                <p14:cNvContentPartPr/>
                <p14:nvPr/>
              </p14:nvContentPartPr>
              <p14:xfrm>
                <a:off x="3502907" y="838867"/>
                <a:ext cx="213480" cy="78120"/>
              </p14:xfrm>
            </p:contentPart>
          </mc:Choice>
          <mc:Fallback xmlns="">
            <p:pic>
              <p:nvPicPr>
                <p:cNvPr id="203" name="Freihand 202">
                  <a:extLst>
                    <a:ext uri="{FF2B5EF4-FFF2-40B4-BE49-F238E27FC236}">
                      <a16:creationId xmlns:a16="http://schemas.microsoft.com/office/drawing/2014/main" id="{708A7EB4-2D89-42B7-9FEC-E43F54C20FFD}"/>
                    </a:ext>
                  </a:extLst>
                </p:cNvPr>
                <p:cNvPicPr/>
                <p:nvPr/>
              </p:nvPicPr>
              <p:blipFill>
                <a:blip r:embed="rId1203"/>
                <a:stretch>
                  <a:fillRect/>
                </a:stretch>
              </p:blipFill>
              <p:spPr>
                <a:xfrm>
                  <a:off x="3498587" y="834547"/>
                  <a:ext cx="222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42" name="Freihand 741">
                  <a:extLst>
                    <a:ext uri="{FF2B5EF4-FFF2-40B4-BE49-F238E27FC236}">
                      <a16:creationId xmlns:a16="http://schemas.microsoft.com/office/drawing/2014/main" id="{F3246138-2688-48D6-9E6A-B414FA7B4CC8}"/>
                    </a:ext>
                  </a:extLst>
                </p14:cNvPr>
                <p14:cNvContentPartPr/>
                <p14:nvPr/>
              </p14:nvContentPartPr>
              <p14:xfrm>
                <a:off x="394307" y="124627"/>
                <a:ext cx="29520" cy="776520"/>
              </p14:xfrm>
            </p:contentPart>
          </mc:Choice>
          <mc:Fallback xmlns="">
            <p:pic>
              <p:nvPicPr>
                <p:cNvPr id="742" name="Freihand 741">
                  <a:extLst>
                    <a:ext uri="{FF2B5EF4-FFF2-40B4-BE49-F238E27FC236}">
                      <a16:creationId xmlns:a16="http://schemas.microsoft.com/office/drawing/2014/main" id="{F3246138-2688-48D6-9E6A-B414FA7B4CC8}"/>
                    </a:ext>
                  </a:extLst>
                </p:cNvPr>
                <p:cNvPicPr/>
                <p:nvPr/>
              </p:nvPicPr>
              <p:blipFill>
                <a:blip r:embed="rId1205"/>
                <a:stretch>
                  <a:fillRect/>
                </a:stretch>
              </p:blipFill>
              <p:spPr>
                <a:xfrm>
                  <a:off x="389987" y="120307"/>
                  <a:ext cx="3816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43" name="Freihand 742">
                  <a:extLst>
                    <a:ext uri="{FF2B5EF4-FFF2-40B4-BE49-F238E27FC236}">
                      <a16:creationId xmlns:a16="http://schemas.microsoft.com/office/drawing/2014/main" id="{2C9ADAFA-A809-4EAC-A964-DD6BB06E3ADB}"/>
                    </a:ext>
                  </a:extLst>
                </p14:cNvPr>
                <p14:cNvContentPartPr/>
                <p14:nvPr/>
              </p14:nvContentPartPr>
              <p14:xfrm>
                <a:off x="346427" y="832387"/>
                <a:ext cx="1116000" cy="50400"/>
              </p14:xfrm>
            </p:contentPart>
          </mc:Choice>
          <mc:Fallback xmlns="">
            <p:pic>
              <p:nvPicPr>
                <p:cNvPr id="743" name="Freihand 742">
                  <a:extLst>
                    <a:ext uri="{FF2B5EF4-FFF2-40B4-BE49-F238E27FC236}">
                      <a16:creationId xmlns:a16="http://schemas.microsoft.com/office/drawing/2014/main" id="{2C9ADAFA-A809-4EAC-A964-DD6BB06E3ADB}"/>
                    </a:ext>
                  </a:extLst>
                </p:cNvPr>
                <p:cNvPicPr/>
                <p:nvPr/>
              </p:nvPicPr>
              <p:blipFill>
                <a:blip r:embed="rId1207"/>
                <a:stretch>
                  <a:fillRect/>
                </a:stretch>
              </p:blipFill>
              <p:spPr>
                <a:xfrm>
                  <a:off x="342107" y="828067"/>
                  <a:ext cx="1124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44" name="Freihand 743">
                  <a:extLst>
                    <a:ext uri="{FF2B5EF4-FFF2-40B4-BE49-F238E27FC236}">
                      <a16:creationId xmlns:a16="http://schemas.microsoft.com/office/drawing/2014/main" id="{1E79D779-CF69-4479-8725-1DD2730958C1}"/>
                    </a:ext>
                  </a:extLst>
                </p14:cNvPr>
                <p14:cNvContentPartPr/>
                <p14:nvPr/>
              </p14:nvContentPartPr>
              <p14:xfrm>
                <a:off x="1428947" y="787747"/>
                <a:ext cx="174960" cy="150120"/>
              </p14:xfrm>
            </p:contentPart>
          </mc:Choice>
          <mc:Fallback xmlns="">
            <p:pic>
              <p:nvPicPr>
                <p:cNvPr id="744" name="Freihand 743">
                  <a:extLst>
                    <a:ext uri="{FF2B5EF4-FFF2-40B4-BE49-F238E27FC236}">
                      <a16:creationId xmlns:a16="http://schemas.microsoft.com/office/drawing/2014/main" id="{1E79D779-CF69-4479-8725-1DD2730958C1}"/>
                    </a:ext>
                  </a:extLst>
                </p:cNvPr>
                <p:cNvPicPr/>
                <p:nvPr/>
              </p:nvPicPr>
              <p:blipFill>
                <a:blip r:embed="rId1209"/>
                <a:stretch>
                  <a:fillRect/>
                </a:stretch>
              </p:blipFill>
              <p:spPr>
                <a:xfrm>
                  <a:off x="1424627" y="783427"/>
                  <a:ext cx="183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45" name="Freihand 744">
                  <a:extLst>
                    <a:ext uri="{FF2B5EF4-FFF2-40B4-BE49-F238E27FC236}">
                      <a16:creationId xmlns:a16="http://schemas.microsoft.com/office/drawing/2014/main" id="{15C17809-D241-404D-9E92-F2CDD32726A6}"/>
                    </a:ext>
                  </a:extLst>
                </p14:cNvPr>
                <p14:cNvContentPartPr/>
                <p14:nvPr/>
              </p14:nvContentPartPr>
              <p14:xfrm>
                <a:off x="280547" y="37147"/>
                <a:ext cx="223560" cy="184320"/>
              </p14:xfrm>
            </p:contentPart>
          </mc:Choice>
          <mc:Fallback xmlns="">
            <p:pic>
              <p:nvPicPr>
                <p:cNvPr id="745" name="Freihand 744">
                  <a:extLst>
                    <a:ext uri="{FF2B5EF4-FFF2-40B4-BE49-F238E27FC236}">
                      <a16:creationId xmlns:a16="http://schemas.microsoft.com/office/drawing/2014/main" id="{15C17809-D241-404D-9E92-F2CDD32726A6}"/>
                    </a:ext>
                  </a:extLst>
                </p:cNvPr>
                <p:cNvPicPr/>
                <p:nvPr/>
              </p:nvPicPr>
              <p:blipFill>
                <a:blip r:embed="rId1211"/>
                <a:stretch>
                  <a:fillRect/>
                </a:stretch>
              </p:blipFill>
              <p:spPr>
                <a:xfrm>
                  <a:off x="276227" y="32827"/>
                  <a:ext cx="232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47" name="Freihand 746">
                  <a:extLst>
                    <a:ext uri="{FF2B5EF4-FFF2-40B4-BE49-F238E27FC236}">
                      <a16:creationId xmlns:a16="http://schemas.microsoft.com/office/drawing/2014/main" id="{7B54E992-FDCC-4F9A-86AA-F39BBDE69DB3}"/>
                    </a:ext>
                  </a:extLst>
                </p14:cNvPr>
                <p14:cNvContentPartPr/>
                <p14:nvPr/>
              </p14:nvContentPartPr>
              <p14:xfrm>
                <a:off x="144467" y="77107"/>
                <a:ext cx="27000" cy="37080"/>
              </p14:xfrm>
            </p:contentPart>
          </mc:Choice>
          <mc:Fallback xmlns="">
            <p:pic>
              <p:nvPicPr>
                <p:cNvPr id="747" name="Freihand 746">
                  <a:extLst>
                    <a:ext uri="{FF2B5EF4-FFF2-40B4-BE49-F238E27FC236}">
                      <a16:creationId xmlns:a16="http://schemas.microsoft.com/office/drawing/2014/main" id="{7B54E992-FDCC-4F9A-86AA-F39BBDE69DB3}"/>
                    </a:ext>
                  </a:extLst>
                </p:cNvPr>
                <p:cNvPicPr/>
                <p:nvPr/>
              </p:nvPicPr>
              <p:blipFill>
                <a:blip r:embed="rId1213"/>
                <a:stretch>
                  <a:fillRect/>
                </a:stretch>
              </p:blipFill>
              <p:spPr>
                <a:xfrm>
                  <a:off x="140147" y="72787"/>
                  <a:ext cx="35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48" name="Freihand 747">
                  <a:extLst>
                    <a:ext uri="{FF2B5EF4-FFF2-40B4-BE49-F238E27FC236}">
                      <a16:creationId xmlns:a16="http://schemas.microsoft.com/office/drawing/2014/main" id="{5DEED18B-319B-467B-8369-27B45DF85D1A}"/>
                    </a:ext>
                  </a:extLst>
                </p14:cNvPr>
                <p14:cNvContentPartPr/>
                <p14:nvPr/>
              </p14:nvContentPartPr>
              <p14:xfrm>
                <a:off x="177227" y="27787"/>
                <a:ext cx="16920" cy="137880"/>
              </p14:xfrm>
            </p:contentPart>
          </mc:Choice>
          <mc:Fallback xmlns="">
            <p:pic>
              <p:nvPicPr>
                <p:cNvPr id="748" name="Freihand 747">
                  <a:extLst>
                    <a:ext uri="{FF2B5EF4-FFF2-40B4-BE49-F238E27FC236}">
                      <a16:creationId xmlns:a16="http://schemas.microsoft.com/office/drawing/2014/main" id="{5DEED18B-319B-467B-8369-27B45DF85D1A}"/>
                    </a:ext>
                  </a:extLst>
                </p:cNvPr>
                <p:cNvPicPr/>
                <p:nvPr/>
              </p:nvPicPr>
              <p:blipFill>
                <a:blip r:embed="rId1215"/>
                <a:stretch>
                  <a:fillRect/>
                </a:stretch>
              </p:blipFill>
              <p:spPr>
                <a:xfrm>
                  <a:off x="172907" y="23467"/>
                  <a:ext cx="25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49" name="Freihand 748">
                  <a:extLst>
                    <a:ext uri="{FF2B5EF4-FFF2-40B4-BE49-F238E27FC236}">
                      <a16:creationId xmlns:a16="http://schemas.microsoft.com/office/drawing/2014/main" id="{B0FD0586-221F-415F-8B35-E2977F619162}"/>
                    </a:ext>
                  </a:extLst>
                </p14:cNvPr>
                <p14:cNvContentPartPr/>
                <p14:nvPr/>
              </p14:nvContentPartPr>
              <p14:xfrm>
                <a:off x="118907" y="6187"/>
                <a:ext cx="147600" cy="198720"/>
              </p14:xfrm>
            </p:contentPart>
          </mc:Choice>
          <mc:Fallback xmlns="">
            <p:pic>
              <p:nvPicPr>
                <p:cNvPr id="749" name="Freihand 748">
                  <a:extLst>
                    <a:ext uri="{FF2B5EF4-FFF2-40B4-BE49-F238E27FC236}">
                      <a16:creationId xmlns:a16="http://schemas.microsoft.com/office/drawing/2014/main" id="{B0FD0586-221F-415F-8B35-E2977F619162}"/>
                    </a:ext>
                  </a:extLst>
                </p:cNvPr>
                <p:cNvPicPr/>
                <p:nvPr/>
              </p:nvPicPr>
              <p:blipFill>
                <a:blip r:embed="rId1217"/>
                <a:stretch>
                  <a:fillRect/>
                </a:stretch>
              </p:blipFill>
              <p:spPr>
                <a:xfrm>
                  <a:off x="114587" y="1867"/>
                  <a:ext cx="156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50" name="Freihand 749">
                  <a:extLst>
                    <a:ext uri="{FF2B5EF4-FFF2-40B4-BE49-F238E27FC236}">
                      <a16:creationId xmlns:a16="http://schemas.microsoft.com/office/drawing/2014/main" id="{B065D97D-35FD-4BDC-BA7C-DFA8F9CEE43B}"/>
                    </a:ext>
                  </a:extLst>
                </p14:cNvPr>
                <p14:cNvContentPartPr/>
                <p14:nvPr/>
              </p14:nvContentPartPr>
              <p14:xfrm>
                <a:off x="1414907" y="919147"/>
                <a:ext cx="126720" cy="171720"/>
              </p14:xfrm>
            </p:contentPart>
          </mc:Choice>
          <mc:Fallback xmlns="">
            <p:pic>
              <p:nvPicPr>
                <p:cNvPr id="750" name="Freihand 749">
                  <a:extLst>
                    <a:ext uri="{FF2B5EF4-FFF2-40B4-BE49-F238E27FC236}">
                      <a16:creationId xmlns:a16="http://schemas.microsoft.com/office/drawing/2014/main" id="{B065D97D-35FD-4BDC-BA7C-DFA8F9CEE43B}"/>
                    </a:ext>
                  </a:extLst>
                </p:cNvPr>
                <p:cNvPicPr/>
                <p:nvPr/>
              </p:nvPicPr>
              <p:blipFill>
                <a:blip r:embed="rId1219"/>
                <a:stretch>
                  <a:fillRect/>
                </a:stretch>
              </p:blipFill>
              <p:spPr>
                <a:xfrm>
                  <a:off x="1410587" y="914827"/>
                  <a:ext cx="135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51" name="Freihand 750">
                  <a:extLst>
                    <a:ext uri="{FF2B5EF4-FFF2-40B4-BE49-F238E27FC236}">
                      <a16:creationId xmlns:a16="http://schemas.microsoft.com/office/drawing/2014/main" id="{E5342E44-AC3F-478E-8B1D-03866B4ED522}"/>
                    </a:ext>
                  </a:extLst>
                </p14:cNvPr>
                <p14:cNvContentPartPr/>
                <p14:nvPr/>
              </p14:nvContentPartPr>
              <p14:xfrm>
                <a:off x="1469627" y="1006987"/>
                <a:ext cx="99720" cy="9360"/>
              </p14:xfrm>
            </p:contentPart>
          </mc:Choice>
          <mc:Fallback xmlns="">
            <p:pic>
              <p:nvPicPr>
                <p:cNvPr id="751" name="Freihand 750">
                  <a:extLst>
                    <a:ext uri="{FF2B5EF4-FFF2-40B4-BE49-F238E27FC236}">
                      <a16:creationId xmlns:a16="http://schemas.microsoft.com/office/drawing/2014/main" id="{E5342E44-AC3F-478E-8B1D-03866B4ED522}"/>
                    </a:ext>
                  </a:extLst>
                </p:cNvPr>
                <p:cNvPicPr/>
                <p:nvPr/>
              </p:nvPicPr>
              <p:blipFill>
                <a:blip r:embed="rId1221"/>
                <a:stretch>
                  <a:fillRect/>
                </a:stretch>
              </p:blipFill>
              <p:spPr>
                <a:xfrm>
                  <a:off x="1465307" y="1002667"/>
                  <a:ext cx="108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52" name="Freihand 751">
                  <a:extLst>
                    <a:ext uri="{FF2B5EF4-FFF2-40B4-BE49-F238E27FC236}">
                      <a16:creationId xmlns:a16="http://schemas.microsoft.com/office/drawing/2014/main" id="{CF0ABF19-94CB-487D-81BE-B5829721FAA6}"/>
                    </a:ext>
                  </a:extLst>
                </p14:cNvPr>
                <p14:cNvContentPartPr/>
                <p14:nvPr/>
              </p14:nvContentPartPr>
              <p14:xfrm>
                <a:off x="481427" y="254587"/>
                <a:ext cx="45720" cy="39960"/>
              </p14:xfrm>
            </p:contentPart>
          </mc:Choice>
          <mc:Fallback xmlns="">
            <p:pic>
              <p:nvPicPr>
                <p:cNvPr id="752" name="Freihand 751">
                  <a:extLst>
                    <a:ext uri="{FF2B5EF4-FFF2-40B4-BE49-F238E27FC236}">
                      <a16:creationId xmlns:a16="http://schemas.microsoft.com/office/drawing/2014/main" id="{CF0ABF19-94CB-487D-81BE-B5829721FAA6}"/>
                    </a:ext>
                  </a:extLst>
                </p:cNvPr>
                <p:cNvPicPr/>
                <p:nvPr/>
              </p:nvPicPr>
              <p:blipFill>
                <a:blip r:embed="rId1223"/>
                <a:stretch>
                  <a:fillRect/>
                </a:stretch>
              </p:blipFill>
              <p:spPr>
                <a:xfrm>
                  <a:off x="477107" y="250267"/>
                  <a:ext cx="54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53" name="Freihand 752">
                  <a:extLst>
                    <a:ext uri="{FF2B5EF4-FFF2-40B4-BE49-F238E27FC236}">
                      <a16:creationId xmlns:a16="http://schemas.microsoft.com/office/drawing/2014/main" id="{CDE15C80-7B02-46C4-B090-DA67EBEAEB4A}"/>
                    </a:ext>
                  </a:extLst>
                </p14:cNvPr>
                <p14:cNvContentPartPr/>
                <p14:nvPr/>
              </p14:nvContentPartPr>
              <p14:xfrm>
                <a:off x="419867" y="257827"/>
                <a:ext cx="429120" cy="62640"/>
              </p14:xfrm>
            </p:contentPart>
          </mc:Choice>
          <mc:Fallback xmlns="">
            <p:pic>
              <p:nvPicPr>
                <p:cNvPr id="753" name="Freihand 752">
                  <a:extLst>
                    <a:ext uri="{FF2B5EF4-FFF2-40B4-BE49-F238E27FC236}">
                      <a16:creationId xmlns:a16="http://schemas.microsoft.com/office/drawing/2014/main" id="{CDE15C80-7B02-46C4-B090-DA67EBEAEB4A}"/>
                    </a:ext>
                  </a:extLst>
                </p:cNvPr>
                <p:cNvPicPr/>
                <p:nvPr/>
              </p:nvPicPr>
              <p:blipFill>
                <a:blip r:embed="rId1225"/>
                <a:stretch>
                  <a:fillRect/>
                </a:stretch>
              </p:blipFill>
              <p:spPr>
                <a:xfrm>
                  <a:off x="415547" y="253507"/>
                  <a:ext cx="437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54" name="Freihand 753">
                  <a:extLst>
                    <a:ext uri="{FF2B5EF4-FFF2-40B4-BE49-F238E27FC236}">
                      <a16:creationId xmlns:a16="http://schemas.microsoft.com/office/drawing/2014/main" id="{6A09C89F-C18A-4D71-850F-215DF3AC5F5E}"/>
                    </a:ext>
                  </a:extLst>
                </p14:cNvPr>
                <p14:cNvContentPartPr/>
                <p14:nvPr/>
              </p14:nvContentPartPr>
              <p14:xfrm>
                <a:off x="864467" y="331267"/>
                <a:ext cx="153720" cy="132840"/>
              </p14:xfrm>
            </p:contentPart>
          </mc:Choice>
          <mc:Fallback xmlns="">
            <p:pic>
              <p:nvPicPr>
                <p:cNvPr id="754" name="Freihand 753">
                  <a:extLst>
                    <a:ext uri="{FF2B5EF4-FFF2-40B4-BE49-F238E27FC236}">
                      <a16:creationId xmlns:a16="http://schemas.microsoft.com/office/drawing/2014/main" id="{6A09C89F-C18A-4D71-850F-215DF3AC5F5E}"/>
                    </a:ext>
                  </a:extLst>
                </p:cNvPr>
                <p:cNvPicPr/>
                <p:nvPr/>
              </p:nvPicPr>
              <p:blipFill>
                <a:blip r:embed="rId1227"/>
                <a:stretch>
                  <a:fillRect/>
                </a:stretch>
              </p:blipFill>
              <p:spPr>
                <a:xfrm>
                  <a:off x="860147" y="326947"/>
                  <a:ext cx="162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55" name="Freihand 754">
                  <a:extLst>
                    <a:ext uri="{FF2B5EF4-FFF2-40B4-BE49-F238E27FC236}">
                      <a16:creationId xmlns:a16="http://schemas.microsoft.com/office/drawing/2014/main" id="{3C366866-C07C-4609-B965-94913C1FCAAB}"/>
                    </a:ext>
                  </a:extLst>
                </p14:cNvPr>
                <p14:cNvContentPartPr/>
                <p14:nvPr/>
              </p14:nvContentPartPr>
              <p14:xfrm>
                <a:off x="1036187" y="509107"/>
                <a:ext cx="61920" cy="136440"/>
              </p14:xfrm>
            </p:contentPart>
          </mc:Choice>
          <mc:Fallback xmlns="">
            <p:pic>
              <p:nvPicPr>
                <p:cNvPr id="755" name="Freihand 754">
                  <a:extLst>
                    <a:ext uri="{FF2B5EF4-FFF2-40B4-BE49-F238E27FC236}">
                      <a16:creationId xmlns:a16="http://schemas.microsoft.com/office/drawing/2014/main" id="{3C366866-C07C-4609-B965-94913C1FCAAB}"/>
                    </a:ext>
                  </a:extLst>
                </p:cNvPr>
                <p:cNvPicPr/>
                <p:nvPr/>
              </p:nvPicPr>
              <p:blipFill>
                <a:blip r:embed="rId1229"/>
                <a:stretch>
                  <a:fillRect/>
                </a:stretch>
              </p:blipFill>
              <p:spPr>
                <a:xfrm>
                  <a:off x="1031867" y="504787"/>
                  <a:ext cx="70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56" name="Freihand 755">
                  <a:extLst>
                    <a:ext uri="{FF2B5EF4-FFF2-40B4-BE49-F238E27FC236}">
                      <a16:creationId xmlns:a16="http://schemas.microsoft.com/office/drawing/2014/main" id="{706A2204-6404-45F2-AC9B-7A0774030B2F}"/>
                    </a:ext>
                  </a:extLst>
                </p14:cNvPr>
                <p14:cNvContentPartPr/>
                <p14:nvPr/>
              </p14:nvContentPartPr>
              <p14:xfrm>
                <a:off x="1088027" y="696667"/>
                <a:ext cx="14040" cy="165240"/>
              </p14:xfrm>
            </p:contentPart>
          </mc:Choice>
          <mc:Fallback xmlns="">
            <p:pic>
              <p:nvPicPr>
                <p:cNvPr id="756" name="Freihand 755">
                  <a:extLst>
                    <a:ext uri="{FF2B5EF4-FFF2-40B4-BE49-F238E27FC236}">
                      <a16:creationId xmlns:a16="http://schemas.microsoft.com/office/drawing/2014/main" id="{706A2204-6404-45F2-AC9B-7A0774030B2F}"/>
                    </a:ext>
                  </a:extLst>
                </p:cNvPr>
                <p:cNvPicPr/>
                <p:nvPr/>
              </p:nvPicPr>
              <p:blipFill>
                <a:blip r:embed="rId1231"/>
                <a:stretch>
                  <a:fillRect/>
                </a:stretch>
              </p:blipFill>
              <p:spPr>
                <a:xfrm>
                  <a:off x="1083707" y="692347"/>
                  <a:ext cx="22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58" name="Freihand 757">
                  <a:extLst>
                    <a:ext uri="{FF2B5EF4-FFF2-40B4-BE49-F238E27FC236}">
                      <a16:creationId xmlns:a16="http://schemas.microsoft.com/office/drawing/2014/main" id="{EBDABEE8-1FCB-495E-8B12-443D69E27930}"/>
                    </a:ext>
                  </a:extLst>
                </p14:cNvPr>
                <p14:cNvContentPartPr/>
                <p14:nvPr/>
              </p14:nvContentPartPr>
              <p14:xfrm>
                <a:off x="1256867" y="368347"/>
                <a:ext cx="129240" cy="46440"/>
              </p14:xfrm>
            </p:contentPart>
          </mc:Choice>
          <mc:Fallback xmlns="">
            <p:pic>
              <p:nvPicPr>
                <p:cNvPr id="758" name="Freihand 757">
                  <a:extLst>
                    <a:ext uri="{FF2B5EF4-FFF2-40B4-BE49-F238E27FC236}">
                      <a16:creationId xmlns:a16="http://schemas.microsoft.com/office/drawing/2014/main" id="{EBDABEE8-1FCB-495E-8B12-443D69E27930}"/>
                    </a:ext>
                  </a:extLst>
                </p:cNvPr>
                <p:cNvPicPr/>
                <p:nvPr/>
              </p:nvPicPr>
              <p:blipFill>
                <a:blip r:embed="rId1233"/>
                <a:stretch>
                  <a:fillRect/>
                </a:stretch>
              </p:blipFill>
              <p:spPr>
                <a:xfrm>
                  <a:off x="1252547" y="364027"/>
                  <a:ext cx="137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59" name="Freihand 758">
                  <a:extLst>
                    <a:ext uri="{FF2B5EF4-FFF2-40B4-BE49-F238E27FC236}">
                      <a16:creationId xmlns:a16="http://schemas.microsoft.com/office/drawing/2014/main" id="{34992C39-17D1-4D8B-B840-90B458DB3DB7}"/>
                    </a:ext>
                  </a:extLst>
                </p14:cNvPr>
                <p14:cNvContentPartPr/>
                <p14:nvPr/>
              </p14:nvContentPartPr>
              <p14:xfrm>
                <a:off x="1184867" y="338107"/>
                <a:ext cx="192600" cy="144720"/>
              </p14:xfrm>
            </p:contentPart>
          </mc:Choice>
          <mc:Fallback xmlns="">
            <p:pic>
              <p:nvPicPr>
                <p:cNvPr id="759" name="Freihand 758">
                  <a:extLst>
                    <a:ext uri="{FF2B5EF4-FFF2-40B4-BE49-F238E27FC236}">
                      <a16:creationId xmlns:a16="http://schemas.microsoft.com/office/drawing/2014/main" id="{34992C39-17D1-4D8B-B840-90B458DB3DB7}"/>
                    </a:ext>
                  </a:extLst>
                </p:cNvPr>
                <p:cNvPicPr/>
                <p:nvPr/>
              </p:nvPicPr>
              <p:blipFill>
                <a:blip r:embed="rId1235"/>
                <a:stretch>
                  <a:fillRect/>
                </a:stretch>
              </p:blipFill>
              <p:spPr>
                <a:xfrm>
                  <a:off x="1180547" y="333787"/>
                  <a:ext cx="201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60" name="Freihand 759">
                  <a:extLst>
                    <a:ext uri="{FF2B5EF4-FFF2-40B4-BE49-F238E27FC236}">
                      <a16:creationId xmlns:a16="http://schemas.microsoft.com/office/drawing/2014/main" id="{D0FDDED3-D01D-4C0B-A5CE-435EE2EF035F}"/>
                    </a:ext>
                  </a:extLst>
                </p14:cNvPr>
                <p14:cNvContentPartPr/>
                <p14:nvPr/>
              </p14:nvContentPartPr>
              <p14:xfrm>
                <a:off x="1537307" y="221467"/>
                <a:ext cx="257400" cy="215280"/>
              </p14:xfrm>
            </p:contentPart>
          </mc:Choice>
          <mc:Fallback xmlns="">
            <p:pic>
              <p:nvPicPr>
                <p:cNvPr id="760" name="Freihand 759">
                  <a:extLst>
                    <a:ext uri="{FF2B5EF4-FFF2-40B4-BE49-F238E27FC236}">
                      <a16:creationId xmlns:a16="http://schemas.microsoft.com/office/drawing/2014/main" id="{D0FDDED3-D01D-4C0B-A5CE-435EE2EF035F}"/>
                    </a:ext>
                  </a:extLst>
                </p:cNvPr>
                <p:cNvPicPr/>
                <p:nvPr/>
              </p:nvPicPr>
              <p:blipFill>
                <a:blip r:embed="rId1237"/>
                <a:stretch>
                  <a:fillRect/>
                </a:stretch>
              </p:blipFill>
              <p:spPr>
                <a:xfrm>
                  <a:off x="1532987" y="217147"/>
                  <a:ext cx="266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761" name="Freihand 760">
                  <a:extLst>
                    <a:ext uri="{FF2B5EF4-FFF2-40B4-BE49-F238E27FC236}">
                      <a16:creationId xmlns:a16="http://schemas.microsoft.com/office/drawing/2014/main" id="{32031801-2D4B-4739-9D8A-F975D3474627}"/>
                    </a:ext>
                  </a:extLst>
                </p14:cNvPr>
                <p14:cNvContentPartPr/>
                <p14:nvPr/>
              </p14:nvContentPartPr>
              <p14:xfrm>
                <a:off x="1739987" y="212467"/>
                <a:ext cx="52560" cy="27000"/>
              </p14:xfrm>
            </p:contentPart>
          </mc:Choice>
          <mc:Fallback xmlns="">
            <p:pic>
              <p:nvPicPr>
                <p:cNvPr id="761" name="Freihand 760">
                  <a:extLst>
                    <a:ext uri="{FF2B5EF4-FFF2-40B4-BE49-F238E27FC236}">
                      <a16:creationId xmlns:a16="http://schemas.microsoft.com/office/drawing/2014/main" id="{32031801-2D4B-4739-9D8A-F975D3474627}"/>
                    </a:ext>
                  </a:extLst>
                </p:cNvPr>
                <p:cNvPicPr/>
                <p:nvPr/>
              </p:nvPicPr>
              <p:blipFill>
                <a:blip r:embed="rId1239"/>
                <a:stretch>
                  <a:fillRect/>
                </a:stretch>
              </p:blipFill>
              <p:spPr>
                <a:xfrm>
                  <a:off x="1735667" y="208147"/>
                  <a:ext cx="61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62" name="Freihand 761">
                  <a:extLst>
                    <a:ext uri="{FF2B5EF4-FFF2-40B4-BE49-F238E27FC236}">
                      <a16:creationId xmlns:a16="http://schemas.microsoft.com/office/drawing/2014/main" id="{AC710804-E439-4950-930A-AAF10B668B97}"/>
                    </a:ext>
                  </a:extLst>
                </p14:cNvPr>
                <p14:cNvContentPartPr/>
                <p14:nvPr/>
              </p14:nvContentPartPr>
              <p14:xfrm>
                <a:off x="1823147" y="248827"/>
                <a:ext cx="76680" cy="92520"/>
              </p14:xfrm>
            </p:contentPart>
          </mc:Choice>
          <mc:Fallback xmlns="">
            <p:pic>
              <p:nvPicPr>
                <p:cNvPr id="762" name="Freihand 761">
                  <a:extLst>
                    <a:ext uri="{FF2B5EF4-FFF2-40B4-BE49-F238E27FC236}">
                      <a16:creationId xmlns:a16="http://schemas.microsoft.com/office/drawing/2014/main" id="{AC710804-E439-4950-930A-AAF10B668B97}"/>
                    </a:ext>
                  </a:extLst>
                </p:cNvPr>
                <p:cNvPicPr/>
                <p:nvPr/>
              </p:nvPicPr>
              <p:blipFill>
                <a:blip r:embed="rId1241"/>
                <a:stretch>
                  <a:fillRect/>
                </a:stretch>
              </p:blipFill>
              <p:spPr>
                <a:xfrm>
                  <a:off x="1818827" y="244507"/>
                  <a:ext cx="85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63" name="Freihand 762">
                  <a:extLst>
                    <a:ext uri="{FF2B5EF4-FFF2-40B4-BE49-F238E27FC236}">
                      <a16:creationId xmlns:a16="http://schemas.microsoft.com/office/drawing/2014/main" id="{503D5881-A013-4757-A2F7-9BCC7095E770}"/>
                    </a:ext>
                  </a:extLst>
                </p14:cNvPr>
                <p14:cNvContentPartPr/>
                <p14:nvPr/>
              </p14:nvContentPartPr>
              <p14:xfrm>
                <a:off x="1902707" y="227587"/>
                <a:ext cx="197640" cy="104400"/>
              </p14:xfrm>
            </p:contentPart>
          </mc:Choice>
          <mc:Fallback xmlns="">
            <p:pic>
              <p:nvPicPr>
                <p:cNvPr id="763" name="Freihand 762">
                  <a:extLst>
                    <a:ext uri="{FF2B5EF4-FFF2-40B4-BE49-F238E27FC236}">
                      <a16:creationId xmlns:a16="http://schemas.microsoft.com/office/drawing/2014/main" id="{503D5881-A013-4757-A2F7-9BCC7095E770}"/>
                    </a:ext>
                  </a:extLst>
                </p:cNvPr>
                <p:cNvPicPr/>
                <p:nvPr/>
              </p:nvPicPr>
              <p:blipFill>
                <a:blip r:embed="rId1243"/>
                <a:stretch>
                  <a:fillRect/>
                </a:stretch>
              </p:blipFill>
              <p:spPr>
                <a:xfrm>
                  <a:off x="1898387" y="223267"/>
                  <a:ext cx="206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64" name="Freihand 763">
                  <a:extLst>
                    <a:ext uri="{FF2B5EF4-FFF2-40B4-BE49-F238E27FC236}">
                      <a16:creationId xmlns:a16="http://schemas.microsoft.com/office/drawing/2014/main" id="{FBEA8FC7-A4CA-4809-9270-91465CD52436}"/>
                    </a:ext>
                  </a:extLst>
                </p14:cNvPr>
                <p14:cNvContentPartPr/>
                <p14:nvPr/>
              </p14:nvContentPartPr>
              <p14:xfrm>
                <a:off x="2100707" y="149107"/>
                <a:ext cx="140400" cy="137520"/>
              </p14:xfrm>
            </p:contentPart>
          </mc:Choice>
          <mc:Fallback xmlns="">
            <p:pic>
              <p:nvPicPr>
                <p:cNvPr id="764" name="Freihand 763">
                  <a:extLst>
                    <a:ext uri="{FF2B5EF4-FFF2-40B4-BE49-F238E27FC236}">
                      <a16:creationId xmlns:a16="http://schemas.microsoft.com/office/drawing/2014/main" id="{FBEA8FC7-A4CA-4809-9270-91465CD52436}"/>
                    </a:ext>
                  </a:extLst>
                </p:cNvPr>
                <p:cNvPicPr/>
                <p:nvPr/>
              </p:nvPicPr>
              <p:blipFill>
                <a:blip r:embed="rId1245"/>
                <a:stretch>
                  <a:fillRect/>
                </a:stretch>
              </p:blipFill>
              <p:spPr>
                <a:xfrm>
                  <a:off x="2096387" y="144787"/>
                  <a:ext cx="149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65" name="Freihand 764">
                  <a:extLst>
                    <a:ext uri="{FF2B5EF4-FFF2-40B4-BE49-F238E27FC236}">
                      <a16:creationId xmlns:a16="http://schemas.microsoft.com/office/drawing/2014/main" id="{B1DDCED4-0E56-43AC-BC1F-DEE4B5D959EA}"/>
                    </a:ext>
                  </a:extLst>
                </p14:cNvPr>
                <p14:cNvContentPartPr/>
                <p14:nvPr/>
              </p14:nvContentPartPr>
              <p14:xfrm>
                <a:off x="2240027" y="213547"/>
                <a:ext cx="108000" cy="93240"/>
              </p14:xfrm>
            </p:contentPart>
          </mc:Choice>
          <mc:Fallback xmlns="">
            <p:pic>
              <p:nvPicPr>
                <p:cNvPr id="765" name="Freihand 764">
                  <a:extLst>
                    <a:ext uri="{FF2B5EF4-FFF2-40B4-BE49-F238E27FC236}">
                      <a16:creationId xmlns:a16="http://schemas.microsoft.com/office/drawing/2014/main" id="{B1DDCED4-0E56-43AC-BC1F-DEE4B5D959EA}"/>
                    </a:ext>
                  </a:extLst>
                </p:cNvPr>
                <p:cNvPicPr/>
                <p:nvPr/>
              </p:nvPicPr>
              <p:blipFill>
                <a:blip r:embed="rId1247"/>
                <a:stretch>
                  <a:fillRect/>
                </a:stretch>
              </p:blipFill>
              <p:spPr>
                <a:xfrm>
                  <a:off x="2235707" y="209227"/>
                  <a:ext cx="116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67" name="Freihand 766">
                  <a:extLst>
                    <a:ext uri="{FF2B5EF4-FFF2-40B4-BE49-F238E27FC236}">
                      <a16:creationId xmlns:a16="http://schemas.microsoft.com/office/drawing/2014/main" id="{8039E64A-2E88-476A-886A-96C3202214F5}"/>
                    </a:ext>
                  </a:extLst>
                </p14:cNvPr>
                <p14:cNvContentPartPr/>
                <p14:nvPr/>
              </p14:nvContentPartPr>
              <p14:xfrm>
                <a:off x="2481587" y="206707"/>
                <a:ext cx="255960" cy="92880"/>
              </p14:xfrm>
            </p:contentPart>
          </mc:Choice>
          <mc:Fallback xmlns="">
            <p:pic>
              <p:nvPicPr>
                <p:cNvPr id="767" name="Freihand 766">
                  <a:extLst>
                    <a:ext uri="{FF2B5EF4-FFF2-40B4-BE49-F238E27FC236}">
                      <a16:creationId xmlns:a16="http://schemas.microsoft.com/office/drawing/2014/main" id="{8039E64A-2E88-476A-886A-96C3202214F5}"/>
                    </a:ext>
                  </a:extLst>
                </p:cNvPr>
                <p:cNvPicPr/>
                <p:nvPr/>
              </p:nvPicPr>
              <p:blipFill>
                <a:blip r:embed="rId1249"/>
                <a:stretch>
                  <a:fillRect/>
                </a:stretch>
              </p:blipFill>
              <p:spPr>
                <a:xfrm>
                  <a:off x="2477267" y="202387"/>
                  <a:ext cx="264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68" name="Freihand 767">
                  <a:extLst>
                    <a:ext uri="{FF2B5EF4-FFF2-40B4-BE49-F238E27FC236}">
                      <a16:creationId xmlns:a16="http://schemas.microsoft.com/office/drawing/2014/main" id="{BBACE407-8ECC-473E-96E1-1FF97A8ADC80}"/>
                    </a:ext>
                  </a:extLst>
                </p14:cNvPr>
                <p14:cNvContentPartPr/>
                <p14:nvPr/>
              </p14:nvContentPartPr>
              <p14:xfrm>
                <a:off x="2732147" y="82507"/>
                <a:ext cx="103320" cy="155520"/>
              </p14:xfrm>
            </p:contentPart>
          </mc:Choice>
          <mc:Fallback xmlns="">
            <p:pic>
              <p:nvPicPr>
                <p:cNvPr id="768" name="Freihand 767">
                  <a:extLst>
                    <a:ext uri="{FF2B5EF4-FFF2-40B4-BE49-F238E27FC236}">
                      <a16:creationId xmlns:a16="http://schemas.microsoft.com/office/drawing/2014/main" id="{BBACE407-8ECC-473E-96E1-1FF97A8ADC80}"/>
                    </a:ext>
                  </a:extLst>
                </p:cNvPr>
                <p:cNvPicPr/>
                <p:nvPr/>
              </p:nvPicPr>
              <p:blipFill>
                <a:blip r:embed="rId1251"/>
                <a:stretch>
                  <a:fillRect/>
                </a:stretch>
              </p:blipFill>
              <p:spPr>
                <a:xfrm>
                  <a:off x="2727827" y="78187"/>
                  <a:ext cx="111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69" name="Freihand 768">
                  <a:extLst>
                    <a:ext uri="{FF2B5EF4-FFF2-40B4-BE49-F238E27FC236}">
                      <a16:creationId xmlns:a16="http://schemas.microsoft.com/office/drawing/2014/main" id="{8D9F5589-32EF-4A6A-97A3-CD2803A266A2}"/>
                    </a:ext>
                  </a:extLst>
                </p14:cNvPr>
                <p14:cNvContentPartPr/>
                <p14:nvPr/>
              </p14:nvContentPartPr>
              <p14:xfrm>
                <a:off x="2666987" y="99067"/>
                <a:ext cx="19800" cy="720"/>
              </p14:xfrm>
            </p:contentPart>
          </mc:Choice>
          <mc:Fallback xmlns="">
            <p:pic>
              <p:nvPicPr>
                <p:cNvPr id="769" name="Freihand 768">
                  <a:extLst>
                    <a:ext uri="{FF2B5EF4-FFF2-40B4-BE49-F238E27FC236}">
                      <a16:creationId xmlns:a16="http://schemas.microsoft.com/office/drawing/2014/main" id="{8D9F5589-32EF-4A6A-97A3-CD2803A266A2}"/>
                    </a:ext>
                  </a:extLst>
                </p:cNvPr>
                <p:cNvPicPr/>
                <p:nvPr/>
              </p:nvPicPr>
              <p:blipFill>
                <a:blip r:embed="rId1253"/>
                <a:stretch>
                  <a:fillRect/>
                </a:stretch>
              </p:blipFill>
              <p:spPr>
                <a:xfrm>
                  <a:off x="2662667" y="94747"/>
                  <a:ext cx="28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71" name="Freihand 770">
                  <a:extLst>
                    <a:ext uri="{FF2B5EF4-FFF2-40B4-BE49-F238E27FC236}">
                      <a16:creationId xmlns:a16="http://schemas.microsoft.com/office/drawing/2014/main" id="{0353C51E-9793-4A12-8965-ACFDF8446721}"/>
                    </a:ext>
                  </a:extLst>
                </p14:cNvPr>
                <p14:cNvContentPartPr/>
                <p14:nvPr/>
              </p14:nvContentPartPr>
              <p14:xfrm>
                <a:off x="2948507" y="129667"/>
                <a:ext cx="130320" cy="124560"/>
              </p14:xfrm>
            </p:contentPart>
          </mc:Choice>
          <mc:Fallback xmlns="">
            <p:pic>
              <p:nvPicPr>
                <p:cNvPr id="771" name="Freihand 770">
                  <a:extLst>
                    <a:ext uri="{FF2B5EF4-FFF2-40B4-BE49-F238E27FC236}">
                      <a16:creationId xmlns:a16="http://schemas.microsoft.com/office/drawing/2014/main" id="{0353C51E-9793-4A12-8965-ACFDF8446721}"/>
                    </a:ext>
                  </a:extLst>
                </p:cNvPr>
                <p:cNvPicPr/>
                <p:nvPr/>
              </p:nvPicPr>
              <p:blipFill>
                <a:blip r:embed="rId1255"/>
                <a:stretch>
                  <a:fillRect/>
                </a:stretch>
              </p:blipFill>
              <p:spPr>
                <a:xfrm>
                  <a:off x="2944187" y="125347"/>
                  <a:ext cx="138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72" name="Freihand 771">
                  <a:extLst>
                    <a:ext uri="{FF2B5EF4-FFF2-40B4-BE49-F238E27FC236}">
                      <a16:creationId xmlns:a16="http://schemas.microsoft.com/office/drawing/2014/main" id="{2329BF42-FEC9-4403-A7FD-15BF03866C7E}"/>
                    </a:ext>
                  </a:extLst>
                </p14:cNvPr>
                <p14:cNvContentPartPr/>
                <p14:nvPr/>
              </p14:nvContentPartPr>
              <p14:xfrm>
                <a:off x="3110507" y="149107"/>
                <a:ext cx="26280" cy="104400"/>
              </p14:xfrm>
            </p:contentPart>
          </mc:Choice>
          <mc:Fallback xmlns="">
            <p:pic>
              <p:nvPicPr>
                <p:cNvPr id="772" name="Freihand 771">
                  <a:extLst>
                    <a:ext uri="{FF2B5EF4-FFF2-40B4-BE49-F238E27FC236}">
                      <a16:creationId xmlns:a16="http://schemas.microsoft.com/office/drawing/2014/main" id="{2329BF42-FEC9-4403-A7FD-15BF03866C7E}"/>
                    </a:ext>
                  </a:extLst>
                </p:cNvPr>
                <p:cNvPicPr/>
                <p:nvPr/>
              </p:nvPicPr>
              <p:blipFill>
                <a:blip r:embed="rId1257"/>
                <a:stretch>
                  <a:fillRect/>
                </a:stretch>
              </p:blipFill>
              <p:spPr>
                <a:xfrm>
                  <a:off x="3106187" y="144787"/>
                  <a:ext cx="3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73" name="Freihand 772">
                  <a:extLst>
                    <a:ext uri="{FF2B5EF4-FFF2-40B4-BE49-F238E27FC236}">
                      <a16:creationId xmlns:a16="http://schemas.microsoft.com/office/drawing/2014/main" id="{1AFDF1E3-4238-4716-8AB5-998A5FBC1231}"/>
                    </a:ext>
                  </a:extLst>
                </p14:cNvPr>
                <p14:cNvContentPartPr/>
                <p14:nvPr/>
              </p14:nvContentPartPr>
              <p14:xfrm>
                <a:off x="3142907" y="70987"/>
                <a:ext cx="275760" cy="172440"/>
              </p14:xfrm>
            </p:contentPart>
          </mc:Choice>
          <mc:Fallback xmlns="">
            <p:pic>
              <p:nvPicPr>
                <p:cNvPr id="773" name="Freihand 772">
                  <a:extLst>
                    <a:ext uri="{FF2B5EF4-FFF2-40B4-BE49-F238E27FC236}">
                      <a16:creationId xmlns:a16="http://schemas.microsoft.com/office/drawing/2014/main" id="{1AFDF1E3-4238-4716-8AB5-998A5FBC1231}"/>
                    </a:ext>
                  </a:extLst>
                </p:cNvPr>
                <p:cNvPicPr/>
                <p:nvPr/>
              </p:nvPicPr>
              <p:blipFill>
                <a:blip r:embed="rId1259"/>
                <a:stretch>
                  <a:fillRect/>
                </a:stretch>
              </p:blipFill>
              <p:spPr>
                <a:xfrm>
                  <a:off x="3138587" y="66667"/>
                  <a:ext cx="284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74" name="Freihand 773">
                  <a:extLst>
                    <a:ext uri="{FF2B5EF4-FFF2-40B4-BE49-F238E27FC236}">
                      <a16:creationId xmlns:a16="http://schemas.microsoft.com/office/drawing/2014/main" id="{0A1957D0-EFA0-43CA-9DA0-56A4FC48AF30}"/>
                    </a:ext>
                  </a:extLst>
                </p14:cNvPr>
                <p14:cNvContentPartPr/>
                <p14:nvPr/>
              </p14:nvContentPartPr>
              <p14:xfrm>
                <a:off x="3198707" y="34267"/>
                <a:ext cx="20160" cy="9000"/>
              </p14:xfrm>
            </p:contentPart>
          </mc:Choice>
          <mc:Fallback xmlns="">
            <p:pic>
              <p:nvPicPr>
                <p:cNvPr id="774" name="Freihand 773">
                  <a:extLst>
                    <a:ext uri="{FF2B5EF4-FFF2-40B4-BE49-F238E27FC236}">
                      <a16:creationId xmlns:a16="http://schemas.microsoft.com/office/drawing/2014/main" id="{0A1957D0-EFA0-43CA-9DA0-56A4FC48AF30}"/>
                    </a:ext>
                  </a:extLst>
                </p:cNvPr>
                <p:cNvPicPr/>
                <p:nvPr/>
              </p:nvPicPr>
              <p:blipFill>
                <a:blip r:embed="rId1261"/>
                <a:stretch>
                  <a:fillRect/>
                </a:stretch>
              </p:blipFill>
              <p:spPr>
                <a:xfrm>
                  <a:off x="3194387" y="29947"/>
                  <a:ext cx="28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75" name="Freihand 774">
                  <a:extLst>
                    <a:ext uri="{FF2B5EF4-FFF2-40B4-BE49-F238E27FC236}">
                      <a16:creationId xmlns:a16="http://schemas.microsoft.com/office/drawing/2014/main" id="{E05CB714-24D5-4F3C-A0A8-A02EB732729E}"/>
                    </a:ext>
                  </a:extLst>
                </p14:cNvPr>
                <p14:cNvContentPartPr/>
                <p14:nvPr/>
              </p14:nvContentPartPr>
              <p14:xfrm>
                <a:off x="2016827" y="485347"/>
                <a:ext cx="41040" cy="159480"/>
              </p14:xfrm>
            </p:contentPart>
          </mc:Choice>
          <mc:Fallback xmlns="">
            <p:pic>
              <p:nvPicPr>
                <p:cNvPr id="775" name="Freihand 774">
                  <a:extLst>
                    <a:ext uri="{FF2B5EF4-FFF2-40B4-BE49-F238E27FC236}">
                      <a16:creationId xmlns:a16="http://schemas.microsoft.com/office/drawing/2014/main" id="{E05CB714-24D5-4F3C-A0A8-A02EB732729E}"/>
                    </a:ext>
                  </a:extLst>
                </p:cNvPr>
                <p:cNvPicPr/>
                <p:nvPr/>
              </p:nvPicPr>
              <p:blipFill>
                <a:blip r:embed="rId1263"/>
                <a:stretch>
                  <a:fillRect/>
                </a:stretch>
              </p:blipFill>
              <p:spPr>
                <a:xfrm>
                  <a:off x="2012507" y="481027"/>
                  <a:ext cx="49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776" name="Freihand 775">
                  <a:extLst>
                    <a:ext uri="{FF2B5EF4-FFF2-40B4-BE49-F238E27FC236}">
                      <a16:creationId xmlns:a16="http://schemas.microsoft.com/office/drawing/2014/main" id="{A1C3295B-57A1-4989-AB1E-0A285EE382B9}"/>
                    </a:ext>
                  </a:extLst>
                </p14:cNvPr>
                <p14:cNvContentPartPr/>
                <p14:nvPr/>
              </p14:nvContentPartPr>
              <p14:xfrm>
                <a:off x="1906307" y="428467"/>
                <a:ext cx="181800" cy="139320"/>
              </p14:xfrm>
            </p:contentPart>
          </mc:Choice>
          <mc:Fallback xmlns="">
            <p:pic>
              <p:nvPicPr>
                <p:cNvPr id="776" name="Freihand 775">
                  <a:extLst>
                    <a:ext uri="{FF2B5EF4-FFF2-40B4-BE49-F238E27FC236}">
                      <a16:creationId xmlns:a16="http://schemas.microsoft.com/office/drawing/2014/main" id="{A1C3295B-57A1-4989-AB1E-0A285EE382B9}"/>
                    </a:ext>
                  </a:extLst>
                </p:cNvPr>
                <p:cNvPicPr/>
                <p:nvPr/>
              </p:nvPicPr>
              <p:blipFill>
                <a:blip r:embed="rId1265"/>
                <a:stretch>
                  <a:fillRect/>
                </a:stretch>
              </p:blipFill>
              <p:spPr>
                <a:xfrm>
                  <a:off x="1901987" y="424147"/>
                  <a:ext cx="190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777" name="Freihand 776">
                  <a:extLst>
                    <a:ext uri="{FF2B5EF4-FFF2-40B4-BE49-F238E27FC236}">
                      <a16:creationId xmlns:a16="http://schemas.microsoft.com/office/drawing/2014/main" id="{5C75B1A3-4AB8-4699-960F-ED7BB0F0F3B1}"/>
                    </a:ext>
                  </a:extLst>
                </p14:cNvPr>
                <p14:cNvContentPartPr/>
                <p14:nvPr/>
              </p14:nvContentPartPr>
              <p14:xfrm>
                <a:off x="2122307" y="505867"/>
                <a:ext cx="80640" cy="99720"/>
              </p14:xfrm>
            </p:contentPart>
          </mc:Choice>
          <mc:Fallback xmlns="">
            <p:pic>
              <p:nvPicPr>
                <p:cNvPr id="777" name="Freihand 776">
                  <a:extLst>
                    <a:ext uri="{FF2B5EF4-FFF2-40B4-BE49-F238E27FC236}">
                      <a16:creationId xmlns:a16="http://schemas.microsoft.com/office/drawing/2014/main" id="{5C75B1A3-4AB8-4699-960F-ED7BB0F0F3B1}"/>
                    </a:ext>
                  </a:extLst>
                </p:cNvPr>
                <p:cNvPicPr/>
                <p:nvPr/>
              </p:nvPicPr>
              <p:blipFill>
                <a:blip r:embed="rId1267"/>
                <a:stretch>
                  <a:fillRect/>
                </a:stretch>
              </p:blipFill>
              <p:spPr>
                <a:xfrm>
                  <a:off x="2117987" y="501547"/>
                  <a:ext cx="89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778" name="Freihand 777">
                  <a:extLst>
                    <a:ext uri="{FF2B5EF4-FFF2-40B4-BE49-F238E27FC236}">
                      <a16:creationId xmlns:a16="http://schemas.microsoft.com/office/drawing/2014/main" id="{633F30EC-3197-4582-BEA7-08DC145C9818}"/>
                    </a:ext>
                  </a:extLst>
                </p14:cNvPr>
                <p14:cNvContentPartPr/>
                <p14:nvPr/>
              </p14:nvContentPartPr>
              <p14:xfrm>
                <a:off x="2197187" y="496507"/>
                <a:ext cx="90360" cy="92880"/>
              </p14:xfrm>
            </p:contentPart>
          </mc:Choice>
          <mc:Fallback xmlns="">
            <p:pic>
              <p:nvPicPr>
                <p:cNvPr id="778" name="Freihand 777">
                  <a:extLst>
                    <a:ext uri="{FF2B5EF4-FFF2-40B4-BE49-F238E27FC236}">
                      <a16:creationId xmlns:a16="http://schemas.microsoft.com/office/drawing/2014/main" id="{633F30EC-3197-4582-BEA7-08DC145C9818}"/>
                    </a:ext>
                  </a:extLst>
                </p:cNvPr>
                <p:cNvPicPr/>
                <p:nvPr/>
              </p:nvPicPr>
              <p:blipFill>
                <a:blip r:embed="rId1269"/>
                <a:stretch>
                  <a:fillRect/>
                </a:stretch>
              </p:blipFill>
              <p:spPr>
                <a:xfrm>
                  <a:off x="2192867" y="492187"/>
                  <a:ext cx="99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779" name="Freihand 778">
                  <a:extLst>
                    <a:ext uri="{FF2B5EF4-FFF2-40B4-BE49-F238E27FC236}">
                      <a16:creationId xmlns:a16="http://schemas.microsoft.com/office/drawing/2014/main" id="{85826EF5-DE7C-433A-83A9-D03B94633BB6}"/>
                    </a:ext>
                  </a:extLst>
                </p14:cNvPr>
                <p14:cNvContentPartPr/>
                <p14:nvPr/>
              </p14:nvContentPartPr>
              <p14:xfrm>
                <a:off x="2280707" y="416227"/>
                <a:ext cx="274680" cy="134280"/>
              </p14:xfrm>
            </p:contentPart>
          </mc:Choice>
          <mc:Fallback xmlns="">
            <p:pic>
              <p:nvPicPr>
                <p:cNvPr id="779" name="Freihand 778">
                  <a:extLst>
                    <a:ext uri="{FF2B5EF4-FFF2-40B4-BE49-F238E27FC236}">
                      <a16:creationId xmlns:a16="http://schemas.microsoft.com/office/drawing/2014/main" id="{85826EF5-DE7C-433A-83A9-D03B94633BB6}"/>
                    </a:ext>
                  </a:extLst>
                </p:cNvPr>
                <p:cNvPicPr/>
                <p:nvPr/>
              </p:nvPicPr>
              <p:blipFill>
                <a:blip r:embed="rId1271"/>
                <a:stretch>
                  <a:fillRect/>
                </a:stretch>
              </p:blipFill>
              <p:spPr>
                <a:xfrm>
                  <a:off x="2276387" y="411907"/>
                  <a:ext cx="283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780" name="Freihand 779">
                  <a:extLst>
                    <a:ext uri="{FF2B5EF4-FFF2-40B4-BE49-F238E27FC236}">
                      <a16:creationId xmlns:a16="http://schemas.microsoft.com/office/drawing/2014/main" id="{F7C62796-5924-42C8-959F-D1A6F07D288D}"/>
                    </a:ext>
                  </a:extLst>
                </p14:cNvPr>
                <p14:cNvContentPartPr/>
                <p14:nvPr/>
              </p14:nvContentPartPr>
              <p14:xfrm>
                <a:off x="2578427" y="518827"/>
                <a:ext cx="360" cy="360"/>
              </p14:xfrm>
            </p:contentPart>
          </mc:Choice>
          <mc:Fallback xmlns="">
            <p:pic>
              <p:nvPicPr>
                <p:cNvPr id="780" name="Freihand 779">
                  <a:extLst>
                    <a:ext uri="{FF2B5EF4-FFF2-40B4-BE49-F238E27FC236}">
                      <a16:creationId xmlns:a16="http://schemas.microsoft.com/office/drawing/2014/main" id="{F7C62796-5924-42C8-959F-D1A6F07D288D}"/>
                    </a:ext>
                  </a:extLst>
                </p:cNvPr>
                <p:cNvPicPr/>
                <p:nvPr/>
              </p:nvPicPr>
              <p:blipFill>
                <a:blip r:embed="rId453"/>
                <a:stretch>
                  <a:fillRect/>
                </a:stretch>
              </p:blipFill>
              <p:spPr>
                <a:xfrm>
                  <a:off x="2574107" y="514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81" name="Freihand 780">
                  <a:extLst>
                    <a:ext uri="{FF2B5EF4-FFF2-40B4-BE49-F238E27FC236}">
                      <a16:creationId xmlns:a16="http://schemas.microsoft.com/office/drawing/2014/main" id="{35DB4A50-233D-4301-B279-DE0DCA2B50F2}"/>
                    </a:ext>
                  </a:extLst>
                </p14:cNvPr>
                <p14:cNvContentPartPr/>
                <p14:nvPr/>
              </p14:nvContentPartPr>
              <p14:xfrm>
                <a:off x="2559347" y="413347"/>
                <a:ext cx="147600" cy="138240"/>
              </p14:xfrm>
            </p:contentPart>
          </mc:Choice>
          <mc:Fallback xmlns="">
            <p:pic>
              <p:nvPicPr>
                <p:cNvPr id="781" name="Freihand 780">
                  <a:extLst>
                    <a:ext uri="{FF2B5EF4-FFF2-40B4-BE49-F238E27FC236}">
                      <a16:creationId xmlns:a16="http://schemas.microsoft.com/office/drawing/2014/main" id="{35DB4A50-233D-4301-B279-DE0DCA2B50F2}"/>
                    </a:ext>
                  </a:extLst>
                </p:cNvPr>
                <p:cNvPicPr/>
                <p:nvPr/>
              </p:nvPicPr>
              <p:blipFill>
                <a:blip r:embed="rId1274"/>
                <a:stretch>
                  <a:fillRect/>
                </a:stretch>
              </p:blipFill>
              <p:spPr>
                <a:xfrm>
                  <a:off x="2555027" y="409027"/>
                  <a:ext cx="156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82" name="Freihand 781">
                  <a:extLst>
                    <a:ext uri="{FF2B5EF4-FFF2-40B4-BE49-F238E27FC236}">
                      <a16:creationId xmlns:a16="http://schemas.microsoft.com/office/drawing/2014/main" id="{0436D5E9-96AA-4E65-89B4-DD54F089A096}"/>
                    </a:ext>
                  </a:extLst>
                </p14:cNvPr>
                <p14:cNvContentPartPr/>
                <p14:nvPr/>
              </p14:nvContentPartPr>
              <p14:xfrm>
                <a:off x="2602187" y="440347"/>
                <a:ext cx="112320" cy="29160"/>
              </p14:xfrm>
            </p:contentPart>
          </mc:Choice>
          <mc:Fallback xmlns="">
            <p:pic>
              <p:nvPicPr>
                <p:cNvPr id="782" name="Freihand 781">
                  <a:extLst>
                    <a:ext uri="{FF2B5EF4-FFF2-40B4-BE49-F238E27FC236}">
                      <a16:creationId xmlns:a16="http://schemas.microsoft.com/office/drawing/2014/main" id="{0436D5E9-96AA-4E65-89B4-DD54F089A096}"/>
                    </a:ext>
                  </a:extLst>
                </p:cNvPr>
                <p:cNvPicPr/>
                <p:nvPr/>
              </p:nvPicPr>
              <p:blipFill>
                <a:blip r:embed="rId1276"/>
                <a:stretch>
                  <a:fillRect/>
                </a:stretch>
              </p:blipFill>
              <p:spPr>
                <a:xfrm>
                  <a:off x="2597867" y="436027"/>
                  <a:ext cx="120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83" name="Freihand 782">
                  <a:extLst>
                    <a:ext uri="{FF2B5EF4-FFF2-40B4-BE49-F238E27FC236}">
                      <a16:creationId xmlns:a16="http://schemas.microsoft.com/office/drawing/2014/main" id="{C5C14360-3564-4FD6-8FD7-7414C738664F}"/>
                    </a:ext>
                  </a:extLst>
                </p14:cNvPr>
                <p14:cNvContentPartPr/>
                <p14:nvPr/>
              </p14:nvContentPartPr>
              <p14:xfrm>
                <a:off x="2731787" y="403627"/>
                <a:ext cx="178920" cy="74160"/>
              </p14:xfrm>
            </p:contentPart>
          </mc:Choice>
          <mc:Fallback xmlns="">
            <p:pic>
              <p:nvPicPr>
                <p:cNvPr id="783" name="Freihand 782">
                  <a:extLst>
                    <a:ext uri="{FF2B5EF4-FFF2-40B4-BE49-F238E27FC236}">
                      <a16:creationId xmlns:a16="http://schemas.microsoft.com/office/drawing/2014/main" id="{C5C14360-3564-4FD6-8FD7-7414C738664F}"/>
                    </a:ext>
                  </a:extLst>
                </p:cNvPr>
                <p:cNvPicPr/>
                <p:nvPr/>
              </p:nvPicPr>
              <p:blipFill>
                <a:blip r:embed="rId1278"/>
                <a:stretch>
                  <a:fillRect/>
                </a:stretch>
              </p:blipFill>
              <p:spPr>
                <a:xfrm>
                  <a:off x="2727467" y="399307"/>
                  <a:ext cx="187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84" name="Freihand 783">
                  <a:extLst>
                    <a:ext uri="{FF2B5EF4-FFF2-40B4-BE49-F238E27FC236}">
                      <a16:creationId xmlns:a16="http://schemas.microsoft.com/office/drawing/2014/main" id="{06275996-F0C7-4680-B2DE-4DABDF085B5B}"/>
                    </a:ext>
                  </a:extLst>
                </p14:cNvPr>
                <p14:cNvContentPartPr/>
                <p14:nvPr/>
              </p14:nvContentPartPr>
              <p14:xfrm>
                <a:off x="2935907" y="286267"/>
                <a:ext cx="291960" cy="156960"/>
              </p14:xfrm>
            </p:contentPart>
          </mc:Choice>
          <mc:Fallback xmlns="">
            <p:pic>
              <p:nvPicPr>
                <p:cNvPr id="784" name="Freihand 783">
                  <a:extLst>
                    <a:ext uri="{FF2B5EF4-FFF2-40B4-BE49-F238E27FC236}">
                      <a16:creationId xmlns:a16="http://schemas.microsoft.com/office/drawing/2014/main" id="{06275996-F0C7-4680-B2DE-4DABDF085B5B}"/>
                    </a:ext>
                  </a:extLst>
                </p:cNvPr>
                <p:cNvPicPr/>
                <p:nvPr/>
              </p:nvPicPr>
              <p:blipFill>
                <a:blip r:embed="rId1280"/>
                <a:stretch>
                  <a:fillRect/>
                </a:stretch>
              </p:blipFill>
              <p:spPr>
                <a:xfrm>
                  <a:off x="2931587" y="281947"/>
                  <a:ext cx="300600" cy="165600"/>
                </a:xfrm>
                <a:prstGeom prst="rect">
                  <a:avLst/>
                </a:prstGeom>
              </p:spPr>
            </p:pic>
          </mc:Fallback>
        </mc:AlternateContent>
      </p:grpSp>
      <p:grpSp>
        <p:nvGrpSpPr>
          <p:cNvPr id="796" name="Gruppieren 795">
            <a:extLst>
              <a:ext uri="{FF2B5EF4-FFF2-40B4-BE49-F238E27FC236}">
                <a16:creationId xmlns:a16="http://schemas.microsoft.com/office/drawing/2014/main" id="{D3516DF3-130E-4376-A3DD-6F244D90C406}"/>
              </a:ext>
            </a:extLst>
          </p:cNvPr>
          <p:cNvGrpSpPr/>
          <p:nvPr/>
        </p:nvGrpSpPr>
        <p:grpSpPr>
          <a:xfrm>
            <a:off x="3455027" y="59107"/>
            <a:ext cx="1037520" cy="261360"/>
            <a:chOff x="3455027" y="59107"/>
            <a:chExt cx="1037520" cy="261360"/>
          </a:xfrm>
        </p:grpSpPr>
        <mc:AlternateContent xmlns:mc="http://schemas.openxmlformats.org/markup-compatibility/2006" xmlns:p14="http://schemas.microsoft.com/office/powerpoint/2010/main">
          <mc:Choice Requires="p14">
            <p:contentPart p14:bwMode="auto" r:id="rId1281">
              <p14:nvContentPartPr>
                <p14:cNvPr id="786" name="Freihand 785">
                  <a:extLst>
                    <a:ext uri="{FF2B5EF4-FFF2-40B4-BE49-F238E27FC236}">
                      <a16:creationId xmlns:a16="http://schemas.microsoft.com/office/drawing/2014/main" id="{D927735D-4DF4-4C5B-A319-95F3D777FD5A}"/>
                    </a:ext>
                  </a:extLst>
                </p14:cNvPr>
                <p14:cNvContentPartPr/>
                <p14:nvPr/>
              </p14:nvContentPartPr>
              <p14:xfrm>
                <a:off x="3455027" y="249187"/>
                <a:ext cx="128880" cy="25200"/>
              </p14:xfrm>
            </p:contentPart>
          </mc:Choice>
          <mc:Fallback xmlns="">
            <p:pic>
              <p:nvPicPr>
                <p:cNvPr id="786" name="Freihand 785">
                  <a:extLst>
                    <a:ext uri="{FF2B5EF4-FFF2-40B4-BE49-F238E27FC236}">
                      <a16:creationId xmlns:a16="http://schemas.microsoft.com/office/drawing/2014/main" id="{D927735D-4DF4-4C5B-A319-95F3D777FD5A}"/>
                    </a:ext>
                  </a:extLst>
                </p:cNvPr>
                <p:cNvPicPr/>
                <p:nvPr/>
              </p:nvPicPr>
              <p:blipFill>
                <a:blip r:embed="rId1282"/>
                <a:stretch>
                  <a:fillRect/>
                </a:stretch>
              </p:blipFill>
              <p:spPr>
                <a:xfrm>
                  <a:off x="3450707" y="244867"/>
                  <a:ext cx="137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87" name="Freihand 786">
                  <a:extLst>
                    <a:ext uri="{FF2B5EF4-FFF2-40B4-BE49-F238E27FC236}">
                      <a16:creationId xmlns:a16="http://schemas.microsoft.com/office/drawing/2014/main" id="{D23BB70A-CF91-49A8-BC4D-CE95C7EB187C}"/>
                    </a:ext>
                  </a:extLst>
                </p14:cNvPr>
                <p14:cNvContentPartPr/>
                <p14:nvPr/>
              </p14:nvContentPartPr>
              <p14:xfrm>
                <a:off x="3588947" y="169987"/>
                <a:ext cx="90000" cy="150480"/>
              </p14:xfrm>
            </p:contentPart>
          </mc:Choice>
          <mc:Fallback xmlns="">
            <p:pic>
              <p:nvPicPr>
                <p:cNvPr id="787" name="Freihand 786">
                  <a:extLst>
                    <a:ext uri="{FF2B5EF4-FFF2-40B4-BE49-F238E27FC236}">
                      <a16:creationId xmlns:a16="http://schemas.microsoft.com/office/drawing/2014/main" id="{D23BB70A-CF91-49A8-BC4D-CE95C7EB187C}"/>
                    </a:ext>
                  </a:extLst>
                </p:cNvPr>
                <p:cNvPicPr/>
                <p:nvPr/>
              </p:nvPicPr>
              <p:blipFill>
                <a:blip r:embed="rId1284"/>
                <a:stretch>
                  <a:fillRect/>
                </a:stretch>
              </p:blipFill>
              <p:spPr>
                <a:xfrm>
                  <a:off x="3584627" y="165667"/>
                  <a:ext cx="98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88" name="Freihand 787">
                  <a:extLst>
                    <a:ext uri="{FF2B5EF4-FFF2-40B4-BE49-F238E27FC236}">
                      <a16:creationId xmlns:a16="http://schemas.microsoft.com/office/drawing/2014/main" id="{7D0D7E43-0524-4FD5-8174-D072A751A224}"/>
                    </a:ext>
                  </a:extLst>
                </p14:cNvPr>
                <p14:cNvContentPartPr/>
                <p14:nvPr/>
              </p14:nvContentPartPr>
              <p14:xfrm>
                <a:off x="3795227" y="84667"/>
                <a:ext cx="113760" cy="140040"/>
              </p14:xfrm>
            </p:contentPart>
          </mc:Choice>
          <mc:Fallback xmlns="">
            <p:pic>
              <p:nvPicPr>
                <p:cNvPr id="788" name="Freihand 787">
                  <a:extLst>
                    <a:ext uri="{FF2B5EF4-FFF2-40B4-BE49-F238E27FC236}">
                      <a16:creationId xmlns:a16="http://schemas.microsoft.com/office/drawing/2014/main" id="{7D0D7E43-0524-4FD5-8174-D072A751A224}"/>
                    </a:ext>
                  </a:extLst>
                </p:cNvPr>
                <p:cNvPicPr/>
                <p:nvPr/>
              </p:nvPicPr>
              <p:blipFill>
                <a:blip r:embed="rId1286"/>
                <a:stretch>
                  <a:fillRect/>
                </a:stretch>
              </p:blipFill>
              <p:spPr>
                <a:xfrm>
                  <a:off x="3790907" y="80347"/>
                  <a:ext cx="122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89" name="Freihand 788">
                  <a:extLst>
                    <a:ext uri="{FF2B5EF4-FFF2-40B4-BE49-F238E27FC236}">
                      <a16:creationId xmlns:a16="http://schemas.microsoft.com/office/drawing/2014/main" id="{1E7A1554-CFE2-4DE3-B7FA-5E12029CE299}"/>
                    </a:ext>
                  </a:extLst>
                </p14:cNvPr>
                <p14:cNvContentPartPr/>
                <p14:nvPr/>
              </p14:nvContentPartPr>
              <p14:xfrm>
                <a:off x="3862907" y="151267"/>
                <a:ext cx="88560" cy="55800"/>
              </p14:xfrm>
            </p:contentPart>
          </mc:Choice>
          <mc:Fallback xmlns="">
            <p:pic>
              <p:nvPicPr>
                <p:cNvPr id="789" name="Freihand 788">
                  <a:extLst>
                    <a:ext uri="{FF2B5EF4-FFF2-40B4-BE49-F238E27FC236}">
                      <a16:creationId xmlns:a16="http://schemas.microsoft.com/office/drawing/2014/main" id="{1E7A1554-CFE2-4DE3-B7FA-5E12029CE299}"/>
                    </a:ext>
                  </a:extLst>
                </p:cNvPr>
                <p:cNvPicPr/>
                <p:nvPr/>
              </p:nvPicPr>
              <p:blipFill>
                <a:blip r:embed="rId1288"/>
                <a:stretch>
                  <a:fillRect/>
                </a:stretch>
              </p:blipFill>
              <p:spPr>
                <a:xfrm>
                  <a:off x="3858587" y="146947"/>
                  <a:ext cx="97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90" name="Freihand 789">
                  <a:extLst>
                    <a:ext uri="{FF2B5EF4-FFF2-40B4-BE49-F238E27FC236}">
                      <a16:creationId xmlns:a16="http://schemas.microsoft.com/office/drawing/2014/main" id="{AE34F611-E60F-4034-90DA-06061F61C76C}"/>
                    </a:ext>
                  </a:extLst>
                </p14:cNvPr>
                <p14:cNvContentPartPr/>
                <p14:nvPr/>
              </p14:nvContentPartPr>
              <p14:xfrm>
                <a:off x="3979187" y="126427"/>
                <a:ext cx="142200" cy="58320"/>
              </p14:xfrm>
            </p:contentPart>
          </mc:Choice>
          <mc:Fallback xmlns="">
            <p:pic>
              <p:nvPicPr>
                <p:cNvPr id="790" name="Freihand 789">
                  <a:extLst>
                    <a:ext uri="{FF2B5EF4-FFF2-40B4-BE49-F238E27FC236}">
                      <a16:creationId xmlns:a16="http://schemas.microsoft.com/office/drawing/2014/main" id="{AE34F611-E60F-4034-90DA-06061F61C76C}"/>
                    </a:ext>
                  </a:extLst>
                </p:cNvPr>
                <p:cNvPicPr/>
                <p:nvPr/>
              </p:nvPicPr>
              <p:blipFill>
                <a:blip r:embed="rId1290"/>
                <a:stretch>
                  <a:fillRect/>
                </a:stretch>
              </p:blipFill>
              <p:spPr>
                <a:xfrm>
                  <a:off x="3974867" y="122107"/>
                  <a:ext cx="150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791" name="Freihand 790">
                  <a:extLst>
                    <a:ext uri="{FF2B5EF4-FFF2-40B4-BE49-F238E27FC236}">
                      <a16:creationId xmlns:a16="http://schemas.microsoft.com/office/drawing/2014/main" id="{E87FA028-5E57-40F9-BF15-C6AE806F7AAA}"/>
                    </a:ext>
                  </a:extLst>
                </p14:cNvPr>
                <p14:cNvContentPartPr/>
                <p14:nvPr/>
              </p14:nvContentPartPr>
              <p14:xfrm>
                <a:off x="4135067" y="70267"/>
                <a:ext cx="66600" cy="102240"/>
              </p14:xfrm>
            </p:contentPart>
          </mc:Choice>
          <mc:Fallback xmlns="">
            <p:pic>
              <p:nvPicPr>
                <p:cNvPr id="791" name="Freihand 790">
                  <a:extLst>
                    <a:ext uri="{FF2B5EF4-FFF2-40B4-BE49-F238E27FC236}">
                      <a16:creationId xmlns:a16="http://schemas.microsoft.com/office/drawing/2014/main" id="{E87FA028-5E57-40F9-BF15-C6AE806F7AAA}"/>
                    </a:ext>
                  </a:extLst>
                </p:cNvPr>
                <p:cNvPicPr/>
                <p:nvPr/>
              </p:nvPicPr>
              <p:blipFill>
                <a:blip r:embed="rId1292"/>
                <a:stretch>
                  <a:fillRect/>
                </a:stretch>
              </p:blipFill>
              <p:spPr>
                <a:xfrm>
                  <a:off x="4130747" y="65947"/>
                  <a:ext cx="75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792" name="Freihand 791">
                  <a:extLst>
                    <a:ext uri="{FF2B5EF4-FFF2-40B4-BE49-F238E27FC236}">
                      <a16:creationId xmlns:a16="http://schemas.microsoft.com/office/drawing/2014/main" id="{C94476CC-9106-43CD-BA1B-A1E79B1E130A}"/>
                    </a:ext>
                  </a:extLst>
                </p14:cNvPr>
                <p14:cNvContentPartPr/>
                <p14:nvPr/>
              </p14:nvContentPartPr>
              <p14:xfrm>
                <a:off x="4184387" y="140107"/>
                <a:ext cx="34920" cy="56160"/>
              </p14:xfrm>
            </p:contentPart>
          </mc:Choice>
          <mc:Fallback xmlns="">
            <p:pic>
              <p:nvPicPr>
                <p:cNvPr id="792" name="Freihand 791">
                  <a:extLst>
                    <a:ext uri="{FF2B5EF4-FFF2-40B4-BE49-F238E27FC236}">
                      <a16:creationId xmlns:a16="http://schemas.microsoft.com/office/drawing/2014/main" id="{C94476CC-9106-43CD-BA1B-A1E79B1E130A}"/>
                    </a:ext>
                  </a:extLst>
                </p:cNvPr>
                <p:cNvPicPr/>
                <p:nvPr/>
              </p:nvPicPr>
              <p:blipFill>
                <a:blip r:embed="rId1294"/>
                <a:stretch>
                  <a:fillRect/>
                </a:stretch>
              </p:blipFill>
              <p:spPr>
                <a:xfrm>
                  <a:off x="4180067" y="135787"/>
                  <a:ext cx="43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793" name="Freihand 792">
                  <a:extLst>
                    <a:ext uri="{FF2B5EF4-FFF2-40B4-BE49-F238E27FC236}">
                      <a16:creationId xmlns:a16="http://schemas.microsoft.com/office/drawing/2014/main" id="{5BA69AC0-F96F-4753-88B3-53AB71F42345}"/>
                    </a:ext>
                  </a:extLst>
                </p14:cNvPr>
                <p14:cNvContentPartPr/>
                <p14:nvPr/>
              </p14:nvContentPartPr>
              <p14:xfrm>
                <a:off x="4233347" y="103747"/>
                <a:ext cx="205920" cy="95760"/>
              </p14:xfrm>
            </p:contentPart>
          </mc:Choice>
          <mc:Fallback xmlns="">
            <p:pic>
              <p:nvPicPr>
                <p:cNvPr id="793" name="Freihand 792">
                  <a:extLst>
                    <a:ext uri="{FF2B5EF4-FFF2-40B4-BE49-F238E27FC236}">
                      <a16:creationId xmlns:a16="http://schemas.microsoft.com/office/drawing/2014/main" id="{5BA69AC0-F96F-4753-88B3-53AB71F42345}"/>
                    </a:ext>
                  </a:extLst>
                </p:cNvPr>
                <p:cNvPicPr/>
                <p:nvPr/>
              </p:nvPicPr>
              <p:blipFill>
                <a:blip r:embed="rId1296"/>
                <a:stretch>
                  <a:fillRect/>
                </a:stretch>
              </p:blipFill>
              <p:spPr>
                <a:xfrm>
                  <a:off x="4229027" y="99427"/>
                  <a:ext cx="214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794" name="Freihand 793">
                  <a:extLst>
                    <a:ext uri="{FF2B5EF4-FFF2-40B4-BE49-F238E27FC236}">
                      <a16:creationId xmlns:a16="http://schemas.microsoft.com/office/drawing/2014/main" id="{FBA07BFF-33A8-4AD8-B596-08F4A8EE136B}"/>
                    </a:ext>
                  </a:extLst>
                </p14:cNvPr>
                <p14:cNvContentPartPr/>
                <p14:nvPr/>
              </p14:nvContentPartPr>
              <p14:xfrm>
                <a:off x="4444667" y="59107"/>
                <a:ext cx="29880" cy="79200"/>
              </p14:xfrm>
            </p:contentPart>
          </mc:Choice>
          <mc:Fallback xmlns="">
            <p:pic>
              <p:nvPicPr>
                <p:cNvPr id="794" name="Freihand 793">
                  <a:extLst>
                    <a:ext uri="{FF2B5EF4-FFF2-40B4-BE49-F238E27FC236}">
                      <a16:creationId xmlns:a16="http://schemas.microsoft.com/office/drawing/2014/main" id="{FBA07BFF-33A8-4AD8-B596-08F4A8EE136B}"/>
                    </a:ext>
                  </a:extLst>
                </p:cNvPr>
                <p:cNvPicPr/>
                <p:nvPr/>
              </p:nvPicPr>
              <p:blipFill>
                <a:blip r:embed="rId1298"/>
                <a:stretch>
                  <a:fillRect/>
                </a:stretch>
              </p:blipFill>
              <p:spPr>
                <a:xfrm>
                  <a:off x="4440347" y="54787"/>
                  <a:ext cx="38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95" name="Freihand 794">
                  <a:extLst>
                    <a:ext uri="{FF2B5EF4-FFF2-40B4-BE49-F238E27FC236}">
                      <a16:creationId xmlns:a16="http://schemas.microsoft.com/office/drawing/2014/main" id="{41C423B1-4B1E-4AD7-9EB0-CA3C984C848F}"/>
                    </a:ext>
                  </a:extLst>
                </p14:cNvPr>
                <p14:cNvContentPartPr/>
                <p14:nvPr/>
              </p14:nvContentPartPr>
              <p14:xfrm>
                <a:off x="4477427" y="211027"/>
                <a:ext cx="15120" cy="15480"/>
              </p14:xfrm>
            </p:contentPart>
          </mc:Choice>
          <mc:Fallback xmlns="">
            <p:pic>
              <p:nvPicPr>
                <p:cNvPr id="795" name="Freihand 794">
                  <a:extLst>
                    <a:ext uri="{FF2B5EF4-FFF2-40B4-BE49-F238E27FC236}">
                      <a16:creationId xmlns:a16="http://schemas.microsoft.com/office/drawing/2014/main" id="{41C423B1-4B1E-4AD7-9EB0-CA3C984C848F}"/>
                    </a:ext>
                  </a:extLst>
                </p:cNvPr>
                <p:cNvPicPr/>
                <p:nvPr/>
              </p:nvPicPr>
              <p:blipFill>
                <a:blip r:embed="rId1300"/>
                <a:stretch>
                  <a:fillRect/>
                </a:stretch>
              </p:blipFill>
              <p:spPr>
                <a:xfrm>
                  <a:off x="4473107" y="206707"/>
                  <a:ext cx="23760" cy="24120"/>
                </a:xfrm>
                <a:prstGeom prst="rect">
                  <a:avLst/>
                </a:prstGeom>
              </p:spPr>
            </p:pic>
          </mc:Fallback>
        </mc:AlternateContent>
      </p:grpSp>
    </p:spTree>
    <p:extLst>
      <p:ext uri="{BB962C8B-B14F-4D97-AF65-F5344CB8AC3E}">
        <p14:creationId xmlns:p14="http://schemas.microsoft.com/office/powerpoint/2010/main" val="254285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1A9840D-EA8D-413E-BFA0-D57B8B940646}"/>
                  </a:ext>
                </a:extLst>
              </p14:cNvPr>
              <p14:cNvContentPartPr/>
              <p14:nvPr/>
            </p14:nvContentPartPr>
            <p14:xfrm>
              <a:off x="5946587" y="5853307"/>
              <a:ext cx="2644920" cy="46080"/>
            </p14:xfrm>
          </p:contentPart>
        </mc:Choice>
        <mc:Fallback xmlns="">
          <p:pic>
            <p:nvPicPr>
              <p:cNvPr id="2" name="Freihand 1">
                <a:extLst>
                  <a:ext uri="{FF2B5EF4-FFF2-40B4-BE49-F238E27FC236}">
                    <a16:creationId xmlns:a16="http://schemas.microsoft.com/office/drawing/2014/main" id="{A1A9840D-EA8D-413E-BFA0-D57B8B940646}"/>
                  </a:ext>
                </a:extLst>
              </p:cNvPr>
              <p:cNvPicPr/>
              <p:nvPr/>
            </p:nvPicPr>
            <p:blipFill>
              <a:blip r:embed="rId4"/>
              <a:stretch>
                <a:fillRect/>
              </a:stretch>
            </p:blipFill>
            <p:spPr>
              <a:xfrm>
                <a:off x="5942267" y="5848987"/>
                <a:ext cx="2653560" cy="54720"/>
              </a:xfrm>
              <a:prstGeom prst="rect">
                <a:avLst/>
              </a:prstGeom>
            </p:spPr>
          </p:pic>
        </mc:Fallback>
      </mc:AlternateContent>
    </p:spTree>
    <p:extLst>
      <p:ext uri="{BB962C8B-B14F-4D97-AF65-F5344CB8AC3E}">
        <p14:creationId xmlns:p14="http://schemas.microsoft.com/office/powerpoint/2010/main" val="191153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1A25210-7AD1-4CA7-A2AB-5B9343A13FF5}"/>
                  </a:ext>
                </a:extLst>
              </p14:cNvPr>
              <p14:cNvContentPartPr/>
              <p14:nvPr/>
            </p14:nvContentPartPr>
            <p14:xfrm>
              <a:off x="1190240" y="1432507"/>
              <a:ext cx="3034080" cy="126720"/>
            </p14:xfrm>
          </p:contentPart>
        </mc:Choice>
        <mc:Fallback xmlns="">
          <p:pic>
            <p:nvPicPr>
              <p:cNvPr id="2" name="Freihand 1">
                <a:extLst>
                  <a:ext uri="{FF2B5EF4-FFF2-40B4-BE49-F238E27FC236}">
                    <a16:creationId xmlns:a16="http://schemas.microsoft.com/office/drawing/2014/main" id="{61A25210-7AD1-4CA7-A2AB-5B9343A13FF5}"/>
                  </a:ext>
                </a:extLst>
              </p:cNvPr>
              <p:cNvPicPr/>
              <p:nvPr/>
            </p:nvPicPr>
            <p:blipFill>
              <a:blip r:embed="rId3"/>
              <a:stretch>
                <a:fillRect/>
              </a:stretch>
            </p:blipFill>
            <p:spPr>
              <a:xfrm>
                <a:off x="1185920" y="1428187"/>
                <a:ext cx="3042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548852A-C0AB-4648-8145-1DF0CBDBC307}"/>
                  </a:ext>
                </a:extLst>
              </p14:cNvPr>
              <p14:cNvContentPartPr/>
              <p14:nvPr/>
            </p14:nvContentPartPr>
            <p14:xfrm>
              <a:off x="520280" y="1829947"/>
              <a:ext cx="2251800" cy="151560"/>
            </p14:xfrm>
          </p:contentPart>
        </mc:Choice>
        <mc:Fallback xmlns="">
          <p:pic>
            <p:nvPicPr>
              <p:cNvPr id="3" name="Freihand 2">
                <a:extLst>
                  <a:ext uri="{FF2B5EF4-FFF2-40B4-BE49-F238E27FC236}">
                    <a16:creationId xmlns:a16="http://schemas.microsoft.com/office/drawing/2014/main" id="{7548852A-C0AB-4648-8145-1DF0CBDBC307}"/>
                  </a:ext>
                </a:extLst>
              </p:cNvPr>
              <p:cNvPicPr/>
              <p:nvPr/>
            </p:nvPicPr>
            <p:blipFill>
              <a:blip r:embed="rId5"/>
              <a:stretch>
                <a:fillRect/>
              </a:stretch>
            </p:blipFill>
            <p:spPr>
              <a:xfrm>
                <a:off x="515960" y="1825627"/>
                <a:ext cx="2260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4826032A-273B-441B-8281-984EE57DFBED}"/>
                  </a:ext>
                </a:extLst>
              </p14:cNvPr>
              <p14:cNvContentPartPr/>
              <p14:nvPr/>
            </p14:nvContentPartPr>
            <p14:xfrm>
              <a:off x="1320920" y="2332147"/>
              <a:ext cx="3361320" cy="47520"/>
            </p14:xfrm>
          </p:contentPart>
        </mc:Choice>
        <mc:Fallback xmlns="">
          <p:pic>
            <p:nvPicPr>
              <p:cNvPr id="5" name="Freihand 4">
                <a:extLst>
                  <a:ext uri="{FF2B5EF4-FFF2-40B4-BE49-F238E27FC236}">
                    <a16:creationId xmlns:a16="http://schemas.microsoft.com/office/drawing/2014/main" id="{4826032A-273B-441B-8281-984EE57DFBED}"/>
                  </a:ext>
                </a:extLst>
              </p:cNvPr>
              <p:cNvPicPr/>
              <p:nvPr/>
            </p:nvPicPr>
            <p:blipFill>
              <a:blip r:embed="rId7"/>
              <a:stretch>
                <a:fillRect/>
              </a:stretch>
            </p:blipFill>
            <p:spPr>
              <a:xfrm>
                <a:off x="1316600" y="2327827"/>
                <a:ext cx="3369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Freihand 60">
                <a:extLst>
                  <a:ext uri="{FF2B5EF4-FFF2-40B4-BE49-F238E27FC236}">
                    <a16:creationId xmlns:a16="http://schemas.microsoft.com/office/drawing/2014/main" id="{88CA82C8-E133-4E7E-9E43-035ED4A5948F}"/>
                  </a:ext>
                </a:extLst>
              </p14:cNvPr>
              <p14:cNvContentPartPr/>
              <p14:nvPr/>
            </p14:nvContentPartPr>
            <p14:xfrm>
              <a:off x="780200" y="3333667"/>
              <a:ext cx="3060720" cy="527040"/>
            </p14:xfrm>
          </p:contentPart>
        </mc:Choice>
        <mc:Fallback xmlns="">
          <p:pic>
            <p:nvPicPr>
              <p:cNvPr id="61" name="Freihand 60">
                <a:extLst>
                  <a:ext uri="{FF2B5EF4-FFF2-40B4-BE49-F238E27FC236}">
                    <a16:creationId xmlns:a16="http://schemas.microsoft.com/office/drawing/2014/main" id="{88CA82C8-E133-4E7E-9E43-035ED4A5948F}"/>
                  </a:ext>
                </a:extLst>
              </p:cNvPr>
              <p:cNvPicPr/>
              <p:nvPr/>
            </p:nvPicPr>
            <p:blipFill>
              <a:blip r:embed="rId9"/>
              <a:stretch>
                <a:fillRect/>
              </a:stretch>
            </p:blipFill>
            <p:spPr>
              <a:xfrm>
                <a:off x="775880" y="3329347"/>
                <a:ext cx="306936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Freihand 61">
                <a:extLst>
                  <a:ext uri="{FF2B5EF4-FFF2-40B4-BE49-F238E27FC236}">
                    <a16:creationId xmlns:a16="http://schemas.microsoft.com/office/drawing/2014/main" id="{F63B12F3-AD44-4D4E-9A58-377AF0E8F1C8}"/>
                  </a:ext>
                </a:extLst>
              </p14:cNvPr>
              <p14:cNvContentPartPr/>
              <p14:nvPr/>
            </p14:nvContentPartPr>
            <p14:xfrm>
              <a:off x="4523120" y="4057627"/>
              <a:ext cx="2554920" cy="176760"/>
            </p14:xfrm>
          </p:contentPart>
        </mc:Choice>
        <mc:Fallback xmlns="">
          <p:pic>
            <p:nvPicPr>
              <p:cNvPr id="62" name="Freihand 61">
                <a:extLst>
                  <a:ext uri="{FF2B5EF4-FFF2-40B4-BE49-F238E27FC236}">
                    <a16:creationId xmlns:a16="http://schemas.microsoft.com/office/drawing/2014/main" id="{F63B12F3-AD44-4D4E-9A58-377AF0E8F1C8}"/>
                  </a:ext>
                </a:extLst>
              </p:cNvPr>
              <p:cNvPicPr/>
              <p:nvPr/>
            </p:nvPicPr>
            <p:blipFill>
              <a:blip r:embed="rId11"/>
              <a:stretch>
                <a:fillRect/>
              </a:stretch>
            </p:blipFill>
            <p:spPr>
              <a:xfrm>
                <a:off x="4518800" y="4053307"/>
                <a:ext cx="256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 name="Freihand 62">
                <a:extLst>
                  <a:ext uri="{FF2B5EF4-FFF2-40B4-BE49-F238E27FC236}">
                    <a16:creationId xmlns:a16="http://schemas.microsoft.com/office/drawing/2014/main" id="{8FE020D5-B99E-4E5F-97C9-2D049CC2729B}"/>
                  </a:ext>
                </a:extLst>
              </p14:cNvPr>
              <p14:cNvContentPartPr/>
              <p14:nvPr/>
            </p14:nvContentPartPr>
            <p14:xfrm>
              <a:off x="7411760" y="4086787"/>
              <a:ext cx="1433160" cy="84960"/>
            </p14:xfrm>
          </p:contentPart>
        </mc:Choice>
        <mc:Fallback xmlns="">
          <p:pic>
            <p:nvPicPr>
              <p:cNvPr id="63" name="Freihand 62">
                <a:extLst>
                  <a:ext uri="{FF2B5EF4-FFF2-40B4-BE49-F238E27FC236}">
                    <a16:creationId xmlns:a16="http://schemas.microsoft.com/office/drawing/2014/main" id="{8FE020D5-B99E-4E5F-97C9-2D049CC2729B}"/>
                  </a:ext>
                </a:extLst>
              </p:cNvPr>
              <p:cNvPicPr/>
              <p:nvPr/>
            </p:nvPicPr>
            <p:blipFill>
              <a:blip r:embed="rId13"/>
              <a:stretch>
                <a:fillRect/>
              </a:stretch>
            </p:blipFill>
            <p:spPr>
              <a:xfrm>
                <a:off x="7407440" y="4082467"/>
                <a:ext cx="1441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4" name="Freihand 63">
                <a:extLst>
                  <a:ext uri="{FF2B5EF4-FFF2-40B4-BE49-F238E27FC236}">
                    <a16:creationId xmlns:a16="http://schemas.microsoft.com/office/drawing/2014/main" id="{5FD6494A-BD0E-447D-8380-C3A3841A39BE}"/>
                  </a:ext>
                </a:extLst>
              </p14:cNvPr>
              <p14:cNvContentPartPr/>
              <p14:nvPr/>
            </p14:nvContentPartPr>
            <p14:xfrm>
              <a:off x="581120" y="4528147"/>
              <a:ext cx="4106520" cy="79560"/>
            </p14:xfrm>
          </p:contentPart>
        </mc:Choice>
        <mc:Fallback xmlns="">
          <p:pic>
            <p:nvPicPr>
              <p:cNvPr id="64" name="Freihand 63">
                <a:extLst>
                  <a:ext uri="{FF2B5EF4-FFF2-40B4-BE49-F238E27FC236}">
                    <a16:creationId xmlns:a16="http://schemas.microsoft.com/office/drawing/2014/main" id="{5FD6494A-BD0E-447D-8380-C3A3841A39BE}"/>
                  </a:ext>
                </a:extLst>
              </p:cNvPr>
              <p:cNvPicPr/>
              <p:nvPr/>
            </p:nvPicPr>
            <p:blipFill>
              <a:blip r:embed="rId15"/>
              <a:stretch>
                <a:fillRect/>
              </a:stretch>
            </p:blipFill>
            <p:spPr>
              <a:xfrm>
                <a:off x="576800" y="4523827"/>
                <a:ext cx="4115160" cy="88200"/>
              </a:xfrm>
              <a:prstGeom prst="rect">
                <a:avLst/>
              </a:prstGeom>
            </p:spPr>
          </p:pic>
        </mc:Fallback>
      </mc:AlternateContent>
      <p:grpSp>
        <p:nvGrpSpPr>
          <p:cNvPr id="114" name="Gruppieren 113">
            <a:extLst>
              <a:ext uri="{FF2B5EF4-FFF2-40B4-BE49-F238E27FC236}">
                <a16:creationId xmlns:a16="http://schemas.microsoft.com/office/drawing/2014/main" id="{0C1F284C-E0E8-4C27-8F49-394A52F29E9C}"/>
              </a:ext>
            </a:extLst>
          </p:cNvPr>
          <p:cNvGrpSpPr/>
          <p:nvPr/>
        </p:nvGrpSpPr>
        <p:grpSpPr>
          <a:xfrm>
            <a:off x="2873240" y="1506307"/>
            <a:ext cx="9111960" cy="2048760"/>
            <a:chOff x="2873240" y="1506307"/>
            <a:chExt cx="9111960" cy="2048760"/>
          </a:xfrm>
        </p:grpSpPr>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756F5C20-E0A6-407F-9BC8-0531A802C336}"/>
                    </a:ext>
                  </a:extLst>
                </p14:cNvPr>
                <p14:cNvContentPartPr/>
                <p14:nvPr/>
              </p14:nvContentPartPr>
              <p14:xfrm>
                <a:off x="4885640" y="2076547"/>
                <a:ext cx="95400" cy="114840"/>
              </p14:xfrm>
            </p:contentPart>
          </mc:Choice>
          <mc:Fallback xmlns="">
            <p:pic>
              <p:nvPicPr>
                <p:cNvPr id="7" name="Freihand 6">
                  <a:extLst>
                    <a:ext uri="{FF2B5EF4-FFF2-40B4-BE49-F238E27FC236}">
                      <a16:creationId xmlns:a16="http://schemas.microsoft.com/office/drawing/2014/main" id="{756F5C20-E0A6-407F-9BC8-0531A802C336}"/>
                    </a:ext>
                  </a:extLst>
                </p:cNvPr>
                <p:cNvPicPr/>
                <p:nvPr/>
              </p:nvPicPr>
              <p:blipFill>
                <a:blip r:embed="rId17"/>
                <a:stretch>
                  <a:fillRect/>
                </a:stretch>
              </p:blipFill>
              <p:spPr>
                <a:xfrm>
                  <a:off x="4881320" y="2072227"/>
                  <a:ext cx="104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6D69C9B-1BAE-4A49-AF68-0BD736ABE18C}"/>
                    </a:ext>
                  </a:extLst>
                </p14:cNvPr>
                <p14:cNvContentPartPr/>
                <p14:nvPr/>
              </p14:nvContentPartPr>
              <p14:xfrm>
                <a:off x="5012000" y="2011747"/>
                <a:ext cx="282240" cy="149400"/>
              </p14:xfrm>
            </p:contentPart>
          </mc:Choice>
          <mc:Fallback xmlns="">
            <p:pic>
              <p:nvPicPr>
                <p:cNvPr id="9" name="Freihand 8">
                  <a:extLst>
                    <a:ext uri="{FF2B5EF4-FFF2-40B4-BE49-F238E27FC236}">
                      <a16:creationId xmlns:a16="http://schemas.microsoft.com/office/drawing/2014/main" id="{26D69C9B-1BAE-4A49-AF68-0BD736ABE18C}"/>
                    </a:ext>
                  </a:extLst>
                </p:cNvPr>
                <p:cNvPicPr/>
                <p:nvPr/>
              </p:nvPicPr>
              <p:blipFill>
                <a:blip r:embed="rId19"/>
                <a:stretch>
                  <a:fillRect/>
                </a:stretch>
              </p:blipFill>
              <p:spPr>
                <a:xfrm>
                  <a:off x="5007680" y="2007427"/>
                  <a:ext cx="29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9E1A7E34-8023-4542-B311-84719BA08832}"/>
                    </a:ext>
                  </a:extLst>
                </p14:cNvPr>
                <p14:cNvContentPartPr/>
                <p14:nvPr/>
              </p14:nvContentPartPr>
              <p14:xfrm>
                <a:off x="5443280" y="2081227"/>
                <a:ext cx="247680" cy="76680"/>
              </p14:xfrm>
            </p:contentPart>
          </mc:Choice>
          <mc:Fallback xmlns="">
            <p:pic>
              <p:nvPicPr>
                <p:cNvPr id="10" name="Freihand 9">
                  <a:extLst>
                    <a:ext uri="{FF2B5EF4-FFF2-40B4-BE49-F238E27FC236}">
                      <a16:creationId xmlns:a16="http://schemas.microsoft.com/office/drawing/2014/main" id="{9E1A7E34-8023-4542-B311-84719BA08832}"/>
                    </a:ext>
                  </a:extLst>
                </p:cNvPr>
                <p:cNvPicPr/>
                <p:nvPr/>
              </p:nvPicPr>
              <p:blipFill>
                <a:blip r:embed="rId21"/>
                <a:stretch>
                  <a:fillRect/>
                </a:stretch>
              </p:blipFill>
              <p:spPr>
                <a:xfrm>
                  <a:off x="5438960" y="2076907"/>
                  <a:ext cx="256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7EB79812-E689-4A7C-BA8D-7B76FE96D739}"/>
                    </a:ext>
                  </a:extLst>
                </p14:cNvPr>
                <p14:cNvContentPartPr/>
                <p14:nvPr/>
              </p14:nvContentPartPr>
              <p14:xfrm>
                <a:off x="5660000" y="2018227"/>
                <a:ext cx="360" cy="360"/>
              </p14:xfrm>
            </p:contentPart>
          </mc:Choice>
          <mc:Fallback xmlns="">
            <p:pic>
              <p:nvPicPr>
                <p:cNvPr id="12" name="Freihand 11">
                  <a:extLst>
                    <a:ext uri="{FF2B5EF4-FFF2-40B4-BE49-F238E27FC236}">
                      <a16:creationId xmlns:a16="http://schemas.microsoft.com/office/drawing/2014/main" id="{7EB79812-E689-4A7C-BA8D-7B76FE96D739}"/>
                    </a:ext>
                  </a:extLst>
                </p:cNvPr>
                <p:cNvPicPr/>
                <p:nvPr/>
              </p:nvPicPr>
              <p:blipFill>
                <a:blip r:embed="rId23"/>
                <a:stretch>
                  <a:fillRect/>
                </a:stretch>
              </p:blipFill>
              <p:spPr>
                <a:xfrm>
                  <a:off x="5655680" y="201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1896598E-68C6-49AC-82AA-37E3B3126614}"/>
                    </a:ext>
                  </a:extLst>
                </p14:cNvPr>
                <p14:cNvContentPartPr/>
                <p14:nvPr/>
              </p14:nvContentPartPr>
              <p14:xfrm>
                <a:off x="5893640" y="2013187"/>
                <a:ext cx="105480" cy="162720"/>
              </p14:xfrm>
            </p:contentPart>
          </mc:Choice>
          <mc:Fallback xmlns="">
            <p:pic>
              <p:nvPicPr>
                <p:cNvPr id="13" name="Freihand 12">
                  <a:extLst>
                    <a:ext uri="{FF2B5EF4-FFF2-40B4-BE49-F238E27FC236}">
                      <a16:creationId xmlns:a16="http://schemas.microsoft.com/office/drawing/2014/main" id="{1896598E-68C6-49AC-82AA-37E3B3126614}"/>
                    </a:ext>
                  </a:extLst>
                </p:cNvPr>
                <p:cNvPicPr/>
                <p:nvPr/>
              </p:nvPicPr>
              <p:blipFill>
                <a:blip r:embed="rId25"/>
                <a:stretch>
                  <a:fillRect/>
                </a:stretch>
              </p:blipFill>
              <p:spPr>
                <a:xfrm>
                  <a:off x="5889320" y="2008867"/>
                  <a:ext cx="114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3ED7F588-46C9-4499-8BD1-D56412851431}"/>
                    </a:ext>
                  </a:extLst>
                </p14:cNvPr>
                <p14:cNvContentPartPr/>
                <p14:nvPr/>
              </p14:nvContentPartPr>
              <p14:xfrm>
                <a:off x="5932160" y="2020747"/>
                <a:ext cx="199440" cy="172440"/>
              </p14:xfrm>
            </p:contentPart>
          </mc:Choice>
          <mc:Fallback xmlns="">
            <p:pic>
              <p:nvPicPr>
                <p:cNvPr id="14" name="Freihand 13">
                  <a:extLst>
                    <a:ext uri="{FF2B5EF4-FFF2-40B4-BE49-F238E27FC236}">
                      <a16:creationId xmlns:a16="http://schemas.microsoft.com/office/drawing/2014/main" id="{3ED7F588-46C9-4499-8BD1-D56412851431}"/>
                    </a:ext>
                  </a:extLst>
                </p:cNvPr>
                <p:cNvPicPr/>
                <p:nvPr/>
              </p:nvPicPr>
              <p:blipFill>
                <a:blip r:embed="rId27"/>
                <a:stretch>
                  <a:fillRect/>
                </a:stretch>
              </p:blipFill>
              <p:spPr>
                <a:xfrm>
                  <a:off x="5927840" y="2016427"/>
                  <a:ext cx="208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BC99C4DF-E252-4DA7-B5BF-7E924EE1BD62}"/>
                    </a:ext>
                  </a:extLst>
                </p14:cNvPr>
                <p14:cNvContentPartPr/>
                <p14:nvPr/>
              </p14:nvContentPartPr>
              <p14:xfrm>
                <a:off x="6118640" y="1998787"/>
                <a:ext cx="79920" cy="165600"/>
              </p14:xfrm>
            </p:contentPart>
          </mc:Choice>
          <mc:Fallback xmlns="">
            <p:pic>
              <p:nvPicPr>
                <p:cNvPr id="15" name="Freihand 14">
                  <a:extLst>
                    <a:ext uri="{FF2B5EF4-FFF2-40B4-BE49-F238E27FC236}">
                      <a16:creationId xmlns:a16="http://schemas.microsoft.com/office/drawing/2014/main" id="{BC99C4DF-E252-4DA7-B5BF-7E924EE1BD62}"/>
                    </a:ext>
                  </a:extLst>
                </p:cNvPr>
                <p:cNvPicPr/>
                <p:nvPr/>
              </p:nvPicPr>
              <p:blipFill>
                <a:blip r:embed="rId29"/>
                <a:stretch>
                  <a:fillRect/>
                </a:stretch>
              </p:blipFill>
              <p:spPr>
                <a:xfrm>
                  <a:off x="6114320" y="1994467"/>
                  <a:ext cx="88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32D10504-1B70-4985-BDB1-9CCA4453930C}"/>
                    </a:ext>
                  </a:extLst>
                </p14:cNvPr>
                <p14:cNvContentPartPr/>
                <p14:nvPr/>
              </p14:nvContentPartPr>
              <p14:xfrm>
                <a:off x="6229160" y="1974667"/>
                <a:ext cx="253800" cy="178920"/>
              </p14:xfrm>
            </p:contentPart>
          </mc:Choice>
          <mc:Fallback xmlns="">
            <p:pic>
              <p:nvPicPr>
                <p:cNvPr id="16" name="Freihand 15">
                  <a:extLst>
                    <a:ext uri="{FF2B5EF4-FFF2-40B4-BE49-F238E27FC236}">
                      <a16:creationId xmlns:a16="http://schemas.microsoft.com/office/drawing/2014/main" id="{32D10504-1B70-4985-BDB1-9CCA4453930C}"/>
                    </a:ext>
                  </a:extLst>
                </p:cNvPr>
                <p:cNvPicPr/>
                <p:nvPr/>
              </p:nvPicPr>
              <p:blipFill>
                <a:blip r:embed="rId31"/>
                <a:stretch>
                  <a:fillRect/>
                </a:stretch>
              </p:blipFill>
              <p:spPr>
                <a:xfrm>
                  <a:off x="6224840" y="1970347"/>
                  <a:ext cx="262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BB6C710B-FDA4-48FE-B48C-4236FD5A644E}"/>
                    </a:ext>
                  </a:extLst>
                </p14:cNvPr>
                <p14:cNvContentPartPr/>
                <p14:nvPr/>
              </p14:nvContentPartPr>
              <p14:xfrm>
                <a:off x="6394040" y="2031547"/>
                <a:ext cx="47880" cy="6840"/>
              </p14:xfrm>
            </p:contentPart>
          </mc:Choice>
          <mc:Fallback xmlns="">
            <p:pic>
              <p:nvPicPr>
                <p:cNvPr id="17" name="Freihand 16">
                  <a:extLst>
                    <a:ext uri="{FF2B5EF4-FFF2-40B4-BE49-F238E27FC236}">
                      <a16:creationId xmlns:a16="http://schemas.microsoft.com/office/drawing/2014/main" id="{BB6C710B-FDA4-48FE-B48C-4236FD5A644E}"/>
                    </a:ext>
                  </a:extLst>
                </p:cNvPr>
                <p:cNvPicPr/>
                <p:nvPr/>
              </p:nvPicPr>
              <p:blipFill>
                <a:blip r:embed="rId33"/>
                <a:stretch>
                  <a:fillRect/>
                </a:stretch>
              </p:blipFill>
              <p:spPr>
                <a:xfrm>
                  <a:off x="6389720" y="2027227"/>
                  <a:ext cx="56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7063AE28-F652-4780-A1DF-E8B3B23F8CBB}"/>
                    </a:ext>
                  </a:extLst>
                </p14:cNvPr>
                <p14:cNvContentPartPr/>
                <p14:nvPr/>
              </p14:nvContentPartPr>
              <p14:xfrm>
                <a:off x="6487640" y="2057467"/>
                <a:ext cx="60120" cy="76680"/>
              </p14:xfrm>
            </p:contentPart>
          </mc:Choice>
          <mc:Fallback xmlns="">
            <p:pic>
              <p:nvPicPr>
                <p:cNvPr id="18" name="Freihand 17">
                  <a:extLst>
                    <a:ext uri="{FF2B5EF4-FFF2-40B4-BE49-F238E27FC236}">
                      <a16:creationId xmlns:a16="http://schemas.microsoft.com/office/drawing/2014/main" id="{7063AE28-F652-4780-A1DF-E8B3B23F8CBB}"/>
                    </a:ext>
                  </a:extLst>
                </p:cNvPr>
                <p:cNvPicPr/>
                <p:nvPr/>
              </p:nvPicPr>
              <p:blipFill>
                <a:blip r:embed="rId35"/>
                <a:stretch>
                  <a:fillRect/>
                </a:stretch>
              </p:blipFill>
              <p:spPr>
                <a:xfrm>
                  <a:off x="6483320" y="2053147"/>
                  <a:ext cx="68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CA8D97D6-AD59-4308-916D-F8BAFBC8CFEA}"/>
                    </a:ext>
                  </a:extLst>
                </p14:cNvPr>
                <p14:cNvContentPartPr/>
                <p14:nvPr/>
              </p14:nvContentPartPr>
              <p14:xfrm>
                <a:off x="6578720" y="2047387"/>
                <a:ext cx="142920" cy="112680"/>
              </p14:xfrm>
            </p:contentPart>
          </mc:Choice>
          <mc:Fallback xmlns="">
            <p:pic>
              <p:nvPicPr>
                <p:cNvPr id="19" name="Freihand 18">
                  <a:extLst>
                    <a:ext uri="{FF2B5EF4-FFF2-40B4-BE49-F238E27FC236}">
                      <a16:creationId xmlns:a16="http://schemas.microsoft.com/office/drawing/2014/main" id="{CA8D97D6-AD59-4308-916D-F8BAFBC8CFEA}"/>
                    </a:ext>
                  </a:extLst>
                </p:cNvPr>
                <p:cNvPicPr/>
                <p:nvPr/>
              </p:nvPicPr>
              <p:blipFill>
                <a:blip r:embed="rId37"/>
                <a:stretch>
                  <a:fillRect/>
                </a:stretch>
              </p:blipFill>
              <p:spPr>
                <a:xfrm>
                  <a:off x="6574400" y="2043067"/>
                  <a:ext cx="151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AE49BB75-E18E-453B-92CF-1C2A616E8DEA}"/>
                    </a:ext>
                  </a:extLst>
                </p14:cNvPr>
                <p14:cNvContentPartPr/>
                <p14:nvPr/>
              </p14:nvContentPartPr>
              <p14:xfrm>
                <a:off x="6574760" y="2083027"/>
                <a:ext cx="143280" cy="13680"/>
              </p14:xfrm>
            </p:contentPart>
          </mc:Choice>
          <mc:Fallback xmlns="">
            <p:pic>
              <p:nvPicPr>
                <p:cNvPr id="20" name="Freihand 19">
                  <a:extLst>
                    <a:ext uri="{FF2B5EF4-FFF2-40B4-BE49-F238E27FC236}">
                      <a16:creationId xmlns:a16="http://schemas.microsoft.com/office/drawing/2014/main" id="{AE49BB75-E18E-453B-92CF-1C2A616E8DEA}"/>
                    </a:ext>
                  </a:extLst>
                </p:cNvPr>
                <p:cNvPicPr/>
                <p:nvPr/>
              </p:nvPicPr>
              <p:blipFill>
                <a:blip r:embed="rId39"/>
                <a:stretch>
                  <a:fillRect/>
                </a:stretch>
              </p:blipFill>
              <p:spPr>
                <a:xfrm>
                  <a:off x="6570440" y="2078707"/>
                  <a:ext cx="15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D03D58C5-3A68-4FEE-9801-A631875CF6A2}"/>
                    </a:ext>
                  </a:extLst>
                </p14:cNvPr>
                <p14:cNvContentPartPr/>
                <p14:nvPr/>
              </p14:nvContentPartPr>
              <p14:xfrm>
                <a:off x="6751520" y="1948747"/>
                <a:ext cx="291240" cy="179280"/>
              </p14:xfrm>
            </p:contentPart>
          </mc:Choice>
          <mc:Fallback xmlns="">
            <p:pic>
              <p:nvPicPr>
                <p:cNvPr id="21" name="Freihand 20">
                  <a:extLst>
                    <a:ext uri="{FF2B5EF4-FFF2-40B4-BE49-F238E27FC236}">
                      <a16:creationId xmlns:a16="http://schemas.microsoft.com/office/drawing/2014/main" id="{D03D58C5-3A68-4FEE-9801-A631875CF6A2}"/>
                    </a:ext>
                  </a:extLst>
                </p:cNvPr>
                <p:cNvPicPr/>
                <p:nvPr/>
              </p:nvPicPr>
              <p:blipFill>
                <a:blip r:embed="rId41"/>
                <a:stretch>
                  <a:fillRect/>
                </a:stretch>
              </p:blipFill>
              <p:spPr>
                <a:xfrm>
                  <a:off x="6747200" y="1944427"/>
                  <a:ext cx="299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8C8CDD40-3734-4CC4-A32A-4FC71F4C5E64}"/>
                    </a:ext>
                  </a:extLst>
                </p14:cNvPr>
                <p14:cNvContentPartPr/>
                <p14:nvPr/>
              </p14:nvContentPartPr>
              <p14:xfrm>
                <a:off x="6881120" y="1899427"/>
                <a:ext cx="360" cy="360"/>
              </p14:xfrm>
            </p:contentPart>
          </mc:Choice>
          <mc:Fallback xmlns="">
            <p:pic>
              <p:nvPicPr>
                <p:cNvPr id="22" name="Freihand 21">
                  <a:extLst>
                    <a:ext uri="{FF2B5EF4-FFF2-40B4-BE49-F238E27FC236}">
                      <a16:creationId xmlns:a16="http://schemas.microsoft.com/office/drawing/2014/main" id="{8C8CDD40-3734-4CC4-A32A-4FC71F4C5E64}"/>
                    </a:ext>
                  </a:extLst>
                </p:cNvPr>
                <p:cNvPicPr/>
                <p:nvPr/>
              </p:nvPicPr>
              <p:blipFill>
                <a:blip r:embed="rId23"/>
                <a:stretch>
                  <a:fillRect/>
                </a:stretch>
              </p:blipFill>
              <p:spPr>
                <a:xfrm>
                  <a:off x="6876800" y="1895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72545B0-9147-41E1-8BB3-191B35A71615}"/>
                    </a:ext>
                  </a:extLst>
                </p14:cNvPr>
                <p14:cNvContentPartPr/>
                <p14:nvPr/>
              </p14:nvContentPartPr>
              <p14:xfrm>
                <a:off x="7804880" y="1708627"/>
                <a:ext cx="214200" cy="270000"/>
              </p14:xfrm>
            </p:contentPart>
          </mc:Choice>
          <mc:Fallback xmlns="">
            <p:pic>
              <p:nvPicPr>
                <p:cNvPr id="25" name="Freihand 24">
                  <a:extLst>
                    <a:ext uri="{FF2B5EF4-FFF2-40B4-BE49-F238E27FC236}">
                      <a16:creationId xmlns:a16="http://schemas.microsoft.com/office/drawing/2014/main" id="{C72545B0-9147-41E1-8BB3-191B35A71615}"/>
                    </a:ext>
                  </a:extLst>
                </p:cNvPr>
                <p:cNvPicPr/>
                <p:nvPr/>
              </p:nvPicPr>
              <p:blipFill>
                <a:blip r:embed="rId44"/>
                <a:stretch>
                  <a:fillRect/>
                </a:stretch>
              </p:blipFill>
              <p:spPr>
                <a:xfrm>
                  <a:off x="7800560" y="1704307"/>
                  <a:ext cx="222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6B0AB1CD-E6BF-444A-813B-56141B881C14}"/>
                    </a:ext>
                  </a:extLst>
                </p14:cNvPr>
                <p14:cNvContentPartPr/>
                <p14:nvPr/>
              </p14:nvContentPartPr>
              <p14:xfrm>
                <a:off x="7908200" y="1829947"/>
                <a:ext cx="133200" cy="44640"/>
              </p14:xfrm>
            </p:contentPart>
          </mc:Choice>
          <mc:Fallback xmlns="">
            <p:pic>
              <p:nvPicPr>
                <p:cNvPr id="26" name="Freihand 25">
                  <a:extLst>
                    <a:ext uri="{FF2B5EF4-FFF2-40B4-BE49-F238E27FC236}">
                      <a16:creationId xmlns:a16="http://schemas.microsoft.com/office/drawing/2014/main" id="{6B0AB1CD-E6BF-444A-813B-56141B881C14}"/>
                    </a:ext>
                  </a:extLst>
                </p:cNvPr>
                <p:cNvPicPr/>
                <p:nvPr/>
              </p:nvPicPr>
              <p:blipFill>
                <a:blip r:embed="rId46"/>
                <a:stretch>
                  <a:fillRect/>
                </a:stretch>
              </p:blipFill>
              <p:spPr>
                <a:xfrm>
                  <a:off x="7903880" y="1825627"/>
                  <a:ext cx="141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6CB88694-C4D0-42C7-9012-A44A2D2FF149}"/>
                    </a:ext>
                  </a:extLst>
                </p14:cNvPr>
                <p14:cNvContentPartPr/>
                <p14:nvPr/>
              </p14:nvContentPartPr>
              <p14:xfrm>
                <a:off x="8087480" y="1685587"/>
                <a:ext cx="136800" cy="219960"/>
              </p14:xfrm>
            </p:contentPart>
          </mc:Choice>
          <mc:Fallback xmlns="">
            <p:pic>
              <p:nvPicPr>
                <p:cNvPr id="27" name="Freihand 26">
                  <a:extLst>
                    <a:ext uri="{FF2B5EF4-FFF2-40B4-BE49-F238E27FC236}">
                      <a16:creationId xmlns:a16="http://schemas.microsoft.com/office/drawing/2014/main" id="{6CB88694-C4D0-42C7-9012-A44A2D2FF149}"/>
                    </a:ext>
                  </a:extLst>
                </p:cNvPr>
                <p:cNvPicPr/>
                <p:nvPr/>
              </p:nvPicPr>
              <p:blipFill>
                <a:blip r:embed="rId48"/>
                <a:stretch>
                  <a:fillRect/>
                </a:stretch>
              </p:blipFill>
              <p:spPr>
                <a:xfrm>
                  <a:off x="8083160" y="1681267"/>
                  <a:ext cx="145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9DAA37CE-28E9-48CB-833E-01F09FE4C549}"/>
                    </a:ext>
                  </a:extLst>
                </p14:cNvPr>
                <p14:cNvContentPartPr/>
                <p14:nvPr/>
              </p14:nvContentPartPr>
              <p14:xfrm>
                <a:off x="8243000" y="1762987"/>
                <a:ext cx="105480" cy="128160"/>
              </p14:xfrm>
            </p:contentPart>
          </mc:Choice>
          <mc:Fallback xmlns="">
            <p:pic>
              <p:nvPicPr>
                <p:cNvPr id="28" name="Freihand 27">
                  <a:extLst>
                    <a:ext uri="{FF2B5EF4-FFF2-40B4-BE49-F238E27FC236}">
                      <a16:creationId xmlns:a16="http://schemas.microsoft.com/office/drawing/2014/main" id="{9DAA37CE-28E9-48CB-833E-01F09FE4C549}"/>
                    </a:ext>
                  </a:extLst>
                </p:cNvPr>
                <p:cNvPicPr/>
                <p:nvPr/>
              </p:nvPicPr>
              <p:blipFill>
                <a:blip r:embed="rId50"/>
                <a:stretch>
                  <a:fillRect/>
                </a:stretch>
              </p:blipFill>
              <p:spPr>
                <a:xfrm>
                  <a:off x="8238680" y="1758667"/>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8199CF6-871E-452F-A600-066AC87F6219}"/>
                    </a:ext>
                  </a:extLst>
                </p14:cNvPr>
                <p14:cNvContentPartPr/>
                <p14:nvPr/>
              </p14:nvContentPartPr>
              <p14:xfrm>
                <a:off x="8655560" y="1645987"/>
                <a:ext cx="196200" cy="228240"/>
              </p14:xfrm>
            </p:contentPart>
          </mc:Choice>
          <mc:Fallback xmlns="">
            <p:pic>
              <p:nvPicPr>
                <p:cNvPr id="29" name="Freihand 28">
                  <a:extLst>
                    <a:ext uri="{FF2B5EF4-FFF2-40B4-BE49-F238E27FC236}">
                      <a16:creationId xmlns:a16="http://schemas.microsoft.com/office/drawing/2014/main" id="{68199CF6-871E-452F-A600-066AC87F6219}"/>
                    </a:ext>
                  </a:extLst>
                </p:cNvPr>
                <p:cNvPicPr/>
                <p:nvPr/>
              </p:nvPicPr>
              <p:blipFill>
                <a:blip r:embed="rId52"/>
                <a:stretch>
                  <a:fillRect/>
                </a:stretch>
              </p:blipFill>
              <p:spPr>
                <a:xfrm>
                  <a:off x="8651240" y="1641667"/>
                  <a:ext cx="204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FE645657-5633-4226-8721-7A887EE3F2C0}"/>
                    </a:ext>
                  </a:extLst>
                </p14:cNvPr>
                <p14:cNvContentPartPr/>
                <p14:nvPr/>
              </p14:nvContentPartPr>
              <p14:xfrm>
                <a:off x="8861480" y="1620427"/>
                <a:ext cx="309600" cy="245520"/>
              </p14:xfrm>
            </p:contentPart>
          </mc:Choice>
          <mc:Fallback xmlns="">
            <p:pic>
              <p:nvPicPr>
                <p:cNvPr id="30" name="Freihand 29">
                  <a:extLst>
                    <a:ext uri="{FF2B5EF4-FFF2-40B4-BE49-F238E27FC236}">
                      <a16:creationId xmlns:a16="http://schemas.microsoft.com/office/drawing/2014/main" id="{FE645657-5633-4226-8721-7A887EE3F2C0}"/>
                    </a:ext>
                  </a:extLst>
                </p:cNvPr>
                <p:cNvPicPr/>
                <p:nvPr/>
              </p:nvPicPr>
              <p:blipFill>
                <a:blip r:embed="rId54"/>
                <a:stretch>
                  <a:fillRect/>
                </a:stretch>
              </p:blipFill>
              <p:spPr>
                <a:xfrm>
                  <a:off x="8857160" y="1616107"/>
                  <a:ext cx="318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1811C85E-39CE-43C2-9B19-C343CADB2998}"/>
                    </a:ext>
                  </a:extLst>
                </p14:cNvPr>
                <p14:cNvContentPartPr/>
                <p14:nvPr/>
              </p14:nvContentPartPr>
              <p14:xfrm>
                <a:off x="8905760" y="1563907"/>
                <a:ext cx="81720" cy="13320"/>
              </p14:xfrm>
            </p:contentPart>
          </mc:Choice>
          <mc:Fallback xmlns="">
            <p:pic>
              <p:nvPicPr>
                <p:cNvPr id="31" name="Freihand 30">
                  <a:extLst>
                    <a:ext uri="{FF2B5EF4-FFF2-40B4-BE49-F238E27FC236}">
                      <a16:creationId xmlns:a16="http://schemas.microsoft.com/office/drawing/2014/main" id="{1811C85E-39CE-43C2-9B19-C343CADB2998}"/>
                    </a:ext>
                  </a:extLst>
                </p:cNvPr>
                <p:cNvPicPr/>
                <p:nvPr/>
              </p:nvPicPr>
              <p:blipFill>
                <a:blip r:embed="rId56"/>
                <a:stretch>
                  <a:fillRect/>
                </a:stretch>
              </p:blipFill>
              <p:spPr>
                <a:xfrm>
                  <a:off x="8901440" y="1559587"/>
                  <a:ext cx="90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F915BE2E-0299-4850-9C9A-ECF3464F34A0}"/>
                    </a:ext>
                  </a:extLst>
                </p14:cNvPr>
                <p14:cNvContentPartPr/>
                <p14:nvPr/>
              </p14:nvContentPartPr>
              <p14:xfrm>
                <a:off x="9395000" y="1660387"/>
                <a:ext cx="459360" cy="140400"/>
              </p14:xfrm>
            </p:contentPart>
          </mc:Choice>
          <mc:Fallback xmlns="">
            <p:pic>
              <p:nvPicPr>
                <p:cNvPr id="32" name="Freihand 31">
                  <a:extLst>
                    <a:ext uri="{FF2B5EF4-FFF2-40B4-BE49-F238E27FC236}">
                      <a16:creationId xmlns:a16="http://schemas.microsoft.com/office/drawing/2014/main" id="{F915BE2E-0299-4850-9C9A-ECF3464F34A0}"/>
                    </a:ext>
                  </a:extLst>
                </p:cNvPr>
                <p:cNvPicPr/>
                <p:nvPr/>
              </p:nvPicPr>
              <p:blipFill>
                <a:blip r:embed="rId58"/>
                <a:stretch>
                  <a:fillRect/>
                </a:stretch>
              </p:blipFill>
              <p:spPr>
                <a:xfrm>
                  <a:off x="9390680" y="1656067"/>
                  <a:ext cx="468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AC3FB5C-F58F-4586-8980-0A19AC1FEFCC}"/>
                    </a:ext>
                  </a:extLst>
                </p14:cNvPr>
                <p14:cNvContentPartPr/>
                <p14:nvPr/>
              </p14:nvContentPartPr>
              <p14:xfrm>
                <a:off x="9847880" y="1573267"/>
                <a:ext cx="332640" cy="190440"/>
              </p14:xfrm>
            </p:contentPart>
          </mc:Choice>
          <mc:Fallback xmlns="">
            <p:pic>
              <p:nvPicPr>
                <p:cNvPr id="33" name="Freihand 32">
                  <a:extLst>
                    <a:ext uri="{FF2B5EF4-FFF2-40B4-BE49-F238E27FC236}">
                      <a16:creationId xmlns:a16="http://schemas.microsoft.com/office/drawing/2014/main" id="{BAC3FB5C-F58F-4586-8980-0A19AC1FEFCC}"/>
                    </a:ext>
                  </a:extLst>
                </p:cNvPr>
                <p:cNvPicPr/>
                <p:nvPr/>
              </p:nvPicPr>
              <p:blipFill>
                <a:blip r:embed="rId60"/>
                <a:stretch>
                  <a:fillRect/>
                </a:stretch>
              </p:blipFill>
              <p:spPr>
                <a:xfrm>
                  <a:off x="9843560" y="1568947"/>
                  <a:ext cx="341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3D725DA1-39B9-46A3-B937-6CADC9389408}"/>
                    </a:ext>
                  </a:extLst>
                </p14:cNvPr>
                <p14:cNvContentPartPr/>
                <p14:nvPr/>
              </p14:nvContentPartPr>
              <p14:xfrm>
                <a:off x="10443320" y="1626187"/>
                <a:ext cx="233280" cy="119160"/>
              </p14:xfrm>
            </p:contentPart>
          </mc:Choice>
          <mc:Fallback xmlns="">
            <p:pic>
              <p:nvPicPr>
                <p:cNvPr id="34" name="Freihand 33">
                  <a:extLst>
                    <a:ext uri="{FF2B5EF4-FFF2-40B4-BE49-F238E27FC236}">
                      <a16:creationId xmlns:a16="http://schemas.microsoft.com/office/drawing/2014/main" id="{3D725DA1-39B9-46A3-B937-6CADC9389408}"/>
                    </a:ext>
                  </a:extLst>
                </p:cNvPr>
                <p:cNvPicPr/>
                <p:nvPr/>
              </p:nvPicPr>
              <p:blipFill>
                <a:blip r:embed="rId62"/>
                <a:stretch>
                  <a:fillRect/>
                </a:stretch>
              </p:blipFill>
              <p:spPr>
                <a:xfrm>
                  <a:off x="10439000" y="1621867"/>
                  <a:ext cx="241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106F5678-3177-408B-9C4B-7666C7CC9BD2}"/>
                    </a:ext>
                  </a:extLst>
                </p14:cNvPr>
                <p14:cNvContentPartPr/>
                <p14:nvPr/>
              </p14:nvContentPartPr>
              <p14:xfrm>
                <a:off x="10683440" y="1533307"/>
                <a:ext cx="360" cy="360"/>
              </p14:xfrm>
            </p:contentPart>
          </mc:Choice>
          <mc:Fallback xmlns="">
            <p:pic>
              <p:nvPicPr>
                <p:cNvPr id="35" name="Freihand 34">
                  <a:extLst>
                    <a:ext uri="{FF2B5EF4-FFF2-40B4-BE49-F238E27FC236}">
                      <a16:creationId xmlns:a16="http://schemas.microsoft.com/office/drawing/2014/main" id="{106F5678-3177-408B-9C4B-7666C7CC9BD2}"/>
                    </a:ext>
                  </a:extLst>
                </p:cNvPr>
                <p:cNvPicPr/>
                <p:nvPr/>
              </p:nvPicPr>
              <p:blipFill>
                <a:blip r:embed="rId23"/>
                <a:stretch>
                  <a:fillRect/>
                </a:stretch>
              </p:blipFill>
              <p:spPr>
                <a:xfrm>
                  <a:off x="10679120" y="152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1F224381-F2C2-4701-A9C2-353119E59F91}"/>
                    </a:ext>
                  </a:extLst>
                </p14:cNvPr>
                <p14:cNvContentPartPr/>
                <p14:nvPr/>
              </p14:nvContentPartPr>
              <p14:xfrm>
                <a:off x="10967840" y="1506307"/>
                <a:ext cx="428400" cy="200520"/>
              </p14:xfrm>
            </p:contentPart>
          </mc:Choice>
          <mc:Fallback xmlns="">
            <p:pic>
              <p:nvPicPr>
                <p:cNvPr id="39" name="Freihand 38">
                  <a:extLst>
                    <a:ext uri="{FF2B5EF4-FFF2-40B4-BE49-F238E27FC236}">
                      <a16:creationId xmlns:a16="http://schemas.microsoft.com/office/drawing/2014/main" id="{1F224381-F2C2-4701-A9C2-353119E59F91}"/>
                    </a:ext>
                  </a:extLst>
                </p:cNvPr>
                <p:cNvPicPr/>
                <p:nvPr/>
              </p:nvPicPr>
              <p:blipFill>
                <a:blip r:embed="rId65"/>
                <a:stretch>
                  <a:fillRect/>
                </a:stretch>
              </p:blipFill>
              <p:spPr>
                <a:xfrm>
                  <a:off x="10963520" y="1501987"/>
                  <a:ext cx="437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DD089AC1-C391-4DA5-9C61-C77C986A0B47}"/>
                    </a:ext>
                  </a:extLst>
                </p14:cNvPr>
                <p14:cNvContentPartPr/>
                <p14:nvPr/>
              </p14:nvContentPartPr>
              <p14:xfrm>
                <a:off x="8492480" y="2077627"/>
                <a:ext cx="145080" cy="366480"/>
              </p14:xfrm>
            </p:contentPart>
          </mc:Choice>
          <mc:Fallback xmlns="">
            <p:pic>
              <p:nvPicPr>
                <p:cNvPr id="40" name="Freihand 39">
                  <a:extLst>
                    <a:ext uri="{FF2B5EF4-FFF2-40B4-BE49-F238E27FC236}">
                      <a16:creationId xmlns:a16="http://schemas.microsoft.com/office/drawing/2014/main" id="{DD089AC1-C391-4DA5-9C61-C77C986A0B47}"/>
                    </a:ext>
                  </a:extLst>
                </p:cNvPr>
                <p:cNvPicPr/>
                <p:nvPr/>
              </p:nvPicPr>
              <p:blipFill>
                <a:blip r:embed="rId67"/>
                <a:stretch>
                  <a:fillRect/>
                </a:stretch>
              </p:blipFill>
              <p:spPr>
                <a:xfrm>
                  <a:off x="8488160" y="2073307"/>
                  <a:ext cx="1537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0483A68F-158F-488B-AB28-A4BAF4A17928}"/>
                    </a:ext>
                  </a:extLst>
                </p14:cNvPr>
                <p14:cNvContentPartPr/>
                <p14:nvPr/>
              </p14:nvContentPartPr>
              <p14:xfrm>
                <a:off x="8677880" y="2018227"/>
                <a:ext cx="56520" cy="211680"/>
              </p14:xfrm>
            </p:contentPart>
          </mc:Choice>
          <mc:Fallback xmlns="">
            <p:pic>
              <p:nvPicPr>
                <p:cNvPr id="41" name="Freihand 40">
                  <a:extLst>
                    <a:ext uri="{FF2B5EF4-FFF2-40B4-BE49-F238E27FC236}">
                      <a16:creationId xmlns:a16="http://schemas.microsoft.com/office/drawing/2014/main" id="{0483A68F-158F-488B-AB28-A4BAF4A17928}"/>
                    </a:ext>
                  </a:extLst>
                </p:cNvPr>
                <p:cNvPicPr/>
                <p:nvPr/>
              </p:nvPicPr>
              <p:blipFill>
                <a:blip r:embed="rId69"/>
                <a:stretch>
                  <a:fillRect/>
                </a:stretch>
              </p:blipFill>
              <p:spPr>
                <a:xfrm>
                  <a:off x="8673560" y="2013907"/>
                  <a:ext cx="65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A1CA0741-098D-4626-89EB-EC61A1ACDC50}"/>
                    </a:ext>
                  </a:extLst>
                </p14:cNvPr>
                <p14:cNvContentPartPr/>
                <p14:nvPr/>
              </p14:nvContentPartPr>
              <p14:xfrm>
                <a:off x="8723960" y="2111467"/>
                <a:ext cx="253440" cy="102240"/>
              </p14:xfrm>
            </p:contentPart>
          </mc:Choice>
          <mc:Fallback xmlns="">
            <p:pic>
              <p:nvPicPr>
                <p:cNvPr id="42" name="Freihand 41">
                  <a:extLst>
                    <a:ext uri="{FF2B5EF4-FFF2-40B4-BE49-F238E27FC236}">
                      <a16:creationId xmlns:a16="http://schemas.microsoft.com/office/drawing/2014/main" id="{A1CA0741-098D-4626-89EB-EC61A1ACDC50}"/>
                    </a:ext>
                  </a:extLst>
                </p:cNvPr>
                <p:cNvPicPr/>
                <p:nvPr/>
              </p:nvPicPr>
              <p:blipFill>
                <a:blip r:embed="rId71"/>
                <a:stretch>
                  <a:fillRect/>
                </a:stretch>
              </p:blipFill>
              <p:spPr>
                <a:xfrm>
                  <a:off x="8719640" y="2107147"/>
                  <a:ext cx="262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FAF6F208-BE60-467E-96D3-306DF516D1B2}"/>
                    </a:ext>
                  </a:extLst>
                </p14:cNvPr>
                <p14:cNvContentPartPr/>
                <p14:nvPr/>
              </p14:nvContentPartPr>
              <p14:xfrm>
                <a:off x="8951840" y="2005627"/>
                <a:ext cx="3960" cy="1800"/>
              </p14:xfrm>
            </p:contentPart>
          </mc:Choice>
          <mc:Fallback xmlns="">
            <p:pic>
              <p:nvPicPr>
                <p:cNvPr id="43" name="Freihand 42">
                  <a:extLst>
                    <a:ext uri="{FF2B5EF4-FFF2-40B4-BE49-F238E27FC236}">
                      <a16:creationId xmlns:a16="http://schemas.microsoft.com/office/drawing/2014/main" id="{FAF6F208-BE60-467E-96D3-306DF516D1B2}"/>
                    </a:ext>
                  </a:extLst>
                </p:cNvPr>
                <p:cNvPicPr/>
                <p:nvPr/>
              </p:nvPicPr>
              <p:blipFill>
                <a:blip r:embed="rId73"/>
                <a:stretch>
                  <a:fillRect/>
                </a:stretch>
              </p:blipFill>
              <p:spPr>
                <a:xfrm>
                  <a:off x="8947520" y="2001307"/>
                  <a:ext cx="12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F57A6C50-17A5-4EC7-9B88-C9B917E47768}"/>
                    </a:ext>
                  </a:extLst>
                </p14:cNvPr>
                <p14:cNvContentPartPr/>
                <p14:nvPr/>
              </p14:nvContentPartPr>
              <p14:xfrm>
                <a:off x="8946440" y="1967827"/>
                <a:ext cx="254520" cy="271080"/>
              </p14:xfrm>
            </p:contentPart>
          </mc:Choice>
          <mc:Fallback xmlns="">
            <p:pic>
              <p:nvPicPr>
                <p:cNvPr id="44" name="Freihand 43">
                  <a:extLst>
                    <a:ext uri="{FF2B5EF4-FFF2-40B4-BE49-F238E27FC236}">
                      <a16:creationId xmlns:a16="http://schemas.microsoft.com/office/drawing/2014/main" id="{F57A6C50-17A5-4EC7-9B88-C9B917E47768}"/>
                    </a:ext>
                  </a:extLst>
                </p:cNvPr>
                <p:cNvPicPr/>
                <p:nvPr/>
              </p:nvPicPr>
              <p:blipFill>
                <a:blip r:embed="rId75"/>
                <a:stretch>
                  <a:fillRect/>
                </a:stretch>
              </p:blipFill>
              <p:spPr>
                <a:xfrm>
                  <a:off x="8942120" y="1963507"/>
                  <a:ext cx="263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8069CCBD-F227-4F81-9FF3-CB2665782315}"/>
                    </a:ext>
                  </a:extLst>
                </p14:cNvPr>
                <p14:cNvContentPartPr/>
                <p14:nvPr/>
              </p14:nvContentPartPr>
              <p14:xfrm>
                <a:off x="9237320" y="2037307"/>
                <a:ext cx="264960" cy="172440"/>
              </p14:xfrm>
            </p:contentPart>
          </mc:Choice>
          <mc:Fallback xmlns="">
            <p:pic>
              <p:nvPicPr>
                <p:cNvPr id="45" name="Freihand 44">
                  <a:extLst>
                    <a:ext uri="{FF2B5EF4-FFF2-40B4-BE49-F238E27FC236}">
                      <a16:creationId xmlns:a16="http://schemas.microsoft.com/office/drawing/2014/main" id="{8069CCBD-F227-4F81-9FF3-CB2665782315}"/>
                    </a:ext>
                  </a:extLst>
                </p:cNvPr>
                <p:cNvPicPr/>
                <p:nvPr/>
              </p:nvPicPr>
              <p:blipFill>
                <a:blip r:embed="rId77"/>
                <a:stretch>
                  <a:fillRect/>
                </a:stretch>
              </p:blipFill>
              <p:spPr>
                <a:xfrm>
                  <a:off x="9233000" y="2032987"/>
                  <a:ext cx="273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D59872B2-AA60-4ED6-A5EA-1C1C9944B0F0}"/>
                    </a:ext>
                  </a:extLst>
                </p14:cNvPr>
                <p14:cNvContentPartPr/>
                <p14:nvPr/>
              </p14:nvContentPartPr>
              <p14:xfrm>
                <a:off x="8280080" y="2291827"/>
                <a:ext cx="1298160" cy="141840"/>
              </p14:xfrm>
            </p:contentPart>
          </mc:Choice>
          <mc:Fallback xmlns="">
            <p:pic>
              <p:nvPicPr>
                <p:cNvPr id="46" name="Freihand 45">
                  <a:extLst>
                    <a:ext uri="{FF2B5EF4-FFF2-40B4-BE49-F238E27FC236}">
                      <a16:creationId xmlns:a16="http://schemas.microsoft.com/office/drawing/2014/main" id="{D59872B2-AA60-4ED6-A5EA-1C1C9944B0F0}"/>
                    </a:ext>
                  </a:extLst>
                </p:cNvPr>
                <p:cNvPicPr/>
                <p:nvPr/>
              </p:nvPicPr>
              <p:blipFill>
                <a:blip r:embed="rId79"/>
                <a:stretch>
                  <a:fillRect/>
                </a:stretch>
              </p:blipFill>
              <p:spPr>
                <a:xfrm>
                  <a:off x="8275760" y="2287507"/>
                  <a:ext cx="1306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6B46FC7E-9929-4508-958D-7C18587B6713}"/>
                    </a:ext>
                  </a:extLst>
                </p14:cNvPr>
                <p14:cNvContentPartPr/>
                <p14:nvPr/>
              </p14:nvContentPartPr>
              <p14:xfrm>
                <a:off x="9837800" y="2023267"/>
                <a:ext cx="8280" cy="154800"/>
              </p14:xfrm>
            </p:contentPart>
          </mc:Choice>
          <mc:Fallback xmlns="">
            <p:pic>
              <p:nvPicPr>
                <p:cNvPr id="47" name="Freihand 46">
                  <a:extLst>
                    <a:ext uri="{FF2B5EF4-FFF2-40B4-BE49-F238E27FC236}">
                      <a16:creationId xmlns:a16="http://schemas.microsoft.com/office/drawing/2014/main" id="{6B46FC7E-9929-4508-958D-7C18587B6713}"/>
                    </a:ext>
                  </a:extLst>
                </p:cNvPr>
                <p:cNvPicPr/>
                <p:nvPr/>
              </p:nvPicPr>
              <p:blipFill>
                <a:blip r:embed="rId81"/>
                <a:stretch>
                  <a:fillRect/>
                </a:stretch>
              </p:blipFill>
              <p:spPr>
                <a:xfrm>
                  <a:off x="9833480" y="2018947"/>
                  <a:ext cx="16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CA5F16B1-0D59-4216-8C9B-A434173D7366}"/>
                    </a:ext>
                  </a:extLst>
                </p14:cNvPr>
                <p14:cNvContentPartPr/>
                <p14:nvPr/>
              </p14:nvContentPartPr>
              <p14:xfrm>
                <a:off x="9816200" y="2019307"/>
                <a:ext cx="178920" cy="10080"/>
              </p14:xfrm>
            </p:contentPart>
          </mc:Choice>
          <mc:Fallback xmlns="">
            <p:pic>
              <p:nvPicPr>
                <p:cNvPr id="48" name="Freihand 47">
                  <a:extLst>
                    <a:ext uri="{FF2B5EF4-FFF2-40B4-BE49-F238E27FC236}">
                      <a16:creationId xmlns:a16="http://schemas.microsoft.com/office/drawing/2014/main" id="{CA5F16B1-0D59-4216-8C9B-A434173D7366}"/>
                    </a:ext>
                  </a:extLst>
                </p:cNvPr>
                <p:cNvPicPr/>
                <p:nvPr/>
              </p:nvPicPr>
              <p:blipFill>
                <a:blip r:embed="rId83"/>
                <a:stretch>
                  <a:fillRect/>
                </a:stretch>
              </p:blipFill>
              <p:spPr>
                <a:xfrm>
                  <a:off x="9811880" y="2014987"/>
                  <a:ext cx="187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1302E76-1057-4BA3-82EC-F17FCDEEDC97}"/>
                    </a:ext>
                  </a:extLst>
                </p14:cNvPr>
                <p14:cNvContentPartPr/>
                <p14:nvPr/>
              </p14:nvContentPartPr>
              <p14:xfrm>
                <a:off x="9840320" y="2086627"/>
                <a:ext cx="170640" cy="117000"/>
              </p14:xfrm>
            </p:contentPart>
          </mc:Choice>
          <mc:Fallback xmlns="">
            <p:pic>
              <p:nvPicPr>
                <p:cNvPr id="49" name="Freihand 48">
                  <a:extLst>
                    <a:ext uri="{FF2B5EF4-FFF2-40B4-BE49-F238E27FC236}">
                      <a16:creationId xmlns:a16="http://schemas.microsoft.com/office/drawing/2014/main" id="{E1302E76-1057-4BA3-82EC-F17FCDEEDC97}"/>
                    </a:ext>
                  </a:extLst>
                </p:cNvPr>
                <p:cNvPicPr/>
                <p:nvPr/>
              </p:nvPicPr>
              <p:blipFill>
                <a:blip r:embed="rId85"/>
                <a:stretch>
                  <a:fillRect/>
                </a:stretch>
              </p:blipFill>
              <p:spPr>
                <a:xfrm>
                  <a:off x="9836000" y="2082307"/>
                  <a:ext cx="179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345497FE-410C-4535-A186-8B0FF9623CEA}"/>
                    </a:ext>
                  </a:extLst>
                </p14:cNvPr>
                <p14:cNvContentPartPr/>
                <p14:nvPr/>
              </p14:nvContentPartPr>
              <p14:xfrm>
                <a:off x="10010240" y="2110027"/>
                <a:ext cx="254520" cy="76680"/>
              </p14:xfrm>
            </p:contentPart>
          </mc:Choice>
          <mc:Fallback xmlns="">
            <p:pic>
              <p:nvPicPr>
                <p:cNvPr id="50" name="Freihand 49">
                  <a:extLst>
                    <a:ext uri="{FF2B5EF4-FFF2-40B4-BE49-F238E27FC236}">
                      <a16:creationId xmlns:a16="http://schemas.microsoft.com/office/drawing/2014/main" id="{345497FE-410C-4535-A186-8B0FF9623CEA}"/>
                    </a:ext>
                  </a:extLst>
                </p:cNvPr>
                <p:cNvPicPr/>
                <p:nvPr/>
              </p:nvPicPr>
              <p:blipFill>
                <a:blip r:embed="rId87"/>
                <a:stretch>
                  <a:fillRect/>
                </a:stretch>
              </p:blipFill>
              <p:spPr>
                <a:xfrm>
                  <a:off x="10005920" y="2105707"/>
                  <a:ext cx="26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2FBC2BF0-83F2-4526-B5B1-DDEF5B5F2525}"/>
                    </a:ext>
                  </a:extLst>
                </p14:cNvPr>
                <p14:cNvContentPartPr/>
                <p14:nvPr/>
              </p14:nvContentPartPr>
              <p14:xfrm>
                <a:off x="10262600" y="1998787"/>
                <a:ext cx="360" cy="360"/>
              </p14:xfrm>
            </p:contentPart>
          </mc:Choice>
          <mc:Fallback xmlns="">
            <p:pic>
              <p:nvPicPr>
                <p:cNvPr id="51" name="Freihand 50">
                  <a:extLst>
                    <a:ext uri="{FF2B5EF4-FFF2-40B4-BE49-F238E27FC236}">
                      <a16:creationId xmlns:a16="http://schemas.microsoft.com/office/drawing/2014/main" id="{2FBC2BF0-83F2-4526-B5B1-DDEF5B5F2525}"/>
                    </a:ext>
                  </a:extLst>
                </p:cNvPr>
                <p:cNvPicPr/>
                <p:nvPr/>
              </p:nvPicPr>
              <p:blipFill>
                <a:blip r:embed="rId23"/>
                <a:stretch>
                  <a:fillRect/>
                </a:stretch>
              </p:blipFill>
              <p:spPr>
                <a:xfrm>
                  <a:off x="10258280" y="199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EFA0D37B-45DF-4A5F-9113-C673D5A75571}"/>
                    </a:ext>
                  </a:extLst>
                </p14:cNvPr>
                <p14:cNvContentPartPr/>
                <p14:nvPr/>
              </p14:nvContentPartPr>
              <p14:xfrm>
                <a:off x="10324880" y="1941907"/>
                <a:ext cx="118800" cy="245160"/>
              </p14:xfrm>
            </p:contentPart>
          </mc:Choice>
          <mc:Fallback xmlns="">
            <p:pic>
              <p:nvPicPr>
                <p:cNvPr id="52" name="Freihand 51">
                  <a:extLst>
                    <a:ext uri="{FF2B5EF4-FFF2-40B4-BE49-F238E27FC236}">
                      <a16:creationId xmlns:a16="http://schemas.microsoft.com/office/drawing/2014/main" id="{EFA0D37B-45DF-4A5F-9113-C673D5A75571}"/>
                    </a:ext>
                  </a:extLst>
                </p:cNvPr>
                <p:cNvPicPr/>
                <p:nvPr/>
              </p:nvPicPr>
              <p:blipFill>
                <a:blip r:embed="rId90"/>
                <a:stretch>
                  <a:fillRect/>
                </a:stretch>
              </p:blipFill>
              <p:spPr>
                <a:xfrm>
                  <a:off x="10320560" y="1937587"/>
                  <a:ext cx="127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E4CF76B5-D068-4B71-B00C-1FF16D5F3C94}"/>
                    </a:ext>
                  </a:extLst>
                </p14:cNvPr>
                <p14:cNvContentPartPr/>
                <p14:nvPr/>
              </p14:nvContentPartPr>
              <p14:xfrm>
                <a:off x="10462760" y="1919947"/>
                <a:ext cx="321840" cy="248040"/>
              </p14:xfrm>
            </p:contentPart>
          </mc:Choice>
          <mc:Fallback xmlns="">
            <p:pic>
              <p:nvPicPr>
                <p:cNvPr id="53" name="Freihand 52">
                  <a:extLst>
                    <a:ext uri="{FF2B5EF4-FFF2-40B4-BE49-F238E27FC236}">
                      <a16:creationId xmlns:a16="http://schemas.microsoft.com/office/drawing/2014/main" id="{E4CF76B5-D068-4B71-B00C-1FF16D5F3C94}"/>
                    </a:ext>
                  </a:extLst>
                </p:cNvPr>
                <p:cNvPicPr/>
                <p:nvPr/>
              </p:nvPicPr>
              <p:blipFill>
                <a:blip r:embed="rId92"/>
                <a:stretch>
                  <a:fillRect/>
                </a:stretch>
              </p:blipFill>
              <p:spPr>
                <a:xfrm>
                  <a:off x="10458440" y="1915627"/>
                  <a:ext cx="3304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E1AD431A-BB24-4F5C-B19B-E6278D239C00}"/>
                    </a:ext>
                  </a:extLst>
                </p14:cNvPr>
                <p14:cNvContentPartPr/>
                <p14:nvPr/>
              </p14:nvContentPartPr>
              <p14:xfrm>
                <a:off x="10661120" y="1892947"/>
                <a:ext cx="21600" cy="18720"/>
              </p14:xfrm>
            </p:contentPart>
          </mc:Choice>
          <mc:Fallback xmlns="">
            <p:pic>
              <p:nvPicPr>
                <p:cNvPr id="54" name="Freihand 53">
                  <a:extLst>
                    <a:ext uri="{FF2B5EF4-FFF2-40B4-BE49-F238E27FC236}">
                      <a16:creationId xmlns:a16="http://schemas.microsoft.com/office/drawing/2014/main" id="{E1AD431A-BB24-4F5C-B19B-E6278D239C00}"/>
                    </a:ext>
                  </a:extLst>
                </p:cNvPr>
                <p:cNvPicPr/>
                <p:nvPr/>
              </p:nvPicPr>
              <p:blipFill>
                <a:blip r:embed="rId94"/>
                <a:stretch>
                  <a:fillRect/>
                </a:stretch>
              </p:blipFill>
              <p:spPr>
                <a:xfrm>
                  <a:off x="10656800" y="1888627"/>
                  <a:ext cx="3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B4707984-0158-4059-8894-6C01CAC01924}"/>
                    </a:ext>
                  </a:extLst>
                </p14:cNvPr>
                <p14:cNvContentPartPr/>
                <p14:nvPr/>
              </p14:nvContentPartPr>
              <p14:xfrm>
                <a:off x="10935800" y="1994827"/>
                <a:ext cx="412920" cy="347760"/>
              </p14:xfrm>
            </p:contentPart>
          </mc:Choice>
          <mc:Fallback xmlns="">
            <p:pic>
              <p:nvPicPr>
                <p:cNvPr id="55" name="Freihand 54">
                  <a:extLst>
                    <a:ext uri="{FF2B5EF4-FFF2-40B4-BE49-F238E27FC236}">
                      <a16:creationId xmlns:a16="http://schemas.microsoft.com/office/drawing/2014/main" id="{B4707984-0158-4059-8894-6C01CAC01924}"/>
                    </a:ext>
                  </a:extLst>
                </p:cNvPr>
                <p:cNvPicPr/>
                <p:nvPr/>
              </p:nvPicPr>
              <p:blipFill>
                <a:blip r:embed="rId96"/>
                <a:stretch>
                  <a:fillRect/>
                </a:stretch>
              </p:blipFill>
              <p:spPr>
                <a:xfrm>
                  <a:off x="10931480" y="1990507"/>
                  <a:ext cx="4215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906287C7-959A-4632-AC58-7767942133CC}"/>
                    </a:ext>
                  </a:extLst>
                </p14:cNvPr>
                <p14:cNvContentPartPr/>
                <p14:nvPr/>
              </p14:nvContentPartPr>
              <p14:xfrm>
                <a:off x="11405600" y="1967827"/>
                <a:ext cx="76320" cy="104760"/>
              </p14:xfrm>
            </p:contentPart>
          </mc:Choice>
          <mc:Fallback xmlns="">
            <p:pic>
              <p:nvPicPr>
                <p:cNvPr id="56" name="Freihand 55">
                  <a:extLst>
                    <a:ext uri="{FF2B5EF4-FFF2-40B4-BE49-F238E27FC236}">
                      <a16:creationId xmlns:a16="http://schemas.microsoft.com/office/drawing/2014/main" id="{906287C7-959A-4632-AC58-7767942133CC}"/>
                    </a:ext>
                  </a:extLst>
                </p:cNvPr>
                <p:cNvPicPr/>
                <p:nvPr/>
              </p:nvPicPr>
              <p:blipFill>
                <a:blip r:embed="rId98"/>
                <a:stretch>
                  <a:fillRect/>
                </a:stretch>
              </p:blipFill>
              <p:spPr>
                <a:xfrm>
                  <a:off x="11401280" y="1963507"/>
                  <a:ext cx="84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170A80B4-430E-46B3-BC30-C60771534497}"/>
                    </a:ext>
                  </a:extLst>
                </p14:cNvPr>
                <p14:cNvContentPartPr/>
                <p14:nvPr/>
              </p14:nvContentPartPr>
              <p14:xfrm>
                <a:off x="11522960" y="1948747"/>
                <a:ext cx="100080" cy="112680"/>
              </p14:xfrm>
            </p:contentPart>
          </mc:Choice>
          <mc:Fallback xmlns="">
            <p:pic>
              <p:nvPicPr>
                <p:cNvPr id="57" name="Freihand 56">
                  <a:extLst>
                    <a:ext uri="{FF2B5EF4-FFF2-40B4-BE49-F238E27FC236}">
                      <a16:creationId xmlns:a16="http://schemas.microsoft.com/office/drawing/2014/main" id="{170A80B4-430E-46B3-BC30-C60771534497}"/>
                    </a:ext>
                  </a:extLst>
                </p:cNvPr>
                <p:cNvPicPr/>
                <p:nvPr/>
              </p:nvPicPr>
              <p:blipFill>
                <a:blip r:embed="rId100"/>
                <a:stretch>
                  <a:fillRect/>
                </a:stretch>
              </p:blipFill>
              <p:spPr>
                <a:xfrm>
                  <a:off x="11518640" y="1944427"/>
                  <a:ext cx="108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A832E6B7-AAE5-4AE7-99F4-E1F9843A1335}"/>
                    </a:ext>
                  </a:extLst>
                </p14:cNvPr>
                <p14:cNvContentPartPr/>
                <p14:nvPr/>
              </p14:nvContentPartPr>
              <p14:xfrm>
                <a:off x="11621960" y="1937227"/>
                <a:ext cx="111960" cy="121680"/>
              </p14:xfrm>
            </p:contentPart>
          </mc:Choice>
          <mc:Fallback xmlns="">
            <p:pic>
              <p:nvPicPr>
                <p:cNvPr id="58" name="Freihand 57">
                  <a:extLst>
                    <a:ext uri="{FF2B5EF4-FFF2-40B4-BE49-F238E27FC236}">
                      <a16:creationId xmlns:a16="http://schemas.microsoft.com/office/drawing/2014/main" id="{A832E6B7-AAE5-4AE7-99F4-E1F9843A1335}"/>
                    </a:ext>
                  </a:extLst>
                </p:cNvPr>
                <p:cNvPicPr/>
                <p:nvPr/>
              </p:nvPicPr>
              <p:blipFill>
                <a:blip r:embed="rId102"/>
                <a:stretch>
                  <a:fillRect/>
                </a:stretch>
              </p:blipFill>
              <p:spPr>
                <a:xfrm>
                  <a:off x="11617640" y="1932907"/>
                  <a:ext cx="120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B5C9F05D-7950-49E1-8AF6-9F24C806E6C1}"/>
                    </a:ext>
                  </a:extLst>
                </p14:cNvPr>
                <p14:cNvContentPartPr/>
                <p14:nvPr/>
              </p14:nvContentPartPr>
              <p14:xfrm>
                <a:off x="11762360" y="1927147"/>
                <a:ext cx="222840" cy="98280"/>
              </p14:xfrm>
            </p:contentPart>
          </mc:Choice>
          <mc:Fallback xmlns="">
            <p:pic>
              <p:nvPicPr>
                <p:cNvPr id="59" name="Freihand 58">
                  <a:extLst>
                    <a:ext uri="{FF2B5EF4-FFF2-40B4-BE49-F238E27FC236}">
                      <a16:creationId xmlns:a16="http://schemas.microsoft.com/office/drawing/2014/main" id="{B5C9F05D-7950-49E1-8AF6-9F24C806E6C1}"/>
                    </a:ext>
                  </a:extLst>
                </p:cNvPr>
                <p:cNvPicPr/>
                <p:nvPr/>
              </p:nvPicPr>
              <p:blipFill>
                <a:blip r:embed="rId104"/>
                <a:stretch>
                  <a:fillRect/>
                </a:stretch>
              </p:blipFill>
              <p:spPr>
                <a:xfrm>
                  <a:off x="11758040" y="1922827"/>
                  <a:ext cx="231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4D922858-3BF2-47AB-8460-5635C8D2F9D8}"/>
                    </a:ext>
                  </a:extLst>
                </p14:cNvPr>
                <p14:cNvContentPartPr/>
                <p14:nvPr/>
              </p14:nvContentPartPr>
              <p14:xfrm>
                <a:off x="2873240" y="3038467"/>
                <a:ext cx="415440" cy="342720"/>
              </p14:xfrm>
            </p:contentPart>
          </mc:Choice>
          <mc:Fallback xmlns="">
            <p:pic>
              <p:nvPicPr>
                <p:cNvPr id="65" name="Freihand 64">
                  <a:extLst>
                    <a:ext uri="{FF2B5EF4-FFF2-40B4-BE49-F238E27FC236}">
                      <a16:creationId xmlns:a16="http://schemas.microsoft.com/office/drawing/2014/main" id="{4D922858-3BF2-47AB-8460-5635C8D2F9D8}"/>
                    </a:ext>
                  </a:extLst>
                </p:cNvPr>
                <p:cNvPicPr/>
                <p:nvPr/>
              </p:nvPicPr>
              <p:blipFill>
                <a:blip r:embed="rId106"/>
                <a:stretch>
                  <a:fillRect/>
                </a:stretch>
              </p:blipFill>
              <p:spPr>
                <a:xfrm>
                  <a:off x="2868920" y="3034147"/>
                  <a:ext cx="4240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8C04CAD3-6045-4FDD-979C-98891ABB24C2}"/>
                    </a:ext>
                  </a:extLst>
                </p14:cNvPr>
                <p14:cNvContentPartPr/>
                <p14:nvPr/>
              </p14:nvContentPartPr>
              <p14:xfrm>
                <a:off x="3485600" y="2797987"/>
                <a:ext cx="176040" cy="220320"/>
              </p14:xfrm>
            </p:contentPart>
          </mc:Choice>
          <mc:Fallback xmlns="">
            <p:pic>
              <p:nvPicPr>
                <p:cNvPr id="66" name="Freihand 65">
                  <a:extLst>
                    <a:ext uri="{FF2B5EF4-FFF2-40B4-BE49-F238E27FC236}">
                      <a16:creationId xmlns:a16="http://schemas.microsoft.com/office/drawing/2014/main" id="{8C04CAD3-6045-4FDD-979C-98891ABB24C2}"/>
                    </a:ext>
                  </a:extLst>
                </p:cNvPr>
                <p:cNvPicPr/>
                <p:nvPr/>
              </p:nvPicPr>
              <p:blipFill>
                <a:blip r:embed="rId108"/>
                <a:stretch>
                  <a:fillRect/>
                </a:stretch>
              </p:blipFill>
              <p:spPr>
                <a:xfrm>
                  <a:off x="3481280" y="2793667"/>
                  <a:ext cx="184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C909D757-91BE-4F54-B4AA-01934D702369}"/>
                    </a:ext>
                  </a:extLst>
                </p14:cNvPr>
                <p14:cNvContentPartPr/>
                <p14:nvPr/>
              </p14:nvContentPartPr>
              <p14:xfrm>
                <a:off x="3510800" y="2926867"/>
                <a:ext cx="293760" cy="88920"/>
              </p14:xfrm>
            </p:contentPart>
          </mc:Choice>
          <mc:Fallback xmlns="">
            <p:pic>
              <p:nvPicPr>
                <p:cNvPr id="67" name="Freihand 66">
                  <a:extLst>
                    <a:ext uri="{FF2B5EF4-FFF2-40B4-BE49-F238E27FC236}">
                      <a16:creationId xmlns:a16="http://schemas.microsoft.com/office/drawing/2014/main" id="{C909D757-91BE-4F54-B4AA-01934D702369}"/>
                    </a:ext>
                  </a:extLst>
                </p:cNvPr>
                <p:cNvPicPr/>
                <p:nvPr/>
              </p:nvPicPr>
              <p:blipFill>
                <a:blip r:embed="rId110"/>
                <a:stretch>
                  <a:fillRect/>
                </a:stretch>
              </p:blipFill>
              <p:spPr>
                <a:xfrm>
                  <a:off x="3506480" y="2922547"/>
                  <a:ext cx="30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361A8DBD-54AF-4CFA-BF6C-DCE5919861B0}"/>
                    </a:ext>
                  </a:extLst>
                </p14:cNvPr>
                <p14:cNvContentPartPr/>
                <p14:nvPr/>
              </p14:nvContentPartPr>
              <p14:xfrm>
                <a:off x="3937760" y="2811307"/>
                <a:ext cx="25560" cy="121680"/>
              </p14:xfrm>
            </p:contentPart>
          </mc:Choice>
          <mc:Fallback xmlns="">
            <p:pic>
              <p:nvPicPr>
                <p:cNvPr id="68" name="Freihand 67">
                  <a:extLst>
                    <a:ext uri="{FF2B5EF4-FFF2-40B4-BE49-F238E27FC236}">
                      <a16:creationId xmlns:a16="http://schemas.microsoft.com/office/drawing/2014/main" id="{361A8DBD-54AF-4CFA-BF6C-DCE5919861B0}"/>
                    </a:ext>
                  </a:extLst>
                </p:cNvPr>
                <p:cNvPicPr/>
                <p:nvPr/>
              </p:nvPicPr>
              <p:blipFill>
                <a:blip r:embed="rId112"/>
                <a:stretch>
                  <a:fillRect/>
                </a:stretch>
              </p:blipFill>
              <p:spPr>
                <a:xfrm>
                  <a:off x="3933440" y="2806987"/>
                  <a:ext cx="34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1F45F7F-3FE7-4C4B-B004-7FD7EC387F6F}"/>
                    </a:ext>
                  </a:extLst>
                </p14:cNvPr>
                <p14:cNvContentPartPr/>
                <p14:nvPr/>
              </p14:nvContentPartPr>
              <p14:xfrm>
                <a:off x="3883760" y="2753347"/>
                <a:ext cx="255960" cy="244800"/>
              </p14:xfrm>
            </p:contentPart>
          </mc:Choice>
          <mc:Fallback xmlns="">
            <p:pic>
              <p:nvPicPr>
                <p:cNvPr id="69" name="Freihand 68">
                  <a:extLst>
                    <a:ext uri="{FF2B5EF4-FFF2-40B4-BE49-F238E27FC236}">
                      <a16:creationId xmlns:a16="http://schemas.microsoft.com/office/drawing/2014/main" id="{A1F45F7F-3FE7-4C4B-B004-7FD7EC387F6F}"/>
                    </a:ext>
                  </a:extLst>
                </p:cNvPr>
                <p:cNvPicPr/>
                <p:nvPr/>
              </p:nvPicPr>
              <p:blipFill>
                <a:blip r:embed="rId114"/>
                <a:stretch>
                  <a:fillRect/>
                </a:stretch>
              </p:blipFill>
              <p:spPr>
                <a:xfrm>
                  <a:off x="3879440" y="2749027"/>
                  <a:ext cx="26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2D2C69D4-513F-44C0-8793-47285B393ADB}"/>
                    </a:ext>
                  </a:extLst>
                </p14:cNvPr>
                <p14:cNvContentPartPr/>
                <p14:nvPr/>
              </p14:nvContentPartPr>
              <p14:xfrm>
                <a:off x="4443560" y="2732107"/>
                <a:ext cx="129600" cy="196920"/>
              </p14:xfrm>
            </p:contentPart>
          </mc:Choice>
          <mc:Fallback xmlns="">
            <p:pic>
              <p:nvPicPr>
                <p:cNvPr id="71" name="Freihand 70">
                  <a:extLst>
                    <a:ext uri="{FF2B5EF4-FFF2-40B4-BE49-F238E27FC236}">
                      <a16:creationId xmlns:a16="http://schemas.microsoft.com/office/drawing/2014/main" id="{2D2C69D4-513F-44C0-8793-47285B393ADB}"/>
                    </a:ext>
                  </a:extLst>
                </p:cNvPr>
                <p:cNvPicPr/>
                <p:nvPr/>
              </p:nvPicPr>
              <p:blipFill>
                <a:blip r:embed="rId116"/>
                <a:stretch>
                  <a:fillRect/>
                </a:stretch>
              </p:blipFill>
              <p:spPr>
                <a:xfrm>
                  <a:off x="4439240" y="2727787"/>
                  <a:ext cx="138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585669E8-380B-4642-AD8A-E9D305CA4AD0}"/>
                    </a:ext>
                  </a:extLst>
                </p14:cNvPr>
                <p14:cNvContentPartPr/>
                <p14:nvPr/>
              </p14:nvContentPartPr>
              <p14:xfrm>
                <a:off x="4511600" y="2850547"/>
                <a:ext cx="69120" cy="65160"/>
              </p14:xfrm>
            </p:contentPart>
          </mc:Choice>
          <mc:Fallback xmlns="">
            <p:pic>
              <p:nvPicPr>
                <p:cNvPr id="72" name="Freihand 71">
                  <a:extLst>
                    <a:ext uri="{FF2B5EF4-FFF2-40B4-BE49-F238E27FC236}">
                      <a16:creationId xmlns:a16="http://schemas.microsoft.com/office/drawing/2014/main" id="{585669E8-380B-4642-AD8A-E9D305CA4AD0}"/>
                    </a:ext>
                  </a:extLst>
                </p:cNvPr>
                <p:cNvPicPr/>
                <p:nvPr/>
              </p:nvPicPr>
              <p:blipFill>
                <a:blip r:embed="rId118"/>
                <a:stretch>
                  <a:fillRect/>
                </a:stretch>
              </p:blipFill>
              <p:spPr>
                <a:xfrm>
                  <a:off x="4507280" y="2846227"/>
                  <a:ext cx="77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7168FC86-3224-4169-ABBC-97B4350BA763}"/>
                    </a:ext>
                  </a:extLst>
                </p14:cNvPr>
                <p14:cNvContentPartPr/>
                <p14:nvPr/>
              </p14:nvContentPartPr>
              <p14:xfrm>
                <a:off x="4615280" y="2819587"/>
                <a:ext cx="91800" cy="100440"/>
              </p14:xfrm>
            </p:contentPart>
          </mc:Choice>
          <mc:Fallback xmlns="">
            <p:pic>
              <p:nvPicPr>
                <p:cNvPr id="73" name="Freihand 72">
                  <a:extLst>
                    <a:ext uri="{FF2B5EF4-FFF2-40B4-BE49-F238E27FC236}">
                      <a16:creationId xmlns:a16="http://schemas.microsoft.com/office/drawing/2014/main" id="{7168FC86-3224-4169-ABBC-97B4350BA763}"/>
                    </a:ext>
                  </a:extLst>
                </p:cNvPr>
                <p:cNvPicPr/>
                <p:nvPr/>
              </p:nvPicPr>
              <p:blipFill>
                <a:blip r:embed="rId120"/>
                <a:stretch>
                  <a:fillRect/>
                </a:stretch>
              </p:blipFill>
              <p:spPr>
                <a:xfrm>
                  <a:off x="4610960" y="2815267"/>
                  <a:ext cx="100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8AFB869A-783E-4991-BC3D-59EBBECEC4DD}"/>
                    </a:ext>
                  </a:extLst>
                </p14:cNvPr>
                <p14:cNvContentPartPr/>
                <p14:nvPr/>
              </p14:nvContentPartPr>
              <p14:xfrm>
                <a:off x="4751000" y="2704747"/>
                <a:ext cx="94680" cy="196560"/>
              </p14:xfrm>
            </p:contentPart>
          </mc:Choice>
          <mc:Fallback xmlns="">
            <p:pic>
              <p:nvPicPr>
                <p:cNvPr id="74" name="Freihand 73">
                  <a:extLst>
                    <a:ext uri="{FF2B5EF4-FFF2-40B4-BE49-F238E27FC236}">
                      <a16:creationId xmlns:a16="http://schemas.microsoft.com/office/drawing/2014/main" id="{8AFB869A-783E-4991-BC3D-59EBBECEC4DD}"/>
                    </a:ext>
                  </a:extLst>
                </p:cNvPr>
                <p:cNvPicPr/>
                <p:nvPr/>
              </p:nvPicPr>
              <p:blipFill>
                <a:blip r:embed="rId122"/>
                <a:stretch>
                  <a:fillRect/>
                </a:stretch>
              </p:blipFill>
              <p:spPr>
                <a:xfrm>
                  <a:off x="4746680" y="2700427"/>
                  <a:ext cx="103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5C71208A-1B18-47D9-ADF0-8CC7FE00DC2C}"/>
                    </a:ext>
                  </a:extLst>
                </p14:cNvPr>
                <p14:cNvContentPartPr/>
                <p14:nvPr/>
              </p14:nvContentPartPr>
              <p14:xfrm>
                <a:off x="4869080" y="2693227"/>
                <a:ext cx="110520" cy="190440"/>
              </p14:xfrm>
            </p:contentPart>
          </mc:Choice>
          <mc:Fallback xmlns="">
            <p:pic>
              <p:nvPicPr>
                <p:cNvPr id="75" name="Freihand 74">
                  <a:extLst>
                    <a:ext uri="{FF2B5EF4-FFF2-40B4-BE49-F238E27FC236}">
                      <a16:creationId xmlns:a16="http://schemas.microsoft.com/office/drawing/2014/main" id="{5C71208A-1B18-47D9-ADF0-8CC7FE00DC2C}"/>
                    </a:ext>
                  </a:extLst>
                </p:cNvPr>
                <p:cNvPicPr/>
                <p:nvPr/>
              </p:nvPicPr>
              <p:blipFill>
                <a:blip r:embed="rId124"/>
                <a:stretch>
                  <a:fillRect/>
                </a:stretch>
              </p:blipFill>
              <p:spPr>
                <a:xfrm>
                  <a:off x="4864760" y="2688907"/>
                  <a:ext cx="119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9AFE9752-2BE5-4B6C-8720-D60E6F6C83D9}"/>
                    </a:ext>
                  </a:extLst>
                </p14:cNvPr>
                <p14:cNvContentPartPr/>
                <p14:nvPr/>
              </p14:nvContentPartPr>
              <p14:xfrm>
                <a:off x="4972760" y="2800147"/>
                <a:ext cx="134640" cy="127440"/>
              </p14:xfrm>
            </p:contentPart>
          </mc:Choice>
          <mc:Fallback xmlns="">
            <p:pic>
              <p:nvPicPr>
                <p:cNvPr id="76" name="Freihand 75">
                  <a:extLst>
                    <a:ext uri="{FF2B5EF4-FFF2-40B4-BE49-F238E27FC236}">
                      <a16:creationId xmlns:a16="http://schemas.microsoft.com/office/drawing/2014/main" id="{9AFE9752-2BE5-4B6C-8720-D60E6F6C83D9}"/>
                    </a:ext>
                  </a:extLst>
                </p:cNvPr>
                <p:cNvPicPr/>
                <p:nvPr/>
              </p:nvPicPr>
              <p:blipFill>
                <a:blip r:embed="rId126"/>
                <a:stretch>
                  <a:fillRect/>
                </a:stretch>
              </p:blipFill>
              <p:spPr>
                <a:xfrm>
                  <a:off x="4968440" y="2795827"/>
                  <a:ext cx="14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1FEFA3D3-F731-4204-A5BF-630D18884037}"/>
                    </a:ext>
                  </a:extLst>
                </p14:cNvPr>
                <p14:cNvContentPartPr/>
                <p14:nvPr/>
              </p14:nvContentPartPr>
              <p14:xfrm>
                <a:off x="5119640" y="2704027"/>
                <a:ext cx="50400" cy="193680"/>
              </p14:xfrm>
            </p:contentPart>
          </mc:Choice>
          <mc:Fallback xmlns="">
            <p:pic>
              <p:nvPicPr>
                <p:cNvPr id="77" name="Freihand 76">
                  <a:extLst>
                    <a:ext uri="{FF2B5EF4-FFF2-40B4-BE49-F238E27FC236}">
                      <a16:creationId xmlns:a16="http://schemas.microsoft.com/office/drawing/2014/main" id="{1FEFA3D3-F731-4204-A5BF-630D18884037}"/>
                    </a:ext>
                  </a:extLst>
                </p:cNvPr>
                <p:cNvPicPr/>
                <p:nvPr/>
              </p:nvPicPr>
              <p:blipFill>
                <a:blip r:embed="rId128"/>
                <a:stretch>
                  <a:fillRect/>
                </a:stretch>
              </p:blipFill>
              <p:spPr>
                <a:xfrm>
                  <a:off x="5115320" y="2699707"/>
                  <a:ext cx="59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34EBD8B2-2452-463C-AB46-81A068B3773A}"/>
                    </a:ext>
                  </a:extLst>
                </p14:cNvPr>
                <p14:cNvContentPartPr/>
                <p14:nvPr/>
              </p14:nvContentPartPr>
              <p14:xfrm>
                <a:off x="5159240" y="2792227"/>
                <a:ext cx="132840" cy="117360"/>
              </p14:xfrm>
            </p:contentPart>
          </mc:Choice>
          <mc:Fallback xmlns="">
            <p:pic>
              <p:nvPicPr>
                <p:cNvPr id="78" name="Freihand 77">
                  <a:extLst>
                    <a:ext uri="{FF2B5EF4-FFF2-40B4-BE49-F238E27FC236}">
                      <a16:creationId xmlns:a16="http://schemas.microsoft.com/office/drawing/2014/main" id="{34EBD8B2-2452-463C-AB46-81A068B3773A}"/>
                    </a:ext>
                  </a:extLst>
                </p:cNvPr>
                <p:cNvPicPr/>
                <p:nvPr/>
              </p:nvPicPr>
              <p:blipFill>
                <a:blip r:embed="rId130"/>
                <a:stretch>
                  <a:fillRect/>
                </a:stretch>
              </p:blipFill>
              <p:spPr>
                <a:xfrm>
                  <a:off x="5154920" y="2787907"/>
                  <a:ext cx="141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23D17A54-5181-4C18-87DE-E6B66664FDC8}"/>
                    </a:ext>
                  </a:extLst>
                </p14:cNvPr>
                <p14:cNvContentPartPr/>
                <p14:nvPr/>
              </p14:nvContentPartPr>
              <p14:xfrm>
                <a:off x="5274440" y="2703307"/>
                <a:ext cx="228600" cy="205560"/>
              </p14:xfrm>
            </p:contentPart>
          </mc:Choice>
          <mc:Fallback xmlns="">
            <p:pic>
              <p:nvPicPr>
                <p:cNvPr id="79" name="Freihand 78">
                  <a:extLst>
                    <a:ext uri="{FF2B5EF4-FFF2-40B4-BE49-F238E27FC236}">
                      <a16:creationId xmlns:a16="http://schemas.microsoft.com/office/drawing/2014/main" id="{23D17A54-5181-4C18-87DE-E6B66664FDC8}"/>
                    </a:ext>
                  </a:extLst>
                </p:cNvPr>
                <p:cNvPicPr/>
                <p:nvPr/>
              </p:nvPicPr>
              <p:blipFill>
                <a:blip r:embed="rId132"/>
                <a:stretch>
                  <a:fillRect/>
                </a:stretch>
              </p:blipFill>
              <p:spPr>
                <a:xfrm>
                  <a:off x="5270120" y="2698987"/>
                  <a:ext cx="237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FD3B2EBF-D40B-484E-BB15-418440C917F3}"/>
                    </a:ext>
                  </a:extLst>
                </p14:cNvPr>
                <p14:cNvContentPartPr/>
                <p14:nvPr/>
              </p14:nvContentPartPr>
              <p14:xfrm>
                <a:off x="5359760" y="2819227"/>
                <a:ext cx="106920" cy="103320"/>
              </p14:xfrm>
            </p:contentPart>
          </mc:Choice>
          <mc:Fallback xmlns="">
            <p:pic>
              <p:nvPicPr>
                <p:cNvPr id="80" name="Freihand 79">
                  <a:extLst>
                    <a:ext uri="{FF2B5EF4-FFF2-40B4-BE49-F238E27FC236}">
                      <a16:creationId xmlns:a16="http://schemas.microsoft.com/office/drawing/2014/main" id="{FD3B2EBF-D40B-484E-BB15-418440C917F3}"/>
                    </a:ext>
                  </a:extLst>
                </p:cNvPr>
                <p:cNvPicPr/>
                <p:nvPr/>
              </p:nvPicPr>
              <p:blipFill>
                <a:blip r:embed="rId134"/>
                <a:stretch>
                  <a:fillRect/>
                </a:stretch>
              </p:blipFill>
              <p:spPr>
                <a:xfrm>
                  <a:off x="5355440" y="2814907"/>
                  <a:ext cx="11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6ABD4A7-F790-40D0-9EA0-C5C3EF4B46DB}"/>
                    </a:ext>
                  </a:extLst>
                </p14:cNvPr>
                <p14:cNvContentPartPr/>
                <p14:nvPr/>
              </p14:nvContentPartPr>
              <p14:xfrm>
                <a:off x="5507720" y="2815627"/>
                <a:ext cx="105480" cy="108720"/>
              </p14:xfrm>
            </p:contentPart>
          </mc:Choice>
          <mc:Fallback xmlns="">
            <p:pic>
              <p:nvPicPr>
                <p:cNvPr id="82" name="Freihand 81">
                  <a:extLst>
                    <a:ext uri="{FF2B5EF4-FFF2-40B4-BE49-F238E27FC236}">
                      <a16:creationId xmlns:a16="http://schemas.microsoft.com/office/drawing/2014/main" id="{D6ABD4A7-F790-40D0-9EA0-C5C3EF4B46DB}"/>
                    </a:ext>
                  </a:extLst>
                </p:cNvPr>
                <p:cNvPicPr/>
                <p:nvPr/>
              </p:nvPicPr>
              <p:blipFill>
                <a:blip r:embed="rId136"/>
                <a:stretch>
                  <a:fillRect/>
                </a:stretch>
              </p:blipFill>
              <p:spPr>
                <a:xfrm>
                  <a:off x="5503400" y="2811307"/>
                  <a:ext cx="114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A1DEB6F0-1B60-4BDA-9C2F-54BA96F5C87E}"/>
                    </a:ext>
                  </a:extLst>
                </p14:cNvPr>
                <p14:cNvContentPartPr/>
                <p14:nvPr/>
              </p14:nvContentPartPr>
              <p14:xfrm>
                <a:off x="5611040" y="2756587"/>
                <a:ext cx="57600" cy="26280"/>
              </p14:xfrm>
            </p:contentPart>
          </mc:Choice>
          <mc:Fallback xmlns="">
            <p:pic>
              <p:nvPicPr>
                <p:cNvPr id="83" name="Freihand 82">
                  <a:extLst>
                    <a:ext uri="{FF2B5EF4-FFF2-40B4-BE49-F238E27FC236}">
                      <a16:creationId xmlns:a16="http://schemas.microsoft.com/office/drawing/2014/main" id="{A1DEB6F0-1B60-4BDA-9C2F-54BA96F5C87E}"/>
                    </a:ext>
                  </a:extLst>
                </p:cNvPr>
                <p:cNvPicPr/>
                <p:nvPr/>
              </p:nvPicPr>
              <p:blipFill>
                <a:blip r:embed="rId138"/>
                <a:stretch>
                  <a:fillRect/>
                </a:stretch>
              </p:blipFill>
              <p:spPr>
                <a:xfrm>
                  <a:off x="5606720" y="2752267"/>
                  <a:ext cx="66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55E03607-79E3-4FA3-8AEA-99480122E26A}"/>
                    </a:ext>
                  </a:extLst>
                </p14:cNvPr>
                <p14:cNvContentPartPr/>
                <p14:nvPr/>
              </p14:nvContentPartPr>
              <p14:xfrm>
                <a:off x="5644880" y="2784307"/>
                <a:ext cx="113040" cy="97560"/>
              </p14:xfrm>
            </p:contentPart>
          </mc:Choice>
          <mc:Fallback xmlns="">
            <p:pic>
              <p:nvPicPr>
                <p:cNvPr id="84" name="Freihand 83">
                  <a:extLst>
                    <a:ext uri="{FF2B5EF4-FFF2-40B4-BE49-F238E27FC236}">
                      <a16:creationId xmlns:a16="http://schemas.microsoft.com/office/drawing/2014/main" id="{55E03607-79E3-4FA3-8AEA-99480122E26A}"/>
                    </a:ext>
                  </a:extLst>
                </p:cNvPr>
                <p:cNvPicPr/>
                <p:nvPr/>
              </p:nvPicPr>
              <p:blipFill>
                <a:blip r:embed="rId140"/>
                <a:stretch>
                  <a:fillRect/>
                </a:stretch>
              </p:blipFill>
              <p:spPr>
                <a:xfrm>
                  <a:off x="5640560" y="2779987"/>
                  <a:ext cx="12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E289579A-06CB-4008-AF77-A43A4CD1046A}"/>
                    </a:ext>
                  </a:extLst>
                </p14:cNvPr>
                <p14:cNvContentPartPr/>
                <p14:nvPr/>
              </p14:nvContentPartPr>
              <p14:xfrm>
                <a:off x="5778440" y="2683507"/>
                <a:ext cx="293400" cy="188280"/>
              </p14:xfrm>
            </p:contentPart>
          </mc:Choice>
          <mc:Fallback xmlns="">
            <p:pic>
              <p:nvPicPr>
                <p:cNvPr id="85" name="Freihand 84">
                  <a:extLst>
                    <a:ext uri="{FF2B5EF4-FFF2-40B4-BE49-F238E27FC236}">
                      <a16:creationId xmlns:a16="http://schemas.microsoft.com/office/drawing/2014/main" id="{E289579A-06CB-4008-AF77-A43A4CD1046A}"/>
                    </a:ext>
                  </a:extLst>
                </p:cNvPr>
                <p:cNvPicPr/>
                <p:nvPr/>
              </p:nvPicPr>
              <p:blipFill>
                <a:blip r:embed="rId142"/>
                <a:stretch>
                  <a:fillRect/>
                </a:stretch>
              </p:blipFill>
              <p:spPr>
                <a:xfrm>
                  <a:off x="5774120" y="2679187"/>
                  <a:ext cx="302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7B40CD96-C69D-4542-8D27-3D0049156EBD}"/>
                    </a:ext>
                  </a:extLst>
                </p14:cNvPr>
                <p14:cNvContentPartPr/>
                <p14:nvPr/>
              </p14:nvContentPartPr>
              <p14:xfrm>
                <a:off x="6271640" y="2672707"/>
                <a:ext cx="186120" cy="179640"/>
              </p14:xfrm>
            </p:contentPart>
          </mc:Choice>
          <mc:Fallback xmlns="">
            <p:pic>
              <p:nvPicPr>
                <p:cNvPr id="86" name="Freihand 85">
                  <a:extLst>
                    <a:ext uri="{FF2B5EF4-FFF2-40B4-BE49-F238E27FC236}">
                      <a16:creationId xmlns:a16="http://schemas.microsoft.com/office/drawing/2014/main" id="{7B40CD96-C69D-4542-8D27-3D0049156EBD}"/>
                    </a:ext>
                  </a:extLst>
                </p:cNvPr>
                <p:cNvPicPr/>
                <p:nvPr/>
              </p:nvPicPr>
              <p:blipFill>
                <a:blip r:embed="rId144"/>
                <a:stretch>
                  <a:fillRect/>
                </a:stretch>
              </p:blipFill>
              <p:spPr>
                <a:xfrm>
                  <a:off x="6267320" y="2668387"/>
                  <a:ext cx="194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185F7203-4CAD-4BDF-8FDD-63D0D900F45B}"/>
                    </a:ext>
                  </a:extLst>
                </p14:cNvPr>
                <p14:cNvContentPartPr/>
                <p14:nvPr/>
              </p14:nvContentPartPr>
              <p14:xfrm>
                <a:off x="6264800" y="2747227"/>
                <a:ext cx="138600" cy="6120"/>
              </p14:xfrm>
            </p:contentPart>
          </mc:Choice>
          <mc:Fallback xmlns="">
            <p:pic>
              <p:nvPicPr>
                <p:cNvPr id="87" name="Freihand 86">
                  <a:extLst>
                    <a:ext uri="{FF2B5EF4-FFF2-40B4-BE49-F238E27FC236}">
                      <a16:creationId xmlns:a16="http://schemas.microsoft.com/office/drawing/2014/main" id="{185F7203-4CAD-4BDF-8FDD-63D0D900F45B}"/>
                    </a:ext>
                  </a:extLst>
                </p:cNvPr>
                <p:cNvPicPr/>
                <p:nvPr/>
              </p:nvPicPr>
              <p:blipFill>
                <a:blip r:embed="rId146"/>
                <a:stretch>
                  <a:fillRect/>
                </a:stretch>
              </p:blipFill>
              <p:spPr>
                <a:xfrm>
                  <a:off x="6260480" y="2742907"/>
                  <a:ext cx="147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7E4F712C-BAD9-459E-923D-C86BBDF3571D}"/>
                    </a:ext>
                  </a:extLst>
                </p14:cNvPr>
                <p14:cNvContentPartPr/>
                <p14:nvPr/>
              </p14:nvContentPartPr>
              <p14:xfrm>
                <a:off x="6454520" y="2662627"/>
                <a:ext cx="332640" cy="146880"/>
              </p14:xfrm>
            </p:contentPart>
          </mc:Choice>
          <mc:Fallback xmlns="">
            <p:pic>
              <p:nvPicPr>
                <p:cNvPr id="88" name="Freihand 87">
                  <a:extLst>
                    <a:ext uri="{FF2B5EF4-FFF2-40B4-BE49-F238E27FC236}">
                      <a16:creationId xmlns:a16="http://schemas.microsoft.com/office/drawing/2014/main" id="{7E4F712C-BAD9-459E-923D-C86BBDF3571D}"/>
                    </a:ext>
                  </a:extLst>
                </p:cNvPr>
                <p:cNvPicPr/>
                <p:nvPr/>
              </p:nvPicPr>
              <p:blipFill>
                <a:blip r:embed="rId148"/>
                <a:stretch>
                  <a:fillRect/>
                </a:stretch>
              </p:blipFill>
              <p:spPr>
                <a:xfrm>
                  <a:off x="6450200" y="2658307"/>
                  <a:ext cx="341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63E85C5A-E709-4003-B2B8-6CEA218696EF}"/>
                    </a:ext>
                  </a:extLst>
                </p14:cNvPr>
                <p14:cNvContentPartPr/>
                <p14:nvPr/>
              </p14:nvContentPartPr>
              <p14:xfrm>
                <a:off x="6760880" y="2706187"/>
                <a:ext cx="87840" cy="106920"/>
              </p14:xfrm>
            </p:contentPart>
          </mc:Choice>
          <mc:Fallback xmlns="">
            <p:pic>
              <p:nvPicPr>
                <p:cNvPr id="89" name="Freihand 88">
                  <a:extLst>
                    <a:ext uri="{FF2B5EF4-FFF2-40B4-BE49-F238E27FC236}">
                      <a16:creationId xmlns:a16="http://schemas.microsoft.com/office/drawing/2014/main" id="{63E85C5A-E709-4003-B2B8-6CEA218696EF}"/>
                    </a:ext>
                  </a:extLst>
                </p:cNvPr>
                <p:cNvPicPr/>
                <p:nvPr/>
              </p:nvPicPr>
              <p:blipFill>
                <a:blip r:embed="rId150"/>
                <a:stretch>
                  <a:fillRect/>
                </a:stretch>
              </p:blipFill>
              <p:spPr>
                <a:xfrm>
                  <a:off x="6756560" y="2701867"/>
                  <a:ext cx="96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48844C19-7B71-47FD-A836-9EB20A0068EB}"/>
                    </a:ext>
                  </a:extLst>
                </p14:cNvPr>
                <p14:cNvContentPartPr/>
                <p14:nvPr/>
              </p14:nvContentPartPr>
              <p14:xfrm>
                <a:off x="6876080" y="2705467"/>
                <a:ext cx="321840" cy="69480"/>
              </p14:xfrm>
            </p:contentPart>
          </mc:Choice>
          <mc:Fallback xmlns="">
            <p:pic>
              <p:nvPicPr>
                <p:cNvPr id="90" name="Freihand 89">
                  <a:extLst>
                    <a:ext uri="{FF2B5EF4-FFF2-40B4-BE49-F238E27FC236}">
                      <a16:creationId xmlns:a16="http://schemas.microsoft.com/office/drawing/2014/main" id="{48844C19-7B71-47FD-A836-9EB20A0068EB}"/>
                    </a:ext>
                  </a:extLst>
                </p:cNvPr>
                <p:cNvPicPr/>
                <p:nvPr/>
              </p:nvPicPr>
              <p:blipFill>
                <a:blip r:embed="rId152"/>
                <a:stretch>
                  <a:fillRect/>
                </a:stretch>
              </p:blipFill>
              <p:spPr>
                <a:xfrm>
                  <a:off x="6871760" y="2701147"/>
                  <a:ext cx="330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57FAE989-C089-4D60-8FBF-217A79471E37}"/>
                    </a:ext>
                  </a:extLst>
                </p14:cNvPr>
                <p14:cNvContentPartPr/>
                <p14:nvPr/>
              </p14:nvContentPartPr>
              <p14:xfrm>
                <a:off x="5099480" y="2993467"/>
                <a:ext cx="147960" cy="122040"/>
              </p14:xfrm>
            </p:contentPart>
          </mc:Choice>
          <mc:Fallback xmlns="">
            <p:pic>
              <p:nvPicPr>
                <p:cNvPr id="92" name="Freihand 91">
                  <a:extLst>
                    <a:ext uri="{FF2B5EF4-FFF2-40B4-BE49-F238E27FC236}">
                      <a16:creationId xmlns:a16="http://schemas.microsoft.com/office/drawing/2014/main" id="{57FAE989-C089-4D60-8FBF-217A79471E37}"/>
                    </a:ext>
                  </a:extLst>
                </p:cNvPr>
                <p:cNvPicPr/>
                <p:nvPr/>
              </p:nvPicPr>
              <p:blipFill>
                <a:blip r:embed="rId154"/>
                <a:stretch>
                  <a:fillRect/>
                </a:stretch>
              </p:blipFill>
              <p:spPr>
                <a:xfrm>
                  <a:off x="5095160" y="2989147"/>
                  <a:ext cx="15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4ED4DCBB-79DA-4522-B314-AF60BC97D1C0}"/>
                    </a:ext>
                  </a:extLst>
                </p14:cNvPr>
                <p14:cNvContentPartPr/>
                <p14:nvPr/>
              </p14:nvContentPartPr>
              <p14:xfrm>
                <a:off x="6318080" y="2900587"/>
                <a:ext cx="93600" cy="156600"/>
              </p14:xfrm>
            </p:contentPart>
          </mc:Choice>
          <mc:Fallback xmlns="">
            <p:pic>
              <p:nvPicPr>
                <p:cNvPr id="94" name="Freihand 93">
                  <a:extLst>
                    <a:ext uri="{FF2B5EF4-FFF2-40B4-BE49-F238E27FC236}">
                      <a16:creationId xmlns:a16="http://schemas.microsoft.com/office/drawing/2014/main" id="{4ED4DCBB-79DA-4522-B314-AF60BC97D1C0}"/>
                    </a:ext>
                  </a:extLst>
                </p:cNvPr>
                <p:cNvPicPr/>
                <p:nvPr/>
              </p:nvPicPr>
              <p:blipFill>
                <a:blip r:embed="rId156"/>
                <a:stretch>
                  <a:fillRect/>
                </a:stretch>
              </p:blipFill>
              <p:spPr>
                <a:xfrm>
                  <a:off x="6313760" y="2896267"/>
                  <a:ext cx="102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E438C19E-962A-4CC6-8E5D-203E831B8156}"/>
                    </a:ext>
                  </a:extLst>
                </p14:cNvPr>
                <p14:cNvContentPartPr/>
                <p14:nvPr/>
              </p14:nvContentPartPr>
              <p14:xfrm>
                <a:off x="6460640" y="3027667"/>
                <a:ext cx="360" cy="360"/>
              </p14:xfrm>
            </p:contentPart>
          </mc:Choice>
          <mc:Fallback xmlns="">
            <p:pic>
              <p:nvPicPr>
                <p:cNvPr id="96" name="Freihand 95">
                  <a:extLst>
                    <a:ext uri="{FF2B5EF4-FFF2-40B4-BE49-F238E27FC236}">
                      <a16:creationId xmlns:a16="http://schemas.microsoft.com/office/drawing/2014/main" id="{E438C19E-962A-4CC6-8E5D-203E831B8156}"/>
                    </a:ext>
                  </a:extLst>
                </p:cNvPr>
                <p:cNvPicPr/>
                <p:nvPr/>
              </p:nvPicPr>
              <p:blipFill>
                <a:blip r:embed="rId23"/>
                <a:stretch>
                  <a:fillRect/>
                </a:stretch>
              </p:blipFill>
              <p:spPr>
                <a:xfrm>
                  <a:off x="6456320" y="302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3161B81D-8BCA-4C7A-91F2-DDB491221841}"/>
                    </a:ext>
                  </a:extLst>
                </p14:cNvPr>
                <p14:cNvContentPartPr/>
                <p14:nvPr/>
              </p14:nvContentPartPr>
              <p14:xfrm>
                <a:off x="6437240" y="2989867"/>
                <a:ext cx="76680" cy="80640"/>
              </p14:xfrm>
            </p:contentPart>
          </mc:Choice>
          <mc:Fallback xmlns="">
            <p:pic>
              <p:nvPicPr>
                <p:cNvPr id="97" name="Freihand 96">
                  <a:extLst>
                    <a:ext uri="{FF2B5EF4-FFF2-40B4-BE49-F238E27FC236}">
                      <a16:creationId xmlns:a16="http://schemas.microsoft.com/office/drawing/2014/main" id="{3161B81D-8BCA-4C7A-91F2-DDB491221841}"/>
                    </a:ext>
                  </a:extLst>
                </p:cNvPr>
                <p:cNvPicPr/>
                <p:nvPr/>
              </p:nvPicPr>
              <p:blipFill>
                <a:blip r:embed="rId159"/>
                <a:stretch>
                  <a:fillRect/>
                </a:stretch>
              </p:blipFill>
              <p:spPr>
                <a:xfrm>
                  <a:off x="6432920" y="2985547"/>
                  <a:ext cx="8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A4C873A1-29E0-43ED-A71D-831949BC7713}"/>
                    </a:ext>
                  </a:extLst>
                </p14:cNvPr>
                <p14:cNvContentPartPr/>
                <p14:nvPr/>
              </p14:nvContentPartPr>
              <p14:xfrm>
                <a:off x="6552080" y="2891227"/>
                <a:ext cx="291240" cy="181440"/>
              </p14:xfrm>
            </p:contentPart>
          </mc:Choice>
          <mc:Fallback xmlns="">
            <p:pic>
              <p:nvPicPr>
                <p:cNvPr id="98" name="Freihand 97">
                  <a:extLst>
                    <a:ext uri="{FF2B5EF4-FFF2-40B4-BE49-F238E27FC236}">
                      <a16:creationId xmlns:a16="http://schemas.microsoft.com/office/drawing/2014/main" id="{A4C873A1-29E0-43ED-A71D-831949BC7713}"/>
                    </a:ext>
                  </a:extLst>
                </p:cNvPr>
                <p:cNvPicPr/>
                <p:nvPr/>
              </p:nvPicPr>
              <p:blipFill>
                <a:blip r:embed="rId161"/>
                <a:stretch>
                  <a:fillRect/>
                </a:stretch>
              </p:blipFill>
              <p:spPr>
                <a:xfrm>
                  <a:off x="6547760" y="2886907"/>
                  <a:ext cx="29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1595E877-0F76-41B4-8ABD-2AE812CBE198}"/>
                    </a:ext>
                  </a:extLst>
                </p14:cNvPr>
                <p14:cNvContentPartPr/>
                <p14:nvPr/>
              </p14:nvContentPartPr>
              <p14:xfrm>
                <a:off x="6898760" y="2959627"/>
                <a:ext cx="113760" cy="91440"/>
              </p14:xfrm>
            </p:contentPart>
          </mc:Choice>
          <mc:Fallback xmlns="">
            <p:pic>
              <p:nvPicPr>
                <p:cNvPr id="99" name="Freihand 98">
                  <a:extLst>
                    <a:ext uri="{FF2B5EF4-FFF2-40B4-BE49-F238E27FC236}">
                      <a16:creationId xmlns:a16="http://schemas.microsoft.com/office/drawing/2014/main" id="{1595E877-0F76-41B4-8ABD-2AE812CBE198}"/>
                    </a:ext>
                  </a:extLst>
                </p:cNvPr>
                <p:cNvPicPr/>
                <p:nvPr/>
              </p:nvPicPr>
              <p:blipFill>
                <a:blip r:embed="rId163"/>
                <a:stretch>
                  <a:fillRect/>
                </a:stretch>
              </p:blipFill>
              <p:spPr>
                <a:xfrm>
                  <a:off x="6894440" y="2955307"/>
                  <a:ext cx="122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08A8C0C1-1479-467C-8FF8-930DAE084782}"/>
                    </a:ext>
                  </a:extLst>
                </p14:cNvPr>
                <p14:cNvContentPartPr/>
                <p14:nvPr/>
              </p14:nvContentPartPr>
              <p14:xfrm>
                <a:off x="7049240" y="2887627"/>
                <a:ext cx="307080" cy="127800"/>
              </p14:xfrm>
            </p:contentPart>
          </mc:Choice>
          <mc:Fallback xmlns="">
            <p:pic>
              <p:nvPicPr>
                <p:cNvPr id="100" name="Freihand 99">
                  <a:extLst>
                    <a:ext uri="{FF2B5EF4-FFF2-40B4-BE49-F238E27FC236}">
                      <a16:creationId xmlns:a16="http://schemas.microsoft.com/office/drawing/2014/main" id="{08A8C0C1-1479-467C-8FF8-930DAE084782}"/>
                    </a:ext>
                  </a:extLst>
                </p:cNvPr>
                <p:cNvPicPr/>
                <p:nvPr/>
              </p:nvPicPr>
              <p:blipFill>
                <a:blip r:embed="rId165"/>
                <a:stretch>
                  <a:fillRect/>
                </a:stretch>
              </p:blipFill>
              <p:spPr>
                <a:xfrm>
                  <a:off x="7044920" y="2883307"/>
                  <a:ext cx="315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A6D9A043-856E-4600-BE55-60B43DDEE9F3}"/>
                    </a:ext>
                  </a:extLst>
                </p14:cNvPr>
                <p14:cNvContentPartPr/>
                <p14:nvPr/>
              </p14:nvContentPartPr>
              <p14:xfrm>
                <a:off x="7391960" y="2920387"/>
                <a:ext cx="262800" cy="89640"/>
              </p14:xfrm>
            </p:contentPart>
          </mc:Choice>
          <mc:Fallback xmlns="">
            <p:pic>
              <p:nvPicPr>
                <p:cNvPr id="101" name="Freihand 100">
                  <a:extLst>
                    <a:ext uri="{FF2B5EF4-FFF2-40B4-BE49-F238E27FC236}">
                      <a16:creationId xmlns:a16="http://schemas.microsoft.com/office/drawing/2014/main" id="{A6D9A043-856E-4600-BE55-60B43DDEE9F3}"/>
                    </a:ext>
                  </a:extLst>
                </p:cNvPr>
                <p:cNvPicPr/>
                <p:nvPr/>
              </p:nvPicPr>
              <p:blipFill>
                <a:blip r:embed="rId167"/>
                <a:stretch>
                  <a:fillRect/>
                </a:stretch>
              </p:blipFill>
              <p:spPr>
                <a:xfrm>
                  <a:off x="7387640" y="2916067"/>
                  <a:ext cx="271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CF9A1545-CBDB-4AB9-B5F1-D426903942EE}"/>
                    </a:ext>
                  </a:extLst>
                </p14:cNvPr>
                <p14:cNvContentPartPr/>
                <p14:nvPr/>
              </p14:nvContentPartPr>
              <p14:xfrm>
                <a:off x="7680680" y="2795467"/>
                <a:ext cx="120600" cy="202680"/>
              </p14:xfrm>
            </p:contentPart>
          </mc:Choice>
          <mc:Fallback xmlns="">
            <p:pic>
              <p:nvPicPr>
                <p:cNvPr id="102" name="Freihand 101">
                  <a:extLst>
                    <a:ext uri="{FF2B5EF4-FFF2-40B4-BE49-F238E27FC236}">
                      <a16:creationId xmlns:a16="http://schemas.microsoft.com/office/drawing/2014/main" id="{CF9A1545-CBDB-4AB9-B5F1-D426903942EE}"/>
                    </a:ext>
                  </a:extLst>
                </p:cNvPr>
                <p:cNvPicPr/>
                <p:nvPr/>
              </p:nvPicPr>
              <p:blipFill>
                <a:blip r:embed="rId169"/>
                <a:stretch>
                  <a:fillRect/>
                </a:stretch>
              </p:blipFill>
              <p:spPr>
                <a:xfrm>
                  <a:off x="7676360" y="2791147"/>
                  <a:ext cx="129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B52169C7-0BEE-4090-BC96-4B40DE4E7890}"/>
                    </a:ext>
                  </a:extLst>
                </p14:cNvPr>
                <p14:cNvContentPartPr/>
                <p14:nvPr/>
              </p14:nvContentPartPr>
              <p14:xfrm>
                <a:off x="7759520" y="2880427"/>
                <a:ext cx="103320" cy="109080"/>
              </p14:xfrm>
            </p:contentPart>
          </mc:Choice>
          <mc:Fallback xmlns="">
            <p:pic>
              <p:nvPicPr>
                <p:cNvPr id="103" name="Freihand 102">
                  <a:extLst>
                    <a:ext uri="{FF2B5EF4-FFF2-40B4-BE49-F238E27FC236}">
                      <a16:creationId xmlns:a16="http://schemas.microsoft.com/office/drawing/2014/main" id="{B52169C7-0BEE-4090-BC96-4B40DE4E7890}"/>
                    </a:ext>
                  </a:extLst>
                </p:cNvPr>
                <p:cNvPicPr/>
                <p:nvPr/>
              </p:nvPicPr>
              <p:blipFill>
                <a:blip r:embed="rId171"/>
                <a:stretch>
                  <a:fillRect/>
                </a:stretch>
              </p:blipFill>
              <p:spPr>
                <a:xfrm>
                  <a:off x="7755200" y="2876107"/>
                  <a:ext cx="111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307185E0-0944-4E63-83EF-B59F526A0F01}"/>
                    </a:ext>
                  </a:extLst>
                </p14:cNvPr>
                <p14:cNvContentPartPr/>
                <p14:nvPr/>
              </p14:nvContentPartPr>
              <p14:xfrm>
                <a:off x="7877960" y="2761267"/>
                <a:ext cx="300600" cy="215640"/>
              </p14:xfrm>
            </p:contentPart>
          </mc:Choice>
          <mc:Fallback xmlns="">
            <p:pic>
              <p:nvPicPr>
                <p:cNvPr id="104" name="Freihand 103">
                  <a:extLst>
                    <a:ext uri="{FF2B5EF4-FFF2-40B4-BE49-F238E27FC236}">
                      <a16:creationId xmlns:a16="http://schemas.microsoft.com/office/drawing/2014/main" id="{307185E0-0944-4E63-83EF-B59F526A0F01}"/>
                    </a:ext>
                  </a:extLst>
                </p:cNvPr>
                <p:cNvPicPr/>
                <p:nvPr/>
              </p:nvPicPr>
              <p:blipFill>
                <a:blip r:embed="rId173"/>
                <a:stretch>
                  <a:fillRect/>
                </a:stretch>
              </p:blipFill>
              <p:spPr>
                <a:xfrm>
                  <a:off x="7873640" y="2756947"/>
                  <a:ext cx="309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92439A24-2466-4496-A060-10214AF7A401}"/>
                    </a:ext>
                  </a:extLst>
                </p14:cNvPr>
                <p14:cNvContentPartPr/>
                <p14:nvPr/>
              </p14:nvContentPartPr>
              <p14:xfrm>
                <a:off x="5131520" y="3248707"/>
                <a:ext cx="86040" cy="44280"/>
              </p14:xfrm>
            </p:contentPart>
          </mc:Choice>
          <mc:Fallback xmlns="">
            <p:pic>
              <p:nvPicPr>
                <p:cNvPr id="106" name="Freihand 105">
                  <a:extLst>
                    <a:ext uri="{FF2B5EF4-FFF2-40B4-BE49-F238E27FC236}">
                      <a16:creationId xmlns:a16="http://schemas.microsoft.com/office/drawing/2014/main" id="{92439A24-2466-4496-A060-10214AF7A401}"/>
                    </a:ext>
                  </a:extLst>
                </p:cNvPr>
                <p:cNvPicPr/>
                <p:nvPr/>
              </p:nvPicPr>
              <p:blipFill>
                <a:blip r:embed="rId175"/>
                <a:stretch>
                  <a:fillRect/>
                </a:stretch>
              </p:blipFill>
              <p:spPr>
                <a:xfrm>
                  <a:off x="5127200" y="3244387"/>
                  <a:ext cx="94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FA3F4237-BBCF-4DEE-935E-696A5CA8CC0A}"/>
                    </a:ext>
                  </a:extLst>
                </p14:cNvPr>
                <p14:cNvContentPartPr/>
                <p14:nvPr/>
              </p14:nvContentPartPr>
              <p14:xfrm>
                <a:off x="6419600" y="3088867"/>
                <a:ext cx="120240" cy="197640"/>
              </p14:xfrm>
            </p:contentPart>
          </mc:Choice>
          <mc:Fallback xmlns="">
            <p:pic>
              <p:nvPicPr>
                <p:cNvPr id="107" name="Freihand 106">
                  <a:extLst>
                    <a:ext uri="{FF2B5EF4-FFF2-40B4-BE49-F238E27FC236}">
                      <a16:creationId xmlns:a16="http://schemas.microsoft.com/office/drawing/2014/main" id="{FA3F4237-BBCF-4DEE-935E-696A5CA8CC0A}"/>
                    </a:ext>
                  </a:extLst>
                </p:cNvPr>
                <p:cNvPicPr/>
                <p:nvPr/>
              </p:nvPicPr>
              <p:blipFill>
                <a:blip r:embed="rId177"/>
                <a:stretch>
                  <a:fillRect/>
                </a:stretch>
              </p:blipFill>
              <p:spPr>
                <a:xfrm>
                  <a:off x="6415280" y="3084547"/>
                  <a:ext cx="128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EC3E8C43-E89A-44C9-B4D3-66E96CD9E884}"/>
                    </a:ext>
                  </a:extLst>
                </p14:cNvPr>
                <p14:cNvContentPartPr/>
                <p14:nvPr/>
              </p14:nvContentPartPr>
              <p14:xfrm>
                <a:off x="6606080" y="3209107"/>
                <a:ext cx="14400" cy="90360"/>
              </p14:xfrm>
            </p:contentPart>
          </mc:Choice>
          <mc:Fallback xmlns="">
            <p:pic>
              <p:nvPicPr>
                <p:cNvPr id="108" name="Freihand 107">
                  <a:extLst>
                    <a:ext uri="{FF2B5EF4-FFF2-40B4-BE49-F238E27FC236}">
                      <a16:creationId xmlns:a16="http://schemas.microsoft.com/office/drawing/2014/main" id="{EC3E8C43-E89A-44C9-B4D3-66E96CD9E884}"/>
                    </a:ext>
                  </a:extLst>
                </p:cNvPr>
                <p:cNvPicPr/>
                <p:nvPr/>
              </p:nvPicPr>
              <p:blipFill>
                <a:blip r:embed="rId179"/>
                <a:stretch>
                  <a:fillRect/>
                </a:stretch>
              </p:blipFill>
              <p:spPr>
                <a:xfrm>
                  <a:off x="6601760" y="3204787"/>
                  <a:ext cx="2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CEA8BE14-0110-4B95-943C-A8C88A151C4F}"/>
                    </a:ext>
                  </a:extLst>
                </p14:cNvPr>
                <p14:cNvContentPartPr/>
                <p14:nvPr/>
              </p14:nvContentPartPr>
              <p14:xfrm>
                <a:off x="6664400" y="3185347"/>
                <a:ext cx="110160" cy="104400"/>
              </p14:xfrm>
            </p:contentPart>
          </mc:Choice>
          <mc:Fallback xmlns="">
            <p:pic>
              <p:nvPicPr>
                <p:cNvPr id="109" name="Freihand 108">
                  <a:extLst>
                    <a:ext uri="{FF2B5EF4-FFF2-40B4-BE49-F238E27FC236}">
                      <a16:creationId xmlns:a16="http://schemas.microsoft.com/office/drawing/2014/main" id="{CEA8BE14-0110-4B95-943C-A8C88A151C4F}"/>
                    </a:ext>
                  </a:extLst>
                </p:cNvPr>
                <p:cNvPicPr/>
                <p:nvPr/>
              </p:nvPicPr>
              <p:blipFill>
                <a:blip r:embed="rId181"/>
                <a:stretch>
                  <a:fillRect/>
                </a:stretch>
              </p:blipFill>
              <p:spPr>
                <a:xfrm>
                  <a:off x="6660080" y="3181027"/>
                  <a:ext cx="118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84101381-83F8-47D7-B4EA-6F17AEB5584B}"/>
                    </a:ext>
                  </a:extLst>
                </p14:cNvPr>
                <p14:cNvContentPartPr/>
                <p14:nvPr/>
              </p14:nvContentPartPr>
              <p14:xfrm>
                <a:off x="6777080" y="3097147"/>
                <a:ext cx="178560" cy="186120"/>
              </p14:xfrm>
            </p:contentPart>
          </mc:Choice>
          <mc:Fallback xmlns="">
            <p:pic>
              <p:nvPicPr>
                <p:cNvPr id="110" name="Freihand 109">
                  <a:extLst>
                    <a:ext uri="{FF2B5EF4-FFF2-40B4-BE49-F238E27FC236}">
                      <a16:creationId xmlns:a16="http://schemas.microsoft.com/office/drawing/2014/main" id="{84101381-83F8-47D7-B4EA-6F17AEB5584B}"/>
                    </a:ext>
                  </a:extLst>
                </p:cNvPr>
                <p:cNvPicPr/>
                <p:nvPr/>
              </p:nvPicPr>
              <p:blipFill>
                <a:blip r:embed="rId183"/>
                <a:stretch>
                  <a:fillRect/>
                </a:stretch>
              </p:blipFill>
              <p:spPr>
                <a:xfrm>
                  <a:off x="6772760" y="3092827"/>
                  <a:ext cx="187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984209DC-AD39-41C8-874F-4A6479918830}"/>
                    </a:ext>
                  </a:extLst>
                </p14:cNvPr>
                <p14:cNvContentPartPr/>
                <p14:nvPr/>
              </p14:nvContentPartPr>
              <p14:xfrm>
                <a:off x="6668720" y="3087067"/>
                <a:ext cx="24480" cy="3600"/>
              </p14:xfrm>
            </p:contentPart>
          </mc:Choice>
          <mc:Fallback xmlns="">
            <p:pic>
              <p:nvPicPr>
                <p:cNvPr id="111" name="Freihand 110">
                  <a:extLst>
                    <a:ext uri="{FF2B5EF4-FFF2-40B4-BE49-F238E27FC236}">
                      <a16:creationId xmlns:a16="http://schemas.microsoft.com/office/drawing/2014/main" id="{984209DC-AD39-41C8-874F-4A6479918830}"/>
                    </a:ext>
                  </a:extLst>
                </p:cNvPr>
                <p:cNvPicPr/>
                <p:nvPr/>
              </p:nvPicPr>
              <p:blipFill>
                <a:blip r:embed="rId185"/>
                <a:stretch>
                  <a:fillRect/>
                </a:stretch>
              </p:blipFill>
              <p:spPr>
                <a:xfrm>
                  <a:off x="6664400" y="3082747"/>
                  <a:ext cx="33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Freihand 112">
                  <a:extLst>
                    <a:ext uri="{FF2B5EF4-FFF2-40B4-BE49-F238E27FC236}">
                      <a16:creationId xmlns:a16="http://schemas.microsoft.com/office/drawing/2014/main" id="{CE77A95C-3A3F-4599-93C7-28FBFB41D1CF}"/>
                    </a:ext>
                  </a:extLst>
                </p14:cNvPr>
                <p14:cNvContentPartPr/>
                <p14:nvPr/>
              </p14:nvContentPartPr>
              <p14:xfrm>
                <a:off x="3349880" y="2410627"/>
                <a:ext cx="5256360" cy="1144440"/>
              </p14:xfrm>
            </p:contentPart>
          </mc:Choice>
          <mc:Fallback xmlns="">
            <p:pic>
              <p:nvPicPr>
                <p:cNvPr id="113" name="Freihand 112">
                  <a:extLst>
                    <a:ext uri="{FF2B5EF4-FFF2-40B4-BE49-F238E27FC236}">
                      <a16:creationId xmlns:a16="http://schemas.microsoft.com/office/drawing/2014/main" id="{CE77A95C-3A3F-4599-93C7-28FBFB41D1CF}"/>
                    </a:ext>
                  </a:extLst>
                </p:cNvPr>
                <p:cNvPicPr/>
                <p:nvPr/>
              </p:nvPicPr>
              <p:blipFill>
                <a:blip r:embed="rId187"/>
                <a:stretch>
                  <a:fillRect/>
                </a:stretch>
              </p:blipFill>
              <p:spPr>
                <a:xfrm>
                  <a:off x="3345560" y="2406307"/>
                  <a:ext cx="5265000" cy="115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23" name="Freihand 22">
                <a:extLst>
                  <a:ext uri="{FF2B5EF4-FFF2-40B4-BE49-F238E27FC236}">
                    <a16:creationId xmlns:a16="http://schemas.microsoft.com/office/drawing/2014/main" id="{3D474E10-F1E9-430B-8202-FE3209CBBA98}"/>
                  </a:ext>
                </a:extLst>
              </p14:cNvPr>
              <p14:cNvContentPartPr/>
              <p14:nvPr/>
            </p14:nvContentPartPr>
            <p14:xfrm>
              <a:off x="8164547" y="1889707"/>
              <a:ext cx="1553040" cy="635040"/>
            </p14:xfrm>
          </p:contentPart>
        </mc:Choice>
        <mc:Fallback xmlns="">
          <p:pic>
            <p:nvPicPr>
              <p:cNvPr id="23" name="Freihand 22">
                <a:extLst>
                  <a:ext uri="{FF2B5EF4-FFF2-40B4-BE49-F238E27FC236}">
                    <a16:creationId xmlns:a16="http://schemas.microsoft.com/office/drawing/2014/main" id="{3D474E10-F1E9-430B-8202-FE3209CBBA98}"/>
                  </a:ext>
                </a:extLst>
              </p:cNvPr>
              <p:cNvPicPr/>
              <p:nvPr/>
            </p:nvPicPr>
            <p:blipFill>
              <a:blip r:embed="rId189"/>
              <a:stretch>
                <a:fillRect/>
              </a:stretch>
            </p:blipFill>
            <p:spPr>
              <a:xfrm>
                <a:off x="8160227" y="1885387"/>
                <a:ext cx="1561680" cy="643680"/>
              </a:xfrm>
              <a:prstGeom prst="rect">
                <a:avLst/>
              </a:prstGeom>
            </p:spPr>
          </p:pic>
        </mc:Fallback>
      </mc:AlternateContent>
    </p:spTree>
    <p:extLst>
      <p:ext uri="{BB962C8B-B14F-4D97-AF65-F5344CB8AC3E}">
        <p14:creationId xmlns:p14="http://schemas.microsoft.com/office/powerpoint/2010/main" val="19722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6B668B-7B6C-42D9-BB25-8EC4FD572214}"/>
                  </a:ext>
                </a:extLst>
              </p14:cNvPr>
              <p14:cNvContentPartPr/>
              <p14:nvPr/>
            </p14:nvContentPartPr>
            <p14:xfrm>
              <a:off x="3256667" y="1616467"/>
              <a:ext cx="1339560" cy="124200"/>
            </p14:xfrm>
          </p:contentPart>
        </mc:Choice>
        <mc:Fallback xmlns="">
          <p:pic>
            <p:nvPicPr>
              <p:cNvPr id="2" name="Freihand 1">
                <a:extLst>
                  <a:ext uri="{FF2B5EF4-FFF2-40B4-BE49-F238E27FC236}">
                    <a16:creationId xmlns:a16="http://schemas.microsoft.com/office/drawing/2014/main" id="{976B668B-7B6C-42D9-BB25-8EC4FD572214}"/>
                  </a:ext>
                </a:extLst>
              </p:cNvPr>
              <p:cNvPicPr/>
              <p:nvPr/>
            </p:nvPicPr>
            <p:blipFill>
              <a:blip r:embed="rId4"/>
              <a:stretch>
                <a:fillRect/>
              </a:stretch>
            </p:blipFill>
            <p:spPr>
              <a:xfrm>
                <a:off x="3252347" y="1612147"/>
                <a:ext cx="1348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7AB2574-3230-4FEA-8ECB-69931A639AEB}"/>
                  </a:ext>
                </a:extLst>
              </p14:cNvPr>
              <p14:cNvContentPartPr/>
              <p14:nvPr/>
            </p14:nvContentPartPr>
            <p14:xfrm>
              <a:off x="2641787" y="2079067"/>
              <a:ext cx="3721320" cy="1162800"/>
            </p14:xfrm>
          </p:contentPart>
        </mc:Choice>
        <mc:Fallback xmlns="">
          <p:pic>
            <p:nvPicPr>
              <p:cNvPr id="3" name="Freihand 2">
                <a:extLst>
                  <a:ext uri="{FF2B5EF4-FFF2-40B4-BE49-F238E27FC236}">
                    <a16:creationId xmlns:a16="http://schemas.microsoft.com/office/drawing/2014/main" id="{87AB2574-3230-4FEA-8ECB-69931A639AEB}"/>
                  </a:ext>
                </a:extLst>
              </p:cNvPr>
              <p:cNvPicPr/>
              <p:nvPr/>
            </p:nvPicPr>
            <p:blipFill>
              <a:blip r:embed="rId6"/>
              <a:stretch>
                <a:fillRect/>
              </a:stretch>
            </p:blipFill>
            <p:spPr>
              <a:xfrm>
                <a:off x="2637467" y="2074747"/>
                <a:ext cx="3729960" cy="1171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83E34FE-59B3-4783-8B9F-499E97119F96}"/>
                  </a:ext>
                </a:extLst>
              </p14:cNvPr>
              <p14:cNvContentPartPr/>
              <p14:nvPr/>
            </p14:nvContentPartPr>
            <p14:xfrm>
              <a:off x="11434427" y="1792507"/>
              <a:ext cx="54360" cy="5760"/>
            </p14:xfrm>
          </p:contentPart>
        </mc:Choice>
        <mc:Fallback xmlns="">
          <p:pic>
            <p:nvPicPr>
              <p:cNvPr id="7" name="Freihand 6">
                <a:extLst>
                  <a:ext uri="{FF2B5EF4-FFF2-40B4-BE49-F238E27FC236}">
                    <a16:creationId xmlns:a16="http://schemas.microsoft.com/office/drawing/2014/main" id="{383E34FE-59B3-4783-8B9F-499E97119F96}"/>
                  </a:ext>
                </a:extLst>
              </p:cNvPr>
              <p:cNvPicPr/>
              <p:nvPr/>
            </p:nvPicPr>
            <p:blipFill>
              <a:blip r:embed="rId8"/>
              <a:stretch>
                <a:fillRect/>
              </a:stretch>
            </p:blipFill>
            <p:spPr>
              <a:xfrm>
                <a:off x="11430107" y="1788187"/>
                <a:ext cx="63000" cy="14400"/>
              </a:xfrm>
              <a:prstGeom prst="rect">
                <a:avLst/>
              </a:prstGeom>
            </p:spPr>
          </p:pic>
        </mc:Fallback>
      </mc:AlternateContent>
    </p:spTree>
    <p:extLst>
      <p:ext uri="{BB962C8B-B14F-4D97-AF65-F5344CB8AC3E}">
        <p14:creationId xmlns:p14="http://schemas.microsoft.com/office/powerpoint/2010/main" val="129128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Modell: </a:t>
            </a:r>
            <a:r>
              <a:rPr lang="en-US" sz="2000" b="1" dirty="0" err="1">
                <a:latin typeface="Times New Roman" panose="02020603050405020304" pitchFamily="18" charset="0"/>
                <a:ea typeface="+mj-ea"/>
                <a:cs typeface="Times New Roman" panose="02020603050405020304" pitchFamily="18" charset="0"/>
              </a:rPr>
              <a:t>Spezifische</a:t>
            </a:r>
            <a:r>
              <a:rPr lang="en-US" sz="2000" b="1" dirty="0">
                <a:latin typeface="Times New Roman" panose="02020603050405020304" pitchFamily="18" charset="0"/>
                <a:ea typeface="+mj-ea"/>
                <a:cs typeface="Times New Roman" panose="02020603050405020304" pitchFamily="18" charset="0"/>
              </a:rPr>
              <a:t> </a:t>
            </a:r>
            <a:r>
              <a:rPr lang="en-US" sz="2000" b="1" dirty="0" err="1">
                <a:latin typeface="Times New Roman" panose="02020603050405020304" pitchFamily="18" charset="0"/>
                <a:ea typeface="+mj-ea"/>
                <a:cs typeface="Times New Roman" panose="02020603050405020304" pitchFamily="18" charset="0"/>
              </a:rPr>
              <a:t>Faktoren</a:t>
            </a:r>
            <a:endParaRPr lang="en-US" sz="2000" b="1" dirty="0">
              <a:latin typeface="Times New Roman" panose="02020603050405020304" pitchFamily="18" charset="0"/>
              <a:ea typeface="+mj-ea"/>
              <a:cs typeface="Times New Roman" panose="02020603050405020304" pitchFamily="18" charset="0"/>
            </a:endParaRPr>
          </a:p>
        </p:txBody>
      </p:sp>
      <p:sp>
        <p:nvSpPr>
          <p:cNvPr id="6" name="Content Placeholder 2"/>
          <p:cNvSpPr txBox="1">
            <a:spLocks/>
          </p:cNvSpPr>
          <p:nvPr/>
        </p:nvSpPr>
        <p:spPr>
          <a:xfrm>
            <a:off x="51765" y="-9507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Wenn</a:t>
            </a:r>
            <a:r>
              <a:rPr lang="en-US" altLang="en-US" sz="1600" kern="0" dirty="0">
                <a:solidFill>
                  <a:srgbClr val="000000"/>
                </a:solidFill>
                <a:latin typeface="Arial" panose="020B0604020202020204" pitchFamily="34" charset="0"/>
                <a:cs typeface="Arial" panose="020B0604020202020204" pitchFamily="34" charset="0"/>
              </a:rPr>
              <a:t> Handel </a:t>
            </a:r>
            <a:r>
              <a:rPr lang="en-US" altLang="en-US" sz="1600" kern="0" dirty="0" err="1">
                <a:solidFill>
                  <a:srgbClr val="000000"/>
                </a:solidFill>
                <a:latin typeface="Arial" panose="020B0604020202020204" pitchFamily="34" charset="0"/>
                <a:cs typeface="Arial" panose="020B0604020202020204" pitchFamily="34" charset="0"/>
              </a:rPr>
              <a:t>grundsätzlich</a:t>
            </a:r>
            <a:r>
              <a:rPr lang="en-US" altLang="en-US" sz="1600" kern="0" dirty="0">
                <a:solidFill>
                  <a:srgbClr val="000000"/>
                </a:solidFill>
                <a:latin typeface="Arial" panose="020B0604020202020204" pitchFamily="34" charset="0"/>
                <a:cs typeface="Arial" panose="020B0604020202020204" pitchFamily="34" charset="0"/>
              </a:rPr>
              <a:t> gut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Volkswirtschaft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ist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warum</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gibt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es</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dann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soviel</a:t>
            </a:r>
            <a:r>
              <a:rPr lang="en-US" altLang="en-US" sz="1600" kern="0" dirty="0">
                <a:solidFill>
                  <a:srgbClr val="000000"/>
                </a:solidFill>
                <a:latin typeface="Arial" panose="020B0604020202020204" pitchFamily="34" charset="0"/>
                <a:cs typeface="Arial" panose="020B0604020202020204" pitchFamily="34" charset="0"/>
              </a:rPr>
              <a:t> Opposition </a:t>
            </a:r>
            <a:r>
              <a:rPr lang="en-US" altLang="en-US" sz="1600" kern="0" dirty="0" err="1">
                <a:solidFill>
                  <a:srgbClr val="000000"/>
                </a:solidFill>
                <a:latin typeface="Arial" panose="020B0604020202020204" pitchFamily="34" charset="0"/>
                <a:cs typeface="Arial" panose="020B0604020202020204" pitchFamily="34" charset="0"/>
              </a:rPr>
              <a:t>gegenüber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einer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Öffnung</a:t>
            </a:r>
            <a:r>
              <a:rPr lang="en-US" altLang="en-US" sz="1600"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Handel </a:t>
            </a:r>
            <a:r>
              <a:rPr lang="en-US" altLang="en-US" sz="1600" kern="0" dirty="0" err="1">
                <a:solidFill>
                  <a:srgbClr val="000000"/>
                </a:solidFill>
                <a:latin typeface="Arial" panose="020B0604020202020204" pitchFamily="34" charset="0"/>
                <a:cs typeface="Arial" panose="020B0604020202020204" pitchFamily="34" charset="0"/>
              </a:rPr>
              <a:t>beeinflusst</a:t>
            </a:r>
            <a:r>
              <a:rPr lang="en-US" altLang="en-US" sz="1600" kern="0" dirty="0">
                <a:solidFill>
                  <a:srgbClr val="000000"/>
                </a:solidFill>
                <a:latin typeface="Arial" panose="020B0604020202020204" pitchFamily="34" charset="0"/>
                <a:cs typeface="Arial" panose="020B0604020202020204" pitchFamily="34" charset="0"/>
              </a:rPr>
              <a:t> die </a:t>
            </a:r>
            <a:r>
              <a:rPr lang="en-US" altLang="en-US" sz="1600" kern="0" dirty="0" err="1">
                <a:solidFill>
                  <a:srgbClr val="000000"/>
                </a:solidFill>
                <a:latin typeface="Arial" panose="020B0604020202020204" pitchFamily="34" charset="0"/>
                <a:cs typeface="Arial" panose="020B0604020202020204" pitchFamily="34" charset="0"/>
              </a:rPr>
              <a:t>Einkommensverteilung</a:t>
            </a: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err="1">
                <a:solidFill>
                  <a:srgbClr val="000000"/>
                </a:solidFill>
                <a:latin typeface="Arial" panose="020B0604020202020204" pitchFamily="34" charset="0"/>
                <a:cs typeface="Arial" panose="020B0604020202020204" pitchFamily="34" charset="0"/>
              </a:rPr>
              <a:t>Hauptgründe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für</a:t>
            </a:r>
            <a:r>
              <a:rPr lang="en-US" altLang="en-US" sz="1600" kern="0" dirty="0">
                <a:solidFill>
                  <a:srgbClr val="000000"/>
                </a:solidFill>
                <a:latin typeface="Arial" panose="020B0604020202020204" pitchFamily="34" charset="0"/>
                <a:cs typeface="Arial" panose="020B0604020202020204" pitchFamily="34" charset="0"/>
              </a:rPr>
              <a:t> den </a:t>
            </a:r>
            <a:r>
              <a:rPr lang="en-US" altLang="en-US" sz="1600" kern="0" dirty="0" err="1">
                <a:solidFill>
                  <a:srgbClr val="000000"/>
                </a:solidFill>
                <a:latin typeface="Arial" panose="020B0604020202020204" pitchFamily="34" charset="0"/>
                <a:cs typeface="Arial" panose="020B0604020202020204" pitchFamily="34" charset="0"/>
              </a:rPr>
              <a:t>Einkommenseffekt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durch</a:t>
            </a:r>
            <a:r>
              <a:rPr lang="en-US" altLang="en-US" sz="1600" kern="0" dirty="0">
                <a:solidFill>
                  <a:srgbClr val="000000"/>
                </a:solidFill>
                <a:latin typeface="Arial" panose="020B0604020202020204" pitchFamily="34" charset="0"/>
                <a:cs typeface="Arial" panose="020B0604020202020204" pitchFamily="34" charset="0"/>
              </a:rPr>
              <a:t> Handel:</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Produktionsfaktoren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können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nicht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kostenfrei</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zwischen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ausgetauscht</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werden</a:t>
            </a: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err="1">
                <a:solidFill>
                  <a:srgbClr val="000000"/>
                </a:solidFill>
                <a:latin typeface="Arial" panose="020B0604020202020204" pitchFamily="34" charset="0"/>
                <a:cs typeface="Arial" panose="020B0604020202020204" pitchFamily="34" charset="0"/>
              </a:rPr>
              <a:t>Industriesektoren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unterscheiden</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sich</a:t>
            </a:r>
            <a:r>
              <a:rPr lang="en-US" altLang="en-US" sz="1600" kern="0" dirty="0">
                <a:solidFill>
                  <a:srgbClr val="000000"/>
                </a:solidFill>
                <a:latin typeface="Arial" panose="020B0604020202020204" pitchFamily="34" charset="0"/>
                <a:cs typeface="Arial" panose="020B0604020202020204" pitchFamily="34" charset="0"/>
              </a:rPr>
              <a:t> in </a:t>
            </a:r>
            <a:r>
              <a:rPr lang="en-US" altLang="en-US" sz="1600" kern="0" dirty="0" err="1">
                <a:solidFill>
                  <a:srgbClr val="000000"/>
                </a:solidFill>
                <a:latin typeface="Arial" panose="020B0604020202020204" pitchFamily="34" charset="0"/>
                <a:cs typeface="Arial" panose="020B0604020202020204" pitchFamily="34" charset="0"/>
              </a:rPr>
              <a:t>Ihrer</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Nachfrage</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nach</a:t>
            </a:r>
            <a:r>
              <a:rPr lang="en-US" altLang="en-US" sz="1600" kern="0" dirty="0">
                <a:solidFill>
                  <a:srgbClr val="000000"/>
                </a:solidFill>
                <a:latin typeface="Arial" panose="020B0604020202020204" pitchFamily="34" charset="0"/>
                <a:cs typeface="Arial" panose="020B0604020202020204" pitchFamily="34" charset="0"/>
              </a:rPr>
              <a:t> </a:t>
            </a:r>
            <a:r>
              <a:rPr lang="en-US" altLang="en-US" sz="1600" kern="0" dirty="0" err="1">
                <a:solidFill>
                  <a:srgbClr val="000000"/>
                </a:solidFill>
                <a:latin typeface="Arial" panose="020B0604020202020204" pitchFamily="34" charset="0"/>
                <a:cs typeface="Arial" panose="020B0604020202020204" pitchFamily="34" charset="0"/>
              </a:rPr>
              <a:t>Produktionsfaktoren</a:t>
            </a:r>
            <a:endParaRPr lang="en-US" altLang="en-US" sz="1600" kern="0" dirty="0">
              <a:solidFill>
                <a:srgbClr val="000000"/>
              </a:solidFill>
              <a:latin typeface="Arial" panose="020B0604020202020204" pitchFamily="34" charset="0"/>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err="1">
                <a:solidFill>
                  <a:srgbClr val="000000"/>
                </a:solidFill>
                <a:latin typeface="Arial" panose="020B0604020202020204" pitchFamily="34" charset="0"/>
                <a:cs typeface="Arial" panose="020B0604020202020204" pitchFamily="34" charset="0"/>
              </a:rPr>
              <a:t>Annahmen</a:t>
            </a:r>
            <a:r>
              <a:rPr lang="en-US" altLang="en-US" sz="1600" b="1" kern="0" dirty="0">
                <a:solidFill>
                  <a:srgbClr val="000000"/>
                </a:solidFill>
                <a:latin typeface="Arial" panose="020B0604020202020204" pitchFamily="34" charset="0"/>
                <a:cs typeface="Arial" panose="020B0604020202020204" pitchFamily="34" charset="0"/>
              </a:rPr>
              <a:t>:</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Kurzfristig</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können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Produktionsfaktoren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nicht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zwischen</a:t>
            </a:r>
            <a:r>
              <a:rPr lang="en-US" sz="1600" kern="0" dirty="0">
                <a:solidFill>
                  <a:srgbClr val="000000"/>
                </a:solidFill>
                <a:latin typeface="Arial" panose="020B0604020202020204" pitchFamily="34" charset="0"/>
                <a:cs typeface="Arial" panose="020B0604020202020204" pitchFamily="34" charset="0"/>
              </a:rPr>
              <a:t> den </a:t>
            </a:r>
            <a:r>
              <a:rPr lang="en-US" sz="1600" kern="0" dirty="0" err="1">
                <a:solidFill>
                  <a:srgbClr val="000000"/>
                </a:solidFill>
                <a:latin typeface="Arial" panose="020B0604020202020204" pitchFamily="34" charset="0"/>
                <a:cs typeface="Arial" panose="020B0604020202020204" pitchFamily="34" charset="0"/>
              </a:rPr>
              <a:t>Sektoren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ausgetauscht</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werden</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z.B</a:t>
            </a:r>
            <a:r>
              <a:rPr lang="en-US" sz="1600" kern="0" dirty="0">
                <a:solidFill>
                  <a:srgbClr val="000000"/>
                </a:solidFill>
                <a:latin typeface="Arial" panose="020B0604020202020204" pitchFamily="34" charset="0"/>
                <a:cs typeface="Arial" panose="020B0604020202020204" pitchFamily="34" charset="0"/>
              </a:rPr>
              <a:t>.</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Industriespezifisches</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Kapital</a:t>
            </a: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err="1">
                <a:solidFill>
                  <a:srgbClr val="000000"/>
                </a:solidFill>
                <a:latin typeface="Arial" panose="020B0604020202020204" pitchFamily="34" charset="0"/>
                <a:cs typeface="Arial" panose="020B0604020202020204" pitchFamily="34" charset="0"/>
              </a:rPr>
              <a:t>Hochspezialisierte</a:t>
            </a:r>
            <a:r>
              <a:rPr lang="en-US" sz="1600" kern="0" dirty="0">
                <a:solidFill>
                  <a:srgbClr val="000000"/>
                </a:solidFill>
                <a:latin typeface="Arial" panose="020B0604020202020204" pitchFamily="34" charset="0"/>
                <a:cs typeface="Arial" panose="020B0604020202020204" pitchFamily="34" charset="0"/>
              </a:rPr>
              <a:t> </a:t>
            </a:r>
            <a:r>
              <a:rPr lang="en-US" sz="1600" kern="0" dirty="0" err="1">
                <a:solidFill>
                  <a:srgbClr val="000000"/>
                </a:solidFill>
                <a:latin typeface="Arial" panose="020B0604020202020204" pitchFamily="34" charset="0"/>
                <a:cs typeface="Arial" panose="020B0604020202020204" pitchFamily="34" charset="0"/>
              </a:rPr>
              <a:t>Arbeiter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961139" y="3945808"/>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Länder: 	Land A und B</a:t>
                </a:r>
              </a:p>
              <a:p>
                <a:pPr marL="342900" indent="-342900">
                  <a:buFont typeface="Arial" panose="020B0604020202020204" pitchFamily="34" charset="0"/>
                  <a:buChar char="•"/>
                </a:pPr>
                <a:r>
                  <a:rPr lang="de-DE" sz="2000" dirty="0"/>
                  <a:t>2 Güter:	Getreide G und Maschinen M </a:t>
                </a:r>
              </a:p>
              <a:p>
                <a:pPr marL="342900" indent="-342900">
                  <a:buFont typeface="Arial" panose="020B0604020202020204" pitchFamily="34" charset="0"/>
                  <a:buChar char="•"/>
                </a:pPr>
                <a:r>
                  <a:rPr lang="de-DE" sz="2000" dirty="0"/>
                  <a:t>2 Produktionsfaktoren: Arbeit L und Kapital K</a:t>
                </a:r>
                <a:r>
                  <a:rPr lang="de-DE" sz="2000" baseline="-25000" dirty="0"/>
                  <a:t>G</a:t>
                </a:r>
                <a:r>
                  <a:rPr lang="de-DE" sz="2000" dirty="0"/>
                  <a:t> bzw. K</a:t>
                </a:r>
                <a:r>
                  <a:rPr lang="de-DE" sz="2000" baseline="-25000" dirty="0"/>
                  <a:t>M</a:t>
                </a:r>
                <a:r>
                  <a:rPr lang="de-DE" sz="2000" dirty="0"/>
                  <a:t> </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ist mobil zwischen den Sektoren</a:t>
                </a:r>
              </a:p>
              <a:p>
                <a:pPr marL="800100" lvl="1" indent="-342900">
                  <a:buFont typeface="Wingdings" panose="05000000000000000000" pitchFamily="2" charset="2"/>
                  <a:buChar char="Ø"/>
                </a:pPr>
                <a:r>
                  <a:rPr lang="de-DE" sz="2000" dirty="0"/>
                  <a:t>Für das gesamte Arbeitsangebot gilt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sind nur spezifisch in beiden Sektoren einsetzbar</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961139" y="3945808"/>
                <a:ext cx="7848872" cy="2784602"/>
              </a:xfrm>
              <a:prstGeom prst="rect">
                <a:avLst/>
              </a:prstGeom>
              <a:blipFill>
                <a:blip r:embed="rId3"/>
                <a:stretch>
                  <a:fillRect l="-699" t="-1094"/>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36AD67-A3D0-476D-8EFE-5DF81F8D4B2D}"/>
                  </a:ext>
                </a:extLst>
              </p14:cNvPr>
              <p14:cNvContentPartPr/>
              <p14:nvPr/>
            </p14:nvContentPartPr>
            <p14:xfrm>
              <a:off x="5168267" y="316147"/>
              <a:ext cx="2339640" cy="70920"/>
            </p14:xfrm>
          </p:contentPart>
        </mc:Choice>
        <mc:Fallback xmlns="">
          <p:pic>
            <p:nvPicPr>
              <p:cNvPr id="2" name="Freihand 1">
                <a:extLst>
                  <a:ext uri="{FF2B5EF4-FFF2-40B4-BE49-F238E27FC236}">
                    <a16:creationId xmlns:a16="http://schemas.microsoft.com/office/drawing/2014/main" id="{0136AD67-A3D0-476D-8EFE-5DF81F8D4B2D}"/>
                  </a:ext>
                </a:extLst>
              </p:cNvPr>
              <p:cNvPicPr/>
              <p:nvPr/>
            </p:nvPicPr>
            <p:blipFill>
              <a:blip r:embed="rId5"/>
              <a:stretch>
                <a:fillRect/>
              </a:stretch>
            </p:blipFill>
            <p:spPr>
              <a:xfrm>
                <a:off x="5163947" y="311827"/>
                <a:ext cx="2348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B8C924E1-7CFD-42A9-B521-50086B8EE3BB}"/>
                  </a:ext>
                </a:extLst>
              </p14:cNvPr>
              <p14:cNvContentPartPr/>
              <p14:nvPr/>
            </p14:nvContentPartPr>
            <p14:xfrm>
              <a:off x="5922827" y="4910107"/>
              <a:ext cx="1067760" cy="52200"/>
            </p14:xfrm>
          </p:contentPart>
        </mc:Choice>
        <mc:Fallback xmlns="">
          <p:pic>
            <p:nvPicPr>
              <p:cNvPr id="11" name="Freihand 10">
                <a:extLst>
                  <a:ext uri="{FF2B5EF4-FFF2-40B4-BE49-F238E27FC236}">
                    <a16:creationId xmlns:a16="http://schemas.microsoft.com/office/drawing/2014/main" id="{B8C924E1-7CFD-42A9-B521-50086B8EE3BB}"/>
                  </a:ext>
                </a:extLst>
              </p:cNvPr>
              <p:cNvPicPr/>
              <p:nvPr/>
            </p:nvPicPr>
            <p:blipFill>
              <a:blip r:embed="rId7"/>
              <a:stretch>
                <a:fillRect/>
              </a:stretch>
            </p:blipFill>
            <p:spPr>
              <a:xfrm>
                <a:off x="5918507" y="4905787"/>
                <a:ext cx="1076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Freihand 14">
                <a:extLst>
                  <a:ext uri="{FF2B5EF4-FFF2-40B4-BE49-F238E27FC236}">
                    <a16:creationId xmlns:a16="http://schemas.microsoft.com/office/drawing/2014/main" id="{73BFA470-D41C-40E4-B62B-5742BFE1A1A4}"/>
                  </a:ext>
                </a:extLst>
              </p14:cNvPr>
              <p14:cNvContentPartPr/>
              <p14:nvPr/>
            </p14:nvContentPartPr>
            <p14:xfrm>
              <a:off x="7213787" y="3347347"/>
              <a:ext cx="2287800" cy="123480"/>
            </p14:xfrm>
          </p:contentPart>
        </mc:Choice>
        <mc:Fallback xmlns="">
          <p:pic>
            <p:nvPicPr>
              <p:cNvPr id="15" name="Freihand 14">
                <a:extLst>
                  <a:ext uri="{FF2B5EF4-FFF2-40B4-BE49-F238E27FC236}">
                    <a16:creationId xmlns:a16="http://schemas.microsoft.com/office/drawing/2014/main" id="{73BFA470-D41C-40E4-B62B-5742BFE1A1A4}"/>
                  </a:ext>
                </a:extLst>
              </p:cNvPr>
              <p:cNvPicPr/>
              <p:nvPr/>
            </p:nvPicPr>
            <p:blipFill>
              <a:blip r:embed="rId9"/>
              <a:stretch>
                <a:fillRect/>
              </a:stretch>
            </p:blipFill>
            <p:spPr>
              <a:xfrm>
                <a:off x="7209467" y="3343027"/>
                <a:ext cx="2296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Freihand 15">
                <a:extLst>
                  <a:ext uri="{FF2B5EF4-FFF2-40B4-BE49-F238E27FC236}">
                    <a16:creationId xmlns:a16="http://schemas.microsoft.com/office/drawing/2014/main" id="{471D6926-B4F0-4587-93BF-597BCBA76832}"/>
                  </a:ext>
                </a:extLst>
              </p14:cNvPr>
              <p14:cNvContentPartPr/>
              <p14:nvPr/>
            </p14:nvContentPartPr>
            <p14:xfrm>
              <a:off x="7305227" y="2725987"/>
              <a:ext cx="2671560" cy="74520"/>
            </p14:xfrm>
          </p:contentPart>
        </mc:Choice>
        <mc:Fallback xmlns="">
          <p:pic>
            <p:nvPicPr>
              <p:cNvPr id="16" name="Freihand 15">
                <a:extLst>
                  <a:ext uri="{FF2B5EF4-FFF2-40B4-BE49-F238E27FC236}">
                    <a16:creationId xmlns:a16="http://schemas.microsoft.com/office/drawing/2014/main" id="{471D6926-B4F0-4587-93BF-597BCBA76832}"/>
                  </a:ext>
                </a:extLst>
              </p:cNvPr>
              <p:cNvPicPr/>
              <p:nvPr/>
            </p:nvPicPr>
            <p:blipFill>
              <a:blip r:embed="rId11"/>
              <a:stretch>
                <a:fillRect/>
              </a:stretch>
            </p:blipFill>
            <p:spPr>
              <a:xfrm>
                <a:off x="7300907" y="2721667"/>
                <a:ext cx="2680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530A716C-19C0-42EF-AD38-452BED3E836D}"/>
                  </a:ext>
                </a:extLst>
              </p14:cNvPr>
              <p14:cNvContentPartPr/>
              <p14:nvPr/>
            </p14:nvContentPartPr>
            <p14:xfrm>
              <a:off x="7242227" y="1995907"/>
              <a:ext cx="752040" cy="41040"/>
            </p14:xfrm>
          </p:contentPart>
        </mc:Choice>
        <mc:Fallback xmlns="">
          <p:pic>
            <p:nvPicPr>
              <p:cNvPr id="17" name="Freihand 16">
                <a:extLst>
                  <a:ext uri="{FF2B5EF4-FFF2-40B4-BE49-F238E27FC236}">
                    <a16:creationId xmlns:a16="http://schemas.microsoft.com/office/drawing/2014/main" id="{530A716C-19C0-42EF-AD38-452BED3E836D}"/>
                  </a:ext>
                </a:extLst>
              </p:cNvPr>
              <p:cNvPicPr/>
              <p:nvPr/>
            </p:nvPicPr>
            <p:blipFill>
              <a:blip r:embed="rId13"/>
              <a:stretch>
                <a:fillRect/>
              </a:stretch>
            </p:blipFill>
            <p:spPr>
              <a:xfrm>
                <a:off x="7237907" y="1991587"/>
                <a:ext cx="760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655171F9-D0DC-41B7-B7A9-BA1F7FE90B6A}"/>
                  </a:ext>
                </a:extLst>
              </p14:cNvPr>
              <p14:cNvContentPartPr/>
              <p14:nvPr/>
            </p14:nvContentPartPr>
            <p14:xfrm>
              <a:off x="771587" y="1523227"/>
              <a:ext cx="4419720" cy="60840"/>
            </p14:xfrm>
          </p:contentPart>
        </mc:Choice>
        <mc:Fallback xmlns="">
          <p:pic>
            <p:nvPicPr>
              <p:cNvPr id="18" name="Freihand 17">
                <a:extLst>
                  <a:ext uri="{FF2B5EF4-FFF2-40B4-BE49-F238E27FC236}">
                    <a16:creationId xmlns:a16="http://schemas.microsoft.com/office/drawing/2014/main" id="{655171F9-D0DC-41B7-B7A9-BA1F7FE90B6A}"/>
                  </a:ext>
                </a:extLst>
              </p:cNvPr>
              <p:cNvPicPr/>
              <p:nvPr/>
            </p:nvPicPr>
            <p:blipFill>
              <a:blip r:embed="rId15"/>
              <a:stretch>
                <a:fillRect/>
              </a:stretch>
            </p:blipFill>
            <p:spPr>
              <a:xfrm>
                <a:off x="767267" y="1518907"/>
                <a:ext cx="4428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FB1F213-939F-4C9E-A25A-CCDC4BA10B3D}"/>
                  </a:ext>
                </a:extLst>
              </p14:cNvPr>
              <p14:cNvContentPartPr/>
              <p14:nvPr/>
            </p14:nvContentPartPr>
            <p14:xfrm>
              <a:off x="5969627" y="623227"/>
              <a:ext cx="392760" cy="3972600"/>
            </p14:xfrm>
          </p:contentPart>
        </mc:Choice>
        <mc:Fallback xmlns="">
          <p:pic>
            <p:nvPicPr>
              <p:cNvPr id="12" name="Freihand 11">
                <a:extLst>
                  <a:ext uri="{FF2B5EF4-FFF2-40B4-BE49-F238E27FC236}">
                    <a16:creationId xmlns:a16="http://schemas.microsoft.com/office/drawing/2014/main" id="{9FB1F213-939F-4C9E-A25A-CCDC4BA10B3D}"/>
                  </a:ext>
                </a:extLst>
              </p:cNvPr>
              <p:cNvPicPr/>
              <p:nvPr/>
            </p:nvPicPr>
            <p:blipFill>
              <a:blip r:embed="rId17"/>
              <a:stretch>
                <a:fillRect/>
              </a:stretch>
            </p:blipFill>
            <p:spPr>
              <a:xfrm>
                <a:off x="5965307" y="618907"/>
                <a:ext cx="401400" cy="398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C4528FA-5A57-4456-B3D7-1BCC57517BE1}"/>
                  </a:ext>
                </a:extLst>
              </p14:cNvPr>
              <p14:cNvContentPartPr/>
              <p14:nvPr/>
            </p14:nvContentPartPr>
            <p14:xfrm>
              <a:off x="5873507" y="401107"/>
              <a:ext cx="187920" cy="261720"/>
            </p14:xfrm>
          </p:contentPart>
        </mc:Choice>
        <mc:Fallback xmlns="">
          <p:pic>
            <p:nvPicPr>
              <p:cNvPr id="13" name="Freihand 12">
                <a:extLst>
                  <a:ext uri="{FF2B5EF4-FFF2-40B4-BE49-F238E27FC236}">
                    <a16:creationId xmlns:a16="http://schemas.microsoft.com/office/drawing/2014/main" id="{0C4528FA-5A57-4456-B3D7-1BCC57517BE1}"/>
                  </a:ext>
                </a:extLst>
              </p:cNvPr>
              <p:cNvPicPr/>
              <p:nvPr/>
            </p:nvPicPr>
            <p:blipFill>
              <a:blip r:embed="rId19"/>
              <a:stretch>
                <a:fillRect/>
              </a:stretch>
            </p:blipFill>
            <p:spPr>
              <a:xfrm>
                <a:off x="5869187" y="396787"/>
                <a:ext cx="1965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CE7D538C-A80D-4EEA-82F0-9D56EC55B390}"/>
                  </a:ext>
                </a:extLst>
              </p14:cNvPr>
              <p14:cNvContentPartPr/>
              <p14:nvPr/>
            </p14:nvContentPartPr>
            <p14:xfrm>
              <a:off x="5214347" y="438907"/>
              <a:ext cx="2594520" cy="98280"/>
            </p14:xfrm>
          </p:contentPart>
        </mc:Choice>
        <mc:Fallback xmlns="">
          <p:pic>
            <p:nvPicPr>
              <p:cNvPr id="19" name="Freihand 18">
                <a:extLst>
                  <a:ext uri="{FF2B5EF4-FFF2-40B4-BE49-F238E27FC236}">
                    <a16:creationId xmlns:a16="http://schemas.microsoft.com/office/drawing/2014/main" id="{CE7D538C-A80D-4EEA-82F0-9D56EC55B390}"/>
                  </a:ext>
                </a:extLst>
              </p:cNvPr>
              <p:cNvPicPr/>
              <p:nvPr/>
            </p:nvPicPr>
            <p:blipFill>
              <a:blip r:embed="rId21"/>
              <a:stretch>
                <a:fillRect/>
              </a:stretch>
            </p:blipFill>
            <p:spPr>
              <a:xfrm>
                <a:off x="5210027" y="434587"/>
                <a:ext cx="2603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7CAC0F76-8727-4C41-A678-0840CB6612FB}"/>
                  </a:ext>
                </a:extLst>
              </p14:cNvPr>
              <p14:cNvContentPartPr/>
              <p14:nvPr/>
            </p14:nvContentPartPr>
            <p14:xfrm>
              <a:off x="2840867" y="4267507"/>
              <a:ext cx="1484280" cy="35280"/>
            </p14:xfrm>
          </p:contentPart>
        </mc:Choice>
        <mc:Fallback xmlns="">
          <p:pic>
            <p:nvPicPr>
              <p:cNvPr id="21" name="Freihand 20">
                <a:extLst>
                  <a:ext uri="{FF2B5EF4-FFF2-40B4-BE49-F238E27FC236}">
                    <a16:creationId xmlns:a16="http://schemas.microsoft.com/office/drawing/2014/main" id="{7CAC0F76-8727-4C41-A678-0840CB6612FB}"/>
                  </a:ext>
                </a:extLst>
              </p:cNvPr>
              <p:cNvPicPr/>
              <p:nvPr/>
            </p:nvPicPr>
            <p:blipFill>
              <a:blip r:embed="rId23"/>
              <a:stretch>
                <a:fillRect/>
              </a:stretch>
            </p:blipFill>
            <p:spPr>
              <a:xfrm>
                <a:off x="2836547" y="4263187"/>
                <a:ext cx="1492920" cy="43920"/>
              </a:xfrm>
              <a:prstGeom prst="rect">
                <a:avLst/>
              </a:prstGeom>
            </p:spPr>
          </p:pic>
        </mc:Fallback>
      </mc:AlternateContent>
      <p:grpSp>
        <p:nvGrpSpPr>
          <p:cNvPr id="23" name="Gruppieren 22">
            <a:extLst>
              <a:ext uri="{FF2B5EF4-FFF2-40B4-BE49-F238E27FC236}">
                <a16:creationId xmlns:a16="http://schemas.microsoft.com/office/drawing/2014/main" id="{764059D0-6081-4196-A9AE-D0D8AB74D849}"/>
              </a:ext>
            </a:extLst>
          </p:cNvPr>
          <p:cNvGrpSpPr/>
          <p:nvPr/>
        </p:nvGrpSpPr>
        <p:grpSpPr>
          <a:xfrm>
            <a:off x="2944907" y="4524547"/>
            <a:ext cx="3088800" cy="77760"/>
            <a:chOff x="2944907" y="4524547"/>
            <a:chExt cx="3088800" cy="77760"/>
          </a:xfrm>
        </p:grpSpPr>
        <mc:AlternateContent xmlns:mc="http://schemas.openxmlformats.org/markup-compatibility/2006" xmlns:p14="http://schemas.microsoft.com/office/powerpoint/2010/main">
          <mc:Choice Requires="p14">
            <p:contentPart p14:bwMode="auto" r:id="rId24">
              <p14:nvContentPartPr>
                <p14:cNvPr id="3" name="Freihand 2">
                  <a:extLst>
                    <a:ext uri="{FF2B5EF4-FFF2-40B4-BE49-F238E27FC236}">
                      <a16:creationId xmlns:a16="http://schemas.microsoft.com/office/drawing/2014/main" id="{37918777-8407-4B82-9051-150290A062ED}"/>
                    </a:ext>
                  </a:extLst>
                </p14:cNvPr>
                <p14:cNvContentPartPr/>
                <p14:nvPr/>
              </p14:nvContentPartPr>
              <p14:xfrm>
                <a:off x="2953187" y="4524547"/>
                <a:ext cx="993960" cy="46800"/>
              </p14:xfrm>
            </p:contentPart>
          </mc:Choice>
          <mc:Fallback xmlns="">
            <p:pic>
              <p:nvPicPr>
                <p:cNvPr id="3" name="Freihand 2">
                  <a:extLst>
                    <a:ext uri="{FF2B5EF4-FFF2-40B4-BE49-F238E27FC236}">
                      <a16:creationId xmlns:a16="http://schemas.microsoft.com/office/drawing/2014/main" id="{37918777-8407-4B82-9051-150290A062ED}"/>
                    </a:ext>
                  </a:extLst>
                </p:cNvPr>
                <p:cNvPicPr/>
                <p:nvPr/>
              </p:nvPicPr>
              <p:blipFill>
                <a:blip r:embed="rId25"/>
                <a:stretch>
                  <a:fillRect/>
                </a:stretch>
              </p:blipFill>
              <p:spPr>
                <a:xfrm>
                  <a:off x="2948867" y="4520227"/>
                  <a:ext cx="1002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Freihand 8">
                  <a:extLst>
                    <a:ext uri="{FF2B5EF4-FFF2-40B4-BE49-F238E27FC236}">
                      <a16:creationId xmlns:a16="http://schemas.microsoft.com/office/drawing/2014/main" id="{FBDF5D58-7947-426F-82E2-6BDF5DAE7591}"/>
                    </a:ext>
                  </a:extLst>
                </p14:cNvPr>
                <p14:cNvContentPartPr/>
                <p14:nvPr/>
              </p14:nvContentPartPr>
              <p14:xfrm>
                <a:off x="4561667" y="4564507"/>
                <a:ext cx="1472040" cy="37800"/>
              </p14:xfrm>
            </p:contentPart>
          </mc:Choice>
          <mc:Fallback xmlns="">
            <p:pic>
              <p:nvPicPr>
                <p:cNvPr id="9" name="Freihand 8">
                  <a:extLst>
                    <a:ext uri="{FF2B5EF4-FFF2-40B4-BE49-F238E27FC236}">
                      <a16:creationId xmlns:a16="http://schemas.microsoft.com/office/drawing/2014/main" id="{FBDF5D58-7947-426F-82E2-6BDF5DAE7591}"/>
                    </a:ext>
                  </a:extLst>
                </p:cNvPr>
                <p:cNvPicPr/>
                <p:nvPr/>
              </p:nvPicPr>
              <p:blipFill>
                <a:blip r:embed="rId27"/>
                <a:stretch>
                  <a:fillRect/>
                </a:stretch>
              </p:blipFill>
              <p:spPr>
                <a:xfrm>
                  <a:off x="4557347" y="4560187"/>
                  <a:ext cx="1480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07DDA638-8518-4148-A0E3-F8B87651248D}"/>
                    </a:ext>
                  </a:extLst>
                </p14:cNvPr>
                <p14:cNvContentPartPr/>
                <p14:nvPr/>
              </p14:nvContentPartPr>
              <p14:xfrm>
                <a:off x="2944907" y="4537147"/>
                <a:ext cx="3012840" cy="24480"/>
              </p14:xfrm>
            </p:contentPart>
          </mc:Choice>
          <mc:Fallback xmlns="">
            <p:pic>
              <p:nvPicPr>
                <p:cNvPr id="22" name="Freihand 21">
                  <a:extLst>
                    <a:ext uri="{FF2B5EF4-FFF2-40B4-BE49-F238E27FC236}">
                      <a16:creationId xmlns:a16="http://schemas.microsoft.com/office/drawing/2014/main" id="{07DDA638-8518-4148-A0E3-F8B87651248D}"/>
                    </a:ext>
                  </a:extLst>
                </p:cNvPr>
                <p:cNvPicPr/>
                <p:nvPr/>
              </p:nvPicPr>
              <p:blipFill>
                <a:blip r:embed="rId29"/>
                <a:stretch>
                  <a:fillRect/>
                </a:stretch>
              </p:blipFill>
              <p:spPr>
                <a:xfrm>
                  <a:off x="2940587" y="4532827"/>
                  <a:ext cx="3021480" cy="33120"/>
                </a:xfrm>
                <a:prstGeom prst="rect">
                  <a:avLst/>
                </a:prstGeom>
              </p:spPr>
            </p:pic>
          </mc:Fallback>
        </mc:AlternateContent>
      </p:grpSp>
      <p:grpSp>
        <p:nvGrpSpPr>
          <p:cNvPr id="26" name="Gruppieren 25">
            <a:extLst>
              <a:ext uri="{FF2B5EF4-FFF2-40B4-BE49-F238E27FC236}">
                <a16:creationId xmlns:a16="http://schemas.microsoft.com/office/drawing/2014/main" id="{D862FEB8-1B58-4373-B9F9-45B1F2AD7E53}"/>
              </a:ext>
            </a:extLst>
          </p:cNvPr>
          <p:cNvGrpSpPr/>
          <p:nvPr/>
        </p:nvGrpSpPr>
        <p:grpSpPr>
          <a:xfrm>
            <a:off x="4343507" y="4892107"/>
            <a:ext cx="2721960" cy="101520"/>
            <a:chOff x="4343507" y="4892107"/>
            <a:chExt cx="2721960" cy="101520"/>
          </a:xfrm>
        </p:grpSpPr>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726CC5AD-6D49-4EEF-B556-E0BE4230FDF9}"/>
                    </a:ext>
                  </a:extLst>
                </p14:cNvPr>
                <p14:cNvContentPartPr/>
                <p14:nvPr/>
              </p14:nvContentPartPr>
              <p14:xfrm>
                <a:off x="4343507" y="4920547"/>
                <a:ext cx="507960" cy="73080"/>
              </p14:xfrm>
            </p:contentPart>
          </mc:Choice>
          <mc:Fallback xmlns="">
            <p:pic>
              <p:nvPicPr>
                <p:cNvPr id="24" name="Freihand 23">
                  <a:extLst>
                    <a:ext uri="{FF2B5EF4-FFF2-40B4-BE49-F238E27FC236}">
                      <a16:creationId xmlns:a16="http://schemas.microsoft.com/office/drawing/2014/main" id="{726CC5AD-6D49-4EEF-B556-E0BE4230FDF9}"/>
                    </a:ext>
                  </a:extLst>
                </p:cNvPr>
                <p:cNvPicPr/>
                <p:nvPr/>
              </p:nvPicPr>
              <p:blipFill>
                <a:blip r:embed="rId31"/>
                <a:stretch>
                  <a:fillRect/>
                </a:stretch>
              </p:blipFill>
              <p:spPr>
                <a:xfrm>
                  <a:off x="4339187" y="4916227"/>
                  <a:ext cx="516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DCCD9414-7FC6-4CCA-B3A6-0E3CF20E7D97}"/>
                    </a:ext>
                  </a:extLst>
                </p14:cNvPr>
                <p14:cNvContentPartPr/>
                <p14:nvPr/>
              </p14:nvContentPartPr>
              <p14:xfrm>
                <a:off x="5936867" y="4892107"/>
                <a:ext cx="1128600" cy="81360"/>
              </p14:xfrm>
            </p:contentPart>
          </mc:Choice>
          <mc:Fallback xmlns="">
            <p:pic>
              <p:nvPicPr>
                <p:cNvPr id="25" name="Freihand 24">
                  <a:extLst>
                    <a:ext uri="{FF2B5EF4-FFF2-40B4-BE49-F238E27FC236}">
                      <a16:creationId xmlns:a16="http://schemas.microsoft.com/office/drawing/2014/main" id="{DCCD9414-7FC6-4CCA-B3A6-0E3CF20E7D97}"/>
                    </a:ext>
                  </a:extLst>
                </p:cNvPr>
                <p:cNvPicPr/>
                <p:nvPr/>
              </p:nvPicPr>
              <p:blipFill>
                <a:blip r:embed="rId33"/>
                <a:stretch>
                  <a:fillRect/>
                </a:stretch>
              </p:blipFill>
              <p:spPr>
                <a:xfrm>
                  <a:off x="5932547" y="4887787"/>
                  <a:ext cx="113724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57" name="Freihand 56">
                <a:extLst>
                  <a:ext uri="{FF2B5EF4-FFF2-40B4-BE49-F238E27FC236}">
                    <a16:creationId xmlns:a16="http://schemas.microsoft.com/office/drawing/2014/main" id="{C2BE731B-FC97-4AD1-94E8-45D990F5186A}"/>
                  </a:ext>
                </a:extLst>
              </p14:cNvPr>
              <p14:cNvContentPartPr/>
              <p14:nvPr/>
            </p14:nvContentPartPr>
            <p14:xfrm>
              <a:off x="7194347" y="3341587"/>
              <a:ext cx="2364480" cy="86040"/>
            </p14:xfrm>
          </p:contentPart>
        </mc:Choice>
        <mc:Fallback xmlns="">
          <p:pic>
            <p:nvPicPr>
              <p:cNvPr id="57" name="Freihand 56">
                <a:extLst>
                  <a:ext uri="{FF2B5EF4-FFF2-40B4-BE49-F238E27FC236}">
                    <a16:creationId xmlns:a16="http://schemas.microsoft.com/office/drawing/2014/main" id="{C2BE731B-FC97-4AD1-94E8-45D990F5186A}"/>
                  </a:ext>
                </a:extLst>
              </p:cNvPr>
              <p:cNvPicPr/>
              <p:nvPr/>
            </p:nvPicPr>
            <p:blipFill>
              <a:blip r:embed="rId35"/>
              <a:stretch>
                <a:fillRect/>
              </a:stretch>
            </p:blipFill>
            <p:spPr>
              <a:xfrm>
                <a:off x="7190027" y="3337267"/>
                <a:ext cx="2373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8" name="Freihand 57">
                <a:extLst>
                  <a:ext uri="{FF2B5EF4-FFF2-40B4-BE49-F238E27FC236}">
                    <a16:creationId xmlns:a16="http://schemas.microsoft.com/office/drawing/2014/main" id="{6B204DDB-1B51-4AD1-9209-5068035F7156}"/>
                  </a:ext>
                </a:extLst>
              </p14:cNvPr>
              <p14:cNvContentPartPr/>
              <p14:nvPr/>
            </p14:nvContentPartPr>
            <p14:xfrm>
              <a:off x="4367627" y="4920547"/>
              <a:ext cx="435960" cy="53640"/>
            </p14:xfrm>
          </p:contentPart>
        </mc:Choice>
        <mc:Fallback xmlns="">
          <p:pic>
            <p:nvPicPr>
              <p:cNvPr id="58" name="Freihand 57">
                <a:extLst>
                  <a:ext uri="{FF2B5EF4-FFF2-40B4-BE49-F238E27FC236}">
                    <a16:creationId xmlns:a16="http://schemas.microsoft.com/office/drawing/2014/main" id="{6B204DDB-1B51-4AD1-9209-5068035F7156}"/>
                  </a:ext>
                </a:extLst>
              </p:cNvPr>
              <p:cNvPicPr/>
              <p:nvPr/>
            </p:nvPicPr>
            <p:blipFill>
              <a:blip r:embed="rId37"/>
              <a:stretch>
                <a:fillRect/>
              </a:stretch>
            </p:blipFill>
            <p:spPr>
              <a:xfrm>
                <a:off x="4363307" y="4916227"/>
                <a:ext cx="444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Freihand 58">
                <a:extLst>
                  <a:ext uri="{FF2B5EF4-FFF2-40B4-BE49-F238E27FC236}">
                    <a16:creationId xmlns:a16="http://schemas.microsoft.com/office/drawing/2014/main" id="{42C382ED-7EF5-4857-99F3-B1B6C9BDFD4A}"/>
                  </a:ext>
                </a:extLst>
              </p14:cNvPr>
              <p14:cNvContentPartPr/>
              <p14:nvPr/>
            </p14:nvContentPartPr>
            <p14:xfrm>
              <a:off x="1862027" y="5485387"/>
              <a:ext cx="3497040" cy="110520"/>
            </p14:xfrm>
          </p:contentPart>
        </mc:Choice>
        <mc:Fallback xmlns="">
          <p:pic>
            <p:nvPicPr>
              <p:cNvPr id="59" name="Freihand 58">
                <a:extLst>
                  <a:ext uri="{FF2B5EF4-FFF2-40B4-BE49-F238E27FC236}">
                    <a16:creationId xmlns:a16="http://schemas.microsoft.com/office/drawing/2014/main" id="{42C382ED-7EF5-4857-99F3-B1B6C9BDFD4A}"/>
                  </a:ext>
                </a:extLst>
              </p:cNvPr>
              <p:cNvPicPr/>
              <p:nvPr/>
            </p:nvPicPr>
            <p:blipFill>
              <a:blip r:embed="rId39"/>
              <a:stretch>
                <a:fillRect/>
              </a:stretch>
            </p:blipFill>
            <p:spPr>
              <a:xfrm>
                <a:off x="1857707" y="5481067"/>
                <a:ext cx="3505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0" name="Freihand 59">
                <a:extLst>
                  <a:ext uri="{FF2B5EF4-FFF2-40B4-BE49-F238E27FC236}">
                    <a16:creationId xmlns:a16="http://schemas.microsoft.com/office/drawing/2014/main" id="{126FF465-B462-4F9C-828C-A80F233E7A4E}"/>
                  </a:ext>
                </a:extLst>
              </p14:cNvPr>
              <p14:cNvContentPartPr/>
              <p14:nvPr/>
            </p14:nvContentPartPr>
            <p14:xfrm>
              <a:off x="5539067" y="5843947"/>
              <a:ext cx="1215000" cy="40320"/>
            </p14:xfrm>
          </p:contentPart>
        </mc:Choice>
        <mc:Fallback xmlns="">
          <p:pic>
            <p:nvPicPr>
              <p:cNvPr id="60" name="Freihand 59">
                <a:extLst>
                  <a:ext uri="{FF2B5EF4-FFF2-40B4-BE49-F238E27FC236}">
                    <a16:creationId xmlns:a16="http://schemas.microsoft.com/office/drawing/2014/main" id="{126FF465-B462-4F9C-828C-A80F233E7A4E}"/>
                  </a:ext>
                </a:extLst>
              </p:cNvPr>
              <p:cNvPicPr/>
              <p:nvPr/>
            </p:nvPicPr>
            <p:blipFill>
              <a:blip r:embed="rId41"/>
              <a:stretch>
                <a:fillRect/>
              </a:stretch>
            </p:blipFill>
            <p:spPr>
              <a:xfrm>
                <a:off x="5534747" y="5839627"/>
                <a:ext cx="1223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1" name="Freihand 60">
                <a:extLst>
                  <a:ext uri="{FF2B5EF4-FFF2-40B4-BE49-F238E27FC236}">
                    <a16:creationId xmlns:a16="http://schemas.microsoft.com/office/drawing/2014/main" id="{0C472263-342A-4BF2-92DF-220777CCA7B8}"/>
                  </a:ext>
                </a:extLst>
              </p14:cNvPr>
              <p14:cNvContentPartPr/>
              <p14:nvPr/>
            </p14:nvContentPartPr>
            <p14:xfrm>
              <a:off x="2181707" y="6099187"/>
              <a:ext cx="963000" cy="57600"/>
            </p14:xfrm>
          </p:contentPart>
        </mc:Choice>
        <mc:Fallback xmlns="">
          <p:pic>
            <p:nvPicPr>
              <p:cNvPr id="61" name="Freihand 60">
                <a:extLst>
                  <a:ext uri="{FF2B5EF4-FFF2-40B4-BE49-F238E27FC236}">
                    <a16:creationId xmlns:a16="http://schemas.microsoft.com/office/drawing/2014/main" id="{0C472263-342A-4BF2-92DF-220777CCA7B8}"/>
                  </a:ext>
                </a:extLst>
              </p:cNvPr>
              <p:cNvPicPr/>
              <p:nvPr/>
            </p:nvPicPr>
            <p:blipFill>
              <a:blip r:embed="rId43"/>
              <a:stretch>
                <a:fillRect/>
              </a:stretch>
            </p:blipFill>
            <p:spPr>
              <a:xfrm>
                <a:off x="2177387" y="6094867"/>
                <a:ext cx="971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2" name="Freihand 61">
                <a:extLst>
                  <a:ext uri="{FF2B5EF4-FFF2-40B4-BE49-F238E27FC236}">
                    <a16:creationId xmlns:a16="http://schemas.microsoft.com/office/drawing/2014/main" id="{BA5BE955-D552-4D6E-93FD-6494EDF5DA59}"/>
                  </a:ext>
                </a:extLst>
              </p14:cNvPr>
              <p14:cNvContentPartPr/>
              <p14:nvPr/>
            </p14:nvContentPartPr>
            <p14:xfrm>
              <a:off x="5542667" y="5826667"/>
              <a:ext cx="1267200" cy="84960"/>
            </p14:xfrm>
          </p:contentPart>
        </mc:Choice>
        <mc:Fallback xmlns="">
          <p:pic>
            <p:nvPicPr>
              <p:cNvPr id="62" name="Freihand 61">
                <a:extLst>
                  <a:ext uri="{FF2B5EF4-FFF2-40B4-BE49-F238E27FC236}">
                    <a16:creationId xmlns:a16="http://schemas.microsoft.com/office/drawing/2014/main" id="{BA5BE955-D552-4D6E-93FD-6494EDF5DA59}"/>
                  </a:ext>
                </a:extLst>
              </p:cNvPr>
              <p:cNvPicPr/>
              <p:nvPr/>
            </p:nvPicPr>
            <p:blipFill>
              <a:blip r:embed="rId45"/>
              <a:stretch>
                <a:fillRect/>
              </a:stretch>
            </p:blipFill>
            <p:spPr>
              <a:xfrm>
                <a:off x="5538347" y="5822347"/>
                <a:ext cx="1275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Freihand 62">
                <a:extLst>
                  <a:ext uri="{FF2B5EF4-FFF2-40B4-BE49-F238E27FC236}">
                    <a16:creationId xmlns:a16="http://schemas.microsoft.com/office/drawing/2014/main" id="{72924D09-BA81-41A7-A5AC-CCD988814159}"/>
                  </a:ext>
                </a:extLst>
              </p14:cNvPr>
              <p14:cNvContentPartPr/>
              <p14:nvPr/>
            </p14:nvContentPartPr>
            <p14:xfrm>
              <a:off x="7300187" y="3292987"/>
              <a:ext cx="2520720" cy="175680"/>
            </p14:xfrm>
          </p:contentPart>
        </mc:Choice>
        <mc:Fallback xmlns="">
          <p:pic>
            <p:nvPicPr>
              <p:cNvPr id="63" name="Freihand 62">
                <a:extLst>
                  <a:ext uri="{FF2B5EF4-FFF2-40B4-BE49-F238E27FC236}">
                    <a16:creationId xmlns:a16="http://schemas.microsoft.com/office/drawing/2014/main" id="{72924D09-BA81-41A7-A5AC-CCD988814159}"/>
                  </a:ext>
                </a:extLst>
              </p:cNvPr>
              <p:cNvPicPr/>
              <p:nvPr/>
            </p:nvPicPr>
            <p:blipFill>
              <a:blip r:embed="rId47"/>
              <a:stretch>
                <a:fillRect/>
              </a:stretch>
            </p:blipFill>
            <p:spPr>
              <a:xfrm>
                <a:off x="7295867" y="3288667"/>
                <a:ext cx="2529360" cy="184320"/>
              </a:xfrm>
              <a:prstGeom prst="rect">
                <a:avLst/>
              </a:prstGeom>
            </p:spPr>
          </p:pic>
        </mc:Fallback>
      </mc:AlternateContent>
      <p:grpSp>
        <p:nvGrpSpPr>
          <p:cNvPr id="150" name="Gruppieren 149">
            <a:extLst>
              <a:ext uri="{FF2B5EF4-FFF2-40B4-BE49-F238E27FC236}">
                <a16:creationId xmlns:a16="http://schemas.microsoft.com/office/drawing/2014/main" id="{0DFF783C-B66F-43EB-B046-F1C4CECF5851}"/>
              </a:ext>
            </a:extLst>
          </p:cNvPr>
          <p:cNvGrpSpPr/>
          <p:nvPr/>
        </p:nvGrpSpPr>
        <p:grpSpPr>
          <a:xfrm>
            <a:off x="6512507" y="3298387"/>
            <a:ext cx="5410800" cy="1508040"/>
            <a:chOff x="6512507" y="3298387"/>
            <a:chExt cx="5410800" cy="1508040"/>
          </a:xfrm>
        </p:grpSpPr>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9DC431CA-EC8F-4F9A-97CD-9C8B3F92BF45}"/>
                    </a:ext>
                  </a:extLst>
                </p14:cNvPr>
                <p14:cNvContentPartPr/>
                <p14:nvPr/>
              </p14:nvContentPartPr>
              <p14:xfrm>
                <a:off x="6512507" y="4244107"/>
                <a:ext cx="136080" cy="185760"/>
              </p14:xfrm>
            </p:contentPart>
          </mc:Choice>
          <mc:Fallback xmlns="">
            <p:pic>
              <p:nvPicPr>
                <p:cNvPr id="27" name="Freihand 26">
                  <a:extLst>
                    <a:ext uri="{FF2B5EF4-FFF2-40B4-BE49-F238E27FC236}">
                      <a16:creationId xmlns:a16="http://schemas.microsoft.com/office/drawing/2014/main" id="{9DC431CA-EC8F-4F9A-97CD-9C8B3F92BF45}"/>
                    </a:ext>
                  </a:extLst>
                </p:cNvPr>
                <p:cNvPicPr/>
                <p:nvPr/>
              </p:nvPicPr>
              <p:blipFill>
                <a:blip r:embed="rId49"/>
                <a:stretch>
                  <a:fillRect/>
                </a:stretch>
              </p:blipFill>
              <p:spPr>
                <a:xfrm>
                  <a:off x="6508187" y="4239787"/>
                  <a:ext cx="144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CE5D78E4-CB7F-4B9A-BE5A-49883160214A}"/>
                    </a:ext>
                  </a:extLst>
                </p14:cNvPr>
                <p14:cNvContentPartPr/>
                <p14:nvPr/>
              </p14:nvContentPartPr>
              <p14:xfrm>
                <a:off x="6598187" y="4390267"/>
                <a:ext cx="86400" cy="23040"/>
              </p14:xfrm>
            </p:contentPart>
          </mc:Choice>
          <mc:Fallback xmlns="">
            <p:pic>
              <p:nvPicPr>
                <p:cNvPr id="28" name="Freihand 27">
                  <a:extLst>
                    <a:ext uri="{FF2B5EF4-FFF2-40B4-BE49-F238E27FC236}">
                      <a16:creationId xmlns:a16="http://schemas.microsoft.com/office/drawing/2014/main" id="{CE5D78E4-CB7F-4B9A-BE5A-49883160214A}"/>
                    </a:ext>
                  </a:extLst>
                </p:cNvPr>
                <p:cNvPicPr/>
                <p:nvPr/>
              </p:nvPicPr>
              <p:blipFill>
                <a:blip r:embed="rId51"/>
                <a:stretch>
                  <a:fillRect/>
                </a:stretch>
              </p:blipFill>
              <p:spPr>
                <a:xfrm>
                  <a:off x="6593867" y="4385947"/>
                  <a:ext cx="95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DB6EC215-8716-45AC-8C39-8B92D3CDFB15}"/>
                    </a:ext>
                  </a:extLst>
                </p14:cNvPr>
                <p14:cNvContentPartPr/>
                <p14:nvPr/>
              </p14:nvContentPartPr>
              <p14:xfrm>
                <a:off x="6701507" y="4306027"/>
                <a:ext cx="223560" cy="79560"/>
              </p14:xfrm>
            </p:contentPart>
          </mc:Choice>
          <mc:Fallback xmlns="">
            <p:pic>
              <p:nvPicPr>
                <p:cNvPr id="29" name="Freihand 28">
                  <a:extLst>
                    <a:ext uri="{FF2B5EF4-FFF2-40B4-BE49-F238E27FC236}">
                      <a16:creationId xmlns:a16="http://schemas.microsoft.com/office/drawing/2014/main" id="{DB6EC215-8716-45AC-8C39-8B92D3CDFB15}"/>
                    </a:ext>
                  </a:extLst>
                </p:cNvPr>
                <p:cNvPicPr/>
                <p:nvPr/>
              </p:nvPicPr>
              <p:blipFill>
                <a:blip r:embed="rId53"/>
                <a:stretch>
                  <a:fillRect/>
                </a:stretch>
              </p:blipFill>
              <p:spPr>
                <a:xfrm>
                  <a:off x="6697187" y="4301707"/>
                  <a:ext cx="232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8D0B007D-9A71-42B5-B7CB-5FD9D14EC7C0}"/>
                    </a:ext>
                  </a:extLst>
                </p14:cNvPr>
                <p14:cNvContentPartPr/>
                <p14:nvPr/>
              </p14:nvContentPartPr>
              <p14:xfrm>
                <a:off x="6929747" y="4272547"/>
                <a:ext cx="91080" cy="46800"/>
              </p14:xfrm>
            </p:contentPart>
          </mc:Choice>
          <mc:Fallback xmlns="">
            <p:pic>
              <p:nvPicPr>
                <p:cNvPr id="30" name="Freihand 29">
                  <a:extLst>
                    <a:ext uri="{FF2B5EF4-FFF2-40B4-BE49-F238E27FC236}">
                      <a16:creationId xmlns:a16="http://schemas.microsoft.com/office/drawing/2014/main" id="{8D0B007D-9A71-42B5-B7CB-5FD9D14EC7C0}"/>
                    </a:ext>
                  </a:extLst>
                </p:cNvPr>
                <p:cNvPicPr/>
                <p:nvPr/>
              </p:nvPicPr>
              <p:blipFill>
                <a:blip r:embed="rId55"/>
                <a:stretch>
                  <a:fillRect/>
                </a:stretch>
              </p:blipFill>
              <p:spPr>
                <a:xfrm>
                  <a:off x="6925427" y="4268227"/>
                  <a:ext cx="99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58DAC91B-FF12-48EF-B81D-7DD5ED525B70}"/>
                    </a:ext>
                  </a:extLst>
                </p14:cNvPr>
                <p14:cNvContentPartPr/>
                <p14:nvPr/>
              </p14:nvContentPartPr>
              <p14:xfrm>
                <a:off x="7164827" y="4147267"/>
                <a:ext cx="253800" cy="122040"/>
              </p14:xfrm>
            </p:contentPart>
          </mc:Choice>
          <mc:Fallback xmlns="">
            <p:pic>
              <p:nvPicPr>
                <p:cNvPr id="31" name="Freihand 30">
                  <a:extLst>
                    <a:ext uri="{FF2B5EF4-FFF2-40B4-BE49-F238E27FC236}">
                      <a16:creationId xmlns:a16="http://schemas.microsoft.com/office/drawing/2014/main" id="{58DAC91B-FF12-48EF-B81D-7DD5ED525B70}"/>
                    </a:ext>
                  </a:extLst>
                </p:cNvPr>
                <p:cNvPicPr/>
                <p:nvPr/>
              </p:nvPicPr>
              <p:blipFill>
                <a:blip r:embed="rId57"/>
                <a:stretch>
                  <a:fillRect/>
                </a:stretch>
              </p:blipFill>
              <p:spPr>
                <a:xfrm>
                  <a:off x="7160507" y="4142947"/>
                  <a:ext cx="262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995EC33C-181A-4BFD-BAC4-227D7D7893A6}"/>
                    </a:ext>
                  </a:extLst>
                </p14:cNvPr>
                <p14:cNvContentPartPr/>
                <p14:nvPr/>
              </p14:nvContentPartPr>
              <p14:xfrm>
                <a:off x="7560827" y="4104787"/>
                <a:ext cx="186120" cy="78120"/>
              </p14:xfrm>
            </p:contentPart>
          </mc:Choice>
          <mc:Fallback xmlns="">
            <p:pic>
              <p:nvPicPr>
                <p:cNvPr id="33" name="Freihand 32">
                  <a:extLst>
                    <a:ext uri="{FF2B5EF4-FFF2-40B4-BE49-F238E27FC236}">
                      <a16:creationId xmlns:a16="http://schemas.microsoft.com/office/drawing/2014/main" id="{995EC33C-181A-4BFD-BAC4-227D7D7893A6}"/>
                    </a:ext>
                  </a:extLst>
                </p:cNvPr>
                <p:cNvPicPr/>
                <p:nvPr/>
              </p:nvPicPr>
              <p:blipFill>
                <a:blip r:embed="rId59"/>
                <a:stretch>
                  <a:fillRect/>
                </a:stretch>
              </p:blipFill>
              <p:spPr>
                <a:xfrm>
                  <a:off x="7556507" y="4100467"/>
                  <a:ext cx="194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C0FC3C20-8F6A-41A7-A9A3-48D0C3477802}"/>
                    </a:ext>
                  </a:extLst>
                </p14:cNvPr>
                <p14:cNvContentPartPr/>
                <p14:nvPr/>
              </p14:nvContentPartPr>
              <p14:xfrm>
                <a:off x="7698347" y="3998947"/>
                <a:ext cx="360" cy="360"/>
              </p14:xfrm>
            </p:contentPart>
          </mc:Choice>
          <mc:Fallback xmlns="">
            <p:pic>
              <p:nvPicPr>
                <p:cNvPr id="34" name="Freihand 33">
                  <a:extLst>
                    <a:ext uri="{FF2B5EF4-FFF2-40B4-BE49-F238E27FC236}">
                      <a16:creationId xmlns:a16="http://schemas.microsoft.com/office/drawing/2014/main" id="{C0FC3C20-8F6A-41A7-A9A3-48D0C3477802}"/>
                    </a:ext>
                  </a:extLst>
                </p:cNvPr>
                <p:cNvPicPr/>
                <p:nvPr/>
              </p:nvPicPr>
              <p:blipFill>
                <a:blip r:embed="rId61"/>
                <a:stretch>
                  <a:fillRect/>
                </a:stretch>
              </p:blipFill>
              <p:spPr>
                <a:xfrm>
                  <a:off x="7694027" y="399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641CD021-49B2-4DEE-9962-6DB0A4B21465}"/>
                    </a:ext>
                  </a:extLst>
                </p14:cNvPr>
                <p14:cNvContentPartPr/>
                <p14:nvPr/>
              </p14:nvContentPartPr>
              <p14:xfrm>
                <a:off x="7912907" y="3814627"/>
                <a:ext cx="528840" cy="523800"/>
              </p14:xfrm>
            </p:contentPart>
          </mc:Choice>
          <mc:Fallback xmlns="">
            <p:pic>
              <p:nvPicPr>
                <p:cNvPr id="35" name="Freihand 34">
                  <a:extLst>
                    <a:ext uri="{FF2B5EF4-FFF2-40B4-BE49-F238E27FC236}">
                      <a16:creationId xmlns:a16="http://schemas.microsoft.com/office/drawing/2014/main" id="{641CD021-49B2-4DEE-9962-6DB0A4B21465}"/>
                    </a:ext>
                  </a:extLst>
                </p:cNvPr>
                <p:cNvPicPr/>
                <p:nvPr/>
              </p:nvPicPr>
              <p:blipFill>
                <a:blip r:embed="rId63"/>
                <a:stretch>
                  <a:fillRect/>
                </a:stretch>
              </p:blipFill>
              <p:spPr>
                <a:xfrm>
                  <a:off x="7908587" y="3810307"/>
                  <a:ext cx="53748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F869AD56-2639-416A-9E1B-829CBDB6731F}"/>
                    </a:ext>
                  </a:extLst>
                </p14:cNvPr>
                <p14:cNvContentPartPr/>
                <p14:nvPr/>
              </p14:nvContentPartPr>
              <p14:xfrm>
                <a:off x="8299907" y="3847747"/>
                <a:ext cx="5760" cy="8640"/>
              </p14:xfrm>
            </p:contentPart>
          </mc:Choice>
          <mc:Fallback xmlns="">
            <p:pic>
              <p:nvPicPr>
                <p:cNvPr id="36" name="Freihand 35">
                  <a:extLst>
                    <a:ext uri="{FF2B5EF4-FFF2-40B4-BE49-F238E27FC236}">
                      <a16:creationId xmlns:a16="http://schemas.microsoft.com/office/drawing/2014/main" id="{F869AD56-2639-416A-9E1B-829CBDB6731F}"/>
                    </a:ext>
                  </a:extLst>
                </p:cNvPr>
                <p:cNvPicPr/>
                <p:nvPr/>
              </p:nvPicPr>
              <p:blipFill>
                <a:blip r:embed="rId65"/>
                <a:stretch>
                  <a:fillRect/>
                </a:stretch>
              </p:blipFill>
              <p:spPr>
                <a:xfrm>
                  <a:off x="8295587" y="3843427"/>
                  <a:ext cx="14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Freihand 36">
                  <a:extLst>
                    <a:ext uri="{FF2B5EF4-FFF2-40B4-BE49-F238E27FC236}">
                      <a16:creationId xmlns:a16="http://schemas.microsoft.com/office/drawing/2014/main" id="{AB6A4D3C-3E74-46F1-A010-FA9E7D2B069B}"/>
                    </a:ext>
                  </a:extLst>
                </p14:cNvPr>
                <p14:cNvContentPartPr/>
                <p14:nvPr/>
              </p14:nvContentPartPr>
              <p14:xfrm>
                <a:off x="8464787" y="3915787"/>
                <a:ext cx="66960" cy="91800"/>
              </p14:xfrm>
            </p:contentPart>
          </mc:Choice>
          <mc:Fallback xmlns="">
            <p:pic>
              <p:nvPicPr>
                <p:cNvPr id="37" name="Freihand 36">
                  <a:extLst>
                    <a:ext uri="{FF2B5EF4-FFF2-40B4-BE49-F238E27FC236}">
                      <a16:creationId xmlns:a16="http://schemas.microsoft.com/office/drawing/2014/main" id="{AB6A4D3C-3E74-46F1-A010-FA9E7D2B069B}"/>
                    </a:ext>
                  </a:extLst>
                </p:cNvPr>
                <p:cNvPicPr/>
                <p:nvPr/>
              </p:nvPicPr>
              <p:blipFill>
                <a:blip r:embed="rId67"/>
                <a:stretch>
                  <a:fillRect/>
                </a:stretch>
              </p:blipFill>
              <p:spPr>
                <a:xfrm>
                  <a:off x="8460467" y="3911467"/>
                  <a:ext cx="75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E82A0431-7786-40D8-8BCE-F0835DBF6FBA}"/>
                    </a:ext>
                  </a:extLst>
                </p14:cNvPr>
                <p14:cNvContentPartPr/>
                <p14:nvPr/>
              </p14:nvContentPartPr>
              <p14:xfrm>
                <a:off x="8660267" y="3855667"/>
                <a:ext cx="271440" cy="158760"/>
              </p14:xfrm>
            </p:contentPart>
          </mc:Choice>
          <mc:Fallback xmlns="">
            <p:pic>
              <p:nvPicPr>
                <p:cNvPr id="38" name="Freihand 37">
                  <a:extLst>
                    <a:ext uri="{FF2B5EF4-FFF2-40B4-BE49-F238E27FC236}">
                      <a16:creationId xmlns:a16="http://schemas.microsoft.com/office/drawing/2014/main" id="{E82A0431-7786-40D8-8BCE-F0835DBF6FBA}"/>
                    </a:ext>
                  </a:extLst>
                </p:cNvPr>
                <p:cNvPicPr/>
                <p:nvPr/>
              </p:nvPicPr>
              <p:blipFill>
                <a:blip r:embed="rId69"/>
                <a:stretch>
                  <a:fillRect/>
                </a:stretch>
              </p:blipFill>
              <p:spPr>
                <a:xfrm>
                  <a:off x="8655947" y="3851347"/>
                  <a:ext cx="280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Freihand 38">
                  <a:extLst>
                    <a:ext uri="{FF2B5EF4-FFF2-40B4-BE49-F238E27FC236}">
                      <a16:creationId xmlns:a16="http://schemas.microsoft.com/office/drawing/2014/main" id="{74581D86-6CA0-4251-A97E-AACD15682C4B}"/>
                    </a:ext>
                  </a:extLst>
                </p14:cNvPr>
                <p14:cNvContentPartPr/>
                <p14:nvPr/>
              </p14:nvContentPartPr>
              <p14:xfrm>
                <a:off x="8876987" y="3830107"/>
                <a:ext cx="54360" cy="16920"/>
              </p14:xfrm>
            </p:contentPart>
          </mc:Choice>
          <mc:Fallback xmlns="">
            <p:pic>
              <p:nvPicPr>
                <p:cNvPr id="39" name="Freihand 38">
                  <a:extLst>
                    <a:ext uri="{FF2B5EF4-FFF2-40B4-BE49-F238E27FC236}">
                      <a16:creationId xmlns:a16="http://schemas.microsoft.com/office/drawing/2014/main" id="{74581D86-6CA0-4251-A97E-AACD15682C4B}"/>
                    </a:ext>
                  </a:extLst>
                </p:cNvPr>
                <p:cNvPicPr/>
                <p:nvPr/>
              </p:nvPicPr>
              <p:blipFill>
                <a:blip r:embed="rId71"/>
                <a:stretch>
                  <a:fillRect/>
                </a:stretch>
              </p:blipFill>
              <p:spPr>
                <a:xfrm>
                  <a:off x="8872667" y="3825787"/>
                  <a:ext cx="63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41CD6B1D-8FFF-433D-A07B-80396F941576}"/>
                    </a:ext>
                  </a:extLst>
                </p14:cNvPr>
                <p14:cNvContentPartPr/>
                <p14:nvPr/>
              </p14:nvContentPartPr>
              <p14:xfrm>
                <a:off x="8983907" y="3846307"/>
                <a:ext cx="290160" cy="86040"/>
              </p14:xfrm>
            </p:contentPart>
          </mc:Choice>
          <mc:Fallback xmlns="">
            <p:pic>
              <p:nvPicPr>
                <p:cNvPr id="40" name="Freihand 39">
                  <a:extLst>
                    <a:ext uri="{FF2B5EF4-FFF2-40B4-BE49-F238E27FC236}">
                      <a16:creationId xmlns:a16="http://schemas.microsoft.com/office/drawing/2014/main" id="{41CD6B1D-8FFF-433D-A07B-80396F941576}"/>
                    </a:ext>
                  </a:extLst>
                </p:cNvPr>
                <p:cNvPicPr/>
                <p:nvPr/>
              </p:nvPicPr>
              <p:blipFill>
                <a:blip r:embed="rId73"/>
                <a:stretch>
                  <a:fillRect/>
                </a:stretch>
              </p:blipFill>
              <p:spPr>
                <a:xfrm>
                  <a:off x="8979587" y="3841987"/>
                  <a:ext cx="298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8DFD1667-89DC-449B-833D-0AB76F5A4424}"/>
                    </a:ext>
                  </a:extLst>
                </p14:cNvPr>
                <p14:cNvContentPartPr/>
                <p14:nvPr/>
              </p14:nvContentPartPr>
              <p14:xfrm>
                <a:off x="9511667" y="3646147"/>
                <a:ext cx="100800" cy="205920"/>
              </p14:xfrm>
            </p:contentPart>
          </mc:Choice>
          <mc:Fallback xmlns="">
            <p:pic>
              <p:nvPicPr>
                <p:cNvPr id="41" name="Freihand 40">
                  <a:extLst>
                    <a:ext uri="{FF2B5EF4-FFF2-40B4-BE49-F238E27FC236}">
                      <a16:creationId xmlns:a16="http://schemas.microsoft.com/office/drawing/2014/main" id="{8DFD1667-89DC-449B-833D-0AB76F5A4424}"/>
                    </a:ext>
                  </a:extLst>
                </p:cNvPr>
                <p:cNvPicPr/>
                <p:nvPr/>
              </p:nvPicPr>
              <p:blipFill>
                <a:blip r:embed="rId75"/>
                <a:stretch>
                  <a:fillRect/>
                </a:stretch>
              </p:blipFill>
              <p:spPr>
                <a:xfrm>
                  <a:off x="9507347" y="3641827"/>
                  <a:ext cx="109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CC760A93-F232-42E1-8329-F05C1A0C23BB}"/>
                    </a:ext>
                  </a:extLst>
                </p14:cNvPr>
                <p14:cNvContentPartPr/>
                <p14:nvPr/>
              </p14:nvContentPartPr>
              <p14:xfrm>
                <a:off x="9650627" y="3693307"/>
                <a:ext cx="104400" cy="113760"/>
              </p14:xfrm>
            </p:contentPart>
          </mc:Choice>
          <mc:Fallback xmlns="">
            <p:pic>
              <p:nvPicPr>
                <p:cNvPr id="42" name="Freihand 41">
                  <a:extLst>
                    <a:ext uri="{FF2B5EF4-FFF2-40B4-BE49-F238E27FC236}">
                      <a16:creationId xmlns:a16="http://schemas.microsoft.com/office/drawing/2014/main" id="{CC760A93-F232-42E1-8329-F05C1A0C23BB}"/>
                    </a:ext>
                  </a:extLst>
                </p:cNvPr>
                <p:cNvPicPr/>
                <p:nvPr/>
              </p:nvPicPr>
              <p:blipFill>
                <a:blip r:embed="rId77"/>
                <a:stretch>
                  <a:fillRect/>
                </a:stretch>
              </p:blipFill>
              <p:spPr>
                <a:xfrm>
                  <a:off x="9646307" y="3688987"/>
                  <a:ext cx="113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1AA447FF-672C-4A52-AAB8-51D01C035133}"/>
                    </a:ext>
                  </a:extLst>
                </p14:cNvPr>
                <p14:cNvContentPartPr/>
                <p14:nvPr/>
              </p14:nvContentPartPr>
              <p14:xfrm>
                <a:off x="9737747" y="3587107"/>
                <a:ext cx="105840" cy="194400"/>
              </p14:xfrm>
            </p:contentPart>
          </mc:Choice>
          <mc:Fallback xmlns="">
            <p:pic>
              <p:nvPicPr>
                <p:cNvPr id="43" name="Freihand 42">
                  <a:extLst>
                    <a:ext uri="{FF2B5EF4-FFF2-40B4-BE49-F238E27FC236}">
                      <a16:creationId xmlns:a16="http://schemas.microsoft.com/office/drawing/2014/main" id="{1AA447FF-672C-4A52-AAB8-51D01C035133}"/>
                    </a:ext>
                  </a:extLst>
                </p:cNvPr>
                <p:cNvPicPr/>
                <p:nvPr/>
              </p:nvPicPr>
              <p:blipFill>
                <a:blip r:embed="rId79"/>
                <a:stretch>
                  <a:fillRect/>
                </a:stretch>
              </p:blipFill>
              <p:spPr>
                <a:xfrm>
                  <a:off x="9733427" y="3582787"/>
                  <a:ext cx="114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70BF3B6E-3A6F-4D42-93E8-148E9FBC2750}"/>
                    </a:ext>
                  </a:extLst>
                </p14:cNvPr>
                <p14:cNvContentPartPr/>
                <p14:nvPr/>
              </p14:nvContentPartPr>
              <p14:xfrm>
                <a:off x="9892187" y="3558667"/>
                <a:ext cx="227520" cy="202320"/>
              </p14:xfrm>
            </p:contentPart>
          </mc:Choice>
          <mc:Fallback xmlns="">
            <p:pic>
              <p:nvPicPr>
                <p:cNvPr id="44" name="Freihand 43">
                  <a:extLst>
                    <a:ext uri="{FF2B5EF4-FFF2-40B4-BE49-F238E27FC236}">
                      <a16:creationId xmlns:a16="http://schemas.microsoft.com/office/drawing/2014/main" id="{70BF3B6E-3A6F-4D42-93E8-148E9FBC2750}"/>
                    </a:ext>
                  </a:extLst>
                </p:cNvPr>
                <p:cNvPicPr/>
                <p:nvPr/>
              </p:nvPicPr>
              <p:blipFill>
                <a:blip r:embed="rId81"/>
                <a:stretch>
                  <a:fillRect/>
                </a:stretch>
              </p:blipFill>
              <p:spPr>
                <a:xfrm>
                  <a:off x="9887867" y="3554347"/>
                  <a:ext cx="2361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043C8B4A-EE23-41FD-B8B2-51280A062B96}"/>
                    </a:ext>
                  </a:extLst>
                </p14:cNvPr>
                <p14:cNvContentPartPr/>
                <p14:nvPr/>
              </p14:nvContentPartPr>
              <p14:xfrm>
                <a:off x="10253987" y="3564427"/>
                <a:ext cx="313200" cy="143280"/>
              </p14:xfrm>
            </p:contentPart>
          </mc:Choice>
          <mc:Fallback xmlns="">
            <p:pic>
              <p:nvPicPr>
                <p:cNvPr id="45" name="Freihand 44">
                  <a:extLst>
                    <a:ext uri="{FF2B5EF4-FFF2-40B4-BE49-F238E27FC236}">
                      <a16:creationId xmlns:a16="http://schemas.microsoft.com/office/drawing/2014/main" id="{043C8B4A-EE23-41FD-B8B2-51280A062B96}"/>
                    </a:ext>
                  </a:extLst>
                </p:cNvPr>
                <p:cNvPicPr/>
                <p:nvPr/>
              </p:nvPicPr>
              <p:blipFill>
                <a:blip r:embed="rId83"/>
                <a:stretch>
                  <a:fillRect/>
                </a:stretch>
              </p:blipFill>
              <p:spPr>
                <a:xfrm>
                  <a:off x="10249667" y="3560107"/>
                  <a:ext cx="321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AF5E1F5C-E3C9-4620-8FD9-CF0CC485482E}"/>
                    </a:ext>
                  </a:extLst>
                </p14:cNvPr>
                <p14:cNvContentPartPr/>
                <p14:nvPr/>
              </p14:nvContentPartPr>
              <p14:xfrm>
                <a:off x="10556387" y="3516907"/>
                <a:ext cx="46080" cy="29880"/>
              </p14:xfrm>
            </p:contentPart>
          </mc:Choice>
          <mc:Fallback xmlns="">
            <p:pic>
              <p:nvPicPr>
                <p:cNvPr id="46" name="Freihand 45">
                  <a:extLst>
                    <a:ext uri="{FF2B5EF4-FFF2-40B4-BE49-F238E27FC236}">
                      <a16:creationId xmlns:a16="http://schemas.microsoft.com/office/drawing/2014/main" id="{AF5E1F5C-E3C9-4620-8FD9-CF0CC485482E}"/>
                    </a:ext>
                  </a:extLst>
                </p:cNvPr>
                <p:cNvPicPr/>
                <p:nvPr/>
              </p:nvPicPr>
              <p:blipFill>
                <a:blip r:embed="rId85"/>
                <a:stretch>
                  <a:fillRect/>
                </a:stretch>
              </p:blipFill>
              <p:spPr>
                <a:xfrm>
                  <a:off x="10552067" y="3512587"/>
                  <a:ext cx="54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9A749C1B-2516-4484-B9E4-0EE0D3C7C2E1}"/>
                    </a:ext>
                  </a:extLst>
                </p14:cNvPr>
                <p14:cNvContentPartPr/>
                <p14:nvPr/>
              </p14:nvContentPartPr>
              <p14:xfrm>
                <a:off x="10629107" y="3541387"/>
                <a:ext cx="115920" cy="255960"/>
              </p14:xfrm>
            </p:contentPart>
          </mc:Choice>
          <mc:Fallback xmlns="">
            <p:pic>
              <p:nvPicPr>
                <p:cNvPr id="47" name="Freihand 46">
                  <a:extLst>
                    <a:ext uri="{FF2B5EF4-FFF2-40B4-BE49-F238E27FC236}">
                      <a16:creationId xmlns:a16="http://schemas.microsoft.com/office/drawing/2014/main" id="{9A749C1B-2516-4484-B9E4-0EE0D3C7C2E1}"/>
                    </a:ext>
                  </a:extLst>
                </p:cNvPr>
                <p:cNvPicPr/>
                <p:nvPr/>
              </p:nvPicPr>
              <p:blipFill>
                <a:blip r:embed="rId87"/>
                <a:stretch>
                  <a:fillRect/>
                </a:stretch>
              </p:blipFill>
              <p:spPr>
                <a:xfrm>
                  <a:off x="10624787" y="3537067"/>
                  <a:ext cx="124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49417895-A72C-465B-97C5-B76AB54DBD72}"/>
                    </a:ext>
                  </a:extLst>
                </p14:cNvPr>
                <p14:cNvContentPartPr/>
                <p14:nvPr/>
              </p14:nvContentPartPr>
              <p14:xfrm>
                <a:off x="10752947" y="3500707"/>
                <a:ext cx="90000" cy="124200"/>
              </p14:xfrm>
            </p:contentPart>
          </mc:Choice>
          <mc:Fallback xmlns="">
            <p:pic>
              <p:nvPicPr>
                <p:cNvPr id="48" name="Freihand 47">
                  <a:extLst>
                    <a:ext uri="{FF2B5EF4-FFF2-40B4-BE49-F238E27FC236}">
                      <a16:creationId xmlns:a16="http://schemas.microsoft.com/office/drawing/2014/main" id="{49417895-A72C-465B-97C5-B76AB54DBD72}"/>
                    </a:ext>
                  </a:extLst>
                </p:cNvPr>
                <p:cNvPicPr/>
                <p:nvPr/>
              </p:nvPicPr>
              <p:blipFill>
                <a:blip r:embed="rId89"/>
                <a:stretch>
                  <a:fillRect/>
                </a:stretch>
              </p:blipFill>
              <p:spPr>
                <a:xfrm>
                  <a:off x="10748627" y="3496387"/>
                  <a:ext cx="98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1F3D5205-F557-4759-8CEE-69EF4AE994B0}"/>
                    </a:ext>
                  </a:extLst>
                </p14:cNvPr>
                <p14:cNvContentPartPr/>
                <p14:nvPr/>
              </p14:nvContentPartPr>
              <p14:xfrm>
                <a:off x="10838987" y="3491347"/>
                <a:ext cx="100800" cy="97200"/>
              </p14:xfrm>
            </p:contentPart>
          </mc:Choice>
          <mc:Fallback xmlns="">
            <p:pic>
              <p:nvPicPr>
                <p:cNvPr id="49" name="Freihand 48">
                  <a:extLst>
                    <a:ext uri="{FF2B5EF4-FFF2-40B4-BE49-F238E27FC236}">
                      <a16:creationId xmlns:a16="http://schemas.microsoft.com/office/drawing/2014/main" id="{1F3D5205-F557-4759-8CEE-69EF4AE994B0}"/>
                    </a:ext>
                  </a:extLst>
                </p:cNvPr>
                <p:cNvPicPr/>
                <p:nvPr/>
              </p:nvPicPr>
              <p:blipFill>
                <a:blip r:embed="rId91"/>
                <a:stretch>
                  <a:fillRect/>
                </a:stretch>
              </p:blipFill>
              <p:spPr>
                <a:xfrm>
                  <a:off x="10834667" y="3487027"/>
                  <a:ext cx="109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D85D88DC-D6AA-4359-96DA-D8BCA5AB8AD0}"/>
                    </a:ext>
                  </a:extLst>
                </p14:cNvPr>
                <p14:cNvContentPartPr/>
                <p14:nvPr/>
              </p14:nvContentPartPr>
              <p14:xfrm>
                <a:off x="10946987" y="3298387"/>
                <a:ext cx="229680" cy="233280"/>
              </p14:xfrm>
            </p:contentPart>
          </mc:Choice>
          <mc:Fallback xmlns="">
            <p:pic>
              <p:nvPicPr>
                <p:cNvPr id="50" name="Freihand 49">
                  <a:extLst>
                    <a:ext uri="{FF2B5EF4-FFF2-40B4-BE49-F238E27FC236}">
                      <a16:creationId xmlns:a16="http://schemas.microsoft.com/office/drawing/2014/main" id="{D85D88DC-D6AA-4359-96DA-D8BCA5AB8AD0}"/>
                    </a:ext>
                  </a:extLst>
                </p:cNvPr>
                <p:cNvPicPr/>
                <p:nvPr/>
              </p:nvPicPr>
              <p:blipFill>
                <a:blip r:embed="rId93"/>
                <a:stretch>
                  <a:fillRect/>
                </a:stretch>
              </p:blipFill>
              <p:spPr>
                <a:xfrm>
                  <a:off x="10942667" y="3294067"/>
                  <a:ext cx="238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025D7E38-F2E8-4F04-BF81-9D9B54A38FB3}"/>
                    </a:ext>
                  </a:extLst>
                </p14:cNvPr>
                <p14:cNvContentPartPr/>
                <p14:nvPr/>
              </p14:nvContentPartPr>
              <p14:xfrm>
                <a:off x="10508147" y="3842347"/>
                <a:ext cx="405000" cy="175320"/>
              </p14:xfrm>
            </p:contentPart>
          </mc:Choice>
          <mc:Fallback xmlns="">
            <p:pic>
              <p:nvPicPr>
                <p:cNvPr id="51" name="Freihand 50">
                  <a:extLst>
                    <a:ext uri="{FF2B5EF4-FFF2-40B4-BE49-F238E27FC236}">
                      <a16:creationId xmlns:a16="http://schemas.microsoft.com/office/drawing/2014/main" id="{025D7E38-F2E8-4F04-BF81-9D9B54A38FB3}"/>
                    </a:ext>
                  </a:extLst>
                </p:cNvPr>
                <p:cNvPicPr/>
                <p:nvPr/>
              </p:nvPicPr>
              <p:blipFill>
                <a:blip r:embed="rId95"/>
                <a:stretch>
                  <a:fillRect/>
                </a:stretch>
              </p:blipFill>
              <p:spPr>
                <a:xfrm>
                  <a:off x="10503827" y="3838027"/>
                  <a:ext cx="413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BC6BA823-4469-435D-9B75-76A9B09CDD27}"/>
                    </a:ext>
                  </a:extLst>
                </p14:cNvPr>
                <p14:cNvContentPartPr/>
                <p14:nvPr/>
              </p14:nvContentPartPr>
              <p14:xfrm>
                <a:off x="10957787" y="3714907"/>
                <a:ext cx="136080" cy="175320"/>
              </p14:xfrm>
            </p:contentPart>
          </mc:Choice>
          <mc:Fallback xmlns="">
            <p:pic>
              <p:nvPicPr>
                <p:cNvPr id="52" name="Freihand 51">
                  <a:extLst>
                    <a:ext uri="{FF2B5EF4-FFF2-40B4-BE49-F238E27FC236}">
                      <a16:creationId xmlns:a16="http://schemas.microsoft.com/office/drawing/2014/main" id="{BC6BA823-4469-435D-9B75-76A9B09CDD27}"/>
                    </a:ext>
                  </a:extLst>
                </p:cNvPr>
                <p:cNvPicPr/>
                <p:nvPr/>
              </p:nvPicPr>
              <p:blipFill>
                <a:blip r:embed="rId97"/>
                <a:stretch>
                  <a:fillRect/>
                </a:stretch>
              </p:blipFill>
              <p:spPr>
                <a:xfrm>
                  <a:off x="10953467" y="3710587"/>
                  <a:ext cx="144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2A34EDC0-8044-4489-B90B-94483851A327}"/>
                    </a:ext>
                  </a:extLst>
                </p14:cNvPr>
                <p14:cNvContentPartPr/>
                <p14:nvPr/>
              </p14:nvContentPartPr>
              <p14:xfrm>
                <a:off x="11103587" y="3748747"/>
                <a:ext cx="240480" cy="82800"/>
              </p14:xfrm>
            </p:contentPart>
          </mc:Choice>
          <mc:Fallback xmlns="">
            <p:pic>
              <p:nvPicPr>
                <p:cNvPr id="53" name="Freihand 52">
                  <a:extLst>
                    <a:ext uri="{FF2B5EF4-FFF2-40B4-BE49-F238E27FC236}">
                      <a16:creationId xmlns:a16="http://schemas.microsoft.com/office/drawing/2014/main" id="{2A34EDC0-8044-4489-B90B-94483851A327}"/>
                    </a:ext>
                  </a:extLst>
                </p:cNvPr>
                <p:cNvPicPr/>
                <p:nvPr/>
              </p:nvPicPr>
              <p:blipFill>
                <a:blip r:embed="rId99"/>
                <a:stretch>
                  <a:fillRect/>
                </a:stretch>
              </p:blipFill>
              <p:spPr>
                <a:xfrm>
                  <a:off x="11099267" y="3744427"/>
                  <a:ext cx="249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979E9F02-0EEE-4E71-8500-4DADDD3BA894}"/>
                    </a:ext>
                  </a:extLst>
                </p14:cNvPr>
                <p14:cNvContentPartPr/>
                <p14:nvPr/>
              </p14:nvContentPartPr>
              <p14:xfrm>
                <a:off x="11377547" y="3512227"/>
                <a:ext cx="77040" cy="334800"/>
              </p14:xfrm>
            </p:contentPart>
          </mc:Choice>
          <mc:Fallback xmlns="">
            <p:pic>
              <p:nvPicPr>
                <p:cNvPr id="54" name="Freihand 53">
                  <a:extLst>
                    <a:ext uri="{FF2B5EF4-FFF2-40B4-BE49-F238E27FC236}">
                      <a16:creationId xmlns:a16="http://schemas.microsoft.com/office/drawing/2014/main" id="{979E9F02-0EEE-4E71-8500-4DADDD3BA894}"/>
                    </a:ext>
                  </a:extLst>
                </p:cNvPr>
                <p:cNvPicPr/>
                <p:nvPr/>
              </p:nvPicPr>
              <p:blipFill>
                <a:blip r:embed="rId101"/>
                <a:stretch>
                  <a:fillRect/>
                </a:stretch>
              </p:blipFill>
              <p:spPr>
                <a:xfrm>
                  <a:off x="11373227" y="3507907"/>
                  <a:ext cx="856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22E5791B-0B92-4D77-BB89-15DB1B9EF050}"/>
                    </a:ext>
                  </a:extLst>
                </p14:cNvPr>
                <p14:cNvContentPartPr/>
                <p14:nvPr/>
              </p14:nvContentPartPr>
              <p14:xfrm>
                <a:off x="7254107" y="4510147"/>
                <a:ext cx="208440" cy="31320"/>
              </p14:xfrm>
            </p:contentPart>
          </mc:Choice>
          <mc:Fallback xmlns="">
            <p:pic>
              <p:nvPicPr>
                <p:cNvPr id="64" name="Freihand 63">
                  <a:extLst>
                    <a:ext uri="{FF2B5EF4-FFF2-40B4-BE49-F238E27FC236}">
                      <a16:creationId xmlns:a16="http://schemas.microsoft.com/office/drawing/2014/main" id="{22E5791B-0B92-4D77-BB89-15DB1B9EF050}"/>
                    </a:ext>
                  </a:extLst>
                </p:cNvPr>
                <p:cNvPicPr/>
                <p:nvPr/>
              </p:nvPicPr>
              <p:blipFill>
                <a:blip r:embed="rId103"/>
                <a:stretch>
                  <a:fillRect/>
                </a:stretch>
              </p:blipFill>
              <p:spPr>
                <a:xfrm>
                  <a:off x="7249787" y="4505827"/>
                  <a:ext cx="217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6632DC02-2143-4163-B738-773506ABC056}"/>
                    </a:ext>
                  </a:extLst>
                </p14:cNvPr>
                <p14:cNvContentPartPr/>
                <p14:nvPr/>
              </p14:nvContentPartPr>
              <p14:xfrm>
                <a:off x="7427987" y="4436707"/>
                <a:ext cx="140040" cy="134640"/>
              </p14:xfrm>
            </p:contentPart>
          </mc:Choice>
          <mc:Fallback xmlns="">
            <p:pic>
              <p:nvPicPr>
                <p:cNvPr id="65" name="Freihand 64">
                  <a:extLst>
                    <a:ext uri="{FF2B5EF4-FFF2-40B4-BE49-F238E27FC236}">
                      <a16:creationId xmlns:a16="http://schemas.microsoft.com/office/drawing/2014/main" id="{6632DC02-2143-4163-B738-773506ABC056}"/>
                    </a:ext>
                  </a:extLst>
                </p:cNvPr>
                <p:cNvPicPr/>
                <p:nvPr/>
              </p:nvPicPr>
              <p:blipFill>
                <a:blip r:embed="rId105"/>
                <a:stretch>
                  <a:fillRect/>
                </a:stretch>
              </p:blipFill>
              <p:spPr>
                <a:xfrm>
                  <a:off x="7423667" y="4432387"/>
                  <a:ext cx="148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765B2417-719F-44D6-A629-0B054377D763}"/>
                    </a:ext>
                  </a:extLst>
                </p14:cNvPr>
                <p14:cNvContentPartPr/>
                <p14:nvPr/>
              </p14:nvContentPartPr>
              <p14:xfrm>
                <a:off x="7728947" y="4433107"/>
                <a:ext cx="136440" cy="57960"/>
              </p14:xfrm>
            </p:contentPart>
          </mc:Choice>
          <mc:Fallback xmlns="">
            <p:pic>
              <p:nvPicPr>
                <p:cNvPr id="66" name="Freihand 65">
                  <a:extLst>
                    <a:ext uri="{FF2B5EF4-FFF2-40B4-BE49-F238E27FC236}">
                      <a16:creationId xmlns:a16="http://schemas.microsoft.com/office/drawing/2014/main" id="{765B2417-719F-44D6-A629-0B054377D763}"/>
                    </a:ext>
                  </a:extLst>
                </p:cNvPr>
                <p:cNvPicPr/>
                <p:nvPr/>
              </p:nvPicPr>
              <p:blipFill>
                <a:blip r:embed="rId107"/>
                <a:stretch>
                  <a:fillRect/>
                </a:stretch>
              </p:blipFill>
              <p:spPr>
                <a:xfrm>
                  <a:off x="7724627" y="4428787"/>
                  <a:ext cx="145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3643193B-D9B2-4B91-A873-A1790F2B157B}"/>
                    </a:ext>
                  </a:extLst>
                </p14:cNvPr>
                <p14:cNvContentPartPr/>
                <p14:nvPr/>
              </p14:nvContentPartPr>
              <p14:xfrm>
                <a:off x="7812107" y="4364347"/>
                <a:ext cx="55080" cy="24120"/>
              </p14:xfrm>
            </p:contentPart>
          </mc:Choice>
          <mc:Fallback xmlns="">
            <p:pic>
              <p:nvPicPr>
                <p:cNvPr id="67" name="Freihand 66">
                  <a:extLst>
                    <a:ext uri="{FF2B5EF4-FFF2-40B4-BE49-F238E27FC236}">
                      <a16:creationId xmlns:a16="http://schemas.microsoft.com/office/drawing/2014/main" id="{3643193B-D9B2-4B91-A873-A1790F2B157B}"/>
                    </a:ext>
                  </a:extLst>
                </p:cNvPr>
                <p:cNvPicPr/>
                <p:nvPr/>
              </p:nvPicPr>
              <p:blipFill>
                <a:blip r:embed="rId109"/>
                <a:stretch>
                  <a:fillRect/>
                </a:stretch>
              </p:blipFill>
              <p:spPr>
                <a:xfrm>
                  <a:off x="7807787" y="4360027"/>
                  <a:ext cx="63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138B2BEF-DE1A-458E-838B-F13435F64E5A}"/>
                    </a:ext>
                  </a:extLst>
                </p14:cNvPr>
                <p14:cNvContentPartPr/>
                <p14:nvPr/>
              </p14:nvContentPartPr>
              <p14:xfrm>
                <a:off x="8007227" y="4306387"/>
                <a:ext cx="289080" cy="123120"/>
              </p14:xfrm>
            </p:contentPart>
          </mc:Choice>
          <mc:Fallback xmlns="">
            <p:pic>
              <p:nvPicPr>
                <p:cNvPr id="68" name="Freihand 67">
                  <a:extLst>
                    <a:ext uri="{FF2B5EF4-FFF2-40B4-BE49-F238E27FC236}">
                      <a16:creationId xmlns:a16="http://schemas.microsoft.com/office/drawing/2014/main" id="{138B2BEF-DE1A-458E-838B-F13435F64E5A}"/>
                    </a:ext>
                  </a:extLst>
                </p:cNvPr>
                <p:cNvPicPr/>
                <p:nvPr/>
              </p:nvPicPr>
              <p:blipFill>
                <a:blip r:embed="rId111"/>
                <a:stretch>
                  <a:fillRect/>
                </a:stretch>
              </p:blipFill>
              <p:spPr>
                <a:xfrm>
                  <a:off x="8002907" y="4302067"/>
                  <a:ext cx="29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21B44F06-15E5-45DF-A273-4E778B3D94B5}"/>
                    </a:ext>
                  </a:extLst>
                </p14:cNvPr>
                <p14:cNvContentPartPr/>
                <p14:nvPr/>
              </p14:nvContentPartPr>
              <p14:xfrm>
                <a:off x="8406107" y="4192987"/>
                <a:ext cx="87480" cy="144000"/>
              </p14:xfrm>
            </p:contentPart>
          </mc:Choice>
          <mc:Fallback xmlns="">
            <p:pic>
              <p:nvPicPr>
                <p:cNvPr id="69" name="Freihand 68">
                  <a:extLst>
                    <a:ext uri="{FF2B5EF4-FFF2-40B4-BE49-F238E27FC236}">
                      <a16:creationId xmlns:a16="http://schemas.microsoft.com/office/drawing/2014/main" id="{21B44F06-15E5-45DF-A273-4E778B3D94B5}"/>
                    </a:ext>
                  </a:extLst>
                </p:cNvPr>
                <p:cNvPicPr/>
                <p:nvPr/>
              </p:nvPicPr>
              <p:blipFill>
                <a:blip r:embed="rId113"/>
                <a:stretch>
                  <a:fillRect/>
                </a:stretch>
              </p:blipFill>
              <p:spPr>
                <a:xfrm>
                  <a:off x="8401787" y="4188667"/>
                  <a:ext cx="96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9ECC9BC7-BAC2-42D6-A867-1C23BB479AC2}"/>
                    </a:ext>
                  </a:extLst>
                </p14:cNvPr>
                <p14:cNvContentPartPr/>
                <p14:nvPr/>
              </p14:nvContentPartPr>
              <p14:xfrm>
                <a:off x="8472347" y="4197667"/>
                <a:ext cx="476640" cy="160560"/>
              </p14:xfrm>
            </p:contentPart>
          </mc:Choice>
          <mc:Fallback xmlns="">
            <p:pic>
              <p:nvPicPr>
                <p:cNvPr id="70" name="Freihand 69">
                  <a:extLst>
                    <a:ext uri="{FF2B5EF4-FFF2-40B4-BE49-F238E27FC236}">
                      <a16:creationId xmlns:a16="http://schemas.microsoft.com/office/drawing/2014/main" id="{9ECC9BC7-BAC2-42D6-A867-1C23BB479AC2}"/>
                    </a:ext>
                  </a:extLst>
                </p:cNvPr>
                <p:cNvPicPr/>
                <p:nvPr/>
              </p:nvPicPr>
              <p:blipFill>
                <a:blip r:embed="rId115"/>
                <a:stretch>
                  <a:fillRect/>
                </a:stretch>
              </p:blipFill>
              <p:spPr>
                <a:xfrm>
                  <a:off x="8468027" y="4193347"/>
                  <a:ext cx="485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0955CDC5-81E8-48CD-98A4-45BAFE699C45}"/>
                    </a:ext>
                  </a:extLst>
                </p14:cNvPr>
                <p14:cNvContentPartPr/>
                <p14:nvPr/>
              </p14:nvContentPartPr>
              <p14:xfrm>
                <a:off x="9093707" y="4043227"/>
                <a:ext cx="6120" cy="12240"/>
              </p14:xfrm>
            </p:contentPart>
          </mc:Choice>
          <mc:Fallback xmlns="">
            <p:pic>
              <p:nvPicPr>
                <p:cNvPr id="71" name="Freihand 70">
                  <a:extLst>
                    <a:ext uri="{FF2B5EF4-FFF2-40B4-BE49-F238E27FC236}">
                      <a16:creationId xmlns:a16="http://schemas.microsoft.com/office/drawing/2014/main" id="{0955CDC5-81E8-48CD-98A4-45BAFE699C45}"/>
                    </a:ext>
                  </a:extLst>
                </p:cNvPr>
                <p:cNvPicPr/>
                <p:nvPr/>
              </p:nvPicPr>
              <p:blipFill>
                <a:blip r:embed="rId117"/>
                <a:stretch>
                  <a:fillRect/>
                </a:stretch>
              </p:blipFill>
              <p:spPr>
                <a:xfrm>
                  <a:off x="9089387" y="4038907"/>
                  <a:ext cx="14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4DA8B86A-A0FB-4240-86F1-02C03CD079C0}"/>
                    </a:ext>
                  </a:extLst>
                </p14:cNvPr>
                <p14:cNvContentPartPr/>
                <p14:nvPr/>
              </p14:nvContentPartPr>
              <p14:xfrm>
                <a:off x="9093707" y="4051147"/>
                <a:ext cx="43200" cy="149040"/>
              </p14:xfrm>
            </p:contentPart>
          </mc:Choice>
          <mc:Fallback xmlns="">
            <p:pic>
              <p:nvPicPr>
                <p:cNvPr id="72" name="Freihand 71">
                  <a:extLst>
                    <a:ext uri="{FF2B5EF4-FFF2-40B4-BE49-F238E27FC236}">
                      <a16:creationId xmlns:a16="http://schemas.microsoft.com/office/drawing/2014/main" id="{4DA8B86A-A0FB-4240-86F1-02C03CD079C0}"/>
                    </a:ext>
                  </a:extLst>
                </p:cNvPr>
                <p:cNvPicPr/>
                <p:nvPr/>
              </p:nvPicPr>
              <p:blipFill>
                <a:blip r:embed="rId119"/>
                <a:stretch>
                  <a:fillRect/>
                </a:stretch>
              </p:blipFill>
              <p:spPr>
                <a:xfrm>
                  <a:off x="9089387" y="4046827"/>
                  <a:ext cx="51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E7206467-9861-49CE-9C51-39301533C08B}"/>
                    </a:ext>
                  </a:extLst>
                </p14:cNvPr>
                <p14:cNvContentPartPr/>
                <p14:nvPr/>
              </p14:nvContentPartPr>
              <p14:xfrm>
                <a:off x="9011627" y="4013707"/>
                <a:ext cx="140760" cy="123840"/>
              </p14:xfrm>
            </p:contentPart>
          </mc:Choice>
          <mc:Fallback xmlns="">
            <p:pic>
              <p:nvPicPr>
                <p:cNvPr id="73" name="Freihand 72">
                  <a:extLst>
                    <a:ext uri="{FF2B5EF4-FFF2-40B4-BE49-F238E27FC236}">
                      <a16:creationId xmlns:a16="http://schemas.microsoft.com/office/drawing/2014/main" id="{E7206467-9861-49CE-9C51-39301533C08B}"/>
                    </a:ext>
                  </a:extLst>
                </p:cNvPr>
                <p:cNvPicPr/>
                <p:nvPr/>
              </p:nvPicPr>
              <p:blipFill>
                <a:blip r:embed="rId121"/>
                <a:stretch>
                  <a:fillRect/>
                </a:stretch>
              </p:blipFill>
              <p:spPr>
                <a:xfrm>
                  <a:off x="9007307" y="4009387"/>
                  <a:ext cx="149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95E6B610-9A9B-484F-8804-CC4006433119}"/>
                    </a:ext>
                  </a:extLst>
                </p14:cNvPr>
                <p14:cNvContentPartPr/>
                <p14:nvPr/>
              </p14:nvContentPartPr>
              <p14:xfrm>
                <a:off x="9178667" y="4051507"/>
                <a:ext cx="149760" cy="136080"/>
              </p14:xfrm>
            </p:contentPart>
          </mc:Choice>
          <mc:Fallback xmlns="">
            <p:pic>
              <p:nvPicPr>
                <p:cNvPr id="74" name="Freihand 73">
                  <a:extLst>
                    <a:ext uri="{FF2B5EF4-FFF2-40B4-BE49-F238E27FC236}">
                      <a16:creationId xmlns:a16="http://schemas.microsoft.com/office/drawing/2014/main" id="{95E6B610-9A9B-484F-8804-CC4006433119}"/>
                    </a:ext>
                  </a:extLst>
                </p:cNvPr>
                <p:cNvPicPr/>
                <p:nvPr/>
              </p:nvPicPr>
              <p:blipFill>
                <a:blip r:embed="rId123"/>
                <a:stretch>
                  <a:fillRect/>
                </a:stretch>
              </p:blipFill>
              <p:spPr>
                <a:xfrm>
                  <a:off x="9174347" y="4047187"/>
                  <a:ext cx="158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5B3CB5FB-0AE6-4999-90FC-A28E3D26FA13}"/>
                    </a:ext>
                  </a:extLst>
                </p14:cNvPr>
                <p14:cNvContentPartPr/>
                <p14:nvPr/>
              </p14:nvContentPartPr>
              <p14:xfrm>
                <a:off x="9272627" y="4007227"/>
                <a:ext cx="79200" cy="19080"/>
              </p14:xfrm>
            </p:contentPart>
          </mc:Choice>
          <mc:Fallback xmlns="">
            <p:pic>
              <p:nvPicPr>
                <p:cNvPr id="75" name="Freihand 74">
                  <a:extLst>
                    <a:ext uri="{FF2B5EF4-FFF2-40B4-BE49-F238E27FC236}">
                      <a16:creationId xmlns:a16="http://schemas.microsoft.com/office/drawing/2014/main" id="{5B3CB5FB-0AE6-4999-90FC-A28E3D26FA13}"/>
                    </a:ext>
                  </a:extLst>
                </p:cNvPr>
                <p:cNvPicPr/>
                <p:nvPr/>
              </p:nvPicPr>
              <p:blipFill>
                <a:blip r:embed="rId125"/>
                <a:stretch>
                  <a:fillRect/>
                </a:stretch>
              </p:blipFill>
              <p:spPr>
                <a:xfrm>
                  <a:off x="9268307" y="4002907"/>
                  <a:ext cx="87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0F6193AF-F2F1-42E6-B7D2-09685CFCAE64}"/>
                    </a:ext>
                  </a:extLst>
                </p14:cNvPr>
                <p14:cNvContentPartPr/>
                <p14:nvPr/>
              </p14:nvContentPartPr>
              <p14:xfrm>
                <a:off x="9338507" y="4029907"/>
                <a:ext cx="97560" cy="128520"/>
              </p14:xfrm>
            </p:contentPart>
          </mc:Choice>
          <mc:Fallback xmlns="">
            <p:pic>
              <p:nvPicPr>
                <p:cNvPr id="76" name="Freihand 75">
                  <a:extLst>
                    <a:ext uri="{FF2B5EF4-FFF2-40B4-BE49-F238E27FC236}">
                      <a16:creationId xmlns:a16="http://schemas.microsoft.com/office/drawing/2014/main" id="{0F6193AF-F2F1-42E6-B7D2-09685CFCAE64}"/>
                    </a:ext>
                  </a:extLst>
                </p:cNvPr>
                <p:cNvPicPr/>
                <p:nvPr/>
              </p:nvPicPr>
              <p:blipFill>
                <a:blip r:embed="rId127"/>
                <a:stretch>
                  <a:fillRect/>
                </a:stretch>
              </p:blipFill>
              <p:spPr>
                <a:xfrm>
                  <a:off x="9334187" y="4025587"/>
                  <a:ext cx="10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C3B22482-5903-4164-A918-2B0672A5FDEF}"/>
                    </a:ext>
                  </a:extLst>
                </p14:cNvPr>
                <p14:cNvContentPartPr/>
                <p14:nvPr/>
              </p14:nvContentPartPr>
              <p14:xfrm>
                <a:off x="9437867" y="3939187"/>
                <a:ext cx="50760" cy="153360"/>
              </p14:xfrm>
            </p:contentPart>
          </mc:Choice>
          <mc:Fallback xmlns="">
            <p:pic>
              <p:nvPicPr>
                <p:cNvPr id="77" name="Freihand 76">
                  <a:extLst>
                    <a:ext uri="{FF2B5EF4-FFF2-40B4-BE49-F238E27FC236}">
                      <a16:creationId xmlns:a16="http://schemas.microsoft.com/office/drawing/2014/main" id="{C3B22482-5903-4164-A918-2B0672A5FDEF}"/>
                    </a:ext>
                  </a:extLst>
                </p:cNvPr>
                <p:cNvPicPr/>
                <p:nvPr/>
              </p:nvPicPr>
              <p:blipFill>
                <a:blip r:embed="rId129"/>
                <a:stretch>
                  <a:fillRect/>
                </a:stretch>
              </p:blipFill>
              <p:spPr>
                <a:xfrm>
                  <a:off x="9433547" y="3934867"/>
                  <a:ext cx="59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B0B2EB88-6818-4F9C-8268-0BE0048DED51}"/>
                    </a:ext>
                  </a:extLst>
                </p14:cNvPr>
                <p14:cNvContentPartPr/>
                <p14:nvPr/>
              </p14:nvContentPartPr>
              <p14:xfrm>
                <a:off x="9419867" y="3977707"/>
                <a:ext cx="95040" cy="55800"/>
              </p14:xfrm>
            </p:contentPart>
          </mc:Choice>
          <mc:Fallback xmlns="">
            <p:pic>
              <p:nvPicPr>
                <p:cNvPr id="78" name="Freihand 77">
                  <a:extLst>
                    <a:ext uri="{FF2B5EF4-FFF2-40B4-BE49-F238E27FC236}">
                      <a16:creationId xmlns:a16="http://schemas.microsoft.com/office/drawing/2014/main" id="{B0B2EB88-6818-4F9C-8268-0BE0048DED51}"/>
                    </a:ext>
                  </a:extLst>
                </p:cNvPr>
                <p:cNvPicPr/>
                <p:nvPr/>
              </p:nvPicPr>
              <p:blipFill>
                <a:blip r:embed="rId131"/>
                <a:stretch>
                  <a:fillRect/>
                </a:stretch>
              </p:blipFill>
              <p:spPr>
                <a:xfrm>
                  <a:off x="9415547" y="3973387"/>
                  <a:ext cx="103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21602656-4023-425B-A255-B1122A7567CF}"/>
                    </a:ext>
                  </a:extLst>
                </p14:cNvPr>
                <p14:cNvContentPartPr/>
                <p14:nvPr/>
              </p14:nvContentPartPr>
              <p14:xfrm>
                <a:off x="8160587" y="4464427"/>
                <a:ext cx="89280" cy="145440"/>
              </p14:xfrm>
            </p:contentPart>
          </mc:Choice>
          <mc:Fallback xmlns="">
            <p:pic>
              <p:nvPicPr>
                <p:cNvPr id="80" name="Freihand 79">
                  <a:extLst>
                    <a:ext uri="{FF2B5EF4-FFF2-40B4-BE49-F238E27FC236}">
                      <a16:creationId xmlns:a16="http://schemas.microsoft.com/office/drawing/2014/main" id="{21602656-4023-425B-A255-B1122A7567CF}"/>
                    </a:ext>
                  </a:extLst>
                </p:cNvPr>
                <p:cNvPicPr/>
                <p:nvPr/>
              </p:nvPicPr>
              <p:blipFill>
                <a:blip r:embed="rId133"/>
                <a:stretch>
                  <a:fillRect/>
                </a:stretch>
              </p:blipFill>
              <p:spPr>
                <a:xfrm>
                  <a:off x="8156267" y="4460107"/>
                  <a:ext cx="97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72F664EC-F667-4D0E-975D-03803DE1F651}"/>
                    </a:ext>
                  </a:extLst>
                </p14:cNvPr>
                <p14:cNvContentPartPr/>
                <p14:nvPr/>
              </p14:nvContentPartPr>
              <p14:xfrm>
                <a:off x="8221427" y="4532467"/>
                <a:ext cx="57600" cy="40320"/>
              </p14:xfrm>
            </p:contentPart>
          </mc:Choice>
          <mc:Fallback xmlns="">
            <p:pic>
              <p:nvPicPr>
                <p:cNvPr id="81" name="Freihand 80">
                  <a:extLst>
                    <a:ext uri="{FF2B5EF4-FFF2-40B4-BE49-F238E27FC236}">
                      <a16:creationId xmlns:a16="http://schemas.microsoft.com/office/drawing/2014/main" id="{72F664EC-F667-4D0E-975D-03803DE1F651}"/>
                    </a:ext>
                  </a:extLst>
                </p:cNvPr>
                <p:cNvPicPr/>
                <p:nvPr/>
              </p:nvPicPr>
              <p:blipFill>
                <a:blip r:embed="rId135"/>
                <a:stretch>
                  <a:fillRect/>
                </a:stretch>
              </p:blipFill>
              <p:spPr>
                <a:xfrm>
                  <a:off x="8217107" y="4528147"/>
                  <a:ext cx="66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937EE9C3-F6C8-4681-9C80-B48B68FD492A}"/>
                    </a:ext>
                  </a:extLst>
                </p14:cNvPr>
                <p14:cNvContentPartPr/>
                <p14:nvPr/>
              </p14:nvContentPartPr>
              <p14:xfrm>
                <a:off x="8312507" y="4483867"/>
                <a:ext cx="158400" cy="72720"/>
              </p14:xfrm>
            </p:contentPart>
          </mc:Choice>
          <mc:Fallback xmlns="">
            <p:pic>
              <p:nvPicPr>
                <p:cNvPr id="82" name="Freihand 81">
                  <a:extLst>
                    <a:ext uri="{FF2B5EF4-FFF2-40B4-BE49-F238E27FC236}">
                      <a16:creationId xmlns:a16="http://schemas.microsoft.com/office/drawing/2014/main" id="{937EE9C3-F6C8-4681-9C80-B48B68FD492A}"/>
                    </a:ext>
                  </a:extLst>
                </p:cNvPr>
                <p:cNvPicPr/>
                <p:nvPr/>
              </p:nvPicPr>
              <p:blipFill>
                <a:blip r:embed="rId137"/>
                <a:stretch>
                  <a:fillRect/>
                </a:stretch>
              </p:blipFill>
              <p:spPr>
                <a:xfrm>
                  <a:off x="8308187" y="4479547"/>
                  <a:ext cx="167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B4D30BAD-41BE-437C-A491-F79FBF080D0D}"/>
                    </a:ext>
                  </a:extLst>
                </p14:cNvPr>
                <p14:cNvContentPartPr/>
                <p14:nvPr/>
              </p14:nvContentPartPr>
              <p14:xfrm>
                <a:off x="8495387" y="4457947"/>
                <a:ext cx="5400" cy="48960"/>
              </p14:xfrm>
            </p:contentPart>
          </mc:Choice>
          <mc:Fallback xmlns="">
            <p:pic>
              <p:nvPicPr>
                <p:cNvPr id="83" name="Freihand 82">
                  <a:extLst>
                    <a:ext uri="{FF2B5EF4-FFF2-40B4-BE49-F238E27FC236}">
                      <a16:creationId xmlns:a16="http://schemas.microsoft.com/office/drawing/2014/main" id="{B4D30BAD-41BE-437C-A491-F79FBF080D0D}"/>
                    </a:ext>
                  </a:extLst>
                </p:cNvPr>
                <p:cNvPicPr/>
                <p:nvPr/>
              </p:nvPicPr>
              <p:blipFill>
                <a:blip r:embed="rId139"/>
                <a:stretch>
                  <a:fillRect/>
                </a:stretch>
              </p:blipFill>
              <p:spPr>
                <a:xfrm>
                  <a:off x="8491067" y="4453627"/>
                  <a:ext cx="14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6483627B-EA49-419A-A3E5-9D2B6E031B57}"/>
                    </a:ext>
                  </a:extLst>
                </p14:cNvPr>
                <p14:cNvContentPartPr/>
                <p14:nvPr/>
              </p14:nvContentPartPr>
              <p14:xfrm>
                <a:off x="8465507" y="4464067"/>
                <a:ext cx="50400" cy="65880"/>
              </p14:xfrm>
            </p:contentPart>
          </mc:Choice>
          <mc:Fallback xmlns="">
            <p:pic>
              <p:nvPicPr>
                <p:cNvPr id="84" name="Freihand 83">
                  <a:extLst>
                    <a:ext uri="{FF2B5EF4-FFF2-40B4-BE49-F238E27FC236}">
                      <a16:creationId xmlns:a16="http://schemas.microsoft.com/office/drawing/2014/main" id="{6483627B-EA49-419A-A3E5-9D2B6E031B57}"/>
                    </a:ext>
                  </a:extLst>
                </p:cNvPr>
                <p:cNvPicPr/>
                <p:nvPr/>
              </p:nvPicPr>
              <p:blipFill>
                <a:blip r:embed="rId141"/>
                <a:stretch>
                  <a:fillRect/>
                </a:stretch>
              </p:blipFill>
              <p:spPr>
                <a:xfrm>
                  <a:off x="8461187" y="4459747"/>
                  <a:ext cx="59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14D841DC-305B-42FA-BDF0-0198659F469E}"/>
                    </a:ext>
                  </a:extLst>
                </p14:cNvPr>
                <p14:cNvContentPartPr/>
                <p14:nvPr/>
              </p14:nvContentPartPr>
              <p14:xfrm>
                <a:off x="8541467" y="4424107"/>
                <a:ext cx="61560" cy="85320"/>
              </p14:xfrm>
            </p:contentPart>
          </mc:Choice>
          <mc:Fallback xmlns="">
            <p:pic>
              <p:nvPicPr>
                <p:cNvPr id="85" name="Freihand 84">
                  <a:extLst>
                    <a:ext uri="{FF2B5EF4-FFF2-40B4-BE49-F238E27FC236}">
                      <a16:creationId xmlns:a16="http://schemas.microsoft.com/office/drawing/2014/main" id="{14D841DC-305B-42FA-BDF0-0198659F469E}"/>
                    </a:ext>
                  </a:extLst>
                </p:cNvPr>
                <p:cNvPicPr/>
                <p:nvPr/>
              </p:nvPicPr>
              <p:blipFill>
                <a:blip r:embed="rId143"/>
                <a:stretch>
                  <a:fillRect/>
                </a:stretch>
              </p:blipFill>
              <p:spPr>
                <a:xfrm>
                  <a:off x="8537147" y="4419787"/>
                  <a:ext cx="70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CF78528B-688F-45A6-B4FE-E24EF57271AA}"/>
                    </a:ext>
                  </a:extLst>
                </p14:cNvPr>
                <p14:cNvContentPartPr/>
                <p14:nvPr/>
              </p14:nvContentPartPr>
              <p14:xfrm>
                <a:off x="8636867" y="4395667"/>
                <a:ext cx="177840" cy="79200"/>
              </p14:xfrm>
            </p:contentPart>
          </mc:Choice>
          <mc:Fallback xmlns="">
            <p:pic>
              <p:nvPicPr>
                <p:cNvPr id="86" name="Freihand 85">
                  <a:extLst>
                    <a:ext uri="{FF2B5EF4-FFF2-40B4-BE49-F238E27FC236}">
                      <a16:creationId xmlns:a16="http://schemas.microsoft.com/office/drawing/2014/main" id="{CF78528B-688F-45A6-B4FE-E24EF57271AA}"/>
                    </a:ext>
                  </a:extLst>
                </p:cNvPr>
                <p:cNvPicPr/>
                <p:nvPr/>
              </p:nvPicPr>
              <p:blipFill>
                <a:blip r:embed="rId145"/>
                <a:stretch>
                  <a:fillRect/>
                </a:stretch>
              </p:blipFill>
              <p:spPr>
                <a:xfrm>
                  <a:off x="8632547" y="4391347"/>
                  <a:ext cx="186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FB18651A-019D-48C2-8D04-08A2BB878E77}"/>
                    </a:ext>
                  </a:extLst>
                </p14:cNvPr>
                <p14:cNvContentPartPr/>
                <p14:nvPr/>
              </p14:nvContentPartPr>
              <p14:xfrm>
                <a:off x="8353907" y="4404307"/>
                <a:ext cx="97200" cy="55080"/>
              </p14:xfrm>
            </p:contentPart>
          </mc:Choice>
          <mc:Fallback xmlns="">
            <p:pic>
              <p:nvPicPr>
                <p:cNvPr id="87" name="Freihand 86">
                  <a:extLst>
                    <a:ext uri="{FF2B5EF4-FFF2-40B4-BE49-F238E27FC236}">
                      <a16:creationId xmlns:a16="http://schemas.microsoft.com/office/drawing/2014/main" id="{FB18651A-019D-48C2-8D04-08A2BB878E77}"/>
                    </a:ext>
                  </a:extLst>
                </p:cNvPr>
                <p:cNvPicPr/>
                <p:nvPr/>
              </p:nvPicPr>
              <p:blipFill>
                <a:blip r:embed="rId147"/>
                <a:stretch>
                  <a:fillRect/>
                </a:stretch>
              </p:blipFill>
              <p:spPr>
                <a:xfrm>
                  <a:off x="8349587" y="4399987"/>
                  <a:ext cx="105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3DA73E1E-54D8-44AE-AC7C-826A633ACEC5}"/>
                    </a:ext>
                  </a:extLst>
                </p14:cNvPr>
                <p14:cNvContentPartPr/>
                <p14:nvPr/>
              </p14:nvContentPartPr>
              <p14:xfrm>
                <a:off x="8924507" y="4274707"/>
                <a:ext cx="275760" cy="137880"/>
              </p14:xfrm>
            </p:contentPart>
          </mc:Choice>
          <mc:Fallback xmlns="">
            <p:pic>
              <p:nvPicPr>
                <p:cNvPr id="88" name="Freihand 87">
                  <a:extLst>
                    <a:ext uri="{FF2B5EF4-FFF2-40B4-BE49-F238E27FC236}">
                      <a16:creationId xmlns:a16="http://schemas.microsoft.com/office/drawing/2014/main" id="{3DA73E1E-54D8-44AE-AC7C-826A633ACEC5}"/>
                    </a:ext>
                  </a:extLst>
                </p:cNvPr>
                <p:cNvPicPr/>
                <p:nvPr/>
              </p:nvPicPr>
              <p:blipFill>
                <a:blip r:embed="rId149"/>
                <a:stretch>
                  <a:fillRect/>
                </a:stretch>
              </p:blipFill>
              <p:spPr>
                <a:xfrm>
                  <a:off x="8920187" y="4270387"/>
                  <a:ext cx="284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D5A1FB8D-7181-489E-B875-5EA3D790B427}"/>
                    </a:ext>
                  </a:extLst>
                </p14:cNvPr>
                <p14:cNvContentPartPr/>
                <p14:nvPr/>
              </p14:nvContentPartPr>
              <p14:xfrm>
                <a:off x="9124307" y="4248067"/>
                <a:ext cx="360" cy="360"/>
              </p14:xfrm>
            </p:contentPart>
          </mc:Choice>
          <mc:Fallback xmlns="">
            <p:pic>
              <p:nvPicPr>
                <p:cNvPr id="89" name="Freihand 88">
                  <a:extLst>
                    <a:ext uri="{FF2B5EF4-FFF2-40B4-BE49-F238E27FC236}">
                      <a16:creationId xmlns:a16="http://schemas.microsoft.com/office/drawing/2014/main" id="{D5A1FB8D-7181-489E-B875-5EA3D790B427}"/>
                    </a:ext>
                  </a:extLst>
                </p:cNvPr>
                <p:cNvPicPr/>
                <p:nvPr/>
              </p:nvPicPr>
              <p:blipFill>
                <a:blip r:embed="rId61"/>
                <a:stretch>
                  <a:fillRect/>
                </a:stretch>
              </p:blipFill>
              <p:spPr>
                <a:xfrm>
                  <a:off x="9119987" y="4243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E4DAF8EA-17F6-4218-B3D7-74186F08DF7A}"/>
                    </a:ext>
                  </a:extLst>
                </p14:cNvPr>
                <p14:cNvContentPartPr/>
                <p14:nvPr/>
              </p14:nvContentPartPr>
              <p14:xfrm>
                <a:off x="9345347" y="4263547"/>
                <a:ext cx="95760" cy="124200"/>
              </p14:xfrm>
            </p:contentPart>
          </mc:Choice>
          <mc:Fallback xmlns="">
            <p:pic>
              <p:nvPicPr>
                <p:cNvPr id="91" name="Freihand 90">
                  <a:extLst>
                    <a:ext uri="{FF2B5EF4-FFF2-40B4-BE49-F238E27FC236}">
                      <a16:creationId xmlns:a16="http://schemas.microsoft.com/office/drawing/2014/main" id="{E4DAF8EA-17F6-4218-B3D7-74186F08DF7A}"/>
                    </a:ext>
                  </a:extLst>
                </p:cNvPr>
                <p:cNvPicPr/>
                <p:nvPr/>
              </p:nvPicPr>
              <p:blipFill>
                <a:blip r:embed="rId152"/>
                <a:stretch>
                  <a:fillRect/>
                </a:stretch>
              </p:blipFill>
              <p:spPr>
                <a:xfrm>
                  <a:off x="9341027" y="4259227"/>
                  <a:ext cx="104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E2F7F925-418A-4967-B836-E69045D81BA2}"/>
                    </a:ext>
                  </a:extLst>
                </p14:cNvPr>
                <p14:cNvContentPartPr/>
                <p14:nvPr/>
              </p14:nvContentPartPr>
              <p14:xfrm>
                <a:off x="9465227" y="4232587"/>
                <a:ext cx="88560" cy="199440"/>
              </p14:xfrm>
            </p:contentPart>
          </mc:Choice>
          <mc:Fallback xmlns="">
            <p:pic>
              <p:nvPicPr>
                <p:cNvPr id="92" name="Freihand 91">
                  <a:extLst>
                    <a:ext uri="{FF2B5EF4-FFF2-40B4-BE49-F238E27FC236}">
                      <a16:creationId xmlns:a16="http://schemas.microsoft.com/office/drawing/2014/main" id="{E2F7F925-418A-4967-B836-E69045D81BA2}"/>
                    </a:ext>
                  </a:extLst>
                </p:cNvPr>
                <p:cNvPicPr/>
                <p:nvPr/>
              </p:nvPicPr>
              <p:blipFill>
                <a:blip r:embed="rId154"/>
                <a:stretch>
                  <a:fillRect/>
                </a:stretch>
              </p:blipFill>
              <p:spPr>
                <a:xfrm>
                  <a:off x="9460907" y="4228267"/>
                  <a:ext cx="97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C6575449-0314-4BE1-B931-73A15CEBF492}"/>
                    </a:ext>
                  </a:extLst>
                </p14:cNvPr>
                <p14:cNvContentPartPr/>
                <p14:nvPr/>
              </p14:nvContentPartPr>
              <p14:xfrm>
                <a:off x="9600227" y="4183267"/>
                <a:ext cx="42840" cy="90720"/>
              </p14:xfrm>
            </p:contentPart>
          </mc:Choice>
          <mc:Fallback xmlns="">
            <p:pic>
              <p:nvPicPr>
                <p:cNvPr id="93" name="Freihand 92">
                  <a:extLst>
                    <a:ext uri="{FF2B5EF4-FFF2-40B4-BE49-F238E27FC236}">
                      <a16:creationId xmlns:a16="http://schemas.microsoft.com/office/drawing/2014/main" id="{C6575449-0314-4BE1-B931-73A15CEBF492}"/>
                    </a:ext>
                  </a:extLst>
                </p:cNvPr>
                <p:cNvPicPr/>
                <p:nvPr/>
              </p:nvPicPr>
              <p:blipFill>
                <a:blip r:embed="rId156"/>
                <a:stretch>
                  <a:fillRect/>
                </a:stretch>
              </p:blipFill>
              <p:spPr>
                <a:xfrm>
                  <a:off x="9595907" y="4178947"/>
                  <a:ext cx="51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32DBBD71-1C3D-4EE0-A5CF-8F47EFD93765}"/>
                    </a:ext>
                  </a:extLst>
                </p14:cNvPr>
                <p14:cNvContentPartPr/>
                <p14:nvPr/>
              </p14:nvContentPartPr>
              <p14:xfrm>
                <a:off x="9690947" y="4150867"/>
                <a:ext cx="77760" cy="113400"/>
              </p14:xfrm>
            </p:contentPart>
          </mc:Choice>
          <mc:Fallback xmlns="">
            <p:pic>
              <p:nvPicPr>
                <p:cNvPr id="94" name="Freihand 93">
                  <a:extLst>
                    <a:ext uri="{FF2B5EF4-FFF2-40B4-BE49-F238E27FC236}">
                      <a16:creationId xmlns:a16="http://schemas.microsoft.com/office/drawing/2014/main" id="{32DBBD71-1C3D-4EE0-A5CF-8F47EFD93765}"/>
                    </a:ext>
                  </a:extLst>
                </p:cNvPr>
                <p:cNvPicPr/>
                <p:nvPr/>
              </p:nvPicPr>
              <p:blipFill>
                <a:blip r:embed="rId158"/>
                <a:stretch>
                  <a:fillRect/>
                </a:stretch>
              </p:blipFill>
              <p:spPr>
                <a:xfrm>
                  <a:off x="9686627" y="4146547"/>
                  <a:ext cx="86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D5AADB76-32BC-4F5F-BBBD-00EBAC56972E}"/>
                    </a:ext>
                  </a:extLst>
                </p14:cNvPr>
                <p14:cNvContentPartPr/>
                <p14:nvPr/>
              </p14:nvContentPartPr>
              <p14:xfrm>
                <a:off x="9680867" y="4154467"/>
                <a:ext cx="120960" cy="50400"/>
              </p14:xfrm>
            </p:contentPart>
          </mc:Choice>
          <mc:Fallback xmlns="">
            <p:pic>
              <p:nvPicPr>
                <p:cNvPr id="95" name="Freihand 94">
                  <a:extLst>
                    <a:ext uri="{FF2B5EF4-FFF2-40B4-BE49-F238E27FC236}">
                      <a16:creationId xmlns:a16="http://schemas.microsoft.com/office/drawing/2014/main" id="{D5AADB76-32BC-4F5F-BBBD-00EBAC56972E}"/>
                    </a:ext>
                  </a:extLst>
                </p:cNvPr>
                <p:cNvPicPr/>
                <p:nvPr/>
              </p:nvPicPr>
              <p:blipFill>
                <a:blip r:embed="rId160"/>
                <a:stretch>
                  <a:fillRect/>
                </a:stretch>
              </p:blipFill>
              <p:spPr>
                <a:xfrm>
                  <a:off x="9676547" y="4150147"/>
                  <a:ext cx="129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58E94851-110F-4DF5-98C0-DEBFCBFBC2DD}"/>
                    </a:ext>
                  </a:extLst>
                </p14:cNvPr>
                <p14:cNvContentPartPr/>
                <p14:nvPr/>
              </p14:nvContentPartPr>
              <p14:xfrm>
                <a:off x="9856187" y="4025227"/>
                <a:ext cx="85320" cy="240480"/>
              </p14:xfrm>
            </p:contentPart>
          </mc:Choice>
          <mc:Fallback xmlns="">
            <p:pic>
              <p:nvPicPr>
                <p:cNvPr id="96" name="Freihand 95">
                  <a:extLst>
                    <a:ext uri="{FF2B5EF4-FFF2-40B4-BE49-F238E27FC236}">
                      <a16:creationId xmlns:a16="http://schemas.microsoft.com/office/drawing/2014/main" id="{58E94851-110F-4DF5-98C0-DEBFCBFBC2DD}"/>
                    </a:ext>
                  </a:extLst>
                </p:cNvPr>
                <p:cNvPicPr/>
                <p:nvPr/>
              </p:nvPicPr>
              <p:blipFill>
                <a:blip r:embed="rId162"/>
                <a:stretch>
                  <a:fillRect/>
                </a:stretch>
              </p:blipFill>
              <p:spPr>
                <a:xfrm>
                  <a:off x="9851867" y="4020907"/>
                  <a:ext cx="93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6D64BB7D-29EF-4A77-9D69-CEAF34FB4259}"/>
                    </a:ext>
                  </a:extLst>
                </p14:cNvPr>
                <p14:cNvContentPartPr/>
                <p14:nvPr/>
              </p14:nvContentPartPr>
              <p14:xfrm>
                <a:off x="9928907" y="4051147"/>
                <a:ext cx="30240" cy="41760"/>
              </p14:xfrm>
            </p:contentPart>
          </mc:Choice>
          <mc:Fallback xmlns="">
            <p:pic>
              <p:nvPicPr>
                <p:cNvPr id="97" name="Freihand 96">
                  <a:extLst>
                    <a:ext uri="{FF2B5EF4-FFF2-40B4-BE49-F238E27FC236}">
                      <a16:creationId xmlns:a16="http://schemas.microsoft.com/office/drawing/2014/main" id="{6D64BB7D-29EF-4A77-9D69-CEAF34FB4259}"/>
                    </a:ext>
                  </a:extLst>
                </p:cNvPr>
                <p:cNvPicPr/>
                <p:nvPr/>
              </p:nvPicPr>
              <p:blipFill>
                <a:blip r:embed="rId164"/>
                <a:stretch>
                  <a:fillRect/>
                </a:stretch>
              </p:blipFill>
              <p:spPr>
                <a:xfrm>
                  <a:off x="9924587" y="4046827"/>
                  <a:ext cx="38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E49372E9-DD2D-42D2-9F6D-052AF8035784}"/>
                    </a:ext>
                  </a:extLst>
                </p14:cNvPr>
                <p14:cNvContentPartPr/>
                <p14:nvPr/>
              </p14:nvContentPartPr>
              <p14:xfrm>
                <a:off x="9967427" y="4093987"/>
                <a:ext cx="84600" cy="118080"/>
              </p14:xfrm>
            </p:contentPart>
          </mc:Choice>
          <mc:Fallback xmlns="">
            <p:pic>
              <p:nvPicPr>
                <p:cNvPr id="98" name="Freihand 97">
                  <a:extLst>
                    <a:ext uri="{FF2B5EF4-FFF2-40B4-BE49-F238E27FC236}">
                      <a16:creationId xmlns:a16="http://schemas.microsoft.com/office/drawing/2014/main" id="{E49372E9-DD2D-42D2-9F6D-052AF8035784}"/>
                    </a:ext>
                  </a:extLst>
                </p:cNvPr>
                <p:cNvPicPr/>
                <p:nvPr/>
              </p:nvPicPr>
              <p:blipFill>
                <a:blip r:embed="rId166"/>
                <a:stretch>
                  <a:fillRect/>
                </a:stretch>
              </p:blipFill>
              <p:spPr>
                <a:xfrm>
                  <a:off x="9963107" y="4089667"/>
                  <a:ext cx="93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9CEF464F-BF9B-4700-B163-46E41E56E40E}"/>
                    </a:ext>
                  </a:extLst>
                </p14:cNvPr>
                <p14:cNvContentPartPr/>
                <p14:nvPr/>
              </p14:nvContentPartPr>
              <p14:xfrm>
                <a:off x="10075427" y="4006507"/>
                <a:ext cx="330840" cy="166320"/>
              </p14:xfrm>
            </p:contentPart>
          </mc:Choice>
          <mc:Fallback xmlns="">
            <p:pic>
              <p:nvPicPr>
                <p:cNvPr id="99" name="Freihand 98">
                  <a:extLst>
                    <a:ext uri="{FF2B5EF4-FFF2-40B4-BE49-F238E27FC236}">
                      <a16:creationId xmlns:a16="http://schemas.microsoft.com/office/drawing/2014/main" id="{9CEF464F-BF9B-4700-B163-46E41E56E40E}"/>
                    </a:ext>
                  </a:extLst>
                </p:cNvPr>
                <p:cNvPicPr/>
                <p:nvPr/>
              </p:nvPicPr>
              <p:blipFill>
                <a:blip r:embed="rId168"/>
                <a:stretch>
                  <a:fillRect/>
                </a:stretch>
              </p:blipFill>
              <p:spPr>
                <a:xfrm>
                  <a:off x="10071107" y="4002187"/>
                  <a:ext cx="339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B3031DA5-FE6F-4D5D-8DDE-57EAFF63D85C}"/>
                    </a:ext>
                  </a:extLst>
                </p14:cNvPr>
                <p14:cNvContentPartPr/>
                <p14:nvPr/>
              </p14:nvContentPartPr>
              <p14:xfrm>
                <a:off x="9019907" y="4514467"/>
                <a:ext cx="45360" cy="101520"/>
              </p14:xfrm>
            </p:contentPart>
          </mc:Choice>
          <mc:Fallback xmlns="">
            <p:pic>
              <p:nvPicPr>
                <p:cNvPr id="100" name="Freihand 99">
                  <a:extLst>
                    <a:ext uri="{FF2B5EF4-FFF2-40B4-BE49-F238E27FC236}">
                      <a16:creationId xmlns:a16="http://schemas.microsoft.com/office/drawing/2014/main" id="{B3031DA5-FE6F-4D5D-8DDE-57EAFF63D85C}"/>
                    </a:ext>
                  </a:extLst>
                </p:cNvPr>
                <p:cNvPicPr/>
                <p:nvPr/>
              </p:nvPicPr>
              <p:blipFill>
                <a:blip r:embed="rId170"/>
                <a:stretch>
                  <a:fillRect/>
                </a:stretch>
              </p:blipFill>
              <p:spPr>
                <a:xfrm>
                  <a:off x="9015587" y="4510147"/>
                  <a:ext cx="54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AB95AAD5-A622-4888-B238-814ACDE6053E}"/>
                    </a:ext>
                  </a:extLst>
                </p14:cNvPr>
                <p14:cNvContentPartPr/>
                <p14:nvPr/>
              </p14:nvContentPartPr>
              <p14:xfrm>
                <a:off x="8935307" y="4449667"/>
                <a:ext cx="160920" cy="84960"/>
              </p14:xfrm>
            </p:contentPart>
          </mc:Choice>
          <mc:Fallback xmlns="">
            <p:pic>
              <p:nvPicPr>
                <p:cNvPr id="101" name="Freihand 100">
                  <a:extLst>
                    <a:ext uri="{FF2B5EF4-FFF2-40B4-BE49-F238E27FC236}">
                      <a16:creationId xmlns:a16="http://schemas.microsoft.com/office/drawing/2014/main" id="{AB95AAD5-A622-4888-B238-814ACDE6053E}"/>
                    </a:ext>
                  </a:extLst>
                </p:cNvPr>
                <p:cNvPicPr/>
                <p:nvPr/>
              </p:nvPicPr>
              <p:blipFill>
                <a:blip r:embed="rId172"/>
                <a:stretch>
                  <a:fillRect/>
                </a:stretch>
              </p:blipFill>
              <p:spPr>
                <a:xfrm>
                  <a:off x="8930987" y="4445347"/>
                  <a:ext cx="169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52CA0A5D-A717-4653-9797-0ADAB85C353E}"/>
                    </a:ext>
                  </a:extLst>
                </p14:cNvPr>
                <p14:cNvContentPartPr/>
                <p14:nvPr/>
              </p14:nvContentPartPr>
              <p14:xfrm>
                <a:off x="8945027" y="4504747"/>
                <a:ext cx="153360" cy="54000"/>
              </p14:xfrm>
            </p:contentPart>
          </mc:Choice>
          <mc:Fallback xmlns="">
            <p:pic>
              <p:nvPicPr>
                <p:cNvPr id="102" name="Freihand 101">
                  <a:extLst>
                    <a:ext uri="{FF2B5EF4-FFF2-40B4-BE49-F238E27FC236}">
                      <a16:creationId xmlns:a16="http://schemas.microsoft.com/office/drawing/2014/main" id="{52CA0A5D-A717-4653-9797-0ADAB85C353E}"/>
                    </a:ext>
                  </a:extLst>
                </p:cNvPr>
                <p:cNvPicPr/>
                <p:nvPr/>
              </p:nvPicPr>
              <p:blipFill>
                <a:blip r:embed="rId174"/>
                <a:stretch>
                  <a:fillRect/>
                </a:stretch>
              </p:blipFill>
              <p:spPr>
                <a:xfrm>
                  <a:off x="8940707" y="4500427"/>
                  <a:ext cx="162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7A91A11E-227A-4F65-8BC4-222A0881819A}"/>
                    </a:ext>
                  </a:extLst>
                </p14:cNvPr>
                <p14:cNvContentPartPr/>
                <p14:nvPr/>
              </p14:nvContentPartPr>
              <p14:xfrm>
                <a:off x="9143387" y="4503667"/>
                <a:ext cx="100800" cy="76680"/>
              </p14:xfrm>
            </p:contentPart>
          </mc:Choice>
          <mc:Fallback xmlns="">
            <p:pic>
              <p:nvPicPr>
                <p:cNvPr id="103" name="Freihand 102">
                  <a:extLst>
                    <a:ext uri="{FF2B5EF4-FFF2-40B4-BE49-F238E27FC236}">
                      <a16:creationId xmlns:a16="http://schemas.microsoft.com/office/drawing/2014/main" id="{7A91A11E-227A-4F65-8BC4-222A0881819A}"/>
                    </a:ext>
                  </a:extLst>
                </p:cNvPr>
                <p:cNvPicPr/>
                <p:nvPr/>
              </p:nvPicPr>
              <p:blipFill>
                <a:blip r:embed="rId176"/>
                <a:stretch>
                  <a:fillRect/>
                </a:stretch>
              </p:blipFill>
              <p:spPr>
                <a:xfrm>
                  <a:off x="9139067" y="4499347"/>
                  <a:ext cx="10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5120B522-8D8F-424B-A21A-6CE69CAEE774}"/>
                    </a:ext>
                  </a:extLst>
                </p14:cNvPr>
                <p14:cNvContentPartPr/>
                <p14:nvPr/>
              </p14:nvContentPartPr>
              <p14:xfrm>
                <a:off x="9243107" y="4423747"/>
                <a:ext cx="82080" cy="130680"/>
              </p14:xfrm>
            </p:contentPart>
          </mc:Choice>
          <mc:Fallback xmlns="">
            <p:pic>
              <p:nvPicPr>
                <p:cNvPr id="104" name="Freihand 103">
                  <a:extLst>
                    <a:ext uri="{FF2B5EF4-FFF2-40B4-BE49-F238E27FC236}">
                      <a16:creationId xmlns:a16="http://schemas.microsoft.com/office/drawing/2014/main" id="{5120B522-8D8F-424B-A21A-6CE69CAEE774}"/>
                    </a:ext>
                  </a:extLst>
                </p:cNvPr>
                <p:cNvPicPr/>
                <p:nvPr/>
              </p:nvPicPr>
              <p:blipFill>
                <a:blip r:embed="rId178"/>
                <a:stretch>
                  <a:fillRect/>
                </a:stretch>
              </p:blipFill>
              <p:spPr>
                <a:xfrm>
                  <a:off x="9238787" y="4419427"/>
                  <a:ext cx="90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DF328F59-050B-4F63-BD4D-6D52BF44AA62}"/>
                    </a:ext>
                  </a:extLst>
                </p14:cNvPr>
                <p14:cNvContentPartPr/>
                <p14:nvPr/>
              </p14:nvContentPartPr>
              <p14:xfrm>
                <a:off x="9286667" y="4519147"/>
                <a:ext cx="48240" cy="16200"/>
              </p14:xfrm>
            </p:contentPart>
          </mc:Choice>
          <mc:Fallback xmlns="">
            <p:pic>
              <p:nvPicPr>
                <p:cNvPr id="105" name="Freihand 104">
                  <a:extLst>
                    <a:ext uri="{FF2B5EF4-FFF2-40B4-BE49-F238E27FC236}">
                      <a16:creationId xmlns:a16="http://schemas.microsoft.com/office/drawing/2014/main" id="{DF328F59-050B-4F63-BD4D-6D52BF44AA62}"/>
                    </a:ext>
                  </a:extLst>
                </p:cNvPr>
                <p:cNvPicPr/>
                <p:nvPr/>
              </p:nvPicPr>
              <p:blipFill>
                <a:blip r:embed="rId180"/>
                <a:stretch>
                  <a:fillRect/>
                </a:stretch>
              </p:blipFill>
              <p:spPr>
                <a:xfrm>
                  <a:off x="9282347" y="4514827"/>
                  <a:ext cx="56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BCC21C55-A759-4569-AD65-68843256B019}"/>
                    </a:ext>
                  </a:extLst>
                </p14:cNvPr>
                <p14:cNvContentPartPr/>
                <p14:nvPr/>
              </p14:nvContentPartPr>
              <p14:xfrm>
                <a:off x="9340307" y="4399267"/>
                <a:ext cx="60840" cy="117360"/>
              </p14:xfrm>
            </p:contentPart>
          </mc:Choice>
          <mc:Fallback xmlns="">
            <p:pic>
              <p:nvPicPr>
                <p:cNvPr id="106" name="Freihand 105">
                  <a:extLst>
                    <a:ext uri="{FF2B5EF4-FFF2-40B4-BE49-F238E27FC236}">
                      <a16:creationId xmlns:a16="http://schemas.microsoft.com/office/drawing/2014/main" id="{BCC21C55-A759-4569-AD65-68843256B019}"/>
                    </a:ext>
                  </a:extLst>
                </p:cNvPr>
                <p:cNvPicPr/>
                <p:nvPr/>
              </p:nvPicPr>
              <p:blipFill>
                <a:blip r:embed="rId182"/>
                <a:stretch>
                  <a:fillRect/>
                </a:stretch>
              </p:blipFill>
              <p:spPr>
                <a:xfrm>
                  <a:off x="9335987" y="4394947"/>
                  <a:ext cx="69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8E5CCCAA-66E4-46DC-870A-2977A5B0520C}"/>
                    </a:ext>
                  </a:extLst>
                </p14:cNvPr>
                <p14:cNvContentPartPr/>
                <p14:nvPr/>
              </p14:nvContentPartPr>
              <p14:xfrm>
                <a:off x="9411947" y="4387027"/>
                <a:ext cx="306000" cy="93960"/>
              </p14:xfrm>
            </p:contentPart>
          </mc:Choice>
          <mc:Fallback xmlns="">
            <p:pic>
              <p:nvPicPr>
                <p:cNvPr id="107" name="Freihand 106">
                  <a:extLst>
                    <a:ext uri="{FF2B5EF4-FFF2-40B4-BE49-F238E27FC236}">
                      <a16:creationId xmlns:a16="http://schemas.microsoft.com/office/drawing/2014/main" id="{8E5CCCAA-66E4-46DC-870A-2977A5B0520C}"/>
                    </a:ext>
                  </a:extLst>
                </p:cNvPr>
                <p:cNvPicPr/>
                <p:nvPr/>
              </p:nvPicPr>
              <p:blipFill>
                <a:blip r:embed="rId184"/>
                <a:stretch>
                  <a:fillRect/>
                </a:stretch>
              </p:blipFill>
              <p:spPr>
                <a:xfrm>
                  <a:off x="9407627" y="4382707"/>
                  <a:ext cx="314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84D6FC56-8BE2-443B-8B09-17AFABF57C68}"/>
                    </a:ext>
                  </a:extLst>
                </p14:cNvPr>
                <p14:cNvContentPartPr/>
                <p14:nvPr/>
              </p14:nvContentPartPr>
              <p14:xfrm>
                <a:off x="9838187" y="4340587"/>
                <a:ext cx="97200" cy="83880"/>
              </p14:xfrm>
            </p:contentPart>
          </mc:Choice>
          <mc:Fallback xmlns="">
            <p:pic>
              <p:nvPicPr>
                <p:cNvPr id="109" name="Freihand 108">
                  <a:extLst>
                    <a:ext uri="{FF2B5EF4-FFF2-40B4-BE49-F238E27FC236}">
                      <a16:creationId xmlns:a16="http://schemas.microsoft.com/office/drawing/2014/main" id="{84D6FC56-8BE2-443B-8B09-17AFABF57C68}"/>
                    </a:ext>
                  </a:extLst>
                </p:cNvPr>
                <p:cNvPicPr/>
                <p:nvPr/>
              </p:nvPicPr>
              <p:blipFill>
                <a:blip r:embed="rId186"/>
                <a:stretch>
                  <a:fillRect/>
                </a:stretch>
              </p:blipFill>
              <p:spPr>
                <a:xfrm>
                  <a:off x="9833867" y="4336267"/>
                  <a:ext cx="105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990A1B2D-7C43-4FE7-9260-53DDAC1DA1B2}"/>
                    </a:ext>
                  </a:extLst>
                </p14:cNvPr>
                <p14:cNvContentPartPr/>
                <p14:nvPr/>
              </p14:nvContentPartPr>
              <p14:xfrm>
                <a:off x="9943667" y="4263907"/>
                <a:ext cx="87480" cy="135000"/>
              </p14:xfrm>
            </p:contentPart>
          </mc:Choice>
          <mc:Fallback xmlns="">
            <p:pic>
              <p:nvPicPr>
                <p:cNvPr id="110" name="Freihand 109">
                  <a:extLst>
                    <a:ext uri="{FF2B5EF4-FFF2-40B4-BE49-F238E27FC236}">
                      <a16:creationId xmlns:a16="http://schemas.microsoft.com/office/drawing/2014/main" id="{990A1B2D-7C43-4FE7-9260-53DDAC1DA1B2}"/>
                    </a:ext>
                  </a:extLst>
                </p:cNvPr>
                <p:cNvPicPr/>
                <p:nvPr/>
              </p:nvPicPr>
              <p:blipFill>
                <a:blip r:embed="rId188"/>
                <a:stretch>
                  <a:fillRect/>
                </a:stretch>
              </p:blipFill>
              <p:spPr>
                <a:xfrm>
                  <a:off x="9939347" y="4259587"/>
                  <a:ext cx="96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E1F361AA-BB21-43F1-BA7E-D83E27DBBD6E}"/>
                    </a:ext>
                  </a:extLst>
                </p14:cNvPr>
                <p14:cNvContentPartPr/>
                <p14:nvPr/>
              </p14:nvContentPartPr>
              <p14:xfrm>
                <a:off x="10077227" y="4272907"/>
                <a:ext cx="116640" cy="78120"/>
              </p14:xfrm>
            </p:contentPart>
          </mc:Choice>
          <mc:Fallback xmlns="">
            <p:pic>
              <p:nvPicPr>
                <p:cNvPr id="111" name="Freihand 110">
                  <a:extLst>
                    <a:ext uri="{FF2B5EF4-FFF2-40B4-BE49-F238E27FC236}">
                      <a16:creationId xmlns:a16="http://schemas.microsoft.com/office/drawing/2014/main" id="{E1F361AA-BB21-43F1-BA7E-D83E27DBBD6E}"/>
                    </a:ext>
                  </a:extLst>
                </p:cNvPr>
                <p:cNvPicPr/>
                <p:nvPr/>
              </p:nvPicPr>
              <p:blipFill>
                <a:blip r:embed="rId190"/>
                <a:stretch>
                  <a:fillRect/>
                </a:stretch>
              </p:blipFill>
              <p:spPr>
                <a:xfrm>
                  <a:off x="10072907" y="4268587"/>
                  <a:ext cx="125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C9634063-CBE2-464A-ADC8-D65853D603AB}"/>
                    </a:ext>
                  </a:extLst>
                </p14:cNvPr>
                <p14:cNvContentPartPr/>
                <p14:nvPr/>
              </p14:nvContentPartPr>
              <p14:xfrm>
                <a:off x="10333187" y="4207387"/>
                <a:ext cx="214920" cy="112680"/>
              </p14:xfrm>
            </p:contentPart>
          </mc:Choice>
          <mc:Fallback xmlns="">
            <p:pic>
              <p:nvPicPr>
                <p:cNvPr id="112" name="Freihand 111">
                  <a:extLst>
                    <a:ext uri="{FF2B5EF4-FFF2-40B4-BE49-F238E27FC236}">
                      <a16:creationId xmlns:a16="http://schemas.microsoft.com/office/drawing/2014/main" id="{C9634063-CBE2-464A-ADC8-D65853D603AB}"/>
                    </a:ext>
                  </a:extLst>
                </p:cNvPr>
                <p:cNvPicPr/>
                <p:nvPr/>
              </p:nvPicPr>
              <p:blipFill>
                <a:blip r:embed="rId192"/>
                <a:stretch>
                  <a:fillRect/>
                </a:stretch>
              </p:blipFill>
              <p:spPr>
                <a:xfrm>
                  <a:off x="10328867" y="4203067"/>
                  <a:ext cx="223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356399D1-ED45-4A1C-AFA5-02E72D8B09E7}"/>
                    </a:ext>
                  </a:extLst>
                </p14:cNvPr>
                <p14:cNvContentPartPr/>
                <p14:nvPr/>
              </p14:nvContentPartPr>
              <p14:xfrm>
                <a:off x="10597067" y="4118107"/>
                <a:ext cx="137160" cy="137520"/>
              </p14:xfrm>
            </p:contentPart>
          </mc:Choice>
          <mc:Fallback xmlns="">
            <p:pic>
              <p:nvPicPr>
                <p:cNvPr id="113" name="Freihand 112">
                  <a:extLst>
                    <a:ext uri="{FF2B5EF4-FFF2-40B4-BE49-F238E27FC236}">
                      <a16:creationId xmlns:a16="http://schemas.microsoft.com/office/drawing/2014/main" id="{356399D1-ED45-4A1C-AFA5-02E72D8B09E7}"/>
                    </a:ext>
                  </a:extLst>
                </p:cNvPr>
                <p:cNvPicPr/>
                <p:nvPr/>
              </p:nvPicPr>
              <p:blipFill>
                <a:blip r:embed="rId194"/>
                <a:stretch>
                  <a:fillRect/>
                </a:stretch>
              </p:blipFill>
              <p:spPr>
                <a:xfrm>
                  <a:off x="10592747" y="4113787"/>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F7AC51B3-13B2-4E50-8BE8-A2B92AA8CE21}"/>
                    </a:ext>
                  </a:extLst>
                </p14:cNvPr>
                <p14:cNvContentPartPr/>
                <p14:nvPr/>
              </p14:nvContentPartPr>
              <p14:xfrm>
                <a:off x="10829627" y="4117747"/>
                <a:ext cx="217440" cy="61200"/>
              </p14:xfrm>
            </p:contentPart>
          </mc:Choice>
          <mc:Fallback xmlns="">
            <p:pic>
              <p:nvPicPr>
                <p:cNvPr id="115" name="Freihand 114">
                  <a:extLst>
                    <a:ext uri="{FF2B5EF4-FFF2-40B4-BE49-F238E27FC236}">
                      <a16:creationId xmlns:a16="http://schemas.microsoft.com/office/drawing/2014/main" id="{F7AC51B3-13B2-4E50-8BE8-A2B92AA8CE21}"/>
                    </a:ext>
                  </a:extLst>
                </p:cNvPr>
                <p:cNvPicPr/>
                <p:nvPr/>
              </p:nvPicPr>
              <p:blipFill>
                <a:blip r:embed="rId196"/>
                <a:stretch>
                  <a:fillRect/>
                </a:stretch>
              </p:blipFill>
              <p:spPr>
                <a:xfrm>
                  <a:off x="10825307" y="4113427"/>
                  <a:ext cx="226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1ED7EE46-AA35-4C9D-9311-B3A9E7256BA0}"/>
                    </a:ext>
                  </a:extLst>
                </p14:cNvPr>
                <p14:cNvContentPartPr/>
                <p14:nvPr/>
              </p14:nvContentPartPr>
              <p14:xfrm>
                <a:off x="11085227" y="4036027"/>
                <a:ext cx="131400" cy="232920"/>
              </p14:xfrm>
            </p:contentPart>
          </mc:Choice>
          <mc:Fallback xmlns="">
            <p:pic>
              <p:nvPicPr>
                <p:cNvPr id="116" name="Freihand 115">
                  <a:extLst>
                    <a:ext uri="{FF2B5EF4-FFF2-40B4-BE49-F238E27FC236}">
                      <a16:creationId xmlns:a16="http://schemas.microsoft.com/office/drawing/2014/main" id="{1ED7EE46-AA35-4C9D-9311-B3A9E7256BA0}"/>
                    </a:ext>
                  </a:extLst>
                </p:cNvPr>
                <p:cNvPicPr/>
                <p:nvPr/>
              </p:nvPicPr>
              <p:blipFill>
                <a:blip r:embed="rId198"/>
                <a:stretch>
                  <a:fillRect/>
                </a:stretch>
              </p:blipFill>
              <p:spPr>
                <a:xfrm>
                  <a:off x="11080907" y="4031707"/>
                  <a:ext cx="140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43F8F04C-120C-467A-AE49-A72A1D193A62}"/>
                    </a:ext>
                  </a:extLst>
                </p14:cNvPr>
                <p14:cNvContentPartPr/>
                <p14:nvPr/>
              </p14:nvContentPartPr>
              <p14:xfrm>
                <a:off x="11237507" y="3958627"/>
                <a:ext cx="210960" cy="133920"/>
              </p14:xfrm>
            </p:contentPart>
          </mc:Choice>
          <mc:Fallback xmlns="">
            <p:pic>
              <p:nvPicPr>
                <p:cNvPr id="117" name="Freihand 116">
                  <a:extLst>
                    <a:ext uri="{FF2B5EF4-FFF2-40B4-BE49-F238E27FC236}">
                      <a16:creationId xmlns:a16="http://schemas.microsoft.com/office/drawing/2014/main" id="{43F8F04C-120C-467A-AE49-A72A1D193A62}"/>
                    </a:ext>
                  </a:extLst>
                </p:cNvPr>
                <p:cNvPicPr/>
                <p:nvPr/>
              </p:nvPicPr>
              <p:blipFill>
                <a:blip r:embed="rId200"/>
                <a:stretch>
                  <a:fillRect/>
                </a:stretch>
              </p:blipFill>
              <p:spPr>
                <a:xfrm>
                  <a:off x="11233187" y="3954307"/>
                  <a:ext cx="219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C22469AE-F029-41FB-8338-3B09D345EF2E}"/>
                    </a:ext>
                  </a:extLst>
                </p14:cNvPr>
                <p14:cNvContentPartPr/>
                <p14:nvPr/>
              </p14:nvContentPartPr>
              <p14:xfrm>
                <a:off x="11403467" y="3916147"/>
                <a:ext cx="9360" cy="23040"/>
              </p14:xfrm>
            </p:contentPart>
          </mc:Choice>
          <mc:Fallback xmlns="">
            <p:pic>
              <p:nvPicPr>
                <p:cNvPr id="118" name="Freihand 117">
                  <a:extLst>
                    <a:ext uri="{FF2B5EF4-FFF2-40B4-BE49-F238E27FC236}">
                      <a16:creationId xmlns:a16="http://schemas.microsoft.com/office/drawing/2014/main" id="{C22469AE-F029-41FB-8338-3B09D345EF2E}"/>
                    </a:ext>
                  </a:extLst>
                </p:cNvPr>
                <p:cNvPicPr/>
                <p:nvPr/>
              </p:nvPicPr>
              <p:blipFill>
                <a:blip r:embed="rId202"/>
                <a:stretch>
                  <a:fillRect/>
                </a:stretch>
              </p:blipFill>
              <p:spPr>
                <a:xfrm>
                  <a:off x="11399147" y="3911827"/>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8D87F4C9-817B-4942-B745-E4E57D1AE2D5}"/>
                    </a:ext>
                  </a:extLst>
                </p14:cNvPr>
                <p14:cNvContentPartPr/>
                <p14:nvPr/>
              </p14:nvContentPartPr>
              <p14:xfrm>
                <a:off x="11468627" y="3858547"/>
                <a:ext cx="96120" cy="154440"/>
              </p14:xfrm>
            </p:contentPart>
          </mc:Choice>
          <mc:Fallback xmlns="">
            <p:pic>
              <p:nvPicPr>
                <p:cNvPr id="119" name="Freihand 118">
                  <a:extLst>
                    <a:ext uri="{FF2B5EF4-FFF2-40B4-BE49-F238E27FC236}">
                      <a16:creationId xmlns:a16="http://schemas.microsoft.com/office/drawing/2014/main" id="{8D87F4C9-817B-4942-B745-E4E57D1AE2D5}"/>
                    </a:ext>
                  </a:extLst>
                </p:cNvPr>
                <p:cNvPicPr/>
                <p:nvPr/>
              </p:nvPicPr>
              <p:blipFill>
                <a:blip r:embed="rId204"/>
                <a:stretch>
                  <a:fillRect/>
                </a:stretch>
              </p:blipFill>
              <p:spPr>
                <a:xfrm>
                  <a:off x="11464307" y="3854227"/>
                  <a:ext cx="104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682FBD13-460E-4280-93CB-FAB0A4FCDB74}"/>
                    </a:ext>
                  </a:extLst>
                </p14:cNvPr>
                <p14:cNvContentPartPr/>
                <p14:nvPr/>
              </p14:nvContentPartPr>
              <p14:xfrm>
                <a:off x="11577347" y="3898147"/>
                <a:ext cx="143280" cy="67320"/>
              </p14:xfrm>
            </p:contentPart>
          </mc:Choice>
          <mc:Fallback xmlns="">
            <p:pic>
              <p:nvPicPr>
                <p:cNvPr id="120" name="Freihand 119">
                  <a:extLst>
                    <a:ext uri="{FF2B5EF4-FFF2-40B4-BE49-F238E27FC236}">
                      <a16:creationId xmlns:a16="http://schemas.microsoft.com/office/drawing/2014/main" id="{682FBD13-460E-4280-93CB-FAB0A4FCDB74}"/>
                    </a:ext>
                  </a:extLst>
                </p:cNvPr>
                <p:cNvPicPr/>
                <p:nvPr/>
              </p:nvPicPr>
              <p:blipFill>
                <a:blip r:embed="rId206"/>
                <a:stretch>
                  <a:fillRect/>
                </a:stretch>
              </p:blipFill>
              <p:spPr>
                <a:xfrm>
                  <a:off x="11573027" y="3893827"/>
                  <a:ext cx="151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A3EBF875-F813-4133-8A1F-604892B1CF2C}"/>
                    </a:ext>
                  </a:extLst>
                </p14:cNvPr>
                <p14:cNvContentPartPr/>
                <p14:nvPr/>
              </p14:nvContentPartPr>
              <p14:xfrm>
                <a:off x="11732147" y="3733987"/>
                <a:ext cx="191160" cy="210960"/>
              </p14:xfrm>
            </p:contentPart>
          </mc:Choice>
          <mc:Fallback xmlns="">
            <p:pic>
              <p:nvPicPr>
                <p:cNvPr id="121" name="Freihand 120">
                  <a:extLst>
                    <a:ext uri="{FF2B5EF4-FFF2-40B4-BE49-F238E27FC236}">
                      <a16:creationId xmlns:a16="http://schemas.microsoft.com/office/drawing/2014/main" id="{A3EBF875-F813-4133-8A1F-604892B1CF2C}"/>
                    </a:ext>
                  </a:extLst>
                </p:cNvPr>
                <p:cNvPicPr/>
                <p:nvPr/>
              </p:nvPicPr>
              <p:blipFill>
                <a:blip r:embed="rId208"/>
                <a:stretch>
                  <a:fillRect/>
                </a:stretch>
              </p:blipFill>
              <p:spPr>
                <a:xfrm>
                  <a:off x="11727827" y="3729667"/>
                  <a:ext cx="199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2E448AC6-DEE4-4F38-A29A-77FD7053E4F7}"/>
                    </a:ext>
                  </a:extLst>
                </p14:cNvPr>
                <p14:cNvContentPartPr/>
                <p14:nvPr/>
              </p14:nvContentPartPr>
              <p14:xfrm>
                <a:off x="9069947" y="4644787"/>
                <a:ext cx="376920" cy="161640"/>
              </p14:xfrm>
            </p:contentPart>
          </mc:Choice>
          <mc:Fallback xmlns="">
            <p:pic>
              <p:nvPicPr>
                <p:cNvPr id="123" name="Freihand 122">
                  <a:extLst>
                    <a:ext uri="{FF2B5EF4-FFF2-40B4-BE49-F238E27FC236}">
                      <a16:creationId xmlns:a16="http://schemas.microsoft.com/office/drawing/2014/main" id="{2E448AC6-DEE4-4F38-A29A-77FD7053E4F7}"/>
                    </a:ext>
                  </a:extLst>
                </p:cNvPr>
                <p:cNvPicPr/>
                <p:nvPr/>
              </p:nvPicPr>
              <p:blipFill>
                <a:blip r:embed="rId210"/>
                <a:stretch>
                  <a:fillRect/>
                </a:stretch>
              </p:blipFill>
              <p:spPr>
                <a:xfrm>
                  <a:off x="9065627" y="4640467"/>
                  <a:ext cx="385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FFE1ED57-5173-4C80-B753-D0BD9FE807DB}"/>
                    </a:ext>
                  </a:extLst>
                </p14:cNvPr>
                <p14:cNvContentPartPr/>
                <p14:nvPr/>
              </p14:nvContentPartPr>
              <p14:xfrm>
                <a:off x="9432107" y="4533187"/>
                <a:ext cx="345240" cy="156600"/>
              </p14:xfrm>
            </p:contentPart>
          </mc:Choice>
          <mc:Fallback xmlns="">
            <p:pic>
              <p:nvPicPr>
                <p:cNvPr id="124" name="Freihand 123">
                  <a:extLst>
                    <a:ext uri="{FF2B5EF4-FFF2-40B4-BE49-F238E27FC236}">
                      <a16:creationId xmlns:a16="http://schemas.microsoft.com/office/drawing/2014/main" id="{FFE1ED57-5173-4C80-B753-D0BD9FE807DB}"/>
                    </a:ext>
                  </a:extLst>
                </p:cNvPr>
                <p:cNvPicPr/>
                <p:nvPr/>
              </p:nvPicPr>
              <p:blipFill>
                <a:blip r:embed="rId212"/>
                <a:stretch>
                  <a:fillRect/>
                </a:stretch>
              </p:blipFill>
              <p:spPr>
                <a:xfrm>
                  <a:off x="9427787" y="4528867"/>
                  <a:ext cx="353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7E7561E1-5F0E-401B-8F55-B8CA71A3DBE9}"/>
                    </a:ext>
                  </a:extLst>
                </p14:cNvPr>
                <p14:cNvContentPartPr/>
                <p14:nvPr/>
              </p14:nvContentPartPr>
              <p14:xfrm>
                <a:off x="9871307" y="4477747"/>
                <a:ext cx="51480" cy="148320"/>
              </p14:xfrm>
            </p:contentPart>
          </mc:Choice>
          <mc:Fallback xmlns="">
            <p:pic>
              <p:nvPicPr>
                <p:cNvPr id="125" name="Freihand 124">
                  <a:extLst>
                    <a:ext uri="{FF2B5EF4-FFF2-40B4-BE49-F238E27FC236}">
                      <a16:creationId xmlns:a16="http://schemas.microsoft.com/office/drawing/2014/main" id="{7E7561E1-5F0E-401B-8F55-B8CA71A3DBE9}"/>
                    </a:ext>
                  </a:extLst>
                </p:cNvPr>
                <p:cNvPicPr/>
                <p:nvPr/>
              </p:nvPicPr>
              <p:blipFill>
                <a:blip r:embed="rId214"/>
                <a:stretch>
                  <a:fillRect/>
                </a:stretch>
              </p:blipFill>
              <p:spPr>
                <a:xfrm>
                  <a:off x="9866987" y="4473427"/>
                  <a:ext cx="60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73920B1A-E7B3-4877-B310-8BC8668ACE54}"/>
                    </a:ext>
                  </a:extLst>
                </p14:cNvPr>
                <p14:cNvContentPartPr/>
                <p14:nvPr/>
              </p14:nvContentPartPr>
              <p14:xfrm>
                <a:off x="10002707" y="4488907"/>
                <a:ext cx="102240" cy="92880"/>
              </p14:xfrm>
            </p:contentPart>
          </mc:Choice>
          <mc:Fallback xmlns="">
            <p:pic>
              <p:nvPicPr>
                <p:cNvPr id="126" name="Freihand 125">
                  <a:extLst>
                    <a:ext uri="{FF2B5EF4-FFF2-40B4-BE49-F238E27FC236}">
                      <a16:creationId xmlns:a16="http://schemas.microsoft.com/office/drawing/2014/main" id="{73920B1A-E7B3-4877-B310-8BC8668ACE54}"/>
                    </a:ext>
                  </a:extLst>
                </p:cNvPr>
                <p:cNvPicPr/>
                <p:nvPr/>
              </p:nvPicPr>
              <p:blipFill>
                <a:blip r:embed="rId216"/>
                <a:stretch>
                  <a:fillRect/>
                </a:stretch>
              </p:blipFill>
              <p:spPr>
                <a:xfrm>
                  <a:off x="9998387" y="4484587"/>
                  <a:ext cx="110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35E938AA-86DD-4376-B118-C4BE16AF7FB8}"/>
                    </a:ext>
                  </a:extLst>
                </p14:cNvPr>
                <p14:cNvContentPartPr/>
                <p14:nvPr/>
              </p14:nvContentPartPr>
              <p14:xfrm>
                <a:off x="10020707" y="4508347"/>
                <a:ext cx="200880" cy="37440"/>
              </p14:xfrm>
            </p:contentPart>
          </mc:Choice>
          <mc:Fallback xmlns="">
            <p:pic>
              <p:nvPicPr>
                <p:cNvPr id="127" name="Freihand 126">
                  <a:extLst>
                    <a:ext uri="{FF2B5EF4-FFF2-40B4-BE49-F238E27FC236}">
                      <a16:creationId xmlns:a16="http://schemas.microsoft.com/office/drawing/2014/main" id="{35E938AA-86DD-4376-B118-C4BE16AF7FB8}"/>
                    </a:ext>
                  </a:extLst>
                </p:cNvPr>
                <p:cNvPicPr/>
                <p:nvPr/>
              </p:nvPicPr>
              <p:blipFill>
                <a:blip r:embed="rId218"/>
                <a:stretch>
                  <a:fillRect/>
                </a:stretch>
              </p:blipFill>
              <p:spPr>
                <a:xfrm>
                  <a:off x="10016387" y="4504027"/>
                  <a:ext cx="209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DF02C28D-FD11-4BBF-B035-08F2F731BDBB}"/>
                    </a:ext>
                  </a:extLst>
                </p14:cNvPr>
                <p14:cNvContentPartPr/>
                <p14:nvPr/>
              </p14:nvContentPartPr>
              <p14:xfrm>
                <a:off x="10316627" y="4418347"/>
                <a:ext cx="15480" cy="88560"/>
              </p14:xfrm>
            </p:contentPart>
          </mc:Choice>
          <mc:Fallback xmlns="">
            <p:pic>
              <p:nvPicPr>
                <p:cNvPr id="128" name="Freihand 127">
                  <a:extLst>
                    <a:ext uri="{FF2B5EF4-FFF2-40B4-BE49-F238E27FC236}">
                      <a16:creationId xmlns:a16="http://schemas.microsoft.com/office/drawing/2014/main" id="{DF02C28D-FD11-4BBF-B035-08F2F731BDBB}"/>
                    </a:ext>
                  </a:extLst>
                </p:cNvPr>
                <p:cNvPicPr/>
                <p:nvPr/>
              </p:nvPicPr>
              <p:blipFill>
                <a:blip r:embed="rId220"/>
                <a:stretch>
                  <a:fillRect/>
                </a:stretch>
              </p:blipFill>
              <p:spPr>
                <a:xfrm>
                  <a:off x="10312307" y="4414027"/>
                  <a:ext cx="2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88D36328-2D0E-42D5-85BF-58F4C11936F5}"/>
                    </a:ext>
                  </a:extLst>
                </p14:cNvPr>
                <p14:cNvContentPartPr/>
                <p14:nvPr/>
              </p14:nvContentPartPr>
              <p14:xfrm>
                <a:off x="10238147" y="4361467"/>
                <a:ext cx="144360" cy="170280"/>
              </p14:xfrm>
            </p:contentPart>
          </mc:Choice>
          <mc:Fallback xmlns="">
            <p:pic>
              <p:nvPicPr>
                <p:cNvPr id="129" name="Freihand 128">
                  <a:extLst>
                    <a:ext uri="{FF2B5EF4-FFF2-40B4-BE49-F238E27FC236}">
                      <a16:creationId xmlns:a16="http://schemas.microsoft.com/office/drawing/2014/main" id="{88D36328-2D0E-42D5-85BF-58F4C11936F5}"/>
                    </a:ext>
                  </a:extLst>
                </p:cNvPr>
                <p:cNvPicPr/>
                <p:nvPr/>
              </p:nvPicPr>
              <p:blipFill>
                <a:blip r:embed="rId222"/>
                <a:stretch>
                  <a:fillRect/>
                </a:stretch>
              </p:blipFill>
              <p:spPr>
                <a:xfrm>
                  <a:off x="10233827" y="4357147"/>
                  <a:ext cx="153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4764F0CF-2A94-4A51-814A-FD75E7F98A6F}"/>
                    </a:ext>
                  </a:extLst>
                </p14:cNvPr>
                <p14:cNvContentPartPr/>
                <p14:nvPr/>
              </p14:nvContentPartPr>
              <p14:xfrm>
                <a:off x="10445507" y="4455067"/>
                <a:ext cx="25200" cy="48960"/>
              </p14:xfrm>
            </p:contentPart>
          </mc:Choice>
          <mc:Fallback xmlns="">
            <p:pic>
              <p:nvPicPr>
                <p:cNvPr id="130" name="Freihand 129">
                  <a:extLst>
                    <a:ext uri="{FF2B5EF4-FFF2-40B4-BE49-F238E27FC236}">
                      <a16:creationId xmlns:a16="http://schemas.microsoft.com/office/drawing/2014/main" id="{4764F0CF-2A94-4A51-814A-FD75E7F98A6F}"/>
                    </a:ext>
                  </a:extLst>
                </p:cNvPr>
                <p:cNvPicPr/>
                <p:nvPr/>
              </p:nvPicPr>
              <p:blipFill>
                <a:blip r:embed="rId224"/>
                <a:stretch>
                  <a:fillRect/>
                </a:stretch>
              </p:blipFill>
              <p:spPr>
                <a:xfrm>
                  <a:off x="10441187" y="4450747"/>
                  <a:ext cx="33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315BEB99-9613-424A-B7CD-7AB716C05C18}"/>
                    </a:ext>
                  </a:extLst>
                </p14:cNvPr>
                <p14:cNvContentPartPr/>
                <p14:nvPr/>
              </p14:nvContentPartPr>
              <p14:xfrm>
                <a:off x="10578347" y="4284427"/>
                <a:ext cx="91080" cy="130680"/>
              </p14:xfrm>
            </p:contentPart>
          </mc:Choice>
          <mc:Fallback xmlns="">
            <p:pic>
              <p:nvPicPr>
                <p:cNvPr id="131" name="Freihand 130">
                  <a:extLst>
                    <a:ext uri="{FF2B5EF4-FFF2-40B4-BE49-F238E27FC236}">
                      <a16:creationId xmlns:a16="http://schemas.microsoft.com/office/drawing/2014/main" id="{315BEB99-9613-424A-B7CD-7AB716C05C18}"/>
                    </a:ext>
                  </a:extLst>
                </p:cNvPr>
                <p:cNvPicPr/>
                <p:nvPr/>
              </p:nvPicPr>
              <p:blipFill>
                <a:blip r:embed="rId226"/>
                <a:stretch>
                  <a:fillRect/>
                </a:stretch>
              </p:blipFill>
              <p:spPr>
                <a:xfrm>
                  <a:off x="10574027" y="4280107"/>
                  <a:ext cx="99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D0A4B342-2AAB-4AFD-9F5B-8DF2B0A8F013}"/>
                    </a:ext>
                  </a:extLst>
                </p14:cNvPr>
                <p14:cNvContentPartPr/>
                <p14:nvPr/>
              </p14:nvContentPartPr>
              <p14:xfrm>
                <a:off x="10670507" y="4294867"/>
                <a:ext cx="128880" cy="121680"/>
              </p14:xfrm>
            </p:contentPart>
          </mc:Choice>
          <mc:Fallback xmlns="">
            <p:pic>
              <p:nvPicPr>
                <p:cNvPr id="132" name="Freihand 131">
                  <a:extLst>
                    <a:ext uri="{FF2B5EF4-FFF2-40B4-BE49-F238E27FC236}">
                      <a16:creationId xmlns:a16="http://schemas.microsoft.com/office/drawing/2014/main" id="{D0A4B342-2AAB-4AFD-9F5B-8DF2B0A8F013}"/>
                    </a:ext>
                  </a:extLst>
                </p:cNvPr>
                <p:cNvPicPr/>
                <p:nvPr/>
              </p:nvPicPr>
              <p:blipFill>
                <a:blip r:embed="rId228"/>
                <a:stretch>
                  <a:fillRect/>
                </a:stretch>
              </p:blipFill>
              <p:spPr>
                <a:xfrm>
                  <a:off x="10666187" y="4290547"/>
                  <a:ext cx="137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E91AC4B7-A0BC-4463-A07B-12171375DFD3}"/>
                    </a:ext>
                  </a:extLst>
                </p14:cNvPr>
                <p14:cNvContentPartPr/>
                <p14:nvPr/>
              </p14:nvContentPartPr>
              <p14:xfrm>
                <a:off x="10825307" y="4220707"/>
                <a:ext cx="64800" cy="154080"/>
              </p14:xfrm>
            </p:contentPart>
          </mc:Choice>
          <mc:Fallback xmlns="">
            <p:pic>
              <p:nvPicPr>
                <p:cNvPr id="133" name="Freihand 132">
                  <a:extLst>
                    <a:ext uri="{FF2B5EF4-FFF2-40B4-BE49-F238E27FC236}">
                      <a16:creationId xmlns:a16="http://schemas.microsoft.com/office/drawing/2014/main" id="{E91AC4B7-A0BC-4463-A07B-12171375DFD3}"/>
                    </a:ext>
                  </a:extLst>
                </p:cNvPr>
                <p:cNvPicPr/>
                <p:nvPr/>
              </p:nvPicPr>
              <p:blipFill>
                <a:blip r:embed="rId230"/>
                <a:stretch>
                  <a:fillRect/>
                </a:stretch>
              </p:blipFill>
              <p:spPr>
                <a:xfrm>
                  <a:off x="10820987" y="4216387"/>
                  <a:ext cx="73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8DFF0B49-B9C9-4EFA-866D-F6C6FD281733}"/>
                    </a:ext>
                  </a:extLst>
                </p14:cNvPr>
                <p14:cNvContentPartPr/>
                <p14:nvPr/>
              </p14:nvContentPartPr>
              <p14:xfrm>
                <a:off x="10852307" y="4322227"/>
                <a:ext cx="61920" cy="32400"/>
              </p14:xfrm>
            </p:contentPart>
          </mc:Choice>
          <mc:Fallback xmlns="">
            <p:pic>
              <p:nvPicPr>
                <p:cNvPr id="134" name="Freihand 133">
                  <a:extLst>
                    <a:ext uri="{FF2B5EF4-FFF2-40B4-BE49-F238E27FC236}">
                      <a16:creationId xmlns:a16="http://schemas.microsoft.com/office/drawing/2014/main" id="{8DFF0B49-B9C9-4EFA-866D-F6C6FD281733}"/>
                    </a:ext>
                  </a:extLst>
                </p:cNvPr>
                <p:cNvPicPr/>
                <p:nvPr/>
              </p:nvPicPr>
              <p:blipFill>
                <a:blip r:embed="rId232"/>
                <a:stretch>
                  <a:fillRect/>
                </a:stretch>
              </p:blipFill>
              <p:spPr>
                <a:xfrm>
                  <a:off x="10847987" y="4317907"/>
                  <a:ext cx="70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EB9262A9-B338-4E94-A46B-58B4EE3D6DCF}"/>
                    </a:ext>
                  </a:extLst>
                </p14:cNvPr>
                <p14:cNvContentPartPr/>
                <p14:nvPr/>
              </p14:nvContentPartPr>
              <p14:xfrm>
                <a:off x="10927907" y="4219987"/>
                <a:ext cx="246960" cy="115920"/>
              </p14:xfrm>
            </p:contentPart>
          </mc:Choice>
          <mc:Fallback xmlns="">
            <p:pic>
              <p:nvPicPr>
                <p:cNvPr id="135" name="Freihand 134">
                  <a:extLst>
                    <a:ext uri="{FF2B5EF4-FFF2-40B4-BE49-F238E27FC236}">
                      <a16:creationId xmlns:a16="http://schemas.microsoft.com/office/drawing/2014/main" id="{EB9262A9-B338-4E94-A46B-58B4EE3D6DCF}"/>
                    </a:ext>
                  </a:extLst>
                </p:cNvPr>
                <p:cNvPicPr/>
                <p:nvPr/>
              </p:nvPicPr>
              <p:blipFill>
                <a:blip r:embed="rId234"/>
                <a:stretch>
                  <a:fillRect/>
                </a:stretch>
              </p:blipFill>
              <p:spPr>
                <a:xfrm>
                  <a:off x="10923587" y="4215667"/>
                  <a:ext cx="255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6" name="Freihand 135">
                  <a:extLst>
                    <a:ext uri="{FF2B5EF4-FFF2-40B4-BE49-F238E27FC236}">
                      <a16:creationId xmlns:a16="http://schemas.microsoft.com/office/drawing/2014/main" id="{D580FF8D-C69F-45A0-AD62-407BC6BE88EE}"/>
                    </a:ext>
                  </a:extLst>
                </p14:cNvPr>
                <p14:cNvContentPartPr/>
                <p14:nvPr/>
              </p14:nvContentPartPr>
              <p14:xfrm>
                <a:off x="11152907" y="4185787"/>
                <a:ext cx="55440" cy="248040"/>
              </p14:xfrm>
            </p:contentPart>
          </mc:Choice>
          <mc:Fallback xmlns="">
            <p:pic>
              <p:nvPicPr>
                <p:cNvPr id="136" name="Freihand 135">
                  <a:extLst>
                    <a:ext uri="{FF2B5EF4-FFF2-40B4-BE49-F238E27FC236}">
                      <a16:creationId xmlns:a16="http://schemas.microsoft.com/office/drawing/2014/main" id="{D580FF8D-C69F-45A0-AD62-407BC6BE88EE}"/>
                    </a:ext>
                  </a:extLst>
                </p:cNvPr>
                <p:cNvPicPr/>
                <p:nvPr/>
              </p:nvPicPr>
              <p:blipFill>
                <a:blip r:embed="rId236"/>
                <a:stretch>
                  <a:fillRect/>
                </a:stretch>
              </p:blipFill>
              <p:spPr>
                <a:xfrm>
                  <a:off x="11148587" y="4181467"/>
                  <a:ext cx="64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9566DD79-E099-40F2-A0BA-36CF74D2D444}"/>
                    </a:ext>
                  </a:extLst>
                </p14:cNvPr>
                <p14:cNvContentPartPr/>
                <p14:nvPr/>
              </p14:nvContentPartPr>
              <p14:xfrm>
                <a:off x="11366387" y="4150147"/>
                <a:ext cx="116280" cy="122760"/>
              </p14:xfrm>
            </p:contentPart>
          </mc:Choice>
          <mc:Fallback xmlns="">
            <p:pic>
              <p:nvPicPr>
                <p:cNvPr id="138" name="Freihand 137">
                  <a:extLst>
                    <a:ext uri="{FF2B5EF4-FFF2-40B4-BE49-F238E27FC236}">
                      <a16:creationId xmlns:a16="http://schemas.microsoft.com/office/drawing/2014/main" id="{9566DD79-E099-40F2-A0BA-36CF74D2D444}"/>
                    </a:ext>
                  </a:extLst>
                </p:cNvPr>
                <p:cNvPicPr/>
                <p:nvPr/>
              </p:nvPicPr>
              <p:blipFill>
                <a:blip r:embed="rId238"/>
                <a:stretch>
                  <a:fillRect/>
                </a:stretch>
              </p:blipFill>
              <p:spPr>
                <a:xfrm>
                  <a:off x="11362067" y="4145827"/>
                  <a:ext cx="124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F37A132B-5A48-4193-A114-CF851E446047}"/>
                    </a:ext>
                  </a:extLst>
                </p14:cNvPr>
                <p14:cNvContentPartPr/>
                <p14:nvPr/>
              </p14:nvContentPartPr>
              <p14:xfrm>
                <a:off x="11486987" y="4059427"/>
                <a:ext cx="353520" cy="169200"/>
              </p14:xfrm>
            </p:contentPart>
          </mc:Choice>
          <mc:Fallback xmlns="">
            <p:pic>
              <p:nvPicPr>
                <p:cNvPr id="139" name="Freihand 138">
                  <a:extLst>
                    <a:ext uri="{FF2B5EF4-FFF2-40B4-BE49-F238E27FC236}">
                      <a16:creationId xmlns:a16="http://schemas.microsoft.com/office/drawing/2014/main" id="{F37A132B-5A48-4193-A114-CF851E446047}"/>
                    </a:ext>
                  </a:extLst>
                </p:cNvPr>
                <p:cNvPicPr/>
                <p:nvPr/>
              </p:nvPicPr>
              <p:blipFill>
                <a:blip r:embed="rId240"/>
                <a:stretch>
                  <a:fillRect/>
                </a:stretch>
              </p:blipFill>
              <p:spPr>
                <a:xfrm>
                  <a:off x="11482667" y="4055107"/>
                  <a:ext cx="362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3D88DE33-94C1-4389-BC9A-E4950AC63AD4}"/>
                    </a:ext>
                  </a:extLst>
                </p14:cNvPr>
                <p14:cNvContentPartPr/>
                <p14:nvPr/>
              </p14:nvContentPartPr>
              <p14:xfrm>
                <a:off x="10083347" y="4634347"/>
                <a:ext cx="237240" cy="146880"/>
              </p14:xfrm>
            </p:contentPart>
          </mc:Choice>
          <mc:Fallback xmlns="">
            <p:pic>
              <p:nvPicPr>
                <p:cNvPr id="140" name="Freihand 139">
                  <a:extLst>
                    <a:ext uri="{FF2B5EF4-FFF2-40B4-BE49-F238E27FC236}">
                      <a16:creationId xmlns:a16="http://schemas.microsoft.com/office/drawing/2014/main" id="{3D88DE33-94C1-4389-BC9A-E4950AC63AD4}"/>
                    </a:ext>
                  </a:extLst>
                </p:cNvPr>
                <p:cNvPicPr/>
                <p:nvPr/>
              </p:nvPicPr>
              <p:blipFill>
                <a:blip r:embed="rId242"/>
                <a:stretch>
                  <a:fillRect/>
                </a:stretch>
              </p:blipFill>
              <p:spPr>
                <a:xfrm>
                  <a:off x="10079027" y="4630027"/>
                  <a:ext cx="245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2A519A73-173A-48D4-84C4-E743FFA96EAB}"/>
                    </a:ext>
                  </a:extLst>
                </p14:cNvPr>
                <p14:cNvContentPartPr/>
                <p14:nvPr/>
              </p14:nvContentPartPr>
              <p14:xfrm>
                <a:off x="10352627" y="4642267"/>
                <a:ext cx="63000" cy="68760"/>
              </p14:xfrm>
            </p:contentPart>
          </mc:Choice>
          <mc:Fallback xmlns="">
            <p:pic>
              <p:nvPicPr>
                <p:cNvPr id="141" name="Freihand 140">
                  <a:extLst>
                    <a:ext uri="{FF2B5EF4-FFF2-40B4-BE49-F238E27FC236}">
                      <a16:creationId xmlns:a16="http://schemas.microsoft.com/office/drawing/2014/main" id="{2A519A73-173A-48D4-84C4-E743FFA96EAB}"/>
                    </a:ext>
                  </a:extLst>
                </p:cNvPr>
                <p:cNvPicPr/>
                <p:nvPr/>
              </p:nvPicPr>
              <p:blipFill>
                <a:blip r:embed="rId244"/>
                <a:stretch>
                  <a:fillRect/>
                </a:stretch>
              </p:blipFill>
              <p:spPr>
                <a:xfrm>
                  <a:off x="10348307" y="4637947"/>
                  <a:ext cx="71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775D9D5D-1D40-4279-8A36-855967213C5A}"/>
                    </a:ext>
                  </a:extLst>
                </p14:cNvPr>
                <p14:cNvContentPartPr/>
                <p14:nvPr/>
              </p14:nvContentPartPr>
              <p14:xfrm>
                <a:off x="10446587" y="4521667"/>
                <a:ext cx="110160" cy="164880"/>
              </p14:xfrm>
            </p:contentPart>
          </mc:Choice>
          <mc:Fallback xmlns="">
            <p:pic>
              <p:nvPicPr>
                <p:cNvPr id="142" name="Freihand 141">
                  <a:extLst>
                    <a:ext uri="{FF2B5EF4-FFF2-40B4-BE49-F238E27FC236}">
                      <a16:creationId xmlns:a16="http://schemas.microsoft.com/office/drawing/2014/main" id="{775D9D5D-1D40-4279-8A36-855967213C5A}"/>
                    </a:ext>
                  </a:extLst>
                </p:cNvPr>
                <p:cNvPicPr/>
                <p:nvPr/>
              </p:nvPicPr>
              <p:blipFill>
                <a:blip r:embed="rId246"/>
                <a:stretch>
                  <a:fillRect/>
                </a:stretch>
              </p:blipFill>
              <p:spPr>
                <a:xfrm>
                  <a:off x="10442267" y="4517347"/>
                  <a:ext cx="118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16C64B36-A516-4713-B40A-B1278C9A751A}"/>
                    </a:ext>
                  </a:extLst>
                </p14:cNvPr>
                <p14:cNvContentPartPr/>
                <p14:nvPr/>
              </p14:nvContentPartPr>
              <p14:xfrm>
                <a:off x="10596707" y="4556227"/>
                <a:ext cx="80280" cy="84960"/>
              </p14:xfrm>
            </p:contentPart>
          </mc:Choice>
          <mc:Fallback xmlns="">
            <p:pic>
              <p:nvPicPr>
                <p:cNvPr id="143" name="Freihand 142">
                  <a:extLst>
                    <a:ext uri="{FF2B5EF4-FFF2-40B4-BE49-F238E27FC236}">
                      <a16:creationId xmlns:a16="http://schemas.microsoft.com/office/drawing/2014/main" id="{16C64B36-A516-4713-B40A-B1278C9A751A}"/>
                    </a:ext>
                  </a:extLst>
                </p:cNvPr>
                <p:cNvPicPr/>
                <p:nvPr/>
              </p:nvPicPr>
              <p:blipFill>
                <a:blip r:embed="rId248"/>
                <a:stretch>
                  <a:fillRect/>
                </a:stretch>
              </p:blipFill>
              <p:spPr>
                <a:xfrm>
                  <a:off x="10592387" y="4551907"/>
                  <a:ext cx="88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B3C7352E-FA9B-4B62-9502-50B868EC6884}"/>
                    </a:ext>
                  </a:extLst>
                </p14:cNvPr>
                <p14:cNvContentPartPr/>
                <p14:nvPr/>
              </p14:nvContentPartPr>
              <p14:xfrm>
                <a:off x="10682747" y="4461547"/>
                <a:ext cx="5400" cy="130680"/>
              </p14:xfrm>
            </p:contentPart>
          </mc:Choice>
          <mc:Fallback xmlns="">
            <p:pic>
              <p:nvPicPr>
                <p:cNvPr id="144" name="Freihand 143">
                  <a:extLst>
                    <a:ext uri="{FF2B5EF4-FFF2-40B4-BE49-F238E27FC236}">
                      <a16:creationId xmlns:a16="http://schemas.microsoft.com/office/drawing/2014/main" id="{B3C7352E-FA9B-4B62-9502-50B868EC6884}"/>
                    </a:ext>
                  </a:extLst>
                </p:cNvPr>
                <p:cNvPicPr/>
                <p:nvPr/>
              </p:nvPicPr>
              <p:blipFill>
                <a:blip r:embed="rId250"/>
                <a:stretch>
                  <a:fillRect/>
                </a:stretch>
              </p:blipFill>
              <p:spPr>
                <a:xfrm>
                  <a:off x="10678427" y="4457227"/>
                  <a:ext cx="14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878F9EBB-6941-4AFB-BFC6-E413B67E96C8}"/>
                    </a:ext>
                  </a:extLst>
                </p14:cNvPr>
                <p14:cNvContentPartPr/>
                <p14:nvPr/>
              </p14:nvContentPartPr>
              <p14:xfrm>
                <a:off x="10709387" y="4478107"/>
                <a:ext cx="280800" cy="180720"/>
              </p14:xfrm>
            </p:contentPart>
          </mc:Choice>
          <mc:Fallback xmlns="">
            <p:pic>
              <p:nvPicPr>
                <p:cNvPr id="145" name="Freihand 144">
                  <a:extLst>
                    <a:ext uri="{FF2B5EF4-FFF2-40B4-BE49-F238E27FC236}">
                      <a16:creationId xmlns:a16="http://schemas.microsoft.com/office/drawing/2014/main" id="{878F9EBB-6941-4AFB-BFC6-E413B67E96C8}"/>
                    </a:ext>
                  </a:extLst>
                </p:cNvPr>
                <p:cNvPicPr/>
                <p:nvPr/>
              </p:nvPicPr>
              <p:blipFill>
                <a:blip r:embed="rId252"/>
                <a:stretch>
                  <a:fillRect/>
                </a:stretch>
              </p:blipFill>
              <p:spPr>
                <a:xfrm>
                  <a:off x="10705067" y="4473787"/>
                  <a:ext cx="289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F088ED49-20D4-46C4-A36A-FF13129A4D2F}"/>
                    </a:ext>
                  </a:extLst>
                </p14:cNvPr>
                <p14:cNvContentPartPr/>
                <p14:nvPr/>
              </p14:nvContentPartPr>
              <p14:xfrm>
                <a:off x="10976507" y="4369027"/>
                <a:ext cx="97200" cy="230040"/>
              </p14:xfrm>
            </p:contentPart>
          </mc:Choice>
          <mc:Fallback xmlns="">
            <p:pic>
              <p:nvPicPr>
                <p:cNvPr id="146" name="Freihand 145">
                  <a:extLst>
                    <a:ext uri="{FF2B5EF4-FFF2-40B4-BE49-F238E27FC236}">
                      <a16:creationId xmlns:a16="http://schemas.microsoft.com/office/drawing/2014/main" id="{F088ED49-20D4-46C4-A36A-FF13129A4D2F}"/>
                    </a:ext>
                  </a:extLst>
                </p:cNvPr>
                <p:cNvPicPr/>
                <p:nvPr/>
              </p:nvPicPr>
              <p:blipFill>
                <a:blip r:embed="rId254"/>
                <a:stretch>
                  <a:fillRect/>
                </a:stretch>
              </p:blipFill>
              <p:spPr>
                <a:xfrm>
                  <a:off x="10972187" y="4364707"/>
                  <a:ext cx="105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BC2A7FD9-7398-4E4F-BF27-62EE45E6C8DE}"/>
                    </a:ext>
                  </a:extLst>
                </p14:cNvPr>
                <p14:cNvContentPartPr/>
                <p14:nvPr/>
              </p14:nvContentPartPr>
              <p14:xfrm>
                <a:off x="11183507" y="4462267"/>
                <a:ext cx="167400" cy="167400"/>
              </p14:xfrm>
            </p:contentPart>
          </mc:Choice>
          <mc:Fallback xmlns="">
            <p:pic>
              <p:nvPicPr>
                <p:cNvPr id="148" name="Freihand 147">
                  <a:extLst>
                    <a:ext uri="{FF2B5EF4-FFF2-40B4-BE49-F238E27FC236}">
                      <a16:creationId xmlns:a16="http://schemas.microsoft.com/office/drawing/2014/main" id="{BC2A7FD9-7398-4E4F-BF27-62EE45E6C8DE}"/>
                    </a:ext>
                  </a:extLst>
                </p:cNvPr>
                <p:cNvPicPr/>
                <p:nvPr/>
              </p:nvPicPr>
              <p:blipFill>
                <a:blip r:embed="rId256"/>
                <a:stretch>
                  <a:fillRect/>
                </a:stretch>
              </p:blipFill>
              <p:spPr>
                <a:xfrm>
                  <a:off x="11179187" y="4457947"/>
                  <a:ext cx="176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B0B18048-228A-4B5A-A8F8-C90BB8633C82}"/>
                    </a:ext>
                  </a:extLst>
                </p14:cNvPr>
                <p14:cNvContentPartPr/>
                <p14:nvPr/>
              </p14:nvContentPartPr>
              <p14:xfrm>
                <a:off x="11102507" y="4422667"/>
                <a:ext cx="262440" cy="296280"/>
              </p14:xfrm>
            </p:contentPart>
          </mc:Choice>
          <mc:Fallback xmlns="">
            <p:pic>
              <p:nvPicPr>
                <p:cNvPr id="149" name="Freihand 148">
                  <a:extLst>
                    <a:ext uri="{FF2B5EF4-FFF2-40B4-BE49-F238E27FC236}">
                      <a16:creationId xmlns:a16="http://schemas.microsoft.com/office/drawing/2014/main" id="{B0B18048-228A-4B5A-A8F8-C90BB8633C82}"/>
                    </a:ext>
                  </a:extLst>
                </p:cNvPr>
                <p:cNvPicPr/>
                <p:nvPr/>
              </p:nvPicPr>
              <p:blipFill>
                <a:blip r:embed="rId258"/>
                <a:stretch>
                  <a:fillRect/>
                </a:stretch>
              </p:blipFill>
              <p:spPr>
                <a:xfrm>
                  <a:off x="11098187" y="4418347"/>
                  <a:ext cx="271080" cy="304920"/>
                </a:xfrm>
                <a:prstGeom prst="rect">
                  <a:avLst/>
                </a:prstGeom>
              </p:spPr>
            </p:pic>
          </mc:Fallback>
        </mc:AlternateContent>
      </p:grpSp>
      <p:grpSp>
        <p:nvGrpSpPr>
          <p:cNvPr id="182" name="Gruppieren 181">
            <a:extLst>
              <a:ext uri="{FF2B5EF4-FFF2-40B4-BE49-F238E27FC236}">
                <a16:creationId xmlns:a16="http://schemas.microsoft.com/office/drawing/2014/main" id="{30D028E4-B058-4437-9A16-8A461A08F267}"/>
              </a:ext>
            </a:extLst>
          </p:cNvPr>
          <p:cNvGrpSpPr/>
          <p:nvPr/>
        </p:nvGrpSpPr>
        <p:grpSpPr>
          <a:xfrm>
            <a:off x="10075067" y="1190227"/>
            <a:ext cx="1890720" cy="1069560"/>
            <a:chOff x="10075067" y="1190227"/>
            <a:chExt cx="1890720" cy="1069560"/>
          </a:xfrm>
        </p:grpSpPr>
        <mc:AlternateContent xmlns:mc="http://schemas.openxmlformats.org/markup-compatibility/2006" xmlns:p14="http://schemas.microsoft.com/office/powerpoint/2010/main">
          <mc:Choice Requires="p14">
            <p:contentPart p14:bwMode="auto" r:id="rId259">
              <p14:nvContentPartPr>
                <p14:cNvPr id="151" name="Freihand 150">
                  <a:extLst>
                    <a:ext uri="{FF2B5EF4-FFF2-40B4-BE49-F238E27FC236}">
                      <a16:creationId xmlns:a16="http://schemas.microsoft.com/office/drawing/2014/main" id="{8CEC324C-C074-48AE-A3FF-21CFEA42C0A5}"/>
                    </a:ext>
                  </a:extLst>
                </p14:cNvPr>
                <p14:cNvContentPartPr/>
                <p14:nvPr/>
              </p14:nvContentPartPr>
              <p14:xfrm>
                <a:off x="10195307" y="1470307"/>
                <a:ext cx="174600" cy="168120"/>
              </p14:xfrm>
            </p:contentPart>
          </mc:Choice>
          <mc:Fallback xmlns="">
            <p:pic>
              <p:nvPicPr>
                <p:cNvPr id="151" name="Freihand 150">
                  <a:extLst>
                    <a:ext uri="{FF2B5EF4-FFF2-40B4-BE49-F238E27FC236}">
                      <a16:creationId xmlns:a16="http://schemas.microsoft.com/office/drawing/2014/main" id="{8CEC324C-C074-48AE-A3FF-21CFEA42C0A5}"/>
                    </a:ext>
                  </a:extLst>
                </p:cNvPr>
                <p:cNvPicPr/>
                <p:nvPr/>
              </p:nvPicPr>
              <p:blipFill>
                <a:blip r:embed="rId260"/>
                <a:stretch>
                  <a:fillRect/>
                </a:stretch>
              </p:blipFill>
              <p:spPr>
                <a:xfrm>
                  <a:off x="10190987" y="1465987"/>
                  <a:ext cx="183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2" name="Freihand 151">
                  <a:extLst>
                    <a:ext uri="{FF2B5EF4-FFF2-40B4-BE49-F238E27FC236}">
                      <a16:creationId xmlns:a16="http://schemas.microsoft.com/office/drawing/2014/main" id="{67F62A1F-ADE0-49B5-BD70-DA20497A5CD9}"/>
                    </a:ext>
                  </a:extLst>
                </p14:cNvPr>
                <p14:cNvContentPartPr/>
                <p14:nvPr/>
              </p14:nvContentPartPr>
              <p14:xfrm>
                <a:off x="10267307" y="1565707"/>
                <a:ext cx="360" cy="360"/>
              </p14:xfrm>
            </p:contentPart>
          </mc:Choice>
          <mc:Fallback xmlns="">
            <p:pic>
              <p:nvPicPr>
                <p:cNvPr id="152" name="Freihand 151">
                  <a:extLst>
                    <a:ext uri="{FF2B5EF4-FFF2-40B4-BE49-F238E27FC236}">
                      <a16:creationId xmlns:a16="http://schemas.microsoft.com/office/drawing/2014/main" id="{67F62A1F-ADE0-49B5-BD70-DA20497A5CD9}"/>
                    </a:ext>
                  </a:extLst>
                </p:cNvPr>
                <p:cNvPicPr/>
                <p:nvPr/>
              </p:nvPicPr>
              <p:blipFill>
                <a:blip r:embed="rId61"/>
                <a:stretch>
                  <a:fillRect/>
                </a:stretch>
              </p:blipFill>
              <p:spPr>
                <a:xfrm>
                  <a:off x="10262987" y="156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9F2472DC-7D12-4E02-A85D-7304AB920531}"/>
                    </a:ext>
                  </a:extLst>
                </p14:cNvPr>
                <p14:cNvContentPartPr/>
                <p14:nvPr/>
              </p14:nvContentPartPr>
              <p14:xfrm>
                <a:off x="10075067" y="1413067"/>
                <a:ext cx="364320" cy="344520"/>
              </p14:xfrm>
            </p:contentPart>
          </mc:Choice>
          <mc:Fallback xmlns="">
            <p:pic>
              <p:nvPicPr>
                <p:cNvPr id="153" name="Freihand 152">
                  <a:extLst>
                    <a:ext uri="{FF2B5EF4-FFF2-40B4-BE49-F238E27FC236}">
                      <a16:creationId xmlns:a16="http://schemas.microsoft.com/office/drawing/2014/main" id="{9F2472DC-7D12-4E02-A85D-7304AB920531}"/>
                    </a:ext>
                  </a:extLst>
                </p:cNvPr>
                <p:cNvPicPr/>
                <p:nvPr/>
              </p:nvPicPr>
              <p:blipFill>
                <a:blip r:embed="rId263"/>
                <a:stretch>
                  <a:fillRect/>
                </a:stretch>
              </p:blipFill>
              <p:spPr>
                <a:xfrm>
                  <a:off x="10070747" y="1408747"/>
                  <a:ext cx="3729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8270AD95-19DD-4399-9E9B-4D8932ACF1FA}"/>
                    </a:ext>
                  </a:extLst>
                </p14:cNvPr>
                <p14:cNvContentPartPr/>
                <p14:nvPr/>
              </p14:nvContentPartPr>
              <p14:xfrm>
                <a:off x="10578707" y="1395427"/>
                <a:ext cx="218160" cy="102240"/>
              </p14:xfrm>
            </p:contentPart>
          </mc:Choice>
          <mc:Fallback xmlns="">
            <p:pic>
              <p:nvPicPr>
                <p:cNvPr id="154" name="Freihand 153">
                  <a:extLst>
                    <a:ext uri="{FF2B5EF4-FFF2-40B4-BE49-F238E27FC236}">
                      <a16:creationId xmlns:a16="http://schemas.microsoft.com/office/drawing/2014/main" id="{8270AD95-19DD-4399-9E9B-4D8932ACF1FA}"/>
                    </a:ext>
                  </a:extLst>
                </p:cNvPr>
                <p:cNvPicPr/>
                <p:nvPr/>
              </p:nvPicPr>
              <p:blipFill>
                <a:blip r:embed="rId265"/>
                <a:stretch>
                  <a:fillRect/>
                </a:stretch>
              </p:blipFill>
              <p:spPr>
                <a:xfrm>
                  <a:off x="10574387" y="1391107"/>
                  <a:ext cx="226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5" name="Freihand 154">
                  <a:extLst>
                    <a:ext uri="{FF2B5EF4-FFF2-40B4-BE49-F238E27FC236}">
                      <a16:creationId xmlns:a16="http://schemas.microsoft.com/office/drawing/2014/main" id="{77BD900D-6420-4472-B592-8F50A2675061}"/>
                    </a:ext>
                  </a:extLst>
                </p14:cNvPr>
                <p14:cNvContentPartPr/>
                <p14:nvPr/>
              </p14:nvContentPartPr>
              <p14:xfrm>
                <a:off x="10807307" y="1306147"/>
                <a:ext cx="132840" cy="155520"/>
              </p14:xfrm>
            </p:contentPart>
          </mc:Choice>
          <mc:Fallback xmlns="">
            <p:pic>
              <p:nvPicPr>
                <p:cNvPr id="155" name="Freihand 154">
                  <a:extLst>
                    <a:ext uri="{FF2B5EF4-FFF2-40B4-BE49-F238E27FC236}">
                      <a16:creationId xmlns:a16="http://schemas.microsoft.com/office/drawing/2014/main" id="{77BD900D-6420-4472-B592-8F50A2675061}"/>
                    </a:ext>
                  </a:extLst>
                </p:cNvPr>
                <p:cNvPicPr/>
                <p:nvPr/>
              </p:nvPicPr>
              <p:blipFill>
                <a:blip r:embed="rId267"/>
                <a:stretch>
                  <a:fillRect/>
                </a:stretch>
              </p:blipFill>
              <p:spPr>
                <a:xfrm>
                  <a:off x="10802987" y="1301827"/>
                  <a:ext cx="141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6" name="Freihand 155">
                  <a:extLst>
                    <a:ext uri="{FF2B5EF4-FFF2-40B4-BE49-F238E27FC236}">
                      <a16:creationId xmlns:a16="http://schemas.microsoft.com/office/drawing/2014/main" id="{19C63F67-E4D7-4036-B05A-A3CD62011AB8}"/>
                    </a:ext>
                  </a:extLst>
                </p14:cNvPr>
                <p14:cNvContentPartPr/>
                <p14:nvPr/>
              </p14:nvContentPartPr>
              <p14:xfrm>
                <a:off x="11099987" y="1265107"/>
                <a:ext cx="123840" cy="163440"/>
              </p14:xfrm>
            </p:contentPart>
          </mc:Choice>
          <mc:Fallback xmlns="">
            <p:pic>
              <p:nvPicPr>
                <p:cNvPr id="156" name="Freihand 155">
                  <a:extLst>
                    <a:ext uri="{FF2B5EF4-FFF2-40B4-BE49-F238E27FC236}">
                      <a16:creationId xmlns:a16="http://schemas.microsoft.com/office/drawing/2014/main" id="{19C63F67-E4D7-4036-B05A-A3CD62011AB8}"/>
                    </a:ext>
                  </a:extLst>
                </p:cNvPr>
                <p:cNvPicPr/>
                <p:nvPr/>
              </p:nvPicPr>
              <p:blipFill>
                <a:blip r:embed="rId269"/>
                <a:stretch>
                  <a:fillRect/>
                </a:stretch>
              </p:blipFill>
              <p:spPr>
                <a:xfrm>
                  <a:off x="11095667" y="1260787"/>
                  <a:ext cx="132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7" name="Freihand 156">
                  <a:extLst>
                    <a:ext uri="{FF2B5EF4-FFF2-40B4-BE49-F238E27FC236}">
                      <a16:creationId xmlns:a16="http://schemas.microsoft.com/office/drawing/2014/main" id="{D8D58516-72B4-4002-B2DC-2866DD40AFB6}"/>
                    </a:ext>
                  </a:extLst>
                </p14:cNvPr>
                <p14:cNvContentPartPr/>
                <p14:nvPr/>
              </p14:nvContentPartPr>
              <p14:xfrm>
                <a:off x="11251907" y="1295707"/>
                <a:ext cx="257760" cy="99360"/>
              </p14:xfrm>
            </p:contentPart>
          </mc:Choice>
          <mc:Fallback xmlns="">
            <p:pic>
              <p:nvPicPr>
                <p:cNvPr id="157" name="Freihand 156">
                  <a:extLst>
                    <a:ext uri="{FF2B5EF4-FFF2-40B4-BE49-F238E27FC236}">
                      <a16:creationId xmlns:a16="http://schemas.microsoft.com/office/drawing/2014/main" id="{D8D58516-72B4-4002-B2DC-2866DD40AFB6}"/>
                    </a:ext>
                  </a:extLst>
                </p:cNvPr>
                <p:cNvPicPr/>
                <p:nvPr/>
              </p:nvPicPr>
              <p:blipFill>
                <a:blip r:embed="rId271"/>
                <a:stretch>
                  <a:fillRect/>
                </a:stretch>
              </p:blipFill>
              <p:spPr>
                <a:xfrm>
                  <a:off x="11247587" y="1291387"/>
                  <a:ext cx="266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8" name="Freihand 157">
                  <a:extLst>
                    <a:ext uri="{FF2B5EF4-FFF2-40B4-BE49-F238E27FC236}">
                      <a16:creationId xmlns:a16="http://schemas.microsoft.com/office/drawing/2014/main" id="{0EA68030-F79B-415E-9029-3C84493F4910}"/>
                    </a:ext>
                  </a:extLst>
                </p14:cNvPr>
                <p14:cNvContentPartPr/>
                <p14:nvPr/>
              </p14:nvContentPartPr>
              <p14:xfrm>
                <a:off x="11544947" y="1204627"/>
                <a:ext cx="146880" cy="175680"/>
              </p14:xfrm>
            </p:contentPart>
          </mc:Choice>
          <mc:Fallback xmlns="">
            <p:pic>
              <p:nvPicPr>
                <p:cNvPr id="158" name="Freihand 157">
                  <a:extLst>
                    <a:ext uri="{FF2B5EF4-FFF2-40B4-BE49-F238E27FC236}">
                      <a16:creationId xmlns:a16="http://schemas.microsoft.com/office/drawing/2014/main" id="{0EA68030-F79B-415E-9029-3C84493F4910}"/>
                    </a:ext>
                  </a:extLst>
                </p:cNvPr>
                <p:cNvPicPr/>
                <p:nvPr/>
              </p:nvPicPr>
              <p:blipFill>
                <a:blip r:embed="rId273"/>
                <a:stretch>
                  <a:fillRect/>
                </a:stretch>
              </p:blipFill>
              <p:spPr>
                <a:xfrm>
                  <a:off x="11540627" y="1200307"/>
                  <a:ext cx="155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9" name="Freihand 158">
                  <a:extLst>
                    <a:ext uri="{FF2B5EF4-FFF2-40B4-BE49-F238E27FC236}">
                      <a16:creationId xmlns:a16="http://schemas.microsoft.com/office/drawing/2014/main" id="{BA833D0E-B2A6-4D4D-808F-732DB3C6AB17}"/>
                    </a:ext>
                  </a:extLst>
                </p14:cNvPr>
                <p14:cNvContentPartPr/>
                <p14:nvPr/>
              </p14:nvContentPartPr>
              <p14:xfrm>
                <a:off x="11597867" y="1190227"/>
                <a:ext cx="360" cy="360"/>
              </p14:xfrm>
            </p:contentPart>
          </mc:Choice>
          <mc:Fallback xmlns="">
            <p:pic>
              <p:nvPicPr>
                <p:cNvPr id="159" name="Freihand 158">
                  <a:extLst>
                    <a:ext uri="{FF2B5EF4-FFF2-40B4-BE49-F238E27FC236}">
                      <a16:creationId xmlns:a16="http://schemas.microsoft.com/office/drawing/2014/main" id="{BA833D0E-B2A6-4D4D-808F-732DB3C6AB17}"/>
                    </a:ext>
                  </a:extLst>
                </p:cNvPr>
                <p:cNvPicPr/>
                <p:nvPr/>
              </p:nvPicPr>
              <p:blipFill>
                <a:blip r:embed="rId61"/>
                <a:stretch>
                  <a:fillRect/>
                </a:stretch>
              </p:blipFill>
              <p:spPr>
                <a:xfrm>
                  <a:off x="11593547" y="1185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0" name="Freihand 159">
                  <a:extLst>
                    <a:ext uri="{FF2B5EF4-FFF2-40B4-BE49-F238E27FC236}">
                      <a16:creationId xmlns:a16="http://schemas.microsoft.com/office/drawing/2014/main" id="{BFB67FF0-EF35-49CE-BAB6-2C71C08D06AD}"/>
                    </a:ext>
                  </a:extLst>
                </p14:cNvPr>
                <p14:cNvContentPartPr/>
                <p14:nvPr/>
              </p14:nvContentPartPr>
              <p14:xfrm>
                <a:off x="10597067" y="1703587"/>
                <a:ext cx="20880" cy="33120"/>
              </p14:xfrm>
            </p:contentPart>
          </mc:Choice>
          <mc:Fallback xmlns="">
            <p:pic>
              <p:nvPicPr>
                <p:cNvPr id="160" name="Freihand 159">
                  <a:extLst>
                    <a:ext uri="{FF2B5EF4-FFF2-40B4-BE49-F238E27FC236}">
                      <a16:creationId xmlns:a16="http://schemas.microsoft.com/office/drawing/2014/main" id="{BFB67FF0-EF35-49CE-BAB6-2C71C08D06AD}"/>
                    </a:ext>
                  </a:extLst>
                </p:cNvPr>
                <p:cNvPicPr/>
                <p:nvPr/>
              </p:nvPicPr>
              <p:blipFill>
                <a:blip r:embed="rId276"/>
                <a:stretch>
                  <a:fillRect/>
                </a:stretch>
              </p:blipFill>
              <p:spPr>
                <a:xfrm>
                  <a:off x="10592747" y="1699267"/>
                  <a:ext cx="29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1" name="Freihand 160">
                  <a:extLst>
                    <a:ext uri="{FF2B5EF4-FFF2-40B4-BE49-F238E27FC236}">
                      <a16:creationId xmlns:a16="http://schemas.microsoft.com/office/drawing/2014/main" id="{8F088FDA-B4BD-462D-B8ED-74A1DF871960}"/>
                    </a:ext>
                  </a:extLst>
                </p14:cNvPr>
                <p14:cNvContentPartPr/>
                <p14:nvPr/>
              </p14:nvContentPartPr>
              <p14:xfrm>
                <a:off x="10585187" y="1644187"/>
                <a:ext cx="249120" cy="117000"/>
              </p14:xfrm>
            </p:contentPart>
          </mc:Choice>
          <mc:Fallback xmlns="">
            <p:pic>
              <p:nvPicPr>
                <p:cNvPr id="161" name="Freihand 160">
                  <a:extLst>
                    <a:ext uri="{FF2B5EF4-FFF2-40B4-BE49-F238E27FC236}">
                      <a16:creationId xmlns:a16="http://schemas.microsoft.com/office/drawing/2014/main" id="{8F088FDA-B4BD-462D-B8ED-74A1DF871960}"/>
                    </a:ext>
                  </a:extLst>
                </p:cNvPr>
                <p:cNvPicPr/>
                <p:nvPr/>
              </p:nvPicPr>
              <p:blipFill>
                <a:blip r:embed="rId278"/>
                <a:stretch>
                  <a:fillRect/>
                </a:stretch>
              </p:blipFill>
              <p:spPr>
                <a:xfrm>
                  <a:off x="10580867" y="1639867"/>
                  <a:ext cx="257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2" name="Freihand 161">
                  <a:extLst>
                    <a:ext uri="{FF2B5EF4-FFF2-40B4-BE49-F238E27FC236}">
                      <a16:creationId xmlns:a16="http://schemas.microsoft.com/office/drawing/2014/main" id="{A0EF2E45-00B5-4D37-856C-A44DA0249CBD}"/>
                    </a:ext>
                  </a:extLst>
                </p14:cNvPr>
                <p14:cNvContentPartPr/>
                <p14:nvPr/>
              </p14:nvContentPartPr>
              <p14:xfrm>
                <a:off x="10756907" y="1547707"/>
                <a:ext cx="360" cy="360"/>
              </p14:xfrm>
            </p:contentPart>
          </mc:Choice>
          <mc:Fallback xmlns="">
            <p:pic>
              <p:nvPicPr>
                <p:cNvPr id="162" name="Freihand 161">
                  <a:extLst>
                    <a:ext uri="{FF2B5EF4-FFF2-40B4-BE49-F238E27FC236}">
                      <a16:creationId xmlns:a16="http://schemas.microsoft.com/office/drawing/2014/main" id="{A0EF2E45-00B5-4D37-856C-A44DA0249CBD}"/>
                    </a:ext>
                  </a:extLst>
                </p:cNvPr>
                <p:cNvPicPr/>
                <p:nvPr/>
              </p:nvPicPr>
              <p:blipFill>
                <a:blip r:embed="rId61"/>
                <a:stretch>
                  <a:fillRect/>
                </a:stretch>
              </p:blipFill>
              <p:spPr>
                <a:xfrm>
                  <a:off x="10752587" y="154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B45E2DF0-CB0A-409B-A6C5-283A7D061FD7}"/>
                    </a:ext>
                  </a:extLst>
                </p14:cNvPr>
                <p14:cNvContentPartPr/>
                <p14:nvPr/>
              </p14:nvContentPartPr>
              <p14:xfrm>
                <a:off x="10951667" y="1575067"/>
                <a:ext cx="206640" cy="99000"/>
              </p14:xfrm>
            </p:contentPart>
          </mc:Choice>
          <mc:Fallback xmlns="">
            <p:pic>
              <p:nvPicPr>
                <p:cNvPr id="163" name="Freihand 162">
                  <a:extLst>
                    <a:ext uri="{FF2B5EF4-FFF2-40B4-BE49-F238E27FC236}">
                      <a16:creationId xmlns:a16="http://schemas.microsoft.com/office/drawing/2014/main" id="{B45E2DF0-CB0A-409B-A6C5-283A7D061FD7}"/>
                    </a:ext>
                  </a:extLst>
                </p:cNvPr>
                <p:cNvPicPr/>
                <p:nvPr/>
              </p:nvPicPr>
              <p:blipFill>
                <a:blip r:embed="rId281"/>
                <a:stretch>
                  <a:fillRect/>
                </a:stretch>
              </p:blipFill>
              <p:spPr>
                <a:xfrm>
                  <a:off x="10947347" y="1570747"/>
                  <a:ext cx="215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4" name="Freihand 163">
                  <a:extLst>
                    <a:ext uri="{FF2B5EF4-FFF2-40B4-BE49-F238E27FC236}">
                      <a16:creationId xmlns:a16="http://schemas.microsoft.com/office/drawing/2014/main" id="{63CEC207-9220-4ED7-B260-0B25AD25E407}"/>
                    </a:ext>
                  </a:extLst>
                </p14:cNvPr>
                <p14:cNvContentPartPr/>
                <p14:nvPr/>
              </p14:nvContentPartPr>
              <p14:xfrm>
                <a:off x="11212667" y="1504507"/>
                <a:ext cx="418320" cy="149400"/>
              </p14:xfrm>
            </p:contentPart>
          </mc:Choice>
          <mc:Fallback xmlns="">
            <p:pic>
              <p:nvPicPr>
                <p:cNvPr id="164" name="Freihand 163">
                  <a:extLst>
                    <a:ext uri="{FF2B5EF4-FFF2-40B4-BE49-F238E27FC236}">
                      <a16:creationId xmlns:a16="http://schemas.microsoft.com/office/drawing/2014/main" id="{63CEC207-9220-4ED7-B260-0B25AD25E407}"/>
                    </a:ext>
                  </a:extLst>
                </p:cNvPr>
                <p:cNvPicPr/>
                <p:nvPr/>
              </p:nvPicPr>
              <p:blipFill>
                <a:blip r:embed="rId283"/>
                <a:stretch>
                  <a:fillRect/>
                </a:stretch>
              </p:blipFill>
              <p:spPr>
                <a:xfrm>
                  <a:off x="11208347" y="1500187"/>
                  <a:ext cx="426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75D51836-77B2-4372-99DA-F4C7C20B1938}"/>
                    </a:ext>
                  </a:extLst>
                </p14:cNvPr>
                <p14:cNvContentPartPr/>
                <p14:nvPr/>
              </p14:nvContentPartPr>
              <p14:xfrm>
                <a:off x="10577987" y="1842907"/>
                <a:ext cx="98280" cy="178560"/>
              </p14:xfrm>
            </p:contentPart>
          </mc:Choice>
          <mc:Fallback xmlns="">
            <p:pic>
              <p:nvPicPr>
                <p:cNvPr id="165" name="Freihand 164">
                  <a:extLst>
                    <a:ext uri="{FF2B5EF4-FFF2-40B4-BE49-F238E27FC236}">
                      <a16:creationId xmlns:a16="http://schemas.microsoft.com/office/drawing/2014/main" id="{75D51836-77B2-4372-99DA-F4C7C20B1938}"/>
                    </a:ext>
                  </a:extLst>
                </p:cNvPr>
                <p:cNvPicPr/>
                <p:nvPr/>
              </p:nvPicPr>
              <p:blipFill>
                <a:blip r:embed="rId285"/>
                <a:stretch>
                  <a:fillRect/>
                </a:stretch>
              </p:blipFill>
              <p:spPr>
                <a:xfrm>
                  <a:off x="10573667" y="1838587"/>
                  <a:ext cx="106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6" name="Freihand 165">
                  <a:extLst>
                    <a:ext uri="{FF2B5EF4-FFF2-40B4-BE49-F238E27FC236}">
                      <a16:creationId xmlns:a16="http://schemas.microsoft.com/office/drawing/2014/main" id="{7F770685-6C7A-43F4-AE8F-C421DC857C0D}"/>
                    </a:ext>
                  </a:extLst>
                </p14:cNvPr>
                <p14:cNvContentPartPr/>
                <p14:nvPr/>
              </p14:nvContentPartPr>
              <p14:xfrm>
                <a:off x="10698587" y="1900507"/>
                <a:ext cx="105840" cy="100440"/>
              </p14:xfrm>
            </p:contentPart>
          </mc:Choice>
          <mc:Fallback xmlns="">
            <p:pic>
              <p:nvPicPr>
                <p:cNvPr id="166" name="Freihand 165">
                  <a:extLst>
                    <a:ext uri="{FF2B5EF4-FFF2-40B4-BE49-F238E27FC236}">
                      <a16:creationId xmlns:a16="http://schemas.microsoft.com/office/drawing/2014/main" id="{7F770685-6C7A-43F4-AE8F-C421DC857C0D}"/>
                    </a:ext>
                  </a:extLst>
                </p:cNvPr>
                <p:cNvPicPr/>
                <p:nvPr/>
              </p:nvPicPr>
              <p:blipFill>
                <a:blip r:embed="rId287"/>
                <a:stretch>
                  <a:fillRect/>
                </a:stretch>
              </p:blipFill>
              <p:spPr>
                <a:xfrm>
                  <a:off x="10694267" y="1896187"/>
                  <a:ext cx="11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EE1E8B6B-6ABD-4E32-A859-CCA8A8878B7D}"/>
                    </a:ext>
                  </a:extLst>
                </p14:cNvPr>
                <p14:cNvContentPartPr/>
                <p14:nvPr/>
              </p14:nvContentPartPr>
              <p14:xfrm>
                <a:off x="10813427" y="1817347"/>
                <a:ext cx="88920" cy="166320"/>
              </p14:xfrm>
            </p:contentPart>
          </mc:Choice>
          <mc:Fallback xmlns="">
            <p:pic>
              <p:nvPicPr>
                <p:cNvPr id="167" name="Freihand 166">
                  <a:extLst>
                    <a:ext uri="{FF2B5EF4-FFF2-40B4-BE49-F238E27FC236}">
                      <a16:creationId xmlns:a16="http://schemas.microsoft.com/office/drawing/2014/main" id="{EE1E8B6B-6ABD-4E32-A859-CCA8A8878B7D}"/>
                    </a:ext>
                  </a:extLst>
                </p:cNvPr>
                <p:cNvPicPr/>
                <p:nvPr/>
              </p:nvPicPr>
              <p:blipFill>
                <a:blip r:embed="rId289"/>
                <a:stretch>
                  <a:fillRect/>
                </a:stretch>
              </p:blipFill>
              <p:spPr>
                <a:xfrm>
                  <a:off x="10808747" y="1813027"/>
                  <a:ext cx="97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8" name="Freihand 167">
                  <a:extLst>
                    <a:ext uri="{FF2B5EF4-FFF2-40B4-BE49-F238E27FC236}">
                      <a16:creationId xmlns:a16="http://schemas.microsoft.com/office/drawing/2014/main" id="{6CC3352D-04D4-4C54-A007-C0F2B9CF2118}"/>
                    </a:ext>
                  </a:extLst>
                </p14:cNvPr>
                <p14:cNvContentPartPr/>
                <p14:nvPr/>
              </p14:nvContentPartPr>
              <p14:xfrm>
                <a:off x="10862027" y="1936867"/>
                <a:ext cx="60120" cy="39240"/>
              </p14:xfrm>
            </p:contentPart>
          </mc:Choice>
          <mc:Fallback xmlns="">
            <p:pic>
              <p:nvPicPr>
                <p:cNvPr id="168" name="Freihand 167">
                  <a:extLst>
                    <a:ext uri="{FF2B5EF4-FFF2-40B4-BE49-F238E27FC236}">
                      <a16:creationId xmlns:a16="http://schemas.microsoft.com/office/drawing/2014/main" id="{6CC3352D-04D4-4C54-A007-C0F2B9CF2118}"/>
                    </a:ext>
                  </a:extLst>
                </p:cNvPr>
                <p:cNvPicPr/>
                <p:nvPr/>
              </p:nvPicPr>
              <p:blipFill>
                <a:blip r:embed="rId291"/>
                <a:stretch>
                  <a:fillRect/>
                </a:stretch>
              </p:blipFill>
              <p:spPr>
                <a:xfrm>
                  <a:off x="10857707" y="1932547"/>
                  <a:ext cx="68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 name="Freihand 168">
                  <a:extLst>
                    <a:ext uri="{FF2B5EF4-FFF2-40B4-BE49-F238E27FC236}">
                      <a16:creationId xmlns:a16="http://schemas.microsoft.com/office/drawing/2014/main" id="{4E9032CE-FFD2-4B12-BDB3-3B6AB914692C}"/>
                    </a:ext>
                  </a:extLst>
                </p14:cNvPr>
                <p14:cNvContentPartPr/>
                <p14:nvPr/>
              </p14:nvContentPartPr>
              <p14:xfrm>
                <a:off x="10930067" y="1787107"/>
                <a:ext cx="117360" cy="164880"/>
              </p14:xfrm>
            </p:contentPart>
          </mc:Choice>
          <mc:Fallback xmlns="">
            <p:pic>
              <p:nvPicPr>
                <p:cNvPr id="169" name="Freihand 168">
                  <a:extLst>
                    <a:ext uri="{FF2B5EF4-FFF2-40B4-BE49-F238E27FC236}">
                      <a16:creationId xmlns:a16="http://schemas.microsoft.com/office/drawing/2014/main" id="{4E9032CE-FFD2-4B12-BDB3-3B6AB914692C}"/>
                    </a:ext>
                  </a:extLst>
                </p:cNvPr>
                <p:cNvPicPr/>
                <p:nvPr/>
              </p:nvPicPr>
              <p:blipFill>
                <a:blip r:embed="rId293"/>
                <a:stretch>
                  <a:fillRect/>
                </a:stretch>
              </p:blipFill>
              <p:spPr>
                <a:xfrm>
                  <a:off x="10925747" y="1782787"/>
                  <a:ext cx="126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 name="Freihand 169">
                  <a:extLst>
                    <a:ext uri="{FF2B5EF4-FFF2-40B4-BE49-F238E27FC236}">
                      <a16:creationId xmlns:a16="http://schemas.microsoft.com/office/drawing/2014/main" id="{0FE03116-EC6A-4A9D-9121-0FC2070D5FC0}"/>
                    </a:ext>
                  </a:extLst>
                </p14:cNvPr>
                <p14:cNvContentPartPr/>
                <p14:nvPr/>
              </p14:nvContentPartPr>
              <p14:xfrm>
                <a:off x="11025107" y="1834267"/>
                <a:ext cx="132480" cy="92520"/>
              </p14:xfrm>
            </p:contentPart>
          </mc:Choice>
          <mc:Fallback xmlns="">
            <p:pic>
              <p:nvPicPr>
                <p:cNvPr id="170" name="Freihand 169">
                  <a:extLst>
                    <a:ext uri="{FF2B5EF4-FFF2-40B4-BE49-F238E27FC236}">
                      <a16:creationId xmlns:a16="http://schemas.microsoft.com/office/drawing/2014/main" id="{0FE03116-EC6A-4A9D-9121-0FC2070D5FC0}"/>
                    </a:ext>
                  </a:extLst>
                </p:cNvPr>
                <p:cNvPicPr/>
                <p:nvPr/>
              </p:nvPicPr>
              <p:blipFill>
                <a:blip r:embed="rId295"/>
                <a:stretch>
                  <a:fillRect/>
                </a:stretch>
              </p:blipFill>
              <p:spPr>
                <a:xfrm>
                  <a:off x="11020787" y="1829947"/>
                  <a:ext cx="141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1" name="Freihand 170">
                  <a:extLst>
                    <a:ext uri="{FF2B5EF4-FFF2-40B4-BE49-F238E27FC236}">
                      <a16:creationId xmlns:a16="http://schemas.microsoft.com/office/drawing/2014/main" id="{65872C8A-366A-4234-B98A-AE50FE51B7C0}"/>
                    </a:ext>
                  </a:extLst>
                </p14:cNvPr>
                <p14:cNvContentPartPr/>
                <p14:nvPr/>
              </p14:nvContentPartPr>
              <p14:xfrm>
                <a:off x="11207987" y="1811947"/>
                <a:ext cx="246600" cy="124920"/>
              </p14:xfrm>
            </p:contentPart>
          </mc:Choice>
          <mc:Fallback xmlns="">
            <p:pic>
              <p:nvPicPr>
                <p:cNvPr id="171" name="Freihand 170">
                  <a:extLst>
                    <a:ext uri="{FF2B5EF4-FFF2-40B4-BE49-F238E27FC236}">
                      <a16:creationId xmlns:a16="http://schemas.microsoft.com/office/drawing/2014/main" id="{65872C8A-366A-4234-B98A-AE50FE51B7C0}"/>
                    </a:ext>
                  </a:extLst>
                </p:cNvPr>
                <p:cNvPicPr/>
                <p:nvPr/>
              </p:nvPicPr>
              <p:blipFill>
                <a:blip r:embed="rId297"/>
                <a:stretch>
                  <a:fillRect/>
                </a:stretch>
              </p:blipFill>
              <p:spPr>
                <a:xfrm>
                  <a:off x="11203667" y="1807627"/>
                  <a:ext cx="255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2" name="Freihand 171">
                  <a:extLst>
                    <a:ext uri="{FF2B5EF4-FFF2-40B4-BE49-F238E27FC236}">
                      <a16:creationId xmlns:a16="http://schemas.microsoft.com/office/drawing/2014/main" id="{991B8CA1-7DBD-43E7-923D-A47B3D75CA1A}"/>
                    </a:ext>
                  </a:extLst>
                </p14:cNvPr>
                <p14:cNvContentPartPr/>
                <p14:nvPr/>
              </p14:nvContentPartPr>
              <p14:xfrm>
                <a:off x="11439107" y="1791427"/>
                <a:ext cx="17280" cy="24840"/>
              </p14:xfrm>
            </p:contentPart>
          </mc:Choice>
          <mc:Fallback xmlns="">
            <p:pic>
              <p:nvPicPr>
                <p:cNvPr id="172" name="Freihand 171">
                  <a:extLst>
                    <a:ext uri="{FF2B5EF4-FFF2-40B4-BE49-F238E27FC236}">
                      <a16:creationId xmlns:a16="http://schemas.microsoft.com/office/drawing/2014/main" id="{991B8CA1-7DBD-43E7-923D-A47B3D75CA1A}"/>
                    </a:ext>
                  </a:extLst>
                </p:cNvPr>
                <p:cNvPicPr/>
                <p:nvPr/>
              </p:nvPicPr>
              <p:blipFill>
                <a:blip r:embed="rId299"/>
                <a:stretch>
                  <a:fillRect/>
                </a:stretch>
              </p:blipFill>
              <p:spPr>
                <a:xfrm>
                  <a:off x="11434787" y="1787107"/>
                  <a:ext cx="25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3" name="Freihand 172">
                  <a:extLst>
                    <a:ext uri="{FF2B5EF4-FFF2-40B4-BE49-F238E27FC236}">
                      <a16:creationId xmlns:a16="http://schemas.microsoft.com/office/drawing/2014/main" id="{46F372D8-27D8-41A4-BC4A-203837DBDD16}"/>
                    </a:ext>
                  </a:extLst>
                </p14:cNvPr>
                <p14:cNvContentPartPr/>
                <p14:nvPr/>
              </p14:nvContentPartPr>
              <p14:xfrm>
                <a:off x="11493467" y="1792507"/>
                <a:ext cx="101160" cy="262080"/>
              </p14:xfrm>
            </p:contentPart>
          </mc:Choice>
          <mc:Fallback xmlns="">
            <p:pic>
              <p:nvPicPr>
                <p:cNvPr id="173" name="Freihand 172">
                  <a:extLst>
                    <a:ext uri="{FF2B5EF4-FFF2-40B4-BE49-F238E27FC236}">
                      <a16:creationId xmlns:a16="http://schemas.microsoft.com/office/drawing/2014/main" id="{46F372D8-27D8-41A4-BC4A-203837DBDD16}"/>
                    </a:ext>
                  </a:extLst>
                </p:cNvPr>
                <p:cNvPicPr/>
                <p:nvPr/>
              </p:nvPicPr>
              <p:blipFill>
                <a:blip r:embed="rId301"/>
                <a:stretch>
                  <a:fillRect/>
                </a:stretch>
              </p:blipFill>
              <p:spPr>
                <a:xfrm>
                  <a:off x="11489147" y="1788187"/>
                  <a:ext cx="1098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 name="Freihand 173">
                  <a:extLst>
                    <a:ext uri="{FF2B5EF4-FFF2-40B4-BE49-F238E27FC236}">
                      <a16:creationId xmlns:a16="http://schemas.microsoft.com/office/drawing/2014/main" id="{4CE24B7E-CF45-42E7-BF1A-2DAAACCFDFCC}"/>
                    </a:ext>
                  </a:extLst>
                </p14:cNvPr>
                <p14:cNvContentPartPr/>
                <p14:nvPr/>
              </p14:nvContentPartPr>
              <p14:xfrm>
                <a:off x="11619107" y="1774507"/>
                <a:ext cx="59760" cy="109080"/>
              </p14:xfrm>
            </p:contentPart>
          </mc:Choice>
          <mc:Fallback xmlns="">
            <p:pic>
              <p:nvPicPr>
                <p:cNvPr id="174" name="Freihand 173">
                  <a:extLst>
                    <a:ext uri="{FF2B5EF4-FFF2-40B4-BE49-F238E27FC236}">
                      <a16:creationId xmlns:a16="http://schemas.microsoft.com/office/drawing/2014/main" id="{4CE24B7E-CF45-42E7-BF1A-2DAAACCFDFCC}"/>
                    </a:ext>
                  </a:extLst>
                </p:cNvPr>
                <p:cNvPicPr/>
                <p:nvPr/>
              </p:nvPicPr>
              <p:blipFill>
                <a:blip r:embed="rId303"/>
                <a:stretch>
                  <a:fillRect/>
                </a:stretch>
              </p:blipFill>
              <p:spPr>
                <a:xfrm>
                  <a:off x="11614787" y="1770187"/>
                  <a:ext cx="68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5" name="Freihand 174">
                  <a:extLst>
                    <a:ext uri="{FF2B5EF4-FFF2-40B4-BE49-F238E27FC236}">
                      <a16:creationId xmlns:a16="http://schemas.microsoft.com/office/drawing/2014/main" id="{C0A7DA12-D201-4D29-86AC-9AD791B9D1E9}"/>
                    </a:ext>
                  </a:extLst>
                </p14:cNvPr>
                <p14:cNvContentPartPr/>
                <p14:nvPr/>
              </p14:nvContentPartPr>
              <p14:xfrm>
                <a:off x="11686067" y="1773787"/>
                <a:ext cx="68760" cy="71640"/>
              </p14:xfrm>
            </p:contentPart>
          </mc:Choice>
          <mc:Fallback xmlns="">
            <p:pic>
              <p:nvPicPr>
                <p:cNvPr id="175" name="Freihand 174">
                  <a:extLst>
                    <a:ext uri="{FF2B5EF4-FFF2-40B4-BE49-F238E27FC236}">
                      <a16:creationId xmlns:a16="http://schemas.microsoft.com/office/drawing/2014/main" id="{C0A7DA12-D201-4D29-86AC-9AD791B9D1E9}"/>
                    </a:ext>
                  </a:extLst>
                </p:cNvPr>
                <p:cNvPicPr/>
                <p:nvPr/>
              </p:nvPicPr>
              <p:blipFill>
                <a:blip r:embed="rId305"/>
                <a:stretch>
                  <a:fillRect/>
                </a:stretch>
              </p:blipFill>
              <p:spPr>
                <a:xfrm>
                  <a:off x="11681747" y="1769467"/>
                  <a:ext cx="77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6" name="Freihand 175">
                  <a:extLst>
                    <a:ext uri="{FF2B5EF4-FFF2-40B4-BE49-F238E27FC236}">
                      <a16:creationId xmlns:a16="http://schemas.microsoft.com/office/drawing/2014/main" id="{CE474F20-35E0-4060-9BC6-22EFFC0EA12F}"/>
                    </a:ext>
                  </a:extLst>
                </p14:cNvPr>
                <p14:cNvContentPartPr/>
                <p14:nvPr/>
              </p14:nvContentPartPr>
              <p14:xfrm>
                <a:off x="11762747" y="1627267"/>
                <a:ext cx="203040" cy="198360"/>
              </p14:xfrm>
            </p:contentPart>
          </mc:Choice>
          <mc:Fallback xmlns="">
            <p:pic>
              <p:nvPicPr>
                <p:cNvPr id="176" name="Freihand 175">
                  <a:extLst>
                    <a:ext uri="{FF2B5EF4-FFF2-40B4-BE49-F238E27FC236}">
                      <a16:creationId xmlns:a16="http://schemas.microsoft.com/office/drawing/2014/main" id="{CE474F20-35E0-4060-9BC6-22EFFC0EA12F}"/>
                    </a:ext>
                  </a:extLst>
                </p:cNvPr>
                <p:cNvPicPr/>
                <p:nvPr/>
              </p:nvPicPr>
              <p:blipFill>
                <a:blip r:embed="rId307"/>
                <a:stretch>
                  <a:fillRect/>
                </a:stretch>
              </p:blipFill>
              <p:spPr>
                <a:xfrm>
                  <a:off x="11758427" y="1622947"/>
                  <a:ext cx="211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7" name="Freihand 176">
                  <a:extLst>
                    <a:ext uri="{FF2B5EF4-FFF2-40B4-BE49-F238E27FC236}">
                      <a16:creationId xmlns:a16="http://schemas.microsoft.com/office/drawing/2014/main" id="{8D263515-CE4F-47E2-B832-C9654572FDC8}"/>
                    </a:ext>
                  </a:extLst>
                </p14:cNvPr>
                <p14:cNvContentPartPr/>
                <p14:nvPr/>
              </p14:nvContentPartPr>
              <p14:xfrm>
                <a:off x="10593467" y="2133427"/>
                <a:ext cx="325800" cy="126360"/>
              </p14:xfrm>
            </p:contentPart>
          </mc:Choice>
          <mc:Fallback xmlns="">
            <p:pic>
              <p:nvPicPr>
                <p:cNvPr id="177" name="Freihand 176">
                  <a:extLst>
                    <a:ext uri="{FF2B5EF4-FFF2-40B4-BE49-F238E27FC236}">
                      <a16:creationId xmlns:a16="http://schemas.microsoft.com/office/drawing/2014/main" id="{8D263515-CE4F-47E2-B832-C9654572FDC8}"/>
                    </a:ext>
                  </a:extLst>
                </p:cNvPr>
                <p:cNvPicPr/>
                <p:nvPr/>
              </p:nvPicPr>
              <p:blipFill>
                <a:blip r:embed="rId309"/>
                <a:stretch>
                  <a:fillRect/>
                </a:stretch>
              </p:blipFill>
              <p:spPr>
                <a:xfrm>
                  <a:off x="10589147" y="2129107"/>
                  <a:ext cx="334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8" name="Freihand 177">
                  <a:extLst>
                    <a:ext uri="{FF2B5EF4-FFF2-40B4-BE49-F238E27FC236}">
                      <a16:creationId xmlns:a16="http://schemas.microsoft.com/office/drawing/2014/main" id="{FFBE8B86-044D-4DFC-ABC2-201222785320}"/>
                    </a:ext>
                  </a:extLst>
                </p14:cNvPr>
                <p14:cNvContentPartPr/>
                <p14:nvPr/>
              </p14:nvContentPartPr>
              <p14:xfrm>
                <a:off x="10944827" y="2055667"/>
                <a:ext cx="81720" cy="146160"/>
              </p14:xfrm>
            </p:contentPart>
          </mc:Choice>
          <mc:Fallback xmlns="">
            <p:pic>
              <p:nvPicPr>
                <p:cNvPr id="178" name="Freihand 177">
                  <a:extLst>
                    <a:ext uri="{FF2B5EF4-FFF2-40B4-BE49-F238E27FC236}">
                      <a16:creationId xmlns:a16="http://schemas.microsoft.com/office/drawing/2014/main" id="{FFBE8B86-044D-4DFC-ABC2-201222785320}"/>
                    </a:ext>
                  </a:extLst>
                </p:cNvPr>
                <p:cNvPicPr/>
                <p:nvPr/>
              </p:nvPicPr>
              <p:blipFill>
                <a:blip r:embed="rId311"/>
                <a:stretch>
                  <a:fillRect/>
                </a:stretch>
              </p:blipFill>
              <p:spPr>
                <a:xfrm>
                  <a:off x="10940507" y="2051347"/>
                  <a:ext cx="90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9" name="Freihand 178">
                  <a:extLst>
                    <a:ext uri="{FF2B5EF4-FFF2-40B4-BE49-F238E27FC236}">
                      <a16:creationId xmlns:a16="http://schemas.microsoft.com/office/drawing/2014/main" id="{140E82C2-EEC1-4C89-AECA-889960889FC4}"/>
                    </a:ext>
                  </a:extLst>
                </p14:cNvPr>
                <p14:cNvContentPartPr/>
                <p14:nvPr/>
              </p14:nvContentPartPr>
              <p14:xfrm>
                <a:off x="11058227" y="2074027"/>
                <a:ext cx="207360" cy="95760"/>
              </p14:xfrm>
            </p:contentPart>
          </mc:Choice>
          <mc:Fallback xmlns="">
            <p:pic>
              <p:nvPicPr>
                <p:cNvPr id="179" name="Freihand 178">
                  <a:extLst>
                    <a:ext uri="{FF2B5EF4-FFF2-40B4-BE49-F238E27FC236}">
                      <a16:creationId xmlns:a16="http://schemas.microsoft.com/office/drawing/2014/main" id="{140E82C2-EEC1-4C89-AECA-889960889FC4}"/>
                    </a:ext>
                  </a:extLst>
                </p:cNvPr>
                <p:cNvPicPr/>
                <p:nvPr/>
              </p:nvPicPr>
              <p:blipFill>
                <a:blip r:embed="rId313"/>
                <a:stretch>
                  <a:fillRect/>
                </a:stretch>
              </p:blipFill>
              <p:spPr>
                <a:xfrm>
                  <a:off x="11053907" y="2069707"/>
                  <a:ext cx="216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0" name="Freihand 179">
                  <a:extLst>
                    <a:ext uri="{FF2B5EF4-FFF2-40B4-BE49-F238E27FC236}">
                      <a16:creationId xmlns:a16="http://schemas.microsoft.com/office/drawing/2014/main" id="{657C5101-2F57-4030-966D-DF88866D99BF}"/>
                    </a:ext>
                  </a:extLst>
                </p14:cNvPr>
                <p14:cNvContentPartPr/>
                <p14:nvPr/>
              </p14:nvContentPartPr>
              <p14:xfrm>
                <a:off x="11358467" y="2009947"/>
                <a:ext cx="4320" cy="66240"/>
              </p14:xfrm>
            </p:contentPart>
          </mc:Choice>
          <mc:Fallback xmlns="">
            <p:pic>
              <p:nvPicPr>
                <p:cNvPr id="180" name="Freihand 179">
                  <a:extLst>
                    <a:ext uri="{FF2B5EF4-FFF2-40B4-BE49-F238E27FC236}">
                      <a16:creationId xmlns:a16="http://schemas.microsoft.com/office/drawing/2014/main" id="{657C5101-2F57-4030-966D-DF88866D99BF}"/>
                    </a:ext>
                  </a:extLst>
                </p:cNvPr>
                <p:cNvPicPr/>
                <p:nvPr/>
              </p:nvPicPr>
              <p:blipFill>
                <a:blip r:embed="rId315"/>
                <a:stretch>
                  <a:fillRect/>
                </a:stretch>
              </p:blipFill>
              <p:spPr>
                <a:xfrm>
                  <a:off x="11354147" y="2005627"/>
                  <a:ext cx="12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1" name="Freihand 180">
                  <a:extLst>
                    <a:ext uri="{FF2B5EF4-FFF2-40B4-BE49-F238E27FC236}">
                      <a16:creationId xmlns:a16="http://schemas.microsoft.com/office/drawing/2014/main" id="{2382E664-3D26-4417-9363-6E6D4C0F3EAA}"/>
                    </a:ext>
                  </a:extLst>
                </p14:cNvPr>
                <p14:cNvContentPartPr/>
                <p14:nvPr/>
              </p14:nvContentPartPr>
              <p14:xfrm>
                <a:off x="11363147" y="2161867"/>
                <a:ext cx="360" cy="360"/>
              </p14:xfrm>
            </p:contentPart>
          </mc:Choice>
          <mc:Fallback xmlns="">
            <p:pic>
              <p:nvPicPr>
                <p:cNvPr id="181" name="Freihand 180">
                  <a:extLst>
                    <a:ext uri="{FF2B5EF4-FFF2-40B4-BE49-F238E27FC236}">
                      <a16:creationId xmlns:a16="http://schemas.microsoft.com/office/drawing/2014/main" id="{2382E664-3D26-4417-9363-6E6D4C0F3EAA}"/>
                    </a:ext>
                  </a:extLst>
                </p:cNvPr>
                <p:cNvPicPr/>
                <p:nvPr/>
              </p:nvPicPr>
              <p:blipFill>
                <a:blip r:embed="rId61"/>
                <a:stretch>
                  <a:fillRect/>
                </a:stretch>
              </p:blipFill>
              <p:spPr>
                <a:xfrm>
                  <a:off x="11358827" y="2157547"/>
                  <a:ext cx="9000" cy="9000"/>
                </a:xfrm>
                <a:prstGeom prst="rect">
                  <a:avLst/>
                </a:prstGeom>
              </p:spPr>
            </p:pic>
          </mc:Fallback>
        </mc:AlternateContent>
      </p:grpSp>
      <p:grpSp>
        <p:nvGrpSpPr>
          <p:cNvPr id="229" name="Gruppieren 228">
            <a:extLst>
              <a:ext uri="{FF2B5EF4-FFF2-40B4-BE49-F238E27FC236}">
                <a16:creationId xmlns:a16="http://schemas.microsoft.com/office/drawing/2014/main" id="{0F5F1288-7A8F-46EE-951F-FC329FF8FDF1}"/>
              </a:ext>
            </a:extLst>
          </p:cNvPr>
          <p:cNvGrpSpPr/>
          <p:nvPr/>
        </p:nvGrpSpPr>
        <p:grpSpPr>
          <a:xfrm>
            <a:off x="9999107" y="2314507"/>
            <a:ext cx="2129400" cy="985320"/>
            <a:chOff x="9999107" y="2314507"/>
            <a:chExt cx="2129400" cy="985320"/>
          </a:xfrm>
        </p:grpSpPr>
        <mc:AlternateContent xmlns:mc="http://schemas.openxmlformats.org/markup-compatibility/2006" xmlns:p14="http://schemas.microsoft.com/office/powerpoint/2010/main">
          <mc:Choice Requires="p14">
            <p:contentPart p14:bwMode="auto" r:id="rId317">
              <p14:nvContentPartPr>
                <p14:cNvPr id="183" name="Freihand 182">
                  <a:extLst>
                    <a:ext uri="{FF2B5EF4-FFF2-40B4-BE49-F238E27FC236}">
                      <a16:creationId xmlns:a16="http://schemas.microsoft.com/office/drawing/2014/main" id="{D46E200A-1AE7-40EA-9721-09311776E542}"/>
                    </a:ext>
                  </a:extLst>
                </p14:cNvPr>
                <p14:cNvContentPartPr/>
                <p14:nvPr/>
              </p14:nvContentPartPr>
              <p14:xfrm>
                <a:off x="10646747" y="2409547"/>
                <a:ext cx="90720" cy="106920"/>
              </p14:xfrm>
            </p:contentPart>
          </mc:Choice>
          <mc:Fallback xmlns="">
            <p:pic>
              <p:nvPicPr>
                <p:cNvPr id="183" name="Freihand 182">
                  <a:extLst>
                    <a:ext uri="{FF2B5EF4-FFF2-40B4-BE49-F238E27FC236}">
                      <a16:creationId xmlns:a16="http://schemas.microsoft.com/office/drawing/2014/main" id="{D46E200A-1AE7-40EA-9721-09311776E542}"/>
                    </a:ext>
                  </a:extLst>
                </p:cNvPr>
                <p:cNvPicPr/>
                <p:nvPr/>
              </p:nvPicPr>
              <p:blipFill>
                <a:blip r:embed="rId318"/>
                <a:stretch>
                  <a:fillRect/>
                </a:stretch>
              </p:blipFill>
              <p:spPr>
                <a:xfrm>
                  <a:off x="10642427" y="2405227"/>
                  <a:ext cx="99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4" name="Freihand 183">
                  <a:extLst>
                    <a:ext uri="{FF2B5EF4-FFF2-40B4-BE49-F238E27FC236}">
                      <a16:creationId xmlns:a16="http://schemas.microsoft.com/office/drawing/2014/main" id="{052FB0E7-D037-48EF-9C5B-CF5BE193C7E5}"/>
                    </a:ext>
                  </a:extLst>
                </p14:cNvPr>
                <p14:cNvContentPartPr/>
                <p14:nvPr/>
              </p14:nvContentPartPr>
              <p14:xfrm>
                <a:off x="10764107" y="2314507"/>
                <a:ext cx="186120" cy="315000"/>
              </p14:xfrm>
            </p:contentPart>
          </mc:Choice>
          <mc:Fallback xmlns="">
            <p:pic>
              <p:nvPicPr>
                <p:cNvPr id="184" name="Freihand 183">
                  <a:extLst>
                    <a:ext uri="{FF2B5EF4-FFF2-40B4-BE49-F238E27FC236}">
                      <a16:creationId xmlns:a16="http://schemas.microsoft.com/office/drawing/2014/main" id="{052FB0E7-D037-48EF-9C5B-CF5BE193C7E5}"/>
                    </a:ext>
                  </a:extLst>
                </p:cNvPr>
                <p:cNvPicPr/>
                <p:nvPr/>
              </p:nvPicPr>
              <p:blipFill>
                <a:blip r:embed="rId320"/>
                <a:stretch>
                  <a:fillRect/>
                </a:stretch>
              </p:blipFill>
              <p:spPr>
                <a:xfrm>
                  <a:off x="10759787" y="2310187"/>
                  <a:ext cx="1947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5" name="Freihand 184">
                  <a:extLst>
                    <a:ext uri="{FF2B5EF4-FFF2-40B4-BE49-F238E27FC236}">
                      <a16:creationId xmlns:a16="http://schemas.microsoft.com/office/drawing/2014/main" id="{EF95C7F8-926C-4007-8B72-996EFB0748DD}"/>
                    </a:ext>
                  </a:extLst>
                </p14:cNvPr>
                <p14:cNvContentPartPr/>
                <p14:nvPr/>
              </p14:nvContentPartPr>
              <p14:xfrm>
                <a:off x="11030867" y="2425387"/>
                <a:ext cx="360" cy="360"/>
              </p14:xfrm>
            </p:contentPart>
          </mc:Choice>
          <mc:Fallback xmlns="">
            <p:pic>
              <p:nvPicPr>
                <p:cNvPr id="185" name="Freihand 184">
                  <a:extLst>
                    <a:ext uri="{FF2B5EF4-FFF2-40B4-BE49-F238E27FC236}">
                      <a16:creationId xmlns:a16="http://schemas.microsoft.com/office/drawing/2014/main" id="{EF95C7F8-926C-4007-8B72-996EFB0748DD}"/>
                    </a:ext>
                  </a:extLst>
                </p:cNvPr>
                <p:cNvPicPr/>
                <p:nvPr/>
              </p:nvPicPr>
              <p:blipFill>
                <a:blip r:embed="rId61"/>
                <a:stretch>
                  <a:fillRect/>
                </a:stretch>
              </p:blipFill>
              <p:spPr>
                <a:xfrm>
                  <a:off x="11026547" y="242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3DBC63FB-B399-4378-A773-F635454526B4}"/>
                    </a:ext>
                  </a:extLst>
                </p14:cNvPr>
                <p14:cNvContentPartPr/>
                <p14:nvPr/>
              </p14:nvContentPartPr>
              <p14:xfrm>
                <a:off x="10607147" y="2629147"/>
                <a:ext cx="81360" cy="137160"/>
              </p14:xfrm>
            </p:contentPart>
          </mc:Choice>
          <mc:Fallback xmlns="">
            <p:pic>
              <p:nvPicPr>
                <p:cNvPr id="187" name="Freihand 186">
                  <a:extLst>
                    <a:ext uri="{FF2B5EF4-FFF2-40B4-BE49-F238E27FC236}">
                      <a16:creationId xmlns:a16="http://schemas.microsoft.com/office/drawing/2014/main" id="{3DBC63FB-B399-4378-A773-F635454526B4}"/>
                    </a:ext>
                  </a:extLst>
                </p:cNvPr>
                <p:cNvPicPr/>
                <p:nvPr/>
              </p:nvPicPr>
              <p:blipFill>
                <a:blip r:embed="rId323"/>
                <a:stretch>
                  <a:fillRect/>
                </a:stretch>
              </p:blipFill>
              <p:spPr>
                <a:xfrm>
                  <a:off x="10602827" y="2624827"/>
                  <a:ext cx="90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9A97316A-F517-44F2-AFB7-D4731A776C09}"/>
                    </a:ext>
                  </a:extLst>
                </p14:cNvPr>
                <p14:cNvContentPartPr/>
                <p14:nvPr/>
              </p14:nvContentPartPr>
              <p14:xfrm>
                <a:off x="10668707" y="2675587"/>
                <a:ext cx="59760" cy="79200"/>
              </p14:xfrm>
            </p:contentPart>
          </mc:Choice>
          <mc:Fallback xmlns="">
            <p:pic>
              <p:nvPicPr>
                <p:cNvPr id="188" name="Freihand 187">
                  <a:extLst>
                    <a:ext uri="{FF2B5EF4-FFF2-40B4-BE49-F238E27FC236}">
                      <a16:creationId xmlns:a16="http://schemas.microsoft.com/office/drawing/2014/main" id="{9A97316A-F517-44F2-AFB7-D4731A776C09}"/>
                    </a:ext>
                  </a:extLst>
                </p:cNvPr>
                <p:cNvPicPr/>
                <p:nvPr/>
              </p:nvPicPr>
              <p:blipFill>
                <a:blip r:embed="rId325"/>
                <a:stretch>
                  <a:fillRect/>
                </a:stretch>
              </p:blipFill>
              <p:spPr>
                <a:xfrm>
                  <a:off x="10664387" y="2671267"/>
                  <a:ext cx="68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362F7CC3-94E7-438D-A289-EAB274FE801D}"/>
                    </a:ext>
                  </a:extLst>
                </p14:cNvPr>
                <p14:cNvContentPartPr/>
                <p14:nvPr/>
              </p14:nvContentPartPr>
              <p14:xfrm>
                <a:off x="10796867" y="2641387"/>
                <a:ext cx="54000" cy="99000"/>
              </p14:xfrm>
            </p:contentPart>
          </mc:Choice>
          <mc:Fallback xmlns="">
            <p:pic>
              <p:nvPicPr>
                <p:cNvPr id="189" name="Freihand 188">
                  <a:extLst>
                    <a:ext uri="{FF2B5EF4-FFF2-40B4-BE49-F238E27FC236}">
                      <a16:creationId xmlns:a16="http://schemas.microsoft.com/office/drawing/2014/main" id="{362F7CC3-94E7-438D-A289-EAB274FE801D}"/>
                    </a:ext>
                  </a:extLst>
                </p:cNvPr>
                <p:cNvPicPr/>
                <p:nvPr/>
              </p:nvPicPr>
              <p:blipFill>
                <a:blip r:embed="rId327"/>
                <a:stretch>
                  <a:fillRect/>
                </a:stretch>
              </p:blipFill>
              <p:spPr>
                <a:xfrm>
                  <a:off x="10792547" y="2637067"/>
                  <a:ext cx="62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7106FF12-35F9-4A0B-9ECD-A8B95D296E9C}"/>
                    </a:ext>
                  </a:extLst>
                </p14:cNvPr>
                <p14:cNvContentPartPr/>
                <p14:nvPr/>
              </p14:nvContentPartPr>
              <p14:xfrm>
                <a:off x="10897307" y="2613667"/>
                <a:ext cx="97560" cy="115560"/>
              </p14:xfrm>
            </p:contentPart>
          </mc:Choice>
          <mc:Fallback xmlns="">
            <p:pic>
              <p:nvPicPr>
                <p:cNvPr id="190" name="Freihand 189">
                  <a:extLst>
                    <a:ext uri="{FF2B5EF4-FFF2-40B4-BE49-F238E27FC236}">
                      <a16:creationId xmlns:a16="http://schemas.microsoft.com/office/drawing/2014/main" id="{7106FF12-35F9-4A0B-9ECD-A8B95D296E9C}"/>
                    </a:ext>
                  </a:extLst>
                </p:cNvPr>
                <p:cNvPicPr/>
                <p:nvPr/>
              </p:nvPicPr>
              <p:blipFill>
                <a:blip r:embed="rId329"/>
                <a:stretch>
                  <a:fillRect/>
                </a:stretch>
              </p:blipFill>
              <p:spPr>
                <a:xfrm>
                  <a:off x="10892987" y="2609347"/>
                  <a:ext cx="106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01CCABD0-D37B-416E-BE29-29A04CCF4A05}"/>
                    </a:ext>
                  </a:extLst>
                </p14:cNvPr>
                <p14:cNvContentPartPr/>
                <p14:nvPr/>
              </p14:nvContentPartPr>
              <p14:xfrm>
                <a:off x="10982627" y="2496307"/>
                <a:ext cx="172440" cy="150120"/>
              </p14:xfrm>
            </p:contentPart>
          </mc:Choice>
          <mc:Fallback xmlns="">
            <p:pic>
              <p:nvPicPr>
                <p:cNvPr id="191" name="Freihand 190">
                  <a:extLst>
                    <a:ext uri="{FF2B5EF4-FFF2-40B4-BE49-F238E27FC236}">
                      <a16:creationId xmlns:a16="http://schemas.microsoft.com/office/drawing/2014/main" id="{01CCABD0-D37B-416E-BE29-29A04CCF4A05}"/>
                    </a:ext>
                  </a:extLst>
                </p:cNvPr>
                <p:cNvPicPr/>
                <p:nvPr/>
              </p:nvPicPr>
              <p:blipFill>
                <a:blip r:embed="rId331"/>
                <a:stretch>
                  <a:fillRect/>
                </a:stretch>
              </p:blipFill>
              <p:spPr>
                <a:xfrm>
                  <a:off x="10978307" y="2491987"/>
                  <a:ext cx="181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2" name="Freihand 191">
                  <a:extLst>
                    <a:ext uri="{FF2B5EF4-FFF2-40B4-BE49-F238E27FC236}">
                      <a16:creationId xmlns:a16="http://schemas.microsoft.com/office/drawing/2014/main" id="{84C0BF67-6789-4F3A-A08D-F9B101C7F469}"/>
                    </a:ext>
                  </a:extLst>
                </p14:cNvPr>
                <p14:cNvContentPartPr/>
                <p14:nvPr/>
              </p14:nvContentPartPr>
              <p14:xfrm>
                <a:off x="11147147" y="2478307"/>
                <a:ext cx="293760" cy="107280"/>
              </p14:xfrm>
            </p:contentPart>
          </mc:Choice>
          <mc:Fallback xmlns="">
            <p:pic>
              <p:nvPicPr>
                <p:cNvPr id="192" name="Freihand 191">
                  <a:extLst>
                    <a:ext uri="{FF2B5EF4-FFF2-40B4-BE49-F238E27FC236}">
                      <a16:creationId xmlns:a16="http://schemas.microsoft.com/office/drawing/2014/main" id="{84C0BF67-6789-4F3A-A08D-F9B101C7F469}"/>
                    </a:ext>
                  </a:extLst>
                </p:cNvPr>
                <p:cNvPicPr/>
                <p:nvPr/>
              </p:nvPicPr>
              <p:blipFill>
                <a:blip r:embed="rId333"/>
                <a:stretch>
                  <a:fillRect/>
                </a:stretch>
              </p:blipFill>
              <p:spPr>
                <a:xfrm>
                  <a:off x="11142827" y="2473987"/>
                  <a:ext cx="302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4" name="Freihand 193">
                  <a:extLst>
                    <a:ext uri="{FF2B5EF4-FFF2-40B4-BE49-F238E27FC236}">
                      <a16:creationId xmlns:a16="http://schemas.microsoft.com/office/drawing/2014/main" id="{6E1DF2E6-AF74-41E2-8823-EE4F5D7CE6A0}"/>
                    </a:ext>
                  </a:extLst>
                </p14:cNvPr>
                <p14:cNvContentPartPr/>
                <p14:nvPr/>
              </p14:nvContentPartPr>
              <p14:xfrm>
                <a:off x="9999107" y="3030907"/>
                <a:ext cx="180360" cy="68040"/>
              </p14:xfrm>
            </p:contentPart>
          </mc:Choice>
          <mc:Fallback xmlns="">
            <p:pic>
              <p:nvPicPr>
                <p:cNvPr id="194" name="Freihand 193">
                  <a:extLst>
                    <a:ext uri="{FF2B5EF4-FFF2-40B4-BE49-F238E27FC236}">
                      <a16:creationId xmlns:a16="http://schemas.microsoft.com/office/drawing/2014/main" id="{6E1DF2E6-AF74-41E2-8823-EE4F5D7CE6A0}"/>
                    </a:ext>
                  </a:extLst>
                </p:cNvPr>
                <p:cNvPicPr/>
                <p:nvPr/>
              </p:nvPicPr>
              <p:blipFill>
                <a:blip r:embed="rId335"/>
                <a:stretch>
                  <a:fillRect/>
                </a:stretch>
              </p:blipFill>
              <p:spPr>
                <a:xfrm>
                  <a:off x="9994787" y="3026587"/>
                  <a:ext cx="189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07434B78-8C4F-4A1F-8C5B-48D8E44A8336}"/>
                    </a:ext>
                  </a:extLst>
                </p14:cNvPr>
                <p14:cNvContentPartPr/>
                <p14:nvPr/>
              </p14:nvContentPartPr>
              <p14:xfrm>
                <a:off x="10015667" y="3069787"/>
                <a:ext cx="168120" cy="51840"/>
              </p14:xfrm>
            </p:contentPart>
          </mc:Choice>
          <mc:Fallback xmlns="">
            <p:pic>
              <p:nvPicPr>
                <p:cNvPr id="195" name="Freihand 194">
                  <a:extLst>
                    <a:ext uri="{FF2B5EF4-FFF2-40B4-BE49-F238E27FC236}">
                      <a16:creationId xmlns:a16="http://schemas.microsoft.com/office/drawing/2014/main" id="{07434B78-8C4F-4A1F-8C5B-48D8E44A8336}"/>
                    </a:ext>
                  </a:extLst>
                </p:cNvPr>
                <p:cNvPicPr/>
                <p:nvPr/>
              </p:nvPicPr>
              <p:blipFill>
                <a:blip r:embed="rId337"/>
                <a:stretch>
                  <a:fillRect/>
                </a:stretch>
              </p:blipFill>
              <p:spPr>
                <a:xfrm>
                  <a:off x="10011347" y="3065467"/>
                  <a:ext cx="176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75F716E0-9D8F-440C-969B-6054483C0622}"/>
                    </a:ext>
                  </a:extLst>
                </p14:cNvPr>
                <p14:cNvContentPartPr/>
                <p14:nvPr/>
              </p14:nvContentPartPr>
              <p14:xfrm>
                <a:off x="10323827" y="2927227"/>
                <a:ext cx="119520" cy="192240"/>
              </p14:xfrm>
            </p:contentPart>
          </mc:Choice>
          <mc:Fallback xmlns="">
            <p:pic>
              <p:nvPicPr>
                <p:cNvPr id="196" name="Freihand 195">
                  <a:extLst>
                    <a:ext uri="{FF2B5EF4-FFF2-40B4-BE49-F238E27FC236}">
                      <a16:creationId xmlns:a16="http://schemas.microsoft.com/office/drawing/2014/main" id="{75F716E0-9D8F-440C-969B-6054483C0622}"/>
                    </a:ext>
                  </a:extLst>
                </p:cNvPr>
                <p:cNvPicPr/>
                <p:nvPr/>
              </p:nvPicPr>
              <p:blipFill>
                <a:blip r:embed="rId339"/>
                <a:stretch>
                  <a:fillRect/>
                </a:stretch>
              </p:blipFill>
              <p:spPr>
                <a:xfrm>
                  <a:off x="10319507" y="2922907"/>
                  <a:ext cx="128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7" name="Freihand 196">
                  <a:extLst>
                    <a:ext uri="{FF2B5EF4-FFF2-40B4-BE49-F238E27FC236}">
                      <a16:creationId xmlns:a16="http://schemas.microsoft.com/office/drawing/2014/main" id="{AEF26F38-E7E9-4B0E-A296-541DCA5353F2}"/>
                    </a:ext>
                  </a:extLst>
                </p14:cNvPr>
                <p14:cNvContentPartPr/>
                <p14:nvPr/>
              </p14:nvContentPartPr>
              <p14:xfrm>
                <a:off x="10409147" y="2935867"/>
                <a:ext cx="109800" cy="117000"/>
              </p14:xfrm>
            </p:contentPart>
          </mc:Choice>
          <mc:Fallback xmlns="">
            <p:pic>
              <p:nvPicPr>
                <p:cNvPr id="197" name="Freihand 196">
                  <a:extLst>
                    <a:ext uri="{FF2B5EF4-FFF2-40B4-BE49-F238E27FC236}">
                      <a16:creationId xmlns:a16="http://schemas.microsoft.com/office/drawing/2014/main" id="{AEF26F38-E7E9-4B0E-A296-541DCA5353F2}"/>
                    </a:ext>
                  </a:extLst>
                </p:cNvPr>
                <p:cNvPicPr/>
                <p:nvPr/>
              </p:nvPicPr>
              <p:blipFill>
                <a:blip r:embed="rId341"/>
                <a:stretch>
                  <a:fillRect/>
                </a:stretch>
              </p:blipFill>
              <p:spPr>
                <a:xfrm>
                  <a:off x="10404827" y="2931547"/>
                  <a:ext cx="118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8" name="Freihand 197">
                  <a:extLst>
                    <a:ext uri="{FF2B5EF4-FFF2-40B4-BE49-F238E27FC236}">
                      <a16:creationId xmlns:a16="http://schemas.microsoft.com/office/drawing/2014/main" id="{D08B4CB2-9B76-4A6F-A093-F6684B5BD745}"/>
                    </a:ext>
                  </a:extLst>
                </p14:cNvPr>
                <p14:cNvContentPartPr/>
                <p14:nvPr/>
              </p14:nvContentPartPr>
              <p14:xfrm>
                <a:off x="10459547" y="2981587"/>
                <a:ext cx="106200" cy="21600"/>
              </p14:xfrm>
            </p:contentPart>
          </mc:Choice>
          <mc:Fallback xmlns="">
            <p:pic>
              <p:nvPicPr>
                <p:cNvPr id="198" name="Freihand 197">
                  <a:extLst>
                    <a:ext uri="{FF2B5EF4-FFF2-40B4-BE49-F238E27FC236}">
                      <a16:creationId xmlns:a16="http://schemas.microsoft.com/office/drawing/2014/main" id="{D08B4CB2-9B76-4A6F-A093-F6684B5BD745}"/>
                    </a:ext>
                  </a:extLst>
                </p:cNvPr>
                <p:cNvPicPr/>
                <p:nvPr/>
              </p:nvPicPr>
              <p:blipFill>
                <a:blip r:embed="rId343"/>
                <a:stretch>
                  <a:fillRect/>
                </a:stretch>
              </p:blipFill>
              <p:spPr>
                <a:xfrm>
                  <a:off x="10455227" y="2977267"/>
                  <a:ext cx="114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9" name="Freihand 198">
                  <a:extLst>
                    <a:ext uri="{FF2B5EF4-FFF2-40B4-BE49-F238E27FC236}">
                      <a16:creationId xmlns:a16="http://schemas.microsoft.com/office/drawing/2014/main" id="{17DB37B5-8578-4014-B42F-2B0798D6D10F}"/>
                    </a:ext>
                  </a:extLst>
                </p14:cNvPr>
                <p14:cNvContentPartPr/>
                <p14:nvPr/>
              </p14:nvContentPartPr>
              <p14:xfrm>
                <a:off x="10593467" y="2913187"/>
                <a:ext cx="110520" cy="87480"/>
              </p14:xfrm>
            </p:contentPart>
          </mc:Choice>
          <mc:Fallback xmlns="">
            <p:pic>
              <p:nvPicPr>
                <p:cNvPr id="199" name="Freihand 198">
                  <a:extLst>
                    <a:ext uri="{FF2B5EF4-FFF2-40B4-BE49-F238E27FC236}">
                      <a16:creationId xmlns:a16="http://schemas.microsoft.com/office/drawing/2014/main" id="{17DB37B5-8578-4014-B42F-2B0798D6D10F}"/>
                    </a:ext>
                  </a:extLst>
                </p:cNvPr>
                <p:cNvPicPr/>
                <p:nvPr/>
              </p:nvPicPr>
              <p:blipFill>
                <a:blip r:embed="rId345"/>
                <a:stretch>
                  <a:fillRect/>
                </a:stretch>
              </p:blipFill>
              <p:spPr>
                <a:xfrm>
                  <a:off x="10589147" y="2908867"/>
                  <a:ext cx="119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1" name="Freihand 200">
                  <a:extLst>
                    <a:ext uri="{FF2B5EF4-FFF2-40B4-BE49-F238E27FC236}">
                      <a16:creationId xmlns:a16="http://schemas.microsoft.com/office/drawing/2014/main" id="{07853049-F022-4CE2-B2E5-321985D34458}"/>
                    </a:ext>
                  </a:extLst>
                </p14:cNvPr>
                <p14:cNvContentPartPr/>
                <p14:nvPr/>
              </p14:nvContentPartPr>
              <p14:xfrm>
                <a:off x="10946267" y="2828227"/>
                <a:ext cx="9000" cy="108720"/>
              </p14:xfrm>
            </p:contentPart>
          </mc:Choice>
          <mc:Fallback xmlns="">
            <p:pic>
              <p:nvPicPr>
                <p:cNvPr id="201" name="Freihand 200">
                  <a:extLst>
                    <a:ext uri="{FF2B5EF4-FFF2-40B4-BE49-F238E27FC236}">
                      <a16:creationId xmlns:a16="http://schemas.microsoft.com/office/drawing/2014/main" id="{07853049-F022-4CE2-B2E5-321985D34458}"/>
                    </a:ext>
                  </a:extLst>
                </p:cNvPr>
                <p:cNvPicPr/>
                <p:nvPr/>
              </p:nvPicPr>
              <p:blipFill>
                <a:blip r:embed="rId347"/>
                <a:stretch>
                  <a:fillRect/>
                </a:stretch>
              </p:blipFill>
              <p:spPr>
                <a:xfrm>
                  <a:off x="10941947" y="2823907"/>
                  <a:ext cx="17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2" name="Freihand 201">
                  <a:extLst>
                    <a:ext uri="{FF2B5EF4-FFF2-40B4-BE49-F238E27FC236}">
                      <a16:creationId xmlns:a16="http://schemas.microsoft.com/office/drawing/2014/main" id="{1728BC0E-0404-4A63-B0B3-B85BBD3CDBA5}"/>
                    </a:ext>
                  </a:extLst>
                </p14:cNvPr>
                <p14:cNvContentPartPr/>
                <p14:nvPr/>
              </p14:nvContentPartPr>
              <p14:xfrm>
                <a:off x="10899467" y="2853787"/>
                <a:ext cx="100080" cy="30600"/>
              </p14:xfrm>
            </p:contentPart>
          </mc:Choice>
          <mc:Fallback xmlns="">
            <p:pic>
              <p:nvPicPr>
                <p:cNvPr id="202" name="Freihand 201">
                  <a:extLst>
                    <a:ext uri="{FF2B5EF4-FFF2-40B4-BE49-F238E27FC236}">
                      <a16:creationId xmlns:a16="http://schemas.microsoft.com/office/drawing/2014/main" id="{1728BC0E-0404-4A63-B0B3-B85BBD3CDBA5}"/>
                    </a:ext>
                  </a:extLst>
                </p:cNvPr>
                <p:cNvPicPr/>
                <p:nvPr/>
              </p:nvPicPr>
              <p:blipFill>
                <a:blip r:embed="rId349"/>
                <a:stretch>
                  <a:fillRect/>
                </a:stretch>
              </p:blipFill>
              <p:spPr>
                <a:xfrm>
                  <a:off x="10895147" y="2849467"/>
                  <a:ext cx="108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3" name="Freihand 202">
                  <a:extLst>
                    <a:ext uri="{FF2B5EF4-FFF2-40B4-BE49-F238E27FC236}">
                      <a16:creationId xmlns:a16="http://schemas.microsoft.com/office/drawing/2014/main" id="{441E8FC4-795E-42A8-82E9-27021711A568}"/>
                    </a:ext>
                  </a:extLst>
                </p14:cNvPr>
                <p14:cNvContentPartPr/>
                <p14:nvPr/>
              </p14:nvContentPartPr>
              <p14:xfrm>
                <a:off x="11070827" y="2733907"/>
                <a:ext cx="185760" cy="131760"/>
              </p14:xfrm>
            </p:contentPart>
          </mc:Choice>
          <mc:Fallback xmlns="">
            <p:pic>
              <p:nvPicPr>
                <p:cNvPr id="203" name="Freihand 202">
                  <a:extLst>
                    <a:ext uri="{FF2B5EF4-FFF2-40B4-BE49-F238E27FC236}">
                      <a16:creationId xmlns:a16="http://schemas.microsoft.com/office/drawing/2014/main" id="{441E8FC4-795E-42A8-82E9-27021711A568}"/>
                    </a:ext>
                  </a:extLst>
                </p:cNvPr>
                <p:cNvPicPr/>
                <p:nvPr/>
              </p:nvPicPr>
              <p:blipFill>
                <a:blip r:embed="rId351"/>
                <a:stretch>
                  <a:fillRect/>
                </a:stretch>
              </p:blipFill>
              <p:spPr>
                <a:xfrm>
                  <a:off x="11066507" y="2729587"/>
                  <a:ext cx="194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4" name="Freihand 203">
                  <a:extLst>
                    <a:ext uri="{FF2B5EF4-FFF2-40B4-BE49-F238E27FC236}">
                      <a16:creationId xmlns:a16="http://schemas.microsoft.com/office/drawing/2014/main" id="{0C63BC6E-04E8-4424-91AA-F24D258E628E}"/>
                    </a:ext>
                  </a:extLst>
                </p14:cNvPr>
                <p14:cNvContentPartPr/>
                <p14:nvPr/>
              </p14:nvContentPartPr>
              <p14:xfrm>
                <a:off x="11209427" y="2694667"/>
                <a:ext cx="200160" cy="140040"/>
              </p14:xfrm>
            </p:contentPart>
          </mc:Choice>
          <mc:Fallback xmlns="">
            <p:pic>
              <p:nvPicPr>
                <p:cNvPr id="204" name="Freihand 203">
                  <a:extLst>
                    <a:ext uri="{FF2B5EF4-FFF2-40B4-BE49-F238E27FC236}">
                      <a16:creationId xmlns:a16="http://schemas.microsoft.com/office/drawing/2014/main" id="{0C63BC6E-04E8-4424-91AA-F24D258E628E}"/>
                    </a:ext>
                  </a:extLst>
                </p:cNvPr>
                <p:cNvPicPr/>
                <p:nvPr/>
              </p:nvPicPr>
              <p:blipFill>
                <a:blip r:embed="rId353"/>
                <a:stretch>
                  <a:fillRect/>
                </a:stretch>
              </p:blipFill>
              <p:spPr>
                <a:xfrm>
                  <a:off x="11205107" y="2690347"/>
                  <a:ext cx="208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5" name="Freihand 204">
                  <a:extLst>
                    <a:ext uri="{FF2B5EF4-FFF2-40B4-BE49-F238E27FC236}">
                      <a16:creationId xmlns:a16="http://schemas.microsoft.com/office/drawing/2014/main" id="{B02F11CA-725F-4474-A50B-87E86DC6BA92}"/>
                    </a:ext>
                  </a:extLst>
                </p14:cNvPr>
                <p14:cNvContentPartPr/>
                <p14:nvPr/>
              </p14:nvContentPartPr>
              <p14:xfrm>
                <a:off x="11395907" y="2625187"/>
                <a:ext cx="21600" cy="37800"/>
              </p14:xfrm>
            </p:contentPart>
          </mc:Choice>
          <mc:Fallback xmlns="">
            <p:pic>
              <p:nvPicPr>
                <p:cNvPr id="205" name="Freihand 204">
                  <a:extLst>
                    <a:ext uri="{FF2B5EF4-FFF2-40B4-BE49-F238E27FC236}">
                      <a16:creationId xmlns:a16="http://schemas.microsoft.com/office/drawing/2014/main" id="{B02F11CA-725F-4474-A50B-87E86DC6BA92}"/>
                    </a:ext>
                  </a:extLst>
                </p:cNvPr>
                <p:cNvPicPr/>
                <p:nvPr/>
              </p:nvPicPr>
              <p:blipFill>
                <a:blip r:embed="rId355"/>
                <a:stretch>
                  <a:fillRect/>
                </a:stretch>
              </p:blipFill>
              <p:spPr>
                <a:xfrm>
                  <a:off x="11391587" y="2620867"/>
                  <a:ext cx="30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0CDDFF36-E82E-40E3-BDB9-8B3B540A2BC8}"/>
                    </a:ext>
                  </a:extLst>
                </p14:cNvPr>
                <p14:cNvContentPartPr/>
                <p14:nvPr/>
              </p14:nvContentPartPr>
              <p14:xfrm>
                <a:off x="11406707" y="2656507"/>
                <a:ext cx="127080" cy="100440"/>
              </p14:xfrm>
            </p:contentPart>
          </mc:Choice>
          <mc:Fallback xmlns="">
            <p:pic>
              <p:nvPicPr>
                <p:cNvPr id="206" name="Freihand 205">
                  <a:extLst>
                    <a:ext uri="{FF2B5EF4-FFF2-40B4-BE49-F238E27FC236}">
                      <a16:creationId xmlns:a16="http://schemas.microsoft.com/office/drawing/2014/main" id="{0CDDFF36-E82E-40E3-BDB9-8B3B540A2BC8}"/>
                    </a:ext>
                  </a:extLst>
                </p:cNvPr>
                <p:cNvPicPr/>
                <p:nvPr/>
              </p:nvPicPr>
              <p:blipFill>
                <a:blip r:embed="rId357"/>
                <a:stretch>
                  <a:fillRect/>
                </a:stretch>
              </p:blipFill>
              <p:spPr>
                <a:xfrm>
                  <a:off x="11402387" y="2652187"/>
                  <a:ext cx="135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7CB55981-3243-40D4-8357-C9DC416EAE1C}"/>
                    </a:ext>
                  </a:extLst>
                </p14:cNvPr>
                <p14:cNvContentPartPr/>
                <p14:nvPr/>
              </p14:nvContentPartPr>
              <p14:xfrm>
                <a:off x="11516147" y="2610427"/>
                <a:ext cx="79200" cy="118800"/>
              </p14:xfrm>
            </p:contentPart>
          </mc:Choice>
          <mc:Fallback xmlns="">
            <p:pic>
              <p:nvPicPr>
                <p:cNvPr id="207" name="Freihand 206">
                  <a:extLst>
                    <a:ext uri="{FF2B5EF4-FFF2-40B4-BE49-F238E27FC236}">
                      <a16:creationId xmlns:a16="http://schemas.microsoft.com/office/drawing/2014/main" id="{7CB55981-3243-40D4-8357-C9DC416EAE1C}"/>
                    </a:ext>
                  </a:extLst>
                </p:cNvPr>
                <p:cNvPicPr/>
                <p:nvPr/>
              </p:nvPicPr>
              <p:blipFill>
                <a:blip r:embed="rId359"/>
                <a:stretch>
                  <a:fillRect/>
                </a:stretch>
              </p:blipFill>
              <p:spPr>
                <a:xfrm>
                  <a:off x="11511827" y="2606107"/>
                  <a:ext cx="87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8" name="Freihand 207">
                  <a:extLst>
                    <a:ext uri="{FF2B5EF4-FFF2-40B4-BE49-F238E27FC236}">
                      <a16:creationId xmlns:a16="http://schemas.microsoft.com/office/drawing/2014/main" id="{676C1D7A-36B8-4987-AAA8-5A4A0D13F1C8}"/>
                    </a:ext>
                  </a:extLst>
                </p14:cNvPr>
                <p14:cNvContentPartPr/>
                <p14:nvPr/>
              </p14:nvContentPartPr>
              <p14:xfrm>
                <a:off x="11619467" y="2555707"/>
                <a:ext cx="20160" cy="140400"/>
              </p14:xfrm>
            </p:contentPart>
          </mc:Choice>
          <mc:Fallback xmlns="">
            <p:pic>
              <p:nvPicPr>
                <p:cNvPr id="208" name="Freihand 207">
                  <a:extLst>
                    <a:ext uri="{FF2B5EF4-FFF2-40B4-BE49-F238E27FC236}">
                      <a16:creationId xmlns:a16="http://schemas.microsoft.com/office/drawing/2014/main" id="{676C1D7A-36B8-4987-AAA8-5A4A0D13F1C8}"/>
                    </a:ext>
                  </a:extLst>
                </p:cNvPr>
                <p:cNvPicPr/>
                <p:nvPr/>
              </p:nvPicPr>
              <p:blipFill>
                <a:blip r:embed="rId361"/>
                <a:stretch>
                  <a:fillRect/>
                </a:stretch>
              </p:blipFill>
              <p:spPr>
                <a:xfrm>
                  <a:off x="11615147" y="2551387"/>
                  <a:ext cx="28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9" name="Freihand 208">
                  <a:extLst>
                    <a:ext uri="{FF2B5EF4-FFF2-40B4-BE49-F238E27FC236}">
                      <a16:creationId xmlns:a16="http://schemas.microsoft.com/office/drawing/2014/main" id="{C328F4C8-58D5-457A-8A3C-438B5A47F825}"/>
                    </a:ext>
                  </a:extLst>
                </p14:cNvPr>
                <p14:cNvContentPartPr/>
                <p14:nvPr/>
              </p14:nvContentPartPr>
              <p14:xfrm>
                <a:off x="11646107" y="2587747"/>
                <a:ext cx="205920" cy="69840"/>
              </p14:xfrm>
            </p:contentPart>
          </mc:Choice>
          <mc:Fallback xmlns="">
            <p:pic>
              <p:nvPicPr>
                <p:cNvPr id="209" name="Freihand 208">
                  <a:extLst>
                    <a:ext uri="{FF2B5EF4-FFF2-40B4-BE49-F238E27FC236}">
                      <a16:creationId xmlns:a16="http://schemas.microsoft.com/office/drawing/2014/main" id="{C328F4C8-58D5-457A-8A3C-438B5A47F825}"/>
                    </a:ext>
                  </a:extLst>
                </p:cNvPr>
                <p:cNvPicPr/>
                <p:nvPr/>
              </p:nvPicPr>
              <p:blipFill>
                <a:blip r:embed="rId363"/>
                <a:stretch>
                  <a:fillRect/>
                </a:stretch>
              </p:blipFill>
              <p:spPr>
                <a:xfrm>
                  <a:off x="11641787" y="2583427"/>
                  <a:ext cx="214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 name="Freihand 210">
                  <a:extLst>
                    <a:ext uri="{FF2B5EF4-FFF2-40B4-BE49-F238E27FC236}">
                      <a16:creationId xmlns:a16="http://schemas.microsoft.com/office/drawing/2014/main" id="{1831A825-BC29-4535-ABC3-9891C40855EC}"/>
                    </a:ext>
                  </a:extLst>
                </p14:cNvPr>
                <p14:cNvContentPartPr/>
                <p14:nvPr/>
              </p14:nvContentPartPr>
              <p14:xfrm>
                <a:off x="10455227" y="3143947"/>
                <a:ext cx="37080" cy="155880"/>
              </p14:xfrm>
            </p:contentPart>
          </mc:Choice>
          <mc:Fallback xmlns="">
            <p:pic>
              <p:nvPicPr>
                <p:cNvPr id="211" name="Freihand 210">
                  <a:extLst>
                    <a:ext uri="{FF2B5EF4-FFF2-40B4-BE49-F238E27FC236}">
                      <a16:creationId xmlns:a16="http://schemas.microsoft.com/office/drawing/2014/main" id="{1831A825-BC29-4535-ABC3-9891C40855EC}"/>
                    </a:ext>
                  </a:extLst>
                </p:cNvPr>
                <p:cNvPicPr/>
                <p:nvPr/>
              </p:nvPicPr>
              <p:blipFill>
                <a:blip r:embed="rId365"/>
                <a:stretch>
                  <a:fillRect/>
                </a:stretch>
              </p:blipFill>
              <p:spPr>
                <a:xfrm>
                  <a:off x="10450907" y="3139627"/>
                  <a:ext cx="45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2" name="Freihand 211">
                  <a:extLst>
                    <a:ext uri="{FF2B5EF4-FFF2-40B4-BE49-F238E27FC236}">
                      <a16:creationId xmlns:a16="http://schemas.microsoft.com/office/drawing/2014/main" id="{13A40D0F-3484-4737-954D-682676D77DEA}"/>
                    </a:ext>
                  </a:extLst>
                </p14:cNvPr>
                <p14:cNvContentPartPr/>
                <p14:nvPr/>
              </p14:nvContentPartPr>
              <p14:xfrm>
                <a:off x="10467107" y="3220627"/>
                <a:ext cx="138600" cy="48600"/>
              </p14:xfrm>
            </p:contentPart>
          </mc:Choice>
          <mc:Fallback xmlns="">
            <p:pic>
              <p:nvPicPr>
                <p:cNvPr id="212" name="Freihand 211">
                  <a:extLst>
                    <a:ext uri="{FF2B5EF4-FFF2-40B4-BE49-F238E27FC236}">
                      <a16:creationId xmlns:a16="http://schemas.microsoft.com/office/drawing/2014/main" id="{13A40D0F-3484-4737-954D-682676D77DEA}"/>
                    </a:ext>
                  </a:extLst>
                </p:cNvPr>
                <p:cNvPicPr/>
                <p:nvPr/>
              </p:nvPicPr>
              <p:blipFill>
                <a:blip r:embed="rId367"/>
                <a:stretch>
                  <a:fillRect/>
                </a:stretch>
              </p:blipFill>
              <p:spPr>
                <a:xfrm>
                  <a:off x="10462787" y="3216307"/>
                  <a:ext cx="14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3" name="Freihand 212">
                  <a:extLst>
                    <a:ext uri="{FF2B5EF4-FFF2-40B4-BE49-F238E27FC236}">
                      <a16:creationId xmlns:a16="http://schemas.microsoft.com/office/drawing/2014/main" id="{393C02C1-8FBF-49E8-A3AD-0534AB527E53}"/>
                    </a:ext>
                  </a:extLst>
                </p14:cNvPr>
                <p14:cNvContentPartPr/>
                <p14:nvPr/>
              </p14:nvContentPartPr>
              <p14:xfrm>
                <a:off x="10583027" y="3142147"/>
                <a:ext cx="64800" cy="132480"/>
              </p14:xfrm>
            </p:contentPart>
          </mc:Choice>
          <mc:Fallback xmlns="">
            <p:pic>
              <p:nvPicPr>
                <p:cNvPr id="213" name="Freihand 212">
                  <a:extLst>
                    <a:ext uri="{FF2B5EF4-FFF2-40B4-BE49-F238E27FC236}">
                      <a16:creationId xmlns:a16="http://schemas.microsoft.com/office/drawing/2014/main" id="{393C02C1-8FBF-49E8-A3AD-0534AB527E53}"/>
                    </a:ext>
                  </a:extLst>
                </p:cNvPr>
                <p:cNvPicPr/>
                <p:nvPr/>
              </p:nvPicPr>
              <p:blipFill>
                <a:blip r:embed="rId369"/>
                <a:stretch>
                  <a:fillRect/>
                </a:stretch>
              </p:blipFill>
              <p:spPr>
                <a:xfrm>
                  <a:off x="10578707" y="3137827"/>
                  <a:ext cx="73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4" name="Freihand 213">
                  <a:extLst>
                    <a:ext uri="{FF2B5EF4-FFF2-40B4-BE49-F238E27FC236}">
                      <a16:creationId xmlns:a16="http://schemas.microsoft.com/office/drawing/2014/main" id="{1553678D-EE2D-4840-86E2-2536531BC976}"/>
                    </a:ext>
                  </a:extLst>
                </p14:cNvPr>
                <p14:cNvContentPartPr/>
                <p14:nvPr/>
              </p14:nvContentPartPr>
              <p14:xfrm>
                <a:off x="10727027" y="3065467"/>
                <a:ext cx="44640" cy="162360"/>
              </p14:xfrm>
            </p:contentPart>
          </mc:Choice>
          <mc:Fallback xmlns="">
            <p:pic>
              <p:nvPicPr>
                <p:cNvPr id="214" name="Freihand 213">
                  <a:extLst>
                    <a:ext uri="{FF2B5EF4-FFF2-40B4-BE49-F238E27FC236}">
                      <a16:creationId xmlns:a16="http://schemas.microsoft.com/office/drawing/2014/main" id="{1553678D-EE2D-4840-86E2-2536531BC976}"/>
                    </a:ext>
                  </a:extLst>
                </p:cNvPr>
                <p:cNvPicPr/>
                <p:nvPr/>
              </p:nvPicPr>
              <p:blipFill>
                <a:blip r:embed="rId371"/>
                <a:stretch>
                  <a:fillRect/>
                </a:stretch>
              </p:blipFill>
              <p:spPr>
                <a:xfrm>
                  <a:off x="10722707" y="3061147"/>
                  <a:ext cx="53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5" name="Freihand 214">
                  <a:extLst>
                    <a:ext uri="{FF2B5EF4-FFF2-40B4-BE49-F238E27FC236}">
                      <a16:creationId xmlns:a16="http://schemas.microsoft.com/office/drawing/2014/main" id="{5584F7E0-5387-4F49-A9D3-8C07181A9FA7}"/>
                    </a:ext>
                  </a:extLst>
                </p14:cNvPr>
                <p14:cNvContentPartPr/>
                <p14:nvPr/>
              </p14:nvContentPartPr>
              <p14:xfrm>
                <a:off x="10773827" y="3112987"/>
                <a:ext cx="185760" cy="86040"/>
              </p14:xfrm>
            </p:contentPart>
          </mc:Choice>
          <mc:Fallback xmlns="">
            <p:pic>
              <p:nvPicPr>
                <p:cNvPr id="215" name="Freihand 214">
                  <a:extLst>
                    <a:ext uri="{FF2B5EF4-FFF2-40B4-BE49-F238E27FC236}">
                      <a16:creationId xmlns:a16="http://schemas.microsoft.com/office/drawing/2014/main" id="{5584F7E0-5387-4F49-A9D3-8C07181A9FA7}"/>
                    </a:ext>
                  </a:extLst>
                </p:cNvPr>
                <p:cNvPicPr/>
                <p:nvPr/>
              </p:nvPicPr>
              <p:blipFill>
                <a:blip r:embed="rId373"/>
                <a:stretch>
                  <a:fillRect/>
                </a:stretch>
              </p:blipFill>
              <p:spPr>
                <a:xfrm>
                  <a:off x="10769507" y="3108667"/>
                  <a:ext cx="19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6" name="Freihand 215">
                  <a:extLst>
                    <a:ext uri="{FF2B5EF4-FFF2-40B4-BE49-F238E27FC236}">
                      <a16:creationId xmlns:a16="http://schemas.microsoft.com/office/drawing/2014/main" id="{7439B6EF-DC54-4F64-9456-23CFD54E38D3}"/>
                    </a:ext>
                  </a:extLst>
                </p14:cNvPr>
                <p14:cNvContentPartPr/>
                <p14:nvPr/>
              </p14:nvContentPartPr>
              <p14:xfrm>
                <a:off x="10976507" y="3058267"/>
                <a:ext cx="52200" cy="171360"/>
              </p14:xfrm>
            </p:contentPart>
          </mc:Choice>
          <mc:Fallback xmlns="">
            <p:pic>
              <p:nvPicPr>
                <p:cNvPr id="216" name="Freihand 215">
                  <a:extLst>
                    <a:ext uri="{FF2B5EF4-FFF2-40B4-BE49-F238E27FC236}">
                      <a16:creationId xmlns:a16="http://schemas.microsoft.com/office/drawing/2014/main" id="{7439B6EF-DC54-4F64-9456-23CFD54E38D3}"/>
                    </a:ext>
                  </a:extLst>
                </p:cNvPr>
                <p:cNvPicPr/>
                <p:nvPr/>
              </p:nvPicPr>
              <p:blipFill>
                <a:blip r:embed="rId375"/>
                <a:stretch>
                  <a:fillRect/>
                </a:stretch>
              </p:blipFill>
              <p:spPr>
                <a:xfrm>
                  <a:off x="10972187" y="3053947"/>
                  <a:ext cx="60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7" name="Freihand 216">
                  <a:extLst>
                    <a:ext uri="{FF2B5EF4-FFF2-40B4-BE49-F238E27FC236}">
                      <a16:creationId xmlns:a16="http://schemas.microsoft.com/office/drawing/2014/main" id="{63787BEE-986F-46EB-A5CF-117AF6F70431}"/>
                    </a:ext>
                  </a:extLst>
                </p14:cNvPr>
                <p14:cNvContentPartPr/>
                <p14:nvPr/>
              </p14:nvContentPartPr>
              <p14:xfrm>
                <a:off x="11024027" y="2981227"/>
                <a:ext cx="125640" cy="145080"/>
              </p14:xfrm>
            </p:contentPart>
          </mc:Choice>
          <mc:Fallback xmlns="">
            <p:pic>
              <p:nvPicPr>
                <p:cNvPr id="217" name="Freihand 216">
                  <a:extLst>
                    <a:ext uri="{FF2B5EF4-FFF2-40B4-BE49-F238E27FC236}">
                      <a16:creationId xmlns:a16="http://schemas.microsoft.com/office/drawing/2014/main" id="{63787BEE-986F-46EB-A5CF-117AF6F70431}"/>
                    </a:ext>
                  </a:extLst>
                </p:cNvPr>
                <p:cNvPicPr/>
                <p:nvPr/>
              </p:nvPicPr>
              <p:blipFill>
                <a:blip r:embed="rId377"/>
                <a:stretch>
                  <a:fillRect/>
                </a:stretch>
              </p:blipFill>
              <p:spPr>
                <a:xfrm>
                  <a:off x="11019707" y="2976907"/>
                  <a:ext cx="134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8" name="Freihand 217">
                  <a:extLst>
                    <a:ext uri="{FF2B5EF4-FFF2-40B4-BE49-F238E27FC236}">
                      <a16:creationId xmlns:a16="http://schemas.microsoft.com/office/drawing/2014/main" id="{A7BF63DF-60BD-481D-900C-B9F881D075D2}"/>
                    </a:ext>
                  </a:extLst>
                </p14:cNvPr>
                <p14:cNvContentPartPr/>
                <p14:nvPr/>
              </p14:nvContentPartPr>
              <p14:xfrm>
                <a:off x="11119427" y="3002827"/>
                <a:ext cx="42120" cy="5040"/>
              </p14:xfrm>
            </p:contentPart>
          </mc:Choice>
          <mc:Fallback xmlns="">
            <p:pic>
              <p:nvPicPr>
                <p:cNvPr id="218" name="Freihand 217">
                  <a:extLst>
                    <a:ext uri="{FF2B5EF4-FFF2-40B4-BE49-F238E27FC236}">
                      <a16:creationId xmlns:a16="http://schemas.microsoft.com/office/drawing/2014/main" id="{A7BF63DF-60BD-481D-900C-B9F881D075D2}"/>
                    </a:ext>
                  </a:extLst>
                </p:cNvPr>
                <p:cNvPicPr/>
                <p:nvPr/>
              </p:nvPicPr>
              <p:blipFill>
                <a:blip r:embed="rId379"/>
                <a:stretch>
                  <a:fillRect/>
                </a:stretch>
              </p:blipFill>
              <p:spPr>
                <a:xfrm>
                  <a:off x="11115107" y="2998507"/>
                  <a:ext cx="50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9" name="Freihand 218">
                  <a:extLst>
                    <a:ext uri="{FF2B5EF4-FFF2-40B4-BE49-F238E27FC236}">
                      <a16:creationId xmlns:a16="http://schemas.microsoft.com/office/drawing/2014/main" id="{2CABAE18-CCC6-4BC1-9AFB-25897881959E}"/>
                    </a:ext>
                  </a:extLst>
                </p14:cNvPr>
                <p14:cNvContentPartPr/>
                <p14:nvPr/>
              </p14:nvContentPartPr>
              <p14:xfrm>
                <a:off x="11143547" y="3014707"/>
                <a:ext cx="69480" cy="92880"/>
              </p14:xfrm>
            </p:contentPart>
          </mc:Choice>
          <mc:Fallback xmlns="">
            <p:pic>
              <p:nvPicPr>
                <p:cNvPr id="219" name="Freihand 218">
                  <a:extLst>
                    <a:ext uri="{FF2B5EF4-FFF2-40B4-BE49-F238E27FC236}">
                      <a16:creationId xmlns:a16="http://schemas.microsoft.com/office/drawing/2014/main" id="{2CABAE18-CCC6-4BC1-9AFB-25897881959E}"/>
                    </a:ext>
                  </a:extLst>
                </p:cNvPr>
                <p:cNvPicPr/>
                <p:nvPr/>
              </p:nvPicPr>
              <p:blipFill>
                <a:blip r:embed="rId381"/>
                <a:stretch>
                  <a:fillRect/>
                </a:stretch>
              </p:blipFill>
              <p:spPr>
                <a:xfrm>
                  <a:off x="11139227" y="3010387"/>
                  <a:ext cx="78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0" name="Freihand 219">
                  <a:extLst>
                    <a:ext uri="{FF2B5EF4-FFF2-40B4-BE49-F238E27FC236}">
                      <a16:creationId xmlns:a16="http://schemas.microsoft.com/office/drawing/2014/main" id="{0EE8FF84-0362-47D1-A57A-901B7793777D}"/>
                    </a:ext>
                  </a:extLst>
                </p14:cNvPr>
                <p14:cNvContentPartPr/>
                <p14:nvPr/>
              </p14:nvContentPartPr>
              <p14:xfrm>
                <a:off x="11200787" y="2921467"/>
                <a:ext cx="129240" cy="148320"/>
              </p14:xfrm>
            </p:contentPart>
          </mc:Choice>
          <mc:Fallback xmlns="">
            <p:pic>
              <p:nvPicPr>
                <p:cNvPr id="220" name="Freihand 219">
                  <a:extLst>
                    <a:ext uri="{FF2B5EF4-FFF2-40B4-BE49-F238E27FC236}">
                      <a16:creationId xmlns:a16="http://schemas.microsoft.com/office/drawing/2014/main" id="{0EE8FF84-0362-47D1-A57A-901B7793777D}"/>
                    </a:ext>
                  </a:extLst>
                </p:cNvPr>
                <p:cNvPicPr/>
                <p:nvPr/>
              </p:nvPicPr>
              <p:blipFill>
                <a:blip r:embed="rId383"/>
                <a:stretch>
                  <a:fillRect/>
                </a:stretch>
              </p:blipFill>
              <p:spPr>
                <a:xfrm>
                  <a:off x="11196467" y="2917147"/>
                  <a:ext cx="137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1" name="Freihand 220">
                  <a:extLst>
                    <a:ext uri="{FF2B5EF4-FFF2-40B4-BE49-F238E27FC236}">
                      <a16:creationId xmlns:a16="http://schemas.microsoft.com/office/drawing/2014/main" id="{A2EB5C26-21D5-46E7-A156-C749B11E62B2}"/>
                    </a:ext>
                  </a:extLst>
                </p14:cNvPr>
                <p14:cNvContentPartPr/>
                <p14:nvPr/>
              </p14:nvContentPartPr>
              <p14:xfrm>
                <a:off x="11298347" y="2911747"/>
                <a:ext cx="29160" cy="5760"/>
              </p14:xfrm>
            </p:contentPart>
          </mc:Choice>
          <mc:Fallback xmlns="">
            <p:pic>
              <p:nvPicPr>
                <p:cNvPr id="221" name="Freihand 220">
                  <a:extLst>
                    <a:ext uri="{FF2B5EF4-FFF2-40B4-BE49-F238E27FC236}">
                      <a16:creationId xmlns:a16="http://schemas.microsoft.com/office/drawing/2014/main" id="{A2EB5C26-21D5-46E7-A156-C749B11E62B2}"/>
                    </a:ext>
                  </a:extLst>
                </p:cNvPr>
                <p:cNvPicPr/>
                <p:nvPr/>
              </p:nvPicPr>
              <p:blipFill>
                <a:blip r:embed="rId385"/>
                <a:stretch>
                  <a:fillRect/>
                </a:stretch>
              </p:blipFill>
              <p:spPr>
                <a:xfrm>
                  <a:off x="11294027" y="2907427"/>
                  <a:ext cx="37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2" name="Freihand 221">
                  <a:extLst>
                    <a:ext uri="{FF2B5EF4-FFF2-40B4-BE49-F238E27FC236}">
                      <a16:creationId xmlns:a16="http://schemas.microsoft.com/office/drawing/2014/main" id="{FB413E59-30ED-4E86-91A5-5C46E5F42BB6}"/>
                    </a:ext>
                  </a:extLst>
                </p14:cNvPr>
                <p14:cNvContentPartPr/>
                <p14:nvPr/>
              </p14:nvContentPartPr>
              <p14:xfrm>
                <a:off x="11344427" y="2925067"/>
                <a:ext cx="77040" cy="203040"/>
              </p14:xfrm>
            </p:contentPart>
          </mc:Choice>
          <mc:Fallback xmlns="">
            <p:pic>
              <p:nvPicPr>
                <p:cNvPr id="222" name="Freihand 221">
                  <a:extLst>
                    <a:ext uri="{FF2B5EF4-FFF2-40B4-BE49-F238E27FC236}">
                      <a16:creationId xmlns:a16="http://schemas.microsoft.com/office/drawing/2014/main" id="{FB413E59-30ED-4E86-91A5-5C46E5F42BB6}"/>
                    </a:ext>
                  </a:extLst>
                </p:cNvPr>
                <p:cNvPicPr/>
                <p:nvPr/>
              </p:nvPicPr>
              <p:blipFill>
                <a:blip r:embed="rId387"/>
                <a:stretch>
                  <a:fillRect/>
                </a:stretch>
              </p:blipFill>
              <p:spPr>
                <a:xfrm>
                  <a:off x="11340107" y="2920747"/>
                  <a:ext cx="85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3" name="Freihand 222">
                  <a:extLst>
                    <a:ext uri="{FF2B5EF4-FFF2-40B4-BE49-F238E27FC236}">
                      <a16:creationId xmlns:a16="http://schemas.microsoft.com/office/drawing/2014/main" id="{0AA7028D-5DA2-40AF-BEE3-7B76F5351CEA}"/>
                    </a:ext>
                  </a:extLst>
                </p14:cNvPr>
                <p14:cNvContentPartPr/>
                <p14:nvPr/>
              </p14:nvContentPartPr>
              <p14:xfrm>
                <a:off x="11533427" y="2841907"/>
                <a:ext cx="146160" cy="113040"/>
              </p14:xfrm>
            </p:contentPart>
          </mc:Choice>
          <mc:Fallback xmlns="">
            <p:pic>
              <p:nvPicPr>
                <p:cNvPr id="223" name="Freihand 222">
                  <a:extLst>
                    <a:ext uri="{FF2B5EF4-FFF2-40B4-BE49-F238E27FC236}">
                      <a16:creationId xmlns:a16="http://schemas.microsoft.com/office/drawing/2014/main" id="{0AA7028D-5DA2-40AF-BEE3-7B76F5351CEA}"/>
                    </a:ext>
                  </a:extLst>
                </p:cNvPr>
                <p:cNvPicPr/>
                <p:nvPr/>
              </p:nvPicPr>
              <p:blipFill>
                <a:blip r:embed="rId389"/>
                <a:stretch>
                  <a:fillRect/>
                </a:stretch>
              </p:blipFill>
              <p:spPr>
                <a:xfrm>
                  <a:off x="11529107" y="2837587"/>
                  <a:ext cx="154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4" name="Freihand 223">
                  <a:extLst>
                    <a:ext uri="{FF2B5EF4-FFF2-40B4-BE49-F238E27FC236}">
                      <a16:creationId xmlns:a16="http://schemas.microsoft.com/office/drawing/2014/main" id="{1D2EE903-5CFD-4CA6-B612-B2E02D9BA8B7}"/>
                    </a:ext>
                  </a:extLst>
                </p14:cNvPr>
                <p14:cNvContentPartPr/>
                <p14:nvPr/>
              </p14:nvContentPartPr>
              <p14:xfrm>
                <a:off x="11655827" y="2788627"/>
                <a:ext cx="159840" cy="112320"/>
              </p14:xfrm>
            </p:contentPart>
          </mc:Choice>
          <mc:Fallback xmlns="">
            <p:pic>
              <p:nvPicPr>
                <p:cNvPr id="224" name="Freihand 223">
                  <a:extLst>
                    <a:ext uri="{FF2B5EF4-FFF2-40B4-BE49-F238E27FC236}">
                      <a16:creationId xmlns:a16="http://schemas.microsoft.com/office/drawing/2014/main" id="{1D2EE903-5CFD-4CA6-B612-B2E02D9BA8B7}"/>
                    </a:ext>
                  </a:extLst>
                </p:cNvPr>
                <p:cNvPicPr/>
                <p:nvPr/>
              </p:nvPicPr>
              <p:blipFill>
                <a:blip r:embed="rId391"/>
                <a:stretch>
                  <a:fillRect/>
                </a:stretch>
              </p:blipFill>
              <p:spPr>
                <a:xfrm>
                  <a:off x="11651507" y="2784307"/>
                  <a:ext cx="168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5" name="Freihand 224">
                  <a:extLst>
                    <a:ext uri="{FF2B5EF4-FFF2-40B4-BE49-F238E27FC236}">
                      <a16:creationId xmlns:a16="http://schemas.microsoft.com/office/drawing/2014/main" id="{82F6DF6B-7ADB-4CCD-9D68-D385A712378C}"/>
                    </a:ext>
                  </a:extLst>
                </p14:cNvPr>
                <p14:cNvContentPartPr/>
                <p14:nvPr/>
              </p14:nvContentPartPr>
              <p14:xfrm>
                <a:off x="11783267" y="2729227"/>
                <a:ext cx="25920" cy="13320"/>
              </p14:xfrm>
            </p:contentPart>
          </mc:Choice>
          <mc:Fallback xmlns="">
            <p:pic>
              <p:nvPicPr>
                <p:cNvPr id="225" name="Freihand 224">
                  <a:extLst>
                    <a:ext uri="{FF2B5EF4-FFF2-40B4-BE49-F238E27FC236}">
                      <a16:creationId xmlns:a16="http://schemas.microsoft.com/office/drawing/2014/main" id="{82F6DF6B-7ADB-4CCD-9D68-D385A712378C}"/>
                    </a:ext>
                  </a:extLst>
                </p:cNvPr>
                <p:cNvPicPr/>
                <p:nvPr/>
              </p:nvPicPr>
              <p:blipFill>
                <a:blip r:embed="rId393"/>
                <a:stretch>
                  <a:fillRect/>
                </a:stretch>
              </p:blipFill>
              <p:spPr>
                <a:xfrm>
                  <a:off x="11778947" y="2724907"/>
                  <a:ext cx="34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7" name="Freihand 226">
                  <a:extLst>
                    <a:ext uri="{FF2B5EF4-FFF2-40B4-BE49-F238E27FC236}">
                      <a16:creationId xmlns:a16="http://schemas.microsoft.com/office/drawing/2014/main" id="{CC5E5FC3-15F6-45F1-9A26-64CB24E8EEDB}"/>
                    </a:ext>
                  </a:extLst>
                </p14:cNvPr>
                <p14:cNvContentPartPr/>
                <p14:nvPr/>
              </p14:nvContentPartPr>
              <p14:xfrm>
                <a:off x="11817827" y="2652907"/>
                <a:ext cx="145440" cy="192960"/>
              </p14:xfrm>
            </p:contentPart>
          </mc:Choice>
          <mc:Fallback xmlns="">
            <p:pic>
              <p:nvPicPr>
                <p:cNvPr id="227" name="Freihand 226">
                  <a:extLst>
                    <a:ext uri="{FF2B5EF4-FFF2-40B4-BE49-F238E27FC236}">
                      <a16:creationId xmlns:a16="http://schemas.microsoft.com/office/drawing/2014/main" id="{CC5E5FC3-15F6-45F1-9A26-64CB24E8EEDB}"/>
                    </a:ext>
                  </a:extLst>
                </p:cNvPr>
                <p:cNvPicPr/>
                <p:nvPr/>
              </p:nvPicPr>
              <p:blipFill>
                <a:blip r:embed="rId395"/>
                <a:stretch>
                  <a:fillRect/>
                </a:stretch>
              </p:blipFill>
              <p:spPr>
                <a:xfrm>
                  <a:off x="11813507" y="2648587"/>
                  <a:ext cx="154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8" name="Freihand 227">
                  <a:extLst>
                    <a:ext uri="{FF2B5EF4-FFF2-40B4-BE49-F238E27FC236}">
                      <a16:creationId xmlns:a16="http://schemas.microsoft.com/office/drawing/2014/main" id="{1E4228C9-935A-40A0-9CE1-2FEEA0505D64}"/>
                    </a:ext>
                  </a:extLst>
                </p14:cNvPr>
                <p14:cNvContentPartPr/>
                <p14:nvPr/>
              </p14:nvContentPartPr>
              <p14:xfrm>
                <a:off x="11976947" y="2585947"/>
                <a:ext cx="151560" cy="195120"/>
              </p14:xfrm>
            </p:contentPart>
          </mc:Choice>
          <mc:Fallback xmlns="">
            <p:pic>
              <p:nvPicPr>
                <p:cNvPr id="228" name="Freihand 227">
                  <a:extLst>
                    <a:ext uri="{FF2B5EF4-FFF2-40B4-BE49-F238E27FC236}">
                      <a16:creationId xmlns:a16="http://schemas.microsoft.com/office/drawing/2014/main" id="{1E4228C9-935A-40A0-9CE1-2FEEA0505D64}"/>
                    </a:ext>
                  </a:extLst>
                </p:cNvPr>
                <p:cNvPicPr/>
                <p:nvPr/>
              </p:nvPicPr>
              <p:blipFill>
                <a:blip r:embed="rId397"/>
                <a:stretch>
                  <a:fillRect/>
                </a:stretch>
              </p:blipFill>
              <p:spPr>
                <a:xfrm>
                  <a:off x="11972627" y="2581627"/>
                  <a:ext cx="160200" cy="20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8">
            <p14:nvContentPartPr>
              <p14:cNvPr id="10" name="Freihand 9">
                <a:extLst>
                  <a:ext uri="{FF2B5EF4-FFF2-40B4-BE49-F238E27FC236}">
                    <a16:creationId xmlns:a16="http://schemas.microsoft.com/office/drawing/2014/main" id="{89BDCE18-072F-483C-81EB-1A063F3C6FE2}"/>
                  </a:ext>
                </a:extLst>
              </p14:cNvPr>
              <p14:cNvContentPartPr/>
              <p14:nvPr/>
            </p14:nvContentPartPr>
            <p14:xfrm>
              <a:off x="5250347" y="333787"/>
              <a:ext cx="2413080" cy="79920"/>
            </p14:xfrm>
          </p:contentPart>
        </mc:Choice>
        <mc:Fallback>
          <p:pic>
            <p:nvPicPr>
              <p:cNvPr id="10" name="Freihand 9">
                <a:extLst>
                  <a:ext uri="{FF2B5EF4-FFF2-40B4-BE49-F238E27FC236}">
                    <a16:creationId xmlns:a16="http://schemas.microsoft.com/office/drawing/2014/main" id="{89BDCE18-072F-483C-81EB-1A063F3C6FE2}"/>
                  </a:ext>
                </a:extLst>
              </p:cNvPr>
              <p:cNvPicPr/>
              <p:nvPr/>
            </p:nvPicPr>
            <p:blipFill>
              <a:blip r:embed="rId399"/>
              <a:stretch>
                <a:fillRect/>
              </a:stretch>
            </p:blipFill>
            <p:spPr>
              <a:xfrm>
                <a:off x="5246027" y="329467"/>
                <a:ext cx="2421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 name="Freihand 13">
                <a:extLst>
                  <a:ext uri="{FF2B5EF4-FFF2-40B4-BE49-F238E27FC236}">
                    <a16:creationId xmlns:a16="http://schemas.microsoft.com/office/drawing/2014/main" id="{F5088063-5380-43C8-901B-F2A12B99065A}"/>
                  </a:ext>
                </a:extLst>
              </p14:cNvPr>
              <p14:cNvContentPartPr/>
              <p14:nvPr/>
            </p14:nvContentPartPr>
            <p14:xfrm>
              <a:off x="5682707" y="4475947"/>
              <a:ext cx="1691280" cy="716040"/>
            </p14:xfrm>
          </p:contentPart>
        </mc:Choice>
        <mc:Fallback>
          <p:pic>
            <p:nvPicPr>
              <p:cNvPr id="14" name="Freihand 13">
                <a:extLst>
                  <a:ext uri="{FF2B5EF4-FFF2-40B4-BE49-F238E27FC236}">
                    <a16:creationId xmlns:a16="http://schemas.microsoft.com/office/drawing/2014/main" id="{F5088063-5380-43C8-901B-F2A12B99065A}"/>
                  </a:ext>
                </a:extLst>
              </p:cNvPr>
              <p:cNvPicPr/>
              <p:nvPr/>
            </p:nvPicPr>
            <p:blipFill>
              <a:blip r:embed="rId401"/>
              <a:stretch>
                <a:fillRect/>
              </a:stretch>
            </p:blipFill>
            <p:spPr>
              <a:xfrm>
                <a:off x="5678387" y="4471627"/>
                <a:ext cx="169992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0" name="Freihand 19">
                <a:extLst>
                  <a:ext uri="{FF2B5EF4-FFF2-40B4-BE49-F238E27FC236}">
                    <a16:creationId xmlns:a16="http://schemas.microsoft.com/office/drawing/2014/main" id="{92F7A0F2-9662-44FF-A1D3-A0895C08A0E7}"/>
                  </a:ext>
                </a:extLst>
              </p14:cNvPr>
              <p14:cNvContentPartPr/>
              <p14:nvPr/>
            </p14:nvContentPartPr>
            <p14:xfrm>
              <a:off x="6581987" y="1414147"/>
              <a:ext cx="1555560" cy="810720"/>
            </p14:xfrm>
          </p:contentPart>
        </mc:Choice>
        <mc:Fallback>
          <p:pic>
            <p:nvPicPr>
              <p:cNvPr id="20" name="Freihand 19">
                <a:extLst>
                  <a:ext uri="{FF2B5EF4-FFF2-40B4-BE49-F238E27FC236}">
                    <a16:creationId xmlns:a16="http://schemas.microsoft.com/office/drawing/2014/main" id="{92F7A0F2-9662-44FF-A1D3-A0895C08A0E7}"/>
                  </a:ext>
                </a:extLst>
              </p:cNvPr>
              <p:cNvPicPr/>
              <p:nvPr/>
            </p:nvPicPr>
            <p:blipFill>
              <a:blip r:embed="rId403"/>
              <a:stretch>
                <a:fillRect/>
              </a:stretch>
            </p:blipFill>
            <p:spPr>
              <a:xfrm>
                <a:off x="6577667" y="1409827"/>
                <a:ext cx="1564200" cy="819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2" name="Freihand 31">
                <a:extLst>
                  <a:ext uri="{FF2B5EF4-FFF2-40B4-BE49-F238E27FC236}">
                    <a16:creationId xmlns:a16="http://schemas.microsoft.com/office/drawing/2014/main" id="{A3CAEA2B-CEB8-49CE-9337-297C0AD90C0D}"/>
                  </a:ext>
                </a:extLst>
              </p14:cNvPr>
              <p14:cNvContentPartPr/>
              <p14:nvPr/>
            </p14:nvContentPartPr>
            <p14:xfrm>
              <a:off x="6652907" y="2234227"/>
              <a:ext cx="3609000" cy="621720"/>
            </p14:xfrm>
          </p:contentPart>
        </mc:Choice>
        <mc:Fallback>
          <p:pic>
            <p:nvPicPr>
              <p:cNvPr id="32" name="Freihand 31">
                <a:extLst>
                  <a:ext uri="{FF2B5EF4-FFF2-40B4-BE49-F238E27FC236}">
                    <a16:creationId xmlns:a16="http://schemas.microsoft.com/office/drawing/2014/main" id="{A3CAEA2B-CEB8-49CE-9337-297C0AD90C0D}"/>
                  </a:ext>
                </a:extLst>
              </p:cNvPr>
              <p:cNvPicPr/>
              <p:nvPr/>
            </p:nvPicPr>
            <p:blipFill>
              <a:blip r:embed="rId405"/>
              <a:stretch>
                <a:fillRect/>
              </a:stretch>
            </p:blipFill>
            <p:spPr>
              <a:xfrm>
                <a:off x="6648587" y="2229907"/>
                <a:ext cx="36176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5" name="Freihand 54">
                <a:extLst>
                  <a:ext uri="{FF2B5EF4-FFF2-40B4-BE49-F238E27FC236}">
                    <a16:creationId xmlns:a16="http://schemas.microsoft.com/office/drawing/2014/main" id="{7B285F3C-DE4C-4590-8BA0-94E60338A14B}"/>
                  </a:ext>
                </a:extLst>
              </p14:cNvPr>
              <p14:cNvContentPartPr/>
              <p14:nvPr/>
            </p14:nvContentPartPr>
            <p14:xfrm>
              <a:off x="5616107" y="4453987"/>
              <a:ext cx="1629000" cy="716040"/>
            </p14:xfrm>
          </p:contentPart>
        </mc:Choice>
        <mc:Fallback>
          <p:pic>
            <p:nvPicPr>
              <p:cNvPr id="55" name="Freihand 54">
                <a:extLst>
                  <a:ext uri="{FF2B5EF4-FFF2-40B4-BE49-F238E27FC236}">
                    <a16:creationId xmlns:a16="http://schemas.microsoft.com/office/drawing/2014/main" id="{7B285F3C-DE4C-4590-8BA0-94E60338A14B}"/>
                  </a:ext>
                </a:extLst>
              </p:cNvPr>
              <p:cNvPicPr/>
              <p:nvPr/>
            </p:nvPicPr>
            <p:blipFill>
              <a:blip r:embed="rId407"/>
              <a:stretch>
                <a:fillRect/>
              </a:stretch>
            </p:blipFill>
            <p:spPr>
              <a:xfrm>
                <a:off x="5611787" y="4449667"/>
                <a:ext cx="163764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56" name="Freihand 55">
                <a:extLst>
                  <a:ext uri="{FF2B5EF4-FFF2-40B4-BE49-F238E27FC236}">
                    <a16:creationId xmlns:a16="http://schemas.microsoft.com/office/drawing/2014/main" id="{31BC9EFA-4F59-426F-B742-75E0918D9AAC}"/>
                  </a:ext>
                </a:extLst>
              </p14:cNvPr>
              <p14:cNvContentPartPr/>
              <p14:nvPr/>
            </p14:nvContentPartPr>
            <p14:xfrm>
              <a:off x="1666547" y="5122147"/>
              <a:ext cx="3898440" cy="527400"/>
            </p14:xfrm>
          </p:contentPart>
        </mc:Choice>
        <mc:Fallback>
          <p:pic>
            <p:nvPicPr>
              <p:cNvPr id="56" name="Freihand 55">
                <a:extLst>
                  <a:ext uri="{FF2B5EF4-FFF2-40B4-BE49-F238E27FC236}">
                    <a16:creationId xmlns:a16="http://schemas.microsoft.com/office/drawing/2014/main" id="{31BC9EFA-4F59-426F-B742-75E0918D9AAC}"/>
                  </a:ext>
                </a:extLst>
              </p:cNvPr>
              <p:cNvPicPr/>
              <p:nvPr/>
            </p:nvPicPr>
            <p:blipFill>
              <a:blip r:embed="rId409"/>
              <a:stretch>
                <a:fillRect/>
              </a:stretch>
            </p:blipFill>
            <p:spPr>
              <a:xfrm>
                <a:off x="1662227" y="5117827"/>
                <a:ext cx="390708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79" name="Freihand 78">
                <a:extLst>
                  <a:ext uri="{FF2B5EF4-FFF2-40B4-BE49-F238E27FC236}">
                    <a16:creationId xmlns:a16="http://schemas.microsoft.com/office/drawing/2014/main" id="{B5B0F054-6413-4868-AC67-26CB31516A98}"/>
                  </a:ext>
                </a:extLst>
              </p14:cNvPr>
              <p14:cNvContentPartPr/>
              <p14:nvPr/>
            </p14:nvContentPartPr>
            <p14:xfrm>
              <a:off x="1727027" y="5248147"/>
              <a:ext cx="3908880" cy="325800"/>
            </p14:xfrm>
          </p:contentPart>
        </mc:Choice>
        <mc:Fallback>
          <p:pic>
            <p:nvPicPr>
              <p:cNvPr id="79" name="Freihand 78">
                <a:extLst>
                  <a:ext uri="{FF2B5EF4-FFF2-40B4-BE49-F238E27FC236}">
                    <a16:creationId xmlns:a16="http://schemas.microsoft.com/office/drawing/2014/main" id="{B5B0F054-6413-4868-AC67-26CB31516A98}"/>
                  </a:ext>
                </a:extLst>
              </p:cNvPr>
              <p:cNvPicPr/>
              <p:nvPr/>
            </p:nvPicPr>
            <p:blipFill>
              <a:blip r:embed="rId411"/>
              <a:stretch>
                <a:fillRect/>
              </a:stretch>
            </p:blipFill>
            <p:spPr>
              <a:xfrm>
                <a:off x="1722707" y="5243827"/>
                <a:ext cx="39175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90" name="Freihand 89">
                <a:extLst>
                  <a:ext uri="{FF2B5EF4-FFF2-40B4-BE49-F238E27FC236}">
                    <a16:creationId xmlns:a16="http://schemas.microsoft.com/office/drawing/2014/main" id="{4CA2248E-5971-4FC5-943E-E6906E992BF1}"/>
                  </a:ext>
                </a:extLst>
              </p14:cNvPr>
              <p14:cNvContentPartPr/>
              <p14:nvPr/>
            </p14:nvContentPartPr>
            <p14:xfrm>
              <a:off x="1894427" y="5119627"/>
              <a:ext cx="3738600" cy="350280"/>
            </p14:xfrm>
          </p:contentPart>
        </mc:Choice>
        <mc:Fallback>
          <p:pic>
            <p:nvPicPr>
              <p:cNvPr id="90" name="Freihand 89">
                <a:extLst>
                  <a:ext uri="{FF2B5EF4-FFF2-40B4-BE49-F238E27FC236}">
                    <a16:creationId xmlns:a16="http://schemas.microsoft.com/office/drawing/2014/main" id="{4CA2248E-5971-4FC5-943E-E6906E992BF1}"/>
                  </a:ext>
                </a:extLst>
              </p:cNvPr>
              <p:cNvPicPr/>
              <p:nvPr/>
            </p:nvPicPr>
            <p:blipFill>
              <a:blip r:embed="rId413"/>
              <a:stretch>
                <a:fillRect/>
              </a:stretch>
            </p:blipFill>
            <p:spPr>
              <a:xfrm>
                <a:off x="1890107" y="5115307"/>
                <a:ext cx="3747240" cy="358920"/>
              </a:xfrm>
              <a:prstGeom prst="rect">
                <a:avLst/>
              </a:prstGeom>
            </p:spPr>
          </p:pic>
        </mc:Fallback>
      </mc:AlternateContent>
    </p:spTree>
    <p:extLst>
      <p:ext uri="{BB962C8B-B14F-4D97-AF65-F5344CB8AC3E}">
        <p14:creationId xmlns:p14="http://schemas.microsoft.com/office/powerpoint/2010/main" val="35948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660431" cy="564042"/>
          </a:xfrm>
          <a:prstGeom prst="rect">
            <a:avLst/>
          </a:prstGeom>
          <a:noFill/>
          <a:ln>
            <a:noFill/>
          </a:ln>
        </p:spPr>
        <p:txBody>
          <a:bodyPr vert="horz" wrap="none" lIns="81638" tIns="40819" rIns="81638" bIns="40819" anchorCtr="0" compatLnSpc="0">
            <a:spAutoFit/>
          </a:bodyPr>
          <a:lstStyle/>
          <a:p>
            <a:r>
              <a:rPr lang="de-DE" sz="3266" dirty="0">
                <a:latin typeface="Arial" pitchFamily="18"/>
                <a:ea typeface="Droid Sans Fallback" pitchFamily="2"/>
                <a:cs typeface="Lohit Hindi" pitchFamily="2"/>
              </a:rPr>
              <a:t>Neoklassische Produktionsfunktion</a:t>
            </a: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3721827" y="1091365"/>
            <a:ext cx="8293424" cy="830997"/>
          </a:xfrm>
          <a:prstGeom prst="rect">
            <a:avLst/>
          </a:prstGeom>
          <a:noFill/>
        </p:spPr>
        <p:txBody>
          <a:bodyPr wrap="none" rtlCol="0">
            <a:spAutoFit/>
          </a:bodyPr>
          <a:lstStyle/>
          <a:p>
            <a:r>
              <a:rPr lang="de-DE" sz="2400" dirty="0"/>
              <a:t>Produktionsfunktion mit </a:t>
            </a:r>
            <a:r>
              <a:rPr lang="de-DE" sz="2400" b="1" dirty="0"/>
              <a:t>positiven abnehmenden Grenzerträgen</a:t>
            </a:r>
          </a:p>
          <a:p>
            <a:r>
              <a:rPr lang="de-DE" sz="2400" dirty="0"/>
              <a:t>		           und</a:t>
            </a:r>
            <a:r>
              <a:rPr lang="de-DE" sz="2400" b="1" dirty="0"/>
              <a:t> konstanten Skalenerträgen</a:t>
            </a:r>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6C196787-1388-440C-B813-62CBA2A025A3}"/>
                  </a:ext>
                </a:extLst>
              </p14:cNvPr>
              <p14:cNvContentPartPr/>
              <p14:nvPr/>
            </p14:nvContentPartPr>
            <p14:xfrm>
              <a:off x="1952747" y="737707"/>
              <a:ext cx="6905160" cy="57600"/>
            </p14:xfrm>
          </p:contentPart>
        </mc:Choice>
        <mc:Fallback xmlns="">
          <p:pic>
            <p:nvPicPr>
              <p:cNvPr id="2" name="Freihand 1">
                <a:extLst>
                  <a:ext uri="{FF2B5EF4-FFF2-40B4-BE49-F238E27FC236}">
                    <a16:creationId xmlns:a16="http://schemas.microsoft.com/office/drawing/2014/main" id="{6C196787-1388-440C-B813-62CBA2A025A3}"/>
                  </a:ext>
                </a:extLst>
              </p:cNvPr>
              <p:cNvPicPr/>
              <p:nvPr/>
            </p:nvPicPr>
            <p:blipFill>
              <a:blip r:embed="rId11"/>
              <a:stretch>
                <a:fillRect/>
              </a:stretch>
            </p:blipFill>
            <p:spPr>
              <a:xfrm>
                <a:off x="1948427" y="733387"/>
                <a:ext cx="691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5A3CB129-0D3A-459D-80AA-51541A3C4D7D}"/>
                  </a:ext>
                </a:extLst>
              </p14:cNvPr>
              <p14:cNvContentPartPr/>
              <p14:nvPr/>
            </p14:nvContentPartPr>
            <p14:xfrm>
              <a:off x="6837587" y="1527907"/>
              <a:ext cx="5042160" cy="103680"/>
            </p14:xfrm>
          </p:contentPart>
        </mc:Choice>
        <mc:Fallback xmlns="">
          <p:pic>
            <p:nvPicPr>
              <p:cNvPr id="4" name="Freihand 3">
                <a:extLst>
                  <a:ext uri="{FF2B5EF4-FFF2-40B4-BE49-F238E27FC236}">
                    <a16:creationId xmlns:a16="http://schemas.microsoft.com/office/drawing/2014/main" id="{5A3CB129-0D3A-459D-80AA-51541A3C4D7D}"/>
                  </a:ext>
                </a:extLst>
              </p:cNvPr>
              <p:cNvPicPr/>
              <p:nvPr/>
            </p:nvPicPr>
            <p:blipFill>
              <a:blip r:embed="rId13"/>
              <a:stretch>
                <a:fillRect/>
              </a:stretch>
            </p:blipFill>
            <p:spPr>
              <a:xfrm>
                <a:off x="6833267" y="1523587"/>
                <a:ext cx="5050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DF6EE2BB-6FEB-4F06-943C-978124B073EC}"/>
                  </a:ext>
                </a:extLst>
              </p14:cNvPr>
              <p14:cNvContentPartPr/>
              <p14:nvPr/>
            </p14:nvContentPartPr>
            <p14:xfrm>
              <a:off x="7137467" y="1470307"/>
              <a:ext cx="4457160" cy="84240"/>
            </p14:xfrm>
          </p:contentPart>
        </mc:Choice>
        <mc:Fallback xmlns="">
          <p:pic>
            <p:nvPicPr>
              <p:cNvPr id="5" name="Freihand 4">
                <a:extLst>
                  <a:ext uri="{FF2B5EF4-FFF2-40B4-BE49-F238E27FC236}">
                    <a16:creationId xmlns:a16="http://schemas.microsoft.com/office/drawing/2014/main" id="{DF6EE2BB-6FEB-4F06-943C-978124B073EC}"/>
                  </a:ext>
                </a:extLst>
              </p:cNvPr>
              <p:cNvPicPr/>
              <p:nvPr/>
            </p:nvPicPr>
            <p:blipFill>
              <a:blip r:embed="rId15"/>
              <a:stretch>
                <a:fillRect/>
              </a:stretch>
            </p:blipFill>
            <p:spPr>
              <a:xfrm>
                <a:off x="7133147" y="1465987"/>
                <a:ext cx="4465800" cy="92880"/>
              </a:xfrm>
              <a:prstGeom prst="rect">
                <a:avLst/>
              </a:prstGeom>
            </p:spPr>
          </p:pic>
        </mc:Fallback>
      </mc:AlternateContent>
      <p:grpSp>
        <p:nvGrpSpPr>
          <p:cNvPr id="20" name="Gruppieren 19">
            <a:extLst>
              <a:ext uri="{FF2B5EF4-FFF2-40B4-BE49-F238E27FC236}">
                <a16:creationId xmlns:a16="http://schemas.microsoft.com/office/drawing/2014/main" id="{CD080D54-E5C3-4717-B1BA-1EE939AA30A3}"/>
              </a:ext>
            </a:extLst>
          </p:cNvPr>
          <p:cNvGrpSpPr/>
          <p:nvPr/>
        </p:nvGrpSpPr>
        <p:grpSpPr>
          <a:xfrm>
            <a:off x="2029067" y="4709587"/>
            <a:ext cx="601200" cy="1450080"/>
            <a:chOff x="2029067" y="4709587"/>
            <a:chExt cx="601200" cy="1450080"/>
          </a:xfrm>
        </p:grpSpPr>
        <mc:AlternateContent xmlns:mc="http://schemas.openxmlformats.org/markup-compatibility/2006" xmlns:p14="http://schemas.microsoft.com/office/powerpoint/2010/main">
          <mc:Choice Requires="p14">
            <p:contentPart p14:bwMode="auto" r:id="rId16">
              <p14:nvContentPartPr>
                <p14:cNvPr id="6" name="Freihand 5">
                  <a:extLst>
                    <a:ext uri="{FF2B5EF4-FFF2-40B4-BE49-F238E27FC236}">
                      <a16:creationId xmlns:a16="http://schemas.microsoft.com/office/drawing/2014/main" id="{4B6AA695-A605-4BAB-8EF9-7D3A0230587D}"/>
                    </a:ext>
                  </a:extLst>
                </p14:cNvPr>
                <p14:cNvContentPartPr/>
                <p14:nvPr/>
              </p14:nvContentPartPr>
              <p14:xfrm>
                <a:off x="2133467" y="4987147"/>
                <a:ext cx="44280" cy="835200"/>
              </p14:xfrm>
            </p:contentPart>
          </mc:Choice>
          <mc:Fallback xmlns="">
            <p:pic>
              <p:nvPicPr>
                <p:cNvPr id="6" name="Freihand 5">
                  <a:extLst>
                    <a:ext uri="{FF2B5EF4-FFF2-40B4-BE49-F238E27FC236}">
                      <a16:creationId xmlns:a16="http://schemas.microsoft.com/office/drawing/2014/main" id="{4B6AA695-A605-4BAB-8EF9-7D3A0230587D}"/>
                    </a:ext>
                  </a:extLst>
                </p:cNvPr>
                <p:cNvPicPr/>
                <p:nvPr/>
              </p:nvPicPr>
              <p:blipFill>
                <a:blip r:embed="rId17"/>
                <a:stretch>
                  <a:fillRect/>
                </a:stretch>
              </p:blipFill>
              <p:spPr>
                <a:xfrm>
                  <a:off x="2129147" y="4982827"/>
                  <a:ext cx="5292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5B7AB3B9-9478-4918-8379-9134B7D0EEF9}"/>
                    </a:ext>
                  </a:extLst>
                </p14:cNvPr>
                <p14:cNvContentPartPr/>
                <p14:nvPr/>
              </p14:nvContentPartPr>
              <p14:xfrm>
                <a:off x="2029067" y="5980747"/>
                <a:ext cx="66600" cy="178920"/>
              </p14:xfrm>
            </p:contentPart>
          </mc:Choice>
          <mc:Fallback xmlns="">
            <p:pic>
              <p:nvPicPr>
                <p:cNvPr id="8" name="Freihand 7">
                  <a:extLst>
                    <a:ext uri="{FF2B5EF4-FFF2-40B4-BE49-F238E27FC236}">
                      <a16:creationId xmlns:a16="http://schemas.microsoft.com/office/drawing/2014/main" id="{5B7AB3B9-9478-4918-8379-9134B7D0EEF9}"/>
                    </a:ext>
                  </a:extLst>
                </p:cNvPr>
                <p:cNvPicPr/>
                <p:nvPr/>
              </p:nvPicPr>
              <p:blipFill>
                <a:blip r:embed="rId19"/>
                <a:stretch>
                  <a:fillRect/>
                </a:stretch>
              </p:blipFill>
              <p:spPr>
                <a:xfrm>
                  <a:off x="2024747" y="5976427"/>
                  <a:ext cx="75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193FC4BA-924C-4DE5-9033-591747D39FAF}"/>
                    </a:ext>
                  </a:extLst>
                </p14:cNvPr>
                <p14:cNvContentPartPr/>
                <p14:nvPr/>
              </p14:nvContentPartPr>
              <p14:xfrm>
                <a:off x="2049587" y="5977867"/>
                <a:ext cx="91800" cy="9360"/>
              </p14:xfrm>
            </p:contentPart>
          </mc:Choice>
          <mc:Fallback xmlns="">
            <p:pic>
              <p:nvPicPr>
                <p:cNvPr id="9" name="Freihand 8">
                  <a:extLst>
                    <a:ext uri="{FF2B5EF4-FFF2-40B4-BE49-F238E27FC236}">
                      <a16:creationId xmlns:a16="http://schemas.microsoft.com/office/drawing/2014/main" id="{193FC4BA-924C-4DE5-9033-591747D39FAF}"/>
                    </a:ext>
                  </a:extLst>
                </p:cNvPr>
                <p:cNvPicPr/>
                <p:nvPr/>
              </p:nvPicPr>
              <p:blipFill>
                <a:blip r:embed="rId21"/>
                <a:stretch>
                  <a:fillRect/>
                </a:stretch>
              </p:blipFill>
              <p:spPr>
                <a:xfrm>
                  <a:off x="2045267" y="5973547"/>
                  <a:ext cx="10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57E12E48-E8A9-4666-BD88-A4219B3C9F99}"/>
                    </a:ext>
                  </a:extLst>
                </p14:cNvPr>
                <p14:cNvContentPartPr/>
                <p14:nvPr/>
              </p14:nvContentPartPr>
              <p14:xfrm>
                <a:off x="2282867" y="4709587"/>
                <a:ext cx="60840" cy="1124640"/>
              </p14:xfrm>
            </p:contentPart>
          </mc:Choice>
          <mc:Fallback xmlns="">
            <p:pic>
              <p:nvPicPr>
                <p:cNvPr id="11" name="Freihand 10">
                  <a:extLst>
                    <a:ext uri="{FF2B5EF4-FFF2-40B4-BE49-F238E27FC236}">
                      <a16:creationId xmlns:a16="http://schemas.microsoft.com/office/drawing/2014/main" id="{57E12E48-E8A9-4666-BD88-A4219B3C9F99}"/>
                    </a:ext>
                  </a:extLst>
                </p:cNvPr>
                <p:cNvPicPr/>
                <p:nvPr/>
              </p:nvPicPr>
              <p:blipFill>
                <a:blip r:embed="rId23"/>
                <a:stretch>
                  <a:fillRect/>
                </a:stretch>
              </p:blipFill>
              <p:spPr>
                <a:xfrm>
                  <a:off x="2278547" y="4705267"/>
                  <a:ext cx="69480" cy="113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2BCE4EE8-2B0D-4FC9-A0F2-D483BD552040}"/>
                    </a:ext>
                  </a:extLst>
                </p14:cNvPr>
                <p14:cNvContentPartPr/>
                <p14:nvPr/>
              </p14:nvContentPartPr>
              <p14:xfrm>
                <a:off x="2239667" y="5963107"/>
                <a:ext cx="85680" cy="169920"/>
              </p14:xfrm>
            </p:contentPart>
          </mc:Choice>
          <mc:Fallback xmlns="">
            <p:pic>
              <p:nvPicPr>
                <p:cNvPr id="13" name="Freihand 12">
                  <a:extLst>
                    <a:ext uri="{FF2B5EF4-FFF2-40B4-BE49-F238E27FC236}">
                      <a16:creationId xmlns:a16="http://schemas.microsoft.com/office/drawing/2014/main" id="{2BCE4EE8-2B0D-4FC9-A0F2-D483BD552040}"/>
                    </a:ext>
                  </a:extLst>
                </p:cNvPr>
                <p:cNvPicPr/>
                <p:nvPr/>
              </p:nvPicPr>
              <p:blipFill>
                <a:blip r:embed="rId25"/>
                <a:stretch>
                  <a:fillRect/>
                </a:stretch>
              </p:blipFill>
              <p:spPr>
                <a:xfrm>
                  <a:off x="2235347" y="5958787"/>
                  <a:ext cx="94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142F0227-545D-4B62-B7D9-03757AC04ACF}"/>
                    </a:ext>
                  </a:extLst>
                </p14:cNvPr>
                <p14:cNvContentPartPr/>
                <p14:nvPr/>
              </p14:nvContentPartPr>
              <p14:xfrm>
                <a:off x="2184947" y="4949707"/>
                <a:ext cx="136440" cy="33840"/>
              </p14:xfrm>
            </p:contentPart>
          </mc:Choice>
          <mc:Fallback xmlns="">
            <p:pic>
              <p:nvPicPr>
                <p:cNvPr id="15" name="Freihand 14">
                  <a:extLst>
                    <a:ext uri="{FF2B5EF4-FFF2-40B4-BE49-F238E27FC236}">
                      <a16:creationId xmlns:a16="http://schemas.microsoft.com/office/drawing/2014/main" id="{142F0227-545D-4B62-B7D9-03757AC04ACF}"/>
                    </a:ext>
                  </a:extLst>
                </p:cNvPr>
                <p:cNvPicPr/>
                <p:nvPr/>
              </p:nvPicPr>
              <p:blipFill>
                <a:blip r:embed="rId27"/>
                <a:stretch>
                  <a:fillRect/>
                </a:stretch>
              </p:blipFill>
              <p:spPr>
                <a:xfrm>
                  <a:off x="2180627" y="4945387"/>
                  <a:ext cx="145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16D38D02-DBEE-4A80-838E-6B787056B1AF}"/>
                    </a:ext>
                  </a:extLst>
                </p14:cNvPr>
                <p14:cNvContentPartPr/>
                <p14:nvPr/>
              </p14:nvContentPartPr>
              <p14:xfrm>
                <a:off x="2384747" y="4757827"/>
                <a:ext cx="72360" cy="123480"/>
              </p14:xfrm>
            </p:contentPart>
          </mc:Choice>
          <mc:Fallback xmlns="">
            <p:pic>
              <p:nvPicPr>
                <p:cNvPr id="16" name="Freihand 15">
                  <a:extLst>
                    <a:ext uri="{FF2B5EF4-FFF2-40B4-BE49-F238E27FC236}">
                      <a16:creationId xmlns:a16="http://schemas.microsoft.com/office/drawing/2014/main" id="{16D38D02-DBEE-4A80-838E-6B787056B1AF}"/>
                    </a:ext>
                  </a:extLst>
                </p:cNvPr>
                <p:cNvPicPr/>
                <p:nvPr/>
              </p:nvPicPr>
              <p:blipFill>
                <a:blip r:embed="rId29"/>
                <a:stretch>
                  <a:fillRect/>
                </a:stretch>
              </p:blipFill>
              <p:spPr>
                <a:xfrm>
                  <a:off x="2380427" y="4753507"/>
                  <a:ext cx="81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DDAD18FF-E750-4BD6-B4C0-203ECA730AD4}"/>
                    </a:ext>
                  </a:extLst>
                </p14:cNvPr>
                <p14:cNvContentPartPr/>
                <p14:nvPr/>
              </p14:nvContentPartPr>
              <p14:xfrm>
                <a:off x="2396267" y="4858987"/>
                <a:ext cx="60840" cy="15480"/>
              </p14:xfrm>
            </p:contentPart>
          </mc:Choice>
          <mc:Fallback xmlns="">
            <p:pic>
              <p:nvPicPr>
                <p:cNvPr id="17" name="Freihand 16">
                  <a:extLst>
                    <a:ext uri="{FF2B5EF4-FFF2-40B4-BE49-F238E27FC236}">
                      <a16:creationId xmlns:a16="http://schemas.microsoft.com/office/drawing/2014/main" id="{DDAD18FF-E750-4BD6-B4C0-203ECA730AD4}"/>
                    </a:ext>
                  </a:extLst>
                </p:cNvPr>
                <p:cNvPicPr/>
                <p:nvPr/>
              </p:nvPicPr>
              <p:blipFill>
                <a:blip r:embed="rId31"/>
                <a:stretch>
                  <a:fillRect/>
                </a:stretch>
              </p:blipFill>
              <p:spPr>
                <a:xfrm>
                  <a:off x="2391947" y="4854667"/>
                  <a:ext cx="69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F104D04B-AAD0-4F7C-BF4D-3A8F3E83EC2E}"/>
                    </a:ext>
                  </a:extLst>
                </p14:cNvPr>
                <p14:cNvContentPartPr/>
                <p14:nvPr/>
              </p14:nvContentPartPr>
              <p14:xfrm>
                <a:off x="2511827" y="4780507"/>
                <a:ext cx="60480" cy="138960"/>
              </p14:xfrm>
            </p:contentPart>
          </mc:Choice>
          <mc:Fallback xmlns="">
            <p:pic>
              <p:nvPicPr>
                <p:cNvPr id="18" name="Freihand 17">
                  <a:extLst>
                    <a:ext uri="{FF2B5EF4-FFF2-40B4-BE49-F238E27FC236}">
                      <a16:creationId xmlns:a16="http://schemas.microsoft.com/office/drawing/2014/main" id="{F104D04B-AAD0-4F7C-BF4D-3A8F3E83EC2E}"/>
                    </a:ext>
                  </a:extLst>
                </p:cNvPr>
                <p:cNvPicPr/>
                <p:nvPr/>
              </p:nvPicPr>
              <p:blipFill>
                <a:blip r:embed="rId33"/>
                <a:stretch>
                  <a:fillRect/>
                </a:stretch>
              </p:blipFill>
              <p:spPr>
                <a:xfrm>
                  <a:off x="2507507" y="4776187"/>
                  <a:ext cx="69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66708D8A-692A-460E-AA43-C089F5E9E9E1}"/>
                    </a:ext>
                  </a:extLst>
                </p14:cNvPr>
                <p14:cNvContentPartPr/>
                <p14:nvPr/>
              </p14:nvContentPartPr>
              <p14:xfrm>
                <a:off x="2593907" y="4858987"/>
                <a:ext cx="36360" cy="77040"/>
              </p14:xfrm>
            </p:contentPart>
          </mc:Choice>
          <mc:Fallback xmlns="">
            <p:pic>
              <p:nvPicPr>
                <p:cNvPr id="19" name="Freihand 18">
                  <a:extLst>
                    <a:ext uri="{FF2B5EF4-FFF2-40B4-BE49-F238E27FC236}">
                      <a16:creationId xmlns:a16="http://schemas.microsoft.com/office/drawing/2014/main" id="{66708D8A-692A-460E-AA43-C089F5E9E9E1}"/>
                    </a:ext>
                  </a:extLst>
                </p:cNvPr>
                <p:cNvPicPr/>
                <p:nvPr/>
              </p:nvPicPr>
              <p:blipFill>
                <a:blip r:embed="rId35"/>
                <a:stretch>
                  <a:fillRect/>
                </a:stretch>
              </p:blipFill>
              <p:spPr>
                <a:xfrm>
                  <a:off x="2589587" y="4854667"/>
                  <a:ext cx="4500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0B002A91-BD00-47E5-B061-F3AAD3437E7B}"/>
                  </a:ext>
                </a:extLst>
              </p14:cNvPr>
              <p14:cNvContentPartPr/>
              <p14:nvPr/>
            </p14:nvContentPartPr>
            <p14:xfrm>
              <a:off x="4546907" y="2928307"/>
              <a:ext cx="245520" cy="2931480"/>
            </p14:xfrm>
          </p:contentPart>
        </mc:Choice>
        <mc:Fallback xmlns="">
          <p:pic>
            <p:nvPicPr>
              <p:cNvPr id="21" name="Freihand 20">
                <a:extLst>
                  <a:ext uri="{FF2B5EF4-FFF2-40B4-BE49-F238E27FC236}">
                    <a16:creationId xmlns:a16="http://schemas.microsoft.com/office/drawing/2014/main" id="{0B002A91-BD00-47E5-B061-F3AAD3437E7B}"/>
                  </a:ext>
                </a:extLst>
              </p:cNvPr>
              <p:cNvPicPr/>
              <p:nvPr/>
            </p:nvPicPr>
            <p:blipFill>
              <a:blip r:embed="rId37"/>
              <a:stretch>
                <a:fillRect/>
              </a:stretch>
            </p:blipFill>
            <p:spPr>
              <a:xfrm>
                <a:off x="4542587" y="2923987"/>
                <a:ext cx="254160" cy="2940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C0060EEE-5B4F-4A11-BB39-6050AEE644F2}"/>
                  </a:ext>
                </a:extLst>
              </p14:cNvPr>
              <p14:cNvContentPartPr/>
              <p14:nvPr/>
            </p14:nvContentPartPr>
            <p14:xfrm>
              <a:off x="4324427" y="6047347"/>
              <a:ext cx="95400" cy="122040"/>
            </p14:xfrm>
          </p:contentPart>
        </mc:Choice>
        <mc:Fallback xmlns="">
          <p:pic>
            <p:nvPicPr>
              <p:cNvPr id="22" name="Freihand 21">
                <a:extLst>
                  <a:ext uri="{FF2B5EF4-FFF2-40B4-BE49-F238E27FC236}">
                    <a16:creationId xmlns:a16="http://schemas.microsoft.com/office/drawing/2014/main" id="{C0060EEE-5B4F-4A11-BB39-6050AEE644F2}"/>
                  </a:ext>
                </a:extLst>
              </p:cNvPr>
              <p:cNvPicPr/>
              <p:nvPr/>
            </p:nvPicPr>
            <p:blipFill>
              <a:blip r:embed="rId39"/>
              <a:stretch>
                <a:fillRect/>
              </a:stretch>
            </p:blipFill>
            <p:spPr>
              <a:xfrm>
                <a:off x="4320107" y="6043027"/>
                <a:ext cx="104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2253E027-E70F-4604-8812-083C98269FFF}"/>
                  </a:ext>
                </a:extLst>
              </p14:cNvPr>
              <p14:cNvContentPartPr/>
              <p14:nvPr/>
            </p14:nvContentPartPr>
            <p14:xfrm>
              <a:off x="4455467" y="6051667"/>
              <a:ext cx="64440" cy="110160"/>
            </p14:xfrm>
          </p:contentPart>
        </mc:Choice>
        <mc:Fallback xmlns="">
          <p:pic>
            <p:nvPicPr>
              <p:cNvPr id="23" name="Freihand 22">
                <a:extLst>
                  <a:ext uri="{FF2B5EF4-FFF2-40B4-BE49-F238E27FC236}">
                    <a16:creationId xmlns:a16="http://schemas.microsoft.com/office/drawing/2014/main" id="{2253E027-E70F-4604-8812-083C98269FFF}"/>
                  </a:ext>
                </a:extLst>
              </p:cNvPr>
              <p:cNvPicPr/>
              <p:nvPr/>
            </p:nvPicPr>
            <p:blipFill>
              <a:blip r:embed="rId41"/>
              <a:stretch>
                <a:fillRect/>
              </a:stretch>
            </p:blipFill>
            <p:spPr>
              <a:xfrm>
                <a:off x="4451147" y="6047347"/>
                <a:ext cx="73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360FC29B-66B0-47F9-BC1E-D23183EBB4D2}"/>
                  </a:ext>
                </a:extLst>
              </p14:cNvPr>
              <p14:cNvContentPartPr/>
              <p14:nvPr/>
            </p14:nvContentPartPr>
            <p14:xfrm>
              <a:off x="4477427" y="6005947"/>
              <a:ext cx="81720" cy="15480"/>
            </p14:xfrm>
          </p:contentPart>
        </mc:Choice>
        <mc:Fallback xmlns="">
          <p:pic>
            <p:nvPicPr>
              <p:cNvPr id="24" name="Freihand 23">
                <a:extLst>
                  <a:ext uri="{FF2B5EF4-FFF2-40B4-BE49-F238E27FC236}">
                    <a16:creationId xmlns:a16="http://schemas.microsoft.com/office/drawing/2014/main" id="{360FC29B-66B0-47F9-BC1E-D23183EBB4D2}"/>
                  </a:ext>
                </a:extLst>
              </p:cNvPr>
              <p:cNvPicPr/>
              <p:nvPr/>
            </p:nvPicPr>
            <p:blipFill>
              <a:blip r:embed="rId43"/>
              <a:stretch>
                <a:fillRect/>
              </a:stretch>
            </p:blipFill>
            <p:spPr>
              <a:xfrm>
                <a:off x="4473107" y="6001627"/>
                <a:ext cx="90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87B943CB-63F1-4F62-8CE9-0F276E964228}"/>
                  </a:ext>
                </a:extLst>
              </p14:cNvPr>
              <p14:cNvContentPartPr/>
              <p14:nvPr/>
            </p14:nvContentPartPr>
            <p14:xfrm>
              <a:off x="4649507" y="5961307"/>
              <a:ext cx="122040" cy="166320"/>
            </p14:xfrm>
          </p:contentPart>
        </mc:Choice>
        <mc:Fallback xmlns="">
          <p:pic>
            <p:nvPicPr>
              <p:cNvPr id="32" name="Freihand 31">
                <a:extLst>
                  <a:ext uri="{FF2B5EF4-FFF2-40B4-BE49-F238E27FC236}">
                    <a16:creationId xmlns:a16="http://schemas.microsoft.com/office/drawing/2014/main" id="{87B943CB-63F1-4F62-8CE9-0F276E964228}"/>
                  </a:ext>
                </a:extLst>
              </p:cNvPr>
              <p:cNvPicPr/>
              <p:nvPr/>
            </p:nvPicPr>
            <p:blipFill>
              <a:blip r:embed="rId45"/>
              <a:stretch>
                <a:fillRect/>
              </a:stretch>
            </p:blipFill>
            <p:spPr>
              <a:xfrm>
                <a:off x="4645187" y="5956987"/>
                <a:ext cx="130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BBD47DFA-46B8-4388-B262-F259BAF88126}"/>
                  </a:ext>
                </a:extLst>
              </p14:cNvPr>
              <p14:cNvContentPartPr/>
              <p14:nvPr/>
            </p14:nvContentPartPr>
            <p14:xfrm>
              <a:off x="4765427" y="5986147"/>
              <a:ext cx="88200" cy="148320"/>
            </p14:xfrm>
          </p:contentPart>
        </mc:Choice>
        <mc:Fallback xmlns="">
          <p:pic>
            <p:nvPicPr>
              <p:cNvPr id="33" name="Freihand 32">
                <a:extLst>
                  <a:ext uri="{FF2B5EF4-FFF2-40B4-BE49-F238E27FC236}">
                    <a16:creationId xmlns:a16="http://schemas.microsoft.com/office/drawing/2014/main" id="{BBD47DFA-46B8-4388-B262-F259BAF88126}"/>
                  </a:ext>
                </a:extLst>
              </p:cNvPr>
              <p:cNvPicPr/>
              <p:nvPr/>
            </p:nvPicPr>
            <p:blipFill>
              <a:blip r:embed="rId47"/>
              <a:stretch>
                <a:fillRect/>
              </a:stretch>
            </p:blipFill>
            <p:spPr>
              <a:xfrm>
                <a:off x="4761107" y="5981827"/>
                <a:ext cx="96840" cy="156960"/>
              </a:xfrm>
              <a:prstGeom prst="rect">
                <a:avLst/>
              </a:prstGeom>
            </p:spPr>
          </p:pic>
        </mc:Fallback>
      </mc:AlternateContent>
      <p:grpSp>
        <p:nvGrpSpPr>
          <p:cNvPr id="58" name="Gruppieren 57">
            <a:extLst>
              <a:ext uri="{FF2B5EF4-FFF2-40B4-BE49-F238E27FC236}">
                <a16:creationId xmlns:a16="http://schemas.microsoft.com/office/drawing/2014/main" id="{3C93E849-7D03-41F7-AE5D-ED212126A000}"/>
              </a:ext>
            </a:extLst>
          </p:cNvPr>
          <p:cNvGrpSpPr/>
          <p:nvPr/>
        </p:nvGrpSpPr>
        <p:grpSpPr>
          <a:xfrm>
            <a:off x="3486347" y="1422067"/>
            <a:ext cx="3531240" cy="4387320"/>
            <a:chOff x="3486347" y="1422067"/>
            <a:chExt cx="3531240" cy="4387320"/>
          </a:xfrm>
        </p:grpSpPr>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A6881391-DAC1-44BF-B63C-DD42BFE92499}"/>
                    </a:ext>
                  </a:extLst>
                </p14:cNvPr>
                <p14:cNvContentPartPr/>
                <p14:nvPr/>
              </p14:nvContentPartPr>
              <p14:xfrm>
                <a:off x="4739147" y="2799067"/>
                <a:ext cx="303840" cy="3010320"/>
              </p14:xfrm>
            </p:contentPart>
          </mc:Choice>
          <mc:Fallback xmlns="">
            <p:pic>
              <p:nvPicPr>
                <p:cNvPr id="25" name="Freihand 24">
                  <a:extLst>
                    <a:ext uri="{FF2B5EF4-FFF2-40B4-BE49-F238E27FC236}">
                      <a16:creationId xmlns:a16="http://schemas.microsoft.com/office/drawing/2014/main" id="{A6881391-DAC1-44BF-B63C-DD42BFE92499}"/>
                    </a:ext>
                  </a:extLst>
                </p:cNvPr>
                <p:cNvPicPr/>
                <p:nvPr/>
              </p:nvPicPr>
              <p:blipFill>
                <a:blip r:embed="rId49"/>
                <a:stretch>
                  <a:fillRect/>
                </a:stretch>
              </p:blipFill>
              <p:spPr>
                <a:xfrm>
                  <a:off x="4734827" y="2794747"/>
                  <a:ext cx="312480" cy="3018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7F20A9E4-9D2A-483C-8FAC-9282CD1DA60D}"/>
                    </a:ext>
                  </a:extLst>
                </p14:cNvPr>
                <p14:cNvContentPartPr/>
                <p14:nvPr/>
              </p14:nvContentPartPr>
              <p14:xfrm>
                <a:off x="4776227" y="2903827"/>
                <a:ext cx="223560" cy="12600"/>
              </p14:xfrm>
            </p:contentPart>
          </mc:Choice>
          <mc:Fallback xmlns="">
            <p:pic>
              <p:nvPicPr>
                <p:cNvPr id="35" name="Freihand 34">
                  <a:extLst>
                    <a:ext uri="{FF2B5EF4-FFF2-40B4-BE49-F238E27FC236}">
                      <a16:creationId xmlns:a16="http://schemas.microsoft.com/office/drawing/2014/main" id="{7F20A9E4-9D2A-483C-8FAC-9282CD1DA60D}"/>
                    </a:ext>
                  </a:extLst>
                </p:cNvPr>
                <p:cNvPicPr/>
                <p:nvPr/>
              </p:nvPicPr>
              <p:blipFill>
                <a:blip r:embed="rId51"/>
                <a:stretch>
                  <a:fillRect/>
                </a:stretch>
              </p:blipFill>
              <p:spPr>
                <a:xfrm>
                  <a:off x="4771907" y="2899507"/>
                  <a:ext cx="232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CCC6033B-5906-43B1-896A-14BDC2078FD2}"/>
                    </a:ext>
                  </a:extLst>
                </p14:cNvPr>
                <p14:cNvContentPartPr/>
                <p14:nvPr/>
              </p14:nvContentPartPr>
              <p14:xfrm>
                <a:off x="5126507" y="2831467"/>
                <a:ext cx="51120" cy="81000"/>
              </p14:xfrm>
            </p:contentPart>
          </mc:Choice>
          <mc:Fallback xmlns="">
            <p:pic>
              <p:nvPicPr>
                <p:cNvPr id="37" name="Freihand 36">
                  <a:extLst>
                    <a:ext uri="{FF2B5EF4-FFF2-40B4-BE49-F238E27FC236}">
                      <a16:creationId xmlns:a16="http://schemas.microsoft.com/office/drawing/2014/main" id="{CCC6033B-5906-43B1-896A-14BDC2078FD2}"/>
                    </a:ext>
                  </a:extLst>
                </p:cNvPr>
                <p:cNvPicPr/>
                <p:nvPr/>
              </p:nvPicPr>
              <p:blipFill>
                <a:blip r:embed="rId53"/>
                <a:stretch>
                  <a:fillRect/>
                </a:stretch>
              </p:blipFill>
              <p:spPr>
                <a:xfrm>
                  <a:off x="5122187" y="2827147"/>
                  <a:ext cx="59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DD1F86CB-305C-4AF4-A4E4-C7EC99D44E1D}"/>
                    </a:ext>
                  </a:extLst>
                </p14:cNvPr>
                <p14:cNvContentPartPr/>
                <p14:nvPr/>
              </p14:nvContentPartPr>
              <p14:xfrm>
                <a:off x="5161787" y="2812747"/>
                <a:ext cx="17640" cy="90000"/>
              </p14:xfrm>
            </p:contentPart>
          </mc:Choice>
          <mc:Fallback xmlns="">
            <p:pic>
              <p:nvPicPr>
                <p:cNvPr id="38" name="Freihand 37">
                  <a:extLst>
                    <a:ext uri="{FF2B5EF4-FFF2-40B4-BE49-F238E27FC236}">
                      <a16:creationId xmlns:a16="http://schemas.microsoft.com/office/drawing/2014/main" id="{DD1F86CB-305C-4AF4-A4E4-C7EC99D44E1D}"/>
                    </a:ext>
                  </a:extLst>
                </p:cNvPr>
                <p:cNvPicPr/>
                <p:nvPr/>
              </p:nvPicPr>
              <p:blipFill>
                <a:blip r:embed="rId55"/>
                <a:stretch>
                  <a:fillRect/>
                </a:stretch>
              </p:blipFill>
              <p:spPr>
                <a:xfrm>
                  <a:off x="5157467" y="2808427"/>
                  <a:ext cx="2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1126F4D5-D593-47FE-9967-181BA53A2E42}"/>
                    </a:ext>
                  </a:extLst>
                </p14:cNvPr>
                <p14:cNvContentPartPr/>
                <p14:nvPr/>
              </p14:nvContentPartPr>
              <p14:xfrm>
                <a:off x="5126507" y="2846587"/>
                <a:ext cx="147960" cy="64080"/>
              </p14:xfrm>
            </p:contentPart>
          </mc:Choice>
          <mc:Fallback xmlns="">
            <p:pic>
              <p:nvPicPr>
                <p:cNvPr id="40" name="Freihand 39">
                  <a:extLst>
                    <a:ext uri="{FF2B5EF4-FFF2-40B4-BE49-F238E27FC236}">
                      <a16:creationId xmlns:a16="http://schemas.microsoft.com/office/drawing/2014/main" id="{1126F4D5-D593-47FE-9967-181BA53A2E42}"/>
                    </a:ext>
                  </a:extLst>
                </p:cNvPr>
                <p:cNvPicPr/>
                <p:nvPr/>
              </p:nvPicPr>
              <p:blipFill>
                <a:blip r:embed="rId57"/>
                <a:stretch>
                  <a:fillRect/>
                </a:stretch>
              </p:blipFill>
              <p:spPr>
                <a:xfrm>
                  <a:off x="5122187" y="2842267"/>
                  <a:ext cx="156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9984C61F-09FA-4D44-AC36-19580D1911E6}"/>
                    </a:ext>
                  </a:extLst>
                </p14:cNvPr>
                <p14:cNvContentPartPr/>
                <p14:nvPr/>
              </p14:nvContentPartPr>
              <p14:xfrm>
                <a:off x="5245307" y="2837587"/>
                <a:ext cx="35280" cy="87840"/>
              </p14:xfrm>
            </p:contentPart>
          </mc:Choice>
          <mc:Fallback xmlns="">
            <p:pic>
              <p:nvPicPr>
                <p:cNvPr id="41" name="Freihand 40">
                  <a:extLst>
                    <a:ext uri="{FF2B5EF4-FFF2-40B4-BE49-F238E27FC236}">
                      <a16:creationId xmlns:a16="http://schemas.microsoft.com/office/drawing/2014/main" id="{9984C61F-09FA-4D44-AC36-19580D1911E6}"/>
                    </a:ext>
                  </a:extLst>
                </p:cNvPr>
                <p:cNvPicPr/>
                <p:nvPr/>
              </p:nvPicPr>
              <p:blipFill>
                <a:blip r:embed="rId59"/>
                <a:stretch>
                  <a:fillRect/>
                </a:stretch>
              </p:blipFill>
              <p:spPr>
                <a:xfrm>
                  <a:off x="5240987" y="2833267"/>
                  <a:ext cx="43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C8C5850C-A802-4957-96F5-583D814FFC74}"/>
                    </a:ext>
                  </a:extLst>
                </p14:cNvPr>
                <p14:cNvContentPartPr/>
                <p14:nvPr/>
              </p14:nvContentPartPr>
              <p14:xfrm>
                <a:off x="5296427" y="2875747"/>
                <a:ext cx="72000" cy="73800"/>
              </p14:xfrm>
            </p:contentPart>
          </mc:Choice>
          <mc:Fallback xmlns="">
            <p:pic>
              <p:nvPicPr>
                <p:cNvPr id="42" name="Freihand 41">
                  <a:extLst>
                    <a:ext uri="{FF2B5EF4-FFF2-40B4-BE49-F238E27FC236}">
                      <a16:creationId xmlns:a16="http://schemas.microsoft.com/office/drawing/2014/main" id="{C8C5850C-A802-4957-96F5-583D814FFC74}"/>
                    </a:ext>
                  </a:extLst>
                </p:cNvPr>
                <p:cNvPicPr/>
                <p:nvPr/>
              </p:nvPicPr>
              <p:blipFill>
                <a:blip r:embed="rId61"/>
                <a:stretch>
                  <a:fillRect/>
                </a:stretch>
              </p:blipFill>
              <p:spPr>
                <a:xfrm>
                  <a:off x="5292107" y="2871427"/>
                  <a:ext cx="80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5E68C0DF-7E43-4FA1-85D0-E162876737AE}"/>
                    </a:ext>
                  </a:extLst>
                </p14:cNvPr>
                <p14:cNvContentPartPr/>
                <p14:nvPr/>
              </p14:nvContentPartPr>
              <p14:xfrm>
                <a:off x="3486347" y="4354627"/>
                <a:ext cx="138600" cy="207000"/>
              </p14:xfrm>
            </p:contentPart>
          </mc:Choice>
          <mc:Fallback xmlns="">
            <p:pic>
              <p:nvPicPr>
                <p:cNvPr id="44" name="Freihand 43">
                  <a:extLst>
                    <a:ext uri="{FF2B5EF4-FFF2-40B4-BE49-F238E27FC236}">
                      <a16:creationId xmlns:a16="http://schemas.microsoft.com/office/drawing/2014/main" id="{5E68C0DF-7E43-4FA1-85D0-E162876737AE}"/>
                    </a:ext>
                  </a:extLst>
                </p:cNvPr>
                <p:cNvPicPr/>
                <p:nvPr/>
              </p:nvPicPr>
              <p:blipFill>
                <a:blip r:embed="rId63"/>
                <a:stretch>
                  <a:fillRect/>
                </a:stretch>
              </p:blipFill>
              <p:spPr>
                <a:xfrm>
                  <a:off x="3482027" y="4350307"/>
                  <a:ext cx="147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E8F2D793-0CE6-43DC-A4FD-265C2AA0F7C0}"/>
                    </a:ext>
                  </a:extLst>
                </p14:cNvPr>
                <p14:cNvContentPartPr/>
                <p14:nvPr/>
              </p14:nvContentPartPr>
              <p14:xfrm>
                <a:off x="3506867" y="4528507"/>
                <a:ext cx="128520" cy="20520"/>
              </p14:xfrm>
            </p:contentPart>
          </mc:Choice>
          <mc:Fallback xmlns="">
            <p:pic>
              <p:nvPicPr>
                <p:cNvPr id="46" name="Freihand 45">
                  <a:extLst>
                    <a:ext uri="{FF2B5EF4-FFF2-40B4-BE49-F238E27FC236}">
                      <a16:creationId xmlns:a16="http://schemas.microsoft.com/office/drawing/2014/main" id="{E8F2D793-0CE6-43DC-A4FD-265C2AA0F7C0}"/>
                    </a:ext>
                  </a:extLst>
                </p:cNvPr>
                <p:cNvPicPr/>
                <p:nvPr/>
              </p:nvPicPr>
              <p:blipFill>
                <a:blip r:embed="rId65"/>
                <a:stretch>
                  <a:fillRect/>
                </a:stretch>
              </p:blipFill>
              <p:spPr>
                <a:xfrm>
                  <a:off x="3502547" y="4524187"/>
                  <a:ext cx="137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5405BDD9-C3CD-4A9D-A80B-D192BE6637C7}"/>
                    </a:ext>
                  </a:extLst>
                </p14:cNvPr>
                <p14:cNvContentPartPr/>
                <p14:nvPr/>
              </p14:nvContentPartPr>
              <p14:xfrm>
                <a:off x="3662027" y="4411147"/>
                <a:ext cx="97560" cy="164880"/>
              </p14:xfrm>
            </p:contentPart>
          </mc:Choice>
          <mc:Fallback xmlns="">
            <p:pic>
              <p:nvPicPr>
                <p:cNvPr id="47" name="Freihand 46">
                  <a:extLst>
                    <a:ext uri="{FF2B5EF4-FFF2-40B4-BE49-F238E27FC236}">
                      <a16:creationId xmlns:a16="http://schemas.microsoft.com/office/drawing/2014/main" id="{5405BDD9-C3CD-4A9D-A80B-D192BE6637C7}"/>
                    </a:ext>
                  </a:extLst>
                </p:cNvPr>
                <p:cNvPicPr/>
                <p:nvPr/>
              </p:nvPicPr>
              <p:blipFill>
                <a:blip r:embed="rId67"/>
                <a:stretch>
                  <a:fillRect/>
                </a:stretch>
              </p:blipFill>
              <p:spPr>
                <a:xfrm>
                  <a:off x="3657707" y="4406827"/>
                  <a:ext cx="106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3C02FACC-0EB2-451B-9129-E5031C8B0AA1}"/>
                    </a:ext>
                  </a:extLst>
                </p14:cNvPr>
                <p14:cNvContentPartPr/>
                <p14:nvPr/>
              </p14:nvContentPartPr>
              <p14:xfrm>
                <a:off x="3791987" y="4480987"/>
                <a:ext cx="80640" cy="82080"/>
              </p14:xfrm>
            </p:contentPart>
          </mc:Choice>
          <mc:Fallback xmlns="">
            <p:pic>
              <p:nvPicPr>
                <p:cNvPr id="48" name="Freihand 47">
                  <a:extLst>
                    <a:ext uri="{FF2B5EF4-FFF2-40B4-BE49-F238E27FC236}">
                      <a16:creationId xmlns:a16="http://schemas.microsoft.com/office/drawing/2014/main" id="{3C02FACC-0EB2-451B-9129-E5031C8B0AA1}"/>
                    </a:ext>
                  </a:extLst>
                </p:cNvPr>
                <p:cNvPicPr/>
                <p:nvPr/>
              </p:nvPicPr>
              <p:blipFill>
                <a:blip r:embed="rId69"/>
                <a:stretch>
                  <a:fillRect/>
                </a:stretch>
              </p:blipFill>
              <p:spPr>
                <a:xfrm>
                  <a:off x="3787667" y="4476667"/>
                  <a:ext cx="89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46FFFADB-2E80-4567-A18D-6B933B70A970}"/>
                    </a:ext>
                  </a:extLst>
                </p14:cNvPr>
                <p14:cNvContentPartPr/>
                <p14:nvPr/>
              </p14:nvContentPartPr>
              <p14:xfrm>
                <a:off x="3890987" y="4352107"/>
                <a:ext cx="114120" cy="104400"/>
              </p14:xfrm>
            </p:contentPart>
          </mc:Choice>
          <mc:Fallback xmlns="">
            <p:pic>
              <p:nvPicPr>
                <p:cNvPr id="49" name="Freihand 48">
                  <a:extLst>
                    <a:ext uri="{FF2B5EF4-FFF2-40B4-BE49-F238E27FC236}">
                      <a16:creationId xmlns:a16="http://schemas.microsoft.com/office/drawing/2014/main" id="{46FFFADB-2E80-4567-A18D-6B933B70A970}"/>
                    </a:ext>
                  </a:extLst>
                </p:cNvPr>
                <p:cNvPicPr/>
                <p:nvPr/>
              </p:nvPicPr>
              <p:blipFill>
                <a:blip r:embed="rId71"/>
                <a:stretch>
                  <a:fillRect/>
                </a:stretch>
              </p:blipFill>
              <p:spPr>
                <a:xfrm>
                  <a:off x="3886667" y="4347787"/>
                  <a:ext cx="122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EC7F055B-407C-4D05-B30C-2BFB2498D045}"/>
                    </a:ext>
                  </a:extLst>
                </p14:cNvPr>
                <p14:cNvContentPartPr/>
                <p14:nvPr/>
              </p14:nvContentPartPr>
              <p14:xfrm>
                <a:off x="4079627" y="4263907"/>
                <a:ext cx="59760" cy="132120"/>
              </p14:xfrm>
            </p:contentPart>
          </mc:Choice>
          <mc:Fallback xmlns="">
            <p:pic>
              <p:nvPicPr>
                <p:cNvPr id="50" name="Freihand 49">
                  <a:extLst>
                    <a:ext uri="{FF2B5EF4-FFF2-40B4-BE49-F238E27FC236}">
                      <a16:creationId xmlns:a16="http://schemas.microsoft.com/office/drawing/2014/main" id="{EC7F055B-407C-4D05-B30C-2BFB2498D045}"/>
                    </a:ext>
                  </a:extLst>
                </p:cNvPr>
                <p:cNvPicPr/>
                <p:nvPr/>
              </p:nvPicPr>
              <p:blipFill>
                <a:blip r:embed="rId73"/>
                <a:stretch>
                  <a:fillRect/>
                </a:stretch>
              </p:blipFill>
              <p:spPr>
                <a:xfrm>
                  <a:off x="4075307" y="4259587"/>
                  <a:ext cx="68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25BEB67C-21DF-4003-84FB-E8182E359FAC}"/>
                    </a:ext>
                  </a:extLst>
                </p14:cNvPr>
                <p14:cNvContentPartPr/>
                <p14:nvPr/>
              </p14:nvContentPartPr>
              <p14:xfrm>
                <a:off x="4132547" y="4268227"/>
                <a:ext cx="32400" cy="121680"/>
              </p14:xfrm>
            </p:contentPart>
          </mc:Choice>
          <mc:Fallback xmlns="">
            <p:pic>
              <p:nvPicPr>
                <p:cNvPr id="51" name="Freihand 50">
                  <a:extLst>
                    <a:ext uri="{FF2B5EF4-FFF2-40B4-BE49-F238E27FC236}">
                      <a16:creationId xmlns:a16="http://schemas.microsoft.com/office/drawing/2014/main" id="{25BEB67C-21DF-4003-84FB-E8182E359FAC}"/>
                    </a:ext>
                  </a:extLst>
                </p:cNvPr>
                <p:cNvPicPr/>
                <p:nvPr/>
              </p:nvPicPr>
              <p:blipFill>
                <a:blip r:embed="rId75"/>
                <a:stretch>
                  <a:fillRect/>
                </a:stretch>
              </p:blipFill>
              <p:spPr>
                <a:xfrm>
                  <a:off x="4128227" y="4263907"/>
                  <a:ext cx="41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49B6C6B5-DB12-4604-AF3B-71788A2E333C}"/>
                    </a:ext>
                  </a:extLst>
                </p14:cNvPr>
                <p14:cNvContentPartPr/>
                <p14:nvPr/>
              </p14:nvContentPartPr>
              <p14:xfrm>
                <a:off x="4065227" y="4294507"/>
                <a:ext cx="207000" cy="122040"/>
              </p14:xfrm>
            </p:contentPart>
          </mc:Choice>
          <mc:Fallback xmlns="">
            <p:pic>
              <p:nvPicPr>
                <p:cNvPr id="52" name="Freihand 51">
                  <a:extLst>
                    <a:ext uri="{FF2B5EF4-FFF2-40B4-BE49-F238E27FC236}">
                      <a16:creationId xmlns:a16="http://schemas.microsoft.com/office/drawing/2014/main" id="{49B6C6B5-DB12-4604-AF3B-71788A2E333C}"/>
                    </a:ext>
                  </a:extLst>
                </p:cNvPr>
                <p:cNvPicPr/>
                <p:nvPr/>
              </p:nvPicPr>
              <p:blipFill>
                <a:blip r:embed="rId77"/>
                <a:stretch>
                  <a:fillRect/>
                </a:stretch>
              </p:blipFill>
              <p:spPr>
                <a:xfrm>
                  <a:off x="4060907" y="4290187"/>
                  <a:ext cx="215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AF7A3CA4-342F-4E12-B856-FF52D538D427}"/>
                    </a:ext>
                  </a:extLst>
                </p14:cNvPr>
                <p14:cNvContentPartPr/>
                <p14:nvPr/>
              </p14:nvContentPartPr>
              <p14:xfrm>
                <a:off x="4256387" y="4287307"/>
                <a:ext cx="26280" cy="158040"/>
              </p14:xfrm>
            </p:contentPart>
          </mc:Choice>
          <mc:Fallback xmlns="">
            <p:pic>
              <p:nvPicPr>
                <p:cNvPr id="53" name="Freihand 52">
                  <a:extLst>
                    <a:ext uri="{FF2B5EF4-FFF2-40B4-BE49-F238E27FC236}">
                      <a16:creationId xmlns:a16="http://schemas.microsoft.com/office/drawing/2014/main" id="{AF7A3CA4-342F-4E12-B856-FF52D538D427}"/>
                    </a:ext>
                  </a:extLst>
                </p:cNvPr>
                <p:cNvPicPr/>
                <p:nvPr/>
              </p:nvPicPr>
              <p:blipFill>
                <a:blip r:embed="rId79"/>
                <a:stretch>
                  <a:fillRect/>
                </a:stretch>
              </p:blipFill>
              <p:spPr>
                <a:xfrm>
                  <a:off x="4252067" y="4282987"/>
                  <a:ext cx="3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9D22223D-6516-4B1A-A680-BB84430C7AD4}"/>
                    </a:ext>
                  </a:extLst>
                </p14:cNvPr>
                <p14:cNvContentPartPr/>
                <p14:nvPr/>
              </p14:nvContentPartPr>
              <p14:xfrm>
                <a:off x="4303187" y="4332307"/>
                <a:ext cx="64440" cy="129600"/>
              </p14:xfrm>
            </p:contentPart>
          </mc:Choice>
          <mc:Fallback xmlns="">
            <p:pic>
              <p:nvPicPr>
                <p:cNvPr id="54" name="Freihand 53">
                  <a:extLst>
                    <a:ext uri="{FF2B5EF4-FFF2-40B4-BE49-F238E27FC236}">
                      <a16:creationId xmlns:a16="http://schemas.microsoft.com/office/drawing/2014/main" id="{9D22223D-6516-4B1A-A680-BB84430C7AD4}"/>
                    </a:ext>
                  </a:extLst>
                </p:cNvPr>
                <p:cNvPicPr/>
                <p:nvPr/>
              </p:nvPicPr>
              <p:blipFill>
                <a:blip r:embed="rId81"/>
                <a:stretch>
                  <a:fillRect/>
                </a:stretch>
              </p:blipFill>
              <p:spPr>
                <a:xfrm>
                  <a:off x="4298867" y="4327987"/>
                  <a:ext cx="73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1AEBBBE1-9820-41F8-A3FB-B02DE1D12646}"/>
                    </a:ext>
                  </a:extLst>
                </p14:cNvPr>
                <p14:cNvContentPartPr/>
                <p14:nvPr/>
              </p14:nvContentPartPr>
              <p14:xfrm>
                <a:off x="3853907" y="1471027"/>
                <a:ext cx="3029040" cy="2728080"/>
              </p14:xfrm>
            </p:contentPart>
          </mc:Choice>
          <mc:Fallback xmlns="">
            <p:pic>
              <p:nvPicPr>
                <p:cNvPr id="56" name="Freihand 55">
                  <a:extLst>
                    <a:ext uri="{FF2B5EF4-FFF2-40B4-BE49-F238E27FC236}">
                      <a16:creationId xmlns:a16="http://schemas.microsoft.com/office/drawing/2014/main" id="{1AEBBBE1-9820-41F8-A3FB-B02DE1D12646}"/>
                    </a:ext>
                  </a:extLst>
                </p:cNvPr>
                <p:cNvPicPr/>
                <p:nvPr/>
              </p:nvPicPr>
              <p:blipFill>
                <a:blip r:embed="rId83"/>
                <a:stretch>
                  <a:fillRect/>
                </a:stretch>
              </p:blipFill>
              <p:spPr>
                <a:xfrm>
                  <a:off x="3849587" y="1466707"/>
                  <a:ext cx="3037680" cy="2736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9EAC163F-1934-4CD0-9FD4-3BDEB13A149C}"/>
                    </a:ext>
                  </a:extLst>
                </p14:cNvPr>
                <p14:cNvContentPartPr/>
                <p14:nvPr/>
              </p14:nvContentPartPr>
              <p14:xfrm>
                <a:off x="6851627" y="1422067"/>
                <a:ext cx="165960" cy="147240"/>
              </p14:xfrm>
            </p:contentPart>
          </mc:Choice>
          <mc:Fallback xmlns="">
            <p:pic>
              <p:nvPicPr>
                <p:cNvPr id="57" name="Freihand 56">
                  <a:extLst>
                    <a:ext uri="{FF2B5EF4-FFF2-40B4-BE49-F238E27FC236}">
                      <a16:creationId xmlns:a16="http://schemas.microsoft.com/office/drawing/2014/main" id="{9EAC163F-1934-4CD0-9FD4-3BDEB13A149C}"/>
                    </a:ext>
                  </a:extLst>
                </p:cNvPr>
                <p:cNvPicPr/>
                <p:nvPr/>
              </p:nvPicPr>
              <p:blipFill>
                <a:blip r:embed="rId85"/>
                <a:stretch>
                  <a:fillRect/>
                </a:stretch>
              </p:blipFill>
              <p:spPr>
                <a:xfrm>
                  <a:off x="6847307" y="1417747"/>
                  <a:ext cx="17460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6101E090-FC6F-4B42-9840-DE48DAEFB6D9}"/>
                  </a:ext>
                </a:extLst>
              </p14:cNvPr>
              <p14:cNvContentPartPr/>
              <p14:nvPr/>
            </p14:nvContentPartPr>
            <p14:xfrm>
              <a:off x="6951707" y="1834267"/>
              <a:ext cx="3492360" cy="102960"/>
            </p14:xfrm>
          </p:contentPart>
        </mc:Choice>
        <mc:Fallback xmlns="">
          <p:pic>
            <p:nvPicPr>
              <p:cNvPr id="59" name="Freihand 58">
                <a:extLst>
                  <a:ext uri="{FF2B5EF4-FFF2-40B4-BE49-F238E27FC236}">
                    <a16:creationId xmlns:a16="http://schemas.microsoft.com/office/drawing/2014/main" id="{6101E090-FC6F-4B42-9840-DE48DAEFB6D9}"/>
                  </a:ext>
                </a:extLst>
              </p:cNvPr>
              <p:cNvPicPr/>
              <p:nvPr/>
            </p:nvPicPr>
            <p:blipFill>
              <a:blip r:embed="rId87"/>
              <a:stretch>
                <a:fillRect/>
              </a:stretch>
            </p:blipFill>
            <p:spPr>
              <a:xfrm>
                <a:off x="6947387" y="1829947"/>
                <a:ext cx="3501000" cy="111600"/>
              </a:xfrm>
              <a:prstGeom prst="rect">
                <a:avLst/>
              </a:prstGeom>
            </p:spPr>
          </p:pic>
        </mc:Fallback>
      </mc:AlternateContent>
      <p:grpSp>
        <p:nvGrpSpPr>
          <p:cNvPr id="87" name="Gruppieren 86">
            <a:extLst>
              <a:ext uri="{FF2B5EF4-FFF2-40B4-BE49-F238E27FC236}">
                <a16:creationId xmlns:a16="http://schemas.microsoft.com/office/drawing/2014/main" id="{04BBE428-E414-46B6-803F-BA2F2F49029D}"/>
              </a:ext>
            </a:extLst>
          </p:cNvPr>
          <p:cNvGrpSpPr/>
          <p:nvPr/>
        </p:nvGrpSpPr>
        <p:grpSpPr>
          <a:xfrm>
            <a:off x="7587827" y="1893667"/>
            <a:ext cx="3386880" cy="353880"/>
            <a:chOff x="7587827" y="1893667"/>
            <a:chExt cx="3386880" cy="353880"/>
          </a:xfrm>
        </p:grpSpPr>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872A30F9-202C-43E3-8FB8-D18E22B3B0DA}"/>
                    </a:ext>
                  </a:extLst>
                </p14:cNvPr>
                <p14:cNvContentPartPr/>
                <p14:nvPr/>
              </p14:nvContentPartPr>
              <p14:xfrm>
                <a:off x="7587827" y="2019307"/>
                <a:ext cx="212040" cy="159840"/>
              </p14:xfrm>
            </p:contentPart>
          </mc:Choice>
          <mc:Fallback xmlns="">
            <p:pic>
              <p:nvPicPr>
                <p:cNvPr id="60" name="Freihand 59">
                  <a:extLst>
                    <a:ext uri="{FF2B5EF4-FFF2-40B4-BE49-F238E27FC236}">
                      <a16:creationId xmlns:a16="http://schemas.microsoft.com/office/drawing/2014/main" id="{872A30F9-202C-43E3-8FB8-D18E22B3B0DA}"/>
                    </a:ext>
                  </a:extLst>
                </p:cNvPr>
                <p:cNvPicPr/>
                <p:nvPr/>
              </p:nvPicPr>
              <p:blipFill>
                <a:blip r:embed="rId89"/>
                <a:stretch>
                  <a:fillRect/>
                </a:stretch>
              </p:blipFill>
              <p:spPr>
                <a:xfrm>
                  <a:off x="7583507" y="2014987"/>
                  <a:ext cx="220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4A917244-DA3D-48F5-B5EB-B98C1ABE8F5D}"/>
                    </a:ext>
                  </a:extLst>
                </p14:cNvPr>
                <p14:cNvContentPartPr/>
                <p14:nvPr/>
              </p14:nvContentPartPr>
              <p14:xfrm>
                <a:off x="7767827" y="2078347"/>
                <a:ext cx="49320" cy="169200"/>
              </p14:xfrm>
            </p:contentPart>
          </mc:Choice>
          <mc:Fallback xmlns="">
            <p:pic>
              <p:nvPicPr>
                <p:cNvPr id="61" name="Freihand 60">
                  <a:extLst>
                    <a:ext uri="{FF2B5EF4-FFF2-40B4-BE49-F238E27FC236}">
                      <a16:creationId xmlns:a16="http://schemas.microsoft.com/office/drawing/2014/main" id="{4A917244-DA3D-48F5-B5EB-B98C1ABE8F5D}"/>
                    </a:ext>
                  </a:extLst>
                </p:cNvPr>
                <p:cNvPicPr/>
                <p:nvPr/>
              </p:nvPicPr>
              <p:blipFill>
                <a:blip r:embed="rId91"/>
                <a:stretch>
                  <a:fillRect/>
                </a:stretch>
              </p:blipFill>
              <p:spPr>
                <a:xfrm>
                  <a:off x="7763507" y="2074027"/>
                  <a:ext cx="57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16766F81-A5A5-42A9-A369-97753CA62F5B}"/>
                    </a:ext>
                  </a:extLst>
                </p14:cNvPr>
                <p14:cNvContentPartPr/>
                <p14:nvPr/>
              </p14:nvContentPartPr>
              <p14:xfrm>
                <a:off x="8045387" y="2040907"/>
                <a:ext cx="141120" cy="151560"/>
              </p14:xfrm>
            </p:contentPart>
          </mc:Choice>
          <mc:Fallback xmlns="">
            <p:pic>
              <p:nvPicPr>
                <p:cNvPr id="62" name="Freihand 61">
                  <a:extLst>
                    <a:ext uri="{FF2B5EF4-FFF2-40B4-BE49-F238E27FC236}">
                      <a16:creationId xmlns:a16="http://schemas.microsoft.com/office/drawing/2014/main" id="{16766F81-A5A5-42A9-A369-97753CA62F5B}"/>
                    </a:ext>
                  </a:extLst>
                </p:cNvPr>
                <p:cNvPicPr/>
                <p:nvPr/>
              </p:nvPicPr>
              <p:blipFill>
                <a:blip r:embed="rId93"/>
                <a:stretch>
                  <a:fillRect/>
                </a:stretch>
              </p:blipFill>
              <p:spPr>
                <a:xfrm>
                  <a:off x="8041067" y="2036587"/>
                  <a:ext cx="149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5129C894-6641-4B5B-9BF8-0009B68CECBB}"/>
                    </a:ext>
                  </a:extLst>
                </p14:cNvPr>
                <p14:cNvContentPartPr/>
                <p14:nvPr/>
              </p14:nvContentPartPr>
              <p14:xfrm>
                <a:off x="8191547" y="2114347"/>
                <a:ext cx="60120" cy="82440"/>
              </p14:xfrm>
            </p:contentPart>
          </mc:Choice>
          <mc:Fallback xmlns="">
            <p:pic>
              <p:nvPicPr>
                <p:cNvPr id="63" name="Freihand 62">
                  <a:extLst>
                    <a:ext uri="{FF2B5EF4-FFF2-40B4-BE49-F238E27FC236}">
                      <a16:creationId xmlns:a16="http://schemas.microsoft.com/office/drawing/2014/main" id="{5129C894-6641-4B5B-9BF8-0009B68CECBB}"/>
                    </a:ext>
                  </a:extLst>
                </p:cNvPr>
                <p:cNvPicPr/>
                <p:nvPr/>
              </p:nvPicPr>
              <p:blipFill>
                <a:blip r:embed="rId95"/>
                <a:stretch>
                  <a:fillRect/>
                </a:stretch>
              </p:blipFill>
              <p:spPr>
                <a:xfrm>
                  <a:off x="8187227" y="2110027"/>
                  <a:ext cx="68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C6830087-EE5C-4207-816B-65F798369925}"/>
                    </a:ext>
                  </a:extLst>
                </p14:cNvPr>
                <p14:cNvContentPartPr/>
                <p14:nvPr/>
              </p14:nvContentPartPr>
              <p14:xfrm>
                <a:off x="8318267" y="2017867"/>
                <a:ext cx="110520" cy="174240"/>
              </p14:xfrm>
            </p:contentPart>
          </mc:Choice>
          <mc:Fallback xmlns="">
            <p:pic>
              <p:nvPicPr>
                <p:cNvPr id="64" name="Freihand 63">
                  <a:extLst>
                    <a:ext uri="{FF2B5EF4-FFF2-40B4-BE49-F238E27FC236}">
                      <a16:creationId xmlns:a16="http://schemas.microsoft.com/office/drawing/2014/main" id="{C6830087-EE5C-4207-816B-65F798369925}"/>
                    </a:ext>
                  </a:extLst>
                </p:cNvPr>
                <p:cNvPicPr/>
                <p:nvPr/>
              </p:nvPicPr>
              <p:blipFill>
                <a:blip r:embed="rId97"/>
                <a:stretch>
                  <a:fillRect/>
                </a:stretch>
              </p:blipFill>
              <p:spPr>
                <a:xfrm>
                  <a:off x="8313947" y="2013547"/>
                  <a:ext cx="119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7E5C835C-5D78-4DAD-980E-9BCBEE1843C5}"/>
                    </a:ext>
                  </a:extLst>
                </p14:cNvPr>
                <p14:cNvContentPartPr/>
                <p14:nvPr/>
              </p14:nvContentPartPr>
              <p14:xfrm>
                <a:off x="8485667" y="2035507"/>
                <a:ext cx="125640" cy="130680"/>
              </p14:xfrm>
            </p:contentPart>
          </mc:Choice>
          <mc:Fallback xmlns="">
            <p:pic>
              <p:nvPicPr>
                <p:cNvPr id="65" name="Freihand 64">
                  <a:extLst>
                    <a:ext uri="{FF2B5EF4-FFF2-40B4-BE49-F238E27FC236}">
                      <a16:creationId xmlns:a16="http://schemas.microsoft.com/office/drawing/2014/main" id="{7E5C835C-5D78-4DAD-980E-9BCBEE1843C5}"/>
                    </a:ext>
                  </a:extLst>
                </p:cNvPr>
                <p:cNvPicPr/>
                <p:nvPr/>
              </p:nvPicPr>
              <p:blipFill>
                <a:blip r:embed="rId99"/>
                <a:stretch>
                  <a:fillRect/>
                </a:stretch>
              </p:blipFill>
              <p:spPr>
                <a:xfrm>
                  <a:off x="8481347" y="2031187"/>
                  <a:ext cx="134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F2AE4663-FBDE-4DE6-962E-7CE145A172F6}"/>
                    </a:ext>
                  </a:extLst>
                </p14:cNvPr>
                <p14:cNvContentPartPr/>
                <p14:nvPr/>
              </p14:nvContentPartPr>
              <p14:xfrm>
                <a:off x="8552267" y="2113627"/>
                <a:ext cx="64800" cy="69120"/>
              </p14:xfrm>
            </p:contentPart>
          </mc:Choice>
          <mc:Fallback xmlns="">
            <p:pic>
              <p:nvPicPr>
                <p:cNvPr id="66" name="Freihand 65">
                  <a:extLst>
                    <a:ext uri="{FF2B5EF4-FFF2-40B4-BE49-F238E27FC236}">
                      <a16:creationId xmlns:a16="http://schemas.microsoft.com/office/drawing/2014/main" id="{F2AE4663-FBDE-4DE6-962E-7CE145A172F6}"/>
                    </a:ext>
                  </a:extLst>
                </p:cNvPr>
                <p:cNvPicPr/>
                <p:nvPr/>
              </p:nvPicPr>
              <p:blipFill>
                <a:blip r:embed="rId101"/>
                <a:stretch>
                  <a:fillRect/>
                </a:stretch>
              </p:blipFill>
              <p:spPr>
                <a:xfrm>
                  <a:off x="8547947" y="2109307"/>
                  <a:ext cx="73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25C1AE68-D7AF-4346-B6EC-823E9D7B6A5D}"/>
                    </a:ext>
                  </a:extLst>
                </p14:cNvPr>
                <p14:cNvContentPartPr/>
                <p14:nvPr/>
              </p14:nvContentPartPr>
              <p14:xfrm>
                <a:off x="8633627" y="2108587"/>
                <a:ext cx="213480" cy="48240"/>
              </p14:xfrm>
            </p:contentPart>
          </mc:Choice>
          <mc:Fallback xmlns="">
            <p:pic>
              <p:nvPicPr>
                <p:cNvPr id="67" name="Freihand 66">
                  <a:extLst>
                    <a:ext uri="{FF2B5EF4-FFF2-40B4-BE49-F238E27FC236}">
                      <a16:creationId xmlns:a16="http://schemas.microsoft.com/office/drawing/2014/main" id="{25C1AE68-D7AF-4346-B6EC-823E9D7B6A5D}"/>
                    </a:ext>
                  </a:extLst>
                </p:cNvPr>
                <p:cNvPicPr/>
                <p:nvPr/>
              </p:nvPicPr>
              <p:blipFill>
                <a:blip r:embed="rId103"/>
                <a:stretch>
                  <a:fillRect/>
                </a:stretch>
              </p:blipFill>
              <p:spPr>
                <a:xfrm>
                  <a:off x="8629307" y="2104267"/>
                  <a:ext cx="222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462040F6-FF2B-41DD-AA3D-C740ABC39610}"/>
                    </a:ext>
                  </a:extLst>
                </p14:cNvPr>
                <p14:cNvContentPartPr/>
                <p14:nvPr/>
              </p14:nvContentPartPr>
              <p14:xfrm>
                <a:off x="8876987" y="2094547"/>
                <a:ext cx="175680" cy="47160"/>
              </p14:xfrm>
            </p:contentPart>
          </mc:Choice>
          <mc:Fallback xmlns="">
            <p:pic>
              <p:nvPicPr>
                <p:cNvPr id="68" name="Freihand 67">
                  <a:extLst>
                    <a:ext uri="{FF2B5EF4-FFF2-40B4-BE49-F238E27FC236}">
                      <a16:creationId xmlns:a16="http://schemas.microsoft.com/office/drawing/2014/main" id="{462040F6-FF2B-41DD-AA3D-C740ABC39610}"/>
                    </a:ext>
                  </a:extLst>
                </p:cNvPr>
                <p:cNvPicPr/>
                <p:nvPr/>
              </p:nvPicPr>
              <p:blipFill>
                <a:blip r:embed="rId105"/>
                <a:stretch>
                  <a:fillRect/>
                </a:stretch>
              </p:blipFill>
              <p:spPr>
                <a:xfrm>
                  <a:off x="8872667" y="2090227"/>
                  <a:ext cx="184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260EC241-F5A3-4787-A091-EFC9F6C4B980}"/>
                    </a:ext>
                  </a:extLst>
                </p14:cNvPr>
                <p14:cNvContentPartPr/>
                <p14:nvPr/>
              </p14:nvContentPartPr>
              <p14:xfrm>
                <a:off x="9107387" y="2055667"/>
                <a:ext cx="216000" cy="88560"/>
              </p14:xfrm>
            </p:contentPart>
          </mc:Choice>
          <mc:Fallback xmlns="">
            <p:pic>
              <p:nvPicPr>
                <p:cNvPr id="69" name="Freihand 68">
                  <a:extLst>
                    <a:ext uri="{FF2B5EF4-FFF2-40B4-BE49-F238E27FC236}">
                      <a16:creationId xmlns:a16="http://schemas.microsoft.com/office/drawing/2014/main" id="{260EC241-F5A3-4787-A091-EFC9F6C4B980}"/>
                    </a:ext>
                  </a:extLst>
                </p:cNvPr>
                <p:cNvPicPr/>
                <p:nvPr/>
              </p:nvPicPr>
              <p:blipFill>
                <a:blip r:embed="rId107"/>
                <a:stretch>
                  <a:fillRect/>
                </a:stretch>
              </p:blipFill>
              <p:spPr>
                <a:xfrm>
                  <a:off x="9103067" y="2051347"/>
                  <a:ext cx="224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DEB53131-977E-498B-ADD6-C16EB088946E}"/>
                    </a:ext>
                  </a:extLst>
                </p14:cNvPr>
                <p14:cNvContentPartPr/>
                <p14:nvPr/>
              </p14:nvContentPartPr>
              <p14:xfrm>
                <a:off x="9364427" y="2058907"/>
                <a:ext cx="197640" cy="60480"/>
              </p14:xfrm>
            </p:contentPart>
          </mc:Choice>
          <mc:Fallback xmlns="">
            <p:pic>
              <p:nvPicPr>
                <p:cNvPr id="70" name="Freihand 69">
                  <a:extLst>
                    <a:ext uri="{FF2B5EF4-FFF2-40B4-BE49-F238E27FC236}">
                      <a16:creationId xmlns:a16="http://schemas.microsoft.com/office/drawing/2014/main" id="{DEB53131-977E-498B-ADD6-C16EB088946E}"/>
                    </a:ext>
                  </a:extLst>
                </p:cNvPr>
                <p:cNvPicPr/>
                <p:nvPr/>
              </p:nvPicPr>
              <p:blipFill>
                <a:blip r:embed="rId109"/>
                <a:stretch>
                  <a:fillRect/>
                </a:stretch>
              </p:blipFill>
              <p:spPr>
                <a:xfrm>
                  <a:off x="9360107" y="2054587"/>
                  <a:ext cx="206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DC73F80D-8DB8-4385-BA46-76A01A96B32B}"/>
                    </a:ext>
                  </a:extLst>
                </p14:cNvPr>
                <p14:cNvContentPartPr/>
                <p14:nvPr/>
              </p14:nvContentPartPr>
              <p14:xfrm>
                <a:off x="9732707" y="1989787"/>
                <a:ext cx="233280" cy="134640"/>
              </p14:xfrm>
            </p:contentPart>
          </mc:Choice>
          <mc:Fallback xmlns="">
            <p:pic>
              <p:nvPicPr>
                <p:cNvPr id="71" name="Freihand 70">
                  <a:extLst>
                    <a:ext uri="{FF2B5EF4-FFF2-40B4-BE49-F238E27FC236}">
                      <a16:creationId xmlns:a16="http://schemas.microsoft.com/office/drawing/2014/main" id="{DC73F80D-8DB8-4385-BA46-76A01A96B32B}"/>
                    </a:ext>
                  </a:extLst>
                </p:cNvPr>
                <p:cNvPicPr/>
                <p:nvPr/>
              </p:nvPicPr>
              <p:blipFill>
                <a:blip r:embed="rId111"/>
                <a:stretch>
                  <a:fillRect/>
                </a:stretch>
              </p:blipFill>
              <p:spPr>
                <a:xfrm>
                  <a:off x="9728387" y="1985467"/>
                  <a:ext cx="241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5575FF15-383E-4258-9E6C-DE4EF2C8D384}"/>
                    </a:ext>
                  </a:extLst>
                </p14:cNvPr>
                <p14:cNvContentPartPr/>
                <p14:nvPr/>
              </p14:nvContentPartPr>
              <p14:xfrm>
                <a:off x="9980027" y="2038027"/>
                <a:ext cx="115200" cy="91800"/>
              </p14:xfrm>
            </p:contentPart>
          </mc:Choice>
          <mc:Fallback xmlns="">
            <p:pic>
              <p:nvPicPr>
                <p:cNvPr id="72" name="Freihand 71">
                  <a:extLst>
                    <a:ext uri="{FF2B5EF4-FFF2-40B4-BE49-F238E27FC236}">
                      <a16:creationId xmlns:a16="http://schemas.microsoft.com/office/drawing/2014/main" id="{5575FF15-383E-4258-9E6C-DE4EF2C8D384}"/>
                    </a:ext>
                  </a:extLst>
                </p:cNvPr>
                <p:cNvPicPr/>
                <p:nvPr/>
              </p:nvPicPr>
              <p:blipFill>
                <a:blip r:embed="rId113"/>
                <a:stretch>
                  <a:fillRect/>
                </a:stretch>
              </p:blipFill>
              <p:spPr>
                <a:xfrm>
                  <a:off x="9975707" y="2033707"/>
                  <a:ext cx="123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5C4A0631-8C00-4926-9091-734661437425}"/>
                    </a:ext>
                  </a:extLst>
                </p14:cNvPr>
                <p14:cNvContentPartPr/>
                <p14:nvPr/>
              </p14:nvContentPartPr>
              <p14:xfrm>
                <a:off x="10098467" y="1945147"/>
                <a:ext cx="115200" cy="164520"/>
              </p14:xfrm>
            </p:contentPart>
          </mc:Choice>
          <mc:Fallback xmlns="">
            <p:pic>
              <p:nvPicPr>
                <p:cNvPr id="73" name="Freihand 72">
                  <a:extLst>
                    <a:ext uri="{FF2B5EF4-FFF2-40B4-BE49-F238E27FC236}">
                      <a16:creationId xmlns:a16="http://schemas.microsoft.com/office/drawing/2014/main" id="{5C4A0631-8C00-4926-9091-734661437425}"/>
                    </a:ext>
                  </a:extLst>
                </p:cNvPr>
                <p:cNvPicPr/>
                <p:nvPr/>
              </p:nvPicPr>
              <p:blipFill>
                <a:blip r:embed="rId115"/>
                <a:stretch>
                  <a:fillRect/>
                </a:stretch>
              </p:blipFill>
              <p:spPr>
                <a:xfrm>
                  <a:off x="10094147" y="1940827"/>
                  <a:ext cx="123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FE9C1DD1-8BC3-48C2-80CA-D3940414DA79}"/>
                    </a:ext>
                  </a:extLst>
                </p14:cNvPr>
                <p14:cNvContentPartPr/>
                <p14:nvPr/>
              </p14:nvContentPartPr>
              <p14:xfrm>
                <a:off x="10265507" y="1941907"/>
                <a:ext cx="100800" cy="145800"/>
              </p14:xfrm>
            </p:contentPart>
          </mc:Choice>
          <mc:Fallback xmlns="">
            <p:pic>
              <p:nvPicPr>
                <p:cNvPr id="74" name="Freihand 73">
                  <a:extLst>
                    <a:ext uri="{FF2B5EF4-FFF2-40B4-BE49-F238E27FC236}">
                      <a16:creationId xmlns:a16="http://schemas.microsoft.com/office/drawing/2014/main" id="{FE9C1DD1-8BC3-48C2-80CA-D3940414DA79}"/>
                    </a:ext>
                  </a:extLst>
                </p:cNvPr>
                <p:cNvPicPr/>
                <p:nvPr/>
              </p:nvPicPr>
              <p:blipFill>
                <a:blip r:embed="rId117"/>
                <a:stretch>
                  <a:fillRect/>
                </a:stretch>
              </p:blipFill>
              <p:spPr>
                <a:xfrm>
                  <a:off x="10261187" y="1937587"/>
                  <a:ext cx="10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460DFB09-73CF-4CAA-9A9F-09345809B755}"/>
                    </a:ext>
                  </a:extLst>
                </p14:cNvPr>
                <p14:cNvContentPartPr/>
                <p14:nvPr/>
              </p14:nvContentPartPr>
              <p14:xfrm>
                <a:off x="10358747" y="1981147"/>
                <a:ext cx="94320" cy="95040"/>
              </p14:xfrm>
            </p:contentPart>
          </mc:Choice>
          <mc:Fallback xmlns="">
            <p:pic>
              <p:nvPicPr>
                <p:cNvPr id="75" name="Freihand 74">
                  <a:extLst>
                    <a:ext uri="{FF2B5EF4-FFF2-40B4-BE49-F238E27FC236}">
                      <a16:creationId xmlns:a16="http://schemas.microsoft.com/office/drawing/2014/main" id="{460DFB09-73CF-4CAA-9A9F-09345809B755}"/>
                    </a:ext>
                  </a:extLst>
                </p:cNvPr>
                <p:cNvPicPr/>
                <p:nvPr/>
              </p:nvPicPr>
              <p:blipFill>
                <a:blip r:embed="rId119"/>
                <a:stretch>
                  <a:fillRect/>
                </a:stretch>
              </p:blipFill>
              <p:spPr>
                <a:xfrm>
                  <a:off x="10354427" y="1976827"/>
                  <a:ext cx="102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3F38606C-B0E5-42C7-B844-11280299C72B}"/>
                    </a:ext>
                  </a:extLst>
                </p14:cNvPr>
                <p14:cNvContentPartPr/>
                <p14:nvPr/>
              </p14:nvContentPartPr>
              <p14:xfrm>
                <a:off x="10489787" y="1995187"/>
                <a:ext cx="352800" cy="88560"/>
              </p14:xfrm>
            </p:contentPart>
          </mc:Choice>
          <mc:Fallback xmlns="">
            <p:pic>
              <p:nvPicPr>
                <p:cNvPr id="76" name="Freihand 75">
                  <a:extLst>
                    <a:ext uri="{FF2B5EF4-FFF2-40B4-BE49-F238E27FC236}">
                      <a16:creationId xmlns:a16="http://schemas.microsoft.com/office/drawing/2014/main" id="{3F38606C-B0E5-42C7-B844-11280299C72B}"/>
                    </a:ext>
                  </a:extLst>
                </p:cNvPr>
                <p:cNvPicPr/>
                <p:nvPr/>
              </p:nvPicPr>
              <p:blipFill>
                <a:blip r:embed="rId121"/>
                <a:stretch>
                  <a:fillRect/>
                </a:stretch>
              </p:blipFill>
              <p:spPr>
                <a:xfrm>
                  <a:off x="10485467" y="1990867"/>
                  <a:ext cx="361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EDF54F66-2049-48FB-B9AC-51AEFC0DEBE4}"/>
                    </a:ext>
                  </a:extLst>
                </p14:cNvPr>
                <p14:cNvContentPartPr/>
                <p14:nvPr/>
              </p14:nvContentPartPr>
              <p14:xfrm>
                <a:off x="10865627" y="1893667"/>
                <a:ext cx="109080" cy="175680"/>
              </p14:xfrm>
            </p:contentPart>
          </mc:Choice>
          <mc:Fallback xmlns="">
            <p:pic>
              <p:nvPicPr>
                <p:cNvPr id="77" name="Freihand 76">
                  <a:extLst>
                    <a:ext uri="{FF2B5EF4-FFF2-40B4-BE49-F238E27FC236}">
                      <a16:creationId xmlns:a16="http://schemas.microsoft.com/office/drawing/2014/main" id="{EDF54F66-2049-48FB-B9AC-51AEFC0DEBE4}"/>
                    </a:ext>
                  </a:extLst>
                </p:cNvPr>
                <p:cNvPicPr/>
                <p:nvPr/>
              </p:nvPicPr>
              <p:blipFill>
                <a:blip r:embed="rId123"/>
                <a:stretch>
                  <a:fillRect/>
                </a:stretch>
              </p:blipFill>
              <p:spPr>
                <a:xfrm>
                  <a:off x="10861307" y="1889347"/>
                  <a:ext cx="11772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CB6AB7EA-707D-48F3-AE36-597FEE275228}"/>
                  </a:ext>
                </a:extLst>
              </p14:cNvPr>
              <p14:cNvContentPartPr/>
              <p14:nvPr/>
            </p14:nvContentPartPr>
            <p14:xfrm>
              <a:off x="8484947" y="2420707"/>
              <a:ext cx="221760" cy="160560"/>
            </p14:xfrm>
          </p:contentPart>
        </mc:Choice>
        <mc:Fallback xmlns="">
          <p:pic>
            <p:nvPicPr>
              <p:cNvPr id="78" name="Freihand 77">
                <a:extLst>
                  <a:ext uri="{FF2B5EF4-FFF2-40B4-BE49-F238E27FC236}">
                    <a16:creationId xmlns:a16="http://schemas.microsoft.com/office/drawing/2014/main" id="{CB6AB7EA-707D-48F3-AE36-597FEE275228}"/>
                  </a:ext>
                </a:extLst>
              </p:cNvPr>
              <p:cNvPicPr/>
              <p:nvPr/>
            </p:nvPicPr>
            <p:blipFill>
              <a:blip r:embed="rId125"/>
              <a:stretch>
                <a:fillRect/>
              </a:stretch>
            </p:blipFill>
            <p:spPr>
              <a:xfrm>
                <a:off x="8480627" y="2416387"/>
                <a:ext cx="230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A5AC5A31-0C7D-4EE9-B497-15E1D97684AA}"/>
                  </a:ext>
                </a:extLst>
              </p14:cNvPr>
              <p14:cNvContentPartPr/>
              <p14:nvPr/>
            </p14:nvContentPartPr>
            <p14:xfrm>
              <a:off x="8688707" y="2474347"/>
              <a:ext cx="136080" cy="174960"/>
            </p14:xfrm>
          </p:contentPart>
        </mc:Choice>
        <mc:Fallback xmlns="">
          <p:pic>
            <p:nvPicPr>
              <p:cNvPr id="79" name="Freihand 78">
                <a:extLst>
                  <a:ext uri="{FF2B5EF4-FFF2-40B4-BE49-F238E27FC236}">
                    <a16:creationId xmlns:a16="http://schemas.microsoft.com/office/drawing/2014/main" id="{A5AC5A31-0C7D-4EE9-B497-15E1D97684AA}"/>
                  </a:ext>
                </a:extLst>
              </p:cNvPr>
              <p:cNvPicPr/>
              <p:nvPr/>
            </p:nvPicPr>
            <p:blipFill>
              <a:blip r:embed="rId127"/>
              <a:stretch>
                <a:fillRect/>
              </a:stretch>
            </p:blipFill>
            <p:spPr>
              <a:xfrm>
                <a:off x="8684387" y="2470027"/>
                <a:ext cx="144720" cy="183600"/>
              </a:xfrm>
              <a:prstGeom prst="rect">
                <a:avLst/>
              </a:prstGeom>
            </p:spPr>
          </p:pic>
        </mc:Fallback>
      </mc:AlternateContent>
      <p:grpSp>
        <p:nvGrpSpPr>
          <p:cNvPr id="101" name="Gruppieren 100">
            <a:extLst>
              <a:ext uri="{FF2B5EF4-FFF2-40B4-BE49-F238E27FC236}">
                <a16:creationId xmlns:a16="http://schemas.microsoft.com/office/drawing/2014/main" id="{F50E281E-0358-4A52-A1D5-7C50773BA2C2}"/>
              </a:ext>
            </a:extLst>
          </p:cNvPr>
          <p:cNvGrpSpPr/>
          <p:nvPr/>
        </p:nvGrpSpPr>
        <p:grpSpPr>
          <a:xfrm>
            <a:off x="9093707" y="2311987"/>
            <a:ext cx="2582640" cy="504720"/>
            <a:chOff x="9093707" y="2311987"/>
            <a:chExt cx="2582640" cy="504720"/>
          </a:xfrm>
        </p:grpSpPr>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CDB8B321-78E6-4C95-AA7D-AA4976879BA8}"/>
                    </a:ext>
                  </a:extLst>
                </p14:cNvPr>
                <p14:cNvContentPartPr/>
                <p14:nvPr/>
              </p14:nvContentPartPr>
              <p14:xfrm>
                <a:off x="9093707" y="2396587"/>
                <a:ext cx="31680" cy="183960"/>
              </p14:xfrm>
            </p:contentPart>
          </mc:Choice>
          <mc:Fallback xmlns="">
            <p:pic>
              <p:nvPicPr>
                <p:cNvPr id="80" name="Freihand 79">
                  <a:extLst>
                    <a:ext uri="{FF2B5EF4-FFF2-40B4-BE49-F238E27FC236}">
                      <a16:creationId xmlns:a16="http://schemas.microsoft.com/office/drawing/2014/main" id="{CDB8B321-78E6-4C95-AA7D-AA4976879BA8}"/>
                    </a:ext>
                  </a:extLst>
                </p:cNvPr>
                <p:cNvPicPr/>
                <p:nvPr/>
              </p:nvPicPr>
              <p:blipFill>
                <a:blip r:embed="rId129"/>
                <a:stretch>
                  <a:fillRect/>
                </a:stretch>
              </p:blipFill>
              <p:spPr>
                <a:xfrm>
                  <a:off x="9089387" y="2392267"/>
                  <a:ext cx="40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4394EE2B-5C8B-486F-8698-29C74D48D6E1}"/>
                    </a:ext>
                  </a:extLst>
                </p14:cNvPr>
                <p14:cNvContentPartPr/>
                <p14:nvPr/>
              </p14:nvContentPartPr>
              <p14:xfrm>
                <a:off x="9095507" y="2371027"/>
                <a:ext cx="155160" cy="196560"/>
              </p14:xfrm>
            </p:contentPart>
          </mc:Choice>
          <mc:Fallback xmlns="">
            <p:pic>
              <p:nvPicPr>
                <p:cNvPr id="81" name="Freihand 80">
                  <a:extLst>
                    <a:ext uri="{FF2B5EF4-FFF2-40B4-BE49-F238E27FC236}">
                      <a16:creationId xmlns:a16="http://schemas.microsoft.com/office/drawing/2014/main" id="{4394EE2B-5C8B-486F-8698-29C74D48D6E1}"/>
                    </a:ext>
                  </a:extLst>
                </p:cNvPr>
                <p:cNvPicPr/>
                <p:nvPr/>
              </p:nvPicPr>
              <p:blipFill>
                <a:blip r:embed="rId131"/>
                <a:stretch>
                  <a:fillRect/>
                </a:stretch>
              </p:blipFill>
              <p:spPr>
                <a:xfrm>
                  <a:off x="9091187" y="2366707"/>
                  <a:ext cx="163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1D3B5289-8B85-408F-9698-C52FF3C9B8F1}"/>
                    </a:ext>
                  </a:extLst>
                </p14:cNvPr>
                <p14:cNvContentPartPr/>
                <p14:nvPr/>
              </p14:nvContentPartPr>
              <p14:xfrm>
                <a:off x="9272267" y="2453827"/>
                <a:ext cx="155880" cy="106560"/>
              </p14:xfrm>
            </p:contentPart>
          </mc:Choice>
          <mc:Fallback xmlns="">
            <p:pic>
              <p:nvPicPr>
                <p:cNvPr id="82" name="Freihand 81">
                  <a:extLst>
                    <a:ext uri="{FF2B5EF4-FFF2-40B4-BE49-F238E27FC236}">
                      <a16:creationId xmlns:a16="http://schemas.microsoft.com/office/drawing/2014/main" id="{1D3B5289-8B85-408F-9698-C52FF3C9B8F1}"/>
                    </a:ext>
                  </a:extLst>
                </p:cNvPr>
                <p:cNvPicPr/>
                <p:nvPr/>
              </p:nvPicPr>
              <p:blipFill>
                <a:blip r:embed="rId133"/>
                <a:stretch>
                  <a:fillRect/>
                </a:stretch>
              </p:blipFill>
              <p:spPr>
                <a:xfrm>
                  <a:off x="9267947" y="2449507"/>
                  <a:ext cx="164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3FB9360B-3898-4DFB-8751-8015C62CE2AF}"/>
                    </a:ext>
                  </a:extLst>
                </p14:cNvPr>
                <p14:cNvContentPartPr/>
                <p14:nvPr/>
              </p14:nvContentPartPr>
              <p14:xfrm>
                <a:off x="9441467" y="2386147"/>
                <a:ext cx="115920" cy="155160"/>
              </p14:xfrm>
            </p:contentPart>
          </mc:Choice>
          <mc:Fallback xmlns="">
            <p:pic>
              <p:nvPicPr>
                <p:cNvPr id="83" name="Freihand 82">
                  <a:extLst>
                    <a:ext uri="{FF2B5EF4-FFF2-40B4-BE49-F238E27FC236}">
                      <a16:creationId xmlns:a16="http://schemas.microsoft.com/office/drawing/2014/main" id="{3FB9360B-3898-4DFB-8751-8015C62CE2AF}"/>
                    </a:ext>
                  </a:extLst>
                </p:cNvPr>
                <p:cNvPicPr/>
                <p:nvPr/>
              </p:nvPicPr>
              <p:blipFill>
                <a:blip r:embed="rId135"/>
                <a:stretch>
                  <a:fillRect/>
                </a:stretch>
              </p:blipFill>
              <p:spPr>
                <a:xfrm>
                  <a:off x="9437147" y="2381827"/>
                  <a:ext cx="124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02C7E606-0179-47C0-99F0-C212C410AB41}"/>
                    </a:ext>
                  </a:extLst>
                </p14:cNvPr>
                <p14:cNvContentPartPr/>
                <p14:nvPr/>
              </p14:nvContentPartPr>
              <p14:xfrm>
                <a:off x="9608867" y="2450227"/>
                <a:ext cx="120960" cy="305280"/>
              </p14:xfrm>
            </p:contentPart>
          </mc:Choice>
          <mc:Fallback xmlns="">
            <p:pic>
              <p:nvPicPr>
                <p:cNvPr id="84" name="Freihand 83">
                  <a:extLst>
                    <a:ext uri="{FF2B5EF4-FFF2-40B4-BE49-F238E27FC236}">
                      <a16:creationId xmlns:a16="http://schemas.microsoft.com/office/drawing/2014/main" id="{02C7E606-0179-47C0-99F0-C212C410AB41}"/>
                    </a:ext>
                  </a:extLst>
                </p:cNvPr>
                <p:cNvPicPr/>
                <p:nvPr/>
              </p:nvPicPr>
              <p:blipFill>
                <a:blip r:embed="rId137"/>
                <a:stretch>
                  <a:fillRect/>
                </a:stretch>
              </p:blipFill>
              <p:spPr>
                <a:xfrm>
                  <a:off x="9604547" y="2445907"/>
                  <a:ext cx="1296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49F2C67F-5645-43B2-9601-4EA93E303156}"/>
                    </a:ext>
                  </a:extLst>
                </p14:cNvPr>
                <p14:cNvContentPartPr/>
                <p14:nvPr/>
              </p14:nvContentPartPr>
              <p14:xfrm>
                <a:off x="9788867" y="2430067"/>
                <a:ext cx="92880" cy="106920"/>
              </p14:xfrm>
            </p:contentPart>
          </mc:Choice>
          <mc:Fallback xmlns="">
            <p:pic>
              <p:nvPicPr>
                <p:cNvPr id="88" name="Freihand 87">
                  <a:extLst>
                    <a:ext uri="{FF2B5EF4-FFF2-40B4-BE49-F238E27FC236}">
                      <a16:creationId xmlns:a16="http://schemas.microsoft.com/office/drawing/2014/main" id="{49F2C67F-5645-43B2-9601-4EA93E303156}"/>
                    </a:ext>
                  </a:extLst>
                </p:cNvPr>
                <p:cNvPicPr/>
                <p:nvPr/>
              </p:nvPicPr>
              <p:blipFill>
                <a:blip r:embed="rId139"/>
                <a:stretch>
                  <a:fillRect/>
                </a:stretch>
              </p:blipFill>
              <p:spPr>
                <a:xfrm>
                  <a:off x="9784547" y="2425747"/>
                  <a:ext cx="10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2EF049A1-ACE1-4390-B1E5-CF794774AA11}"/>
                    </a:ext>
                  </a:extLst>
                </p14:cNvPr>
                <p14:cNvContentPartPr/>
                <p14:nvPr/>
              </p14:nvContentPartPr>
              <p14:xfrm>
                <a:off x="9943667" y="2422147"/>
                <a:ext cx="384840" cy="101880"/>
              </p14:xfrm>
            </p:contentPart>
          </mc:Choice>
          <mc:Fallback xmlns="">
            <p:pic>
              <p:nvPicPr>
                <p:cNvPr id="90" name="Freihand 89">
                  <a:extLst>
                    <a:ext uri="{FF2B5EF4-FFF2-40B4-BE49-F238E27FC236}">
                      <a16:creationId xmlns:a16="http://schemas.microsoft.com/office/drawing/2014/main" id="{2EF049A1-ACE1-4390-B1E5-CF794774AA11}"/>
                    </a:ext>
                  </a:extLst>
                </p:cNvPr>
                <p:cNvPicPr/>
                <p:nvPr/>
              </p:nvPicPr>
              <p:blipFill>
                <a:blip r:embed="rId141"/>
                <a:stretch>
                  <a:fillRect/>
                </a:stretch>
              </p:blipFill>
              <p:spPr>
                <a:xfrm>
                  <a:off x="9939347" y="2417827"/>
                  <a:ext cx="393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C39611E1-98B1-4D6C-ACBE-CD12492F457F}"/>
                    </a:ext>
                  </a:extLst>
                </p14:cNvPr>
                <p14:cNvContentPartPr/>
                <p14:nvPr/>
              </p14:nvContentPartPr>
              <p14:xfrm>
                <a:off x="10337867" y="2401267"/>
                <a:ext cx="114120" cy="102960"/>
              </p14:xfrm>
            </p:contentPart>
          </mc:Choice>
          <mc:Fallback xmlns="">
            <p:pic>
              <p:nvPicPr>
                <p:cNvPr id="91" name="Freihand 90">
                  <a:extLst>
                    <a:ext uri="{FF2B5EF4-FFF2-40B4-BE49-F238E27FC236}">
                      <a16:creationId xmlns:a16="http://schemas.microsoft.com/office/drawing/2014/main" id="{C39611E1-98B1-4D6C-ACBE-CD12492F457F}"/>
                    </a:ext>
                  </a:extLst>
                </p:cNvPr>
                <p:cNvPicPr/>
                <p:nvPr/>
              </p:nvPicPr>
              <p:blipFill>
                <a:blip r:embed="rId143"/>
                <a:stretch>
                  <a:fillRect/>
                </a:stretch>
              </p:blipFill>
              <p:spPr>
                <a:xfrm>
                  <a:off x="10333547" y="2396947"/>
                  <a:ext cx="12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2EA8861E-AB5D-44D1-AEBD-14AC2BD46323}"/>
                    </a:ext>
                  </a:extLst>
                </p14:cNvPr>
                <p14:cNvContentPartPr/>
                <p14:nvPr/>
              </p14:nvContentPartPr>
              <p14:xfrm>
                <a:off x="10493027" y="2396227"/>
                <a:ext cx="82080" cy="88200"/>
              </p14:xfrm>
            </p:contentPart>
          </mc:Choice>
          <mc:Fallback xmlns="">
            <p:pic>
              <p:nvPicPr>
                <p:cNvPr id="92" name="Freihand 91">
                  <a:extLst>
                    <a:ext uri="{FF2B5EF4-FFF2-40B4-BE49-F238E27FC236}">
                      <a16:creationId xmlns:a16="http://schemas.microsoft.com/office/drawing/2014/main" id="{2EA8861E-AB5D-44D1-AEBD-14AC2BD46323}"/>
                    </a:ext>
                  </a:extLst>
                </p:cNvPr>
                <p:cNvPicPr/>
                <p:nvPr/>
              </p:nvPicPr>
              <p:blipFill>
                <a:blip r:embed="rId145"/>
                <a:stretch>
                  <a:fillRect/>
                </a:stretch>
              </p:blipFill>
              <p:spPr>
                <a:xfrm>
                  <a:off x="10488707" y="2391907"/>
                  <a:ext cx="90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71EB3409-59AD-40C7-A587-C3513B37872A}"/>
                    </a:ext>
                  </a:extLst>
                </p14:cNvPr>
                <p14:cNvContentPartPr/>
                <p14:nvPr/>
              </p14:nvContentPartPr>
              <p14:xfrm>
                <a:off x="10734587" y="2394427"/>
                <a:ext cx="330120" cy="63360"/>
              </p14:xfrm>
            </p:contentPart>
          </mc:Choice>
          <mc:Fallback xmlns="">
            <p:pic>
              <p:nvPicPr>
                <p:cNvPr id="93" name="Freihand 92">
                  <a:extLst>
                    <a:ext uri="{FF2B5EF4-FFF2-40B4-BE49-F238E27FC236}">
                      <a16:creationId xmlns:a16="http://schemas.microsoft.com/office/drawing/2014/main" id="{71EB3409-59AD-40C7-A587-C3513B37872A}"/>
                    </a:ext>
                  </a:extLst>
                </p:cNvPr>
                <p:cNvPicPr/>
                <p:nvPr/>
              </p:nvPicPr>
              <p:blipFill>
                <a:blip r:embed="rId147"/>
                <a:stretch>
                  <a:fillRect/>
                </a:stretch>
              </p:blipFill>
              <p:spPr>
                <a:xfrm>
                  <a:off x="10730267" y="2390107"/>
                  <a:ext cx="338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18E2961E-F607-40F9-B59B-9E6294E8054E}"/>
                    </a:ext>
                  </a:extLst>
                </p14:cNvPr>
                <p14:cNvContentPartPr/>
                <p14:nvPr/>
              </p14:nvContentPartPr>
              <p14:xfrm>
                <a:off x="11030867" y="2311987"/>
                <a:ext cx="360" cy="360"/>
              </p14:xfrm>
            </p:contentPart>
          </mc:Choice>
          <mc:Fallback xmlns="">
            <p:pic>
              <p:nvPicPr>
                <p:cNvPr id="94" name="Freihand 93">
                  <a:extLst>
                    <a:ext uri="{FF2B5EF4-FFF2-40B4-BE49-F238E27FC236}">
                      <a16:creationId xmlns:a16="http://schemas.microsoft.com/office/drawing/2014/main" id="{18E2961E-F607-40F9-B59B-9E6294E8054E}"/>
                    </a:ext>
                  </a:extLst>
                </p:cNvPr>
                <p:cNvPicPr/>
                <p:nvPr/>
              </p:nvPicPr>
              <p:blipFill>
                <a:blip r:embed="rId149"/>
                <a:stretch>
                  <a:fillRect/>
                </a:stretch>
              </p:blipFill>
              <p:spPr>
                <a:xfrm>
                  <a:off x="11026547" y="2307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645026EA-BC39-4B06-A1AD-66F3B0374511}"/>
                    </a:ext>
                  </a:extLst>
                </p14:cNvPr>
                <p14:cNvContentPartPr/>
                <p14:nvPr/>
              </p14:nvContentPartPr>
              <p14:xfrm>
                <a:off x="10679507" y="2626987"/>
                <a:ext cx="114480" cy="126000"/>
              </p14:xfrm>
            </p:contentPart>
          </mc:Choice>
          <mc:Fallback xmlns="">
            <p:pic>
              <p:nvPicPr>
                <p:cNvPr id="95" name="Freihand 94">
                  <a:extLst>
                    <a:ext uri="{FF2B5EF4-FFF2-40B4-BE49-F238E27FC236}">
                      <a16:creationId xmlns:a16="http://schemas.microsoft.com/office/drawing/2014/main" id="{645026EA-BC39-4B06-A1AD-66F3B0374511}"/>
                    </a:ext>
                  </a:extLst>
                </p:cNvPr>
                <p:cNvPicPr/>
                <p:nvPr/>
              </p:nvPicPr>
              <p:blipFill>
                <a:blip r:embed="rId151"/>
                <a:stretch>
                  <a:fillRect/>
                </a:stretch>
              </p:blipFill>
              <p:spPr>
                <a:xfrm>
                  <a:off x="10675187" y="2622667"/>
                  <a:ext cx="123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Freihand 95">
                  <a:extLst>
                    <a:ext uri="{FF2B5EF4-FFF2-40B4-BE49-F238E27FC236}">
                      <a16:creationId xmlns:a16="http://schemas.microsoft.com/office/drawing/2014/main" id="{E6F45B17-2A2E-4B73-8B9B-BA36ACD92DAC}"/>
                    </a:ext>
                  </a:extLst>
                </p14:cNvPr>
                <p14:cNvContentPartPr/>
                <p14:nvPr/>
              </p14:nvContentPartPr>
              <p14:xfrm>
                <a:off x="10793987" y="2664067"/>
                <a:ext cx="79920" cy="152640"/>
              </p14:xfrm>
            </p:contentPart>
          </mc:Choice>
          <mc:Fallback xmlns="">
            <p:pic>
              <p:nvPicPr>
                <p:cNvPr id="96" name="Freihand 95">
                  <a:extLst>
                    <a:ext uri="{FF2B5EF4-FFF2-40B4-BE49-F238E27FC236}">
                      <a16:creationId xmlns:a16="http://schemas.microsoft.com/office/drawing/2014/main" id="{E6F45B17-2A2E-4B73-8B9B-BA36ACD92DAC}"/>
                    </a:ext>
                  </a:extLst>
                </p:cNvPr>
                <p:cNvPicPr/>
                <p:nvPr/>
              </p:nvPicPr>
              <p:blipFill>
                <a:blip r:embed="rId153"/>
                <a:stretch>
                  <a:fillRect/>
                </a:stretch>
              </p:blipFill>
              <p:spPr>
                <a:xfrm>
                  <a:off x="10789667" y="2659747"/>
                  <a:ext cx="88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Freihand 96">
                  <a:extLst>
                    <a:ext uri="{FF2B5EF4-FFF2-40B4-BE49-F238E27FC236}">
                      <a16:creationId xmlns:a16="http://schemas.microsoft.com/office/drawing/2014/main" id="{2733CA02-4898-49D1-9BFA-69784143BEAF}"/>
                    </a:ext>
                  </a:extLst>
                </p14:cNvPr>
                <p14:cNvContentPartPr/>
                <p14:nvPr/>
              </p14:nvContentPartPr>
              <p14:xfrm>
                <a:off x="10913147" y="2591347"/>
                <a:ext cx="259200" cy="149040"/>
              </p14:xfrm>
            </p:contentPart>
          </mc:Choice>
          <mc:Fallback xmlns="">
            <p:pic>
              <p:nvPicPr>
                <p:cNvPr id="97" name="Freihand 96">
                  <a:extLst>
                    <a:ext uri="{FF2B5EF4-FFF2-40B4-BE49-F238E27FC236}">
                      <a16:creationId xmlns:a16="http://schemas.microsoft.com/office/drawing/2014/main" id="{2733CA02-4898-49D1-9BFA-69784143BEAF}"/>
                    </a:ext>
                  </a:extLst>
                </p:cNvPr>
                <p:cNvPicPr/>
                <p:nvPr/>
              </p:nvPicPr>
              <p:blipFill>
                <a:blip r:embed="rId155"/>
                <a:stretch>
                  <a:fillRect/>
                </a:stretch>
              </p:blipFill>
              <p:spPr>
                <a:xfrm>
                  <a:off x="10908827" y="2587027"/>
                  <a:ext cx="267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Freihand 97">
                  <a:extLst>
                    <a:ext uri="{FF2B5EF4-FFF2-40B4-BE49-F238E27FC236}">
                      <a16:creationId xmlns:a16="http://schemas.microsoft.com/office/drawing/2014/main" id="{515F16F8-C020-4C93-BD52-C173DA79307A}"/>
                    </a:ext>
                  </a:extLst>
                </p14:cNvPr>
                <p14:cNvContentPartPr/>
                <p14:nvPr/>
              </p14:nvContentPartPr>
              <p14:xfrm>
                <a:off x="11138867" y="2669467"/>
                <a:ext cx="65520" cy="61560"/>
              </p14:xfrm>
            </p:contentPart>
          </mc:Choice>
          <mc:Fallback xmlns="">
            <p:pic>
              <p:nvPicPr>
                <p:cNvPr id="98" name="Freihand 97">
                  <a:extLst>
                    <a:ext uri="{FF2B5EF4-FFF2-40B4-BE49-F238E27FC236}">
                      <a16:creationId xmlns:a16="http://schemas.microsoft.com/office/drawing/2014/main" id="{515F16F8-C020-4C93-BD52-C173DA79307A}"/>
                    </a:ext>
                  </a:extLst>
                </p:cNvPr>
                <p:cNvPicPr/>
                <p:nvPr/>
              </p:nvPicPr>
              <p:blipFill>
                <a:blip r:embed="rId157"/>
                <a:stretch>
                  <a:fillRect/>
                </a:stretch>
              </p:blipFill>
              <p:spPr>
                <a:xfrm>
                  <a:off x="11134547" y="2665147"/>
                  <a:ext cx="74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83134392-41B2-4995-ABAC-08A104CD63A0}"/>
                    </a:ext>
                  </a:extLst>
                </p14:cNvPr>
                <p14:cNvContentPartPr/>
                <p14:nvPr/>
              </p14:nvContentPartPr>
              <p14:xfrm>
                <a:off x="11223107" y="2633827"/>
                <a:ext cx="453240" cy="106200"/>
              </p14:xfrm>
            </p:contentPart>
          </mc:Choice>
          <mc:Fallback xmlns="">
            <p:pic>
              <p:nvPicPr>
                <p:cNvPr id="99" name="Freihand 98">
                  <a:extLst>
                    <a:ext uri="{FF2B5EF4-FFF2-40B4-BE49-F238E27FC236}">
                      <a16:creationId xmlns:a16="http://schemas.microsoft.com/office/drawing/2014/main" id="{83134392-41B2-4995-ABAC-08A104CD63A0}"/>
                    </a:ext>
                  </a:extLst>
                </p:cNvPr>
                <p:cNvPicPr/>
                <p:nvPr/>
              </p:nvPicPr>
              <p:blipFill>
                <a:blip r:embed="rId159"/>
                <a:stretch>
                  <a:fillRect/>
                </a:stretch>
              </p:blipFill>
              <p:spPr>
                <a:xfrm>
                  <a:off x="11218787" y="2629507"/>
                  <a:ext cx="46188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0" name="Freihand 9">
                <a:extLst>
                  <a:ext uri="{FF2B5EF4-FFF2-40B4-BE49-F238E27FC236}">
                    <a16:creationId xmlns:a16="http://schemas.microsoft.com/office/drawing/2014/main" id="{45349A7F-1A45-40F7-A45A-973B89389CB9}"/>
                  </a:ext>
                </a:extLst>
              </p14:cNvPr>
              <p14:cNvContentPartPr/>
              <p14:nvPr/>
            </p14:nvContentPartPr>
            <p14:xfrm>
              <a:off x="6461027" y="1354747"/>
              <a:ext cx="4089240" cy="563760"/>
            </p14:xfrm>
          </p:contentPart>
        </mc:Choice>
        <mc:Fallback>
          <p:pic>
            <p:nvPicPr>
              <p:cNvPr id="10" name="Freihand 9">
                <a:extLst>
                  <a:ext uri="{FF2B5EF4-FFF2-40B4-BE49-F238E27FC236}">
                    <a16:creationId xmlns:a16="http://schemas.microsoft.com/office/drawing/2014/main" id="{45349A7F-1A45-40F7-A45A-973B89389CB9}"/>
                  </a:ext>
                </a:extLst>
              </p:cNvPr>
              <p:cNvPicPr/>
              <p:nvPr/>
            </p:nvPicPr>
            <p:blipFill>
              <a:blip r:embed="rId161"/>
              <a:stretch>
                <a:fillRect/>
              </a:stretch>
            </p:blipFill>
            <p:spPr>
              <a:xfrm>
                <a:off x="6456707" y="1350427"/>
                <a:ext cx="409788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 name="Freihand 11">
                <a:extLst>
                  <a:ext uri="{FF2B5EF4-FFF2-40B4-BE49-F238E27FC236}">
                    <a16:creationId xmlns:a16="http://schemas.microsoft.com/office/drawing/2014/main" id="{FAF6E8DD-207A-4071-818B-D0B617797734}"/>
                  </a:ext>
                </a:extLst>
              </p14:cNvPr>
              <p14:cNvContentPartPr/>
              <p14:nvPr/>
            </p14:nvContentPartPr>
            <p14:xfrm>
              <a:off x="6730307" y="1454827"/>
              <a:ext cx="4565160" cy="129240"/>
            </p14:xfrm>
          </p:contentPart>
        </mc:Choice>
        <mc:Fallback>
          <p:pic>
            <p:nvPicPr>
              <p:cNvPr id="12" name="Freihand 11">
                <a:extLst>
                  <a:ext uri="{FF2B5EF4-FFF2-40B4-BE49-F238E27FC236}">
                    <a16:creationId xmlns:a16="http://schemas.microsoft.com/office/drawing/2014/main" id="{FAF6E8DD-207A-4071-818B-D0B617797734}"/>
                  </a:ext>
                </a:extLst>
              </p:cNvPr>
              <p:cNvPicPr/>
              <p:nvPr/>
            </p:nvPicPr>
            <p:blipFill>
              <a:blip r:embed="rId163"/>
              <a:stretch>
                <a:fillRect/>
              </a:stretch>
            </p:blipFill>
            <p:spPr>
              <a:xfrm>
                <a:off x="6725987" y="1450507"/>
                <a:ext cx="4573800" cy="137880"/>
              </a:xfrm>
              <a:prstGeom prst="rect">
                <a:avLst/>
              </a:prstGeom>
            </p:spPr>
          </p:pic>
        </mc:Fallback>
      </mc:AlternateContent>
    </p:spTree>
    <p:extLst>
      <p:ext uri="{BB962C8B-B14F-4D97-AF65-F5344CB8AC3E}">
        <p14:creationId xmlns:p14="http://schemas.microsoft.com/office/powerpoint/2010/main" val="299767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Transformationskurve</a:t>
            </a:r>
            <a:endParaRPr lang="en-US" sz="2631" dirty="0">
              <a:solidFill>
                <a:sysClr val="windowText" lastClr="000000"/>
              </a:solidFill>
            </a:endParaRP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09229" y="3378324"/>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7982E2F7-F133-41EC-B0D7-43EFDB9F4FD5}"/>
                  </a:ext>
                </a:extLst>
              </p14:cNvPr>
              <p14:cNvContentPartPr/>
              <p14:nvPr/>
            </p14:nvContentPartPr>
            <p14:xfrm>
              <a:off x="4239467" y="5993707"/>
              <a:ext cx="177120" cy="20520"/>
            </p14:xfrm>
          </p:contentPart>
        </mc:Choice>
        <mc:Fallback xmlns="">
          <p:pic>
            <p:nvPicPr>
              <p:cNvPr id="7" name="Freihand 6">
                <a:extLst>
                  <a:ext uri="{FF2B5EF4-FFF2-40B4-BE49-F238E27FC236}">
                    <a16:creationId xmlns:a16="http://schemas.microsoft.com/office/drawing/2014/main" id="{7982E2F7-F133-41EC-B0D7-43EFDB9F4FD5}"/>
                  </a:ext>
                </a:extLst>
              </p:cNvPr>
              <p:cNvPicPr/>
              <p:nvPr/>
            </p:nvPicPr>
            <p:blipFill>
              <a:blip r:embed="rId5"/>
              <a:stretch>
                <a:fillRect/>
              </a:stretch>
            </p:blipFill>
            <p:spPr>
              <a:xfrm>
                <a:off x="4235147" y="5989387"/>
                <a:ext cx="185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8CD80C7-27A1-4008-9AF1-F996AA808617}"/>
                  </a:ext>
                </a:extLst>
              </p14:cNvPr>
              <p14:cNvContentPartPr/>
              <p14:nvPr/>
            </p14:nvContentPartPr>
            <p14:xfrm>
              <a:off x="7531667" y="3742987"/>
              <a:ext cx="177840" cy="34200"/>
            </p14:xfrm>
          </p:contentPart>
        </mc:Choice>
        <mc:Fallback xmlns="">
          <p:pic>
            <p:nvPicPr>
              <p:cNvPr id="8" name="Freihand 7">
                <a:extLst>
                  <a:ext uri="{FF2B5EF4-FFF2-40B4-BE49-F238E27FC236}">
                    <a16:creationId xmlns:a16="http://schemas.microsoft.com/office/drawing/2014/main" id="{58CD80C7-27A1-4008-9AF1-F996AA808617}"/>
                  </a:ext>
                </a:extLst>
              </p:cNvPr>
              <p:cNvPicPr/>
              <p:nvPr/>
            </p:nvPicPr>
            <p:blipFill>
              <a:blip r:embed="rId7"/>
              <a:stretch>
                <a:fillRect/>
              </a:stretch>
            </p:blipFill>
            <p:spPr>
              <a:xfrm>
                <a:off x="7527347" y="3738667"/>
                <a:ext cx="18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9" name="Freihand 58">
                <a:extLst>
                  <a:ext uri="{FF2B5EF4-FFF2-40B4-BE49-F238E27FC236}">
                    <a16:creationId xmlns:a16="http://schemas.microsoft.com/office/drawing/2014/main" id="{E43AE8FB-B729-4442-BB62-102BD8C1442C}"/>
                  </a:ext>
                </a:extLst>
              </p14:cNvPr>
              <p14:cNvContentPartPr/>
              <p14:nvPr/>
            </p14:nvContentPartPr>
            <p14:xfrm>
              <a:off x="9100547" y="100867"/>
              <a:ext cx="2777040" cy="1825200"/>
            </p14:xfrm>
          </p:contentPart>
        </mc:Choice>
        <mc:Fallback xmlns="">
          <p:pic>
            <p:nvPicPr>
              <p:cNvPr id="59" name="Freihand 58">
                <a:extLst>
                  <a:ext uri="{FF2B5EF4-FFF2-40B4-BE49-F238E27FC236}">
                    <a16:creationId xmlns:a16="http://schemas.microsoft.com/office/drawing/2014/main" id="{E43AE8FB-B729-4442-BB62-102BD8C1442C}"/>
                  </a:ext>
                </a:extLst>
              </p:cNvPr>
              <p:cNvPicPr/>
              <p:nvPr/>
            </p:nvPicPr>
            <p:blipFill>
              <a:blip r:embed="rId9"/>
              <a:stretch>
                <a:fillRect/>
              </a:stretch>
            </p:blipFill>
            <p:spPr>
              <a:xfrm>
                <a:off x="9096227" y="96547"/>
                <a:ext cx="2785680" cy="183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Freihand 67">
                <a:extLst>
                  <a:ext uri="{FF2B5EF4-FFF2-40B4-BE49-F238E27FC236}">
                    <a16:creationId xmlns:a16="http://schemas.microsoft.com/office/drawing/2014/main" id="{90EFDF14-D9F7-490F-8DBA-42FA8DDE828A}"/>
                  </a:ext>
                </a:extLst>
              </p14:cNvPr>
              <p14:cNvContentPartPr/>
              <p14:nvPr/>
            </p14:nvContentPartPr>
            <p14:xfrm flipH="1">
              <a:off x="1729187" y="1418691"/>
              <a:ext cx="2395080" cy="1918003"/>
            </p14:xfrm>
          </p:contentPart>
        </mc:Choice>
        <mc:Fallback xmlns="">
          <p:pic>
            <p:nvPicPr>
              <p:cNvPr id="68" name="Freihand 67">
                <a:extLst>
                  <a:ext uri="{FF2B5EF4-FFF2-40B4-BE49-F238E27FC236}">
                    <a16:creationId xmlns:a16="http://schemas.microsoft.com/office/drawing/2014/main" id="{90EFDF14-D9F7-490F-8DBA-42FA8DDE828A}"/>
                  </a:ext>
                </a:extLst>
              </p:cNvPr>
              <p:cNvPicPr/>
              <p:nvPr/>
            </p:nvPicPr>
            <p:blipFill>
              <a:blip r:embed="rId11"/>
              <a:stretch>
                <a:fillRect/>
              </a:stretch>
            </p:blipFill>
            <p:spPr>
              <a:xfrm flipH="1">
                <a:off x="1724866" y="1414370"/>
                <a:ext cx="2403721" cy="192664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9" name="Freihand 68">
                <a:extLst>
                  <a:ext uri="{FF2B5EF4-FFF2-40B4-BE49-F238E27FC236}">
                    <a16:creationId xmlns:a16="http://schemas.microsoft.com/office/drawing/2014/main" id="{BBC4E0A5-EC36-462A-A956-28471170BB15}"/>
                  </a:ext>
                </a:extLst>
              </p14:cNvPr>
              <p14:cNvContentPartPr/>
              <p14:nvPr/>
            </p14:nvContentPartPr>
            <p14:xfrm>
              <a:off x="4075307" y="5325547"/>
              <a:ext cx="122400" cy="28440"/>
            </p14:xfrm>
          </p:contentPart>
        </mc:Choice>
        <mc:Fallback xmlns="">
          <p:pic>
            <p:nvPicPr>
              <p:cNvPr id="69" name="Freihand 68">
                <a:extLst>
                  <a:ext uri="{FF2B5EF4-FFF2-40B4-BE49-F238E27FC236}">
                    <a16:creationId xmlns:a16="http://schemas.microsoft.com/office/drawing/2014/main" id="{BBC4E0A5-EC36-462A-A956-28471170BB15}"/>
                  </a:ext>
                </a:extLst>
              </p:cNvPr>
              <p:cNvPicPr/>
              <p:nvPr/>
            </p:nvPicPr>
            <p:blipFill>
              <a:blip r:embed="rId13"/>
              <a:stretch>
                <a:fillRect/>
              </a:stretch>
            </p:blipFill>
            <p:spPr>
              <a:xfrm>
                <a:off x="4070987" y="5321227"/>
                <a:ext cx="131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Freihand 69">
                <a:extLst>
                  <a:ext uri="{FF2B5EF4-FFF2-40B4-BE49-F238E27FC236}">
                    <a16:creationId xmlns:a16="http://schemas.microsoft.com/office/drawing/2014/main" id="{55276C7C-1B9D-4092-BA6D-7E311042767F}"/>
                  </a:ext>
                </a:extLst>
              </p14:cNvPr>
              <p14:cNvContentPartPr/>
              <p14:nvPr/>
            </p14:nvContentPartPr>
            <p14:xfrm>
              <a:off x="4133627" y="5302147"/>
              <a:ext cx="30240" cy="82800"/>
            </p14:xfrm>
          </p:contentPart>
        </mc:Choice>
        <mc:Fallback xmlns="">
          <p:pic>
            <p:nvPicPr>
              <p:cNvPr id="70" name="Freihand 69">
                <a:extLst>
                  <a:ext uri="{FF2B5EF4-FFF2-40B4-BE49-F238E27FC236}">
                    <a16:creationId xmlns:a16="http://schemas.microsoft.com/office/drawing/2014/main" id="{55276C7C-1B9D-4092-BA6D-7E311042767F}"/>
                  </a:ext>
                </a:extLst>
              </p:cNvPr>
              <p:cNvPicPr/>
              <p:nvPr/>
            </p:nvPicPr>
            <p:blipFill>
              <a:blip r:embed="rId15"/>
              <a:stretch>
                <a:fillRect/>
              </a:stretch>
            </p:blipFill>
            <p:spPr>
              <a:xfrm>
                <a:off x="4129307" y="5297827"/>
                <a:ext cx="38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 name="Freihand 70">
                <a:extLst>
                  <a:ext uri="{FF2B5EF4-FFF2-40B4-BE49-F238E27FC236}">
                    <a16:creationId xmlns:a16="http://schemas.microsoft.com/office/drawing/2014/main" id="{83C4574F-65B4-4931-B614-06B46488CF47}"/>
                  </a:ext>
                </a:extLst>
              </p14:cNvPr>
              <p14:cNvContentPartPr/>
              <p14:nvPr/>
            </p14:nvContentPartPr>
            <p14:xfrm>
              <a:off x="4072787" y="5342107"/>
              <a:ext cx="137520" cy="37800"/>
            </p14:xfrm>
          </p:contentPart>
        </mc:Choice>
        <mc:Fallback xmlns="">
          <p:pic>
            <p:nvPicPr>
              <p:cNvPr id="71" name="Freihand 70">
                <a:extLst>
                  <a:ext uri="{FF2B5EF4-FFF2-40B4-BE49-F238E27FC236}">
                    <a16:creationId xmlns:a16="http://schemas.microsoft.com/office/drawing/2014/main" id="{83C4574F-65B4-4931-B614-06B46488CF47}"/>
                  </a:ext>
                </a:extLst>
              </p:cNvPr>
              <p:cNvPicPr/>
              <p:nvPr/>
            </p:nvPicPr>
            <p:blipFill>
              <a:blip r:embed="rId17"/>
              <a:stretch>
                <a:fillRect/>
              </a:stretch>
            </p:blipFill>
            <p:spPr>
              <a:xfrm>
                <a:off x="4068467" y="5337787"/>
                <a:ext cx="146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 name="Freihand 91">
                <a:extLst>
                  <a:ext uri="{FF2B5EF4-FFF2-40B4-BE49-F238E27FC236}">
                    <a16:creationId xmlns:a16="http://schemas.microsoft.com/office/drawing/2014/main" id="{65D6A7B6-6F3B-44EC-88DF-2C2C633F7289}"/>
                  </a:ext>
                </a:extLst>
              </p14:cNvPr>
              <p14:cNvContentPartPr/>
              <p14:nvPr/>
            </p14:nvContentPartPr>
            <p14:xfrm>
              <a:off x="1879307" y="3322867"/>
              <a:ext cx="24120" cy="138240"/>
            </p14:xfrm>
          </p:contentPart>
        </mc:Choice>
        <mc:Fallback xmlns="">
          <p:pic>
            <p:nvPicPr>
              <p:cNvPr id="92" name="Freihand 91">
                <a:extLst>
                  <a:ext uri="{FF2B5EF4-FFF2-40B4-BE49-F238E27FC236}">
                    <a16:creationId xmlns:a16="http://schemas.microsoft.com/office/drawing/2014/main" id="{65D6A7B6-6F3B-44EC-88DF-2C2C633F7289}"/>
                  </a:ext>
                </a:extLst>
              </p:cNvPr>
              <p:cNvPicPr/>
              <p:nvPr/>
            </p:nvPicPr>
            <p:blipFill>
              <a:blip r:embed="rId19"/>
              <a:stretch>
                <a:fillRect/>
              </a:stretch>
            </p:blipFill>
            <p:spPr>
              <a:xfrm>
                <a:off x="1874987" y="3318547"/>
                <a:ext cx="32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 name="Freihand 108">
                <a:extLst>
                  <a:ext uri="{FF2B5EF4-FFF2-40B4-BE49-F238E27FC236}">
                    <a16:creationId xmlns:a16="http://schemas.microsoft.com/office/drawing/2014/main" id="{4F2E14AF-9876-433B-B750-10D812CBAB5D}"/>
                  </a:ext>
                </a:extLst>
              </p14:cNvPr>
              <p14:cNvContentPartPr/>
              <p14:nvPr/>
            </p14:nvContentPartPr>
            <p14:xfrm>
              <a:off x="4080707" y="5348587"/>
              <a:ext cx="154440" cy="37800"/>
            </p14:xfrm>
          </p:contentPart>
        </mc:Choice>
        <mc:Fallback xmlns="">
          <p:pic>
            <p:nvPicPr>
              <p:cNvPr id="109" name="Freihand 108">
                <a:extLst>
                  <a:ext uri="{FF2B5EF4-FFF2-40B4-BE49-F238E27FC236}">
                    <a16:creationId xmlns:a16="http://schemas.microsoft.com/office/drawing/2014/main" id="{4F2E14AF-9876-433B-B750-10D812CBAB5D}"/>
                  </a:ext>
                </a:extLst>
              </p:cNvPr>
              <p:cNvPicPr/>
              <p:nvPr/>
            </p:nvPicPr>
            <p:blipFill>
              <a:blip r:embed="rId21"/>
              <a:stretch>
                <a:fillRect/>
              </a:stretch>
            </p:blipFill>
            <p:spPr>
              <a:xfrm>
                <a:off x="4076387" y="5344267"/>
                <a:ext cx="163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1" name="Freihand 110">
                <a:extLst>
                  <a:ext uri="{FF2B5EF4-FFF2-40B4-BE49-F238E27FC236}">
                    <a16:creationId xmlns:a16="http://schemas.microsoft.com/office/drawing/2014/main" id="{4551945B-AF1C-4122-A0A6-9F962109F0FA}"/>
                  </a:ext>
                </a:extLst>
              </p14:cNvPr>
              <p14:cNvContentPartPr/>
              <p14:nvPr/>
            </p14:nvContentPartPr>
            <p14:xfrm>
              <a:off x="4151267" y="5203867"/>
              <a:ext cx="6120" cy="137160"/>
            </p14:xfrm>
          </p:contentPart>
        </mc:Choice>
        <mc:Fallback xmlns="">
          <p:pic>
            <p:nvPicPr>
              <p:cNvPr id="111" name="Freihand 110">
                <a:extLst>
                  <a:ext uri="{FF2B5EF4-FFF2-40B4-BE49-F238E27FC236}">
                    <a16:creationId xmlns:a16="http://schemas.microsoft.com/office/drawing/2014/main" id="{4551945B-AF1C-4122-A0A6-9F962109F0FA}"/>
                  </a:ext>
                </a:extLst>
              </p:cNvPr>
              <p:cNvPicPr/>
              <p:nvPr/>
            </p:nvPicPr>
            <p:blipFill>
              <a:blip r:embed="rId23"/>
              <a:stretch>
                <a:fillRect/>
              </a:stretch>
            </p:blipFill>
            <p:spPr>
              <a:xfrm>
                <a:off x="4146947" y="5199547"/>
                <a:ext cx="1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2" name="Freihand 111">
                <a:extLst>
                  <a:ext uri="{FF2B5EF4-FFF2-40B4-BE49-F238E27FC236}">
                    <a16:creationId xmlns:a16="http://schemas.microsoft.com/office/drawing/2014/main" id="{98A41B8C-C1B1-42FD-95D5-5ED02A605F5A}"/>
                  </a:ext>
                </a:extLst>
              </p14:cNvPr>
              <p14:cNvContentPartPr/>
              <p14:nvPr/>
            </p14:nvContentPartPr>
            <p14:xfrm>
              <a:off x="4004387" y="5211427"/>
              <a:ext cx="122760" cy="20880"/>
            </p14:xfrm>
          </p:contentPart>
        </mc:Choice>
        <mc:Fallback xmlns="">
          <p:pic>
            <p:nvPicPr>
              <p:cNvPr id="112" name="Freihand 111">
                <a:extLst>
                  <a:ext uri="{FF2B5EF4-FFF2-40B4-BE49-F238E27FC236}">
                    <a16:creationId xmlns:a16="http://schemas.microsoft.com/office/drawing/2014/main" id="{98A41B8C-C1B1-42FD-95D5-5ED02A605F5A}"/>
                  </a:ext>
                </a:extLst>
              </p:cNvPr>
              <p:cNvPicPr/>
              <p:nvPr/>
            </p:nvPicPr>
            <p:blipFill>
              <a:blip r:embed="rId25"/>
              <a:stretch>
                <a:fillRect/>
              </a:stretch>
            </p:blipFill>
            <p:spPr>
              <a:xfrm>
                <a:off x="4000067" y="5207107"/>
                <a:ext cx="131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Freihand 112">
                <a:extLst>
                  <a:ext uri="{FF2B5EF4-FFF2-40B4-BE49-F238E27FC236}">
                    <a16:creationId xmlns:a16="http://schemas.microsoft.com/office/drawing/2014/main" id="{412109FC-18B8-4561-964E-90627ED1FA4F}"/>
                  </a:ext>
                </a:extLst>
              </p14:cNvPr>
              <p14:cNvContentPartPr/>
              <p14:nvPr/>
            </p14:nvContentPartPr>
            <p14:xfrm>
              <a:off x="1945907" y="3421147"/>
              <a:ext cx="360" cy="360"/>
            </p14:xfrm>
          </p:contentPart>
        </mc:Choice>
        <mc:Fallback xmlns="">
          <p:pic>
            <p:nvPicPr>
              <p:cNvPr id="113" name="Freihand 112">
                <a:extLst>
                  <a:ext uri="{FF2B5EF4-FFF2-40B4-BE49-F238E27FC236}">
                    <a16:creationId xmlns:a16="http://schemas.microsoft.com/office/drawing/2014/main" id="{412109FC-18B8-4561-964E-90627ED1FA4F}"/>
                  </a:ext>
                </a:extLst>
              </p:cNvPr>
              <p:cNvPicPr/>
              <p:nvPr/>
            </p:nvPicPr>
            <p:blipFill>
              <a:blip r:embed="rId27"/>
              <a:stretch>
                <a:fillRect/>
              </a:stretch>
            </p:blipFill>
            <p:spPr>
              <a:xfrm>
                <a:off x="1941587" y="341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 name="Freihand 113">
                <a:extLst>
                  <a:ext uri="{FF2B5EF4-FFF2-40B4-BE49-F238E27FC236}">
                    <a16:creationId xmlns:a16="http://schemas.microsoft.com/office/drawing/2014/main" id="{A9266689-528B-4D04-A9FA-74FFFDD685D2}"/>
                  </a:ext>
                </a:extLst>
              </p14:cNvPr>
              <p14:cNvContentPartPr/>
              <p14:nvPr/>
            </p14:nvContentPartPr>
            <p14:xfrm>
              <a:off x="1909547" y="3383347"/>
              <a:ext cx="2259000" cy="1969920"/>
            </p14:xfrm>
          </p:contentPart>
        </mc:Choice>
        <mc:Fallback xmlns="">
          <p:pic>
            <p:nvPicPr>
              <p:cNvPr id="114" name="Freihand 113">
                <a:extLst>
                  <a:ext uri="{FF2B5EF4-FFF2-40B4-BE49-F238E27FC236}">
                    <a16:creationId xmlns:a16="http://schemas.microsoft.com/office/drawing/2014/main" id="{A9266689-528B-4D04-A9FA-74FFFDD685D2}"/>
                  </a:ext>
                </a:extLst>
              </p:cNvPr>
              <p:cNvPicPr/>
              <p:nvPr/>
            </p:nvPicPr>
            <p:blipFill>
              <a:blip r:embed="rId29"/>
              <a:stretch>
                <a:fillRect/>
              </a:stretch>
            </p:blipFill>
            <p:spPr>
              <a:xfrm>
                <a:off x="1905227" y="3379027"/>
                <a:ext cx="2267640" cy="197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6" name="Freihand 115">
                <a:extLst>
                  <a:ext uri="{FF2B5EF4-FFF2-40B4-BE49-F238E27FC236}">
                    <a16:creationId xmlns:a16="http://schemas.microsoft.com/office/drawing/2014/main" id="{5BAAF35B-7307-430A-9B92-BD99ED4629C6}"/>
                  </a:ext>
                </a:extLst>
              </p14:cNvPr>
              <p14:cNvContentPartPr/>
              <p14:nvPr/>
            </p14:nvContentPartPr>
            <p14:xfrm>
              <a:off x="3715667" y="5303587"/>
              <a:ext cx="302040" cy="314640"/>
            </p14:xfrm>
          </p:contentPart>
        </mc:Choice>
        <mc:Fallback xmlns="">
          <p:pic>
            <p:nvPicPr>
              <p:cNvPr id="116" name="Freihand 115">
                <a:extLst>
                  <a:ext uri="{FF2B5EF4-FFF2-40B4-BE49-F238E27FC236}">
                    <a16:creationId xmlns:a16="http://schemas.microsoft.com/office/drawing/2014/main" id="{5BAAF35B-7307-430A-9B92-BD99ED4629C6}"/>
                  </a:ext>
                </a:extLst>
              </p:cNvPr>
              <p:cNvPicPr/>
              <p:nvPr/>
            </p:nvPicPr>
            <p:blipFill>
              <a:blip r:embed="rId31"/>
              <a:stretch>
                <a:fillRect/>
              </a:stretch>
            </p:blipFill>
            <p:spPr>
              <a:xfrm>
                <a:off x="3711347" y="5299267"/>
                <a:ext cx="310680" cy="323280"/>
              </a:xfrm>
              <a:prstGeom prst="rect">
                <a:avLst/>
              </a:prstGeom>
            </p:spPr>
          </p:pic>
        </mc:Fallback>
      </mc:AlternateContent>
      <p:grpSp>
        <p:nvGrpSpPr>
          <p:cNvPr id="183" name="Gruppieren 182">
            <a:extLst>
              <a:ext uri="{FF2B5EF4-FFF2-40B4-BE49-F238E27FC236}">
                <a16:creationId xmlns:a16="http://schemas.microsoft.com/office/drawing/2014/main" id="{005EA525-3A05-454D-8EAD-FE8574F361CD}"/>
              </a:ext>
            </a:extLst>
          </p:cNvPr>
          <p:cNvGrpSpPr/>
          <p:nvPr/>
        </p:nvGrpSpPr>
        <p:grpSpPr>
          <a:xfrm>
            <a:off x="915587" y="6384667"/>
            <a:ext cx="970200" cy="170640"/>
            <a:chOff x="915587" y="6384667"/>
            <a:chExt cx="970200" cy="170640"/>
          </a:xfrm>
        </p:grpSpPr>
        <mc:AlternateContent xmlns:mc="http://schemas.openxmlformats.org/markup-compatibility/2006" xmlns:p14="http://schemas.microsoft.com/office/powerpoint/2010/main">
          <mc:Choice Requires="p14">
            <p:contentPart p14:bwMode="auto" r:id="rId32">
              <p14:nvContentPartPr>
                <p14:cNvPr id="172" name="Freihand 171">
                  <a:extLst>
                    <a:ext uri="{FF2B5EF4-FFF2-40B4-BE49-F238E27FC236}">
                      <a16:creationId xmlns:a16="http://schemas.microsoft.com/office/drawing/2014/main" id="{938E4464-8CAF-41EC-80B9-D2A6BFCCF9FD}"/>
                    </a:ext>
                  </a:extLst>
                </p14:cNvPr>
                <p14:cNvContentPartPr/>
                <p14:nvPr/>
              </p14:nvContentPartPr>
              <p14:xfrm>
                <a:off x="915587" y="6384667"/>
                <a:ext cx="118080" cy="170640"/>
              </p14:xfrm>
            </p:contentPart>
          </mc:Choice>
          <mc:Fallback xmlns="">
            <p:pic>
              <p:nvPicPr>
                <p:cNvPr id="172" name="Freihand 171">
                  <a:extLst>
                    <a:ext uri="{FF2B5EF4-FFF2-40B4-BE49-F238E27FC236}">
                      <a16:creationId xmlns:a16="http://schemas.microsoft.com/office/drawing/2014/main" id="{938E4464-8CAF-41EC-80B9-D2A6BFCCF9FD}"/>
                    </a:ext>
                  </a:extLst>
                </p:cNvPr>
                <p:cNvPicPr/>
                <p:nvPr/>
              </p:nvPicPr>
              <p:blipFill>
                <a:blip r:embed="rId33"/>
                <a:stretch>
                  <a:fillRect/>
                </a:stretch>
              </p:blipFill>
              <p:spPr>
                <a:xfrm>
                  <a:off x="911267" y="6380347"/>
                  <a:ext cx="126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3" name="Freihand 172">
                  <a:extLst>
                    <a:ext uri="{FF2B5EF4-FFF2-40B4-BE49-F238E27FC236}">
                      <a16:creationId xmlns:a16="http://schemas.microsoft.com/office/drawing/2014/main" id="{D334CAE7-11F0-4828-AB2B-50F26E0BB451}"/>
                    </a:ext>
                  </a:extLst>
                </p14:cNvPr>
                <p14:cNvContentPartPr/>
                <p14:nvPr/>
              </p14:nvContentPartPr>
              <p14:xfrm>
                <a:off x="1073627" y="6454867"/>
                <a:ext cx="124560" cy="93600"/>
              </p14:xfrm>
            </p:contentPart>
          </mc:Choice>
          <mc:Fallback xmlns="">
            <p:pic>
              <p:nvPicPr>
                <p:cNvPr id="173" name="Freihand 172">
                  <a:extLst>
                    <a:ext uri="{FF2B5EF4-FFF2-40B4-BE49-F238E27FC236}">
                      <a16:creationId xmlns:a16="http://schemas.microsoft.com/office/drawing/2014/main" id="{D334CAE7-11F0-4828-AB2B-50F26E0BB451}"/>
                    </a:ext>
                  </a:extLst>
                </p:cNvPr>
                <p:cNvPicPr/>
                <p:nvPr/>
              </p:nvPicPr>
              <p:blipFill>
                <a:blip r:embed="rId35"/>
                <a:stretch>
                  <a:fillRect/>
                </a:stretch>
              </p:blipFill>
              <p:spPr>
                <a:xfrm>
                  <a:off x="1069307" y="6450547"/>
                  <a:ext cx="133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4" name="Freihand 173">
                  <a:extLst>
                    <a:ext uri="{FF2B5EF4-FFF2-40B4-BE49-F238E27FC236}">
                      <a16:creationId xmlns:a16="http://schemas.microsoft.com/office/drawing/2014/main" id="{9FEC8A34-C276-4F95-9B6D-2AD956CB0E30}"/>
                    </a:ext>
                  </a:extLst>
                </p14:cNvPr>
                <p14:cNvContentPartPr/>
                <p14:nvPr/>
              </p14:nvContentPartPr>
              <p14:xfrm>
                <a:off x="1223027" y="6386467"/>
                <a:ext cx="137520" cy="136440"/>
              </p14:xfrm>
            </p:contentPart>
          </mc:Choice>
          <mc:Fallback xmlns="">
            <p:pic>
              <p:nvPicPr>
                <p:cNvPr id="174" name="Freihand 173">
                  <a:extLst>
                    <a:ext uri="{FF2B5EF4-FFF2-40B4-BE49-F238E27FC236}">
                      <a16:creationId xmlns:a16="http://schemas.microsoft.com/office/drawing/2014/main" id="{9FEC8A34-C276-4F95-9B6D-2AD956CB0E30}"/>
                    </a:ext>
                  </a:extLst>
                </p:cNvPr>
                <p:cNvPicPr/>
                <p:nvPr/>
              </p:nvPicPr>
              <p:blipFill>
                <a:blip r:embed="rId37"/>
                <a:stretch>
                  <a:fillRect/>
                </a:stretch>
              </p:blipFill>
              <p:spPr>
                <a:xfrm>
                  <a:off x="1218707" y="6382147"/>
                  <a:ext cx="146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5" name="Freihand 174">
                  <a:extLst>
                    <a:ext uri="{FF2B5EF4-FFF2-40B4-BE49-F238E27FC236}">
                      <a16:creationId xmlns:a16="http://schemas.microsoft.com/office/drawing/2014/main" id="{4D0A8522-3294-4015-9977-AD67A8A13CB5}"/>
                    </a:ext>
                  </a:extLst>
                </p14:cNvPr>
                <p14:cNvContentPartPr/>
                <p14:nvPr/>
              </p14:nvContentPartPr>
              <p14:xfrm>
                <a:off x="1309427" y="6394027"/>
                <a:ext cx="151920" cy="151920"/>
              </p14:xfrm>
            </p:contentPart>
          </mc:Choice>
          <mc:Fallback xmlns="">
            <p:pic>
              <p:nvPicPr>
                <p:cNvPr id="175" name="Freihand 174">
                  <a:extLst>
                    <a:ext uri="{FF2B5EF4-FFF2-40B4-BE49-F238E27FC236}">
                      <a16:creationId xmlns:a16="http://schemas.microsoft.com/office/drawing/2014/main" id="{4D0A8522-3294-4015-9977-AD67A8A13CB5}"/>
                    </a:ext>
                  </a:extLst>
                </p:cNvPr>
                <p:cNvPicPr/>
                <p:nvPr/>
              </p:nvPicPr>
              <p:blipFill>
                <a:blip r:embed="rId39"/>
                <a:stretch>
                  <a:fillRect/>
                </a:stretch>
              </p:blipFill>
              <p:spPr>
                <a:xfrm>
                  <a:off x="1305107" y="6389707"/>
                  <a:ext cx="160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6" name="Freihand 175">
                  <a:extLst>
                    <a:ext uri="{FF2B5EF4-FFF2-40B4-BE49-F238E27FC236}">
                      <a16:creationId xmlns:a16="http://schemas.microsoft.com/office/drawing/2014/main" id="{6B934AD9-6FCE-4C89-B202-2B1D6B53BA78}"/>
                    </a:ext>
                  </a:extLst>
                </p14:cNvPr>
                <p14:cNvContentPartPr/>
                <p14:nvPr/>
              </p14:nvContentPartPr>
              <p14:xfrm>
                <a:off x="1405187" y="6464587"/>
                <a:ext cx="103320" cy="8280"/>
              </p14:xfrm>
            </p:contentPart>
          </mc:Choice>
          <mc:Fallback xmlns="">
            <p:pic>
              <p:nvPicPr>
                <p:cNvPr id="176" name="Freihand 175">
                  <a:extLst>
                    <a:ext uri="{FF2B5EF4-FFF2-40B4-BE49-F238E27FC236}">
                      <a16:creationId xmlns:a16="http://schemas.microsoft.com/office/drawing/2014/main" id="{6B934AD9-6FCE-4C89-B202-2B1D6B53BA78}"/>
                    </a:ext>
                  </a:extLst>
                </p:cNvPr>
                <p:cNvPicPr/>
                <p:nvPr/>
              </p:nvPicPr>
              <p:blipFill>
                <a:blip r:embed="rId41"/>
                <a:stretch>
                  <a:fillRect/>
                </a:stretch>
              </p:blipFill>
              <p:spPr>
                <a:xfrm>
                  <a:off x="1400867" y="6460267"/>
                  <a:ext cx="111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7" name="Freihand 176">
                  <a:extLst>
                    <a:ext uri="{FF2B5EF4-FFF2-40B4-BE49-F238E27FC236}">
                      <a16:creationId xmlns:a16="http://schemas.microsoft.com/office/drawing/2014/main" id="{B1B3F3EB-306E-4794-9107-6D4FFE6C5E36}"/>
                    </a:ext>
                  </a:extLst>
                </p14:cNvPr>
                <p14:cNvContentPartPr/>
                <p14:nvPr/>
              </p14:nvContentPartPr>
              <p14:xfrm>
                <a:off x="1519307" y="6445147"/>
                <a:ext cx="366480" cy="93240"/>
              </p14:xfrm>
            </p:contentPart>
          </mc:Choice>
          <mc:Fallback xmlns="">
            <p:pic>
              <p:nvPicPr>
                <p:cNvPr id="177" name="Freihand 176">
                  <a:extLst>
                    <a:ext uri="{FF2B5EF4-FFF2-40B4-BE49-F238E27FC236}">
                      <a16:creationId xmlns:a16="http://schemas.microsoft.com/office/drawing/2014/main" id="{B1B3F3EB-306E-4794-9107-6D4FFE6C5E36}"/>
                    </a:ext>
                  </a:extLst>
                </p:cNvPr>
                <p:cNvPicPr/>
                <p:nvPr/>
              </p:nvPicPr>
              <p:blipFill>
                <a:blip r:embed="rId43"/>
                <a:stretch>
                  <a:fillRect/>
                </a:stretch>
              </p:blipFill>
              <p:spPr>
                <a:xfrm>
                  <a:off x="1514987" y="6440827"/>
                  <a:ext cx="375120" cy="101880"/>
                </a:xfrm>
                <a:prstGeom prst="rect">
                  <a:avLst/>
                </a:prstGeom>
              </p:spPr>
            </p:pic>
          </mc:Fallback>
        </mc:AlternateContent>
      </p:grpSp>
      <p:grpSp>
        <p:nvGrpSpPr>
          <p:cNvPr id="182" name="Gruppieren 181">
            <a:extLst>
              <a:ext uri="{FF2B5EF4-FFF2-40B4-BE49-F238E27FC236}">
                <a16:creationId xmlns:a16="http://schemas.microsoft.com/office/drawing/2014/main" id="{BD89F0EE-D151-47C5-A482-C3A63407C1B4}"/>
              </a:ext>
            </a:extLst>
          </p:cNvPr>
          <p:cNvGrpSpPr/>
          <p:nvPr/>
        </p:nvGrpSpPr>
        <p:grpSpPr>
          <a:xfrm>
            <a:off x="2129147" y="6337147"/>
            <a:ext cx="988200" cy="225720"/>
            <a:chOff x="2129147" y="6337147"/>
            <a:chExt cx="988200" cy="225720"/>
          </a:xfrm>
        </p:grpSpPr>
        <mc:AlternateContent xmlns:mc="http://schemas.openxmlformats.org/markup-compatibility/2006" xmlns:p14="http://schemas.microsoft.com/office/powerpoint/2010/main">
          <mc:Choice Requires="p14">
            <p:contentPart p14:bwMode="auto" r:id="rId44">
              <p14:nvContentPartPr>
                <p14:cNvPr id="178" name="Freihand 177">
                  <a:extLst>
                    <a:ext uri="{FF2B5EF4-FFF2-40B4-BE49-F238E27FC236}">
                      <a16:creationId xmlns:a16="http://schemas.microsoft.com/office/drawing/2014/main" id="{9EFB08A8-EC8C-4A17-8D75-CB7377C712F8}"/>
                    </a:ext>
                  </a:extLst>
                </p14:cNvPr>
                <p14:cNvContentPartPr/>
                <p14:nvPr/>
              </p14:nvContentPartPr>
              <p14:xfrm>
                <a:off x="2129147" y="6407707"/>
                <a:ext cx="125640" cy="155160"/>
              </p14:xfrm>
            </p:contentPart>
          </mc:Choice>
          <mc:Fallback xmlns="">
            <p:pic>
              <p:nvPicPr>
                <p:cNvPr id="178" name="Freihand 177">
                  <a:extLst>
                    <a:ext uri="{FF2B5EF4-FFF2-40B4-BE49-F238E27FC236}">
                      <a16:creationId xmlns:a16="http://schemas.microsoft.com/office/drawing/2014/main" id="{9EFB08A8-EC8C-4A17-8D75-CB7377C712F8}"/>
                    </a:ext>
                  </a:extLst>
                </p:cNvPr>
                <p:cNvPicPr/>
                <p:nvPr/>
              </p:nvPicPr>
              <p:blipFill>
                <a:blip r:embed="rId45"/>
                <a:stretch>
                  <a:fillRect/>
                </a:stretch>
              </p:blipFill>
              <p:spPr>
                <a:xfrm>
                  <a:off x="2124827" y="6403387"/>
                  <a:ext cx="134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Freihand 178">
                  <a:extLst>
                    <a:ext uri="{FF2B5EF4-FFF2-40B4-BE49-F238E27FC236}">
                      <a16:creationId xmlns:a16="http://schemas.microsoft.com/office/drawing/2014/main" id="{D8E7F538-7EA6-41B7-BF3B-345A785D8819}"/>
                    </a:ext>
                  </a:extLst>
                </p14:cNvPr>
                <p14:cNvContentPartPr/>
                <p14:nvPr/>
              </p14:nvContentPartPr>
              <p14:xfrm>
                <a:off x="2364227" y="6456667"/>
                <a:ext cx="158040" cy="65160"/>
              </p14:xfrm>
            </p:contentPart>
          </mc:Choice>
          <mc:Fallback xmlns="">
            <p:pic>
              <p:nvPicPr>
                <p:cNvPr id="179" name="Freihand 178">
                  <a:extLst>
                    <a:ext uri="{FF2B5EF4-FFF2-40B4-BE49-F238E27FC236}">
                      <a16:creationId xmlns:a16="http://schemas.microsoft.com/office/drawing/2014/main" id="{D8E7F538-7EA6-41B7-BF3B-345A785D8819}"/>
                    </a:ext>
                  </a:extLst>
                </p:cNvPr>
                <p:cNvPicPr/>
                <p:nvPr/>
              </p:nvPicPr>
              <p:blipFill>
                <a:blip r:embed="rId47"/>
                <a:stretch>
                  <a:fillRect/>
                </a:stretch>
              </p:blipFill>
              <p:spPr>
                <a:xfrm>
                  <a:off x="2359907" y="6452347"/>
                  <a:ext cx="166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0" name="Freihand 179">
                  <a:extLst>
                    <a:ext uri="{FF2B5EF4-FFF2-40B4-BE49-F238E27FC236}">
                      <a16:creationId xmlns:a16="http://schemas.microsoft.com/office/drawing/2014/main" id="{B62A85D3-4458-423D-9181-38E52B5B5A23}"/>
                    </a:ext>
                  </a:extLst>
                </p14:cNvPr>
                <p14:cNvContentPartPr/>
                <p14:nvPr/>
              </p14:nvContentPartPr>
              <p14:xfrm>
                <a:off x="2583467" y="6407707"/>
                <a:ext cx="151560" cy="101880"/>
              </p14:xfrm>
            </p:contentPart>
          </mc:Choice>
          <mc:Fallback xmlns="">
            <p:pic>
              <p:nvPicPr>
                <p:cNvPr id="180" name="Freihand 179">
                  <a:extLst>
                    <a:ext uri="{FF2B5EF4-FFF2-40B4-BE49-F238E27FC236}">
                      <a16:creationId xmlns:a16="http://schemas.microsoft.com/office/drawing/2014/main" id="{B62A85D3-4458-423D-9181-38E52B5B5A23}"/>
                    </a:ext>
                  </a:extLst>
                </p:cNvPr>
                <p:cNvPicPr/>
                <p:nvPr/>
              </p:nvPicPr>
              <p:blipFill>
                <a:blip r:embed="rId49"/>
                <a:stretch>
                  <a:fillRect/>
                </a:stretch>
              </p:blipFill>
              <p:spPr>
                <a:xfrm>
                  <a:off x="2579147" y="6403387"/>
                  <a:ext cx="160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1" name="Freihand 180">
                  <a:extLst>
                    <a:ext uri="{FF2B5EF4-FFF2-40B4-BE49-F238E27FC236}">
                      <a16:creationId xmlns:a16="http://schemas.microsoft.com/office/drawing/2014/main" id="{954F12A5-C6AC-4C78-B7E8-C6635F7EC90D}"/>
                    </a:ext>
                  </a:extLst>
                </p14:cNvPr>
                <p14:cNvContentPartPr/>
                <p14:nvPr/>
              </p14:nvContentPartPr>
              <p14:xfrm>
                <a:off x="2954267" y="6337147"/>
                <a:ext cx="163080" cy="182880"/>
              </p14:xfrm>
            </p:contentPart>
          </mc:Choice>
          <mc:Fallback xmlns="">
            <p:pic>
              <p:nvPicPr>
                <p:cNvPr id="181" name="Freihand 180">
                  <a:extLst>
                    <a:ext uri="{FF2B5EF4-FFF2-40B4-BE49-F238E27FC236}">
                      <a16:creationId xmlns:a16="http://schemas.microsoft.com/office/drawing/2014/main" id="{954F12A5-C6AC-4C78-B7E8-C6635F7EC90D}"/>
                    </a:ext>
                  </a:extLst>
                </p:cNvPr>
                <p:cNvPicPr/>
                <p:nvPr/>
              </p:nvPicPr>
              <p:blipFill>
                <a:blip r:embed="rId51"/>
                <a:stretch>
                  <a:fillRect/>
                </a:stretch>
              </p:blipFill>
              <p:spPr>
                <a:xfrm>
                  <a:off x="2949947" y="6332827"/>
                  <a:ext cx="171720" cy="19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185" name="Freihand 184">
                <a:extLst>
                  <a:ext uri="{FF2B5EF4-FFF2-40B4-BE49-F238E27FC236}">
                    <a16:creationId xmlns:a16="http://schemas.microsoft.com/office/drawing/2014/main" id="{E3DD4FA0-2220-4C94-A31F-508EF31490BD}"/>
                  </a:ext>
                </a:extLst>
              </p14:cNvPr>
              <p14:cNvContentPartPr/>
              <p14:nvPr/>
            </p14:nvContentPartPr>
            <p14:xfrm>
              <a:off x="3686867" y="4908667"/>
              <a:ext cx="32760" cy="52560"/>
            </p14:xfrm>
          </p:contentPart>
        </mc:Choice>
        <mc:Fallback xmlns="">
          <p:pic>
            <p:nvPicPr>
              <p:cNvPr id="185" name="Freihand 184">
                <a:extLst>
                  <a:ext uri="{FF2B5EF4-FFF2-40B4-BE49-F238E27FC236}">
                    <a16:creationId xmlns:a16="http://schemas.microsoft.com/office/drawing/2014/main" id="{E3DD4FA0-2220-4C94-A31F-508EF31490BD}"/>
                  </a:ext>
                </a:extLst>
              </p:cNvPr>
              <p:cNvPicPr/>
              <p:nvPr/>
            </p:nvPicPr>
            <p:blipFill>
              <a:blip r:embed="rId53"/>
              <a:stretch>
                <a:fillRect/>
              </a:stretch>
            </p:blipFill>
            <p:spPr>
              <a:xfrm>
                <a:off x="3682547" y="4904347"/>
                <a:ext cx="41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7" name="Freihand 226">
                <a:extLst>
                  <a:ext uri="{FF2B5EF4-FFF2-40B4-BE49-F238E27FC236}">
                    <a16:creationId xmlns:a16="http://schemas.microsoft.com/office/drawing/2014/main" id="{AF4CA6C2-ACE2-4EF6-B282-4538FE2794EA}"/>
                  </a:ext>
                </a:extLst>
              </p14:cNvPr>
              <p14:cNvContentPartPr/>
              <p14:nvPr/>
            </p14:nvContentPartPr>
            <p14:xfrm>
              <a:off x="3700547" y="3293347"/>
              <a:ext cx="16920" cy="162720"/>
            </p14:xfrm>
          </p:contentPart>
        </mc:Choice>
        <mc:Fallback xmlns="">
          <p:pic>
            <p:nvPicPr>
              <p:cNvPr id="227" name="Freihand 226">
                <a:extLst>
                  <a:ext uri="{FF2B5EF4-FFF2-40B4-BE49-F238E27FC236}">
                    <a16:creationId xmlns:a16="http://schemas.microsoft.com/office/drawing/2014/main" id="{AF4CA6C2-ACE2-4EF6-B282-4538FE2794EA}"/>
                  </a:ext>
                </a:extLst>
              </p:cNvPr>
              <p:cNvPicPr/>
              <p:nvPr/>
            </p:nvPicPr>
            <p:blipFill>
              <a:blip r:embed="rId55"/>
              <a:stretch>
                <a:fillRect/>
              </a:stretch>
            </p:blipFill>
            <p:spPr>
              <a:xfrm>
                <a:off x="3696227" y="3289027"/>
                <a:ext cx="25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4" name="Freihand 263">
                <a:extLst>
                  <a:ext uri="{FF2B5EF4-FFF2-40B4-BE49-F238E27FC236}">
                    <a16:creationId xmlns:a16="http://schemas.microsoft.com/office/drawing/2014/main" id="{9B9758FF-BB55-471E-83C2-BB79C921C2B7}"/>
                  </a:ext>
                </a:extLst>
              </p14:cNvPr>
              <p14:cNvContentPartPr/>
              <p14:nvPr/>
            </p14:nvContentPartPr>
            <p14:xfrm>
              <a:off x="4985387" y="3390187"/>
              <a:ext cx="27000" cy="388800"/>
            </p14:xfrm>
          </p:contentPart>
        </mc:Choice>
        <mc:Fallback xmlns="">
          <p:pic>
            <p:nvPicPr>
              <p:cNvPr id="264" name="Freihand 263">
                <a:extLst>
                  <a:ext uri="{FF2B5EF4-FFF2-40B4-BE49-F238E27FC236}">
                    <a16:creationId xmlns:a16="http://schemas.microsoft.com/office/drawing/2014/main" id="{9B9758FF-BB55-471E-83C2-BB79C921C2B7}"/>
                  </a:ext>
                </a:extLst>
              </p:cNvPr>
              <p:cNvPicPr/>
              <p:nvPr/>
            </p:nvPicPr>
            <p:blipFill>
              <a:blip r:embed="rId57"/>
              <a:stretch>
                <a:fillRect/>
              </a:stretch>
            </p:blipFill>
            <p:spPr>
              <a:xfrm>
                <a:off x="4981067" y="3385867"/>
                <a:ext cx="356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2" name="Freihand 321">
                <a:extLst>
                  <a:ext uri="{FF2B5EF4-FFF2-40B4-BE49-F238E27FC236}">
                    <a16:creationId xmlns:a16="http://schemas.microsoft.com/office/drawing/2014/main" id="{A160F731-36FF-4AF1-BD7E-4E6B825ACA66}"/>
                  </a:ext>
                </a:extLst>
              </p14:cNvPr>
              <p14:cNvContentPartPr/>
              <p14:nvPr/>
            </p14:nvContentPartPr>
            <p14:xfrm>
              <a:off x="7546787" y="3838747"/>
              <a:ext cx="62280" cy="6480"/>
            </p14:xfrm>
          </p:contentPart>
        </mc:Choice>
        <mc:Fallback xmlns="">
          <p:pic>
            <p:nvPicPr>
              <p:cNvPr id="322" name="Freihand 321">
                <a:extLst>
                  <a:ext uri="{FF2B5EF4-FFF2-40B4-BE49-F238E27FC236}">
                    <a16:creationId xmlns:a16="http://schemas.microsoft.com/office/drawing/2014/main" id="{A160F731-36FF-4AF1-BD7E-4E6B825ACA66}"/>
                  </a:ext>
                </a:extLst>
              </p:cNvPr>
              <p:cNvPicPr/>
              <p:nvPr/>
            </p:nvPicPr>
            <p:blipFill>
              <a:blip r:embed="rId59"/>
              <a:stretch>
                <a:fillRect/>
              </a:stretch>
            </p:blipFill>
            <p:spPr>
              <a:xfrm>
                <a:off x="7542467" y="3834427"/>
                <a:ext cx="70920" cy="15120"/>
              </a:xfrm>
              <a:prstGeom prst="rect">
                <a:avLst/>
              </a:prstGeom>
            </p:spPr>
          </p:pic>
        </mc:Fallback>
      </mc:AlternateContent>
      <p:grpSp>
        <p:nvGrpSpPr>
          <p:cNvPr id="453" name="Gruppieren 452">
            <a:extLst>
              <a:ext uri="{FF2B5EF4-FFF2-40B4-BE49-F238E27FC236}">
                <a16:creationId xmlns:a16="http://schemas.microsoft.com/office/drawing/2014/main" id="{75CCB056-6655-4B54-93DD-3C652ABA2803}"/>
              </a:ext>
            </a:extLst>
          </p:cNvPr>
          <p:cNvGrpSpPr/>
          <p:nvPr/>
        </p:nvGrpSpPr>
        <p:grpSpPr>
          <a:xfrm>
            <a:off x="782027" y="122107"/>
            <a:ext cx="11289960" cy="6131880"/>
            <a:chOff x="782027" y="122107"/>
            <a:chExt cx="11289960" cy="6131880"/>
          </a:xfrm>
        </p:grpSpPr>
        <mc:AlternateContent xmlns:mc="http://schemas.openxmlformats.org/markup-compatibility/2006" xmlns:p14="http://schemas.microsoft.com/office/powerpoint/2010/main">
          <mc:Choice Requires="p14">
            <p:contentPart p14:bwMode="auto" r:id="rId60">
              <p14:nvContentPartPr>
                <p14:cNvPr id="2" name="Freihand 1">
                  <a:extLst>
                    <a:ext uri="{FF2B5EF4-FFF2-40B4-BE49-F238E27FC236}">
                      <a16:creationId xmlns:a16="http://schemas.microsoft.com/office/drawing/2014/main" id="{19F0C405-A1CB-4479-BDCF-76B72791016E}"/>
                    </a:ext>
                  </a:extLst>
                </p14:cNvPr>
                <p14:cNvContentPartPr/>
                <p14:nvPr/>
              </p14:nvContentPartPr>
              <p14:xfrm>
                <a:off x="3890987" y="1177627"/>
                <a:ext cx="162000" cy="36720"/>
              </p14:xfrm>
            </p:contentPart>
          </mc:Choice>
          <mc:Fallback xmlns="">
            <p:pic>
              <p:nvPicPr>
                <p:cNvPr id="2" name="Freihand 1">
                  <a:extLst>
                    <a:ext uri="{FF2B5EF4-FFF2-40B4-BE49-F238E27FC236}">
                      <a16:creationId xmlns:a16="http://schemas.microsoft.com/office/drawing/2014/main" id="{19F0C405-A1CB-4479-BDCF-76B72791016E}"/>
                    </a:ext>
                  </a:extLst>
                </p:cNvPr>
                <p:cNvPicPr/>
                <p:nvPr/>
              </p:nvPicPr>
              <p:blipFill>
                <a:blip r:embed="rId61"/>
                <a:stretch>
                  <a:fillRect/>
                </a:stretch>
              </p:blipFill>
              <p:spPr>
                <a:xfrm>
                  <a:off x="3886667" y="1173307"/>
                  <a:ext cx="170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 name="Freihand 4">
                  <a:extLst>
                    <a:ext uri="{FF2B5EF4-FFF2-40B4-BE49-F238E27FC236}">
                      <a16:creationId xmlns:a16="http://schemas.microsoft.com/office/drawing/2014/main" id="{71F8BCC0-2A34-4402-B6C9-48E96B862ED7}"/>
                    </a:ext>
                  </a:extLst>
                </p14:cNvPr>
                <p14:cNvContentPartPr/>
                <p14:nvPr/>
              </p14:nvContentPartPr>
              <p14:xfrm>
                <a:off x="7501067" y="3726067"/>
                <a:ext cx="236520" cy="34200"/>
              </p14:xfrm>
            </p:contentPart>
          </mc:Choice>
          <mc:Fallback xmlns="">
            <p:pic>
              <p:nvPicPr>
                <p:cNvPr id="5" name="Freihand 4">
                  <a:extLst>
                    <a:ext uri="{FF2B5EF4-FFF2-40B4-BE49-F238E27FC236}">
                      <a16:creationId xmlns:a16="http://schemas.microsoft.com/office/drawing/2014/main" id="{71F8BCC0-2A34-4402-B6C9-48E96B862ED7}"/>
                    </a:ext>
                  </a:extLst>
                </p:cNvPr>
                <p:cNvPicPr/>
                <p:nvPr/>
              </p:nvPicPr>
              <p:blipFill>
                <a:blip r:embed="rId63"/>
                <a:stretch>
                  <a:fillRect/>
                </a:stretch>
              </p:blipFill>
              <p:spPr>
                <a:xfrm>
                  <a:off x="7496747" y="3721747"/>
                  <a:ext cx="245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954CC2F8-941E-4BDA-802F-706054277B92}"/>
                    </a:ext>
                  </a:extLst>
                </p14:cNvPr>
                <p14:cNvContentPartPr/>
                <p14:nvPr/>
              </p14:nvContentPartPr>
              <p14:xfrm>
                <a:off x="1485467" y="801787"/>
                <a:ext cx="23760" cy="179640"/>
              </p14:xfrm>
            </p:contentPart>
          </mc:Choice>
          <mc:Fallback xmlns="">
            <p:pic>
              <p:nvPicPr>
                <p:cNvPr id="32" name="Freihand 31">
                  <a:extLst>
                    <a:ext uri="{FF2B5EF4-FFF2-40B4-BE49-F238E27FC236}">
                      <a16:creationId xmlns:a16="http://schemas.microsoft.com/office/drawing/2014/main" id="{954CC2F8-941E-4BDA-802F-706054277B92}"/>
                    </a:ext>
                  </a:extLst>
                </p:cNvPr>
                <p:cNvPicPr/>
                <p:nvPr/>
              </p:nvPicPr>
              <p:blipFill>
                <a:blip r:embed="rId65"/>
                <a:stretch>
                  <a:fillRect/>
                </a:stretch>
              </p:blipFill>
              <p:spPr>
                <a:xfrm>
                  <a:off x="1481147" y="797467"/>
                  <a:ext cx="32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69684A8C-1DDB-44F8-99D7-30C7366D19EF}"/>
                    </a:ext>
                  </a:extLst>
                </p14:cNvPr>
                <p14:cNvContentPartPr/>
                <p14:nvPr/>
              </p14:nvContentPartPr>
              <p14:xfrm>
                <a:off x="1373867" y="738067"/>
                <a:ext cx="212400" cy="101520"/>
              </p14:xfrm>
            </p:contentPart>
          </mc:Choice>
          <mc:Fallback xmlns="">
            <p:pic>
              <p:nvPicPr>
                <p:cNvPr id="33" name="Freihand 32">
                  <a:extLst>
                    <a:ext uri="{FF2B5EF4-FFF2-40B4-BE49-F238E27FC236}">
                      <a16:creationId xmlns:a16="http://schemas.microsoft.com/office/drawing/2014/main" id="{69684A8C-1DDB-44F8-99D7-30C7366D19EF}"/>
                    </a:ext>
                  </a:extLst>
                </p:cNvPr>
                <p:cNvPicPr/>
                <p:nvPr/>
              </p:nvPicPr>
              <p:blipFill>
                <a:blip r:embed="rId67"/>
                <a:stretch>
                  <a:fillRect/>
                </a:stretch>
              </p:blipFill>
              <p:spPr>
                <a:xfrm>
                  <a:off x="1369547" y="733747"/>
                  <a:ext cx="221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8713484A-2B01-42AF-97A4-010C4D508FBA}"/>
                    </a:ext>
                  </a:extLst>
                </p14:cNvPr>
                <p14:cNvContentPartPr/>
                <p14:nvPr/>
              </p14:nvContentPartPr>
              <p14:xfrm>
                <a:off x="1574387" y="848947"/>
                <a:ext cx="101520" cy="90360"/>
              </p14:xfrm>
            </p:contentPart>
          </mc:Choice>
          <mc:Fallback xmlns="">
            <p:pic>
              <p:nvPicPr>
                <p:cNvPr id="34" name="Freihand 33">
                  <a:extLst>
                    <a:ext uri="{FF2B5EF4-FFF2-40B4-BE49-F238E27FC236}">
                      <a16:creationId xmlns:a16="http://schemas.microsoft.com/office/drawing/2014/main" id="{8713484A-2B01-42AF-97A4-010C4D508FBA}"/>
                    </a:ext>
                  </a:extLst>
                </p:cNvPr>
                <p:cNvPicPr/>
                <p:nvPr/>
              </p:nvPicPr>
              <p:blipFill>
                <a:blip r:embed="rId69"/>
                <a:stretch>
                  <a:fillRect/>
                </a:stretch>
              </p:blipFill>
              <p:spPr>
                <a:xfrm>
                  <a:off x="1570067" y="844627"/>
                  <a:ext cx="110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E2E68252-DF2E-43EA-A8B3-ECACBF2AF00F}"/>
                    </a:ext>
                  </a:extLst>
                </p14:cNvPr>
                <p14:cNvContentPartPr/>
                <p14:nvPr/>
              </p14:nvContentPartPr>
              <p14:xfrm>
                <a:off x="1673027" y="853627"/>
                <a:ext cx="56160" cy="64800"/>
              </p14:xfrm>
            </p:contentPart>
          </mc:Choice>
          <mc:Fallback xmlns="">
            <p:pic>
              <p:nvPicPr>
                <p:cNvPr id="35" name="Freihand 34">
                  <a:extLst>
                    <a:ext uri="{FF2B5EF4-FFF2-40B4-BE49-F238E27FC236}">
                      <a16:creationId xmlns:a16="http://schemas.microsoft.com/office/drawing/2014/main" id="{E2E68252-DF2E-43EA-A8B3-ECACBF2AF00F}"/>
                    </a:ext>
                  </a:extLst>
                </p:cNvPr>
                <p:cNvPicPr/>
                <p:nvPr/>
              </p:nvPicPr>
              <p:blipFill>
                <a:blip r:embed="rId71"/>
                <a:stretch>
                  <a:fillRect/>
                </a:stretch>
              </p:blipFill>
              <p:spPr>
                <a:xfrm>
                  <a:off x="1668707" y="849307"/>
                  <a:ext cx="64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129620C3-2A26-48F6-8E28-9AFA60A43817}"/>
                    </a:ext>
                  </a:extLst>
                </p14:cNvPr>
                <p14:cNvContentPartPr/>
                <p14:nvPr/>
              </p14:nvContentPartPr>
              <p14:xfrm>
                <a:off x="1737467" y="762547"/>
                <a:ext cx="518400" cy="136440"/>
              </p14:xfrm>
            </p:contentPart>
          </mc:Choice>
          <mc:Fallback xmlns="">
            <p:pic>
              <p:nvPicPr>
                <p:cNvPr id="37" name="Freihand 36">
                  <a:extLst>
                    <a:ext uri="{FF2B5EF4-FFF2-40B4-BE49-F238E27FC236}">
                      <a16:creationId xmlns:a16="http://schemas.microsoft.com/office/drawing/2014/main" id="{129620C3-2A26-48F6-8E28-9AFA60A43817}"/>
                    </a:ext>
                  </a:extLst>
                </p:cNvPr>
                <p:cNvPicPr/>
                <p:nvPr/>
              </p:nvPicPr>
              <p:blipFill>
                <a:blip r:embed="rId73"/>
                <a:stretch>
                  <a:fillRect/>
                </a:stretch>
              </p:blipFill>
              <p:spPr>
                <a:xfrm>
                  <a:off x="1733147" y="758227"/>
                  <a:ext cx="527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8B247AB2-F878-45A1-9B8C-61514A5CC9D8}"/>
                    </a:ext>
                  </a:extLst>
                </p14:cNvPr>
                <p14:cNvContentPartPr/>
                <p14:nvPr/>
              </p14:nvContentPartPr>
              <p14:xfrm>
                <a:off x="2272787" y="780187"/>
                <a:ext cx="114120" cy="63720"/>
              </p14:xfrm>
            </p:contentPart>
          </mc:Choice>
          <mc:Fallback xmlns="">
            <p:pic>
              <p:nvPicPr>
                <p:cNvPr id="38" name="Freihand 37">
                  <a:extLst>
                    <a:ext uri="{FF2B5EF4-FFF2-40B4-BE49-F238E27FC236}">
                      <a16:creationId xmlns:a16="http://schemas.microsoft.com/office/drawing/2014/main" id="{8B247AB2-F878-45A1-9B8C-61514A5CC9D8}"/>
                    </a:ext>
                  </a:extLst>
                </p:cNvPr>
                <p:cNvPicPr/>
                <p:nvPr/>
              </p:nvPicPr>
              <p:blipFill>
                <a:blip r:embed="rId75"/>
                <a:stretch>
                  <a:fillRect/>
                </a:stretch>
              </p:blipFill>
              <p:spPr>
                <a:xfrm>
                  <a:off x="2268467" y="775867"/>
                  <a:ext cx="122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A43F065B-9F18-43AE-BFE0-421FDB234F8C}"/>
                    </a:ext>
                  </a:extLst>
                </p14:cNvPr>
                <p14:cNvContentPartPr/>
                <p14:nvPr/>
              </p14:nvContentPartPr>
              <p14:xfrm>
                <a:off x="2392307" y="808267"/>
                <a:ext cx="64440" cy="70200"/>
              </p14:xfrm>
            </p:contentPart>
          </mc:Choice>
          <mc:Fallback xmlns="">
            <p:pic>
              <p:nvPicPr>
                <p:cNvPr id="39" name="Freihand 38">
                  <a:extLst>
                    <a:ext uri="{FF2B5EF4-FFF2-40B4-BE49-F238E27FC236}">
                      <a16:creationId xmlns:a16="http://schemas.microsoft.com/office/drawing/2014/main" id="{A43F065B-9F18-43AE-BFE0-421FDB234F8C}"/>
                    </a:ext>
                  </a:extLst>
                </p:cNvPr>
                <p:cNvPicPr/>
                <p:nvPr/>
              </p:nvPicPr>
              <p:blipFill>
                <a:blip r:embed="rId77"/>
                <a:stretch>
                  <a:fillRect/>
                </a:stretch>
              </p:blipFill>
              <p:spPr>
                <a:xfrm>
                  <a:off x="2387987" y="803947"/>
                  <a:ext cx="73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FA8680B9-8C74-47C5-8AD3-12A7749E4520}"/>
                    </a:ext>
                  </a:extLst>
                </p14:cNvPr>
                <p14:cNvContentPartPr/>
                <p14:nvPr/>
              </p14:nvContentPartPr>
              <p14:xfrm>
                <a:off x="2512547" y="714307"/>
                <a:ext cx="121680" cy="211680"/>
              </p14:xfrm>
            </p:contentPart>
          </mc:Choice>
          <mc:Fallback xmlns="">
            <p:pic>
              <p:nvPicPr>
                <p:cNvPr id="40" name="Freihand 39">
                  <a:extLst>
                    <a:ext uri="{FF2B5EF4-FFF2-40B4-BE49-F238E27FC236}">
                      <a16:creationId xmlns:a16="http://schemas.microsoft.com/office/drawing/2014/main" id="{FA8680B9-8C74-47C5-8AD3-12A7749E4520}"/>
                    </a:ext>
                  </a:extLst>
                </p:cNvPr>
                <p:cNvPicPr/>
                <p:nvPr/>
              </p:nvPicPr>
              <p:blipFill>
                <a:blip r:embed="rId79"/>
                <a:stretch>
                  <a:fillRect/>
                </a:stretch>
              </p:blipFill>
              <p:spPr>
                <a:xfrm>
                  <a:off x="2508227" y="709987"/>
                  <a:ext cx="130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6DA7AB38-0769-458B-A5B8-3AA1435DE9A5}"/>
                    </a:ext>
                  </a:extLst>
                </p14:cNvPr>
                <p14:cNvContentPartPr/>
                <p14:nvPr/>
              </p14:nvContentPartPr>
              <p14:xfrm>
                <a:off x="2701907" y="691627"/>
                <a:ext cx="13320" cy="138240"/>
              </p14:xfrm>
            </p:contentPart>
          </mc:Choice>
          <mc:Fallback xmlns="">
            <p:pic>
              <p:nvPicPr>
                <p:cNvPr id="41" name="Freihand 40">
                  <a:extLst>
                    <a:ext uri="{FF2B5EF4-FFF2-40B4-BE49-F238E27FC236}">
                      <a16:creationId xmlns:a16="http://schemas.microsoft.com/office/drawing/2014/main" id="{6DA7AB38-0769-458B-A5B8-3AA1435DE9A5}"/>
                    </a:ext>
                  </a:extLst>
                </p:cNvPr>
                <p:cNvPicPr/>
                <p:nvPr/>
              </p:nvPicPr>
              <p:blipFill>
                <a:blip r:embed="rId81"/>
                <a:stretch>
                  <a:fillRect/>
                </a:stretch>
              </p:blipFill>
              <p:spPr>
                <a:xfrm>
                  <a:off x="2697587" y="687307"/>
                  <a:ext cx="21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B897AB7A-5FCF-4E8E-A92A-CBD15B67BAFC}"/>
                    </a:ext>
                  </a:extLst>
                </p14:cNvPr>
                <p14:cNvContentPartPr/>
                <p14:nvPr/>
              </p14:nvContentPartPr>
              <p14:xfrm>
                <a:off x="2678147" y="772267"/>
                <a:ext cx="118440" cy="55800"/>
              </p14:xfrm>
            </p:contentPart>
          </mc:Choice>
          <mc:Fallback xmlns="">
            <p:pic>
              <p:nvPicPr>
                <p:cNvPr id="42" name="Freihand 41">
                  <a:extLst>
                    <a:ext uri="{FF2B5EF4-FFF2-40B4-BE49-F238E27FC236}">
                      <a16:creationId xmlns:a16="http://schemas.microsoft.com/office/drawing/2014/main" id="{B897AB7A-5FCF-4E8E-A92A-CBD15B67BAFC}"/>
                    </a:ext>
                  </a:extLst>
                </p:cNvPr>
                <p:cNvPicPr/>
                <p:nvPr/>
              </p:nvPicPr>
              <p:blipFill>
                <a:blip r:embed="rId83"/>
                <a:stretch>
                  <a:fillRect/>
                </a:stretch>
              </p:blipFill>
              <p:spPr>
                <a:xfrm>
                  <a:off x="2673827" y="767947"/>
                  <a:ext cx="127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71FA1563-428E-4527-8405-090D18B59FC4}"/>
                    </a:ext>
                  </a:extLst>
                </p14:cNvPr>
                <p14:cNvContentPartPr/>
                <p14:nvPr/>
              </p14:nvContentPartPr>
              <p14:xfrm>
                <a:off x="2912147" y="758947"/>
                <a:ext cx="122400" cy="83160"/>
              </p14:xfrm>
            </p:contentPart>
          </mc:Choice>
          <mc:Fallback xmlns="">
            <p:pic>
              <p:nvPicPr>
                <p:cNvPr id="43" name="Freihand 42">
                  <a:extLst>
                    <a:ext uri="{FF2B5EF4-FFF2-40B4-BE49-F238E27FC236}">
                      <a16:creationId xmlns:a16="http://schemas.microsoft.com/office/drawing/2014/main" id="{71FA1563-428E-4527-8405-090D18B59FC4}"/>
                    </a:ext>
                  </a:extLst>
                </p:cNvPr>
                <p:cNvPicPr/>
                <p:nvPr/>
              </p:nvPicPr>
              <p:blipFill>
                <a:blip r:embed="rId85"/>
                <a:stretch>
                  <a:fillRect/>
                </a:stretch>
              </p:blipFill>
              <p:spPr>
                <a:xfrm>
                  <a:off x="2907827" y="754627"/>
                  <a:ext cx="131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D43F83BC-5594-475E-A7BB-E49E31D3AD91}"/>
                    </a:ext>
                  </a:extLst>
                </p14:cNvPr>
                <p14:cNvContentPartPr/>
                <p14:nvPr/>
              </p14:nvContentPartPr>
              <p14:xfrm>
                <a:off x="3054347" y="759307"/>
                <a:ext cx="155520" cy="51840"/>
              </p14:xfrm>
            </p:contentPart>
          </mc:Choice>
          <mc:Fallback xmlns="">
            <p:pic>
              <p:nvPicPr>
                <p:cNvPr id="44" name="Freihand 43">
                  <a:extLst>
                    <a:ext uri="{FF2B5EF4-FFF2-40B4-BE49-F238E27FC236}">
                      <a16:creationId xmlns:a16="http://schemas.microsoft.com/office/drawing/2014/main" id="{D43F83BC-5594-475E-A7BB-E49E31D3AD91}"/>
                    </a:ext>
                  </a:extLst>
                </p:cNvPr>
                <p:cNvPicPr/>
                <p:nvPr/>
              </p:nvPicPr>
              <p:blipFill>
                <a:blip r:embed="rId87"/>
                <a:stretch>
                  <a:fillRect/>
                </a:stretch>
              </p:blipFill>
              <p:spPr>
                <a:xfrm>
                  <a:off x="3050027" y="754987"/>
                  <a:ext cx="164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E62B8AFC-70BE-4989-98D1-38D565B5ECC8}"/>
                    </a:ext>
                  </a:extLst>
                </p14:cNvPr>
                <p14:cNvContentPartPr/>
                <p14:nvPr/>
              </p14:nvContentPartPr>
              <p14:xfrm>
                <a:off x="3263147" y="711787"/>
                <a:ext cx="123120" cy="123120"/>
              </p14:xfrm>
            </p:contentPart>
          </mc:Choice>
          <mc:Fallback xmlns="">
            <p:pic>
              <p:nvPicPr>
                <p:cNvPr id="45" name="Freihand 44">
                  <a:extLst>
                    <a:ext uri="{FF2B5EF4-FFF2-40B4-BE49-F238E27FC236}">
                      <a16:creationId xmlns:a16="http://schemas.microsoft.com/office/drawing/2014/main" id="{E62B8AFC-70BE-4989-98D1-38D565B5ECC8}"/>
                    </a:ext>
                  </a:extLst>
                </p:cNvPr>
                <p:cNvPicPr/>
                <p:nvPr/>
              </p:nvPicPr>
              <p:blipFill>
                <a:blip r:embed="rId89"/>
                <a:stretch>
                  <a:fillRect/>
                </a:stretch>
              </p:blipFill>
              <p:spPr>
                <a:xfrm>
                  <a:off x="3258827" y="707467"/>
                  <a:ext cx="131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 name="Freihand 8">
                  <a:extLst>
                    <a:ext uri="{FF2B5EF4-FFF2-40B4-BE49-F238E27FC236}">
                      <a16:creationId xmlns:a16="http://schemas.microsoft.com/office/drawing/2014/main" id="{A3501095-F091-47EF-B18D-EEDF7AB9B45F}"/>
                    </a:ext>
                  </a:extLst>
                </p14:cNvPr>
                <p14:cNvContentPartPr/>
                <p14:nvPr/>
              </p14:nvContentPartPr>
              <p14:xfrm>
                <a:off x="6752627" y="5748187"/>
                <a:ext cx="3240" cy="189360"/>
              </p14:xfrm>
            </p:contentPart>
          </mc:Choice>
          <mc:Fallback xmlns="">
            <p:pic>
              <p:nvPicPr>
                <p:cNvPr id="9" name="Freihand 8">
                  <a:extLst>
                    <a:ext uri="{FF2B5EF4-FFF2-40B4-BE49-F238E27FC236}">
                      <a16:creationId xmlns:a16="http://schemas.microsoft.com/office/drawing/2014/main" id="{A3501095-F091-47EF-B18D-EEDF7AB9B45F}"/>
                    </a:ext>
                  </a:extLst>
                </p:cNvPr>
                <p:cNvPicPr/>
                <p:nvPr/>
              </p:nvPicPr>
              <p:blipFill>
                <a:blip r:embed="rId91"/>
                <a:stretch>
                  <a:fillRect/>
                </a:stretch>
              </p:blipFill>
              <p:spPr>
                <a:xfrm>
                  <a:off x="6748307" y="5743867"/>
                  <a:ext cx="11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 name="Freihand 10">
                  <a:extLst>
                    <a:ext uri="{FF2B5EF4-FFF2-40B4-BE49-F238E27FC236}">
                      <a16:creationId xmlns:a16="http://schemas.microsoft.com/office/drawing/2014/main" id="{7FD07A89-9BD1-4200-9BBB-BE20A8666C55}"/>
                    </a:ext>
                  </a:extLst>
                </p14:cNvPr>
                <p14:cNvContentPartPr/>
                <p14:nvPr/>
              </p14:nvContentPartPr>
              <p14:xfrm>
                <a:off x="6644987" y="5717587"/>
                <a:ext cx="171360" cy="104760"/>
              </p14:xfrm>
            </p:contentPart>
          </mc:Choice>
          <mc:Fallback xmlns="">
            <p:pic>
              <p:nvPicPr>
                <p:cNvPr id="11" name="Freihand 10">
                  <a:extLst>
                    <a:ext uri="{FF2B5EF4-FFF2-40B4-BE49-F238E27FC236}">
                      <a16:creationId xmlns:a16="http://schemas.microsoft.com/office/drawing/2014/main" id="{7FD07A89-9BD1-4200-9BBB-BE20A8666C55}"/>
                    </a:ext>
                  </a:extLst>
                </p:cNvPr>
                <p:cNvPicPr/>
                <p:nvPr/>
              </p:nvPicPr>
              <p:blipFill>
                <a:blip r:embed="rId93"/>
                <a:stretch>
                  <a:fillRect/>
                </a:stretch>
              </p:blipFill>
              <p:spPr>
                <a:xfrm>
                  <a:off x="6640667" y="5713267"/>
                  <a:ext cx="180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 name="Freihand 11">
                  <a:extLst>
                    <a:ext uri="{FF2B5EF4-FFF2-40B4-BE49-F238E27FC236}">
                      <a16:creationId xmlns:a16="http://schemas.microsoft.com/office/drawing/2014/main" id="{FDF18250-E24C-4CA3-A076-F306129059ED}"/>
                    </a:ext>
                  </a:extLst>
                </p14:cNvPr>
                <p14:cNvContentPartPr/>
                <p14:nvPr/>
              </p14:nvContentPartPr>
              <p14:xfrm>
                <a:off x="6795827" y="5791387"/>
                <a:ext cx="92520" cy="123840"/>
              </p14:xfrm>
            </p:contentPart>
          </mc:Choice>
          <mc:Fallback xmlns="">
            <p:pic>
              <p:nvPicPr>
                <p:cNvPr id="12" name="Freihand 11">
                  <a:extLst>
                    <a:ext uri="{FF2B5EF4-FFF2-40B4-BE49-F238E27FC236}">
                      <a16:creationId xmlns:a16="http://schemas.microsoft.com/office/drawing/2014/main" id="{FDF18250-E24C-4CA3-A076-F306129059ED}"/>
                    </a:ext>
                  </a:extLst>
                </p:cNvPr>
                <p:cNvPicPr/>
                <p:nvPr/>
              </p:nvPicPr>
              <p:blipFill>
                <a:blip r:embed="rId95"/>
                <a:stretch>
                  <a:fillRect/>
                </a:stretch>
              </p:blipFill>
              <p:spPr>
                <a:xfrm>
                  <a:off x="6791507" y="5787067"/>
                  <a:ext cx="101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 name="Freihand 12">
                  <a:extLst>
                    <a:ext uri="{FF2B5EF4-FFF2-40B4-BE49-F238E27FC236}">
                      <a16:creationId xmlns:a16="http://schemas.microsoft.com/office/drawing/2014/main" id="{EB31A7C9-B779-4C00-93AD-3AFDAD627708}"/>
                    </a:ext>
                  </a:extLst>
                </p14:cNvPr>
                <p14:cNvContentPartPr/>
                <p14:nvPr/>
              </p14:nvContentPartPr>
              <p14:xfrm>
                <a:off x="6885107" y="5828107"/>
                <a:ext cx="114120" cy="61560"/>
              </p14:xfrm>
            </p:contentPart>
          </mc:Choice>
          <mc:Fallback xmlns="">
            <p:pic>
              <p:nvPicPr>
                <p:cNvPr id="13" name="Freihand 12">
                  <a:extLst>
                    <a:ext uri="{FF2B5EF4-FFF2-40B4-BE49-F238E27FC236}">
                      <a16:creationId xmlns:a16="http://schemas.microsoft.com/office/drawing/2014/main" id="{EB31A7C9-B779-4C00-93AD-3AFDAD627708}"/>
                    </a:ext>
                  </a:extLst>
                </p:cNvPr>
                <p:cNvPicPr/>
                <p:nvPr/>
              </p:nvPicPr>
              <p:blipFill>
                <a:blip r:embed="rId97"/>
                <a:stretch>
                  <a:fillRect/>
                </a:stretch>
              </p:blipFill>
              <p:spPr>
                <a:xfrm>
                  <a:off x="6880787" y="5823787"/>
                  <a:ext cx="122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 name="Freihand 13">
                  <a:extLst>
                    <a:ext uri="{FF2B5EF4-FFF2-40B4-BE49-F238E27FC236}">
                      <a16:creationId xmlns:a16="http://schemas.microsoft.com/office/drawing/2014/main" id="{995479A3-7D67-4885-9A6F-018F0F345466}"/>
                    </a:ext>
                  </a:extLst>
                </p14:cNvPr>
                <p14:cNvContentPartPr/>
                <p14:nvPr/>
              </p14:nvContentPartPr>
              <p14:xfrm>
                <a:off x="6970427" y="5772307"/>
                <a:ext cx="270720" cy="112320"/>
              </p14:xfrm>
            </p:contentPart>
          </mc:Choice>
          <mc:Fallback xmlns="">
            <p:pic>
              <p:nvPicPr>
                <p:cNvPr id="14" name="Freihand 13">
                  <a:extLst>
                    <a:ext uri="{FF2B5EF4-FFF2-40B4-BE49-F238E27FC236}">
                      <a16:creationId xmlns:a16="http://schemas.microsoft.com/office/drawing/2014/main" id="{995479A3-7D67-4885-9A6F-018F0F345466}"/>
                    </a:ext>
                  </a:extLst>
                </p:cNvPr>
                <p:cNvPicPr/>
                <p:nvPr/>
              </p:nvPicPr>
              <p:blipFill>
                <a:blip r:embed="rId99"/>
                <a:stretch>
                  <a:fillRect/>
                </a:stretch>
              </p:blipFill>
              <p:spPr>
                <a:xfrm>
                  <a:off x="6966107" y="5767987"/>
                  <a:ext cx="279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 name="Freihand 14">
                  <a:extLst>
                    <a:ext uri="{FF2B5EF4-FFF2-40B4-BE49-F238E27FC236}">
                      <a16:creationId xmlns:a16="http://schemas.microsoft.com/office/drawing/2014/main" id="{FDDC3466-BFBB-4554-951D-7C774FDDFD90}"/>
                    </a:ext>
                  </a:extLst>
                </p14:cNvPr>
                <p14:cNvContentPartPr/>
                <p14:nvPr/>
              </p14:nvContentPartPr>
              <p14:xfrm>
                <a:off x="7250867" y="5744227"/>
                <a:ext cx="83880" cy="137160"/>
              </p14:xfrm>
            </p:contentPart>
          </mc:Choice>
          <mc:Fallback xmlns="">
            <p:pic>
              <p:nvPicPr>
                <p:cNvPr id="15" name="Freihand 14">
                  <a:extLst>
                    <a:ext uri="{FF2B5EF4-FFF2-40B4-BE49-F238E27FC236}">
                      <a16:creationId xmlns:a16="http://schemas.microsoft.com/office/drawing/2014/main" id="{FDDC3466-BFBB-4554-951D-7C774FDDFD90}"/>
                    </a:ext>
                  </a:extLst>
                </p:cNvPr>
                <p:cNvPicPr/>
                <p:nvPr/>
              </p:nvPicPr>
              <p:blipFill>
                <a:blip r:embed="rId101"/>
                <a:stretch>
                  <a:fillRect/>
                </a:stretch>
              </p:blipFill>
              <p:spPr>
                <a:xfrm>
                  <a:off x="7246547" y="5739907"/>
                  <a:ext cx="92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 name="Freihand 15">
                  <a:extLst>
                    <a:ext uri="{FF2B5EF4-FFF2-40B4-BE49-F238E27FC236}">
                      <a16:creationId xmlns:a16="http://schemas.microsoft.com/office/drawing/2014/main" id="{B0B28325-EFB9-4FF7-82F5-3F371746327B}"/>
                    </a:ext>
                  </a:extLst>
                </p14:cNvPr>
                <p14:cNvContentPartPr/>
                <p14:nvPr/>
              </p14:nvContentPartPr>
              <p14:xfrm>
                <a:off x="7350587" y="5739547"/>
                <a:ext cx="145440" cy="134640"/>
              </p14:xfrm>
            </p:contentPart>
          </mc:Choice>
          <mc:Fallback xmlns="">
            <p:pic>
              <p:nvPicPr>
                <p:cNvPr id="16" name="Freihand 15">
                  <a:extLst>
                    <a:ext uri="{FF2B5EF4-FFF2-40B4-BE49-F238E27FC236}">
                      <a16:creationId xmlns:a16="http://schemas.microsoft.com/office/drawing/2014/main" id="{B0B28325-EFB9-4FF7-82F5-3F371746327B}"/>
                    </a:ext>
                  </a:extLst>
                </p:cNvPr>
                <p:cNvPicPr/>
                <p:nvPr/>
              </p:nvPicPr>
              <p:blipFill>
                <a:blip r:embed="rId103"/>
                <a:stretch>
                  <a:fillRect/>
                </a:stretch>
              </p:blipFill>
              <p:spPr>
                <a:xfrm>
                  <a:off x="7346267" y="5735227"/>
                  <a:ext cx="154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8" name="Freihand 17">
                  <a:extLst>
                    <a:ext uri="{FF2B5EF4-FFF2-40B4-BE49-F238E27FC236}">
                      <a16:creationId xmlns:a16="http://schemas.microsoft.com/office/drawing/2014/main" id="{59E43876-D0EC-4A0E-8950-8CBECDCCE739}"/>
                    </a:ext>
                  </a:extLst>
                </p14:cNvPr>
                <p14:cNvContentPartPr/>
                <p14:nvPr/>
              </p14:nvContentPartPr>
              <p14:xfrm>
                <a:off x="7507547" y="5796427"/>
                <a:ext cx="103680" cy="34200"/>
              </p14:xfrm>
            </p:contentPart>
          </mc:Choice>
          <mc:Fallback xmlns="">
            <p:pic>
              <p:nvPicPr>
                <p:cNvPr id="18" name="Freihand 17">
                  <a:extLst>
                    <a:ext uri="{FF2B5EF4-FFF2-40B4-BE49-F238E27FC236}">
                      <a16:creationId xmlns:a16="http://schemas.microsoft.com/office/drawing/2014/main" id="{59E43876-D0EC-4A0E-8950-8CBECDCCE739}"/>
                    </a:ext>
                  </a:extLst>
                </p:cNvPr>
                <p:cNvPicPr/>
                <p:nvPr/>
              </p:nvPicPr>
              <p:blipFill>
                <a:blip r:embed="rId105"/>
                <a:stretch>
                  <a:fillRect/>
                </a:stretch>
              </p:blipFill>
              <p:spPr>
                <a:xfrm>
                  <a:off x="7503227" y="5792107"/>
                  <a:ext cx="112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 name="Freihand 18">
                  <a:extLst>
                    <a:ext uri="{FF2B5EF4-FFF2-40B4-BE49-F238E27FC236}">
                      <a16:creationId xmlns:a16="http://schemas.microsoft.com/office/drawing/2014/main" id="{E573BB8E-C749-419D-B30D-A6BC3D51A128}"/>
                    </a:ext>
                  </a:extLst>
                </p14:cNvPr>
                <p14:cNvContentPartPr/>
                <p14:nvPr/>
              </p14:nvContentPartPr>
              <p14:xfrm>
                <a:off x="7601867" y="5787427"/>
                <a:ext cx="82440" cy="57600"/>
              </p14:xfrm>
            </p:contentPart>
          </mc:Choice>
          <mc:Fallback xmlns="">
            <p:pic>
              <p:nvPicPr>
                <p:cNvPr id="19" name="Freihand 18">
                  <a:extLst>
                    <a:ext uri="{FF2B5EF4-FFF2-40B4-BE49-F238E27FC236}">
                      <a16:creationId xmlns:a16="http://schemas.microsoft.com/office/drawing/2014/main" id="{E573BB8E-C749-419D-B30D-A6BC3D51A128}"/>
                    </a:ext>
                  </a:extLst>
                </p:cNvPr>
                <p:cNvPicPr/>
                <p:nvPr/>
              </p:nvPicPr>
              <p:blipFill>
                <a:blip r:embed="rId107"/>
                <a:stretch>
                  <a:fillRect/>
                </a:stretch>
              </p:blipFill>
              <p:spPr>
                <a:xfrm>
                  <a:off x="7597547" y="5783107"/>
                  <a:ext cx="91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 name="Freihand 19">
                  <a:extLst>
                    <a:ext uri="{FF2B5EF4-FFF2-40B4-BE49-F238E27FC236}">
                      <a16:creationId xmlns:a16="http://schemas.microsoft.com/office/drawing/2014/main" id="{D07FD984-2A2F-456B-891E-5B58098494FC}"/>
                    </a:ext>
                  </a:extLst>
                </p14:cNvPr>
                <p14:cNvContentPartPr/>
                <p14:nvPr/>
              </p14:nvContentPartPr>
              <p14:xfrm>
                <a:off x="7718867" y="5683747"/>
                <a:ext cx="148680" cy="206640"/>
              </p14:xfrm>
            </p:contentPart>
          </mc:Choice>
          <mc:Fallback xmlns="">
            <p:pic>
              <p:nvPicPr>
                <p:cNvPr id="20" name="Freihand 19">
                  <a:extLst>
                    <a:ext uri="{FF2B5EF4-FFF2-40B4-BE49-F238E27FC236}">
                      <a16:creationId xmlns:a16="http://schemas.microsoft.com/office/drawing/2014/main" id="{D07FD984-2A2F-456B-891E-5B58098494FC}"/>
                    </a:ext>
                  </a:extLst>
                </p:cNvPr>
                <p:cNvPicPr/>
                <p:nvPr/>
              </p:nvPicPr>
              <p:blipFill>
                <a:blip r:embed="rId109"/>
                <a:stretch>
                  <a:fillRect/>
                </a:stretch>
              </p:blipFill>
              <p:spPr>
                <a:xfrm>
                  <a:off x="7714547" y="5679427"/>
                  <a:ext cx="157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 name="Freihand 20">
                  <a:extLst>
                    <a:ext uri="{FF2B5EF4-FFF2-40B4-BE49-F238E27FC236}">
                      <a16:creationId xmlns:a16="http://schemas.microsoft.com/office/drawing/2014/main" id="{CFFC6787-0977-49EE-911F-38EBE3362AB8}"/>
                    </a:ext>
                  </a:extLst>
                </p14:cNvPr>
                <p14:cNvContentPartPr/>
                <p14:nvPr/>
              </p14:nvContentPartPr>
              <p14:xfrm>
                <a:off x="7881227" y="5685187"/>
                <a:ext cx="145440" cy="139680"/>
              </p14:xfrm>
            </p:contentPart>
          </mc:Choice>
          <mc:Fallback xmlns="">
            <p:pic>
              <p:nvPicPr>
                <p:cNvPr id="21" name="Freihand 20">
                  <a:extLst>
                    <a:ext uri="{FF2B5EF4-FFF2-40B4-BE49-F238E27FC236}">
                      <a16:creationId xmlns:a16="http://schemas.microsoft.com/office/drawing/2014/main" id="{CFFC6787-0977-49EE-911F-38EBE3362AB8}"/>
                    </a:ext>
                  </a:extLst>
                </p:cNvPr>
                <p:cNvPicPr/>
                <p:nvPr/>
              </p:nvPicPr>
              <p:blipFill>
                <a:blip r:embed="rId111"/>
                <a:stretch>
                  <a:fillRect/>
                </a:stretch>
              </p:blipFill>
              <p:spPr>
                <a:xfrm>
                  <a:off x="7876907" y="5680867"/>
                  <a:ext cx="154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A35B6755-AE8E-4595-8187-5D37DC82CB4A}"/>
                    </a:ext>
                  </a:extLst>
                </p14:cNvPr>
                <p14:cNvContentPartPr/>
                <p14:nvPr/>
              </p14:nvContentPartPr>
              <p14:xfrm>
                <a:off x="6902747" y="6049147"/>
                <a:ext cx="146160" cy="111960"/>
              </p14:xfrm>
            </p:contentPart>
          </mc:Choice>
          <mc:Fallback xmlns="">
            <p:pic>
              <p:nvPicPr>
                <p:cNvPr id="27" name="Freihand 26">
                  <a:extLst>
                    <a:ext uri="{FF2B5EF4-FFF2-40B4-BE49-F238E27FC236}">
                      <a16:creationId xmlns:a16="http://schemas.microsoft.com/office/drawing/2014/main" id="{A35B6755-AE8E-4595-8187-5D37DC82CB4A}"/>
                    </a:ext>
                  </a:extLst>
                </p:cNvPr>
                <p:cNvPicPr/>
                <p:nvPr/>
              </p:nvPicPr>
              <p:blipFill>
                <a:blip r:embed="rId113"/>
                <a:stretch>
                  <a:fillRect/>
                </a:stretch>
              </p:blipFill>
              <p:spPr>
                <a:xfrm>
                  <a:off x="6898427" y="6044827"/>
                  <a:ext cx="154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BA535E40-1B61-435F-87E8-A144D224913F}"/>
                    </a:ext>
                  </a:extLst>
                </p14:cNvPr>
                <p14:cNvContentPartPr/>
                <p14:nvPr/>
              </p14:nvContentPartPr>
              <p14:xfrm>
                <a:off x="7085627" y="6046987"/>
                <a:ext cx="168120" cy="64440"/>
              </p14:xfrm>
            </p:contentPart>
          </mc:Choice>
          <mc:Fallback xmlns="">
            <p:pic>
              <p:nvPicPr>
                <p:cNvPr id="28" name="Freihand 27">
                  <a:extLst>
                    <a:ext uri="{FF2B5EF4-FFF2-40B4-BE49-F238E27FC236}">
                      <a16:creationId xmlns:a16="http://schemas.microsoft.com/office/drawing/2014/main" id="{BA535E40-1B61-435F-87E8-A144D224913F}"/>
                    </a:ext>
                  </a:extLst>
                </p:cNvPr>
                <p:cNvPicPr/>
                <p:nvPr/>
              </p:nvPicPr>
              <p:blipFill>
                <a:blip r:embed="rId115"/>
                <a:stretch>
                  <a:fillRect/>
                </a:stretch>
              </p:blipFill>
              <p:spPr>
                <a:xfrm>
                  <a:off x="7081307" y="6042667"/>
                  <a:ext cx="176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8086C4CC-61B1-4573-BA31-A63A33C50761}"/>
                    </a:ext>
                  </a:extLst>
                </p14:cNvPr>
                <p14:cNvContentPartPr/>
                <p14:nvPr/>
              </p14:nvContentPartPr>
              <p14:xfrm>
                <a:off x="7384787" y="5981467"/>
                <a:ext cx="101520" cy="137160"/>
              </p14:xfrm>
            </p:contentPart>
          </mc:Choice>
          <mc:Fallback xmlns="">
            <p:pic>
              <p:nvPicPr>
                <p:cNvPr id="29" name="Freihand 28">
                  <a:extLst>
                    <a:ext uri="{FF2B5EF4-FFF2-40B4-BE49-F238E27FC236}">
                      <a16:creationId xmlns:a16="http://schemas.microsoft.com/office/drawing/2014/main" id="{8086C4CC-61B1-4573-BA31-A63A33C50761}"/>
                    </a:ext>
                  </a:extLst>
                </p:cNvPr>
                <p:cNvPicPr/>
                <p:nvPr/>
              </p:nvPicPr>
              <p:blipFill>
                <a:blip r:embed="rId117"/>
                <a:stretch>
                  <a:fillRect/>
                </a:stretch>
              </p:blipFill>
              <p:spPr>
                <a:xfrm>
                  <a:off x="7380467" y="5977147"/>
                  <a:ext cx="110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4" name="Freihand 93">
                  <a:extLst>
                    <a:ext uri="{FF2B5EF4-FFF2-40B4-BE49-F238E27FC236}">
                      <a16:creationId xmlns:a16="http://schemas.microsoft.com/office/drawing/2014/main" id="{4ED6C1E6-CF89-4C51-B763-015185667687}"/>
                    </a:ext>
                  </a:extLst>
                </p14:cNvPr>
                <p14:cNvContentPartPr/>
                <p14:nvPr/>
              </p14:nvContentPartPr>
              <p14:xfrm>
                <a:off x="1900547" y="3232147"/>
                <a:ext cx="30240" cy="148680"/>
              </p14:xfrm>
            </p:contentPart>
          </mc:Choice>
          <mc:Fallback xmlns="">
            <p:pic>
              <p:nvPicPr>
                <p:cNvPr id="94" name="Freihand 93">
                  <a:extLst>
                    <a:ext uri="{FF2B5EF4-FFF2-40B4-BE49-F238E27FC236}">
                      <a16:creationId xmlns:a16="http://schemas.microsoft.com/office/drawing/2014/main" id="{4ED6C1E6-CF89-4C51-B763-015185667687}"/>
                    </a:ext>
                  </a:extLst>
                </p:cNvPr>
                <p:cNvPicPr/>
                <p:nvPr/>
              </p:nvPicPr>
              <p:blipFill>
                <a:blip r:embed="rId119"/>
                <a:stretch>
                  <a:fillRect/>
                </a:stretch>
              </p:blipFill>
              <p:spPr>
                <a:xfrm>
                  <a:off x="1896227" y="3227827"/>
                  <a:ext cx="38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Freihand 88">
                  <a:extLst>
                    <a:ext uri="{FF2B5EF4-FFF2-40B4-BE49-F238E27FC236}">
                      <a16:creationId xmlns:a16="http://schemas.microsoft.com/office/drawing/2014/main" id="{E1ED2405-B178-4716-9CBC-12A467A42114}"/>
                    </a:ext>
                  </a:extLst>
                </p14:cNvPr>
                <p14:cNvContentPartPr/>
                <p14:nvPr/>
              </p14:nvContentPartPr>
              <p14:xfrm>
                <a:off x="1670335" y="3510430"/>
                <a:ext cx="113003" cy="110137"/>
              </p14:xfrm>
            </p:contentPart>
          </mc:Choice>
          <mc:Fallback xmlns="">
            <p:pic>
              <p:nvPicPr>
                <p:cNvPr id="89" name="Freihand 88">
                  <a:extLst>
                    <a:ext uri="{FF2B5EF4-FFF2-40B4-BE49-F238E27FC236}">
                      <a16:creationId xmlns:a16="http://schemas.microsoft.com/office/drawing/2014/main" id="{E1ED2405-B178-4716-9CBC-12A467A42114}"/>
                    </a:ext>
                  </a:extLst>
                </p:cNvPr>
                <p:cNvPicPr/>
                <p:nvPr/>
              </p:nvPicPr>
              <p:blipFill>
                <a:blip r:embed="rId121"/>
                <a:stretch>
                  <a:fillRect/>
                </a:stretch>
              </p:blipFill>
              <p:spPr>
                <a:xfrm>
                  <a:off x="1666016" y="3506111"/>
                  <a:ext cx="121640" cy="118775"/>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Freihand 89">
                  <a:extLst>
                    <a:ext uri="{FF2B5EF4-FFF2-40B4-BE49-F238E27FC236}">
                      <a16:creationId xmlns:a16="http://schemas.microsoft.com/office/drawing/2014/main" id="{34C6F3C3-B7DB-485D-9902-9E319DA0EF54}"/>
                    </a:ext>
                  </a:extLst>
                </p14:cNvPr>
                <p14:cNvContentPartPr/>
                <p14:nvPr/>
              </p14:nvContentPartPr>
              <p14:xfrm>
                <a:off x="1594590" y="3436732"/>
                <a:ext cx="208810" cy="28251"/>
              </p14:xfrm>
            </p:contentPart>
          </mc:Choice>
          <mc:Fallback xmlns="">
            <p:pic>
              <p:nvPicPr>
                <p:cNvPr id="90" name="Freihand 89">
                  <a:extLst>
                    <a:ext uri="{FF2B5EF4-FFF2-40B4-BE49-F238E27FC236}">
                      <a16:creationId xmlns:a16="http://schemas.microsoft.com/office/drawing/2014/main" id="{34C6F3C3-B7DB-485D-9902-9E319DA0EF54}"/>
                    </a:ext>
                  </a:extLst>
                </p:cNvPr>
                <p:cNvPicPr/>
                <p:nvPr/>
              </p:nvPicPr>
              <p:blipFill>
                <a:blip r:embed="rId123"/>
                <a:stretch>
                  <a:fillRect/>
                </a:stretch>
              </p:blipFill>
              <p:spPr>
                <a:xfrm>
                  <a:off x="1590270" y="3432441"/>
                  <a:ext cx="217450" cy="36834"/>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Freihand 116">
                  <a:extLst>
                    <a:ext uri="{FF2B5EF4-FFF2-40B4-BE49-F238E27FC236}">
                      <a16:creationId xmlns:a16="http://schemas.microsoft.com/office/drawing/2014/main" id="{68275B91-558B-4D10-9C7C-BE5B735EAE38}"/>
                    </a:ext>
                  </a:extLst>
                </p14:cNvPr>
                <p14:cNvContentPartPr/>
                <p14:nvPr/>
              </p14:nvContentPartPr>
              <p14:xfrm>
                <a:off x="2216627" y="4559827"/>
                <a:ext cx="626400" cy="748440"/>
              </p14:xfrm>
            </p:contentPart>
          </mc:Choice>
          <mc:Fallback xmlns="">
            <p:pic>
              <p:nvPicPr>
                <p:cNvPr id="117" name="Freihand 116">
                  <a:extLst>
                    <a:ext uri="{FF2B5EF4-FFF2-40B4-BE49-F238E27FC236}">
                      <a16:creationId xmlns:a16="http://schemas.microsoft.com/office/drawing/2014/main" id="{68275B91-558B-4D10-9C7C-BE5B735EAE38}"/>
                    </a:ext>
                  </a:extLst>
                </p:cNvPr>
                <p:cNvPicPr/>
                <p:nvPr/>
              </p:nvPicPr>
              <p:blipFill>
                <a:blip r:embed="rId125"/>
                <a:stretch>
                  <a:fillRect/>
                </a:stretch>
              </p:blipFill>
              <p:spPr>
                <a:xfrm>
                  <a:off x="2212307" y="4555507"/>
                  <a:ext cx="63504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Freihand 117">
                  <a:extLst>
                    <a:ext uri="{FF2B5EF4-FFF2-40B4-BE49-F238E27FC236}">
                      <a16:creationId xmlns:a16="http://schemas.microsoft.com/office/drawing/2014/main" id="{7B657778-66D2-4FE8-B7CA-98C704A6684E}"/>
                    </a:ext>
                  </a:extLst>
                </p14:cNvPr>
                <p14:cNvContentPartPr/>
                <p14:nvPr/>
              </p14:nvContentPartPr>
              <p14:xfrm>
                <a:off x="2639267" y="4513027"/>
                <a:ext cx="266760" cy="199800"/>
              </p14:xfrm>
            </p:contentPart>
          </mc:Choice>
          <mc:Fallback xmlns="">
            <p:pic>
              <p:nvPicPr>
                <p:cNvPr id="118" name="Freihand 117">
                  <a:extLst>
                    <a:ext uri="{FF2B5EF4-FFF2-40B4-BE49-F238E27FC236}">
                      <a16:creationId xmlns:a16="http://schemas.microsoft.com/office/drawing/2014/main" id="{7B657778-66D2-4FE8-B7CA-98C704A6684E}"/>
                    </a:ext>
                  </a:extLst>
                </p:cNvPr>
                <p:cNvPicPr/>
                <p:nvPr/>
              </p:nvPicPr>
              <p:blipFill>
                <a:blip r:embed="rId127"/>
                <a:stretch>
                  <a:fillRect/>
                </a:stretch>
              </p:blipFill>
              <p:spPr>
                <a:xfrm>
                  <a:off x="2634947" y="4508707"/>
                  <a:ext cx="275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0" name="Freihand 119">
                  <a:extLst>
                    <a:ext uri="{FF2B5EF4-FFF2-40B4-BE49-F238E27FC236}">
                      <a16:creationId xmlns:a16="http://schemas.microsoft.com/office/drawing/2014/main" id="{49221520-E57F-4FCE-BA48-104A7DF2DFAF}"/>
                    </a:ext>
                  </a:extLst>
                </p14:cNvPr>
                <p14:cNvContentPartPr/>
                <p14:nvPr/>
              </p14:nvContentPartPr>
              <p14:xfrm>
                <a:off x="782027" y="5415187"/>
                <a:ext cx="175320" cy="253080"/>
              </p14:xfrm>
            </p:contentPart>
          </mc:Choice>
          <mc:Fallback xmlns="">
            <p:pic>
              <p:nvPicPr>
                <p:cNvPr id="120" name="Freihand 119">
                  <a:extLst>
                    <a:ext uri="{FF2B5EF4-FFF2-40B4-BE49-F238E27FC236}">
                      <a16:creationId xmlns:a16="http://schemas.microsoft.com/office/drawing/2014/main" id="{49221520-E57F-4FCE-BA48-104A7DF2DFAF}"/>
                    </a:ext>
                  </a:extLst>
                </p:cNvPr>
                <p:cNvPicPr/>
                <p:nvPr/>
              </p:nvPicPr>
              <p:blipFill>
                <a:blip r:embed="rId129"/>
                <a:stretch>
                  <a:fillRect/>
                </a:stretch>
              </p:blipFill>
              <p:spPr>
                <a:xfrm>
                  <a:off x="777707" y="5410867"/>
                  <a:ext cx="183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1" name="Freihand 120">
                  <a:extLst>
                    <a:ext uri="{FF2B5EF4-FFF2-40B4-BE49-F238E27FC236}">
                      <a16:creationId xmlns:a16="http://schemas.microsoft.com/office/drawing/2014/main" id="{5892B1E2-F2A9-4491-AE4F-48439957E425}"/>
                    </a:ext>
                  </a:extLst>
                </p14:cNvPr>
                <p14:cNvContentPartPr/>
                <p14:nvPr/>
              </p14:nvContentPartPr>
              <p14:xfrm>
                <a:off x="1021067" y="5524267"/>
                <a:ext cx="213120" cy="86400"/>
              </p14:xfrm>
            </p:contentPart>
          </mc:Choice>
          <mc:Fallback xmlns="">
            <p:pic>
              <p:nvPicPr>
                <p:cNvPr id="121" name="Freihand 120">
                  <a:extLst>
                    <a:ext uri="{FF2B5EF4-FFF2-40B4-BE49-F238E27FC236}">
                      <a16:creationId xmlns:a16="http://schemas.microsoft.com/office/drawing/2014/main" id="{5892B1E2-F2A9-4491-AE4F-48439957E425}"/>
                    </a:ext>
                  </a:extLst>
                </p:cNvPr>
                <p:cNvPicPr/>
                <p:nvPr/>
              </p:nvPicPr>
              <p:blipFill>
                <a:blip r:embed="rId131"/>
                <a:stretch>
                  <a:fillRect/>
                </a:stretch>
              </p:blipFill>
              <p:spPr>
                <a:xfrm>
                  <a:off x="1016747" y="5519947"/>
                  <a:ext cx="221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2" name="Freihand 121">
                  <a:extLst>
                    <a:ext uri="{FF2B5EF4-FFF2-40B4-BE49-F238E27FC236}">
                      <a16:creationId xmlns:a16="http://schemas.microsoft.com/office/drawing/2014/main" id="{F9942278-EA07-4B72-B1B7-4561A9234351}"/>
                    </a:ext>
                  </a:extLst>
                </p14:cNvPr>
                <p14:cNvContentPartPr/>
                <p14:nvPr/>
              </p14:nvContentPartPr>
              <p14:xfrm>
                <a:off x="1266587" y="5536867"/>
                <a:ext cx="93600" cy="75240"/>
              </p14:xfrm>
            </p:contentPart>
          </mc:Choice>
          <mc:Fallback xmlns="">
            <p:pic>
              <p:nvPicPr>
                <p:cNvPr id="122" name="Freihand 121">
                  <a:extLst>
                    <a:ext uri="{FF2B5EF4-FFF2-40B4-BE49-F238E27FC236}">
                      <a16:creationId xmlns:a16="http://schemas.microsoft.com/office/drawing/2014/main" id="{F9942278-EA07-4B72-B1B7-4561A9234351}"/>
                    </a:ext>
                  </a:extLst>
                </p:cNvPr>
                <p:cNvPicPr/>
                <p:nvPr/>
              </p:nvPicPr>
              <p:blipFill>
                <a:blip r:embed="rId133"/>
                <a:stretch>
                  <a:fillRect/>
                </a:stretch>
              </p:blipFill>
              <p:spPr>
                <a:xfrm>
                  <a:off x="1262267" y="5532547"/>
                  <a:ext cx="102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3" name="Freihand 122">
                  <a:extLst>
                    <a:ext uri="{FF2B5EF4-FFF2-40B4-BE49-F238E27FC236}">
                      <a16:creationId xmlns:a16="http://schemas.microsoft.com/office/drawing/2014/main" id="{E308CBE0-F311-4F63-9610-8A5456D5579D}"/>
                    </a:ext>
                  </a:extLst>
                </p14:cNvPr>
                <p14:cNvContentPartPr/>
                <p14:nvPr/>
              </p14:nvContentPartPr>
              <p14:xfrm>
                <a:off x="1379627" y="5479627"/>
                <a:ext cx="151560" cy="130680"/>
              </p14:xfrm>
            </p:contentPart>
          </mc:Choice>
          <mc:Fallback xmlns="">
            <p:pic>
              <p:nvPicPr>
                <p:cNvPr id="123" name="Freihand 122">
                  <a:extLst>
                    <a:ext uri="{FF2B5EF4-FFF2-40B4-BE49-F238E27FC236}">
                      <a16:creationId xmlns:a16="http://schemas.microsoft.com/office/drawing/2014/main" id="{E308CBE0-F311-4F63-9610-8A5456D5579D}"/>
                    </a:ext>
                  </a:extLst>
                </p:cNvPr>
                <p:cNvPicPr/>
                <p:nvPr/>
              </p:nvPicPr>
              <p:blipFill>
                <a:blip r:embed="rId135"/>
                <a:stretch>
                  <a:fillRect/>
                </a:stretch>
              </p:blipFill>
              <p:spPr>
                <a:xfrm>
                  <a:off x="1375307" y="5475307"/>
                  <a:ext cx="160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4" name="Freihand 123">
                  <a:extLst>
                    <a:ext uri="{FF2B5EF4-FFF2-40B4-BE49-F238E27FC236}">
                      <a16:creationId xmlns:a16="http://schemas.microsoft.com/office/drawing/2014/main" id="{EA024BE3-3DA3-4A4C-8692-1BA19A2DCE4A}"/>
                    </a:ext>
                  </a:extLst>
                </p14:cNvPr>
                <p14:cNvContentPartPr/>
                <p14:nvPr/>
              </p14:nvContentPartPr>
              <p14:xfrm>
                <a:off x="1547387" y="5537947"/>
                <a:ext cx="83160" cy="80640"/>
              </p14:xfrm>
            </p:contentPart>
          </mc:Choice>
          <mc:Fallback xmlns="">
            <p:pic>
              <p:nvPicPr>
                <p:cNvPr id="124" name="Freihand 123">
                  <a:extLst>
                    <a:ext uri="{FF2B5EF4-FFF2-40B4-BE49-F238E27FC236}">
                      <a16:creationId xmlns:a16="http://schemas.microsoft.com/office/drawing/2014/main" id="{EA024BE3-3DA3-4A4C-8692-1BA19A2DCE4A}"/>
                    </a:ext>
                  </a:extLst>
                </p:cNvPr>
                <p:cNvPicPr/>
                <p:nvPr/>
              </p:nvPicPr>
              <p:blipFill>
                <a:blip r:embed="rId137"/>
                <a:stretch>
                  <a:fillRect/>
                </a:stretch>
              </p:blipFill>
              <p:spPr>
                <a:xfrm>
                  <a:off x="1543067" y="5533627"/>
                  <a:ext cx="91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5" name="Freihand 124">
                  <a:extLst>
                    <a:ext uri="{FF2B5EF4-FFF2-40B4-BE49-F238E27FC236}">
                      <a16:creationId xmlns:a16="http://schemas.microsoft.com/office/drawing/2014/main" id="{5D70A794-9FC5-4402-ADA3-1DEC38DAE170}"/>
                    </a:ext>
                  </a:extLst>
                </p14:cNvPr>
                <p14:cNvContentPartPr/>
                <p14:nvPr/>
              </p14:nvContentPartPr>
              <p14:xfrm>
                <a:off x="1798667" y="5544067"/>
                <a:ext cx="208080" cy="56160"/>
              </p14:xfrm>
            </p:contentPart>
          </mc:Choice>
          <mc:Fallback xmlns="">
            <p:pic>
              <p:nvPicPr>
                <p:cNvPr id="125" name="Freihand 124">
                  <a:extLst>
                    <a:ext uri="{FF2B5EF4-FFF2-40B4-BE49-F238E27FC236}">
                      <a16:creationId xmlns:a16="http://schemas.microsoft.com/office/drawing/2014/main" id="{5D70A794-9FC5-4402-ADA3-1DEC38DAE170}"/>
                    </a:ext>
                  </a:extLst>
                </p:cNvPr>
                <p:cNvPicPr/>
                <p:nvPr/>
              </p:nvPicPr>
              <p:blipFill>
                <a:blip r:embed="rId139"/>
                <a:stretch>
                  <a:fillRect/>
                </a:stretch>
              </p:blipFill>
              <p:spPr>
                <a:xfrm>
                  <a:off x="1794347" y="5539747"/>
                  <a:ext cx="216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6" name="Freihand 125">
                  <a:extLst>
                    <a:ext uri="{FF2B5EF4-FFF2-40B4-BE49-F238E27FC236}">
                      <a16:creationId xmlns:a16="http://schemas.microsoft.com/office/drawing/2014/main" id="{A6B66FFB-FAC4-447E-BC52-CB0BB973B2A9}"/>
                    </a:ext>
                  </a:extLst>
                </p14:cNvPr>
                <p14:cNvContentPartPr/>
                <p14:nvPr/>
              </p14:nvContentPartPr>
              <p14:xfrm>
                <a:off x="2055707" y="5552347"/>
                <a:ext cx="28080" cy="43200"/>
              </p14:xfrm>
            </p:contentPart>
          </mc:Choice>
          <mc:Fallback xmlns="">
            <p:pic>
              <p:nvPicPr>
                <p:cNvPr id="126" name="Freihand 125">
                  <a:extLst>
                    <a:ext uri="{FF2B5EF4-FFF2-40B4-BE49-F238E27FC236}">
                      <a16:creationId xmlns:a16="http://schemas.microsoft.com/office/drawing/2014/main" id="{A6B66FFB-FAC4-447E-BC52-CB0BB973B2A9}"/>
                    </a:ext>
                  </a:extLst>
                </p:cNvPr>
                <p:cNvPicPr/>
                <p:nvPr/>
              </p:nvPicPr>
              <p:blipFill>
                <a:blip r:embed="rId141"/>
                <a:stretch>
                  <a:fillRect/>
                </a:stretch>
              </p:blipFill>
              <p:spPr>
                <a:xfrm>
                  <a:off x="2051387" y="5548027"/>
                  <a:ext cx="36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7" name="Freihand 126">
                  <a:extLst>
                    <a:ext uri="{FF2B5EF4-FFF2-40B4-BE49-F238E27FC236}">
                      <a16:creationId xmlns:a16="http://schemas.microsoft.com/office/drawing/2014/main" id="{D12B9EB7-6613-441C-90BD-B8FE7C1630B2}"/>
                    </a:ext>
                  </a:extLst>
                </p14:cNvPr>
                <p14:cNvContentPartPr/>
                <p14:nvPr/>
              </p14:nvContentPartPr>
              <p14:xfrm>
                <a:off x="2082347" y="5413387"/>
                <a:ext cx="101880" cy="201240"/>
              </p14:xfrm>
            </p:contentPart>
          </mc:Choice>
          <mc:Fallback xmlns="">
            <p:pic>
              <p:nvPicPr>
                <p:cNvPr id="127" name="Freihand 126">
                  <a:extLst>
                    <a:ext uri="{FF2B5EF4-FFF2-40B4-BE49-F238E27FC236}">
                      <a16:creationId xmlns:a16="http://schemas.microsoft.com/office/drawing/2014/main" id="{D12B9EB7-6613-441C-90BD-B8FE7C1630B2}"/>
                    </a:ext>
                  </a:extLst>
                </p:cNvPr>
                <p:cNvPicPr/>
                <p:nvPr/>
              </p:nvPicPr>
              <p:blipFill>
                <a:blip r:embed="rId143"/>
                <a:stretch>
                  <a:fillRect/>
                </a:stretch>
              </p:blipFill>
              <p:spPr>
                <a:xfrm>
                  <a:off x="2078027" y="5409067"/>
                  <a:ext cx="110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8" name="Freihand 127">
                  <a:extLst>
                    <a:ext uri="{FF2B5EF4-FFF2-40B4-BE49-F238E27FC236}">
                      <a16:creationId xmlns:a16="http://schemas.microsoft.com/office/drawing/2014/main" id="{B57021C5-3E5A-4327-B29A-A5C6385E2E4A}"/>
                    </a:ext>
                  </a:extLst>
                </p14:cNvPr>
                <p14:cNvContentPartPr/>
                <p14:nvPr/>
              </p14:nvContentPartPr>
              <p14:xfrm>
                <a:off x="2065067" y="5429227"/>
                <a:ext cx="35280" cy="12240"/>
              </p14:xfrm>
            </p:contentPart>
          </mc:Choice>
          <mc:Fallback xmlns="">
            <p:pic>
              <p:nvPicPr>
                <p:cNvPr id="128" name="Freihand 127">
                  <a:extLst>
                    <a:ext uri="{FF2B5EF4-FFF2-40B4-BE49-F238E27FC236}">
                      <a16:creationId xmlns:a16="http://schemas.microsoft.com/office/drawing/2014/main" id="{B57021C5-3E5A-4327-B29A-A5C6385E2E4A}"/>
                    </a:ext>
                  </a:extLst>
                </p:cNvPr>
                <p:cNvPicPr/>
                <p:nvPr/>
              </p:nvPicPr>
              <p:blipFill>
                <a:blip r:embed="rId145"/>
                <a:stretch>
                  <a:fillRect/>
                </a:stretch>
              </p:blipFill>
              <p:spPr>
                <a:xfrm>
                  <a:off x="2060747" y="5424907"/>
                  <a:ext cx="4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9" name="Freihand 128">
                  <a:extLst>
                    <a:ext uri="{FF2B5EF4-FFF2-40B4-BE49-F238E27FC236}">
                      <a16:creationId xmlns:a16="http://schemas.microsoft.com/office/drawing/2014/main" id="{9C81460D-46DC-494A-AB47-B634A59E2673}"/>
                    </a:ext>
                  </a:extLst>
                </p14:cNvPr>
                <p14:cNvContentPartPr/>
                <p14:nvPr/>
              </p14:nvContentPartPr>
              <p14:xfrm>
                <a:off x="2305907" y="5396827"/>
                <a:ext cx="117360" cy="179280"/>
              </p14:xfrm>
            </p:contentPart>
          </mc:Choice>
          <mc:Fallback xmlns="">
            <p:pic>
              <p:nvPicPr>
                <p:cNvPr id="129" name="Freihand 128">
                  <a:extLst>
                    <a:ext uri="{FF2B5EF4-FFF2-40B4-BE49-F238E27FC236}">
                      <a16:creationId xmlns:a16="http://schemas.microsoft.com/office/drawing/2014/main" id="{9C81460D-46DC-494A-AB47-B634A59E2673}"/>
                    </a:ext>
                  </a:extLst>
                </p:cNvPr>
                <p:cNvPicPr/>
                <p:nvPr/>
              </p:nvPicPr>
              <p:blipFill>
                <a:blip r:embed="rId147"/>
                <a:stretch>
                  <a:fillRect/>
                </a:stretch>
              </p:blipFill>
              <p:spPr>
                <a:xfrm>
                  <a:off x="2301587" y="5392507"/>
                  <a:ext cx="126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0" name="Freihand 129">
                  <a:extLst>
                    <a:ext uri="{FF2B5EF4-FFF2-40B4-BE49-F238E27FC236}">
                      <a16:creationId xmlns:a16="http://schemas.microsoft.com/office/drawing/2014/main" id="{20E77374-D5AF-4243-81EC-798C27F060F6}"/>
                    </a:ext>
                  </a:extLst>
                </p14:cNvPr>
                <p14:cNvContentPartPr/>
                <p14:nvPr/>
              </p14:nvContentPartPr>
              <p14:xfrm>
                <a:off x="2461067" y="5378827"/>
                <a:ext cx="249480" cy="180720"/>
              </p14:xfrm>
            </p:contentPart>
          </mc:Choice>
          <mc:Fallback xmlns="">
            <p:pic>
              <p:nvPicPr>
                <p:cNvPr id="130" name="Freihand 129">
                  <a:extLst>
                    <a:ext uri="{FF2B5EF4-FFF2-40B4-BE49-F238E27FC236}">
                      <a16:creationId xmlns:a16="http://schemas.microsoft.com/office/drawing/2014/main" id="{20E77374-D5AF-4243-81EC-798C27F060F6}"/>
                    </a:ext>
                  </a:extLst>
                </p:cNvPr>
                <p:cNvPicPr/>
                <p:nvPr/>
              </p:nvPicPr>
              <p:blipFill>
                <a:blip r:embed="rId149"/>
                <a:stretch>
                  <a:fillRect/>
                </a:stretch>
              </p:blipFill>
              <p:spPr>
                <a:xfrm>
                  <a:off x="2456747" y="5374507"/>
                  <a:ext cx="258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1" name="Freihand 130">
                  <a:extLst>
                    <a:ext uri="{FF2B5EF4-FFF2-40B4-BE49-F238E27FC236}">
                      <a16:creationId xmlns:a16="http://schemas.microsoft.com/office/drawing/2014/main" id="{4BDEC258-6C64-4B1D-A2ED-E23828A1B900}"/>
                    </a:ext>
                  </a:extLst>
                </p14:cNvPr>
                <p14:cNvContentPartPr/>
                <p14:nvPr/>
              </p14:nvContentPartPr>
              <p14:xfrm>
                <a:off x="2697587" y="5406907"/>
                <a:ext cx="18000" cy="31320"/>
              </p14:xfrm>
            </p:contentPart>
          </mc:Choice>
          <mc:Fallback xmlns="">
            <p:pic>
              <p:nvPicPr>
                <p:cNvPr id="131" name="Freihand 130">
                  <a:extLst>
                    <a:ext uri="{FF2B5EF4-FFF2-40B4-BE49-F238E27FC236}">
                      <a16:creationId xmlns:a16="http://schemas.microsoft.com/office/drawing/2014/main" id="{4BDEC258-6C64-4B1D-A2ED-E23828A1B900}"/>
                    </a:ext>
                  </a:extLst>
                </p:cNvPr>
                <p:cNvPicPr/>
                <p:nvPr/>
              </p:nvPicPr>
              <p:blipFill>
                <a:blip r:embed="rId151"/>
                <a:stretch>
                  <a:fillRect/>
                </a:stretch>
              </p:blipFill>
              <p:spPr>
                <a:xfrm>
                  <a:off x="2693267" y="5402587"/>
                  <a:ext cx="26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2" name="Freihand 131">
                  <a:extLst>
                    <a:ext uri="{FF2B5EF4-FFF2-40B4-BE49-F238E27FC236}">
                      <a16:creationId xmlns:a16="http://schemas.microsoft.com/office/drawing/2014/main" id="{8BB3087D-2066-4547-B5F3-B64D6A93447F}"/>
                    </a:ext>
                  </a:extLst>
                </p14:cNvPr>
                <p14:cNvContentPartPr/>
                <p14:nvPr/>
              </p14:nvContentPartPr>
              <p14:xfrm>
                <a:off x="2735027" y="5460547"/>
                <a:ext cx="280800" cy="188640"/>
              </p14:xfrm>
            </p:contentPart>
          </mc:Choice>
          <mc:Fallback xmlns="">
            <p:pic>
              <p:nvPicPr>
                <p:cNvPr id="132" name="Freihand 131">
                  <a:extLst>
                    <a:ext uri="{FF2B5EF4-FFF2-40B4-BE49-F238E27FC236}">
                      <a16:creationId xmlns:a16="http://schemas.microsoft.com/office/drawing/2014/main" id="{8BB3087D-2066-4547-B5F3-B64D6A93447F}"/>
                    </a:ext>
                  </a:extLst>
                </p:cNvPr>
                <p:cNvPicPr/>
                <p:nvPr/>
              </p:nvPicPr>
              <p:blipFill>
                <a:blip r:embed="rId153"/>
                <a:stretch>
                  <a:fillRect/>
                </a:stretch>
              </p:blipFill>
              <p:spPr>
                <a:xfrm>
                  <a:off x="2730707" y="5456227"/>
                  <a:ext cx="289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3" name="Freihand 132">
                  <a:extLst>
                    <a:ext uri="{FF2B5EF4-FFF2-40B4-BE49-F238E27FC236}">
                      <a16:creationId xmlns:a16="http://schemas.microsoft.com/office/drawing/2014/main" id="{773E80CA-145D-4465-93CD-674CC17E02D0}"/>
                    </a:ext>
                  </a:extLst>
                </p14:cNvPr>
                <p14:cNvContentPartPr/>
                <p14:nvPr/>
              </p14:nvContentPartPr>
              <p14:xfrm>
                <a:off x="3011867" y="5470627"/>
                <a:ext cx="72720" cy="196560"/>
              </p14:xfrm>
            </p:contentPart>
          </mc:Choice>
          <mc:Fallback xmlns="">
            <p:pic>
              <p:nvPicPr>
                <p:cNvPr id="133" name="Freihand 132">
                  <a:extLst>
                    <a:ext uri="{FF2B5EF4-FFF2-40B4-BE49-F238E27FC236}">
                      <a16:creationId xmlns:a16="http://schemas.microsoft.com/office/drawing/2014/main" id="{773E80CA-145D-4465-93CD-674CC17E02D0}"/>
                    </a:ext>
                  </a:extLst>
                </p:cNvPr>
                <p:cNvPicPr/>
                <p:nvPr/>
              </p:nvPicPr>
              <p:blipFill>
                <a:blip r:embed="rId155"/>
                <a:stretch>
                  <a:fillRect/>
                </a:stretch>
              </p:blipFill>
              <p:spPr>
                <a:xfrm>
                  <a:off x="3007547" y="5466307"/>
                  <a:ext cx="81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4" name="Freihand 133">
                  <a:extLst>
                    <a:ext uri="{FF2B5EF4-FFF2-40B4-BE49-F238E27FC236}">
                      <a16:creationId xmlns:a16="http://schemas.microsoft.com/office/drawing/2014/main" id="{65B14560-7A5D-47EB-8DBC-37B56A897499}"/>
                    </a:ext>
                  </a:extLst>
                </p14:cNvPr>
                <p14:cNvContentPartPr/>
                <p14:nvPr/>
              </p14:nvContentPartPr>
              <p14:xfrm>
                <a:off x="3153707" y="5500867"/>
                <a:ext cx="68040" cy="7920"/>
              </p14:xfrm>
            </p:contentPart>
          </mc:Choice>
          <mc:Fallback xmlns="">
            <p:pic>
              <p:nvPicPr>
                <p:cNvPr id="134" name="Freihand 133">
                  <a:extLst>
                    <a:ext uri="{FF2B5EF4-FFF2-40B4-BE49-F238E27FC236}">
                      <a16:creationId xmlns:a16="http://schemas.microsoft.com/office/drawing/2014/main" id="{65B14560-7A5D-47EB-8DBC-37B56A897499}"/>
                    </a:ext>
                  </a:extLst>
                </p:cNvPr>
                <p:cNvPicPr/>
                <p:nvPr/>
              </p:nvPicPr>
              <p:blipFill>
                <a:blip r:embed="rId157"/>
                <a:stretch>
                  <a:fillRect/>
                </a:stretch>
              </p:blipFill>
              <p:spPr>
                <a:xfrm>
                  <a:off x="3149387" y="5496547"/>
                  <a:ext cx="76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 name="Freihand 134">
                  <a:extLst>
                    <a:ext uri="{FF2B5EF4-FFF2-40B4-BE49-F238E27FC236}">
                      <a16:creationId xmlns:a16="http://schemas.microsoft.com/office/drawing/2014/main" id="{D87F5B01-C988-4B4A-927F-3B9511680B57}"/>
                    </a:ext>
                  </a:extLst>
                </p14:cNvPr>
                <p14:cNvContentPartPr/>
                <p14:nvPr/>
              </p14:nvContentPartPr>
              <p14:xfrm>
                <a:off x="3299147" y="5434987"/>
                <a:ext cx="100080" cy="111240"/>
              </p14:xfrm>
            </p:contentPart>
          </mc:Choice>
          <mc:Fallback xmlns="">
            <p:pic>
              <p:nvPicPr>
                <p:cNvPr id="135" name="Freihand 134">
                  <a:extLst>
                    <a:ext uri="{FF2B5EF4-FFF2-40B4-BE49-F238E27FC236}">
                      <a16:creationId xmlns:a16="http://schemas.microsoft.com/office/drawing/2014/main" id="{D87F5B01-C988-4B4A-927F-3B9511680B57}"/>
                    </a:ext>
                  </a:extLst>
                </p:cNvPr>
                <p:cNvPicPr/>
                <p:nvPr/>
              </p:nvPicPr>
              <p:blipFill>
                <a:blip r:embed="rId159"/>
                <a:stretch>
                  <a:fillRect/>
                </a:stretch>
              </p:blipFill>
              <p:spPr>
                <a:xfrm>
                  <a:off x="3294827" y="5430667"/>
                  <a:ext cx="108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7" name="Freihand 136">
                  <a:extLst>
                    <a:ext uri="{FF2B5EF4-FFF2-40B4-BE49-F238E27FC236}">
                      <a16:creationId xmlns:a16="http://schemas.microsoft.com/office/drawing/2014/main" id="{B2B654B3-846E-41C7-A4DA-F7774FD60FEA}"/>
                    </a:ext>
                  </a:extLst>
                </p14:cNvPr>
                <p14:cNvContentPartPr/>
                <p14:nvPr/>
              </p14:nvContentPartPr>
              <p14:xfrm>
                <a:off x="785987" y="5842867"/>
                <a:ext cx="128880" cy="115200"/>
              </p14:xfrm>
            </p:contentPart>
          </mc:Choice>
          <mc:Fallback xmlns="">
            <p:pic>
              <p:nvPicPr>
                <p:cNvPr id="137" name="Freihand 136">
                  <a:extLst>
                    <a:ext uri="{FF2B5EF4-FFF2-40B4-BE49-F238E27FC236}">
                      <a16:creationId xmlns:a16="http://schemas.microsoft.com/office/drawing/2014/main" id="{B2B654B3-846E-41C7-A4DA-F7774FD60FEA}"/>
                    </a:ext>
                  </a:extLst>
                </p:cNvPr>
                <p:cNvPicPr/>
                <p:nvPr/>
              </p:nvPicPr>
              <p:blipFill>
                <a:blip r:embed="rId161"/>
                <a:stretch>
                  <a:fillRect/>
                </a:stretch>
              </p:blipFill>
              <p:spPr>
                <a:xfrm>
                  <a:off x="781667" y="5838547"/>
                  <a:ext cx="137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8" name="Freihand 137">
                  <a:extLst>
                    <a:ext uri="{FF2B5EF4-FFF2-40B4-BE49-F238E27FC236}">
                      <a16:creationId xmlns:a16="http://schemas.microsoft.com/office/drawing/2014/main" id="{6827698A-FCF5-4418-89E6-F3D4B6685370}"/>
                    </a:ext>
                  </a:extLst>
                </p14:cNvPr>
                <p14:cNvContentPartPr/>
                <p14:nvPr/>
              </p14:nvContentPartPr>
              <p14:xfrm>
                <a:off x="945467" y="5846827"/>
                <a:ext cx="65520" cy="169920"/>
              </p14:xfrm>
            </p:contentPart>
          </mc:Choice>
          <mc:Fallback xmlns="">
            <p:pic>
              <p:nvPicPr>
                <p:cNvPr id="138" name="Freihand 137">
                  <a:extLst>
                    <a:ext uri="{FF2B5EF4-FFF2-40B4-BE49-F238E27FC236}">
                      <a16:creationId xmlns:a16="http://schemas.microsoft.com/office/drawing/2014/main" id="{6827698A-FCF5-4418-89E6-F3D4B6685370}"/>
                    </a:ext>
                  </a:extLst>
                </p:cNvPr>
                <p:cNvPicPr/>
                <p:nvPr/>
              </p:nvPicPr>
              <p:blipFill>
                <a:blip r:embed="rId163"/>
                <a:stretch>
                  <a:fillRect/>
                </a:stretch>
              </p:blipFill>
              <p:spPr>
                <a:xfrm>
                  <a:off x="941147" y="5842507"/>
                  <a:ext cx="74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9" name="Freihand 138">
                  <a:extLst>
                    <a:ext uri="{FF2B5EF4-FFF2-40B4-BE49-F238E27FC236}">
                      <a16:creationId xmlns:a16="http://schemas.microsoft.com/office/drawing/2014/main" id="{B0B554EA-8607-4FD3-A974-5448E175ECB7}"/>
                    </a:ext>
                  </a:extLst>
                </p14:cNvPr>
                <p14:cNvContentPartPr/>
                <p14:nvPr/>
              </p14:nvContentPartPr>
              <p14:xfrm>
                <a:off x="1023947" y="5859427"/>
                <a:ext cx="95760" cy="74520"/>
              </p14:xfrm>
            </p:contentPart>
          </mc:Choice>
          <mc:Fallback xmlns="">
            <p:pic>
              <p:nvPicPr>
                <p:cNvPr id="139" name="Freihand 138">
                  <a:extLst>
                    <a:ext uri="{FF2B5EF4-FFF2-40B4-BE49-F238E27FC236}">
                      <a16:creationId xmlns:a16="http://schemas.microsoft.com/office/drawing/2014/main" id="{B0B554EA-8607-4FD3-A974-5448E175ECB7}"/>
                    </a:ext>
                  </a:extLst>
                </p:cNvPr>
                <p:cNvPicPr/>
                <p:nvPr/>
              </p:nvPicPr>
              <p:blipFill>
                <a:blip r:embed="rId165"/>
                <a:stretch>
                  <a:fillRect/>
                </a:stretch>
              </p:blipFill>
              <p:spPr>
                <a:xfrm>
                  <a:off x="1019627" y="5855107"/>
                  <a:ext cx="104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0" name="Freihand 139">
                  <a:extLst>
                    <a:ext uri="{FF2B5EF4-FFF2-40B4-BE49-F238E27FC236}">
                      <a16:creationId xmlns:a16="http://schemas.microsoft.com/office/drawing/2014/main" id="{8BBED2ED-2C80-4EE8-97F0-86A0FE756BDD}"/>
                    </a:ext>
                  </a:extLst>
                </p14:cNvPr>
                <p14:cNvContentPartPr/>
                <p14:nvPr/>
              </p14:nvContentPartPr>
              <p14:xfrm>
                <a:off x="1101347" y="5854027"/>
                <a:ext cx="118440" cy="65520"/>
              </p14:xfrm>
            </p:contentPart>
          </mc:Choice>
          <mc:Fallback xmlns="">
            <p:pic>
              <p:nvPicPr>
                <p:cNvPr id="140" name="Freihand 139">
                  <a:extLst>
                    <a:ext uri="{FF2B5EF4-FFF2-40B4-BE49-F238E27FC236}">
                      <a16:creationId xmlns:a16="http://schemas.microsoft.com/office/drawing/2014/main" id="{8BBED2ED-2C80-4EE8-97F0-86A0FE756BDD}"/>
                    </a:ext>
                  </a:extLst>
                </p:cNvPr>
                <p:cNvPicPr/>
                <p:nvPr/>
              </p:nvPicPr>
              <p:blipFill>
                <a:blip r:embed="rId167"/>
                <a:stretch>
                  <a:fillRect/>
                </a:stretch>
              </p:blipFill>
              <p:spPr>
                <a:xfrm>
                  <a:off x="1097027" y="5849707"/>
                  <a:ext cx="127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1" name="Freihand 140">
                  <a:extLst>
                    <a:ext uri="{FF2B5EF4-FFF2-40B4-BE49-F238E27FC236}">
                      <a16:creationId xmlns:a16="http://schemas.microsoft.com/office/drawing/2014/main" id="{4575D2F8-65CD-4E8C-A9F9-3FFC20F353BB}"/>
                    </a:ext>
                  </a:extLst>
                </p14:cNvPr>
                <p14:cNvContentPartPr/>
                <p14:nvPr/>
              </p14:nvContentPartPr>
              <p14:xfrm>
                <a:off x="1235627" y="5848987"/>
                <a:ext cx="68040" cy="84240"/>
              </p14:xfrm>
            </p:contentPart>
          </mc:Choice>
          <mc:Fallback xmlns="">
            <p:pic>
              <p:nvPicPr>
                <p:cNvPr id="141" name="Freihand 140">
                  <a:extLst>
                    <a:ext uri="{FF2B5EF4-FFF2-40B4-BE49-F238E27FC236}">
                      <a16:creationId xmlns:a16="http://schemas.microsoft.com/office/drawing/2014/main" id="{4575D2F8-65CD-4E8C-A9F9-3FFC20F353BB}"/>
                    </a:ext>
                  </a:extLst>
                </p:cNvPr>
                <p:cNvPicPr/>
                <p:nvPr/>
              </p:nvPicPr>
              <p:blipFill>
                <a:blip r:embed="rId169"/>
                <a:stretch>
                  <a:fillRect/>
                </a:stretch>
              </p:blipFill>
              <p:spPr>
                <a:xfrm>
                  <a:off x="1231307" y="5844667"/>
                  <a:ext cx="76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2" name="Freihand 141">
                  <a:extLst>
                    <a:ext uri="{FF2B5EF4-FFF2-40B4-BE49-F238E27FC236}">
                      <a16:creationId xmlns:a16="http://schemas.microsoft.com/office/drawing/2014/main" id="{C1D66A3C-39A6-4051-A8F6-A6C45D19ADFC}"/>
                    </a:ext>
                  </a:extLst>
                </p14:cNvPr>
                <p14:cNvContentPartPr/>
                <p14:nvPr/>
              </p14:nvContentPartPr>
              <p14:xfrm>
                <a:off x="1331747" y="5871307"/>
                <a:ext cx="144360" cy="43560"/>
              </p14:xfrm>
            </p:contentPart>
          </mc:Choice>
          <mc:Fallback xmlns="">
            <p:pic>
              <p:nvPicPr>
                <p:cNvPr id="142" name="Freihand 141">
                  <a:extLst>
                    <a:ext uri="{FF2B5EF4-FFF2-40B4-BE49-F238E27FC236}">
                      <a16:creationId xmlns:a16="http://schemas.microsoft.com/office/drawing/2014/main" id="{C1D66A3C-39A6-4051-A8F6-A6C45D19ADFC}"/>
                    </a:ext>
                  </a:extLst>
                </p:cNvPr>
                <p:cNvPicPr/>
                <p:nvPr/>
              </p:nvPicPr>
              <p:blipFill>
                <a:blip r:embed="rId171"/>
                <a:stretch>
                  <a:fillRect/>
                </a:stretch>
              </p:blipFill>
              <p:spPr>
                <a:xfrm>
                  <a:off x="1327427" y="5866987"/>
                  <a:ext cx="153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8B872F91-0EB5-4CC8-A8E0-146463228874}"/>
                    </a:ext>
                  </a:extLst>
                </p14:cNvPr>
                <p14:cNvContentPartPr/>
                <p14:nvPr/>
              </p14:nvContentPartPr>
              <p14:xfrm>
                <a:off x="1515347" y="5773747"/>
                <a:ext cx="272160" cy="132120"/>
              </p14:xfrm>
            </p:contentPart>
          </mc:Choice>
          <mc:Fallback xmlns="">
            <p:pic>
              <p:nvPicPr>
                <p:cNvPr id="143" name="Freihand 142">
                  <a:extLst>
                    <a:ext uri="{FF2B5EF4-FFF2-40B4-BE49-F238E27FC236}">
                      <a16:creationId xmlns:a16="http://schemas.microsoft.com/office/drawing/2014/main" id="{8B872F91-0EB5-4CC8-A8E0-146463228874}"/>
                    </a:ext>
                  </a:extLst>
                </p:cNvPr>
                <p:cNvPicPr/>
                <p:nvPr/>
              </p:nvPicPr>
              <p:blipFill>
                <a:blip r:embed="rId173"/>
                <a:stretch>
                  <a:fillRect/>
                </a:stretch>
              </p:blipFill>
              <p:spPr>
                <a:xfrm>
                  <a:off x="1511027" y="5769427"/>
                  <a:ext cx="28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38FB2343-0618-4914-95FC-70DCE932409F}"/>
                    </a:ext>
                  </a:extLst>
                </p14:cNvPr>
                <p14:cNvContentPartPr/>
                <p14:nvPr/>
              </p14:nvContentPartPr>
              <p14:xfrm>
                <a:off x="1765187" y="5736667"/>
                <a:ext cx="102600" cy="143640"/>
              </p14:xfrm>
            </p:contentPart>
          </mc:Choice>
          <mc:Fallback xmlns="">
            <p:pic>
              <p:nvPicPr>
                <p:cNvPr id="144" name="Freihand 143">
                  <a:extLst>
                    <a:ext uri="{FF2B5EF4-FFF2-40B4-BE49-F238E27FC236}">
                      <a16:creationId xmlns:a16="http://schemas.microsoft.com/office/drawing/2014/main" id="{38FB2343-0618-4914-95FC-70DCE932409F}"/>
                    </a:ext>
                  </a:extLst>
                </p:cNvPr>
                <p:cNvPicPr/>
                <p:nvPr/>
              </p:nvPicPr>
              <p:blipFill>
                <a:blip r:embed="rId175"/>
                <a:stretch>
                  <a:fillRect/>
                </a:stretch>
              </p:blipFill>
              <p:spPr>
                <a:xfrm>
                  <a:off x="1760867" y="5732347"/>
                  <a:ext cx="111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96D8C4D5-D71A-47D9-85D9-2E9888E5F13B}"/>
                    </a:ext>
                  </a:extLst>
                </p14:cNvPr>
                <p14:cNvContentPartPr/>
                <p14:nvPr/>
              </p14:nvContentPartPr>
              <p14:xfrm>
                <a:off x="1667627" y="5729827"/>
                <a:ext cx="59760" cy="3600"/>
              </p14:xfrm>
            </p:contentPart>
          </mc:Choice>
          <mc:Fallback xmlns="">
            <p:pic>
              <p:nvPicPr>
                <p:cNvPr id="145" name="Freihand 144">
                  <a:extLst>
                    <a:ext uri="{FF2B5EF4-FFF2-40B4-BE49-F238E27FC236}">
                      <a16:creationId xmlns:a16="http://schemas.microsoft.com/office/drawing/2014/main" id="{96D8C4D5-D71A-47D9-85D9-2E9888E5F13B}"/>
                    </a:ext>
                  </a:extLst>
                </p:cNvPr>
                <p:cNvPicPr/>
                <p:nvPr/>
              </p:nvPicPr>
              <p:blipFill>
                <a:blip r:embed="rId177"/>
                <a:stretch>
                  <a:fillRect/>
                </a:stretch>
              </p:blipFill>
              <p:spPr>
                <a:xfrm>
                  <a:off x="1663307" y="5725507"/>
                  <a:ext cx="68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04BA632E-99DF-4EC4-A616-4EA9CB16D219}"/>
                    </a:ext>
                  </a:extLst>
                </p14:cNvPr>
                <p14:cNvContentPartPr/>
                <p14:nvPr/>
              </p14:nvContentPartPr>
              <p14:xfrm>
                <a:off x="2032307" y="5822347"/>
                <a:ext cx="135000" cy="61560"/>
              </p14:xfrm>
            </p:contentPart>
          </mc:Choice>
          <mc:Fallback xmlns="">
            <p:pic>
              <p:nvPicPr>
                <p:cNvPr id="146" name="Freihand 145">
                  <a:extLst>
                    <a:ext uri="{FF2B5EF4-FFF2-40B4-BE49-F238E27FC236}">
                      <a16:creationId xmlns:a16="http://schemas.microsoft.com/office/drawing/2014/main" id="{04BA632E-99DF-4EC4-A616-4EA9CB16D219}"/>
                    </a:ext>
                  </a:extLst>
                </p:cNvPr>
                <p:cNvPicPr/>
                <p:nvPr/>
              </p:nvPicPr>
              <p:blipFill>
                <a:blip r:embed="rId179"/>
                <a:stretch>
                  <a:fillRect/>
                </a:stretch>
              </p:blipFill>
              <p:spPr>
                <a:xfrm>
                  <a:off x="2027987" y="5818027"/>
                  <a:ext cx="143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F85BDD81-20FB-449B-9272-254348EED589}"/>
                    </a:ext>
                  </a:extLst>
                </p14:cNvPr>
                <p14:cNvContentPartPr/>
                <p14:nvPr/>
              </p14:nvContentPartPr>
              <p14:xfrm>
                <a:off x="2222027" y="5715787"/>
                <a:ext cx="131040" cy="131040"/>
              </p14:xfrm>
            </p:contentPart>
          </mc:Choice>
          <mc:Fallback xmlns="">
            <p:pic>
              <p:nvPicPr>
                <p:cNvPr id="147" name="Freihand 146">
                  <a:extLst>
                    <a:ext uri="{FF2B5EF4-FFF2-40B4-BE49-F238E27FC236}">
                      <a16:creationId xmlns:a16="http://schemas.microsoft.com/office/drawing/2014/main" id="{F85BDD81-20FB-449B-9272-254348EED589}"/>
                    </a:ext>
                  </a:extLst>
                </p:cNvPr>
                <p:cNvPicPr/>
                <p:nvPr/>
              </p:nvPicPr>
              <p:blipFill>
                <a:blip r:embed="rId181"/>
                <a:stretch>
                  <a:fillRect/>
                </a:stretch>
              </p:blipFill>
              <p:spPr>
                <a:xfrm>
                  <a:off x="2217707" y="5711467"/>
                  <a:ext cx="139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8" name="Freihand 147">
                  <a:extLst>
                    <a:ext uri="{FF2B5EF4-FFF2-40B4-BE49-F238E27FC236}">
                      <a16:creationId xmlns:a16="http://schemas.microsoft.com/office/drawing/2014/main" id="{9A9516F3-86F7-492C-A2DD-BDE42046C837}"/>
                    </a:ext>
                  </a:extLst>
                </p14:cNvPr>
                <p14:cNvContentPartPr/>
                <p14:nvPr/>
              </p14:nvContentPartPr>
              <p14:xfrm>
                <a:off x="2393387" y="5747107"/>
                <a:ext cx="150120" cy="101520"/>
              </p14:xfrm>
            </p:contentPart>
          </mc:Choice>
          <mc:Fallback xmlns="">
            <p:pic>
              <p:nvPicPr>
                <p:cNvPr id="148" name="Freihand 147">
                  <a:extLst>
                    <a:ext uri="{FF2B5EF4-FFF2-40B4-BE49-F238E27FC236}">
                      <a16:creationId xmlns:a16="http://schemas.microsoft.com/office/drawing/2014/main" id="{9A9516F3-86F7-492C-A2DD-BDE42046C837}"/>
                    </a:ext>
                  </a:extLst>
                </p:cNvPr>
                <p:cNvPicPr/>
                <p:nvPr/>
              </p:nvPicPr>
              <p:blipFill>
                <a:blip r:embed="rId183"/>
                <a:stretch>
                  <a:fillRect/>
                </a:stretch>
              </p:blipFill>
              <p:spPr>
                <a:xfrm>
                  <a:off x="2389067" y="5742787"/>
                  <a:ext cx="158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0" name="Freihand 149">
                  <a:extLst>
                    <a:ext uri="{FF2B5EF4-FFF2-40B4-BE49-F238E27FC236}">
                      <a16:creationId xmlns:a16="http://schemas.microsoft.com/office/drawing/2014/main" id="{7241F6DA-C22D-4048-AE63-1A8E5DEB5362}"/>
                    </a:ext>
                  </a:extLst>
                </p14:cNvPr>
                <p14:cNvContentPartPr/>
                <p14:nvPr/>
              </p14:nvContentPartPr>
              <p14:xfrm>
                <a:off x="2708027" y="5795347"/>
                <a:ext cx="221760" cy="72000"/>
              </p14:xfrm>
            </p:contentPart>
          </mc:Choice>
          <mc:Fallback xmlns="">
            <p:pic>
              <p:nvPicPr>
                <p:cNvPr id="150" name="Freihand 149">
                  <a:extLst>
                    <a:ext uri="{FF2B5EF4-FFF2-40B4-BE49-F238E27FC236}">
                      <a16:creationId xmlns:a16="http://schemas.microsoft.com/office/drawing/2014/main" id="{7241F6DA-C22D-4048-AE63-1A8E5DEB5362}"/>
                    </a:ext>
                  </a:extLst>
                </p:cNvPr>
                <p:cNvPicPr/>
                <p:nvPr/>
              </p:nvPicPr>
              <p:blipFill>
                <a:blip r:embed="rId185"/>
                <a:stretch>
                  <a:fillRect/>
                </a:stretch>
              </p:blipFill>
              <p:spPr>
                <a:xfrm>
                  <a:off x="2703707" y="5791027"/>
                  <a:ext cx="230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1" name="Freihand 150">
                  <a:extLst>
                    <a:ext uri="{FF2B5EF4-FFF2-40B4-BE49-F238E27FC236}">
                      <a16:creationId xmlns:a16="http://schemas.microsoft.com/office/drawing/2014/main" id="{D544681A-211F-4380-A2F9-3177BF184F75}"/>
                    </a:ext>
                  </a:extLst>
                </p14:cNvPr>
                <p14:cNvContentPartPr/>
                <p14:nvPr/>
              </p14:nvContentPartPr>
              <p14:xfrm>
                <a:off x="2644667" y="5685187"/>
                <a:ext cx="147240" cy="184320"/>
              </p14:xfrm>
            </p:contentPart>
          </mc:Choice>
          <mc:Fallback xmlns="">
            <p:pic>
              <p:nvPicPr>
                <p:cNvPr id="151" name="Freihand 150">
                  <a:extLst>
                    <a:ext uri="{FF2B5EF4-FFF2-40B4-BE49-F238E27FC236}">
                      <a16:creationId xmlns:a16="http://schemas.microsoft.com/office/drawing/2014/main" id="{D544681A-211F-4380-A2F9-3177BF184F75}"/>
                    </a:ext>
                  </a:extLst>
                </p:cNvPr>
                <p:cNvPicPr/>
                <p:nvPr/>
              </p:nvPicPr>
              <p:blipFill>
                <a:blip r:embed="rId187"/>
                <a:stretch>
                  <a:fillRect/>
                </a:stretch>
              </p:blipFill>
              <p:spPr>
                <a:xfrm>
                  <a:off x="2640347" y="5680867"/>
                  <a:ext cx="155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2" name="Freihand 151">
                  <a:extLst>
                    <a:ext uri="{FF2B5EF4-FFF2-40B4-BE49-F238E27FC236}">
                      <a16:creationId xmlns:a16="http://schemas.microsoft.com/office/drawing/2014/main" id="{7CD2B6A0-6F1A-41BE-8E51-112CADA883FC}"/>
                    </a:ext>
                  </a:extLst>
                </p14:cNvPr>
                <p14:cNvContentPartPr/>
                <p14:nvPr/>
              </p14:nvContentPartPr>
              <p14:xfrm>
                <a:off x="2742947" y="5692387"/>
                <a:ext cx="35280" cy="199800"/>
              </p14:xfrm>
            </p:contentPart>
          </mc:Choice>
          <mc:Fallback xmlns="">
            <p:pic>
              <p:nvPicPr>
                <p:cNvPr id="152" name="Freihand 151">
                  <a:extLst>
                    <a:ext uri="{FF2B5EF4-FFF2-40B4-BE49-F238E27FC236}">
                      <a16:creationId xmlns:a16="http://schemas.microsoft.com/office/drawing/2014/main" id="{7CD2B6A0-6F1A-41BE-8E51-112CADA883FC}"/>
                    </a:ext>
                  </a:extLst>
                </p:cNvPr>
                <p:cNvPicPr/>
                <p:nvPr/>
              </p:nvPicPr>
              <p:blipFill>
                <a:blip r:embed="rId189"/>
                <a:stretch>
                  <a:fillRect/>
                </a:stretch>
              </p:blipFill>
              <p:spPr>
                <a:xfrm>
                  <a:off x="2738627" y="5688067"/>
                  <a:ext cx="43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3" name="Freihand 152">
                  <a:extLst>
                    <a:ext uri="{FF2B5EF4-FFF2-40B4-BE49-F238E27FC236}">
                      <a16:creationId xmlns:a16="http://schemas.microsoft.com/office/drawing/2014/main" id="{9D134CA4-ABF8-4EC1-A4F0-7A30A7B9424B}"/>
                    </a:ext>
                  </a:extLst>
                </p14:cNvPr>
                <p14:cNvContentPartPr/>
                <p14:nvPr/>
              </p14:nvContentPartPr>
              <p14:xfrm>
                <a:off x="2681747" y="5786347"/>
                <a:ext cx="114120" cy="2880"/>
              </p14:xfrm>
            </p:contentPart>
          </mc:Choice>
          <mc:Fallback xmlns="">
            <p:pic>
              <p:nvPicPr>
                <p:cNvPr id="153" name="Freihand 152">
                  <a:extLst>
                    <a:ext uri="{FF2B5EF4-FFF2-40B4-BE49-F238E27FC236}">
                      <a16:creationId xmlns:a16="http://schemas.microsoft.com/office/drawing/2014/main" id="{9D134CA4-ABF8-4EC1-A4F0-7A30A7B9424B}"/>
                    </a:ext>
                  </a:extLst>
                </p:cNvPr>
                <p:cNvPicPr/>
                <p:nvPr/>
              </p:nvPicPr>
              <p:blipFill>
                <a:blip r:embed="rId191"/>
                <a:stretch>
                  <a:fillRect/>
                </a:stretch>
              </p:blipFill>
              <p:spPr>
                <a:xfrm>
                  <a:off x="2677427" y="5782027"/>
                  <a:ext cx="122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4" name="Freihand 153">
                  <a:extLst>
                    <a:ext uri="{FF2B5EF4-FFF2-40B4-BE49-F238E27FC236}">
                      <a16:creationId xmlns:a16="http://schemas.microsoft.com/office/drawing/2014/main" id="{BB78B333-0669-450E-A550-C0DA92F25D5D}"/>
                    </a:ext>
                  </a:extLst>
                </p14:cNvPr>
                <p14:cNvContentPartPr/>
                <p14:nvPr/>
              </p14:nvContentPartPr>
              <p14:xfrm>
                <a:off x="2952827" y="5711467"/>
                <a:ext cx="94320" cy="220680"/>
              </p14:xfrm>
            </p:contentPart>
          </mc:Choice>
          <mc:Fallback xmlns="">
            <p:pic>
              <p:nvPicPr>
                <p:cNvPr id="154" name="Freihand 153">
                  <a:extLst>
                    <a:ext uri="{FF2B5EF4-FFF2-40B4-BE49-F238E27FC236}">
                      <a16:creationId xmlns:a16="http://schemas.microsoft.com/office/drawing/2014/main" id="{BB78B333-0669-450E-A550-C0DA92F25D5D}"/>
                    </a:ext>
                  </a:extLst>
                </p:cNvPr>
                <p:cNvPicPr/>
                <p:nvPr/>
              </p:nvPicPr>
              <p:blipFill>
                <a:blip r:embed="rId193"/>
                <a:stretch>
                  <a:fillRect/>
                </a:stretch>
              </p:blipFill>
              <p:spPr>
                <a:xfrm>
                  <a:off x="2948507" y="5707147"/>
                  <a:ext cx="102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5" name="Freihand 154">
                  <a:extLst>
                    <a:ext uri="{FF2B5EF4-FFF2-40B4-BE49-F238E27FC236}">
                      <a16:creationId xmlns:a16="http://schemas.microsoft.com/office/drawing/2014/main" id="{48EE1B31-1E5D-4408-96DC-6FC16A786F71}"/>
                    </a:ext>
                  </a:extLst>
                </p14:cNvPr>
                <p14:cNvContentPartPr/>
                <p14:nvPr/>
              </p14:nvContentPartPr>
              <p14:xfrm>
                <a:off x="3061907" y="5700667"/>
                <a:ext cx="149040" cy="177120"/>
              </p14:xfrm>
            </p:contentPart>
          </mc:Choice>
          <mc:Fallback xmlns="">
            <p:pic>
              <p:nvPicPr>
                <p:cNvPr id="155" name="Freihand 154">
                  <a:extLst>
                    <a:ext uri="{FF2B5EF4-FFF2-40B4-BE49-F238E27FC236}">
                      <a16:creationId xmlns:a16="http://schemas.microsoft.com/office/drawing/2014/main" id="{48EE1B31-1E5D-4408-96DC-6FC16A786F71}"/>
                    </a:ext>
                  </a:extLst>
                </p:cNvPr>
                <p:cNvPicPr/>
                <p:nvPr/>
              </p:nvPicPr>
              <p:blipFill>
                <a:blip r:embed="rId195"/>
                <a:stretch>
                  <a:fillRect/>
                </a:stretch>
              </p:blipFill>
              <p:spPr>
                <a:xfrm>
                  <a:off x="3057587" y="5696347"/>
                  <a:ext cx="157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6" name="Freihand 155">
                  <a:extLst>
                    <a:ext uri="{FF2B5EF4-FFF2-40B4-BE49-F238E27FC236}">
                      <a16:creationId xmlns:a16="http://schemas.microsoft.com/office/drawing/2014/main" id="{A111C958-B994-4E5A-B13E-461001E63934}"/>
                    </a:ext>
                  </a:extLst>
                </p14:cNvPr>
                <p14:cNvContentPartPr/>
                <p14:nvPr/>
              </p14:nvContentPartPr>
              <p14:xfrm>
                <a:off x="3188987" y="5680867"/>
                <a:ext cx="17280" cy="32760"/>
              </p14:xfrm>
            </p:contentPart>
          </mc:Choice>
          <mc:Fallback xmlns="">
            <p:pic>
              <p:nvPicPr>
                <p:cNvPr id="156" name="Freihand 155">
                  <a:extLst>
                    <a:ext uri="{FF2B5EF4-FFF2-40B4-BE49-F238E27FC236}">
                      <a16:creationId xmlns:a16="http://schemas.microsoft.com/office/drawing/2014/main" id="{A111C958-B994-4E5A-B13E-461001E63934}"/>
                    </a:ext>
                  </a:extLst>
                </p:cNvPr>
                <p:cNvPicPr/>
                <p:nvPr/>
              </p:nvPicPr>
              <p:blipFill>
                <a:blip r:embed="rId197"/>
                <a:stretch>
                  <a:fillRect/>
                </a:stretch>
              </p:blipFill>
              <p:spPr>
                <a:xfrm>
                  <a:off x="3184667" y="5676547"/>
                  <a:ext cx="25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9F00B7D5-6FF3-4B34-8BD0-23C15BD3729C}"/>
                    </a:ext>
                  </a:extLst>
                </p14:cNvPr>
                <p14:cNvContentPartPr/>
                <p14:nvPr/>
              </p14:nvContentPartPr>
              <p14:xfrm>
                <a:off x="3216707" y="5668267"/>
                <a:ext cx="447120" cy="270720"/>
              </p14:xfrm>
            </p:contentPart>
          </mc:Choice>
          <mc:Fallback xmlns="">
            <p:pic>
              <p:nvPicPr>
                <p:cNvPr id="157" name="Freihand 156">
                  <a:extLst>
                    <a:ext uri="{FF2B5EF4-FFF2-40B4-BE49-F238E27FC236}">
                      <a16:creationId xmlns:a16="http://schemas.microsoft.com/office/drawing/2014/main" id="{9F00B7D5-6FF3-4B34-8BD0-23C15BD3729C}"/>
                    </a:ext>
                  </a:extLst>
                </p:cNvPr>
                <p:cNvPicPr/>
                <p:nvPr/>
              </p:nvPicPr>
              <p:blipFill>
                <a:blip r:embed="rId199"/>
                <a:stretch>
                  <a:fillRect/>
                </a:stretch>
              </p:blipFill>
              <p:spPr>
                <a:xfrm>
                  <a:off x="3212387" y="5663947"/>
                  <a:ext cx="4557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9" name="Freihand 158">
                  <a:extLst>
                    <a:ext uri="{FF2B5EF4-FFF2-40B4-BE49-F238E27FC236}">
                      <a16:creationId xmlns:a16="http://schemas.microsoft.com/office/drawing/2014/main" id="{8F1F4313-F18D-4B3A-8B71-353CE44B26E1}"/>
                    </a:ext>
                  </a:extLst>
                </p14:cNvPr>
                <p14:cNvContentPartPr/>
                <p14:nvPr/>
              </p14:nvContentPartPr>
              <p14:xfrm>
                <a:off x="871667" y="6124027"/>
                <a:ext cx="314640" cy="108720"/>
              </p14:xfrm>
            </p:contentPart>
          </mc:Choice>
          <mc:Fallback xmlns="">
            <p:pic>
              <p:nvPicPr>
                <p:cNvPr id="159" name="Freihand 158">
                  <a:extLst>
                    <a:ext uri="{FF2B5EF4-FFF2-40B4-BE49-F238E27FC236}">
                      <a16:creationId xmlns:a16="http://schemas.microsoft.com/office/drawing/2014/main" id="{8F1F4313-F18D-4B3A-8B71-353CE44B26E1}"/>
                    </a:ext>
                  </a:extLst>
                </p:cNvPr>
                <p:cNvPicPr/>
                <p:nvPr/>
              </p:nvPicPr>
              <p:blipFill>
                <a:blip r:embed="rId201"/>
                <a:stretch>
                  <a:fillRect/>
                </a:stretch>
              </p:blipFill>
              <p:spPr>
                <a:xfrm>
                  <a:off x="867347" y="6119707"/>
                  <a:ext cx="323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0" name="Freihand 159">
                  <a:extLst>
                    <a:ext uri="{FF2B5EF4-FFF2-40B4-BE49-F238E27FC236}">
                      <a16:creationId xmlns:a16="http://schemas.microsoft.com/office/drawing/2014/main" id="{6E78F497-D850-461B-BFDF-5B27DC89B06B}"/>
                    </a:ext>
                  </a:extLst>
                </p14:cNvPr>
                <p14:cNvContentPartPr/>
                <p14:nvPr/>
              </p14:nvContentPartPr>
              <p14:xfrm>
                <a:off x="1318067" y="6082267"/>
                <a:ext cx="159840" cy="171720"/>
              </p14:xfrm>
            </p:contentPart>
          </mc:Choice>
          <mc:Fallback xmlns="">
            <p:pic>
              <p:nvPicPr>
                <p:cNvPr id="160" name="Freihand 159">
                  <a:extLst>
                    <a:ext uri="{FF2B5EF4-FFF2-40B4-BE49-F238E27FC236}">
                      <a16:creationId xmlns:a16="http://schemas.microsoft.com/office/drawing/2014/main" id="{6E78F497-D850-461B-BFDF-5B27DC89B06B}"/>
                    </a:ext>
                  </a:extLst>
                </p:cNvPr>
                <p:cNvPicPr/>
                <p:nvPr/>
              </p:nvPicPr>
              <p:blipFill>
                <a:blip r:embed="rId203"/>
                <a:stretch>
                  <a:fillRect/>
                </a:stretch>
              </p:blipFill>
              <p:spPr>
                <a:xfrm>
                  <a:off x="1313747" y="6077947"/>
                  <a:ext cx="168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1" name="Freihand 160">
                  <a:extLst>
                    <a:ext uri="{FF2B5EF4-FFF2-40B4-BE49-F238E27FC236}">
                      <a16:creationId xmlns:a16="http://schemas.microsoft.com/office/drawing/2014/main" id="{F7DB11C0-B75D-4A8A-B846-98015C93D7FF}"/>
                    </a:ext>
                  </a:extLst>
                </p14:cNvPr>
                <p14:cNvContentPartPr/>
                <p14:nvPr/>
              </p14:nvContentPartPr>
              <p14:xfrm>
                <a:off x="1409507" y="6051307"/>
                <a:ext cx="303120" cy="194400"/>
              </p14:xfrm>
            </p:contentPart>
          </mc:Choice>
          <mc:Fallback xmlns="">
            <p:pic>
              <p:nvPicPr>
                <p:cNvPr id="161" name="Freihand 160">
                  <a:extLst>
                    <a:ext uri="{FF2B5EF4-FFF2-40B4-BE49-F238E27FC236}">
                      <a16:creationId xmlns:a16="http://schemas.microsoft.com/office/drawing/2014/main" id="{F7DB11C0-B75D-4A8A-B846-98015C93D7FF}"/>
                    </a:ext>
                  </a:extLst>
                </p:cNvPr>
                <p:cNvPicPr/>
                <p:nvPr/>
              </p:nvPicPr>
              <p:blipFill>
                <a:blip r:embed="rId205"/>
                <a:stretch>
                  <a:fillRect/>
                </a:stretch>
              </p:blipFill>
              <p:spPr>
                <a:xfrm>
                  <a:off x="1405187" y="6046987"/>
                  <a:ext cx="311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2" name="Freihand 161">
                  <a:extLst>
                    <a:ext uri="{FF2B5EF4-FFF2-40B4-BE49-F238E27FC236}">
                      <a16:creationId xmlns:a16="http://schemas.microsoft.com/office/drawing/2014/main" id="{5298B1A2-E6A4-4797-8645-6429759F290B}"/>
                    </a:ext>
                  </a:extLst>
                </p14:cNvPr>
                <p14:cNvContentPartPr/>
                <p14:nvPr/>
              </p14:nvContentPartPr>
              <p14:xfrm>
                <a:off x="1733147" y="6135907"/>
                <a:ext cx="163440" cy="91080"/>
              </p14:xfrm>
            </p:contentPart>
          </mc:Choice>
          <mc:Fallback xmlns="">
            <p:pic>
              <p:nvPicPr>
                <p:cNvPr id="162" name="Freihand 161">
                  <a:extLst>
                    <a:ext uri="{FF2B5EF4-FFF2-40B4-BE49-F238E27FC236}">
                      <a16:creationId xmlns:a16="http://schemas.microsoft.com/office/drawing/2014/main" id="{5298B1A2-E6A4-4797-8645-6429759F290B}"/>
                    </a:ext>
                  </a:extLst>
                </p:cNvPr>
                <p:cNvPicPr/>
                <p:nvPr/>
              </p:nvPicPr>
              <p:blipFill>
                <a:blip r:embed="rId207"/>
                <a:stretch>
                  <a:fillRect/>
                </a:stretch>
              </p:blipFill>
              <p:spPr>
                <a:xfrm>
                  <a:off x="1728827" y="6131587"/>
                  <a:ext cx="172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3" name="Freihand 162">
                  <a:extLst>
                    <a:ext uri="{FF2B5EF4-FFF2-40B4-BE49-F238E27FC236}">
                      <a16:creationId xmlns:a16="http://schemas.microsoft.com/office/drawing/2014/main" id="{D2FE548C-352D-4DA6-BC7F-3A8D0D098F90}"/>
                    </a:ext>
                  </a:extLst>
                </p14:cNvPr>
                <p14:cNvContentPartPr/>
                <p14:nvPr/>
              </p14:nvContentPartPr>
              <p14:xfrm>
                <a:off x="1894787" y="6049507"/>
                <a:ext cx="88200" cy="176400"/>
              </p14:xfrm>
            </p:contentPart>
          </mc:Choice>
          <mc:Fallback xmlns="">
            <p:pic>
              <p:nvPicPr>
                <p:cNvPr id="163" name="Freihand 162">
                  <a:extLst>
                    <a:ext uri="{FF2B5EF4-FFF2-40B4-BE49-F238E27FC236}">
                      <a16:creationId xmlns:a16="http://schemas.microsoft.com/office/drawing/2014/main" id="{D2FE548C-352D-4DA6-BC7F-3A8D0D098F90}"/>
                    </a:ext>
                  </a:extLst>
                </p:cNvPr>
                <p:cNvPicPr/>
                <p:nvPr/>
              </p:nvPicPr>
              <p:blipFill>
                <a:blip r:embed="rId209"/>
                <a:stretch>
                  <a:fillRect/>
                </a:stretch>
              </p:blipFill>
              <p:spPr>
                <a:xfrm>
                  <a:off x="1890467" y="6045187"/>
                  <a:ext cx="96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4" name="Freihand 163">
                  <a:extLst>
                    <a:ext uri="{FF2B5EF4-FFF2-40B4-BE49-F238E27FC236}">
                      <a16:creationId xmlns:a16="http://schemas.microsoft.com/office/drawing/2014/main" id="{0957837E-D925-4CAC-BD83-CED0F521B3F7}"/>
                    </a:ext>
                  </a:extLst>
                </p14:cNvPr>
                <p14:cNvContentPartPr/>
                <p14:nvPr/>
              </p14:nvContentPartPr>
              <p14:xfrm>
                <a:off x="1858787" y="6045547"/>
                <a:ext cx="27000" cy="12600"/>
              </p14:xfrm>
            </p:contentPart>
          </mc:Choice>
          <mc:Fallback xmlns="">
            <p:pic>
              <p:nvPicPr>
                <p:cNvPr id="164" name="Freihand 163">
                  <a:extLst>
                    <a:ext uri="{FF2B5EF4-FFF2-40B4-BE49-F238E27FC236}">
                      <a16:creationId xmlns:a16="http://schemas.microsoft.com/office/drawing/2014/main" id="{0957837E-D925-4CAC-BD83-CED0F521B3F7}"/>
                    </a:ext>
                  </a:extLst>
                </p:cNvPr>
                <p:cNvPicPr/>
                <p:nvPr/>
              </p:nvPicPr>
              <p:blipFill>
                <a:blip r:embed="rId211"/>
                <a:stretch>
                  <a:fillRect/>
                </a:stretch>
              </p:blipFill>
              <p:spPr>
                <a:xfrm>
                  <a:off x="1854467" y="6041227"/>
                  <a:ext cx="35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5" name="Freihand 164">
                  <a:extLst>
                    <a:ext uri="{FF2B5EF4-FFF2-40B4-BE49-F238E27FC236}">
                      <a16:creationId xmlns:a16="http://schemas.microsoft.com/office/drawing/2014/main" id="{2A84341A-E083-4F98-B032-0C8C727C30BF}"/>
                    </a:ext>
                  </a:extLst>
                </p14:cNvPr>
                <p14:cNvContentPartPr/>
                <p14:nvPr/>
              </p14:nvContentPartPr>
              <p14:xfrm>
                <a:off x="2104307" y="6082267"/>
                <a:ext cx="390600" cy="128160"/>
              </p14:xfrm>
            </p:contentPart>
          </mc:Choice>
          <mc:Fallback xmlns="">
            <p:pic>
              <p:nvPicPr>
                <p:cNvPr id="165" name="Freihand 164">
                  <a:extLst>
                    <a:ext uri="{FF2B5EF4-FFF2-40B4-BE49-F238E27FC236}">
                      <a16:creationId xmlns:a16="http://schemas.microsoft.com/office/drawing/2014/main" id="{2A84341A-E083-4F98-B032-0C8C727C30BF}"/>
                    </a:ext>
                  </a:extLst>
                </p:cNvPr>
                <p:cNvPicPr/>
                <p:nvPr/>
              </p:nvPicPr>
              <p:blipFill>
                <a:blip r:embed="rId213"/>
                <a:stretch>
                  <a:fillRect/>
                </a:stretch>
              </p:blipFill>
              <p:spPr>
                <a:xfrm>
                  <a:off x="2099987" y="6077947"/>
                  <a:ext cx="39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 name="Freihand 165">
                  <a:extLst>
                    <a:ext uri="{FF2B5EF4-FFF2-40B4-BE49-F238E27FC236}">
                      <a16:creationId xmlns:a16="http://schemas.microsoft.com/office/drawing/2014/main" id="{A81C34F4-A31F-45AC-B4BD-02078ED05E04}"/>
                    </a:ext>
                  </a:extLst>
                </p14:cNvPr>
                <p14:cNvContentPartPr/>
                <p14:nvPr/>
              </p14:nvContentPartPr>
              <p14:xfrm>
                <a:off x="2467187" y="6020347"/>
                <a:ext cx="18360" cy="13320"/>
              </p14:xfrm>
            </p:contentPart>
          </mc:Choice>
          <mc:Fallback xmlns="">
            <p:pic>
              <p:nvPicPr>
                <p:cNvPr id="166" name="Freihand 165">
                  <a:extLst>
                    <a:ext uri="{FF2B5EF4-FFF2-40B4-BE49-F238E27FC236}">
                      <a16:creationId xmlns:a16="http://schemas.microsoft.com/office/drawing/2014/main" id="{A81C34F4-A31F-45AC-B4BD-02078ED05E04}"/>
                    </a:ext>
                  </a:extLst>
                </p:cNvPr>
                <p:cNvPicPr/>
                <p:nvPr/>
              </p:nvPicPr>
              <p:blipFill>
                <a:blip r:embed="rId215"/>
                <a:stretch>
                  <a:fillRect/>
                </a:stretch>
              </p:blipFill>
              <p:spPr>
                <a:xfrm>
                  <a:off x="2462867" y="6016027"/>
                  <a:ext cx="27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7" name="Freihand 166">
                  <a:extLst>
                    <a:ext uri="{FF2B5EF4-FFF2-40B4-BE49-F238E27FC236}">
                      <a16:creationId xmlns:a16="http://schemas.microsoft.com/office/drawing/2014/main" id="{CC670F0C-AAC6-47AB-9280-97792103BD19}"/>
                    </a:ext>
                  </a:extLst>
                </p14:cNvPr>
                <p14:cNvContentPartPr/>
                <p14:nvPr/>
              </p14:nvContentPartPr>
              <p14:xfrm>
                <a:off x="2498147" y="6092707"/>
                <a:ext cx="99720" cy="83520"/>
              </p14:xfrm>
            </p:contentPart>
          </mc:Choice>
          <mc:Fallback xmlns="">
            <p:pic>
              <p:nvPicPr>
                <p:cNvPr id="167" name="Freihand 166">
                  <a:extLst>
                    <a:ext uri="{FF2B5EF4-FFF2-40B4-BE49-F238E27FC236}">
                      <a16:creationId xmlns:a16="http://schemas.microsoft.com/office/drawing/2014/main" id="{CC670F0C-AAC6-47AB-9280-97792103BD19}"/>
                    </a:ext>
                  </a:extLst>
                </p:cNvPr>
                <p:cNvPicPr/>
                <p:nvPr/>
              </p:nvPicPr>
              <p:blipFill>
                <a:blip r:embed="rId217"/>
                <a:stretch>
                  <a:fillRect/>
                </a:stretch>
              </p:blipFill>
              <p:spPr>
                <a:xfrm>
                  <a:off x="2493827" y="6088387"/>
                  <a:ext cx="108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8" name="Freihand 167">
                  <a:extLst>
                    <a:ext uri="{FF2B5EF4-FFF2-40B4-BE49-F238E27FC236}">
                      <a16:creationId xmlns:a16="http://schemas.microsoft.com/office/drawing/2014/main" id="{82ED4723-8A44-4A74-A7EE-C66FC29CF427}"/>
                    </a:ext>
                  </a:extLst>
                </p14:cNvPr>
                <p14:cNvContentPartPr/>
                <p14:nvPr/>
              </p14:nvContentPartPr>
              <p14:xfrm>
                <a:off x="2637827" y="5997667"/>
                <a:ext cx="143640" cy="168480"/>
              </p14:xfrm>
            </p:contentPart>
          </mc:Choice>
          <mc:Fallback xmlns="">
            <p:pic>
              <p:nvPicPr>
                <p:cNvPr id="168" name="Freihand 167">
                  <a:extLst>
                    <a:ext uri="{FF2B5EF4-FFF2-40B4-BE49-F238E27FC236}">
                      <a16:creationId xmlns:a16="http://schemas.microsoft.com/office/drawing/2014/main" id="{82ED4723-8A44-4A74-A7EE-C66FC29CF427}"/>
                    </a:ext>
                  </a:extLst>
                </p:cNvPr>
                <p:cNvPicPr/>
                <p:nvPr/>
              </p:nvPicPr>
              <p:blipFill>
                <a:blip r:embed="rId219"/>
                <a:stretch>
                  <a:fillRect/>
                </a:stretch>
              </p:blipFill>
              <p:spPr>
                <a:xfrm>
                  <a:off x="2633507" y="5992987"/>
                  <a:ext cx="152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9" name="Freihand 168">
                  <a:extLst>
                    <a:ext uri="{FF2B5EF4-FFF2-40B4-BE49-F238E27FC236}">
                      <a16:creationId xmlns:a16="http://schemas.microsoft.com/office/drawing/2014/main" id="{417E707D-D6E5-4559-9CED-B3C5A0EE13C9}"/>
                    </a:ext>
                  </a:extLst>
                </p14:cNvPr>
                <p14:cNvContentPartPr/>
                <p14:nvPr/>
              </p14:nvContentPartPr>
              <p14:xfrm>
                <a:off x="2826107" y="6068947"/>
                <a:ext cx="234000" cy="71640"/>
              </p14:xfrm>
            </p:contentPart>
          </mc:Choice>
          <mc:Fallback xmlns="">
            <p:pic>
              <p:nvPicPr>
                <p:cNvPr id="169" name="Freihand 168">
                  <a:extLst>
                    <a:ext uri="{FF2B5EF4-FFF2-40B4-BE49-F238E27FC236}">
                      <a16:creationId xmlns:a16="http://schemas.microsoft.com/office/drawing/2014/main" id="{417E707D-D6E5-4559-9CED-B3C5A0EE13C9}"/>
                    </a:ext>
                  </a:extLst>
                </p:cNvPr>
                <p:cNvPicPr/>
                <p:nvPr/>
              </p:nvPicPr>
              <p:blipFill>
                <a:blip r:embed="rId221"/>
                <a:stretch>
                  <a:fillRect/>
                </a:stretch>
              </p:blipFill>
              <p:spPr>
                <a:xfrm>
                  <a:off x="2821787" y="6064627"/>
                  <a:ext cx="242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0" name="Freihand 169">
                  <a:extLst>
                    <a:ext uri="{FF2B5EF4-FFF2-40B4-BE49-F238E27FC236}">
                      <a16:creationId xmlns:a16="http://schemas.microsoft.com/office/drawing/2014/main" id="{C85FDD81-D754-4F4C-BD35-CDCE6CED651D}"/>
                    </a:ext>
                  </a:extLst>
                </p14:cNvPr>
                <p14:cNvContentPartPr/>
                <p14:nvPr/>
              </p14:nvContentPartPr>
              <p14:xfrm>
                <a:off x="3235787" y="6028267"/>
                <a:ext cx="139680" cy="127080"/>
              </p14:xfrm>
            </p:contentPart>
          </mc:Choice>
          <mc:Fallback xmlns="">
            <p:pic>
              <p:nvPicPr>
                <p:cNvPr id="170" name="Freihand 169">
                  <a:extLst>
                    <a:ext uri="{FF2B5EF4-FFF2-40B4-BE49-F238E27FC236}">
                      <a16:creationId xmlns:a16="http://schemas.microsoft.com/office/drawing/2014/main" id="{C85FDD81-D754-4F4C-BD35-CDCE6CED651D}"/>
                    </a:ext>
                  </a:extLst>
                </p:cNvPr>
                <p:cNvPicPr/>
                <p:nvPr/>
              </p:nvPicPr>
              <p:blipFill>
                <a:blip r:embed="rId223"/>
                <a:stretch>
                  <a:fillRect/>
                </a:stretch>
              </p:blipFill>
              <p:spPr>
                <a:xfrm>
                  <a:off x="3231467" y="6023947"/>
                  <a:ext cx="148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1" name="Freihand 170">
                  <a:extLst>
                    <a:ext uri="{FF2B5EF4-FFF2-40B4-BE49-F238E27FC236}">
                      <a16:creationId xmlns:a16="http://schemas.microsoft.com/office/drawing/2014/main" id="{FADEDF49-FE08-4CDE-9D73-BB557A611F54}"/>
                    </a:ext>
                  </a:extLst>
                </p14:cNvPr>
                <p14:cNvContentPartPr/>
                <p14:nvPr/>
              </p14:nvContentPartPr>
              <p14:xfrm>
                <a:off x="3397067" y="6075067"/>
                <a:ext cx="232200" cy="65880"/>
              </p14:xfrm>
            </p:contentPart>
          </mc:Choice>
          <mc:Fallback xmlns="">
            <p:pic>
              <p:nvPicPr>
                <p:cNvPr id="171" name="Freihand 170">
                  <a:extLst>
                    <a:ext uri="{FF2B5EF4-FFF2-40B4-BE49-F238E27FC236}">
                      <a16:creationId xmlns:a16="http://schemas.microsoft.com/office/drawing/2014/main" id="{FADEDF49-FE08-4CDE-9D73-BB557A611F54}"/>
                    </a:ext>
                  </a:extLst>
                </p:cNvPr>
                <p:cNvPicPr/>
                <p:nvPr/>
              </p:nvPicPr>
              <p:blipFill>
                <a:blip r:embed="rId225"/>
                <a:stretch>
                  <a:fillRect/>
                </a:stretch>
              </p:blipFill>
              <p:spPr>
                <a:xfrm>
                  <a:off x="3392747" y="6070747"/>
                  <a:ext cx="240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5" name="Freihand 64">
                  <a:extLst>
                    <a:ext uri="{FF2B5EF4-FFF2-40B4-BE49-F238E27FC236}">
                      <a16:creationId xmlns:a16="http://schemas.microsoft.com/office/drawing/2014/main" id="{AC6021DC-FDDD-452A-A974-9B8B6D7A5454}"/>
                    </a:ext>
                  </a:extLst>
                </p14:cNvPr>
                <p14:cNvContentPartPr/>
                <p14:nvPr/>
              </p14:nvContentPartPr>
              <p14:xfrm>
                <a:off x="4126067" y="3366427"/>
                <a:ext cx="258480" cy="46800"/>
              </p14:xfrm>
            </p:contentPart>
          </mc:Choice>
          <mc:Fallback xmlns="">
            <p:pic>
              <p:nvPicPr>
                <p:cNvPr id="65" name="Freihand 64">
                  <a:extLst>
                    <a:ext uri="{FF2B5EF4-FFF2-40B4-BE49-F238E27FC236}">
                      <a16:creationId xmlns:a16="http://schemas.microsoft.com/office/drawing/2014/main" id="{AC6021DC-FDDD-452A-A974-9B8B6D7A5454}"/>
                    </a:ext>
                  </a:extLst>
                </p:cNvPr>
                <p:cNvPicPr/>
                <p:nvPr/>
              </p:nvPicPr>
              <p:blipFill>
                <a:blip r:embed="rId227"/>
                <a:stretch>
                  <a:fillRect/>
                </a:stretch>
              </p:blipFill>
              <p:spPr>
                <a:xfrm>
                  <a:off x="4121747" y="3362107"/>
                  <a:ext cx="267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6" name="Freihand 65">
                  <a:extLst>
                    <a:ext uri="{FF2B5EF4-FFF2-40B4-BE49-F238E27FC236}">
                      <a16:creationId xmlns:a16="http://schemas.microsoft.com/office/drawing/2014/main" id="{59AB3ECC-78D4-417D-AC4B-281CB3D14ECA}"/>
                    </a:ext>
                  </a:extLst>
                </p14:cNvPr>
                <p14:cNvContentPartPr/>
                <p14:nvPr/>
              </p14:nvContentPartPr>
              <p14:xfrm>
                <a:off x="4169267" y="3384427"/>
                <a:ext cx="2019600" cy="1962360"/>
              </p14:xfrm>
            </p:contentPart>
          </mc:Choice>
          <mc:Fallback xmlns="">
            <p:pic>
              <p:nvPicPr>
                <p:cNvPr id="66" name="Freihand 65">
                  <a:extLst>
                    <a:ext uri="{FF2B5EF4-FFF2-40B4-BE49-F238E27FC236}">
                      <a16:creationId xmlns:a16="http://schemas.microsoft.com/office/drawing/2014/main" id="{59AB3ECC-78D4-417D-AC4B-281CB3D14ECA}"/>
                    </a:ext>
                  </a:extLst>
                </p:cNvPr>
                <p:cNvPicPr/>
                <p:nvPr/>
              </p:nvPicPr>
              <p:blipFill>
                <a:blip r:embed="rId229"/>
                <a:stretch>
                  <a:fillRect/>
                </a:stretch>
              </p:blipFill>
              <p:spPr>
                <a:xfrm>
                  <a:off x="4164947" y="3380107"/>
                  <a:ext cx="2028240" cy="1971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8" name="Freihand 77">
                  <a:extLst>
                    <a:ext uri="{FF2B5EF4-FFF2-40B4-BE49-F238E27FC236}">
                      <a16:creationId xmlns:a16="http://schemas.microsoft.com/office/drawing/2014/main" id="{6342F086-2D23-4D53-9074-79864F3AA3A4}"/>
                    </a:ext>
                  </a:extLst>
                </p14:cNvPr>
                <p14:cNvContentPartPr/>
                <p14:nvPr/>
              </p14:nvContentPartPr>
              <p14:xfrm>
                <a:off x="6207947" y="4404307"/>
                <a:ext cx="41040" cy="512640"/>
              </p14:xfrm>
            </p:contentPart>
          </mc:Choice>
          <mc:Fallback xmlns="">
            <p:pic>
              <p:nvPicPr>
                <p:cNvPr id="78" name="Freihand 77">
                  <a:extLst>
                    <a:ext uri="{FF2B5EF4-FFF2-40B4-BE49-F238E27FC236}">
                      <a16:creationId xmlns:a16="http://schemas.microsoft.com/office/drawing/2014/main" id="{6342F086-2D23-4D53-9074-79864F3AA3A4}"/>
                    </a:ext>
                  </a:extLst>
                </p:cNvPr>
                <p:cNvPicPr/>
                <p:nvPr/>
              </p:nvPicPr>
              <p:blipFill>
                <a:blip r:embed="rId231"/>
                <a:stretch>
                  <a:fillRect/>
                </a:stretch>
              </p:blipFill>
              <p:spPr>
                <a:xfrm>
                  <a:off x="6203627" y="4399987"/>
                  <a:ext cx="4968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2" name="Freihand 71">
                  <a:extLst>
                    <a:ext uri="{FF2B5EF4-FFF2-40B4-BE49-F238E27FC236}">
                      <a16:creationId xmlns:a16="http://schemas.microsoft.com/office/drawing/2014/main" id="{9012ED8F-FD54-4A5D-B699-13A320BB0D1D}"/>
                    </a:ext>
                  </a:extLst>
                </p14:cNvPr>
                <p14:cNvContentPartPr/>
                <p14:nvPr/>
              </p14:nvContentPartPr>
              <p14:xfrm>
                <a:off x="4124267" y="5358307"/>
                <a:ext cx="143640" cy="6120"/>
              </p14:xfrm>
            </p:contentPart>
          </mc:Choice>
          <mc:Fallback xmlns="">
            <p:pic>
              <p:nvPicPr>
                <p:cNvPr id="72" name="Freihand 71">
                  <a:extLst>
                    <a:ext uri="{FF2B5EF4-FFF2-40B4-BE49-F238E27FC236}">
                      <a16:creationId xmlns:a16="http://schemas.microsoft.com/office/drawing/2014/main" id="{9012ED8F-FD54-4A5D-B699-13A320BB0D1D}"/>
                    </a:ext>
                  </a:extLst>
                </p:cNvPr>
                <p:cNvPicPr/>
                <p:nvPr/>
              </p:nvPicPr>
              <p:blipFill>
                <a:blip r:embed="rId233"/>
                <a:stretch>
                  <a:fillRect/>
                </a:stretch>
              </p:blipFill>
              <p:spPr>
                <a:xfrm>
                  <a:off x="4119947" y="5353987"/>
                  <a:ext cx="152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3" name="Freihand 72">
                  <a:extLst>
                    <a:ext uri="{FF2B5EF4-FFF2-40B4-BE49-F238E27FC236}">
                      <a16:creationId xmlns:a16="http://schemas.microsoft.com/office/drawing/2014/main" id="{C6CC9201-AA9F-4FCE-B84C-EF0D0C201F9A}"/>
                    </a:ext>
                  </a:extLst>
                </p14:cNvPr>
                <p14:cNvContentPartPr/>
                <p14:nvPr/>
              </p14:nvContentPartPr>
              <p14:xfrm>
                <a:off x="4433507" y="5332387"/>
                <a:ext cx="366480" cy="10080"/>
              </p14:xfrm>
            </p:contentPart>
          </mc:Choice>
          <mc:Fallback xmlns="">
            <p:pic>
              <p:nvPicPr>
                <p:cNvPr id="73" name="Freihand 72">
                  <a:extLst>
                    <a:ext uri="{FF2B5EF4-FFF2-40B4-BE49-F238E27FC236}">
                      <a16:creationId xmlns:a16="http://schemas.microsoft.com/office/drawing/2014/main" id="{C6CC9201-AA9F-4FCE-B84C-EF0D0C201F9A}"/>
                    </a:ext>
                  </a:extLst>
                </p:cNvPr>
                <p:cNvPicPr/>
                <p:nvPr/>
              </p:nvPicPr>
              <p:blipFill>
                <a:blip r:embed="rId235"/>
                <a:stretch>
                  <a:fillRect/>
                </a:stretch>
              </p:blipFill>
              <p:spPr>
                <a:xfrm>
                  <a:off x="4429187" y="5328067"/>
                  <a:ext cx="37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4" name="Freihand 73">
                  <a:extLst>
                    <a:ext uri="{FF2B5EF4-FFF2-40B4-BE49-F238E27FC236}">
                      <a16:creationId xmlns:a16="http://schemas.microsoft.com/office/drawing/2014/main" id="{756FA7E1-7A4E-4BE8-BAE1-0AF6D5437556}"/>
                    </a:ext>
                  </a:extLst>
                </p14:cNvPr>
                <p14:cNvContentPartPr/>
                <p14:nvPr/>
              </p14:nvContentPartPr>
              <p14:xfrm>
                <a:off x="4962347" y="5302507"/>
                <a:ext cx="631800" cy="30240"/>
              </p14:xfrm>
            </p:contentPart>
          </mc:Choice>
          <mc:Fallback xmlns="">
            <p:pic>
              <p:nvPicPr>
                <p:cNvPr id="74" name="Freihand 73">
                  <a:extLst>
                    <a:ext uri="{FF2B5EF4-FFF2-40B4-BE49-F238E27FC236}">
                      <a16:creationId xmlns:a16="http://schemas.microsoft.com/office/drawing/2014/main" id="{756FA7E1-7A4E-4BE8-BAE1-0AF6D5437556}"/>
                    </a:ext>
                  </a:extLst>
                </p:cNvPr>
                <p:cNvPicPr/>
                <p:nvPr/>
              </p:nvPicPr>
              <p:blipFill>
                <a:blip r:embed="rId237"/>
                <a:stretch>
                  <a:fillRect/>
                </a:stretch>
              </p:blipFill>
              <p:spPr>
                <a:xfrm>
                  <a:off x="4958027" y="5298187"/>
                  <a:ext cx="640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5" name="Freihand 74">
                  <a:extLst>
                    <a:ext uri="{FF2B5EF4-FFF2-40B4-BE49-F238E27FC236}">
                      <a16:creationId xmlns:a16="http://schemas.microsoft.com/office/drawing/2014/main" id="{E2A565FF-BBC7-4D9C-80AE-A42D06463943}"/>
                    </a:ext>
                  </a:extLst>
                </p14:cNvPr>
                <p14:cNvContentPartPr/>
                <p14:nvPr/>
              </p14:nvContentPartPr>
              <p14:xfrm>
                <a:off x="5773787" y="5260747"/>
                <a:ext cx="370080" cy="27000"/>
              </p14:xfrm>
            </p:contentPart>
          </mc:Choice>
          <mc:Fallback xmlns="">
            <p:pic>
              <p:nvPicPr>
                <p:cNvPr id="75" name="Freihand 74">
                  <a:extLst>
                    <a:ext uri="{FF2B5EF4-FFF2-40B4-BE49-F238E27FC236}">
                      <a16:creationId xmlns:a16="http://schemas.microsoft.com/office/drawing/2014/main" id="{E2A565FF-BBC7-4D9C-80AE-A42D06463943}"/>
                    </a:ext>
                  </a:extLst>
                </p:cNvPr>
                <p:cNvPicPr/>
                <p:nvPr/>
              </p:nvPicPr>
              <p:blipFill>
                <a:blip r:embed="rId239"/>
                <a:stretch>
                  <a:fillRect/>
                </a:stretch>
              </p:blipFill>
              <p:spPr>
                <a:xfrm>
                  <a:off x="5769467" y="5256427"/>
                  <a:ext cx="378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7" name="Freihand 76">
                  <a:extLst>
                    <a:ext uri="{FF2B5EF4-FFF2-40B4-BE49-F238E27FC236}">
                      <a16:creationId xmlns:a16="http://schemas.microsoft.com/office/drawing/2014/main" id="{4440F749-2DAA-4375-A505-26B81AD63E96}"/>
                    </a:ext>
                  </a:extLst>
                </p14:cNvPr>
                <p14:cNvContentPartPr/>
                <p14:nvPr/>
              </p14:nvContentPartPr>
              <p14:xfrm>
                <a:off x="6181307" y="5061667"/>
                <a:ext cx="19440" cy="174960"/>
              </p14:xfrm>
            </p:contentPart>
          </mc:Choice>
          <mc:Fallback xmlns="">
            <p:pic>
              <p:nvPicPr>
                <p:cNvPr id="77" name="Freihand 76">
                  <a:extLst>
                    <a:ext uri="{FF2B5EF4-FFF2-40B4-BE49-F238E27FC236}">
                      <a16:creationId xmlns:a16="http://schemas.microsoft.com/office/drawing/2014/main" id="{4440F749-2DAA-4375-A505-26B81AD63E96}"/>
                    </a:ext>
                  </a:extLst>
                </p:cNvPr>
                <p:cNvPicPr/>
                <p:nvPr/>
              </p:nvPicPr>
              <p:blipFill>
                <a:blip r:embed="rId241"/>
                <a:stretch>
                  <a:fillRect/>
                </a:stretch>
              </p:blipFill>
              <p:spPr>
                <a:xfrm>
                  <a:off x="6176987" y="5057347"/>
                  <a:ext cx="2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3" name="Freihand 192">
                  <a:extLst>
                    <a:ext uri="{FF2B5EF4-FFF2-40B4-BE49-F238E27FC236}">
                      <a16:creationId xmlns:a16="http://schemas.microsoft.com/office/drawing/2014/main" id="{B34C21C4-54AF-4A5D-8D88-3C32E1634937}"/>
                    </a:ext>
                  </a:extLst>
                </p14:cNvPr>
                <p14:cNvContentPartPr/>
                <p14:nvPr/>
              </p14:nvContentPartPr>
              <p14:xfrm>
                <a:off x="3723227" y="4340587"/>
                <a:ext cx="13320" cy="241200"/>
              </p14:xfrm>
            </p:contentPart>
          </mc:Choice>
          <mc:Fallback xmlns="">
            <p:pic>
              <p:nvPicPr>
                <p:cNvPr id="193" name="Freihand 192">
                  <a:extLst>
                    <a:ext uri="{FF2B5EF4-FFF2-40B4-BE49-F238E27FC236}">
                      <a16:creationId xmlns:a16="http://schemas.microsoft.com/office/drawing/2014/main" id="{B34C21C4-54AF-4A5D-8D88-3C32E1634937}"/>
                    </a:ext>
                  </a:extLst>
                </p:cNvPr>
                <p:cNvPicPr/>
                <p:nvPr/>
              </p:nvPicPr>
              <p:blipFill>
                <a:blip r:embed="rId243"/>
                <a:stretch>
                  <a:fillRect/>
                </a:stretch>
              </p:blipFill>
              <p:spPr>
                <a:xfrm>
                  <a:off x="3718907" y="4336267"/>
                  <a:ext cx="21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6" name="Freihand 185">
                  <a:extLst>
                    <a:ext uri="{FF2B5EF4-FFF2-40B4-BE49-F238E27FC236}">
                      <a16:creationId xmlns:a16="http://schemas.microsoft.com/office/drawing/2014/main" id="{9D0E75B3-E31E-487F-86F4-8CF52F29BFC6}"/>
                    </a:ext>
                  </a:extLst>
                </p14:cNvPr>
                <p14:cNvContentPartPr/>
                <p14:nvPr/>
              </p14:nvContentPartPr>
              <p14:xfrm>
                <a:off x="3699107" y="4899667"/>
                <a:ext cx="15480" cy="55080"/>
              </p14:xfrm>
            </p:contentPart>
          </mc:Choice>
          <mc:Fallback xmlns="">
            <p:pic>
              <p:nvPicPr>
                <p:cNvPr id="186" name="Freihand 185">
                  <a:extLst>
                    <a:ext uri="{FF2B5EF4-FFF2-40B4-BE49-F238E27FC236}">
                      <a16:creationId xmlns:a16="http://schemas.microsoft.com/office/drawing/2014/main" id="{9D0E75B3-E31E-487F-86F4-8CF52F29BFC6}"/>
                    </a:ext>
                  </a:extLst>
                </p:cNvPr>
                <p:cNvPicPr/>
                <p:nvPr/>
              </p:nvPicPr>
              <p:blipFill>
                <a:blip r:embed="rId245"/>
                <a:stretch>
                  <a:fillRect/>
                </a:stretch>
              </p:blipFill>
              <p:spPr>
                <a:xfrm>
                  <a:off x="3694787" y="4895347"/>
                  <a:ext cx="24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7" name="Freihand 186">
                  <a:extLst>
                    <a:ext uri="{FF2B5EF4-FFF2-40B4-BE49-F238E27FC236}">
                      <a16:creationId xmlns:a16="http://schemas.microsoft.com/office/drawing/2014/main" id="{32E57B00-4795-45AE-98DE-932ACD489C4A}"/>
                    </a:ext>
                  </a:extLst>
                </p14:cNvPr>
                <p14:cNvContentPartPr/>
                <p14:nvPr/>
              </p14:nvContentPartPr>
              <p14:xfrm>
                <a:off x="3704147" y="4913707"/>
                <a:ext cx="77760" cy="3960"/>
              </p14:xfrm>
            </p:contentPart>
          </mc:Choice>
          <mc:Fallback xmlns="">
            <p:pic>
              <p:nvPicPr>
                <p:cNvPr id="187" name="Freihand 186">
                  <a:extLst>
                    <a:ext uri="{FF2B5EF4-FFF2-40B4-BE49-F238E27FC236}">
                      <a16:creationId xmlns:a16="http://schemas.microsoft.com/office/drawing/2014/main" id="{32E57B00-4795-45AE-98DE-932ACD489C4A}"/>
                    </a:ext>
                  </a:extLst>
                </p:cNvPr>
                <p:cNvPicPr/>
                <p:nvPr/>
              </p:nvPicPr>
              <p:blipFill>
                <a:blip r:embed="rId247"/>
                <a:stretch>
                  <a:fillRect/>
                </a:stretch>
              </p:blipFill>
              <p:spPr>
                <a:xfrm>
                  <a:off x="3699827" y="4909387"/>
                  <a:ext cx="86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8" name="Freihand 187">
                  <a:extLst>
                    <a:ext uri="{FF2B5EF4-FFF2-40B4-BE49-F238E27FC236}">
                      <a16:creationId xmlns:a16="http://schemas.microsoft.com/office/drawing/2014/main" id="{5BC7B8A9-696B-47FB-921E-2EA0BD96CB18}"/>
                    </a:ext>
                  </a:extLst>
                </p14:cNvPr>
                <p14:cNvContentPartPr/>
                <p14:nvPr/>
              </p14:nvContentPartPr>
              <p14:xfrm>
                <a:off x="3924827" y="4912627"/>
                <a:ext cx="107640" cy="20160"/>
              </p14:xfrm>
            </p:contentPart>
          </mc:Choice>
          <mc:Fallback xmlns="">
            <p:pic>
              <p:nvPicPr>
                <p:cNvPr id="188" name="Freihand 187">
                  <a:extLst>
                    <a:ext uri="{FF2B5EF4-FFF2-40B4-BE49-F238E27FC236}">
                      <a16:creationId xmlns:a16="http://schemas.microsoft.com/office/drawing/2014/main" id="{5BC7B8A9-696B-47FB-921E-2EA0BD96CB18}"/>
                    </a:ext>
                  </a:extLst>
                </p:cNvPr>
                <p:cNvPicPr/>
                <p:nvPr/>
              </p:nvPicPr>
              <p:blipFill>
                <a:blip r:embed="rId249"/>
                <a:stretch>
                  <a:fillRect/>
                </a:stretch>
              </p:blipFill>
              <p:spPr>
                <a:xfrm>
                  <a:off x="3920507" y="4908307"/>
                  <a:ext cx="116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9" name="Freihand 188">
                  <a:extLst>
                    <a:ext uri="{FF2B5EF4-FFF2-40B4-BE49-F238E27FC236}">
                      <a16:creationId xmlns:a16="http://schemas.microsoft.com/office/drawing/2014/main" id="{8E8F900B-CF8E-479A-BFCD-5E5B651AF844}"/>
                    </a:ext>
                  </a:extLst>
                </p14:cNvPr>
                <p14:cNvContentPartPr/>
                <p14:nvPr/>
              </p14:nvContentPartPr>
              <p14:xfrm>
                <a:off x="4105547" y="4900387"/>
                <a:ext cx="18360" cy="18000"/>
              </p14:xfrm>
            </p:contentPart>
          </mc:Choice>
          <mc:Fallback xmlns="">
            <p:pic>
              <p:nvPicPr>
                <p:cNvPr id="189" name="Freihand 188">
                  <a:extLst>
                    <a:ext uri="{FF2B5EF4-FFF2-40B4-BE49-F238E27FC236}">
                      <a16:creationId xmlns:a16="http://schemas.microsoft.com/office/drawing/2014/main" id="{8E8F900B-CF8E-479A-BFCD-5E5B651AF844}"/>
                    </a:ext>
                  </a:extLst>
                </p:cNvPr>
                <p:cNvPicPr/>
                <p:nvPr/>
              </p:nvPicPr>
              <p:blipFill>
                <a:blip r:embed="rId251"/>
                <a:stretch>
                  <a:fillRect/>
                </a:stretch>
              </p:blipFill>
              <p:spPr>
                <a:xfrm>
                  <a:off x="4101227" y="4896067"/>
                  <a:ext cx="27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0" name="Freihand 189">
                  <a:extLst>
                    <a:ext uri="{FF2B5EF4-FFF2-40B4-BE49-F238E27FC236}">
                      <a16:creationId xmlns:a16="http://schemas.microsoft.com/office/drawing/2014/main" id="{AF9AFA11-A998-4BC2-B122-4E230C7500C3}"/>
                    </a:ext>
                  </a:extLst>
                </p14:cNvPr>
                <p14:cNvContentPartPr/>
                <p14:nvPr/>
              </p14:nvContentPartPr>
              <p14:xfrm>
                <a:off x="4122107" y="4885627"/>
                <a:ext cx="32400" cy="58320"/>
              </p14:xfrm>
            </p:contentPart>
          </mc:Choice>
          <mc:Fallback xmlns="">
            <p:pic>
              <p:nvPicPr>
                <p:cNvPr id="190" name="Freihand 189">
                  <a:extLst>
                    <a:ext uri="{FF2B5EF4-FFF2-40B4-BE49-F238E27FC236}">
                      <a16:creationId xmlns:a16="http://schemas.microsoft.com/office/drawing/2014/main" id="{AF9AFA11-A998-4BC2-B122-4E230C7500C3}"/>
                    </a:ext>
                  </a:extLst>
                </p:cNvPr>
                <p:cNvPicPr/>
                <p:nvPr/>
              </p:nvPicPr>
              <p:blipFill>
                <a:blip r:embed="rId253"/>
                <a:stretch>
                  <a:fillRect/>
                </a:stretch>
              </p:blipFill>
              <p:spPr>
                <a:xfrm>
                  <a:off x="4117787" y="4881307"/>
                  <a:ext cx="41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2" name="Freihand 191">
                  <a:extLst>
                    <a:ext uri="{FF2B5EF4-FFF2-40B4-BE49-F238E27FC236}">
                      <a16:creationId xmlns:a16="http://schemas.microsoft.com/office/drawing/2014/main" id="{25F41FB5-B789-47DD-A567-4C0DF6BE0458}"/>
                    </a:ext>
                  </a:extLst>
                </p14:cNvPr>
                <p14:cNvContentPartPr/>
                <p14:nvPr/>
              </p14:nvContentPartPr>
              <p14:xfrm>
                <a:off x="3703427" y="4802107"/>
                <a:ext cx="8640" cy="110520"/>
              </p14:xfrm>
            </p:contentPart>
          </mc:Choice>
          <mc:Fallback xmlns="">
            <p:pic>
              <p:nvPicPr>
                <p:cNvPr id="192" name="Freihand 191">
                  <a:extLst>
                    <a:ext uri="{FF2B5EF4-FFF2-40B4-BE49-F238E27FC236}">
                      <a16:creationId xmlns:a16="http://schemas.microsoft.com/office/drawing/2014/main" id="{25F41FB5-B789-47DD-A567-4C0DF6BE0458}"/>
                    </a:ext>
                  </a:extLst>
                </p:cNvPr>
                <p:cNvPicPr/>
                <p:nvPr/>
              </p:nvPicPr>
              <p:blipFill>
                <a:blip r:embed="rId255"/>
                <a:stretch>
                  <a:fillRect/>
                </a:stretch>
              </p:blipFill>
              <p:spPr>
                <a:xfrm>
                  <a:off x="3699107" y="4797787"/>
                  <a:ext cx="17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8" name="Freihand 197">
                  <a:extLst>
                    <a:ext uri="{FF2B5EF4-FFF2-40B4-BE49-F238E27FC236}">
                      <a16:creationId xmlns:a16="http://schemas.microsoft.com/office/drawing/2014/main" id="{D868B17A-0BDE-4052-A349-D9AA5DE1BF6A}"/>
                    </a:ext>
                  </a:extLst>
                </p14:cNvPr>
                <p14:cNvContentPartPr/>
                <p14:nvPr/>
              </p14:nvContentPartPr>
              <p14:xfrm>
                <a:off x="4089347" y="4906867"/>
                <a:ext cx="77760" cy="15840"/>
              </p14:xfrm>
            </p:contentPart>
          </mc:Choice>
          <mc:Fallback xmlns="">
            <p:pic>
              <p:nvPicPr>
                <p:cNvPr id="198" name="Freihand 197">
                  <a:extLst>
                    <a:ext uri="{FF2B5EF4-FFF2-40B4-BE49-F238E27FC236}">
                      <a16:creationId xmlns:a16="http://schemas.microsoft.com/office/drawing/2014/main" id="{D868B17A-0BDE-4052-A349-D9AA5DE1BF6A}"/>
                    </a:ext>
                  </a:extLst>
                </p:cNvPr>
                <p:cNvPicPr/>
                <p:nvPr/>
              </p:nvPicPr>
              <p:blipFill>
                <a:blip r:embed="rId257"/>
                <a:stretch>
                  <a:fillRect/>
                </a:stretch>
              </p:blipFill>
              <p:spPr>
                <a:xfrm>
                  <a:off x="4085027" y="4902547"/>
                  <a:ext cx="86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9" name="Freihand 198">
                  <a:extLst>
                    <a:ext uri="{FF2B5EF4-FFF2-40B4-BE49-F238E27FC236}">
                      <a16:creationId xmlns:a16="http://schemas.microsoft.com/office/drawing/2014/main" id="{59BE4E5B-1C75-496F-8C20-B38E2025AF77}"/>
                    </a:ext>
                  </a:extLst>
                </p14:cNvPr>
                <p14:cNvContentPartPr/>
                <p14:nvPr/>
              </p14:nvContentPartPr>
              <p14:xfrm>
                <a:off x="4123187" y="4909027"/>
                <a:ext cx="270720" cy="6840"/>
              </p14:xfrm>
            </p:contentPart>
          </mc:Choice>
          <mc:Fallback xmlns="">
            <p:pic>
              <p:nvPicPr>
                <p:cNvPr id="199" name="Freihand 198">
                  <a:extLst>
                    <a:ext uri="{FF2B5EF4-FFF2-40B4-BE49-F238E27FC236}">
                      <a16:creationId xmlns:a16="http://schemas.microsoft.com/office/drawing/2014/main" id="{59BE4E5B-1C75-496F-8C20-B38E2025AF77}"/>
                    </a:ext>
                  </a:extLst>
                </p:cNvPr>
                <p:cNvPicPr/>
                <p:nvPr/>
              </p:nvPicPr>
              <p:blipFill>
                <a:blip r:embed="rId259"/>
                <a:stretch>
                  <a:fillRect/>
                </a:stretch>
              </p:blipFill>
              <p:spPr>
                <a:xfrm>
                  <a:off x="4118867" y="4904707"/>
                  <a:ext cx="279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0" name="Freihand 199">
                  <a:extLst>
                    <a:ext uri="{FF2B5EF4-FFF2-40B4-BE49-F238E27FC236}">
                      <a16:creationId xmlns:a16="http://schemas.microsoft.com/office/drawing/2014/main" id="{DCEF04FE-E1AA-4024-BEB4-500F5D07466C}"/>
                    </a:ext>
                  </a:extLst>
                </p14:cNvPr>
                <p14:cNvContentPartPr/>
                <p14:nvPr/>
              </p14:nvContentPartPr>
              <p14:xfrm>
                <a:off x="4448987" y="4892107"/>
                <a:ext cx="189000" cy="7560"/>
              </p14:xfrm>
            </p:contentPart>
          </mc:Choice>
          <mc:Fallback xmlns="">
            <p:pic>
              <p:nvPicPr>
                <p:cNvPr id="200" name="Freihand 199">
                  <a:extLst>
                    <a:ext uri="{FF2B5EF4-FFF2-40B4-BE49-F238E27FC236}">
                      <a16:creationId xmlns:a16="http://schemas.microsoft.com/office/drawing/2014/main" id="{DCEF04FE-E1AA-4024-BEB4-500F5D07466C}"/>
                    </a:ext>
                  </a:extLst>
                </p:cNvPr>
                <p:cNvPicPr/>
                <p:nvPr/>
              </p:nvPicPr>
              <p:blipFill>
                <a:blip r:embed="rId261"/>
                <a:stretch>
                  <a:fillRect/>
                </a:stretch>
              </p:blipFill>
              <p:spPr>
                <a:xfrm>
                  <a:off x="4444667" y="4887787"/>
                  <a:ext cx="197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1" name="Freihand 200">
                  <a:extLst>
                    <a:ext uri="{FF2B5EF4-FFF2-40B4-BE49-F238E27FC236}">
                      <a16:creationId xmlns:a16="http://schemas.microsoft.com/office/drawing/2014/main" id="{B76B4418-AB9A-47BD-B5E2-36858DDDEB24}"/>
                    </a:ext>
                  </a:extLst>
                </p14:cNvPr>
                <p14:cNvContentPartPr/>
                <p14:nvPr/>
              </p14:nvContentPartPr>
              <p14:xfrm>
                <a:off x="4792067" y="4887067"/>
                <a:ext cx="588600" cy="17280"/>
              </p14:xfrm>
            </p:contentPart>
          </mc:Choice>
          <mc:Fallback xmlns="">
            <p:pic>
              <p:nvPicPr>
                <p:cNvPr id="201" name="Freihand 200">
                  <a:extLst>
                    <a:ext uri="{FF2B5EF4-FFF2-40B4-BE49-F238E27FC236}">
                      <a16:creationId xmlns:a16="http://schemas.microsoft.com/office/drawing/2014/main" id="{B76B4418-AB9A-47BD-B5E2-36858DDDEB24}"/>
                    </a:ext>
                  </a:extLst>
                </p:cNvPr>
                <p:cNvPicPr/>
                <p:nvPr/>
              </p:nvPicPr>
              <p:blipFill>
                <a:blip r:embed="rId263"/>
                <a:stretch>
                  <a:fillRect/>
                </a:stretch>
              </p:blipFill>
              <p:spPr>
                <a:xfrm>
                  <a:off x="4787747" y="4882747"/>
                  <a:ext cx="597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2" name="Freihand 201">
                  <a:extLst>
                    <a:ext uri="{FF2B5EF4-FFF2-40B4-BE49-F238E27FC236}">
                      <a16:creationId xmlns:a16="http://schemas.microsoft.com/office/drawing/2014/main" id="{9FDAB632-D3ED-4B16-80FC-636EBEA4D7BD}"/>
                    </a:ext>
                  </a:extLst>
                </p14:cNvPr>
                <p14:cNvContentPartPr/>
                <p14:nvPr/>
              </p14:nvContentPartPr>
              <p14:xfrm>
                <a:off x="5510627" y="4874827"/>
                <a:ext cx="411480" cy="27000"/>
              </p14:xfrm>
            </p:contentPart>
          </mc:Choice>
          <mc:Fallback xmlns="">
            <p:pic>
              <p:nvPicPr>
                <p:cNvPr id="202" name="Freihand 201">
                  <a:extLst>
                    <a:ext uri="{FF2B5EF4-FFF2-40B4-BE49-F238E27FC236}">
                      <a16:creationId xmlns:a16="http://schemas.microsoft.com/office/drawing/2014/main" id="{9FDAB632-D3ED-4B16-80FC-636EBEA4D7BD}"/>
                    </a:ext>
                  </a:extLst>
                </p:cNvPr>
                <p:cNvPicPr/>
                <p:nvPr/>
              </p:nvPicPr>
              <p:blipFill>
                <a:blip r:embed="rId265"/>
                <a:stretch>
                  <a:fillRect/>
                </a:stretch>
              </p:blipFill>
              <p:spPr>
                <a:xfrm>
                  <a:off x="5506307" y="4870507"/>
                  <a:ext cx="420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3" name="Freihand 202">
                  <a:extLst>
                    <a:ext uri="{FF2B5EF4-FFF2-40B4-BE49-F238E27FC236}">
                      <a16:creationId xmlns:a16="http://schemas.microsoft.com/office/drawing/2014/main" id="{8A13826F-2F88-48A8-961D-7DDEF7061898}"/>
                    </a:ext>
                  </a:extLst>
                </p14:cNvPr>
                <p14:cNvContentPartPr/>
                <p14:nvPr/>
              </p14:nvContentPartPr>
              <p14:xfrm>
                <a:off x="5885747" y="4871587"/>
                <a:ext cx="73800" cy="2880"/>
              </p14:xfrm>
            </p:contentPart>
          </mc:Choice>
          <mc:Fallback xmlns="">
            <p:pic>
              <p:nvPicPr>
                <p:cNvPr id="203" name="Freihand 202">
                  <a:extLst>
                    <a:ext uri="{FF2B5EF4-FFF2-40B4-BE49-F238E27FC236}">
                      <a16:creationId xmlns:a16="http://schemas.microsoft.com/office/drawing/2014/main" id="{8A13826F-2F88-48A8-961D-7DDEF7061898}"/>
                    </a:ext>
                  </a:extLst>
                </p:cNvPr>
                <p:cNvPicPr/>
                <p:nvPr/>
              </p:nvPicPr>
              <p:blipFill>
                <a:blip r:embed="rId267"/>
                <a:stretch>
                  <a:fillRect/>
                </a:stretch>
              </p:blipFill>
              <p:spPr>
                <a:xfrm>
                  <a:off x="5881427" y="4867267"/>
                  <a:ext cx="82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5" name="Freihand 204">
                  <a:extLst>
                    <a:ext uri="{FF2B5EF4-FFF2-40B4-BE49-F238E27FC236}">
                      <a16:creationId xmlns:a16="http://schemas.microsoft.com/office/drawing/2014/main" id="{44C897A8-3EEB-4FEF-BA92-89F2243D1B07}"/>
                    </a:ext>
                  </a:extLst>
                </p14:cNvPr>
                <p14:cNvContentPartPr/>
                <p14:nvPr/>
              </p14:nvContentPartPr>
              <p14:xfrm>
                <a:off x="5954147" y="4803547"/>
                <a:ext cx="360" cy="360"/>
              </p14:xfrm>
            </p:contentPart>
          </mc:Choice>
          <mc:Fallback xmlns="">
            <p:pic>
              <p:nvPicPr>
                <p:cNvPr id="205" name="Freihand 204">
                  <a:extLst>
                    <a:ext uri="{FF2B5EF4-FFF2-40B4-BE49-F238E27FC236}">
                      <a16:creationId xmlns:a16="http://schemas.microsoft.com/office/drawing/2014/main" id="{44C897A8-3EEB-4FEF-BA92-89F2243D1B07}"/>
                    </a:ext>
                  </a:extLst>
                </p:cNvPr>
                <p:cNvPicPr/>
                <p:nvPr/>
              </p:nvPicPr>
              <p:blipFill>
                <a:blip r:embed="rId27"/>
                <a:stretch>
                  <a:fillRect/>
                </a:stretch>
              </p:blipFill>
              <p:spPr>
                <a:xfrm>
                  <a:off x="5949827" y="4799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6" name="Freihand 205">
                  <a:extLst>
                    <a:ext uri="{FF2B5EF4-FFF2-40B4-BE49-F238E27FC236}">
                      <a16:creationId xmlns:a16="http://schemas.microsoft.com/office/drawing/2014/main" id="{14493268-83EC-405E-826B-DDE6A7631882}"/>
                    </a:ext>
                  </a:extLst>
                </p14:cNvPr>
                <p14:cNvContentPartPr/>
                <p14:nvPr/>
              </p14:nvContentPartPr>
              <p14:xfrm>
                <a:off x="5939387" y="4683307"/>
                <a:ext cx="15120" cy="133920"/>
              </p14:xfrm>
            </p:contentPart>
          </mc:Choice>
          <mc:Fallback xmlns="">
            <p:pic>
              <p:nvPicPr>
                <p:cNvPr id="206" name="Freihand 205">
                  <a:extLst>
                    <a:ext uri="{FF2B5EF4-FFF2-40B4-BE49-F238E27FC236}">
                      <a16:creationId xmlns:a16="http://schemas.microsoft.com/office/drawing/2014/main" id="{14493268-83EC-405E-826B-DDE6A7631882}"/>
                    </a:ext>
                  </a:extLst>
                </p:cNvPr>
                <p:cNvPicPr/>
                <p:nvPr/>
              </p:nvPicPr>
              <p:blipFill>
                <a:blip r:embed="rId270"/>
                <a:stretch>
                  <a:fillRect/>
                </a:stretch>
              </p:blipFill>
              <p:spPr>
                <a:xfrm>
                  <a:off x="5935067" y="4678987"/>
                  <a:ext cx="23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7" name="Freihand 206">
                  <a:extLst>
                    <a:ext uri="{FF2B5EF4-FFF2-40B4-BE49-F238E27FC236}">
                      <a16:creationId xmlns:a16="http://schemas.microsoft.com/office/drawing/2014/main" id="{F0A9B6AC-4C4A-4443-A0DE-C5F4621E8C4F}"/>
                    </a:ext>
                  </a:extLst>
                </p14:cNvPr>
                <p14:cNvContentPartPr/>
                <p14:nvPr/>
              </p14:nvContentPartPr>
              <p14:xfrm>
                <a:off x="5925707" y="4165987"/>
                <a:ext cx="23400" cy="465120"/>
              </p14:xfrm>
            </p:contentPart>
          </mc:Choice>
          <mc:Fallback xmlns="">
            <p:pic>
              <p:nvPicPr>
                <p:cNvPr id="207" name="Freihand 206">
                  <a:extLst>
                    <a:ext uri="{FF2B5EF4-FFF2-40B4-BE49-F238E27FC236}">
                      <a16:creationId xmlns:a16="http://schemas.microsoft.com/office/drawing/2014/main" id="{F0A9B6AC-4C4A-4443-A0DE-C5F4621E8C4F}"/>
                    </a:ext>
                  </a:extLst>
                </p:cNvPr>
                <p:cNvPicPr/>
                <p:nvPr/>
              </p:nvPicPr>
              <p:blipFill>
                <a:blip r:embed="rId272"/>
                <a:stretch>
                  <a:fillRect/>
                </a:stretch>
              </p:blipFill>
              <p:spPr>
                <a:xfrm>
                  <a:off x="5921387" y="4161667"/>
                  <a:ext cx="320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8" name="Freihand 207">
                  <a:extLst>
                    <a:ext uri="{FF2B5EF4-FFF2-40B4-BE49-F238E27FC236}">
                      <a16:creationId xmlns:a16="http://schemas.microsoft.com/office/drawing/2014/main" id="{4168B7E8-0B7D-4A9B-8E52-B5A26A24E96E}"/>
                    </a:ext>
                  </a:extLst>
                </p14:cNvPr>
                <p14:cNvContentPartPr/>
                <p14:nvPr/>
              </p14:nvContentPartPr>
              <p14:xfrm>
                <a:off x="5948747" y="3559747"/>
                <a:ext cx="14400" cy="558720"/>
              </p14:xfrm>
            </p:contentPart>
          </mc:Choice>
          <mc:Fallback xmlns="">
            <p:pic>
              <p:nvPicPr>
                <p:cNvPr id="208" name="Freihand 207">
                  <a:extLst>
                    <a:ext uri="{FF2B5EF4-FFF2-40B4-BE49-F238E27FC236}">
                      <a16:creationId xmlns:a16="http://schemas.microsoft.com/office/drawing/2014/main" id="{4168B7E8-0B7D-4A9B-8E52-B5A26A24E96E}"/>
                    </a:ext>
                  </a:extLst>
                </p:cNvPr>
                <p:cNvPicPr/>
                <p:nvPr/>
              </p:nvPicPr>
              <p:blipFill>
                <a:blip r:embed="rId274"/>
                <a:stretch>
                  <a:fillRect/>
                </a:stretch>
              </p:blipFill>
              <p:spPr>
                <a:xfrm>
                  <a:off x="5944427" y="3555427"/>
                  <a:ext cx="2304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9" name="Freihand 208">
                  <a:extLst>
                    <a:ext uri="{FF2B5EF4-FFF2-40B4-BE49-F238E27FC236}">
                      <a16:creationId xmlns:a16="http://schemas.microsoft.com/office/drawing/2014/main" id="{8FE1D5F7-4E87-41BE-93C0-341109148A66}"/>
                    </a:ext>
                  </a:extLst>
                </p14:cNvPr>
                <p14:cNvContentPartPr/>
                <p14:nvPr/>
              </p14:nvContentPartPr>
              <p14:xfrm>
                <a:off x="5958827" y="3398467"/>
                <a:ext cx="7920" cy="132120"/>
              </p14:xfrm>
            </p:contentPart>
          </mc:Choice>
          <mc:Fallback xmlns="">
            <p:pic>
              <p:nvPicPr>
                <p:cNvPr id="209" name="Freihand 208">
                  <a:extLst>
                    <a:ext uri="{FF2B5EF4-FFF2-40B4-BE49-F238E27FC236}">
                      <a16:creationId xmlns:a16="http://schemas.microsoft.com/office/drawing/2014/main" id="{8FE1D5F7-4E87-41BE-93C0-341109148A66}"/>
                    </a:ext>
                  </a:extLst>
                </p:cNvPr>
                <p:cNvPicPr/>
                <p:nvPr/>
              </p:nvPicPr>
              <p:blipFill>
                <a:blip r:embed="rId276"/>
                <a:stretch>
                  <a:fillRect/>
                </a:stretch>
              </p:blipFill>
              <p:spPr>
                <a:xfrm>
                  <a:off x="5954507" y="3394147"/>
                  <a:ext cx="16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3" name="Freihand 222">
                  <a:extLst>
                    <a:ext uri="{FF2B5EF4-FFF2-40B4-BE49-F238E27FC236}">
                      <a16:creationId xmlns:a16="http://schemas.microsoft.com/office/drawing/2014/main" id="{D30165D4-9090-42B4-BE3A-0BB06E86D79B}"/>
                    </a:ext>
                  </a:extLst>
                </p14:cNvPr>
                <p14:cNvContentPartPr/>
                <p14:nvPr/>
              </p14:nvContentPartPr>
              <p14:xfrm>
                <a:off x="4124267" y="5374507"/>
                <a:ext cx="32760" cy="24120"/>
              </p14:xfrm>
            </p:contentPart>
          </mc:Choice>
          <mc:Fallback xmlns="">
            <p:pic>
              <p:nvPicPr>
                <p:cNvPr id="223" name="Freihand 222">
                  <a:extLst>
                    <a:ext uri="{FF2B5EF4-FFF2-40B4-BE49-F238E27FC236}">
                      <a16:creationId xmlns:a16="http://schemas.microsoft.com/office/drawing/2014/main" id="{D30165D4-9090-42B4-BE3A-0BB06E86D79B}"/>
                    </a:ext>
                  </a:extLst>
                </p:cNvPr>
                <p:cNvPicPr/>
                <p:nvPr/>
              </p:nvPicPr>
              <p:blipFill>
                <a:blip r:embed="rId278"/>
                <a:stretch>
                  <a:fillRect/>
                </a:stretch>
              </p:blipFill>
              <p:spPr>
                <a:xfrm>
                  <a:off x="4119947" y="5370187"/>
                  <a:ext cx="41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4" name="Freihand 223">
                  <a:extLst>
                    <a:ext uri="{FF2B5EF4-FFF2-40B4-BE49-F238E27FC236}">
                      <a16:creationId xmlns:a16="http://schemas.microsoft.com/office/drawing/2014/main" id="{AC9D841C-C8C6-4A6E-8E07-EC99AE1D8C6A}"/>
                    </a:ext>
                  </a:extLst>
                </p14:cNvPr>
                <p14:cNvContentPartPr/>
                <p14:nvPr/>
              </p14:nvContentPartPr>
              <p14:xfrm>
                <a:off x="4199507" y="5360827"/>
                <a:ext cx="360" cy="360"/>
              </p14:xfrm>
            </p:contentPart>
          </mc:Choice>
          <mc:Fallback xmlns="">
            <p:pic>
              <p:nvPicPr>
                <p:cNvPr id="224" name="Freihand 223">
                  <a:extLst>
                    <a:ext uri="{FF2B5EF4-FFF2-40B4-BE49-F238E27FC236}">
                      <a16:creationId xmlns:a16="http://schemas.microsoft.com/office/drawing/2014/main" id="{AC9D841C-C8C6-4A6E-8E07-EC99AE1D8C6A}"/>
                    </a:ext>
                  </a:extLst>
                </p:cNvPr>
                <p:cNvPicPr/>
                <p:nvPr/>
              </p:nvPicPr>
              <p:blipFill>
                <a:blip r:embed="rId27"/>
                <a:stretch>
                  <a:fillRect/>
                </a:stretch>
              </p:blipFill>
              <p:spPr>
                <a:xfrm>
                  <a:off x="4195187" y="535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5" name="Freihand 224">
                  <a:extLst>
                    <a:ext uri="{FF2B5EF4-FFF2-40B4-BE49-F238E27FC236}">
                      <a16:creationId xmlns:a16="http://schemas.microsoft.com/office/drawing/2014/main" id="{A580418E-97AD-41F2-A582-70728E32D8FF}"/>
                    </a:ext>
                  </a:extLst>
                </p14:cNvPr>
                <p14:cNvContentPartPr/>
                <p14:nvPr/>
              </p14:nvContentPartPr>
              <p14:xfrm>
                <a:off x="4202747" y="5389267"/>
                <a:ext cx="24840" cy="63720"/>
              </p14:xfrm>
            </p:contentPart>
          </mc:Choice>
          <mc:Fallback xmlns="">
            <p:pic>
              <p:nvPicPr>
                <p:cNvPr id="225" name="Freihand 224">
                  <a:extLst>
                    <a:ext uri="{FF2B5EF4-FFF2-40B4-BE49-F238E27FC236}">
                      <a16:creationId xmlns:a16="http://schemas.microsoft.com/office/drawing/2014/main" id="{A580418E-97AD-41F2-A582-70728E32D8FF}"/>
                    </a:ext>
                  </a:extLst>
                </p:cNvPr>
                <p:cNvPicPr/>
                <p:nvPr/>
              </p:nvPicPr>
              <p:blipFill>
                <a:blip r:embed="rId281"/>
                <a:stretch>
                  <a:fillRect/>
                </a:stretch>
              </p:blipFill>
              <p:spPr>
                <a:xfrm>
                  <a:off x="4198427" y="5384947"/>
                  <a:ext cx="33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4" name="Freihand 193">
                  <a:extLst>
                    <a:ext uri="{FF2B5EF4-FFF2-40B4-BE49-F238E27FC236}">
                      <a16:creationId xmlns:a16="http://schemas.microsoft.com/office/drawing/2014/main" id="{D787BA8E-13C9-4E87-96F5-489AA7416B72}"/>
                    </a:ext>
                  </a:extLst>
                </p14:cNvPr>
                <p14:cNvContentPartPr/>
                <p14:nvPr/>
              </p14:nvContentPartPr>
              <p14:xfrm>
                <a:off x="3702347" y="3425467"/>
                <a:ext cx="29160" cy="635760"/>
              </p14:xfrm>
            </p:contentPart>
          </mc:Choice>
          <mc:Fallback xmlns="">
            <p:pic>
              <p:nvPicPr>
                <p:cNvPr id="194" name="Freihand 193">
                  <a:extLst>
                    <a:ext uri="{FF2B5EF4-FFF2-40B4-BE49-F238E27FC236}">
                      <a16:creationId xmlns:a16="http://schemas.microsoft.com/office/drawing/2014/main" id="{D787BA8E-13C9-4E87-96F5-489AA7416B72}"/>
                    </a:ext>
                  </a:extLst>
                </p:cNvPr>
                <p:cNvPicPr/>
                <p:nvPr/>
              </p:nvPicPr>
              <p:blipFill>
                <a:blip r:embed="rId283"/>
                <a:stretch>
                  <a:fillRect/>
                </a:stretch>
              </p:blipFill>
              <p:spPr>
                <a:xfrm>
                  <a:off x="3698027" y="3421147"/>
                  <a:ext cx="378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5" name="Freihand 194">
                  <a:extLst>
                    <a:ext uri="{FF2B5EF4-FFF2-40B4-BE49-F238E27FC236}">
                      <a16:creationId xmlns:a16="http://schemas.microsoft.com/office/drawing/2014/main" id="{6679C39C-8996-4921-AEB7-27A78CE8D517}"/>
                    </a:ext>
                  </a:extLst>
                </p14:cNvPr>
                <p14:cNvContentPartPr/>
                <p14:nvPr/>
              </p14:nvContentPartPr>
              <p14:xfrm>
                <a:off x="3685787" y="3331507"/>
                <a:ext cx="38880" cy="102600"/>
              </p14:xfrm>
            </p:contentPart>
          </mc:Choice>
          <mc:Fallback xmlns="">
            <p:pic>
              <p:nvPicPr>
                <p:cNvPr id="195" name="Freihand 194">
                  <a:extLst>
                    <a:ext uri="{FF2B5EF4-FFF2-40B4-BE49-F238E27FC236}">
                      <a16:creationId xmlns:a16="http://schemas.microsoft.com/office/drawing/2014/main" id="{6679C39C-8996-4921-AEB7-27A78CE8D517}"/>
                    </a:ext>
                  </a:extLst>
                </p:cNvPr>
                <p:cNvPicPr/>
                <p:nvPr/>
              </p:nvPicPr>
              <p:blipFill>
                <a:blip r:embed="rId285"/>
                <a:stretch>
                  <a:fillRect/>
                </a:stretch>
              </p:blipFill>
              <p:spPr>
                <a:xfrm>
                  <a:off x="3681467" y="3327187"/>
                  <a:ext cx="47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1" name="Freihand 210">
                  <a:extLst>
                    <a:ext uri="{FF2B5EF4-FFF2-40B4-BE49-F238E27FC236}">
                      <a16:creationId xmlns:a16="http://schemas.microsoft.com/office/drawing/2014/main" id="{DF6B1196-868A-49DA-9E1F-D6DF83DBD827}"/>
                    </a:ext>
                  </a:extLst>
                </p14:cNvPr>
                <p14:cNvContentPartPr/>
                <p14:nvPr/>
              </p14:nvContentPartPr>
              <p14:xfrm>
                <a:off x="3709547" y="3337627"/>
                <a:ext cx="11160" cy="56160"/>
              </p14:xfrm>
            </p:contentPart>
          </mc:Choice>
          <mc:Fallback xmlns="">
            <p:pic>
              <p:nvPicPr>
                <p:cNvPr id="211" name="Freihand 210">
                  <a:extLst>
                    <a:ext uri="{FF2B5EF4-FFF2-40B4-BE49-F238E27FC236}">
                      <a16:creationId xmlns:a16="http://schemas.microsoft.com/office/drawing/2014/main" id="{DF6B1196-868A-49DA-9E1F-D6DF83DBD827}"/>
                    </a:ext>
                  </a:extLst>
                </p:cNvPr>
                <p:cNvPicPr/>
                <p:nvPr/>
              </p:nvPicPr>
              <p:blipFill>
                <a:blip r:embed="rId287"/>
                <a:stretch>
                  <a:fillRect/>
                </a:stretch>
              </p:blipFill>
              <p:spPr>
                <a:xfrm>
                  <a:off x="3705227" y="3333307"/>
                  <a:ext cx="19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3" name="Freihand 212">
                  <a:extLst>
                    <a:ext uri="{FF2B5EF4-FFF2-40B4-BE49-F238E27FC236}">
                      <a16:creationId xmlns:a16="http://schemas.microsoft.com/office/drawing/2014/main" id="{47456083-C6B2-4ECC-8893-F782AF5B9151}"/>
                    </a:ext>
                  </a:extLst>
                </p14:cNvPr>
                <p14:cNvContentPartPr/>
                <p14:nvPr/>
              </p14:nvContentPartPr>
              <p14:xfrm>
                <a:off x="3717107" y="3241507"/>
                <a:ext cx="6840" cy="131040"/>
              </p14:xfrm>
            </p:contentPart>
          </mc:Choice>
          <mc:Fallback xmlns="">
            <p:pic>
              <p:nvPicPr>
                <p:cNvPr id="213" name="Freihand 212">
                  <a:extLst>
                    <a:ext uri="{FF2B5EF4-FFF2-40B4-BE49-F238E27FC236}">
                      <a16:creationId xmlns:a16="http://schemas.microsoft.com/office/drawing/2014/main" id="{47456083-C6B2-4ECC-8893-F782AF5B9151}"/>
                    </a:ext>
                  </a:extLst>
                </p:cNvPr>
                <p:cNvPicPr/>
                <p:nvPr/>
              </p:nvPicPr>
              <p:blipFill>
                <a:blip r:embed="rId289"/>
                <a:stretch>
                  <a:fillRect/>
                </a:stretch>
              </p:blipFill>
              <p:spPr>
                <a:xfrm>
                  <a:off x="3712787" y="3237187"/>
                  <a:ext cx="15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9" name="Freihand 228">
                  <a:extLst>
                    <a:ext uri="{FF2B5EF4-FFF2-40B4-BE49-F238E27FC236}">
                      <a16:creationId xmlns:a16="http://schemas.microsoft.com/office/drawing/2014/main" id="{6DDAFEBE-05A8-4B48-A5F8-3AA9FAE7460E}"/>
                    </a:ext>
                  </a:extLst>
                </p14:cNvPr>
                <p14:cNvContentPartPr/>
                <p14:nvPr/>
              </p14:nvContentPartPr>
              <p14:xfrm>
                <a:off x="4281227" y="2553547"/>
                <a:ext cx="165240" cy="5040"/>
              </p14:xfrm>
            </p:contentPart>
          </mc:Choice>
          <mc:Fallback xmlns="">
            <p:pic>
              <p:nvPicPr>
                <p:cNvPr id="229" name="Freihand 228">
                  <a:extLst>
                    <a:ext uri="{FF2B5EF4-FFF2-40B4-BE49-F238E27FC236}">
                      <a16:creationId xmlns:a16="http://schemas.microsoft.com/office/drawing/2014/main" id="{6DDAFEBE-05A8-4B48-A5F8-3AA9FAE7460E}"/>
                    </a:ext>
                  </a:extLst>
                </p:cNvPr>
                <p:cNvPicPr/>
                <p:nvPr/>
              </p:nvPicPr>
              <p:blipFill>
                <a:blip r:embed="rId291"/>
                <a:stretch>
                  <a:fillRect/>
                </a:stretch>
              </p:blipFill>
              <p:spPr>
                <a:xfrm>
                  <a:off x="4276907" y="2549227"/>
                  <a:ext cx="173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0" name="Freihand 229">
                  <a:extLst>
                    <a:ext uri="{FF2B5EF4-FFF2-40B4-BE49-F238E27FC236}">
                      <a16:creationId xmlns:a16="http://schemas.microsoft.com/office/drawing/2014/main" id="{9FA6F678-C861-4D10-8154-B91CA860A669}"/>
                    </a:ext>
                  </a:extLst>
                </p14:cNvPr>
                <p14:cNvContentPartPr/>
                <p14:nvPr/>
              </p14:nvContentPartPr>
              <p14:xfrm>
                <a:off x="4564187" y="2541667"/>
                <a:ext cx="715680" cy="11160"/>
              </p14:xfrm>
            </p:contentPart>
          </mc:Choice>
          <mc:Fallback xmlns="">
            <p:pic>
              <p:nvPicPr>
                <p:cNvPr id="230" name="Freihand 229">
                  <a:extLst>
                    <a:ext uri="{FF2B5EF4-FFF2-40B4-BE49-F238E27FC236}">
                      <a16:creationId xmlns:a16="http://schemas.microsoft.com/office/drawing/2014/main" id="{9FA6F678-C861-4D10-8154-B91CA860A669}"/>
                    </a:ext>
                  </a:extLst>
                </p:cNvPr>
                <p:cNvPicPr/>
                <p:nvPr/>
              </p:nvPicPr>
              <p:blipFill>
                <a:blip r:embed="rId293"/>
                <a:stretch>
                  <a:fillRect/>
                </a:stretch>
              </p:blipFill>
              <p:spPr>
                <a:xfrm>
                  <a:off x="4559867" y="2537347"/>
                  <a:ext cx="724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1" name="Freihand 230">
                  <a:extLst>
                    <a:ext uri="{FF2B5EF4-FFF2-40B4-BE49-F238E27FC236}">
                      <a16:creationId xmlns:a16="http://schemas.microsoft.com/office/drawing/2014/main" id="{0B57E24B-B0E7-4841-AA28-79A6C743BE5E}"/>
                    </a:ext>
                  </a:extLst>
                </p14:cNvPr>
                <p14:cNvContentPartPr/>
                <p14:nvPr/>
              </p14:nvContentPartPr>
              <p14:xfrm>
                <a:off x="5669387" y="2548867"/>
                <a:ext cx="185040" cy="6840"/>
              </p14:xfrm>
            </p:contentPart>
          </mc:Choice>
          <mc:Fallback xmlns="">
            <p:pic>
              <p:nvPicPr>
                <p:cNvPr id="231" name="Freihand 230">
                  <a:extLst>
                    <a:ext uri="{FF2B5EF4-FFF2-40B4-BE49-F238E27FC236}">
                      <a16:creationId xmlns:a16="http://schemas.microsoft.com/office/drawing/2014/main" id="{0B57E24B-B0E7-4841-AA28-79A6C743BE5E}"/>
                    </a:ext>
                  </a:extLst>
                </p:cNvPr>
                <p:cNvPicPr/>
                <p:nvPr/>
              </p:nvPicPr>
              <p:blipFill>
                <a:blip r:embed="rId295"/>
                <a:stretch>
                  <a:fillRect/>
                </a:stretch>
              </p:blipFill>
              <p:spPr>
                <a:xfrm>
                  <a:off x="5665067" y="2544547"/>
                  <a:ext cx="193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32" name="Freihand 231">
                  <a:extLst>
                    <a:ext uri="{FF2B5EF4-FFF2-40B4-BE49-F238E27FC236}">
                      <a16:creationId xmlns:a16="http://schemas.microsoft.com/office/drawing/2014/main" id="{11C400E1-6F7C-495C-AC99-7C462E2682A6}"/>
                    </a:ext>
                  </a:extLst>
                </p14:cNvPr>
                <p14:cNvContentPartPr/>
                <p14:nvPr/>
              </p14:nvContentPartPr>
              <p14:xfrm>
                <a:off x="5935787" y="2555707"/>
                <a:ext cx="36720" cy="3240"/>
              </p14:xfrm>
            </p:contentPart>
          </mc:Choice>
          <mc:Fallback xmlns="">
            <p:pic>
              <p:nvPicPr>
                <p:cNvPr id="232" name="Freihand 231">
                  <a:extLst>
                    <a:ext uri="{FF2B5EF4-FFF2-40B4-BE49-F238E27FC236}">
                      <a16:creationId xmlns:a16="http://schemas.microsoft.com/office/drawing/2014/main" id="{11C400E1-6F7C-495C-AC99-7C462E2682A6}"/>
                    </a:ext>
                  </a:extLst>
                </p:cNvPr>
                <p:cNvPicPr/>
                <p:nvPr/>
              </p:nvPicPr>
              <p:blipFill>
                <a:blip r:embed="rId297"/>
                <a:stretch>
                  <a:fillRect/>
                </a:stretch>
              </p:blipFill>
              <p:spPr>
                <a:xfrm>
                  <a:off x="5931467" y="2551387"/>
                  <a:ext cx="453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5" name="Freihand 234">
                  <a:extLst>
                    <a:ext uri="{FF2B5EF4-FFF2-40B4-BE49-F238E27FC236}">
                      <a16:creationId xmlns:a16="http://schemas.microsoft.com/office/drawing/2014/main" id="{E3AD38ED-F6F7-4387-B889-E8E25F251D82}"/>
                    </a:ext>
                  </a:extLst>
                </p14:cNvPr>
                <p14:cNvContentPartPr/>
                <p14:nvPr/>
              </p14:nvContentPartPr>
              <p14:xfrm>
                <a:off x="5972867" y="2583067"/>
                <a:ext cx="3960" cy="42840"/>
              </p14:xfrm>
            </p:contentPart>
          </mc:Choice>
          <mc:Fallback xmlns="">
            <p:pic>
              <p:nvPicPr>
                <p:cNvPr id="235" name="Freihand 234">
                  <a:extLst>
                    <a:ext uri="{FF2B5EF4-FFF2-40B4-BE49-F238E27FC236}">
                      <a16:creationId xmlns:a16="http://schemas.microsoft.com/office/drawing/2014/main" id="{E3AD38ED-F6F7-4387-B889-E8E25F251D82}"/>
                    </a:ext>
                  </a:extLst>
                </p:cNvPr>
                <p:cNvPicPr/>
                <p:nvPr/>
              </p:nvPicPr>
              <p:blipFill>
                <a:blip r:embed="rId299"/>
                <a:stretch>
                  <a:fillRect/>
                </a:stretch>
              </p:blipFill>
              <p:spPr>
                <a:xfrm>
                  <a:off x="5968547" y="2578747"/>
                  <a:ext cx="12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6" name="Freihand 235">
                  <a:extLst>
                    <a:ext uri="{FF2B5EF4-FFF2-40B4-BE49-F238E27FC236}">
                      <a16:creationId xmlns:a16="http://schemas.microsoft.com/office/drawing/2014/main" id="{269406C9-F2D2-4D61-8DC2-FF60A8C6DD57}"/>
                    </a:ext>
                  </a:extLst>
                </p14:cNvPr>
                <p14:cNvContentPartPr/>
                <p14:nvPr/>
              </p14:nvContentPartPr>
              <p14:xfrm>
                <a:off x="5967827" y="2785747"/>
                <a:ext cx="9720" cy="280800"/>
              </p14:xfrm>
            </p:contentPart>
          </mc:Choice>
          <mc:Fallback xmlns="">
            <p:pic>
              <p:nvPicPr>
                <p:cNvPr id="236" name="Freihand 235">
                  <a:extLst>
                    <a:ext uri="{FF2B5EF4-FFF2-40B4-BE49-F238E27FC236}">
                      <a16:creationId xmlns:a16="http://schemas.microsoft.com/office/drawing/2014/main" id="{269406C9-F2D2-4D61-8DC2-FF60A8C6DD57}"/>
                    </a:ext>
                  </a:extLst>
                </p:cNvPr>
                <p:cNvPicPr/>
                <p:nvPr/>
              </p:nvPicPr>
              <p:blipFill>
                <a:blip r:embed="rId301"/>
                <a:stretch>
                  <a:fillRect/>
                </a:stretch>
              </p:blipFill>
              <p:spPr>
                <a:xfrm>
                  <a:off x="5963507" y="2781427"/>
                  <a:ext cx="183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7" name="Freihand 236">
                  <a:extLst>
                    <a:ext uri="{FF2B5EF4-FFF2-40B4-BE49-F238E27FC236}">
                      <a16:creationId xmlns:a16="http://schemas.microsoft.com/office/drawing/2014/main" id="{950D13A5-B298-4903-A351-85AC562F41A2}"/>
                    </a:ext>
                  </a:extLst>
                </p14:cNvPr>
                <p14:cNvContentPartPr/>
                <p14:nvPr/>
              </p14:nvContentPartPr>
              <p14:xfrm>
                <a:off x="5991227" y="3269227"/>
                <a:ext cx="4680" cy="92160"/>
              </p14:xfrm>
            </p:contentPart>
          </mc:Choice>
          <mc:Fallback xmlns="">
            <p:pic>
              <p:nvPicPr>
                <p:cNvPr id="237" name="Freihand 236">
                  <a:extLst>
                    <a:ext uri="{FF2B5EF4-FFF2-40B4-BE49-F238E27FC236}">
                      <a16:creationId xmlns:a16="http://schemas.microsoft.com/office/drawing/2014/main" id="{950D13A5-B298-4903-A351-85AC562F41A2}"/>
                    </a:ext>
                  </a:extLst>
                </p:cNvPr>
                <p:cNvPicPr/>
                <p:nvPr/>
              </p:nvPicPr>
              <p:blipFill>
                <a:blip r:embed="rId303"/>
                <a:stretch>
                  <a:fillRect/>
                </a:stretch>
              </p:blipFill>
              <p:spPr>
                <a:xfrm>
                  <a:off x="5986907" y="3264907"/>
                  <a:ext cx="13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9" name="Freihand 238">
                  <a:extLst>
                    <a:ext uri="{FF2B5EF4-FFF2-40B4-BE49-F238E27FC236}">
                      <a16:creationId xmlns:a16="http://schemas.microsoft.com/office/drawing/2014/main" id="{A162A577-E829-4150-B56F-A5FB65A79671}"/>
                    </a:ext>
                  </a:extLst>
                </p14:cNvPr>
                <p14:cNvContentPartPr/>
                <p14:nvPr/>
              </p14:nvContentPartPr>
              <p14:xfrm>
                <a:off x="4108427" y="1491187"/>
                <a:ext cx="102960" cy="39600"/>
              </p14:xfrm>
            </p:contentPart>
          </mc:Choice>
          <mc:Fallback xmlns="">
            <p:pic>
              <p:nvPicPr>
                <p:cNvPr id="239" name="Freihand 238">
                  <a:extLst>
                    <a:ext uri="{FF2B5EF4-FFF2-40B4-BE49-F238E27FC236}">
                      <a16:creationId xmlns:a16="http://schemas.microsoft.com/office/drawing/2014/main" id="{A162A577-E829-4150-B56F-A5FB65A79671}"/>
                    </a:ext>
                  </a:extLst>
                </p:cNvPr>
                <p:cNvPicPr/>
                <p:nvPr/>
              </p:nvPicPr>
              <p:blipFill>
                <a:blip r:embed="rId305"/>
                <a:stretch>
                  <a:fillRect/>
                </a:stretch>
              </p:blipFill>
              <p:spPr>
                <a:xfrm>
                  <a:off x="4104107" y="1486867"/>
                  <a:ext cx="11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79" name="Freihand 78">
                  <a:extLst>
                    <a:ext uri="{FF2B5EF4-FFF2-40B4-BE49-F238E27FC236}">
                      <a16:creationId xmlns:a16="http://schemas.microsoft.com/office/drawing/2014/main" id="{8EFE083E-5924-43E1-ACEE-9D57CF49031A}"/>
                    </a:ext>
                  </a:extLst>
                </p14:cNvPr>
                <p14:cNvContentPartPr/>
                <p14:nvPr/>
              </p14:nvContentPartPr>
              <p14:xfrm>
                <a:off x="6264827" y="3854947"/>
                <a:ext cx="33840" cy="320040"/>
              </p14:xfrm>
            </p:contentPart>
          </mc:Choice>
          <mc:Fallback xmlns="">
            <p:pic>
              <p:nvPicPr>
                <p:cNvPr id="79" name="Freihand 78">
                  <a:extLst>
                    <a:ext uri="{FF2B5EF4-FFF2-40B4-BE49-F238E27FC236}">
                      <a16:creationId xmlns:a16="http://schemas.microsoft.com/office/drawing/2014/main" id="{8EFE083E-5924-43E1-ACEE-9D57CF49031A}"/>
                    </a:ext>
                  </a:extLst>
                </p:cNvPr>
                <p:cNvPicPr/>
                <p:nvPr/>
              </p:nvPicPr>
              <p:blipFill>
                <a:blip r:embed="rId307"/>
                <a:stretch>
                  <a:fillRect/>
                </a:stretch>
              </p:blipFill>
              <p:spPr>
                <a:xfrm>
                  <a:off x="6260507" y="3850627"/>
                  <a:ext cx="424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0" name="Freihand 79">
                  <a:extLst>
                    <a:ext uri="{FF2B5EF4-FFF2-40B4-BE49-F238E27FC236}">
                      <a16:creationId xmlns:a16="http://schemas.microsoft.com/office/drawing/2014/main" id="{4D7E6B44-687A-4D8A-B6D4-2139F32E3CEF}"/>
                    </a:ext>
                  </a:extLst>
                </p14:cNvPr>
                <p14:cNvContentPartPr/>
                <p14:nvPr/>
              </p14:nvContentPartPr>
              <p14:xfrm>
                <a:off x="6299747" y="3426187"/>
                <a:ext cx="20520" cy="353880"/>
              </p14:xfrm>
            </p:contentPart>
          </mc:Choice>
          <mc:Fallback xmlns="">
            <p:pic>
              <p:nvPicPr>
                <p:cNvPr id="80" name="Freihand 79">
                  <a:extLst>
                    <a:ext uri="{FF2B5EF4-FFF2-40B4-BE49-F238E27FC236}">
                      <a16:creationId xmlns:a16="http://schemas.microsoft.com/office/drawing/2014/main" id="{4D7E6B44-687A-4D8A-B6D4-2139F32E3CEF}"/>
                    </a:ext>
                  </a:extLst>
                </p:cNvPr>
                <p:cNvPicPr/>
                <p:nvPr/>
              </p:nvPicPr>
              <p:blipFill>
                <a:blip r:embed="rId309"/>
                <a:stretch>
                  <a:fillRect/>
                </a:stretch>
              </p:blipFill>
              <p:spPr>
                <a:xfrm>
                  <a:off x="6295427" y="3421867"/>
                  <a:ext cx="291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62894C73-F128-40EF-960F-8DE10BC46B47}"/>
                    </a:ext>
                  </a:extLst>
                </p14:cNvPr>
                <p14:cNvContentPartPr/>
                <p14:nvPr/>
              </p14:nvContentPartPr>
              <p14:xfrm>
                <a:off x="6402707" y="3433747"/>
                <a:ext cx="84240" cy="98640"/>
              </p14:xfrm>
            </p:contentPart>
          </mc:Choice>
          <mc:Fallback xmlns="">
            <p:pic>
              <p:nvPicPr>
                <p:cNvPr id="83" name="Freihand 82">
                  <a:extLst>
                    <a:ext uri="{FF2B5EF4-FFF2-40B4-BE49-F238E27FC236}">
                      <a16:creationId xmlns:a16="http://schemas.microsoft.com/office/drawing/2014/main" id="{62894C73-F128-40EF-960F-8DE10BC46B47}"/>
                    </a:ext>
                  </a:extLst>
                </p:cNvPr>
                <p:cNvPicPr/>
                <p:nvPr/>
              </p:nvPicPr>
              <p:blipFill>
                <a:blip r:embed="rId311"/>
                <a:stretch>
                  <a:fillRect/>
                </a:stretch>
              </p:blipFill>
              <p:spPr>
                <a:xfrm>
                  <a:off x="6398387" y="3429427"/>
                  <a:ext cx="92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BD20A538-2D19-4C1D-B9DC-561C9B702C14}"/>
                    </a:ext>
                  </a:extLst>
                </p14:cNvPr>
                <p14:cNvContentPartPr/>
                <p14:nvPr/>
              </p14:nvContentPartPr>
              <p14:xfrm>
                <a:off x="6525467" y="3494587"/>
                <a:ext cx="93600" cy="68400"/>
              </p14:xfrm>
            </p:contentPart>
          </mc:Choice>
          <mc:Fallback xmlns="">
            <p:pic>
              <p:nvPicPr>
                <p:cNvPr id="84" name="Freihand 83">
                  <a:extLst>
                    <a:ext uri="{FF2B5EF4-FFF2-40B4-BE49-F238E27FC236}">
                      <a16:creationId xmlns:a16="http://schemas.microsoft.com/office/drawing/2014/main" id="{BD20A538-2D19-4C1D-B9DC-561C9B702C14}"/>
                    </a:ext>
                  </a:extLst>
                </p:cNvPr>
                <p:cNvPicPr/>
                <p:nvPr/>
              </p:nvPicPr>
              <p:blipFill>
                <a:blip r:embed="rId313"/>
                <a:stretch>
                  <a:fillRect/>
                </a:stretch>
              </p:blipFill>
              <p:spPr>
                <a:xfrm>
                  <a:off x="6521147" y="3490267"/>
                  <a:ext cx="102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4E005AD6-1491-4D5C-851C-1873481211AA}"/>
                    </a:ext>
                  </a:extLst>
                </p14:cNvPr>
                <p14:cNvContentPartPr/>
                <p14:nvPr/>
              </p14:nvContentPartPr>
              <p14:xfrm>
                <a:off x="6640667" y="3516907"/>
                <a:ext cx="39960" cy="45000"/>
              </p14:xfrm>
            </p:contentPart>
          </mc:Choice>
          <mc:Fallback xmlns="">
            <p:pic>
              <p:nvPicPr>
                <p:cNvPr id="85" name="Freihand 84">
                  <a:extLst>
                    <a:ext uri="{FF2B5EF4-FFF2-40B4-BE49-F238E27FC236}">
                      <a16:creationId xmlns:a16="http://schemas.microsoft.com/office/drawing/2014/main" id="{4E005AD6-1491-4D5C-851C-1873481211AA}"/>
                    </a:ext>
                  </a:extLst>
                </p:cNvPr>
                <p:cNvPicPr/>
                <p:nvPr/>
              </p:nvPicPr>
              <p:blipFill>
                <a:blip r:embed="rId315"/>
                <a:stretch>
                  <a:fillRect/>
                </a:stretch>
              </p:blipFill>
              <p:spPr>
                <a:xfrm>
                  <a:off x="6636347" y="3512587"/>
                  <a:ext cx="48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B879DD7F-F9AB-4284-BAC7-FD2CAA99115F}"/>
                    </a:ext>
                  </a:extLst>
                </p14:cNvPr>
                <p14:cNvContentPartPr/>
                <p14:nvPr/>
              </p14:nvContentPartPr>
              <p14:xfrm>
                <a:off x="6707267" y="3502867"/>
                <a:ext cx="24480" cy="67320"/>
              </p14:xfrm>
            </p:contentPart>
          </mc:Choice>
          <mc:Fallback xmlns="">
            <p:pic>
              <p:nvPicPr>
                <p:cNvPr id="86" name="Freihand 85">
                  <a:extLst>
                    <a:ext uri="{FF2B5EF4-FFF2-40B4-BE49-F238E27FC236}">
                      <a16:creationId xmlns:a16="http://schemas.microsoft.com/office/drawing/2014/main" id="{B879DD7F-F9AB-4284-BAC7-FD2CAA99115F}"/>
                    </a:ext>
                  </a:extLst>
                </p:cNvPr>
                <p:cNvPicPr/>
                <p:nvPr/>
              </p:nvPicPr>
              <p:blipFill>
                <a:blip r:embed="rId317"/>
                <a:stretch>
                  <a:fillRect/>
                </a:stretch>
              </p:blipFill>
              <p:spPr>
                <a:xfrm>
                  <a:off x="6702947" y="3498547"/>
                  <a:ext cx="33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3C4C5621-FC07-4DD1-9F08-224907862808}"/>
                    </a:ext>
                  </a:extLst>
                </p14:cNvPr>
                <p14:cNvContentPartPr/>
                <p14:nvPr/>
              </p14:nvContentPartPr>
              <p14:xfrm>
                <a:off x="6707267" y="3506107"/>
                <a:ext cx="54000" cy="47160"/>
              </p14:xfrm>
            </p:contentPart>
          </mc:Choice>
          <mc:Fallback xmlns="">
            <p:pic>
              <p:nvPicPr>
                <p:cNvPr id="87" name="Freihand 86">
                  <a:extLst>
                    <a:ext uri="{FF2B5EF4-FFF2-40B4-BE49-F238E27FC236}">
                      <a16:creationId xmlns:a16="http://schemas.microsoft.com/office/drawing/2014/main" id="{3C4C5621-FC07-4DD1-9F08-224907862808}"/>
                    </a:ext>
                  </a:extLst>
                </p:cNvPr>
                <p:cNvPicPr/>
                <p:nvPr/>
              </p:nvPicPr>
              <p:blipFill>
                <a:blip r:embed="rId319"/>
                <a:stretch>
                  <a:fillRect/>
                </a:stretch>
              </p:blipFill>
              <p:spPr>
                <a:xfrm>
                  <a:off x="6702947" y="3501787"/>
                  <a:ext cx="62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1" name="Freihand 240">
                  <a:extLst>
                    <a:ext uri="{FF2B5EF4-FFF2-40B4-BE49-F238E27FC236}">
                      <a16:creationId xmlns:a16="http://schemas.microsoft.com/office/drawing/2014/main" id="{EF049849-5FBE-465D-94EF-A5393C3FE085}"/>
                    </a:ext>
                  </a:extLst>
                </p14:cNvPr>
                <p14:cNvContentPartPr/>
                <p14:nvPr/>
              </p14:nvContentPartPr>
              <p14:xfrm>
                <a:off x="6314507" y="3384067"/>
                <a:ext cx="21600" cy="83160"/>
              </p14:xfrm>
            </p:contentPart>
          </mc:Choice>
          <mc:Fallback xmlns="">
            <p:pic>
              <p:nvPicPr>
                <p:cNvPr id="241" name="Freihand 240">
                  <a:extLst>
                    <a:ext uri="{FF2B5EF4-FFF2-40B4-BE49-F238E27FC236}">
                      <a16:creationId xmlns:a16="http://schemas.microsoft.com/office/drawing/2014/main" id="{EF049849-5FBE-465D-94EF-A5393C3FE085}"/>
                    </a:ext>
                  </a:extLst>
                </p:cNvPr>
                <p:cNvPicPr/>
                <p:nvPr/>
              </p:nvPicPr>
              <p:blipFill>
                <a:blip r:embed="rId321"/>
                <a:stretch>
                  <a:fillRect/>
                </a:stretch>
              </p:blipFill>
              <p:spPr>
                <a:xfrm>
                  <a:off x="6310187" y="3379747"/>
                  <a:ext cx="30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6" name="Freihand 245">
                  <a:extLst>
                    <a:ext uri="{FF2B5EF4-FFF2-40B4-BE49-F238E27FC236}">
                      <a16:creationId xmlns:a16="http://schemas.microsoft.com/office/drawing/2014/main" id="{33E8DE2C-8F12-422E-ACA4-F16E3FBF5466}"/>
                    </a:ext>
                  </a:extLst>
                </p14:cNvPr>
                <p14:cNvContentPartPr/>
                <p14:nvPr/>
              </p14:nvContentPartPr>
              <p14:xfrm>
                <a:off x="2249027" y="3150427"/>
                <a:ext cx="6120" cy="212760"/>
              </p14:xfrm>
            </p:contentPart>
          </mc:Choice>
          <mc:Fallback xmlns="">
            <p:pic>
              <p:nvPicPr>
                <p:cNvPr id="246" name="Freihand 245">
                  <a:extLst>
                    <a:ext uri="{FF2B5EF4-FFF2-40B4-BE49-F238E27FC236}">
                      <a16:creationId xmlns:a16="http://schemas.microsoft.com/office/drawing/2014/main" id="{33E8DE2C-8F12-422E-ACA4-F16E3FBF5466}"/>
                    </a:ext>
                  </a:extLst>
                </p:cNvPr>
                <p:cNvPicPr/>
                <p:nvPr/>
              </p:nvPicPr>
              <p:blipFill>
                <a:blip r:embed="rId323"/>
                <a:stretch>
                  <a:fillRect/>
                </a:stretch>
              </p:blipFill>
              <p:spPr>
                <a:xfrm>
                  <a:off x="2244707" y="3146107"/>
                  <a:ext cx="14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5" name="Freihand 94">
                  <a:extLst>
                    <a:ext uri="{FF2B5EF4-FFF2-40B4-BE49-F238E27FC236}">
                      <a16:creationId xmlns:a16="http://schemas.microsoft.com/office/drawing/2014/main" id="{B7596D8E-AEA6-4741-A620-4155409BEF9D}"/>
                    </a:ext>
                  </a:extLst>
                </p14:cNvPr>
                <p14:cNvContentPartPr/>
                <p14:nvPr/>
              </p14:nvContentPartPr>
              <p14:xfrm>
                <a:off x="1956707" y="2265187"/>
                <a:ext cx="18360" cy="410400"/>
              </p14:xfrm>
            </p:contentPart>
          </mc:Choice>
          <mc:Fallback xmlns="">
            <p:pic>
              <p:nvPicPr>
                <p:cNvPr id="95" name="Freihand 94">
                  <a:extLst>
                    <a:ext uri="{FF2B5EF4-FFF2-40B4-BE49-F238E27FC236}">
                      <a16:creationId xmlns:a16="http://schemas.microsoft.com/office/drawing/2014/main" id="{B7596D8E-AEA6-4741-A620-4155409BEF9D}"/>
                    </a:ext>
                  </a:extLst>
                </p:cNvPr>
                <p:cNvPicPr/>
                <p:nvPr/>
              </p:nvPicPr>
              <p:blipFill>
                <a:blip r:embed="rId325"/>
                <a:stretch>
                  <a:fillRect/>
                </a:stretch>
              </p:blipFill>
              <p:spPr>
                <a:xfrm>
                  <a:off x="1952387" y="2260867"/>
                  <a:ext cx="270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6" name="Freihand 95">
                  <a:extLst>
                    <a:ext uri="{FF2B5EF4-FFF2-40B4-BE49-F238E27FC236}">
                      <a16:creationId xmlns:a16="http://schemas.microsoft.com/office/drawing/2014/main" id="{DD82D3F2-F1B6-4719-8F9C-A6C5E3688AFE}"/>
                    </a:ext>
                  </a:extLst>
                </p14:cNvPr>
                <p14:cNvContentPartPr/>
                <p14:nvPr/>
              </p14:nvContentPartPr>
              <p14:xfrm>
                <a:off x="1991987" y="1526107"/>
                <a:ext cx="25200" cy="493920"/>
              </p14:xfrm>
            </p:contentPart>
          </mc:Choice>
          <mc:Fallback xmlns="">
            <p:pic>
              <p:nvPicPr>
                <p:cNvPr id="96" name="Freihand 95">
                  <a:extLst>
                    <a:ext uri="{FF2B5EF4-FFF2-40B4-BE49-F238E27FC236}">
                      <a16:creationId xmlns:a16="http://schemas.microsoft.com/office/drawing/2014/main" id="{DD82D3F2-F1B6-4719-8F9C-A6C5E3688AFE}"/>
                    </a:ext>
                  </a:extLst>
                </p:cNvPr>
                <p:cNvPicPr/>
                <p:nvPr/>
              </p:nvPicPr>
              <p:blipFill>
                <a:blip r:embed="rId327"/>
                <a:stretch>
                  <a:fillRect/>
                </a:stretch>
              </p:blipFill>
              <p:spPr>
                <a:xfrm>
                  <a:off x="1987667" y="1521787"/>
                  <a:ext cx="338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7" name="Freihand 96">
                  <a:extLst>
                    <a:ext uri="{FF2B5EF4-FFF2-40B4-BE49-F238E27FC236}">
                      <a16:creationId xmlns:a16="http://schemas.microsoft.com/office/drawing/2014/main" id="{24AFB054-B69E-4602-BDB7-822BE1A2B272}"/>
                    </a:ext>
                  </a:extLst>
                </p14:cNvPr>
                <p14:cNvContentPartPr/>
                <p14:nvPr/>
              </p14:nvContentPartPr>
              <p14:xfrm>
                <a:off x="2040587" y="1479667"/>
                <a:ext cx="128880" cy="21960"/>
              </p14:xfrm>
            </p:contentPart>
          </mc:Choice>
          <mc:Fallback xmlns="">
            <p:pic>
              <p:nvPicPr>
                <p:cNvPr id="97" name="Freihand 96">
                  <a:extLst>
                    <a:ext uri="{FF2B5EF4-FFF2-40B4-BE49-F238E27FC236}">
                      <a16:creationId xmlns:a16="http://schemas.microsoft.com/office/drawing/2014/main" id="{24AFB054-B69E-4602-BDB7-822BE1A2B272}"/>
                    </a:ext>
                  </a:extLst>
                </p:cNvPr>
                <p:cNvPicPr/>
                <p:nvPr/>
              </p:nvPicPr>
              <p:blipFill>
                <a:blip r:embed="rId329"/>
                <a:stretch>
                  <a:fillRect/>
                </a:stretch>
              </p:blipFill>
              <p:spPr>
                <a:xfrm>
                  <a:off x="2036267" y="1475347"/>
                  <a:ext cx="137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8" name="Freihand 97">
                  <a:extLst>
                    <a:ext uri="{FF2B5EF4-FFF2-40B4-BE49-F238E27FC236}">
                      <a16:creationId xmlns:a16="http://schemas.microsoft.com/office/drawing/2014/main" id="{20C71BA2-48C5-42F3-A845-82A3AFF86602}"/>
                    </a:ext>
                  </a:extLst>
                </p14:cNvPr>
                <p14:cNvContentPartPr/>
                <p14:nvPr/>
              </p14:nvContentPartPr>
              <p14:xfrm>
                <a:off x="2434787" y="1484707"/>
                <a:ext cx="305280" cy="60120"/>
              </p14:xfrm>
            </p:contentPart>
          </mc:Choice>
          <mc:Fallback xmlns="">
            <p:pic>
              <p:nvPicPr>
                <p:cNvPr id="98" name="Freihand 97">
                  <a:extLst>
                    <a:ext uri="{FF2B5EF4-FFF2-40B4-BE49-F238E27FC236}">
                      <a16:creationId xmlns:a16="http://schemas.microsoft.com/office/drawing/2014/main" id="{20C71BA2-48C5-42F3-A845-82A3AFF86602}"/>
                    </a:ext>
                  </a:extLst>
                </p:cNvPr>
                <p:cNvPicPr/>
                <p:nvPr/>
              </p:nvPicPr>
              <p:blipFill>
                <a:blip r:embed="rId331"/>
                <a:stretch>
                  <a:fillRect/>
                </a:stretch>
              </p:blipFill>
              <p:spPr>
                <a:xfrm>
                  <a:off x="2430467" y="1480387"/>
                  <a:ext cx="313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9" name="Freihand 98">
                  <a:extLst>
                    <a:ext uri="{FF2B5EF4-FFF2-40B4-BE49-F238E27FC236}">
                      <a16:creationId xmlns:a16="http://schemas.microsoft.com/office/drawing/2014/main" id="{90E207E7-24CC-4F72-863F-AEC1FCA3B4DC}"/>
                    </a:ext>
                  </a:extLst>
                </p14:cNvPr>
                <p14:cNvContentPartPr/>
                <p14:nvPr/>
              </p14:nvContentPartPr>
              <p14:xfrm>
                <a:off x="2921867" y="1498027"/>
                <a:ext cx="256680" cy="38160"/>
              </p14:xfrm>
            </p:contentPart>
          </mc:Choice>
          <mc:Fallback xmlns="">
            <p:pic>
              <p:nvPicPr>
                <p:cNvPr id="99" name="Freihand 98">
                  <a:extLst>
                    <a:ext uri="{FF2B5EF4-FFF2-40B4-BE49-F238E27FC236}">
                      <a16:creationId xmlns:a16="http://schemas.microsoft.com/office/drawing/2014/main" id="{90E207E7-24CC-4F72-863F-AEC1FCA3B4DC}"/>
                    </a:ext>
                  </a:extLst>
                </p:cNvPr>
                <p:cNvPicPr/>
                <p:nvPr/>
              </p:nvPicPr>
              <p:blipFill>
                <a:blip r:embed="rId333"/>
                <a:stretch>
                  <a:fillRect/>
                </a:stretch>
              </p:blipFill>
              <p:spPr>
                <a:xfrm>
                  <a:off x="2917547" y="1493707"/>
                  <a:ext cx="265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94BF5633-E703-4EA1-8DDF-A31CE50E0D0A}"/>
                    </a:ext>
                  </a:extLst>
                </p14:cNvPr>
                <p14:cNvContentPartPr/>
                <p14:nvPr/>
              </p14:nvContentPartPr>
              <p14:xfrm>
                <a:off x="3725387" y="2988427"/>
                <a:ext cx="3600" cy="68040"/>
              </p14:xfrm>
            </p:contentPart>
          </mc:Choice>
          <mc:Fallback xmlns="">
            <p:pic>
              <p:nvPicPr>
                <p:cNvPr id="214" name="Freihand 213">
                  <a:extLst>
                    <a:ext uri="{FF2B5EF4-FFF2-40B4-BE49-F238E27FC236}">
                      <a16:creationId xmlns:a16="http://schemas.microsoft.com/office/drawing/2014/main" id="{94BF5633-E703-4EA1-8DDF-A31CE50E0D0A}"/>
                    </a:ext>
                  </a:extLst>
                </p:cNvPr>
                <p:cNvPicPr/>
                <p:nvPr/>
              </p:nvPicPr>
              <p:blipFill>
                <a:blip r:embed="rId335"/>
                <a:stretch>
                  <a:fillRect/>
                </a:stretch>
              </p:blipFill>
              <p:spPr>
                <a:xfrm>
                  <a:off x="3721067" y="2984107"/>
                  <a:ext cx="12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 name="Freihand 214">
                  <a:extLst>
                    <a:ext uri="{FF2B5EF4-FFF2-40B4-BE49-F238E27FC236}">
                      <a16:creationId xmlns:a16="http://schemas.microsoft.com/office/drawing/2014/main" id="{E3609B48-7B3E-405B-B81B-E50FDED9237E}"/>
                    </a:ext>
                  </a:extLst>
                </p14:cNvPr>
                <p14:cNvContentPartPr/>
                <p14:nvPr/>
              </p14:nvContentPartPr>
              <p14:xfrm>
                <a:off x="3722147" y="2629867"/>
                <a:ext cx="7920" cy="167400"/>
              </p14:xfrm>
            </p:contentPart>
          </mc:Choice>
          <mc:Fallback xmlns="">
            <p:pic>
              <p:nvPicPr>
                <p:cNvPr id="215" name="Freihand 214">
                  <a:extLst>
                    <a:ext uri="{FF2B5EF4-FFF2-40B4-BE49-F238E27FC236}">
                      <a16:creationId xmlns:a16="http://schemas.microsoft.com/office/drawing/2014/main" id="{E3609B48-7B3E-405B-B81B-E50FDED9237E}"/>
                    </a:ext>
                  </a:extLst>
                </p:cNvPr>
                <p:cNvPicPr/>
                <p:nvPr/>
              </p:nvPicPr>
              <p:blipFill>
                <a:blip r:embed="rId337"/>
                <a:stretch>
                  <a:fillRect/>
                </a:stretch>
              </p:blipFill>
              <p:spPr>
                <a:xfrm>
                  <a:off x="3717827" y="2625547"/>
                  <a:ext cx="16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Freihand 216">
                  <a:extLst>
                    <a:ext uri="{FF2B5EF4-FFF2-40B4-BE49-F238E27FC236}">
                      <a16:creationId xmlns:a16="http://schemas.microsoft.com/office/drawing/2014/main" id="{5D97619E-5270-4390-9959-389DF9AD0F8C}"/>
                    </a:ext>
                  </a:extLst>
                </p14:cNvPr>
                <p14:cNvContentPartPr/>
                <p14:nvPr/>
              </p14:nvContentPartPr>
              <p14:xfrm>
                <a:off x="3733667" y="2572987"/>
                <a:ext cx="12240" cy="39960"/>
              </p14:xfrm>
            </p:contentPart>
          </mc:Choice>
          <mc:Fallback xmlns="">
            <p:pic>
              <p:nvPicPr>
                <p:cNvPr id="217" name="Freihand 216">
                  <a:extLst>
                    <a:ext uri="{FF2B5EF4-FFF2-40B4-BE49-F238E27FC236}">
                      <a16:creationId xmlns:a16="http://schemas.microsoft.com/office/drawing/2014/main" id="{5D97619E-5270-4390-9959-389DF9AD0F8C}"/>
                    </a:ext>
                  </a:extLst>
                </p:cNvPr>
                <p:cNvPicPr/>
                <p:nvPr/>
              </p:nvPicPr>
              <p:blipFill>
                <a:blip r:embed="rId339"/>
                <a:stretch>
                  <a:fillRect/>
                </a:stretch>
              </p:blipFill>
              <p:spPr>
                <a:xfrm>
                  <a:off x="3729347" y="2568667"/>
                  <a:ext cx="20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8" name="Freihand 217">
                  <a:extLst>
                    <a:ext uri="{FF2B5EF4-FFF2-40B4-BE49-F238E27FC236}">
                      <a16:creationId xmlns:a16="http://schemas.microsoft.com/office/drawing/2014/main" id="{38A66EB8-B1B8-4434-8A0D-29055324C0C6}"/>
                    </a:ext>
                  </a:extLst>
                </p14:cNvPr>
                <p14:cNvContentPartPr/>
                <p14:nvPr/>
              </p14:nvContentPartPr>
              <p14:xfrm>
                <a:off x="3753107" y="2544907"/>
                <a:ext cx="86040" cy="4320"/>
              </p14:xfrm>
            </p:contentPart>
          </mc:Choice>
          <mc:Fallback xmlns="">
            <p:pic>
              <p:nvPicPr>
                <p:cNvPr id="218" name="Freihand 217">
                  <a:extLst>
                    <a:ext uri="{FF2B5EF4-FFF2-40B4-BE49-F238E27FC236}">
                      <a16:creationId xmlns:a16="http://schemas.microsoft.com/office/drawing/2014/main" id="{38A66EB8-B1B8-4434-8A0D-29055324C0C6}"/>
                    </a:ext>
                  </a:extLst>
                </p:cNvPr>
                <p:cNvPicPr/>
                <p:nvPr/>
              </p:nvPicPr>
              <p:blipFill>
                <a:blip r:embed="rId341"/>
                <a:stretch>
                  <a:fillRect/>
                </a:stretch>
              </p:blipFill>
              <p:spPr>
                <a:xfrm>
                  <a:off x="3748787" y="2540587"/>
                  <a:ext cx="94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3BA0C601-980F-4653-92EE-6A76A5611702}"/>
                    </a:ext>
                  </a:extLst>
                </p14:cNvPr>
                <p14:cNvContentPartPr/>
                <p14:nvPr/>
              </p14:nvContentPartPr>
              <p14:xfrm>
                <a:off x="3969107" y="2532667"/>
                <a:ext cx="69840" cy="8280"/>
              </p14:xfrm>
            </p:contentPart>
          </mc:Choice>
          <mc:Fallback xmlns="">
            <p:pic>
              <p:nvPicPr>
                <p:cNvPr id="219" name="Freihand 218">
                  <a:extLst>
                    <a:ext uri="{FF2B5EF4-FFF2-40B4-BE49-F238E27FC236}">
                      <a16:creationId xmlns:a16="http://schemas.microsoft.com/office/drawing/2014/main" id="{3BA0C601-980F-4653-92EE-6A76A5611702}"/>
                    </a:ext>
                  </a:extLst>
                </p:cNvPr>
                <p:cNvPicPr/>
                <p:nvPr/>
              </p:nvPicPr>
              <p:blipFill>
                <a:blip r:embed="rId343"/>
                <a:stretch>
                  <a:fillRect/>
                </a:stretch>
              </p:blipFill>
              <p:spPr>
                <a:xfrm>
                  <a:off x="3964787" y="2528347"/>
                  <a:ext cx="78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CBD8E67E-3E2F-4BE6-9CCA-6F431A10BF99}"/>
                    </a:ext>
                  </a:extLst>
                </p14:cNvPr>
                <p14:cNvContentPartPr/>
                <p14:nvPr/>
              </p14:nvContentPartPr>
              <p14:xfrm>
                <a:off x="4107347" y="2540947"/>
                <a:ext cx="38520" cy="2160"/>
              </p14:xfrm>
            </p:contentPart>
          </mc:Choice>
          <mc:Fallback xmlns="">
            <p:pic>
              <p:nvPicPr>
                <p:cNvPr id="220" name="Freihand 219">
                  <a:extLst>
                    <a:ext uri="{FF2B5EF4-FFF2-40B4-BE49-F238E27FC236}">
                      <a16:creationId xmlns:a16="http://schemas.microsoft.com/office/drawing/2014/main" id="{CBD8E67E-3E2F-4BE6-9CCA-6F431A10BF99}"/>
                    </a:ext>
                  </a:extLst>
                </p:cNvPr>
                <p:cNvPicPr/>
                <p:nvPr/>
              </p:nvPicPr>
              <p:blipFill>
                <a:blip r:embed="rId345"/>
                <a:stretch>
                  <a:fillRect/>
                </a:stretch>
              </p:blipFill>
              <p:spPr>
                <a:xfrm>
                  <a:off x="4103027" y="2536627"/>
                  <a:ext cx="471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1" name="Freihand 220">
                  <a:extLst>
                    <a:ext uri="{FF2B5EF4-FFF2-40B4-BE49-F238E27FC236}">
                      <a16:creationId xmlns:a16="http://schemas.microsoft.com/office/drawing/2014/main" id="{C02B45F6-2D5D-46D2-B3DA-595E4D0C5C3D}"/>
                    </a:ext>
                  </a:extLst>
                </p14:cNvPr>
                <p14:cNvContentPartPr/>
                <p14:nvPr/>
              </p14:nvContentPartPr>
              <p14:xfrm>
                <a:off x="4078907" y="2524387"/>
                <a:ext cx="118080" cy="28440"/>
              </p14:xfrm>
            </p:contentPart>
          </mc:Choice>
          <mc:Fallback xmlns="">
            <p:pic>
              <p:nvPicPr>
                <p:cNvPr id="221" name="Freihand 220">
                  <a:extLst>
                    <a:ext uri="{FF2B5EF4-FFF2-40B4-BE49-F238E27FC236}">
                      <a16:creationId xmlns:a16="http://schemas.microsoft.com/office/drawing/2014/main" id="{C02B45F6-2D5D-46D2-B3DA-595E4D0C5C3D}"/>
                    </a:ext>
                  </a:extLst>
                </p:cNvPr>
                <p:cNvPicPr/>
                <p:nvPr/>
              </p:nvPicPr>
              <p:blipFill>
                <a:blip r:embed="rId347"/>
                <a:stretch>
                  <a:fillRect/>
                </a:stretch>
              </p:blipFill>
              <p:spPr>
                <a:xfrm>
                  <a:off x="4074587" y="2520067"/>
                  <a:ext cx="12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0" name="Freihand 99">
                  <a:extLst>
                    <a:ext uri="{FF2B5EF4-FFF2-40B4-BE49-F238E27FC236}">
                      <a16:creationId xmlns:a16="http://schemas.microsoft.com/office/drawing/2014/main" id="{F0705181-E58F-49DC-BE94-4758DCA03D02}"/>
                    </a:ext>
                  </a:extLst>
                </p14:cNvPr>
                <p14:cNvContentPartPr/>
                <p14:nvPr/>
              </p14:nvContentPartPr>
              <p14:xfrm>
                <a:off x="3398147" y="1472827"/>
                <a:ext cx="695880" cy="49680"/>
              </p14:xfrm>
            </p:contentPart>
          </mc:Choice>
          <mc:Fallback xmlns="">
            <p:pic>
              <p:nvPicPr>
                <p:cNvPr id="100" name="Freihand 99">
                  <a:extLst>
                    <a:ext uri="{FF2B5EF4-FFF2-40B4-BE49-F238E27FC236}">
                      <a16:creationId xmlns:a16="http://schemas.microsoft.com/office/drawing/2014/main" id="{F0705181-E58F-49DC-BE94-4758DCA03D02}"/>
                    </a:ext>
                  </a:extLst>
                </p:cNvPr>
                <p:cNvPicPr/>
                <p:nvPr/>
              </p:nvPicPr>
              <p:blipFill>
                <a:blip r:embed="rId349"/>
                <a:stretch>
                  <a:fillRect/>
                </a:stretch>
              </p:blipFill>
              <p:spPr>
                <a:xfrm>
                  <a:off x="3393827" y="1468507"/>
                  <a:ext cx="704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03" name="Freihand 102">
                  <a:extLst>
                    <a:ext uri="{FF2B5EF4-FFF2-40B4-BE49-F238E27FC236}">
                      <a16:creationId xmlns:a16="http://schemas.microsoft.com/office/drawing/2014/main" id="{159DCC8E-1E34-4101-8C14-1E0FF43ECEB2}"/>
                    </a:ext>
                  </a:extLst>
                </p14:cNvPr>
                <p14:cNvContentPartPr/>
                <p14:nvPr/>
              </p14:nvContentPartPr>
              <p14:xfrm>
                <a:off x="3822947" y="1541947"/>
                <a:ext cx="141120" cy="200880"/>
              </p14:xfrm>
            </p:contentPart>
          </mc:Choice>
          <mc:Fallback xmlns="">
            <p:pic>
              <p:nvPicPr>
                <p:cNvPr id="103" name="Freihand 102">
                  <a:extLst>
                    <a:ext uri="{FF2B5EF4-FFF2-40B4-BE49-F238E27FC236}">
                      <a16:creationId xmlns:a16="http://schemas.microsoft.com/office/drawing/2014/main" id="{159DCC8E-1E34-4101-8C14-1E0FF43ECEB2}"/>
                    </a:ext>
                  </a:extLst>
                </p:cNvPr>
                <p:cNvPicPr/>
                <p:nvPr/>
              </p:nvPicPr>
              <p:blipFill>
                <a:blip r:embed="rId351"/>
                <a:stretch>
                  <a:fillRect/>
                </a:stretch>
              </p:blipFill>
              <p:spPr>
                <a:xfrm>
                  <a:off x="3818627" y="1537627"/>
                  <a:ext cx="149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04" name="Freihand 103">
                  <a:extLst>
                    <a:ext uri="{FF2B5EF4-FFF2-40B4-BE49-F238E27FC236}">
                      <a16:creationId xmlns:a16="http://schemas.microsoft.com/office/drawing/2014/main" id="{AB180FEE-9BCC-4807-AA16-3759862F3B59}"/>
                    </a:ext>
                  </a:extLst>
                </p14:cNvPr>
                <p14:cNvContentPartPr/>
                <p14:nvPr/>
              </p14:nvContentPartPr>
              <p14:xfrm>
                <a:off x="3955067" y="1647787"/>
                <a:ext cx="64800" cy="91080"/>
              </p14:xfrm>
            </p:contentPart>
          </mc:Choice>
          <mc:Fallback xmlns="">
            <p:pic>
              <p:nvPicPr>
                <p:cNvPr id="104" name="Freihand 103">
                  <a:extLst>
                    <a:ext uri="{FF2B5EF4-FFF2-40B4-BE49-F238E27FC236}">
                      <a16:creationId xmlns:a16="http://schemas.microsoft.com/office/drawing/2014/main" id="{AB180FEE-9BCC-4807-AA16-3759862F3B59}"/>
                    </a:ext>
                  </a:extLst>
                </p:cNvPr>
                <p:cNvPicPr/>
                <p:nvPr/>
              </p:nvPicPr>
              <p:blipFill>
                <a:blip r:embed="rId353"/>
                <a:stretch>
                  <a:fillRect/>
                </a:stretch>
              </p:blipFill>
              <p:spPr>
                <a:xfrm>
                  <a:off x="3950747" y="1643467"/>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05" name="Freihand 104">
                  <a:extLst>
                    <a:ext uri="{FF2B5EF4-FFF2-40B4-BE49-F238E27FC236}">
                      <a16:creationId xmlns:a16="http://schemas.microsoft.com/office/drawing/2014/main" id="{73447912-C3B4-49DC-A2C7-DD0411AEF8A8}"/>
                    </a:ext>
                  </a:extLst>
                </p14:cNvPr>
                <p14:cNvContentPartPr/>
                <p14:nvPr/>
              </p14:nvContentPartPr>
              <p14:xfrm>
                <a:off x="4019867" y="1680907"/>
                <a:ext cx="47520" cy="46440"/>
              </p14:xfrm>
            </p:contentPart>
          </mc:Choice>
          <mc:Fallback xmlns="">
            <p:pic>
              <p:nvPicPr>
                <p:cNvPr id="105" name="Freihand 104">
                  <a:extLst>
                    <a:ext uri="{FF2B5EF4-FFF2-40B4-BE49-F238E27FC236}">
                      <a16:creationId xmlns:a16="http://schemas.microsoft.com/office/drawing/2014/main" id="{73447912-C3B4-49DC-A2C7-DD0411AEF8A8}"/>
                    </a:ext>
                  </a:extLst>
                </p:cNvPr>
                <p:cNvPicPr/>
                <p:nvPr/>
              </p:nvPicPr>
              <p:blipFill>
                <a:blip r:embed="rId355"/>
                <a:stretch>
                  <a:fillRect/>
                </a:stretch>
              </p:blipFill>
              <p:spPr>
                <a:xfrm>
                  <a:off x="4015547" y="1676587"/>
                  <a:ext cx="56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6" name="Freihand 105">
                  <a:extLst>
                    <a:ext uri="{FF2B5EF4-FFF2-40B4-BE49-F238E27FC236}">
                      <a16:creationId xmlns:a16="http://schemas.microsoft.com/office/drawing/2014/main" id="{E7AAA30B-F302-4E88-ADB9-A70D2DB2009A}"/>
                    </a:ext>
                  </a:extLst>
                </p14:cNvPr>
                <p14:cNvContentPartPr/>
                <p14:nvPr/>
              </p14:nvContentPartPr>
              <p14:xfrm>
                <a:off x="4068467" y="1669027"/>
                <a:ext cx="3960" cy="82080"/>
              </p14:xfrm>
            </p:contentPart>
          </mc:Choice>
          <mc:Fallback xmlns="">
            <p:pic>
              <p:nvPicPr>
                <p:cNvPr id="106" name="Freihand 105">
                  <a:extLst>
                    <a:ext uri="{FF2B5EF4-FFF2-40B4-BE49-F238E27FC236}">
                      <a16:creationId xmlns:a16="http://schemas.microsoft.com/office/drawing/2014/main" id="{E7AAA30B-F302-4E88-ADB9-A70D2DB2009A}"/>
                    </a:ext>
                  </a:extLst>
                </p:cNvPr>
                <p:cNvPicPr/>
                <p:nvPr/>
              </p:nvPicPr>
              <p:blipFill>
                <a:blip r:embed="rId357"/>
                <a:stretch>
                  <a:fillRect/>
                </a:stretch>
              </p:blipFill>
              <p:spPr>
                <a:xfrm>
                  <a:off x="4064147" y="1664707"/>
                  <a:ext cx="12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7" name="Freihand 106">
                  <a:extLst>
                    <a:ext uri="{FF2B5EF4-FFF2-40B4-BE49-F238E27FC236}">
                      <a16:creationId xmlns:a16="http://schemas.microsoft.com/office/drawing/2014/main" id="{284385C4-5760-442D-B8E6-83A0071ADA8D}"/>
                    </a:ext>
                  </a:extLst>
                </p14:cNvPr>
                <p14:cNvContentPartPr/>
                <p14:nvPr/>
              </p14:nvContentPartPr>
              <p14:xfrm>
                <a:off x="4055147" y="1669387"/>
                <a:ext cx="66600" cy="85320"/>
              </p14:xfrm>
            </p:contentPart>
          </mc:Choice>
          <mc:Fallback xmlns="">
            <p:pic>
              <p:nvPicPr>
                <p:cNvPr id="107" name="Freihand 106">
                  <a:extLst>
                    <a:ext uri="{FF2B5EF4-FFF2-40B4-BE49-F238E27FC236}">
                      <a16:creationId xmlns:a16="http://schemas.microsoft.com/office/drawing/2014/main" id="{284385C4-5760-442D-B8E6-83A0071ADA8D}"/>
                    </a:ext>
                  </a:extLst>
                </p:cNvPr>
                <p:cNvPicPr/>
                <p:nvPr/>
              </p:nvPicPr>
              <p:blipFill>
                <a:blip r:embed="rId359"/>
                <a:stretch>
                  <a:fillRect/>
                </a:stretch>
              </p:blipFill>
              <p:spPr>
                <a:xfrm>
                  <a:off x="4050827" y="1665067"/>
                  <a:ext cx="75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7" name="Freihand 246">
                  <a:extLst>
                    <a:ext uri="{FF2B5EF4-FFF2-40B4-BE49-F238E27FC236}">
                      <a16:creationId xmlns:a16="http://schemas.microsoft.com/office/drawing/2014/main" id="{77F2C241-D71A-42F9-9536-919FC59B71FD}"/>
                    </a:ext>
                  </a:extLst>
                </p14:cNvPr>
                <p14:cNvContentPartPr/>
                <p14:nvPr/>
              </p14:nvContentPartPr>
              <p14:xfrm>
                <a:off x="2252627" y="2658307"/>
                <a:ext cx="5040" cy="359640"/>
              </p14:xfrm>
            </p:contentPart>
          </mc:Choice>
          <mc:Fallback xmlns="">
            <p:pic>
              <p:nvPicPr>
                <p:cNvPr id="247" name="Freihand 246">
                  <a:extLst>
                    <a:ext uri="{FF2B5EF4-FFF2-40B4-BE49-F238E27FC236}">
                      <a16:creationId xmlns:a16="http://schemas.microsoft.com/office/drawing/2014/main" id="{77F2C241-D71A-42F9-9536-919FC59B71FD}"/>
                    </a:ext>
                  </a:extLst>
                </p:cNvPr>
                <p:cNvPicPr/>
                <p:nvPr/>
              </p:nvPicPr>
              <p:blipFill>
                <a:blip r:embed="rId361"/>
                <a:stretch>
                  <a:fillRect/>
                </a:stretch>
              </p:blipFill>
              <p:spPr>
                <a:xfrm>
                  <a:off x="2248307" y="2653987"/>
                  <a:ext cx="136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8" name="Freihand 247">
                  <a:extLst>
                    <a:ext uri="{FF2B5EF4-FFF2-40B4-BE49-F238E27FC236}">
                      <a16:creationId xmlns:a16="http://schemas.microsoft.com/office/drawing/2014/main" id="{7E2991B6-23E4-4DB3-A660-097E8637BC2E}"/>
                    </a:ext>
                  </a:extLst>
                </p14:cNvPr>
                <p14:cNvContentPartPr/>
                <p14:nvPr/>
              </p14:nvContentPartPr>
              <p14:xfrm>
                <a:off x="2253347" y="1655347"/>
                <a:ext cx="59760" cy="669960"/>
              </p14:xfrm>
            </p:contentPart>
          </mc:Choice>
          <mc:Fallback xmlns="">
            <p:pic>
              <p:nvPicPr>
                <p:cNvPr id="248" name="Freihand 247">
                  <a:extLst>
                    <a:ext uri="{FF2B5EF4-FFF2-40B4-BE49-F238E27FC236}">
                      <a16:creationId xmlns:a16="http://schemas.microsoft.com/office/drawing/2014/main" id="{7E2991B6-23E4-4DB3-A660-097E8637BC2E}"/>
                    </a:ext>
                  </a:extLst>
                </p:cNvPr>
                <p:cNvPicPr/>
                <p:nvPr/>
              </p:nvPicPr>
              <p:blipFill>
                <a:blip r:embed="rId363"/>
                <a:stretch>
                  <a:fillRect/>
                </a:stretch>
              </p:blipFill>
              <p:spPr>
                <a:xfrm>
                  <a:off x="2249027" y="1651027"/>
                  <a:ext cx="6840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9" name="Freihand 248">
                  <a:extLst>
                    <a:ext uri="{FF2B5EF4-FFF2-40B4-BE49-F238E27FC236}">
                      <a16:creationId xmlns:a16="http://schemas.microsoft.com/office/drawing/2014/main" id="{78A44265-2E45-46B3-8C4F-31CC54C0EE28}"/>
                    </a:ext>
                  </a:extLst>
                </p14:cNvPr>
                <p14:cNvContentPartPr/>
                <p14:nvPr/>
              </p14:nvContentPartPr>
              <p14:xfrm>
                <a:off x="2321027" y="1665067"/>
                <a:ext cx="187560" cy="360"/>
              </p14:xfrm>
            </p:contentPart>
          </mc:Choice>
          <mc:Fallback xmlns="">
            <p:pic>
              <p:nvPicPr>
                <p:cNvPr id="249" name="Freihand 248">
                  <a:extLst>
                    <a:ext uri="{FF2B5EF4-FFF2-40B4-BE49-F238E27FC236}">
                      <a16:creationId xmlns:a16="http://schemas.microsoft.com/office/drawing/2014/main" id="{78A44265-2E45-46B3-8C4F-31CC54C0EE28}"/>
                    </a:ext>
                  </a:extLst>
                </p:cNvPr>
                <p:cNvPicPr/>
                <p:nvPr/>
              </p:nvPicPr>
              <p:blipFill>
                <a:blip r:embed="rId365"/>
                <a:stretch>
                  <a:fillRect/>
                </a:stretch>
              </p:blipFill>
              <p:spPr>
                <a:xfrm>
                  <a:off x="2316707" y="1660747"/>
                  <a:ext cx="196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0" name="Freihand 249">
                  <a:extLst>
                    <a:ext uri="{FF2B5EF4-FFF2-40B4-BE49-F238E27FC236}">
                      <a16:creationId xmlns:a16="http://schemas.microsoft.com/office/drawing/2014/main" id="{CCFE7CCD-638D-437B-9C40-CBDA135503D8}"/>
                    </a:ext>
                  </a:extLst>
                </p14:cNvPr>
                <p14:cNvContentPartPr/>
                <p14:nvPr/>
              </p14:nvContentPartPr>
              <p14:xfrm>
                <a:off x="2663387" y="1652827"/>
                <a:ext cx="428400" cy="10080"/>
              </p14:xfrm>
            </p:contentPart>
          </mc:Choice>
          <mc:Fallback xmlns="">
            <p:pic>
              <p:nvPicPr>
                <p:cNvPr id="250" name="Freihand 249">
                  <a:extLst>
                    <a:ext uri="{FF2B5EF4-FFF2-40B4-BE49-F238E27FC236}">
                      <a16:creationId xmlns:a16="http://schemas.microsoft.com/office/drawing/2014/main" id="{CCFE7CCD-638D-437B-9C40-CBDA135503D8}"/>
                    </a:ext>
                  </a:extLst>
                </p:cNvPr>
                <p:cNvPicPr/>
                <p:nvPr/>
              </p:nvPicPr>
              <p:blipFill>
                <a:blip r:embed="rId367"/>
                <a:stretch>
                  <a:fillRect/>
                </a:stretch>
              </p:blipFill>
              <p:spPr>
                <a:xfrm>
                  <a:off x="2659067" y="1648507"/>
                  <a:ext cx="437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1" name="Freihand 250">
                  <a:extLst>
                    <a:ext uri="{FF2B5EF4-FFF2-40B4-BE49-F238E27FC236}">
                      <a16:creationId xmlns:a16="http://schemas.microsoft.com/office/drawing/2014/main" id="{C7E7B208-6B7A-49D2-9BED-92336975251E}"/>
                    </a:ext>
                  </a:extLst>
                </p14:cNvPr>
                <p14:cNvContentPartPr/>
                <p14:nvPr/>
              </p14:nvContentPartPr>
              <p14:xfrm>
                <a:off x="3233627" y="1656427"/>
                <a:ext cx="268920" cy="6480"/>
              </p14:xfrm>
            </p:contentPart>
          </mc:Choice>
          <mc:Fallback xmlns="">
            <p:pic>
              <p:nvPicPr>
                <p:cNvPr id="251" name="Freihand 250">
                  <a:extLst>
                    <a:ext uri="{FF2B5EF4-FFF2-40B4-BE49-F238E27FC236}">
                      <a16:creationId xmlns:a16="http://schemas.microsoft.com/office/drawing/2014/main" id="{C7E7B208-6B7A-49D2-9BED-92336975251E}"/>
                    </a:ext>
                  </a:extLst>
                </p:cNvPr>
                <p:cNvPicPr/>
                <p:nvPr/>
              </p:nvPicPr>
              <p:blipFill>
                <a:blip r:embed="rId369"/>
                <a:stretch>
                  <a:fillRect/>
                </a:stretch>
              </p:blipFill>
              <p:spPr>
                <a:xfrm>
                  <a:off x="3229307" y="1652107"/>
                  <a:ext cx="277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2" name="Freihand 251">
                  <a:extLst>
                    <a:ext uri="{FF2B5EF4-FFF2-40B4-BE49-F238E27FC236}">
                      <a16:creationId xmlns:a16="http://schemas.microsoft.com/office/drawing/2014/main" id="{F6307D7F-8DC5-4C72-B838-042B345177AA}"/>
                    </a:ext>
                  </a:extLst>
                </p14:cNvPr>
                <p14:cNvContentPartPr/>
                <p14:nvPr/>
              </p14:nvContentPartPr>
              <p14:xfrm>
                <a:off x="3448547" y="1640227"/>
                <a:ext cx="232200" cy="34560"/>
              </p14:xfrm>
            </p:contentPart>
          </mc:Choice>
          <mc:Fallback xmlns="">
            <p:pic>
              <p:nvPicPr>
                <p:cNvPr id="252" name="Freihand 251">
                  <a:extLst>
                    <a:ext uri="{FF2B5EF4-FFF2-40B4-BE49-F238E27FC236}">
                      <a16:creationId xmlns:a16="http://schemas.microsoft.com/office/drawing/2014/main" id="{F6307D7F-8DC5-4C72-B838-042B345177AA}"/>
                    </a:ext>
                  </a:extLst>
                </p:cNvPr>
                <p:cNvPicPr/>
                <p:nvPr/>
              </p:nvPicPr>
              <p:blipFill>
                <a:blip r:embed="rId371"/>
                <a:stretch>
                  <a:fillRect/>
                </a:stretch>
              </p:blipFill>
              <p:spPr>
                <a:xfrm>
                  <a:off x="3444227" y="1635907"/>
                  <a:ext cx="24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3" name="Freihand 252">
                  <a:extLst>
                    <a:ext uri="{FF2B5EF4-FFF2-40B4-BE49-F238E27FC236}">
                      <a16:creationId xmlns:a16="http://schemas.microsoft.com/office/drawing/2014/main" id="{DD1C45D3-CF3F-4195-9AAC-A56167B6D1CE}"/>
                    </a:ext>
                  </a:extLst>
                </p14:cNvPr>
                <p14:cNvContentPartPr/>
                <p14:nvPr/>
              </p14:nvContentPartPr>
              <p14:xfrm>
                <a:off x="3841667" y="1621147"/>
                <a:ext cx="73440" cy="360"/>
              </p14:xfrm>
            </p:contentPart>
          </mc:Choice>
          <mc:Fallback xmlns="">
            <p:pic>
              <p:nvPicPr>
                <p:cNvPr id="253" name="Freihand 252">
                  <a:extLst>
                    <a:ext uri="{FF2B5EF4-FFF2-40B4-BE49-F238E27FC236}">
                      <a16:creationId xmlns:a16="http://schemas.microsoft.com/office/drawing/2014/main" id="{DD1C45D3-CF3F-4195-9AAC-A56167B6D1CE}"/>
                    </a:ext>
                  </a:extLst>
                </p:cNvPr>
                <p:cNvPicPr/>
                <p:nvPr/>
              </p:nvPicPr>
              <p:blipFill>
                <a:blip r:embed="rId373"/>
                <a:stretch>
                  <a:fillRect/>
                </a:stretch>
              </p:blipFill>
              <p:spPr>
                <a:xfrm>
                  <a:off x="3837347" y="1616827"/>
                  <a:ext cx="820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4" name="Freihand 253">
                  <a:extLst>
                    <a:ext uri="{FF2B5EF4-FFF2-40B4-BE49-F238E27FC236}">
                      <a16:creationId xmlns:a16="http://schemas.microsoft.com/office/drawing/2014/main" id="{00ECEE54-7A58-488B-8B4D-C5DF53E3C61B}"/>
                    </a:ext>
                  </a:extLst>
                </p14:cNvPr>
                <p14:cNvContentPartPr/>
                <p14:nvPr/>
              </p14:nvContentPartPr>
              <p14:xfrm>
                <a:off x="4010507" y="1621147"/>
                <a:ext cx="108360" cy="2160"/>
              </p14:xfrm>
            </p:contentPart>
          </mc:Choice>
          <mc:Fallback xmlns="">
            <p:pic>
              <p:nvPicPr>
                <p:cNvPr id="254" name="Freihand 253">
                  <a:extLst>
                    <a:ext uri="{FF2B5EF4-FFF2-40B4-BE49-F238E27FC236}">
                      <a16:creationId xmlns:a16="http://schemas.microsoft.com/office/drawing/2014/main" id="{00ECEE54-7A58-488B-8B4D-C5DF53E3C61B}"/>
                    </a:ext>
                  </a:extLst>
                </p:cNvPr>
                <p:cNvPicPr/>
                <p:nvPr/>
              </p:nvPicPr>
              <p:blipFill>
                <a:blip r:embed="rId375"/>
                <a:stretch>
                  <a:fillRect/>
                </a:stretch>
              </p:blipFill>
              <p:spPr>
                <a:xfrm>
                  <a:off x="4006187" y="1616827"/>
                  <a:ext cx="117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5" name="Freihand 254">
                  <a:extLst>
                    <a:ext uri="{FF2B5EF4-FFF2-40B4-BE49-F238E27FC236}">
                      <a16:creationId xmlns:a16="http://schemas.microsoft.com/office/drawing/2014/main" id="{BF6136E4-DD5C-4E72-99F5-F26ACCF52233}"/>
                    </a:ext>
                  </a:extLst>
                </p14:cNvPr>
                <p14:cNvContentPartPr/>
                <p14:nvPr/>
              </p14:nvContentPartPr>
              <p14:xfrm>
                <a:off x="4074947" y="1606747"/>
                <a:ext cx="193320" cy="23760"/>
              </p14:xfrm>
            </p:contentPart>
          </mc:Choice>
          <mc:Fallback xmlns="">
            <p:pic>
              <p:nvPicPr>
                <p:cNvPr id="255" name="Freihand 254">
                  <a:extLst>
                    <a:ext uri="{FF2B5EF4-FFF2-40B4-BE49-F238E27FC236}">
                      <a16:creationId xmlns:a16="http://schemas.microsoft.com/office/drawing/2014/main" id="{BF6136E4-DD5C-4E72-99F5-F26ACCF52233}"/>
                    </a:ext>
                  </a:extLst>
                </p:cNvPr>
                <p:cNvPicPr/>
                <p:nvPr/>
              </p:nvPicPr>
              <p:blipFill>
                <a:blip r:embed="rId377"/>
                <a:stretch>
                  <a:fillRect/>
                </a:stretch>
              </p:blipFill>
              <p:spPr>
                <a:xfrm>
                  <a:off x="4070627" y="1602427"/>
                  <a:ext cx="201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3" name="Freihand 242">
                  <a:extLst>
                    <a:ext uri="{FF2B5EF4-FFF2-40B4-BE49-F238E27FC236}">
                      <a16:creationId xmlns:a16="http://schemas.microsoft.com/office/drawing/2014/main" id="{01BD26C3-8C13-4312-BFB6-4F57956F8EA2}"/>
                    </a:ext>
                  </a:extLst>
                </p14:cNvPr>
                <p14:cNvContentPartPr/>
                <p14:nvPr/>
              </p14:nvContentPartPr>
              <p14:xfrm>
                <a:off x="2197907" y="3603667"/>
                <a:ext cx="38880" cy="74520"/>
              </p14:xfrm>
            </p:contentPart>
          </mc:Choice>
          <mc:Fallback xmlns="">
            <p:pic>
              <p:nvPicPr>
                <p:cNvPr id="243" name="Freihand 242">
                  <a:extLst>
                    <a:ext uri="{FF2B5EF4-FFF2-40B4-BE49-F238E27FC236}">
                      <a16:creationId xmlns:a16="http://schemas.microsoft.com/office/drawing/2014/main" id="{01BD26C3-8C13-4312-BFB6-4F57956F8EA2}"/>
                    </a:ext>
                  </a:extLst>
                </p:cNvPr>
                <p:cNvPicPr/>
                <p:nvPr/>
              </p:nvPicPr>
              <p:blipFill>
                <a:blip r:embed="rId379"/>
                <a:stretch>
                  <a:fillRect/>
                </a:stretch>
              </p:blipFill>
              <p:spPr>
                <a:xfrm>
                  <a:off x="2193587" y="3599347"/>
                  <a:ext cx="47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4" name="Freihand 243">
                  <a:extLst>
                    <a:ext uri="{FF2B5EF4-FFF2-40B4-BE49-F238E27FC236}">
                      <a16:creationId xmlns:a16="http://schemas.microsoft.com/office/drawing/2014/main" id="{0495A241-B24F-42D4-BA70-0A8B1A7D0C23}"/>
                    </a:ext>
                  </a:extLst>
                </p14:cNvPr>
                <p14:cNvContentPartPr/>
                <p14:nvPr/>
              </p14:nvContentPartPr>
              <p14:xfrm>
                <a:off x="2223467" y="3386227"/>
                <a:ext cx="25200" cy="259920"/>
              </p14:xfrm>
            </p:contentPart>
          </mc:Choice>
          <mc:Fallback xmlns="">
            <p:pic>
              <p:nvPicPr>
                <p:cNvPr id="244" name="Freihand 243">
                  <a:extLst>
                    <a:ext uri="{FF2B5EF4-FFF2-40B4-BE49-F238E27FC236}">
                      <a16:creationId xmlns:a16="http://schemas.microsoft.com/office/drawing/2014/main" id="{0495A241-B24F-42D4-BA70-0A8B1A7D0C23}"/>
                    </a:ext>
                  </a:extLst>
                </p:cNvPr>
                <p:cNvPicPr/>
                <p:nvPr/>
              </p:nvPicPr>
              <p:blipFill>
                <a:blip r:embed="rId381"/>
                <a:stretch>
                  <a:fillRect/>
                </a:stretch>
              </p:blipFill>
              <p:spPr>
                <a:xfrm>
                  <a:off x="2219147" y="3381907"/>
                  <a:ext cx="33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7" name="Freihand 256">
                  <a:extLst>
                    <a:ext uri="{FF2B5EF4-FFF2-40B4-BE49-F238E27FC236}">
                      <a16:creationId xmlns:a16="http://schemas.microsoft.com/office/drawing/2014/main" id="{6A2B6096-E31B-4B04-83F8-D485C36E72B5}"/>
                    </a:ext>
                  </a:extLst>
                </p14:cNvPr>
                <p14:cNvContentPartPr/>
                <p14:nvPr/>
              </p14:nvContentPartPr>
              <p14:xfrm>
                <a:off x="2203667" y="3656947"/>
                <a:ext cx="144720" cy="14760"/>
              </p14:xfrm>
            </p:contentPart>
          </mc:Choice>
          <mc:Fallback xmlns="">
            <p:pic>
              <p:nvPicPr>
                <p:cNvPr id="257" name="Freihand 256">
                  <a:extLst>
                    <a:ext uri="{FF2B5EF4-FFF2-40B4-BE49-F238E27FC236}">
                      <a16:creationId xmlns:a16="http://schemas.microsoft.com/office/drawing/2014/main" id="{6A2B6096-E31B-4B04-83F8-D485C36E72B5}"/>
                    </a:ext>
                  </a:extLst>
                </p:cNvPr>
                <p:cNvPicPr/>
                <p:nvPr/>
              </p:nvPicPr>
              <p:blipFill>
                <a:blip r:embed="rId383"/>
                <a:stretch>
                  <a:fillRect/>
                </a:stretch>
              </p:blipFill>
              <p:spPr>
                <a:xfrm>
                  <a:off x="2199347" y="3652627"/>
                  <a:ext cx="153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8" name="Freihand 257">
                  <a:extLst>
                    <a:ext uri="{FF2B5EF4-FFF2-40B4-BE49-F238E27FC236}">
                      <a16:creationId xmlns:a16="http://schemas.microsoft.com/office/drawing/2014/main" id="{AC56083F-4E83-456B-AC9D-078CD0A824CA}"/>
                    </a:ext>
                  </a:extLst>
                </p14:cNvPr>
                <p14:cNvContentPartPr/>
                <p14:nvPr/>
              </p14:nvContentPartPr>
              <p14:xfrm>
                <a:off x="2608667" y="3650467"/>
                <a:ext cx="1533240" cy="32760"/>
              </p14:xfrm>
            </p:contentPart>
          </mc:Choice>
          <mc:Fallback xmlns="">
            <p:pic>
              <p:nvPicPr>
                <p:cNvPr id="258" name="Freihand 257">
                  <a:extLst>
                    <a:ext uri="{FF2B5EF4-FFF2-40B4-BE49-F238E27FC236}">
                      <a16:creationId xmlns:a16="http://schemas.microsoft.com/office/drawing/2014/main" id="{AC56083F-4E83-456B-AC9D-078CD0A824CA}"/>
                    </a:ext>
                  </a:extLst>
                </p:cNvPr>
                <p:cNvPicPr/>
                <p:nvPr/>
              </p:nvPicPr>
              <p:blipFill>
                <a:blip r:embed="rId385"/>
                <a:stretch>
                  <a:fillRect/>
                </a:stretch>
              </p:blipFill>
              <p:spPr>
                <a:xfrm>
                  <a:off x="2604347" y="3646147"/>
                  <a:ext cx="1541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0" name="Freihand 259">
                  <a:extLst>
                    <a:ext uri="{FF2B5EF4-FFF2-40B4-BE49-F238E27FC236}">
                      <a16:creationId xmlns:a16="http://schemas.microsoft.com/office/drawing/2014/main" id="{777FECB1-294B-4006-99D0-34DFA97ED87C}"/>
                    </a:ext>
                  </a:extLst>
                </p14:cNvPr>
                <p14:cNvContentPartPr/>
                <p14:nvPr/>
              </p14:nvContentPartPr>
              <p14:xfrm>
                <a:off x="4133627" y="3737947"/>
                <a:ext cx="92520" cy="14760"/>
              </p14:xfrm>
            </p:contentPart>
          </mc:Choice>
          <mc:Fallback xmlns="">
            <p:pic>
              <p:nvPicPr>
                <p:cNvPr id="260" name="Freihand 259">
                  <a:extLst>
                    <a:ext uri="{FF2B5EF4-FFF2-40B4-BE49-F238E27FC236}">
                      <a16:creationId xmlns:a16="http://schemas.microsoft.com/office/drawing/2014/main" id="{777FECB1-294B-4006-99D0-34DFA97ED87C}"/>
                    </a:ext>
                  </a:extLst>
                </p:cNvPr>
                <p:cNvPicPr/>
                <p:nvPr/>
              </p:nvPicPr>
              <p:blipFill>
                <a:blip r:embed="rId387"/>
                <a:stretch>
                  <a:fillRect/>
                </a:stretch>
              </p:blipFill>
              <p:spPr>
                <a:xfrm>
                  <a:off x="4129307" y="3733627"/>
                  <a:ext cx="101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1" name="Freihand 260">
                  <a:extLst>
                    <a:ext uri="{FF2B5EF4-FFF2-40B4-BE49-F238E27FC236}">
                      <a16:creationId xmlns:a16="http://schemas.microsoft.com/office/drawing/2014/main" id="{3B814926-E1CC-4F50-84CA-DBFDC87609D7}"/>
                    </a:ext>
                  </a:extLst>
                </p14:cNvPr>
                <p14:cNvContentPartPr/>
                <p14:nvPr/>
              </p14:nvContentPartPr>
              <p14:xfrm>
                <a:off x="4306067" y="3760627"/>
                <a:ext cx="109080" cy="720"/>
              </p14:xfrm>
            </p:contentPart>
          </mc:Choice>
          <mc:Fallback xmlns="">
            <p:pic>
              <p:nvPicPr>
                <p:cNvPr id="261" name="Freihand 260">
                  <a:extLst>
                    <a:ext uri="{FF2B5EF4-FFF2-40B4-BE49-F238E27FC236}">
                      <a16:creationId xmlns:a16="http://schemas.microsoft.com/office/drawing/2014/main" id="{3B814926-E1CC-4F50-84CA-DBFDC87609D7}"/>
                    </a:ext>
                  </a:extLst>
                </p:cNvPr>
                <p:cNvPicPr/>
                <p:nvPr/>
              </p:nvPicPr>
              <p:blipFill>
                <a:blip r:embed="rId389"/>
                <a:stretch>
                  <a:fillRect/>
                </a:stretch>
              </p:blipFill>
              <p:spPr>
                <a:xfrm>
                  <a:off x="4301747" y="3756307"/>
                  <a:ext cx="117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2" name="Freihand 261">
                  <a:extLst>
                    <a:ext uri="{FF2B5EF4-FFF2-40B4-BE49-F238E27FC236}">
                      <a16:creationId xmlns:a16="http://schemas.microsoft.com/office/drawing/2014/main" id="{BC604546-4009-412D-A3EA-E4D3A388FA3B}"/>
                    </a:ext>
                  </a:extLst>
                </p14:cNvPr>
                <p14:cNvContentPartPr/>
                <p14:nvPr/>
              </p14:nvContentPartPr>
              <p14:xfrm>
                <a:off x="4492547" y="3760987"/>
                <a:ext cx="477360" cy="29160"/>
              </p14:xfrm>
            </p:contentPart>
          </mc:Choice>
          <mc:Fallback xmlns="">
            <p:pic>
              <p:nvPicPr>
                <p:cNvPr id="262" name="Freihand 261">
                  <a:extLst>
                    <a:ext uri="{FF2B5EF4-FFF2-40B4-BE49-F238E27FC236}">
                      <a16:creationId xmlns:a16="http://schemas.microsoft.com/office/drawing/2014/main" id="{BC604546-4009-412D-A3EA-E4D3A388FA3B}"/>
                    </a:ext>
                  </a:extLst>
                </p:cNvPr>
                <p:cNvPicPr/>
                <p:nvPr/>
              </p:nvPicPr>
              <p:blipFill>
                <a:blip r:embed="rId391"/>
                <a:stretch>
                  <a:fillRect/>
                </a:stretch>
              </p:blipFill>
              <p:spPr>
                <a:xfrm>
                  <a:off x="4488227" y="3756667"/>
                  <a:ext cx="48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5" name="Freihand 264">
                  <a:extLst>
                    <a:ext uri="{FF2B5EF4-FFF2-40B4-BE49-F238E27FC236}">
                      <a16:creationId xmlns:a16="http://schemas.microsoft.com/office/drawing/2014/main" id="{344FD02F-B7FD-4A91-A957-7B1E6BB79221}"/>
                    </a:ext>
                  </a:extLst>
                </p14:cNvPr>
                <p14:cNvContentPartPr/>
                <p14:nvPr/>
              </p14:nvContentPartPr>
              <p14:xfrm>
                <a:off x="4964507" y="2931187"/>
                <a:ext cx="10800" cy="446760"/>
              </p14:xfrm>
            </p:contentPart>
          </mc:Choice>
          <mc:Fallback xmlns="">
            <p:pic>
              <p:nvPicPr>
                <p:cNvPr id="265" name="Freihand 264">
                  <a:extLst>
                    <a:ext uri="{FF2B5EF4-FFF2-40B4-BE49-F238E27FC236}">
                      <a16:creationId xmlns:a16="http://schemas.microsoft.com/office/drawing/2014/main" id="{344FD02F-B7FD-4A91-A957-7B1E6BB79221}"/>
                    </a:ext>
                  </a:extLst>
                </p:cNvPr>
                <p:cNvPicPr/>
                <p:nvPr/>
              </p:nvPicPr>
              <p:blipFill>
                <a:blip r:embed="rId393"/>
                <a:stretch>
                  <a:fillRect/>
                </a:stretch>
              </p:blipFill>
              <p:spPr>
                <a:xfrm>
                  <a:off x="4960187" y="2926867"/>
                  <a:ext cx="1944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6" name="Freihand 265">
                  <a:extLst>
                    <a:ext uri="{FF2B5EF4-FFF2-40B4-BE49-F238E27FC236}">
                      <a16:creationId xmlns:a16="http://schemas.microsoft.com/office/drawing/2014/main" id="{E8B1CEEE-5BA1-4A8C-9DFA-B441FEC76E17}"/>
                    </a:ext>
                  </a:extLst>
                </p14:cNvPr>
                <p14:cNvContentPartPr/>
                <p14:nvPr/>
              </p14:nvContentPartPr>
              <p14:xfrm>
                <a:off x="4967027" y="2475427"/>
                <a:ext cx="9360" cy="115920"/>
              </p14:xfrm>
            </p:contentPart>
          </mc:Choice>
          <mc:Fallback xmlns="">
            <p:pic>
              <p:nvPicPr>
                <p:cNvPr id="266" name="Freihand 265">
                  <a:extLst>
                    <a:ext uri="{FF2B5EF4-FFF2-40B4-BE49-F238E27FC236}">
                      <a16:creationId xmlns:a16="http://schemas.microsoft.com/office/drawing/2014/main" id="{E8B1CEEE-5BA1-4A8C-9DFA-B441FEC76E17}"/>
                    </a:ext>
                  </a:extLst>
                </p:cNvPr>
                <p:cNvPicPr/>
                <p:nvPr/>
              </p:nvPicPr>
              <p:blipFill>
                <a:blip r:embed="rId395"/>
                <a:stretch>
                  <a:fillRect/>
                </a:stretch>
              </p:blipFill>
              <p:spPr>
                <a:xfrm>
                  <a:off x="4962707" y="2471107"/>
                  <a:ext cx="18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7" name="Freihand 266">
                  <a:extLst>
                    <a:ext uri="{FF2B5EF4-FFF2-40B4-BE49-F238E27FC236}">
                      <a16:creationId xmlns:a16="http://schemas.microsoft.com/office/drawing/2014/main" id="{E1F451E7-7598-487C-B1F5-7462A84B6E2C}"/>
                    </a:ext>
                  </a:extLst>
                </p14:cNvPr>
                <p14:cNvContentPartPr/>
                <p14:nvPr/>
              </p14:nvContentPartPr>
              <p14:xfrm>
                <a:off x="4982867" y="1753267"/>
                <a:ext cx="11160" cy="450720"/>
              </p14:xfrm>
            </p:contentPart>
          </mc:Choice>
          <mc:Fallback xmlns="">
            <p:pic>
              <p:nvPicPr>
                <p:cNvPr id="267" name="Freihand 266">
                  <a:extLst>
                    <a:ext uri="{FF2B5EF4-FFF2-40B4-BE49-F238E27FC236}">
                      <a16:creationId xmlns:a16="http://schemas.microsoft.com/office/drawing/2014/main" id="{E1F451E7-7598-487C-B1F5-7462A84B6E2C}"/>
                    </a:ext>
                  </a:extLst>
                </p:cNvPr>
                <p:cNvPicPr/>
                <p:nvPr/>
              </p:nvPicPr>
              <p:blipFill>
                <a:blip r:embed="rId397"/>
                <a:stretch>
                  <a:fillRect/>
                </a:stretch>
              </p:blipFill>
              <p:spPr>
                <a:xfrm>
                  <a:off x="4978547" y="1748947"/>
                  <a:ext cx="198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8" name="Freihand 267">
                  <a:extLst>
                    <a:ext uri="{FF2B5EF4-FFF2-40B4-BE49-F238E27FC236}">
                      <a16:creationId xmlns:a16="http://schemas.microsoft.com/office/drawing/2014/main" id="{ECF5B901-5E00-48A1-B64D-7646BE71E743}"/>
                    </a:ext>
                  </a:extLst>
                </p14:cNvPr>
                <p14:cNvContentPartPr/>
                <p14:nvPr/>
              </p14:nvContentPartPr>
              <p14:xfrm>
                <a:off x="4958387" y="1560307"/>
                <a:ext cx="15840" cy="140760"/>
              </p14:xfrm>
            </p:contentPart>
          </mc:Choice>
          <mc:Fallback xmlns="">
            <p:pic>
              <p:nvPicPr>
                <p:cNvPr id="268" name="Freihand 267">
                  <a:extLst>
                    <a:ext uri="{FF2B5EF4-FFF2-40B4-BE49-F238E27FC236}">
                      <a16:creationId xmlns:a16="http://schemas.microsoft.com/office/drawing/2014/main" id="{ECF5B901-5E00-48A1-B64D-7646BE71E743}"/>
                    </a:ext>
                  </a:extLst>
                </p:cNvPr>
                <p:cNvPicPr/>
                <p:nvPr/>
              </p:nvPicPr>
              <p:blipFill>
                <a:blip r:embed="rId399"/>
                <a:stretch>
                  <a:fillRect/>
                </a:stretch>
              </p:blipFill>
              <p:spPr>
                <a:xfrm>
                  <a:off x="4954067" y="1555987"/>
                  <a:ext cx="24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0" name="Freihand 269">
                  <a:extLst>
                    <a:ext uri="{FF2B5EF4-FFF2-40B4-BE49-F238E27FC236}">
                      <a16:creationId xmlns:a16="http://schemas.microsoft.com/office/drawing/2014/main" id="{48A013BC-F942-4583-AD20-53720A6D5116}"/>
                    </a:ext>
                  </a:extLst>
                </p14:cNvPr>
                <p14:cNvContentPartPr/>
                <p14:nvPr/>
              </p14:nvContentPartPr>
              <p14:xfrm>
                <a:off x="4934627" y="1542307"/>
                <a:ext cx="45360" cy="76320"/>
              </p14:xfrm>
            </p:contentPart>
          </mc:Choice>
          <mc:Fallback xmlns="">
            <p:pic>
              <p:nvPicPr>
                <p:cNvPr id="270" name="Freihand 269">
                  <a:extLst>
                    <a:ext uri="{FF2B5EF4-FFF2-40B4-BE49-F238E27FC236}">
                      <a16:creationId xmlns:a16="http://schemas.microsoft.com/office/drawing/2014/main" id="{48A013BC-F942-4583-AD20-53720A6D5116}"/>
                    </a:ext>
                  </a:extLst>
                </p:cNvPr>
                <p:cNvPicPr/>
                <p:nvPr/>
              </p:nvPicPr>
              <p:blipFill>
                <a:blip r:embed="rId401"/>
                <a:stretch>
                  <a:fillRect/>
                </a:stretch>
              </p:blipFill>
              <p:spPr>
                <a:xfrm>
                  <a:off x="4930307" y="1537987"/>
                  <a:ext cx="54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2" name="Freihand 271">
                  <a:extLst>
                    <a:ext uri="{FF2B5EF4-FFF2-40B4-BE49-F238E27FC236}">
                      <a16:creationId xmlns:a16="http://schemas.microsoft.com/office/drawing/2014/main" id="{BD36CDA0-3C08-43DB-B823-DBF4934F27B7}"/>
                    </a:ext>
                  </a:extLst>
                </p14:cNvPr>
                <p14:cNvContentPartPr/>
                <p14:nvPr/>
              </p14:nvContentPartPr>
              <p14:xfrm>
                <a:off x="2616227" y="4000027"/>
                <a:ext cx="20880" cy="5400"/>
              </p14:xfrm>
            </p:contentPart>
          </mc:Choice>
          <mc:Fallback xmlns="">
            <p:pic>
              <p:nvPicPr>
                <p:cNvPr id="272" name="Freihand 271">
                  <a:extLst>
                    <a:ext uri="{FF2B5EF4-FFF2-40B4-BE49-F238E27FC236}">
                      <a16:creationId xmlns:a16="http://schemas.microsoft.com/office/drawing/2014/main" id="{BD36CDA0-3C08-43DB-B823-DBF4934F27B7}"/>
                    </a:ext>
                  </a:extLst>
                </p:cNvPr>
                <p:cNvPicPr/>
                <p:nvPr/>
              </p:nvPicPr>
              <p:blipFill>
                <a:blip r:embed="rId403"/>
                <a:stretch>
                  <a:fillRect/>
                </a:stretch>
              </p:blipFill>
              <p:spPr>
                <a:xfrm>
                  <a:off x="2611907" y="3995707"/>
                  <a:ext cx="29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3" name="Freihand 272">
                  <a:extLst>
                    <a:ext uri="{FF2B5EF4-FFF2-40B4-BE49-F238E27FC236}">
                      <a16:creationId xmlns:a16="http://schemas.microsoft.com/office/drawing/2014/main" id="{39D4142A-9406-48EE-9EC5-132AC0380D05}"/>
                    </a:ext>
                  </a:extLst>
                </p14:cNvPr>
                <p14:cNvContentPartPr/>
                <p14:nvPr/>
              </p14:nvContentPartPr>
              <p14:xfrm>
                <a:off x="2917547" y="4229347"/>
                <a:ext cx="20880" cy="3600"/>
              </p14:xfrm>
            </p:contentPart>
          </mc:Choice>
          <mc:Fallback xmlns="">
            <p:pic>
              <p:nvPicPr>
                <p:cNvPr id="273" name="Freihand 272">
                  <a:extLst>
                    <a:ext uri="{FF2B5EF4-FFF2-40B4-BE49-F238E27FC236}">
                      <a16:creationId xmlns:a16="http://schemas.microsoft.com/office/drawing/2014/main" id="{39D4142A-9406-48EE-9EC5-132AC0380D05}"/>
                    </a:ext>
                  </a:extLst>
                </p:cNvPr>
                <p:cNvPicPr/>
                <p:nvPr/>
              </p:nvPicPr>
              <p:blipFill>
                <a:blip r:embed="rId405"/>
                <a:stretch>
                  <a:fillRect/>
                </a:stretch>
              </p:blipFill>
              <p:spPr>
                <a:xfrm>
                  <a:off x="2913227" y="4225027"/>
                  <a:ext cx="29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4" name="Freihand 273">
                  <a:extLst>
                    <a:ext uri="{FF2B5EF4-FFF2-40B4-BE49-F238E27FC236}">
                      <a16:creationId xmlns:a16="http://schemas.microsoft.com/office/drawing/2014/main" id="{FA26968B-95E9-4419-A8F7-529B46AB4BAF}"/>
                    </a:ext>
                  </a:extLst>
                </p14:cNvPr>
                <p14:cNvContentPartPr/>
                <p14:nvPr/>
              </p14:nvContentPartPr>
              <p14:xfrm>
                <a:off x="3133547" y="4465507"/>
                <a:ext cx="44280" cy="6120"/>
              </p14:xfrm>
            </p:contentPart>
          </mc:Choice>
          <mc:Fallback xmlns="">
            <p:pic>
              <p:nvPicPr>
                <p:cNvPr id="274" name="Freihand 273">
                  <a:extLst>
                    <a:ext uri="{FF2B5EF4-FFF2-40B4-BE49-F238E27FC236}">
                      <a16:creationId xmlns:a16="http://schemas.microsoft.com/office/drawing/2014/main" id="{FA26968B-95E9-4419-A8F7-529B46AB4BAF}"/>
                    </a:ext>
                  </a:extLst>
                </p:cNvPr>
                <p:cNvPicPr/>
                <p:nvPr/>
              </p:nvPicPr>
              <p:blipFill>
                <a:blip r:embed="rId407"/>
                <a:stretch>
                  <a:fillRect/>
                </a:stretch>
              </p:blipFill>
              <p:spPr>
                <a:xfrm>
                  <a:off x="3129227" y="4461187"/>
                  <a:ext cx="52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5" name="Freihand 274">
                  <a:extLst>
                    <a:ext uri="{FF2B5EF4-FFF2-40B4-BE49-F238E27FC236}">
                      <a16:creationId xmlns:a16="http://schemas.microsoft.com/office/drawing/2014/main" id="{04B1BDCB-9B47-4934-B914-5C941E14370B}"/>
                    </a:ext>
                  </a:extLst>
                </p14:cNvPr>
                <p14:cNvContentPartPr/>
                <p14:nvPr/>
              </p14:nvContentPartPr>
              <p14:xfrm>
                <a:off x="3297707" y="4580707"/>
                <a:ext cx="29160" cy="20520"/>
              </p14:xfrm>
            </p:contentPart>
          </mc:Choice>
          <mc:Fallback xmlns="">
            <p:pic>
              <p:nvPicPr>
                <p:cNvPr id="275" name="Freihand 274">
                  <a:extLst>
                    <a:ext uri="{FF2B5EF4-FFF2-40B4-BE49-F238E27FC236}">
                      <a16:creationId xmlns:a16="http://schemas.microsoft.com/office/drawing/2014/main" id="{04B1BDCB-9B47-4934-B914-5C941E14370B}"/>
                    </a:ext>
                  </a:extLst>
                </p:cNvPr>
                <p:cNvPicPr/>
                <p:nvPr/>
              </p:nvPicPr>
              <p:blipFill>
                <a:blip r:embed="rId409"/>
                <a:stretch>
                  <a:fillRect/>
                </a:stretch>
              </p:blipFill>
              <p:spPr>
                <a:xfrm>
                  <a:off x="3293387" y="4576387"/>
                  <a:ext cx="37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6" name="Freihand 275">
                  <a:extLst>
                    <a:ext uri="{FF2B5EF4-FFF2-40B4-BE49-F238E27FC236}">
                      <a16:creationId xmlns:a16="http://schemas.microsoft.com/office/drawing/2014/main" id="{2C8A2DCC-6A4A-451B-81E5-7A2B56392E55}"/>
                    </a:ext>
                  </a:extLst>
                </p14:cNvPr>
                <p14:cNvContentPartPr/>
                <p14:nvPr/>
              </p14:nvContentPartPr>
              <p14:xfrm>
                <a:off x="4157387" y="1510267"/>
                <a:ext cx="911160" cy="120960"/>
              </p14:xfrm>
            </p:contentPart>
          </mc:Choice>
          <mc:Fallback xmlns="">
            <p:pic>
              <p:nvPicPr>
                <p:cNvPr id="276" name="Freihand 275">
                  <a:extLst>
                    <a:ext uri="{FF2B5EF4-FFF2-40B4-BE49-F238E27FC236}">
                      <a16:creationId xmlns:a16="http://schemas.microsoft.com/office/drawing/2014/main" id="{2C8A2DCC-6A4A-451B-81E5-7A2B56392E55}"/>
                    </a:ext>
                  </a:extLst>
                </p:cNvPr>
                <p:cNvPicPr/>
                <p:nvPr/>
              </p:nvPicPr>
              <p:blipFill>
                <a:blip r:embed="rId411"/>
                <a:stretch>
                  <a:fillRect/>
                </a:stretch>
              </p:blipFill>
              <p:spPr>
                <a:xfrm>
                  <a:off x="4153067" y="1505947"/>
                  <a:ext cx="919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7" name="Freihand 276">
                  <a:extLst>
                    <a:ext uri="{FF2B5EF4-FFF2-40B4-BE49-F238E27FC236}">
                      <a16:creationId xmlns:a16="http://schemas.microsoft.com/office/drawing/2014/main" id="{DDCCA772-E76A-41B5-9BF0-3BF289A6ECF4}"/>
                    </a:ext>
                  </a:extLst>
                </p14:cNvPr>
                <p14:cNvContentPartPr/>
                <p14:nvPr/>
              </p14:nvContentPartPr>
              <p14:xfrm>
                <a:off x="5015627" y="1620427"/>
                <a:ext cx="979920" cy="980280"/>
              </p14:xfrm>
            </p:contentPart>
          </mc:Choice>
          <mc:Fallback xmlns="">
            <p:pic>
              <p:nvPicPr>
                <p:cNvPr id="277" name="Freihand 276">
                  <a:extLst>
                    <a:ext uri="{FF2B5EF4-FFF2-40B4-BE49-F238E27FC236}">
                      <a16:creationId xmlns:a16="http://schemas.microsoft.com/office/drawing/2014/main" id="{DDCCA772-E76A-41B5-9BF0-3BF289A6ECF4}"/>
                    </a:ext>
                  </a:extLst>
                </p:cNvPr>
                <p:cNvPicPr/>
                <p:nvPr/>
              </p:nvPicPr>
              <p:blipFill>
                <a:blip r:embed="rId413"/>
                <a:stretch>
                  <a:fillRect/>
                </a:stretch>
              </p:blipFill>
              <p:spPr>
                <a:xfrm>
                  <a:off x="5011307" y="1616107"/>
                  <a:ext cx="98856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9" name="Freihand 278">
                  <a:extLst>
                    <a:ext uri="{FF2B5EF4-FFF2-40B4-BE49-F238E27FC236}">
                      <a16:creationId xmlns:a16="http://schemas.microsoft.com/office/drawing/2014/main" id="{322007EF-4ECA-44E0-B5BE-14CE6A79BCA9}"/>
                    </a:ext>
                  </a:extLst>
                </p14:cNvPr>
                <p14:cNvContentPartPr/>
                <p14:nvPr/>
              </p14:nvContentPartPr>
              <p14:xfrm>
                <a:off x="5970347" y="2545627"/>
                <a:ext cx="371880" cy="871920"/>
              </p14:xfrm>
            </p:contentPart>
          </mc:Choice>
          <mc:Fallback xmlns="">
            <p:pic>
              <p:nvPicPr>
                <p:cNvPr id="279" name="Freihand 278">
                  <a:extLst>
                    <a:ext uri="{FF2B5EF4-FFF2-40B4-BE49-F238E27FC236}">
                      <a16:creationId xmlns:a16="http://schemas.microsoft.com/office/drawing/2014/main" id="{322007EF-4ECA-44E0-B5BE-14CE6A79BCA9}"/>
                    </a:ext>
                  </a:extLst>
                </p:cNvPr>
                <p:cNvPicPr/>
                <p:nvPr/>
              </p:nvPicPr>
              <p:blipFill>
                <a:blip r:embed="rId415"/>
                <a:stretch>
                  <a:fillRect/>
                </a:stretch>
              </p:blipFill>
              <p:spPr>
                <a:xfrm>
                  <a:off x="5966027" y="2541307"/>
                  <a:ext cx="38052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0" name="Freihand 319">
                  <a:extLst>
                    <a:ext uri="{FF2B5EF4-FFF2-40B4-BE49-F238E27FC236}">
                      <a16:creationId xmlns:a16="http://schemas.microsoft.com/office/drawing/2014/main" id="{D08E5688-9F96-4A81-B4CA-8249F5FA17D2}"/>
                    </a:ext>
                  </a:extLst>
                </p14:cNvPr>
                <p14:cNvContentPartPr/>
                <p14:nvPr/>
              </p14:nvContentPartPr>
              <p14:xfrm>
                <a:off x="4162067" y="1495867"/>
                <a:ext cx="32040" cy="6840"/>
              </p14:xfrm>
            </p:contentPart>
          </mc:Choice>
          <mc:Fallback xmlns="">
            <p:pic>
              <p:nvPicPr>
                <p:cNvPr id="320" name="Freihand 319">
                  <a:extLst>
                    <a:ext uri="{FF2B5EF4-FFF2-40B4-BE49-F238E27FC236}">
                      <a16:creationId xmlns:a16="http://schemas.microsoft.com/office/drawing/2014/main" id="{D08E5688-9F96-4A81-B4CA-8249F5FA17D2}"/>
                    </a:ext>
                  </a:extLst>
                </p:cNvPr>
                <p:cNvPicPr/>
                <p:nvPr/>
              </p:nvPicPr>
              <p:blipFill>
                <a:blip r:embed="rId417"/>
                <a:stretch>
                  <a:fillRect/>
                </a:stretch>
              </p:blipFill>
              <p:spPr>
                <a:xfrm>
                  <a:off x="4157747" y="1491547"/>
                  <a:ext cx="40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1" name="Freihand 320">
                  <a:extLst>
                    <a:ext uri="{FF2B5EF4-FFF2-40B4-BE49-F238E27FC236}">
                      <a16:creationId xmlns:a16="http://schemas.microsoft.com/office/drawing/2014/main" id="{2E943F39-6B37-4D41-B196-3096CCDF4163}"/>
                    </a:ext>
                  </a:extLst>
                </p14:cNvPr>
                <p14:cNvContentPartPr/>
                <p14:nvPr/>
              </p14:nvContentPartPr>
              <p14:xfrm>
                <a:off x="4486427" y="1508827"/>
                <a:ext cx="24840" cy="60120"/>
              </p14:xfrm>
            </p:contentPart>
          </mc:Choice>
          <mc:Fallback xmlns="">
            <p:pic>
              <p:nvPicPr>
                <p:cNvPr id="321" name="Freihand 320">
                  <a:extLst>
                    <a:ext uri="{FF2B5EF4-FFF2-40B4-BE49-F238E27FC236}">
                      <a16:creationId xmlns:a16="http://schemas.microsoft.com/office/drawing/2014/main" id="{2E943F39-6B37-4D41-B196-3096CCDF4163}"/>
                    </a:ext>
                  </a:extLst>
                </p:cNvPr>
                <p:cNvPicPr/>
                <p:nvPr/>
              </p:nvPicPr>
              <p:blipFill>
                <a:blip r:embed="rId419"/>
                <a:stretch>
                  <a:fillRect/>
                </a:stretch>
              </p:blipFill>
              <p:spPr>
                <a:xfrm>
                  <a:off x="4482107" y="1504507"/>
                  <a:ext cx="33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8" name="Freihand 47">
                  <a:extLst>
                    <a:ext uri="{FF2B5EF4-FFF2-40B4-BE49-F238E27FC236}">
                      <a16:creationId xmlns:a16="http://schemas.microsoft.com/office/drawing/2014/main" id="{A28A2F2F-1EA9-439F-88B1-FA655BA69890}"/>
                    </a:ext>
                  </a:extLst>
                </p14:cNvPr>
                <p14:cNvContentPartPr/>
                <p14:nvPr/>
              </p14:nvContentPartPr>
              <p14:xfrm>
                <a:off x="9842867" y="252067"/>
                <a:ext cx="52200" cy="1234440"/>
              </p14:xfrm>
            </p:contentPart>
          </mc:Choice>
          <mc:Fallback xmlns="">
            <p:pic>
              <p:nvPicPr>
                <p:cNvPr id="48" name="Freihand 47">
                  <a:extLst>
                    <a:ext uri="{FF2B5EF4-FFF2-40B4-BE49-F238E27FC236}">
                      <a16:creationId xmlns:a16="http://schemas.microsoft.com/office/drawing/2014/main" id="{A28A2F2F-1EA9-439F-88B1-FA655BA69890}"/>
                    </a:ext>
                  </a:extLst>
                </p:cNvPr>
                <p:cNvPicPr/>
                <p:nvPr/>
              </p:nvPicPr>
              <p:blipFill>
                <a:blip r:embed="rId421"/>
                <a:stretch>
                  <a:fillRect/>
                </a:stretch>
              </p:blipFill>
              <p:spPr>
                <a:xfrm>
                  <a:off x="9838547" y="247747"/>
                  <a:ext cx="60840" cy="1243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9" name="Freihand 48">
                  <a:extLst>
                    <a:ext uri="{FF2B5EF4-FFF2-40B4-BE49-F238E27FC236}">
                      <a16:creationId xmlns:a16="http://schemas.microsoft.com/office/drawing/2014/main" id="{0555BCBE-C2EB-45EF-B018-C01D20738681}"/>
                    </a:ext>
                  </a:extLst>
                </p14:cNvPr>
                <p14:cNvContentPartPr/>
                <p14:nvPr/>
              </p14:nvContentPartPr>
              <p14:xfrm>
                <a:off x="9702827" y="1409467"/>
                <a:ext cx="1787040" cy="59040"/>
              </p14:xfrm>
            </p:contentPart>
          </mc:Choice>
          <mc:Fallback xmlns="">
            <p:pic>
              <p:nvPicPr>
                <p:cNvPr id="49" name="Freihand 48">
                  <a:extLst>
                    <a:ext uri="{FF2B5EF4-FFF2-40B4-BE49-F238E27FC236}">
                      <a16:creationId xmlns:a16="http://schemas.microsoft.com/office/drawing/2014/main" id="{0555BCBE-C2EB-45EF-B018-C01D20738681}"/>
                    </a:ext>
                  </a:extLst>
                </p:cNvPr>
                <p:cNvPicPr/>
                <p:nvPr/>
              </p:nvPicPr>
              <p:blipFill>
                <a:blip r:embed="rId423"/>
                <a:stretch>
                  <a:fillRect/>
                </a:stretch>
              </p:blipFill>
              <p:spPr>
                <a:xfrm>
                  <a:off x="9698507" y="1405147"/>
                  <a:ext cx="1795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0" name="Freihand 49">
                  <a:extLst>
                    <a:ext uri="{FF2B5EF4-FFF2-40B4-BE49-F238E27FC236}">
                      <a16:creationId xmlns:a16="http://schemas.microsoft.com/office/drawing/2014/main" id="{8EF6599F-FEBE-4D67-8976-99D73D0FB6B2}"/>
                    </a:ext>
                  </a:extLst>
                </p14:cNvPr>
                <p14:cNvContentPartPr/>
                <p14:nvPr/>
              </p14:nvContentPartPr>
              <p14:xfrm>
                <a:off x="11459987" y="1327387"/>
                <a:ext cx="171720" cy="153720"/>
              </p14:xfrm>
            </p:contentPart>
          </mc:Choice>
          <mc:Fallback xmlns="">
            <p:pic>
              <p:nvPicPr>
                <p:cNvPr id="50" name="Freihand 49">
                  <a:extLst>
                    <a:ext uri="{FF2B5EF4-FFF2-40B4-BE49-F238E27FC236}">
                      <a16:creationId xmlns:a16="http://schemas.microsoft.com/office/drawing/2014/main" id="{8EF6599F-FEBE-4D67-8976-99D73D0FB6B2}"/>
                    </a:ext>
                  </a:extLst>
                </p:cNvPr>
                <p:cNvPicPr/>
                <p:nvPr/>
              </p:nvPicPr>
              <p:blipFill>
                <a:blip r:embed="rId425"/>
                <a:stretch>
                  <a:fillRect/>
                </a:stretch>
              </p:blipFill>
              <p:spPr>
                <a:xfrm>
                  <a:off x="11455667" y="1323067"/>
                  <a:ext cx="180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2" name="Freihand 51">
                  <a:extLst>
                    <a:ext uri="{FF2B5EF4-FFF2-40B4-BE49-F238E27FC236}">
                      <a16:creationId xmlns:a16="http://schemas.microsoft.com/office/drawing/2014/main" id="{DAD9C208-E73A-48C1-8F73-42122EA0BA33}"/>
                    </a:ext>
                  </a:extLst>
                </p14:cNvPr>
                <p14:cNvContentPartPr/>
                <p14:nvPr/>
              </p14:nvContentPartPr>
              <p14:xfrm>
                <a:off x="9713987" y="140107"/>
                <a:ext cx="279360" cy="178200"/>
              </p14:xfrm>
            </p:contentPart>
          </mc:Choice>
          <mc:Fallback xmlns="">
            <p:pic>
              <p:nvPicPr>
                <p:cNvPr id="52" name="Freihand 51">
                  <a:extLst>
                    <a:ext uri="{FF2B5EF4-FFF2-40B4-BE49-F238E27FC236}">
                      <a16:creationId xmlns:a16="http://schemas.microsoft.com/office/drawing/2014/main" id="{DAD9C208-E73A-48C1-8F73-42122EA0BA33}"/>
                    </a:ext>
                  </a:extLst>
                </p:cNvPr>
                <p:cNvPicPr/>
                <p:nvPr/>
              </p:nvPicPr>
              <p:blipFill>
                <a:blip r:embed="rId427"/>
                <a:stretch>
                  <a:fillRect/>
                </a:stretch>
              </p:blipFill>
              <p:spPr>
                <a:xfrm>
                  <a:off x="9709667" y="135787"/>
                  <a:ext cx="288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3" name="Freihand 52">
                  <a:extLst>
                    <a:ext uri="{FF2B5EF4-FFF2-40B4-BE49-F238E27FC236}">
                      <a16:creationId xmlns:a16="http://schemas.microsoft.com/office/drawing/2014/main" id="{AE5D7940-6CA2-4CC7-BFCE-B8BD84B6CE70}"/>
                    </a:ext>
                  </a:extLst>
                </p14:cNvPr>
                <p14:cNvContentPartPr/>
                <p14:nvPr/>
              </p14:nvContentPartPr>
              <p14:xfrm>
                <a:off x="9516707" y="139387"/>
                <a:ext cx="87840" cy="52920"/>
              </p14:xfrm>
            </p:contentPart>
          </mc:Choice>
          <mc:Fallback xmlns="">
            <p:pic>
              <p:nvPicPr>
                <p:cNvPr id="53" name="Freihand 52">
                  <a:extLst>
                    <a:ext uri="{FF2B5EF4-FFF2-40B4-BE49-F238E27FC236}">
                      <a16:creationId xmlns:a16="http://schemas.microsoft.com/office/drawing/2014/main" id="{AE5D7940-6CA2-4CC7-BFCE-B8BD84B6CE70}"/>
                    </a:ext>
                  </a:extLst>
                </p:cNvPr>
                <p:cNvPicPr/>
                <p:nvPr/>
              </p:nvPicPr>
              <p:blipFill>
                <a:blip r:embed="rId429"/>
                <a:stretch>
                  <a:fillRect/>
                </a:stretch>
              </p:blipFill>
              <p:spPr>
                <a:xfrm>
                  <a:off x="9512387" y="135067"/>
                  <a:ext cx="96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4" name="Freihand 53">
                  <a:extLst>
                    <a:ext uri="{FF2B5EF4-FFF2-40B4-BE49-F238E27FC236}">
                      <a16:creationId xmlns:a16="http://schemas.microsoft.com/office/drawing/2014/main" id="{ABDF8E8F-6C18-452A-86BB-E59B42375225}"/>
                    </a:ext>
                  </a:extLst>
                </p14:cNvPr>
                <p14:cNvContentPartPr/>
                <p14:nvPr/>
              </p14:nvContentPartPr>
              <p14:xfrm>
                <a:off x="9568187" y="122107"/>
                <a:ext cx="64800" cy="141480"/>
              </p14:xfrm>
            </p:contentPart>
          </mc:Choice>
          <mc:Fallback xmlns="">
            <p:pic>
              <p:nvPicPr>
                <p:cNvPr id="54" name="Freihand 53">
                  <a:extLst>
                    <a:ext uri="{FF2B5EF4-FFF2-40B4-BE49-F238E27FC236}">
                      <a16:creationId xmlns:a16="http://schemas.microsoft.com/office/drawing/2014/main" id="{ABDF8E8F-6C18-452A-86BB-E59B42375225}"/>
                    </a:ext>
                  </a:extLst>
                </p:cNvPr>
                <p:cNvPicPr/>
                <p:nvPr/>
              </p:nvPicPr>
              <p:blipFill>
                <a:blip r:embed="rId431"/>
                <a:stretch>
                  <a:fillRect/>
                </a:stretch>
              </p:blipFill>
              <p:spPr>
                <a:xfrm>
                  <a:off x="9563867" y="117787"/>
                  <a:ext cx="73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6" name="Freihand 55">
                  <a:extLst>
                    <a:ext uri="{FF2B5EF4-FFF2-40B4-BE49-F238E27FC236}">
                      <a16:creationId xmlns:a16="http://schemas.microsoft.com/office/drawing/2014/main" id="{B5B66F82-7159-4258-9758-43444A5A33BB}"/>
                    </a:ext>
                  </a:extLst>
                </p14:cNvPr>
                <p14:cNvContentPartPr/>
                <p14:nvPr/>
              </p14:nvContentPartPr>
              <p14:xfrm>
                <a:off x="9861947" y="402907"/>
                <a:ext cx="1172880" cy="1063800"/>
              </p14:xfrm>
            </p:contentPart>
          </mc:Choice>
          <mc:Fallback xmlns="">
            <p:pic>
              <p:nvPicPr>
                <p:cNvPr id="56" name="Freihand 55">
                  <a:extLst>
                    <a:ext uri="{FF2B5EF4-FFF2-40B4-BE49-F238E27FC236}">
                      <a16:creationId xmlns:a16="http://schemas.microsoft.com/office/drawing/2014/main" id="{B5B66F82-7159-4258-9758-43444A5A33BB}"/>
                    </a:ext>
                  </a:extLst>
                </p:cNvPr>
                <p:cNvPicPr/>
                <p:nvPr/>
              </p:nvPicPr>
              <p:blipFill>
                <a:blip r:embed="rId433"/>
                <a:stretch>
                  <a:fillRect/>
                </a:stretch>
              </p:blipFill>
              <p:spPr>
                <a:xfrm>
                  <a:off x="9857627" y="398587"/>
                  <a:ext cx="1181520" cy="1072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7" name="Freihand 56">
                  <a:extLst>
                    <a:ext uri="{FF2B5EF4-FFF2-40B4-BE49-F238E27FC236}">
                      <a16:creationId xmlns:a16="http://schemas.microsoft.com/office/drawing/2014/main" id="{7ABABAD4-8091-4BFC-BA4C-59384122E75C}"/>
                    </a:ext>
                  </a:extLst>
                </p14:cNvPr>
                <p14:cNvContentPartPr/>
                <p14:nvPr/>
              </p14:nvContentPartPr>
              <p14:xfrm>
                <a:off x="11384387" y="1558147"/>
                <a:ext cx="202320" cy="214200"/>
              </p14:xfrm>
            </p:contentPart>
          </mc:Choice>
          <mc:Fallback xmlns="">
            <p:pic>
              <p:nvPicPr>
                <p:cNvPr id="57" name="Freihand 56">
                  <a:extLst>
                    <a:ext uri="{FF2B5EF4-FFF2-40B4-BE49-F238E27FC236}">
                      <a16:creationId xmlns:a16="http://schemas.microsoft.com/office/drawing/2014/main" id="{7ABABAD4-8091-4BFC-BA4C-59384122E75C}"/>
                    </a:ext>
                  </a:extLst>
                </p:cNvPr>
                <p:cNvPicPr/>
                <p:nvPr/>
              </p:nvPicPr>
              <p:blipFill>
                <a:blip r:embed="rId435"/>
                <a:stretch>
                  <a:fillRect/>
                </a:stretch>
              </p:blipFill>
              <p:spPr>
                <a:xfrm>
                  <a:off x="11380067" y="1553827"/>
                  <a:ext cx="210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61" name="Freihand 60">
                  <a:extLst>
                    <a:ext uri="{FF2B5EF4-FFF2-40B4-BE49-F238E27FC236}">
                      <a16:creationId xmlns:a16="http://schemas.microsoft.com/office/drawing/2014/main" id="{00D0A98E-2DCE-4CB8-8012-BB63B205B12D}"/>
                    </a:ext>
                  </a:extLst>
                </p14:cNvPr>
                <p14:cNvContentPartPr/>
                <p14:nvPr/>
              </p14:nvContentPartPr>
              <p14:xfrm>
                <a:off x="9522107" y="127867"/>
                <a:ext cx="84600" cy="253080"/>
              </p14:xfrm>
            </p:contentPart>
          </mc:Choice>
          <mc:Fallback xmlns="">
            <p:pic>
              <p:nvPicPr>
                <p:cNvPr id="61" name="Freihand 60">
                  <a:extLst>
                    <a:ext uri="{FF2B5EF4-FFF2-40B4-BE49-F238E27FC236}">
                      <a16:creationId xmlns:a16="http://schemas.microsoft.com/office/drawing/2014/main" id="{00D0A98E-2DCE-4CB8-8012-BB63B205B12D}"/>
                    </a:ext>
                  </a:extLst>
                </p:cNvPr>
                <p:cNvPicPr/>
                <p:nvPr/>
              </p:nvPicPr>
              <p:blipFill>
                <a:blip r:embed="rId437"/>
                <a:stretch>
                  <a:fillRect/>
                </a:stretch>
              </p:blipFill>
              <p:spPr>
                <a:xfrm>
                  <a:off x="9517787" y="123547"/>
                  <a:ext cx="93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63" name="Freihand 62">
                  <a:extLst>
                    <a:ext uri="{FF2B5EF4-FFF2-40B4-BE49-F238E27FC236}">
                      <a16:creationId xmlns:a16="http://schemas.microsoft.com/office/drawing/2014/main" id="{5E947E58-8B72-411B-AD1E-E56F92682B94}"/>
                    </a:ext>
                  </a:extLst>
                </p14:cNvPr>
                <p14:cNvContentPartPr/>
                <p14:nvPr/>
              </p14:nvContentPartPr>
              <p14:xfrm>
                <a:off x="11367107" y="1571107"/>
                <a:ext cx="253440" cy="191160"/>
              </p14:xfrm>
            </p:contentPart>
          </mc:Choice>
          <mc:Fallback xmlns="">
            <p:pic>
              <p:nvPicPr>
                <p:cNvPr id="63" name="Freihand 62">
                  <a:extLst>
                    <a:ext uri="{FF2B5EF4-FFF2-40B4-BE49-F238E27FC236}">
                      <a16:creationId xmlns:a16="http://schemas.microsoft.com/office/drawing/2014/main" id="{5E947E58-8B72-411B-AD1E-E56F92682B94}"/>
                    </a:ext>
                  </a:extLst>
                </p:cNvPr>
                <p:cNvPicPr/>
                <p:nvPr/>
              </p:nvPicPr>
              <p:blipFill>
                <a:blip r:embed="rId439"/>
                <a:stretch>
                  <a:fillRect/>
                </a:stretch>
              </p:blipFill>
              <p:spPr>
                <a:xfrm>
                  <a:off x="11362787" y="1566787"/>
                  <a:ext cx="262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1" name="Freihand 280">
                  <a:extLst>
                    <a:ext uri="{FF2B5EF4-FFF2-40B4-BE49-F238E27FC236}">
                      <a16:creationId xmlns:a16="http://schemas.microsoft.com/office/drawing/2014/main" id="{0588F459-0B9B-489C-B3AB-57EBC199CDFE}"/>
                    </a:ext>
                  </a:extLst>
                </p14:cNvPr>
                <p14:cNvContentPartPr/>
                <p14:nvPr/>
              </p14:nvContentPartPr>
              <p14:xfrm>
                <a:off x="5427107" y="1105267"/>
                <a:ext cx="379800" cy="456480"/>
              </p14:xfrm>
            </p:contentPart>
          </mc:Choice>
          <mc:Fallback xmlns="">
            <p:pic>
              <p:nvPicPr>
                <p:cNvPr id="281" name="Freihand 280">
                  <a:extLst>
                    <a:ext uri="{FF2B5EF4-FFF2-40B4-BE49-F238E27FC236}">
                      <a16:creationId xmlns:a16="http://schemas.microsoft.com/office/drawing/2014/main" id="{0588F459-0B9B-489C-B3AB-57EBC199CDFE}"/>
                    </a:ext>
                  </a:extLst>
                </p:cNvPr>
                <p:cNvPicPr/>
                <p:nvPr/>
              </p:nvPicPr>
              <p:blipFill>
                <a:blip r:embed="rId441"/>
                <a:stretch>
                  <a:fillRect/>
                </a:stretch>
              </p:blipFill>
              <p:spPr>
                <a:xfrm>
                  <a:off x="5422787" y="1100947"/>
                  <a:ext cx="3884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2" name="Freihand 281">
                  <a:extLst>
                    <a:ext uri="{FF2B5EF4-FFF2-40B4-BE49-F238E27FC236}">
                      <a16:creationId xmlns:a16="http://schemas.microsoft.com/office/drawing/2014/main" id="{CB7BB5CD-5CEE-4805-996F-8BA5E3A75400}"/>
                    </a:ext>
                  </a:extLst>
                </p14:cNvPr>
                <p14:cNvContentPartPr/>
                <p14:nvPr/>
              </p14:nvContentPartPr>
              <p14:xfrm>
                <a:off x="5343227" y="1361587"/>
                <a:ext cx="273600" cy="287280"/>
              </p14:xfrm>
            </p:contentPart>
          </mc:Choice>
          <mc:Fallback xmlns="">
            <p:pic>
              <p:nvPicPr>
                <p:cNvPr id="282" name="Freihand 281">
                  <a:extLst>
                    <a:ext uri="{FF2B5EF4-FFF2-40B4-BE49-F238E27FC236}">
                      <a16:creationId xmlns:a16="http://schemas.microsoft.com/office/drawing/2014/main" id="{CB7BB5CD-5CEE-4805-996F-8BA5E3A75400}"/>
                    </a:ext>
                  </a:extLst>
                </p:cNvPr>
                <p:cNvPicPr/>
                <p:nvPr/>
              </p:nvPicPr>
              <p:blipFill>
                <a:blip r:embed="rId443"/>
                <a:stretch>
                  <a:fillRect/>
                </a:stretch>
              </p:blipFill>
              <p:spPr>
                <a:xfrm>
                  <a:off x="5338907" y="1357267"/>
                  <a:ext cx="282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4" name="Freihand 283">
                  <a:extLst>
                    <a:ext uri="{FF2B5EF4-FFF2-40B4-BE49-F238E27FC236}">
                      <a16:creationId xmlns:a16="http://schemas.microsoft.com/office/drawing/2014/main" id="{562A7154-4E53-497C-805C-B7109AF5B449}"/>
                    </a:ext>
                  </a:extLst>
                </p14:cNvPr>
                <p14:cNvContentPartPr/>
                <p14:nvPr/>
              </p14:nvContentPartPr>
              <p14:xfrm>
                <a:off x="6000227" y="620347"/>
                <a:ext cx="120600" cy="181440"/>
              </p14:xfrm>
            </p:contentPart>
          </mc:Choice>
          <mc:Fallback xmlns="">
            <p:pic>
              <p:nvPicPr>
                <p:cNvPr id="284" name="Freihand 283">
                  <a:extLst>
                    <a:ext uri="{FF2B5EF4-FFF2-40B4-BE49-F238E27FC236}">
                      <a16:creationId xmlns:a16="http://schemas.microsoft.com/office/drawing/2014/main" id="{562A7154-4E53-497C-805C-B7109AF5B449}"/>
                    </a:ext>
                  </a:extLst>
                </p:cNvPr>
                <p:cNvPicPr/>
                <p:nvPr/>
              </p:nvPicPr>
              <p:blipFill>
                <a:blip r:embed="rId445"/>
                <a:stretch>
                  <a:fillRect/>
                </a:stretch>
              </p:blipFill>
              <p:spPr>
                <a:xfrm>
                  <a:off x="5995907" y="616027"/>
                  <a:ext cx="129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5" name="Freihand 284">
                  <a:extLst>
                    <a:ext uri="{FF2B5EF4-FFF2-40B4-BE49-F238E27FC236}">
                      <a16:creationId xmlns:a16="http://schemas.microsoft.com/office/drawing/2014/main" id="{9381BE55-C361-4E47-AC3B-A3822D0D419B}"/>
                    </a:ext>
                  </a:extLst>
                </p14:cNvPr>
                <p14:cNvContentPartPr/>
                <p14:nvPr/>
              </p14:nvContentPartPr>
              <p14:xfrm>
                <a:off x="6072947" y="725107"/>
                <a:ext cx="40320" cy="52200"/>
              </p14:xfrm>
            </p:contentPart>
          </mc:Choice>
          <mc:Fallback xmlns="">
            <p:pic>
              <p:nvPicPr>
                <p:cNvPr id="285" name="Freihand 284">
                  <a:extLst>
                    <a:ext uri="{FF2B5EF4-FFF2-40B4-BE49-F238E27FC236}">
                      <a16:creationId xmlns:a16="http://schemas.microsoft.com/office/drawing/2014/main" id="{9381BE55-C361-4E47-AC3B-A3822D0D419B}"/>
                    </a:ext>
                  </a:extLst>
                </p:cNvPr>
                <p:cNvPicPr/>
                <p:nvPr/>
              </p:nvPicPr>
              <p:blipFill>
                <a:blip r:embed="rId447"/>
                <a:stretch>
                  <a:fillRect/>
                </a:stretch>
              </p:blipFill>
              <p:spPr>
                <a:xfrm>
                  <a:off x="6068627" y="720787"/>
                  <a:ext cx="48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6" name="Freihand 285">
                  <a:extLst>
                    <a:ext uri="{FF2B5EF4-FFF2-40B4-BE49-F238E27FC236}">
                      <a16:creationId xmlns:a16="http://schemas.microsoft.com/office/drawing/2014/main" id="{3A3A0D3A-1CD9-4A93-8DFB-06D0F06DC224}"/>
                    </a:ext>
                  </a:extLst>
                </p14:cNvPr>
                <p14:cNvContentPartPr/>
                <p14:nvPr/>
              </p14:nvContentPartPr>
              <p14:xfrm>
                <a:off x="6146387" y="694867"/>
                <a:ext cx="59760" cy="99720"/>
              </p14:xfrm>
            </p:contentPart>
          </mc:Choice>
          <mc:Fallback xmlns="">
            <p:pic>
              <p:nvPicPr>
                <p:cNvPr id="286" name="Freihand 285">
                  <a:extLst>
                    <a:ext uri="{FF2B5EF4-FFF2-40B4-BE49-F238E27FC236}">
                      <a16:creationId xmlns:a16="http://schemas.microsoft.com/office/drawing/2014/main" id="{3A3A0D3A-1CD9-4A93-8DFB-06D0F06DC224}"/>
                    </a:ext>
                  </a:extLst>
                </p:cNvPr>
                <p:cNvPicPr/>
                <p:nvPr/>
              </p:nvPicPr>
              <p:blipFill>
                <a:blip r:embed="rId449"/>
                <a:stretch>
                  <a:fillRect/>
                </a:stretch>
              </p:blipFill>
              <p:spPr>
                <a:xfrm>
                  <a:off x="6142067" y="690547"/>
                  <a:ext cx="68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7" name="Freihand 286">
                  <a:extLst>
                    <a:ext uri="{FF2B5EF4-FFF2-40B4-BE49-F238E27FC236}">
                      <a16:creationId xmlns:a16="http://schemas.microsoft.com/office/drawing/2014/main" id="{B8E5CE1F-2190-4070-BC29-5543CF9E4DD7}"/>
                    </a:ext>
                  </a:extLst>
                </p14:cNvPr>
                <p14:cNvContentPartPr/>
                <p14:nvPr/>
              </p14:nvContentPartPr>
              <p14:xfrm>
                <a:off x="6231347" y="673267"/>
                <a:ext cx="88200" cy="77040"/>
              </p14:xfrm>
            </p:contentPart>
          </mc:Choice>
          <mc:Fallback xmlns="">
            <p:pic>
              <p:nvPicPr>
                <p:cNvPr id="287" name="Freihand 286">
                  <a:extLst>
                    <a:ext uri="{FF2B5EF4-FFF2-40B4-BE49-F238E27FC236}">
                      <a16:creationId xmlns:a16="http://schemas.microsoft.com/office/drawing/2014/main" id="{B8E5CE1F-2190-4070-BC29-5543CF9E4DD7}"/>
                    </a:ext>
                  </a:extLst>
                </p:cNvPr>
                <p:cNvPicPr/>
                <p:nvPr/>
              </p:nvPicPr>
              <p:blipFill>
                <a:blip r:embed="rId451"/>
                <a:stretch>
                  <a:fillRect/>
                </a:stretch>
              </p:blipFill>
              <p:spPr>
                <a:xfrm>
                  <a:off x="6227027" y="668947"/>
                  <a:ext cx="96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8" name="Freihand 287">
                  <a:extLst>
                    <a:ext uri="{FF2B5EF4-FFF2-40B4-BE49-F238E27FC236}">
                      <a16:creationId xmlns:a16="http://schemas.microsoft.com/office/drawing/2014/main" id="{AF7300E5-7BA5-44EB-82AD-1D42551846BE}"/>
                    </a:ext>
                  </a:extLst>
                </p14:cNvPr>
                <p14:cNvContentPartPr/>
                <p14:nvPr/>
              </p14:nvContentPartPr>
              <p14:xfrm>
                <a:off x="6373907" y="565987"/>
                <a:ext cx="98640" cy="167760"/>
              </p14:xfrm>
            </p:contentPart>
          </mc:Choice>
          <mc:Fallback xmlns="">
            <p:pic>
              <p:nvPicPr>
                <p:cNvPr id="288" name="Freihand 287">
                  <a:extLst>
                    <a:ext uri="{FF2B5EF4-FFF2-40B4-BE49-F238E27FC236}">
                      <a16:creationId xmlns:a16="http://schemas.microsoft.com/office/drawing/2014/main" id="{AF7300E5-7BA5-44EB-82AD-1D42551846BE}"/>
                    </a:ext>
                  </a:extLst>
                </p:cNvPr>
                <p:cNvPicPr/>
                <p:nvPr/>
              </p:nvPicPr>
              <p:blipFill>
                <a:blip r:embed="rId453"/>
                <a:stretch>
                  <a:fillRect/>
                </a:stretch>
              </p:blipFill>
              <p:spPr>
                <a:xfrm>
                  <a:off x="6369587" y="561667"/>
                  <a:ext cx="107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9" name="Freihand 288">
                  <a:extLst>
                    <a:ext uri="{FF2B5EF4-FFF2-40B4-BE49-F238E27FC236}">
                      <a16:creationId xmlns:a16="http://schemas.microsoft.com/office/drawing/2014/main" id="{045A9804-502C-4F58-969D-49DF3D23F76D}"/>
                    </a:ext>
                  </a:extLst>
                </p14:cNvPr>
                <p14:cNvContentPartPr/>
                <p14:nvPr/>
              </p14:nvContentPartPr>
              <p14:xfrm>
                <a:off x="6438707" y="673267"/>
                <a:ext cx="28800" cy="51120"/>
              </p14:xfrm>
            </p:contentPart>
          </mc:Choice>
          <mc:Fallback xmlns="">
            <p:pic>
              <p:nvPicPr>
                <p:cNvPr id="289" name="Freihand 288">
                  <a:extLst>
                    <a:ext uri="{FF2B5EF4-FFF2-40B4-BE49-F238E27FC236}">
                      <a16:creationId xmlns:a16="http://schemas.microsoft.com/office/drawing/2014/main" id="{045A9804-502C-4F58-969D-49DF3D23F76D}"/>
                    </a:ext>
                  </a:extLst>
                </p:cNvPr>
                <p:cNvPicPr/>
                <p:nvPr/>
              </p:nvPicPr>
              <p:blipFill>
                <a:blip r:embed="rId455"/>
                <a:stretch>
                  <a:fillRect/>
                </a:stretch>
              </p:blipFill>
              <p:spPr>
                <a:xfrm>
                  <a:off x="6434387" y="668947"/>
                  <a:ext cx="37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0" name="Freihand 289">
                  <a:extLst>
                    <a:ext uri="{FF2B5EF4-FFF2-40B4-BE49-F238E27FC236}">
                      <a16:creationId xmlns:a16="http://schemas.microsoft.com/office/drawing/2014/main" id="{9DEA7633-BAA8-42D5-BDEE-67D2CC19357C}"/>
                    </a:ext>
                  </a:extLst>
                </p14:cNvPr>
                <p14:cNvContentPartPr/>
                <p14:nvPr/>
              </p14:nvContentPartPr>
              <p14:xfrm>
                <a:off x="6496307" y="644827"/>
                <a:ext cx="74520" cy="87120"/>
              </p14:xfrm>
            </p:contentPart>
          </mc:Choice>
          <mc:Fallback xmlns="">
            <p:pic>
              <p:nvPicPr>
                <p:cNvPr id="290" name="Freihand 289">
                  <a:extLst>
                    <a:ext uri="{FF2B5EF4-FFF2-40B4-BE49-F238E27FC236}">
                      <a16:creationId xmlns:a16="http://schemas.microsoft.com/office/drawing/2014/main" id="{9DEA7633-BAA8-42D5-BDEE-67D2CC19357C}"/>
                    </a:ext>
                  </a:extLst>
                </p:cNvPr>
                <p:cNvPicPr/>
                <p:nvPr/>
              </p:nvPicPr>
              <p:blipFill>
                <a:blip r:embed="rId457"/>
                <a:stretch>
                  <a:fillRect/>
                </a:stretch>
              </p:blipFill>
              <p:spPr>
                <a:xfrm>
                  <a:off x="6491987" y="640507"/>
                  <a:ext cx="83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1" name="Freihand 290">
                  <a:extLst>
                    <a:ext uri="{FF2B5EF4-FFF2-40B4-BE49-F238E27FC236}">
                      <a16:creationId xmlns:a16="http://schemas.microsoft.com/office/drawing/2014/main" id="{7836AEA1-3D75-4CF9-82F3-D6AE1FDC57AD}"/>
                    </a:ext>
                  </a:extLst>
                </p14:cNvPr>
                <p14:cNvContentPartPr/>
                <p14:nvPr/>
              </p14:nvContentPartPr>
              <p14:xfrm>
                <a:off x="6596747" y="605227"/>
                <a:ext cx="203760" cy="113760"/>
              </p14:xfrm>
            </p:contentPart>
          </mc:Choice>
          <mc:Fallback xmlns="">
            <p:pic>
              <p:nvPicPr>
                <p:cNvPr id="291" name="Freihand 290">
                  <a:extLst>
                    <a:ext uri="{FF2B5EF4-FFF2-40B4-BE49-F238E27FC236}">
                      <a16:creationId xmlns:a16="http://schemas.microsoft.com/office/drawing/2014/main" id="{7836AEA1-3D75-4CF9-82F3-D6AE1FDC57AD}"/>
                    </a:ext>
                  </a:extLst>
                </p:cNvPr>
                <p:cNvPicPr/>
                <p:nvPr/>
              </p:nvPicPr>
              <p:blipFill>
                <a:blip r:embed="rId459"/>
                <a:stretch>
                  <a:fillRect/>
                </a:stretch>
              </p:blipFill>
              <p:spPr>
                <a:xfrm>
                  <a:off x="6592427" y="600907"/>
                  <a:ext cx="212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2" name="Freihand 291">
                  <a:extLst>
                    <a:ext uri="{FF2B5EF4-FFF2-40B4-BE49-F238E27FC236}">
                      <a16:creationId xmlns:a16="http://schemas.microsoft.com/office/drawing/2014/main" id="{FFE7E189-46E4-44F4-8FCE-516A4037D99E}"/>
                    </a:ext>
                  </a:extLst>
                </p14:cNvPr>
                <p14:cNvContentPartPr/>
                <p14:nvPr/>
              </p14:nvContentPartPr>
              <p14:xfrm>
                <a:off x="6904187" y="467347"/>
                <a:ext cx="106200" cy="266760"/>
              </p14:xfrm>
            </p:contentPart>
          </mc:Choice>
          <mc:Fallback xmlns="">
            <p:pic>
              <p:nvPicPr>
                <p:cNvPr id="292" name="Freihand 291">
                  <a:extLst>
                    <a:ext uri="{FF2B5EF4-FFF2-40B4-BE49-F238E27FC236}">
                      <a16:creationId xmlns:a16="http://schemas.microsoft.com/office/drawing/2014/main" id="{FFE7E189-46E4-44F4-8FCE-516A4037D99E}"/>
                    </a:ext>
                  </a:extLst>
                </p:cNvPr>
                <p:cNvPicPr/>
                <p:nvPr/>
              </p:nvPicPr>
              <p:blipFill>
                <a:blip r:embed="rId461"/>
                <a:stretch>
                  <a:fillRect/>
                </a:stretch>
              </p:blipFill>
              <p:spPr>
                <a:xfrm>
                  <a:off x="6899867" y="463027"/>
                  <a:ext cx="1148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3" name="Freihand 292">
                  <a:extLst>
                    <a:ext uri="{FF2B5EF4-FFF2-40B4-BE49-F238E27FC236}">
                      <a16:creationId xmlns:a16="http://schemas.microsoft.com/office/drawing/2014/main" id="{75DAF468-8D7A-4342-8126-34457CC47627}"/>
                    </a:ext>
                  </a:extLst>
                </p14:cNvPr>
                <p14:cNvContentPartPr/>
                <p14:nvPr/>
              </p14:nvContentPartPr>
              <p14:xfrm>
                <a:off x="7040267" y="550867"/>
                <a:ext cx="154440" cy="130680"/>
              </p14:xfrm>
            </p:contentPart>
          </mc:Choice>
          <mc:Fallback xmlns="">
            <p:pic>
              <p:nvPicPr>
                <p:cNvPr id="293" name="Freihand 292">
                  <a:extLst>
                    <a:ext uri="{FF2B5EF4-FFF2-40B4-BE49-F238E27FC236}">
                      <a16:creationId xmlns:a16="http://schemas.microsoft.com/office/drawing/2014/main" id="{75DAF468-8D7A-4342-8126-34457CC47627}"/>
                    </a:ext>
                  </a:extLst>
                </p:cNvPr>
                <p:cNvPicPr/>
                <p:nvPr/>
              </p:nvPicPr>
              <p:blipFill>
                <a:blip r:embed="rId463"/>
                <a:stretch>
                  <a:fillRect/>
                </a:stretch>
              </p:blipFill>
              <p:spPr>
                <a:xfrm>
                  <a:off x="7035947" y="546547"/>
                  <a:ext cx="163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4" name="Freihand 293">
                  <a:extLst>
                    <a:ext uri="{FF2B5EF4-FFF2-40B4-BE49-F238E27FC236}">
                      <a16:creationId xmlns:a16="http://schemas.microsoft.com/office/drawing/2014/main" id="{34A1CFFA-B382-4520-A81F-AAC05B00FE77}"/>
                    </a:ext>
                  </a:extLst>
                </p14:cNvPr>
                <p14:cNvContentPartPr/>
                <p14:nvPr/>
              </p14:nvContentPartPr>
              <p14:xfrm>
                <a:off x="7194347" y="455467"/>
                <a:ext cx="129600" cy="170640"/>
              </p14:xfrm>
            </p:contentPart>
          </mc:Choice>
          <mc:Fallback xmlns="">
            <p:pic>
              <p:nvPicPr>
                <p:cNvPr id="294" name="Freihand 293">
                  <a:extLst>
                    <a:ext uri="{FF2B5EF4-FFF2-40B4-BE49-F238E27FC236}">
                      <a16:creationId xmlns:a16="http://schemas.microsoft.com/office/drawing/2014/main" id="{34A1CFFA-B382-4520-A81F-AAC05B00FE77}"/>
                    </a:ext>
                  </a:extLst>
                </p:cNvPr>
                <p:cNvPicPr/>
                <p:nvPr/>
              </p:nvPicPr>
              <p:blipFill>
                <a:blip r:embed="rId465"/>
                <a:stretch>
                  <a:fillRect/>
                </a:stretch>
              </p:blipFill>
              <p:spPr>
                <a:xfrm>
                  <a:off x="7190027" y="451147"/>
                  <a:ext cx="138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5" name="Freihand 294">
                  <a:extLst>
                    <a:ext uri="{FF2B5EF4-FFF2-40B4-BE49-F238E27FC236}">
                      <a16:creationId xmlns:a16="http://schemas.microsoft.com/office/drawing/2014/main" id="{B0EF197E-5D12-447C-BBAA-6989F8EE8A70}"/>
                    </a:ext>
                  </a:extLst>
                </p14:cNvPr>
                <p14:cNvContentPartPr/>
                <p14:nvPr/>
              </p14:nvContentPartPr>
              <p14:xfrm>
                <a:off x="7356347" y="443227"/>
                <a:ext cx="57960" cy="191160"/>
              </p14:xfrm>
            </p:contentPart>
          </mc:Choice>
          <mc:Fallback xmlns="">
            <p:pic>
              <p:nvPicPr>
                <p:cNvPr id="295" name="Freihand 294">
                  <a:extLst>
                    <a:ext uri="{FF2B5EF4-FFF2-40B4-BE49-F238E27FC236}">
                      <a16:creationId xmlns:a16="http://schemas.microsoft.com/office/drawing/2014/main" id="{B0EF197E-5D12-447C-BBAA-6989F8EE8A70}"/>
                    </a:ext>
                  </a:extLst>
                </p:cNvPr>
                <p:cNvPicPr/>
                <p:nvPr/>
              </p:nvPicPr>
              <p:blipFill>
                <a:blip r:embed="rId467"/>
                <a:stretch>
                  <a:fillRect/>
                </a:stretch>
              </p:blipFill>
              <p:spPr>
                <a:xfrm>
                  <a:off x="7352027" y="438907"/>
                  <a:ext cx="66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6" name="Freihand 295">
                  <a:extLst>
                    <a:ext uri="{FF2B5EF4-FFF2-40B4-BE49-F238E27FC236}">
                      <a16:creationId xmlns:a16="http://schemas.microsoft.com/office/drawing/2014/main" id="{1D0EA16E-1238-49EB-BA1A-B07303E526A3}"/>
                    </a:ext>
                  </a:extLst>
                </p14:cNvPr>
                <p14:cNvContentPartPr/>
                <p14:nvPr/>
              </p14:nvContentPartPr>
              <p14:xfrm>
                <a:off x="7419707" y="526027"/>
                <a:ext cx="78480" cy="94320"/>
              </p14:xfrm>
            </p:contentPart>
          </mc:Choice>
          <mc:Fallback xmlns="">
            <p:pic>
              <p:nvPicPr>
                <p:cNvPr id="296" name="Freihand 295">
                  <a:extLst>
                    <a:ext uri="{FF2B5EF4-FFF2-40B4-BE49-F238E27FC236}">
                      <a16:creationId xmlns:a16="http://schemas.microsoft.com/office/drawing/2014/main" id="{1D0EA16E-1238-49EB-BA1A-B07303E526A3}"/>
                    </a:ext>
                  </a:extLst>
                </p:cNvPr>
                <p:cNvPicPr/>
                <p:nvPr/>
              </p:nvPicPr>
              <p:blipFill>
                <a:blip r:embed="rId469"/>
                <a:stretch>
                  <a:fillRect/>
                </a:stretch>
              </p:blipFill>
              <p:spPr>
                <a:xfrm>
                  <a:off x="7415387" y="521707"/>
                  <a:ext cx="87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7" name="Freihand 296">
                  <a:extLst>
                    <a:ext uri="{FF2B5EF4-FFF2-40B4-BE49-F238E27FC236}">
                      <a16:creationId xmlns:a16="http://schemas.microsoft.com/office/drawing/2014/main" id="{C63C5CBC-25C5-41B2-9B30-2884265C9725}"/>
                    </a:ext>
                  </a:extLst>
                </p14:cNvPr>
                <p14:cNvContentPartPr/>
                <p14:nvPr/>
              </p14:nvContentPartPr>
              <p14:xfrm>
                <a:off x="7525187" y="522067"/>
                <a:ext cx="137880" cy="245160"/>
              </p14:xfrm>
            </p:contentPart>
          </mc:Choice>
          <mc:Fallback xmlns="">
            <p:pic>
              <p:nvPicPr>
                <p:cNvPr id="297" name="Freihand 296">
                  <a:extLst>
                    <a:ext uri="{FF2B5EF4-FFF2-40B4-BE49-F238E27FC236}">
                      <a16:creationId xmlns:a16="http://schemas.microsoft.com/office/drawing/2014/main" id="{C63C5CBC-25C5-41B2-9B30-2884265C9725}"/>
                    </a:ext>
                  </a:extLst>
                </p:cNvPr>
                <p:cNvPicPr/>
                <p:nvPr/>
              </p:nvPicPr>
              <p:blipFill>
                <a:blip r:embed="rId471"/>
                <a:stretch>
                  <a:fillRect/>
                </a:stretch>
              </p:blipFill>
              <p:spPr>
                <a:xfrm>
                  <a:off x="7520867" y="517747"/>
                  <a:ext cx="146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8" name="Freihand 297">
                  <a:extLst>
                    <a:ext uri="{FF2B5EF4-FFF2-40B4-BE49-F238E27FC236}">
                      <a16:creationId xmlns:a16="http://schemas.microsoft.com/office/drawing/2014/main" id="{49BA7669-5629-42FE-94F8-F9E164E18CB1}"/>
                    </a:ext>
                  </a:extLst>
                </p14:cNvPr>
                <p14:cNvContentPartPr/>
                <p14:nvPr/>
              </p14:nvContentPartPr>
              <p14:xfrm>
                <a:off x="7687907" y="413707"/>
                <a:ext cx="108360" cy="170640"/>
              </p14:xfrm>
            </p:contentPart>
          </mc:Choice>
          <mc:Fallback xmlns="">
            <p:pic>
              <p:nvPicPr>
                <p:cNvPr id="298" name="Freihand 297">
                  <a:extLst>
                    <a:ext uri="{FF2B5EF4-FFF2-40B4-BE49-F238E27FC236}">
                      <a16:creationId xmlns:a16="http://schemas.microsoft.com/office/drawing/2014/main" id="{49BA7669-5629-42FE-94F8-F9E164E18CB1}"/>
                    </a:ext>
                  </a:extLst>
                </p:cNvPr>
                <p:cNvPicPr/>
                <p:nvPr/>
              </p:nvPicPr>
              <p:blipFill>
                <a:blip r:embed="rId473"/>
                <a:stretch>
                  <a:fillRect/>
                </a:stretch>
              </p:blipFill>
              <p:spPr>
                <a:xfrm>
                  <a:off x="7683587" y="409387"/>
                  <a:ext cx="117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9" name="Freihand 298">
                  <a:extLst>
                    <a:ext uri="{FF2B5EF4-FFF2-40B4-BE49-F238E27FC236}">
                      <a16:creationId xmlns:a16="http://schemas.microsoft.com/office/drawing/2014/main" id="{00E3C61E-8185-4638-A57A-2CBDA0B940D5}"/>
                    </a:ext>
                  </a:extLst>
                </p14:cNvPr>
                <p14:cNvContentPartPr/>
                <p14:nvPr/>
              </p14:nvContentPartPr>
              <p14:xfrm>
                <a:off x="7741907" y="495787"/>
                <a:ext cx="407160" cy="109440"/>
              </p14:xfrm>
            </p:contentPart>
          </mc:Choice>
          <mc:Fallback xmlns="">
            <p:pic>
              <p:nvPicPr>
                <p:cNvPr id="299" name="Freihand 298">
                  <a:extLst>
                    <a:ext uri="{FF2B5EF4-FFF2-40B4-BE49-F238E27FC236}">
                      <a16:creationId xmlns:a16="http://schemas.microsoft.com/office/drawing/2014/main" id="{00E3C61E-8185-4638-A57A-2CBDA0B940D5}"/>
                    </a:ext>
                  </a:extLst>
                </p:cNvPr>
                <p:cNvPicPr/>
                <p:nvPr/>
              </p:nvPicPr>
              <p:blipFill>
                <a:blip r:embed="rId475"/>
                <a:stretch>
                  <a:fillRect/>
                </a:stretch>
              </p:blipFill>
              <p:spPr>
                <a:xfrm>
                  <a:off x="7737587" y="491467"/>
                  <a:ext cx="415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0" name="Freihand 299">
                  <a:extLst>
                    <a:ext uri="{FF2B5EF4-FFF2-40B4-BE49-F238E27FC236}">
                      <a16:creationId xmlns:a16="http://schemas.microsoft.com/office/drawing/2014/main" id="{966589AC-F5FF-47AB-8D54-091D570C0CB5}"/>
                    </a:ext>
                  </a:extLst>
                </p14:cNvPr>
                <p14:cNvContentPartPr/>
                <p14:nvPr/>
              </p14:nvContentPartPr>
              <p14:xfrm>
                <a:off x="8146187" y="439987"/>
                <a:ext cx="260280" cy="108360"/>
              </p14:xfrm>
            </p:contentPart>
          </mc:Choice>
          <mc:Fallback xmlns="">
            <p:pic>
              <p:nvPicPr>
                <p:cNvPr id="300" name="Freihand 299">
                  <a:extLst>
                    <a:ext uri="{FF2B5EF4-FFF2-40B4-BE49-F238E27FC236}">
                      <a16:creationId xmlns:a16="http://schemas.microsoft.com/office/drawing/2014/main" id="{966589AC-F5FF-47AB-8D54-091D570C0CB5}"/>
                    </a:ext>
                  </a:extLst>
                </p:cNvPr>
                <p:cNvPicPr/>
                <p:nvPr/>
              </p:nvPicPr>
              <p:blipFill>
                <a:blip r:embed="rId477"/>
                <a:stretch>
                  <a:fillRect/>
                </a:stretch>
              </p:blipFill>
              <p:spPr>
                <a:xfrm>
                  <a:off x="8141867" y="435667"/>
                  <a:ext cx="268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1" name="Freihand 300">
                  <a:extLst>
                    <a:ext uri="{FF2B5EF4-FFF2-40B4-BE49-F238E27FC236}">
                      <a16:creationId xmlns:a16="http://schemas.microsoft.com/office/drawing/2014/main" id="{EC053671-3A98-4A4F-BC6D-87A6B6B82585}"/>
                    </a:ext>
                  </a:extLst>
                </p14:cNvPr>
                <p14:cNvContentPartPr/>
                <p14:nvPr/>
              </p14:nvContentPartPr>
              <p14:xfrm>
                <a:off x="8408267" y="328387"/>
                <a:ext cx="127800" cy="189720"/>
              </p14:xfrm>
            </p:contentPart>
          </mc:Choice>
          <mc:Fallback xmlns="">
            <p:pic>
              <p:nvPicPr>
                <p:cNvPr id="301" name="Freihand 300">
                  <a:extLst>
                    <a:ext uri="{FF2B5EF4-FFF2-40B4-BE49-F238E27FC236}">
                      <a16:creationId xmlns:a16="http://schemas.microsoft.com/office/drawing/2014/main" id="{EC053671-3A98-4A4F-BC6D-87A6B6B82585}"/>
                    </a:ext>
                  </a:extLst>
                </p:cNvPr>
                <p:cNvPicPr/>
                <p:nvPr/>
              </p:nvPicPr>
              <p:blipFill>
                <a:blip r:embed="rId479"/>
                <a:stretch>
                  <a:fillRect/>
                </a:stretch>
              </p:blipFill>
              <p:spPr>
                <a:xfrm>
                  <a:off x="8403947" y="324067"/>
                  <a:ext cx="136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2" name="Freihand 301">
                  <a:extLst>
                    <a:ext uri="{FF2B5EF4-FFF2-40B4-BE49-F238E27FC236}">
                      <a16:creationId xmlns:a16="http://schemas.microsoft.com/office/drawing/2014/main" id="{693E8A75-230B-44B4-8C1C-06288CC4EC0A}"/>
                    </a:ext>
                  </a:extLst>
                </p14:cNvPr>
                <p14:cNvContentPartPr/>
                <p14:nvPr/>
              </p14:nvContentPartPr>
              <p14:xfrm>
                <a:off x="8563067" y="269347"/>
                <a:ext cx="75600" cy="290880"/>
              </p14:xfrm>
            </p:contentPart>
          </mc:Choice>
          <mc:Fallback xmlns="">
            <p:pic>
              <p:nvPicPr>
                <p:cNvPr id="302" name="Freihand 301">
                  <a:extLst>
                    <a:ext uri="{FF2B5EF4-FFF2-40B4-BE49-F238E27FC236}">
                      <a16:creationId xmlns:a16="http://schemas.microsoft.com/office/drawing/2014/main" id="{693E8A75-230B-44B4-8C1C-06288CC4EC0A}"/>
                    </a:ext>
                  </a:extLst>
                </p:cNvPr>
                <p:cNvPicPr/>
                <p:nvPr/>
              </p:nvPicPr>
              <p:blipFill>
                <a:blip r:embed="rId481"/>
                <a:stretch>
                  <a:fillRect/>
                </a:stretch>
              </p:blipFill>
              <p:spPr>
                <a:xfrm>
                  <a:off x="8558747" y="265027"/>
                  <a:ext cx="842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4" name="Freihand 303">
                  <a:extLst>
                    <a:ext uri="{FF2B5EF4-FFF2-40B4-BE49-F238E27FC236}">
                      <a16:creationId xmlns:a16="http://schemas.microsoft.com/office/drawing/2014/main" id="{343376B8-A7F8-4F24-ADD9-54148B571A2C}"/>
                    </a:ext>
                  </a:extLst>
                </p14:cNvPr>
                <p14:cNvContentPartPr/>
                <p14:nvPr/>
              </p14:nvContentPartPr>
              <p14:xfrm>
                <a:off x="6403427" y="1061347"/>
                <a:ext cx="30960" cy="201240"/>
              </p14:xfrm>
            </p:contentPart>
          </mc:Choice>
          <mc:Fallback xmlns="">
            <p:pic>
              <p:nvPicPr>
                <p:cNvPr id="304" name="Freihand 303">
                  <a:extLst>
                    <a:ext uri="{FF2B5EF4-FFF2-40B4-BE49-F238E27FC236}">
                      <a16:creationId xmlns:a16="http://schemas.microsoft.com/office/drawing/2014/main" id="{343376B8-A7F8-4F24-ADD9-54148B571A2C}"/>
                    </a:ext>
                  </a:extLst>
                </p:cNvPr>
                <p:cNvPicPr/>
                <p:nvPr/>
              </p:nvPicPr>
              <p:blipFill>
                <a:blip r:embed="rId483"/>
                <a:stretch>
                  <a:fillRect/>
                </a:stretch>
              </p:blipFill>
              <p:spPr>
                <a:xfrm>
                  <a:off x="6399107" y="1057027"/>
                  <a:ext cx="39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5" name="Freihand 304">
                  <a:extLst>
                    <a:ext uri="{FF2B5EF4-FFF2-40B4-BE49-F238E27FC236}">
                      <a16:creationId xmlns:a16="http://schemas.microsoft.com/office/drawing/2014/main" id="{A9195743-18A2-4E48-9A7C-CEEEF909E2F0}"/>
                    </a:ext>
                  </a:extLst>
                </p14:cNvPr>
                <p14:cNvContentPartPr/>
                <p14:nvPr/>
              </p14:nvContentPartPr>
              <p14:xfrm>
                <a:off x="6311267" y="1037947"/>
                <a:ext cx="224640" cy="71280"/>
              </p14:xfrm>
            </p:contentPart>
          </mc:Choice>
          <mc:Fallback xmlns="">
            <p:pic>
              <p:nvPicPr>
                <p:cNvPr id="305" name="Freihand 304">
                  <a:extLst>
                    <a:ext uri="{FF2B5EF4-FFF2-40B4-BE49-F238E27FC236}">
                      <a16:creationId xmlns:a16="http://schemas.microsoft.com/office/drawing/2014/main" id="{A9195743-18A2-4E48-9A7C-CEEEF909E2F0}"/>
                    </a:ext>
                  </a:extLst>
                </p:cNvPr>
                <p:cNvPicPr/>
                <p:nvPr/>
              </p:nvPicPr>
              <p:blipFill>
                <a:blip r:embed="rId485"/>
                <a:stretch>
                  <a:fillRect/>
                </a:stretch>
              </p:blipFill>
              <p:spPr>
                <a:xfrm>
                  <a:off x="6306947" y="1033627"/>
                  <a:ext cx="233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6" name="Freihand 305">
                  <a:extLst>
                    <a:ext uri="{FF2B5EF4-FFF2-40B4-BE49-F238E27FC236}">
                      <a16:creationId xmlns:a16="http://schemas.microsoft.com/office/drawing/2014/main" id="{DF24BFF2-6C2D-4BD0-857D-EEFBD28F6034}"/>
                    </a:ext>
                  </a:extLst>
                </p14:cNvPr>
                <p14:cNvContentPartPr/>
                <p14:nvPr/>
              </p14:nvContentPartPr>
              <p14:xfrm>
                <a:off x="7923347" y="326587"/>
                <a:ext cx="63720" cy="63000"/>
              </p14:xfrm>
            </p:contentPart>
          </mc:Choice>
          <mc:Fallback xmlns="">
            <p:pic>
              <p:nvPicPr>
                <p:cNvPr id="306" name="Freihand 305">
                  <a:extLst>
                    <a:ext uri="{FF2B5EF4-FFF2-40B4-BE49-F238E27FC236}">
                      <a16:creationId xmlns:a16="http://schemas.microsoft.com/office/drawing/2014/main" id="{DF24BFF2-6C2D-4BD0-857D-EEFBD28F6034}"/>
                    </a:ext>
                  </a:extLst>
                </p:cNvPr>
                <p:cNvPicPr/>
                <p:nvPr/>
              </p:nvPicPr>
              <p:blipFill>
                <a:blip r:embed="rId487"/>
                <a:stretch>
                  <a:fillRect/>
                </a:stretch>
              </p:blipFill>
              <p:spPr>
                <a:xfrm>
                  <a:off x="7919027" y="322267"/>
                  <a:ext cx="72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7" name="Freihand 306">
                  <a:extLst>
                    <a:ext uri="{FF2B5EF4-FFF2-40B4-BE49-F238E27FC236}">
                      <a16:creationId xmlns:a16="http://schemas.microsoft.com/office/drawing/2014/main" id="{0F97C7BD-7659-481F-AA29-A40C043F8E72}"/>
                    </a:ext>
                  </a:extLst>
                </p14:cNvPr>
                <p14:cNvContentPartPr/>
                <p14:nvPr/>
              </p14:nvContentPartPr>
              <p14:xfrm>
                <a:off x="6548507" y="1143427"/>
                <a:ext cx="74160" cy="64800"/>
              </p14:xfrm>
            </p:contentPart>
          </mc:Choice>
          <mc:Fallback xmlns="">
            <p:pic>
              <p:nvPicPr>
                <p:cNvPr id="307" name="Freihand 306">
                  <a:extLst>
                    <a:ext uri="{FF2B5EF4-FFF2-40B4-BE49-F238E27FC236}">
                      <a16:creationId xmlns:a16="http://schemas.microsoft.com/office/drawing/2014/main" id="{0F97C7BD-7659-481F-AA29-A40C043F8E72}"/>
                    </a:ext>
                  </a:extLst>
                </p:cNvPr>
                <p:cNvPicPr/>
                <p:nvPr/>
              </p:nvPicPr>
              <p:blipFill>
                <a:blip r:embed="rId489"/>
                <a:stretch>
                  <a:fillRect/>
                </a:stretch>
              </p:blipFill>
              <p:spPr>
                <a:xfrm>
                  <a:off x="6544187" y="1139107"/>
                  <a:ext cx="82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8" name="Freihand 307">
                  <a:extLst>
                    <a:ext uri="{FF2B5EF4-FFF2-40B4-BE49-F238E27FC236}">
                      <a16:creationId xmlns:a16="http://schemas.microsoft.com/office/drawing/2014/main" id="{203E4BDE-05BC-4F3C-9A6A-BA455C3A3855}"/>
                    </a:ext>
                  </a:extLst>
                </p14:cNvPr>
                <p14:cNvContentPartPr/>
                <p14:nvPr/>
              </p14:nvContentPartPr>
              <p14:xfrm>
                <a:off x="6642467" y="1131187"/>
                <a:ext cx="157320" cy="59400"/>
              </p14:xfrm>
            </p:contentPart>
          </mc:Choice>
          <mc:Fallback xmlns="">
            <p:pic>
              <p:nvPicPr>
                <p:cNvPr id="308" name="Freihand 307">
                  <a:extLst>
                    <a:ext uri="{FF2B5EF4-FFF2-40B4-BE49-F238E27FC236}">
                      <a16:creationId xmlns:a16="http://schemas.microsoft.com/office/drawing/2014/main" id="{203E4BDE-05BC-4F3C-9A6A-BA455C3A3855}"/>
                    </a:ext>
                  </a:extLst>
                </p:cNvPr>
                <p:cNvPicPr/>
                <p:nvPr/>
              </p:nvPicPr>
              <p:blipFill>
                <a:blip r:embed="rId491"/>
                <a:stretch>
                  <a:fillRect/>
                </a:stretch>
              </p:blipFill>
              <p:spPr>
                <a:xfrm>
                  <a:off x="6638147" y="1126867"/>
                  <a:ext cx="165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9" name="Freihand 308">
                  <a:extLst>
                    <a:ext uri="{FF2B5EF4-FFF2-40B4-BE49-F238E27FC236}">
                      <a16:creationId xmlns:a16="http://schemas.microsoft.com/office/drawing/2014/main" id="{C9DB3F89-37DD-4E62-9731-CE755187621F}"/>
                    </a:ext>
                  </a:extLst>
                </p14:cNvPr>
                <p14:cNvContentPartPr/>
                <p14:nvPr/>
              </p14:nvContentPartPr>
              <p14:xfrm>
                <a:off x="6842267" y="1099867"/>
                <a:ext cx="64800" cy="77040"/>
              </p14:xfrm>
            </p:contentPart>
          </mc:Choice>
          <mc:Fallback xmlns="">
            <p:pic>
              <p:nvPicPr>
                <p:cNvPr id="309" name="Freihand 308">
                  <a:extLst>
                    <a:ext uri="{FF2B5EF4-FFF2-40B4-BE49-F238E27FC236}">
                      <a16:creationId xmlns:a16="http://schemas.microsoft.com/office/drawing/2014/main" id="{C9DB3F89-37DD-4E62-9731-CE755187621F}"/>
                    </a:ext>
                  </a:extLst>
                </p:cNvPr>
                <p:cNvPicPr/>
                <p:nvPr/>
              </p:nvPicPr>
              <p:blipFill>
                <a:blip r:embed="rId493"/>
                <a:stretch>
                  <a:fillRect/>
                </a:stretch>
              </p:blipFill>
              <p:spPr>
                <a:xfrm>
                  <a:off x="6837947" y="1095547"/>
                  <a:ext cx="73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0" name="Freihand 309">
                  <a:extLst>
                    <a:ext uri="{FF2B5EF4-FFF2-40B4-BE49-F238E27FC236}">
                      <a16:creationId xmlns:a16="http://schemas.microsoft.com/office/drawing/2014/main" id="{6134842F-26CE-4B0E-95F8-94F8965AF098}"/>
                    </a:ext>
                  </a:extLst>
                </p14:cNvPr>
                <p14:cNvContentPartPr/>
                <p14:nvPr/>
              </p14:nvContentPartPr>
              <p14:xfrm>
                <a:off x="6925787" y="974947"/>
                <a:ext cx="70200" cy="271440"/>
              </p14:xfrm>
            </p:contentPart>
          </mc:Choice>
          <mc:Fallback xmlns="">
            <p:pic>
              <p:nvPicPr>
                <p:cNvPr id="310" name="Freihand 309">
                  <a:extLst>
                    <a:ext uri="{FF2B5EF4-FFF2-40B4-BE49-F238E27FC236}">
                      <a16:creationId xmlns:a16="http://schemas.microsoft.com/office/drawing/2014/main" id="{6134842F-26CE-4B0E-95F8-94F8965AF098}"/>
                    </a:ext>
                  </a:extLst>
                </p:cNvPr>
                <p:cNvPicPr/>
                <p:nvPr/>
              </p:nvPicPr>
              <p:blipFill>
                <a:blip r:embed="rId495"/>
                <a:stretch>
                  <a:fillRect/>
                </a:stretch>
              </p:blipFill>
              <p:spPr>
                <a:xfrm>
                  <a:off x="6921467" y="970627"/>
                  <a:ext cx="78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1" name="Freihand 310">
                  <a:extLst>
                    <a:ext uri="{FF2B5EF4-FFF2-40B4-BE49-F238E27FC236}">
                      <a16:creationId xmlns:a16="http://schemas.microsoft.com/office/drawing/2014/main" id="{81DD2A15-35E1-49AA-8E82-7DB02BE777D7}"/>
                    </a:ext>
                  </a:extLst>
                </p14:cNvPr>
                <p14:cNvContentPartPr/>
                <p14:nvPr/>
              </p14:nvContentPartPr>
              <p14:xfrm>
                <a:off x="7014347" y="1053067"/>
                <a:ext cx="284040" cy="73800"/>
              </p14:xfrm>
            </p:contentPart>
          </mc:Choice>
          <mc:Fallback xmlns="">
            <p:pic>
              <p:nvPicPr>
                <p:cNvPr id="311" name="Freihand 310">
                  <a:extLst>
                    <a:ext uri="{FF2B5EF4-FFF2-40B4-BE49-F238E27FC236}">
                      <a16:creationId xmlns:a16="http://schemas.microsoft.com/office/drawing/2014/main" id="{81DD2A15-35E1-49AA-8E82-7DB02BE777D7}"/>
                    </a:ext>
                  </a:extLst>
                </p:cNvPr>
                <p:cNvPicPr/>
                <p:nvPr/>
              </p:nvPicPr>
              <p:blipFill>
                <a:blip r:embed="rId497"/>
                <a:stretch>
                  <a:fillRect/>
                </a:stretch>
              </p:blipFill>
              <p:spPr>
                <a:xfrm>
                  <a:off x="7010027" y="1048747"/>
                  <a:ext cx="292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2" name="Freihand 311">
                  <a:extLst>
                    <a:ext uri="{FF2B5EF4-FFF2-40B4-BE49-F238E27FC236}">
                      <a16:creationId xmlns:a16="http://schemas.microsoft.com/office/drawing/2014/main" id="{0598D73B-91B8-4389-AE45-ED17C3DBF54A}"/>
                    </a:ext>
                  </a:extLst>
                </p14:cNvPr>
                <p14:cNvContentPartPr/>
                <p14:nvPr/>
              </p14:nvContentPartPr>
              <p14:xfrm>
                <a:off x="7349867" y="929947"/>
                <a:ext cx="253800" cy="173520"/>
              </p14:xfrm>
            </p:contentPart>
          </mc:Choice>
          <mc:Fallback xmlns="">
            <p:pic>
              <p:nvPicPr>
                <p:cNvPr id="312" name="Freihand 311">
                  <a:extLst>
                    <a:ext uri="{FF2B5EF4-FFF2-40B4-BE49-F238E27FC236}">
                      <a16:creationId xmlns:a16="http://schemas.microsoft.com/office/drawing/2014/main" id="{0598D73B-91B8-4389-AE45-ED17C3DBF54A}"/>
                    </a:ext>
                  </a:extLst>
                </p:cNvPr>
                <p:cNvPicPr/>
                <p:nvPr/>
              </p:nvPicPr>
              <p:blipFill>
                <a:blip r:embed="rId499"/>
                <a:stretch>
                  <a:fillRect/>
                </a:stretch>
              </p:blipFill>
              <p:spPr>
                <a:xfrm>
                  <a:off x="7345547" y="925627"/>
                  <a:ext cx="262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3" name="Freihand 312">
                  <a:extLst>
                    <a:ext uri="{FF2B5EF4-FFF2-40B4-BE49-F238E27FC236}">
                      <a16:creationId xmlns:a16="http://schemas.microsoft.com/office/drawing/2014/main" id="{DAAB3741-C3D0-4B38-9845-67515CE080AE}"/>
                    </a:ext>
                  </a:extLst>
                </p14:cNvPr>
                <p14:cNvContentPartPr/>
                <p14:nvPr/>
              </p14:nvContentPartPr>
              <p14:xfrm>
                <a:off x="7577747" y="936067"/>
                <a:ext cx="1800" cy="19440"/>
              </p14:xfrm>
            </p:contentPart>
          </mc:Choice>
          <mc:Fallback xmlns="">
            <p:pic>
              <p:nvPicPr>
                <p:cNvPr id="313" name="Freihand 312">
                  <a:extLst>
                    <a:ext uri="{FF2B5EF4-FFF2-40B4-BE49-F238E27FC236}">
                      <a16:creationId xmlns:a16="http://schemas.microsoft.com/office/drawing/2014/main" id="{DAAB3741-C3D0-4B38-9845-67515CE080AE}"/>
                    </a:ext>
                  </a:extLst>
                </p:cNvPr>
                <p:cNvPicPr/>
                <p:nvPr/>
              </p:nvPicPr>
              <p:blipFill>
                <a:blip r:embed="rId501"/>
                <a:stretch>
                  <a:fillRect/>
                </a:stretch>
              </p:blipFill>
              <p:spPr>
                <a:xfrm>
                  <a:off x="7573427" y="931747"/>
                  <a:ext cx="10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4" name="Freihand 313">
                  <a:extLst>
                    <a:ext uri="{FF2B5EF4-FFF2-40B4-BE49-F238E27FC236}">
                      <a16:creationId xmlns:a16="http://schemas.microsoft.com/office/drawing/2014/main" id="{D85CE508-052E-465C-9F06-30AB2DC9B239}"/>
                    </a:ext>
                  </a:extLst>
                </p14:cNvPr>
                <p14:cNvContentPartPr/>
                <p14:nvPr/>
              </p14:nvContentPartPr>
              <p14:xfrm>
                <a:off x="7612667" y="1003027"/>
                <a:ext cx="164520" cy="34920"/>
              </p14:xfrm>
            </p:contentPart>
          </mc:Choice>
          <mc:Fallback xmlns="">
            <p:pic>
              <p:nvPicPr>
                <p:cNvPr id="314" name="Freihand 313">
                  <a:extLst>
                    <a:ext uri="{FF2B5EF4-FFF2-40B4-BE49-F238E27FC236}">
                      <a16:creationId xmlns:a16="http://schemas.microsoft.com/office/drawing/2014/main" id="{D85CE508-052E-465C-9F06-30AB2DC9B239}"/>
                    </a:ext>
                  </a:extLst>
                </p:cNvPr>
                <p:cNvPicPr/>
                <p:nvPr/>
              </p:nvPicPr>
              <p:blipFill>
                <a:blip r:embed="rId503"/>
                <a:stretch>
                  <a:fillRect/>
                </a:stretch>
              </p:blipFill>
              <p:spPr>
                <a:xfrm>
                  <a:off x="7608347" y="998707"/>
                  <a:ext cx="173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5" name="Freihand 314">
                  <a:extLst>
                    <a:ext uri="{FF2B5EF4-FFF2-40B4-BE49-F238E27FC236}">
                      <a16:creationId xmlns:a16="http://schemas.microsoft.com/office/drawing/2014/main" id="{0C886FD1-7B78-4038-8724-EC1690811E02}"/>
                    </a:ext>
                  </a:extLst>
                </p14:cNvPr>
                <p14:cNvContentPartPr/>
                <p14:nvPr/>
              </p14:nvContentPartPr>
              <p14:xfrm>
                <a:off x="7789427" y="964507"/>
                <a:ext cx="60120" cy="87840"/>
              </p14:xfrm>
            </p:contentPart>
          </mc:Choice>
          <mc:Fallback xmlns="">
            <p:pic>
              <p:nvPicPr>
                <p:cNvPr id="315" name="Freihand 314">
                  <a:extLst>
                    <a:ext uri="{FF2B5EF4-FFF2-40B4-BE49-F238E27FC236}">
                      <a16:creationId xmlns:a16="http://schemas.microsoft.com/office/drawing/2014/main" id="{0C886FD1-7B78-4038-8724-EC1690811E02}"/>
                    </a:ext>
                  </a:extLst>
                </p:cNvPr>
                <p:cNvPicPr/>
                <p:nvPr/>
              </p:nvPicPr>
              <p:blipFill>
                <a:blip r:embed="rId505"/>
                <a:stretch>
                  <a:fillRect/>
                </a:stretch>
              </p:blipFill>
              <p:spPr>
                <a:xfrm>
                  <a:off x="7785107" y="960187"/>
                  <a:ext cx="68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6" name="Freihand 315">
                  <a:extLst>
                    <a:ext uri="{FF2B5EF4-FFF2-40B4-BE49-F238E27FC236}">
                      <a16:creationId xmlns:a16="http://schemas.microsoft.com/office/drawing/2014/main" id="{A4C3B319-B6F0-4F08-BAD8-A234640F273B}"/>
                    </a:ext>
                  </a:extLst>
                </p14:cNvPr>
                <p14:cNvContentPartPr/>
                <p14:nvPr/>
              </p14:nvContentPartPr>
              <p14:xfrm>
                <a:off x="7881227" y="847507"/>
                <a:ext cx="133200" cy="190800"/>
              </p14:xfrm>
            </p:contentPart>
          </mc:Choice>
          <mc:Fallback xmlns="">
            <p:pic>
              <p:nvPicPr>
                <p:cNvPr id="316" name="Freihand 315">
                  <a:extLst>
                    <a:ext uri="{FF2B5EF4-FFF2-40B4-BE49-F238E27FC236}">
                      <a16:creationId xmlns:a16="http://schemas.microsoft.com/office/drawing/2014/main" id="{A4C3B319-B6F0-4F08-BAD8-A234640F273B}"/>
                    </a:ext>
                  </a:extLst>
                </p:cNvPr>
                <p:cNvPicPr/>
                <p:nvPr/>
              </p:nvPicPr>
              <p:blipFill>
                <a:blip r:embed="rId507"/>
                <a:stretch>
                  <a:fillRect/>
                </a:stretch>
              </p:blipFill>
              <p:spPr>
                <a:xfrm>
                  <a:off x="7876907" y="843187"/>
                  <a:ext cx="141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7" name="Freihand 316">
                  <a:extLst>
                    <a:ext uri="{FF2B5EF4-FFF2-40B4-BE49-F238E27FC236}">
                      <a16:creationId xmlns:a16="http://schemas.microsoft.com/office/drawing/2014/main" id="{8D1F51D9-616F-449A-BDFE-C3CEF49C3E5B}"/>
                    </a:ext>
                  </a:extLst>
                </p14:cNvPr>
                <p14:cNvContentPartPr/>
                <p14:nvPr/>
              </p14:nvContentPartPr>
              <p14:xfrm>
                <a:off x="7949267" y="922027"/>
                <a:ext cx="220320" cy="92520"/>
              </p14:xfrm>
            </p:contentPart>
          </mc:Choice>
          <mc:Fallback xmlns="">
            <p:pic>
              <p:nvPicPr>
                <p:cNvPr id="317" name="Freihand 316">
                  <a:extLst>
                    <a:ext uri="{FF2B5EF4-FFF2-40B4-BE49-F238E27FC236}">
                      <a16:creationId xmlns:a16="http://schemas.microsoft.com/office/drawing/2014/main" id="{8D1F51D9-616F-449A-BDFE-C3CEF49C3E5B}"/>
                    </a:ext>
                  </a:extLst>
                </p:cNvPr>
                <p:cNvPicPr/>
                <p:nvPr/>
              </p:nvPicPr>
              <p:blipFill>
                <a:blip r:embed="rId509"/>
                <a:stretch>
                  <a:fillRect/>
                </a:stretch>
              </p:blipFill>
              <p:spPr>
                <a:xfrm>
                  <a:off x="7944947" y="917707"/>
                  <a:ext cx="228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8" name="Freihand 317">
                  <a:extLst>
                    <a:ext uri="{FF2B5EF4-FFF2-40B4-BE49-F238E27FC236}">
                      <a16:creationId xmlns:a16="http://schemas.microsoft.com/office/drawing/2014/main" id="{20D61348-46D4-429D-8430-1FC2D2EE0F3E}"/>
                    </a:ext>
                  </a:extLst>
                </p14:cNvPr>
                <p14:cNvContentPartPr/>
                <p14:nvPr/>
              </p14:nvContentPartPr>
              <p14:xfrm>
                <a:off x="8110907" y="841387"/>
                <a:ext cx="227160" cy="144360"/>
              </p14:xfrm>
            </p:contentPart>
          </mc:Choice>
          <mc:Fallback xmlns="">
            <p:pic>
              <p:nvPicPr>
                <p:cNvPr id="318" name="Freihand 317">
                  <a:extLst>
                    <a:ext uri="{FF2B5EF4-FFF2-40B4-BE49-F238E27FC236}">
                      <a16:creationId xmlns:a16="http://schemas.microsoft.com/office/drawing/2014/main" id="{20D61348-46D4-429D-8430-1FC2D2EE0F3E}"/>
                    </a:ext>
                  </a:extLst>
                </p:cNvPr>
                <p:cNvPicPr/>
                <p:nvPr/>
              </p:nvPicPr>
              <p:blipFill>
                <a:blip r:embed="rId511"/>
                <a:stretch>
                  <a:fillRect/>
                </a:stretch>
              </p:blipFill>
              <p:spPr>
                <a:xfrm>
                  <a:off x="8106587" y="837067"/>
                  <a:ext cx="235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3" name="Freihand 322">
                  <a:extLst>
                    <a:ext uri="{FF2B5EF4-FFF2-40B4-BE49-F238E27FC236}">
                      <a16:creationId xmlns:a16="http://schemas.microsoft.com/office/drawing/2014/main" id="{EADEFDE7-F92D-4C74-824E-7836EC47F2BE}"/>
                    </a:ext>
                  </a:extLst>
                </p14:cNvPr>
                <p14:cNvContentPartPr/>
                <p14:nvPr/>
              </p14:nvContentPartPr>
              <p14:xfrm>
                <a:off x="6554267" y="1520707"/>
                <a:ext cx="132840" cy="24480"/>
              </p14:xfrm>
            </p:contentPart>
          </mc:Choice>
          <mc:Fallback xmlns="">
            <p:pic>
              <p:nvPicPr>
                <p:cNvPr id="323" name="Freihand 322">
                  <a:extLst>
                    <a:ext uri="{FF2B5EF4-FFF2-40B4-BE49-F238E27FC236}">
                      <a16:creationId xmlns:a16="http://schemas.microsoft.com/office/drawing/2014/main" id="{EADEFDE7-F92D-4C74-824E-7836EC47F2BE}"/>
                    </a:ext>
                  </a:extLst>
                </p:cNvPr>
                <p:cNvPicPr/>
                <p:nvPr/>
              </p:nvPicPr>
              <p:blipFill>
                <a:blip r:embed="rId513"/>
                <a:stretch>
                  <a:fillRect/>
                </a:stretch>
              </p:blipFill>
              <p:spPr>
                <a:xfrm>
                  <a:off x="6549947" y="1516387"/>
                  <a:ext cx="141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4" name="Freihand 323">
                  <a:extLst>
                    <a:ext uri="{FF2B5EF4-FFF2-40B4-BE49-F238E27FC236}">
                      <a16:creationId xmlns:a16="http://schemas.microsoft.com/office/drawing/2014/main" id="{3CD03223-1F31-4416-B4A5-C624FA47CD62}"/>
                    </a:ext>
                  </a:extLst>
                </p14:cNvPr>
                <p14:cNvContentPartPr/>
                <p14:nvPr/>
              </p14:nvContentPartPr>
              <p14:xfrm>
                <a:off x="6687827" y="1463107"/>
                <a:ext cx="99720" cy="138960"/>
              </p14:xfrm>
            </p:contentPart>
          </mc:Choice>
          <mc:Fallback xmlns="">
            <p:pic>
              <p:nvPicPr>
                <p:cNvPr id="324" name="Freihand 323">
                  <a:extLst>
                    <a:ext uri="{FF2B5EF4-FFF2-40B4-BE49-F238E27FC236}">
                      <a16:creationId xmlns:a16="http://schemas.microsoft.com/office/drawing/2014/main" id="{3CD03223-1F31-4416-B4A5-C624FA47CD62}"/>
                    </a:ext>
                  </a:extLst>
                </p:cNvPr>
                <p:cNvPicPr/>
                <p:nvPr/>
              </p:nvPicPr>
              <p:blipFill>
                <a:blip r:embed="rId515"/>
                <a:stretch>
                  <a:fillRect/>
                </a:stretch>
              </p:blipFill>
              <p:spPr>
                <a:xfrm>
                  <a:off x="6683507" y="1458787"/>
                  <a:ext cx="108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26" name="Freihand 325">
                  <a:extLst>
                    <a:ext uri="{FF2B5EF4-FFF2-40B4-BE49-F238E27FC236}">
                      <a16:creationId xmlns:a16="http://schemas.microsoft.com/office/drawing/2014/main" id="{8E9C79AF-9E2F-4448-9558-FEF2021173AA}"/>
                    </a:ext>
                  </a:extLst>
                </p14:cNvPr>
                <p14:cNvContentPartPr/>
                <p14:nvPr/>
              </p14:nvContentPartPr>
              <p14:xfrm>
                <a:off x="6944147" y="1400827"/>
                <a:ext cx="97560" cy="158400"/>
              </p14:xfrm>
            </p:contentPart>
          </mc:Choice>
          <mc:Fallback xmlns="">
            <p:pic>
              <p:nvPicPr>
                <p:cNvPr id="326" name="Freihand 325">
                  <a:extLst>
                    <a:ext uri="{FF2B5EF4-FFF2-40B4-BE49-F238E27FC236}">
                      <a16:creationId xmlns:a16="http://schemas.microsoft.com/office/drawing/2014/main" id="{8E9C79AF-9E2F-4448-9558-FEF2021173AA}"/>
                    </a:ext>
                  </a:extLst>
                </p:cNvPr>
                <p:cNvPicPr/>
                <p:nvPr/>
              </p:nvPicPr>
              <p:blipFill>
                <a:blip r:embed="rId517"/>
                <a:stretch>
                  <a:fillRect/>
                </a:stretch>
              </p:blipFill>
              <p:spPr>
                <a:xfrm>
                  <a:off x="6939827" y="1396507"/>
                  <a:ext cx="106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7" name="Freihand 326">
                  <a:extLst>
                    <a:ext uri="{FF2B5EF4-FFF2-40B4-BE49-F238E27FC236}">
                      <a16:creationId xmlns:a16="http://schemas.microsoft.com/office/drawing/2014/main" id="{0A66A3EE-6899-4C5F-9C0F-99052AB92FF5}"/>
                    </a:ext>
                  </a:extLst>
                </p14:cNvPr>
                <p14:cNvContentPartPr/>
                <p14:nvPr/>
              </p14:nvContentPartPr>
              <p14:xfrm>
                <a:off x="7045667" y="1388947"/>
                <a:ext cx="227880" cy="167400"/>
              </p14:xfrm>
            </p:contentPart>
          </mc:Choice>
          <mc:Fallback xmlns="">
            <p:pic>
              <p:nvPicPr>
                <p:cNvPr id="327" name="Freihand 326">
                  <a:extLst>
                    <a:ext uri="{FF2B5EF4-FFF2-40B4-BE49-F238E27FC236}">
                      <a16:creationId xmlns:a16="http://schemas.microsoft.com/office/drawing/2014/main" id="{0A66A3EE-6899-4C5F-9C0F-99052AB92FF5}"/>
                    </a:ext>
                  </a:extLst>
                </p:cNvPr>
                <p:cNvPicPr/>
                <p:nvPr/>
              </p:nvPicPr>
              <p:blipFill>
                <a:blip r:embed="rId519"/>
                <a:stretch>
                  <a:fillRect/>
                </a:stretch>
              </p:blipFill>
              <p:spPr>
                <a:xfrm>
                  <a:off x="7041347" y="1384627"/>
                  <a:ext cx="236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8" name="Freihand 327">
                  <a:extLst>
                    <a:ext uri="{FF2B5EF4-FFF2-40B4-BE49-F238E27FC236}">
                      <a16:creationId xmlns:a16="http://schemas.microsoft.com/office/drawing/2014/main" id="{265D6246-9773-4702-ADF9-F8E7E6F8A05C}"/>
                    </a:ext>
                  </a:extLst>
                </p14:cNvPr>
                <p14:cNvContentPartPr/>
                <p14:nvPr/>
              </p14:nvContentPartPr>
              <p14:xfrm>
                <a:off x="7237907" y="1392187"/>
                <a:ext cx="30240" cy="29520"/>
              </p14:xfrm>
            </p:contentPart>
          </mc:Choice>
          <mc:Fallback xmlns="">
            <p:pic>
              <p:nvPicPr>
                <p:cNvPr id="328" name="Freihand 327">
                  <a:extLst>
                    <a:ext uri="{FF2B5EF4-FFF2-40B4-BE49-F238E27FC236}">
                      <a16:creationId xmlns:a16="http://schemas.microsoft.com/office/drawing/2014/main" id="{265D6246-9773-4702-ADF9-F8E7E6F8A05C}"/>
                    </a:ext>
                  </a:extLst>
                </p:cNvPr>
                <p:cNvPicPr/>
                <p:nvPr/>
              </p:nvPicPr>
              <p:blipFill>
                <a:blip r:embed="rId521"/>
                <a:stretch>
                  <a:fillRect/>
                </a:stretch>
              </p:blipFill>
              <p:spPr>
                <a:xfrm>
                  <a:off x="7233587" y="1387867"/>
                  <a:ext cx="38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9" name="Freihand 328">
                  <a:extLst>
                    <a:ext uri="{FF2B5EF4-FFF2-40B4-BE49-F238E27FC236}">
                      <a16:creationId xmlns:a16="http://schemas.microsoft.com/office/drawing/2014/main" id="{56565BFA-546C-47BB-B1CB-C2FAE90C654B}"/>
                    </a:ext>
                  </a:extLst>
                </p14:cNvPr>
                <p14:cNvContentPartPr/>
                <p14:nvPr/>
              </p14:nvContentPartPr>
              <p14:xfrm>
                <a:off x="7286507" y="1452307"/>
                <a:ext cx="78480" cy="214560"/>
              </p14:xfrm>
            </p:contentPart>
          </mc:Choice>
          <mc:Fallback xmlns="">
            <p:pic>
              <p:nvPicPr>
                <p:cNvPr id="329" name="Freihand 328">
                  <a:extLst>
                    <a:ext uri="{FF2B5EF4-FFF2-40B4-BE49-F238E27FC236}">
                      <a16:creationId xmlns:a16="http://schemas.microsoft.com/office/drawing/2014/main" id="{56565BFA-546C-47BB-B1CB-C2FAE90C654B}"/>
                    </a:ext>
                  </a:extLst>
                </p:cNvPr>
                <p:cNvPicPr/>
                <p:nvPr/>
              </p:nvPicPr>
              <p:blipFill>
                <a:blip r:embed="rId523"/>
                <a:stretch>
                  <a:fillRect/>
                </a:stretch>
              </p:blipFill>
              <p:spPr>
                <a:xfrm>
                  <a:off x="7282187" y="1447987"/>
                  <a:ext cx="87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0" name="Freihand 329">
                  <a:extLst>
                    <a:ext uri="{FF2B5EF4-FFF2-40B4-BE49-F238E27FC236}">
                      <a16:creationId xmlns:a16="http://schemas.microsoft.com/office/drawing/2014/main" id="{F7A20924-CCE0-438A-B333-C81B61183559}"/>
                    </a:ext>
                  </a:extLst>
                </p14:cNvPr>
                <p14:cNvContentPartPr/>
                <p14:nvPr/>
              </p14:nvContentPartPr>
              <p14:xfrm>
                <a:off x="7390187" y="1467787"/>
                <a:ext cx="194040" cy="206640"/>
              </p14:xfrm>
            </p:contentPart>
          </mc:Choice>
          <mc:Fallback xmlns="">
            <p:pic>
              <p:nvPicPr>
                <p:cNvPr id="330" name="Freihand 329">
                  <a:extLst>
                    <a:ext uri="{FF2B5EF4-FFF2-40B4-BE49-F238E27FC236}">
                      <a16:creationId xmlns:a16="http://schemas.microsoft.com/office/drawing/2014/main" id="{F7A20924-CCE0-438A-B333-C81B61183559}"/>
                    </a:ext>
                  </a:extLst>
                </p:cNvPr>
                <p:cNvPicPr/>
                <p:nvPr/>
              </p:nvPicPr>
              <p:blipFill>
                <a:blip r:embed="rId525"/>
                <a:stretch>
                  <a:fillRect/>
                </a:stretch>
              </p:blipFill>
              <p:spPr>
                <a:xfrm>
                  <a:off x="7385867" y="1463467"/>
                  <a:ext cx="202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2" name="Freihand 331">
                  <a:extLst>
                    <a:ext uri="{FF2B5EF4-FFF2-40B4-BE49-F238E27FC236}">
                      <a16:creationId xmlns:a16="http://schemas.microsoft.com/office/drawing/2014/main" id="{C26F0700-EB38-4F7C-B26C-EEF202FDB4DD}"/>
                    </a:ext>
                  </a:extLst>
                </p14:cNvPr>
                <p14:cNvContentPartPr/>
                <p14:nvPr/>
              </p14:nvContentPartPr>
              <p14:xfrm>
                <a:off x="7688987" y="1413427"/>
                <a:ext cx="166320" cy="72360"/>
              </p14:xfrm>
            </p:contentPart>
          </mc:Choice>
          <mc:Fallback xmlns="">
            <p:pic>
              <p:nvPicPr>
                <p:cNvPr id="332" name="Freihand 331">
                  <a:extLst>
                    <a:ext uri="{FF2B5EF4-FFF2-40B4-BE49-F238E27FC236}">
                      <a16:creationId xmlns:a16="http://schemas.microsoft.com/office/drawing/2014/main" id="{C26F0700-EB38-4F7C-B26C-EEF202FDB4DD}"/>
                    </a:ext>
                  </a:extLst>
                </p:cNvPr>
                <p:cNvPicPr/>
                <p:nvPr/>
              </p:nvPicPr>
              <p:blipFill>
                <a:blip r:embed="rId527"/>
                <a:stretch>
                  <a:fillRect/>
                </a:stretch>
              </p:blipFill>
              <p:spPr>
                <a:xfrm>
                  <a:off x="7684667" y="1409107"/>
                  <a:ext cx="174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3" name="Freihand 332">
                  <a:extLst>
                    <a:ext uri="{FF2B5EF4-FFF2-40B4-BE49-F238E27FC236}">
                      <a16:creationId xmlns:a16="http://schemas.microsoft.com/office/drawing/2014/main" id="{31265DF3-BB0E-4B2F-812E-71DBCF265F82}"/>
                    </a:ext>
                  </a:extLst>
                </p14:cNvPr>
                <p14:cNvContentPartPr/>
                <p14:nvPr/>
              </p14:nvContentPartPr>
              <p14:xfrm>
                <a:off x="7807427" y="1354027"/>
                <a:ext cx="23040" cy="4680"/>
              </p14:xfrm>
            </p:contentPart>
          </mc:Choice>
          <mc:Fallback xmlns="">
            <p:pic>
              <p:nvPicPr>
                <p:cNvPr id="333" name="Freihand 332">
                  <a:extLst>
                    <a:ext uri="{FF2B5EF4-FFF2-40B4-BE49-F238E27FC236}">
                      <a16:creationId xmlns:a16="http://schemas.microsoft.com/office/drawing/2014/main" id="{31265DF3-BB0E-4B2F-812E-71DBCF265F82}"/>
                    </a:ext>
                  </a:extLst>
                </p:cNvPr>
                <p:cNvPicPr/>
                <p:nvPr/>
              </p:nvPicPr>
              <p:blipFill>
                <a:blip r:embed="rId529"/>
                <a:stretch>
                  <a:fillRect/>
                </a:stretch>
              </p:blipFill>
              <p:spPr>
                <a:xfrm>
                  <a:off x="7803107" y="1349707"/>
                  <a:ext cx="31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4" name="Freihand 333">
                  <a:extLst>
                    <a:ext uri="{FF2B5EF4-FFF2-40B4-BE49-F238E27FC236}">
                      <a16:creationId xmlns:a16="http://schemas.microsoft.com/office/drawing/2014/main" id="{9543E2AD-7C10-4D8D-BCB5-2233BCC1FC78}"/>
                    </a:ext>
                  </a:extLst>
                </p14:cNvPr>
                <p14:cNvContentPartPr/>
                <p14:nvPr/>
              </p14:nvContentPartPr>
              <p14:xfrm>
                <a:off x="8000027" y="1362667"/>
                <a:ext cx="141840" cy="214560"/>
              </p14:xfrm>
            </p:contentPart>
          </mc:Choice>
          <mc:Fallback xmlns="">
            <p:pic>
              <p:nvPicPr>
                <p:cNvPr id="334" name="Freihand 333">
                  <a:extLst>
                    <a:ext uri="{FF2B5EF4-FFF2-40B4-BE49-F238E27FC236}">
                      <a16:creationId xmlns:a16="http://schemas.microsoft.com/office/drawing/2014/main" id="{9543E2AD-7C10-4D8D-BCB5-2233BCC1FC78}"/>
                    </a:ext>
                  </a:extLst>
                </p:cNvPr>
                <p:cNvPicPr/>
                <p:nvPr/>
              </p:nvPicPr>
              <p:blipFill>
                <a:blip r:embed="rId531"/>
                <a:stretch>
                  <a:fillRect/>
                </a:stretch>
              </p:blipFill>
              <p:spPr>
                <a:xfrm>
                  <a:off x="7995707" y="1358347"/>
                  <a:ext cx="150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5" name="Freihand 334">
                  <a:extLst>
                    <a:ext uri="{FF2B5EF4-FFF2-40B4-BE49-F238E27FC236}">
                      <a16:creationId xmlns:a16="http://schemas.microsoft.com/office/drawing/2014/main" id="{F55D2D12-F939-47CA-9755-C17AD5837579}"/>
                    </a:ext>
                  </a:extLst>
                </p14:cNvPr>
                <p14:cNvContentPartPr/>
                <p14:nvPr/>
              </p14:nvContentPartPr>
              <p14:xfrm>
                <a:off x="8104787" y="1303987"/>
                <a:ext cx="25200" cy="28800"/>
              </p14:xfrm>
            </p:contentPart>
          </mc:Choice>
          <mc:Fallback xmlns="">
            <p:pic>
              <p:nvPicPr>
                <p:cNvPr id="335" name="Freihand 334">
                  <a:extLst>
                    <a:ext uri="{FF2B5EF4-FFF2-40B4-BE49-F238E27FC236}">
                      <a16:creationId xmlns:a16="http://schemas.microsoft.com/office/drawing/2014/main" id="{F55D2D12-F939-47CA-9755-C17AD5837579}"/>
                    </a:ext>
                  </a:extLst>
                </p:cNvPr>
                <p:cNvPicPr/>
                <p:nvPr/>
              </p:nvPicPr>
              <p:blipFill>
                <a:blip r:embed="rId533"/>
                <a:stretch>
                  <a:fillRect/>
                </a:stretch>
              </p:blipFill>
              <p:spPr>
                <a:xfrm>
                  <a:off x="8100467" y="1299667"/>
                  <a:ext cx="33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6" name="Freihand 335">
                  <a:extLst>
                    <a:ext uri="{FF2B5EF4-FFF2-40B4-BE49-F238E27FC236}">
                      <a16:creationId xmlns:a16="http://schemas.microsoft.com/office/drawing/2014/main" id="{FBAF6DC5-EA9C-4E56-824C-F2C9CEE5DE79}"/>
                    </a:ext>
                  </a:extLst>
                </p14:cNvPr>
                <p14:cNvContentPartPr/>
                <p14:nvPr/>
              </p14:nvContentPartPr>
              <p14:xfrm>
                <a:off x="8182547" y="1295347"/>
                <a:ext cx="155520" cy="140760"/>
              </p14:xfrm>
            </p:contentPart>
          </mc:Choice>
          <mc:Fallback xmlns="">
            <p:pic>
              <p:nvPicPr>
                <p:cNvPr id="336" name="Freihand 335">
                  <a:extLst>
                    <a:ext uri="{FF2B5EF4-FFF2-40B4-BE49-F238E27FC236}">
                      <a16:creationId xmlns:a16="http://schemas.microsoft.com/office/drawing/2014/main" id="{FBAF6DC5-EA9C-4E56-824C-F2C9CEE5DE79}"/>
                    </a:ext>
                  </a:extLst>
                </p:cNvPr>
                <p:cNvPicPr/>
                <p:nvPr/>
              </p:nvPicPr>
              <p:blipFill>
                <a:blip r:embed="rId535"/>
                <a:stretch>
                  <a:fillRect/>
                </a:stretch>
              </p:blipFill>
              <p:spPr>
                <a:xfrm>
                  <a:off x="8178227" y="1291027"/>
                  <a:ext cx="164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7" name="Freihand 336">
                  <a:extLst>
                    <a:ext uri="{FF2B5EF4-FFF2-40B4-BE49-F238E27FC236}">
                      <a16:creationId xmlns:a16="http://schemas.microsoft.com/office/drawing/2014/main" id="{6773D8E8-A831-4E5E-9DA7-ED49EF076AC6}"/>
                    </a:ext>
                  </a:extLst>
                </p14:cNvPr>
                <p14:cNvContentPartPr/>
                <p14:nvPr/>
              </p14:nvContentPartPr>
              <p14:xfrm>
                <a:off x="8352467" y="1341067"/>
                <a:ext cx="353880" cy="92880"/>
              </p14:xfrm>
            </p:contentPart>
          </mc:Choice>
          <mc:Fallback xmlns="">
            <p:pic>
              <p:nvPicPr>
                <p:cNvPr id="337" name="Freihand 336">
                  <a:extLst>
                    <a:ext uri="{FF2B5EF4-FFF2-40B4-BE49-F238E27FC236}">
                      <a16:creationId xmlns:a16="http://schemas.microsoft.com/office/drawing/2014/main" id="{6773D8E8-A831-4E5E-9DA7-ED49EF076AC6}"/>
                    </a:ext>
                  </a:extLst>
                </p:cNvPr>
                <p:cNvPicPr/>
                <p:nvPr/>
              </p:nvPicPr>
              <p:blipFill>
                <a:blip r:embed="rId537"/>
                <a:stretch>
                  <a:fillRect/>
                </a:stretch>
              </p:blipFill>
              <p:spPr>
                <a:xfrm>
                  <a:off x="8348147" y="1336747"/>
                  <a:ext cx="36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9" name="Freihand 338">
                  <a:extLst>
                    <a:ext uri="{FF2B5EF4-FFF2-40B4-BE49-F238E27FC236}">
                      <a16:creationId xmlns:a16="http://schemas.microsoft.com/office/drawing/2014/main" id="{98EACFAE-9588-4932-AFA0-5FDC299DD605}"/>
                    </a:ext>
                  </a:extLst>
                </p14:cNvPr>
                <p14:cNvContentPartPr/>
                <p14:nvPr/>
              </p14:nvContentPartPr>
              <p14:xfrm>
                <a:off x="7017947" y="1779907"/>
                <a:ext cx="15480" cy="165960"/>
              </p14:xfrm>
            </p:contentPart>
          </mc:Choice>
          <mc:Fallback xmlns="">
            <p:pic>
              <p:nvPicPr>
                <p:cNvPr id="339" name="Freihand 338">
                  <a:extLst>
                    <a:ext uri="{FF2B5EF4-FFF2-40B4-BE49-F238E27FC236}">
                      <a16:creationId xmlns:a16="http://schemas.microsoft.com/office/drawing/2014/main" id="{98EACFAE-9588-4932-AFA0-5FDC299DD605}"/>
                    </a:ext>
                  </a:extLst>
                </p:cNvPr>
                <p:cNvPicPr/>
                <p:nvPr/>
              </p:nvPicPr>
              <p:blipFill>
                <a:blip r:embed="rId539"/>
                <a:stretch>
                  <a:fillRect/>
                </a:stretch>
              </p:blipFill>
              <p:spPr>
                <a:xfrm>
                  <a:off x="7013627" y="1775587"/>
                  <a:ext cx="24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0" name="Freihand 339">
                  <a:extLst>
                    <a:ext uri="{FF2B5EF4-FFF2-40B4-BE49-F238E27FC236}">
                      <a16:creationId xmlns:a16="http://schemas.microsoft.com/office/drawing/2014/main" id="{884E16DC-68AD-4FDA-8131-254A3B7C21D8}"/>
                    </a:ext>
                  </a:extLst>
                </p14:cNvPr>
                <p14:cNvContentPartPr/>
                <p14:nvPr/>
              </p14:nvContentPartPr>
              <p14:xfrm>
                <a:off x="6935507" y="1737427"/>
                <a:ext cx="149760" cy="93240"/>
              </p14:xfrm>
            </p:contentPart>
          </mc:Choice>
          <mc:Fallback xmlns="">
            <p:pic>
              <p:nvPicPr>
                <p:cNvPr id="340" name="Freihand 339">
                  <a:extLst>
                    <a:ext uri="{FF2B5EF4-FFF2-40B4-BE49-F238E27FC236}">
                      <a16:creationId xmlns:a16="http://schemas.microsoft.com/office/drawing/2014/main" id="{884E16DC-68AD-4FDA-8131-254A3B7C21D8}"/>
                    </a:ext>
                  </a:extLst>
                </p:cNvPr>
                <p:cNvPicPr/>
                <p:nvPr/>
              </p:nvPicPr>
              <p:blipFill>
                <a:blip r:embed="rId541"/>
                <a:stretch>
                  <a:fillRect/>
                </a:stretch>
              </p:blipFill>
              <p:spPr>
                <a:xfrm>
                  <a:off x="6931187" y="1733107"/>
                  <a:ext cx="158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1" name="Freihand 340">
                  <a:extLst>
                    <a:ext uri="{FF2B5EF4-FFF2-40B4-BE49-F238E27FC236}">
                      <a16:creationId xmlns:a16="http://schemas.microsoft.com/office/drawing/2014/main" id="{E2FDB05F-B6B1-4862-950C-17C6B63DB419}"/>
                    </a:ext>
                  </a:extLst>
                </p14:cNvPr>
                <p14:cNvContentPartPr/>
                <p14:nvPr/>
              </p14:nvContentPartPr>
              <p14:xfrm>
                <a:off x="7127747" y="1821667"/>
                <a:ext cx="190800" cy="47160"/>
              </p14:xfrm>
            </p:contentPart>
          </mc:Choice>
          <mc:Fallback xmlns="">
            <p:pic>
              <p:nvPicPr>
                <p:cNvPr id="341" name="Freihand 340">
                  <a:extLst>
                    <a:ext uri="{FF2B5EF4-FFF2-40B4-BE49-F238E27FC236}">
                      <a16:creationId xmlns:a16="http://schemas.microsoft.com/office/drawing/2014/main" id="{E2FDB05F-B6B1-4862-950C-17C6B63DB419}"/>
                    </a:ext>
                  </a:extLst>
                </p:cNvPr>
                <p:cNvPicPr/>
                <p:nvPr/>
              </p:nvPicPr>
              <p:blipFill>
                <a:blip r:embed="rId543"/>
                <a:stretch>
                  <a:fillRect/>
                </a:stretch>
              </p:blipFill>
              <p:spPr>
                <a:xfrm>
                  <a:off x="7123427" y="1817347"/>
                  <a:ext cx="199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2" name="Freihand 341">
                  <a:extLst>
                    <a:ext uri="{FF2B5EF4-FFF2-40B4-BE49-F238E27FC236}">
                      <a16:creationId xmlns:a16="http://schemas.microsoft.com/office/drawing/2014/main" id="{168EC27D-87C0-4D2E-9F7D-01124BFED2D9}"/>
                    </a:ext>
                  </a:extLst>
                </p14:cNvPr>
                <p14:cNvContentPartPr/>
                <p14:nvPr/>
              </p14:nvContentPartPr>
              <p14:xfrm>
                <a:off x="7346627" y="1740307"/>
                <a:ext cx="133920" cy="143280"/>
              </p14:xfrm>
            </p:contentPart>
          </mc:Choice>
          <mc:Fallback xmlns="">
            <p:pic>
              <p:nvPicPr>
                <p:cNvPr id="342" name="Freihand 341">
                  <a:extLst>
                    <a:ext uri="{FF2B5EF4-FFF2-40B4-BE49-F238E27FC236}">
                      <a16:creationId xmlns:a16="http://schemas.microsoft.com/office/drawing/2014/main" id="{168EC27D-87C0-4D2E-9F7D-01124BFED2D9}"/>
                    </a:ext>
                  </a:extLst>
                </p:cNvPr>
                <p:cNvPicPr/>
                <p:nvPr/>
              </p:nvPicPr>
              <p:blipFill>
                <a:blip r:embed="rId545"/>
                <a:stretch>
                  <a:fillRect/>
                </a:stretch>
              </p:blipFill>
              <p:spPr>
                <a:xfrm>
                  <a:off x="7342307" y="1735987"/>
                  <a:ext cx="142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3" name="Freihand 342">
                  <a:extLst>
                    <a:ext uri="{FF2B5EF4-FFF2-40B4-BE49-F238E27FC236}">
                      <a16:creationId xmlns:a16="http://schemas.microsoft.com/office/drawing/2014/main" id="{47B80760-13C9-4A7F-9114-5517357A5357}"/>
                    </a:ext>
                  </a:extLst>
                </p14:cNvPr>
                <p14:cNvContentPartPr/>
                <p14:nvPr/>
              </p14:nvContentPartPr>
              <p14:xfrm>
                <a:off x="7453907" y="1699627"/>
                <a:ext cx="81360" cy="184320"/>
              </p14:xfrm>
            </p:contentPart>
          </mc:Choice>
          <mc:Fallback xmlns="">
            <p:pic>
              <p:nvPicPr>
                <p:cNvPr id="343" name="Freihand 342">
                  <a:extLst>
                    <a:ext uri="{FF2B5EF4-FFF2-40B4-BE49-F238E27FC236}">
                      <a16:creationId xmlns:a16="http://schemas.microsoft.com/office/drawing/2014/main" id="{47B80760-13C9-4A7F-9114-5517357A5357}"/>
                    </a:ext>
                  </a:extLst>
                </p:cNvPr>
                <p:cNvPicPr/>
                <p:nvPr/>
              </p:nvPicPr>
              <p:blipFill>
                <a:blip r:embed="rId547"/>
                <a:stretch>
                  <a:fillRect/>
                </a:stretch>
              </p:blipFill>
              <p:spPr>
                <a:xfrm>
                  <a:off x="7449587" y="1695307"/>
                  <a:ext cx="90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4" name="Freihand 343">
                  <a:extLst>
                    <a:ext uri="{FF2B5EF4-FFF2-40B4-BE49-F238E27FC236}">
                      <a16:creationId xmlns:a16="http://schemas.microsoft.com/office/drawing/2014/main" id="{7824D239-A5CA-4BC8-8A24-5EBB2E4492FD}"/>
                    </a:ext>
                  </a:extLst>
                </p14:cNvPr>
                <p14:cNvContentPartPr/>
                <p14:nvPr/>
              </p14:nvContentPartPr>
              <p14:xfrm>
                <a:off x="7703027" y="1738867"/>
                <a:ext cx="84240" cy="140400"/>
              </p14:xfrm>
            </p:contentPart>
          </mc:Choice>
          <mc:Fallback xmlns="">
            <p:pic>
              <p:nvPicPr>
                <p:cNvPr id="344" name="Freihand 343">
                  <a:extLst>
                    <a:ext uri="{FF2B5EF4-FFF2-40B4-BE49-F238E27FC236}">
                      <a16:creationId xmlns:a16="http://schemas.microsoft.com/office/drawing/2014/main" id="{7824D239-A5CA-4BC8-8A24-5EBB2E4492FD}"/>
                    </a:ext>
                  </a:extLst>
                </p:cNvPr>
                <p:cNvPicPr/>
                <p:nvPr/>
              </p:nvPicPr>
              <p:blipFill>
                <a:blip r:embed="rId549"/>
                <a:stretch>
                  <a:fillRect/>
                </a:stretch>
              </p:blipFill>
              <p:spPr>
                <a:xfrm>
                  <a:off x="7698707" y="1734547"/>
                  <a:ext cx="92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5" name="Freihand 344">
                  <a:extLst>
                    <a:ext uri="{FF2B5EF4-FFF2-40B4-BE49-F238E27FC236}">
                      <a16:creationId xmlns:a16="http://schemas.microsoft.com/office/drawing/2014/main" id="{714B66C2-513A-4098-AD5C-3FE9F3CCACE6}"/>
                    </a:ext>
                  </a:extLst>
                </p14:cNvPr>
                <p14:cNvContentPartPr/>
                <p14:nvPr/>
              </p14:nvContentPartPr>
              <p14:xfrm>
                <a:off x="7812827" y="1765507"/>
                <a:ext cx="121320" cy="74160"/>
              </p14:xfrm>
            </p:contentPart>
          </mc:Choice>
          <mc:Fallback xmlns="">
            <p:pic>
              <p:nvPicPr>
                <p:cNvPr id="345" name="Freihand 344">
                  <a:extLst>
                    <a:ext uri="{FF2B5EF4-FFF2-40B4-BE49-F238E27FC236}">
                      <a16:creationId xmlns:a16="http://schemas.microsoft.com/office/drawing/2014/main" id="{714B66C2-513A-4098-AD5C-3FE9F3CCACE6}"/>
                    </a:ext>
                  </a:extLst>
                </p:cNvPr>
                <p:cNvPicPr/>
                <p:nvPr/>
              </p:nvPicPr>
              <p:blipFill>
                <a:blip r:embed="rId551"/>
                <a:stretch>
                  <a:fillRect/>
                </a:stretch>
              </p:blipFill>
              <p:spPr>
                <a:xfrm>
                  <a:off x="7808507" y="1761187"/>
                  <a:ext cx="129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6" name="Freihand 345">
                  <a:extLst>
                    <a:ext uri="{FF2B5EF4-FFF2-40B4-BE49-F238E27FC236}">
                      <a16:creationId xmlns:a16="http://schemas.microsoft.com/office/drawing/2014/main" id="{32FA6B97-6778-4032-AD9A-66FFA2DC4DB9}"/>
                    </a:ext>
                  </a:extLst>
                </p14:cNvPr>
                <p14:cNvContentPartPr/>
                <p14:nvPr/>
              </p14:nvContentPartPr>
              <p14:xfrm>
                <a:off x="7926587" y="1691347"/>
                <a:ext cx="165960" cy="299880"/>
              </p14:xfrm>
            </p:contentPart>
          </mc:Choice>
          <mc:Fallback xmlns="">
            <p:pic>
              <p:nvPicPr>
                <p:cNvPr id="346" name="Freihand 345">
                  <a:extLst>
                    <a:ext uri="{FF2B5EF4-FFF2-40B4-BE49-F238E27FC236}">
                      <a16:creationId xmlns:a16="http://schemas.microsoft.com/office/drawing/2014/main" id="{32FA6B97-6778-4032-AD9A-66FFA2DC4DB9}"/>
                    </a:ext>
                  </a:extLst>
                </p:cNvPr>
                <p:cNvPicPr/>
                <p:nvPr/>
              </p:nvPicPr>
              <p:blipFill>
                <a:blip r:embed="rId553"/>
                <a:stretch>
                  <a:fillRect/>
                </a:stretch>
              </p:blipFill>
              <p:spPr>
                <a:xfrm>
                  <a:off x="7922267" y="1687027"/>
                  <a:ext cx="174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7" name="Freihand 346">
                  <a:extLst>
                    <a:ext uri="{FF2B5EF4-FFF2-40B4-BE49-F238E27FC236}">
                      <a16:creationId xmlns:a16="http://schemas.microsoft.com/office/drawing/2014/main" id="{78AAEB6E-E4C5-4F74-93D5-9D2785848536}"/>
                    </a:ext>
                  </a:extLst>
                </p14:cNvPr>
                <p14:cNvContentPartPr/>
                <p14:nvPr/>
              </p14:nvContentPartPr>
              <p14:xfrm>
                <a:off x="8233667" y="1736347"/>
                <a:ext cx="275400" cy="104040"/>
              </p14:xfrm>
            </p:contentPart>
          </mc:Choice>
          <mc:Fallback xmlns="">
            <p:pic>
              <p:nvPicPr>
                <p:cNvPr id="347" name="Freihand 346">
                  <a:extLst>
                    <a:ext uri="{FF2B5EF4-FFF2-40B4-BE49-F238E27FC236}">
                      <a16:creationId xmlns:a16="http://schemas.microsoft.com/office/drawing/2014/main" id="{78AAEB6E-E4C5-4F74-93D5-9D2785848536}"/>
                    </a:ext>
                  </a:extLst>
                </p:cNvPr>
                <p:cNvPicPr/>
                <p:nvPr/>
              </p:nvPicPr>
              <p:blipFill>
                <a:blip r:embed="rId555"/>
                <a:stretch>
                  <a:fillRect/>
                </a:stretch>
              </p:blipFill>
              <p:spPr>
                <a:xfrm>
                  <a:off x="8229347" y="1732027"/>
                  <a:ext cx="284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8" name="Freihand 347">
                  <a:extLst>
                    <a:ext uri="{FF2B5EF4-FFF2-40B4-BE49-F238E27FC236}">
                      <a16:creationId xmlns:a16="http://schemas.microsoft.com/office/drawing/2014/main" id="{883E1B78-9030-4A8C-B70F-BBC4F77B4F49}"/>
                    </a:ext>
                  </a:extLst>
                </p14:cNvPr>
                <p14:cNvContentPartPr/>
                <p14:nvPr/>
              </p14:nvContentPartPr>
              <p14:xfrm>
                <a:off x="8506187" y="1707907"/>
                <a:ext cx="99000" cy="118800"/>
              </p14:xfrm>
            </p:contentPart>
          </mc:Choice>
          <mc:Fallback xmlns="">
            <p:pic>
              <p:nvPicPr>
                <p:cNvPr id="348" name="Freihand 347">
                  <a:extLst>
                    <a:ext uri="{FF2B5EF4-FFF2-40B4-BE49-F238E27FC236}">
                      <a16:creationId xmlns:a16="http://schemas.microsoft.com/office/drawing/2014/main" id="{883E1B78-9030-4A8C-B70F-BBC4F77B4F49}"/>
                    </a:ext>
                  </a:extLst>
                </p:cNvPr>
                <p:cNvPicPr/>
                <p:nvPr/>
              </p:nvPicPr>
              <p:blipFill>
                <a:blip r:embed="rId557"/>
                <a:stretch>
                  <a:fillRect/>
                </a:stretch>
              </p:blipFill>
              <p:spPr>
                <a:xfrm>
                  <a:off x="8501867" y="1703587"/>
                  <a:ext cx="10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9" name="Freihand 348">
                  <a:extLst>
                    <a:ext uri="{FF2B5EF4-FFF2-40B4-BE49-F238E27FC236}">
                      <a16:creationId xmlns:a16="http://schemas.microsoft.com/office/drawing/2014/main" id="{96DB77E1-8A69-4630-BE80-C4BF4D982FE9}"/>
                    </a:ext>
                  </a:extLst>
                </p14:cNvPr>
                <p14:cNvContentPartPr/>
                <p14:nvPr/>
              </p14:nvContentPartPr>
              <p14:xfrm>
                <a:off x="8752427" y="1733467"/>
                <a:ext cx="27720" cy="4320"/>
              </p14:xfrm>
            </p:contentPart>
          </mc:Choice>
          <mc:Fallback xmlns="">
            <p:pic>
              <p:nvPicPr>
                <p:cNvPr id="349" name="Freihand 348">
                  <a:extLst>
                    <a:ext uri="{FF2B5EF4-FFF2-40B4-BE49-F238E27FC236}">
                      <a16:creationId xmlns:a16="http://schemas.microsoft.com/office/drawing/2014/main" id="{96DB77E1-8A69-4630-BE80-C4BF4D982FE9}"/>
                    </a:ext>
                  </a:extLst>
                </p:cNvPr>
                <p:cNvPicPr/>
                <p:nvPr/>
              </p:nvPicPr>
              <p:blipFill>
                <a:blip r:embed="rId559"/>
                <a:stretch>
                  <a:fillRect/>
                </a:stretch>
              </p:blipFill>
              <p:spPr>
                <a:xfrm>
                  <a:off x="8748107" y="1729147"/>
                  <a:ext cx="36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0" name="Freihand 349">
                  <a:extLst>
                    <a:ext uri="{FF2B5EF4-FFF2-40B4-BE49-F238E27FC236}">
                      <a16:creationId xmlns:a16="http://schemas.microsoft.com/office/drawing/2014/main" id="{5A4C5D77-3C17-45AF-80C7-AD9497CEC99E}"/>
                    </a:ext>
                  </a:extLst>
                </p14:cNvPr>
                <p14:cNvContentPartPr/>
                <p14:nvPr/>
              </p14:nvContentPartPr>
              <p14:xfrm>
                <a:off x="8772587" y="1820587"/>
                <a:ext cx="11160" cy="14040"/>
              </p14:xfrm>
            </p:contentPart>
          </mc:Choice>
          <mc:Fallback xmlns="">
            <p:pic>
              <p:nvPicPr>
                <p:cNvPr id="350" name="Freihand 349">
                  <a:extLst>
                    <a:ext uri="{FF2B5EF4-FFF2-40B4-BE49-F238E27FC236}">
                      <a16:creationId xmlns:a16="http://schemas.microsoft.com/office/drawing/2014/main" id="{5A4C5D77-3C17-45AF-80C7-AD9497CEC99E}"/>
                    </a:ext>
                  </a:extLst>
                </p:cNvPr>
                <p:cNvPicPr/>
                <p:nvPr/>
              </p:nvPicPr>
              <p:blipFill>
                <a:blip r:embed="rId561"/>
                <a:stretch>
                  <a:fillRect/>
                </a:stretch>
              </p:blipFill>
              <p:spPr>
                <a:xfrm>
                  <a:off x="8768267" y="1816267"/>
                  <a:ext cx="19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2" name="Freihand 351">
                  <a:extLst>
                    <a:ext uri="{FF2B5EF4-FFF2-40B4-BE49-F238E27FC236}">
                      <a16:creationId xmlns:a16="http://schemas.microsoft.com/office/drawing/2014/main" id="{FA175CEA-80EE-4CB1-B862-33E9EB053F1C}"/>
                    </a:ext>
                  </a:extLst>
                </p14:cNvPr>
                <p14:cNvContentPartPr/>
                <p14:nvPr/>
              </p14:nvContentPartPr>
              <p14:xfrm>
                <a:off x="7204067" y="2057467"/>
                <a:ext cx="214920" cy="230040"/>
              </p14:xfrm>
            </p:contentPart>
          </mc:Choice>
          <mc:Fallback xmlns="">
            <p:pic>
              <p:nvPicPr>
                <p:cNvPr id="352" name="Freihand 351">
                  <a:extLst>
                    <a:ext uri="{FF2B5EF4-FFF2-40B4-BE49-F238E27FC236}">
                      <a16:creationId xmlns:a16="http://schemas.microsoft.com/office/drawing/2014/main" id="{FA175CEA-80EE-4CB1-B862-33E9EB053F1C}"/>
                    </a:ext>
                  </a:extLst>
                </p:cNvPr>
                <p:cNvPicPr/>
                <p:nvPr/>
              </p:nvPicPr>
              <p:blipFill>
                <a:blip r:embed="rId563"/>
                <a:stretch>
                  <a:fillRect/>
                </a:stretch>
              </p:blipFill>
              <p:spPr>
                <a:xfrm>
                  <a:off x="7199747" y="2053147"/>
                  <a:ext cx="2235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3" name="Freihand 352">
                  <a:extLst>
                    <a:ext uri="{FF2B5EF4-FFF2-40B4-BE49-F238E27FC236}">
                      <a16:creationId xmlns:a16="http://schemas.microsoft.com/office/drawing/2014/main" id="{CED54A3A-5D4A-40D7-B977-05D18F1214ED}"/>
                    </a:ext>
                  </a:extLst>
                </p14:cNvPr>
                <p14:cNvContentPartPr/>
                <p14:nvPr/>
              </p14:nvContentPartPr>
              <p14:xfrm>
                <a:off x="7295867" y="2177347"/>
                <a:ext cx="114840" cy="11160"/>
              </p14:xfrm>
            </p:contentPart>
          </mc:Choice>
          <mc:Fallback xmlns="">
            <p:pic>
              <p:nvPicPr>
                <p:cNvPr id="353" name="Freihand 352">
                  <a:extLst>
                    <a:ext uri="{FF2B5EF4-FFF2-40B4-BE49-F238E27FC236}">
                      <a16:creationId xmlns:a16="http://schemas.microsoft.com/office/drawing/2014/main" id="{CED54A3A-5D4A-40D7-B977-05D18F1214ED}"/>
                    </a:ext>
                  </a:extLst>
                </p:cNvPr>
                <p:cNvPicPr/>
                <p:nvPr/>
              </p:nvPicPr>
              <p:blipFill>
                <a:blip r:embed="rId565"/>
                <a:stretch>
                  <a:fillRect/>
                </a:stretch>
              </p:blipFill>
              <p:spPr>
                <a:xfrm>
                  <a:off x="7291547" y="2173027"/>
                  <a:ext cx="123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5" name="Freihand 354">
                  <a:extLst>
                    <a:ext uri="{FF2B5EF4-FFF2-40B4-BE49-F238E27FC236}">
                      <a16:creationId xmlns:a16="http://schemas.microsoft.com/office/drawing/2014/main" id="{729DFA43-9658-425D-946F-6AC893057C8E}"/>
                    </a:ext>
                  </a:extLst>
                </p14:cNvPr>
                <p14:cNvContentPartPr/>
                <p14:nvPr/>
              </p14:nvContentPartPr>
              <p14:xfrm>
                <a:off x="7479107" y="2167627"/>
                <a:ext cx="120240" cy="109800"/>
              </p14:xfrm>
            </p:contentPart>
          </mc:Choice>
          <mc:Fallback xmlns="">
            <p:pic>
              <p:nvPicPr>
                <p:cNvPr id="355" name="Freihand 354">
                  <a:extLst>
                    <a:ext uri="{FF2B5EF4-FFF2-40B4-BE49-F238E27FC236}">
                      <a16:creationId xmlns:a16="http://schemas.microsoft.com/office/drawing/2014/main" id="{729DFA43-9658-425D-946F-6AC893057C8E}"/>
                    </a:ext>
                  </a:extLst>
                </p:cNvPr>
                <p:cNvPicPr/>
                <p:nvPr/>
              </p:nvPicPr>
              <p:blipFill>
                <a:blip r:embed="rId567"/>
                <a:stretch>
                  <a:fillRect/>
                </a:stretch>
              </p:blipFill>
              <p:spPr>
                <a:xfrm>
                  <a:off x="7474787" y="2163307"/>
                  <a:ext cx="128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6" name="Freihand 355">
                  <a:extLst>
                    <a:ext uri="{FF2B5EF4-FFF2-40B4-BE49-F238E27FC236}">
                      <a16:creationId xmlns:a16="http://schemas.microsoft.com/office/drawing/2014/main" id="{E821CBAD-CF12-42DC-8B05-BFEB2FBF9C8C}"/>
                    </a:ext>
                  </a:extLst>
                </p14:cNvPr>
                <p14:cNvContentPartPr/>
                <p14:nvPr/>
              </p14:nvContentPartPr>
              <p14:xfrm>
                <a:off x="7621307" y="2061427"/>
                <a:ext cx="67320" cy="238680"/>
              </p14:xfrm>
            </p:contentPart>
          </mc:Choice>
          <mc:Fallback xmlns="">
            <p:pic>
              <p:nvPicPr>
                <p:cNvPr id="356" name="Freihand 355">
                  <a:extLst>
                    <a:ext uri="{FF2B5EF4-FFF2-40B4-BE49-F238E27FC236}">
                      <a16:creationId xmlns:a16="http://schemas.microsoft.com/office/drawing/2014/main" id="{E821CBAD-CF12-42DC-8B05-BFEB2FBF9C8C}"/>
                    </a:ext>
                  </a:extLst>
                </p:cNvPr>
                <p:cNvPicPr/>
                <p:nvPr/>
              </p:nvPicPr>
              <p:blipFill>
                <a:blip r:embed="rId569"/>
                <a:stretch>
                  <a:fillRect/>
                </a:stretch>
              </p:blipFill>
              <p:spPr>
                <a:xfrm>
                  <a:off x="7616987" y="2057107"/>
                  <a:ext cx="75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7" name="Freihand 356">
                  <a:extLst>
                    <a:ext uri="{FF2B5EF4-FFF2-40B4-BE49-F238E27FC236}">
                      <a16:creationId xmlns:a16="http://schemas.microsoft.com/office/drawing/2014/main" id="{41BDC0B2-6BF4-4796-91D0-AA2D0D80A2B4}"/>
                    </a:ext>
                  </a:extLst>
                </p14:cNvPr>
                <p14:cNvContentPartPr/>
                <p14:nvPr/>
              </p14:nvContentPartPr>
              <p14:xfrm>
                <a:off x="7854587" y="2116867"/>
                <a:ext cx="285480" cy="133920"/>
              </p14:xfrm>
            </p:contentPart>
          </mc:Choice>
          <mc:Fallback xmlns="">
            <p:pic>
              <p:nvPicPr>
                <p:cNvPr id="357" name="Freihand 356">
                  <a:extLst>
                    <a:ext uri="{FF2B5EF4-FFF2-40B4-BE49-F238E27FC236}">
                      <a16:creationId xmlns:a16="http://schemas.microsoft.com/office/drawing/2014/main" id="{41BDC0B2-6BF4-4796-91D0-AA2D0D80A2B4}"/>
                    </a:ext>
                  </a:extLst>
                </p:cNvPr>
                <p:cNvPicPr/>
                <p:nvPr/>
              </p:nvPicPr>
              <p:blipFill>
                <a:blip r:embed="rId571"/>
                <a:stretch>
                  <a:fillRect/>
                </a:stretch>
              </p:blipFill>
              <p:spPr>
                <a:xfrm>
                  <a:off x="7850267" y="2112547"/>
                  <a:ext cx="294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8" name="Freihand 357">
                  <a:extLst>
                    <a:ext uri="{FF2B5EF4-FFF2-40B4-BE49-F238E27FC236}">
                      <a16:creationId xmlns:a16="http://schemas.microsoft.com/office/drawing/2014/main" id="{E4CC7A0A-59F0-41E3-B4FB-F812E325DC7A}"/>
                    </a:ext>
                  </a:extLst>
                </p14:cNvPr>
                <p14:cNvContentPartPr/>
                <p14:nvPr/>
              </p14:nvContentPartPr>
              <p14:xfrm>
                <a:off x="8149067" y="2107147"/>
                <a:ext cx="75960" cy="120600"/>
              </p14:xfrm>
            </p:contentPart>
          </mc:Choice>
          <mc:Fallback xmlns="">
            <p:pic>
              <p:nvPicPr>
                <p:cNvPr id="358" name="Freihand 357">
                  <a:extLst>
                    <a:ext uri="{FF2B5EF4-FFF2-40B4-BE49-F238E27FC236}">
                      <a16:creationId xmlns:a16="http://schemas.microsoft.com/office/drawing/2014/main" id="{E4CC7A0A-59F0-41E3-B4FB-F812E325DC7A}"/>
                    </a:ext>
                  </a:extLst>
                </p:cNvPr>
                <p:cNvPicPr/>
                <p:nvPr/>
              </p:nvPicPr>
              <p:blipFill>
                <a:blip r:embed="rId573"/>
                <a:stretch>
                  <a:fillRect/>
                </a:stretch>
              </p:blipFill>
              <p:spPr>
                <a:xfrm>
                  <a:off x="8144747" y="2102827"/>
                  <a:ext cx="84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9" name="Freihand 358">
                  <a:extLst>
                    <a:ext uri="{FF2B5EF4-FFF2-40B4-BE49-F238E27FC236}">
                      <a16:creationId xmlns:a16="http://schemas.microsoft.com/office/drawing/2014/main" id="{B2DFA96B-95FE-40A3-916C-E99C689CC25A}"/>
                    </a:ext>
                  </a:extLst>
                </p14:cNvPr>
                <p14:cNvContentPartPr/>
                <p14:nvPr/>
              </p14:nvContentPartPr>
              <p14:xfrm>
                <a:off x="8172107" y="2063947"/>
                <a:ext cx="38520" cy="25560"/>
              </p14:xfrm>
            </p:contentPart>
          </mc:Choice>
          <mc:Fallback xmlns="">
            <p:pic>
              <p:nvPicPr>
                <p:cNvPr id="359" name="Freihand 358">
                  <a:extLst>
                    <a:ext uri="{FF2B5EF4-FFF2-40B4-BE49-F238E27FC236}">
                      <a16:creationId xmlns:a16="http://schemas.microsoft.com/office/drawing/2014/main" id="{B2DFA96B-95FE-40A3-916C-E99C689CC25A}"/>
                    </a:ext>
                  </a:extLst>
                </p:cNvPr>
                <p:cNvPicPr/>
                <p:nvPr/>
              </p:nvPicPr>
              <p:blipFill>
                <a:blip r:embed="rId575"/>
                <a:stretch>
                  <a:fillRect/>
                </a:stretch>
              </p:blipFill>
              <p:spPr>
                <a:xfrm>
                  <a:off x="8167787" y="2059627"/>
                  <a:ext cx="47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60" name="Freihand 359">
                  <a:extLst>
                    <a:ext uri="{FF2B5EF4-FFF2-40B4-BE49-F238E27FC236}">
                      <a16:creationId xmlns:a16="http://schemas.microsoft.com/office/drawing/2014/main" id="{E2911C04-2C80-434D-841B-809748652202}"/>
                    </a:ext>
                  </a:extLst>
                </p14:cNvPr>
                <p14:cNvContentPartPr/>
                <p14:nvPr/>
              </p14:nvContentPartPr>
              <p14:xfrm>
                <a:off x="8240147" y="2092387"/>
                <a:ext cx="303840" cy="124560"/>
              </p14:xfrm>
            </p:contentPart>
          </mc:Choice>
          <mc:Fallback xmlns="">
            <p:pic>
              <p:nvPicPr>
                <p:cNvPr id="360" name="Freihand 359">
                  <a:extLst>
                    <a:ext uri="{FF2B5EF4-FFF2-40B4-BE49-F238E27FC236}">
                      <a16:creationId xmlns:a16="http://schemas.microsoft.com/office/drawing/2014/main" id="{E2911C04-2C80-434D-841B-809748652202}"/>
                    </a:ext>
                  </a:extLst>
                </p:cNvPr>
                <p:cNvPicPr/>
                <p:nvPr/>
              </p:nvPicPr>
              <p:blipFill>
                <a:blip r:embed="rId577"/>
                <a:stretch>
                  <a:fillRect/>
                </a:stretch>
              </p:blipFill>
              <p:spPr>
                <a:xfrm>
                  <a:off x="8235827" y="2088067"/>
                  <a:ext cx="312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1" name="Freihand 360">
                  <a:extLst>
                    <a:ext uri="{FF2B5EF4-FFF2-40B4-BE49-F238E27FC236}">
                      <a16:creationId xmlns:a16="http://schemas.microsoft.com/office/drawing/2014/main" id="{2BC8E4BC-BDD0-403E-A660-3D0D267C214C}"/>
                    </a:ext>
                  </a:extLst>
                </p14:cNvPr>
                <p14:cNvContentPartPr/>
                <p14:nvPr/>
              </p14:nvContentPartPr>
              <p14:xfrm>
                <a:off x="8472707" y="1953787"/>
                <a:ext cx="11160" cy="22320"/>
              </p14:xfrm>
            </p:contentPart>
          </mc:Choice>
          <mc:Fallback xmlns="">
            <p:pic>
              <p:nvPicPr>
                <p:cNvPr id="361" name="Freihand 360">
                  <a:extLst>
                    <a:ext uri="{FF2B5EF4-FFF2-40B4-BE49-F238E27FC236}">
                      <a16:creationId xmlns:a16="http://schemas.microsoft.com/office/drawing/2014/main" id="{2BC8E4BC-BDD0-403E-A660-3D0D267C214C}"/>
                    </a:ext>
                  </a:extLst>
                </p:cNvPr>
                <p:cNvPicPr/>
                <p:nvPr/>
              </p:nvPicPr>
              <p:blipFill>
                <a:blip r:embed="rId579"/>
                <a:stretch>
                  <a:fillRect/>
                </a:stretch>
              </p:blipFill>
              <p:spPr>
                <a:xfrm>
                  <a:off x="8468387" y="1949467"/>
                  <a:ext cx="19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3" name="Freihand 362">
                  <a:extLst>
                    <a:ext uri="{FF2B5EF4-FFF2-40B4-BE49-F238E27FC236}">
                      <a16:creationId xmlns:a16="http://schemas.microsoft.com/office/drawing/2014/main" id="{C8049EA6-85D6-4AFE-85F5-82C3D7AC520D}"/>
                    </a:ext>
                  </a:extLst>
                </p14:cNvPr>
                <p14:cNvContentPartPr/>
                <p14:nvPr/>
              </p14:nvContentPartPr>
              <p14:xfrm>
                <a:off x="8687627" y="2031187"/>
                <a:ext cx="15120" cy="133920"/>
              </p14:xfrm>
            </p:contentPart>
          </mc:Choice>
          <mc:Fallback xmlns="">
            <p:pic>
              <p:nvPicPr>
                <p:cNvPr id="363" name="Freihand 362">
                  <a:extLst>
                    <a:ext uri="{FF2B5EF4-FFF2-40B4-BE49-F238E27FC236}">
                      <a16:creationId xmlns:a16="http://schemas.microsoft.com/office/drawing/2014/main" id="{C8049EA6-85D6-4AFE-85F5-82C3D7AC520D}"/>
                    </a:ext>
                  </a:extLst>
                </p:cNvPr>
                <p:cNvPicPr/>
                <p:nvPr/>
              </p:nvPicPr>
              <p:blipFill>
                <a:blip r:embed="rId581"/>
                <a:stretch>
                  <a:fillRect/>
                </a:stretch>
              </p:blipFill>
              <p:spPr>
                <a:xfrm>
                  <a:off x="8683307" y="2026867"/>
                  <a:ext cx="23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4" name="Freihand 363">
                  <a:extLst>
                    <a:ext uri="{FF2B5EF4-FFF2-40B4-BE49-F238E27FC236}">
                      <a16:creationId xmlns:a16="http://schemas.microsoft.com/office/drawing/2014/main" id="{68C3E041-E788-462C-B50C-7ADBEBB2F6F8}"/>
                    </a:ext>
                  </a:extLst>
                </p14:cNvPr>
                <p14:cNvContentPartPr/>
                <p14:nvPr/>
              </p14:nvContentPartPr>
              <p14:xfrm>
                <a:off x="8653787" y="2006347"/>
                <a:ext cx="119520" cy="20880"/>
              </p14:xfrm>
            </p:contentPart>
          </mc:Choice>
          <mc:Fallback xmlns="">
            <p:pic>
              <p:nvPicPr>
                <p:cNvPr id="364" name="Freihand 363">
                  <a:extLst>
                    <a:ext uri="{FF2B5EF4-FFF2-40B4-BE49-F238E27FC236}">
                      <a16:creationId xmlns:a16="http://schemas.microsoft.com/office/drawing/2014/main" id="{68C3E041-E788-462C-B50C-7ADBEBB2F6F8}"/>
                    </a:ext>
                  </a:extLst>
                </p:cNvPr>
                <p:cNvPicPr/>
                <p:nvPr/>
              </p:nvPicPr>
              <p:blipFill>
                <a:blip r:embed="rId583"/>
                <a:stretch>
                  <a:fillRect/>
                </a:stretch>
              </p:blipFill>
              <p:spPr>
                <a:xfrm>
                  <a:off x="8649467" y="2002027"/>
                  <a:ext cx="128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5" name="Freihand 364">
                  <a:extLst>
                    <a:ext uri="{FF2B5EF4-FFF2-40B4-BE49-F238E27FC236}">
                      <a16:creationId xmlns:a16="http://schemas.microsoft.com/office/drawing/2014/main" id="{94335B4A-E552-4E3E-9664-40F5B9B923E0}"/>
                    </a:ext>
                  </a:extLst>
                </p14:cNvPr>
                <p14:cNvContentPartPr/>
                <p14:nvPr/>
              </p14:nvContentPartPr>
              <p14:xfrm>
                <a:off x="8664587" y="2062147"/>
                <a:ext cx="114480" cy="109800"/>
              </p14:xfrm>
            </p:contentPart>
          </mc:Choice>
          <mc:Fallback xmlns="">
            <p:pic>
              <p:nvPicPr>
                <p:cNvPr id="365" name="Freihand 364">
                  <a:extLst>
                    <a:ext uri="{FF2B5EF4-FFF2-40B4-BE49-F238E27FC236}">
                      <a16:creationId xmlns:a16="http://schemas.microsoft.com/office/drawing/2014/main" id="{94335B4A-E552-4E3E-9664-40F5B9B923E0}"/>
                    </a:ext>
                  </a:extLst>
                </p:cNvPr>
                <p:cNvPicPr/>
                <p:nvPr/>
              </p:nvPicPr>
              <p:blipFill>
                <a:blip r:embed="rId585"/>
                <a:stretch>
                  <a:fillRect/>
                </a:stretch>
              </p:blipFill>
              <p:spPr>
                <a:xfrm>
                  <a:off x="8660267" y="2057827"/>
                  <a:ext cx="123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6" name="Freihand 365">
                  <a:extLst>
                    <a:ext uri="{FF2B5EF4-FFF2-40B4-BE49-F238E27FC236}">
                      <a16:creationId xmlns:a16="http://schemas.microsoft.com/office/drawing/2014/main" id="{8F330474-4831-4792-BFF0-358384DE22DB}"/>
                    </a:ext>
                  </a:extLst>
                </p14:cNvPr>
                <p14:cNvContentPartPr/>
                <p14:nvPr/>
              </p14:nvContentPartPr>
              <p14:xfrm>
                <a:off x="8506907" y="2046667"/>
                <a:ext cx="5760" cy="145440"/>
              </p14:xfrm>
            </p:contentPart>
          </mc:Choice>
          <mc:Fallback xmlns="">
            <p:pic>
              <p:nvPicPr>
                <p:cNvPr id="366" name="Freihand 365">
                  <a:extLst>
                    <a:ext uri="{FF2B5EF4-FFF2-40B4-BE49-F238E27FC236}">
                      <a16:creationId xmlns:a16="http://schemas.microsoft.com/office/drawing/2014/main" id="{8F330474-4831-4792-BFF0-358384DE22DB}"/>
                    </a:ext>
                  </a:extLst>
                </p:cNvPr>
                <p:cNvPicPr/>
                <p:nvPr/>
              </p:nvPicPr>
              <p:blipFill>
                <a:blip r:embed="rId587"/>
                <a:stretch>
                  <a:fillRect/>
                </a:stretch>
              </p:blipFill>
              <p:spPr>
                <a:xfrm>
                  <a:off x="8502587" y="2042347"/>
                  <a:ext cx="14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7" name="Freihand 366">
                  <a:extLst>
                    <a:ext uri="{FF2B5EF4-FFF2-40B4-BE49-F238E27FC236}">
                      <a16:creationId xmlns:a16="http://schemas.microsoft.com/office/drawing/2014/main" id="{DCBCF1F8-A24F-4EA8-8B00-4E7B752D4E5E}"/>
                    </a:ext>
                  </a:extLst>
                </p14:cNvPr>
                <p14:cNvContentPartPr/>
                <p14:nvPr/>
              </p14:nvContentPartPr>
              <p14:xfrm>
                <a:off x="8816867" y="2070067"/>
                <a:ext cx="152640" cy="95400"/>
              </p14:xfrm>
            </p:contentPart>
          </mc:Choice>
          <mc:Fallback xmlns="">
            <p:pic>
              <p:nvPicPr>
                <p:cNvPr id="367" name="Freihand 366">
                  <a:extLst>
                    <a:ext uri="{FF2B5EF4-FFF2-40B4-BE49-F238E27FC236}">
                      <a16:creationId xmlns:a16="http://schemas.microsoft.com/office/drawing/2014/main" id="{DCBCF1F8-A24F-4EA8-8B00-4E7B752D4E5E}"/>
                    </a:ext>
                  </a:extLst>
                </p:cNvPr>
                <p:cNvPicPr/>
                <p:nvPr/>
              </p:nvPicPr>
              <p:blipFill>
                <a:blip r:embed="rId589"/>
                <a:stretch>
                  <a:fillRect/>
                </a:stretch>
              </p:blipFill>
              <p:spPr>
                <a:xfrm>
                  <a:off x="8812547" y="2065747"/>
                  <a:ext cx="161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8" name="Freihand 367">
                  <a:extLst>
                    <a:ext uri="{FF2B5EF4-FFF2-40B4-BE49-F238E27FC236}">
                      <a16:creationId xmlns:a16="http://schemas.microsoft.com/office/drawing/2014/main" id="{B5BAA013-75FA-4ABB-ADB5-02EAF1B2F379}"/>
                    </a:ext>
                  </a:extLst>
                </p14:cNvPr>
                <p14:cNvContentPartPr/>
                <p14:nvPr/>
              </p14:nvContentPartPr>
              <p14:xfrm>
                <a:off x="8939627" y="2000947"/>
                <a:ext cx="360" cy="360"/>
              </p14:xfrm>
            </p:contentPart>
          </mc:Choice>
          <mc:Fallback xmlns="">
            <p:pic>
              <p:nvPicPr>
                <p:cNvPr id="368" name="Freihand 367">
                  <a:extLst>
                    <a:ext uri="{FF2B5EF4-FFF2-40B4-BE49-F238E27FC236}">
                      <a16:creationId xmlns:a16="http://schemas.microsoft.com/office/drawing/2014/main" id="{B5BAA013-75FA-4ABB-ADB5-02EAF1B2F379}"/>
                    </a:ext>
                  </a:extLst>
                </p:cNvPr>
                <p:cNvPicPr/>
                <p:nvPr/>
              </p:nvPicPr>
              <p:blipFill>
                <a:blip r:embed="rId27"/>
                <a:stretch>
                  <a:fillRect/>
                </a:stretch>
              </p:blipFill>
              <p:spPr>
                <a:xfrm>
                  <a:off x="8935307" y="199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9" name="Freihand 368">
                  <a:extLst>
                    <a:ext uri="{FF2B5EF4-FFF2-40B4-BE49-F238E27FC236}">
                      <a16:creationId xmlns:a16="http://schemas.microsoft.com/office/drawing/2014/main" id="{635FE7A1-D90B-42CE-BE82-4E7608300E8A}"/>
                    </a:ext>
                  </a:extLst>
                </p14:cNvPr>
                <p14:cNvContentPartPr/>
                <p14:nvPr/>
              </p14:nvContentPartPr>
              <p14:xfrm>
                <a:off x="8992907" y="1977907"/>
                <a:ext cx="95400" cy="179640"/>
              </p14:xfrm>
            </p:contentPart>
          </mc:Choice>
          <mc:Fallback xmlns="">
            <p:pic>
              <p:nvPicPr>
                <p:cNvPr id="369" name="Freihand 368">
                  <a:extLst>
                    <a:ext uri="{FF2B5EF4-FFF2-40B4-BE49-F238E27FC236}">
                      <a16:creationId xmlns:a16="http://schemas.microsoft.com/office/drawing/2014/main" id="{635FE7A1-D90B-42CE-BE82-4E7608300E8A}"/>
                    </a:ext>
                  </a:extLst>
                </p:cNvPr>
                <p:cNvPicPr/>
                <p:nvPr/>
              </p:nvPicPr>
              <p:blipFill>
                <a:blip r:embed="rId592"/>
                <a:stretch>
                  <a:fillRect/>
                </a:stretch>
              </p:blipFill>
              <p:spPr>
                <a:xfrm>
                  <a:off x="8988587" y="1973587"/>
                  <a:ext cx="104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0" name="Freihand 369">
                  <a:extLst>
                    <a:ext uri="{FF2B5EF4-FFF2-40B4-BE49-F238E27FC236}">
                      <a16:creationId xmlns:a16="http://schemas.microsoft.com/office/drawing/2014/main" id="{BD9EE626-8DAF-435B-A246-9B8613474536}"/>
                    </a:ext>
                  </a:extLst>
                </p14:cNvPr>
                <p14:cNvContentPartPr/>
                <p14:nvPr/>
              </p14:nvContentPartPr>
              <p14:xfrm>
                <a:off x="9127187" y="2055307"/>
                <a:ext cx="147960" cy="108000"/>
              </p14:xfrm>
            </p:contentPart>
          </mc:Choice>
          <mc:Fallback xmlns="">
            <p:pic>
              <p:nvPicPr>
                <p:cNvPr id="370" name="Freihand 369">
                  <a:extLst>
                    <a:ext uri="{FF2B5EF4-FFF2-40B4-BE49-F238E27FC236}">
                      <a16:creationId xmlns:a16="http://schemas.microsoft.com/office/drawing/2014/main" id="{BD9EE626-8DAF-435B-A246-9B8613474536}"/>
                    </a:ext>
                  </a:extLst>
                </p:cNvPr>
                <p:cNvPicPr/>
                <p:nvPr/>
              </p:nvPicPr>
              <p:blipFill>
                <a:blip r:embed="rId594"/>
                <a:stretch>
                  <a:fillRect/>
                </a:stretch>
              </p:blipFill>
              <p:spPr>
                <a:xfrm>
                  <a:off x="9122867" y="2050987"/>
                  <a:ext cx="15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1" name="Freihand 370">
                  <a:extLst>
                    <a:ext uri="{FF2B5EF4-FFF2-40B4-BE49-F238E27FC236}">
                      <a16:creationId xmlns:a16="http://schemas.microsoft.com/office/drawing/2014/main" id="{B5E6C520-18A2-47CA-8B35-86254598F1F2}"/>
                    </a:ext>
                  </a:extLst>
                </p14:cNvPr>
                <p14:cNvContentPartPr/>
                <p14:nvPr/>
              </p14:nvContentPartPr>
              <p14:xfrm>
                <a:off x="9293867" y="1976467"/>
                <a:ext cx="212760" cy="179280"/>
              </p14:xfrm>
            </p:contentPart>
          </mc:Choice>
          <mc:Fallback xmlns="">
            <p:pic>
              <p:nvPicPr>
                <p:cNvPr id="371" name="Freihand 370">
                  <a:extLst>
                    <a:ext uri="{FF2B5EF4-FFF2-40B4-BE49-F238E27FC236}">
                      <a16:creationId xmlns:a16="http://schemas.microsoft.com/office/drawing/2014/main" id="{B5E6C520-18A2-47CA-8B35-86254598F1F2}"/>
                    </a:ext>
                  </a:extLst>
                </p:cNvPr>
                <p:cNvPicPr/>
                <p:nvPr/>
              </p:nvPicPr>
              <p:blipFill>
                <a:blip r:embed="rId596"/>
                <a:stretch>
                  <a:fillRect/>
                </a:stretch>
              </p:blipFill>
              <p:spPr>
                <a:xfrm>
                  <a:off x="9289547" y="1972147"/>
                  <a:ext cx="221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72" name="Freihand 371">
                  <a:extLst>
                    <a:ext uri="{FF2B5EF4-FFF2-40B4-BE49-F238E27FC236}">
                      <a16:creationId xmlns:a16="http://schemas.microsoft.com/office/drawing/2014/main" id="{FCA8F30E-9A89-418D-9B65-248EB7DF8EFD}"/>
                    </a:ext>
                  </a:extLst>
                </p14:cNvPr>
                <p14:cNvContentPartPr/>
                <p14:nvPr/>
              </p14:nvContentPartPr>
              <p14:xfrm>
                <a:off x="9647387" y="1981507"/>
                <a:ext cx="250200" cy="163800"/>
              </p14:xfrm>
            </p:contentPart>
          </mc:Choice>
          <mc:Fallback xmlns="">
            <p:pic>
              <p:nvPicPr>
                <p:cNvPr id="372" name="Freihand 371">
                  <a:extLst>
                    <a:ext uri="{FF2B5EF4-FFF2-40B4-BE49-F238E27FC236}">
                      <a16:creationId xmlns:a16="http://schemas.microsoft.com/office/drawing/2014/main" id="{FCA8F30E-9A89-418D-9B65-248EB7DF8EFD}"/>
                    </a:ext>
                  </a:extLst>
                </p:cNvPr>
                <p:cNvPicPr/>
                <p:nvPr/>
              </p:nvPicPr>
              <p:blipFill>
                <a:blip r:embed="rId598"/>
                <a:stretch>
                  <a:fillRect/>
                </a:stretch>
              </p:blipFill>
              <p:spPr>
                <a:xfrm>
                  <a:off x="9643067" y="1977187"/>
                  <a:ext cx="258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3" name="Freihand 372">
                  <a:extLst>
                    <a:ext uri="{FF2B5EF4-FFF2-40B4-BE49-F238E27FC236}">
                      <a16:creationId xmlns:a16="http://schemas.microsoft.com/office/drawing/2014/main" id="{9285C03F-3E0C-4B13-A1DF-FE7A48DF1FD7}"/>
                    </a:ext>
                  </a:extLst>
                </p14:cNvPr>
                <p14:cNvContentPartPr/>
                <p14:nvPr/>
              </p14:nvContentPartPr>
              <p14:xfrm>
                <a:off x="9911627" y="2034787"/>
                <a:ext cx="83880" cy="124200"/>
              </p14:xfrm>
            </p:contentPart>
          </mc:Choice>
          <mc:Fallback xmlns="">
            <p:pic>
              <p:nvPicPr>
                <p:cNvPr id="373" name="Freihand 372">
                  <a:extLst>
                    <a:ext uri="{FF2B5EF4-FFF2-40B4-BE49-F238E27FC236}">
                      <a16:creationId xmlns:a16="http://schemas.microsoft.com/office/drawing/2014/main" id="{9285C03F-3E0C-4B13-A1DF-FE7A48DF1FD7}"/>
                    </a:ext>
                  </a:extLst>
                </p:cNvPr>
                <p:cNvPicPr/>
                <p:nvPr/>
              </p:nvPicPr>
              <p:blipFill>
                <a:blip r:embed="rId600"/>
                <a:stretch>
                  <a:fillRect/>
                </a:stretch>
              </p:blipFill>
              <p:spPr>
                <a:xfrm>
                  <a:off x="9907307" y="2030467"/>
                  <a:ext cx="92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5" name="Freihand 374">
                  <a:extLst>
                    <a:ext uri="{FF2B5EF4-FFF2-40B4-BE49-F238E27FC236}">
                      <a16:creationId xmlns:a16="http://schemas.microsoft.com/office/drawing/2014/main" id="{239DAC4B-E0BB-43E8-A369-8C334E979BBD}"/>
                    </a:ext>
                  </a:extLst>
                </p14:cNvPr>
                <p14:cNvContentPartPr/>
                <p14:nvPr/>
              </p14:nvContentPartPr>
              <p14:xfrm>
                <a:off x="7525187" y="2454907"/>
                <a:ext cx="374760" cy="136080"/>
              </p14:xfrm>
            </p:contentPart>
          </mc:Choice>
          <mc:Fallback xmlns="">
            <p:pic>
              <p:nvPicPr>
                <p:cNvPr id="375" name="Freihand 374">
                  <a:extLst>
                    <a:ext uri="{FF2B5EF4-FFF2-40B4-BE49-F238E27FC236}">
                      <a16:creationId xmlns:a16="http://schemas.microsoft.com/office/drawing/2014/main" id="{239DAC4B-E0BB-43E8-A369-8C334E979BBD}"/>
                    </a:ext>
                  </a:extLst>
                </p:cNvPr>
                <p:cNvPicPr/>
                <p:nvPr/>
              </p:nvPicPr>
              <p:blipFill>
                <a:blip r:embed="rId602"/>
                <a:stretch>
                  <a:fillRect/>
                </a:stretch>
              </p:blipFill>
              <p:spPr>
                <a:xfrm>
                  <a:off x="7520867" y="2450587"/>
                  <a:ext cx="383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6" name="Freihand 375">
                  <a:extLst>
                    <a:ext uri="{FF2B5EF4-FFF2-40B4-BE49-F238E27FC236}">
                      <a16:creationId xmlns:a16="http://schemas.microsoft.com/office/drawing/2014/main" id="{062A9B69-CAF5-499D-AD65-DDD7557DD06F}"/>
                    </a:ext>
                  </a:extLst>
                </p14:cNvPr>
                <p14:cNvContentPartPr/>
                <p14:nvPr/>
              </p14:nvContentPartPr>
              <p14:xfrm>
                <a:off x="7831187" y="2420347"/>
                <a:ext cx="33480" cy="26280"/>
              </p14:xfrm>
            </p:contentPart>
          </mc:Choice>
          <mc:Fallback xmlns="">
            <p:pic>
              <p:nvPicPr>
                <p:cNvPr id="376" name="Freihand 375">
                  <a:extLst>
                    <a:ext uri="{FF2B5EF4-FFF2-40B4-BE49-F238E27FC236}">
                      <a16:creationId xmlns:a16="http://schemas.microsoft.com/office/drawing/2014/main" id="{062A9B69-CAF5-499D-AD65-DDD7557DD06F}"/>
                    </a:ext>
                  </a:extLst>
                </p:cNvPr>
                <p:cNvPicPr/>
                <p:nvPr/>
              </p:nvPicPr>
              <p:blipFill>
                <a:blip r:embed="rId604"/>
                <a:stretch>
                  <a:fillRect/>
                </a:stretch>
              </p:blipFill>
              <p:spPr>
                <a:xfrm>
                  <a:off x="7826867" y="2416027"/>
                  <a:ext cx="42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7" name="Freihand 376">
                  <a:extLst>
                    <a:ext uri="{FF2B5EF4-FFF2-40B4-BE49-F238E27FC236}">
                      <a16:creationId xmlns:a16="http://schemas.microsoft.com/office/drawing/2014/main" id="{5A30C01C-988E-403F-B51D-9EEB74DA906E}"/>
                    </a:ext>
                  </a:extLst>
                </p14:cNvPr>
                <p14:cNvContentPartPr/>
                <p14:nvPr/>
              </p14:nvContentPartPr>
              <p14:xfrm>
                <a:off x="7969067" y="2436187"/>
                <a:ext cx="239040" cy="120960"/>
              </p14:xfrm>
            </p:contentPart>
          </mc:Choice>
          <mc:Fallback xmlns="">
            <p:pic>
              <p:nvPicPr>
                <p:cNvPr id="377" name="Freihand 376">
                  <a:extLst>
                    <a:ext uri="{FF2B5EF4-FFF2-40B4-BE49-F238E27FC236}">
                      <a16:creationId xmlns:a16="http://schemas.microsoft.com/office/drawing/2014/main" id="{5A30C01C-988E-403F-B51D-9EEB74DA906E}"/>
                    </a:ext>
                  </a:extLst>
                </p:cNvPr>
                <p:cNvPicPr/>
                <p:nvPr/>
              </p:nvPicPr>
              <p:blipFill>
                <a:blip r:embed="rId606"/>
                <a:stretch>
                  <a:fillRect/>
                </a:stretch>
              </p:blipFill>
              <p:spPr>
                <a:xfrm>
                  <a:off x="7964747" y="2431867"/>
                  <a:ext cx="247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9" name="Freihand 378">
                  <a:extLst>
                    <a:ext uri="{FF2B5EF4-FFF2-40B4-BE49-F238E27FC236}">
                      <a16:creationId xmlns:a16="http://schemas.microsoft.com/office/drawing/2014/main" id="{FE398016-6C11-44AC-AEB6-7CB3FCFD8E96}"/>
                    </a:ext>
                  </a:extLst>
                </p14:cNvPr>
                <p14:cNvContentPartPr/>
                <p14:nvPr/>
              </p14:nvContentPartPr>
              <p14:xfrm>
                <a:off x="8370467" y="2377507"/>
                <a:ext cx="148680" cy="175680"/>
              </p14:xfrm>
            </p:contentPart>
          </mc:Choice>
          <mc:Fallback xmlns="">
            <p:pic>
              <p:nvPicPr>
                <p:cNvPr id="379" name="Freihand 378">
                  <a:extLst>
                    <a:ext uri="{FF2B5EF4-FFF2-40B4-BE49-F238E27FC236}">
                      <a16:creationId xmlns:a16="http://schemas.microsoft.com/office/drawing/2014/main" id="{FE398016-6C11-44AC-AEB6-7CB3FCFD8E96}"/>
                    </a:ext>
                  </a:extLst>
                </p:cNvPr>
                <p:cNvPicPr/>
                <p:nvPr/>
              </p:nvPicPr>
              <p:blipFill>
                <a:blip r:embed="rId608"/>
                <a:stretch>
                  <a:fillRect/>
                </a:stretch>
              </p:blipFill>
              <p:spPr>
                <a:xfrm>
                  <a:off x="8366147" y="2373187"/>
                  <a:ext cx="157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0" name="Freihand 379">
                  <a:extLst>
                    <a:ext uri="{FF2B5EF4-FFF2-40B4-BE49-F238E27FC236}">
                      <a16:creationId xmlns:a16="http://schemas.microsoft.com/office/drawing/2014/main" id="{A29C648B-CB12-48D8-B5A2-6EFE673DD6C1}"/>
                    </a:ext>
                  </a:extLst>
                </p14:cNvPr>
                <p14:cNvContentPartPr/>
                <p14:nvPr/>
              </p14:nvContentPartPr>
              <p14:xfrm>
                <a:off x="8548667" y="2344387"/>
                <a:ext cx="225360" cy="176040"/>
              </p14:xfrm>
            </p:contentPart>
          </mc:Choice>
          <mc:Fallback xmlns="">
            <p:pic>
              <p:nvPicPr>
                <p:cNvPr id="380" name="Freihand 379">
                  <a:extLst>
                    <a:ext uri="{FF2B5EF4-FFF2-40B4-BE49-F238E27FC236}">
                      <a16:creationId xmlns:a16="http://schemas.microsoft.com/office/drawing/2014/main" id="{A29C648B-CB12-48D8-B5A2-6EFE673DD6C1}"/>
                    </a:ext>
                  </a:extLst>
                </p:cNvPr>
                <p:cNvPicPr/>
                <p:nvPr/>
              </p:nvPicPr>
              <p:blipFill>
                <a:blip r:embed="rId610"/>
                <a:stretch>
                  <a:fillRect/>
                </a:stretch>
              </p:blipFill>
              <p:spPr>
                <a:xfrm>
                  <a:off x="8544347" y="2340067"/>
                  <a:ext cx="234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1" name="Freihand 380">
                  <a:extLst>
                    <a:ext uri="{FF2B5EF4-FFF2-40B4-BE49-F238E27FC236}">
                      <a16:creationId xmlns:a16="http://schemas.microsoft.com/office/drawing/2014/main" id="{6BC7EB74-29A0-4A70-93D2-14B1A8610D91}"/>
                    </a:ext>
                  </a:extLst>
                </p14:cNvPr>
                <p14:cNvContentPartPr/>
                <p14:nvPr/>
              </p14:nvContentPartPr>
              <p14:xfrm>
                <a:off x="8766107" y="2403787"/>
                <a:ext cx="115560" cy="87120"/>
              </p14:xfrm>
            </p:contentPart>
          </mc:Choice>
          <mc:Fallback xmlns="">
            <p:pic>
              <p:nvPicPr>
                <p:cNvPr id="381" name="Freihand 380">
                  <a:extLst>
                    <a:ext uri="{FF2B5EF4-FFF2-40B4-BE49-F238E27FC236}">
                      <a16:creationId xmlns:a16="http://schemas.microsoft.com/office/drawing/2014/main" id="{6BC7EB74-29A0-4A70-93D2-14B1A8610D91}"/>
                    </a:ext>
                  </a:extLst>
                </p:cNvPr>
                <p:cNvPicPr/>
                <p:nvPr/>
              </p:nvPicPr>
              <p:blipFill>
                <a:blip r:embed="rId612"/>
                <a:stretch>
                  <a:fillRect/>
                </a:stretch>
              </p:blipFill>
              <p:spPr>
                <a:xfrm>
                  <a:off x="8761787" y="2399467"/>
                  <a:ext cx="124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2" name="Freihand 381">
                  <a:extLst>
                    <a:ext uri="{FF2B5EF4-FFF2-40B4-BE49-F238E27FC236}">
                      <a16:creationId xmlns:a16="http://schemas.microsoft.com/office/drawing/2014/main" id="{F5C423EA-9C0B-49E3-8878-C8B9ED7CD6B0}"/>
                    </a:ext>
                  </a:extLst>
                </p14:cNvPr>
                <p14:cNvContentPartPr/>
                <p14:nvPr/>
              </p14:nvContentPartPr>
              <p14:xfrm>
                <a:off x="8865467" y="2412427"/>
                <a:ext cx="94680" cy="103680"/>
              </p14:xfrm>
            </p:contentPart>
          </mc:Choice>
          <mc:Fallback xmlns="">
            <p:pic>
              <p:nvPicPr>
                <p:cNvPr id="382" name="Freihand 381">
                  <a:extLst>
                    <a:ext uri="{FF2B5EF4-FFF2-40B4-BE49-F238E27FC236}">
                      <a16:creationId xmlns:a16="http://schemas.microsoft.com/office/drawing/2014/main" id="{F5C423EA-9C0B-49E3-8878-C8B9ED7CD6B0}"/>
                    </a:ext>
                  </a:extLst>
                </p:cNvPr>
                <p:cNvPicPr/>
                <p:nvPr/>
              </p:nvPicPr>
              <p:blipFill>
                <a:blip r:embed="rId614"/>
                <a:stretch>
                  <a:fillRect/>
                </a:stretch>
              </p:blipFill>
              <p:spPr>
                <a:xfrm>
                  <a:off x="8861147" y="2408107"/>
                  <a:ext cx="103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4" name="Freihand 383">
                  <a:extLst>
                    <a:ext uri="{FF2B5EF4-FFF2-40B4-BE49-F238E27FC236}">
                      <a16:creationId xmlns:a16="http://schemas.microsoft.com/office/drawing/2014/main" id="{9397ABC0-07F7-4036-931C-8B474BDB1DC5}"/>
                    </a:ext>
                  </a:extLst>
                </p14:cNvPr>
                <p14:cNvContentPartPr/>
                <p14:nvPr/>
              </p14:nvContentPartPr>
              <p14:xfrm>
                <a:off x="9140507" y="2323507"/>
                <a:ext cx="69840" cy="260280"/>
              </p14:xfrm>
            </p:contentPart>
          </mc:Choice>
          <mc:Fallback xmlns="">
            <p:pic>
              <p:nvPicPr>
                <p:cNvPr id="384" name="Freihand 383">
                  <a:extLst>
                    <a:ext uri="{FF2B5EF4-FFF2-40B4-BE49-F238E27FC236}">
                      <a16:creationId xmlns:a16="http://schemas.microsoft.com/office/drawing/2014/main" id="{9397ABC0-07F7-4036-931C-8B474BDB1DC5}"/>
                    </a:ext>
                  </a:extLst>
                </p:cNvPr>
                <p:cNvPicPr/>
                <p:nvPr/>
              </p:nvPicPr>
              <p:blipFill>
                <a:blip r:embed="rId616"/>
                <a:stretch>
                  <a:fillRect/>
                </a:stretch>
              </p:blipFill>
              <p:spPr>
                <a:xfrm>
                  <a:off x="9136187" y="2319187"/>
                  <a:ext cx="78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5" name="Freihand 384">
                  <a:extLst>
                    <a:ext uri="{FF2B5EF4-FFF2-40B4-BE49-F238E27FC236}">
                      <a16:creationId xmlns:a16="http://schemas.microsoft.com/office/drawing/2014/main" id="{E65376D6-4184-4DD4-9B73-FD432C142D85}"/>
                    </a:ext>
                  </a:extLst>
                </p14:cNvPr>
                <p14:cNvContentPartPr/>
                <p14:nvPr/>
              </p14:nvContentPartPr>
              <p14:xfrm>
                <a:off x="9133667" y="2344027"/>
                <a:ext cx="328680" cy="231480"/>
              </p14:xfrm>
            </p:contentPart>
          </mc:Choice>
          <mc:Fallback xmlns="">
            <p:pic>
              <p:nvPicPr>
                <p:cNvPr id="385" name="Freihand 384">
                  <a:extLst>
                    <a:ext uri="{FF2B5EF4-FFF2-40B4-BE49-F238E27FC236}">
                      <a16:creationId xmlns:a16="http://schemas.microsoft.com/office/drawing/2014/main" id="{E65376D6-4184-4DD4-9B73-FD432C142D85}"/>
                    </a:ext>
                  </a:extLst>
                </p:cNvPr>
                <p:cNvPicPr/>
                <p:nvPr/>
              </p:nvPicPr>
              <p:blipFill>
                <a:blip r:embed="rId618"/>
                <a:stretch>
                  <a:fillRect/>
                </a:stretch>
              </p:blipFill>
              <p:spPr>
                <a:xfrm>
                  <a:off x="9129347" y="2339707"/>
                  <a:ext cx="337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6" name="Freihand 385">
                  <a:extLst>
                    <a:ext uri="{FF2B5EF4-FFF2-40B4-BE49-F238E27FC236}">
                      <a16:creationId xmlns:a16="http://schemas.microsoft.com/office/drawing/2014/main" id="{E2575205-1DFD-40A7-9109-0DE1B947DC57}"/>
                    </a:ext>
                  </a:extLst>
                </p14:cNvPr>
                <p14:cNvContentPartPr/>
                <p14:nvPr/>
              </p14:nvContentPartPr>
              <p14:xfrm>
                <a:off x="9483227" y="2322067"/>
                <a:ext cx="191520" cy="298440"/>
              </p14:xfrm>
            </p:contentPart>
          </mc:Choice>
          <mc:Fallback xmlns="">
            <p:pic>
              <p:nvPicPr>
                <p:cNvPr id="386" name="Freihand 385">
                  <a:extLst>
                    <a:ext uri="{FF2B5EF4-FFF2-40B4-BE49-F238E27FC236}">
                      <a16:creationId xmlns:a16="http://schemas.microsoft.com/office/drawing/2014/main" id="{E2575205-1DFD-40A7-9109-0DE1B947DC57}"/>
                    </a:ext>
                  </a:extLst>
                </p:cNvPr>
                <p:cNvPicPr/>
                <p:nvPr/>
              </p:nvPicPr>
              <p:blipFill>
                <a:blip r:embed="rId620"/>
                <a:stretch>
                  <a:fillRect/>
                </a:stretch>
              </p:blipFill>
              <p:spPr>
                <a:xfrm>
                  <a:off x="9478907" y="2317747"/>
                  <a:ext cx="2001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7" name="Freihand 386">
                  <a:extLst>
                    <a:ext uri="{FF2B5EF4-FFF2-40B4-BE49-F238E27FC236}">
                      <a16:creationId xmlns:a16="http://schemas.microsoft.com/office/drawing/2014/main" id="{148CD9F4-47C6-4E2A-BC8D-34680BBD4E49}"/>
                    </a:ext>
                  </a:extLst>
                </p14:cNvPr>
                <p14:cNvContentPartPr/>
                <p14:nvPr/>
              </p14:nvContentPartPr>
              <p14:xfrm>
                <a:off x="9796787" y="2238547"/>
                <a:ext cx="168480" cy="307440"/>
              </p14:xfrm>
            </p:contentPart>
          </mc:Choice>
          <mc:Fallback xmlns="">
            <p:pic>
              <p:nvPicPr>
                <p:cNvPr id="387" name="Freihand 386">
                  <a:extLst>
                    <a:ext uri="{FF2B5EF4-FFF2-40B4-BE49-F238E27FC236}">
                      <a16:creationId xmlns:a16="http://schemas.microsoft.com/office/drawing/2014/main" id="{148CD9F4-47C6-4E2A-BC8D-34680BBD4E49}"/>
                    </a:ext>
                  </a:extLst>
                </p:cNvPr>
                <p:cNvPicPr/>
                <p:nvPr/>
              </p:nvPicPr>
              <p:blipFill>
                <a:blip r:embed="rId622"/>
                <a:stretch>
                  <a:fillRect/>
                </a:stretch>
              </p:blipFill>
              <p:spPr>
                <a:xfrm>
                  <a:off x="9792467" y="2234227"/>
                  <a:ext cx="1771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8" name="Freihand 387">
                  <a:extLst>
                    <a:ext uri="{FF2B5EF4-FFF2-40B4-BE49-F238E27FC236}">
                      <a16:creationId xmlns:a16="http://schemas.microsoft.com/office/drawing/2014/main" id="{D752F82B-8171-44CE-AEAB-5ED2530B4275}"/>
                    </a:ext>
                  </a:extLst>
                </p14:cNvPr>
                <p14:cNvContentPartPr/>
                <p14:nvPr/>
              </p14:nvContentPartPr>
              <p14:xfrm>
                <a:off x="9969227" y="2309107"/>
                <a:ext cx="185040" cy="117360"/>
              </p14:xfrm>
            </p:contentPart>
          </mc:Choice>
          <mc:Fallback xmlns="">
            <p:pic>
              <p:nvPicPr>
                <p:cNvPr id="388" name="Freihand 387">
                  <a:extLst>
                    <a:ext uri="{FF2B5EF4-FFF2-40B4-BE49-F238E27FC236}">
                      <a16:creationId xmlns:a16="http://schemas.microsoft.com/office/drawing/2014/main" id="{D752F82B-8171-44CE-AEAB-5ED2530B4275}"/>
                    </a:ext>
                  </a:extLst>
                </p:cNvPr>
                <p:cNvPicPr/>
                <p:nvPr/>
              </p:nvPicPr>
              <p:blipFill>
                <a:blip r:embed="rId624"/>
                <a:stretch>
                  <a:fillRect/>
                </a:stretch>
              </p:blipFill>
              <p:spPr>
                <a:xfrm>
                  <a:off x="9964907" y="2304787"/>
                  <a:ext cx="193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9" name="Freihand 388">
                  <a:extLst>
                    <a:ext uri="{FF2B5EF4-FFF2-40B4-BE49-F238E27FC236}">
                      <a16:creationId xmlns:a16="http://schemas.microsoft.com/office/drawing/2014/main" id="{7FA456BC-5844-458A-97F9-E1B00B233C0A}"/>
                    </a:ext>
                  </a:extLst>
                </p14:cNvPr>
                <p14:cNvContentPartPr/>
                <p14:nvPr/>
              </p14:nvContentPartPr>
              <p14:xfrm>
                <a:off x="10067147" y="2243587"/>
                <a:ext cx="56520" cy="10080"/>
              </p14:xfrm>
            </p:contentPart>
          </mc:Choice>
          <mc:Fallback xmlns="">
            <p:pic>
              <p:nvPicPr>
                <p:cNvPr id="389" name="Freihand 388">
                  <a:extLst>
                    <a:ext uri="{FF2B5EF4-FFF2-40B4-BE49-F238E27FC236}">
                      <a16:creationId xmlns:a16="http://schemas.microsoft.com/office/drawing/2014/main" id="{7FA456BC-5844-458A-97F9-E1B00B233C0A}"/>
                    </a:ext>
                  </a:extLst>
                </p:cNvPr>
                <p:cNvPicPr/>
                <p:nvPr/>
              </p:nvPicPr>
              <p:blipFill>
                <a:blip r:embed="rId626"/>
                <a:stretch>
                  <a:fillRect/>
                </a:stretch>
              </p:blipFill>
              <p:spPr>
                <a:xfrm>
                  <a:off x="10062827" y="2239267"/>
                  <a:ext cx="65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0" name="Freihand 389">
                  <a:extLst>
                    <a:ext uri="{FF2B5EF4-FFF2-40B4-BE49-F238E27FC236}">
                      <a16:creationId xmlns:a16="http://schemas.microsoft.com/office/drawing/2014/main" id="{2C7D591E-C6BE-4A2A-858D-AEEA1E8113B5}"/>
                    </a:ext>
                  </a:extLst>
                </p14:cNvPr>
                <p14:cNvContentPartPr/>
                <p14:nvPr/>
              </p14:nvContentPartPr>
              <p14:xfrm>
                <a:off x="10311587" y="2316307"/>
                <a:ext cx="351360" cy="109440"/>
              </p14:xfrm>
            </p:contentPart>
          </mc:Choice>
          <mc:Fallback xmlns="">
            <p:pic>
              <p:nvPicPr>
                <p:cNvPr id="390" name="Freihand 389">
                  <a:extLst>
                    <a:ext uri="{FF2B5EF4-FFF2-40B4-BE49-F238E27FC236}">
                      <a16:creationId xmlns:a16="http://schemas.microsoft.com/office/drawing/2014/main" id="{2C7D591E-C6BE-4A2A-858D-AEEA1E8113B5}"/>
                    </a:ext>
                  </a:extLst>
                </p:cNvPr>
                <p:cNvPicPr/>
                <p:nvPr/>
              </p:nvPicPr>
              <p:blipFill>
                <a:blip r:embed="rId628"/>
                <a:stretch>
                  <a:fillRect/>
                </a:stretch>
              </p:blipFill>
              <p:spPr>
                <a:xfrm>
                  <a:off x="10307267" y="2311987"/>
                  <a:ext cx="360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1" name="Freihand 390">
                  <a:extLst>
                    <a:ext uri="{FF2B5EF4-FFF2-40B4-BE49-F238E27FC236}">
                      <a16:creationId xmlns:a16="http://schemas.microsoft.com/office/drawing/2014/main" id="{A439CBB8-A25A-4645-9AF9-DC0B8BADC343}"/>
                    </a:ext>
                  </a:extLst>
                </p14:cNvPr>
                <p14:cNvContentPartPr/>
                <p14:nvPr/>
              </p14:nvContentPartPr>
              <p14:xfrm>
                <a:off x="10619387" y="2281027"/>
                <a:ext cx="29160" cy="7200"/>
              </p14:xfrm>
            </p:contentPart>
          </mc:Choice>
          <mc:Fallback xmlns="">
            <p:pic>
              <p:nvPicPr>
                <p:cNvPr id="391" name="Freihand 390">
                  <a:extLst>
                    <a:ext uri="{FF2B5EF4-FFF2-40B4-BE49-F238E27FC236}">
                      <a16:creationId xmlns:a16="http://schemas.microsoft.com/office/drawing/2014/main" id="{A439CBB8-A25A-4645-9AF9-DC0B8BADC343}"/>
                    </a:ext>
                  </a:extLst>
                </p:cNvPr>
                <p:cNvPicPr/>
                <p:nvPr/>
              </p:nvPicPr>
              <p:blipFill>
                <a:blip r:embed="rId630"/>
                <a:stretch>
                  <a:fillRect/>
                </a:stretch>
              </p:blipFill>
              <p:spPr>
                <a:xfrm>
                  <a:off x="10615067" y="2276707"/>
                  <a:ext cx="37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2" name="Freihand 391">
                  <a:extLst>
                    <a:ext uri="{FF2B5EF4-FFF2-40B4-BE49-F238E27FC236}">
                      <a16:creationId xmlns:a16="http://schemas.microsoft.com/office/drawing/2014/main" id="{3BD16A85-7638-461D-B095-C7B86675C73A}"/>
                    </a:ext>
                  </a:extLst>
                </p14:cNvPr>
                <p14:cNvContentPartPr/>
                <p14:nvPr/>
              </p14:nvContentPartPr>
              <p14:xfrm>
                <a:off x="10717307" y="2313067"/>
                <a:ext cx="124920" cy="100080"/>
              </p14:xfrm>
            </p:contentPart>
          </mc:Choice>
          <mc:Fallback xmlns="">
            <p:pic>
              <p:nvPicPr>
                <p:cNvPr id="392" name="Freihand 391">
                  <a:extLst>
                    <a:ext uri="{FF2B5EF4-FFF2-40B4-BE49-F238E27FC236}">
                      <a16:creationId xmlns:a16="http://schemas.microsoft.com/office/drawing/2014/main" id="{3BD16A85-7638-461D-B095-C7B86675C73A}"/>
                    </a:ext>
                  </a:extLst>
                </p:cNvPr>
                <p:cNvPicPr/>
                <p:nvPr/>
              </p:nvPicPr>
              <p:blipFill>
                <a:blip r:embed="rId632"/>
                <a:stretch>
                  <a:fillRect/>
                </a:stretch>
              </p:blipFill>
              <p:spPr>
                <a:xfrm>
                  <a:off x="10712987" y="2308747"/>
                  <a:ext cx="133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3" name="Freihand 392">
                  <a:extLst>
                    <a:ext uri="{FF2B5EF4-FFF2-40B4-BE49-F238E27FC236}">
                      <a16:creationId xmlns:a16="http://schemas.microsoft.com/office/drawing/2014/main" id="{B8D9A447-DB76-4D77-B039-07AE044C1311}"/>
                    </a:ext>
                  </a:extLst>
                </p14:cNvPr>
                <p14:cNvContentPartPr/>
                <p14:nvPr/>
              </p14:nvContentPartPr>
              <p14:xfrm>
                <a:off x="7920107" y="2745787"/>
                <a:ext cx="258120" cy="126720"/>
              </p14:xfrm>
            </p:contentPart>
          </mc:Choice>
          <mc:Fallback xmlns="">
            <p:pic>
              <p:nvPicPr>
                <p:cNvPr id="393" name="Freihand 392">
                  <a:extLst>
                    <a:ext uri="{FF2B5EF4-FFF2-40B4-BE49-F238E27FC236}">
                      <a16:creationId xmlns:a16="http://schemas.microsoft.com/office/drawing/2014/main" id="{B8D9A447-DB76-4D77-B039-07AE044C1311}"/>
                    </a:ext>
                  </a:extLst>
                </p:cNvPr>
                <p:cNvPicPr/>
                <p:nvPr/>
              </p:nvPicPr>
              <p:blipFill>
                <a:blip r:embed="rId634"/>
                <a:stretch>
                  <a:fillRect/>
                </a:stretch>
              </p:blipFill>
              <p:spPr>
                <a:xfrm>
                  <a:off x="7915787" y="2741467"/>
                  <a:ext cx="266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4" name="Freihand 393">
                  <a:extLst>
                    <a:ext uri="{FF2B5EF4-FFF2-40B4-BE49-F238E27FC236}">
                      <a16:creationId xmlns:a16="http://schemas.microsoft.com/office/drawing/2014/main" id="{5B6220A3-BB85-4664-907B-0E7A1749236C}"/>
                    </a:ext>
                  </a:extLst>
                </p14:cNvPr>
                <p14:cNvContentPartPr/>
                <p14:nvPr/>
              </p14:nvContentPartPr>
              <p14:xfrm>
                <a:off x="8183987" y="2745067"/>
                <a:ext cx="91440" cy="109440"/>
              </p14:xfrm>
            </p:contentPart>
          </mc:Choice>
          <mc:Fallback xmlns="">
            <p:pic>
              <p:nvPicPr>
                <p:cNvPr id="394" name="Freihand 393">
                  <a:extLst>
                    <a:ext uri="{FF2B5EF4-FFF2-40B4-BE49-F238E27FC236}">
                      <a16:creationId xmlns:a16="http://schemas.microsoft.com/office/drawing/2014/main" id="{5B6220A3-BB85-4664-907B-0E7A1749236C}"/>
                    </a:ext>
                  </a:extLst>
                </p:cNvPr>
                <p:cNvPicPr/>
                <p:nvPr/>
              </p:nvPicPr>
              <p:blipFill>
                <a:blip r:embed="rId636"/>
                <a:stretch>
                  <a:fillRect/>
                </a:stretch>
              </p:blipFill>
              <p:spPr>
                <a:xfrm>
                  <a:off x="8179667" y="2740747"/>
                  <a:ext cx="100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5" name="Freihand 394">
                  <a:extLst>
                    <a:ext uri="{FF2B5EF4-FFF2-40B4-BE49-F238E27FC236}">
                      <a16:creationId xmlns:a16="http://schemas.microsoft.com/office/drawing/2014/main" id="{6B147665-1950-4DEB-A86A-F3EEC40BC81A}"/>
                    </a:ext>
                  </a:extLst>
                </p14:cNvPr>
                <p14:cNvContentPartPr/>
                <p14:nvPr/>
              </p14:nvContentPartPr>
              <p14:xfrm>
                <a:off x="8295587" y="2755507"/>
                <a:ext cx="142920" cy="91440"/>
              </p14:xfrm>
            </p:contentPart>
          </mc:Choice>
          <mc:Fallback xmlns="">
            <p:pic>
              <p:nvPicPr>
                <p:cNvPr id="395" name="Freihand 394">
                  <a:extLst>
                    <a:ext uri="{FF2B5EF4-FFF2-40B4-BE49-F238E27FC236}">
                      <a16:creationId xmlns:a16="http://schemas.microsoft.com/office/drawing/2014/main" id="{6B147665-1950-4DEB-A86A-F3EEC40BC81A}"/>
                    </a:ext>
                  </a:extLst>
                </p:cNvPr>
                <p:cNvPicPr/>
                <p:nvPr/>
              </p:nvPicPr>
              <p:blipFill>
                <a:blip r:embed="rId638"/>
                <a:stretch>
                  <a:fillRect/>
                </a:stretch>
              </p:blipFill>
              <p:spPr>
                <a:xfrm>
                  <a:off x="8291267" y="2751187"/>
                  <a:ext cx="151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6" name="Freihand 395">
                  <a:extLst>
                    <a:ext uri="{FF2B5EF4-FFF2-40B4-BE49-F238E27FC236}">
                      <a16:creationId xmlns:a16="http://schemas.microsoft.com/office/drawing/2014/main" id="{67A57565-5575-43A0-9D56-38B413D0025A}"/>
                    </a:ext>
                  </a:extLst>
                </p14:cNvPr>
                <p14:cNvContentPartPr/>
                <p14:nvPr/>
              </p14:nvContentPartPr>
              <p14:xfrm>
                <a:off x="8448587" y="2651107"/>
                <a:ext cx="159480" cy="204480"/>
              </p14:xfrm>
            </p:contentPart>
          </mc:Choice>
          <mc:Fallback xmlns="">
            <p:pic>
              <p:nvPicPr>
                <p:cNvPr id="396" name="Freihand 395">
                  <a:extLst>
                    <a:ext uri="{FF2B5EF4-FFF2-40B4-BE49-F238E27FC236}">
                      <a16:creationId xmlns:a16="http://schemas.microsoft.com/office/drawing/2014/main" id="{67A57565-5575-43A0-9D56-38B413D0025A}"/>
                    </a:ext>
                  </a:extLst>
                </p:cNvPr>
                <p:cNvPicPr/>
                <p:nvPr/>
              </p:nvPicPr>
              <p:blipFill>
                <a:blip r:embed="rId640"/>
                <a:stretch>
                  <a:fillRect/>
                </a:stretch>
              </p:blipFill>
              <p:spPr>
                <a:xfrm>
                  <a:off x="8444267" y="2646787"/>
                  <a:ext cx="168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7" name="Freihand 396">
                  <a:extLst>
                    <a:ext uri="{FF2B5EF4-FFF2-40B4-BE49-F238E27FC236}">
                      <a16:creationId xmlns:a16="http://schemas.microsoft.com/office/drawing/2014/main" id="{06EBF630-1B15-47A3-B2C4-6438C15F43EE}"/>
                    </a:ext>
                  </a:extLst>
                </p14:cNvPr>
                <p14:cNvContentPartPr/>
                <p14:nvPr/>
              </p14:nvContentPartPr>
              <p14:xfrm>
                <a:off x="8273267" y="2695747"/>
                <a:ext cx="137880" cy="5760"/>
              </p14:xfrm>
            </p:contentPart>
          </mc:Choice>
          <mc:Fallback xmlns="">
            <p:pic>
              <p:nvPicPr>
                <p:cNvPr id="397" name="Freihand 396">
                  <a:extLst>
                    <a:ext uri="{FF2B5EF4-FFF2-40B4-BE49-F238E27FC236}">
                      <a16:creationId xmlns:a16="http://schemas.microsoft.com/office/drawing/2014/main" id="{06EBF630-1B15-47A3-B2C4-6438C15F43EE}"/>
                    </a:ext>
                  </a:extLst>
                </p:cNvPr>
                <p:cNvPicPr/>
                <p:nvPr/>
              </p:nvPicPr>
              <p:blipFill>
                <a:blip r:embed="rId642"/>
                <a:stretch>
                  <a:fillRect/>
                </a:stretch>
              </p:blipFill>
              <p:spPr>
                <a:xfrm>
                  <a:off x="8268947" y="2691427"/>
                  <a:ext cx="146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8" name="Freihand 397">
                  <a:extLst>
                    <a:ext uri="{FF2B5EF4-FFF2-40B4-BE49-F238E27FC236}">
                      <a16:creationId xmlns:a16="http://schemas.microsoft.com/office/drawing/2014/main" id="{F1BB5C62-4FE7-48AE-8B83-30E57CE633BB}"/>
                    </a:ext>
                  </a:extLst>
                </p14:cNvPr>
                <p14:cNvContentPartPr/>
                <p14:nvPr/>
              </p14:nvContentPartPr>
              <p14:xfrm>
                <a:off x="8566667" y="2677027"/>
                <a:ext cx="236880" cy="148680"/>
              </p14:xfrm>
            </p:contentPart>
          </mc:Choice>
          <mc:Fallback xmlns="">
            <p:pic>
              <p:nvPicPr>
                <p:cNvPr id="398" name="Freihand 397">
                  <a:extLst>
                    <a:ext uri="{FF2B5EF4-FFF2-40B4-BE49-F238E27FC236}">
                      <a16:creationId xmlns:a16="http://schemas.microsoft.com/office/drawing/2014/main" id="{F1BB5C62-4FE7-48AE-8B83-30E57CE633BB}"/>
                    </a:ext>
                  </a:extLst>
                </p:cNvPr>
                <p:cNvPicPr/>
                <p:nvPr/>
              </p:nvPicPr>
              <p:blipFill>
                <a:blip r:embed="rId644"/>
                <a:stretch>
                  <a:fillRect/>
                </a:stretch>
              </p:blipFill>
              <p:spPr>
                <a:xfrm>
                  <a:off x="8562347" y="2672707"/>
                  <a:ext cx="245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9" name="Freihand 398">
                  <a:extLst>
                    <a:ext uri="{FF2B5EF4-FFF2-40B4-BE49-F238E27FC236}">
                      <a16:creationId xmlns:a16="http://schemas.microsoft.com/office/drawing/2014/main" id="{6D6C3430-0413-4092-837E-9B7F0312F4E9}"/>
                    </a:ext>
                  </a:extLst>
                </p14:cNvPr>
                <p14:cNvContentPartPr/>
                <p14:nvPr/>
              </p14:nvContentPartPr>
              <p14:xfrm>
                <a:off x="8788427" y="2668747"/>
                <a:ext cx="21600" cy="32760"/>
              </p14:xfrm>
            </p:contentPart>
          </mc:Choice>
          <mc:Fallback xmlns="">
            <p:pic>
              <p:nvPicPr>
                <p:cNvPr id="399" name="Freihand 398">
                  <a:extLst>
                    <a:ext uri="{FF2B5EF4-FFF2-40B4-BE49-F238E27FC236}">
                      <a16:creationId xmlns:a16="http://schemas.microsoft.com/office/drawing/2014/main" id="{6D6C3430-0413-4092-837E-9B7F0312F4E9}"/>
                    </a:ext>
                  </a:extLst>
                </p:cNvPr>
                <p:cNvPicPr/>
                <p:nvPr/>
              </p:nvPicPr>
              <p:blipFill>
                <a:blip r:embed="rId646"/>
                <a:stretch>
                  <a:fillRect/>
                </a:stretch>
              </p:blipFill>
              <p:spPr>
                <a:xfrm>
                  <a:off x="8784107" y="2664427"/>
                  <a:ext cx="30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0" name="Freihand 399">
                  <a:extLst>
                    <a:ext uri="{FF2B5EF4-FFF2-40B4-BE49-F238E27FC236}">
                      <a16:creationId xmlns:a16="http://schemas.microsoft.com/office/drawing/2014/main" id="{A8DB42C7-1444-4E72-98EA-1C770D9F1B20}"/>
                    </a:ext>
                  </a:extLst>
                </p14:cNvPr>
                <p14:cNvContentPartPr/>
                <p14:nvPr/>
              </p14:nvContentPartPr>
              <p14:xfrm>
                <a:off x="8857907" y="2657587"/>
                <a:ext cx="244080" cy="161640"/>
              </p14:xfrm>
            </p:contentPart>
          </mc:Choice>
          <mc:Fallback xmlns="">
            <p:pic>
              <p:nvPicPr>
                <p:cNvPr id="400" name="Freihand 399">
                  <a:extLst>
                    <a:ext uri="{FF2B5EF4-FFF2-40B4-BE49-F238E27FC236}">
                      <a16:creationId xmlns:a16="http://schemas.microsoft.com/office/drawing/2014/main" id="{A8DB42C7-1444-4E72-98EA-1C770D9F1B20}"/>
                    </a:ext>
                  </a:extLst>
                </p:cNvPr>
                <p:cNvPicPr/>
                <p:nvPr/>
              </p:nvPicPr>
              <p:blipFill>
                <a:blip r:embed="rId648"/>
                <a:stretch>
                  <a:fillRect/>
                </a:stretch>
              </p:blipFill>
              <p:spPr>
                <a:xfrm>
                  <a:off x="8853587" y="2653267"/>
                  <a:ext cx="252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1" name="Freihand 400">
                  <a:extLst>
                    <a:ext uri="{FF2B5EF4-FFF2-40B4-BE49-F238E27FC236}">
                      <a16:creationId xmlns:a16="http://schemas.microsoft.com/office/drawing/2014/main" id="{ED7DFB99-68A6-4EC4-862E-0B1875C1E5D0}"/>
                    </a:ext>
                  </a:extLst>
                </p14:cNvPr>
                <p14:cNvContentPartPr/>
                <p14:nvPr/>
              </p14:nvContentPartPr>
              <p14:xfrm>
                <a:off x="9292427" y="2695027"/>
                <a:ext cx="19800" cy="111960"/>
              </p14:xfrm>
            </p:contentPart>
          </mc:Choice>
          <mc:Fallback xmlns="">
            <p:pic>
              <p:nvPicPr>
                <p:cNvPr id="401" name="Freihand 400">
                  <a:extLst>
                    <a:ext uri="{FF2B5EF4-FFF2-40B4-BE49-F238E27FC236}">
                      <a16:creationId xmlns:a16="http://schemas.microsoft.com/office/drawing/2014/main" id="{ED7DFB99-68A6-4EC4-862E-0B1875C1E5D0}"/>
                    </a:ext>
                  </a:extLst>
                </p:cNvPr>
                <p:cNvPicPr/>
                <p:nvPr/>
              </p:nvPicPr>
              <p:blipFill>
                <a:blip r:embed="rId650"/>
                <a:stretch>
                  <a:fillRect/>
                </a:stretch>
              </p:blipFill>
              <p:spPr>
                <a:xfrm>
                  <a:off x="9288107" y="2690707"/>
                  <a:ext cx="28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2" name="Freihand 401">
                  <a:extLst>
                    <a:ext uri="{FF2B5EF4-FFF2-40B4-BE49-F238E27FC236}">
                      <a16:creationId xmlns:a16="http://schemas.microsoft.com/office/drawing/2014/main" id="{42398016-6536-4A83-B415-5ACE9B0A39D0}"/>
                    </a:ext>
                  </a:extLst>
                </p14:cNvPr>
                <p14:cNvContentPartPr/>
                <p14:nvPr/>
              </p14:nvContentPartPr>
              <p14:xfrm>
                <a:off x="9299627" y="2692507"/>
                <a:ext cx="122760" cy="67320"/>
              </p14:xfrm>
            </p:contentPart>
          </mc:Choice>
          <mc:Fallback xmlns="">
            <p:pic>
              <p:nvPicPr>
                <p:cNvPr id="402" name="Freihand 401">
                  <a:extLst>
                    <a:ext uri="{FF2B5EF4-FFF2-40B4-BE49-F238E27FC236}">
                      <a16:creationId xmlns:a16="http://schemas.microsoft.com/office/drawing/2014/main" id="{42398016-6536-4A83-B415-5ACE9B0A39D0}"/>
                    </a:ext>
                  </a:extLst>
                </p:cNvPr>
                <p:cNvPicPr/>
                <p:nvPr/>
              </p:nvPicPr>
              <p:blipFill>
                <a:blip r:embed="rId652"/>
                <a:stretch>
                  <a:fillRect/>
                </a:stretch>
              </p:blipFill>
              <p:spPr>
                <a:xfrm>
                  <a:off x="9295307" y="2688187"/>
                  <a:ext cx="131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3" name="Freihand 402">
                  <a:extLst>
                    <a:ext uri="{FF2B5EF4-FFF2-40B4-BE49-F238E27FC236}">
                      <a16:creationId xmlns:a16="http://schemas.microsoft.com/office/drawing/2014/main" id="{BB358DC5-FF59-46D9-A6B2-1E5A46E65914}"/>
                    </a:ext>
                  </a:extLst>
                </p14:cNvPr>
                <p14:cNvContentPartPr/>
                <p14:nvPr/>
              </p14:nvContentPartPr>
              <p14:xfrm>
                <a:off x="9292067" y="2776027"/>
                <a:ext cx="134280" cy="48240"/>
              </p14:xfrm>
            </p:contentPart>
          </mc:Choice>
          <mc:Fallback xmlns="">
            <p:pic>
              <p:nvPicPr>
                <p:cNvPr id="403" name="Freihand 402">
                  <a:extLst>
                    <a:ext uri="{FF2B5EF4-FFF2-40B4-BE49-F238E27FC236}">
                      <a16:creationId xmlns:a16="http://schemas.microsoft.com/office/drawing/2014/main" id="{BB358DC5-FF59-46D9-A6B2-1E5A46E65914}"/>
                    </a:ext>
                  </a:extLst>
                </p:cNvPr>
                <p:cNvPicPr/>
                <p:nvPr/>
              </p:nvPicPr>
              <p:blipFill>
                <a:blip r:embed="rId654"/>
                <a:stretch>
                  <a:fillRect/>
                </a:stretch>
              </p:blipFill>
              <p:spPr>
                <a:xfrm>
                  <a:off x="9287747" y="2771707"/>
                  <a:ext cx="142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4" name="Freihand 403">
                  <a:extLst>
                    <a:ext uri="{FF2B5EF4-FFF2-40B4-BE49-F238E27FC236}">
                      <a16:creationId xmlns:a16="http://schemas.microsoft.com/office/drawing/2014/main" id="{E1440E7B-4BD2-4A28-903F-066906249BD1}"/>
                    </a:ext>
                  </a:extLst>
                </p14:cNvPr>
                <p14:cNvContentPartPr/>
                <p14:nvPr/>
              </p14:nvContentPartPr>
              <p14:xfrm>
                <a:off x="9433547" y="2756587"/>
                <a:ext cx="184680" cy="53640"/>
              </p14:xfrm>
            </p:contentPart>
          </mc:Choice>
          <mc:Fallback xmlns="">
            <p:pic>
              <p:nvPicPr>
                <p:cNvPr id="404" name="Freihand 403">
                  <a:extLst>
                    <a:ext uri="{FF2B5EF4-FFF2-40B4-BE49-F238E27FC236}">
                      <a16:creationId xmlns:a16="http://schemas.microsoft.com/office/drawing/2014/main" id="{E1440E7B-4BD2-4A28-903F-066906249BD1}"/>
                    </a:ext>
                  </a:extLst>
                </p:cNvPr>
                <p:cNvPicPr/>
                <p:nvPr/>
              </p:nvPicPr>
              <p:blipFill>
                <a:blip r:embed="rId656"/>
                <a:stretch>
                  <a:fillRect/>
                </a:stretch>
              </p:blipFill>
              <p:spPr>
                <a:xfrm>
                  <a:off x="9429227" y="2752267"/>
                  <a:ext cx="193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5" name="Freihand 404">
                  <a:extLst>
                    <a:ext uri="{FF2B5EF4-FFF2-40B4-BE49-F238E27FC236}">
                      <a16:creationId xmlns:a16="http://schemas.microsoft.com/office/drawing/2014/main" id="{A14DFB4C-6443-4B92-9C91-EA54157831B0}"/>
                    </a:ext>
                  </a:extLst>
                </p14:cNvPr>
                <p14:cNvContentPartPr/>
                <p14:nvPr/>
              </p14:nvContentPartPr>
              <p14:xfrm>
                <a:off x="9597707" y="2699347"/>
                <a:ext cx="360" cy="360"/>
              </p14:xfrm>
            </p:contentPart>
          </mc:Choice>
          <mc:Fallback xmlns="">
            <p:pic>
              <p:nvPicPr>
                <p:cNvPr id="405" name="Freihand 404">
                  <a:extLst>
                    <a:ext uri="{FF2B5EF4-FFF2-40B4-BE49-F238E27FC236}">
                      <a16:creationId xmlns:a16="http://schemas.microsoft.com/office/drawing/2014/main" id="{A14DFB4C-6443-4B92-9C91-EA54157831B0}"/>
                    </a:ext>
                  </a:extLst>
                </p:cNvPr>
                <p:cNvPicPr/>
                <p:nvPr/>
              </p:nvPicPr>
              <p:blipFill>
                <a:blip r:embed="rId27"/>
                <a:stretch>
                  <a:fillRect/>
                </a:stretch>
              </p:blipFill>
              <p:spPr>
                <a:xfrm>
                  <a:off x="9593387" y="269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6" name="Freihand 405">
                  <a:extLst>
                    <a:ext uri="{FF2B5EF4-FFF2-40B4-BE49-F238E27FC236}">
                      <a16:creationId xmlns:a16="http://schemas.microsoft.com/office/drawing/2014/main" id="{2E7FD65E-ADAC-4036-88DB-8B0368F0EC4B}"/>
                    </a:ext>
                  </a:extLst>
                </p14:cNvPr>
                <p14:cNvContentPartPr/>
                <p14:nvPr/>
              </p14:nvContentPartPr>
              <p14:xfrm>
                <a:off x="9685907" y="2655787"/>
                <a:ext cx="360" cy="360"/>
              </p14:xfrm>
            </p:contentPart>
          </mc:Choice>
          <mc:Fallback xmlns="">
            <p:pic>
              <p:nvPicPr>
                <p:cNvPr id="406" name="Freihand 405">
                  <a:extLst>
                    <a:ext uri="{FF2B5EF4-FFF2-40B4-BE49-F238E27FC236}">
                      <a16:creationId xmlns:a16="http://schemas.microsoft.com/office/drawing/2014/main" id="{2E7FD65E-ADAC-4036-88DB-8B0368F0EC4B}"/>
                    </a:ext>
                  </a:extLst>
                </p:cNvPr>
                <p:cNvPicPr/>
                <p:nvPr/>
              </p:nvPicPr>
              <p:blipFill>
                <a:blip r:embed="rId27"/>
                <a:stretch>
                  <a:fillRect/>
                </a:stretch>
              </p:blipFill>
              <p:spPr>
                <a:xfrm>
                  <a:off x="9681587" y="265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7" name="Freihand 406">
                  <a:extLst>
                    <a:ext uri="{FF2B5EF4-FFF2-40B4-BE49-F238E27FC236}">
                      <a16:creationId xmlns:a16="http://schemas.microsoft.com/office/drawing/2014/main" id="{1A04D22E-25D4-44B0-8324-1EE6E847D71B}"/>
                    </a:ext>
                  </a:extLst>
                </p14:cNvPr>
                <p14:cNvContentPartPr/>
                <p14:nvPr/>
              </p14:nvContentPartPr>
              <p14:xfrm>
                <a:off x="9675827" y="2655787"/>
                <a:ext cx="114120" cy="176760"/>
              </p14:xfrm>
            </p:contentPart>
          </mc:Choice>
          <mc:Fallback xmlns="">
            <p:pic>
              <p:nvPicPr>
                <p:cNvPr id="407" name="Freihand 406">
                  <a:extLst>
                    <a:ext uri="{FF2B5EF4-FFF2-40B4-BE49-F238E27FC236}">
                      <a16:creationId xmlns:a16="http://schemas.microsoft.com/office/drawing/2014/main" id="{1A04D22E-25D4-44B0-8324-1EE6E847D71B}"/>
                    </a:ext>
                  </a:extLst>
                </p:cNvPr>
                <p:cNvPicPr/>
                <p:nvPr/>
              </p:nvPicPr>
              <p:blipFill>
                <a:blip r:embed="rId660"/>
                <a:stretch>
                  <a:fillRect/>
                </a:stretch>
              </p:blipFill>
              <p:spPr>
                <a:xfrm>
                  <a:off x="9671507" y="2651467"/>
                  <a:ext cx="122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8" name="Freihand 407">
                  <a:extLst>
                    <a:ext uri="{FF2B5EF4-FFF2-40B4-BE49-F238E27FC236}">
                      <a16:creationId xmlns:a16="http://schemas.microsoft.com/office/drawing/2014/main" id="{D44C673B-DE03-4E28-B9BC-3421A9B74B39}"/>
                    </a:ext>
                  </a:extLst>
                </p14:cNvPr>
                <p14:cNvContentPartPr/>
                <p14:nvPr/>
              </p14:nvContentPartPr>
              <p14:xfrm>
                <a:off x="9830267" y="2606107"/>
                <a:ext cx="265320" cy="189720"/>
              </p14:xfrm>
            </p:contentPart>
          </mc:Choice>
          <mc:Fallback xmlns="">
            <p:pic>
              <p:nvPicPr>
                <p:cNvPr id="408" name="Freihand 407">
                  <a:extLst>
                    <a:ext uri="{FF2B5EF4-FFF2-40B4-BE49-F238E27FC236}">
                      <a16:creationId xmlns:a16="http://schemas.microsoft.com/office/drawing/2014/main" id="{D44C673B-DE03-4E28-B9BC-3421A9B74B39}"/>
                    </a:ext>
                  </a:extLst>
                </p:cNvPr>
                <p:cNvPicPr/>
                <p:nvPr/>
              </p:nvPicPr>
              <p:blipFill>
                <a:blip r:embed="rId662"/>
                <a:stretch>
                  <a:fillRect/>
                </a:stretch>
              </p:blipFill>
              <p:spPr>
                <a:xfrm>
                  <a:off x="9825947" y="2601787"/>
                  <a:ext cx="273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9" name="Freihand 408">
                  <a:extLst>
                    <a:ext uri="{FF2B5EF4-FFF2-40B4-BE49-F238E27FC236}">
                      <a16:creationId xmlns:a16="http://schemas.microsoft.com/office/drawing/2014/main" id="{4C1275DD-47A5-4CDB-A65C-2655AE4D29B9}"/>
                    </a:ext>
                  </a:extLst>
                </p14:cNvPr>
                <p14:cNvContentPartPr/>
                <p14:nvPr/>
              </p14:nvContentPartPr>
              <p14:xfrm>
                <a:off x="9971387" y="2595667"/>
                <a:ext cx="28080" cy="2160"/>
              </p14:xfrm>
            </p:contentPart>
          </mc:Choice>
          <mc:Fallback xmlns="">
            <p:pic>
              <p:nvPicPr>
                <p:cNvPr id="409" name="Freihand 408">
                  <a:extLst>
                    <a:ext uri="{FF2B5EF4-FFF2-40B4-BE49-F238E27FC236}">
                      <a16:creationId xmlns:a16="http://schemas.microsoft.com/office/drawing/2014/main" id="{4C1275DD-47A5-4CDB-A65C-2655AE4D29B9}"/>
                    </a:ext>
                  </a:extLst>
                </p:cNvPr>
                <p:cNvPicPr/>
                <p:nvPr/>
              </p:nvPicPr>
              <p:blipFill>
                <a:blip r:embed="rId664"/>
                <a:stretch>
                  <a:fillRect/>
                </a:stretch>
              </p:blipFill>
              <p:spPr>
                <a:xfrm>
                  <a:off x="9967067" y="2591347"/>
                  <a:ext cx="367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0" name="Freihand 409">
                  <a:extLst>
                    <a:ext uri="{FF2B5EF4-FFF2-40B4-BE49-F238E27FC236}">
                      <a16:creationId xmlns:a16="http://schemas.microsoft.com/office/drawing/2014/main" id="{1BDE04F1-AD4A-49A0-9D75-28CB5CDFC936}"/>
                    </a:ext>
                  </a:extLst>
                </p14:cNvPr>
                <p14:cNvContentPartPr/>
                <p14:nvPr/>
              </p14:nvContentPartPr>
              <p14:xfrm>
                <a:off x="10283147" y="2609707"/>
                <a:ext cx="235800" cy="160200"/>
              </p14:xfrm>
            </p:contentPart>
          </mc:Choice>
          <mc:Fallback xmlns="">
            <p:pic>
              <p:nvPicPr>
                <p:cNvPr id="410" name="Freihand 409">
                  <a:extLst>
                    <a:ext uri="{FF2B5EF4-FFF2-40B4-BE49-F238E27FC236}">
                      <a16:creationId xmlns:a16="http://schemas.microsoft.com/office/drawing/2014/main" id="{1BDE04F1-AD4A-49A0-9D75-28CB5CDFC936}"/>
                    </a:ext>
                  </a:extLst>
                </p:cNvPr>
                <p:cNvPicPr/>
                <p:nvPr/>
              </p:nvPicPr>
              <p:blipFill>
                <a:blip r:embed="rId666"/>
                <a:stretch>
                  <a:fillRect/>
                </a:stretch>
              </p:blipFill>
              <p:spPr>
                <a:xfrm>
                  <a:off x="10278827" y="2605387"/>
                  <a:ext cx="244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1" name="Freihand 410">
                  <a:extLst>
                    <a:ext uri="{FF2B5EF4-FFF2-40B4-BE49-F238E27FC236}">
                      <a16:creationId xmlns:a16="http://schemas.microsoft.com/office/drawing/2014/main" id="{B95AE5F8-8754-4941-8B0E-1137F1224530}"/>
                    </a:ext>
                  </a:extLst>
                </p14:cNvPr>
                <p14:cNvContentPartPr/>
                <p14:nvPr/>
              </p14:nvContentPartPr>
              <p14:xfrm>
                <a:off x="10544867" y="2652187"/>
                <a:ext cx="103680" cy="99000"/>
              </p14:xfrm>
            </p:contentPart>
          </mc:Choice>
          <mc:Fallback xmlns="">
            <p:pic>
              <p:nvPicPr>
                <p:cNvPr id="411" name="Freihand 410">
                  <a:extLst>
                    <a:ext uri="{FF2B5EF4-FFF2-40B4-BE49-F238E27FC236}">
                      <a16:creationId xmlns:a16="http://schemas.microsoft.com/office/drawing/2014/main" id="{B95AE5F8-8754-4941-8B0E-1137F1224530}"/>
                    </a:ext>
                  </a:extLst>
                </p:cNvPr>
                <p:cNvPicPr/>
                <p:nvPr/>
              </p:nvPicPr>
              <p:blipFill>
                <a:blip r:embed="rId668"/>
                <a:stretch>
                  <a:fillRect/>
                </a:stretch>
              </p:blipFill>
              <p:spPr>
                <a:xfrm>
                  <a:off x="10540547" y="2647867"/>
                  <a:ext cx="112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2" name="Freihand 411">
                  <a:extLst>
                    <a:ext uri="{FF2B5EF4-FFF2-40B4-BE49-F238E27FC236}">
                      <a16:creationId xmlns:a16="http://schemas.microsoft.com/office/drawing/2014/main" id="{AA778D9E-EBD7-466D-B629-55DC81381410}"/>
                    </a:ext>
                  </a:extLst>
                </p14:cNvPr>
                <p14:cNvContentPartPr/>
                <p14:nvPr/>
              </p14:nvContentPartPr>
              <p14:xfrm>
                <a:off x="10790027" y="2651467"/>
                <a:ext cx="328320" cy="116280"/>
              </p14:xfrm>
            </p:contentPart>
          </mc:Choice>
          <mc:Fallback xmlns="">
            <p:pic>
              <p:nvPicPr>
                <p:cNvPr id="412" name="Freihand 411">
                  <a:extLst>
                    <a:ext uri="{FF2B5EF4-FFF2-40B4-BE49-F238E27FC236}">
                      <a16:creationId xmlns:a16="http://schemas.microsoft.com/office/drawing/2014/main" id="{AA778D9E-EBD7-466D-B629-55DC81381410}"/>
                    </a:ext>
                  </a:extLst>
                </p:cNvPr>
                <p:cNvPicPr/>
                <p:nvPr/>
              </p:nvPicPr>
              <p:blipFill>
                <a:blip r:embed="rId670"/>
                <a:stretch>
                  <a:fillRect/>
                </a:stretch>
              </p:blipFill>
              <p:spPr>
                <a:xfrm>
                  <a:off x="10785707" y="2647147"/>
                  <a:ext cx="336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3" name="Freihand 412">
                  <a:extLst>
                    <a:ext uri="{FF2B5EF4-FFF2-40B4-BE49-F238E27FC236}">
                      <a16:creationId xmlns:a16="http://schemas.microsoft.com/office/drawing/2014/main" id="{BAD73673-4491-423E-83AA-90C3B4B96AD4}"/>
                    </a:ext>
                  </a:extLst>
                </p14:cNvPr>
                <p14:cNvContentPartPr/>
                <p14:nvPr/>
              </p14:nvContentPartPr>
              <p14:xfrm>
                <a:off x="11163707" y="2592787"/>
                <a:ext cx="515160" cy="128880"/>
              </p14:xfrm>
            </p:contentPart>
          </mc:Choice>
          <mc:Fallback xmlns="">
            <p:pic>
              <p:nvPicPr>
                <p:cNvPr id="413" name="Freihand 412">
                  <a:extLst>
                    <a:ext uri="{FF2B5EF4-FFF2-40B4-BE49-F238E27FC236}">
                      <a16:creationId xmlns:a16="http://schemas.microsoft.com/office/drawing/2014/main" id="{BAD73673-4491-423E-83AA-90C3B4B96AD4}"/>
                    </a:ext>
                  </a:extLst>
                </p:cNvPr>
                <p:cNvPicPr/>
                <p:nvPr/>
              </p:nvPicPr>
              <p:blipFill>
                <a:blip r:embed="rId672"/>
                <a:stretch>
                  <a:fillRect/>
                </a:stretch>
              </p:blipFill>
              <p:spPr>
                <a:xfrm>
                  <a:off x="11159387" y="2588467"/>
                  <a:ext cx="523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4" name="Freihand 413">
                  <a:extLst>
                    <a:ext uri="{FF2B5EF4-FFF2-40B4-BE49-F238E27FC236}">
                      <a16:creationId xmlns:a16="http://schemas.microsoft.com/office/drawing/2014/main" id="{3F6F287E-2816-4865-8FEF-B25AF6CBA3EB}"/>
                    </a:ext>
                  </a:extLst>
                </p14:cNvPr>
                <p14:cNvContentPartPr/>
                <p14:nvPr/>
              </p14:nvContentPartPr>
              <p14:xfrm>
                <a:off x="8764307" y="2980147"/>
                <a:ext cx="222480" cy="212400"/>
              </p14:xfrm>
            </p:contentPart>
          </mc:Choice>
          <mc:Fallback xmlns="">
            <p:pic>
              <p:nvPicPr>
                <p:cNvPr id="414" name="Freihand 413">
                  <a:extLst>
                    <a:ext uri="{FF2B5EF4-FFF2-40B4-BE49-F238E27FC236}">
                      <a16:creationId xmlns:a16="http://schemas.microsoft.com/office/drawing/2014/main" id="{3F6F287E-2816-4865-8FEF-B25AF6CBA3EB}"/>
                    </a:ext>
                  </a:extLst>
                </p:cNvPr>
                <p:cNvPicPr/>
                <p:nvPr/>
              </p:nvPicPr>
              <p:blipFill>
                <a:blip r:embed="rId674"/>
                <a:stretch>
                  <a:fillRect/>
                </a:stretch>
              </p:blipFill>
              <p:spPr>
                <a:xfrm>
                  <a:off x="8759987" y="2975827"/>
                  <a:ext cx="231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5" name="Freihand 414">
                  <a:extLst>
                    <a:ext uri="{FF2B5EF4-FFF2-40B4-BE49-F238E27FC236}">
                      <a16:creationId xmlns:a16="http://schemas.microsoft.com/office/drawing/2014/main" id="{ED851293-0752-40CE-B1A7-A5B11F126493}"/>
                    </a:ext>
                  </a:extLst>
                </p14:cNvPr>
                <p14:cNvContentPartPr/>
                <p14:nvPr/>
              </p14:nvContentPartPr>
              <p14:xfrm>
                <a:off x="9015947" y="2939467"/>
                <a:ext cx="333000" cy="198720"/>
              </p14:xfrm>
            </p:contentPart>
          </mc:Choice>
          <mc:Fallback xmlns="">
            <p:pic>
              <p:nvPicPr>
                <p:cNvPr id="415" name="Freihand 414">
                  <a:extLst>
                    <a:ext uri="{FF2B5EF4-FFF2-40B4-BE49-F238E27FC236}">
                      <a16:creationId xmlns:a16="http://schemas.microsoft.com/office/drawing/2014/main" id="{ED851293-0752-40CE-B1A7-A5B11F126493}"/>
                    </a:ext>
                  </a:extLst>
                </p:cNvPr>
                <p:cNvPicPr/>
                <p:nvPr/>
              </p:nvPicPr>
              <p:blipFill>
                <a:blip r:embed="rId676"/>
                <a:stretch>
                  <a:fillRect/>
                </a:stretch>
              </p:blipFill>
              <p:spPr>
                <a:xfrm>
                  <a:off x="9011627" y="2935147"/>
                  <a:ext cx="341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6" name="Freihand 415">
                  <a:extLst>
                    <a:ext uri="{FF2B5EF4-FFF2-40B4-BE49-F238E27FC236}">
                      <a16:creationId xmlns:a16="http://schemas.microsoft.com/office/drawing/2014/main" id="{89C7AB53-EE1B-420F-BE11-69C588BAFBA9}"/>
                    </a:ext>
                  </a:extLst>
                </p14:cNvPr>
                <p14:cNvContentPartPr/>
                <p14:nvPr/>
              </p14:nvContentPartPr>
              <p14:xfrm>
                <a:off x="9362267" y="3005707"/>
                <a:ext cx="83520" cy="118080"/>
              </p14:xfrm>
            </p:contentPart>
          </mc:Choice>
          <mc:Fallback xmlns="">
            <p:pic>
              <p:nvPicPr>
                <p:cNvPr id="416" name="Freihand 415">
                  <a:extLst>
                    <a:ext uri="{FF2B5EF4-FFF2-40B4-BE49-F238E27FC236}">
                      <a16:creationId xmlns:a16="http://schemas.microsoft.com/office/drawing/2014/main" id="{89C7AB53-EE1B-420F-BE11-69C588BAFBA9}"/>
                    </a:ext>
                  </a:extLst>
                </p:cNvPr>
                <p:cNvPicPr/>
                <p:nvPr/>
              </p:nvPicPr>
              <p:blipFill>
                <a:blip r:embed="rId678"/>
                <a:stretch>
                  <a:fillRect/>
                </a:stretch>
              </p:blipFill>
              <p:spPr>
                <a:xfrm>
                  <a:off x="9357947" y="3001387"/>
                  <a:ext cx="92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9" name="Freihand 418">
                  <a:extLst>
                    <a:ext uri="{FF2B5EF4-FFF2-40B4-BE49-F238E27FC236}">
                      <a16:creationId xmlns:a16="http://schemas.microsoft.com/office/drawing/2014/main" id="{8FB7178F-0BD6-44CC-ABCB-99C8958D56A6}"/>
                    </a:ext>
                  </a:extLst>
                </p14:cNvPr>
                <p14:cNvContentPartPr/>
                <p14:nvPr/>
              </p14:nvContentPartPr>
              <p14:xfrm>
                <a:off x="9613547" y="3020467"/>
                <a:ext cx="239400" cy="104400"/>
              </p14:xfrm>
            </p:contentPart>
          </mc:Choice>
          <mc:Fallback xmlns="">
            <p:pic>
              <p:nvPicPr>
                <p:cNvPr id="419" name="Freihand 418">
                  <a:extLst>
                    <a:ext uri="{FF2B5EF4-FFF2-40B4-BE49-F238E27FC236}">
                      <a16:creationId xmlns:a16="http://schemas.microsoft.com/office/drawing/2014/main" id="{8FB7178F-0BD6-44CC-ABCB-99C8958D56A6}"/>
                    </a:ext>
                  </a:extLst>
                </p:cNvPr>
                <p:cNvPicPr/>
                <p:nvPr/>
              </p:nvPicPr>
              <p:blipFill>
                <a:blip r:embed="rId680"/>
                <a:stretch>
                  <a:fillRect/>
                </a:stretch>
              </p:blipFill>
              <p:spPr>
                <a:xfrm>
                  <a:off x="9609227" y="3016147"/>
                  <a:ext cx="248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0" name="Freihand 419">
                  <a:extLst>
                    <a:ext uri="{FF2B5EF4-FFF2-40B4-BE49-F238E27FC236}">
                      <a16:creationId xmlns:a16="http://schemas.microsoft.com/office/drawing/2014/main" id="{E02A70E1-9083-4E82-A536-E024D4DE2ABF}"/>
                    </a:ext>
                  </a:extLst>
                </p14:cNvPr>
                <p14:cNvContentPartPr/>
                <p14:nvPr/>
              </p14:nvContentPartPr>
              <p14:xfrm>
                <a:off x="9905147" y="3001027"/>
                <a:ext cx="97200" cy="114480"/>
              </p14:xfrm>
            </p:contentPart>
          </mc:Choice>
          <mc:Fallback xmlns="">
            <p:pic>
              <p:nvPicPr>
                <p:cNvPr id="420" name="Freihand 419">
                  <a:extLst>
                    <a:ext uri="{FF2B5EF4-FFF2-40B4-BE49-F238E27FC236}">
                      <a16:creationId xmlns:a16="http://schemas.microsoft.com/office/drawing/2014/main" id="{E02A70E1-9083-4E82-A536-E024D4DE2ABF}"/>
                    </a:ext>
                  </a:extLst>
                </p:cNvPr>
                <p:cNvPicPr/>
                <p:nvPr/>
              </p:nvPicPr>
              <p:blipFill>
                <a:blip r:embed="rId682"/>
                <a:stretch>
                  <a:fillRect/>
                </a:stretch>
              </p:blipFill>
              <p:spPr>
                <a:xfrm>
                  <a:off x="9900827" y="2996707"/>
                  <a:ext cx="105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1" name="Freihand 420">
                  <a:extLst>
                    <a:ext uri="{FF2B5EF4-FFF2-40B4-BE49-F238E27FC236}">
                      <a16:creationId xmlns:a16="http://schemas.microsoft.com/office/drawing/2014/main" id="{FE740CED-1AC8-4328-97E7-991506F18A5A}"/>
                    </a:ext>
                  </a:extLst>
                </p14:cNvPr>
                <p14:cNvContentPartPr/>
                <p14:nvPr/>
              </p14:nvContentPartPr>
              <p14:xfrm>
                <a:off x="9927107" y="3002467"/>
                <a:ext cx="142560" cy="88560"/>
              </p14:xfrm>
            </p:contentPart>
          </mc:Choice>
          <mc:Fallback xmlns="">
            <p:pic>
              <p:nvPicPr>
                <p:cNvPr id="421" name="Freihand 420">
                  <a:extLst>
                    <a:ext uri="{FF2B5EF4-FFF2-40B4-BE49-F238E27FC236}">
                      <a16:creationId xmlns:a16="http://schemas.microsoft.com/office/drawing/2014/main" id="{FE740CED-1AC8-4328-97E7-991506F18A5A}"/>
                    </a:ext>
                  </a:extLst>
                </p:cNvPr>
                <p:cNvPicPr/>
                <p:nvPr/>
              </p:nvPicPr>
              <p:blipFill>
                <a:blip r:embed="rId684"/>
                <a:stretch>
                  <a:fillRect/>
                </a:stretch>
              </p:blipFill>
              <p:spPr>
                <a:xfrm>
                  <a:off x="9922787" y="2998147"/>
                  <a:ext cx="151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2" name="Freihand 421">
                  <a:extLst>
                    <a:ext uri="{FF2B5EF4-FFF2-40B4-BE49-F238E27FC236}">
                      <a16:creationId xmlns:a16="http://schemas.microsoft.com/office/drawing/2014/main" id="{05D3CD5E-4C0A-44DB-80E6-8DDC59A418DA}"/>
                    </a:ext>
                  </a:extLst>
                </p14:cNvPr>
                <p14:cNvContentPartPr/>
                <p14:nvPr/>
              </p14:nvContentPartPr>
              <p14:xfrm>
                <a:off x="10063907" y="2939467"/>
                <a:ext cx="22680" cy="31320"/>
              </p14:xfrm>
            </p:contentPart>
          </mc:Choice>
          <mc:Fallback xmlns="">
            <p:pic>
              <p:nvPicPr>
                <p:cNvPr id="422" name="Freihand 421">
                  <a:extLst>
                    <a:ext uri="{FF2B5EF4-FFF2-40B4-BE49-F238E27FC236}">
                      <a16:creationId xmlns:a16="http://schemas.microsoft.com/office/drawing/2014/main" id="{05D3CD5E-4C0A-44DB-80E6-8DDC59A418DA}"/>
                    </a:ext>
                  </a:extLst>
                </p:cNvPr>
                <p:cNvPicPr/>
                <p:nvPr/>
              </p:nvPicPr>
              <p:blipFill>
                <a:blip r:embed="rId646"/>
                <a:stretch>
                  <a:fillRect/>
                </a:stretch>
              </p:blipFill>
              <p:spPr>
                <a:xfrm>
                  <a:off x="10059587" y="2935147"/>
                  <a:ext cx="31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3" name="Freihand 422">
                  <a:extLst>
                    <a:ext uri="{FF2B5EF4-FFF2-40B4-BE49-F238E27FC236}">
                      <a16:creationId xmlns:a16="http://schemas.microsoft.com/office/drawing/2014/main" id="{8CD7A73F-7E44-4E33-9A97-1E64B9A4BB3E}"/>
                    </a:ext>
                  </a:extLst>
                </p14:cNvPr>
                <p14:cNvContentPartPr/>
                <p14:nvPr/>
              </p14:nvContentPartPr>
              <p14:xfrm>
                <a:off x="10137347" y="2899147"/>
                <a:ext cx="160920" cy="180360"/>
              </p14:xfrm>
            </p:contentPart>
          </mc:Choice>
          <mc:Fallback xmlns="">
            <p:pic>
              <p:nvPicPr>
                <p:cNvPr id="423" name="Freihand 422">
                  <a:extLst>
                    <a:ext uri="{FF2B5EF4-FFF2-40B4-BE49-F238E27FC236}">
                      <a16:creationId xmlns:a16="http://schemas.microsoft.com/office/drawing/2014/main" id="{8CD7A73F-7E44-4E33-9A97-1E64B9A4BB3E}"/>
                    </a:ext>
                  </a:extLst>
                </p:cNvPr>
                <p:cNvPicPr/>
                <p:nvPr/>
              </p:nvPicPr>
              <p:blipFill>
                <a:blip r:embed="rId687"/>
                <a:stretch>
                  <a:fillRect/>
                </a:stretch>
              </p:blipFill>
              <p:spPr>
                <a:xfrm>
                  <a:off x="10133027" y="2894827"/>
                  <a:ext cx="169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4" name="Freihand 423">
                  <a:extLst>
                    <a:ext uri="{FF2B5EF4-FFF2-40B4-BE49-F238E27FC236}">
                      <a16:creationId xmlns:a16="http://schemas.microsoft.com/office/drawing/2014/main" id="{E623E73A-E5A9-4CDF-A55E-59781AEAE424}"/>
                    </a:ext>
                  </a:extLst>
                </p14:cNvPr>
                <p14:cNvContentPartPr/>
                <p14:nvPr/>
              </p14:nvContentPartPr>
              <p14:xfrm>
                <a:off x="10332107" y="2880067"/>
                <a:ext cx="285840" cy="187560"/>
              </p14:xfrm>
            </p:contentPart>
          </mc:Choice>
          <mc:Fallback xmlns="">
            <p:pic>
              <p:nvPicPr>
                <p:cNvPr id="424" name="Freihand 423">
                  <a:extLst>
                    <a:ext uri="{FF2B5EF4-FFF2-40B4-BE49-F238E27FC236}">
                      <a16:creationId xmlns:a16="http://schemas.microsoft.com/office/drawing/2014/main" id="{E623E73A-E5A9-4CDF-A55E-59781AEAE424}"/>
                    </a:ext>
                  </a:extLst>
                </p:cNvPr>
                <p:cNvPicPr/>
                <p:nvPr/>
              </p:nvPicPr>
              <p:blipFill>
                <a:blip r:embed="rId689"/>
                <a:stretch>
                  <a:fillRect/>
                </a:stretch>
              </p:blipFill>
              <p:spPr>
                <a:xfrm>
                  <a:off x="10327787" y="2875747"/>
                  <a:ext cx="294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5" name="Freihand 424">
                  <a:extLst>
                    <a:ext uri="{FF2B5EF4-FFF2-40B4-BE49-F238E27FC236}">
                      <a16:creationId xmlns:a16="http://schemas.microsoft.com/office/drawing/2014/main" id="{686832AA-E5A6-4349-8CD2-155C534A509A}"/>
                    </a:ext>
                  </a:extLst>
                </p14:cNvPr>
                <p14:cNvContentPartPr/>
                <p14:nvPr/>
              </p14:nvContentPartPr>
              <p14:xfrm>
                <a:off x="10818107" y="2943427"/>
                <a:ext cx="405000" cy="132840"/>
              </p14:xfrm>
            </p:contentPart>
          </mc:Choice>
          <mc:Fallback xmlns="">
            <p:pic>
              <p:nvPicPr>
                <p:cNvPr id="425" name="Freihand 424">
                  <a:extLst>
                    <a:ext uri="{FF2B5EF4-FFF2-40B4-BE49-F238E27FC236}">
                      <a16:creationId xmlns:a16="http://schemas.microsoft.com/office/drawing/2014/main" id="{686832AA-E5A6-4349-8CD2-155C534A509A}"/>
                    </a:ext>
                  </a:extLst>
                </p:cNvPr>
                <p:cNvPicPr/>
                <p:nvPr/>
              </p:nvPicPr>
              <p:blipFill>
                <a:blip r:embed="rId691"/>
                <a:stretch>
                  <a:fillRect/>
                </a:stretch>
              </p:blipFill>
              <p:spPr>
                <a:xfrm>
                  <a:off x="10813787" y="2939107"/>
                  <a:ext cx="413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6" name="Freihand 425">
                  <a:extLst>
                    <a:ext uri="{FF2B5EF4-FFF2-40B4-BE49-F238E27FC236}">
                      <a16:creationId xmlns:a16="http://schemas.microsoft.com/office/drawing/2014/main" id="{AE637AC6-685E-4905-BDC3-53ECBD50C205}"/>
                    </a:ext>
                  </a:extLst>
                </p14:cNvPr>
                <p14:cNvContentPartPr/>
                <p14:nvPr/>
              </p14:nvContentPartPr>
              <p14:xfrm>
                <a:off x="11282507" y="2876107"/>
                <a:ext cx="124200" cy="154080"/>
              </p14:xfrm>
            </p:contentPart>
          </mc:Choice>
          <mc:Fallback xmlns="">
            <p:pic>
              <p:nvPicPr>
                <p:cNvPr id="426" name="Freihand 425">
                  <a:extLst>
                    <a:ext uri="{FF2B5EF4-FFF2-40B4-BE49-F238E27FC236}">
                      <a16:creationId xmlns:a16="http://schemas.microsoft.com/office/drawing/2014/main" id="{AE637AC6-685E-4905-BDC3-53ECBD50C205}"/>
                    </a:ext>
                  </a:extLst>
                </p:cNvPr>
                <p:cNvPicPr/>
                <p:nvPr/>
              </p:nvPicPr>
              <p:blipFill>
                <a:blip r:embed="rId693"/>
                <a:stretch>
                  <a:fillRect/>
                </a:stretch>
              </p:blipFill>
              <p:spPr>
                <a:xfrm>
                  <a:off x="11278187" y="2871787"/>
                  <a:ext cx="132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7" name="Freihand 426">
                  <a:extLst>
                    <a:ext uri="{FF2B5EF4-FFF2-40B4-BE49-F238E27FC236}">
                      <a16:creationId xmlns:a16="http://schemas.microsoft.com/office/drawing/2014/main" id="{8467997E-7E39-4750-B199-29C72FE75F44}"/>
                    </a:ext>
                  </a:extLst>
                </p14:cNvPr>
                <p14:cNvContentPartPr/>
                <p14:nvPr/>
              </p14:nvContentPartPr>
              <p14:xfrm>
                <a:off x="11415347" y="2917147"/>
                <a:ext cx="251640" cy="97200"/>
              </p14:xfrm>
            </p:contentPart>
          </mc:Choice>
          <mc:Fallback xmlns="">
            <p:pic>
              <p:nvPicPr>
                <p:cNvPr id="427" name="Freihand 426">
                  <a:extLst>
                    <a:ext uri="{FF2B5EF4-FFF2-40B4-BE49-F238E27FC236}">
                      <a16:creationId xmlns:a16="http://schemas.microsoft.com/office/drawing/2014/main" id="{8467997E-7E39-4750-B199-29C72FE75F44}"/>
                    </a:ext>
                  </a:extLst>
                </p:cNvPr>
                <p:cNvPicPr/>
                <p:nvPr/>
              </p:nvPicPr>
              <p:blipFill>
                <a:blip r:embed="rId695"/>
                <a:stretch>
                  <a:fillRect/>
                </a:stretch>
              </p:blipFill>
              <p:spPr>
                <a:xfrm>
                  <a:off x="11411027" y="2912827"/>
                  <a:ext cx="260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9" name="Freihand 428">
                  <a:extLst>
                    <a:ext uri="{FF2B5EF4-FFF2-40B4-BE49-F238E27FC236}">
                      <a16:creationId xmlns:a16="http://schemas.microsoft.com/office/drawing/2014/main" id="{09A8E3BE-5729-46B3-ABEE-DEA96BE96400}"/>
                    </a:ext>
                  </a:extLst>
                </p14:cNvPr>
                <p14:cNvContentPartPr/>
                <p14:nvPr/>
              </p14:nvContentPartPr>
              <p14:xfrm>
                <a:off x="9171107" y="3324307"/>
                <a:ext cx="200160" cy="254520"/>
              </p14:xfrm>
            </p:contentPart>
          </mc:Choice>
          <mc:Fallback xmlns="">
            <p:pic>
              <p:nvPicPr>
                <p:cNvPr id="429" name="Freihand 428">
                  <a:extLst>
                    <a:ext uri="{FF2B5EF4-FFF2-40B4-BE49-F238E27FC236}">
                      <a16:creationId xmlns:a16="http://schemas.microsoft.com/office/drawing/2014/main" id="{09A8E3BE-5729-46B3-ABEE-DEA96BE96400}"/>
                    </a:ext>
                  </a:extLst>
                </p:cNvPr>
                <p:cNvPicPr/>
                <p:nvPr/>
              </p:nvPicPr>
              <p:blipFill>
                <a:blip r:embed="rId697"/>
                <a:stretch>
                  <a:fillRect/>
                </a:stretch>
              </p:blipFill>
              <p:spPr>
                <a:xfrm>
                  <a:off x="9166787" y="3319987"/>
                  <a:ext cx="2088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0" name="Freihand 429">
                  <a:extLst>
                    <a:ext uri="{FF2B5EF4-FFF2-40B4-BE49-F238E27FC236}">
                      <a16:creationId xmlns:a16="http://schemas.microsoft.com/office/drawing/2014/main" id="{BAFD45C8-6203-4E0D-BF6A-8E45A1A3D613}"/>
                    </a:ext>
                  </a:extLst>
                </p14:cNvPr>
                <p14:cNvContentPartPr/>
                <p14:nvPr/>
              </p14:nvContentPartPr>
              <p14:xfrm>
                <a:off x="9456587" y="3385867"/>
                <a:ext cx="47520" cy="162360"/>
              </p14:xfrm>
            </p:contentPart>
          </mc:Choice>
          <mc:Fallback xmlns="">
            <p:pic>
              <p:nvPicPr>
                <p:cNvPr id="430" name="Freihand 429">
                  <a:extLst>
                    <a:ext uri="{FF2B5EF4-FFF2-40B4-BE49-F238E27FC236}">
                      <a16:creationId xmlns:a16="http://schemas.microsoft.com/office/drawing/2014/main" id="{BAFD45C8-6203-4E0D-BF6A-8E45A1A3D613}"/>
                    </a:ext>
                  </a:extLst>
                </p:cNvPr>
                <p:cNvPicPr/>
                <p:nvPr/>
              </p:nvPicPr>
              <p:blipFill>
                <a:blip r:embed="rId699"/>
                <a:stretch>
                  <a:fillRect/>
                </a:stretch>
              </p:blipFill>
              <p:spPr>
                <a:xfrm>
                  <a:off x="9452267" y="3381547"/>
                  <a:ext cx="56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1" name="Freihand 430">
                  <a:extLst>
                    <a:ext uri="{FF2B5EF4-FFF2-40B4-BE49-F238E27FC236}">
                      <a16:creationId xmlns:a16="http://schemas.microsoft.com/office/drawing/2014/main" id="{D46DAC40-3842-49D9-B9EF-D17ACD0506FF}"/>
                    </a:ext>
                  </a:extLst>
                </p14:cNvPr>
                <p14:cNvContentPartPr/>
                <p14:nvPr/>
              </p14:nvContentPartPr>
              <p14:xfrm>
                <a:off x="9434987" y="3319627"/>
                <a:ext cx="192240" cy="177480"/>
              </p14:xfrm>
            </p:contentPart>
          </mc:Choice>
          <mc:Fallback xmlns="">
            <p:pic>
              <p:nvPicPr>
                <p:cNvPr id="431" name="Freihand 430">
                  <a:extLst>
                    <a:ext uri="{FF2B5EF4-FFF2-40B4-BE49-F238E27FC236}">
                      <a16:creationId xmlns:a16="http://schemas.microsoft.com/office/drawing/2014/main" id="{D46DAC40-3842-49D9-B9EF-D17ACD0506FF}"/>
                    </a:ext>
                  </a:extLst>
                </p:cNvPr>
                <p:cNvPicPr/>
                <p:nvPr/>
              </p:nvPicPr>
              <p:blipFill>
                <a:blip r:embed="rId701"/>
                <a:stretch>
                  <a:fillRect/>
                </a:stretch>
              </p:blipFill>
              <p:spPr>
                <a:xfrm>
                  <a:off x="9430667" y="3315307"/>
                  <a:ext cx="200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2" name="Freihand 431">
                  <a:extLst>
                    <a:ext uri="{FF2B5EF4-FFF2-40B4-BE49-F238E27FC236}">
                      <a16:creationId xmlns:a16="http://schemas.microsoft.com/office/drawing/2014/main" id="{395B2999-432A-4CE7-8185-20D92CBD36B4}"/>
                    </a:ext>
                  </a:extLst>
                </p14:cNvPr>
                <p14:cNvContentPartPr/>
                <p14:nvPr/>
              </p14:nvContentPartPr>
              <p14:xfrm>
                <a:off x="9590147" y="3306667"/>
                <a:ext cx="197280" cy="223560"/>
              </p14:xfrm>
            </p:contentPart>
          </mc:Choice>
          <mc:Fallback xmlns="">
            <p:pic>
              <p:nvPicPr>
                <p:cNvPr id="432" name="Freihand 431">
                  <a:extLst>
                    <a:ext uri="{FF2B5EF4-FFF2-40B4-BE49-F238E27FC236}">
                      <a16:creationId xmlns:a16="http://schemas.microsoft.com/office/drawing/2014/main" id="{395B2999-432A-4CE7-8185-20D92CBD36B4}"/>
                    </a:ext>
                  </a:extLst>
                </p:cNvPr>
                <p:cNvPicPr/>
                <p:nvPr/>
              </p:nvPicPr>
              <p:blipFill>
                <a:blip r:embed="rId703"/>
                <a:stretch>
                  <a:fillRect/>
                </a:stretch>
              </p:blipFill>
              <p:spPr>
                <a:xfrm>
                  <a:off x="9585827" y="3302347"/>
                  <a:ext cx="205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3" name="Freihand 432">
                  <a:extLst>
                    <a:ext uri="{FF2B5EF4-FFF2-40B4-BE49-F238E27FC236}">
                      <a16:creationId xmlns:a16="http://schemas.microsoft.com/office/drawing/2014/main" id="{CAD5B021-03AA-4552-BBB4-252BCA077BA7}"/>
                    </a:ext>
                  </a:extLst>
                </p14:cNvPr>
                <p14:cNvContentPartPr/>
                <p14:nvPr/>
              </p14:nvContentPartPr>
              <p14:xfrm>
                <a:off x="9915947" y="3358147"/>
                <a:ext cx="205200" cy="39240"/>
              </p14:xfrm>
            </p:contentPart>
          </mc:Choice>
          <mc:Fallback xmlns="">
            <p:pic>
              <p:nvPicPr>
                <p:cNvPr id="433" name="Freihand 432">
                  <a:extLst>
                    <a:ext uri="{FF2B5EF4-FFF2-40B4-BE49-F238E27FC236}">
                      <a16:creationId xmlns:a16="http://schemas.microsoft.com/office/drawing/2014/main" id="{CAD5B021-03AA-4552-BBB4-252BCA077BA7}"/>
                    </a:ext>
                  </a:extLst>
                </p:cNvPr>
                <p:cNvPicPr/>
                <p:nvPr/>
              </p:nvPicPr>
              <p:blipFill>
                <a:blip r:embed="rId705"/>
                <a:stretch>
                  <a:fillRect/>
                </a:stretch>
              </p:blipFill>
              <p:spPr>
                <a:xfrm>
                  <a:off x="9911627" y="3353827"/>
                  <a:ext cx="213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4" name="Freihand 433">
                  <a:extLst>
                    <a:ext uri="{FF2B5EF4-FFF2-40B4-BE49-F238E27FC236}">
                      <a16:creationId xmlns:a16="http://schemas.microsoft.com/office/drawing/2014/main" id="{32448FF1-82AD-418A-AE54-94F20B14FC5A}"/>
                    </a:ext>
                  </a:extLst>
                </p14:cNvPr>
                <p14:cNvContentPartPr/>
                <p14:nvPr/>
              </p14:nvContentPartPr>
              <p14:xfrm>
                <a:off x="9935027" y="3413587"/>
                <a:ext cx="185400" cy="46440"/>
              </p14:xfrm>
            </p:contentPart>
          </mc:Choice>
          <mc:Fallback xmlns="">
            <p:pic>
              <p:nvPicPr>
                <p:cNvPr id="434" name="Freihand 433">
                  <a:extLst>
                    <a:ext uri="{FF2B5EF4-FFF2-40B4-BE49-F238E27FC236}">
                      <a16:creationId xmlns:a16="http://schemas.microsoft.com/office/drawing/2014/main" id="{32448FF1-82AD-418A-AE54-94F20B14FC5A}"/>
                    </a:ext>
                  </a:extLst>
                </p:cNvPr>
                <p:cNvPicPr/>
                <p:nvPr/>
              </p:nvPicPr>
              <p:blipFill>
                <a:blip r:embed="rId707"/>
                <a:stretch>
                  <a:fillRect/>
                </a:stretch>
              </p:blipFill>
              <p:spPr>
                <a:xfrm>
                  <a:off x="9930707" y="3409267"/>
                  <a:ext cx="194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5" name="Freihand 434">
                  <a:extLst>
                    <a:ext uri="{FF2B5EF4-FFF2-40B4-BE49-F238E27FC236}">
                      <a16:creationId xmlns:a16="http://schemas.microsoft.com/office/drawing/2014/main" id="{C6DA12A2-754E-473B-AA69-4FC10F7A41B8}"/>
                    </a:ext>
                  </a:extLst>
                </p14:cNvPr>
                <p14:cNvContentPartPr/>
                <p14:nvPr/>
              </p14:nvContentPartPr>
              <p14:xfrm>
                <a:off x="9940067" y="3169507"/>
                <a:ext cx="185040" cy="140040"/>
              </p14:xfrm>
            </p:contentPart>
          </mc:Choice>
          <mc:Fallback xmlns="">
            <p:pic>
              <p:nvPicPr>
                <p:cNvPr id="435" name="Freihand 434">
                  <a:extLst>
                    <a:ext uri="{FF2B5EF4-FFF2-40B4-BE49-F238E27FC236}">
                      <a16:creationId xmlns:a16="http://schemas.microsoft.com/office/drawing/2014/main" id="{C6DA12A2-754E-473B-AA69-4FC10F7A41B8}"/>
                    </a:ext>
                  </a:extLst>
                </p:cNvPr>
                <p:cNvPicPr/>
                <p:nvPr/>
              </p:nvPicPr>
              <p:blipFill>
                <a:blip r:embed="rId709"/>
                <a:stretch>
                  <a:fillRect/>
                </a:stretch>
              </p:blipFill>
              <p:spPr>
                <a:xfrm>
                  <a:off x="9935747" y="3165187"/>
                  <a:ext cx="19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36" name="Freihand 435">
                  <a:extLst>
                    <a:ext uri="{FF2B5EF4-FFF2-40B4-BE49-F238E27FC236}">
                      <a16:creationId xmlns:a16="http://schemas.microsoft.com/office/drawing/2014/main" id="{9C7C0990-1737-4846-85DD-F560DF8225BA}"/>
                    </a:ext>
                  </a:extLst>
                </p14:cNvPr>
                <p14:cNvContentPartPr/>
                <p14:nvPr/>
              </p14:nvContentPartPr>
              <p14:xfrm>
                <a:off x="10354427" y="3219907"/>
                <a:ext cx="217800" cy="243360"/>
              </p14:xfrm>
            </p:contentPart>
          </mc:Choice>
          <mc:Fallback xmlns="">
            <p:pic>
              <p:nvPicPr>
                <p:cNvPr id="436" name="Freihand 435">
                  <a:extLst>
                    <a:ext uri="{FF2B5EF4-FFF2-40B4-BE49-F238E27FC236}">
                      <a16:creationId xmlns:a16="http://schemas.microsoft.com/office/drawing/2014/main" id="{9C7C0990-1737-4846-85DD-F560DF8225BA}"/>
                    </a:ext>
                  </a:extLst>
                </p:cNvPr>
                <p:cNvPicPr/>
                <p:nvPr/>
              </p:nvPicPr>
              <p:blipFill>
                <a:blip r:embed="rId711"/>
                <a:stretch>
                  <a:fillRect/>
                </a:stretch>
              </p:blipFill>
              <p:spPr>
                <a:xfrm>
                  <a:off x="10350107" y="3215587"/>
                  <a:ext cx="2264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7" name="Freihand 436">
                  <a:extLst>
                    <a:ext uri="{FF2B5EF4-FFF2-40B4-BE49-F238E27FC236}">
                      <a16:creationId xmlns:a16="http://schemas.microsoft.com/office/drawing/2014/main" id="{031D8509-6C60-4975-AE71-1542C89C44D1}"/>
                    </a:ext>
                  </a:extLst>
                </p14:cNvPr>
                <p14:cNvContentPartPr/>
                <p14:nvPr/>
              </p14:nvContentPartPr>
              <p14:xfrm>
                <a:off x="10594907" y="3291187"/>
                <a:ext cx="255240" cy="148320"/>
              </p14:xfrm>
            </p:contentPart>
          </mc:Choice>
          <mc:Fallback xmlns="">
            <p:pic>
              <p:nvPicPr>
                <p:cNvPr id="437" name="Freihand 436">
                  <a:extLst>
                    <a:ext uri="{FF2B5EF4-FFF2-40B4-BE49-F238E27FC236}">
                      <a16:creationId xmlns:a16="http://schemas.microsoft.com/office/drawing/2014/main" id="{031D8509-6C60-4975-AE71-1542C89C44D1}"/>
                    </a:ext>
                  </a:extLst>
                </p:cNvPr>
                <p:cNvPicPr/>
                <p:nvPr/>
              </p:nvPicPr>
              <p:blipFill>
                <a:blip r:embed="rId713"/>
                <a:stretch>
                  <a:fillRect/>
                </a:stretch>
              </p:blipFill>
              <p:spPr>
                <a:xfrm>
                  <a:off x="10590587" y="3286867"/>
                  <a:ext cx="263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8" name="Freihand 437">
                  <a:extLst>
                    <a:ext uri="{FF2B5EF4-FFF2-40B4-BE49-F238E27FC236}">
                      <a16:creationId xmlns:a16="http://schemas.microsoft.com/office/drawing/2014/main" id="{508806EB-17B8-42CE-A643-20C5AEAE2697}"/>
                    </a:ext>
                  </a:extLst>
                </p14:cNvPr>
                <p14:cNvContentPartPr/>
                <p14:nvPr/>
              </p14:nvContentPartPr>
              <p14:xfrm>
                <a:off x="10898387" y="3278227"/>
                <a:ext cx="106560" cy="111960"/>
              </p14:xfrm>
            </p:contentPart>
          </mc:Choice>
          <mc:Fallback xmlns="">
            <p:pic>
              <p:nvPicPr>
                <p:cNvPr id="438" name="Freihand 437">
                  <a:extLst>
                    <a:ext uri="{FF2B5EF4-FFF2-40B4-BE49-F238E27FC236}">
                      <a16:creationId xmlns:a16="http://schemas.microsoft.com/office/drawing/2014/main" id="{508806EB-17B8-42CE-A643-20C5AEAE2697}"/>
                    </a:ext>
                  </a:extLst>
                </p:cNvPr>
                <p:cNvPicPr/>
                <p:nvPr/>
              </p:nvPicPr>
              <p:blipFill>
                <a:blip r:embed="rId715"/>
                <a:stretch>
                  <a:fillRect/>
                </a:stretch>
              </p:blipFill>
              <p:spPr>
                <a:xfrm>
                  <a:off x="10894067" y="3273907"/>
                  <a:ext cx="11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9" name="Freihand 438">
                  <a:extLst>
                    <a:ext uri="{FF2B5EF4-FFF2-40B4-BE49-F238E27FC236}">
                      <a16:creationId xmlns:a16="http://schemas.microsoft.com/office/drawing/2014/main" id="{995CB256-8418-49B0-BE68-A5CD388FDD77}"/>
                    </a:ext>
                  </a:extLst>
                </p14:cNvPr>
                <p14:cNvContentPartPr/>
                <p14:nvPr/>
              </p14:nvContentPartPr>
              <p14:xfrm>
                <a:off x="10916027" y="3272107"/>
                <a:ext cx="260640" cy="120960"/>
              </p14:xfrm>
            </p:contentPart>
          </mc:Choice>
          <mc:Fallback xmlns="">
            <p:pic>
              <p:nvPicPr>
                <p:cNvPr id="439" name="Freihand 438">
                  <a:extLst>
                    <a:ext uri="{FF2B5EF4-FFF2-40B4-BE49-F238E27FC236}">
                      <a16:creationId xmlns:a16="http://schemas.microsoft.com/office/drawing/2014/main" id="{995CB256-8418-49B0-BE68-A5CD388FDD77}"/>
                    </a:ext>
                  </a:extLst>
                </p:cNvPr>
                <p:cNvPicPr/>
                <p:nvPr/>
              </p:nvPicPr>
              <p:blipFill>
                <a:blip r:embed="rId717"/>
                <a:stretch>
                  <a:fillRect/>
                </a:stretch>
              </p:blipFill>
              <p:spPr>
                <a:xfrm>
                  <a:off x="10911707" y="3267787"/>
                  <a:ext cx="269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0" name="Freihand 439">
                  <a:extLst>
                    <a:ext uri="{FF2B5EF4-FFF2-40B4-BE49-F238E27FC236}">
                      <a16:creationId xmlns:a16="http://schemas.microsoft.com/office/drawing/2014/main" id="{F68BE806-2D74-4A9C-918B-4FBA13BE3330}"/>
                    </a:ext>
                  </a:extLst>
                </p14:cNvPr>
                <p14:cNvContentPartPr/>
                <p14:nvPr/>
              </p14:nvContentPartPr>
              <p14:xfrm>
                <a:off x="11161187" y="3176347"/>
                <a:ext cx="381960" cy="182160"/>
              </p14:xfrm>
            </p:contentPart>
          </mc:Choice>
          <mc:Fallback xmlns="">
            <p:pic>
              <p:nvPicPr>
                <p:cNvPr id="440" name="Freihand 439">
                  <a:extLst>
                    <a:ext uri="{FF2B5EF4-FFF2-40B4-BE49-F238E27FC236}">
                      <a16:creationId xmlns:a16="http://schemas.microsoft.com/office/drawing/2014/main" id="{F68BE806-2D74-4A9C-918B-4FBA13BE3330}"/>
                    </a:ext>
                  </a:extLst>
                </p:cNvPr>
                <p:cNvPicPr/>
                <p:nvPr/>
              </p:nvPicPr>
              <p:blipFill>
                <a:blip r:embed="rId719"/>
                <a:stretch>
                  <a:fillRect/>
                </a:stretch>
              </p:blipFill>
              <p:spPr>
                <a:xfrm>
                  <a:off x="11156867" y="3172027"/>
                  <a:ext cx="390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1" name="Freihand 440">
                  <a:extLst>
                    <a:ext uri="{FF2B5EF4-FFF2-40B4-BE49-F238E27FC236}">
                      <a16:creationId xmlns:a16="http://schemas.microsoft.com/office/drawing/2014/main" id="{F1D2FAD9-0C9D-4029-8488-F780C5F75BC6}"/>
                    </a:ext>
                  </a:extLst>
                </p14:cNvPr>
                <p14:cNvContentPartPr/>
                <p14:nvPr/>
              </p14:nvContentPartPr>
              <p14:xfrm>
                <a:off x="9746387" y="3691147"/>
                <a:ext cx="371520" cy="142200"/>
              </p14:xfrm>
            </p:contentPart>
          </mc:Choice>
          <mc:Fallback xmlns="">
            <p:pic>
              <p:nvPicPr>
                <p:cNvPr id="441" name="Freihand 440">
                  <a:extLst>
                    <a:ext uri="{FF2B5EF4-FFF2-40B4-BE49-F238E27FC236}">
                      <a16:creationId xmlns:a16="http://schemas.microsoft.com/office/drawing/2014/main" id="{F1D2FAD9-0C9D-4029-8488-F780C5F75BC6}"/>
                    </a:ext>
                  </a:extLst>
                </p:cNvPr>
                <p:cNvPicPr/>
                <p:nvPr/>
              </p:nvPicPr>
              <p:blipFill>
                <a:blip r:embed="rId721"/>
                <a:stretch>
                  <a:fillRect/>
                </a:stretch>
              </p:blipFill>
              <p:spPr>
                <a:xfrm>
                  <a:off x="9742067" y="3686827"/>
                  <a:ext cx="380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2" name="Freihand 441">
                  <a:extLst>
                    <a:ext uri="{FF2B5EF4-FFF2-40B4-BE49-F238E27FC236}">
                      <a16:creationId xmlns:a16="http://schemas.microsoft.com/office/drawing/2014/main" id="{12A4747D-59CA-4D80-9F59-35FCF5275974}"/>
                    </a:ext>
                  </a:extLst>
                </p14:cNvPr>
                <p14:cNvContentPartPr/>
                <p14:nvPr/>
              </p14:nvContentPartPr>
              <p14:xfrm>
                <a:off x="10330307" y="3690787"/>
                <a:ext cx="26280" cy="165960"/>
              </p14:xfrm>
            </p:contentPart>
          </mc:Choice>
          <mc:Fallback xmlns="">
            <p:pic>
              <p:nvPicPr>
                <p:cNvPr id="442" name="Freihand 441">
                  <a:extLst>
                    <a:ext uri="{FF2B5EF4-FFF2-40B4-BE49-F238E27FC236}">
                      <a16:creationId xmlns:a16="http://schemas.microsoft.com/office/drawing/2014/main" id="{12A4747D-59CA-4D80-9F59-35FCF5275974}"/>
                    </a:ext>
                  </a:extLst>
                </p:cNvPr>
                <p:cNvPicPr/>
                <p:nvPr/>
              </p:nvPicPr>
              <p:blipFill>
                <a:blip r:embed="rId723"/>
                <a:stretch>
                  <a:fillRect/>
                </a:stretch>
              </p:blipFill>
              <p:spPr>
                <a:xfrm>
                  <a:off x="10325987" y="3686467"/>
                  <a:ext cx="3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3" name="Freihand 442">
                  <a:extLst>
                    <a:ext uri="{FF2B5EF4-FFF2-40B4-BE49-F238E27FC236}">
                      <a16:creationId xmlns:a16="http://schemas.microsoft.com/office/drawing/2014/main" id="{CB79BC8B-4FC1-46E2-BBB8-06222E7BB630}"/>
                    </a:ext>
                  </a:extLst>
                </p14:cNvPr>
                <p14:cNvContentPartPr/>
                <p14:nvPr/>
              </p14:nvContentPartPr>
              <p14:xfrm>
                <a:off x="10212947" y="3657667"/>
                <a:ext cx="232200" cy="25560"/>
              </p14:xfrm>
            </p:contentPart>
          </mc:Choice>
          <mc:Fallback xmlns="">
            <p:pic>
              <p:nvPicPr>
                <p:cNvPr id="443" name="Freihand 442">
                  <a:extLst>
                    <a:ext uri="{FF2B5EF4-FFF2-40B4-BE49-F238E27FC236}">
                      <a16:creationId xmlns:a16="http://schemas.microsoft.com/office/drawing/2014/main" id="{CB79BC8B-4FC1-46E2-BBB8-06222E7BB630}"/>
                    </a:ext>
                  </a:extLst>
                </p:cNvPr>
                <p:cNvPicPr/>
                <p:nvPr/>
              </p:nvPicPr>
              <p:blipFill>
                <a:blip r:embed="rId725"/>
                <a:stretch>
                  <a:fillRect/>
                </a:stretch>
              </p:blipFill>
              <p:spPr>
                <a:xfrm>
                  <a:off x="10208627" y="3653347"/>
                  <a:ext cx="240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4" name="Freihand 443">
                  <a:extLst>
                    <a:ext uri="{FF2B5EF4-FFF2-40B4-BE49-F238E27FC236}">
                      <a16:creationId xmlns:a16="http://schemas.microsoft.com/office/drawing/2014/main" id="{0B9DFED1-7BF5-417E-9806-A526A3098EE5}"/>
                    </a:ext>
                  </a:extLst>
                </p14:cNvPr>
                <p14:cNvContentPartPr/>
                <p14:nvPr/>
              </p14:nvContentPartPr>
              <p14:xfrm>
                <a:off x="10450187" y="3727507"/>
                <a:ext cx="72000" cy="88920"/>
              </p14:xfrm>
            </p:contentPart>
          </mc:Choice>
          <mc:Fallback xmlns="">
            <p:pic>
              <p:nvPicPr>
                <p:cNvPr id="444" name="Freihand 443">
                  <a:extLst>
                    <a:ext uri="{FF2B5EF4-FFF2-40B4-BE49-F238E27FC236}">
                      <a16:creationId xmlns:a16="http://schemas.microsoft.com/office/drawing/2014/main" id="{0B9DFED1-7BF5-417E-9806-A526A3098EE5}"/>
                    </a:ext>
                  </a:extLst>
                </p:cNvPr>
                <p:cNvPicPr/>
                <p:nvPr/>
              </p:nvPicPr>
              <p:blipFill>
                <a:blip r:embed="rId727"/>
                <a:stretch>
                  <a:fillRect/>
                </a:stretch>
              </p:blipFill>
              <p:spPr>
                <a:xfrm>
                  <a:off x="10445867" y="3723187"/>
                  <a:ext cx="80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5" name="Freihand 444">
                  <a:extLst>
                    <a:ext uri="{FF2B5EF4-FFF2-40B4-BE49-F238E27FC236}">
                      <a16:creationId xmlns:a16="http://schemas.microsoft.com/office/drawing/2014/main" id="{E7B39081-3E1E-4FEA-AB15-4B2C6D12A1EC}"/>
                    </a:ext>
                  </a:extLst>
                </p14:cNvPr>
                <p14:cNvContentPartPr/>
                <p14:nvPr/>
              </p14:nvContentPartPr>
              <p14:xfrm>
                <a:off x="10573307" y="3719227"/>
                <a:ext cx="235080" cy="68400"/>
              </p14:xfrm>
            </p:contentPart>
          </mc:Choice>
          <mc:Fallback xmlns="">
            <p:pic>
              <p:nvPicPr>
                <p:cNvPr id="445" name="Freihand 444">
                  <a:extLst>
                    <a:ext uri="{FF2B5EF4-FFF2-40B4-BE49-F238E27FC236}">
                      <a16:creationId xmlns:a16="http://schemas.microsoft.com/office/drawing/2014/main" id="{E7B39081-3E1E-4FEA-AB15-4B2C6D12A1EC}"/>
                    </a:ext>
                  </a:extLst>
                </p:cNvPr>
                <p:cNvPicPr/>
                <p:nvPr/>
              </p:nvPicPr>
              <p:blipFill>
                <a:blip r:embed="rId729"/>
                <a:stretch>
                  <a:fillRect/>
                </a:stretch>
              </p:blipFill>
              <p:spPr>
                <a:xfrm>
                  <a:off x="10568987" y="3714907"/>
                  <a:ext cx="243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46" name="Freihand 445">
                  <a:extLst>
                    <a:ext uri="{FF2B5EF4-FFF2-40B4-BE49-F238E27FC236}">
                      <a16:creationId xmlns:a16="http://schemas.microsoft.com/office/drawing/2014/main" id="{DC134930-E758-41E7-AB10-B3AFBC941F60}"/>
                    </a:ext>
                  </a:extLst>
                </p14:cNvPr>
                <p14:cNvContentPartPr/>
                <p14:nvPr/>
              </p14:nvContentPartPr>
              <p14:xfrm>
                <a:off x="10855187" y="3683587"/>
                <a:ext cx="83880" cy="100080"/>
              </p14:xfrm>
            </p:contentPart>
          </mc:Choice>
          <mc:Fallback xmlns="">
            <p:pic>
              <p:nvPicPr>
                <p:cNvPr id="446" name="Freihand 445">
                  <a:extLst>
                    <a:ext uri="{FF2B5EF4-FFF2-40B4-BE49-F238E27FC236}">
                      <a16:creationId xmlns:a16="http://schemas.microsoft.com/office/drawing/2014/main" id="{DC134930-E758-41E7-AB10-B3AFBC941F60}"/>
                    </a:ext>
                  </a:extLst>
                </p:cNvPr>
                <p:cNvPicPr/>
                <p:nvPr/>
              </p:nvPicPr>
              <p:blipFill>
                <a:blip r:embed="rId731"/>
                <a:stretch>
                  <a:fillRect/>
                </a:stretch>
              </p:blipFill>
              <p:spPr>
                <a:xfrm>
                  <a:off x="10850867" y="3679267"/>
                  <a:ext cx="92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7" name="Freihand 446">
                  <a:extLst>
                    <a:ext uri="{FF2B5EF4-FFF2-40B4-BE49-F238E27FC236}">
                      <a16:creationId xmlns:a16="http://schemas.microsoft.com/office/drawing/2014/main" id="{1F3919EB-5DD0-48B0-9BFF-28210B6EA4B3}"/>
                    </a:ext>
                  </a:extLst>
                </p14:cNvPr>
                <p14:cNvContentPartPr/>
                <p14:nvPr/>
              </p14:nvContentPartPr>
              <p14:xfrm>
                <a:off x="11006747" y="3579187"/>
                <a:ext cx="164520" cy="297000"/>
              </p14:xfrm>
            </p:contentPart>
          </mc:Choice>
          <mc:Fallback xmlns="">
            <p:pic>
              <p:nvPicPr>
                <p:cNvPr id="447" name="Freihand 446">
                  <a:extLst>
                    <a:ext uri="{FF2B5EF4-FFF2-40B4-BE49-F238E27FC236}">
                      <a16:creationId xmlns:a16="http://schemas.microsoft.com/office/drawing/2014/main" id="{1F3919EB-5DD0-48B0-9BFF-28210B6EA4B3}"/>
                    </a:ext>
                  </a:extLst>
                </p:cNvPr>
                <p:cNvPicPr/>
                <p:nvPr/>
              </p:nvPicPr>
              <p:blipFill>
                <a:blip r:embed="rId733"/>
                <a:stretch>
                  <a:fillRect/>
                </a:stretch>
              </p:blipFill>
              <p:spPr>
                <a:xfrm>
                  <a:off x="11002427" y="3574867"/>
                  <a:ext cx="173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48" name="Freihand 447">
                  <a:extLst>
                    <a:ext uri="{FF2B5EF4-FFF2-40B4-BE49-F238E27FC236}">
                      <a16:creationId xmlns:a16="http://schemas.microsoft.com/office/drawing/2014/main" id="{10BFCA79-3D52-4C85-898C-E6B429F0440E}"/>
                    </a:ext>
                  </a:extLst>
                </p14:cNvPr>
                <p14:cNvContentPartPr/>
                <p14:nvPr/>
              </p14:nvContentPartPr>
              <p14:xfrm>
                <a:off x="11164067" y="3658747"/>
                <a:ext cx="340560" cy="66600"/>
              </p14:xfrm>
            </p:contentPart>
          </mc:Choice>
          <mc:Fallback xmlns="">
            <p:pic>
              <p:nvPicPr>
                <p:cNvPr id="448" name="Freihand 447">
                  <a:extLst>
                    <a:ext uri="{FF2B5EF4-FFF2-40B4-BE49-F238E27FC236}">
                      <a16:creationId xmlns:a16="http://schemas.microsoft.com/office/drawing/2014/main" id="{10BFCA79-3D52-4C85-898C-E6B429F0440E}"/>
                    </a:ext>
                  </a:extLst>
                </p:cNvPr>
                <p:cNvPicPr/>
                <p:nvPr/>
              </p:nvPicPr>
              <p:blipFill>
                <a:blip r:embed="rId735"/>
                <a:stretch>
                  <a:fillRect/>
                </a:stretch>
              </p:blipFill>
              <p:spPr>
                <a:xfrm>
                  <a:off x="11159747" y="3654427"/>
                  <a:ext cx="349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49" name="Freihand 448">
                  <a:extLst>
                    <a:ext uri="{FF2B5EF4-FFF2-40B4-BE49-F238E27FC236}">
                      <a16:creationId xmlns:a16="http://schemas.microsoft.com/office/drawing/2014/main" id="{3827EFF9-0731-48D3-BD45-2AB70B15693E}"/>
                    </a:ext>
                  </a:extLst>
                </p14:cNvPr>
                <p14:cNvContentPartPr/>
                <p14:nvPr/>
              </p14:nvContentPartPr>
              <p14:xfrm>
                <a:off x="11539547" y="3544987"/>
                <a:ext cx="266040" cy="199080"/>
              </p14:xfrm>
            </p:contentPart>
          </mc:Choice>
          <mc:Fallback xmlns="">
            <p:pic>
              <p:nvPicPr>
                <p:cNvPr id="449" name="Freihand 448">
                  <a:extLst>
                    <a:ext uri="{FF2B5EF4-FFF2-40B4-BE49-F238E27FC236}">
                      <a16:creationId xmlns:a16="http://schemas.microsoft.com/office/drawing/2014/main" id="{3827EFF9-0731-48D3-BD45-2AB70B15693E}"/>
                    </a:ext>
                  </a:extLst>
                </p:cNvPr>
                <p:cNvPicPr/>
                <p:nvPr/>
              </p:nvPicPr>
              <p:blipFill>
                <a:blip r:embed="rId737"/>
                <a:stretch>
                  <a:fillRect/>
                </a:stretch>
              </p:blipFill>
              <p:spPr>
                <a:xfrm>
                  <a:off x="11534867" y="3540667"/>
                  <a:ext cx="274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0" name="Freihand 449">
                  <a:extLst>
                    <a:ext uri="{FF2B5EF4-FFF2-40B4-BE49-F238E27FC236}">
                      <a16:creationId xmlns:a16="http://schemas.microsoft.com/office/drawing/2014/main" id="{CD5B0734-DE14-40F2-914E-976D897C5E8A}"/>
                    </a:ext>
                  </a:extLst>
                </p14:cNvPr>
                <p14:cNvContentPartPr/>
                <p14:nvPr/>
              </p14:nvContentPartPr>
              <p14:xfrm>
                <a:off x="11805947" y="3556147"/>
                <a:ext cx="25200" cy="63720"/>
              </p14:xfrm>
            </p:contentPart>
          </mc:Choice>
          <mc:Fallback xmlns="">
            <p:pic>
              <p:nvPicPr>
                <p:cNvPr id="450" name="Freihand 449">
                  <a:extLst>
                    <a:ext uri="{FF2B5EF4-FFF2-40B4-BE49-F238E27FC236}">
                      <a16:creationId xmlns:a16="http://schemas.microsoft.com/office/drawing/2014/main" id="{CD5B0734-DE14-40F2-914E-976D897C5E8A}"/>
                    </a:ext>
                  </a:extLst>
                </p:cNvPr>
                <p:cNvPicPr/>
                <p:nvPr/>
              </p:nvPicPr>
              <p:blipFill>
                <a:blip r:embed="rId739"/>
                <a:stretch>
                  <a:fillRect/>
                </a:stretch>
              </p:blipFill>
              <p:spPr>
                <a:xfrm>
                  <a:off x="11801627" y="3551827"/>
                  <a:ext cx="33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1" name="Freihand 450">
                  <a:extLst>
                    <a:ext uri="{FF2B5EF4-FFF2-40B4-BE49-F238E27FC236}">
                      <a16:creationId xmlns:a16="http://schemas.microsoft.com/office/drawing/2014/main" id="{7D9133E4-5ECB-4FA9-B1B0-372B5559153A}"/>
                    </a:ext>
                  </a:extLst>
                </p14:cNvPr>
                <p14:cNvContentPartPr/>
                <p14:nvPr/>
              </p14:nvContentPartPr>
              <p14:xfrm>
                <a:off x="11845907" y="3641467"/>
                <a:ext cx="192240" cy="88920"/>
              </p14:xfrm>
            </p:contentPart>
          </mc:Choice>
          <mc:Fallback xmlns="">
            <p:pic>
              <p:nvPicPr>
                <p:cNvPr id="451" name="Freihand 450">
                  <a:extLst>
                    <a:ext uri="{FF2B5EF4-FFF2-40B4-BE49-F238E27FC236}">
                      <a16:creationId xmlns:a16="http://schemas.microsoft.com/office/drawing/2014/main" id="{7D9133E4-5ECB-4FA9-B1B0-372B5559153A}"/>
                    </a:ext>
                  </a:extLst>
                </p:cNvPr>
                <p:cNvPicPr/>
                <p:nvPr/>
              </p:nvPicPr>
              <p:blipFill>
                <a:blip r:embed="rId741"/>
                <a:stretch>
                  <a:fillRect/>
                </a:stretch>
              </p:blipFill>
              <p:spPr>
                <a:xfrm>
                  <a:off x="11841587" y="3637147"/>
                  <a:ext cx="200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2" name="Freihand 451">
                  <a:extLst>
                    <a:ext uri="{FF2B5EF4-FFF2-40B4-BE49-F238E27FC236}">
                      <a16:creationId xmlns:a16="http://schemas.microsoft.com/office/drawing/2014/main" id="{D7748F7F-E240-478B-B9DC-84B6485707A9}"/>
                    </a:ext>
                  </a:extLst>
                </p14:cNvPr>
                <p14:cNvContentPartPr/>
                <p14:nvPr/>
              </p14:nvContentPartPr>
              <p14:xfrm>
                <a:off x="12063347" y="3521587"/>
                <a:ext cx="8640" cy="213840"/>
              </p14:xfrm>
            </p:contentPart>
          </mc:Choice>
          <mc:Fallback xmlns="">
            <p:pic>
              <p:nvPicPr>
                <p:cNvPr id="452" name="Freihand 451">
                  <a:extLst>
                    <a:ext uri="{FF2B5EF4-FFF2-40B4-BE49-F238E27FC236}">
                      <a16:creationId xmlns:a16="http://schemas.microsoft.com/office/drawing/2014/main" id="{D7748F7F-E240-478B-B9DC-84B6485707A9}"/>
                    </a:ext>
                  </a:extLst>
                </p:cNvPr>
                <p:cNvPicPr/>
                <p:nvPr/>
              </p:nvPicPr>
              <p:blipFill>
                <a:blip r:embed="rId743"/>
                <a:stretch>
                  <a:fillRect/>
                </a:stretch>
              </p:blipFill>
              <p:spPr>
                <a:xfrm>
                  <a:off x="12059027" y="3517267"/>
                  <a:ext cx="17280" cy="222480"/>
                </a:xfrm>
                <a:prstGeom prst="rect">
                  <a:avLst/>
                </a:prstGeom>
              </p:spPr>
            </p:pic>
          </mc:Fallback>
        </mc:AlternateContent>
      </p:grpSp>
      <p:grpSp>
        <p:nvGrpSpPr>
          <p:cNvPr id="476" name="Gruppieren 475">
            <a:extLst>
              <a:ext uri="{FF2B5EF4-FFF2-40B4-BE49-F238E27FC236}">
                <a16:creationId xmlns:a16="http://schemas.microsoft.com/office/drawing/2014/main" id="{CEA62DA8-1F6E-416A-B70A-33C3605D293A}"/>
              </a:ext>
            </a:extLst>
          </p:cNvPr>
          <p:cNvGrpSpPr/>
          <p:nvPr/>
        </p:nvGrpSpPr>
        <p:grpSpPr>
          <a:xfrm>
            <a:off x="9522467" y="3977347"/>
            <a:ext cx="1788480" cy="572760"/>
            <a:chOff x="9522467" y="3977347"/>
            <a:chExt cx="1788480" cy="572760"/>
          </a:xfrm>
        </p:grpSpPr>
        <mc:AlternateContent xmlns:mc="http://schemas.openxmlformats.org/markup-compatibility/2006" xmlns:p14="http://schemas.microsoft.com/office/powerpoint/2010/main">
          <mc:Choice Requires="p14">
            <p:contentPart p14:bwMode="auto" r:id="rId744">
              <p14:nvContentPartPr>
                <p14:cNvPr id="454" name="Freihand 453">
                  <a:extLst>
                    <a:ext uri="{FF2B5EF4-FFF2-40B4-BE49-F238E27FC236}">
                      <a16:creationId xmlns:a16="http://schemas.microsoft.com/office/drawing/2014/main" id="{263E41EF-AD3D-4C28-8E48-2D31780827A5}"/>
                    </a:ext>
                  </a:extLst>
                </p14:cNvPr>
                <p14:cNvContentPartPr/>
                <p14:nvPr/>
              </p14:nvContentPartPr>
              <p14:xfrm>
                <a:off x="9522467" y="4051147"/>
                <a:ext cx="117720" cy="126360"/>
              </p14:xfrm>
            </p:contentPart>
          </mc:Choice>
          <mc:Fallback xmlns="">
            <p:pic>
              <p:nvPicPr>
                <p:cNvPr id="454" name="Freihand 453">
                  <a:extLst>
                    <a:ext uri="{FF2B5EF4-FFF2-40B4-BE49-F238E27FC236}">
                      <a16:creationId xmlns:a16="http://schemas.microsoft.com/office/drawing/2014/main" id="{263E41EF-AD3D-4C28-8E48-2D31780827A5}"/>
                    </a:ext>
                  </a:extLst>
                </p:cNvPr>
                <p:cNvPicPr/>
                <p:nvPr/>
              </p:nvPicPr>
              <p:blipFill>
                <a:blip r:embed="rId745"/>
                <a:stretch>
                  <a:fillRect/>
                </a:stretch>
              </p:blipFill>
              <p:spPr>
                <a:xfrm>
                  <a:off x="9518147" y="4046827"/>
                  <a:ext cx="126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5" name="Freihand 454">
                  <a:extLst>
                    <a:ext uri="{FF2B5EF4-FFF2-40B4-BE49-F238E27FC236}">
                      <a16:creationId xmlns:a16="http://schemas.microsoft.com/office/drawing/2014/main" id="{6374ADCE-4881-4B1D-B229-F1CEF6BDEB9C}"/>
                    </a:ext>
                  </a:extLst>
                </p14:cNvPr>
                <p14:cNvContentPartPr/>
                <p14:nvPr/>
              </p14:nvContentPartPr>
              <p14:xfrm>
                <a:off x="9679787" y="3979147"/>
                <a:ext cx="187920" cy="369360"/>
              </p14:xfrm>
            </p:contentPart>
          </mc:Choice>
          <mc:Fallback xmlns="">
            <p:pic>
              <p:nvPicPr>
                <p:cNvPr id="455" name="Freihand 454">
                  <a:extLst>
                    <a:ext uri="{FF2B5EF4-FFF2-40B4-BE49-F238E27FC236}">
                      <a16:creationId xmlns:a16="http://schemas.microsoft.com/office/drawing/2014/main" id="{6374ADCE-4881-4B1D-B229-F1CEF6BDEB9C}"/>
                    </a:ext>
                  </a:extLst>
                </p:cNvPr>
                <p:cNvPicPr/>
                <p:nvPr/>
              </p:nvPicPr>
              <p:blipFill>
                <a:blip r:embed="rId747"/>
                <a:stretch>
                  <a:fillRect/>
                </a:stretch>
              </p:blipFill>
              <p:spPr>
                <a:xfrm>
                  <a:off x="9675467" y="3974827"/>
                  <a:ext cx="1965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6" name="Freihand 455">
                  <a:extLst>
                    <a:ext uri="{FF2B5EF4-FFF2-40B4-BE49-F238E27FC236}">
                      <a16:creationId xmlns:a16="http://schemas.microsoft.com/office/drawing/2014/main" id="{41E1CC13-BD16-4073-A867-3B512809F600}"/>
                    </a:ext>
                  </a:extLst>
                </p14:cNvPr>
                <p14:cNvContentPartPr/>
                <p14:nvPr/>
              </p14:nvContentPartPr>
              <p14:xfrm>
                <a:off x="9917747" y="4154467"/>
                <a:ext cx="360" cy="360"/>
              </p14:xfrm>
            </p:contentPart>
          </mc:Choice>
          <mc:Fallback xmlns="">
            <p:pic>
              <p:nvPicPr>
                <p:cNvPr id="456" name="Freihand 455">
                  <a:extLst>
                    <a:ext uri="{FF2B5EF4-FFF2-40B4-BE49-F238E27FC236}">
                      <a16:creationId xmlns:a16="http://schemas.microsoft.com/office/drawing/2014/main" id="{41E1CC13-BD16-4073-A867-3B512809F600}"/>
                    </a:ext>
                  </a:extLst>
                </p:cNvPr>
                <p:cNvPicPr/>
                <p:nvPr/>
              </p:nvPicPr>
              <p:blipFill>
                <a:blip r:embed="rId27"/>
                <a:stretch>
                  <a:fillRect/>
                </a:stretch>
              </p:blipFill>
              <p:spPr>
                <a:xfrm>
                  <a:off x="9913427" y="415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58" name="Freihand 457">
                  <a:extLst>
                    <a:ext uri="{FF2B5EF4-FFF2-40B4-BE49-F238E27FC236}">
                      <a16:creationId xmlns:a16="http://schemas.microsoft.com/office/drawing/2014/main" id="{6147E4B4-6A39-462B-9A16-328813889656}"/>
                    </a:ext>
                  </a:extLst>
                </p14:cNvPr>
                <p14:cNvContentPartPr/>
                <p14:nvPr/>
              </p14:nvContentPartPr>
              <p14:xfrm>
                <a:off x="10107107" y="3992107"/>
                <a:ext cx="172440" cy="218520"/>
              </p14:xfrm>
            </p:contentPart>
          </mc:Choice>
          <mc:Fallback xmlns="">
            <p:pic>
              <p:nvPicPr>
                <p:cNvPr id="458" name="Freihand 457">
                  <a:extLst>
                    <a:ext uri="{FF2B5EF4-FFF2-40B4-BE49-F238E27FC236}">
                      <a16:creationId xmlns:a16="http://schemas.microsoft.com/office/drawing/2014/main" id="{6147E4B4-6A39-462B-9A16-328813889656}"/>
                    </a:ext>
                  </a:extLst>
                </p:cNvPr>
                <p:cNvPicPr/>
                <p:nvPr/>
              </p:nvPicPr>
              <p:blipFill>
                <a:blip r:embed="rId750"/>
                <a:stretch>
                  <a:fillRect/>
                </a:stretch>
              </p:blipFill>
              <p:spPr>
                <a:xfrm>
                  <a:off x="10102787" y="3987787"/>
                  <a:ext cx="181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59" name="Freihand 458">
                  <a:extLst>
                    <a:ext uri="{FF2B5EF4-FFF2-40B4-BE49-F238E27FC236}">
                      <a16:creationId xmlns:a16="http://schemas.microsoft.com/office/drawing/2014/main" id="{FACADBA5-9907-4B20-A0F4-7FCAFC1BA0CC}"/>
                    </a:ext>
                  </a:extLst>
                </p14:cNvPr>
                <p14:cNvContentPartPr/>
                <p14:nvPr/>
              </p14:nvContentPartPr>
              <p14:xfrm>
                <a:off x="10373867" y="3977347"/>
                <a:ext cx="58320" cy="225000"/>
              </p14:xfrm>
            </p:contentPart>
          </mc:Choice>
          <mc:Fallback xmlns="">
            <p:pic>
              <p:nvPicPr>
                <p:cNvPr id="459" name="Freihand 458">
                  <a:extLst>
                    <a:ext uri="{FF2B5EF4-FFF2-40B4-BE49-F238E27FC236}">
                      <a16:creationId xmlns:a16="http://schemas.microsoft.com/office/drawing/2014/main" id="{FACADBA5-9907-4B20-A0F4-7FCAFC1BA0CC}"/>
                    </a:ext>
                  </a:extLst>
                </p:cNvPr>
                <p:cNvPicPr/>
                <p:nvPr/>
              </p:nvPicPr>
              <p:blipFill>
                <a:blip r:embed="rId752"/>
                <a:stretch>
                  <a:fillRect/>
                </a:stretch>
              </p:blipFill>
              <p:spPr>
                <a:xfrm>
                  <a:off x="10369547" y="3973027"/>
                  <a:ext cx="66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0" name="Freihand 459">
                  <a:extLst>
                    <a:ext uri="{FF2B5EF4-FFF2-40B4-BE49-F238E27FC236}">
                      <a16:creationId xmlns:a16="http://schemas.microsoft.com/office/drawing/2014/main" id="{8C59EC9A-7F2C-42AA-B587-8B43D390DB48}"/>
                    </a:ext>
                  </a:extLst>
                </p14:cNvPr>
                <p14:cNvContentPartPr/>
                <p14:nvPr/>
              </p14:nvContentPartPr>
              <p14:xfrm>
                <a:off x="10339307" y="3984547"/>
                <a:ext cx="169560" cy="207720"/>
              </p14:xfrm>
            </p:contentPart>
          </mc:Choice>
          <mc:Fallback xmlns="">
            <p:pic>
              <p:nvPicPr>
                <p:cNvPr id="460" name="Freihand 459">
                  <a:extLst>
                    <a:ext uri="{FF2B5EF4-FFF2-40B4-BE49-F238E27FC236}">
                      <a16:creationId xmlns:a16="http://schemas.microsoft.com/office/drawing/2014/main" id="{8C59EC9A-7F2C-42AA-B587-8B43D390DB48}"/>
                    </a:ext>
                  </a:extLst>
                </p:cNvPr>
                <p:cNvPicPr/>
                <p:nvPr/>
              </p:nvPicPr>
              <p:blipFill>
                <a:blip r:embed="rId754"/>
                <a:stretch>
                  <a:fillRect/>
                </a:stretch>
              </p:blipFill>
              <p:spPr>
                <a:xfrm>
                  <a:off x="10334987" y="3980227"/>
                  <a:ext cx="178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61" name="Freihand 460">
                  <a:extLst>
                    <a:ext uri="{FF2B5EF4-FFF2-40B4-BE49-F238E27FC236}">
                      <a16:creationId xmlns:a16="http://schemas.microsoft.com/office/drawing/2014/main" id="{56CD219E-070A-4980-B0E1-3266B7FB880B}"/>
                    </a:ext>
                  </a:extLst>
                </p14:cNvPr>
                <p14:cNvContentPartPr/>
                <p14:nvPr/>
              </p14:nvContentPartPr>
              <p14:xfrm>
                <a:off x="10514267" y="3992467"/>
                <a:ext cx="145080" cy="193680"/>
              </p14:xfrm>
            </p:contentPart>
          </mc:Choice>
          <mc:Fallback xmlns="">
            <p:pic>
              <p:nvPicPr>
                <p:cNvPr id="461" name="Freihand 460">
                  <a:extLst>
                    <a:ext uri="{FF2B5EF4-FFF2-40B4-BE49-F238E27FC236}">
                      <a16:creationId xmlns:a16="http://schemas.microsoft.com/office/drawing/2014/main" id="{56CD219E-070A-4980-B0E1-3266B7FB880B}"/>
                    </a:ext>
                  </a:extLst>
                </p:cNvPr>
                <p:cNvPicPr/>
                <p:nvPr/>
              </p:nvPicPr>
              <p:blipFill>
                <a:blip r:embed="rId756"/>
                <a:stretch>
                  <a:fillRect/>
                </a:stretch>
              </p:blipFill>
              <p:spPr>
                <a:xfrm>
                  <a:off x="10509947" y="3988147"/>
                  <a:ext cx="153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62" name="Freihand 461">
                  <a:extLst>
                    <a:ext uri="{FF2B5EF4-FFF2-40B4-BE49-F238E27FC236}">
                      <a16:creationId xmlns:a16="http://schemas.microsoft.com/office/drawing/2014/main" id="{D2D042C3-07FE-49AD-879E-9057DE74DA57}"/>
                    </a:ext>
                  </a:extLst>
                </p14:cNvPr>
                <p14:cNvContentPartPr/>
                <p14:nvPr/>
              </p14:nvContentPartPr>
              <p14:xfrm>
                <a:off x="9800027" y="4340587"/>
                <a:ext cx="141840" cy="209520"/>
              </p14:xfrm>
            </p:contentPart>
          </mc:Choice>
          <mc:Fallback xmlns="">
            <p:pic>
              <p:nvPicPr>
                <p:cNvPr id="462" name="Freihand 461">
                  <a:extLst>
                    <a:ext uri="{FF2B5EF4-FFF2-40B4-BE49-F238E27FC236}">
                      <a16:creationId xmlns:a16="http://schemas.microsoft.com/office/drawing/2014/main" id="{D2D042C3-07FE-49AD-879E-9057DE74DA57}"/>
                    </a:ext>
                  </a:extLst>
                </p:cNvPr>
                <p:cNvPicPr/>
                <p:nvPr/>
              </p:nvPicPr>
              <p:blipFill>
                <a:blip r:embed="rId758"/>
                <a:stretch>
                  <a:fillRect/>
                </a:stretch>
              </p:blipFill>
              <p:spPr>
                <a:xfrm>
                  <a:off x="9795707" y="4336267"/>
                  <a:ext cx="150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63" name="Freihand 462">
                  <a:extLst>
                    <a:ext uri="{FF2B5EF4-FFF2-40B4-BE49-F238E27FC236}">
                      <a16:creationId xmlns:a16="http://schemas.microsoft.com/office/drawing/2014/main" id="{7D29E222-8A3D-4119-AE36-CD94D838258E}"/>
                    </a:ext>
                  </a:extLst>
                </p14:cNvPr>
                <p14:cNvContentPartPr/>
                <p14:nvPr/>
              </p14:nvContentPartPr>
              <p14:xfrm>
                <a:off x="9991907" y="4407187"/>
                <a:ext cx="86040" cy="72720"/>
              </p14:xfrm>
            </p:contentPart>
          </mc:Choice>
          <mc:Fallback xmlns="">
            <p:pic>
              <p:nvPicPr>
                <p:cNvPr id="463" name="Freihand 462">
                  <a:extLst>
                    <a:ext uri="{FF2B5EF4-FFF2-40B4-BE49-F238E27FC236}">
                      <a16:creationId xmlns:a16="http://schemas.microsoft.com/office/drawing/2014/main" id="{7D29E222-8A3D-4119-AE36-CD94D838258E}"/>
                    </a:ext>
                  </a:extLst>
                </p:cNvPr>
                <p:cNvPicPr/>
                <p:nvPr/>
              </p:nvPicPr>
              <p:blipFill>
                <a:blip r:embed="rId760"/>
                <a:stretch>
                  <a:fillRect/>
                </a:stretch>
              </p:blipFill>
              <p:spPr>
                <a:xfrm>
                  <a:off x="9987587" y="4402867"/>
                  <a:ext cx="94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64" name="Freihand 463">
                  <a:extLst>
                    <a:ext uri="{FF2B5EF4-FFF2-40B4-BE49-F238E27FC236}">
                      <a16:creationId xmlns:a16="http://schemas.microsoft.com/office/drawing/2014/main" id="{EE9CE10D-CA5E-4EBF-BF24-1FF2B15520DB}"/>
                    </a:ext>
                  </a:extLst>
                </p14:cNvPr>
                <p14:cNvContentPartPr/>
                <p14:nvPr/>
              </p14:nvContentPartPr>
              <p14:xfrm>
                <a:off x="10043027" y="4417627"/>
                <a:ext cx="360" cy="360"/>
              </p14:xfrm>
            </p:contentPart>
          </mc:Choice>
          <mc:Fallback xmlns="">
            <p:pic>
              <p:nvPicPr>
                <p:cNvPr id="464" name="Freihand 463">
                  <a:extLst>
                    <a:ext uri="{FF2B5EF4-FFF2-40B4-BE49-F238E27FC236}">
                      <a16:creationId xmlns:a16="http://schemas.microsoft.com/office/drawing/2014/main" id="{EE9CE10D-CA5E-4EBF-BF24-1FF2B15520DB}"/>
                    </a:ext>
                  </a:extLst>
                </p:cNvPr>
                <p:cNvPicPr/>
                <p:nvPr/>
              </p:nvPicPr>
              <p:blipFill>
                <a:blip r:embed="rId27"/>
                <a:stretch>
                  <a:fillRect/>
                </a:stretch>
              </p:blipFill>
              <p:spPr>
                <a:xfrm>
                  <a:off x="10038707" y="4413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65" name="Freihand 464">
                  <a:extLst>
                    <a:ext uri="{FF2B5EF4-FFF2-40B4-BE49-F238E27FC236}">
                      <a16:creationId xmlns:a16="http://schemas.microsoft.com/office/drawing/2014/main" id="{688FDD4E-0919-4822-8688-A7A5FFE53D9A}"/>
                    </a:ext>
                  </a:extLst>
                </p14:cNvPr>
                <p14:cNvContentPartPr/>
                <p14:nvPr/>
              </p14:nvContentPartPr>
              <p14:xfrm>
                <a:off x="10014947" y="4417627"/>
                <a:ext cx="80640" cy="86760"/>
              </p14:xfrm>
            </p:contentPart>
          </mc:Choice>
          <mc:Fallback xmlns="">
            <p:pic>
              <p:nvPicPr>
                <p:cNvPr id="465" name="Freihand 464">
                  <a:extLst>
                    <a:ext uri="{FF2B5EF4-FFF2-40B4-BE49-F238E27FC236}">
                      <a16:creationId xmlns:a16="http://schemas.microsoft.com/office/drawing/2014/main" id="{688FDD4E-0919-4822-8688-A7A5FFE53D9A}"/>
                    </a:ext>
                  </a:extLst>
                </p:cNvPr>
                <p:cNvPicPr/>
                <p:nvPr/>
              </p:nvPicPr>
              <p:blipFill>
                <a:blip r:embed="rId763"/>
                <a:stretch>
                  <a:fillRect/>
                </a:stretch>
              </p:blipFill>
              <p:spPr>
                <a:xfrm>
                  <a:off x="10010627" y="4413307"/>
                  <a:ext cx="89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6" name="Freihand 465">
                  <a:extLst>
                    <a:ext uri="{FF2B5EF4-FFF2-40B4-BE49-F238E27FC236}">
                      <a16:creationId xmlns:a16="http://schemas.microsoft.com/office/drawing/2014/main" id="{138E0607-1A1E-4DF3-94AB-E9866A4ECCD9}"/>
                    </a:ext>
                  </a:extLst>
                </p14:cNvPr>
                <p14:cNvContentPartPr/>
                <p14:nvPr/>
              </p14:nvContentPartPr>
              <p14:xfrm>
                <a:off x="10154627" y="4308547"/>
                <a:ext cx="134280" cy="201600"/>
              </p14:xfrm>
            </p:contentPart>
          </mc:Choice>
          <mc:Fallback xmlns="">
            <p:pic>
              <p:nvPicPr>
                <p:cNvPr id="466" name="Freihand 465">
                  <a:extLst>
                    <a:ext uri="{FF2B5EF4-FFF2-40B4-BE49-F238E27FC236}">
                      <a16:creationId xmlns:a16="http://schemas.microsoft.com/office/drawing/2014/main" id="{138E0607-1A1E-4DF3-94AB-E9866A4ECCD9}"/>
                    </a:ext>
                  </a:extLst>
                </p:cNvPr>
                <p:cNvPicPr/>
                <p:nvPr/>
              </p:nvPicPr>
              <p:blipFill>
                <a:blip r:embed="rId765"/>
                <a:stretch>
                  <a:fillRect/>
                </a:stretch>
              </p:blipFill>
              <p:spPr>
                <a:xfrm>
                  <a:off x="10150307" y="4304227"/>
                  <a:ext cx="142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67" name="Freihand 466">
                  <a:extLst>
                    <a:ext uri="{FF2B5EF4-FFF2-40B4-BE49-F238E27FC236}">
                      <a16:creationId xmlns:a16="http://schemas.microsoft.com/office/drawing/2014/main" id="{D9126CF1-2237-4D06-AF84-DDB2EE527012}"/>
                    </a:ext>
                  </a:extLst>
                </p14:cNvPr>
                <p14:cNvContentPartPr/>
                <p14:nvPr/>
              </p14:nvContentPartPr>
              <p14:xfrm>
                <a:off x="10116467" y="4375147"/>
                <a:ext cx="100080" cy="14760"/>
              </p14:xfrm>
            </p:contentPart>
          </mc:Choice>
          <mc:Fallback xmlns="">
            <p:pic>
              <p:nvPicPr>
                <p:cNvPr id="467" name="Freihand 466">
                  <a:extLst>
                    <a:ext uri="{FF2B5EF4-FFF2-40B4-BE49-F238E27FC236}">
                      <a16:creationId xmlns:a16="http://schemas.microsoft.com/office/drawing/2014/main" id="{D9126CF1-2237-4D06-AF84-DDB2EE527012}"/>
                    </a:ext>
                  </a:extLst>
                </p:cNvPr>
                <p:cNvPicPr/>
                <p:nvPr/>
              </p:nvPicPr>
              <p:blipFill>
                <a:blip r:embed="rId767"/>
                <a:stretch>
                  <a:fillRect/>
                </a:stretch>
              </p:blipFill>
              <p:spPr>
                <a:xfrm>
                  <a:off x="10112147" y="4370827"/>
                  <a:ext cx="108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68" name="Freihand 467">
                  <a:extLst>
                    <a:ext uri="{FF2B5EF4-FFF2-40B4-BE49-F238E27FC236}">
                      <a16:creationId xmlns:a16="http://schemas.microsoft.com/office/drawing/2014/main" id="{5F3413ED-760E-4FC6-B56E-179C3C996D9B}"/>
                    </a:ext>
                  </a:extLst>
                </p14:cNvPr>
                <p14:cNvContentPartPr/>
                <p14:nvPr/>
              </p14:nvContentPartPr>
              <p14:xfrm>
                <a:off x="10268387" y="4409707"/>
                <a:ext cx="182160" cy="77760"/>
              </p14:xfrm>
            </p:contentPart>
          </mc:Choice>
          <mc:Fallback xmlns="">
            <p:pic>
              <p:nvPicPr>
                <p:cNvPr id="468" name="Freihand 467">
                  <a:extLst>
                    <a:ext uri="{FF2B5EF4-FFF2-40B4-BE49-F238E27FC236}">
                      <a16:creationId xmlns:a16="http://schemas.microsoft.com/office/drawing/2014/main" id="{5F3413ED-760E-4FC6-B56E-179C3C996D9B}"/>
                    </a:ext>
                  </a:extLst>
                </p:cNvPr>
                <p:cNvPicPr/>
                <p:nvPr/>
              </p:nvPicPr>
              <p:blipFill>
                <a:blip r:embed="rId769"/>
                <a:stretch>
                  <a:fillRect/>
                </a:stretch>
              </p:blipFill>
              <p:spPr>
                <a:xfrm>
                  <a:off x="10264067" y="4405387"/>
                  <a:ext cx="190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9" name="Freihand 468">
                  <a:extLst>
                    <a:ext uri="{FF2B5EF4-FFF2-40B4-BE49-F238E27FC236}">
                      <a16:creationId xmlns:a16="http://schemas.microsoft.com/office/drawing/2014/main" id="{2364F9B2-A95C-4326-93DD-ED30803B93C2}"/>
                    </a:ext>
                  </a:extLst>
                </p14:cNvPr>
                <p14:cNvContentPartPr/>
                <p14:nvPr/>
              </p14:nvContentPartPr>
              <p14:xfrm>
                <a:off x="10565027" y="4296667"/>
                <a:ext cx="155880" cy="200160"/>
              </p14:xfrm>
            </p:contentPart>
          </mc:Choice>
          <mc:Fallback xmlns="">
            <p:pic>
              <p:nvPicPr>
                <p:cNvPr id="469" name="Freihand 468">
                  <a:extLst>
                    <a:ext uri="{FF2B5EF4-FFF2-40B4-BE49-F238E27FC236}">
                      <a16:creationId xmlns:a16="http://schemas.microsoft.com/office/drawing/2014/main" id="{2364F9B2-A95C-4326-93DD-ED30803B93C2}"/>
                    </a:ext>
                  </a:extLst>
                </p:cNvPr>
                <p:cNvPicPr/>
                <p:nvPr/>
              </p:nvPicPr>
              <p:blipFill>
                <a:blip r:embed="rId771"/>
                <a:stretch>
                  <a:fillRect/>
                </a:stretch>
              </p:blipFill>
              <p:spPr>
                <a:xfrm>
                  <a:off x="10560707" y="4292347"/>
                  <a:ext cx="164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0" name="Freihand 469">
                  <a:extLst>
                    <a:ext uri="{FF2B5EF4-FFF2-40B4-BE49-F238E27FC236}">
                      <a16:creationId xmlns:a16="http://schemas.microsoft.com/office/drawing/2014/main" id="{A230996C-D0DA-4AB9-8E67-3AA6929DAACA}"/>
                    </a:ext>
                  </a:extLst>
                </p14:cNvPr>
                <p14:cNvContentPartPr/>
                <p14:nvPr/>
              </p14:nvContentPartPr>
              <p14:xfrm>
                <a:off x="10746827" y="4362547"/>
                <a:ext cx="79560" cy="96120"/>
              </p14:xfrm>
            </p:contentPart>
          </mc:Choice>
          <mc:Fallback xmlns="">
            <p:pic>
              <p:nvPicPr>
                <p:cNvPr id="470" name="Freihand 469">
                  <a:extLst>
                    <a:ext uri="{FF2B5EF4-FFF2-40B4-BE49-F238E27FC236}">
                      <a16:creationId xmlns:a16="http://schemas.microsoft.com/office/drawing/2014/main" id="{A230996C-D0DA-4AB9-8E67-3AA6929DAACA}"/>
                    </a:ext>
                  </a:extLst>
                </p:cNvPr>
                <p:cNvPicPr/>
                <p:nvPr/>
              </p:nvPicPr>
              <p:blipFill>
                <a:blip r:embed="rId773"/>
                <a:stretch>
                  <a:fillRect/>
                </a:stretch>
              </p:blipFill>
              <p:spPr>
                <a:xfrm>
                  <a:off x="10742507" y="4358227"/>
                  <a:ext cx="88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1" name="Freihand 470">
                  <a:extLst>
                    <a:ext uri="{FF2B5EF4-FFF2-40B4-BE49-F238E27FC236}">
                      <a16:creationId xmlns:a16="http://schemas.microsoft.com/office/drawing/2014/main" id="{5C075103-009B-4815-AC4F-68F4074DF47D}"/>
                    </a:ext>
                  </a:extLst>
                </p14:cNvPr>
                <p14:cNvContentPartPr/>
                <p14:nvPr/>
              </p14:nvContentPartPr>
              <p14:xfrm>
                <a:off x="10845467" y="4331227"/>
                <a:ext cx="298800" cy="119160"/>
              </p14:xfrm>
            </p:contentPart>
          </mc:Choice>
          <mc:Fallback xmlns="">
            <p:pic>
              <p:nvPicPr>
                <p:cNvPr id="471" name="Freihand 470">
                  <a:extLst>
                    <a:ext uri="{FF2B5EF4-FFF2-40B4-BE49-F238E27FC236}">
                      <a16:creationId xmlns:a16="http://schemas.microsoft.com/office/drawing/2014/main" id="{5C075103-009B-4815-AC4F-68F4074DF47D}"/>
                    </a:ext>
                  </a:extLst>
                </p:cNvPr>
                <p:cNvPicPr/>
                <p:nvPr/>
              </p:nvPicPr>
              <p:blipFill>
                <a:blip r:embed="rId775"/>
                <a:stretch>
                  <a:fillRect/>
                </a:stretch>
              </p:blipFill>
              <p:spPr>
                <a:xfrm>
                  <a:off x="10841147" y="4326907"/>
                  <a:ext cx="307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2" name="Freihand 471">
                  <a:extLst>
                    <a:ext uri="{FF2B5EF4-FFF2-40B4-BE49-F238E27FC236}">
                      <a16:creationId xmlns:a16="http://schemas.microsoft.com/office/drawing/2014/main" id="{8F405E2B-5BD8-48B3-A93B-C276AF679A3A}"/>
                    </a:ext>
                  </a:extLst>
                </p14:cNvPr>
                <p14:cNvContentPartPr/>
                <p14:nvPr/>
              </p14:nvContentPartPr>
              <p14:xfrm>
                <a:off x="11033387" y="4191907"/>
                <a:ext cx="360" cy="360"/>
              </p14:xfrm>
            </p:contentPart>
          </mc:Choice>
          <mc:Fallback xmlns="">
            <p:pic>
              <p:nvPicPr>
                <p:cNvPr id="472" name="Freihand 471">
                  <a:extLst>
                    <a:ext uri="{FF2B5EF4-FFF2-40B4-BE49-F238E27FC236}">
                      <a16:creationId xmlns:a16="http://schemas.microsoft.com/office/drawing/2014/main" id="{8F405E2B-5BD8-48B3-A93B-C276AF679A3A}"/>
                    </a:ext>
                  </a:extLst>
                </p:cNvPr>
                <p:cNvPicPr/>
                <p:nvPr/>
              </p:nvPicPr>
              <p:blipFill>
                <a:blip r:embed="rId27"/>
                <a:stretch>
                  <a:fillRect/>
                </a:stretch>
              </p:blipFill>
              <p:spPr>
                <a:xfrm>
                  <a:off x="11029067" y="4187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3" name="Freihand 472">
                  <a:extLst>
                    <a:ext uri="{FF2B5EF4-FFF2-40B4-BE49-F238E27FC236}">
                      <a16:creationId xmlns:a16="http://schemas.microsoft.com/office/drawing/2014/main" id="{BA1C3A88-350D-48CA-99CC-0B8FB00E393E}"/>
                    </a:ext>
                  </a:extLst>
                </p14:cNvPr>
                <p14:cNvContentPartPr/>
                <p14:nvPr/>
              </p14:nvContentPartPr>
              <p14:xfrm>
                <a:off x="11058587" y="4309267"/>
                <a:ext cx="81360" cy="123840"/>
              </p14:xfrm>
            </p:contentPart>
          </mc:Choice>
          <mc:Fallback xmlns="">
            <p:pic>
              <p:nvPicPr>
                <p:cNvPr id="473" name="Freihand 472">
                  <a:extLst>
                    <a:ext uri="{FF2B5EF4-FFF2-40B4-BE49-F238E27FC236}">
                      <a16:creationId xmlns:a16="http://schemas.microsoft.com/office/drawing/2014/main" id="{BA1C3A88-350D-48CA-99CC-0B8FB00E393E}"/>
                    </a:ext>
                  </a:extLst>
                </p:cNvPr>
                <p:cNvPicPr/>
                <p:nvPr/>
              </p:nvPicPr>
              <p:blipFill>
                <a:blip r:embed="rId778"/>
                <a:stretch>
                  <a:fillRect/>
                </a:stretch>
              </p:blipFill>
              <p:spPr>
                <a:xfrm>
                  <a:off x="11054267" y="4304947"/>
                  <a:ext cx="90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74" name="Freihand 473">
                  <a:extLst>
                    <a:ext uri="{FF2B5EF4-FFF2-40B4-BE49-F238E27FC236}">
                      <a16:creationId xmlns:a16="http://schemas.microsoft.com/office/drawing/2014/main" id="{A62983D8-9138-456E-92C8-CF25A7D50100}"/>
                    </a:ext>
                  </a:extLst>
                </p14:cNvPr>
                <p14:cNvContentPartPr/>
                <p14:nvPr/>
              </p14:nvContentPartPr>
              <p14:xfrm>
                <a:off x="11293307" y="4093267"/>
                <a:ext cx="17640" cy="156600"/>
              </p14:xfrm>
            </p:contentPart>
          </mc:Choice>
          <mc:Fallback xmlns="">
            <p:pic>
              <p:nvPicPr>
                <p:cNvPr id="474" name="Freihand 473">
                  <a:extLst>
                    <a:ext uri="{FF2B5EF4-FFF2-40B4-BE49-F238E27FC236}">
                      <a16:creationId xmlns:a16="http://schemas.microsoft.com/office/drawing/2014/main" id="{A62983D8-9138-456E-92C8-CF25A7D50100}"/>
                    </a:ext>
                  </a:extLst>
                </p:cNvPr>
                <p:cNvPicPr/>
                <p:nvPr/>
              </p:nvPicPr>
              <p:blipFill>
                <a:blip r:embed="rId780"/>
                <a:stretch>
                  <a:fillRect/>
                </a:stretch>
              </p:blipFill>
              <p:spPr>
                <a:xfrm>
                  <a:off x="11288987" y="4088947"/>
                  <a:ext cx="26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5" name="Freihand 474">
                  <a:extLst>
                    <a:ext uri="{FF2B5EF4-FFF2-40B4-BE49-F238E27FC236}">
                      <a16:creationId xmlns:a16="http://schemas.microsoft.com/office/drawing/2014/main" id="{97E884BD-85EF-4E3B-A2DC-DB2F4A51A742}"/>
                    </a:ext>
                  </a:extLst>
                </p14:cNvPr>
                <p14:cNvContentPartPr/>
                <p14:nvPr/>
              </p14:nvContentPartPr>
              <p14:xfrm>
                <a:off x="11300507" y="4412227"/>
                <a:ext cx="6840" cy="25200"/>
              </p14:xfrm>
            </p:contentPart>
          </mc:Choice>
          <mc:Fallback xmlns="">
            <p:pic>
              <p:nvPicPr>
                <p:cNvPr id="475" name="Freihand 474">
                  <a:extLst>
                    <a:ext uri="{FF2B5EF4-FFF2-40B4-BE49-F238E27FC236}">
                      <a16:creationId xmlns:a16="http://schemas.microsoft.com/office/drawing/2014/main" id="{97E884BD-85EF-4E3B-A2DC-DB2F4A51A742}"/>
                    </a:ext>
                  </a:extLst>
                </p:cNvPr>
                <p:cNvPicPr/>
                <p:nvPr/>
              </p:nvPicPr>
              <p:blipFill>
                <a:blip r:embed="rId782"/>
                <a:stretch>
                  <a:fillRect/>
                </a:stretch>
              </p:blipFill>
              <p:spPr>
                <a:xfrm>
                  <a:off x="11296187" y="4407907"/>
                  <a:ext cx="1548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3">
            <p14:nvContentPartPr>
              <p14:cNvPr id="22" name="Freihand 21">
                <a:extLst>
                  <a:ext uri="{FF2B5EF4-FFF2-40B4-BE49-F238E27FC236}">
                    <a16:creationId xmlns:a16="http://schemas.microsoft.com/office/drawing/2014/main" id="{3546AA8E-E1F5-49B2-A0AF-EBAC1F043B11}"/>
                  </a:ext>
                </a:extLst>
              </p14:cNvPr>
              <p14:cNvContentPartPr/>
              <p14:nvPr/>
            </p14:nvContentPartPr>
            <p14:xfrm>
              <a:off x="2422547" y="453307"/>
              <a:ext cx="3414600" cy="83880"/>
            </p14:xfrm>
          </p:contentPart>
        </mc:Choice>
        <mc:Fallback>
          <p:pic>
            <p:nvPicPr>
              <p:cNvPr id="22" name="Freihand 21">
                <a:extLst>
                  <a:ext uri="{FF2B5EF4-FFF2-40B4-BE49-F238E27FC236}">
                    <a16:creationId xmlns:a16="http://schemas.microsoft.com/office/drawing/2014/main" id="{3546AA8E-E1F5-49B2-A0AF-EBAC1F043B11}"/>
                  </a:ext>
                </a:extLst>
              </p:cNvPr>
              <p:cNvPicPr/>
              <p:nvPr/>
            </p:nvPicPr>
            <p:blipFill>
              <a:blip r:embed="rId784"/>
              <a:stretch>
                <a:fillRect/>
              </a:stretch>
            </p:blipFill>
            <p:spPr>
              <a:xfrm>
                <a:off x="2418227" y="448987"/>
                <a:ext cx="3423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30" name="Freihand 29">
                <a:extLst>
                  <a:ext uri="{FF2B5EF4-FFF2-40B4-BE49-F238E27FC236}">
                    <a16:creationId xmlns:a16="http://schemas.microsoft.com/office/drawing/2014/main" id="{FAF41BF0-8479-454E-829A-4ABAED1D9590}"/>
                  </a:ext>
                </a:extLst>
              </p14:cNvPr>
              <p14:cNvContentPartPr/>
              <p14:nvPr/>
            </p14:nvContentPartPr>
            <p14:xfrm>
              <a:off x="4481747" y="1471387"/>
              <a:ext cx="77760" cy="105840"/>
            </p14:xfrm>
          </p:contentPart>
        </mc:Choice>
        <mc:Fallback>
          <p:pic>
            <p:nvPicPr>
              <p:cNvPr id="30" name="Freihand 29">
                <a:extLst>
                  <a:ext uri="{FF2B5EF4-FFF2-40B4-BE49-F238E27FC236}">
                    <a16:creationId xmlns:a16="http://schemas.microsoft.com/office/drawing/2014/main" id="{FAF41BF0-8479-454E-829A-4ABAED1D9590}"/>
                  </a:ext>
                </a:extLst>
              </p:cNvPr>
              <p:cNvPicPr/>
              <p:nvPr/>
            </p:nvPicPr>
            <p:blipFill>
              <a:blip r:embed="rId786"/>
              <a:stretch>
                <a:fillRect/>
              </a:stretch>
            </p:blipFill>
            <p:spPr>
              <a:xfrm>
                <a:off x="4477427" y="1467067"/>
                <a:ext cx="86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36" name="Freihand 35">
                <a:extLst>
                  <a:ext uri="{FF2B5EF4-FFF2-40B4-BE49-F238E27FC236}">
                    <a16:creationId xmlns:a16="http://schemas.microsoft.com/office/drawing/2014/main" id="{15B5DE71-C506-4BF1-B7AE-54B82AB321C9}"/>
                  </a:ext>
                </a:extLst>
              </p14:cNvPr>
              <p14:cNvContentPartPr/>
              <p14:nvPr/>
            </p14:nvContentPartPr>
            <p14:xfrm>
              <a:off x="4942907" y="1538707"/>
              <a:ext cx="36000" cy="59400"/>
            </p14:xfrm>
          </p:contentPart>
        </mc:Choice>
        <mc:Fallback>
          <p:pic>
            <p:nvPicPr>
              <p:cNvPr id="36" name="Freihand 35">
                <a:extLst>
                  <a:ext uri="{FF2B5EF4-FFF2-40B4-BE49-F238E27FC236}">
                    <a16:creationId xmlns:a16="http://schemas.microsoft.com/office/drawing/2014/main" id="{15B5DE71-C506-4BF1-B7AE-54B82AB321C9}"/>
                  </a:ext>
                </a:extLst>
              </p:cNvPr>
              <p:cNvPicPr/>
              <p:nvPr/>
            </p:nvPicPr>
            <p:blipFill>
              <a:blip r:embed="rId788"/>
              <a:stretch>
                <a:fillRect/>
              </a:stretch>
            </p:blipFill>
            <p:spPr>
              <a:xfrm>
                <a:off x="4938587" y="1534387"/>
                <a:ext cx="44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 name="Freihand 46">
                <a:extLst>
                  <a:ext uri="{FF2B5EF4-FFF2-40B4-BE49-F238E27FC236}">
                    <a16:creationId xmlns:a16="http://schemas.microsoft.com/office/drawing/2014/main" id="{B0F7B721-4C41-40E7-8FDA-6E86F3586AB7}"/>
                  </a:ext>
                </a:extLst>
              </p14:cNvPr>
              <p14:cNvContentPartPr/>
              <p14:nvPr/>
            </p14:nvContentPartPr>
            <p14:xfrm>
              <a:off x="5446907" y="1953427"/>
              <a:ext cx="32760" cy="45000"/>
            </p14:xfrm>
          </p:contentPart>
        </mc:Choice>
        <mc:Fallback>
          <p:pic>
            <p:nvPicPr>
              <p:cNvPr id="47" name="Freihand 46">
                <a:extLst>
                  <a:ext uri="{FF2B5EF4-FFF2-40B4-BE49-F238E27FC236}">
                    <a16:creationId xmlns:a16="http://schemas.microsoft.com/office/drawing/2014/main" id="{B0F7B721-4C41-40E7-8FDA-6E86F3586AB7}"/>
                  </a:ext>
                </a:extLst>
              </p:cNvPr>
              <p:cNvPicPr/>
              <p:nvPr/>
            </p:nvPicPr>
            <p:blipFill>
              <a:blip r:embed="rId790"/>
              <a:stretch>
                <a:fillRect/>
              </a:stretch>
            </p:blipFill>
            <p:spPr>
              <a:xfrm>
                <a:off x="5442587" y="1949107"/>
                <a:ext cx="41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1" name="Freihand 50">
                <a:extLst>
                  <a:ext uri="{FF2B5EF4-FFF2-40B4-BE49-F238E27FC236}">
                    <a16:creationId xmlns:a16="http://schemas.microsoft.com/office/drawing/2014/main" id="{DD226F80-D7F9-41FB-A648-CB41DF1A0FF4}"/>
                  </a:ext>
                </a:extLst>
              </p14:cNvPr>
              <p14:cNvContentPartPr/>
              <p14:nvPr/>
            </p14:nvContentPartPr>
            <p14:xfrm>
              <a:off x="5777027" y="2374267"/>
              <a:ext cx="58680" cy="41760"/>
            </p14:xfrm>
          </p:contentPart>
        </mc:Choice>
        <mc:Fallback>
          <p:pic>
            <p:nvPicPr>
              <p:cNvPr id="51" name="Freihand 50">
                <a:extLst>
                  <a:ext uri="{FF2B5EF4-FFF2-40B4-BE49-F238E27FC236}">
                    <a16:creationId xmlns:a16="http://schemas.microsoft.com/office/drawing/2014/main" id="{DD226F80-D7F9-41FB-A648-CB41DF1A0FF4}"/>
                  </a:ext>
                </a:extLst>
              </p:cNvPr>
              <p:cNvPicPr/>
              <p:nvPr/>
            </p:nvPicPr>
            <p:blipFill>
              <a:blip r:embed="rId792"/>
              <a:stretch>
                <a:fillRect/>
              </a:stretch>
            </p:blipFill>
            <p:spPr>
              <a:xfrm>
                <a:off x="5772707" y="2369947"/>
                <a:ext cx="67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5" name="Freihand 54">
                <a:extLst>
                  <a:ext uri="{FF2B5EF4-FFF2-40B4-BE49-F238E27FC236}">
                    <a16:creationId xmlns:a16="http://schemas.microsoft.com/office/drawing/2014/main" id="{833DBE84-D5B1-412F-8115-3DAA31F3757D}"/>
                  </a:ext>
                </a:extLst>
              </p14:cNvPr>
              <p14:cNvContentPartPr/>
              <p14:nvPr/>
            </p14:nvContentPartPr>
            <p14:xfrm>
              <a:off x="6062867" y="2787547"/>
              <a:ext cx="52920" cy="66960"/>
            </p14:xfrm>
          </p:contentPart>
        </mc:Choice>
        <mc:Fallback>
          <p:pic>
            <p:nvPicPr>
              <p:cNvPr id="55" name="Freihand 54">
                <a:extLst>
                  <a:ext uri="{FF2B5EF4-FFF2-40B4-BE49-F238E27FC236}">
                    <a16:creationId xmlns:a16="http://schemas.microsoft.com/office/drawing/2014/main" id="{833DBE84-D5B1-412F-8115-3DAA31F3757D}"/>
                  </a:ext>
                </a:extLst>
              </p:cNvPr>
              <p:cNvPicPr/>
              <p:nvPr/>
            </p:nvPicPr>
            <p:blipFill>
              <a:blip r:embed="rId794"/>
              <a:stretch>
                <a:fillRect/>
              </a:stretch>
            </p:blipFill>
            <p:spPr>
              <a:xfrm>
                <a:off x="6058547" y="2783227"/>
                <a:ext cx="61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8" name="Freihand 57">
                <a:extLst>
                  <a:ext uri="{FF2B5EF4-FFF2-40B4-BE49-F238E27FC236}">
                    <a16:creationId xmlns:a16="http://schemas.microsoft.com/office/drawing/2014/main" id="{93518120-00FC-44FA-B326-94501DA60091}"/>
                  </a:ext>
                </a:extLst>
              </p14:cNvPr>
              <p14:cNvContentPartPr/>
              <p14:nvPr/>
            </p14:nvContentPartPr>
            <p14:xfrm>
              <a:off x="4830227" y="1490107"/>
              <a:ext cx="232200" cy="116640"/>
            </p14:xfrm>
          </p:contentPart>
        </mc:Choice>
        <mc:Fallback>
          <p:pic>
            <p:nvPicPr>
              <p:cNvPr id="58" name="Freihand 57">
                <a:extLst>
                  <a:ext uri="{FF2B5EF4-FFF2-40B4-BE49-F238E27FC236}">
                    <a16:creationId xmlns:a16="http://schemas.microsoft.com/office/drawing/2014/main" id="{93518120-00FC-44FA-B326-94501DA60091}"/>
                  </a:ext>
                </a:extLst>
              </p:cNvPr>
              <p:cNvPicPr/>
              <p:nvPr/>
            </p:nvPicPr>
            <p:blipFill>
              <a:blip r:embed="rId796"/>
              <a:stretch>
                <a:fillRect/>
              </a:stretch>
            </p:blipFill>
            <p:spPr>
              <a:xfrm>
                <a:off x="4825907" y="1485787"/>
                <a:ext cx="240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60" name="Freihand 59">
                <a:extLst>
                  <a:ext uri="{FF2B5EF4-FFF2-40B4-BE49-F238E27FC236}">
                    <a16:creationId xmlns:a16="http://schemas.microsoft.com/office/drawing/2014/main" id="{1A113993-4432-4E33-B128-614C08744C28}"/>
                  </a:ext>
                </a:extLst>
              </p14:cNvPr>
              <p14:cNvContentPartPr/>
              <p14:nvPr/>
            </p14:nvContentPartPr>
            <p14:xfrm>
              <a:off x="5421347" y="1924987"/>
              <a:ext cx="169560" cy="146520"/>
            </p14:xfrm>
          </p:contentPart>
        </mc:Choice>
        <mc:Fallback>
          <p:pic>
            <p:nvPicPr>
              <p:cNvPr id="60" name="Freihand 59">
                <a:extLst>
                  <a:ext uri="{FF2B5EF4-FFF2-40B4-BE49-F238E27FC236}">
                    <a16:creationId xmlns:a16="http://schemas.microsoft.com/office/drawing/2014/main" id="{1A113993-4432-4E33-B128-614C08744C28}"/>
                  </a:ext>
                </a:extLst>
              </p:cNvPr>
              <p:cNvPicPr/>
              <p:nvPr/>
            </p:nvPicPr>
            <p:blipFill>
              <a:blip r:embed="rId798"/>
              <a:stretch>
                <a:fillRect/>
              </a:stretch>
            </p:blipFill>
            <p:spPr>
              <a:xfrm>
                <a:off x="5417027" y="1920667"/>
                <a:ext cx="178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62" name="Freihand 61">
                <a:extLst>
                  <a:ext uri="{FF2B5EF4-FFF2-40B4-BE49-F238E27FC236}">
                    <a16:creationId xmlns:a16="http://schemas.microsoft.com/office/drawing/2014/main" id="{1A459EFC-7869-4839-8025-F1D5BD739213}"/>
                  </a:ext>
                </a:extLst>
              </p14:cNvPr>
              <p14:cNvContentPartPr/>
              <p14:nvPr/>
            </p14:nvContentPartPr>
            <p14:xfrm>
              <a:off x="5789627" y="2310907"/>
              <a:ext cx="148320" cy="162720"/>
            </p14:xfrm>
          </p:contentPart>
        </mc:Choice>
        <mc:Fallback>
          <p:pic>
            <p:nvPicPr>
              <p:cNvPr id="62" name="Freihand 61">
                <a:extLst>
                  <a:ext uri="{FF2B5EF4-FFF2-40B4-BE49-F238E27FC236}">
                    <a16:creationId xmlns:a16="http://schemas.microsoft.com/office/drawing/2014/main" id="{1A459EFC-7869-4839-8025-F1D5BD739213}"/>
                  </a:ext>
                </a:extLst>
              </p:cNvPr>
              <p:cNvPicPr/>
              <p:nvPr/>
            </p:nvPicPr>
            <p:blipFill>
              <a:blip r:embed="rId800"/>
              <a:stretch>
                <a:fillRect/>
              </a:stretch>
            </p:blipFill>
            <p:spPr>
              <a:xfrm>
                <a:off x="5785307" y="2306587"/>
                <a:ext cx="156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57" name="Freihand 456">
                <a:extLst>
                  <a:ext uri="{FF2B5EF4-FFF2-40B4-BE49-F238E27FC236}">
                    <a16:creationId xmlns:a16="http://schemas.microsoft.com/office/drawing/2014/main" id="{8C0C9FA4-4B6B-4E8C-91DB-38F84646F74D}"/>
                  </a:ext>
                </a:extLst>
              </p14:cNvPr>
              <p14:cNvContentPartPr/>
              <p14:nvPr/>
            </p14:nvContentPartPr>
            <p14:xfrm>
              <a:off x="6079427" y="2754787"/>
              <a:ext cx="123120" cy="239400"/>
            </p14:xfrm>
          </p:contentPart>
        </mc:Choice>
        <mc:Fallback>
          <p:pic>
            <p:nvPicPr>
              <p:cNvPr id="457" name="Freihand 456">
                <a:extLst>
                  <a:ext uri="{FF2B5EF4-FFF2-40B4-BE49-F238E27FC236}">
                    <a16:creationId xmlns:a16="http://schemas.microsoft.com/office/drawing/2014/main" id="{8C0C9FA4-4B6B-4E8C-91DB-38F84646F74D}"/>
                  </a:ext>
                </a:extLst>
              </p:cNvPr>
              <p:cNvPicPr/>
              <p:nvPr/>
            </p:nvPicPr>
            <p:blipFill>
              <a:blip r:embed="rId802"/>
              <a:stretch>
                <a:fillRect/>
              </a:stretch>
            </p:blipFill>
            <p:spPr>
              <a:xfrm>
                <a:off x="6075107" y="2750467"/>
                <a:ext cx="131760" cy="248040"/>
              </a:xfrm>
              <a:prstGeom prst="rect">
                <a:avLst/>
              </a:prstGeom>
            </p:spPr>
          </p:pic>
        </mc:Fallback>
      </mc:AlternateContent>
      <p:grpSp>
        <p:nvGrpSpPr>
          <p:cNvPr id="498" name="Gruppieren 497">
            <a:extLst>
              <a:ext uri="{FF2B5EF4-FFF2-40B4-BE49-F238E27FC236}">
                <a16:creationId xmlns:a16="http://schemas.microsoft.com/office/drawing/2014/main" id="{E1084395-315B-489C-B2D8-56BD7A7443A2}"/>
              </a:ext>
            </a:extLst>
          </p:cNvPr>
          <p:cNvGrpSpPr/>
          <p:nvPr/>
        </p:nvGrpSpPr>
        <p:grpSpPr>
          <a:xfrm>
            <a:off x="4958387" y="18787"/>
            <a:ext cx="3340080" cy="1401840"/>
            <a:chOff x="4958387" y="18787"/>
            <a:chExt cx="3340080" cy="1401840"/>
          </a:xfrm>
        </p:grpSpPr>
        <mc:AlternateContent xmlns:mc="http://schemas.openxmlformats.org/markup-compatibility/2006">
          <mc:Choice xmlns:p14="http://schemas.microsoft.com/office/powerpoint/2010/main" Requires="p14">
            <p:contentPart p14:bwMode="auto" r:id="rId803">
              <p14:nvContentPartPr>
                <p14:cNvPr id="477" name="Freihand 476">
                  <a:extLst>
                    <a:ext uri="{FF2B5EF4-FFF2-40B4-BE49-F238E27FC236}">
                      <a16:creationId xmlns:a16="http://schemas.microsoft.com/office/drawing/2014/main" id="{0D8E97CD-E82B-4BDD-AD6D-592A5B0E6289}"/>
                    </a:ext>
                  </a:extLst>
                </p14:cNvPr>
                <p14:cNvContentPartPr/>
                <p14:nvPr/>
              </p14:nvContentPartPr>
              <p14:xfrm>
                <a:off x="5062067" y="261427"/>
                <a:ext cx="956880" cy="1110960"/>
              </p14:xfrm>
            </p:contentPart>
          </mc:Choice>
          <mc:Fallback>
            <p:pic>
              <p:nvPicPr>
                <p:cNvPr id="477" name="Freihand 476">
                  <a:extLst>
                    <a:ext uri="{FF2B5EF4-FFF2-40B4-BE49-F238E27FC236}">
                      <a16:creationId xmlns:a16="http://schemas.microsoft.com/office/drawing/2014/main" id="{0D8E97CD-E82B-4BDD-AD6D-592A5B0E6289}"/>
                    </a:ext>
                  </a:extLst>
                </p:cNvPr>
                <p:cNvPicPr/>
                <p:nvPr/>
              </p:nvPicPr>
              <p:blipFill>
                <a:blip r:embed="rId804"/>
                <a:stretch>
                  <a:fillRect/>
                </a:stretch>
              </p:blipFill>
              <p:spPr>
                <a:xfrm>
                  <a:off x="5057747" y="257107"/>
                  <a:ext cx="965520" cy="11196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8" name="Freihand 477">
                  <a:extLst>
                    <a:ext uri="{FF2B5EF4-FFF2-40B4-BE49-F238E27FC236}">
                      <a16:creationId xmlns:a16="http://schemas.microsoft.com/office/drawing/2014/main" id="{45BBA5D5-060A-4AE4-BD86-5352AC57BC48}"/>
                    </a:ext>
                  </a:extLst>
                </p14:cNvPr>
                <p14:cNvContentPartPr/>
                <p14:nvPr/>
              </p14:nvContentPartPr>
              <p14:xfrm>
                <a:off x="4958387" y="1150267"/>
                <a:ext cx="278280" cy="270360"/>
              </p14:xfrm>
            </p:contentPart>
          </mc:Choice>
          <mc:Fallback>
            <p:pic>
              <p:nvPicPr>
                <p:cNvPr id="478" name="Freihand 477">
                  <a:extLst>
                    <a:ext uri="{FF2B5EF4-FFF2-40B4-BE49-F238E27FC236}">
                      <a16:creationId xmlns:a16="http://schemas.microsoft.com/office/drawing/2014/main" id="{45BBA5D5-060A-4AE4-BD86-5352AC57BC48}"/>
                    </a:ext>
                  </a:extLst>
                </p:cNvPr>
                <p:cNvPicPr/>
                <p:nvPr/>
              </p:nvPicPr>
              <p:blipFill>
                <a:blip r:embed="rId806"/>
                <a:stretch>
                  <a:fillRect/>
                </a:stretch>
              </p:blipFill>
              <p:spPr>
                <a:xfrm>
                  <a:off x="4954067" y="1145947"/>
                  <a:ext cx="286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79" name="Freihand 478">
                  <a:extLst>
                    <a:ext uri="{FF2B5EF4-FFF2-40B4-BE49-F238E27FC236}">
                      <a16:creationId xmlns:a16="http://schemas.microsoft.com/office/drawing/2014/main" id="{054E14A3-9E67-4DEB-B7F5-21AF2FA66F1D}"/>
                    </a:ext>
                  </a:extLst>
                </p14:cNvPr>
                <p14:cNvContentPartPr/>
                <p14:nvPr/>
              </p14:nvContentPartPr>
              <p14:xfrm>
                <a:off x="6065387" y="95827"/>
                <a:ext cx="99720" cy="159840"/>
              </p14:xfrm>
            </p:contentPart>
          </mc:Choice>
          <mc:Fallback>
            <p:pic>
              <p:nvPicPr>
                <p:cNvPr id="479" name="Freihand 478">
                  <a:extLst>
                    <a:ext uri="{FF2B5EF4-FFF2-40B4-BE49-F238E27FC236}">
                      <a16:creationId xmlns:a16="http://schemas.microsoft.com/office/drawing/2014/main" id="{054E14A3-9E67-4DEB-B7F5-21AF2FA66F1D}"/>
                    </a:ext>
                  </a:extLst>
                </p:cNvPr>
                <p:cNvPicPr/>
                <p:nvPr/>
              </p:nvPicPr>
              <p:blipFill>
                <a:blip r:embed="rId808"/>
                <a:stretch>
                  <a:fillRect/>
                </a:stretch>
              </p:blipFill>
              <p:spPr>
                <a:xfrm>
                  <a:off x="6061067" y="91507"/>
                  <a:ext cx="108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0" name="Freihand 479">
                  <a:extLst>
                    <a:ext uri="{FF2B5EF4-FFF2-40B4-BE49-F238E27FC236}">
                      <a16:creationId xmlns:a16="http://schemas.microsoft.com/office/drawing/2014/main" id="{4B8C5901-22A4-4DA2-9C2B-3803461DE8FE}"/>
                    </a:ext>
                  </a:extLst>
                </p14:cNvPr>
                <p14:cNvContentPartPr/>
                <p14:nvPr/>
              </p14:nvContentPartPr>
              <p14:xfrm>
                <a:off x="6190667" y="68827"/>
                <a:ext cx="182880" cy="143640"/>
              </p14:xfrm>
            </p:contentPart>
          </mc:Choice>
          <mc:Fallback>
            <p:pic>
              <p:nvPicPr>
                <p:cNvPr id="480" name="Freihand 479">
                  <a:extLst>
                    <a:ext uri="{FF2B5EF4-FFF2-40B4-BE49-F238E27FC236}">
                      <a16:creationId xmlns:a16="http://schemas.microsoft.com/office/drawing/2014/main" id="{4B8C5901-22A4-4DA2-9C2B-3803461DE8FE}"/>
                    </a:ext>
                  </a:extLst>
                </p:cNvPr>
                <p:cNvPicPr/>
                <p:nvPr/>
              </p:nvPicPr>
              <p:blipFill>
                <a:blip r:embed="rId810"/>
                <a:stretch>
                  <a:fillRect/>
                </a:stretch>
              </p:blipFill>
              <p:spPr>
                <a:xfrm>
                  <a:off x="6186347" y="64507"/>
                  <a:ext cx="191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1" name="Freihand 480">
                  <a:extLst>
                    <a:ext uri="{FF2B5EF4-FFF2-40B4-BE49-F238E27FC236}">
                      <a16:creationId xmlns:a16="http://schemas.microsoft.com/office/drawing/2014/main" id="{48383993-2C16-4484-B762-AA2CB3A605E4}"/>
                    </a:ext>
                  </a:extLst>
                </p14:cNvPr>
                <p14:cNvContentPartPr/>
                <p14:nvPr/>
              </p14:nvContentPartPr>
              <p14:xfrm>
                <a:off x="6330707" y="91147"/>
                <a:ext cx="29880" cy="5400"/>
              </p14:xfrm>
            </p:contentPart>
          </mc:Choice>
          <mc:Fallback>
            <p:pic>
              <p:nvPicPr>
                <p:cNvPr id="481" name="Freihand 480">
                  <a:extLst>
                    <a:ext uri="{FF2B5EF4-FFF2-40B4-BE49-F238E27FC236}">
                      <a16:creationId xmlns:a16="http://schemas.microsoft.com/office/drawing/2014/main" id="{48383993-2C16-4484-B762-AA2CB3A605E4}"/>
                    </a:ext>
                  </a:extLst>
                </p:cNvPr>
                <p:cNvPicPr/>
                <p:nvPr/>
              </p:nvPicPr>
              <p:blipFill>
                <a:blip r:embed="rId812"/>
                <a:stretch>
                  <a:fillRect/>
                </a:stretch>
              </p:blipFill>
              <p:spPr>
                <a:xfrm>
                  <a:off x="6326387" y="86827"/>
                  <a:ext cx="38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2" name="Freihand 481">
                  <a:extLst>
                    <a:ext uri="{FF2B5EF4-FFF2-40B4-BE49-F238E27FC236}">
                      <a16:creationId xmlns:a16="http://schemas.microsoft.com/office/drawing/2014/main" id="{7DC0FC7B-9144-4AAB-8BB6-33E8F32876AE}"/>
                    </a:ext>
                  </a:extLst>
                </p14:cNvPr>
                <p14:cNvContentPartPr/>
                <p14:nvPr/>
              </p14:nvContentPartPr>
              <p14:xfrm>
                <a:off x="6400907" y="122467"/>
                <a:ext cx="243720" cy="147960"/>
              </p14:xfrm>
            </p:contentPart>
          </mc:Choice>
          <mc:Fallback>
            <p:pic>
              <p:nvPicPr>
                <p:cNvPr id="482" name="Freihand 481">
                  <a:extLst>
                    <a:ext uri="{FF2B5EF4-FFF2-40B4-BE49-F238E27FC236}">
                      <a16:creationId xmlns:a16="http://schemas.microsoft.com/office/drawing/2014/main" id="{7DC0FC7B-9144-4AAB-8BB6-33E8F32876AE}"/>
                    </a:ext>
                  </a:extLst>
                </p:cNvPr>
                <p:cNvPicPr/>
                <p:nvPr/>
              </p:nvPicPr>
              <p:blipFill>
                <a:blip r:embed="rId814"/>
                <a:stretch>
                  <a:fillRect/>
                </a:stretch>
              </p:blipFill>
              <p:spPr>
                <a:xfrm>
                  <a:off x="6396587" y="118147"/>
                  <a:ext cx="252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3" name="Freihand 482">
                  <a:extLst>
                    <a:ext uri="{FF2B5EF4-FFF2-40B4-BE49-F238E27FC236}">
                      <a16:creationId xmlns:a16="http://schemas.microsoft.com/office/drawing/2014/main" id="{0C1822E2-D80F-434D-BA24-87B03874D769}"/>
                    </a:ext>
                  </a:extLst>
                </p14:cNvPr>
                <p14:cNvContentPartPr/>
                <p14:nvPr/>
              </p14:nvContentPartPr>
              <p14:xfrm>
                <a:off x="6701507" y="137227"/>
                <a:ext cx="167400" cy="65880"/>
              </p14:xfrm>
            </p:contentPart>
          </mc:Choice>
          <mc:Fallback>
            <p:pic>
              <p:nvPicPr>
                <p:cNvPr id="483" name="Freihand 482">
                  <a:extLst>
                    <a:ext uri="{FF2B5EF4-FFF2-40B4-BE49-F238E27FC236}">
                      <a16:creationId xmlns:a16="http://schemas.microsoft.com/office/drawing/2014/main" id="{0C1822E2-D80F-434D-BA24-87B03874D769}"/>
                    </a:ext>
                  </a:extLst>
                </p:cNvPr>
                <p:cNvPicPr/>
                <p:nvPr/>
              </p:nvPicPr>
              <p:blipFill>
                <a:blip r:embed="rId816"/>
                <a:stretch>
                  <a:fillRect/>
                </a:stretch>
              </p:blipFill>
              <p:spPr>
                <a:xfrm>
                  <a:off x="6697187" y="132907"/>
                  <a:ext cx="176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84" name="Freihand 483">
                  <a:extLst>
                    <a:ext uri="{FF2B5EF4-FFF2-40B4-BE49-F238E27FC236}">
                      <a16:creationId xmlns:a16="http://schemas.microsoft.com/office/drawing/2014/main" id="{7EC882CE-D7A9-45D5-B9E1-3B8CA96B1358}"/>
                    </a:ext>
                  </a:extLst>
                </p14:cNvPr>
                <p14:cNvContentPartPr/>
                <p14:nvPr/>
              </p14:nvContentPartPr>
              <p14:xfrm>
                <a:off x="6826067" y="99427"/>
                <a:ext cx="22320" cy="18000"/>
              </p14:xfrm>
            </p:contentPart>
          </mc:Choice>
          <mc:Fallback>
            <p:pic>
              <p:nvPicPr>
                <p:cNvPr id="484" name="Freihand 483">
                  <a:extLst>
                    <a:ext uri="{FF2B5EF4-FFF2-40B4-BE49-F238E27FC236}">
                      <a16:creationId xmlns:a16="http://schemas.microsoft.com/office/drawing/2014/main" id="{7EC882CE-D7A9-45D5-B9E1-3B8CA96B1358}"/>
                    </a:ext>
                  </a:extLst>
                </p:cNvPr>
                <p:cNvPicPr/>
                <p:nvPr/>
              </p:nvPicPr>
              <p:blipFill>
                <a:blip r:embed="rId818"/>
                <a:stretch>
                  <a:fillRect/>
                </a:stretch>
              </p:blipFill>
              <p:spPr>
                <a:xfrm>
                  <a:off x="6821747" y="95107"/>
                  <a:ext cx="3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85" name="Freihand 484">
                  <a:extLst>
                    <a:ext uri="{FF2B5EF4-FFF2-40B4-BE49-F238E27FC236}">
                      <a16:creationId xmlns:a16="http://schemas.microsoft.com/office/drawing/2014/main" id="{EA9BB191-C9F8-417D-9461-02F321BC82AC}"/>
                    </a:ext>
                  </a:extLst>
                </p14:cNvPr>
                <p14:cNvContentPartPr/>
                <p14:nvPr/>
              </p14:nvContentPartPr>
              <p14:xfrm>
                <a:off x="6990587" y="118867"/>
                <a:ext cx="132120" cy="181080"/>
              </p14:xfrm>
            </p:contentPart>
          </mc:Choice>
          <mc:Fallback>
            <p:pic>
              <p:nvPicPr>
                <p:cNvPr id="485" name="Freihand 484">
                  <a:extLst>
                    <a:ext uri="{FF2B5EF4-FFF2-40B4-BE49-F238E27FC236}">
                      <a16:creationId xmlns:a16="http://schemas.microsoft.com/office/drawing/2014/main" id="{EA9BB191-C9F8-417D-9461-02F321BC82AC}"/>
                    </a:ext>
                  </a:extLst>
                </p:cNvPr>
                <p:cNvPicPr/>
                <p:nvPr/>
              </p:nvPicPr>
              <p:blipFill>
                <a:blip r:embed="rId820"/>
                <a:stretch>
                  <a:fillRect/>
                </a:stretch>
              </p:blipFill>
              <p:spPr>
                <a:xfrm>
                  <a:off x="6986267" y="114547"/>
                  <a:ext cx="140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6" name="Freihand 485">
                  <a:extLst>
                    <a:ext uri="{FF2B5EF4-FFF2-40B4-BE49-F238E27FC236}">
                      <a16:creationId xmlns:a16="http://schemas.microsoft.com/office/drawing/2014/main" id="{1B54355A-FFD6-466E-83CC-5668690BF1EC}"/>
                    </a:ext>
                  </a:extLst>
                </p14:cNvPr>
                <p14:cNvContentPartPr/>
                <p14:nvPr/>
              </p14:nvContentPartPr>
              <p14:xfrm>
                <a:off x="7094987" y="82507"/>
                <a:ext cx="49320" cy="33480"/>
              </p14:xfrm>
            </p:contentPart>
          </mc:Choice>
          <mc:Fallback>
            <p:pic>
              <p:nvPicPr>
                <p:cNvPr id="486" name="Freihand 485">
                  <a:extLst>
                    <a:ext uri="{FF2B5EF4-FFF2-40B4-BE49-F238E27FC236}">
                      <a16:creationId xmlns:a16="http://schemas.microsoft.com/office/drawing/2014/main" id="{1B54355A-FFD6-466E-83CC-5668690BF1EC}"/>
                    </a:ext>
                  </a:extLst>
                </p:cNvPr>
                <p:cNvPicPr/>
                <p:nvPr/>
              </p:nvPicPr>
              <p:blipFill>
                <a:blip r:embed="rId822"/>
                <a:stretch>
                  <a:fillRect/>
                </a:stretch>
              </p:blipFill>
              <p:spPr>
                <a:xfrm>
                  <a:off x="7090667" y="78187"/>
                  <a:ext cx="57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87" name="Freihand 486">
                  <a:extLst>
                    <a:ext uri="{FF2B5EF4-FFF2-40B4-BE49-F238E27FC236}">
                      <a16:creationId xmlns:a16="http://schemas.microsoft.com/office/drawing/2014/main" id="{98BABD75-BDD2-469D-B396-DB8DFF37835A}"/>
                    </a:ext>
                  </a:extLst>
                </p14:cNvPr>
                <p14:cNvContentPartPr/>
                <p14:nvPr/>
              </p14:nvContentPartPr>
              <p14:xfrm>
                <a:off x="7192547" y="54787"/>
                <a:ext cx="130680" cy="134280"/>
              </p14:xfrm>
            </p:contentPart>
          </mc:Choice>
          <mc:Fallback>
            <p:pic>
              <p:nvPicPr>
                <p:cNvPr id="487" name="Freihand 486">
                  <a:extLst>
                    <a:ext uri="{FF2B5EF4-FFF2-40B4-BE49-F238E27FC236}">
                      <a16:creationId xmlns:a16="http://schemas.microsoft.com/office/drawing/2014/main" id="{98BABD75-BDD2-469D-B396-DB8DFF37835A}"/>
                    </a:ext>
                  </a:extLst>
                </p:cNvPr>
                <p:cNvPicPr/>
                <p:nvPr/>
              </p:nvPicPr>
              <p:blipFill>
                <a:blip r:embed="rId824"/>
                <a:stretch>
                  <a:fillRect/>
                </a:stretch>
              </p:blipFill>
              <p:spPr>
                <a:xfrm>
                  <a:off x="7188227" y="50467"/>
                  <a:ext cx="139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88" name="Freihand 487">
                  <a:extLst>
                    <a:ext uri="{FF2B5EF4-FFF2-40B4-BE49-F238E27FC236}">
                      <a16:creationId xmlns:a16="http://schemas.microsoft.com/office/drawing/2014/main" id="{B8961F59-926F-4855-A521-444C9D146364}"/>
                    </a:ext>
                  </a:extLst>
                </p14:cNvPr>
                <p14:cNvContentPartPr/>
                <p14:nvPr/>
              </p14:nvContentPartPr>
              <p14:xfrm>
                <a:off x="7324307" y="89707"/>
                <a:ext cx="241200" cy="85320"/>
              </p14:xfrm>
            </p:contentPart>
          </mc:Choice>
          <mc:Fallback>
            <p:pic>
              <p:nvPicPr>
                <p:cNvPr id="488" name="Freihand 487">
                  <a:extLst>
                    <a:ext uri="{FF2B5EF4-FFF2-40B4-BE49-F238E27FC236}">
                      <a16:creationId xmlns:a16="http://schemas.microsoft.com/office/drawing/2014/main" id="{B8961F59-926F-4855-A521-444C9D146364}"/>
                    </a:ext>
                  </a:extLst>
                </p:cNvPr>
                <p:cNvPicPr/>
                <p:nvPr/>
              </p:nvPicPr>
              <p:blipFill>
                <a:blip r:embed="rId826"/>
                <a:stretch>
                  <a:fillRect/>
                </a:stretch>
              </p:blipFill>
              <p:spPr>
                <a:xfrm>
                  <a:off x="7319987" y="85387"/>
                  <a:ext cx="24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0" name="Freihand 489">
                  <a:extLst>
                    <a:ext uri="{FF2B5EF4-FFF2-40B4-BE49-F238E27FC236}">
                      <a16:creationId xmlns:a16="http://schemas.microsoft.com/office/drawing/2014/main" id="{09201E13-0007-49CC-95E4-5AC2FC39C9A5}"/>
                    </a:ext>
                  </a:extLst>
                </p14:cNvPr>
                <p14:cNvContentPartPr/>
                <p14:nvPr/>
              </p14:nvContentPartPr>
              <p14:xfrm>
                <a:off x="7793387" y="73507"/>
                <a:ext cx="9000" cy="102960"/>
              </p14:xfrm>
            </p:contentPart>
          </mc:Choice>
          <mc:Fallback>
            <p:pic>
              <p:nvPicPr>
                <p:cNvPr id="490" name="Freihand 489">
                  <a:extLst>
                    <a:ext uri="{FF2B5EF4-FFF2-40B4-BE49-F238E27FC236}">
                      <a16:creationId xmlns:a16="http://schemas.microsoft.com/office/drawing/2014/main" id="{09201E13-0007-49CC-95E4-5AC2FC39C9A5}"/>
                    </a:ext>
                  </a:extLst>
                </p:cNvPr>
                <p:cNvPicPr/>
                <p:nvPr/>
              </p:nvPicPr>
              <p:blipFill>
                <a:blip r:embed="rId828"/>
                <a:stretch>
                  <a:fillRect/>
                </a:stretch>
              </p:blipFill>
              <p:spPr>
                <a:xfrm>
                  <a:off x="7789067" y="69187"/>
                  <a:ext cx="1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1" name="Freihand 490">
                  <a:extLst>
                    <a:ext uri="{FF2B5EF4-FFF2-40B4-BE49-F238E27FC236}">
                      <a16:creationId xmlns:a16="http://schemas.microsoft.com/office/drawing/2014/main" id="{4EC65F8B-2C50-4BD3-863C-A97018BC0DAD}"/>
                    </a:ext>
                  </a:extLst>
                </p14:cNvPr>
                <p14:cNvContentPartPr/>
                <p14:nvPr/>
              </p14:nvContentPartPr>
              <p14:xfrm>
                <a:off x="7746587" y="18787"/>
                <a:ext cx="108720" cy="58320"/>
              </p14:xfrm>
            </p:contentPart>
          </mc:Choice>
          <mc:Fallback>
            <p:pic>
              <p:nvPicPr>
                <p:cNvPr id="491" name="Freihand 490">
                  <a:extLst>
                    <a:ext uri="{FF2B5EF4-FFF2-40B4-BE49-F238E27FC236}">
                      <a16:creationId xmlns:a16="http://schemas.microsoft.com/office/drawing/2014/main" id="{4EC65F8B-2C50-4BD3-863C-A97018BC0DAD}"/>
                    </a:ext>
                  </a:extLst>
                </p:cNvPr>
                <p:cNvPicPr/>
                <p:nvPr/>
              </p:nvPicPr>
              <p:blipFill>
                <a:blip r:embed="rId830"/>
                <a:stretch>
                  <a:fillRect/>
                </a:stretch>
              </p:blipFill>
              <p:spPr>
                <a:xfrm>
                  <a:off x="7742267" y="14467"/>
                  <a:ext cx="117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92" name="Freihand 491">
                  <a:extLst>
                    <a:ext uri="{FF2B5EF4-FFF2-40B4-BE49-F238E27FC236}">
                      <a16:creationId xmlns:a16="http://schemas.microsoft.com/office/drawing/2014/main" id="{01CDAA5B-9B46-430E-A86B-C2282B687720}"/>
                    </a:ext>
                  </a:extLst>
                </p14:cNvPr>
                <p14:cNvContentPartPr/>
                <p14:nvPr/>
              </p14:nvContentPartPr>
              <p14:xfrm>
                <a:off x="7884467" y="95827"/>
                <a:ext cx="150840" cy="40680"/>
              </p14:xfrm>
            </p:contentPart>
          </mc:Choice>
          <mc:Fallback>
            <p:pic>
              <p:nvPicPr>
                <p:cNvPr id="492" name="Freihand 491">
                  <a:extLst>
                    <a:ext uri="{FF2B5EF4-FFF2-40B4-BE49-F238E27FC236}">
                      <a16:creationId xmlns:a16="http://schemas.microsoft.com/office/drawing/2014/main" id="{01CDAA5B-9B46-430E-A86B-C2282B687720}"/>
                    </a:ext>
                  </a:extLst>
                </p:cNvPr>
                <p:cNvPicPr/>
                <p:nvPr/>
              </p:nvPicPr>
              <p:blipFill>
                <a:blip r:embed="rId832"/>
                <a:stretch>
                  <a:fillRect/>
                </a:stretch>
              </p:blipFill>
              <p:spPr>
                <a:xfrm>
                  <a:off x="7880147" y="91507"/>
                  <a:ext cx="159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93" name="Freihand 492">
                  <a:extLst>
                    <a:ext uri="{FF2B5EF4-FFF2-40B4-BE49-F238E27FC236}">
                      <a16:creationId xmlns:a16="http://schemas.microsoft.com/office/drawing/2014/main" id="{60ACAA7B-B8F1-4690-98E7-1AB42884AEED}"/>
                    </a:ext>
                  </a:extLst>
                </p14:cNvPr>
                <p14:cNvContentPartPr/>
                <p14:nvPr/>
              </p14:nvContentPartPr>
              <p14:xfrm>
                <a:off x="8094347" y="30667"/>
                <a:ext cx="95040" cy="119160"/>
              </p14:xfrm>
            </p:contentPart>
          </mc:Choice>
          <mc:Fallback>
            <p:pic>
              <p:nvPicPr>
                <p:cNvPr id="493" name="Freihand 492">
                  <a:extLst>
                    <a:ext uri="{FF2B5EF4-FFF2-40B4-BE49-F238E27FC236}">
                      <a16:creationId xmlns:a16="http://schemas.microsoft.com/office/drawing/2014/main" id="{60ACAA7B-B8F1-4690-98E7-1AB42884AEED}"/>
                    </a:ext>
                  </a:extLst>
                </p:cNvPr>
                <p:cNvPicPr/>
                <p:nvPr/>
              </p:nvPicPr>
              <p:blipFill>
                <a:blip r:embed="rId834"/>
                <a:stretch>
                  <a:fillRect/>
                </a:stretch>
              </p:blipFill>
              <p:spPr>
                <a:xfrm>
                  <a:off x="8090027" y="26347"/>
                  <a:ext cx="10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94" name="Freihand 493">
                  <a:extLst>
                    <a:ext uri="{FF2B5EF4-FFF2-40B4-BE49-F238E27FC236}">
                      <a16:creationId xmlns:a16="http://schemas.microsoft.com/office/drawing/2014/main" id="{2CEA020C-3183-40BE-8264-8D4A6AD833C4}"/>
                    </a:ext>
                  </a:extLst>
                </p14:cNvPr>
                <p14:cNvContentPartPr/>
                <p14:nvPr/>
              </p14:nvContentPartPr>
              <p14:xfrm>
                <a:off x="8144027" y="99427"/>
                <a:ext cx="52200" cy="53640"/>
              </p14:xfrm>
            </p:contentPart>
          </mc:Choice>
          <mc:Fallback>
            <p:pic>
              <p:nvPicPr>
                <p:cNvPr id="494" name="Freihand 493">
                  <a:extLst>
                    <a:ext uri="{FF2B5EF4-FFF2-40B4-BE49-F238E27FC236}">
                      <a16:creationId xmlns:a16="http://schemas.microsoft.com/office/drawing/2014/main" id="{2CEA020C-3183-40BE-8264-8D4A6AD833C4}"/>
                    </a:ext>
                  </a:extLst>
                </p:cNvPr>
                <p:cNvPicPr/>
                <p:nvPr/>
              </p:nvPicPr>
              <p:blipFill>
                <a:blip r:embed="rId836"/>
                <a:stretch>
                  <a:fillRect/>
                </a:stretch>
              </p:blipFill>
              <p:spPr>
                <a:xfrm>
                  <a:off x="8139707" y="95107"/>
                  <a:ext cx="60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95" name="Freihand 494">
                  <a:extLst>
                    <a:ext uri="{FF2B5EF4-FFF2-40B4-BE49-F238E27FC236}">
                      <a16:creationId xmlns:a16="http://schemas.microsoft.com/office/drawing/2014/main" id="{93A4F09B-29EE-404B-9987-E9E26133C035}"/>
                    </a:ext>
                  </a:extLst>
                </p14:cNvPr>
                <p14:cNvContentPartPr/>
                <p14:nvPr/>
              </p14:nvContentPartPr>
              <p14:xfrm>
                <a:off x="8215667" y="23467"/>
                <a:ext cx="82800" cy="118800"/>
              </p14:xfrm>
            </p:contentPart>
          </mc:Choice>
          <mc:Fallback>
            <p:pic>
              <p:nvPicPr>
                <p:cNvPr id="495" name="Freihand 494">
                  <a:extLst>
                    <a:ext uri="{FF2B5EF4-FFF2-40B4-BE49-F238E27FC236}">
                      <a16:creationId xmlns:a16="http://schemas.microsoft.com/office/drawing/2014/main" id="{93A4F09B-29EE-404B-9987-E9E26133C035}"/>
                    </a:ext>
                  </a:extLst>
                </p:cNvPr>
                <p:cNvPicPr/>
                <p:nvPr/>
              </p:nvPicPr>
              <p:blipFill>
                <a:blip r:embed="rId838"/>
                <a:stretch>
                  <a:fillRect/>
                </a:stretch>
              </p:blipFill>
              <p:spPr>
                <a:xfrm>
                  <a:off x="8211347" y="19147"/>
                  <a:ext cx="91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97" name="Freihand 496">
                  <a:extLst>
                    <a:ext uri="{FF2B5EF4-FFF2-40B4-BE49-F238E27FC236}">
                      <a16:creationId xmlns:a16="http://schemas.microsoft.com/office/drawing/2014/main" id="{58DEBD50-5549-480F-94C2-BB8B7FFE8959}"/>
                    </a:ext>
                  </a:extLst>
                </p14:cNvPr>
                <p14:cNvContentPartPr/>
                <p14:nvPr/>
              </p14:nvContentPartPr>
              <p14:xfrm>
                <a:off x="7673507" y="196627"/>
                <a:ext cx="610920" cy="56160"/>
              </p14:xfrm>
            </p:contentPart>
          </mc:Choice>
          <mc:Fallback>
            <p:pic>
              <p:nvPicPr>
                <p:cNvPr id="497" name="Freihand 496">
                  <a:extLst>
                    <a:ext uri="{FF2B5EF4-FFF2-40B4-BE49-F238E27FC236}">
                      <a16:creationId xmlns:a16="http://schemas.microsoft.com/office/drawing/2014/main" id="{58DEBD50-5549-480F-94C2-BB8B7FFE8959}"/>
                    </a:ext>
                  </a:extLst>
                </p:cNvPr>
                <p:cNvPicPr/>
                <p:nvPr/>
              </p:nvPicPr>
              <p:blipFill>
                <a:blip r:embed="rId840"/>
                <a:stretch>
                  <a:fillRect/>
                </a:stretch>
              </p:blipFill>
              <p:spPr>
                <a:xfrm>
                  <a:off x="7669187" y="192307"/>
                  <a:ext cx="619560" cy="64800"/>
                </a:xfrm>
                <a:prstGeom prst="rect">
                  <a:avLst/>
                </a:prstGeom>
              </p:spPr>
            </p:pic>
          </mc:Fallback>
        </mc:AlternateContent>
      </p:grpSp>
      <p:grpSp>
        <p:nvGrpSpPr>
          <p:cNvPr id="204" name="Gruppieren 203">
            <a:extLst>
              <a:ext uri="{FF2B5EF4-FFF2-40B4-BE49-F238E27FC236}">
                <a16:creationId xmlns:a16="http://schemas.microsoft.com/office/drawing/2014/main" id="{BB647DB4-6CF5-45FC-BD59-A357F7311B46}"/>
              </a:ext>
            </a:extLst>
          </p:cNvPr>
          <p:cNvGrpSpPr/>
          <p:nvPr/>
        </p:nvGrpSpPr>
        <p:grpSpPr>
          <a:xfrm>
            <a:off x="8525987" y="-15413"/>
            <a:ext cx="3354840" cy="408600"/>
            <a:chOff x="8525987" y="-15413"/>
            <a:chExt cx="3354840" cy="408600"/>
          </a:xfrm>
        </p:grpSpPr>
        <mc:AlternateContent xmlns:mc="http://schemas.openxmlformats.org/markup-compatibility/2006">
          <mc:Choice xmlns:p14="http://schemas.microsoft.com/office/powerpoint/2010/main" Requires="p14">
            <p:contentPart p14:bwMode="auto" r:id="rId841">
              <p14:nvContentPartPr>
                <p14:cNvPr id="499" name="Freihand 498">
                  <a:extLst>
                    <a:ext uri="{FF2B5EF4-FFF2-40B4-BE49-F238E27FC236}">
                      <a16:creationId xmlns:a16="http://schemas.microsoft.com/office/drawing/2014/main" id="{507B716D-C635-4C95-8588-6B60C6AA3C9E}"/>
                    </a:ext>
                  </a:extLst>
                </p14:cNvPr>
                <p14:cNvContentPartPr/>
                <p14:nvPr/>
              </p14:nvContentPartPr>
              <p14:xfrm>
                <a:off x="8525987" y="83947"/>
                <a:ext cx="129240" cy="91440"/>
              </p14:xfrm>
            </p:contentPart>
          </mc:Choice>
          <mc:Fallback>
            <p:pic>
              <p:nvPicPr>
                <p:cNvPr id="499" name="Freihand 498">
                  <a:extLst>
                    <a:ext uri="{FF2B5EF4-FFF2-40B4-BE49-F238E27FC236}">
                      <a16:creationId xmlns:a16="http://schemas.microsoft.com/office/drawing/2014/main" id="{507B716D-C635-4C95-8588-6B60C6AA3C9E}"/>
                    </a:ext>
                  </a:extLst>
                </p:cNvPr>
                <p:cNvPicPr/>
                <p:nvPr/>
              </p:nvPicPr>
              <p:blipFill>
                <a:blip r:embed="rId842"/>
                <a:stretch>
                  <a:fillRect/>
                </a:stretch>
              </p:blipFill>
              <p:spPr>
                <a:xfrm>
                  <a:off x="8521667" y="79627"/>
                  <a:ext cx="137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00" name="Freihand 499">
                  <a:extLst>
                    <a:ext uri="{FF2B5EF4-FFF2-40B4-BE49-F238E27FC236}">
                      <a16:creationId xmlns:a16="http://schemas.microsoft.com/office/drawing/2014/main" id="{22709689-075A-4369-9C13-6EFA6294064F}"/>
                    </a:ext>
                  </a:extLst>
                </p14:cNvPr>
                <p14:cNvContentPartPr/>
                <p14:nvPr/>
              </p14:nvContentPartPr>
              <p14:xfrm>
                <a:off x="8674307" y="74947"/>
                <a:ext cx="71640" cy="156600"/>
              </p14:xfrm>
            </p:contentPart>
          </mc:Choice>
          <mc:Fallback>
            <p:pic>
              <p:nvPicPr>
                <p:cNvPr id="500" name="Freihand 499">
                  <a:extLst>
                    <a:ext uri="{FF2B5EF4-FFF2-40B4-BE49-F238E27FC236}">
                      <a16:creationId xmlns:a16="http://schemas.microsoft.com/office/drawing/2014/main" id="{22709689-075A-4369-9C13-6EFA6294064F}"/>
                    </a:ext>
                  </a:extLst>
                </p:cNvPr>
                <p:cNvPicPr/>
                <p:nvPr/>
              </p:nvPicPr>
              <p:blipFill>
                <a:blip r:embed="rId844"/>
                <a:stretch>
                  <a:fillRect/>
                </a:stretch>
              </p:blipFill>
              <p:spPr>
                <a:xfrm>
                  <a:off x="8669987" y="70627"/>
                  <a:ext cx="80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01" name="Freihand 500">
                  <a:extLst>
                    <a:ext uri="{FF2B5EF4-FFF2-40B4-BE49-F238E27FC236}">
                      <a16:creationId xmlns:a16="http://schemas.microsoft.com/office/drawing/2014/main" id="{61D2196A-7B75-4505-B3C3-BE4DB88F38A8}"/>
                    </a:ext>
                  </a:extLst>
                </p14:cNvPr>
                <p14:cNvContentPartPr/>
                <p14:nvPr/>
              </p14:nvContentPartPr>
              <p14:xfrm>
                <a:off x="8762507" y="90067"/>
                <a:ext cx="72360" cy="59040"/>
              </p14:xfrm>
            </p:contentPart>
          </mc:Choice>
          <mc:Fallback>
            <p:pic>
              <p:nvPicPr>
                <p:cNvPr id="501" name="Freihand 500">
                  <a:extLst>
                    <a:ext uri="{FF2B5EF4-FFF2-40B4-BE49-F238E27FC236}">
                      <a16:creationId xmlns:a16="http://schemas.microsoft.com/office/drawing/2014/main" id="{61D2196A-7B75-4505-B3C3-BE4DB88F38A8}"/>
                    </a:ext>
                  </a:extLst>
                </p:cNvPr>
                <p:cNvPicPr/>
                <p:nvPr/>
              </p:nvPicPr>
              <p:blipFill>
                <a:blip r:embed="rId846"/>
                <a:stretch>
                  <a:fillRect/>
                </a:stretch>
              </p:blipFill>
              <p:spPr>
                <a:xfrm>
                  <a:off x="8758187" y="85747"/>
                  <a:ext cx="81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02" name="Freihand 501">
                  <a:extLst>
                    <a:ext uri="{FF2B5EF4-FFF2-40B4-BE49-F238E27FC236}">
                      <a16:creationId xmlns:a16="http://schemas.microsoft.com/office/drawing/2014/main" id="{97C6090B-A1EF-4A3C-8049-6925F7EC2C5C}"/>
                    </a:ext>
                  </a:extLst>
                </p14:cNvPr>
                <p14:cNvContentPartPr/>
                <p14:nvPr/>
              </p14:nvContentPartPr>
              <p14:xfrm>
                <a:off x="8821547" y="83227"/>
                <a:ext cx="55080" cy="66600"/>
              </p14:xfrm>
            </p:contentPart>
          </mc:Choice>
          <mc:Fallback>
            <p:pic>
              <p:nvPicPr>
                <p:cNvPr id="502" name="Freihand 501">
                  <a:extLst>
                    <a:ext uri="{FF2B5EF4-FFF2-40B4-BE49-F238E27FC236}">
                      <a16:creationId xmlns:a16="http://schemas.microsoft.com/office/drawing/2014/main" id="{97C6090B-A1EF-4A3C-8049-6925F7EC2C5C}"/>
                    </a:ext>
                  </a:extLst>
                </p:cNvPr>
                <p:cNvPicPr/>
                <p:nvPr/>
              </p:nvPicPr>
              <p:blipFill>
                <a:blip r:embed="rId848"/>
                <a:stretch>
                  <a:fillRect/>
                </a:stretch>
              </p:blipFill>
              <p:spPr>
                <a:xfrm>
                  <a:off x="8817227" y="78907"/>
                  <a:ext cx="63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03" name="Freihand 502">
                  <a:extLst>
                    <a:ext uri="{FF2B5EF4-FFF2-40B4-BE49-F238E27FC236}">
                      <a16:creationId xmlns:a16="http://schemas.microsoft.com/office/drawing/2014/main" id="{0D50C790-88CD-45DB-92B2-05D869011DE4}"/>
                    </a:ext>
                  </a:extLst>
                </p14:cNvPr>
                <p14:cNvContentPartPr/>
                <p14:nvPr/>
              </p14:nvContentPartPr>
              <p14:xfrm>
                <a:off x="8899307" y="66667"/>
                <a:ext cx="51480" cy="68400"/>
              </p14:xfrm>
            </p:contentPart>
          </mc:Choice>
          <mc:Fallback>
            <p:pic>
              <p:nvPicPr>
                <p:cNvPr id="503" name="Freihand 502">
                  <a:extLst>
                    <a:ext uri="{FF2B5EF4-FFF2-40B4-BE49-F238E27FC236}">
                      <a16:creationId xmlns:a16="http://schemas.microsoft.com/office/drawing/2014/main" id="{0D50C790-88CD-45DB-92B2-05D869011DE4}"/>
                    </a:ext>
                  </a:extLst>
                </p:cNvPr>
                <p:cNvPicPr/>
                <p:nvPr/>
              </p:nvPicPr>
              <p:blipFill>
                <a:blip r:embed="rId850"/>
                <a:stretch>
                  <a:fillRect/>
                </a:stretch>
              </p:blipFill>
              <p:spPr>
                <a:xfrm>
                  <a:off x="8894987" y="62347"/>
                  <a:ext cx="60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04" name="Freihand 503">
                  <a:extLst>
                    <a:ext uri="{FF2B5EF4-FFF2-40B4-BE49-F238E27FC236}">
                      <a16:creationId xmlns:a16="http://schemas.microsoft.com/office/drawing/2014/main" id="{5BB1E161-5AC3-4C7A-9705-A341E8ECDA64}"/>
                    </a:ext>
                  </a:extLst>
                </p14:cNvPr>
                <p14:cNvContentPartPr/>
                <p14:nvPr/>
              </p14:nvContentPartPr>
              <p14:xfrm>
                <a:off x="8958707" y="66667"/>
                <a:ext cx="194760" cy="47520"/>
              </p14:xfrm>
            </p:contentPart>
          </mc:Choice>
          <mc:Fallback>
            <p:pic>
              <p:nvPicPr>
                <p:cNvPr id="504" name="Freihand 503">
                  <a:extLst>
                    <a:ext uri="{FF2B5EF4-FFF2-40B4-BE49-F238E27FC236}">
                      <a16:creationId xmlns:a16="http://schemas.microsoft.com/office/drawing/2014/main" id="{5BB1E161-5AC3-4C7A-9705-A341E8ECDA64}"/>
                    </a:ext>
                  </a:extLst>
                </p:cNvPr>
                <p:cNvPicPr/>
                <p:nvPr/>
              </p:nvPicPr>
              <p:blipFill>
                <a:blip r:embed="rId852"/>
                <a:stretch>
                  <a:fillRect/>
                </a:stretch>
              </p:blipFill>
              <p:spPr>
                <a:xfrm>
                  <a:off x="8954387" y="62347"/>
                  <a:ext cx="203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06" name="Freihand 505">
                  <a:extLst>
                    <a:ext uri="{FF2B5EF4-FFF2-40B4-BE49-F238E27FC236}">
                      <a16:creationId xmlns:a16="http://schemas.microsoft.com/office/drawing/2014/main" id="{0C40B145-DF40-4B33-9D55-723C6AB82505}"/>
                    </a:ext>
                  </a:extLst>
                </p14:cNvPr>
                <p14:cNvContentPartPr/>
                <p14:nvPr/>
              </p14:nvContentPartPr>
              <p14:xfrm>
                <a:off x="9141947" y="39307"/>
                <a:ext cx="257760" cy="99360"/>
              </p14:xfrm>
            </p:contentPart>
          </mc:Choice>
          <mc:Fallback>
            <p:pic>
              <p:nvPicPr>
                <p:cNvPr id="506" name="Freihand 505">
                  <a:extLst>
                    <a:ext uri="{FF2B5EF4-FFF2-40B4-BE49-F238E27FC236}">
                      <a16:creationId xmlns:a16="http://schemas.microsoft.com/office/drawing/2014/main" id="{0C40B145-DF40-4B33-9D55-723C6AB82505}"/>
                    </a:ext>
                  </a:extLst>
                </p:cNvPr>
                <p:cNvPicPr/>
                <p:nvPr/>
              </p:nvPicPr>
              <p:blipFill>
                <a:blip r:embed="rId854"/>
                <a:stretch>
                  <a:fillRect/>
                </a:stretch>
              </p:blipFill>
              <p:spPr>
                <a:xfrm>
                  <a:off x="9137627" y="34987"/>
                  <a:ext cx="266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07" name="Freihand 506">
                  <a:extLst>
                    <a:ext uri="{FF2B5EF4-FFF2-40B4-BE49-F238E27FC236}">
                      <a16:creationId xmlns:a16="http://schemas.microsoft.com/office/drawing/2014/main" id="{330DBCFB-34ED-4A6A-84B1-EEAB8FF338FD}"/>
                    </a:ext>
                  </a:extLst>
                </p14:cNvPr>
                <p14:cNvContentPartPr/>
                <p14:nvPr/>
              </p14:nvContentPartPr>
              <p14:xfrm>
                <a:off x="9224747" y="32827"/>
                <a:ext cx="6840" cy="9720"/>
              </p14:xfrm>
            </p:contentPart>
          </mc:Choice>
          <mc:Fallback>
            <p:pic>
              <p:nvPicPr>
                <p:cNvPr id="507" name="Freihand 506">
                  <a:extLst>
                    <a:ext uri="{FF2B5EF4-FFF2-40B4-BE49-F238E27FC236}">
                      <a16:creationId xmlns:a16="http://schemas.microsoft.com/office/drawing/2014/main" id="{330DBCFB-34ED-4A6A-84B1-EEAB8FF338FD}"/>
                    </a:ext>
                  </a:extLst>
                </p:cNvPr>
                <p:cNvPicPr/>
                <p:nvPr/>
              </p:nvPicPr>
              <p:blipFill>
                <a:blip r:embed="rId856"/>
                <a:stretch>
                  <a:fillRect/>
                </a:stretch>
              </p:blipFill>
              <p:spPr>
                <a:xfrm>
                  <a:off x="9220427" y="28507"/>
                  <a:ext cx="15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09" name="Freihand 508">
                  <a:extLst>
                    <a:ext uri="{FF2B5EF4-FFF2-40B4-BE49-F238E27FC236}">
                      <a16:creationId xmlns:a16="http://schemas.microsoft.com/office/drawing/2014/main" id="{719D6CB9-2D7B-4C82-A2D7-A831DBE90256}"/>
                    </a:ext>
                  </a:extLst>
                </p14:cNvPr>
                <p14:cNvContentPartPr/>
                <p14:nvPr/>
              </p14:nvContentPartPr>
              <p14:xfrm>
                <a:off x="8817947" y="49387"/>
                <a:ext cx="15120" cy="5760"/>
              </p14:xfrm>
            </p:contentPart>
          </mc:Choice>
          <mc:Fallback>
            <p:pic>
              <p:nvPicPr>
                <p:cNvPr id="509" name="Freihand 508">
                  <a:extLst>
                    <a:ext uri="{FF2B5EF4-FFF2-40B4-BE49-F238E27FC236}">
                      <a16:creationId xmlns:a16="http://schemas.microsoft.com/office/drawing/2014/main" id="{719D6CB9-2D7B-4C82-A2D7-A831DBE90256}"/>
                    </a:ext>
                  </a:extLst>
                </p:cNvPr>
                <p:cNvPicPr/>
                <p:nvPr/>
              </p:nvPicPr>
              <p:blipFill>
                <a:blip r:embed="rId858"/>
                <a:stretch>
                  <a:fillRect/>
                </a:stretch>
              </p:blipFill>
              <p:spPr>
                <a:xfrm>
                  <a:off x="8813627" y="45067"/>
                  <a:ext cx="23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10" name="Freihand 509">
                  <a:extLst>
                    <a:ext uri="{FF2B5EF4-FFF2-40B4-BE49-F238E27FC236}">
                      <a16:creationId xmlns:a16="http://schemas.microsoft.com/office/drawing/2014/main" id="{28FCFAD0-4AC9-4869-9526-1BCF0E097938}"/>
                    </a:ext>
                  </a:extLst>
                </p14:cNvPr>
                <p14:cNvContentPartPr/>
                <p14:nvPr/>
              </p14:nvContentPartPr>
              <p14:xfrm>
                <a:off x="8847827" y="46867"/>
                <a:ext cx="2520" cy="9000"/>
              </p14:xfrm>
            </p:contentPart>
          </mc:Choice>
          <mc:Fallback>
            <p:pic>
              <p:nvPicPr>
                <p:cNvPr id="510" name="Freihand 509">
                  <a:extLst>
                    <a:ext uri="{FF2B5EF4-FFF2-40B4-BE49-F238E27FC236}">
                      <a16:creationId xmlns:a16="http://schemas.microsoft.com/office/drawing/2014/main" id="{28FCFAD0-4AC9-4869-9526-1BCF0E097938}"/>
                    </a:ext>
                  </a:extLst>
                </p:cNvPr>
                <p:cNvPicPr/>
                <p:nvPr/>
              </p:nvPicPr>
              <p:blipFill>
                <a:blip r:embed="rId860"/>
                <a:stretch>
                  <a:fillRect/>
                </a:stretch>
              </p:blipFill>
              <p:spPr>
                <a:xfrm>
                  <a:off x="8843507" y="42547"/>
                  <a:ext cx="11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11" name="Freihand 510">
                  <a:extLst>
                    <a:ext uri="{FF2B5EF4-FFF2-40B4-BE49-F238E27FC236}">
                      <a16:creationId xmlns:a16="http://schemas.microsoft.com/office/drawing/2014/main" id="{0531CB38-F324-49A2-A8E4-D6CE62C3F3FD}"/>
                    </a:ext>
                  </a:extLst>
                </p14:cNvPr>
                <p14:cNvContentPartPr/>
                <p14:nvPr/>
              </p14:nvContentPartPr>
              <p14:xfrm>
                <a:off x="9444347" y="32827"/>
                <a:ext cx="137160" cy="91800"/>
              </p14:xfrm>
            </p:contentPart>
          </mc:Choice>
          <mc:Fallback>
            <p:pic>
              <p:nvPicPr>
                <p:cNvPr id="511" name="Freihand 510">
                  <a:extLst>
                    <a:ext uri="{FF2B5EF4-FFF2-40B4-BE49-F238E27FC236}">
                      <a16:creationId xmlns:a16="http://schemas.microsoft.com/office/drawing/2014/main" id="{0531CB38-F324-49A2-A8E4-D6CE62C3F3FD}"/>
                    </a:ext>
                  </a:extLst>
                </p:cNvPr>
                <p:cNvPicPr/>
                <p:nvPr/>
              </p:nvPicPr>
              <p:blipFill>
                <a:blip r:embed="rId862"/>
                <a:stretch>
                  <a:fillRect/>
                </a:stretch>
              </p:blipFill>
              <p:spPr>
                <a:xfrm>
                  <a:off x="9440027" y="28507"/>
                  <a:ext cx="145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64" name="Freihand 63">
                  <a:extLst>
                    <a:ext uri="{FF2B5EF4-FFF2-40B4-BE49-F238E27FC236}">
                      <a16:creationId xmlns:a16="http://schemas.microsoft.com/office/drawing/2014/main" id="{353D23E9-1453-4A63-8BDF-479B6D0A40D5}"/>
                    </a:ext>
                  </a:extLst>
                </p14:cNvPr>
                <p14:cNvContentPartPr/>
                <p14:nvPr/>
              </p14:nvContentPartPr>
              <p14:xfrm>
                <a:off x="9559187" y="39667"/>
                <a:ext cx="103320" cy="68040"/>
              </p14:xfrm>
            </p:contentPart>
          </mc:Choice>
          <mc:Fallback>
            <p:pic>
              <p:nvPicPr>
                <p:cNvPr id="64" name="Freihand 63">
                  <a:extLst>
                    <a:ext uri="{FF2B5EF4-FFF2-40B4-BE49-F238E27FC236}">
                      <a16:creationId xmlns:a16="http://schemas.microsoft.com/office/drawing/2014/main" id="{353D23E9-1453-4A63-8BDF-479B6D0A40D5}"/>
                    </a:ext>
                  </a:extLst>
                </p:cNvPr>
                <p:cNvPicPr/>
                <p:nvPr/>
              </p:nvPicPr>
              <p:blipFill>
                <a:blip r:embed="rId864"/>
                <a:stretch>
                  <a:fillRect/>
                </a:stretch>
              </p:blipFill>
              <p:spPr>
                <a:xfrm>
                  <a:off x="9554867" y="35347"/>
                  <a:ext cx="111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67" name="Freihand 66">
                  <a:extLst>
                    <a:ext uri="{FF2B5EF4-FFF2-40B4-BE49-F238E27FC236}">
                      <a16:creationId xmlns:a16="http://schemas.microsoft.com/office/drawing/2014/main" id="{52F27828-F053-43E4-8FBB-4EE20CF6B416}"/>
                    </a:ext>
                  </a:extLst>
                </p14:cNvPr>
                <p14:cNvContentPartPr/>
                <p14:nvPr/>
              </p14:nvContentPartPr>
              <p14:xfrm>
                <a:off x="9672587" y="33907"/>
                <a:ext cx="62640" cy="86760"/>
              </p14:xfrm>
            </p:contentPart>
          </mc:Choice>
          <mc:Fallback>
            <p:pic>
              <p:nvPicPr>
                <p:cNvPr id="67" name="Freihand 66">
                  <a:extLst>
                    <a:ext uri="{FF2B5EF4-FFF2-40B4-BE49-F238E27FC236}">
                      <a16:creationId xmlns:a16="http://schemas.microsoft.com/office/drawing/2014/main" id="{52F27828-F053-43E4-8FBB-4EE20CF6B416}"/>
                    </a:ext>
                  </a:extLst>
                </p:cNvPr>
                <p:cNvPicPr/>
                <p:nvPr/>
              </p:nvPicPr>
              <p:blipFill>
                <a:blip r:embed="rId866"/>
                <a:stretch>
                  <a:fillRect/>
                </a:stretch>
              </p:blipFill>
              <p:spPr>
                <a:xfrm>
                  <a:off x="9668267" y="29587"/>
                  <a:ext cx="71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76" name="Freihand 75">
                  <a:extLst>
                    <a:ext uri="{FF2B5EF4-FFF2-40B4-BE49-F238E27FC236}">
                      <a16:creationId xmlns:a16="http://schemas.microsoft.com/office/drawing/2014/main" id="{FF921C4E-AFD5-469D-8DD8-EBDD8E0A7A7D}"/>
                    </a:ext>
                  </a:extLst>
                </p14:cNvPr>
                <p14:cNvContentPartPr/>
                <p14:nvPr/>
              </p14:nvContentPartPr>
              <p14:xfrm>
                <a:off x="9908747" y="-15413"/>
                <a:ext cx="251280" cy="151200"/>
              </p14:xfrm>
            </p:contentPart>
          </mc:Choice>
          <mc:Fallback>
            <p:pic>
              <p:nvPicPr>
                <p:cNvPr id="76" name="Freihand 75">
                  <a:extLst>
                    <a:ext uri="{FF2B5EF4-FFF2-40B4-BE49-F238E27FC236}">
                      <a16:creationId xmlns:a16="http://schemas.microsoft.com/office/drawing/2014/main" id="{FF921C4E-AFD5-469D-8DD8-EBDD8E0A7A7D}"/>
                    </a:ext>
                  </a:extLst>
                </p:cNvPr>
                <p:cNvPicPr/>
                <p:nvPr/>
              </p:nvPicPr>
              <p:blipFill>
                <a:blip r:embed="rId868"/>
                <a:stretch>
                  <a:fillRect/>
                </a:stretch>
              </p:blipFill>
              <p:spPr>
                <a:xfrm>
                  <a:off x="9904427" y="-19733"/>
                  <a:ext cx="259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81" name="Freihand 80">
                  <a:extLst>
                    <a:ext uri="{FF2B5EF4-FFF2-40B4-BE49-F238E27FC236}">
                      <a16:creationId xmlns:a16="http://schemas.microsoft.com/office/drawing/2014/main" id="{ADA45BE4-3CA8-43DB-90C8-24D19C8230C3}"/>
                    </a:ext>
                  </a:extLst>
                </p14:cNvPr>
                <p14:cNvContentPartPr/>
                <p14:nvPr/>
              </p14:nvContentPartPr>
              <p14:xfrm>
                <a:off x="10182707" y="52987"/>
                <a:ext cx="79920" cy="76680"/>
              </p14:xfrm>
            </p:contentPart>
          </mc:Choice>
          <mc:Fallback>
            <p:pic>
              <p:nvPicPr>
                <p:cNvPr id="81" name="Freihand 80">
                  <a:extLst>
                    <a:ext uri="{FF2B5EF4-FFF2-40B4-BE49-F238E27FC236}">
                      <a16:creationId xmlns:a16="http://schemas.microsoft.com/office/drawing/2014/main" id="{ADA45BE4-3CA8-43DB-90C8-24D19C8230C3}"/>
                    </a:ext>
                  </a:extLst>
                </p:cNvPr>
                <p:cNvPicPr/>
                <p:nvPr/>
              </p:nvPicPr>
              <p:blipFill>
                <a:blip r:embed="rId870"/>
                <a:stretch>
                  <a:fillRect/>
                </a:stretch>
              </p:blipFill>
              <p:spPr>
                <a:xfrm>
                  <a:off x="10178387" y="48667"/>
                  <a:ext cx="88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82" name="Freihand 81">
                  <a:extLst>
                    <a:ext uri="{FF2B5EF4-FFF2-40B4-BE49-F238E27FC236}">
                      <a16:creationId xmlns:a16="http://schemas.microsoft.com/office/drawing/2014/main" id="{83DEA585-DC2C-4F8E-A4E3-51D154F0127D}"/>
                    </a:ext>
                  </a:extLst>
                </p14:cNvPr>
                <p14:cNvContentPartPr/>
                <p14:nvPr/>
              </p14:nvContentPartPr>
              <p14:xfrm>
                <a:off x="10267667" y="3307"/>
                <a:ext cx="65160" cy="111600"/>
              </p14:xfrm>
            </p:contentPart>
          </mc:Choice>
          <mc:Fallback>
            <p:pic>
              <p:nvPicPr>
                <p:cNvPr id="82" name="Freihand 81">
                  <a:extLst>
                    <a:ext uri="{FF2B5EF4-FFF2-40B4-BE49-F238E27FC236}">
                      <a16:creationId xmlns:a16="http://schemas.microsoft.com/office/drawing/2014/main" id="{83DEA585-DC2C-4F8E-A4E3-51D154F0127D}"/>
                    </a:ext>
                  </a:extLst>
                </p:cNvPr>
                <p:cNvPicPr/>
                <p:nvPr/>
              </p:nvPicPr>
              <p:blipFill>
                <a:blip r:embed="rId872"/>
                <a:stretch>
                  <a:fillRect/>
                </a:stretch>
              </p:blipFill>
              <p:spPr>
                <a:xfrm>
                  <a:off x="10263347" y="-1013"/>
                  <a:ext cx="73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88" name="Freihand 87">
                  <a:extLst>
                    <a:ext uri="{FF2B5EF4-FFF2-40B4-BE49-F238E27FC236}">
                      <a16:creationId xmlns:a16="http://schemas.microsoft.com/office/drawing/2014/main" id="{9E31CB21-EA3F-4E30-B9BB-3586EE206E9C}"/>
                    </a:ext>
                  </a:extLst>
                </p14:cNvPr>
                <p14:cNvContentPartPr/>
                <p14:nvPr/>
              </p14:nvContentPartPr>
              <p14:xfrm>
                <a:off x="10326707" y="53347"/>
                <a:ext cx="191880" cy="72360"/>
              </p14:xfrm>
            </p:contentPart>
          </mc:Choice>
          <mc:Fallback>
            <p:pic>
              <p:nvPicPr>
                <p:cNvPr id="88" name="Freihand 87">
                  <a:extLst>
                    <a:ext uri="{FF2B5EF4-FFF2-40B4-BE49-F238E27FC236}">
                      <a16:creationId xmlns:a16="http://schemas.microsoft.com/office/drawing/2014/main" id="{9E31CB21-EA3F-4E30-B9BB-3586EE206E9C}"/>
                    </a:ext>
                  </a:extLst>
                </p:cNvPr>
                <p:cNvPicPr/>
                <p:nvPr/>
              </p:nvPicPr>
              <p:blipFill>
                <a:blip r:embed="rId874"/>
                <a:stretch>
                  <a:fillRect/>
                </a:stretch>
              </p:blipFill>
              <p:spPr>
                <a:xfrm>
                  <a:off x="10322387" y="49027"/>
                  <a:ext cx="200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91" name="Freihand 90">
                  <a:extLst>
                    <a:ext uri="{FF2B5EF4-FFF2-40B4-BE49-F238E27FC236}">
                      <a16:creationId xmlns:a16="http://schemas.microsoft.com/office/drawing/2014/main" id="{CD53ED7B-C7CE-4957-8E9A-03B0808E9AAC}"/>
                    </a:ext>
                  </a:extLst>
                </p14:cNvPr>
                <p14:cNvContentPartPr/>
                <p14:nvPr/>
              </p14:nvContentPartPr>
              <p14:xfrm>
                <a:off x="10538027" y="59107"/>
                <a:ext cx="78480" cy="85320"/>
              </p14:xfrm>
            </p:contentPart>
          </mc:Choice>
          <mc:Fallback>
            <p:pic>
              <p:nvPicPr>
                <p:cNvPr id="91" name="Freihand 90">
                  <a:extLst>
                    <a:ext uri="{FF2B5EF4-FFF2-40B4-BE49-F238E27FC236}">
                      <a16:creationId xmlns:a16="http://schemas.microsoft.com/office/drawing/2014/main" id="{CD53ED7B-C7CE-4957-8E9A-03B0808E9AAC}"/>
                    </a:ext>
                  </a:extLst>
                </p:cNvPr>
                <p:cNvPicPr/>
                <p:nvPr/>
              </p:nvPicPr>
              <p:blipFill>
                <a:blip r:embed="rId876"/>
                <a:stretch>
                  <a:fillRect/>
                </a:stretch>
              </p:blipFill>
              <p:spPr>
                <a:xfrm>
                  <a:off x="10533707" y="54787"/>
                  <a:ext cx="87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93" name="Freihand 92">
                  <a:extLst>
                    <a:ext uri="{FF2B5EF4-FFF2-40B4-BE49-F238E27FC236}">
                      <a16:creationId xmlns:a16="http://schemas.microsoft.com/office/drawing/2014/main" id="{1AF76945-70B2-4873-88CF-FEAF849A2337}"/>
                    </a:ext>
                  </a:extLst>
                </p14:cNvPr>
                <p14:cNvContentPartPr/>
                <p14:nvPr/>
              </p14:nvContentPartPr>
              <p14:xfrm>
                <a:off x="10612907" y="15547"/>
                <a:ext cx="114120" cy="118080"/>
              </p14:xfrm>
            </p:contentPart>
          </mc:Choice>
          <mc:Fallback>
            <p:pic>
              <p:nvPicPr>
                <p:cNvPr id="93" name="Freihand 92">
                  <a:extLst>
                    <a:ext uri="{FF2B5EF4-FFF2-40B4-BE49-F238E27FC236}">
                      <a16:creationId xmlns:a16="http://schemas.microsoft.com/office/drawing/2014/main" id="{1AF76945-70B2-4873-88CF-FEAF849A2337}"/>
                    </a:ext>
                  </a:extLst>
                </p:cNvPr>
                <p:cNvPicPr/>
                <p:nvPr/>
              </p:nvPicPr>
              <p:blipFill>
                <a:blip r:embed="rId878"/>
                <a:stretch>
                  <a:fillRect/>
                </a:stretch>
              </p:blipFill>
              <p:spPr>
                <a:xfrm>
                  <a:off x="10608587" y="11227"/>
                  <a:ext cx="122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01" name="Freihand 100">
                  <a:extLst>
                    <a:ext uri="{FF2B5EF4-FFF2-40B4-BE49-F238E27FC236}">
                      <a16:creationId xmlns:a16="http://schemas.microsoft.com/office/drawing/2014/main" id="{20E32ED7-C0C5-4AF4-AC0C-D04FCE7B7E27}"/>
                    </a:ext>
                  </a:extLst>
                </p14:cNvPr>
                <p14:cNvContentPartPr/>
                <p14:nvPr/>
              </p14:nvContentPartPr>
              <p14:xfrm>
                <a:off x="10741067" y="60907"/>
                <a:ext cx="185760" cy="64080"/>
              </p14:xfrm>
            </p:contentPart>
          </mc:Choice>
          <mc:Fallback>
            <p:pic>
              <p:nvPicPr>
                <p:cNvPr id="101" name="Freihand 100">
                  <a:extLst>
                    <a:ext uri="{FF2B5EF4-FFF2-40B4-BE49-F238E27FC236}">
                      <a16:creationId xmlns:a16="http://schemas.microsoft.com/office/drawing/2014/main" id="{20E32ED7-C0C5-4AF4-AC0C-D04FCE7B7E27}"/>
                    </a:ext>
                  </a:extLst>
                </p:cNvPr>
                <p:cNvPicPr/>
                <p:nvPr/>
              </p:nvPicPr>
              <p:blipFill>
                <a:blip r:embed="rId880"/>
                <a:stretch>
                  <a:fillRect/>
                </a:stretch>
              </p:blipFill>
              <p:spPr>
                <a:xfrm>
                  <a:off x="10736747" y="56587"/>
                  <a:ext cx="194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02" name="Freihand 101">
                  <a:extLst>
                    <a:ext uri="{FF2B5EF4-FFF2-40B4-BE49-F238E27FC236}">
                      <a16:creationId xmlns:a16="http://schemas.microsoft.com/office/drawing/2014/main" id="{5E88D3CE-A7C0-424F-B12E-1DBCB450DD2A}"/>
                    </a:ext>
                  </a:extLst>
                </p14:cNvPr>
                <p14:cNvContentPartPr/>
                <p14:nvPr/>
              </p14:nvContentPartPr>
              <p14:xfrm>
                <a:off x="10945907" y="5107"/>
                <a:ext cx="83520" cy="138240"/>
              </p14:xfrm>
            </p:contentPart>
          </mc:Choice>
          <mc:Fallback>
            <p:pic>
              <p:nvPicPr>
                <p:cNvPr id="102" name="Freihand 101">
                  <a:extLst>
                    <a:ext uri="{FF2B5EF4-FFF2-40B4-BE49-F238E27FC236}">
                      <a16:creationId xmlns:a16="http://schemas.microsoft.com/office/drawing/2014/main" id="{5E88D3CE-A7C0-424F-B12E-1DBCB450DD2A}"/>
                    </a:ext>
                  </a:extLst>
                </p:cNvPr>
                <p:cNvPicPr/>
                <p:nvPr/>
              </p:nvPicPr>
              <p:blipFill>
                <a:blip r:embed="rId882"/>
                <a:stretch>
                  <a:fillRect/>
                </a:stretch>
              </p:blipFill>
              <p:spPr>
                <a:xfrm>
                  <a:off x="10941587" y="787"/>
                  <a:ext cx="92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08" name="Freihand 107">
                  <a:extLst>
                    <a:ext uri="{FF2B5EF4-FFF2-40B4-BE49-F238E27FC236}">
                      <a16:creationId xmlns:a16="http://schemas.microsoft.com/office/drawing/2014/main" id="{939F174A-21F4-45CF-806F-C50A179BE84D}"/>
                    </a:ext>
                  </a:extLst>
                </p14:cNvPr>
                <p14:cNvContentPartPr/>
                <p14:nvPr/>
              </p14:nvContentPartPr>
              <p14:xfrm>
                <a:off x="11037347" y="15547"/>
                <a:ext cx="187200" cy="135000"/>
              </p14:xfrm>
            </p:contentPart>
          </mc:Choice>
          <mc:Fallback>
            <p:pic>
              <p:nvPicPr>
                <p:cNvPr id="108" name="Freihand 107">
                  <a:extLst>
                    <a:ext uri="{FF2B5EF4-FFF2-40B4-BE49-F238E27FC236}">
                      <a16:creationId xmlns:a16="http://schemas.microsoft.com/office/drawing/2014/main" id="{939F174A-21F4-45CF-806F-C50A179BE84D}"/>
                    </a:ext>
                  </a:extLst>
                </p:cNvPr>
                <p:cNvPicPr/>
                <p:nvPr/>
              </p:nvPicPr>
              <p:blipFill>
                <a:blip r:embed="rId884"/>
                <a:stretch>
                  <a:fillRect/>
                </a:stretch>
              </p:blipFill>
              <p:spPr>
                <a:xfrm>
                  <a:off x="11033027" y="11227"/>
                  <a:ext cx="195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10" name="Freihand 109">
                  <a:extLst>
                    <a:ext uri="{FF2B5EF4-FFF2-40B4-BE49-F238E27FC236}">
                      <a16:creationId xmlns:a16="http://schemas.microsoft.com/office/drawing/2014/main" id="{EF34559E-07AB-49DC-BE51-EF5B0D94CC61}"/>
                    </a:ext>
                  </a:extLst>
                </p14:cNvPr>
                <p14:cNvContentPartPr/>
                <p14:nvPr/>
              </p14:nvContentPartPr>
              <p14:xfrm>
                <a:off x="11009627" y="19867"/>
                <a:ext cx="100080" cy="18360"/>
              </p14:xfrm>
            </p:contentPart>
          </mc:Choice>
          <mc:Fallback>
            <p:pic>
              <p:nvPicPr>
                <p:cNvPr id="110" name="Freihand 109">
                  <a:extLst>
                    <a:ext uri="{FF2B5EF4-FFF2-40B4-BE49-F238E27FC236}">
                      <a16:creationId xmlns:a16="http://schemas.microsoft.com/office/drawing/2014/main" id="{EF34559E-07AB-49DC-BE51-EF5B0D94CC61}"/>
                    </a:ext>
                  </a:extLst>
                </p:cNvPr>
                <p:cNvPicPr/>
                <p:nvPr/>
              </p:nvPicPr>
              <p:blipFill>
                <a:blip r:embed="rId886"/>
                <a:stretch>
                  <a:fillRect/>
                </a:stretch>
              </p:blipFill>
              <p:spPr>
                <a:xfrm>
                  <a:off x="11005307" y="15547"/>
                  <a:ext cx="108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15" name="Freihand 114">
                  <a:extLst>
                    <a:ext uri="{FF2B5EF4-FFF2-40B4-BE49-F238E27FC236}">
                      <a16:creationId xmlns:a16="http://schemas.microsoft.com/office/drawing/2014/main" id="{2F1FD704-26C1-4051-A883-D8F6CFECEBFC}"/>
                    </a:ext>
                  </a:extLst>
                </p14:cNvPr>
                <p14:cNvContentPartPr/>
                <p14:nvPr/>
              </p14:nvContentPartPr>
              <p14:xfrm>
                <a:off x="11277467" y="73147"/>
                <a:ext cx="154800" cy="75960"/>
              </p14:xfrm>
            </p:contentPart>
          </mc:Choice>
          <mc:Fallback>
            <p:pic>
              <p:nvPicPr>
                <p:cNvPr id="115" name="Freihand 114">
                  <a:extLst>
                    <a:ext uri="{FF2B5EF4-FFF2-40B4-BE49-F238E27FC236}">
                      <a16:creationId xmlns:a16="http://schemas.microsoft.com/office/drawing/2014/main" id="{2F1FD704-26C1-4051-A883-D8F6CFECEBFC}"/>
                    </a:ext>
                  </a:extLst>
                </p:cNvPr>
                <p:cNvPicPr/>
                <p:nvPr/>
              </p:nvPicPr>
              <p:blipFill>
                <a:blip r:embed="rId888"/>
                <a:stretch>
                  <a:fillRect/>
                </a:stretch>
              </p:blipFill>
              <p:spPr>
                <a:xfrm>
                  <a:off x="11273147" y="68827"/>
                  <a:ext cx="163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19" name="Freihand 118">
                  <a:extLst>
                    <a:ext uri="{FF2B5EF4-FFF2-40B4-BE49-F238E27FC236}">
                      <a16:creationId xmlns:a16="http://schemas.microsoft.com/office/drawing/2014/main" id="{37F9615B-6690-4B68-ADE1-B498ED45156A}"/>
                    </a:ext>
                  </a:extLst>
                </p14:cNvPr>
                <p14:cNvContentPartPr/>
                <p14:nvPr/>
              </p14:nvContentPartPr>
              <p14:xfrm>
                <a:off x="11436947" y="41107"/>
                <a:ext cx="47520" cy="30960"/>
              </p14:xfrm>
            </p:contentPart>
          </mc:Choice>
          <mc:Fallback>
            <p:pic>
              <p:nvPicPr>
                <p:cNvPr id="119" name="Freihand 118">
                  <a:extLst>
                    <a:ext uri="{FF2B5EF4-FFF2-40B4-BE49-F238E27FC236}">
                      <a16:creationId xmlns:a16="http://schemas.microsoft.com/office/drawing/2014/main" id="{37F9615B-6690-4B68-ADE1-B498ED45156A}"/>
                    </a:ext>
                  </a:extLst>
                </p:cNvPr>
                <p:cNvPicPr/>
                <p:nvPr/>
              </p:nvPicPr>
              <p:blipFill>
                <a:blip r:embed="rId890"/>
                <a:stretch>
                  <a:fillRect/>
                </a:stretch>
              </p:blipFill>
              <p:spPr>
                <a:xfrm>
                  <a:off x="11432627" y="36787"/>
                  <a:ext cx="56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36" name="Freihand 135">
                  <a:extLst>
                    <a:ext uri="{FF2B5EF4-FFF2-40B4-BE49-F238E27FC236}">
                      <a16:creationId xmlns:a16="http://schemas.microsoft.com/office/drawing/2014/main" id="{0256A231-DF28-44CC-BDC2-8F85ED7C721A}"/>
                    </a:ext>
                  </a:extLst>
                </p14:cNvPr>
                <p14:cNvContentPartPr/>
                <p14:nvPr/>
              </p14:nvContentPartPr>
              <p14:xfrm>
                <a:off x="11458547" y="70987"/>
                <a:ext cx="75600" cy="92880"/>
              </p14:xfrm>
            </p:contentPart>
          </mc:Choice>
          <mc:Fallback>
            <p:pic>
              <p:nvPicPr>
                <p:cNvPr id="136" name="Freihand 135">
                  <a:extLst>
                    <a:ext uri="{FF2B5EF4-FFF2-40B4-BE49-F238E27FC236}">
                      <a16:creationId xmlns:a16="http://schemas.microsoft.com/office/drawing/2014/main" id="{0256A231-DF28-44CC-BDC2-8F85ED7C721A}"/>
                    </a:ext>
                  </a:extLst>
                </p:cNvPr>
                <p:cNvPicPr/>
                <p:nvPr/>
              </p:nvPicPr>
              <p:blipFill>
                <a:blip r:embed="rId892"/>
                <a:stretch>
                  <a:fillRect/>
                </a:stretch>
              </p:blipFill>
              <p:spPr>
                <a:xfrm>
                  <a:off x="11454227" y="66667"/>
                  <a:ext cx="84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49" name="Freihand 148">
                  <a:extLst>
                    <a:ext uri="{FF2B5EF4-FFF2-40B4-BE49-F238E27FC236}">
                      <a16:creationId xmlns:a16="http://schemas.microsoft.com/office/drawing/2014/main" id="{6AA7CE8C-A237-461B-970E-37F56B818932}"/>
                    </a:ext>
                  </a:extLst>
                </p14:cNvPr>
                <p14:cNvContentPartPr/>
                <p14:nvPr/>
              </p14:nvContentPartPr>
              <p14:xfrm>
                <a:off x="11624507" y="85027"/>
                <a:ext cx="102240" cy="73800"/>
              </p14:xfrm>
            </p:contentPart>
          </mc:Choice>
          <mc:Fallback>
            <p:pic>
              <p:nvPicPr>
                <p:cNvPr id="149" name="Freihand 148">
                  <a:extLst>
                    <a:ext uri="{FF2B5EF4-FFF2-40B4-BE49-F238E27FC236}">
                      <a16:creationId xmlns:a16="http://schemas.microsoft.com/office/drawing/2014/main" id="{6AA7CE8C-A237-461B-970E-37F56B818932}"/>
                    </a:ext>
                  </a:extLst>
                </p:cNvPr>
                <p:cNvPicPr/>
                <p:nvPr/>
              </p:nvPicPr>
              <p:blipFill>
                <a:blip r:embed="rId894"/>
                <a:stretch>
                  <a:fillRect/>
                </a:stretch>
              </p:blipFill>
              <p:spPr>
                <a:xfrm>
                  <a:off x="11620187" y="80707"/>
                  <a:ext cx="110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58" name="Freihand 157">
                  <a:extLst>
                    <a:ext uri="{FF2B5EF4-FFF2-40B4-BE49-F238E27FC236}">
                      <a16:creationId xmlns:a16="http://schemas.microsoft.com/office/drawing/2014/main" id="{6B6705EC-D794-48E1-A00F-840B3CB3D0B1}"/>
                    </a:ext>
                  </a:extLst>
                </p14:cNvPr>
                <p14:cNvContentPartPr/>
                <p14:nvPr/>
              </p14:nvContentPartPr>
              <p14:xfrm>
                <a:off x="11738987" y="107347"/>
                <a:ext cx="141840" cy="61200"/>
              </p14:xfrm>
            </p:contentPart>
          </mc:Choice>
          <mc:Fallback>
            <p:pic>
              <p:nvPicPr>
                <p:cNvPr id="158" name="Freihand 157">
                  <a:extLst>
                    <a:ext uri="{FF2B5EF4-FFF2-40B4-BE49-F238E27FC236}">
                      <a16:creationId xmlns:a16="http://schemas.microsoft.com/office/drawing/2014/main" id="{6B6705EC-D794-48E1-A00F-840B3CB3D0B1}"/>
                    </a:ext>
                  </a:extLst>
                </p:cNvPr>
                <p:cNvPicPr/>
                <p:nvPr/>
              </p:nvPicPr>
              <p:blipFill>
                <a:blip r:embed="rId896"/>
                <a:stretch>
                  <a:fillRect/>
                </a:stretch>
              </p:blipFill>
              <p:spPr>
                <a:xfrm>
                  <a:off x="11734667" y="103027"/>
                  <a:ext cx="150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84" name="Freihand 183">
                  <a:extLst>
                    <a:ext uri="{FF2B5EF4-FFF2-40B4-BE49-F238E27FC236}">
                      <a16:creationId xmlns:a16="http://schemas.microsoft.com/office/drawing/2014/main" id="{1948A816-C4C2-4CF5-9DD4-CC48FFC0252E}"/>
                    </a:ext>
                  </a:extLst>
                </p14:cNvPr>
                <p14:cNvContentPartPr/>
                <p14:nvPr/>
              </p14:nvContentPartPr>
              <p14:xfrm>
                <a:off x="10504547" y="241627"/>
                <a:ext cx="167760" cy="151560"/>
              </p14:xfrm>
            </p:contentPart>
          </mc:Choice>
          <mc:Fallback>
            <p:pic>
              <p:nvPicPr>
                <p:cNvPr id="184" name="Freihand 183">
                  <a:extLst>
                    <a:ext uri="{FF2B5EF4-FFF2-40B4-BE49-F238E27FC236}">
                      <a16:creationId xmlns:a16="http://schemas.microsoft.com/office/drawing/2014/main" id="{1948A816-C4C2-4CF5-9DD4-CC48FFC0252E}"/>
                    </a:ext>
                  </a:extLst>
                </p:cNvPr>
                <p:cNvPicPr/>
                <p:nvPr/>
              </p:nvPicPr>
              <p:blipFill>
                <a:blip r:embed="rId898"/>
                <a:stretch>
                  <a:fillRect/>
                </a:stretch>
              </p:blipFill>
              <p:spPr>
                <a:xfrm>
                  <a:off x="10500227" y="237307"/>
                  <a:ext cx="176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191" name="Freihand 190">
                  <a:extLst>
                    <a:ext uri="{FF2B5EF4-FFF2-40B4-BE49-F238E27FC236}">
                      <a16:creationId xmlns:a16="http://schemas.microsoft.com/office/drawing/2014/main" id="{27CEE415-E253-45E7-BB56-5D83499BF970}"/>
                    </a:ext>
                  </a:extLst>
                </p14:cNvPr>
                <p14:cNvContentPartPr/>
                <p14:nvPr/>
              </p14:nvContentPartPr>
              <p14:xfrm>
                <a:off x="10750427" y="278707"/>
                <a:ext cx="193320" cy="75960"/>
              </p14:xfrm>
            </p:contentPart>
          </mc:Choice>
          <mc:Fallback>
            <p:pic>
              <p:nvPicPr>
                <p:cNvPr id="191" name="Freihand 190">
                  <a:extLst>
                    <a:ext uri="{FF2B5EF4-FFF2-40B4-BE49-F238E27FC236}">
                      <a16:creationId xmlns:a16="http://schemas.microsoft.com/office/drawing/2014/main" id="{27CEE415-E253-45E7-BB56-5D83499BF970}"/>
                    </a:ext>
                  </a:extLst>
                </p:cNvPr>
                <p:cNvPicPr/>
                <p:nvPr/>
              </p:nvPicPr>
              <p:blipFill>
                <a:blip r:embed="rId900"/>
                <a:stretch>
                  <a:fillRect/>
                </a:stretch>
              </p:blipFill>
              <p:spPr>
                <a:xfrm>
                  <a:off x="10746107" y="274387"/>
                  <a:ext cx="201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96" name="Freihand 195">
                  <a:extLst>
                    <a:ext uri="{FF2B5EF4-FFF2-40B4-BE49-F238E27FC236}">
                      <a16:creationId xmlns:a16="http://schemas.microsoft.com/office/drawing/2014/main" id="{9B22E53B-6845-4A3F-AEE9-08CD431AD05B}"/>
                    </a:ext>
                  </a:extLst>
                </p14:cNvPr>
                <p14:cNvContentPartPr/>
                <p14:nvPr/>
              </p14:nvContentPartPr>
              <p14:xfrm>
                <a:off x="10962467" y="244147"/>
                <a:ext cx="120240" cy="109440"/>
              </p14:xfrm>
            </p:contentPart>
          </mc:Choice>
          <mc:Fallback>
            <p:pic>
              <p:nvPicPr>
                <p:cNvPr id="196" name="Freihand 195">
                  <a:extLst>
                    <a:ext uri="{FF2B5EF4-FFF2-40B4-BE49-F238E27FC236}">
                      <a16:creationId xmlns:a16="http://schemas.microsoft.com/office/drawing/2014/main" id="{9B22E53B-6845-4A3F-AEE9-08CD431AD05B}"/>
                    </a:ext>
                  </a:extLst>
                </p:cNvPr>
                <p:cNvPicPr/>
                <p:nvPr/>
              </p:nvPicPr>
              <p:blipFill>
                <a:blip r:embed="rId902"/>
                <a:stretch>
                  <a:fillRect/>
                </a:stretch>
              </p:blipFill>
              <p:spPr>
                <a:xfrm>
                  <a:off x="10958147" y="239827"/>
                  <a:ext cx="128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197" name="Freihand 196">
                  <a:extLst>
                    <a:ext uri="{FF2B5EF4-FFF2-40B4-BE49-F238E27FC236}">
                      <a16:creationId xmlns:a16="http://schemas.microsoft.com/office/drawing/2014/main" id="{ED0398B2-3B4F-4668-8549-A7B801AC259C}"/>
                    </a:ext>
                  </a:extLst>
                </p14:cNvPr>
                <p14:cNvContentPartPr/>
                <p14:nvPr/>
              </p14:nvContentPartPr>
              <p14:xfrm>
                <a:off x="11233907" y="229747"/>
                <a:ext cx="137880" cy="117360"/>
              </p14:xfrm>
            </p:contentPart>
          </mc:Choice>
          <mc:Fallback>
            <p:pic>
              <p:nvPicPr>
                <p:cNvPr id="197" name="Freihand 196">
                  <a:extLst>
                    <a:ext uri="{FF2B5EF4-FFF2-40B4-BE49-F238E27FC236}">
                      <a16:creationId xmlns:a16="http://schemas.microsoft.com/office/drawing/2014/main" id="{ED0398B2-3B4F-4668-8549-A7B801AC259C}"/>
                    </a:ext>
                  </a:extLst>
                </p:cNvPr>
                <p:cNvPicPr/>
                <p:nvPr/>
              </p:nvPicPr>
              <p:blipFill>
                <a:blip r:embed="rId904"/>
                <a:stretch>
                  <a:fillRect/>
                </a:stretch>
              </p:blipFill>
              <p:spPr>
                <a:xfrm>
                  <a:off x="11229587" y="225427"/>
                  <a:ext cx="146520" cy="126000"/>
                </a:xfrm>
                <a:prstGeom prst="rect">
                  <a:avLst/>
                </a:prstGeom>
              </p:spPr>
            </p:pic>
          </mc:Fallback>
        </mc:AlternateContent>
      </p:grpSp>
    </p:spTree>
    <p:extLst>
      <p:ext uri="{BB962C8B-B14F-4D97-AF65-F5344CB8AC3E}">
        <p14:creationId xmlns:p14="http://schemas.microsoft.com/office/powerpoint/2010/main" val="10557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Grenzprodukt</a:t>
            </a:r>
            <a:r>
              <a:rPr lang="en-US" sz="2631" dirty="0">
                <a:solidFill>
                  <a:sysClr val="windowText" lastClr="000000"/>
                </a:solidFill>
              </a:rPr>
              <a:t> der Arbeit (GPL) und </a:t>
            </a:r>
            <a:r>
              <a:rPr lang="en-US" sz="2631" dirty="0" err="1">
                <a:solidFill>
                  <a:sysClr val="windowText" lastClr="000000"/>
                </a:solidFill>
              </a:rPr>
              <a:t>Steigung</a:t>
            </a:r>
            <a:r>
              <a:rPr lang="en-US" sz="2631" dirty="0">
                <a:solidFill>
                  <a:sysClr val="windowText" lastClr="000000"/>
                </a:solidFill>
              </a:rPr>
              <a:t> der </a:t>
            </a:r>
            <a:r>
              <a:rPr lang="en-US" sz="2631" dirty="0" err="1">
                <a:solidFill>
                  <a:sysClr val="windowText" lastClr="000000"/>
                </a:solidFill>
              </a:rPr>
              <a:t>Transformationskurve</a:t>
            </a:r>
            <a:endParaRPr lang="en-US" sz="2631" dirty="0">
              <a:solidFill>
                <a:sysClr val="windowText" lastClr="000000"/>
              </a:solidFill>
            </a:endParaRP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194879"/>
              </a:xfrm>
              <a:prstGeom prst="rect">
                <a:avLst/>
              </a:prstGeom>
              <a:noFill/>
            </p:spPr>
            <p:txBody>
              <a:bodyPr wrap="square" rtlCol="0">
                <a:spAutoFit/>
              </a:bodyPr>
              <a:lstStyle/>
              <a:p>
                <a:r>
                  <a:rPr lang="de-DE" sz="2800" dirty="0"/>
                  <a:t>Aus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folgt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r>
                  <a:rPr lang="de-DE" sz="2800" dirty="0">
                    <a:latin typeface="Cambria Math" panose="02040503050406030204" pitchFamily="18" charset="0"/>
                    <a:ea typeface="Cambria Math" panose="02040503050406030204" pitchFamily="18" charset="0"/>
                  </a:rPr>
                  <a:t>für die Steigung der Transformationskurve</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194879"/>
              </a:xfrm>
              <a:prstGeom prst="rect">
                <a:avLst/>
              </a:prstGeom>
              <a:blipFill>
                <a:blip r:embed="rId3"/>
                <a:stretch>
                  <a:fillRect l="-1612" b="-12690"/>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8EB7E1F0-463C-4560-A8F6-56AC099E1EFC}"/>
              </a:ext>
            </a:extLst>
          </p:cNvPr>
          <p:cNvGrpSpPr/>
          <p:nvPr/>
        </p:nvGrpSpPr>
        <p:grpSpPr>
          <a:xfrm>
            <a:off x="7745147" y="666427"/>
            <a:ext cx="877320" cy="219960"/>
            <a:chOff x="7745147" y="666427"/>
            <a:chExt cx="877320" cy="21996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D5FF9519-BC83-42AA-977A-92B7D6361E4E}"/>
                    </a:ext>
                  </a:extLst>
                </p14:cNvPr>
                <p14:cNvContentPartPr/>
                <p14:nvPr/>
              </p14:nvContentPartPr>
              <p14:xfrm>
                <a:off x="7745147" y="673987"/>
                <a:ext cx="148320" cy="212400"/>
              </p14:xfrm>
            </p:contentPart>
          </mc:Choice>
          <mc:Fallback xmlns="">
            <p:pic>
              <p:nvPicPr>
                <p:cNvPr id="5" name="Freihand 4">
                  <a:extLst>
                    <a:ext uri="{FF2B5EF4-FFF2-40B4-BE49-F238E27FC236}">
                      <a16:creationId xmlns:a16="http://schemas.microsoft.com/office/drawing/2014/main" id="{D5FF9519-BC83-42AA-977A-92B7D6361E4E}"/>
                    </a:ext>
                  </a:extLst>
                </p:cNvPr>
                <p:cNvPicPr/>
                <p:nvPr/>
              </p:nvPicPr>
              <p:blipFill>
                <a:blip r:embed="rId5"/>
                <a:stretch>
                  <a:fillRect/>
                </a:stretch>
              </p:blipFill>
              <p:spPr>
                <a:xfrm>
                  <a:off x="7740827" y="669667"/>
                  <a:ext cx="156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DFD6294A-6C0F-4D76-B04E-BCF97166117F}"/>
                    </a:ext>
                  </a:extLst>
                </p14:cNvPr>
                <p14:cNvContentPartPr/>
                <p14:nvPr/>
              </p14:nvContentPartPr>
              <p14:xfrm>
                <a:off x="8034947" y="702427"/>
                <a:ext cx="17280" cy="159120"/>
              </p14:xfrm>
            </p:contentPart>
          </mc:Choice>
          <mc:Fallback xmlns="">
            <p:pic>
              <p:nvPicPr>
                <p:cNvPr id="10" name="Freihand 9">
                  <a:extLst>
                    <a:ext uri="{FF2B5EF4-FFF2-40B4-BE49-F238E27FC236}">
                      <a16:creationId xmlns:a16="http://schemas.microsoft.com/office/drawing/2014/main" id="{DFD6294A-6C0F-4D76-B04E-BCF97166117F}"/>
                    </a:ext>
                  </a:extLst>
                </p:cNvPr>
                <p:cNvPicPr/>
                <p:nvPr/>
              </p:nvPicPr>
              <p:blipFill>
                <a:blip r:embed="rId7"/>
                <a:stretch>
                  <a:fillRect/>
                </a:stretch>
              </p:blipFill>
              <p:spPr>
                <a:xfrm>
                  <a:off x="8030627" y="698107"/>
                  <a:ext cx="25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A3B1BCC9-B035-4995-9D60-776EF4F270BC}"/>
                    </a:ext>
                  </a:extLst>
                </p14:cNvPr>
                <p14:cNvContentPartPr/>
                <p14:nvPr/>
              </p14:nvContentPartPr>
              <p14:xfrm>
                <a:off x="7947467" y="666427"/>
                <a:ext cx="163800" cy="108360"/>
              </p14:xfrm>
            </p:contentPart>
          </mc:Choice>
          <mc:Fallback xmlns="">
            <p:pic>
              <p:nvPicPr>
                <p:cNvPr id="12" name="Freihand 11">
                  <a:extLst>
                    <a:ext uri="{FF2B5EF4-FFF2-40B4-BE49-F238E27FC236}">
                      <a16:creationId xmlns:a16="http://schemas.microsoft.com/office/drawing/2014/main" id="{A3B1BCC9-B035-4995-9D60-776EF4F270BC}"/>
                    </a:ext>
                  </a:extLst>
                </p:cNvPr>
                <p:cNvPicPr/>
                <p:nvPr/>
              </p:nvPicPr>
              <p:blipFill>
                <a:blip r:embed="rId9"/>
                <a:stretch>
                  <a:fillRect/>
                </a:stretch>
              </p:blipFill>
              <p:spPr>
                <a:xfrm>
                  <a:off x="7943147" y="662107"/>
                  <a:ext cx="172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49BD7683-4557-4E5A-9159-B1CEA1569E19}"/>
                    </a:ext>
                  </a:extLst>
                </p14:cNvPr>
                <p14:cNvContentPartPr/>
                <p14:nvPr/>
              </p14:nvContentPartPr>
              <p14:xfrm>
                <a:off x="8144387" y="677227"/>
                <a:ext cx="163440" cy="176400"/>
              </p14:xfrm>
            </p:contentPart>
          </mc:Choice>
          <mc:Fallback xmlns="">
            <p:pic>
              <p:nvPicPr>
                <p:cNvPr id="13" name="Freihand 12">
                  <a:extLst>
                    <a:ext uri="{FF2B5EF4-FFF2-40B4-BE49-F238E27FC236}">
                      <a16:creationId xmlns:a16="http://schemas.microsoft.com/office/drawing/2014/main" id="{49BD7683-4557-4E5A-9159-B1CEA1569E19}"/>
                    </a:ext>
                  </a:extLst>
                </p:cNvPr>
                <p:cNvPicPr/>
                <p:nvPr/>
              </p:nvPicPr>
              <p:blipFill>
                <a:blip r:embed="rId11"/>
                <a:stretch>
                  <a:fillRect/>
                </a:stretch>
              </p:blipFill>
              <p:spPr>
                <a:xfrm>
                  <a:off x="8140067" y="672907"/>
                  <a:ext cx="172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98848C6B-FE5C-4508-A833-90825582F2E0}"/>
                    </a:ext>
                  </a:extLst>
                </p14:cNvPr>
                <p14:cNvContentPartPr/>
                <p14:nvPr/>
              </p14:nvContentPartPr>
              <p14:xfrm>
                <a:off x="8432027" y="741667"/>
                <a:ext cx="171720" cy="19440"/>
              </p14:xfrm>
            </p:contentPart>
          </mc:Choice>
          <mc:Fallback xmlns="">
            <p:pic>
              <p:nvPicPr>
                <p:cNvPr id="16" name="Freihand 15">
                  <a:extLst>
                    <a:ext uri="{FF2B5EF4-FFF2-40B4-BE49-F238E27FC236}">
                      <a16:creationId xmlns:a16="http://schemas.microsoft.com/office/drawing/2014/main" id="{98848C6B-FE5C-4508-A833-90825582F2E0}"/>
                    </a:ext>
                  </a:extLst>
                </p:cNvPr>
                <p:cNvPicPr/>
                <p:nvPr/>
              </p:nvPicPr>
              <p:blipFill>
                <a:blip r:embed="rId13"/>
                <a:stretch>
                  <a:fillRect/>
                </a:stretch>
              </p:blipFill>
              <p:spPr>
                <a:xfrm>
                  <a:off x="8427707" y="737347"/>
                  <a:ext cx="180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C81C512D-0976-4A07-A7E3-50A4BEA459ED}"/>
                    </a:ext>
                  </a:extLst>
                </p14:cNvPr>
                <p14:cNvContentPartPr/>
                <p14:nvPr/>
              </p14:nvContentPartPr>
              <p14:xfrm>
                <a:off x="8461547" y="788467"/>
                <a:ext cx="160920" cy="11160"/>
              </p14:xfrm>
            </p:contentPart>
          </mc:Choice>
          <mc:Fallback xmlns="">
            <p:pic>
              <p:nvPicPr>
                <p:cNvPr id="17" name="Freihand 16">
                  <a:extLst>
                    <a:ext uri="{FF2B5EF4-FFF2-40B4-BE49-F238E27FC236}">
                      <a16:creationId xmlns:a16="http://schemas.microsoft.com/office/drawing/2014/main" id="{C81C512D-0976-4A07-A7E3-50A4BEA459ED}"/>
                    </a:ext>
                  </a:extLst>
                </p:cNvPr>
                <p:cNvPicPr/>
                <p:nvPr/>
              </p:nvPicPr>
              <p:blipFill>
                <a:blip r:embed="rId15"/>
                <a:stretch>
                  <a:fillRect/>
                </a:stretch>
              </p:blipFill>
              <p:spPr>
                <a:xfrm>
                  <a:off x="8457227" y="784147"/>
                  <a:ext cx="169560" cy="19800"/>
                </a:xfrm>
                <a:prstGeom prst="rect">
                  <a:avLst/>
                </a:prstGeom>
              </p:spPr>
            </p:pic>
          </mc:Fallback>
        </mc:AlternateContent>
      </p:grpSp>
      <p:grpSp>
        <p:nvGrpSpPr>
          <p:cNvPr id="24" name="Gruppieren 23">
            <a:extLst>
              <a:ext uri="{FF2B5EF4-FFF2-40B4-BE49-F238E27FC236}">
                <a16:creationId xmlns:a16="http://schemas.microsoft.com/office/drawing/2014/main" id="{77A050B4-422E-4BD6-90D8-E36AB64E78F4}"/>
              </a:ext>
            </a:extLst>
          </p:cNvPr>
          <p:cNvGrpSpPr/>
          <p:nvPr/>
        </p:nvGrpSpPr>
        <p:grpSpPr>
          <a:xfrm>
            <a:off x="8806427" y="556987"/>
            <a:ext cx="669960" cy="324720"/>
            <a:chOff x="8806427" y="556987"/>
            <a:chExt cx="669960" cy="324720"/>
          </a:xfrm>
        </p:grpSpPr>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C170A607-F995-46A3-BA49-2076CF786BE1}"/>
                    </a:ext>
                  </a:extLst>
                </p14:cNvPr>
                <p14:cNvContentPartPr/>
                <p14:nvPr/>
              </p14:nvContentPartPr>
              <p14:xfrm>
                <a:off x="8806427" y="685147"/>
                <a:ext cx="105120" cy="73440"/>
              </p14:xfrm>
            </p:contentPart>
          </mc:Choice>
          <mc:Fallback xmlns="">
            <p:pic>
              <p:nvPicPr>
                <p:cNvPr id="18" name="Freihand 17">
                  <a:extLst>
                    <a:ext uri="{FF2B5EF4-FFF2-40B4-BE49-F238E27FC236}">
                      <a16:creationId xmlns:a16="http://schemas.microsoft.com/office/drawing/2014/main" id="{C170A607-F995-46A3-BA49-2076CF786BE1}"/>
                    </a:ext>
                  </a:extLst>
                </p:cNvPr>
                <p:cNvPicPr/>
                <p:nvPr/>
              </p:nvPicPr>
              <p:blipFill>
                <a:blip r:embed="rId17"/>
                <a:stretch>
                  <a:fillRect/>
                </a:stretch>
              </p:blipFill>
              <p:spPr>
                <a:xfrm>
                  <a:off x="8802107" y="680827"/>
                  <a:ext cx="113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CC20FC82-5347-43DD-A734-4E85DF2F8BB5}"/>
                    </a:ext>
                  </a:extLst>
                </p14:cNvPr>
                <p14:cNvContentPartPr/>
                <p14:nvPr/>
              </p14:nvContentPartPr>
              <p14:xfrm>
                <a:off x="8885627" y="691267"/>
                <a:ext cx="46800" cy="190440"/>
              </p14:xfrm>
            </p:contentPart>
          </mc:Choice>
          <mc:Fallback xmlns="">
            <p:pic>
              <p:nvPicPr>
                <p:cNvPr id="19" name="Freihand 18">
                  <a:extLst>
                    <a:ext uri="{FF2B5EF4-FFF2-40B4-BE49-F238E27FC236}">
                      <a16:creationId xmlns:a16="http://schemas.microsoft.com/office/drawing/2014/main" id="{CC20FC82-5347-43DD-A734-4E85DF2F8BB5}"/>
                    </a:ext>
                  </a:extLst>
                </p:cNvPr>
                <p:cNvPicPr/>
                <p:nvPr/>
              </p:nvPicPr>
              <p:blipFill>
                <a:blip r:embed="rId19"/>
                <a:stretch>
                  <a:fillRect/>
                </a:stretch>
              </p:blipFill>
              <p:spPr>
                <a:xfrm>
                  <a:off x="8881307" y="686947"/>
                  <a:ext cx="55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299DFEB8-9969-43CE-AC7A-2FF0BEF0A204}"/>
                    </a:ext>
                  </a:extLst>
                </p14:cNvPr>
                <p14:cNvContentPartPr/>
                <p14:nvPr/>
              </p14:nvContentPartPr>
              <p14:xfrm>
                <a:off x="9017387" y="556987"/>
                <a:ext cx="19800" cy="80640"/>
              </p14:xfrm>
            </p:contentPart>
          </mc:Choice>
          <mc:Fallback xmlns="">
            <p:pic>
              <p:nvPicPr>
                <p:cNvPr id="20" name="Freihand 19">
                  <a:extLst>
                    <a:ext uri="{FF2B5EF4-FFF2-40B4-BE49-F238E27FC236}">
                      <a16:creationId xmlns:a16="http://schemas.microsoft.com/office/drawing/2014/main" id="{299DFEB8-9969-43CE-AC7A-2FF0BEF0A204}"/>
                    </a:ext>
                  </a:extLst>
                </p:cNvPr>
                <p:cNvPicPr/>
                <p:nvPr/>
              </p:nvPicPr>
              <p:blipFill>
                <a:blip r:embed="rId21"/>
                <a:stretch>
                  <a:fillRect/>
                </a:stretch>
              </p:blipFill>
              <p:spPr>
                <a:xfrm>
                  <a:off x="9013067" y="552667"/>
                  <a:ext cx="28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36A5ADE7-C9F9-44B0-B1E7-F08B04C9CF49}"/>
                    </a:ext>
                  </a:extLst>
                </p14:cNvPr>
                <p14:cNvContentPartPr/>
                <p14:nvPr/>
              </p14:nvContentPartPr>
              <p14:xfrm>
                <a:off x="9081107" y="557707"/>
                <a:ext cx="96120" cy="256680"/>
              </p14:xfrm>
            </p:contentPart>
          </mc:Choice>
          <mc:Fallback xmlns="">
            <p:pic>
              <p:nvPicPr>
                <p:cNvPr id="21" name="Freihand 20">
                  <a:extLst>
                    <a:ext uri="{FF2B5EF4-FFF2-40B4-BE49-F238E27FC236}">
                      <a16:creationId xmlns:a16="http://schemas.microsoft.com/office/drawing/2014/main" id="{36A5ADE7-C9F9-44B0-B1E7-F08B04C9CF49}"/>
                    </a:ext>
                  </a:extLst>
                </p:cNvPr>
                <p:cNvPicPr/>
                <p:nvPr/>
              </p:nvPicPr>
              <p:blipFill>
                <a:blip r:embed="rId23"/>
                <a:stretch>
                  <a:fillRect/>
                </a:stretch>
              </p:blipFill>
              <p:spPr>
                <a:xfrm>
                  <a:off x="9076787" y="553387"/>
                  <a:ext cx="104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39CBD4C8-D2C3-4A95-8300-9AF75DDFD7B0}"/>
                    </a:ext>
                  </a:extLst>
                </p14:cNvPr>
                <p14:cNvContentPartPr/>
                <p14:nvPr/>
              </p14:nvContentPartPr>
              <p14:xfrm>
                <a:off x="9244187" y="614587"/>
                <a:ext cx="133920" cy="147600"/>
              </p14:xfrm>
            </p:contentPart>
          </mc:Choice>
          <mc:Fallback xmlns="">
            <p:pic>
              <p:nvPicPr>
                <p:cNvPr id="22" name="Freihand 21">
                  <a:extLst>
                    <a:ext uri="{FF2B5EF4-FFF2-40B4-BE49-F238E27FC236}">
                      <a16:creationId xmlns:a16="http://schemas.microsoft.com/office/drawing/2014/main" id="{39CBD4C8-D2C3-4A95-8300-9AF75DDFD7B0}"/>
                    </a:ext>
                  </a:extLst>
                </p:cNvPr>
                <p:cNvPicPr/>
                <p:nvPr/>
              </p:nvPicPr>
              <p:blipFill>
                <a:blip r:embed="rId25"/>
                <a:stretch>
                  <a:fillRect/>
                </a:stretch>
              </p:blipFill>
              <p:spPr>
                <a:xfrm>
                  <a:off x="9239867" y="610267"/>
                  <a:ext cx="142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39148C8A-F8CC-4C11-8502-02DA9FB891B9}"/>
                    </a:ext>
                  </a:extLst>
                </p14:cNvPr>
                <p14:cNvContentPartPr/>
                <p14:nvPr/>
              </p14:nvContentPartPr>
              <p14:xfrm>
                <a:off x="9355427" y="577147"/>
                <a:ext cx="120960" cy="294480"/>
              </p14:xfrm>
            </p:contentPart>
          </mc:Choice>
          <mc:Fallback xmlns="">
            <p:pic>
              <p:nvPicPr>
                <p:cNvPr id="23" name="Freihand 22">
                  <a:extLst>
                    <a:ext uri="{FF2B5EF4-FFF2-40B4-BE49-F238E27FC236}">
                      <a16:creationId xmlns:a16="http://schemas.microsoft.com/office/drawing/2014/main" id="{39148C8A-F8CC-4C11-8502-02DA9FB891B9}"/>
                    </a:ext>
                  </a:extLst>
                </p:cNvPr>
                <p:cNvPicPr/>
                <p:nvPr/>
              </p:nvPicPr>
              <p:blipFill>
                <a:blip r:embed="rId27"/>
                <a:stretch>
                  <a:fillRect/>
                </a:stretch>
              </p:blipFill>
              <p:spPr>
                <a:xfrm>
                  <a:off x="9351107" y="572827"/>
                  <a:ext cx="129600" cy="30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8" name="Freihand 37">
                <a:extLst>
                  <a:ext uri="{FF2B5EF4-FFF2-40B4-BE49-F238E27FC236}">
                    <a16:creationId xmlns:a16="http://schemas.microsoft.com/office/drawing/2014/main" id="{34B149DF-B92D-47E1-A5A7-CA414C518D12}"/>
                  </a:ext>
                </a:extLst>
              </p14:cNvPr>
              <p14:cNvContentPartPr/>
              <p14:nvPr/>
            </p14:nvContentPartPr>
            <p14:xfrm>
              <a:off x="8240147" y="988627"/>
              <a:ext cx="8640" cy="145800"/>
            </p14:xfrm>
          </p:contentPart>
        </mc:Choice>
        <mc:Fallback xmlns="">
          <p:pic>
            <p:nvPicPr>
              <p:cNvPr id="38" name="Freihand 37">
                <a:extLst>
                  <a:ext uri="{FF2B5EF4-FFF2-40B4-BE49-F238E27FC236}">
                    <a16:creationId xmlns:a16="http://schemas.microsoft.com/office/drawing/2014/main" id="{34B149DF-B92D-47E1-A5A7-CA414C518D12}"/>
                  </a:ext>
                </a:extLst>
              </p:cNvPr>
              <p:cNvPicPr/>
              <p:nvPr/>
            </p:nvPicPr>
            <p:blipFill>
              <a:blip r:embed="rId29"/>
              <a:stretch>
                <a:fillRect/>
              </a:stretch>
            </p:blipFill>
            <p:spPr>
              <a:xfrm>
                <a:off x="8235827" y="984307"/>
                <a:ext cx="17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Freihand 47">
                <a:extLst>
                  <a:ext uri="{FF2B5EF4-FFF2-40B4-BE49-F238E27FC236}">
                    <a16:creationId xmlns:a16="http://schemas.microsoft.com/office/drawing/2014/main" id="{D57F718B-B8F7-4F62-B92A-750726D51B35}"/>
                  </a:ext>
                </a:extLst>
              </p14:cNvPr>
              <p14:cNvContentPartPr/>
              <p14:nvPr/>
            </p14:nvContentPartPr>
            <p14:xfrm>
              <a:off x="9728747" y="1071067"/>
              <a:ext cx="211320" cy="140040"/>
            </p14:xfrm>
          </p:contentPart>
        </mc:Choice>
        <mc:Fallback xmlns="">
          <p:pic>
            <p:nvPicPr>
              <p:cNvPr id="48" name="Freihand 47">
                <a:extLst>
                  <a:ext uri="{FF2B5EF4-FFF2-40B4-BE49-F238E27FC236}">
                    <a16:creationId xmlns:a16="http://schemas.microsoft.com/office/drawing/2014/main" id="{D57F718B-B8F7-4F62-B92A-750726D51B35}"/>
                  </a:ext>
                </a:extLst>
              </p:cNvPr>
              <p:cNvPicPr/>
              <p:nvPr/>
            </p:nvPicPr>
            <p:blipFill>
              <a:blip r:embed="rId31"/>
              <a:stretch>
                <a:fillRect/>
              </a:stretch>
            </p:blipFill>
            <p:spPr>
              <a:xfrm>
                <a:off x="9724427" y="1066747"/>
                <a:ext cx="219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Freihand 48">
                <a:extLst>
                  <a:ext uri="{FF2B5EF4-FFF2-40B4-BE49-F238E27FC236}">
                    <a16:creationId xmlns:a16="http://schemas.microsoft.com/office/drawing/2014/main" id="{B86C0D75-ADA5-48E5-AB8B-C28E1F1CACD0}"/>
                  </a:ext>
                </a:extLst>
              </p14:cNvPr>
              <p14:cNvContentPartPr/>
              <p14:nvPr/>
            </p14:nvContentPartPr>
            <p14:xfrm>
              <a:off x="10082987" y="1088707"/>
              <a:ext cx="227520" cy="133920"/>
            </p14:xfrm>
          </p:contentPart>
        </mc:Choice>
        <mc:Fallback xmlns="">
          <p:pic>
            <p:nvPicPr>
              <p:cNvPr id="49" name="Freihand 48">
                <a:extLst>
                  <a:ext uri="{FF2B5EF4-FFF2-40B4-BE49-F238E27FC236}">
                    <a16:creationId xmlns:a16="http://schemas.microsoft.com/office/drawing/2014/main" id="{B86C0D75-ADA5-48E5-AB8B-C28E1F1CACD0}"/>
                  </a:ext>
                </a:extLst>
              </p:cNvPr>
              <p:cNvPicPr/>
              <p:nvPr/>
            </p:nvPicPr>
            <p:blipFill>
              <a:blip r:embed="rId33"/>
              <a:stretch>
                <a:fillRect/>
              </a:stretch>
            </p:blipFill>
            <p:spPr>
              <a:xfrm>
                <a:off x="10078667" y="1084387"/>
                <a:ext cx="236160" cy="142560"/>
              </a:xfrm>
              <a:prstGeom prst="rect">
                <a:avLst/>
              </a:prstGeom>
            </p:spPr>
          </p:pic>
        </mc:Fallback>
      </mc:AlternateContent>
      <p:grpSp>
        <p:nvGrpSpPr>
          <p:cNvPr id="51" name="Gruppieren 50">
            <a:extLst>
              <a:ext uri="{FF2B5EF4-FFF2-40B4-BE49-F238E27FC236}">
                <a16:creationId xmlns:a16="http://schemas.microsoft.com/office/drawing/2014/main" id="{805A3BF0-6E66-45BE-A09B-B233E8940DB0}"/>
              </a:ext>
            </a:extLst>
          </p:cNvPr>
          <p:cNvGrpSpPr/>
          <p:nvPr/>
        </p:nvGrpSpPr>
        <p:grpSpPr>
          <a:xfrm>
            <a:off x="7635707" y="1017067"/>
            <a:ext cx="1965240" cy="439560"/>
            <a:chOff x="7635707" y="1017067"/>
            <a:chExt cx="1965240" cy="439560"/>
          </a:xfrm>
        </p:grpSpPr>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92350984-2895-4B47-AA1B-355C1ED487D6}"/>
                    </a:ext>
                  </a:extLst>
                </p14:cNvPr>
                <p14:cNvContentPartPr/>
                <p14:nvPr/>
              </p14:nvContentPartPr>
              <p14:xfrm>
                <a:off x="7807427" y="1249267"/>
                <a:ext cx="360" cy="360"/>
              </p14:xfrm>
            </p:contentPart>
          </mc:Choice>
          <mc:Fallback xmlns="">
            <p:pic>
              <p:nvPicPr>
                <p:cNvPr id="28" name="Freihand 27">
                  <a:extLst>
                    <a:ext uri="{FF2B5EF4-FFF2-40B4-BE49-F238E27FC236}">
                      <a16:creationId xmlns:a16="http://schemas.microsoft.com/office/drawing/2014/main" id="{92350984-2895-4B47-AA1B-355C1ED487D6}"/>
                    </a:ext>
                  </a:extLst>
                </p:cNvPr>
                <p:cNvPicPr/>
                <p:nvPr/>
              </p:nvPicPr>
              <p:blipFill>
                <a:blip r:embed="rId35"/>
                <a:stretch>
                  <a:fillRect/>
                </a:stretch>
              </p:blipFill>
              <p:spPr>
                <a:xfrm>
                  <a:off x="7803107" y="1244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77A54017-CCCD-49AC-B8BB-F457C1CCB420}"/>
                    </a:ext>
                  </a:extLst>
                </p14:cNvPr>
                <p14:cNvContentPartPr/>
                <p14:nvPr/>
              </p14:nvContentPartPr>
              <p14:xfrm>
                <a:off x="7726787" y="1158907"/>
                <a:ext cx="180720" cy="207000"/>
              </p14:xfrm>
            </p:contentPart>
          </mc:Choice>
          <mc:Fallback xmlns="">
            <p:pic>
              <p:nvPicPr>
                <p:cNvPr id="29" name="Freihand 28">
                  <a:extLst>
                    <a:ext uri="{FF2B5EF4-FFF2-40B4-BE49-F238E27FC236}">
                      <a16:creationId xmlns:a16="http://schemas.microsoft.com/office/drawing/2014/main" id="{77A54017-CCCD-49AC-B8BB-F457C1CCB420}"/>
                    </a:ext>
                  </a:extLst>
                </p:cNvPr>
                <p:cNvPicPr/>
                <p:nvPr/>
              </p:nvPicPr>
              <p:blipFill>
                <a:blip r:embed="rId37"/>
                <a:stretch>
                  <a:fillRect/>
                </a:stretch>
              </p:blipFill>
              <p:spPr>
                <a:xfrm>
                  <a:off x="7722467" y="1154587"/>
                  <a:ext cx="189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DE4A1FA5-64B4-4FE7-8BD0-94D22367D995}"/>
                    </a:ext>
                  </a:extLst>
                </p14:cNvPr>
                <p14:cNvContentPartPr/>
                <p14:nvPr/>
              </p14:nvContentPartPr>
              <p14:xfrm>
                <a:off x="7996427" y="1170067"/>
                <a:ext cx="32760" cy="171360"/>
              </p14:xfrm>
            </p:contentPart>
          </mc:Choice>
          <mc:Fallback xmlns="">
            <p:pic>
              <p:nvPicPr>
                <p:cNvPr id="30" name="Freihand 29">
                  <a:extLst>
                    <a:ext uri="{FF2B5EF4-FFF2-40B4-BE49-F238E27FC236}">
                      <a16:creationId xmlns:a16="http://schemas.microsoft.com/office/drawing/2014/main" id="{DE4A1FA5-64B4-4FE7-8BD0-94D22367D995}"/>
                    </a:ext>
                  </a:extLst>
                </p:cNvPr>
                <p:cNvPicPr/>
                <p:nvPr/>
              </p:nvPicPr>
              <p:blipFill>
                <a:blip r:embed="rId39"/>
                <a:stretch>
                  <a:fillRect/>
                </a:stretch>
              </p:blipFill>
              <p:spPr>
                <a:xfrm>
                  <a:off x="7992107" y="1165747"/>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000E7FF9-4F62-457E-BAD3-0A3C53FBFBEB}"/>
                    </a:ext>
                  </a:extLst>
                </p14:cNvPr>
                <p14:cNvContentPartPr/>
                <p14:nvPr/>
              </p14:nvContentPartPr>
              <p14:xfrm>
                <a:off x="7930187" y="1120747"/>
                <a:ext cx="157680" cy="93600"/>
              </p14:xfrm>
            </p:contentPart>
          </mc:Choice>
          <mc:Fallback xmlns="">
            <p:pic>
              <p:nvPicPr>
                <p:cNvPr id="31" name="Freihand 30">
                  <a:extLst>
                    <a:ext uri="{FF2B5EF4-FFF2-40B4-BE49-F238E27FC236}">
                      <a16:creationId xmlns:a16="http://schemas.microsoft.com/office/drawing/2014/main" id="{000E7FF9-4F62-457E-BAD3-0A3C53FBFBEB}"/>
                    </a:ext>
                  </a:extLst>
                </p:cNvPr>
                <p:cNvPicPr/>
                <p:nvPr/>
              </p:nvPicPr>
              <p:blipFill>
                <a:blip r:embed="rId41"/>
                <a:stretch>
                  <a:fillRect/>
                </a:stretch>
              </p:blipFill>
              <p:spPr>
                <a:xfrm>
                  <a:off x="7925867" y="1116427"/>
                  <a:ext cx="16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4AB92ABE-208A-47B9-9B6F-D9F8CC6CBECD}"/>
                    </a:ext>
                  </a:extLst>
                </p14:cNvPr>
                <p14:cNvContentPartPr/>
                <p14:nvPr/>
              </p14:nvContentPartPr>
              <p14:xfrm>
                <a:off x="8092907" y="1132627"/>
                <a:ext cx="181440" cy="202680"/>
              </p14:xfrm>
            </p:contentPart>
          </mc:Choice>
          <mc:Fallback xmlns="">
            <p:pic>
              <p:nvPicPr>
                <p:cNvPr id="32" name="Freihand 31">
                  <a:extLst>
                    <a:ext uri="{FF2B5EF4-FFF2-40B4-BE49-F238E27FC236}">
                      <a16:creationId xmlns:a16="http://schemas.microsoft.com/office/drawing/2014/main" id="{4AB92ABE-208A-47B9-9B6F-D9F8CC6CBECD}"/>
                    </a:ext>
                  </a:extLst>
                </p:cNvPr>
                <p:cNvPicPr/>
                <p:nvPr/>
              </p:nvPicPr>
              <p:blipFill>
                <a:blip r:embed="rId43"/>
                <a:stretch>
                  <a:fillRect/>
                </a:stretch>
              </p:blipFill>
              <p:spPr>
                <a:xfrm>
                  <a:off x="8088587" y="1128307"/>
                  <a:ext cx="190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6D212692-2EB1-4EE0-AEDF-B5E45C3EC8C7}"/>
                    </a:ext>
                  </a:extLst>
                </p14:cNvPr>
                <p14:cNvContentPartPr/>
                <p14:nvPr/>
              </p14:nvContentPartPr>
              <p14:xfrm>
                <a:off x="8262467" y="1116427"/>
                <a:ext cx="108360" cy="225720"/>
              </p14:xfrm>
            </p:contentPart>
          </mc:Choice>
          <mc:Fallback xmlns="">
            <p:pic>
              <p:nvPicPr>
                <p:cNvPr id="34" name="Freihand 33">
                  <a:extLst>
                    <a:ext uri="{FF2B5EF4-FFF2-40B4-BE49-F238E27FC236}">
                      <a16:creationId xmlns:a16="http://schemas.microsoft.com/office/drawing/2014/main" id="{6D212692-2EB1-4EE0-AEDF-B5E45C3EC8C7}"/>
                    </a:ext>
                  </a:extLst>
                </p:cNvPr>
                <p:cNvPicPr/>
                <p:nvPr/>
              </p:nvPicPr>
              <p:blipFill>
                <a:blip r:embed="rId45"/>
                <a:stretch>
                  <a:fillRect/>
                </a:stretch>
              </p:blipFill>
              <p:spPr>
                <a:xfrm>
                  <a:off x="8258147" y="1112107"/>
                  <a:ext cx="117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60AAEA5D-638B-4762-961E-CBEF3251ACE2}"/>
                    </a:ext>
                  </a:extLst>
                </p14:cNvPr>
                <p14:cNvContentPartPr/>
                <p14:nvPr/>
              </p14:nvContentPartPr>
              <p14:xfrm>
                <a:off x="8420147" y="1140187"/>
                <a:ext cx="101880" cy="140040"/>
              </p14:xfrm>
            </p:contentPart>
          </mc:Choice>
          <mc:Fallback xmlns="">
            <p:pic>
              <p:nvPicPr>
                <p:cNvPr id="35" name="Freihand 34">
                  <a:extLst>
                    <a:ext uri="{FF2B5EF4-FFF2-40B4-BE49-F238E27FC236}">
                      <a16:creationId xmlns:a16="http://schemas.microsoft.com/office/drawing/2014/main" id="{60AAEA5D-638B-4762-961E-CBEF3251ACE2}"/>
                    </a:ext>
                  </a:extLst>
                </p:cNvPr>
                <p:cNvPicPr/>
                <p:nvPr/>
              </p:nvPicPr>
              <p:blipFill>
                <a:blip r:embed="rId47"/>
                <a:stretch>
                  <a:fillRect/>
                </a:stretch>
              </p:blipFill>
              <p:spPr>
                <a:xfrm>
                  <a:off x="8415827" y="1135867"/>
                  <a:ext cx="110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4D11641F-361E-4375-8E90-54A413CB5D0A}"/>
                    </a:ext>
                  </a:extLst>
                </p14:cNvPr>
                <p14:cNvContentPartPr/>
                <p14:nvPr/>
              </p14:nvContentPartPr>
              <p14:xfrm>
                <a:off x="8484587" y="1098787"/>
                <a:ext cx="117360" cy="248760"/>
              </p14:xfrm>
            </p:contentPart>
          </mc:Choice>
          <mc:Fallback xmlns="">
            <p:pic>
              <p:nvPicPr>
                <p:cNvPr id="36" name="Freihand 35">
                  <a:extLst>
                    <a:ext uri="{FF2B5EF4-FFF2-40B4-BE49-F238E27FC236}">
                      <a16:creationId xmlns:a16="http://schemas.microsoft.com/office/drawing/2014/main" id="{4D11641F-361E-4375-8E90-54A413CB5D0A}"/>
                    </a:ext>
                  </a:extLst>
                </p:cNvPr>
                <p:cNvPicPr/>
                <p:nvPr/>
              </p:nvPicPr>
              <p:blipFill>
                <a:blip r:embed="rId49"/>
                <a:stretch>
                  <a:fillRect/>
                </a:stretch>
              </p:blipFill>
              <p:spPr>
                <a:xfrm>
                  <a:off x="8480267" y="1094467"/>
                  <a:ext cx="126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5D4DFE8C-CCC5-4EAF-8E55-D3949EBA9A38}"/>
                    </a:ext>
                  </a:extLst>
                </p14:cNvPr>
                <p14:cNvContentPartPr/>
                <p14:nvPr/>
              </p14:nvContentPartPr>
              <p14:xfrm>
                <a:off x="8738387" y="1205707"/>
                <a:ext cx="127440" cy="9360"/>
              </p14:xfrm>
            </p:contentPart>
          </mc:Choice>
          <mc:Fallback xmlns="">
            <p:pic>
              <p:nvPicPr>
                <p:cNvPr id="39" name="Freihand 38">
                  <a:extLst>
                    <a:ext uri="{FF2B5EF4-FFF2-40B4-BE49-F238E27FC236}">
                      <a16:creationId xmlns:a16="http://schemas.microsoft.com/office/drawing/2014/main" id="{5D4DFE8C-CCC5-4EAF-8E55-D3949EBA9A38}"/>
                    </a:ext>
                  </a:extLst>
                </p:cNvPr>
                <p:cNvPicPr/>
                <p:nvPr/>
              </p:nvPicPr>
              <p:blipFill>
                <a:blip r:embed="rId51"/>
                <a:stretch>
                  <a:fillRect/>
                </a:stretch>
              </p:blipFill>
              <p:spPr>
                <a:xfrm>
                  <a:off x="8734067" y="1201387"/>
                  <a:ext cx="136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95AC951A-AB13-482D-A09F-10185D20F718}"/>
                    </a:ext>
                  </a:extLst>
                </p14:cNvPr>
                <p14:cNvContentPartPr/>
                <p14:nvPr/>
              </p14:nvContentPartPr>
              <p14:xfrm>
                <a:off x="8724707" y="1257907"/>
                <a:ext cx="157680" cy="8280"/>
              </p14:xfrm>
            </p:contentPart>
          </mc:Choice>
          <mc:Fallback xmlns="">
            <p:pic>
              <p:nvPicPr>
                <p:cNvPr id="40" name="Freihand 39">
                  <a:extLst>
                    <a:ext uri="{FF2B5EF4-FFF2-40B4-BE49-F238E27FC236}">
                      <a16:creationId xmlns:a16="http://schemas.microsoft.com/office/drawing/2014/main" id="{95AC951A-AB13-482D-A09F-10185D20F718}"/>
                    </a:ext>
                  </a:extLst>
                </p:cNvPr>
                <p:cNvPicPr/>
                <p:nvPr/>
              </p:nvPicPr>
              <p:blipFill>
                <a:blip r:embed="rId53"/>
                <a:stretch>
                  <a:fillRect/>
                </a:stretch>
              </p:blipFill>
              <p:spPr>
                <a:xfrm>
                  <a:off x="8720387" y="1253587"/>
                  <a:ext cx="166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E5777416-B080-4943-A3C1-9EDE7583CBA7}"/>
                    </a:ext>
                  </a:extLst>
                </p14:cNvPr>
                <p14:cNvContentPartPr/>
                <p14:nvPr/>
              </p14:nvContentPartPr>
              <p14:xfrm>
                <a:off x="8960867" y="1152427"/>
                <a:ext cx="85320" cy="48960"/>
              </p14:xfrm>
            </p:contentPart>
          </mc:Choice>
          <mc:Fallback xmlns="">
            <p:pic>
              <p:nvPicPr>
                <p:cNvPr id="41" name="Freihand 40">
                  <a:extLst>
                    <a:ext uri="{FF2B5EF4-FFF2-40B4-BE49-F238E27FC236}">
                      <a16:creationId xmlns:a16="http://schemas.microsoft.com/office/drawing/2014/main" id="{E5777416-B080-4943-A3C1-9EDE7583CBA7}"/>
                    </a:ext>
                  </a:extLst>
                </p:cNvPr>
                <p:cNvPicPr/>
                <p:nvPr/>
              </p:nvPicPr>
              <p:blipFill>
                <a:blip r:embed="rId55"/>
                <a:stretch>
                  <a:fillRect/>
                </a:stretch>
              </p:blipFill>
              <p:spPr>
                <a:xfrm>
                  <a:off x="8956547" y="1148107"/>
                  <a:ext cx="93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4DE3DC31-F964-4C16-8991-C8C73C3E7FA3}"/>
                    </a:ext>
                  </a:extLst>
                </p14:cNvPr>
                <p14:cNvContentPartPr/>
                <p14:nvPr/>
              </p14:nvContentPartPr>
              <p14:xfrm>
                <a:off x="9030347" y="1162147"/>
                <a:ext cx="61200" cy="149040"/>
              </p14:xfrm>
            </p:contentPart>
          </mc:Choice>
          <mc:Fallback xmlns="">
            <p:pic>
              <p:nvPicPr>
                <p:cNvPr id="42" name="Freihand 41">
                  <a:extLst>
                    <a:ext uri="{FF2B5EF4-FFF2-40B4-BE49-F238E27FC236}">
                      <a16:creationId xmlns:a16="http://schemas.microsoft.com/office/drawing/2014/main" id="{4DE3DC31-F964-4C16-8991-C8C73C3E7FA3}"/>
                    </a:ext>
                  </a:extLst>
                </p:cNvPr>
                <p:cNvPicPr/>
                <p:nvPr/>
              </p:nvPicPr>
              <p:blipFill>
                <a:blip r:embed="rId57"/>
                <a:stretch>
                  <a:fillRect/>
                </a:stretch>
              </p:blipFill>
              <p:spPr>
                <a:xfrm>
                  <a:off x="9026027" y="1157827"/>
                  <a:ext cx="69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1CB19F06-EDFA-4E23-BE64-20EF68DE402C}"/>
                    </a:ext>
                  </a:extLst>
                </p14:cNvPr>
                <p14:cNvContentPartPr/>
                <p14:nvPr/>
              </p14:nvContentPartPr>
              <p14:xfrm>
                <a:off x="9122507" y="1035427"/>
                <a:ext cx="61200" cy="98280"/>
              </p14:xfrm>
            </p:contentPart>
          </mc:Choice>
          <mc:Fallback xmlns="">
            <p:pic>
              <p:nvPicPr>
                <p:cNvPr id="43" name="Freihand 42">
                  <a:extLst>
                    <a:ext uri="{FF2B5EF4-FFF2-40B4-BE49-F238E27FC236}">
                      <a16:creationId xmlns:a16="http://schemas.microsoft.com/office/drawing/2014/main" id="{1CB19F06-EDFA-4E23-BE64-20EF68DE402C}"/>
                    </a:ext>
                  </a:extLst>
                </p:cNvPr>
                <p:cNvPicPr/>
                <p:nvPr/>
              </p:nvPicPr>
              <p:blipFill>
                <a:blip r:embed="rId59"/>
                <a:stretch>
                  <a:fillRect/>
                </a:stretch>
              </p:blipFill>
              <p:spPr>
                <a:xfrm>
                  <a:off x="9118187" y="1031107"/>
                  <a:ext cx="69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C73ED6D6-FF9B-420B-9348-32999B447AB2}"/>
                    </a:ext>
                  </a:extLst>
                </p14:cNvPr>
                <p14:cNvContentPartPr/>
                <p14:nvPr/>
              </p14:nvContentPartPr>
              <p14:xfrm>
                <a:off x="9233747" y="1017067"/>
                <a:ext cx="78840" cy="219960"/>
              </p14:xfrm>
            </p:contentPart>
          </mc:Choice>
          <mc:Fallback xmlns="">
            <p:pic>
              <p:nvPicPr>
                <p:cNvPr id="44" name="Freihand 43">
                  <a:extLst>
                    <a:ext uri="{FF2B5EF4-FFF2-40B4-BE49-F238E27FC236}">
                      <a16:creationId xmlns:a16="http://schemas.microsoft.com/office/drawing/2014/main" id="{C73ED6D6-FF9B-420B-9348-32999B447AB2}"/>
                    </a:ext>
                  </a:extLst>
                </p:cNvPr>
                <p:cNvPicPr/>
                <p:nvPr/>
              </p:nvPicPr>
              <p:blipFill>
                <a:blip r:embed="rId61"/>
                <a:stretch>
                  <a:fillRect/>
                </a:stretch>
              </p:blipFill>
              <p:spPr>
                <a:xfrm>
                  <a:off x="9229427" y="1012747"/>
                  <a:ext cx="87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B0B31037-DACB-459C-AD89-357750B64E53}"/>
                    </a:ext>
                  </a:extLst>
                </p14:cNvPr>
                <p14:cNvContentPartPr/>
                <p14:nvPr/>
              </p14:nvContentPartPr>
              <p14:xfrm>
                <a:off x="9370907" y="1072867"/>
                <a:ext cx="101880" cy="109440"/>
              </p14:xfrm>
            </p:contentPart>
          </mc:Choice>
          <mc:Fallback xmlns="">
            <p:pic>
              <p:nvPicPr>
                <p:cNvPr id="45" name="Freihand 44">
                  <a:extLst>
                    <a:ext uri="{FF2B5EF4-FFF2-40B4-BE49-F238E27FC236}">
                      <a16:creationId xmlns:a16="http://schemas.microsoft.com/office/drawing/2014/main" id="{B0B31037-DACB-459C-AD89-357750B64E53}"/>
                    </a:ext>
                  </a:extLst>
                </p:cNvPr>
                <p:cNvPicPr/>
                <p:nvPr/>
              </p:nvPicPr>
              <p:blipFill>
                <a:blip r:embed="rId63"/>
                <a:stretch>
                  <a:fillRect/>
                </a:stretch>
              </p:blipFill>
              <p:spPr>
                <a:xfrm>
                  <a:off x="9366587" y="1068547"/>
                  <a:ext cx="110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8692D90E-AD83-4FB5-BC03-87F4684EA16E}"/>
                    </a:ext>
                  </a:extLst>
                </p14:cNvPr>
                <p14:cNvContentPartPr/>
                <p14:nvPr/>
              </p14:nvContentPartPr>
              <p14:xfrm>
                <a:off x="9473147" y="1018867"/>
                <a:ext cx="127800" cy="227880"/>
              </p14:xfrm>
            </p:contentPart>
          </mc:Choice>
          <mc:Fallback xmlns="">
            <p:pic>
              <p:nvPicPr>
                <p:cNvPr id="46" name="Freihand 45">
                  <a:extLst>
                    <a:ext uri="{FF2B5EF4-FFF2-40B4-BE49-F238E27FC236}">
                      <a16:creationId xmlns:a16="http://schemas.microsoft.com/office/drawing/2014/main" id="{8692D90E-AD83-4FB5-BC03-87F4684EA16E}"/>
                    </a:ext>
                  </a:extLst>
                </p:cNvPr>
                <p:cNvPicPr/>
                <p:nvPr/>
              </p:nvPicPr>
              <p:blipFill>
                <a:blip r:embed="rId65"/>
                <a:stretch>
                  <a:fillRect/>
                </a:stretch>
              </p:blipFill>
              <p:spPr>
                <a:xfrm>
                  <a:off x="9468827" y="1014547"/>
                  <a:ext cx="1364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5606B591-AA3A-4131-A8D0-9E2AD86EC301}"/>
                    </a:ext>
                  </a:extLst>
                </p14:cNvPr>
                <p14:cNvContentPartPr/>
                <p14:nvPr/>
              </p14:nvContentPartPr>
              <p14:xfrm>
                <a:off x="7635707" y="1381027"/>
                <a:ext cx="933840" cy="75600"/>
              </p14:xfrm>
            </p:contentPart>
          </mc:Choice>
          <mc:Fallback xmlns="">
            <p:pic>
              <p:nvPicPr>
                <p:cNvPr id="50" name="Freihand 49">
                  <a:extLst>
                    <a:ext uri="{FF2B5EF4-FFF2-40B4-BE49-F238E27FC236}">
                      <a16:creationId xmlns:a16="http://schemas.microsoft.com/office/drawing/2014/main" id="{5606B591-AA3A-4131-A8D0-9E2AD86EC301}"/>
                    </a:ext>
                  </a:extLst>
                </p:cNvPr>
                <p:cNvPicPr/>
                <p:nvPr/>
              </p:nvPicPr>
              <p:blipFill>
                <a:blip r:embed="rId67"/>
                <a:stretch>
                  <a:fillRect/>
                </a:stretch>
              </p:blipFill>
              <p:spPr>
                <a:xfrm>
                  <a:off x="7631387" y="1376707"/>
                  <a:ext cx="942480" cy="84240"/>
                </a:xfrm>
                <a:prstGeom prst="rect">
                  <a:avLst/>
                </a:prstGeom>
              </p:spPr>
            </p:pic>
          </mc:Fallback>
        </mc:AlternateContent>
      </p:grpSp>
      <p:grpSp>
        <p:nvGrpSpPr>
          <p:cNvPr id="53" name="Gruppieren 52">
            <a:extLst>
              <a:ext uri="{FF2B5EF4-FFF2-40B4-BE49-F238E27FC236}">
                <a16:creationId xmlns:a16="http://schemas.microsoft.com/office/drawing/2014/main" id="{BB5C3309-5E46-461A-8384-753ACA3B7BA3}"/>
              </a:ext>
            </a:extLst>
          </p:cNvPr>
          <p:cNvGrpSpPr/>
          <p:nvPr/>
        </p:nvGrpSpPr>
        <p:grpSpPr>
          <a:xfrm>
            <a:off x="9595907" y="637987"/>
            <a:ext cx="763560" cy="270720"/>
            <a:chOff x="9595907" y="637987"/>
            <a:chExt cx="763560" cy="270720"/>
          </a:xfrm>
        </p:grpSpPr>
        <mc:AlternateContent xmlns:mc="http://schemas.openxmlformats.org/markup-compatibility/2006" xmlns:p14="http://schemas.microsoft.com/office/powerpoint/2010/main">
          <mc:Choice Requires="p14">
            <p:contentPart p14:bwMode="auto" r:id="rId68">
              <p14:nvContentPartPr>
                <p14:cNvPr id="26" name="Freihand 25">
                  <a:extLst>
                    <a:ext uri="{FF2B5EF4-FFF2-40B4-BE49-F238E27FC236}">
                      <a16:creationId xmlns:a16="http://schemas.microsoft.com/office/drawing/2014/main" id="{54221C3D-DF58-4386-A2FE-AF20DD5A9B9B}"/>
                    </a:ext>
                  </a:extLst>
                </p14:cNvPr>
                <p14:cNvContentPartPr/>
                <p14:nvPr/>
              </p14:nvContentPartPr>
              <p14:xfrm>
                <a:off x="9688427" y="637987"/>
                <a:ext cx="194040" cy="127080"/>
              </p14:xfrm>
            </p:contentPart>
          </mc:Choice>
          <mc:Fallback xmlns="">
            <p:pic>
              <p:nvPicPr>
                <p:cNvPr id="26" name="Freihand 25">
                  <a:extLst>
                    <a:ext uri="{FF2B5EF4-FFF2-40B4-BE49-F238E27FC236}">
                      <a16:creationId xmlns:a16="http://schemas.microsoft.com/office/drawing/2014/main" id="{54221C3D-DF58-4386-A2FE-AF20DD5A9B9B}"/>
                    </a:ext>
                  </a:extLst>
                </p:cNvPr>
                <p:cNvPicPr/>
                <p:nvPr/>
              </p:nvPicPr>
              <p:blipFill>
                <a:blip r:embed="rId69"/>
                <a:stretch>
                  <a:fillRect/>
                </a:stretch>
              </p:blipFill>
              <p:spPr>
                <a:xfrm>
                  <a:off x="9684107" y="633667"/>
                  <a:ext cx="202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Freihand 26">
                  <a:extLst>
                    <a:ext uri="{FF2B5EF4-FFF2-40B4-BE49-F238E27FC236}">
                      <a16:creationId xmlns:a16="http://schemas.microsoft.com/office/drawing/2014/main" id="{1D8907E4-85C7-4793-A025-1E0C6E26B846}"/>
                    </a:ext>
                  </a:extLst>
                </p14:cNvPr>
                <p14:cNvContentPartPr/>
                <p14:nvPr/>
              </p14:nvContentPartPr>
              <p14:xfrm>
                <a:off x="10066427" y="640147"/>
                <a:ext cx="199800" cy="145440"/>
              </p14:xfrm>
            </p:contentPart>
          </mc:Choice>
          <mc:Fallback xmlns="">
            <p:pic>
              <p:nvPicPr>
                <p:cNvPr id="27" name="Freihand 26">
                  <a:extLst>
                    <a:ext uri="{FF2B5EF4-FFF2-40B4-BE49-F238E27FC236}">
                      <a16:creationId xmlns:a16="http://schemas.microsoft.com/office/drawing/2014/main" id="{1D8907E4-85C7-4793-A025-1E0C6E26B846}"/>
                    </a:ext>
                  </a:extLst>
                </p:cNvPr>
                <p:cNvPicPr/>
                <p:nvPr/>
              </p:nvPicPr>
              <p:blipFill>
                <a:blip r:embed="rId71"/>
                <a:stretch>
                  <a:fillRect/>
                </a:stretch>
              </p:blipFill>
              <p:spPr>
                <a:xfrm>
                  <a:off x="10062107" y="635827"/>
                  <a:ext cx="208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516F001B-1D97-49FC-995C-8342176898E4}"/>
                    </a:ext>
                  </a:extLst>
                </p14:cNvPr>
                <p14:cNvContentPartPr/>
                <p14:nvPr/>
              </p14:nvContentPartPr>
              <p14:xfrm>
                <a:off x="9595907" y="830587"/>
                <a:ext cx="763560" cy="78120"/>
              </p14:xfrm>
            </p:contentPart>
          </mc:Choice>
          <mc:Fallback xmlns="">
            <p:pic>
              <p:nvPicPr>
                <p:cNvPr id="52" name="Freihand 51">
                  <a:extLst>
                    <a:ext uri="{FF2B5EF4-FFF2-40B4-BE49-F238E27FC236}">
                      <a16:creationId xmlns:a16="http://schemas.microsoft.com/office/drawing/2014/main" id="{516F001B-1D97-49FC-995C-8342176898E4}"/>
                    </a:ext>
                  </a:extLst>
                </p:cNvPr>
                <p:cNvPicPr/>
                <p:nvPr/>
              </p:nvPicPr>
              <p:blipFill>
                <a:blip r:embed="rId73"/>
                <a:stretch>
                  <a:fillRect/>
                </a:stretch>
              </p:blipFill>
              <p:spPr>
                <a:xfrm>
                  <a:off x="9591587" y="826267"/>
                  <a:ext cx="77220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8A1BDF7A-98B5-47AD-BB27-B106C9DAB44B}"/>
                  </a:ext>
                </a:extLst>
              </p14:cNvPr>
              <p14:cNvContentPartPr/>
              <p14:nvPr/>
            </p14:nvContentPartPr>
            <p14:xfrm>
              <a:off x="3668867" y="4870507"/>
              <a:ext cx="686880" cy="984240"/>
            </p14:xfrm>
          </p:contentPart>
        </mc:Choice>
        <mc:Fallback xmlns="">
          <p:pic>
            <p:nvPicPr>
              <p:cNvPr id="54" name="Freihand 53">
                <a:extLst>
                  <a:ext uri="{FF2B5EF4-FFF2-40B4-BE49-F238E27FC236}">
                    <a16:creationId xmlns:a16="http://schemas.microsoft.com/office/drawing/2014/main" id="{8A1BDF7A-98B5-47AD-BB27-B106C9DAB44B}"/>
                  </a:ext>
                </a:extLst>
              </p:cNvPr>
              <p:cNvPicPr/>
              <p:nvPr/>
            </p:nvPicPr>
            <p:blipFill>
              <a:blip r:embed="rId75"/>
              <a:stretch>
                <a:fillRect/>
              </a:stretch>
            </p:blipFill>
            <p:spPr>
              <a:xfrm>
                <a:off x="3664547" y="4866187"/>
                <a:ext cx="69552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0" name="Freihand 69">
                <a:extLst>
                  <a:ext uri="{FF2B5EF4-FFF2-40B4-BE49-F238E27FC236}">
                    <a16:creationId xmlns:a16="http://schemas.microsoft.com/office/drawing/2014/main" id="{916E916B-2BDA-4D69-822E-C655958500CB}"/>
                  </a:ext>
                </a:extLst>
              </p14:cNvPr>
              <p14:cNvContentPartPr/>
              <p14:nvPr/>
            </p14:nvContentPartPr>
            <p14:xfrm>
              <a:off x="7490987" y="2344027"/>
              <a:ext cx="186480" cy="235440"/>
            </p14:xfrm>
          </p:contentPart>
        </mc:Choice>
        <mc:Fallback xmlns="">
          <p:pic>
            <p:nvPicPr>
              <p:cNvPr id="70" name="Freihand 69">
                <a:extLst>
                  <a:ext uri="{FF2B5EF4-FFF2-40B4-BE49-F238E27FC236}">
                    <a16:creationId xmlns:a16="http://schemas.microsoft.com/office/drawing/2014/main" id="{916E916B-2BDA-4D69-822E-C655958500CB}"/>
                  </a:ext>
                </a:extLst>
              </p:cNvPr>
              <p:cNvPicPr/>
              <p:nvPr/>
            </p:nvPicPr>
            <p:blipFill>
              <a:blip r:embed="rId77"/>
              <a:stretch>
                <a:fillRect/>
              </a:stretch>
            </p:blipFill>
            <p:spPr>
              <a:xfrm>
                <a:off x="7486667" y="2339707"/>
                <a:ext cx="195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 name="Freihand 70">
                <a:extLst>
                  <a:ext uri="{FF2B5EF4-FFF2-40B4-BE49-F238E27FC236}">
                    <a16:creationId xmlns:a16="http://schemas.microsoft.com/office/drawing/2014/main" id="{C7002B17-B0E4-4549-8D61-DBD8ADC87D38}"/>
                  </a:ext>
                </a:extLst>
              </p14:cNvPr>
              <p14:cNvContentPartPr/>
              <p14:nvPr/>
            </p14:nvContentPartPr>
            <p14:xfrm>
              <a:off x="7786547" y="2345827"/>
              <a:ext cx="152280" cy="261000"/>
            </p14:xfrm>
          </p:contentPart>
        </mc:Choice>
        <mc:Fallback xmlns="">
          <p:pic>
            <p:nvPicPr>
              <p:cNvPr id="71" name="Freihand 70">
                <a:extLst>
                  <a:ext uri="{FF2B5EF4-FFF2-40B4-BE49-F238E27FC236}">
                    <a16:creationId xmlns:a16="http://schemas.microsoft.com/office/drawing/2014/main" id="{C7002B17-B0E4-4549-8D61-DBD8ADC87D38}"/>
                  </a:ext>
                </a:extLst>
              </p:cNvPr>
              <p:cNvPicPr/>
              <p:nvPr/>
            </p:nvPicPr>
            <p:blipFill>
              <a:blip r:embed="rId79"/>
              <a:stretch>
                <a:fillRect/>
              </a:stretch>
            </p:blipFill>
            <p:spPr>
              <a:xfrm>
                <a:off x="7782227" y="2341507"/>
                <a:ext cx="160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9" name="Freihand 128">
                <a:extLst>
                  <a:ext uri="{FF2B5EF4-FFF2-40B4-BE49-F238E27FC236}">
                    <a16:creationId xmlns:a16="http://schemas.microsoft.com/office/drawing/2014/main" id="{6570E162-5D6D-4706-ABAC-81A5E3DC25A0}"/>
                  </a:ext>
                </a:extLst>
              </p14:cNvPr>
              <p14:cNvContentPartPr/>
              <p14:nvPr/>
            </p14:nvContentPartPr>
            <p14:xfrm>
              <a:off x="815867" y="5526427"/>
              <a:ext cx="1951200" cy="48600"/>
            </p14:xfrm>
          </p:contentPart>
        </mc:Choice>
        <mc:Fallback xmlns="">
          <p:pic>
            <p:nvPicPr>
              <p:cNvPr id="129" name="Freihand 128">
                <a:extLst>
                  <a:ext uri="{FF2B5EF4-FFF2-40B4-BE49-F238E27FC236}">
                    <a16:creationId xmlns:a16="http://schemas.microsoft.com/office/drawing/2014/main" id="{6570E162-5D6D-4706-ABAC-81A5E3DC25A0}"/>
                  </a:ext>
                </a:extLst>
              </p:cNvPr>
              <p:cNvPicPr/>
              <p:nvPr/>
            </p:nvPicPr>
            <p:blipFill>
              <a:blip r:embed="rId81"/>
              <a:stretch>
                <a:fillRect/>
              </a:stretch>
            </p:blipFill>
            <p:spPr>
              <a:xfrm>
                <a:off x="811547" y="5522107"/>
                <a:ext cx="1959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0" name="Freihand 129">
                <a:extLst>
                  <a:ext uri="{FF2B5EF4-FFF2-40B4-BE49-F238E27FC236}">
                    <a16:creationId xmlns:a16="http://schemas.microsoft.com/office/drawing/2014/main" id="{19655355-F8C6-4AF3-B0B1-7F87A8F29309}"/>
                  </a:ext>
                </a:extLst>
              </p14:cNvPr>
              <p14:cNvContentPartPr/>
              <p14:nvPr/>
            </p14:nvContentPartPr>
            <p14:xfrm>
              <a:off x="1473587" y="5504827"/>
              <a:ext cx="1213920" cy="117720"/>
            </p14:xfrm>
          </p:contentPart>
        </mc:Choice>
        <mc:Fallback xmlns="">
          <p:pic>
            <p:nvPicPr>
              <p:cNvPr id="130" name="Freihand 129">
                <a:extLst>
                  <a:ext uri="{FF2B5EF4-FFF2-40B4-BE49-F238E27FC236}">
                    <a16:creationId xmlns:a16="http://schemas.microsoft.com/office/drawing/2014/main" id="{19655355-F8C6-4AF3-B0B1-7F87A8F29309}"/>
                  </a:ext>
                </a:extLst>
              </p:cNvPr>
              <p:cNvPicPr/>
              <p:nvPr/>
            </p:nvPicPr>
            <p:blipFill>
              <a:blip r:embed="rId83"/>
              <a:stretch>
                <a:fillRect/>
              </a:stretch>
            </p:blipFill>
            <p:spPr>
              <a:xfrm>
                <a:off x="1469267" y="5500507"/>
                <a:ext cx="1222560" cy="126360"/>
              </a:xfrm>
              <a:prstGeom prst="rect">
                <a:avLst/>
              </a:prstGeom>
            </p:spPr>
          </p:pic>
        </mc:Fallback>
      </mc:AlternateContent>
      <p:grpSp>
        <p:nvGrpSpPr>
          <p:cNvPr id="245" name="Gruppieren 244">
            <a:extLst>
              <a:ext uri="{FF2B5EF4-FFF2-40B4-BE49-F238E27FC236}">
                <a16:creationId xmlns:a16="http://schemas.microsoft.com/office/drawing/2014/main" id="{F26A40EA-E57F-4AAB-B53A-5371F4B39ABF}"/>
              </a:ext>
            </a:extLst>
          </p:cNvPr>
          <p:cNvGrpSpPr/>
          <p:nvPr/>
        </p:nvGrpSpPr>
        <p:grpSpPr>
          <a:xfrm>
            <a:off x="7023347" y="1648507"/>
            <a:ext cx="5060520" cy="1999800"/>
            <a:chOff x="7023347" y="1648507"/>
            <a:chExt cx="5060520" cy="1999800"/>
          </a:xfrm>
        </p:grpSpPr>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F7C26706-D743-4930-B6D5-F6259F06AEC0}"/>
                    </a:ext>
                  </a:extLst>
                </p14:cNvPr>
                <p14:cNvContentPartPr/>
                <p14:nvPr/>
              </p14:nvContentPartPr>
              <p14:xfrm>
                <a:off x="8028467" y="1820587"/>
                <a:ext cx="162000" cy="237600"/>
              </p14:xfrm>
            </p:contentPart>
          </mc:Choice>
          <mc:Fallback xmlns="">
            <p:pic>
              <p:nvPicPr>
                <p:cNvPr id="55" name="Freihand 54">
                  <a:extLst>
                    <a:ext uri="{FF2B5EF4-FFF2-40B4-BE49-F238E27FC236}">
                      <a16:creationId xmlns:a16="http://schemas.microsoft.com/office/drawing/2014/main" id="{F7C26706-D743-4930-B6D5-F6259F06AEC0}"/>
                    </a:ext>
                  </a:extLst>
                </p:cNvPr>
                <p:cNvPicPr/>
                <p:nvPr/>
              </p:nvPicPr>
              <p:blipFill>
                <a:blip r:embed="rId85"/>
                <a:stretch>
                  <a:fillRect/>
                </a:stretch>
              </p:blipFill>
              <p:spPr>
                <a:xfrm>
                  <a:off x="8024147" y="1816267"/>
                  <a:ext cx="170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F2B1EDF4-F9D6-43F1-B9D7-F4AC6B14A383}"/>
                    </a:ext>
                  </a:extLst>
                </p14:cNvPr>
                <p14:cNvContentPartPr/>
                <p14:nvPr/>
              </p14:nvContentPartPr>
              <p14:xfrm>
                <a:off x="8254187" y="1797547"/>
                <a:ext cx="59760" cy="261000"/>
              </p14:xfrm>
            </p:contentPart>
          </mc:Choice>
          <mc:Fallback xmlns="">
            <p:pic>
              <p:nvPicPr>
                <p:cNvPr id="56" name="Freihand 55">
                  <a:extLst>
                    <a:ext uri="{FF2B5EF4-FFF2-40B4-BE49-F238E27FC236}">
                      <a16:creationId xmlns:a16="http://schemas.microsoft.com/office/drawing/2014/main" id="{F2B1EDF4-F9D6-43F1-B9D7-F4AC6B14A383}"/>
                    </a:ext>
                  </a:extLst>
                </p:cNvPr>
                <p:cNvPicPr/>
                <p:nvPr/>
              </p:nvPicPr>
              <p:blipFill>
                <a:blip r:embed="rId87"/>
                <a:stretch>
                  <a:fillRect/>
                </a:stretch>
              </p:blipFill>
              <p:spPr>
                <a:xfrm>
                  <a:off x="8249867" y="1793227"/>
                  <a:ext cx="684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D4561696-ABCA-4A25-BCD9-ADEB8D96DDCB}"/>
                    </a:ext>
                  </a:extLst>
                </p14:cNvPr>
                <p14:cNvContentPartPr/>
                <p14:nvPr/>
              </p14:nvContentPartPr>
              <p14:xfrm>
                <a:off x="8246627" y="1784947"/>
                <a:ext cx="75960" cy="315000"/>
              </p14:xfrm>
            </p:contentPart>
          </mc:Choice>
          <mc:Fallback xmlns="">
            <p:pic>
              <p:nvPicPr>
                <p:cNvPr id="57" name="Freihand 56">
                  <a:extLst>
                    <a:ext uri="{FF2B5EF4-FFF2-40B4-BE49-F238E27FC236}">
                      <a16:creationId xmlns:a16="http://schemas.microsoft.com/office/drawing/2014/main" id="{D4561696-ABCA-4A25-BCD9-ADEB8D96DDCB}"/>
                    </a:ext>
                  </a:extLst>
                </p:cNvPr>
                <p:cNvPicPr/>
                <p:nvPr/>
              </p:nvPicPr>
              <p:blipFill>
                <a:blip r:embed="rId89"/>
                <a:stretch>
                  <a:fillRect/>
                </a:stretch>
              </p:blipFill>
              <p:spPr>
                <a:xfrm>
                  <a:off x="8242307" y="1780627"/>
                  <a:ext cx="846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016C02DC-DF01-4C32-94D3-06F60861C0B6}"/>
                    </a:ext>
                  </a:extLst>
                </p14:cNvPr>
                <p14:cNvContentPartPr/>
                <p14:nvPr/>
              </p14:nvContentPartPr>
              <p14:xfrm>
                <a:off x="8383427" y="1786387"/>
                <a:ext cx="86040" cy="223200"/>
              </p14:xfrm>
            </p:contentPart>
          </mc:Choice>
          <mc:Fallback xmlns="">
            <p:pic>
              <p:nvPicPr>
                <p:cNvPr id="58" name="Freihand 57">
                  <a:extLst>
                    <a:ext uri="{FF2B5EF4-FFF2-40B4-BE49-F238E27FC236}">
                      <a16:creationId xmlns:a16="http://schemas.microsoft.com/office/drawing/2014/main" id="{016C02DC-DF01-4C32-94D3-06F60861C0B6}"/>
                    </a:ext>
                  </a:extLst>
                </p:cNvPr>
                <p:cNvPicPr/>
                <p:nvPr/>
              </p:nvPicPr>
              <p:blipFill>
                <a:blip r:embed="rId91"/>
                <a:stretch>
                  <a:fillRect/>
                </a:stretch>
              </p:blipFill>
              <p:spPr>
                <a:xfrm>
                  <a:off x="8379107" y="1782067"/>
                  <a:ext cx="94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009D8C6C-06FD-4DA3-B603-322A3A46A166}"/>
                    </a:ext>
                  </a:extLst>
                </p14:cNvPr>
                <p14:cNvContentPartPr/>
                <p14:nvPr/>
              </p14:nvContentPartPr>
              <p14:xfrm>
                <a:off x="8502587" y="1931107"/>
                <a:ext cx="96120" cy="151920"/>
              </p14:xfrm>
            </p:contentPart>
          </mc:Choice>
          <mc:Fallback xmlns="">
            <p:pic>
              <p:nvPicPr>
                <p:cNvPr id="60" name="Freihand 59">
                  <a:extLst>
                    <a:ext uri="{FF2B5EF4-FFF2-40B4-BE49-F238E27FC236}">
                      <a16:creationId xmlns:a16="http://schemas.microsoft.com/office/drawing/2014/main" id="{009D8C6C-06FD-4DA3-B603-322A3A46A166}"/>
                    </a:ext>
                  </a:extLst>
                </p:cNvPr>
                <p:cNvPicPr/>
                <p:nvPr/>
              </p:nvPicPr>
              <p:blipFill>
                <a:blip r:embed="rId93"/>
                <a:stretch>
                  <a:fillRect/>
                </a:stretch>
              </p:blipFill>
              <p:spPr>
                <a:xfrm>
                  <a:off x="8498267" y="1926787"/>
                  <a:ext cx="104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D387C971-24C0-4167-A73B-2F8C9DAADA97}"/>
                    </a:ext>
                  </a:extLst>
                </p14:cNvPr>
                <p14:cNvContentPartPr/>
                <p14:nvPr/>
              </p14:nvContentPartPr>
              <p14:xfrm>
                <a:off x="8633267" y="1718347"/>
                <a:ext cx="95040" cy="395640"/>
              </p14:xfrm>
            </p:contentPart>
          </mc:Choice>
          <mc:Fallback xmlns="">
            <p:pic>
              <p:nvPicPr>
                <p:cNvPr id="61" name="Freihand 60">
                  <a:extLst>
                    <a:ext uri="{FF2B5EF4-FFF2-40B4-BE49-F238E27FC236}">
                      <a16:creationId xmlns:a16="http://schemas.microsoft.com/office/drawing/2014/main" id="{D387C971-24C0-4167-A73B-2F8C9DAADA97}"/>
                    </a:ext>
                  </a:extLst>
                </p:cNvPr>
                <p:cNvPicPr/>
                <p:nvPr/>
              </p:nvPicPr>
              <p:blipFill>
                <a:blip r:embed="rId95"/>
                <a:stretch>
                  <a:fillRect/>
                </a:stretch>
              </p:blipFill>
              <p:spPr>
                <a:xfrm>
                  <a:off x="8628947" y="1714027"/>
                  <a:ext cx="1036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E567316A-3CD5-4C27-8B8E-7AED89267ABA}"/>
                    </a:ext>
                  </a:extLst>
                </p14:cNvPr>
                <p14:cNvContentPartPr/>
                <p14:nvPr/>
              </p14:nvContentPartPr>
              <p14:xfrm>
                <a:off x="9560627" y="1740307"/>
                <a:ext cx="123120" cy="212400"/>
              </p14:xfrm>
            </p:contentPart>
          </mc:Choice>
          <mc:Fallback xmlns="">
            <p:pic>
              <p:nvPicPr>
                <p:cNvPr id="63" name="Freihand 62">
                  <a:extLst>
                    <a:ext uri="{FF2B5EF4-FFF2-40B4-BE49-F238E27FC236}">
                      <a16:creationId xmlns:a16="http://schemas.microsoft.com/office/drawing/2014/main" id="{E567316A-3CD5-4C27-8B8E-7AED89267ABA}"/>
                    </a:ext>
                  </a:extLst>
                </p:cNvPr>
                <p:cNvPicPr/>
                <p:nvPr/>
              </p:nvPicPr>
              <p:blipFill>
                <a:blip r:embed="rId97"/>
                <a:stretch>
                  <a:fillRect/>
                </a:stretch>
              </p:blipFill>
              <p:spPr>
                <a:xfrm>
                  <a:off x="9556307" y="1735987"/>
                  <a:ext cx="131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B1357FC8-D470-4F04-831D-6B5553697A32}"/>
                    </a:ext>
                  </a:extLst>
                </p14:cNvPr>
                <p14:cNvContentPartPr/>
                <p14:nvPr/>
              </p14:nvContentPartPr>
              <p14:xfrm>
                <a:off x="9779507" y="1652827"/>
                <a:ext cx="102240" cy="312840"/>
              </p14:xfrm>
            </p:contentPart>
          </mc:Choice>
          <mc:Fallback xmlns="">
            <p:pic>
              <p:nvPicPr>
                <p:cNvPr id="64" name="Freihand 63">
                  <a:extLst>
                    <a:ext uri="{FF2B5EF4-FFF2-40B4-BE49-F238E27FC236}">
                      <a16:creationId xmlns:a16="http://schemas.microsoft.com/office/drawing/2014/main" id="{B1357FC8-D470-4F04-831D-6B5553697A32}"/>
                    </a:ext>
                  </a:extLst>
                </p:cNvPr>
                <p:cNvPicPr/>
                <p:nvPr/>
              </p:nvPicPr>
              <p:blipFill>
                <a:blip r:embed="rId99"/>
                <a:stretch>
                  <a:fillRect/>
                </a:stretch>
              </p:blipFill>
              <p:spPr>
                <a:xfrm>
                  <a:off x="9775187" y="1648507"/>
                  <a:ext cx="1108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7CB65525-BEC3-4579-948D-1E1F5CF70345}"/>
                    </a:ext>
                  </a:extLst>
                </p14:cNvPr>
                <p14:cNvContentPartPr/>
                <p14:nvPr/>
              </p14:nvContentPartPr>
              <p14:xfrm>
                <a:off x="9933947" y="1711507"/>
                <a:ext cx="151920" cy="190800"/>
              </p14:xfrm>
            </p:contentPart>
          </mc:Choice>
          <mc:Fallback xmlns="">
            <p:pic>
              <p:nvPicPr>
                <p:cNvPr id="65" name="Freihand 64">
                  <a:extLst>
                    <a:ext uri="{FF2B5EF4-FFF2-40B4-BE49-F238E27FC236}">
                      <a16:creationId xmlns:a16="http://schemas.microsoft.com/office/drawing/2014/main" id="{7CB65525-BEC3-4579-948D-1E1F5CF70345}"/>
                    </a:ext>
                  </a:extLst>
                </p:cNvPr>
                <p:cNvPicPr/>
                <p:nvPr/>
              </p:nvPicPr>
              <p:blipFill>
                <a:blip r:embed="rId101"/>
                <a:stretch>
                  <a:fillRect/>
                </a:stretch>
              </p:blipFill>
              <p:spPr>
                <a:xfrm>
                  <a:off x="9929627" y="1707187"/>
                  <a:ext cx="160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80F45F05-54B8-4695-8F3B-305AA8E51528}"/>
                    </a:ext>
                  </a:extLst>
                </p14:cNvPr>
                <p14:cNvContentPartPr/>
                <p14:nvPr/>
              </p14:nvContentPartPr>
              <p14:xfrm>
                <a:off x="10131227" y="1829227"/>
                <a:ext cx="79920" cy="112680"/>
              </p14:xfrm>
            </p:contentPart>
          </mc:Choice>
          <mc:Fallback xmlns="">
            <p:pic>
              <p:nvPicPr>
                <p:cNvPr id="67" name="Freihand 66">
                  <a:extLst>
                    <a:ext uri="{FF2B5EF4-FFF2-40B4-BE49-F238E27FC236}">
                      <a16:creationId xmlns:a16="http://schemas.microsoft.com/office/drawing/2014/main" id="{80F45F05-54B8-4695-8F3B-305AA8E51528}"/>
                    </a:ext>
                  </a:extLst>
                </p:cNvPr>
                <p:cNvPicPr/>
                <p:nvPr/>
              </p:nvPicPr>
              <p:blipFill>
                <a:blip r:embed="rId103"/>
                <a:stretch>
                  <a:fillRect/>
                </a:stretch>
              </p:blipFill>
              <p:spPr>
                <a:xfrm>
                  <a:off x="10126907" y="1824907"/>
                  <a:ext cx="88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4A2FB61C-22ED-4466-9782-E65646021E35}"/>
                    </a:ext>
                  </a:extLst>
                </p14:cNvPr>
                <p14:cNvContentPartPr/>
                <p14:nvPr/>
              </p14:nvContentPartPr>
              <p14:xfrm>
                <a:off x="10229507" y="1648507"/>
                <a:ext cx="105840" cy="365400"/>
              </p14:xfrm>
            </p:contentPart>
          </mc:Choice>
          <mc:Fallback xmlns="">
            <p:pic>
              <p:nvPicPr>
                <p:cNvPr id="68" name="Freihand 67">
                  <a:extLst>
                    <a:ext uri="{FF2B5EF4-FFF2-40B4-BE49-F238E27FC236}">
                      <a16:creationId xmlns:a16="http://schemas.microsoft.com/office/drawing/2014/main" id="{4A2FB61C-22ED-4466-9782-E65646021E35}"/>
                    </a:ext>
                  </a:extLst>
                </p:cNvPr>
                <p:cNvPicPr/>
                <p:nvPr/>
              </p:nvPicPr>
              <p:blipFill>
                <a:blip r:embed="rId105"/>
                <a:stretch>
                  <a:fillRect/>
                </a:stretch>
              </p:blipFill>
              <p:spPr>
                <a:xfrm>
                  <a:off x="10225187" y="1644187"/>
                  <a:ext cx="1144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19AFE7FB-CDBD-4BEA-BC19-F32606C618A0}"/>
                    </a:ext>
                  </a:extLst>
                </p14:cNvPr>
                <p14:cNvContentPartPr/>
                <p14:nvPr/>
              </p14:nvContentPartPr>
              <p14:xfrm>
                <a:off x="8109107" y="2441587"/>
                <a:ext cx="162360" cy="3600"/>
              </p14:xfrm>
            </p:contentPart>
          </mc:Choice>
          <mc:Fallback xmlns="">
            <p:pic>
              <p:nvPicPr>
                <p:cNvPr id="72" name="Freihand 71">
                  <a:extLst>
                    <a:ext uri="{FF2B5EF4-FFF2-40B4-BE49-F238E27FC236}">
                      <a16:creationId xmlns:a16="http://schemas.microsoft.com/office/drawing/2014/main" id="{19AFE7FB-CDBD-4BEA-BC19-F32606C618A0}"/>
                    </a:ext>
                  </a:extLst>
                </p:cNvPr>
                <p:cNvPicPr/>
                <p:nvPr/>
              </p:nvPicPr>
              <p:blipFill>
                <a:blip r:embed="rId107"/>
                <a:stretch>
                  <a:fillRect/>
                </a:stretch>
              </p:blipFill>
              <p:spPr>
                <a:xfrm>
                  <a:off x="8104787" y="2437267"/>
                  <a:ext cx="171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38CE9150-6993-412B-9037-1BD76D5979AE}"/>
                    </a:ext>
                  </a:extLst>
                </p14:cNvPr>
                <p14:cNvContentPartPr/>
                <p14:nvPr/>
              </p14:nvContentPartPr>
              <p14:xfrm>
                <a:off x="8103707" y="2498827"/>
                <a:ext cx="165600" cy="11880"/>
              </p14:xfrm>
            </p:contentPart>
          </mc:Choice>
          <mc:Fallback xmlns="">
            <p:pic>
              <p:nvPicPr>
                <p:cNvPr id="73" name="Freihand 72">
                  <a:extLst>
                    <a:ext uri="{FF2B5EF4-FFF2-40B4-BE49-F238E27FC236}">
                      <a16:creationId xmlns:a16="http://schemas.microsoft.com/office/drawing/2014/main" id="{38CE9150-6993-412B-9037-1BD76D5979AE}"/>
                    </a:ext>
                  </a:extLst>
                </p:cNvPr>
                <p:cNvPicPr/>
                <p:nvPr/>
              </p:nvPicPr>
              <p:blipFill>
                <a:blip r:embed="rId109"/>
                <a:stretch>
                  <a:fillRect/>
                </a:stretch>
              </p:blipFill>
              <p:spPr>
                <a:xfrm>
                  <a:off x="8099387" y="2494507"/>
                  <a:ext cx="174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657CCF08-1A0B-4147-8E04-F9C870EA68B8}"/>
                    </a:ext>
                  </a:extLst>
                </p14:cNvPr>
                <p14:cNvContentPartPr/>
                <p14:nvPr/>
              </p14:nvContentPartPr>
              <p14:xfrm>
                <a:off x="8408987" y="2292187"/>
                <a:ext cx="147960" cy="258840"/>
              </p14:xfrm>
            </p:contentPart>
          </mc:Choice>
          <mc:Fallback xmlns="">
            <p:pic>
              <p:nvPicPr>
                <p:cNvPr id="74" name="Freihand 73">
                  <a:extLst>
                    <a:ext uri="{FF2B5EF4-FFF2-40B4-BE49-F238E27FC236}">
                      <a16:creationId xmlns:a16="http://schemas.microsoft.com/office/drawing/2014/main" id="{657CCF08-1A0B-4147-8E04-F9C870EA68B8}"/>
                    </a:ext>
                  </a:extLst>
                </p:cNvPr>
                <p:cNvPicPr/>
                <p:nvPr/>
              </p:nvPicPr>
              <p:blipFill>
                <a:blip r:embed="rId111"/>
                <a:stretch>
                  <a:fillRect/>
                </a:stretch>
              </p:blipFill>
              <p:spPr>
                <a:xfrm>
                  <a:off x="8404667" y="2287867"/>
                  <a:ext cx="156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7948431D-1760-404F-A066-8F18AE131A38}"/>
                    </a:ext>
                  </a:extLst>
                </p14:cNvPr>
                <p14:cNvContentPartPr/>
                <p14:nvPr/>
              </p14:nvContentPartPr>
              <p14:xfrm>
                <a:off x="8602667" y="2250427"/>
                <a:ext cx="9000" cy="86400"/>
              </p14:xfrm>
            </p:contentPart>
          </mc:Choice>
          <mc:Fallback xmlns="">
            <p:pic>
              <p:nvPicPr>
                <p:cNvPr id="75" name="Freihand 74">
                  <a:extLst>
                    <a:ext uri="{FF2B5EF4-FFF2-40B4-BE49-F238E27FC236}">
                      <a16:creationId xmlns:a16="http://schemas.microsoft.com/office/drawing/2014/main" id="{7948431D-1760-404F-A066-8F18AE131A38}"/>
                    </a:ext>
                  </a:extLst>
                </p:cNvPr>
                <p:cNvPicPr/>
                <p:nvPr/>
              </p:nvPicPr>
              <p:blipFill>
                <a:blip r:embed="rId113"/>
                <a:stretch>
                  <a:fillRect/>
                </a:stretch>
              </p:blipFill>
              <p:spPr>
                <a:xfrm>
                  <a:off x="8598347" y="2246107"/>
                  <a:ext cx="17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76B25FC0-6D6F-4BDA-99C3-2C166844940C}"/>
                    </a:ext>
                  </a:extLst>
                </p14:cNvPr>
                <p14:cNvContentPartPr/>
                <p14:nvPr/>
              </p14:nvContentPartPr>
              <p14:xfrm>
                <a:off x="8668187" y="2250067"/>
                <a:ext cx="79200" cy="234000"/>
              </p14:xfrm>
            </p:contentPart>
          </mc:Choice>
          <mc:Fallback xmlns="">
            <p:pic>
              <p:nvPicPr>
                <p:cNvPr id="76" name="Freihand 75">
                  <a:extLst>
                    <a:ext uri="{FF2B5EF4-FFF2-40B4-BE49-F238E27FC236}">
                      <a16:creationId xmlns:a16="http://schemas.microsoft.com/office/drawing/2014/main" id="{76B25FC0-6D6F-4BDA-99C3-2C166844940C}"/>
                    </a:ext>
                  </a:extLst>
                </p:cNvPr>
                <p:cNvPicPr/>
                <p:nvPr/>
              </p:nvPicPr>
              <p:blipFill>
                <a:blip r:embed="rId115"/>
                <a:stretch>
                  <a:fillRect/>
                </a:stretch>
              </p:blipFill>
              <p:spPr>
                <a:xfrm>
                  <a:off x="8663867" y="2245747"/>
                  <a:ext cx="878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5E6B94CA-50FE-48D2-8F8A-D7C7FB34F063}"/>
                    </a:ext>
                  </a:extLst>
                </p14:cNvPr>
                <p14:cNvContentPartPr/>
                <p14:nvPr/>
              </p14:nvContentPartPr>
              <p14:xfrm>
                <a:off x="8767187" y="2265187"/>
                <a:ext cx="105480" cy="167040"/>
              </p14:xfrm>
            </p:contentPart>
          </mc:Choice>
          <mc:Fallback xmlns="">
            <p:pic>
              <p:nvPicPr>
                <p:cNvPr id="77" name="Freihand 76">
                  <a:extLst>
                    <a:ext uri="{FF2B5EF4-FFF2-40B4-BE49-F238E27FC236}">
                      <a16:creationId xmlns:a16="http://schemas.microsoft.com/office/drawing/2014/main" id="{5E6B94CA-50FE-48D2-8F8A-D7C7FB34F063}"/>
                    </a:ext>
                  </a:extLst>
                </p:cNvPr>
                <p:cNvPicPr/>
                <p:nvPr/>
              </p:nvPicPr>
              <p:blipFill>
                <a:blip r:embed="rId117"/>
                <a:stretch>
                  <a:fillRect/>
                </a:stretch>
              </p:blipFill>
              <p:spPr>
                <a:xfrm>
                  <a:off x="8762867" y="2260867"/>
                  <a:ext cx="114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Freihand 78">
                  <a:extLst>
                    <a:ext uri="{FF2B5EF4-FFF2-40B4-BE49-F238E27FC236}">
                      <a16:creationId xmlns:a16="http://schemas.microsoft.com/office/drawing/2014/main" id="{A5918DD8-4FD9-4ACD-B6F1-8EC0B60AB993}"/>
                    </a:ext>
                  </a:extLst>
                </p14:cNvPr>
                <p14:cNvContentPartPr/>
                <p14:nvPr/>
              </p14:nvContentPartPr>
              <p14:xfrm>
                <a:off x="8877707" y="2384707"/>
                <a:ext cx="97200" cy="162360"/>
              </p14:xfrm>
            </p:contentPart>
          </mc:Choice>
          <mc:Fallback xmlns="">
            <p:pic>
              <p:nvPicPr>
                <p:cNvPr id="79" name="Freihand 78">
                  <a:extLst>
                    <a:ext uri="{FF2B5EF4-FFF2-40B4-BE49-F238E27FC236}">
                      <a16:creationId xmlns:a16="http://schemas.microsoft.com/office/drawing/2014/main" id="{A5918DD8-4FD9-4ACD-B6F1-8EC0B60AB993}"/>
                    </a:ext>
                  </a:extLst>
                </p:cNvPr>
                <p:cNvPicPr/>
                <p:nvPr/>
              </p:nvPicPr>
              <p:blipFill>
                <a:blip r:embed="rId119"/>
                <a:stretch>
                  <a:fillRect/>
                </a:stretch>
              </p:blipFill>
              <p:spPr>
                <a:xfrm>
                  <a:off x="8873387" y="2380387"/>
                  <a:ext cx="105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Freihand 79">
                  <a:extLst>
                    <a:ext uri="{FF2B5EF4-FFF2-40B4-BE49-F238E27FC236}">
                      <a16:creationId xmlns:a16="http://schemas.microsoft.com/office/drawing/2014/main" id="{2963A6F2-BFFC-4C0F-A1DE-DD7B4DACC5A7}"/>
                    </a:ext>
                  </a:extLst>
                </p14:cNvPr>
                <p14:cNvContentPartPr/>
                <p14:nvPr/>
              </p14:nvContentPartPr>
              <p14:xfrm>
                <a:off x="8997227" y="2250787"/>
                <a:ext cx="87840" cy="308520"/>
              </p14:xfrm>
            </p:contentPart>
          </mc:Choice>
          <mc:Fallback xmlns="">
            <p:pic>
              <p:nvPicPr>
                <p:cNvPr id="80" name="Freihand 79">
                  <a:extLst>
                    <a:ext uri="{FF2B5EF4-FFF2-40B4-BE49-F238E27FC236}">
                      <a16:creationId xmlns:a16="http://schemas.microsoft.com/office/drawing/2014/main" id="{2963A6F2-BFFC-4C0F-A1DE-DD7B4DACC5A7}"/>
                    </a:ext>
                  </a:extLst>
                </p:cNvPr>
                <p:cNvPicPr/>
                <p:nvPr/>
              </p:nvPicPr>
              <p:blipFill>
                <a:blip r:embed="rId121"/>
                <a:stretch>
                  <a:fillRect/>
                </a:stretch>
              </p:blipFill>
              <p:spPr>
                <a:xfrm>
                  <a:off x="8992907" y="2246467"/>
                  <a:ext cx="964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0713C760-5E86-4810-A087-6D1B4ED86FDF}"/>
                    </a:ext>
                  </a:extLst>
                </p14:cNvPr>
                <p14:cNvContentPartPr/>
                <p14:nvPr/>
              </p14:nvContentPartPr>
              <p14:xfrm>
                <a:off x="9195587" y="2370667"/>
                <a:ext cx="27000" cy="44640"/>
              </p14:xfrm>
            </p:contentPart>
          </mc:Choice>
          <mc:Fallback xmlns="">
            <p:pic>
              <p:nvPicPr>
                <p:cNvPr id="82" name="Freihand 81">
                  <a:extLst>
                    <a:ext uri="{FF2B5EF4-FFF2-40B4-BE49-F238E27FC236}">
                      <a16:creationId xmlns:a16="http://schemas.microsoft.com/office/drawing/2014/main" id="{0713C760-5E86-4810-A087-6D1B4ED86FDF}"/>
                    </a:ext>
                  </a:extLst>
                </p:cNvPr>
                <p:cNvPicPr/>
                <p:nvPr/>
              </p:nvPicPr>
              <p:blipFill>
                <a:blip r:embed="rId123"/>
                <a:stretch>
                  <a:fillRect/>
                </a:stretch>
              </p:blipFill>
              <p:spPr>
                <a:xfrm>
                  <a:off x="9191267" y="2366347"/>
                  <a:ext cx="35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32A51E2D-6B2E-4458-B328-4D7C929DB566}"/>
                    </a:ext>
                  </a:extLst>
                </p14:cNvPr>
                <p14:cNvContentPartPr/>
                <p14:nvPr/>
              </p14:nvContentPartPr>
              <p14:xfrm>
                <a:off x="9347867" y="2258707"/>
                <a:ext cx="124560" cy="180360"/>
              </p14:xfrm>
            </p:contentPart>
          </mc:Choice>
          <mc:Fallback xmlns="">
            <p:pic>
              <p:nvPicPr>
                <p:cNvPr id="84" name="Freihand 83">
                  <a:extLst>
                    <a:ext uri="{FF2B5EF4-FFF2-40B4-BE49-F238E27FC236}">
                      <a16:creationId xmlns:a16="http://schemas.microsoft.com/office/drawing/2014/main" id="{32A51E2D-6B2E-4458-B328-4D7C929DB566}"/>
                    </a:ext>
                  </a:extLst>
                </p:cNvPr>
                <p:cNvPicPr/>
                <p:nvPr/>
              </p:nvPicPr>
              <p:blipFill>
                <a:blip r:embed="rId125"/>
                <a:stretch>
                  <a:fillRect/>
                </a:stretch>
              </p:blipFill>
              <p:spPr>
                <a:xfrm>
                  <a:off x="9343547" y="2254387"/>
                  <a:ext cx="133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866991ED-FE6C-4913-9073-D2AA1397ECFE}"/>
                    </a:ext>
                  </a:extLst>
                </p14:cNvPr>
                <p14:cNvContentPartPr/>
                <p14:nvPr/>
              </p14:nvContentPartPr>
              <p14:xfrm>
                <a:off x="9540107" y="2229547"/>
                <a:ext cx="95040" cy="190080"/>
              </p14:xfrm>
            </p:contentPart>
          </mc:Choice>
          <mc:Fallback xmlns="">
            <p:pic>
              <p:nvPicPr>
                <p:cNvPr id="85" name="Freihand 84">
                  <a:extLst>
                    <a:ext uri="{FF2B5EF4-FFF2-40B4-BE49-F238E27FC236}">
                      <a16:creationId xmlns:a16="http://schemas.microsoft.com/office/drawing/2014/main" id="{866991ED-FE6C-4913-9073-D2AA1397ECFE}"/>
                    </a:ext>
                  </a:extLst>
                </p:cNvPr>
                <p:cNvPicPr/>
                <p:nvPr/>
              </p:nvPicPr>
              <p:blipFill>
                <a:blip r:embed="rId127"/>
                <a:stretch>
                  <a:fillRect/>
                </a:stretch>
              </p:blipFill>
              <p:spPr>
                <a:xfrm>
                  <a:off x="9535787" y="2225227"/>
                  <a:ext cx="103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Freihand 85">
                  <a:extLst>
                    <a:ext uri="{FF2B5EF4-FFF2-40B4-BE49-F238E27FC236}">
                      <a16:creationId xmlns:a16="http://schemas.microsoft.com/office/drawing/2014/main" id="{3EF1679B-DA69-4A99-9A4F-7EC621B269AE}"/>
                    </a:ext>
                  </a:extLst>
                </p14:cNvPr>
                <p14:cNvContentPartPr/>
                <p14:nvPr/>
              </p14:nvContentPartPr>
              <p14:xfrm>
                <a:off x="9652067" y="2337907"/>
                <a:ext cx="100440" cy="173160"/>
              </p14:xfrm>
            </p:contentPart>
          </mc:Choice>
          <mc:Fallback xmlns="">
            <p:pic>
              <p:nvPicPr>
                <p:cNvPr id="86" name="Freihand 85">
                  <a:extLst>
                    <a:ext uri="{FF2B5EF4-FFF2-40B4-BE49-F238E27FC236}">
                      <a16:creationId xmlns:a16="http://schemas.microsoft.com/office/drawing/2014/main" id="{3EF1679B-DA69-4A99-9A4F-7EC621B269AE}"/>
                    </a:ext>
                  </a:extLst>
                </p:cNvPr>
                <p:cNvPicPr/>
                <p:nvPr/>
              </p:nvPicPr>
              <p:blipFill>
                <a:blip r:embed="rId129"/>
                <a:stretch>
                  <a:fillRect/>
                </a:stretch>
              </p:blipFill>
              <p:spPr>
                <a:xfrm>
                  <a:off x="9647747" y="2333587"/>
                  <a:ext cx="109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Freihand 95">
                  <a:extLst>
                    <a:ext uri="{FF2B5EF4-FFF2-40B4-BE49-F238E27FC236}">
                      <a16:creationId xmlns:a16="http://schemas.microsoft.com/office/drawing/2014/main" id="{606D346F-1930-4A7F-87CB-D95623E9E0EA}"/>
                    </a:ext>
                  </a:extLst>
                </p14:cNvPr>
                <p14:cNvContentPartPr/>
                <p14:nvPr/>
              </p14:nvContentPartPr>
              <p14:xfrm>
                <a:off x="8789147" y="2668747"/>
                <a:ext cx="102960" cy="165960"/>
              </p14:xfrm>
            </p:contentPart>
          </mc:Choice>
          <mc:Fallback xmlns="">
            <p:pic>
              <p:nvPicPr>
                <p:cNvPr id="96" name="Freihand 95">
                  <a:extLst>
                    <a:ext uri="{FF2B5EF4-FFF2-40B4-BE49-F238E27FC236}">
                      <a16:creationId xmlns:a16="http://schemas.microsoft.com/office/drawing/2014/main" id="{606D346F-1930-4A7F-87CB-D95623E9E0EA}"/>
                    </a:ext>
                  </a:extLst>
                </p:cNvPr>
                <p:cNvPicPr/>
                <p:nvPr/>
              </p:nvPicPr>
              <p:blipFill>
                <a:blip r:embed="rId131"/>
                <a:stretch>
                  <a:fillRect/>
                </a:stretch>
              </p:blipFill>
              <p:spPr>
                <a:xfrm>
                  <a:off x="8784827" y="2664427"/>
                  <a:ext cx="111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Freihand 96">
                  <a:extLst>
                    <a:ext uri="{FF2B5EF4-FFF2-40B4-BE49-F238E27FC236}">
                      <a16:creationId xmlns:a16="http://schemas.microsoft.com/office/drawing/2014/main" id="{6DE34C8B-C5BA-442C-8440-ED4E0E314C90}"/>
                    </a:ext>
                  </a:extLst>
                </p14:cNvPr>
                <p14:cNvContentPartPr/>
                <p14:nvPr/>
              </p14:nvContentPartPr>
              <p14:xfrm>
                <a:off x="8924867" y="2765227"/>
                <a:ext cx="107280" cy="154440"/>
              </p14:xfrm>
            </p:contentPart>
          </mc:Choice>
          <mc:Fallback xmlns="">
            <p:pic>
              <p:nvPicPr>
                <p:cNvPr id="97" name="Freihand 96">
                  <a:extLst>
                    <a:ext uri="{FF2B5EF4-FFF2-40B4-BE49-F238E27FC236}">
                      <a16:creationId xmlns:a16="http://schemas.microsoft.com/office/drawing/2014/main" id="{6DE34C8B-C5BA-442C-8440-ED4E0E314C90}"/>
                    </a:ext>
                  </a:extLst>
                </p:cNvPr>
                <p:cNvPicPr/>
                <p:nvPr/>
              </p:nvPicPr>
              <p:blipFill>
                <a:blip r:embed="rId133"/>
                <a:stretch>
                  <a:fillRect/>
                </a:stretch>
              </p:blipFill>
              <p:spPr>
                <a:xfrm>
                  <a:off x="8920547" y="2760907"/>
                  <a:ext cx="115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BB486A04-5407-413A-AB26-AC28F1BB9C17}"/>
                    </a:ext>
                  </a:extLst>
                </p14:cNvPr>
                <p14:cNvContentPartPr/>
                <p14:nvPr/>
              </p14:nvContentPartPr>
              <p14:xfrm>
                <a:off x="8187587" y="2805547"/>
                <a:ext cx="107640" cy="12600"/>
              </p14:xfrm>
            </p:contentPart>
          </mc:Choice>
          <mc:Fallback xmlns="">
            <p:pic>
              <p:nvPicPr>
                <p:cNvPr id="91" name="Freihand 90">
                  <a:extLst>
                    <a:ext uri="{FF2B5EF4-FFF2-40B4-BE49-F238E27FC236}">
                      <a16:creationId xmlns:a16="http://schemas.microsoft.com/office/drawing/2014/main" id="{BB486A04-5407-413A-AB26-AC28F1BB9C17}"/>
                    </a:ext>
                  </a:extLst>
                </p:cNvPr>
                <p:cNvPicPr/>
                <p:nvPr/>
              </p:nvPicPr>
              <p:blipFill>
                <a:blip r:embed="rId135"/>
                <a:stretch>
                  <a:fillRect/>
                </a:stretch>
              </p:blipFill>
              <p:spPr>
                <a:xfrm>
                  <a:off x="8183267" y="2801227"/>
                  <a:ext cx="116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50BBD2CD-D635-412E-9917-E21520EF5901}"/>
                    </a:ext>
                  </a:extLst>
                </p14:cNvPr>
                <p14:cNvContentPartPr/>
                <p14:nvPr/>
              </p14:nvContentPartPr>
              <p14:xfrm>
                <a:off x="8178587" y="2855587"/>
                <a:ext cx="114480" cy="15840"/>
              </p14:xfrm>
            </p:contentPart>
          </mc:Choice>
          <mc:Fallback xmlns="">
            <p:pic>
              <p:nvPicPr>
                <p:cNvPr id="92" name="Freihand 91">
                  <a:extLst>
                    <a:ext uri="{FF2B5EF4-FFF2-40B4-BE49-F238E27FC236}">
                      <a16:creationId xmlns:a16="http://schemas.microsoft.com/office/drawing/2014/main" id="{50BBD2CD-D635-412E-9917-E21520EF5901}"/>
                    </a:ext>
                  </a:extLst>
                </p:cNvPr>
                <p:cNvPicPr/>
                <p:nvPr/>
              </p:nvPicPr>
              <p:blipFill>
                <a:blip r:embed="rId137"/>
                <a:stretch>
                  <a:fillRect/>
                </a:stretch>
              </p:blipFill>
              <p:spPr>
                <a:xfrm>
                  <a:off x="8174267" y="2851267"/>
                  <a:ext cx="123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9C527A23-82F3-4A33-89AD-079157154006}"/>
                    </a:ext>
                  </a:extLst>
                </p14:cNvPr>
                <p14:cNvContentPartPr/>
                <p14:nvPr/>
              </p14:nvContentPartPr>
              <p14:xfrm>
                <a:off x="8451467" y="2707267"/>
                <a:ext cx="96840" cy="180000"/>
              </p14:xfrm>
            </p:contentPart>
          </mc:Choice>
          <mc:Fallback xmlns="">
            <p:pic>
              <p:nvPicPr>
                <p:cNvPr id="102" name="Freihand 101">
                  <a:extLst>
                    <a:ext uri="{FF2B5EF4-FFF2-40B4-BE49-F238E27FC236}">
                      <a16:creationId xmlns:a16="http://schemas.microsoft.com/office/drawing/2014/main" id="{9C527A23-82F3-4A33-89AD-079157154006}"/>
                    </a:ext>
                  </a:extLst>
                </p:cNvPr>
                <p:cNvPicPr/>
                <p:nvPr/>
              </p:nvPicPr>
              <p:blipFill>
                <a:blip r:embed="rId139"/>
                <a:stretch>
                  <a:fillRect/>
                </a:stretch>
              </p:blipFill>
              <p:spPr>
                <a:xfrm>
                  <a:off x="8447147" y="2702947"/>
                  <a:ext cx="105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Freihand 103">
                  <a:extLst>
                    <a:ext uri="{FF2B5EF4-FFF2-40B4-BE49-F238E27FC236}">
                      <a16:creationId xmlns:a16="http://schemas.microsoft.com/office/drawing/2014/main" id="{67377729-97BE-46D1-A48D-3679B3677223}"/>
                    </a:ext>
                  </a:extLst>
                </p14:cNvPr>
                <p14:cNvContentPartPr/>
                <p14:nvPr/>
              </p14:nvContentPartPr>
              <p14:xfrm>
                <a:off x="8637947" y="2687107"/>
                <a:ext cx="12600" cy="147600"/>
              </p14:xfrm>
            </p:contentPart>
          </mc:Choice>
          <mc:Fallback xmlns="">
            <p:pic>
              <p:nvPicPr>
                <p:cNvPr id="104" name="Freihand 103">
                  <a:extLst>
                    <a:ext uri="{FF2B5EF4-FFF2-40B4-BE49-F238E27FC236}">
                      <a16:creationId xmlns:a16="http://schemas.microsoft.com/office/drawing/2014/main" id="{67377729-97BE-46D1-A48D-3679B3677223}"/>
                    </a:ext>
                  </a:extLst>
                </p:cNvPr>
                <p:cNvPicPr/>
                <p:nvPr/>
              </p:nvPicPr>
              <p:blipFill>
                <a:blip r:embed="rId141"/>
                <a:stretch>
                  <a:fillRect/>
                </a:stretch>
              </p:blipFill>
              <p:spPr>
                <a:xfrm>
                  <a:off x="8633627" y="2682787"/>
                  <a:ext cx="2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Freihand 104">
                  <a:extLst>
                    <a:ext uri="{FF2B5EF4-FFF2-40B4-BE49-F238E27FC236}">
                      <a16:creationId xmlns:a16="http://schemas.microsoft.com/office/drawing/2014/main" id="{727A1670-A281-42B8-9657-739B8760B805}"/>
                    </a:ext>
                  </a:extLst>
                </p14:cNvPr>
                <p14:cNvContentPartPr/>
                <p14:nvPr/>
              </p14:nvContentPartPr>
              <p14:xfrm>
                <a:off x="8574947" y="2677387"/>
                <a:ext cx="115560" cy="68400"/>
              </p14:xfrm>
            </p:contentPart>
          </mc:Choice>
          <mc:Fallback xmlns="">
            <p:pic>
              <p:nvPicPr>
                <p:cNvPr id="105" name="Freihand 104">
                  <a:extLst>
                    <a:ext uri="{FF2B5EF4-FFF2-40B4-BE49-F238E27FC236}">
                      <a16:creationId xmlns:a16="http://schemas.microsoft.com/office/drawing/2014/main" id="{727A1670-A281-42B8-9657-739B8760B805}"/>
                    </a:ext>
                  </a:extLst>
                </p:cNvPr>
                <p:cNvPicPr/>
                <p:nvPr/>
              </p:nvPicPr>
              <p:blipFill>
                <a:blip r:embed="rId143"/>
                <a:stretch>
                  <a:fillRect/>
                </a:stretch>
              </p:blipFill>
              <p:spPr>
                <a:xfrm>
                  <a:off x="8570627" y="2673067"/>
                  <a:ext cx="124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7" name="Freihand 106">
                  <a:extLst>
                    <a:ext uri="{FF2B5EF4-FFF2-40B4-BE49-F238E27FC236}">
                      <a16:creationId xmlns:a16="http://schemas.microsoft.com/office/drawing/2014/main" id="{E74952D1-103C-4F1F-A129-44E4407A3549}"/>
                    </a:ext>
                  </a:extLst>
                </p14:cNvPr>
                <p14:cNvContentPartPr/>
                <p14:nvPr/>
              </p14:nvContentPartPr>
              <p14:xfrm>
                <a:off x="9188027" y="2764147"/>
                <a:ext cx="5760" cy="11520"/>
              </p14:xfrm>
            </p:contentPart>
          </mc:Choice>
          <mc:Fallback xmlns="">
            <p:pic>
              <p:nvPicPr>
                <p:cNvPr id="107" name="Freihand 106">
                  <a:extLst>
                    <a:ext uri="{FF2B5EF4-FFF2-40B4-BE49-F238E27FC236}">
                      <a16:creationId xmlns:a16="http://schemas.microsoft.com/office/drawing/2014/main" id="{E74952D1-103C-4F1F-A129-44E4407A3549}"/>
                    </a:ext>
                  </a:extLst>
                </p:cNvPr>
                <p:cNvPicPr/>
                <p:nvPr/>
              </p:nvPicPr>
              <p:blipFill>
                <a:blip r:embed="rId145"/>
                <a:stretch>
                  <a:fillRect/>
                </a:stretch>
              </p:blipFill>
              <p:spPr>
                <a:xfrm>
                  <a:off x="9183707" y="2759827"/>
                  <a:ext cx="14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Freihand 107">
                  <a:extLst>
                    <a:ext uri="{FF2B5EF4-FFF2-40B4-BE49-F238E27FC236}">
                      <a16:creationId xmlns:a16="http://schemas.microsoft.com/office/drawing/2014/main" id="{F4DF7F74-39FC-4004-9F73-6F38EBE58801}"/>
                    </a:ext>
                  </a:extLst>
                </p14:cNvPr>
                <p14:cNvContentPartPr/>
                <p14:nvPr/>
              </p14:nvContentPartPr>
              <p14:xfrm>
                <a:off x="9325547" y="2632027"/>
                <a:ext cx="136800" cy="157320"/>
              </p14:xfrm>
            </p:contentPart>
          </mc:Choice>
          <mc:Fallback xmlns="">
            <p:pic>
              <p:nvPicPr>
                <p:cNvPr id="108" name="Freihand 107">
                  <a:extLst>
                    <a:ext uri="{FF2B5EF4-FFF2-40B4-BE49-F238E27FC236}">
                      <a16:creationId xmlns:a16="http://schemas.microsoft.com/office/drawing/2014/main" id="{F4DF7F74-39FC-4004-9F73-6F38EBE58801}"/>
                    </a:ext>
                  </a:extLst>
                </p:cNvPr>
                <p:cNvPicPr/>
                <p:nvPr/>
              </p:nvPicPr>
              <p:blipFill>
                <a:blip r:embed="rId147"/>
                <a:stretch>
                  <a:fillRect/>
                </a:stretch>
              </p:blipFill>
              <p:spPr>
                <a:xfrm>
                  <a:off x="9321227" y="2627707"/>
                  <a:ext cx="145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9" name="Freihand 108">
                  <a:extLst>
                    <a:ext uri="{FF2B5EF4-FFF2-40B4-BE49-F238E27FC236}">
                      <a16:creationId xmlns:a16="http://schemas.microsoft.com/office/drawing/2014/main" id="{467A1E2F-3D8A-47EA-B97E-2861C0EA0322}"/>
                    </a:ext>
                  </a:extLst>
                </p14:cNvPr>
                <p14:cNvContentPartPr/>
                <p14:nvPr/>
              </p14:nvContentPartPr>
              <p14:xfrm>
                <a:off x="9545867" y="2620507"/>
                <a:ext cx="87840" cy="149040"/>
              </p14:xfrm>
            </p:contentPart>
          </mc:Choice>
          <mc:Fallback xmlns="">
            <p:pic>
              <p:nvPicPr>
                <p:cNvPr id="109" name="Freihand 108">
                  <a:extLst>
                    <a:ext uri="{FF2B5EF4-FFF2-40B4-BE49-F238E27FC236}">
                      <a16:creationId xmlns:a16="http://schemas.microsoft.com/office/drawing/2014/main" id="{467A1E2F-3D8A-47EA-B97E-2861C0EA0322}"/>
                    </a:ext>
                  </a:extLst>
                </p:cNvPr>
                <p:cNvPicPr/>
                <p:nvPr/>
              </p:nvPicPr>
              <p:blipFill>
                <a:blip r:embed="rId149"/>
                <a:stretch>
                  <a:fillRect/>
                </a:stretch>
              </p:blipFill>
              <p:spPr>
                <a:xfrm>
                  <a:off x="9541547" y="2616187"/>
                  <a:ext cx="9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0" name="Freihand 109">
                  <a:extLst>
                    <a:ext uri="{FF2B5EF4-FFF2-40B4-BE49-F238E27FC236}">
                      <a16:creationId xmlns:a16="http://schemas.microsoft.com/office/drawing/2014/main" id="{5678750B-3DC6-409A-B03E-B73FF1DDFD2A}"/>
                    </a:ext>
                  </a:extLst>
                </p14:cNvPr>
                <p14:cNvContentPartPr/>
                <p14:nvPr/>
              </p14:nvContentPartPr>
              <p14:xfrm>
                <a:off x="9671867" y="2712307"/>
                <a:ext cx="98640" cy="153720"/>
              </p14:xfrm>
            </p:contentPart>
          </mc:Choice>
          <mc:Fallback xmlns="">
            <p:pic>
              <p:nvPicPr>
                <p:cNvPr id="110" name="Freihand 109">
                  <a:extLst>
                    <a:ext uri="{FF2B5EF4-FFF2-40B4-BE49-F238E27FC236}">
                      <a16:creationId xmlns:a16="http://schemas.microsoft.com/office/drawing/2014/main" id="{5678750B-3DC6-409A-B03E-B73FF1DDFD2A}"/>
                    </a:ext>
                  </a:extLst>
                </p:cNvPr>
                <p:cNvPicPr/>
                <p:nvPr/>
              </p:nvPicPr>
              <p:blipFill>
                <a:blip r:embed="rId151"/>
                <a:stretch>
                  <a:fillRect/>
                </a:stretch>
              </p:blipFill>
              <p:spPr>
                <a:xfrm>
                  <a:off x="9667547" y="2707987"/>
                  <a:ext cx="107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9CD0E968-10E6-4469-9E8D-441FF0A2B7EE}"/>
                    </a:ext>
                  </a:extLst>
                </p14:cNvPr>
                <p14:cNvContentPartPr/>
                <p14:nvPr/>
              </p14:nvContentPartPr>
              <p14:xfrm>
                <a:off x="8190467" y="3158347"/>
                <a:ext cx="168840" cy="3600"/>
              </p14:xfrm>
            </p:contentPart>
          </mc:Choice>
          <mc:Fallback xmlns="">
            <p:pic>
              <p:nvPicPr>
                <p:cNvPr id="115" name="Freihand 114">
                  <a:extLst>
                    <a:ext uri="{FF2B5EF4-FFF2-40B4-BE49-F238E27FC236}">
                      <a16:creationId xmlns:a16="http://schemas.microsoft.com/office/drawing/2014/main" id="{9CD0E968-10E6-4469-9E8D-441FF0A2B7EE}"/>
                    </a:ext>
                  </a:extLst>
                </p:cNvPr>
                <p:cNvPicPr/>
                <p:nvPr/>
              </p:nvPicPr>
              <p:blipFill>
                <a:blip r:embed="rId153"/>
                <a:stretch>
                  <a:fillRect/>
                </a:stretch>
              </p:blipFill>
              <p:spPr>
                <a:xfrm>
                  <a:off x="8186147" y="3154027"/>
                  <a:ext cx="177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400E65B0-1C74-4254-935D-DA0D82F67180}"/>
                    </a:ext>
                  </a:extLst>
                </p14:cNvPr>
                <p14:cNvContentPartPr/>
                <p14:nvPr/>
              </p14:nvContentPartPr>
              <p14:xfrm>
                <a:off x="8210627" y="3205867"/>
                <a:ext cx="153000" cy="22680"/>
              </p14:xfrm>
            </p:contentPart>
          </mc:Choice>
          <mc:Fallback xmlns="">
            <p:pic>
              <p:nvPicPr>
                <p:cNvPr id="116" name="Freihand 115">
                  <a:extLst>
                    <a:ext uri="{FF2B5EF4-FFF2-40B4-BE49-F238E27FC236}">
                      <a16:creationId xmlns:a16="http://schemas.microsoft.com/office/drawing/2014/main" id="{400E65B0-1C74-4254-935D-DA0D82F67180}"/>
                    </a:ext>
                  </a:extLst>
                </p:cNvPr>
                <p:cNvPicPr/>
                <p:nvPr/>
              </p:nvPicPr>
              <p:blipFill>
                <a:blip r:embed="rId155"/>
                <a:stretch>
                  <a:fillRect/>
                </a:stretch>
              </p:blipFill>
              <p:spPr>
                <a:xfrm>
                  <a:off x="8206307" y="3201547"/>
                  <a:ext cx="161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99F23E76-2406-4806-B93C-7074F73FBBFD}"/>
                    </a:ext>
                  </a:extLst>
                </p14:cNvPr>
                <p14:cNvContentPartPr/>
                <p14:nvPr/>
              </p14:nvContentPartPr>
              <p14:xfrm>
                <a:off x="8464067" y="3052147"/>
                <a:ext cx="167400" cy="186120"/>
              </p14:xfrm>
            </p:contentPart>
          </mc:Choice>
          <mc:Fallback xmlns="">
            <p:pic>
              <p:nvPicPr>
                <p:cNvPr id="117" name="Freihand 116">
                  <a:extLst>
                    <a:ext uri="{FF2B5EF4-FFF2-40B4-BE49-F238E27FC236}">
                      <a16:creationId xmlns:a16="http://schemas.microsoft.com/office/drawing/2014/main" id="{99F23E76-2406-4806-B93C-7074F73FBBFD}"/>
                    </a:ext>
                  </a:extLst>
                </p:cNvPr>
                <p:cNvPicPr/>
                <p:nvPr/>
              </p:nvPicPr>
              <p:blipFill>
                <a:blip r:embed="rId157"/>
                <a:stretch>
                  <a:fillRect/>
                </a:stretch>
              </p:blipFill>
              <p:spPr>
                <a:xfrm>
                  <a:off x="8459747" y="3047827"/>
                  <a:ext cx="176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Freihand 117">
                  <a:extLst>
                    <a:ext uri="{FF2B5EF4-FFF2-40B4-BE49-F238E27FC236}">
                      <a16:creationId xmlns:a16="http://schemas.microsoft.com/office/drawing/2014/main" id="{EB6CAD8C-4A22-4907-9BFF-72541635C116}"/>
                    </a:ext>
                  </a:extLst>
                </p14:cNvPr>
                <p14:cNvContentPartPr/>
                <p14:nvPr/>
              </p14:nvContentPartPr>
              <p14:xfrm>
                <a:off x="8692667" y="3059707"/>
                <a:ext cx="18720" cy="152280"/>
              </p14:xfrm>
            </p:contentPart>
          </mc:Choice>
          <mc:Fallback xmlns="">
            <p:pic>
              <p:nvPicPr>
                <p:cNvPr id="118" name="Freihand 117">
                  <a:extLst>
                    <a:ext uri="{FF2B5EF4-FFF2-40B4-BE49-F238E27FC236}">
                      <a16:creationId xmlns:a16="http://schemas.microsoft.com/office/drawing/2014/main" id="{EB6CAD8C-4A22-4907-9BFF-72541635C116}"/>
                    </a:ext>
                  </a:extLst>
                </p:cNvPr>
                <p:cNvPicPr/>
                <p:nvPr/>
              </p:nvPicPr>
              <p:blipFill>
                <a:blip r:embed="rId159"/>
                <a:stretch>
                  <a:fillRect/>
                </a:stretch>
              </p:blipFill>
              <p:spPr>
                <a:xfrm>
                  <a:off x="8688347" y="3055387"/>
                  <a:ext cx="2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9" name="Freihand 118">
                  <a:extLst>
                    <a:ext uri="{FF2B5EF4-FFF2-40B4-BE49-F238E27FC236}">
                      <a16:creationId xmlns:a16="http://schemas.microsoft.com/office/drawing/2014/main" id="{42611F28-5F71-4E66-B063-EC7C17ECCCBE}"/>
                    </a:ext>
                  </a:extLst>
                </p14:cNvPr>
                <p14:cNvContentPartPr/>
                <p14:nvPr/>
              </p14:nvContentPartPr>
              <p14:xfrm>
                <a:off x="8637227" y="3038107"/>
                <a:ext cx="153000" cy="75600"/>
              </p14:xfrm>
            </p:contentPart>
          </mc:Choice>
          <mc:Fallback xmlns="">
            <p:pic>
              <p:nvPicPr>
                <p:cNvPr id="119" name="Freihand 118">
                  <a:extLst>
                    <a:ext uri="{FF2B5EF4-FFF2-40B4-BE49-F238E27FC236}">
                      <a16:creationId xmlns:a16="http://schemas.microsoft.com/office/drawing/2014/main" id="{42611F28-5F71-4E66-B063-EC7C17ECCCBE}"/>
                    </a:ext>
                  </a:extLst>
                </p:cNvPr>
                <p:cNvPicPr/>
                <p:nvPr/>
              </p:nvPicPr>
              <p:blipFill>
                <a:blip r:embed="rId161"/>
                <a:stretch>
                  <a:fillRect/>
                </a:stretch>
              </p:blipFill>
              <p:spPr>
                <a:xfrm>
                  <a:off x="8632907" y="3033787"/>
                  <a:ext cx="161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0" name="Freihand 119">
                  <a:extLst>
                    <a:ext uri="{FF2B5EF4-FFF2-40B4-BE49-F238E27FC236}">
                      <a16:creationId xmlns:a16="http://schemas.microsoft.com/office/drawing/2014/main" id="{B2A17925-B860-4DF4-87BC-DF1B1431A1A8}"/>
                    </a:ext>
                  </a:extLst>
                </p14:cNvPr>
                <p14:cNvContentPartPr/>
                <p14:nvPr/>
              </p14:nvContentPartPr>
              <p14:xfrm>
                <a:off x="8816867" y="3046027"/>
                <a:ext cx="97200" cy="150840"/>
              </p14:xfrm>
            </p:contentPart>
          </mc:Choice>
          <mc:Fallback xmlns="">
            <p:pic>
              <p:nvPicPr>
                <p:cNvPr id="120" name="Freihand 119">
                  <a:extLst>
                    <a:ext uri="{FF2B5EF4-FFF2-40B4-BE49-F238E27FC236}">
                      <a16:creationId xmlns:a16="http://schemas.microsoft.com/office/drawing/2014/main" id="{B2A17925-B860-4DF4-87BC-DF1B1431A1A8}"/>
                    </a:ext>
                  </a:extLst>
                </p:cNvPr>
                <p:cNvPicPr/>
                <p:nvPr/>
              </p:nvPicPr>
              <p:blipFill>
                <a:blip r:embed="rId163"/>
                <a:stretch>
                  <a:fillRect/>
                </a:stretch>
              </p:blipFill>
              <p:spPr>
                <a:xfrm>
                  <a:off x="8812547" y="3041707"/>
                  <a:ext cx="105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Freihand 120">
                  <a:extLst>
                    <a:ext uri="{FF2B5EF4-FFF2-40B4-BE49-F238E27FC236}">
                      <a16:creationId xmlns:a16="http://schemas.microsoft.com/office/drawing/2014/main" id="{50B25360-DE4E-4844-A7EE-938A76253DC1}"/>
                    </a:ext>
                  </a:extLst>
                </p14:cNvPr>
                <p14:cNvContentPartPr/>
                <p14:nvPr/>
              </p14:nvContentPartPr>
              <p14:xfrm>
                <a:off x="8955467" y="3119827"/>
                <a:ext cx="132480" cy="138960"/>
              </p14:xfrm>
            </p:contentPart>
          </mc:Choice>
          <mc:Fallback xmlns="">
            <p:pic>
              <p:nvPicPr>
                <p:cNvPr id="121" name="Freihand 120">
                  <a:extLst>
                    <a:ext uri="{FF2B5EF4-FFF2-40B4-BE49-F238E27FC236}">
                      <a16:creationId xmlns:a16="http://schemas.microsoft.com/office/drawing/2014/main" id="{50B25360-DE4E-4844-A7EE-938A76253DC1}"/>
                    </a:ext>
                  </a:extLst>
                </p:cNvPr>
                <p:cNvPicPr/>
                <p:nvPr/>
              </p:nvPicPr>
              <p:blipFill>
                <a:blip r:embed="rId165"/>
                <a:stretch>
                  <a:fillRect/>
                </a:stretch>
              </p:blipFill>
              <p:spPr>
                <a:xfrm>
                  <a:off x="8951147" y="3115507"/>
                  <a:ext cx="141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Freihand 121">
                  <a:extLst>
                    <a:ext uri="{FF2B5EF4-FFF2-40B4-BE49-F238E27FC236}">
                      <a16:creationId xmlns:a16="http://schemas.microsoft.com/office/drawing/2014/main" id="{15476E56-2310-4789-A990-959B1D36EB94}"/>
                    </a:ext>
                  </a:extLst>
                </p14:cNvPr>
                <p14:cNvContentPartPr/>
                <p14:nvPr/>
              </p14:nvContentPartPr>
              <p14:xfrm>
                <a:off x="9186947" y="3084547"/>
                <a:ext cx="29160" cy="7560"/>
              </p14:xfrm>
            </p:contentPart>
          </mc:Choice>
          <mc:Fallback xmlns="">
            <p:pic>
              <p:nvPicPr>
                <p:cNvPr id="122" name="Freihand 121">
                  <a:extLst>
                    <a:ext uri="{FF2B5EF4-FFF2-40B4-BE49-F238E27FC236}">
                      <a16:creationId xmlns:a16="http://schemas.microsoft.com/office/drawing/2014/main" id="{15476E56-2310-4789-A990-959B1D36EB94}"/>
                    </a:ext>
                  </a:extLst>
                </p:cNvPr>
                <p:cNvPicPr/>
                <p:nvPr/>
              </p:nvPicPr>
              <p:blipFill>
                <a:blip r:embed="rId167"/>
                <a:stretch>
                  <a:fillRect/>
                </a:stretch>
              </p:blipFill>
              <p:spPr>
                <a:xfrm>
                  <a:off x="9182627" y="3080227"/>
                  <a:ext cx="37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Freihand 122">
                  <a:extLst>
                    <a:ext uri="{FF2B5EF4-FFF2-40B4-BE49-F238E27FC236}">
                      <a16:creationId xmlns:a16="http://schemas.microsoft.com/office/drawing/2014/main" id="{C418CE9F-6A0B-4192-AFA9-EB0A9F6D28E1}"/>
                    </a:ext>
                  </a:extLst>
                </p14:cNvPr>
                <p14:cNvContentPartPr/>
                <p14:nvPr/>
              </p14:nvContentPartPr>
              <p14:xfrm>
                <a:off x="9358667" y="2958907"/>
                <a:ext cx="123120" cy="148680"/>
              </p14:xfrm>
            </p:contentPart>
          </mc:Choice>
          <mc:Fallback xmlns="">
            <p:pic>
              <p:nvPicPr>
                <p:cNvPr id="123" name="Freihand 122">
                  <a:extLst>
                    <a:ext uri="{FF2B5EF4-FFF2-40B4-BE49-F238E27FC236}">
                      <a16:creationId xmlns:a16="http://schemas.microsoft.com/office/drawing/2014/main" id="{C418CE9F-6A0B-4192-AFA9-EB0A9F6D28E1}"/>
                    </a:ext>
                  </a:extLst>
                </p:cNvPr>
                <p:cNvPicPr/>
                <p:nvPr/>
              </p:nvPicPr>
              <p:blipFill>
                <a:blip r:embed="rId169"/>
                <a:stretch>
                  <a:fillRect/>
                </a:stretch>
              </p:blipFill>
              <p:spPr>
                <a:xfrm>
                  <a:off x="9354347" y="2954587"/>
                  <a:ext cx="131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Freihand 125">
                  <a:extLst>
                    <a:ext uri="{FF2B5EF4-FFF2-40B4-BE49-F238E27FC236}">
                      <a16:creationId xmlns:a16="http://schemas.microsoft.com/office/drawing/2014/main" id="{EE997925-9CFC-45AB-897D-57680A939DCF}"/>
                    </a:ext>
                  </a:extLst>
                </p14:cNvPr>
                <p14:cNvContentPartPr/>
                <p14:nvPr/>
              </p14:nvContentPartPr>
              <p14:xfrm>
                <a:off x="9542267" y="2960347"/>
                <a:ext cx="101880" cy="150480"/>
              </p14:xfrm>
            </p:contentPart>
          </mc:Choice>
          <mc:Fallback xmlns="">
            <p:pic>
              <p:nvPicPr>
                <p:cNvPr id="126" name="Freihand 125">
                  <a:extLst>
                    <a:ext uri="{FF2B5EF4-FFF2-40B4-BE49-F238E27FC236}">
                      <a16:creationId xmlns:a16="http://schemas.microsoft.com/office/drawing/2014/main" id="{EE997925-9CFC-45AB-897D-57680A939DCF}"/>
                    </a:ext>
                  </a:extLst>
                </p:cNvPr>
                <p:cNvPicPr/>
                <p:nvPr/>
              </p:nvPicPr>
              <p:blipFill>
                <a:blip r:embed="rId171"/>
                <a:stretch>
                  <a:fillRect/>
                </a:stretch>
              </p:blipFill>
              <p:spPr>
                <a:xfrm>
                  <a:off x="9537947" y="2956027"/>
                  <a:ext cx="110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Freihand 126">
                  <a:extLst>
                    <a:ext uri="{FF2B5EF4-FFF2-40B4-BE49-F238E27FC236}">
                      <a16:creationId xmlns:a16="http://schemas.microsoft.com/office/drawing/2014/main" id="{FBA35B61-256E-4747-8F78-9CAC739132B8}"/>
                    </a:ext>
                  </a:extLst>
                </p14:cNvPr>
                <p14:cNvContentPartPr/>
                <p14:nvPr/>
              </p14:nvContentPartPr>
              <p14:xfrm>
                <a:off x="9704267" y="3048547"/>
                <a:ext cx="104040" cy="156240"/>
              </p14:xfrm>
            </p:contentPart>
          </mc:Choice>
          <mc:Fallback xmlns="">
            <p:pic>
              <p:nvPicPr>
                <p:cNvPr id="127" name="Freihand 126">
                  <a:extLst>
                    <a:ext uri="{FF2B5EF4-FFF2-40B4-BE49-F238E27FC236}">
                      <a16:creationId xmlns:a16="http://schemas.microsoft.com/office/drawing/2014/main" id="{FBA35B61-256E-4747-8F78-9CAC739132B8}"/>
                    </a:ext>
                  </a:extLst>
                </p:cNvPr>
                <p:cNvPicPr/>
                <p:nvPr/>
              </p:nvPicPr>
              <p:blipFill>
                <a:blip r:embed="rId173"/>
                <a:stretch>
                  <a:fillRect/>
                </a:stretch>
              </p:blipFill>
              <p:spPr>
                <a:xfrm>
                  <a:off x="9699947" y="3044227"/>
                  <a:ext cx="112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1" name="Freihand 130">
                  <a:extLst>
                    <a:ext uri="{FF2B5EF4-FFF2-40B4-BE49-F238E27FC236}">
                      <a16:creationId xmlns:a16="http://schemas.microsoft.com/office/drawing/2014/main" id="{21E3513A-9010-4453-B6BC-B785CAB3F64F}"/>
                    </a:ext>
                  </a:extLst>
                </p14:cNvPr>
                <p14:cNvContentPartPr/>
                <p14:nvPr/>
              </p14:nvContentPartPr>
              <p14:xfrm>
                <a:off x="10401587" y="2239987"/>
                <a:ext cx="124920" cy="190440"/>
              </p14:xfrm>
            </p:contentPart>
          </mc:Choice>
          <mc:Fallback xmlns="">
            <p:pic>
              <p:nvPicPr>
                <p:cNvPr id="131" name="Freihand 130">
                  <a:extLst>
                    <a:ext uri="{FF2B5EF4-FFF2-40B4-BE49-F238E27FC236}">
                      <a16:creationId xmlns:a16="http://schemas.microsoft.com/office/drawing/2014/main" id="{21E3513A-9010-4453-B6BC-B785CAB3F64F}"/>
                    </a:ext>
                  </a:extLst>
                </p:cNvPr>
                <p:cNvPicPr/>
                <p:nvPr/>
              </p:nvPicPr>
              <p:blipFill>
                <a:blip r:embed="rId175"/>
                <a:stretch>
                  <a:fillRect/>
                </a:stretch>
              </p:blipFill>
              <p:spPr>
                <a:xfrm>
                  <a:off x="10397267" y="2235667"/>
                  <a:ext cx="133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 name="Freihand 131">
                  <a:extLst>
                    <a:ext uri="{FF2B5EF4-FFF2-40B4-BE49-F238E27FC236}">
                      <a16:creationId xmlns:a16="http://schemas.microsoft.com/office/drawing/2014/main" id="{DAF0B1F3-93E8-4B6A-9A1E-004A7F73FEDB}"/>
                    </a:ext>
                  </a:extLst>
                </p14:cNvPr>
                <p14:cNvContentPartPr/>
                <p14:nvPr/>
              </p14:nvContentPartPr>
              <p14:xfrm>
                <a:off x="10344347" y="2170507"/>
                <a:ext cx="160560" cy="18360"/>
              </p14:xfrm>
            </p:contentPart>
          </mc:Choice>
          <mc:Fallback xmlns="">
            <p:pic>
              <p:nvPicPr>
                <p:cNvPr id="132" name="Freihand 131">
                  <a:extLst>
                    <a:ext uri="{FF2B5EF4-FFF2-40B4-BE49-F238E27FC236}">
                      <a16:creationId xmlns:a16="http://schemas.microsoft.com/office/drawing/2014/main" id="{DAF0B1F3-93E8-4B6A-9A1E-004A7F73FEDB}"/>
                    </a:ext>
                  </a:extLst>
                </p:cNvPr>
                <p:cNvPicPr/>
                <p:nvPr/>
              </p:nvPicPr>
              <p:blipFill>
                <a:blip r:embed="rId177"/>
                <a:stretch>
                  <a:fillRect/>
                </a:stretch>
              </p:blipFill>
              <p:spPr>
                <a:xfrm>
                  <a:off x="10340027" y="2166187"/>
                  <a:ext cx="169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Freihand 132">
                  <a:extLst>
                    <a:ext uri="{FF2B5EF4-FFF2-40B4-BE49-F238E27FC236}">
                      <a16:creationId xmlns:a16="http://schemas.microsoft.com/office/drawing/2014/main" id="{89AD7576-FBBB-4AF5-8684-C6C703057F91}"/>
                    </a:ext>
                  </a:extLst>
                </p14:cNvPr>
                <p14:cNvContentPartPr/>
                <p14:nvPr/>
              </p14:nvContentPartPr>
              <p14:xfrm>
                <a:off x="10680227" y="2272387"/>
                <a:ext cx="102960" cy="12240"/>
              </p14:xfrm>
            </p:contentPart>
          </mc:Choice>
          <mc:Fallback xmlns="">
            <p:pic>
              <p:nvPicPr>
                <p:cNvPr id="133" name="Freihand 132">
                  <a:extLst>
                    <a:ext uri="{FF2B5EF4-FFF2-40B4-BE49-F238E27FC236}">
                      <a16:creationId xmlns:a16="http://schemas.microsoft.com/office/drawing/2014/main" id="{89AD7576-FBBB-4AF5-8684-C6C703057F91}"/>
                    </a:ext>
                  </a:extLst>
                </p:cNvPr>
                <p:cNvPicPr/>
                <p:nvPr/>
              </p:nvPicPr>
              <p:blipFill>
                <a:blip r:embed="rId179"/>
                <a:stretch>
                  <a:fillRect/>
                </a:stretch>
              </p:blipFill>
              <p:spPr>
                <a:xfrm>
                  <a:off x="10675907" y="2268067"/>
                  <a:ext cx="111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4" name="Freihand 133">
                  <a:extLst>
                    <a:ext uri="{FF2B5EF4-FFF2-40B4-BE49-F238E27FC236}">
                      <a16:creationId xmlns:a16="http://schemas.microsoft.com/office/drawing/2014/main" id="{398D5686-1760-4973-A3AF-9CE3B51E1B59}"/>
                    </a:ext>
                  </a:extLst>
                </p14:cNvPr>
                <p14:cNvContentPartPr/>
                <p14:nvPr/>
              </p14:nvContentPartPr>
              <p14:xfrm>
                <a:off x="10671947" y="2317027"/>
                <a:ext cx="128880" cy="11160"/>
              </p14:xfrm>
            </p:contentPart>
          </mc:Choice>
          <mc:Fallback xmlns="">
            <p:pic>
              <p:nvPicPr>
                <p:cNvPr id="134" name="Freihand 133">
                  <a:extLst>
                    <a:ext uri="{FF2B5EF4-FFF2-40B4-BE49-F238E27FC236}">
                      <a16:creationId xmlns:a16="http://schemas.microsoft.com/office/drawing/2014/main" id="{398D5686-1760-4973-A3AF-9CE3B51E1B59}"/>
                    </a:ext>
                  </a:extLst>
                </p:cNvPr>
                <p:cNvPicPr/>
                <p:nvPr/>
              </p:nvPicPr>
              <p:blipFill>
                <a:blip r:embed="rId181"/>
                <a:stretch>
                  <a:fillRect/>
                </a:stretch>
              </p:blipFill>
              <p:spPr>
                <a:xfrm>
                  <a:off x="10667627" y="2312707"/>
                  <a:ext cx="137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 name="Freihand 134">
                  <a:extLst>
                    <a:ext uri="{FF2B5EF4-FFF2-40B4-BE49-F238E27FC236}">
                      <a16:creationId xmlns:a16="http://schemas.microsoft.com/office/drawing/2014/main" id="{BF8F943B-2DB2-47EC-B885-A56D87B7D51E}"/>
                    </a:ext>
                  </a:extLst>
                </p14:cNvPr>
                <p14:cNvContentPartPr/>
                <p14:nvPr/>
              </p14:nvContentPartPr>
              <p14:xfrm>
                <a:off x="10934747" y="2195347"/>
                <a:ext cx="108360" cy="125640"/>
              </p14:xfrm>
            </p:contentPart>
          </mc:Choice>
          <mc:Fallback xmlns="">
            <p:pic>
              <p:nvPicPr>
                <p:cNvPr id="135" name="Freihand 134">
                  <a:extLst>
                    <a:ext uri="{FF2B5EF4-FFF2-40B4-BE49-F238E27FC236}">
                      <a16:creationId xmlns:a16="http://schemas.microsoft.com/office/drawing/2014/main" id="{BF8F943B-2DB2-47EC-B885-A56D87B7D51E}"/>
                    </a:ext>
                  </a:extLst>
                </p:cNvPr>
                <p:cNvPicPr/>
                <p:nvPr/>
              </p:nvPicPr>
              <p:blipFill>
                <a:blip r:embed="rId183"/>
                <a:stretch>
                  <a:fillRect/>
                </a:stretch>
              </p:blipFill>
              <p:spPr>
                <a:xfrm>
                  <a:off x="10930427" y="2191027"/>
                  <a:ext cx="117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Freihand 135">
                  <a:extLst>
                    <a:ext uri="{FF2B5EF4-FFF2-40B4-BE49-F238E27FC236}">
                      <a16:creationId xmlns:a16="http://schemas.microsoft.com/office/drawing/2014/main" id="{C4EE10AE-AA7D-4F16-AD64-E4A769766F1E}"/>
                    </a:ext>
                  </a:extLst>
                </p14:cNvPr>
                <p14:cNvContentPartPr/>
                <p14:nvPr/>
              </p14:nvContentPartPr>
              <p14:xfrm>
                <a:off x="11092787" y="2257987"/>
                <a:ext cx="110880" cy="158760"/>
              </p14:xfrm>
            </p:contentPart>
          </mc:Choice>
          <mc:Fallback xmlns="">
            <p:pic>
              <p:nvPicPr>
                <p:cNvPr id="136" name="Freihand 135">
                  <a:extLst>
                    <a:ext uri="{FF2B5EF4-FFF2-40B4-BE49-F238E27FC236}">
                      <a16:creationId xmlns:a16="http://schemas.microsoft.com/office/drawing/2014/main" id="{C4EE10AE-AA7D-4F16-AD64-E4A769766F1E}"/>
                    </a:ext>
                  </a:extLst>
                </p:cNvPr>
                <p:cNvPicPr/>
                <p:nvPr/>
              </p:nvPicPr>
              <p:blipFill>
                <a:blip r:embed="rId185"/>
                <a:stretch>
                  <a:fillRect/>
                </a:stretch>
              </p:blipFill>
              <p:spPr>
                <a:xfrm>
                  <a:off x="11088467" y="2253667"/>
                  <a:ext cx="119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Freihand 136">
                  <a:extLst>
                    <a:ext uri="{FF2B5EF4-FFF2-40B4-BE49-F238E27FC236}">
                      <a16:creationId xmlns:a16="http://schemas.microsoft.com/office/drawing/2014/main" id="{0ECAF90D-8014-4230-A094-97F744106C61}"/>
                    </a:ext>
                  </a:extLst>
                </p14:cNvPr>
                <p14:cNvContentPartPr/>
                <p14:nvPr/>
              </p14:nvContentPartPr>
              <p14:xfrm>
                <a:off x="11316707" y="2229547"/>
                <a:ext cx="9000" cy="124920"/>
              </p14:xfrm>
            </p:contentPart>
          </mc:Choice>
          <mc:Fallback xmlns="">
            <p:pic>
              <p:nvPicPr>
                <p:cNvPr id="137" name="Freihand 136">
                  <a:extLst>
                    <a:ext uri="{FF2B5EF4-FFF2-40B4-BE49-F238E27FC236}">
                      <a16:creationId xmlns:a16="http://schemas.microsoft.com/office/drawing/2014/main" id="{0ECAF90D-8014-4230-A094-97F744106C61}"/>
                    </a:ext>
                  </a:extLst>
                </p:cNvPr>
                <p:cNvPicPr/>
                <p:nvPr/>
              </p:nvPicPr>
              <p:blipFill>
                <a:blip r:embed="rId187"/>
                <a:stretch>
                  <a:fillRect/>
                </a:stretch>
              </p:blipFill>
              <p:spPr>
                <a:xfrm>
                  <a:off x="11312387" y="2225227"/>
                  <a:ext cx="17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8" name="Freihand 137">
                  <a:extLst>
                    <a:ext uri="{FF2B5EF4-FFF2-40B4-BE49-F238E27FC236}">
                      <a16:creationId xmlns:a16="http://schemas.microsoft.com/office/drawing/2014/main" id="{F6A9A019-3D2D-44EB-B3C4-4F0C5C475A4B}"/>
                    </a:ext>
                  </a:extLst>
                </p14:cNvPr>
                <p14:cNvContentPartPr/>
                <p14:nvPr/>
              </p14:nvContentPartPr>
              <p14:xfrm>
                <a:off x="11270627" y="2162947"/>
                <a:ext cx="328320" cy="157320"/>
              </p14:xfrm>
            </p:contentPart>
          </mc:Choice>
          <mc:Fallback xmlns="">
            <p:pic>
              <p:nvPicPr>
                <p:cNvPr id="138" name="Freihand 137">
                  <a:extLst>
                    <a:ext uri="{FF2B5EF4-FFF2-40B4-BE49-F238E27FC236}">
                      <a16:creationId xmlns:a16="http://schemas.microsoft.com/office/drawing/2014/main" id="{F6A9A019-3D2D-44EB-B3C4-4F0C5C475A4B}"/>
                    </a:ext>
                  </a:extLst>
                </p:cNvPr>
                <p:cNvPicPr/>
                <p:nvPr/>
              </p:nvPicPr>
              <p:blipFill>
                <a:blip r:embed="rId189"/>
                <a:stretch>
                  <a:fillRect/>
                </a:stretch>
              </p:blipFill>
              <p:spPr>
                <a:xfrm>
                  <a:off x="11266307" y="2158627"/>
                  <a:ext cx="336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9" name="Freihand 138">
                  <a:extLst>
                    <a:ext uri="{FF2B5EF4-FFF2-40B4-BE49-F238E27FC236}">
                      <a16:creationId xmlns:a16="http://schemas.microsoft.com/office/drawing/2014/main" id="{45C70144-CCA8-4DF4-9F4B-3DACEB99621A}"/>
                    </a:ext>
                  </a:extLst>
                </p14:cNvPr>
                <p14:cNvContentPartPr/>
                <p14:nvPr/>
              </p14:nvContentPartPr>
              <p14:xfrm>
                <a:off x="11665547" y="2247187"/>
                <a:ext cx="116280" cy="119160"/>
              </p14:xfrm>
            </p:contentPart>
          </mc:Choice>
          <mc:Fallback xmlns="">
            <p:pic>
              <p:nvPicPr>
                <p:cNvPr id="139" name="Freihand 138">
                  <a:extLst>
                    <a:ext uri="{FF2B5EF4-FFF2-40B4-BE49-F238E27FC236}">
                      <a16:creationId xmlns:a16="http://schemas.microsoft.com/office/drawing/2014/main" id="{45C70144-CCA8-4DF4-9F4B-3DACEB99621A}"/>
                    </a:ext>
                  </a:extLst>
                </p:cNvPr>
                <p:cNvPicPr/>
                <p:nvPr/>
              </p:nvPicPr>
              <p:blipFill>
                <a:blip r:embed="rId191"/>
                <a:stretch>
                  <a:fillRect/>
                </a:stretch>
              </p:blipFill>
              <p:spPr>
                <a:xfrm>
                  <a:off x="11661227" y="2242867"/>
                  <a:ext cx="12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2" name="Freihand 141">
                  <a:extLst>
                    <a:ext uri="{FF2B5EF4-FFF2-40B4-BE49-F238E27FC236}">
                      <a16:creationId xmlns:a16="http://schemas.microsoft.com/office/drawing/2014/main" id="{B2FE5944-624E-4C0A-9304-5A714D75154E}"/>
                    </a:ext>
                  </a:extLst>
                </p14:cNvPr>
                <p14:cNvContentPartPr/>
                <p14:nvPr/>
              </p14:nvContentPartPr>
              <p14:xfrm>
                <a:off x="10228067" y="2614027"/>
                <a:ext cx="126000" cy="154440"/>
              </p14:xfrm>
            </p:contentPart>
          </mc:Choice>
          <mc:Fallback xmlns="">
            <p:pic>
              <p:nvPicPr>
                <p:cNvPr id="142" name="Freihand 141">
                  <a:extLst>
                    <a:ext uri="{FF2B5EF4-FFF2-40B4-BE49-F238E27FC236}">
                      <a16:creationId xmlns:a16="http://schemas.microsoft.com/office/drawing/2014/main" id="{B2FE5944-624E-4C0A-9304-5A714D75154E}"/>
                    </a:ext>
                  </a:extLst>
                </p:cNvPr>
                <p:cNvPicPr/>
                <p:nvPr/>
              </p:nvPicPr>
              <p:blipFill>
                <a:blip r:embed="rId193"/>
                <a:stretch>
                  <a:fillRect/>
                </a:stretch>
              </p:blipFill>
              <p:spPr>
                <a:xfrm>
                  <a:off x="10223747" y="2609707"/>
                  <a:ext cx="134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Freihand 142">
                  <a:extLst>
                    <a:ext uri="{FF2B5EF4-FFF2-40B4-BE49-F238E27FC236}">
                      <a16:creationId xmlns:a16="http://schemas.microsoft.com/office/drawing/2014/main" id="{E57968EA-6055-4025-A7A5-6F5C8DC9A9C7}"/>
                    </a:ext>
                  </a:extLst>
                </p14:cNvPr>
                <p14:cNvContentPartPr/>
                <p14:nvPr/>
              </p14:nvContentPartPr>
              <p14:xfrm>
                <a:off x="10419947" y="2607547"/>
                <a:ext cx="96480" cy="131400"/>
              </p14:xfrm>
            </p:contentPart>
          </mc:Choice>
          <mc:Fallback xmlns="">
            <p:pic>
              <p:nvPicPr>
                <p:cNvPr id="143" name="Freihand 142">
                  <a:extLst>
                    <a:ext uri="{FF2B5EF4-FFF2-40B4-BE49-F238E27FC236}">
                      <a16:creationId xmlns:a16="http://schemas.microsoft.com/office/drawing/2014/main" id="{E57968EA-6055-4025-A7A5-6F5C8DC9A9C7}"/>
                    </a:ext>
                  </a:extLst>
                </p:cNvPr>
                <p:cNvPicPr/>
                <p:nvPr/>
              </p:nvPicPr>
              <p:blipFill>
                <a:blip r:embed="rId195"/>
                <a:stretch>
                  <a:fillRect/>
                </a:stretch>
              </p:blipFill>
              <p:spPr>
                <a:xfrm>
                  <a:off x="10415627" y="2603227"/>
                  <a:ext cx="105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Freihand 143">
                  <a:extLst>
                    <a:ext uri="{FF2B5EF4-FFF2-40B4-BE49-F238E27FC236}">
                      <a16:creationId xmlns:a16="http://schemas.microsoft.com/office/drawing/2014/main" id="{F0217463-B938-4720-AE04-B8A704C84954}"/>
                    </a:ext>
                  </a:extLst>
                </p14:cNvPr>
                <p14:cNvContentPartPr/>
                <p14:nvPr/>
              </p14:nvContentPartPr>
              <p14:xfrm>
                <a:off x="10365947" y="2536987"/>
                <a:ext cx="141120" cy="21960"/>
              </p14:xfrm>
            </p:contentPart>
          </mc:Choice>
          <mc:Fallback xmlns="">
            <p:pic>
              <p:nvPicPr>
                <p:cNvPr id="144" name="Freihand 143">
                  <a:extLst>
                    <a:ext uri="{FF2B5EF4-FFF2-40B4-BE49-F238E27FC236}">
                      <a16:creationId xmlns:a16="http://schemas.microsoft.com/office/drawing/2014/main" id="{F0217463-B938-4720-AE04-B8A704C84954}"/>
                    </a:ext>
                  </a:extLst>
                </p:cNvPr>
                <p:cNvPicPr/>
                <p:nvPr/>
              </p:nvPicPr>
              <p:blipFill>
                <a:blip r:embed="rId197"/>
                <a:stretch>
                  <a:fillRect/>
                </a:stretch>
              </p:blipFill>
              <p:spPr>
                <a:xfrm>
                  <a:off x="10361627" y="2532667"/>
                  <a:ext cx="149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A8FC2B02-BD3D-4F61-A419-A1F25446B2FD}"/>
                    </a:ext>
                  </a:extLst>
                </p14:cNvPr>
                <p14:cNvContentPartPr/>
                <p14:nvPr/>
              </p14:nvContentPartPr>
              <p14:xfrm>
                <a:off x="10583027" y="2635267"/>
                <a:ext cx="91440" cy="13320"/>
              </p14:xfrm>
            </p:contentPart>
          </mc:Choice>
          <mc:Fallback xmlns="">
            <p:pic>
              <p:nvPicPr>
                <p:cNvPr id="146" name="Freihand 145">
                  <a:extLst>
                    <a:ext uri="{FF2B5EF4-FFF2-40B4-BE49-F238E27FC236}">
                      <a16:creationId xmlns:a16="http://schemas.microsoft.com/office/drawing/2014/main" id="{A8FC2B02-BD3D-4F61-A419-A1F25446B2FD}"/>
                    </a:ext>
                  </a:extLst>
                </p:cNvPr>
                <p:cNvPicPr/>
                <p:nvPr/>
              </p:nvPicPr>
              <p:blipFill>
                <a:blip r:embed="rId199"/>
                <a:stretch>
                  <a:fillRect/>
                </a:stretch>
              </p:blipFill>
              <p:spPr>
                <a:xfrm>
                  <a:off x="10578707" y="263094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Freihand 146">
                  <a:extLst>
                    <a:ext uri="{FF2B5EF4-FFF2-40B4-BE49-F238E27FC236}">
                      <a16:creationId xmlns:a16="http://schemas.microsoft.com/office/drawing/2014/main" id="{98A02DA9-663C-4B4E-B681-4C3B90F605F9}"/>
                    </a:ext>
                  </a:extLst>
                </p14:cNvPr>
                <p14:cNvContentPartPr/>
                <p14:nvPr/>
              </p14:nvContentPartPr>
              <p14:xfrm>
                <a:off x="10588787" y="2674867"/>
                <a:ext cx="78840" cy="14760"/>
              </p14:xfrm>
            </p:contentPart>
          </mc:Choice>
          <mc:Fallback xmlns="">
            <p:pic>
              <p:nvPicPr>
                <p:cNvPr id="147" name="Freihand 146">
                  <a:extLst>
                    <a:ext uri="{FF2B5EF4-FFF2-40B4-BE49-F238E27FC236}">
                      <a16:creationId xmlns:a16="http://schemas.microsoft.com/office/drawing/2014/main" id="{98A02DA9-663C-4B4E-B681-4C3B90F605F9}"/>
                    </a:ext>
                  </a:extLst>
                </p:cNvPr>
                <p:cNvPicPr/>
                <p:nvPr/>
              </p:nvPicPr>
              <p:blipFill>
                <a:blip r:embed="rId201"/>
                <a:stretch>
                  <a:fillRect/>
                </a:stretch>
              </p:blipFill>
              <p:spPr>
                <a:xfrm>
                  <a:off x="10584467" y="2670547"/>
                  <a:ext cx="87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Freihand 147">
                  <a:extLst>
                    <a:ext uri="{FF2B5EF4-FFF2-40B4-BE49-F238E27FC236}">
                      <a16:creationId xmlns:a16="http://schemas.microsoft.com/office/drawing/2014/main" id="{AB84BE47-E820-4E5B-9488-757FC6049F93}"/>
                    </a:ext>
                  </a:extLst>
                </p14:cNvPr>
                <p14:cNvContentPartPr/>
                <p14:nvPr/>
              </p14:nvContentPartPr>
              <p14:xfrm>
                <a:off x="10748627" y="2599267"/>
                <a:ext cx="114840" cy="117000"/>
              </p14:xfrm>
            </p:contentPart>
          </mc:Choice>
          <mc:Fallback xmlns="">
            <p:pic>
              <p:nvPicPr>
                <p:cNvPr id="148" name="Freihand 147">
                  <a:extLst>
                    <a:ext uri="{FF2B5EF4-FFF2-40B4-BE49-F238E27FC236}">
                      <a16:creationId xmlns:a16="http://schemas.microsoft.com/office/drawing/2014/main" id="{AB84BE47-E820-4E5B-9488-757FC6049F93}"/>
                    </a:ext>
                  </a:extLst>
                </p:cNvPr>
                <p:cNvPicPr/>
                <p:nvPr/>
              </p:nvPicPr>
              <p:blipFill>
                <a:blip r:embed="rId203"/>
                <a:stretch>
                  <a:fillRect/>
                </a:stretch>
              </p:blipFill>
              <p:spPr>
                <a:xfrm>
                  <a:off x="10744307" y="2594947"/>
                  <a:ext cx="123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0" name="Freihand 149">
                  <a:extLst>
                    <a:ext uri="{FF2B5EF4-FFF2-40B4-BE49-F238E27FC236}">
                      <a16:creationId xmlns:a16="http://schemas.microsoft.com/office/drawing/2014/main" id="{2CDE1E9F-3936-4E09-BF4F-2413748DC0C0}"/>
                    </a:ext>
                  </a:extLst>
                </p14:cNvPr>
                <p14:cNvContentPartPr/>
                <p14:nvPr/>
              </p14:nvContentPartPr>
              <p14:xfrm>
                <a:off x="10975787" y="2620147"/>
                <a:ext cx="100080" cy="18360"/>
              </p14:xfrm>
            </p:contentPart>
          </mc:Choice>
          <mc:Fallback xmlns="">
            <p:pic>
              <p:nvPicPr>
                <p:cNvPr id="150" name="Freihand 149">
                  <a:extLst>
                    <a:ext uri="{FF2B5EF4-FFF2-40B4-BE49-F238E27FC236}">
                      <a16:creationId xmlns:a16="http://schemas.microsoft.com/office/drawing/2014/main" id="{2CDE1E9F-3936-4E09-BF4F-2413748DC0C0}"/>
                    </a:ext>
                  </a:extLst>
                </p:cNvPr>
                <p:cNvPicPr/>
                <p:nvPr/>
              </p:nvPicPr>
              <p:blipFill>
                <a:blip r:embed="rId205"/>
                <a:stretch>
                  <a:fillRect/>
                </a:stretch>
              </p:blipFill>
              <p:spPr>
                <a:xfrm>
                  <a:off x="10971467" y="2615827"/>
                  <a:ext cx="108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1" name="Freihand 150">
                  <a:extLst>
                    <a:ext uri="{FF2B5EF4-FFF2-40B4-BE49-F238E27FC236}">
                      <a16:creationId xmlns:a16="http://schemas.microsoft.com/office/drawing/2014/main" id="{B6910048-2B2E-4F18-89D0-8485AC9F67BC}"/>
                    </a:ext>
                  </a:extLst>
                </p14:cNvPr>
                <p14:cNvContentPartPr/>
                <p14:nvPr/>
              </p14:nvContentPartPr>
              <p14:xfrm>
                <a:off x="10949507" y="2667307"/>
                <a:ext cx="128520" cy="19080"/>
              </p14:xfrm>
            </p:contentPart>
          </mc:Choice>
          <mc:Fallback xmlns="">
            <p:pic>
              <p:nvPicPr>
                <p:cNvPr id="151" name="Freihand 150">
                  <a:extLst>
                    <a:ext uri="{FF2B5EF4-FFF2-40B4-BE49-F238E27FC236}">
                      <a16:creationId xmlns:a16="http://schemas.microsoft.com/office/drawing/2014/main" id="{B6910048-2B2E-4F18-89D0-8485AC9F67BC}"/>
                    </a:ext>
                  </a:extLst>
                </p:cNvPr>
                <p:cNvPicPr/>
                <p:nvPr/>
              </p:nvPicPr>
              <p:blipFill>
                <a:blip r:embed="rId207"/>
                <a:stretch>
                  <a:fillRect/>
                </a:stretch>
              </p:blipFill>
              <p:spPr>
                <a:xfrm>
                  <a:off x="10945187" y="2662987"/>
                  <a:ext cx="137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Freihand 152">
                  <a:extLst>
                    <a:ext uri="{FF2B5EF4-FFF2-40B4-BE49-F238E27FC236}">
                      <a16:creationId xmlns:a16="http://schemas.microsoft.com/office/drawing/2014/main" id="{738DEA7C-9572-402C-8AD7-E842ECB32F5F}"/>
                    </a:ext>
                  </a:extLst>
                </p14:cNvPr>
                <p14:cNvContentPartPr/>
                <p14:nvPr/>
              </p14:nvContentPartPr>
              <p14:xfrm>
                <a:off x="11125547" y="2528347"/>
                <a:ext cx="135000" cy="161280"/>
              </p14:xfrm>
            </p:contentPart>
          </mc:Choice>
          <mc:Fallback xmlns="">
            <p:pic>
              <p:nvPicPr>
                <p:cNvPr id="153" name="Freihand 152">
                  <a:extLst>
                    <a:ext uri="{FF2B5EF4-FFF2-40B4-BE49-F238E27FC236}">
                      <a16:creationId xmlns:a16="http://schemas.microsoft.com/office/drawing/2014/main" id="{738DEA7C-9572-402C-8AD7-E842ECB32F5F}"/>
                    </a:ext>
                  </a:extLst>
                </p:cNvPr>
                <p:cNvPicPr/>
                <p:nvPr/>
              </p:nvPicPr>
              <p:blipFill>
                <a:blip r:embed="rId209"/>
                <a:stretch>
                  <a:fillRect/>
                </a:stretch>
              </p:blipFill>
              <p:spPr>
                <a:xfrm>
                  <a:off x="11121227" y="2524027"/>
                  <a:ext cx="143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Freihand 153">
                  <a:extLst>
                    <a:ext uri="{FF2B5EF4-FFF2-40B4-BE49-F238E27FC236}">
                      <a16:creationId xmlns:a16="http://schemas.microsoft.com/office/drawing/2014/main" id="{DE1FA504-C852-4E83-BD25-CEE502848779}"/>
                    </a:ext>
                  </a:extLst>
                </p14:cNvPr>
                <p14:cNvContentPartPr/>
                <p14:nvPr/>
              </p14:nvContentPartPr>
              <p14:xfrm>
                <a:off x="11299787" y="2522227"/>
                <a:ext cx="99720" cy="152640"/>
              </p14:xfrm>
            </p:contentPart>
          </mc:Choice>
          <mc:Fallback xmlns="">
            <p:pic>
              <p:nvPicPr>
                <p:cNvPr id="154" name="Freihand 153">
                  <a:extLst>
                    <a:ext uri="{FF2B5EF4-FFF2-40B4-BE49-F238E27FC236}">
                      <a16:creationId xmlns:a16="http://schemas.microsoft.com/office/drawing/2014/main" id="{DE1FA504-C852-4E83-BD25-CEE502848779}"/>
                    </a:ext>
                  </a:extLst>
                </p:cNvPr>
                <p:cNvPicPr/>
                <p:nvPr/>
              </p:nvPicPr>
              <p:blipFill>
                <a:blip r:embed="rId211"/>
                <a:stretch>
                  <a:fillRect/>
                </a:stretch>
              </p:blipFill>
              <p:spPr>
                <a:xfrm>
                  <a:off x="11295467" y="2517907"/>
                  <a:ext cx="10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5" name="Freihand 154">
                  <a:extLst>
                    <a:ext uri="{FF2B5EF4-FFF2-40B4-BE49-F238E27FC236}">
                      <a16:creationId xmlns:a16="http://schemas.microsoft.com/office/drawing/2014/main" id="{70D10409-B916-44C7-A07F-1160B807AAA6}"/>
                    </a:ext>
                  </a:extLst>
                </p14:cNvPr>
                <p14:cNvContentPartPr/>
                <p14:nvPr/>
              </p14:nvContentPartPr>
              <p14:xfrm>
                <a:off x="11403827" y="2586667"/>
                <a:ext cx="83880" cy="176400"/>
              </p14:xfrm>
            </p:contentPart>
          </mc:Choice>
          <mc:Fallback xmlns="">
            <p:pic>
              <p:nvPicPr>
                <p:cNvPr id="155" name="Freihand 154">
                  <a:extLst>
                    <a:ext uri="{FF2B5EF4-FFF2-40B4-BE49-F238E27FC236}">
                      <a16:creationId xmlns:a16="http://schemas.microsoft.com/office/drawing/2014/main" id="{70D10409-B916-44C7-A07F-1160B807AAA6}"/>
                    </a:ext>
                  </a:extLst>
                </p:cNvPr>
                <p:cNvPicPr/>
                <p:nvPr/>
              </p:nvPicPr>
              <p:blipFill>
                <a:blip r:embed="rId213"/>
                <a:stretch>
                  <a:fillRect/>
                </a:stretch>
              </p:blipFill>
              <p:spPr>
                <a:xfrm>
                  <a:off x="11399507" y="2582347"/>
                  <a:ext cx="92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7" name="Freihand 156">
                  <a:extLst>
                    <a:ext uri="{FF2B5EF4-FFF2-40B4-BE49-F238E27FC236}">
                      <a16:creationId xmlns:a16="http://schemas.microsoft.com/office/drawing/2014/main" id="{55FD2E87-120C-4BDD-9ED3-5F32C386764F}"/>
                    </a:ext>
                  </a:extLst>
                </p14:cNvPr>
                <p14:cNvContentPartPr/>
                <p14:nvPr/>
              </p14:nvContentPartPr>
              <p14:xfrm>
                <a:off x="11579867" y="2543467"/>
                <a:ext cx="14040" cy="95760"/>
              </p14:xfrm>
            </p:contentPart>
          </mc:Choice>
          <mc:Fallback xmlns="">
            <p:pic>
              <p:nvPicPr>
                <p:cNvPr id="157" name="Freihand 156">
                  <a:extLst>
                    <a:ext uri="{FF2B5EF4-FFF2-40B4-BE49-F238E27FC236}">
                      <a16:creationId xmlns:a16="http://schemas.microsoft.com/office/drawing/2014/main" id="{55FD2E87-120C-4BDD-9ED3-5F32C386764F}"/>
                    </a:ext>
                  </a:extLst>
                </p:cNvPr>
                <p:cNvPicPr/>
                <p:nvPr/>
              </p:nvPicPr>
              <p:blipFill>
                <a:blip r:embed="rId215"/>
                <a:stretch>
                  <a:fillRect/>
                </a:stretch>
              </p:blipFill>
              <p:spPr>
                <a:xfrm>
                  <a:off x="11575547" y="2539147"/>
                  <a:ext cx="22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8" name="Freihand 157">
                  <a:extLst>
                    <a:ext uri="{FF2B5EF4-FFF2-40B4-BE49-F238E27FC236}">
                      <a16:creationId xmlns:a16="http://schemas.microsoft.com/office/drawing/2014/main" id="{44B00257-3FD2-49A4-A07B-C2B5281A2D24}"/>
                    </a:ext>
                  </a:extLst>
                </p14:cNvPr>
                <p14:cNvContentPartPr/>
                <p14:nvPr/>
              </p14:nvContentPartPr>
              <p14:xfrm>
                <a:off x="11528387" y="2579107"/>
                <a:ext cx="108720" cy="2520"/>
              </p14:xfrm>
            </p:contentPart>
          </mc:Choice>
          <mc:Fallback xmlns="">
            <p:pic>
              <p:nvPicPr>
                <p:cNvPr id="158" name="Freihand 157">
                  <a:extLst>
                    <a:ext uri="{FF2B5EF4-FFF2-40B4-BE49-F238E27FC236}">
                      <a16:creationId xmlns:a16="http://schemas.microsoft.com/office/drawing/2014/main" id="{44B00257-3FD2-49A4-A07B-C2B5281A2D24}"/>
                    </a:ext>
                  </a:extLst>
                </p:cNvPr>
                <p:cNvPicPr/>
                <p:nvPr/>
              </p:nvPicPr>
              <p:blipFill>
                <a:blip r:embed="rId217"/>
                <a:stretch>
                  <a:fillRect/>
                </a:stretch>
              </p:blipFill>
              <p:spPr>
                <a:xfrm>
                  <a:off x="11524067" y="2574787"/>
                  <a:ext cx="1173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9" name="Freihand 158">
                  <a:extLst>
                    <a:ext uri="{FF2B5EF4-FFF2-40B4-BE49-F238E27FC236}">
                      <a16:creationId xmlns:a16="http://schemas.microsoft.com/office/drawing/2014/main" id="{B61BE3A8-EB01-4F14-B9AD-A3696454F330}"/>
                    </a:ext>
                  </a:extLst>
                </p14:cNvPr>
                <p14:cNvContentPartPr/>
                <p14:nvPr/>
              </p14:nvContentPartPr>
              <p14:xfrm>
                <a:off x="11695067" y="2489107"/>
                <a:ext cx="105840" cy="145080"/>
              </p14:xfrm>
            </p:contentPart>
          </mc:Choice>
          <mc:Fallback xmlns="">
            <p:pic>
              <p:nvPicPr>
                <p:cNvPr id="159" name="Freihand 158">
                  <a:extLst>
                    <a:ext uri="{FF2B5EF4-FFF2-40B4-BE49-F238E27FC236}">
                      <a16:creationId xmlns:a16="http://schemas.microsoft.com/office/drawing/2014/main" id="{B61BE3A8-EB01-4F14-B9AD-A3696454F330}"/>
                    </a:ext>
                  </a:extLst>
                </p:cNvPr>
                <p:cNvPicPr/>
                <p:nvPr/>
              </p:nvPicPr>
              <p:blipFill>
                <a:blip r:embed="rId219"/>
                <a:stretch>
                  <a:fillRect/>
                </a:stretch>
              </p:blipFill>
              <p:spPr>
                <a:xfrm>
                  <a:off x="11690747" y="2484787"/>
                  <a:ext cx="114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0" name="Freihand 159">
                  <a:extLst>
                    <a:ext uri="{FF2B5EF4-FFF2-40B4-BE49-F238E27FC236}">
                      <a16:creationId xmlns:a16="http://schemas.microsoft.com/office/drawing/2014/main" id="{C84D7A0A-3805-46EA-9C1E-01674E7885E7}"/>
                    </a:ext>
                  </a:extLst>
                </p14:cNvPr>
                <p14:cNvContentPartPr/>
                <p14:nvPr/>
              </p14:nvContentPartPr>
              <p14:xfrm>
                <a:off x="11819267" y="2479027"/>
                <a:ext cx="102240" cy="145080"/>
              </p14:xfrm>
            </p:contentPart>
          </mc:Choice>
          <mc:Fallback xmlns="">
            <p:pic>
              <p:nvPicPr>
                <p:cNvPr id="160" name="Freihand 159">
                  <a:extLst>
                    <a:ext uri="{FF2B5EF4-FFF2-40B4-BE49-F238E27FC236}">
                      <a16:creationId xmlns:a16="http://schemas.microsoft.com/office/drawing/2014/main" id="{C84D7A0A-3805-46EA-9C1E-01674E7885E7}"/>
                    </a:ext>
                  </a:extLst>
                </p:cNvPr>
                <p:cNvPicPr/>
                <p:nvPr/>
              </p:nvPicPr>
              <p:blipFill>
                <a:blip r:embed="rId221"/>
                <a:stretch>
                  <a:fillRect/>
                </a:stretch>
              </p:blipFill>
              <p:spPr>
                <a:xfrm>
                  <a:off x="11814947" y="2474707"/>
                  <a:ext cx="110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Freihand 161">
                  <a:extLst>
                    <a:ext uri="{FF2B5EF4-FFF2-40B4-BE49-F238E27FC236}">
                      <a16:creationId xmlns:a16="http://schemas.microsoft.com/office/drawing/2014/main" id="{4B844119-D321-4232-A406-DAAD9C2A0D89}"/>
                    </a:ext>
                  </a:extLst>
                </p14:cNvPr>
                <p14:cNvContentPartPr/>
                <p14:nvPr/>
              </p14:nvContentPartPr>
              <p14:xfrm>
                <a:off x="11919347" y="2584147"/>
                <a:ext cx="84960" cy="113760"/>
              </p14:xfrm>
            </p:contentPart>
          </mc:Choice>
          <mc:Fallback xmlns="">
            <p:pic>
              <p:nvPicPr>
                <p:cNvPr id="162" name="Freihand 161">
                  <a:extLst>
                    <a:ext uri="{FF2B5EF4-FFF2-40B4-BE49-F238E27FC236}">
                      <a16:creationId xmlns:a16="http://schemas.microsoft.com/office/drawing/2014/main" id="{4B844119-D321-4232-A406-DAAD9C2A0D89}"/>
                    </a:ext>
                  </a:extLst>
                </p:cNvPr>
                <p:cNvPicPr/>
                <p:nvPr/>
              </p:nvPicPr>
              <p:blipFill>
                <a:blip r:embed="rId223"/>
                <a:stretch>
                  <a:fillRect/>
                </a:stretch>
              </p:blipFill>
              <p:spPr>
                <a:xfrm>
                  <a:off x="11915027" y="2579827"/>
                  <a:ext cx="93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4" name="Freihand 163">
                  <a:extLst>
                    <a:ext uri="{FF2B5EF4-FFF2-40B4-BE49-F238E27FC236}">
                      <a16:creationId xmlns:a16="http://schemas.microsoft.com/office/drawing/2014/main" id="{54FB77A9-F550-4BCA-B7B8-8D699085FDAF}"/>
                    </a:ext>
                  </a:extLst>
                </p14:cNvPr>
                <p14:cNvContentPartPr/>
                <p14:nvPr/>
              </p14:nvContentPartPr>
              <p14:xfrm>
                <a:off x="10805507" y="2948107"/>
                <a:ext cx="100440" cy="4320"/>
              </p14:xfrm>
            </p:contentPart>
          </mc:Choice>
          <mc:Fallback xmlns="">
            <p:pic>
              <p:nvPicPr>
                <p:cNvPr id="164" name="Freihand 163">
                  <a:extLst>
                    <a:ext uri="{FF2B5EF4-FFF2-40B4-BE49-F238E27FC236}">
                      <a16:creationId xmlns:a16="http://schemas.microsoft.com/office/drawing/2014/main" id="{54FB77A9-F550-4BCA-B7B8-8D699085FDAF}"/>
                    </a:ext>
                  </a:extLst>
                </p:cNvPr>
                <p:cNvPicPr/>
                <p:nvPr/>
              </p:nvPicPr>
              <p:blipFill>
                <a:blip r:embed="rId225"/>
                <a:stretch>
                  <a:fillRect/>
                </a:stretch>
              </p:blipFill>
              <p:spPr>
                <a:xfrm>
                  <a:off x="10801187" y="2943787"/>
                  <a:ext cx="109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5" name="Freihand 164">
                  <a:extLst>
                    <a:ext uri="{FF2B5EF4-FFF2-40B4-BE49-F238E27FC236}">
                      <a16:creationId xmlns:a16="http://schemas.microsoft.com/office/drawing/2014/main" id="{514FDD11-4D3E-45B6-AC7C-90A9E5AAC067}"/>
                    </a:ext>
                  </a:extLst>
                </p14:cNvPr>
                <p14:cNvContentPartPr/>
                <p14:nvPr/>
              </p14:nvContentPartPr>
              <p14:xfrm>
                <a:off x="10806587" y="2974027"/>
                <a:ext cx="112320" cy="22680"/>
              </p14:xfrm>
            </p:contentPart>
          </mc:Choice>
          <mc:Fallback xmlns="">
            <p:pic>
              <p:nvPicPr>
                <p:cNvPr id="165" name="Freihand 164">
                  <a:extLst>
                    <a:ext uri="{FF2B5EF4-FFF2-40B4-BE49-F238E27FC236}">
                      <a16:creationId xmlns:a16="http://schemas.microsoft.com/office/drawing/2014/main" id="{514FDD11-4D3E-45B6-AC7C-90A9E5AAC067}"/>
                    </a:ext>
                  </a:extLst>
                </p:cNvPr>
                <p:cNvPicPr/>
                <p:nvPr/>
              </p:nvPicPr>
              <p:blipFill>
                <a:blip r:embed="rId227"/>
                <a:stretch>
                  <a:fillRect/>
                </a:stretch>
              </p:blipFill>
              <p:spPr>
                <a:xfrm>
                  <a:off x="10802267" y="2969707"/>
                  <a:ext cx="120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6" name="Freihand 165">
                  <a:extLst>
                    <a:ext uri="{FF2B5EF4-FFF2-40B4-BE49-F238E27FC236}">
                      <a16:creationId xmlns:a16="http://schemas.microsoft.com/office/drawing/2014/main" id="{24A8E048-EBD5-4FFA-AA74-1F768A7FCE50}"/>
                    </a:ext>
                  </a:extLst>
                </p14:cNvPr>
                <p14:cNvContentPartPr/>
                <p14:nvPr/>
              </p14:nvContentPartPr>
              <p14:xfrm>
                <a:off x="10928987" y="2904187"/>
                <a:ext cx="65880" cy="109800"/>
              </p14:xfrm>
            </p:contentPart>
          </mc:Choice>
          <mc:Fallback xmlns="">
            <p:pic>
              <p:nvPicPr>
                <p:cNvPr id="166" name="Freihand 165">
                  <a:extLst>
                    <a:ext uri="{FF2B5EF4-FFF2-40B4-BE49-F238E27FC236}">
                      <a16:creationId xmlns:a16="http://schemas.microsoft.com/office/drawing/2014/main" id="{24A8E048-EBD5-4FFA-AA74-1F768A7FCE50}"/>
                    </a:ext>
                  </a:extLst>
                </p:cNvPr>
                <p:cNvPicPr/>
                <p:nvPr/>
              </p:nvPicPr>
              <p:blipFill>
                <a:blip r:embed="rId229"/>
                <a:stretch>
                  <a:fillRect/>
                </a:stretch>
              </p:blipFill>
              <p:spPr>
                <a:xfrm>
                  <a:off x="10924667" y="2899867"/>
                  <a:ext cx="74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8" name="Freihand 167">
                  <a:extLst>
                    <a:ext uri="{FF2B5EF4-FFF2-40B4-BE49-F238E27FC236}">
                      <a16:creationId xmlns:a16="http://schemas.microsoft.com/office/drawing/2014/main" id="{94FB2FD3-3B0C-4553-B2FE-E16BAC294142}"/>
                    </a:ext>
                  </a:extLst>
                </p14:cNvPr>
                <p14:cNvContentPartPr/>
                <p14:nvPr/>
              </p14:nvContentPartPr>
              <p14:xfrm>
                <a:off x="11103947" y="2837227"/>
                <a:ext cx="142920" cy="148320"/>
              </p14:xfrm>
            </p:contentPart>
          </mc:Choice>
          <mc:Fallback xmlns="">
            <p:pic>
              <p:nvPicPr>
                <p:cNvPr id="168" name="Freihand 167">
                  <a:extLst>
                    <a:ext uri="{FF2B5EF4-FFF2-40B4-BE49-F238E27FC236}">
                      <a16:creationId xmlns:a16="http://schemas.microsoft.com/office/drawing/2014/main" id="{94FB2FD3-3B0C-4553-B2FE-E16BAC294142}"/>
                    </a:ext>
                  </a:extLst>
                </p:cNvPr>
                <p:cNvPicPr/>
                <p:nvPr/>
              </p:nvPicPr>
              <p:blipFill>
                <a:blip r:embed="rId231"/>
                <a:stretch>
                  <a:fillRect/>
                </a:stretch>
              </p:blipFill>
              <p:spPr>
                <a:xfrm>
                  <a:off x="11099627" y="2832907"/>
                  <a:ext cx="151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9" name="Freihand 168">
                  <a:extLst>
                    <a:ext uri="{FF2B5EF4-FFF2-40B4-BE49-F238E27FC236}">
                      <a16:creationId xmlns:a16="http://schemas.microsoft.com/office/drawing/2014/main" id="{C0AF533E-ED63-4A8A-9933-5EB478D1CB21}"/>
                    </a:ext>
                  </a:extLst>
                </p14:cNvPr>
                <p14:cNvContentPartPr/>
                <p14:nvPr/>
              </p14:nvContentPartPr>
              <p14:xfrm>
                <a:off x="11286107" y="2824627"/>
                <a:ext cx="92880" cy="145440"/>
              </p14:xfrm>
            </p:contentPart>
          </mc:Choice>
          <mc:Fallback xmlns="">
            <p:pic>
              <p:nvPicPr>
                <p:cNvPr id="169" name="Freihand 168">
                  <a:extLst>
                    <a:ext uri="{FF2B5EF4-FFF2-40B4-BE49-F238E27FC236}">
                      <a16:creationId xmlns:a16="http://schemas.microsoft.com/office/drawing/2014/main" id="{C0AF533E-ED63-4A8A-9933-5EB478D1CB21}"/>
                    </a:ext>
                  </a:extLst>
                </p:cNvPr>
                <p:cNvPicPr/>
                <p:nvPr/>
              </p:nvPicPr>
              <p:blipFill>
                <a:blip r:embed="rId233"/>
                <a:stretch>
                  <a:fillRect/>
                </a:stretch>
              </p:blipFill>
              <p:spPr>
                <a:xfrm>
                  <a:off x="11281787" y="2820307"/>
                  <a:ext cx="101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1" name="Freihand 170">
                  <a:extLst>
                    <a:ext uri="{FF2B5EF4-FFF2-40B4-BE49-F238E27FC236}">
                      <a16:creationId xmlns:a16="http://schemas.microsoft.com/office/drawing/2014/main" id="{5643E1DB-C9E9-4951-AE49-50D4D9982D54}"/>
                    </a:ext>
                  </a:extLst>
                </p14:cNvPr>
                <p14:cNvContentPartPr/>
                <p14:nvPr/>
              </p14:nvContentPartPr>
              <p14:xfrm>
                <a:off x="11404547" y="2916067"/>
                <a:ext cx="77040" cy="122400"/>
              </p14:xfrm>
            </p:contentPart>
          </mc:Choice>
          <mc:Fallback xmlns="">
            <p:pic>
              <p:nvPicPr>
                <p:cNvPr id="171" name="Freihand 170">
                  <a:extLst>
                    <a:ext uri="{FF2B5EF4-FFF2-40B4-BE49-F238E27FC236}">
                      <a16:creationId xmlns:a16="http://schemas.microsoft.com/office/drawing/2014/main" id="{5643E1DB-C9E9-4951-AE49-50D4D9982D54}"/>
                    </a:ext>
                  </a:extLst>
                </p:cNvPr>
                <p:cNvPicPr/>
                <p:nvPr/>
              </p:nvPicPr>
              <p:blipFill>
                <a:blip r:embed="rId235"/>
                <a:stretch>
                  <a:fillRect/>
                </a:stretch>
              </p:blipFill>
              <p:spPr>
                <a:xfrm>
                  <a:off x="11400227" y="2911747"/>
                  <a:ext cx="85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2" name="Freihand 171">
                  <a:extLst>
                    <a:ext uri="{FF2B5EF4-FFF2-40B4-BE49-F238E27FC236}">
                      <a16:creationId xmlns:a16="http://schemas.microsoft.com/office/drawing/2014/main" id="{D03DA021-53E3-4C39-AD51-35523019DE11}"/>
                    </a:ext>
                  </a:extLst>
                </p14:cNvPr>
                <p14:cNvContentPartPr/>
                <p14:nvPr/>
              </p14:nvContentPartPr>
              <p14:xfrm>
                <a:off x="11546387" y="2873227"/>
                <a:ext cx="70920" cy="10440"/>
              </p14:xfrm>
            </p:contentPart>
          </mc:Choice>
          <mc:Fallback xmlns="">
            <p:pic>
              <p:nvPicPr>
                <p:cNvPr id="172" name="Freihand 171">
                  <a:extLst>
                    <a:ext uri="{FF2B5EF4-FFF2-40B4-BE49-F238E27FC236}">
                      <a16:creationId xmlns:a16="http://schemas.microsoft.com/office/drawing/2014/main" id="{D03DA021-53E3-4C39-AD51-35523019DE11}"/>
                    </a:ext>
                  </a:extLst>
                </p:cNvPr>
                <p:cNvPicPr/>
                <p:nvPr/>
              </p:nvPicPr>
              <p:blipFill>
                <a:blip r:embed="rId237"/>
                <a:stretch>
                  <a:fillRect/>
                </a:stretch>
              </p:blipFill>
              <p:spPr>
                <a:xfrm>
                  <a:off x="11542067" y="2868907"/>
                  <a:ext cx="79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3" name="Freihand 172">
                  <a:extLst>
                    <a:ext uri="{FF2B5EF4-FFF2-40B4-BE49-F238E27FC236}">
                      <a16:creationId xmlns:a16="http://schemas.microsoft.com/office/drawing/2014/main" id="{F777D0D3-4E34-4E9A-ADC0-CD1FDB6E3233}"/>
                    </a:ext>
                  </a:extLst>
                </p14:cNvPr>
                <p14:cNvContentPartPr/>
                <p14:nvPr/>
              </p14:nvContentPartPr>
              <p14:xfrm>
                <a:off x="11528387" y="2910667"/>
                <a:ext cx="101160" cy="3600"/>
              </p14:xfrm>
            </p:contentPart>
          </mc:Choice>
          <mc:Fallback xmlns="">
            <p:pic>
              <p:nvPicPr>
                <p:cNvPr id="173" name="Freihand 172">
                  <a:extLst>
                    <a:ext uri="{FF2B5EF4-FFF2-40B4-BE49-F238E27FC236}">
                      <a16:creationId xmlns:a16="http://schemas.microsoft.com/office/drawing/2014/main" id="{F777D0D3-4E34-4E9A-ADC0-CD1FDB6E3233}"/>
                    </a:ext>
                  </a:extLst>
                </p:cNvPr>
                <p:cNvPicPr/>
                <p:nvPr/>
              </p:nvPicPr>
              <p:blipFill>
                <a:blip r:embed="rId239"/>
                <a:stretch>
                  <a:fillRect/>
                </a:stretch>
              </p:blipFill>
              <p:spPr>
                <a:xfrm>
                  <a:off x="11524067" y="2906347"/>
                  <a:ext cx="109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 name="Freihand 173">
                  <a:extLst>
                    <a:ext uri="{FF2B5EF4-FFF2-40B4-BE49-F238E27FC236}">
                      <a16:creationId xmlns:a16="http://schemas.microsoft.com/office/drawing/2014/main" id="{FC16515D-ED25-46DF-B635-B1FD35C4AB20}"/>
                    </a:ext>
                  </a:extLst>
                </p14:cNvPr>
                <p14:cNvContentPartPr/>
                <p14:nvPr/>
              </p14:nvContentPartPr>
              <p14:xfrm>
                <a:off x="11695427" y="2876467"/>
                <a:ext cx="50760" cy="8640"/>
              </p14:xfrm>
            </p:contentPart>
          </mc:Choice>
          <mc:Fallback xmlns="">
            <p:pic>
              <p:nvPicPr>
                <p:cNvPr id="174" name="Freihand 173">
                  <a:extLst>
                    <a:ext uri="{FF2B5EF4-FFF2-40B4-BE49-F238E27FC236}">
                      <a16:creationId xmlns:a16="http://schemas.microsoft.com/office/drawing/2014/main" id="{FC16515D-ED25-46DF-B635-B1FD35C4AB20}"/>
                    </a:ext>
                  </a:extLst>
                </p:cNvPr>
                <p:cNvPicPr/>
                <p:nvPr/>
              </p:nvPicPr>
              <p:blipFill>
                <a:blip r:embed="rId241"/>
                <a:stretch>
                  <a:fillRect/>
                </a:stretch>
              </p:blipFill>
              <p:spPr>
                <a:xfrm>
                  <a:off x="11691107" y="2872147"/>
                  <a:ext cx="59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5" name="Freihand 174">
                  <a:extLst>
                    <a:ext uri="{FF2B5EF4-FFF2-40B4-BE49-F238E27FC236}">
                      <a16:creationId xmlns:a16="http://schemas.microsoft.com/office/drawing/2014/main" id="{C89E92BF-B42A-4AC8-90B1-D570D4208BF3}"/>
                    </a:ext>
                  </a:extLst>
                </p14:cNvPr>
                <p14:cNvContentPartPr/>
                <p14:nvPr/>
              </p14:nvContentPartPr>
              <p14:xfrm>
                <a:off x="11767787" y="2779627"/>
                <a:ext cx="109440" cy="141480"/>
              </p14:xfrm>
            </p:contentPart>
          </mc:Choice>
          <mc:Fallback xmlns="">
            <p:pic>
              <p:nvPicPr>
                <p:cNvPr id="175" name="Freihand 174">
                  <a:extLst>
                    <a:ext uri="{FF2B5EF4-FFF2-40B4-BE49-F238E27FC236}">
                      <a16:creationId xmlns:a16="http://schemas.microsoft.com/office/drawing/2014/main" id="{C89E92BF-B42A-4AC8-90B1-D570D4208BF3}"/>
                    </a:ext>
                  </a:extLst>
                </p:cNvPr>
                <p:cNvPicPr/>
                <p:nvPr/>
              </p:nvPicPr>
              <p:blipFill>
                <a:blip r:embed="rId243"/>
                <a:stretch>
                  <a:fillRect/>
                </a:stretch>
              </p:blipFill>
              <p:spPr>
                <a:xfrm>
                  <a:off x="11763467" y="2775307"/>
                  <a:ext cx="11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6" name="Freihand 175">
                  <a:extLst>
                    <a:ext uri="{FF2B5EF4-FFF2-40B4-BE49-F238E27FC236}">
                      <a16:creationId xmlns:a16="http://schemas.microsoft.com/office/drawing/2014/main" id="{8447E6E3-FC03-49A5-81D7-5ADAB5AE38F8}"/>
                    </a:ext>
                  </a:extLst>
                </p14:cNvPr>
                <p14:cNvContentPartPr/>
                <p14:nvPr/>
              </p14:nvContentPartPr>
              <p14:xfrm>
                <a:off x="11922947" y="2800507"/>
                <a:ext cx="72720" cy="109800"/>
              </p14:xfrm>
            </p:contentPart>
          </mc:Choice>
          <mc:Fallback xmlns="">
            <p:pic>
              <p:nvPicPr>
                <p:cNvPr id="176" name="Freihand 175">
                  <a:extLst>
                    <a:ext uri="{FF2B5EF4-FFF2-40B4-BE49-F238E27FC236}">
                      <a16:creationId xmlns:a16="http://schemas.microsoft.com/office/drawing/2014/main" id="{8447E6E3-FC03-49A5-81D7-5ADAB5AE38F8}"/>
                    </a:ext>
                  </a:extLst>
                </p:cNvPr>
                <p:cNvPicPr/>
                <p:nvPr/>
              </p:nvPicPr>
              <p:blipFill>
                <a:blip r:embed="rId245"/>
                <a:stretch>
                  <a:fillRect/>
                </a:stretch>
              </p:blipFill>
              <p:spPr>
                <a:xfrm>
                  <a:off x="11918627" y="2796187"/>
                  <a:ext cx="81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7" name="Freihand 176">
                  <a:extLst>
                    <a:ext uri="{FF2B5EF4-FFF2-40B4-BE49-F238E27FC236}">
                      <a16:creationId xmlns:a16="http://schemas.microsoft.com/office/drawing/2014/main" id="{EFE9E5EA-889B-4A5F-8249-1682103ED185}"/>
                    </a:ext>
                  </a:extLst>
                </p14:cNvPr>
                <p14:cNvContentPartPr/>
                <p14:nvPr/>
              </p14:nvContentPartPr>
              <p14:xfrm>
                <a:off x="11997107" y="2873587"/>
                <a:ext cx="86760" cy="123480"/>
              </p14:xfrm>
            </p:contentPart>
          </mc:Choice>
          <mc:Fallback xmlns="">
            <p:pic>
              <p:nvPicPr>
                <p:cNvPr id="177" name="Freihand 176">
                  <a:extLst>
                    <a:ext uri="{FF2B5EF4-FFF2-40B4-BE49-F238E27FC236}">
                      <a16:creationId xmlns:a16="http://schemas.microsoft.com/office/drawing/2014/main" id="{EFE9E5EA-889B-4A5F-8249-1682103ED185}"/>
                    </a:ext>
                  </a:extLst>
                </p:cNvPr>
                <p:cNvPicPr/>
                <p:nvPr/>
              </p:nvPicPr>
              <p:blipFill>
                <a:blip r:embed="rId247"/>
                <a:stretch>
                  <a:fillRect/>
                </a:stretch>
              </p:blipFill>
              <p:spPr>
                <a:xfrm>
                  <a:off x="11992787" y="2869267"/>
                  <a:ext cx="95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9" name="Freihand 178">
                  <a:extLst>
                    <a:ext uri="{FF2B5EF4-FFF2-40B4-BE49-F238E27FC236}">
                      <a16:creationId xmlns:a16="http://schemas.microsoft.com/office/drawing/2014/main" id="{D56D1C25-6318-4515-8DE1-AC23ED219201}"/>
                    </a:ext>
                  </a:extLst>
                </p14:cNvPr>
                <p14:cNvContentPartPr/>
                <p14:nvPr/>
              </p14:nvContentPartPr>
              <p14:xfrm>
                <a:off x="9953747" y="2970427"/>
                <a:ext cx="1266840" cy="180000"/>
              </p14:xfrm>
            </p:contentPart>
          </mc:Choice>
          <mc:Fallback xmlns="">
            <p:pic>
              <p:nvPicPr>
                <p:cNvPr id="179" name="Freihand 178">
                  <a:extLst>
                    <a:ext uri="{FF2B5EF4-FFF2-40B4-BE49-F238E27FC236}">
                      <a16:creationId xmlns:a16="http://schemas.microsoft.com/office/drawing/2014/main" id="{D56D1C25-6318-4515-8DE1-AC23ED219201}"/>
                    </a:ext>
                  </a:extLst>
                </p:cNvPr>
                <p:cNvPicPr/>
                <p:nvPr/>
              </p:nvPicPr>
              <p:blipFill>
                <a:blip r:embed="rId249"/>
                <a:stretch>
                  <a:fillRect/>
                </a:stretch>
              </p:blipFill>
              <p:spPr>
                <a:xfrm>
                  <a:off x="9949427" y="2966107"/>
                  <a:ext cx="1275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0" name="Freihand 179">
                  <a:extLst>
                    <a:ext uri="{FF2B5EF4-FFF2-40B4-BE49-F238E27FC236}">
                      <a16:creationId xmlns:a16="http://schemas.microsoft.com/office/drawing/2014/main" id="{74FE6664-F2D2-42AC-9DA3-FE9C2C500729}"/>
                    </a:ext>
                  </a:extLst>
                </p14:cNvPr>
                <p14:cNvContentPartPr/>
                <p14:nvPr/>
              </p14:nvContentPartPr>
              <p14:xfrm>
                <a:off x="9862307" y="2875747"/>
                <a:ext cx="191520" cy="147960"/>
              </p14:xfrm>
            </p:contentPart>
          </mc:Choice>
          <mc:Fallback xmlns="">
            <p:pic>
              <p:nvPicPr>
                <p:cNvPr id="180" name="Freihand 179">
                  <a:extLst>
                    <a:ext uri="{FF2B5EF4-FFF2-40B4-BE49-F238E27FC236}">
                      <a16:creationId xmlns:a16="http://schemas.microsoft.com/office/drawing/2014/main" id="{74FE6664-F2D2-42AC-9DA3-FE9C2C500729}"/>
                    </a:ext>
                  </a:extLst>
                </p:cNvPr>
                <p:cNvPicPr/>
                <p:nvPr/>
              </p:nvPicPr>
              <p:blipFill>
                <a:blip r:embed="rId251"/>
                <a:stretch>
                  <a:fillRect/>
                </a:stretch>
              </p:blipFill>
              <p:spPr>
                <a:xfrm>
                  <a:off x="9857987" y="2871427"/>
                  <a:ext cx="200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4" name="Freihand 183">
                  <a:extLst>
                    <a:ext uri="{FF2B5EF4-FFF2-40B4-BE49-F238E27FC236}">
                      <a16:creationId xmlns:a16="http://schemas.microsoft.com/office/drawing/2014/main" id="{8ACFD3E6-AE79-4104-8B75-AECBE972127C}"/>
                    </a:ext>
                  </a:extLst>
                </p14:cNvPr>
                <p14:cNvContentPartPr/>
                <p14:nvPr/>
              </p14:nvContentPartPr>
              <p14:xfrm>
                <a:off x="8208467" y="3484147"/>
                <a:ext cx="147240" cy="19800"/>
              </p14:xfrm>
            </p:contentPart>
          </mc:Choice>
          <mc:Fallback xmlns="">
            <p:pic>
              <p:nvPicPr>
                <p:cNvPr id="184" name="Freihand 183">
                  <a:extLst>
                    <a:ext uri="{FF2B5EF4-FFF2-40B4-BE49-F238E27FC236}">
                      <a16:creationId xmlns:a16="http://schemas.microsoft.com/office/drawing/2014/main" id="{8ACFD3E6-AE79-4104-8B75-AECBE972127C}"/>
                    </a:ext>
                  </a:extLst>
                </p:cNvPr>
                <p:cNvPicPr/>
                <p:nvPr/>
              </p:nvPicPr>
              <p:blipFill>
                <a:blip r:embed="rId253"/>
                <a:stretch>
                  <a:fillRect/>
                </a:stretch>
              </p:blipFill>
              <p:spPr>
                <a:xfrm>
                  <a:off x="8204147" y="3479827"/>
                  <a:ext cx="155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5" name="Freihand 184">
                  <a:extLst>
                    <a:ext uri="{FF2B5EF4-FFF2-40B4-BE49-F238E27FC236}">
                      <a16:creationId xmlns:a16="http://schemas.microsoft.com/office/drawing/2014/main" id="{4DAB36AE-BF54-4883-AAC7-09D0C03AB30E}"/>
                    </a:ext>
                  </a:extLst>
                </p14:cNvPr>
                <p14:cNvContentPartPr/>
                <p14:nvPr/>
              </p14:nvContentPartPr>
              <p14:xfrm>
                <a:off x="8220707" y="3542827"/>
                <a:ext cx="156600" cy="5040"/>
              </p14:xfrm>
            </p:contentPart>
          </mc:Choice>
          <mc:Fallback xmlns="">
            <p:pic>
              <p:nvPicPr>
                <p:cNvPr id="185" name="Freihand 184">
                  <a:extLst>
                    <a:ext uri="{FF2B5EF4-FFF2-40B4-BE49-F238E27FC236}">
                      <a16:creationId xmlns:a16="http://schemas.microsoft.com/office/drawing/2014/main" id="{4DAB36AE-BF54-4883-AAC7-09D0C03AB30E}"/>
                    </a:ext>
                  </a:extLst>
                </p:cNvPr>
                <p:cNvPicPr/>
                <p:nvPr/>
              </p:nvPicPr>
              <p:blipFill>
                <a:blip r:embed="rId255"/>
                <a:stretch>
                  <a:fillRect/>
                </a:stretch>
              </p:blipFill>
              <p:spPr>
                <a:xfrm>
                  <a:off x="8216387" y="3538507"/>
                  <a:ext cx="165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8" name="Freihand 187">
                  <a:extLst>
                    <a:ext uri="{FF2B5EF4-FFF2-40B4-BE49-F238E27FC236}">
                      <a16:creationId xmlns:a16="http://schemas.microsoft.com/office/drawing/2014/main" id="{4555C7F6-F758-446C-B6C2-F251C7A95E27}"/>
                    </a:ext>
                  </a:extLst>
                </p14:cNvPr>
                <p14:cNvContentPartPr/>
                <p14:nvPr/>
              </p14:nvContentPartPr>
              <p14:xfrm>
                <a:off x="8491787" y="3394507"/>
                <a:ext cx="163080" cy="187200"/>
              </p14:xfrm>
            </p:contentPart>
          </mc:Choice>
          <mc:Fallback xmlns="">
            <p:pic>
              <p:nvPicPr>
                <p:cNvPr id="188" name="Freihand 187">
                  <a:extLst>
                    <a:ext uri="{FF2B5EF4-FFF2-40B4-BE49-F238E27FC236}">
                      <a16:creationId xmlns:a16="http://schemas.microsoft.com/office/drawing/2014/main" id="{4555C7F6-F758-446C-B6C2-F251C7A95E27}"/>
                    </a:ext>
                  </a:extLst>
                </p:cNvPr>
                <p:cNvPicPr/>
                <p:nvPr/>
              </p:nvPicPr>
              <p:blipFill>
                <a:blip r:embed="rId257"/>
                <a:stretch>
                  <a:fillRect/>
                </a:stretch>
              </p:blipFill>
              <p:spPr>
                <a:xfrm>
                  <a:off x="8487467" y="3390187"/>
                  <a:ext cx="171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9" name="Freihand 188">
                  <a:extLst>
                    <a:ext uri="{FF2B5EF4-FFF2-40B4-BE49-F238E27FC236}">
                      <a16:creationId xmlns:a16="http://schemas.microsoft.com/office/drawing/2014/main" id="{F196EE16-F55A-4FFD-A267-ADDECCD1234F}"/>
                    </a:ext>
                  </a:extLst>
                </p14:cNvPr>
                <p14:cNvContentPartPr/>
                <p14:nvPr/>
              </p14:nvContentPartPr>
              <p14:xfrm>
                <a:off x="8742707" y="3395947"/>
                <a:ext cx="17280" cy="113400"/>
              </p14:xfrm>
            </p:contentPart>
          </mc:Choice>
          <mc:Fallback xmlns="">
            <p:pic>
              <p:nvPicPr>
                <p:cNvPr id="189" name="Freihand 188">
                  <a:extLst>
                    <a:ext uri="{FF2B5EF4-FFF2-40B4-BE49-F238E27FC236}">
                      <a16:creationId xmlns:a16="http://schemas.microsoft.com/office/drawing/2014/main" id="{F196EE16-F55A-4FFD-A267-ADDECCD1234F}"/>
                    </a:ext>
                  </a:extLst>
                </p:cNvPr>
                <p:cNvPicPr/>
                <p:nvPr/>
              </p:nvPicPr>
              <p:blipFill>
                <a:blip r:embed="rId259"/>
                <a:stretch>
                  <a:fillRect/>
                </a:stretch>
              </p:blipFill>
              <p:spPr>
                <a:xfrm>
                  <a:off x="8738387" y="3391627"/>
                  <a:ext cx="2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0" name="Freihand 189">
                  <a:extLst>
                    <a:ext uri="{FF2B5EF4-FFF2-40B4-BE49-F238E27FC236}">
                      <a16:creationId xmlns:a16="http://schemas.microsoft.com/office/drawing/2014/main" id="{697FFBFE-678B-4EAF-949F-974343B40E13}"/>
                    </a:ext>
                  </a:extLst>
                </p14:cNvPr>
                <p14:cNvContentPartPr/>
                <p14:nvPr/>
              </p14:nvContentPartPr>
              <p14:xfrm>
                <a:off x="8675387" y="3376147"/>
                <a:ext cx="132120" cy="69840"/>
              </p14:xfrm>
            </p:contentPart>
          </mc:Choice>
          <mc:Fallback xmlns="">
            <p:pic>
              <p:nvPicPr>
                <p:cNvPr id="190" name="Freihand 189">
                  <a:extLst>
                    <a:ext uri="{FF2B5EF4-FFF2-40B4-BE49-F238E27FC236}">
                      <a16:creationId xmlns:a16="http://schemas.microsoft.com/office/drawing/2014/main" id="{697FFBFE-678B-4EAF-949F-974343B40E13}"/>
                    </a:ext>
                  </a:extLst>
                </p:cNvPr>
                <p:cNvPicPr/>
                <p:nvPr/>
              </p:nvPicPr>
              <p:blipFill>
                <a:blip r:embed="rId261"/>
                <a:stretch>
                  <a:fillRect/>
                </a:stretch>
              </p:blipFill>
              <p:spPr>
                <a:xfrm>
                  <a:off x="8671067" y="3371827"/>
                  <a:ext cx="140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1" name="Freihand 190">
                  <a:extLst>
                    <a:ext uri="{FF2B5EF4-FFF2-40B4-BE49-F238E27FC236}">
                      <a16:creationId xmlns:a16="http://schemas.microsoft.com/office/drawing/2014/main" id="{99AFC483-5AF2-43F0-A041-3FF05A101DC2}"/>
                    </a:ext>
                  </a:extLst>
                </p14:cNvPr>
                <p14:cNvContentPartPr/>
                <p14:nvPr/>
              </p14:nvContentPartPr>
              <p14:xfrm>
                <a:off x="8825147" y="3361747"/>
                <a:ext cx="107280" cy="145080"/>
              </p14:xfrm>
            </p:contentPart>
          </mc:Choice>
          <mc:Fallback xmlns="">
            <p:pic>
              <p:nvPicPr>
                <p:cNvPr id="191" name="Freihand 190">
                  <a:extLst>
                    <a:ext uri="{FF2B5EF4-FFF2-40B4-BE49-F238E27FC236}">
                      <a16:creationId xmlns:a16="http://schemas.microsoft.com/office/drawing/2014/main" id="{99AFC483-5AF2-43F0-A041-3FF05A101DC2}"/>
                    </a:ext>
                  </a:extLst>
                </p:cNvPr>
                <p:cNvPicPr/>
                <p:nvPr/>
              </p:nvPicPr>
              <p:blipFill>
                <a:blip r:embed="rId263"/>
                <a:stretch>
                  <a:fillRect/>
                </a:stretch>
              </p:blipFill>
              <p:spPr>
                <a:xfrm>
                  <a:off x="8820827" y="3357427"/>
                  <a:ext cx="115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2" name="Freihand 191">
                  <a:extLst>
                    <a:ext uri="{FF2B5EF4-FFF2-40B4-BE49-F238E27FC236}">
                      <a16:creationId xmlns:a16="http://schemas.microsoft.com/office/drawing/2014/main" id="{EDE77386-69C2-4019-822B-B7A5619C601D}"/>
                    </a:ext>
                  </a:extLst>
                </p14:cNvPr>
                <p14:cNvContentPartPr/>
                <p14:nvPr/>
              </p14:nvContentPartPr>
              <p14:xfrm>
                <a:off x="8984987" y="3456787"/>
                <a:ext cx="82440" cy="104760"/>
              </p14:xfrm>
            </p:contentPart>
          </mc:Choice>
          <mc:Fallback xmlns="">
            <p:pic>
              <p:nvPicPr>
                <p:cNvPr id="192" name="Freihand 191">
                  <a:extLst>
                    <a:ext uri="{FF2B5EF4-FFF2-40B4-BE49-F238E27FC236}">
                      <a16:creationId xmlns:a16="http://schemas.microsoft.com/office/drawing/2014/main" id="{EDE77386-69C2-4019-822B-B7A5619C601D}"/>
                    </a:ext>
                  </a:extLst>
                </p:cNvPr>
                <p:cNvPicPr/>
                <p:nvPr/>
              </p:nvPicPr>
              <p:blipFill>
                <a:blip r:embed="rId265"/>
                <a:stretch>
                  <a:fillRect/>
                </a:stretch>
              </p:blipFill>
              <p:spPr>
                <a:xfrm>
                  <a:off x="8980667" y="3452467"/>
                  <a:ext cx="91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4" name="Freihand 193">
                  <a:extLst>
                    <a:ext uri="{FF2B5EF4-FFF2-40B4-BE49-F238E27FC236}">
                      <a16:creationId xmlns:a16="http://schemas.microsoft.com/office/drawing/2014/main" id="{2FDD28EA-4C25-4819-98A1-FF703BF3A6D6}"/>
                    </a:ext>
                  </a:extLst>
                </p14:cNvPr>
                <p14:cNvContentPartPr/>
                <p14:nvPr/>
              </p14:nvContentPartPr>
              <p14:xfrm>
                <a:off x="9159947" y="3416827"/>
                <a:ext cx="20520" cy="24480"/>
              </p14:xfrm>
            </p:contentPart>
          </mc:Choice>
          <mc:Fallback xmlns="">
            <p:pic>
              <p:nvPicPr>
                <p:cNvPr id="194" name="Freihand 193">
                  <a:extLst>
                    <a:ext uri="{FF2B5EF4-FFF2-40B4-BE49-F238E27FC236}">
                      <a16:creationId xmlns:a16="http://schemas.microsoft.com/office/drawing/2014/main" id="{2FDD28EA-4C25-4819-98A1-FF703BF3A6D6}"/>
                    </a:ext>
                  </a:extLst>
                </p:cNvPr>
                <p:cNvPicPr/>
                <p:nvPr/>
              </p:nvPicPr>
              <p:blipFill>
                <a:blip r:embed="rId267"/>
                <a:stretch>
                  <a:fillRect/>
                </a:stretch>
              </p:blipFill>
              <p:spPr>
                <a:xfrm>
                  <a:off x="9155627" y="3412507"/>
                  <a:ext cx="29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5" name="Freihand 194">
                  <a:extLst>
                    <a:ext uri="{FF2B5EF4-FFF2-40B4-BE49-F238E27FC236}">
                      <a16:creationId xmlns:a16="http://schemas.microsoft.com/office/drawing/2014/main" id="{48360BCB-6535-4C01-8A7C-0F678E8A7935}"/>
                    </a:ext>
                  </a:extLst>
                </p14:cNvPr>
                <p14:cNvContentPartPr/>
                <p14:nvPr/>
              </p14:nvContentPartPr>
              <p14:xfrm>
                <a:off x="9252467" y="3307747"/>
                <a:ext cx="102600" cy="199440"/>
              </p14:xfrm>
            </p:contentPart>
          </mc:Choice>
          <mc:Fallback xmlns="">
            <p:pic>
              <p:nvPicPr>
                <p:cNvPr id="195" name="Freihand 194">
                  <a:extLst>
                    <a:ext uri="{FF2B5EF4-FFF2-40B4-BE49-F238E27FC236}">
                      <a16:creationId xmlns:a16="http://schemas.microsoft.com/office/drawing/2014/main" id="{48360BCB-6535-4C01-8A7C-0F678E8A7935}"/>
                    </a:ext>
                  </a:extLst>
                </p:cNvPr>
                <p:cNvPicPr/>
                <p:nvPr/>
              </p:nvPicPr>
              <p:blipFill>
                <a:blip r:embed="rId269"/>
                <a:stretch>
                  <a:fillRect/>
                </a:stretch>
              </p:blipFill>
              <p:spPr>
                <a:xfrm>
                  <a:off x="9248147" y="3303427"/>
                  <a:ext cx="111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7" name="Freihand 196">
                  <a:extLst>
                    <a:ext uri="{FF2B5EF4-FFF2-40B4-BE49-F238E27FC236}">
                      <a16:creationId xmlns:a16="http://schemas.microsoft.com/office/drawing/2014/main" id="{2DB4D646-4D29-4D5D-B2FB-EFF548802011}"/>
                    </a:ext>
                  </a:extLst>
                </p14:cNvPr>
                <p14:cNvContentPartPr/>
                <p14:nvPr/>
              </p14:nvContentPartPr>
              <p14:xfrm>
                <a:off x="9361907" y="3364987"/>
                <a:ext cx="360" cy="360"/>
              </p14:xfrm>
            </p:contentPart>
          </mc:Choice>
          <mc:Fallback xmlns="">
            <p:pic>
              <p:nvPicPr>
                <p:cNvPr id="197" name="Freihand 196">
                  <a:extLst>
                    <a:ext uri="{FF2B5EF4-FFF2-40B4-BE49-F238E27FC236}">
                      <a16:creationId xmlns:a16="http://schemas.microsoft.com/office/drawing/2014/main" id="{2DB4D646-4D29-4D5D-B2FB-EFF548802011}"/>
                    </a:ext>
                  </a:extLst>
                </p:cNvPr>
                <p:cNvPicPr/>
                <p:nvPr/>
              </p:nvPicPr>
              <p:blipFill>
                <a:blip r:embed="rId35"/>
                <a:stretch>
                  <a:fillRect/>
                </a:stretch>
              </p:blipFill>
              <p:spPr>
                <a:xfrm>
                  <a:off x="9357587" y="3360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8" name="Freihand 197">
                  <a:extLst>
                    <a:ext uri="{FF2B5EF4-FFF2-40B4-BE49-F238E27FC236}">
                      <a16:creationId xmlns:a16="http://schemas.microsoft.com/office/drawing/2014/main" id="{FA6605EE-3DAC-4D54-BF0A-F109BEDF2248}"/>
                    </a:ext>
                  </a:extLst>
                </p14:cNvPr>
                <p14:cNvContentPartPr/>
                <p14:nvPr/>
              </p14:nvContentPartPr>
              <p14:xfrm>
                <a:off x="9347147" y="3364987"/>
                <a:ext cx="114840" cy="22320"/>
              </p14:xfrm>
            </p:contentPart>
          </mc:Choice>
          <mc:Fallback xmlns="">
            <p:pic>
              <p:nvPicPr>
                <p:cNvPr id="198" name="Freihand 197">
                  <a:extLst>
                    <a:ext uri="{FF2B5EF4-FFF2-40B4-BE49-F238E27FC236}">
                      <a16:creationId xmlns:a16="http://schemas.microsoft.com/office/drawing/2014/main" id="{FA6605EE-3DAC-4D54-BF0A-F109BEDF2248}"/>
                    </a:ext>
                  </a:extLst>
                </p:cNvPr>
                <p:cNvPicPr/>
                <p:nvPr/>
              </p:nvPicPr>
              <p:blipFill>
                <a:blip r:embed="rId272"/>
                <a:stretch>
                  <a:fillRect/>
                </a:stretch>
              </p:blipFill>
              <p:spPr>
                <a:xfrm>
                  <a:off x="9342827" y="3360667"/>
                  <a:ext cx="123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9" name="Freihand 198">
                  <a:extLst>
                    <a:ext uri="{FF2B5EF4-FFF2-40B4-BE49-F238E27FC236}">
                      <a16:creationId xmlns:a16="http://schemas.microsoft.com/office/drawing/2014/main" id="{57EC3981-5AE6-4376-A39E-4E009C6902EF}"/>
                    </a:ext>
                  </a:extLst>
                </p14:cNvPr>
                <p14:cNvContentPartPr/>
                <p14:nvPr/>
              </p14:nvContentPartPr>
              <p14:xfrm>
                <a:off x="9526427" y="3285787"/>
                <a:ext cx="114840" cy="138240"/>
              </p14:xfrm>
            </p:contentPart>
          </mc:Choice>
          <mc:Fallback xmlns="">
            <p:pic>
              <p:nvPicPr>
                <p:cNvPr id="199" name="Freihand 198">
                  <a:extLst>
                    <a:ext uri="{FF2B5EF4-FFF2-40B4-BE49-F238E27FC236}">
                      <a16:creationId xmlns:a16="http://schemas.microsoft.com/office/drawing/2014/main" id="{57EC3981-5AE6-4376-A39E-4E009C6902EF}"/>
                    </a:ext>
                  </a:extLst>
                </p:cNvPr>
                <p:cNvPicPr/>
                <p:nvPr/>
              </p:nvPicPr>
              <p:blipFill>
                <a:blip r:embed="rId274"/>
                <a:stretch>
                  <a:fillRect/>
                </a:stretch>
              </p:blipFill>
              <p:spPr>
                <a:xfrm>
                  <a:off x="9522107" y="3281467"/>
                  <a:ext cx="123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0" name="Freihand 199">
                  <a:extLst>
                    <a:ext uri="{FF2B5EF4-FFF2-40B4-BE49-F238E27FC236}">
                      <a16:creationId xmlns:a16="http://schemas.microsoft.com/office/drawing/2014/main" id="{E017A276-6923-410F-B705-DE808EB46EB4}"/>
                    </a:ext>
                  </a:extLst>
                </p14:cNvPr>
                <p14:cNvContentPartPr/>
                <p14:nvPr/>
              </p14:nvContentPartPr>
              <p14:xfrm>
                <a:off x="9692027" y="3264187"/>
                <a:ext cx="102600" cy="156240"/>
              </p14:xfrm>
            </p:contentPart>
          </mc:Choice>
          <mc:Fallback xmlns="">
            <p:pic>
              <p:nvPicPr>
                <p:cNvPr id="200" name="Freihand 199">
                  <a:extLst>
                    <a:ext uri="{FF2B5EF4-FFF2-40B4-BE49-F238E27FC236}">
                      <a16:creationId xmlns:a16="http://schemas.microsoft.com/office/drawing/2014/main" id="{E017A276-6923-410F-B705-DE808EB46EB4}"/>
                    </a:ext>
                  </a:extLst>
                </p:cNvPr>
                <p:cNvPicPr/>
                <p:nvPr/>
              </p:nvPicPr>
              <p:blipFill>
                <a:blip r:embed="rId276"/>
                <a:stretch>
                  <a:fillRect/>
                </a:stretch>
              </p:blipFill>
              <p:spPr>
                <a:xfrm>
                  <a:off x="9687707" y="3259867"/>
                  <a:ext cx="11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1" name="Freihand 200">
                  <a:extLst>
                    <a:ext uri="{FF2B5EF4-FFF2-40B4-BE49-F238E27FC236}">
                      <a16:creationId xmlns:a16="http://schemas.microsoft.com/office/drawing/2014/main" id="{0DDD1083-E171-49ED-A8EA-DF923EEFE276}"/>
                    </a:ext>
                  </a:extLst>
                </p14:cNvPr>
                <p14:cNvContentPartPr/>
                <p14:nvPr/>
              </p14:nvContentPartPr>
              <p14:xfrm>
                <a:off x="9801827" y="3359587"/>
                <a:ext cx="94680" cy="135360"/>
              </p14:xfrm>
            </p:contentPart>
          </mc:Choice>
          <mc:Fallback xmlns="">
            <p:pic>
              <p:nvPicPr>
                <p:cNvPr id="201" name="Freihand 200">
                  <a:extLst>
                    <a:ext uri="{FF2B5EF4-FFF2-40B4-BE49-F238E27FC236}">
                      <a16:creationId xmlns:a16="http://schemas.microsoft.com/office/drawing/2014/main" id="{0DDD1083-E171-49ED-A8EA-DF923EEFE276}"/>
                    </a:ext>
                  </a:extLst>
                </p:cNvPr>
                <p:cNvPicPr/>
                <p:nvPr/>
              </p:nvPicPr>
              <p:blipFill>
                <a:blip r:embed="rId278"/>
                <a:stretch>
                  <a:fillRect/>
                </a:stretch>
              </p:blipFill>
              <p:spPr>
                <a:xfrm>
                  <a:off x="9797507" y="3355267"/>
                  <a:ext cx="103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2" name="Freihand 201">
                  <a:extLst>
                    <a:ext uri="{FF2B5EF4-FFF2-40B4-BE49-F238E27FC236}">
                      <a16:creationId xmlns:a16="http://schemas.microsoft.com/office/drawing/2014/main" id="{4D10DC78-B2F2-4F65-8526-5B326CC68458}"/>
                    </a:ext>
                  </a:extLst>
                </p14:cNvPr>
                <p14:cNvContentPartPr/>
                <p14:nvPr/>
              </p14:nvContentPartPr>
              <p14:xfrm>
                <a:off x="9921707" y="3237547"/>
                <a:ext cx="66960" cy="310320"/>
              </p14:xfrm>
            </p:contentPart>
          </mc:Choice>
          <mc:Fallback xmlns="">
            <p:pic>
              <p:nvPicPr>
                <p:cNvPr id="202" name="Freihand 201">
                  <a:extLst>
                    <a:ext uri="{FF2B5EF4-FFF2-40B4-BE49-F238E27FC236}">
                      <a16:creationId xmlns:a16="http://schemas.microsoft.com/office/drawing/2014/main" id="{4D10DC78-B2F2-4F65-8526-5B326CC68458}"/>
                    </a:ext>
                  </a:extLst>
                </p:cNvPr>
                <p:cNvPicPr/>
                <p:nvPr/>
              </p:nvPicPr>
              <p:blipFill>
                <a:blip r:embed="rId280"/>
                <a:stretch>
                  <a:fillRect/>
                </a:stretch>
              </p:blipFill>
              <p:spPr>
                <a:xfrm>
                  <a:off x="9917387" y="3233227"/>
                  <a:ext cx="756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4" name="Freihand 203">
                  <a:extLst>
                    <a:ext uri="{FF2B5EF4-FFF2-40B4-BE49-F238E27FC236}">
                      <a16:creationId xmlns:a16="http://schemas.microsoft.com/office/drawing/2014/main" id="{76E9AE82-2AE8-4864-AAF0-E00BCDED4A67}"/>
                    </a:ext>
                  </a:extLst>
                </p14:cNvPr>
                <p14:cNvContentPartPr/>
                <p14:nvPr/>
              </p14:nvContentPartPr>
              <p14:xfrm>
                <a:off x="9243467" y="2113987"/>
                <a:ext cx="595440" cy="421200"/>
              </p14:xfrm>
            </p:contentPart>
          </mc:Choice>
          <mc:Fallback xmlns="">
            <p:pic>
              <p:nvPicPr>
                <p:cNvPr id="204" name="Freihand 203">
                  <a:extLst>
                    <a:ext uri="{FF2B5EF4-FFF2-40B4-BE49-F238E27FC236}">
                      <a16:creationId xmlns:a16="http://schemas.microsoft.com/office/drawing/2014/main" id="{76E9AE82-2AE8-4864-AAF0-E00BCDED4A67}"/>
                    </a:ext>
                  </a:extLst>
                </p:cNvPr>
                <p:cNvPicPr/>
                <p:nvPr/>
              </p:nvPicPr>
              <p:blipFill>
                <a:blip r:embed="rId282"/>
                <a:stretch>
                  <a:fillRect/>
                </a:stretch>
              </p:blipFill>
              <p:spPr>
                <a:xfrm>
                  <a:off x="9239147" y="2109667"/>
                  <a:ext cx="6040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6" name="Freihand 205">
                  <a:extLst>
                    <a:ext uri="{FF2B5EF4-FFF2-40B4-BE49-F238E27FC236}">
                      <a16:creationId xmlns:a16="http://schemas.microsoft.com/office/drawing/2014/main" id="{163CA4BA-DAEE-46C7-BB9E-82A1D1A3A3BE}"/>
                    </a:ext>
                  </a:extLst>
                </p14:cNvPr>
                <p14:cNvContentPartPr/>
                <p14:nvPr/>
              </p14:nvContentPartPr>
              <p14:xfrm>
                <a:off x="9478907" y="3192187"/>
                <a:ext cx="477000" cy="381600"/>
              </p14:xfrm>
            </p:contentPart>
          </mc:Choice>
          <mc:Fallback xmlns="">
            <p:pic>
              <p:nvPicPr>
                <p:cNvPr id="206" name="Freihand 205">
                  <a:extLst>
                    <a:ext uri="{FF2B5EF4-FFF2-40B4-BE49-F238E27FC236}">
                      <a16:creationId xmlns:a16="http://schemas.microsoft.com/office/drawing/2014/main" id="{163CA4BA-DAEE-46C7-BB9E-82A1D1A3A3BE}"/>
                    </a:ext>
                  </a:extLst>
                </p:cNvPr>
                <p:cNvPicPr/>
                <p:nvPr/>
              </p:nvPicPr>
              <p:blipFill>
                <a:blip r:embed="rId284"/>
                <a:stretch>
                  <a:fillRect/>
                </a:stretch>
              </p:blipFill>
              <p:spPr>
                <a:xfrm>
                  <a:off x="9474587" y="3187867"/>
                  <a:ext cx="48564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68684A53-E334-4D53-946D-DF912DE91D27}"/>
                    </a:ext>
                  </a:extLst>
                </p14:cNvPr>
                <p14:cNvContentPartPr/>
                <p14:nvPr/>
              </p14:nvContentPartPr>
              <p14:xfrm>
                <a:off x="9953747" y="2374627"/>
                <a:ext cx="162360" cy="895320"/>
              </p14:xfrm>
            </p:contentPart>
          </mc:Choice>
          <mc:Fallback xmlns="">
            <p:pic>
              <p:nvPicPr>
                <p:cNvPr id="208" name="Freihand 207">
                  <a:extLst>
                    <a:ext uri="{FF2B5EF4-FFF2-40B4-BE49-F238E27FC236}">
                      <a16:creationId xmlns:a16="http://schemas.microsoft.com/office/drawing/2014/main" id="{68684A53-E334-4D53-946D-DF912DE91D27}"/>
                    </a:ext>
                  </a:extLst>
                </p:cNvPr>
                <p:cNvPicPr/>
                <p:nvPr/>
              </p:nvPicPr>
              <p:blipFill>
                <a:blip r:embed="rId286"/>
                <a:stretch>
                  <a:fillRect/>
                </a:stretch>
              </p:blipFill>
              <p:spPr>
                <a:xfrm>
                  <a:off x="9949427" y="2370307"/>
                  <a:ext cx="171000" cy="903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9DA1B7E4-34E2-4882-9E55-B57FD0DFF722}"/>
                    </a:ext>
                  </a:extLst>
                </p14:cNvPr>
                <p14:cNvContentPartPr/>
                <p14:nvPr/>
              </p14:nvContentPartPr>
              <p14:xfrm>
                <a:off x="10127987" y="2705467"/>
                <a:ext cx="15480" cy="25560"/>
              </p14:xfrm>
            </p:contentPart>
          </mc:Choice>
          <mc:Fallback xmlns="">
            <p:pic>
              <p:nvPicPr>
                <p:cNvPr id="209" name="Freihand 208">
                  <a:extLst>
                    <a:ext uri="{FF2B5EF4-FFF2-40B4-BE49-F238E27FC236}">
                      <a16:creationId xmlns:a16="http://schemas.microsoft.com/office/drawing/2014/main" id="{9DA1B7E4-34E2-4882-9E55-B57FD0DFF722}"/>
                    </a:ext>
                  </a:extLst>
                </p:cNvPr>
                <p:cNvPicPr/>
                <p:nvPr/>
              </p:nvPicPr>
              <p:blipFill>
                <a:blip r:embed="rId288"/>
                <a:stretch>
                  <a:fillRect/>
                </a:stretch>
              </p:blipFill>
              <p:spPr>
                <a:xfrm>
                  <a:off x="10123667" y="2701147"/>
                  <a:ext cx="24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1D972360-228E-4342-BED3-AF14B8125EF8}"/>
                    </a:ext>
                  </a:extLst>
                </p14:cNvPr>
                <p14:cNvContentPartPr/>
                <p14:nvPr/>
              </p14:nvContentPartPr>
              <p14:xfrm>
                <a:off x="10133027" y="2810947"/>
                <a:ext cx="3240" cy="12600"/>
              </p14:xfrm>
            </p:contentPart>
          </mc:Choice>
          <mc:Fallback xmlns="">
            <p:pic>
              <p:nvPicPr>
                <p:cNvPr id="210" name="Freihand 209">
                  <a:extLst>
                    <a:ext uri="{FF2B5EF4-FFF2-40B4-BE49-F238E27FC236}">
                      <a16:creationId xmlns:a16="http://schemas.microsoft.com/office/drawing/2014/main" id="{1D972360-228E-4342-BED3-AF14B8125EF8}"/>
                    </a:ext>
                  </a:extLst>
                </p:cNvPr>
                <p:cNvPicPr/>
                <p:nvPr/>
              </p:nvPicPr>
              <p:blipFill>
                <a:blip r:embed="rId290"/>
                <a:stretch>
                  <a:fillRect/>
                </a:stretch>
              </p:blipFill>
              <p:spPr>
                <a:xfrm>
                  <a:off x="10128707" y="2806627"/>
                  <a:ext cx="11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89" name="Freihand 88">
                  <a:extLst>
                    <a:ext uri="{FF2B5EF4-FFF2-40B4-BE49-F238E27FC236}">
                      <a16:creationId xmlns:a16="http://schemas.microsoft.com/office/drawing/2014/main" id="{066E9394-E426-4D62-B7D2-C2CE904E76F1}"/>
                    </a:ext>
                  </a:extLst>
                </p14:cNvPr>
                <p14:cNvContentPartPr/>
                <p14:nvPr/>
              </p14:nvContentPartPr>
              <p14:xfrm>
                <a:off x="7487747" y="2766667"/>
                <a:ext cx="162360" cy="198360"/>
              </p14:xfrm>
            </p:contentPart>
          </mc:Choice>
          <mc:Fallback xmlns="">
            <p:pic>
              <p:nvPicPr>
                <p:cNvPr id="89" name="Freihand 88">
                  <a:extLst>
                    <a:ext uri="{FF2B5EF4-FFF2-40B4-BE49-F238E27FC236}">
                      <a16:creationId xmlns:a16="http://schemas.microsoft.com/office/drawing/2014/main" id="{066E9394-E426-4D62-B7D2-C2CE904E76F1}"/>
                    </a:ext>
                  </a:extLst>
                </p:cNvPr>
                <p:cNvPicPr/>
                <p:nvPr/>
              </p:nvPicPr>
              <p:blipFill>
                <a:blip r:embed="rId292"/>
                <a:stretch>
                  <a:fillRect/>
                </a:stretch>
              </p:blipFill>
              <p:spPr>
                <a:xfrm>
                  <a:off x="7483427" y="2762347"/>
                  <a:ext cx="171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0" name="Freihand 89">
                  <a:extLst>
                    <a:ext uri="{FF2B5EF4-FFF2-40B4-BE49-F238E27FC236}">
                      <a16:creationId xmlns:a16="http://schemas.microsoft.com/office/drawing/2014/main" id="{064660BE-6361-4FE1-8AC0-E7C2AF7894AA}"/>
                    </a:ext>
                  </a:extLst>
                </p14:cNvPr>
                <p14:cNvContentPartPr/>
                <p14:nvPr/>
              </p14:nvContentPartPr>
              <p14:xfrm>
                <a:off x="7766747" y="2754427"/>
                <a:ext cx="151920" cy="199080"/>
              </p14:xfrm>
            </p:contentPart>
          </mc:Choice>
          <mc:Fallback xmlns="">
            <p:pic>
              <p:nvPicPr>
                <p:cNvPr id="90" name="Freihand 89">
                  <a:extLst>
                    <a:ext uri="{FF2B5EF4-FFF2-40B4-BE49-F238E27FC236}">
                      <a16:creationId xmlns:a16="http://schemas.microsoft.com/office/drawing/2014/main" id="{064660BE-6361-4FE1-8AC0-E7C2AF7894AA}"/>
                    </a:ext>
                  </a:extLst>
                </p:cNvPr>
                <p:cNvPicPr/>
                <p:nvPr/>
              </p:nvPicPr>
              <p:blipFill>
                <a:blip r:embed="rId294"/>
                <a:stretch>
                  <a:fillRect/>
                </a:stretch>
              </p:blipFill>
              <p:spPr>
                <a:xfrm>
                  <a:off x="7762427" y="2750107"/>
                  <a:ext cx="160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2" name="Freihand 111">
                  <a:extLst>
                    <a:ext uri="{FF2B5EF4-FFF2-40B4-BE49-F238E27FC236}">
                      <a16:creationId xmlns:a16="http://schemas.microsoft.com/office/drawing/2014/main" id="{EF5B412D-4D8F-43CF-8C39-9930C3A124A0}"/>
                    </a:ext>
                  </a:extLst>
                </p14:cNvPr>
                <p14:cNvContentPartPr/>
                <p14:nvPr/>
              </p14:nvContentPartPr>
              <p14:xfrm>
                <a:off x="7526627" y="3229267"/>
                <a:ext cx="39600" cy="2880"/>
              </p14:xfrm>
            </p:contentPart>
          </mc:Choice>
          <mc:Fallback xmlns="">
            <p:pic>
              <p:nvPicPr>
                <p:cNvPr id="112" name="Freihand 111">
                  <a:extLst>
                    <a:ext uri="{FF2B5EF4-FFF2-40B4-BE49-F238E27FC236}">
                      <a16:creationId xmlns:a16="http://schemas.microsoft.com/office/drawing/2014/main" id="{EF5B412D-4D8F-43CF-8C39-9930C3A124A0}"/>
                    </a:ext>
                  </a:extLst>
                </p:cNvPr>
                <p:cNvPicPr/>
                <p:nvPr/>
              </p:nvPicPr>
              <p:blipFill>
                <a:blip r:embed="rId296"/>
                <a:stretch>
                  <a:fillRect/>
                </a:stretch>
              </p:blipFill>
              <p:spPr>
                <a:xfrm>
                  <a:off x="7522307" y="3224947"/>
                  <a:ext cx="48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3" name="Freihand 112">
                  <a:extLst>
                    <a:ext uri="{FF2B5EF4-FFF2-40B4-BE49-F238E27FC236}">
                      <a16:creationId xmlns:a16="http://schemas.microsoft.com/office/drawing/2014/main" id="{9F24AECF-F23C-4B8E-BF8D-F5B5BA50E5C1}"/>
                    </a:ext>
                  </a:extLst>
                </p14:cNvPr>
                <p14:cNvContentPartPr/>
                <p14:nvPr/>
              </p14:nvContentPartPr>
              <p14:xfrm>
                <a:off x="7484147" y="3130267"/>
                <a:ext cx="144720" cy="173160"/>
              </p14:xfrm>
            </p:contentPart>
          </mc:Choice>
          <mc:Fallback xmlns="">
            <p:pic>
              <p:nvPicPr>
                <p:cNvPr id="113" name="Freihand 112">
                  <a:extLst>
                    <a:ext uri="{FF2B5EF4-FFF2-40B4-BE49-F238E27FC236}">
                      <a16:creationId xmlns:a16="http://schemas.microsoft.com/office/drawing/2014/main" id="{9F24AECF-F23C-4B8E-BF8D-F5B5BA50E5C1}"/>
                    </a:ext>
                  </a:extLst>
                </p:cNvPr>
                <p:cNvPicPr/>
                <p:nvPr/>
              </p:nvPicPr>
              <p:blipFill>
                <a:blip r:embed="rId298"/>
                <a:stretch>
                  <a:fillRect/>
                </a:stretch>
              </p:blipFill>
              <p:spPr>
                <a:xfrm>
                  <a:off x="7479827" y="3125947"/>
                  <a:ext cx="153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4" name="Freihand 113">
                  <a:extLst>
                    <a:ext uri="{FF2B5EF4-FFF2-40B4-BE49-F238E27FC236}">
                      <a16:creationId xmlns:a16="http://schemas.microsoft.com/office/drawing/2014/main" id="{CA34AA4A-1482-4B32-87F5-90E4B58A3617}"/>
                    </a:ext>
                  </a:extLst>
                </p14:cNvPr>
                <p14:cNvContentPartPr/>
                <p14:nvPr/>
              </p14:nvContentPartPr>
              <p14:xfrm>
                <a:off x="7804187" y="3086707"/>
                <a:ext cx="123840" cy="177120"/>
              </p14:xfrm>
            </p:contentPart>
          </mc:Choice>
          <mc:Fallback xmlns="">
            <p:pic>
              <p:nvPicPr>
                <p:cNvPr id="114" name="Freihand 113">
                  <a:extLst>
                    <a:ext uri="{FF2B5EF4-FFF2-40B4-BE49-F238E27FC236}">
                      <a16:creationId xmlns:a16="http://schemas.microsoft.com/office/drawing/2014/main" id="{CA34AA4A-1482-4B32-87F5-90E4B58A3617}"/>
                    </a:ext>
                  </a:extLst>
                </p:cNvPr>
                <p:cNvPicPr/>
                <p:nvPr/>
              </p:nvPicPr>
              <p:blipFill>
                <a:blip r:embed="rId300"/>
                <a:stretch>
                  <a:fillRect/>
                </a:stretch>
              </p:blipFill>
              <p:spPr>
                <a:xfrm>
                  <a:off x="7799867" y="3082387"/>
                  <a:ext cx="132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2" name="Freihand 181">
                  <a:extLst>
                    <a:ext uri="{FF2B5EF4-FFF2-40B4-BE49-F238E27FC236}">
                      <a16:creationId xmlns:a16="http://schemas.microsoft.com/office/drawing/2014/main" id="{ED244ED4-300E-4B9C-A7FD-D10B4E3F37A9}"/>
                    </a:ext>
                  </a:extLst>
                </p14:cNvPr>
                <p14:cNvContentPartPr/>
                <p14:nvPr/>
              </p14:nvContentPartPr>
              <p14:xfrm>
                <a:off x="7494227" y="3481987"/>
                <a:ext cx="119880" cy="166320"/>
              </p14:xfrm>
            </p:contentPart>
          </mc:Choice>
          <mc:Fallback xmlns="">
            <p:pic>
              <p:nvPicPr>
                <p:cNvPr id="182" name="Freihand 181">
                  <a:extLst>
                    <a:ext uri="{FF2B5EF4-FFF2-40B4-BE49-F238E27FC236}">
                      <a16:creationId xmlns:a16="http://schemas.microsoft.com/office/drawing/2014/main" id="{ED244ED4-300E-4B9C-A7FD-D10B4E3F37A9}"/>
                    </a:ext>
                  </a:extLst>
                </p:cNvPr>
                <p:cNvPicPr/>
                <p:nvPr/>
              </p:nvPicPr>
              <p:blipFill>
                <a:blip r:embed="rId302"/>
                <a:stretch>
                  <a:fillRect/>
                </a:stretch>
              </p:blipFill>
              <p:spPr>
                <a:xfrm>
                  <a:off x="7489907" y="3477667"/>
                  <a:ext cx="128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3" name="Freihand 182">
                  <a:extLst>
                    <a:ext uri="{FF2B5EF4-FFF2-40B4-BE49-F238E27FC236}">
                      <a16:creationId xmlns:a16="http://schemas.microsoft.com/office/drawing/2014/main" id="{5C04E0EC-809A-4748-B996-47716781DF2F}"/>
                    </a:ext>
                  </a:extLst>
                </p14:cNvPr>
                <p14:cNvContentPartPr/>
                <p14:nvPr/>
              </p14:nvContentPartPr>
              <p14:xfrm>
                <a:off x="7768907" y="3448147"/>
                <a:ext cx="108720" cy="160920"/>
              </p14:xfrm>
            </p:contentPart>
          </mc:Choice>
          <mc:Fallback xmlns="">
            <p:pic>
              <p:nvPicPr>
                <p:cNvPr id="183" name="Freihand 182">
                  <a:extLst>
                    <a:ext uri="{FF2B5EF4-FFF2-40B4-BE49-F238E27FC236}">
                      <a16:creationId xmlns:a16="http://schemas.microsoft.com/office/drawing/2014/main" id="{5C04E0EC-809A-4748-B996-47716781DF2F}"/>
                    </a:ext>
                  </a:extLst>
                </p:cNvPr>
                <p:cNvPicPr/>
                <p:nvPr/>
              </p:nvPicPr>
              <p:blipFill>
                <a:blip r:embed="rId304"/>
                <a:stretch>
                  <a:fillRect/>
                </a:stretch>
              </p:blipFill>
              <p:spPr>
                <a:xfrm>
                  <a:off x="7764587" y="3443827"/>
                  <a:ext cx="117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 name="Freihand 210">
                  <a:extLst>
                    <a:ext uri="{FF2B5EF4-FFF2-40B4-BE49-F238E27FC236}">
                      <a16:creationId xmlns:a16="http://schemas.microsoft.com/office/drawing/2014/main" id="{21FF5A5B-4F65-44F0-A666-32F575BE5D14}"/>
                    </a:ext>
                  </a:extLst>
                </p14:cNvPr>
                <p14:cNvContentPartPr/>
                <p14:nvPr/>
              </p14:nvContentPartPr>
              <p14:xfrm>
                <a:off x="7204427" y="2489107"/>
                <a:ext cx="177840" cy="982800"/>
              </p14:xfrm>
            </p:contentPart>
          </mc:Choice>
          <mc:Fallback xmlns="">
            <p:pic>
              <p:nvPicPr>
                <p:cNvPr id="211" name="Freihand 210">
                  <a:extLst>
                    <a:ext uri="{FF2B5EF4-FFF2-40B4-BE49-F238E27FC236}">
                      <a16:creationId xmlns:a16="http://schemas.microsoft.com/office/drawing/2014/main" id="{21FF5A5B-4F65-44F0-A666-32F575BE5D14}"/>
                    </a:ext>
                  </a:extLst>
                </p:cNvPr>
                <p:cNvPicPr/>
                <p:nvPr/>
              </p:nvPicPr>
              <p:blipFill>
                <a:blip r:embed="rId306"/>
                <a:stretch>
                  <a:fillRect/>
                </a:stretch>
              </p:blipFill>
              <p:spPr>
                <a:xfrm>
                  <a:off x="7200107" y="2484787"/>
                  <a:ext cx="1864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2" name="Freihand 211">
                  <a:extLst>
                    <a:ext uri="{FF2B5EF4-FFF2-40B4-BE49-F238E27FC236}">
                      <a16:creationId xmlns:a16="http://schemas.microsoft.com/office/drawing/2014/main" id="{E2406F6F-7303-45D5-ABD3-3FB289A27343}"/>
                    </a:ext>
                  </a:extLst>
                </p14:cNvPr>
                <p14:cNvContentPartPr/>
                <p14:nvPr/>
              </p14:nvContentPartPr>
              <p14:xfrm>
                <a:off x="7023347" y="2913907"/>
                <a:ext cx="26640" cy="52200"/>
              </p14:xfrm>
            </p:contentPart>
          </mc:Choice>
          <mc:Fallback xmlns="">
            <p:pic>
              <p:nvPicPr>
                <p:cNvPr id="212" name="Freihand 211">
                  <a:extLst>
                    <a:ext uri="{FF2B5EF4-FFF2-40B4-BE49-F238E27FC236}">
                      <a16:creationId xmlns:a16="http://schemas.microsoft.com/office/drawing/2014/main" id="{E2406F6F-7303-45D5-ABD3-3FB289A27343}"/>
                    </a:ext>
                  </a:extLst>
                </p:cNvPr>
                <p:cNvPicPr/>
                <p:nvPr/>
              </p:nvPicPr>
              <p:blipFill>
                <a:blip r:embed="rId308"/>
                <a:stretch>
                  <a:fillRect/>
                </a:stretch>
              </p:blipFill>
              <p:spPr>
                <a:xfrm>
                  <a:off x="7019027" y="2909587"/>
                  <a:ext cx="3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BC6F396D-783B-483F-B660-854B283A9CF2}"/>
                    </a:ext>
                  </a:extLst>
                </p14:cNvPr>
                <p14:cNvContentPartPr/>
                <p14:nvPr/>
              </p14:nvContentPartPr>
              <p14:xfrm>
                <a:off x="7030187" y="3070867"/>
                <a:ext cx="15840" cy="31680"/>
              </p14:xfrm>
            </p:contentPart>
          </mc:Choice>
          <mc:Fallback xmlns="">
            <p:pic>
              <p:nvPicPr>
                <p:cNvPr id="213" name="Freihand 212">
                  <a:extLst>
                    <a:ext uri="{FF2B5EF4-FFF2-40B4-BE49-F238E27FC236}">
                      <a16:creationId xmlns:a16="http://schemas.microsoft.com/office/drawing/2014/main" id="{BC6F396D-783B-483F-B660-854B283A9CF2}"/>
                    </a:ext>
                  </a:extLst>
                </p:cNvPr>
                <p:cNvPicPr/>
                <p:nvPr/>
              </p:nvPicPr>
              <p:blipFill>
                <a:blip r:embed="rId310"/>
                <a:stretch>
                  <a:fillRect/>
                </a:stretch>
              </p:blipFill>
              <p:spPr>
                <a:xfrm>
                  <a:off x="7025867" y="3066547"/>
                  <a:ext cx="2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2" name="Freihand 241">
                  <a:extLst>
                    <a:ext uri="{FF2B5EF4-FFF2-40B4-BE49-F238E27FC236}">
                      <a16:creationId xmlns:a16="http://schemas.microsoft.com/office/drawing/2014/main" id="{E3F8E83B-9407-4AD3-9FCA-98A3F9789AC0}"/>
                    </a:ext>
                  </a:extLst>
                </p14:cNvPr>
                <p14:cNvContentPartPr/>
                <p14:nvPr/>
              </p14:nvContentPartPr>
              <p14:xfrm>
                <a:off x="9324467" y="3301627"/>
                <a:ext cx="191520" cy="179280"/>
              </p14:xfrm>
            </p:contentPart>
          </mc:Choice>
          <mc:Fallback xmlns="">
            <p:pic>
              <p:nvPicPr>
                <p:cNvPr id="242" name="Freihand 241">
                  <a:extLst>
                    <a:ext uri="{FF2B5EF4-FFF2-40B4-BE49-F238E27FC236}">
                      <a16:creationId xmlns:a16="http://schemas.microsoft.com/office/drawing/2014/main" id="{E3F8E83B-9407-4AD3-9FCA-98A3F9789AC0}"/>
                    </a:ext>
                  </a:extLst>
                </p:cNvPr>
                <p:cNvPicPr/>
                <p:nvPr/>
              </p:nvPicPr>
              <p:blipFill>
                <a:blip r:embed="rId312"/>
                <a:stretch>
                  <a:fillRect/>
                </a:stretch>
              </p:blipFill>
              <p:spPr>
                <a:xfrm>
                  <a:off x="9320147" y="3297307"/>
                  <a:ext cx="200160" cy="18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3">
            <p14:nvContentPartPr>
              <p14:cNvPr id="228" name="Freihand 227">
                <a:extLst>
                  <a:ext uri="{FF2B5EF4-FFF2-40B4-BE49-F238E27FC236}">
                    <a16:creationId xmlns:a16="http://schemas.microsoft.com/office/drawing/2014/main" id="{8EC2ACA2-AC9B-44E5-BD58-912BB98B2230}"/>
                  </a:ext>
                </a:extLst>
              </p14:cNvPr>
              <p14:cNvContentPartPr/>
              <p14:nvPr/>
            </p14:nvContentPartPr>
            <p14:xfrm>
              <a:off x="8781947" y="3790867"/>
              <a:ext cx="5760" cy="6840"/>
            </p14:xfrm>
          </p:contentPart>
        </mc:Choice>
        <mc:Fallback xmlns="">
          <p:pic>
            <p:nvPicPr>
              <p:cNvPr id="228" name="Freihand 227">
                <a:extLst>
                  <a:ext uri="{FF2B5EF4-FFF2-40B4-BE49-F238E27FC236}">
                    <a16:creationId xmlns:a16="http://schemas.microsoft.com/office/drawing/2014/main" id="{8EC2ACA2-AC9B-44E5-BD58-912BB98B2230}"/>
                  </a:ext>
                </a:extLst>
              </p:cNvPr>
              <p:cNvPicPr/>
              <p:nvPr/>
            </p:nvPicPr>
            <p:blipFill>
              <a:blip r:embed="rId314"/>
              <a:stretch>
                <a:fillRect/>
              </a:stretch>
            </p:blipFill>
            <p:spPr>
              <a:xfrm>
                <a:off x="8777627" y="3786547"/>
                <a:ext cx="14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9" name="Freihand 228">
                <a:extLst>
                  <a:ext uri="{FF2B5EF4-FFF2-40B4-BE49-F238E27FC236}">
                    <a16:creationId xmlns:a16="http://schemas.microsoft.com/office/drawing/2014/main" id="{C251C07A-3AB4-4674-8C5A-CB50664F8244}"/>
                  </a:ext>
                </a:extLst>
              </p14:cNvPr>
              <p14:cNvContentPartPr/>
              <p14:nvPr/>
            </p14:nvContentPartPr>
            <p14:xfrm>
              <a:off x="8680427" y="3772867"/>
              <a:ext cx="135000" cy="159120"/>
            </p14:xfrm>
          </p:contentPart>
        </mc:Choice>
        <mc:Fallback xmlns="">
          <p:pic>
            <p:nvPicPr>
              <p:cNvPr id="229" name="Freihand 228">
                <a:extLst>
                  <a:ext uri="{FF2B5EF4-FFF2-40B4-BE49-F238E27FC236}">
                    <a16:creationId xmlns:a16="http://schemas.microsoft.com/office/drawing/2014/main" id="{C251C07A-3AB4-4674-8C5A-CB50664F8244}"/>
                  </a:ext>
                </a:extLst>
              </p:cNvPr>
              <p:cNvPicPr/>
              <p:nvPr/>
            </p:nvPicPr>
            <p:blipFill>
              <a:blip r:embed="rId316"/>
              <a:stretch>
                <a:fillRect/>
              </a:stretch>
            </p:blipFill>
            <p:spPr>
              <a:xfrm>
                <a:off x="8676107" y="3768547"/>
                <a:ext cx="143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0" name="Freihand 229">
                <a:extLst>
                  <a:ext uri="{FF2B5EF4-FFF2-40B4-BE49-F238E27FC236}">
                    <a16:creationId xmlns:a16="http://schemas.microsoft.com/office/drawing/2014/main" id="{FC5436B5-BA06-4384-B12E-036FF55B1082}"/>
                  </a:ext>
                </a:extLst>
              </p14:cNvPr>
              <p14:cNvContentPartPr/>
              <p14:nvPr/>
            </p14:nvContentPartPr>
            <p14:xfrm>
              <a:off x="8922347" y="3753427"/>
              <a:ext cx="18360" cy="130320"/>
            </p14:xfrm>
          </p:contentPart>
        </mc:Choice>
        <mc:Fallback xmlns="">
          <p:pic>
            <p:nvPicPr>
              <p:cNvPr id="230" name="Freihand 229">
                <a:extLst>
                  <a:ext uri="{FF2B5EF4-FFF2-40B4-BE49-F238E27FC236}">
                    <a16:creationId xmlns:a16="http://schemas.microsoft.com/office/drawing/2014/main" id="{FC5436B5-BA06-4384-B12E-036FF55B1082}"/>
                  </a:ext>
                </a:extLst>
              </p:cNvPr>
              <p:cNvPicPr/>
              <p:nvPr/>
            </p:nvPicPr>
            <p:blipFill>
              <a:blip r:embed="rId318"/>
              <a:stretch>
                <a:fillRect/>
              </a:stretch>
            </p:blipFill>
            <p:spPr>
              <a:xfrm>
                <a:off x="8918027" y="3749107"/>
                <a:ext cx="27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1" name="Freihand 230">
                <a:extLst>
                  <a:ext uri="{FF2B5EF4-FFF2-40B4-BE49-F238E27FC236}">
                    <a16:creationId xmlns:a16="http://schemas.microsoft.com/office/drawing/2014/main" id="{C951D91E-3147-4FC9-9784-69EB27582AEF}"/>
                  </a:ext>
                </a:extLst>
              </p14:cNvPr>
              <p14:cNvContentPartPr/>
              <p14:nvPr/>
            </p14:nvContentPartPr>
            <p14:xfrm>
              <a:off x="8843507" y="3733627"/>
              <a:ext cx="156960" cy="79920"/>
            </p14:xfrm>
          </p:contentPart>
        </mc:Choice>
        <mc:Fallback xmlns="">
          <p:pic>
            <p:nvPicPr>
              <p:cNvPr id="231" name="Freihand 230">
                <a:extLst>
                  <a:ext uri="{FF2B5EF4-FFF2-40B4-BE49-F238E27FC236}">
                    <a16:creationId xmlns:a16="http://schemas.microsoft.com/office/drawing/2014/main" id="{C951D91E-3147-4FC9-9784-69EB27582AEF}"/>
                  </a:ext>
                </a:extLst>
              </p:cNvPr>
              <p:cNvPicPr/>
              <p:nvPr/>
            </p:nvPicPr>
            <p:blipFill>
              <a:blip r:embed="rId320"/>
              <a:stretch>
                <a:fillRect/>
              </a:stretch>
            </p:blipFill>
            <p:spPr>
              <a:xfrm>
                <a:off x="8839187" y="3729307"/>
                <a:ext cx="165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2" name="Freihand 231">
                <a:extLst>
                  <a:ext uri="{FF2B5EF4-FFF2-40B4-BE49-F238E27FC236}">
                    <a16:creationId xmlns:a16="http://schemas.microsoft.com/office/drawing/2014/main" id="{984FCEA7-A243-4228-B36A-6E2F8720DB0E}"/>
                  </a:ext>
                </a:extLst>
              </p14:cNvPr>
              <p14:cNvContentPartPr/>
              <p14:nvPr/>
            </p14:nvContentPartPr>
            <p14:xfrm>
              <a:off x="9029267" y="3742627"/>
              <a:ext cx="155160" cy="137520"/>
            </p14:xfrm>
          </p:contentPart>
        </mc:Choice>
        <mc:Fallback xmlns="">
          <p:pic>
            <p:nvPicPr>
              <p:cNvPr id="232" name="Freihand 231">
                <a:extLst>
                  <a:ext uri="{FF2B5EF4-FFF2-40B4-BE49-F238E27FC236}">
                    <a16:creationId xmlns:a16="http://schemas.microsoft.com/office/drawing/2014/main" id="{984FCEA7-A243-4228-B36A-6E2F8720DB0E}"/>
                  </a:ext>
                </a:extLst>
              </p:cNvPr>
              <p:cNvPicPr/>
              <p:nvPr/>
            </p:nvPicPr>
            <p:blipFill>
              <a:blip r:embed="rId322"/>
              <a:stretch>
                <a:fillRect/>
              </a:stretch>
            </p:blipFill>
            <p:spPr>
              <a:xfrm>
                <a:off x="9024947" y="3738307"/>
                <a:ext cx="163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4" name="Freihand 233">
                <a:extLst>
                  <a:ext uri="{FF2B5EF4-FFF2-40B4-BE49-F238E27FC236}">
                    <a16:creationId xmlns:a16="http://schemas.microsoft.com/office/drawing/2014/main" id="{1FC2FF92-CD92-4CAC-AFFD-742D0252DE6B}"/>
                  </a:ext>
                </a:extLst>
              </p14:cNvPr>
              <p14:cNvContentPartPr/>
              <p14:nvPr/>
            </p14:nvContentPartPr>
            <p14:xfrm>
              <a:off x="9209627" y="3798067"/>
              <a:ext cx="96120" cy="145440"/>
            </p14:xfrm>
          </p:contentPart>
        </mc:Choice>
        <mc:Fallback xmlns="">
          <p:pic>
            <p:nvPicPr>
              <p:cNvPr id="234" name="Freihand 233">
                <a:extLst>
                  <a:ext uri="{FF2B5EF4-FFF2-40B4-BE49-F238E27FC236}">
                    <a16:creationId xmlns:a16="http://schemas.microsoft.com/office/drawing/2014/main" id="{1FC2FF92-CD92-4CAC-AFFD-742D0252DE6B}"/>
                  </a:ext>
                </a:extLst>
              </p:cNvPr>
              <p:cNvPicPr/>
              <p:nvPr/>
            </p:nvPicPr>
            <p:blipFill>
              <a:blip r:embed="rId324"/>
              <a:stretch>
                <a:fillRect/>
              </a:stretch>
            </p:blipFill>
            <p:spPr>
              <a:xfrm>
                <a:off x="9205307" y="3793747"/>
                <a:ext cx="104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5" name="Freihand 234">
                <a:extLst>
                  <a:ext uri="{FF2B5EF4-FFF2-40B4-BE49-F238E27FC236}">
                    <a16:creationId xmlns:a16="http://schemas.microsoft.com/office/drawing/2014/main" id="{DAB9EB02-793F-4235-81F2-A24C45C99AF7}"/>
                  </a:ext>
                </a:extLst>
              </p14:cNvPr>
              <p14:cNvContentPartPr/>
              <p14:nvPr/>
            </p14:nvContentPartPr>
            <p14:xfrm>
              <a:off x="8630387" y="3943867"/>
              <a:ext cx="753480" cy="63360"/>
            </p14:xfrm>
          </p:contentPart>
        </mc:Choice>
        <mc:Fallback xmlns="">
          <p:pic>
            <p:nvPicPr>
              <p:cNvPr id="235" name="Freihand 234">
                <a:extLst>
                  <a:ext uri="{FF2B5EF4-FFF2-40B4-BE49-F238E27FC236}">
                    <a16:creationId xmlns:a16="http://schemas.microsoft.com/office/drawing/2014/main" id="{DAB9EB02-793F-4235-81F2-A24C45C99AF7}"/>
                  </a:ext>
                </a:extLst>
              </p:cNvPr>
              <p:cNvPicPr/>
              <p:nvPr/>
            </p:nvPicPr>
            <p:blipFill>
              <a:blip r:embed="rId326"/>
              <a:stretch>
                <a:fillRect/>
              </a:stretch>
            </p:blipFill>
            <p:spPr>
              <a:xfrm>
                <a:off x="8626067" y="3939547"/>
                <a:ext cx="76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6" name="Freihand 235">
                <a:extLst>
                  <a:ext uri="{FF2B5EF4-FFF2-40B4-BE49-F238E27FC236}">
                    <a16:creationId xmlns:a16="http://schemas.microsoft.com/office/drawing/2014/main" id="{234FF07F-E4F4-4DF7-BDB9-D150608708D8}"/>
                  </a:ext>
                </a:extLst>
              </p14:cNvPr>
              <p14:cNvContentPartPr/>
              <p14:nvPr/>
            </p14:nvContentPartPr>
            <p14:xfrm>
              <a:off x="8690507" y="4067707"/>
              <a:ext cx="153720" cy="146160"/>
            </p14:xfrm>
          </p:contentPart>
        </mc:Choice>
        <mc:Fallback xmlns="">
          <p:pic>
            <p:nvPicPr>
              <p:cNvPr id="236" name="Freihand 235">
                <a:extLst>
                  <a:ext uri="{FF2B5EF4-FFF2-40B4-BE49-F238E27FC236}">
                    <a16:creationId xmlns:a16="http://schemas.microsoft.com/office/drawing/2014/main" id="{234FF07F-E4F4-4DF7-BDB9-D150608708D8}"/>
                  </a:ext>
                </a:extLst>
              </p:cNvPr>
              <p:cNvPicPr/>
              <p:nvPr/>
            </p:nvPicPr>
            <p:blipFill>
              <a:blip r:embed="rId328"/>
              <a:stretch>
                <a:fillRect/>
              </a:stretch>
            </p:blipFill>
            <p:spPr>
              <a:xfrm>
                <a:off x="8686187" y="4063387"/>
                <a:ext cx="162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7" name="Freihand 236">
                <a:extLst>
                  <a:ext uri="{FF2B5EF4-FFF2-40B4-BE49-F238E27FC236}">
                    <a16:creationId xmlns:a16="http://schemas.microsoft.com/office/drawing/2014/main" id="{1D85858E-7E53-40D9-94F5-FC76AEBDA35C}"/>
                  </a:ext>
                </a:extLst>
              </p14:cNvPr>
              <p14:cNvContentPartPr/>
              <p14:nvPr/>
            </p14:nvContentPartPr>
            <p14:xfrm>
              <a:off x="8931707" y="4055827"/>
              <a:ext cx="12960" cy="120240"/>
            </p14:xfrm>
          </p:contentPart>
        </mc:Choice>
        <mc:Fallback xmlns="">
          <p:pic>
            <p:nvPicPr>
              <p:cNvPr id="237" name="Freihand 236">
                <a:extLst>
                  <a:ext uri="{FF2B5EF4-FFF2-40B4-BE49-F238E27FC236}">
                    <a16:creationId xmlns:a16="http://schemas.microsoft.com/office/drawing/2014/main" id="{1D85858E-7E53-40D9-94F5-FC76AEBDA35C}"/>
                  </a:ext>
                </a:extLst>
              </p:cNvPr>
              <p:cNvPicPr/>
              <p:nvPr/>
            </p:nvPicPr>
            <p:blipFill>
              <a:blip r:embed="rId330"/>
              <a:stretch>
                <a:fillRect/>
              </a:stretch>
            </p:blipFill>
            <p:spPr>
              <a:xfrm>
                <a:off x="8927387" y="4051507"/>
                <a:ext cx="21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8" name="Freihand 237">
                <a:extLst>
                  <a:ext uri="{FF2B5EF4-FFF2-40B4-BE49-F238E27FC236}">
                    <a16:creationId xmlns:a16="http://schemas.microsoft.com/office/drawing/2014/main" id="{8A84E3B8-67D1-4D22-8A7D-86C89159B79D}"/>
                  </a:ext>
                </a:extLst>
              </p14:cNvPr>
              <p14:cNvContentPartPr/>
              <p14:nvPr/>
            </p14:nvContentPartPr>
            <p14:xfrm>
              <a:off x="8860787" y="4030627"/>
              <a:ext cx="136800" cy="71280"/>
            </p14:xfrm>
          </p:contentPart>
        </mc:Choice>
        <mc:Fallback xmlns="">
          <p:pic>
            <p:nvPicPr>
              <p:cNvPr id="238" name="Freihand 237">
                <a:extLst>
                  <a:ext uri="{FF2B5EF4-FFF2-40B4-BE49-F238E27FC236}">
                    <a16:creationId xmlns:a16="http://schemas.microsoft.com/office/drawing/2014/main" id="{8A84E3B8-67D1-4D22-8A7D-86C89159B79D}"/>
                  </a:ext>
                </a:extLst>
              </p:cNvPr>
              <p:cNvPicPr/>
              <p:nvPr/>
            </p:nvPicPr>
            <p:blipFill>
              <a:blip r:embed="rId332"/>
              <a:stretch>
                <a:fillRect/>
              </a:stretch>
            </p:blipFill>
            <p:spPr>
              <a:xfrm>
                <a:off x="8856467" y="4026307"/>
                <a:ext cx="145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9" name="Freihand 238">
                <a:extLst>
                  <a:ext uri="{FF2B5EF4-FFF2-40B4-BE49-F238E27FC236}">
                    <a16:creationId xmlns:a16="http://schemas.microsoft.com/office/drawing/2014/main" id="{BB59229C-CA27-42A1-A6DA-1B0B54276382}"/>
                  </a:ext>
                </a:extLst>
              </p14:cNvPr>
              <p14:cNvContentPartPr/>
              <p14:nvPr/>
            </p14:nvContentPartPr>
            <p14:xfrm>
              <a:off x="9034667" y="4027747"/>
              <a:ext cx="108360" cy="155880"/>
            </p14:xfrm>
          </p:contentPart>
        </mc:Choice>
        <mc:Fallback xmlns="">
          <p:pic>
            <p:nvPicPr>
              <p:cNvPr id="239" name="Freihand 238">
                <a:extLst>
                  <a:ext uri="{FF2B5EF4-FFF2-40B4-BE49-F238E27FC236}">
                    <a16:creationId xmlns:a16="http://schemas.microsoft.com/office/drawing/2014/main" id="{BB59229C-CA27-42A1-A6DA-1B0B54276382}"/>
                  </a:ext>
                </a:extLst>
              </p:cNvPr>
              <p:cNvPicPr/>
              <p:nvPr/>
            </p:nvPicPr>
            <p:blipFill>
              <a:blip r:embed="rId334"/>
              <a:stretch>
                <a:fillRect/>
              </a:stretch>
            </p:blipFill>
            <p:spPr>
              <a:xfrm>
                <a:off x="9030347" y="4023427"/>
                <a:ext cx="117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1" name="Freihand 240">
                <a:extLst>
                  <a:ext uri="{FF2B5EF4-FFF2-40B4-BE49-F238E27FC236}">
                    <a16:creationId xmlns:a16="http://schemas.microsoft.com/office/drawing/2014/main" id="{ADD5644D-93A9-4702-A8A6-EBC03D14FE34}"/>
                  </a:ext>
                </a:extLst>
              </p14:cNvPr>
              <p14:cNvContentPartPr/>
              <p14:nvPr/>
            </p14:nvContentPartPr>
            <p14:xfrm>
              <a:off x="9184067" y="4117027"/>
              <a:ext cx="77040" cy="90000"/>
            </p14:xfrm>
          </p:contentPart>
        </mc:Choice>
        <mc:Fallback xmlns="">
          <p:pic>
            <p:nvPicPr>
              <p:cNvPr id="241" name="Freihand 240">
                <a:extLst>
                  <a:ext uri="{FF2B5EF4-FFF2-40B4-BE49-F238E27FC236}">
                    <a16:creationId xmlns:a16="http://schemas.microsoft.com/office/drawing/2014/main" id="{ADD5644D-93A9-4702-A8A6-EBC03D14FE34}"/>
                  </a:ext>
                </a:extLst>
              </p:cNvPr>
              <p:cNvPicPr/>
              <p:nvPr/>
            </p:nvPicPr>
            <p:blipFill>
              <a:blip r:embed="rId336"/>
              <a:stretch>
                <a:fillRect/>
              </a:stretch>
            </p:blipFill>
            <p:spPr>
              <a:xfrm>
                <a:off x="9179747" y="4112707"/>
                <a:ext cx="85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3" name="Freihand 242">
                <a:extLst>
                  <a:ext uri="{FF2B5EF4-FFF2-40B4-BE49-F238E27FC236}">
                    <a16:creationId xmlns:a16="http://schemas.microsoft.com/office/drawing/2014/main" id="{1EC0E392-1891-4668-A945-2DDE100849CE}"/>
                  </a:ext>
                </a:extLst>
              </p14:cNvPr>
              <p14:cNvContentPartPr/>
              <p14:nvPr/>
            </p14:nvContentPartPr>
            <p14:xfrm>
              <a:off x="8514827" y="3992107"/>
              <a:ext cx="63720" cy="15480"/>
            </p14:xfrm>
          </p:contentPart>
        </mc:Choice>
        <mc:Fallback xmlns="">
          <p:pic>
            <p:nvPicPr>
              <p:cNvPr id="243" name="Freihand 242">
                <a:extLst>
                  <a:ext uri="{FF2B5EF4-FFF2-40B4-BE49-F238E27FC236}">
                    <a16:creationId xmlns:a16="http://schemas.microsoft.com/office/drawing/2014/main" id="{1EC0E392-1891-4668-A945-2DDE100849CE}"/>
                  </a:ext>
                </a:extLst>
              </p:cNvPr>
              <p:cNvPicPr/>
              <p:nvPr/>
            </p:nvPicPr>
            <p:blipFill>
              <a:blip r:embed="rId338"/>
              <a:stretch>
                <a:fillRect/>
              </a:stretch>
            </p:blipFill>
            <p:spPr>
              <a:xfrm>
                <a:off x="8510507" y="3987787"/>
                <a:ext cx="72360" cy="24120"/>
              </a:xfrm>
              <a:prstGeom prst="rect">
                <a:avLst/>
              </a:prstGeom>
            </p:spPr>
          </p:pic>
        </mc:Fallback>
      </mc:AlternateContent>
      <p:grpSp>
        <p:nvGrpSpPr>
          <p:cNvPr id="249" name="Gruppieren 248">
            <a:extLst>
              <a:ext uri="{FF2B5EF4-FFF2-40B4-BE49-F238E27FC236}">
                <a16:creationId xmlns:a16="http://schemas.microsoft.com/office/drawing/2014/main" id="{5A3593A0-7A87-4AEE-99A3-FE83F5E7D81D}"/>
              </a:ext>
            </a:extLst>
          </p:cNvPr>
          <p:cNvGrpSpPr/>
          <p:nvPr/>
        </p:nvGrpSpPr>
        <p:grpSpPr>
          <a:xfrm>
            <a:off x="9802907" y="3780067"/>
            <a:ext cx="418680" cy="351360"/>
            <a:chOff x="9802907" y="3780067"/>
            <a:chExt cx="418680" cy="351360"/>
          </a:xfrm>
        </p:grpSpPr>
        <mc:AlternateContent xmlns:mc="http://schemas.openxmlformats.org/markup-compatibility/2006" xmlns:p14="http://schemas.microsoft.com/office/powerpoint/2010/main">
          <mc:Choice Requires="p14">
            <p:contentPart p14:bwMode="auto" r:id="rId339">
              <p14:nvContentPartPr>
                <p14:cNvPr id="246" name="Freihand 245">
                  <a:extLst>
                    <a:ext uri="{FF2B5EF4-FFF2-40B4-BE49-F238E27FC236}">
                      <a16:creationId xmlns:a16="http://schemas.microsoft.com/office/drawing/2014/main" id="{F3245F57-D0F5-4DA2-A86C-CF0BB554F891}"/>
                    </a:ext>
                  </a:extLst>
                </p14:cNvPr>
                <p14:cNvContentPartPr/>
                <p14:nvPr/>
              </p14:nvContentPartPr>
              <p14:xfrm>
                <a:off x="9802907" y="3863587"/>
                <a:ext cx="87840" cy="119880"/>
              </p14:xfrm>
            </p:contentPart>
          </mc:Choice>
          <mc:Fallback xmlns="">
            <p:pic>
              <p:nvPicPr>
                <p:cNvPr id="246" name="Freihand 245">
                  <a:extLst>
                    <a:ext uri="{FF2B5EF4-FFF2-40B4-BE49-F238E27FC236}">
                      <a16:creationId xmlns:a16="http://schemas.microsoft.com/office/drawing/2014/main" id="{F3245F57-D0F5-4DA2-A86C-CF0BB554F891}"/>
                    </a:ext>
                  </a:extLst>
                </p:cNvPr>
                <p:cNvPicPr/>
                <p:nvPr/>
              </p:nvPicPr>
              <p:blipFill>
                <a:blip r:embed="rId340"/>
                <a:stretch>
                  <a:fillRect/>
                </a:stretch>
              </p:blipFill>
              <p:spPr>
                <a:xfrm>
                  <a:off x="9798587" y="3859267"/>
                  <a:ext cx="96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7" name="Freihand 246">
                  <a:extLst>
                    <a:ext uri="{FF2B5EF4-FFF2-40B4-BE49-F238E27FC236}">
                      <a16:creationId xmlns:a16="http://schemas.microsoft.com/office/drawing/2014/main" id="{06C7527C-06EF-48D5-969A-BB5A608E56DF}"/>
                    </a:ext>
                  </a:extLst>
                </p14:cNvPr>
                <p14:cNvContentPartPr/>
                <p14:nvPr/>
              </p14:nvContentPartPr>
              <p14:xfrm>
                <a:off x="9942947" y="3780067"/>
                <a:ext cx="182880" cy="351360"/>
              </p14:xfrm>
            </p:contentPart>
          </mc:Choice>
          <mc:Fallback xmlns="">
            <p:pic>
              <p:nvPicPr>
                <p:cNvPr id="247" name="Freihand 246">
                  <a:extLst>
                    <a:ext uri="{FF2B5EF4-FFF2-40B4-BE49-F238E27FC236}">
                      <a16:creationId xmlns:a16="http://schemas.microsoft.com/office/drawing/2014/main" id="{06C7527C-06EF-48D5-969A-BB5A608E56DF}"/>
                    </a:ext>
                  </a:extLst>
                </p:cNvPr>
                <p:cNvPicPr/>
                <p:nvPr/>
              </p:nvPicPr>
              <p:blipFill>
                <a:blip r:embed="rId342"/>
                <a:stretch>
                  <a:fillRect/>
                </a:stretch>
              </p:blipFill>
              <p:spPr>
                <a:xfrm>
                  <a:off x="9938627" y="3775747"/>
                  <a:ext cx="191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8" name="Freihand 247">
                  <a:extLst>
                    <a:ext uri="{FF2B5EF4-FFF2-40B4-BE49-F238E27FC236}">
                      <a16:creationId xmlns:a16="http://schemas.microsoft.com/office/drawing/2014/main" id="{58146DCC-C695-48B6-8799-C1CF251D695B}"/>
                    </a:ext>
                  </a:extLst>
                </p14:cNvPr>
                <p14:cNvContentPartPr/>
                <p14:nvPr/>
              </p14:nvContentPartPr>
              <p14:xfrm>
                <a:off x="10211507" y="3894907"/>
                <a:ext cx="10080" cy="18360"/>
              </p14:xfrm>
            </p:contentPart>
          </mc:Choice>
          <mc:Fallback xmlns="">
            <p:pic>
              <p:nvPicPr>
                <p:cNvPr id="248" name="Freihand 247">
                  <a:extLst>
                    <a:ext uri="{FF2B5EF4-FFF2-40B4-BE49-F238E27FC236}">
                      <a16:creationId xmlns:a16="http://schemas.microsoft.com/office/drawing/2014/main" id="{58146DCC-C695-48B6-8799-C1CF251D695B}"/>
                    </a:ext>
                  </a:extLst>
                </p:cNvPr>
                <p:cNvPicPr/>
                <p:nvPr/>
              </p:nvPicPr>
              <p:blipFill>
                <a:blip r:embed="rId344"/>
                <a:stretch>
                  <a:fillRect/>
                </a:stretch>
              </p:blipFill>
              <p:spPr>
                <a:xfrm>
                  <a:off x="10207187" y="3890587"/>
                  <a:ext cx="18720" cy="27000"/>
                </a:xfrm>
                <a:prstGeom prst="rect">
                  <a:avLst/>
                </a:prstGeom>
              </p:spPr>
            </p:pic>
          </mc:Fallback>
        </mc:AlternateContent>
      </p:grpSp>
      <p:grpSp>
        <p:nvGrpSpPr>
          <p:cNvPr id="259" name="Gruppieren 258">
            <a:extLst>
              <a:ext uri="{FF2B5EF4-FFF2-40B4-BE49-F238E27FC236}">
                <a16:creationId xmlns:a16="http://schemas.microsoft.com/office/drawing/2014/main" id="{8F13211D-5201-43F7-8EA8-667455A954EB}"/>
              </a:ext>
            </a:extLst>
          </p:cNvPr>
          <p:cNvGrpSpPr/>
          <p:nvPr/>
        </p:nvGrpSpPr>
        <p:grpSpPr>
          <a:xfrm>
            <a:off x="10367027" y="3664507"/>
            <a:ext cx="602640" cy="454680"/>
            <a:chOff x="10367027" y="3664507"/>
            <a:chExt cx="602640" cy="454680"/>
          </a:xfrm>
        </p:grpSpPr>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874B05A6-A42B-4F15-A543-EF54DCDA106A}"/>
                    </a:ext>
                  </a:extLst>
                </p14:cNvPr>
                <p14:cNvContentPartPr/>
                <p14:nvPr/>
              </p14:nvContentPartPr>
              <p14:xfrm>
                <a:off x="10367027" y="3753067"/>
                <a:ext cx="272880" cy="111240"/>
              </p14:xfrm>
            </p:contentPart>
          </mc:Choice>
          <mc:Fallback xmlns="">
            <p:pic>
              <p:nvPicPr>
                <p:cNvPr id="250" name="Freihand 249">
                  <a:extLst>
                    <a:ext uri="{FF2B5EF4-FFF2-40B4-BE49-F238E27FC236}">
                      <a16:creationId xmlns:a16="http://schemas.microsoft.com/office/drawing/2014/main" id="{874B05A6-A42B-4F15-A543-EF54DCDA106A}"/>
                    </a:ext>
                  </a:extLst>
                </p:cNvPr>
                <p:cNvPicPr/>
                <p:nvPr/>
              </p:nvPicPr>
              <p:blipFill>
                <a:blip r:embed="rId346"/>
                <a:stretch>
                  <a:fillRect/>
                </a:stretch>
              </p:blipFill>
              <p:spPr>
                <a:xfrm>
                  <a:off x="10362707" y="3748747"/>
                  <a:ext cx="281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3B4F8BC-982C-48AE-872C-99FFEA922F69}"/>
                    </a:ext>
                  </a:extLst>
                </p14:cNvPr>
                <p14:cNvContentPartPr/>
                <p14:nvPr/>
              </p14:nvContentPartPr>
              <p14:xfrm>
                <a:off x="10602467" y="3677107"/>
                <a:ext cx="35640" cy="20880"/>
              </p14:xfrm>
            </p:contentPart>
          </mc:Choice>
          <mc:Fallback xmlns="">
            <p:pic>
              <p:nvPicPr>
                <p:cNvPr id="251" name="Freihand 250">
                  <a:extLst>
                    <a:ext uri="{FF2B5EF4-FFF2-40B4-BE49-F238E27FC236}">
                      <a16:creationId xmlns:a16="http://schemas.microsoft.com/office/drawing/2014/main" id="{F3B4F8BC-982C-48AE-872C-99FFEA922F69}"/>
                    </a:ext>
                  </a:extLst>
                </p:cNvPr>
                <p:cNvPicPr/>
                <p:nvPr/>
              </p:nvPicPr>
              <p:blipFill>
                <a:blip r:embed="rId348"/>
                <a:stretch>
                  <a:fillRect/>
                </a:stretch>
              </p:blipFill>
              <p:spPr>
                <a:xfrm>
                  <a:off x="10598147" y="3672787"/>
                  <a:ext cx="44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12EA2621-49A0-4BDB-A8BB-98CF9FD4A976}"/>
                    </a:ext>
                  </a:extLst>
                </p14:cNvPr>
                <p14:cNvContentPartPr/>
                <p14:nvPr/>
              </p14:nvContentPartPr>
              <p14:xfrm>
                <a:off x="10663667" y="3664507"/>
                <a:ext cx="306000" cy="157320"/>
              </p14:xfrm>
            </p:contentPart>
          </mc:Choice>
          <mc:Fallback xmlns="">
            <p:pic>
              <p:nvPicPr>
                <p:cNvPr id="252" name="Freihand 251">
                  <a:extLst>
                    <a:ext uri="{FF2B5EF4-FFF2-40B4-BE49-F238E27FC236}">
                      <a16:creationId xmlns:a16="http://schemas.microsoft.com/office/drawing/2014/main" id="{12EA2621-49A0-4BDB-A8BB-98CF9FD4A976}"/>
                    </a:ext>
                  </a:extLst>
                </p:cNvPr>
                <p:cNvPicPr/>
                <p:nvPr/>
              </p:nvPicPr>
              <p:blipFill>
                <a:blip r:embed="rId350"/>
                <a:stretch>
                  <a:fillRect/>
                </a:stretch>
              </p:blipFill>
              <p:spPr>
                <a:xfrm>
                  <a:off x="10659347" y="3660187"/>
                  <a:ext cx="314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4" name="Freihand 253">
                  <a:extLst>
                    <a:ext uri="{FF2B5EF4-FFF2-40B4-BE49-F238E27FC236}">
                      <a16:creationId xmlns:a16="http://schemas.microsoft.com/office/drawing/2014/main" id="{07A700E7-DC17-4EE1-81E5-87FD3AA8C97C}"/>
                    </a:ext>
                  </a:extLst>
                </p14:cNvPr>
                <p14:cNvContentPartPr/>
                <p14:nvPr/>
              </p14:nvContentPartPr>
              <p14:xfrm>
                <a:off x="10398707" y="4036027"/>
                <a:ext cx="36720" cy="16920"/>
              </p14:xfrm>
            </p:contentPart>
          </mc:Choice>
          <mc:Fallback xmlns="">
            <p:pic>
              <p:nvPicPr>
                <p:cNvPr id="254" name="Freihand 253">
                  <a:extLst>
                    <a:ext uri="{FF2B5EF4-FFF2-40B4-BE49-F238E27FC236}">
                      <a16:creationId xmlns:a16="http://schemas.microsoft.com/office/drawing/2014/main" id="{07A700E7-DC17-4EE1-81E5-87FD3AA8C97C}"/>
                    </a:ext>
                  </a:extLst>
                </p:cNvPr>
                <p:cNvPicPr/>
                <p:nvPr/>
              </p:nvPicPr>
              <p:blipFill>
                <a:blip r:embed="rId352"/>
                <a:stretch>
                  <a:fillRect/>
                </a:stretch>
              </p:blipFill>
              <p:spPr>
                <a:xfrm>
                  <a:off x="10394387" y="4031707"/>
                  <a:ext cx="45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5" name="Freihand 254">
                  <a:extLst>
                    <a:ext uri="{FF2B5EF4-FFF2-40B4-BE49-F238E27FC236}">
                      <a16:creationId xmlns:a16="http://schemas.microsoft.com/office/drawing/2014/main" id="{3FA61A46-850D-448F-9075-C5733ED45717}"/>
                    </a:ext>
                  </a:extLst>
                </p14:cNvPr>
                <p14:cNvContentPartPr/>
                <p14:nvPr/>
              </p14:nvContentPartPr>
              <p14:xfrm>
                <a:off x="10371347" y="3948907"/>
                <a:ext cx="172080" cy="170280"/>
              </p14:xfrm>
            </p:contentPart>
          </mc:Choice>
          <mc:Fallback xmlns="">
            <p:pic>
              <p:nvPicPr>
                <p:cNvPr id="255" name="Freihand 254">
                  <a:extLst>
                    <a:ext uri="{FF2B5EF4-FFF2-40B4-BE49-F238E27FC236}">
                      <a16:creationId xmlns:a16="http://schemas.microsoft.com/office/drawing/2014/main" id="{3FA61A46-850D-448F-9075-C5733ED45717}"/>
                    </a:ext>
                  </a:extLst>
                </p:cNvPr>
                <p:cNvPicPr/>
                <p:nvPr/>
              </p:nvPicPr>
              <p:blipFill>
                <a:blip r:embed="rId354"/>
                <a:stretch>
                  <a:fillRect/>
                </a:stretch>
              </p:blipFill>
              <p:spPr>
                <a:xfrm>
                  <a:off x="10367027" y="3944587"/>
                  <a:ext cx="180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6" name="Freihand 255">
                  <a:extLst>
                    <a:ext uri="{FF2B5EF4-FFF2-40B4-BE49-F238E27FC236}">
                      <a16:creationId xmlns:a16="http://schemas.microsoft.com/office/drawing/2014/main" id="{4DC34CA6-A518-4372-8D90-0B2E7D4E6613}"/>
                    </a:ext>
                  </a:extLst>
                </p14:cNvPr>
                <p14:cNvContentPartPr/>
                <p14:nvPr/>
              </p14:nvContentPartPr>
              <p14:xfrm>
                <a:off x="10608227" y="3966187"/>
                <a:ext cx="13680" cy="129240"/>
              </p14:xfrm>
            </p:contentPart>
          </mc:Choice>
          <mc:Fallback xmlns="">
            <p:pic>
              <p:nvPicPr>
                <p:cNvPr id="256" name="Freihand 255">
                  <a:extLst>
                    <a:ext uri="{FF2B5EF4-FFF2-40B4-BE49-F238E27FC236}">
                      <a16:creationId xmlns:a16="http://schemas.microsoft.com/office/drawing/2014/main" id="{4DC34CA6-A518-4372-8D90-0B2E7D4E6613}"/>
                    </a:ext>
                  </a:extLst>
                </p:cNvPr>
                <p:cNvPicPr/>
                <p:nvPr/>
              </p:nvPicPr>
              <p:blipFill>
                <a:blip r:embed="rId356"/>
                <a:stretch>
                  <a:fillRect/>
                </a:stretch>
              </p:blipFill>
              <p:spPr>
                <a:xfrm>
                  <a:off x="10603907" y="3961867"/>
                  <a:ext cx="22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7" name="Freihand 256">
                  <a:extLst>
                    <a:ext uri="{FF2B5EF4-FFF2-40B4-BE49-F238E27FC236}">
                      <a16:creationId xmlns:a16="http://schemas.microsoft.com/office/drawing/2014/main" id="{A57A2EFF-AC61-427E-9670-E61F9E00537F}"/>
                    </a:ext>
                  </a:extLst>
                </p14:cNvPr>
                <p14:cNvContentPartPr/>
                <p14:nvPr/>
              </p14:nvContentPartPr>
              <p14:xfrm>
                <a:off x="10560347" y="3902827"/>
                <a:ext cx="161280" cy="173520"/>
              </p14:xfrm>
            </p:contentPart>
          </mc:Choice>
          <mc:Fallback xmlns="">
            <p:pic>
              <p:nvPicPr>
                <p:cNvPr id="257" name="Freihand 256">
                  <a:extLst>
                    <a:ext uri="{FF2B5EF4-FFF2-40B4-BE49-F238E27FC236}">
                      <a16:creationId xmlns:a16="http://schemas.microsoft.com/office/drawing/2014/main" id="{A57A2EFF-AC61-427E-9670-E61F9E00537F}"/>
                    </a:ext>
                  </a:extLst>
                </p:cNvPr>
                <p:cNvPicPr/>
                <p:nvPr/>
              </p:nvPicPr>
              <p:blipFill>
                <a:blip r:embed="rId358"/>
                <a:stretch>
                  <a:fillRect/>
                </a:stretch>
              </p:blipFill>
              <p:spPr>
                <a:xfrm>
                  <a:off x="10556027" y="3898507"/>
                  <a:ext cx="169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8" name="Freihand 257">
                  <a:extLst>
                    <a:ext uri="{FF2B5EF4-FFF2-40B4-BE49-F238E27FC236}">
                      <a16:creationId xmlns:a16="http://schemas.microsoft.com/office/drawing/2014/main" id="{DB75A71E-972C-49F4-96B1-2D223E8FF363}"/>
                    </a:ext>
                  </a:extLst>
                </p14:cNvPr>
                <p14:cNvContentPartPr/>
                <p14:nvPr/>
              </p14:nvContentPartPr>
              <p14:xfrm>
                <a:off x="10744667" y="3938827"/>
                <a:ext cx="117720" cy="145080"/>
              </p14:xfrm>
            </p:contentPart>
          </mc:Choice>
          <mc:Fallback xmlns="">
            <p:pic>
              <p:nvPicPr>
                <p:cNvPr id="258" name="Freihand 257">
                  <a:extLst>
                    <a:ext uri="{FF2B5EF4-FFF2-40B4-BE49-F238E27FC236}">
                      <a16:creationId xmlns:a16="http://schemas.microsoft.com/office/drawing/2014/main" id="{DB75A71E-972C-49F4-96B1-2D223E8FF363}"/>
                    </a:ext>
                  </a:extLst>
                </p:cNvPr>
                <p:cNvPicPr/>
                <p:nvPr/>
              </p:nvPicPr>
              <p:blipFill>
                <a:blip r:embed="rId360"/>
                <a:stretch>
                  <a:fillRect/>
                </a:stretch>
              </p:blipFill>
              <p:spPr>
                <a:xfrm>
                  <a:off x="10740347" y="3934507"/>
                  <a:ext cx="126360" cy="153720"/>
                </a:xfrm>
                <a:prstGeom prst="rect">
                  <a:avLst/>
                </a:prstGeom>
              </p:spPr>
            </p:pic>
          </mc:Fallback>
        </mc:AlternateContent>
      </p:grpSp>
      <p:grpSp>
        <p:nvGrpSpPr>
          <p:cNvPr id="268" name="Gruppieren 267">
            <a:extLst>
              <a:ext uri="{FF2B5EF4-FFF2-40B4-BE49-F238E27FC236}">
                <a16:creationId xmlns:a16="http://schemas.microsoft.com/office/drawing/2014/main" id="{687F7D27-98AF-46C0-9D00-F4F5BA75BAB1}"/>
              </a:ext>
            </a:extLst>
          </p:cNvPr>
          <p:cNvGrpSpPr/>
          <p:nvPr/>
        </p:nvGrpSpPr>
        <p:grpSpPr>
          <a:xfrm>
            <a:off x="7185347" y="3807787"/>
            <a:ext cx="1329480" cy="1611720"/>
            <a:chOff x="7185347" y="3807787"/>
            <a:chExt cx="1329480" cy="1611720"/>
          </a:xfrm>
        </p:grpSpPr>
        <mc:AlternateContent xmlns:mc="http://schemas.openxmlformats.org/markup-compatibility/2006" xmlns:p14="http://schemas.microsoft.com/office/powerpoint/2010/main">
          <mc:Choice Requires="p14">
            <p:contentPart p14:bwMode="auto" r:id="rId361">
              <p14:nvContentPartPr>
                <p14:cNvPr id="216" name="Freihand 215">
                  <a:extLst>
                    <a:ext uri="{FF2B5EF4-FFF2-40B4-BE49-F238E27FC236}">
                      <a16:creationId xmlns:a16="http://schemas.microsoft.com/office/drawing/2014/main" id="{07E3397C-7CD0-4FCE-9BFA-4D422E82FA1C}"/>
                    </a:ext>
                  </a:extLst>
                </p14:cNvPr>
                <p14:cNvContentPartPr/>
                <p14:nvPr/>
              </p14:nvContentPartPr>
              <p14:xfrm>
                <a:off x="7192907" y="4000027"/>
                <a:ext cx="224280" cy="29520"/>
              </p14:xfrm>
            </p:contentPart>
          </mc:Choice>
          <mc:Fallback xmlns="">
            <p:pic>
              <p:nvPicPr>
                <p:cNvPr id="216" name="Freihand 215">
                  <a:extLst>
                    <a:ext uri="{FF2B5EF4-FFF2-40B4-BE49-F238E27FC236}">
                      <a16:creationId xmlns:a16="http://schemas.microsoft.com/office/drawing/2014/main" id="{07E3397C-7CD0-4FCE-9BFA-4D422E82FA1C}"/>
                    </a:ext>
                  </a:extLst>
                </p:cNvPr>
                <p:cNvPicPr/>
                <p:nvPr/>
              </p:nvPicPr>
              <p:blipFill>
                <a:blip r:embed="rId362"/>
                <a:stretch>
                  <a:fillRect/>
                </a:stretch>
              </p:blipFill>
              <p:spPr>
                <a:xfrm>
                  <a:off x="7188587" y="3995707"/>
                  <a:ext cx="232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7" name="Freihand 216">
                  <a:extLst>
                    <a:ext uri="{FF2B5EF4-FFF2-40B4-BE49-F238E27FC236}">
                      <a16:creationId xmlns:a16="http://schemas.microsoft.com/office/drawing/2014/main" id="{1869F0EF-87D6-438A-A9A0-296EB03E7A12}"/>
                    </a:ext>
                  </a:extLst>
                </p14:cNvPr>
                <p14:cNvContentPartPr/>
                <p14:nvPr/>
              </p14:nvContentPartPr>
              <p14:xfrm>
                <a:off x="7185347" y="4050787"/>
                <a:ext cx="181440" cy="16200"/>
              </p14:xfrm>
            </p:contentPart>
          </mc:Choice>
          <mc:Fallback xmlns="">
            <p:pic>
              <p:nvPicPr>
                <p:cNvPr id="217" name="Freihand 216">
                  <a:extLst>
                    <a:ext uri="{FF2B5EF4-FFF2-40B4-BE49-F238E27FC236}">
                      <a16:creationId xmlns:a16="http://schemas.microsoft.com/office/drawing/2014/main" id="{1869F0EF-87D6-438A-A9A0-296EB03E7A12}"/>
                    </a:ext>
                  </a:extLst>
                </p:cNvPr>
                <p:cNvPicPr/>
                <p:nvPr/>
              </p:nvPicPr>
              <p:blipFill>
                <a:blip r:embed="rId364"/>
                <a:stretch>
                  <a:fillRect/>
                </a:stretch>
              </p:blipFill>
              <p:spPr>
                <a:xfrm>
                  <a:off x="7181027" y="4046467"/>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8" name="Freihand 217">
                  <a:extLst>
                    <a:ext uri="{FF2B5EF4-FFF2-40B4-BE49-F238E27FC236}">
                      <a16:creationId xmlns:a16="http://schemas.microsoft.com/office/drawing/2014/main" id="{DA0FF270-F988-4226-9136-54B2B39EF822}"/>
                    </a:ext>
                  </a:extLst>
                </p14:cNvPr>
                <p14:cNvContentPartPr/>
                <p14:nvPr/>
              </p14:nvContentPartPr>
              <p14:xfrm>
                <a:off x="7448507" y="3910747"/>
                <a:ext cx="147960" cy="181080"/>
              </p14:xfrm>
            </p:contentPart>
          </mc:Choice>
          <mc:Fallback xmlns="">
            <p:pic>
              <p:nvPicPr>
                <p:cNvPr id="218" name="Freihand 217">
                  <a:extLst>
                    <a:ext uri="{FF2B5EF4-FFF2-40B4-BE49-F238E27FC236}">
                      <a16:creationId xmlns:a16="http://schemas.microsoft.com/office/drawing/2014/main" id="{DA0FF270-F988-4226-9136-54B2B39EF822}"/>
                    </a:ext>
                  </a:extLst>
                </p:cNvPr>
                <p:cNvPicPr/>
                <p:nvPr/>
              </p:nvPicPr>
              <p:blipFill>
                <a:blip r:embed="rId366"/>
                <a:stretch>
                  <a:fillRect/>
                </a:stretch>
              </p:blipFill>
              <p:spPr>
                <a:xfrm>
                  <a:off x="7444187" y="3906427"/>
                  <a:ext cx="156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9" name="Freihand 218">
                  <a:extLst>
                    <a:ext uri="{FF2B5EF4-FFF2-40B4-BE49-F238E27FC236}">
                      <a16:creationId xmlns:a16="http://schemas.microsoft.com/office/drawing/2014/main" id="{3AD6103B-E337-48FE-802E-94BD5F63FD53}"/>
                    </a:ext>
                  </a:extLst>
                </p14:cNvPr>
                <p14:cNvContentPartPr/>
                <p14:nvPr/>
              </p14:nvContentPartPr>
              <p14:xfrm>
                <a:off x="7780787" y="3813907"/>
                <a:ext cx="138600" cy="146520"/>
              </p14:xfrm>
            </p:contentPart>
          </mc:Choice>
          <mc:Fallback xmlns="">
            <p:pic>
              <p:nvPicPr>
                <p:cNvPr id="219" name="Freihand 218">
                  <a:extLst>
                    <a:ext uri="{FF2B5EF4-FFF2-40B4-BE49-F238E27FC236}">
                      <a16:creationId xmlns:a16="http://schemas.microsoft.com/office/drawing/2014/main" id="{3AD6103B-E337-48FE-802E-94BD5F63FD53}"/>
                    </a:ext>
                  </a:extLst>
                </p:cNvPr>
                <p:cNvPicPr/>
                <p:nvPr/>
              </p:nvPicPr>
              <p:blipFill>
                <a:blip r:embed="rId368"/>
                <a:stretch>
                  <a:fillRect/>
                </a:stretch>
              </p:blipFill>
              <p:spPr>
                <a:xfrm>
                  <a:off x="7776467" y="3809587"/>
                  <a:ext cx="147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0" name="Freihand 219">
                  <a:extLst>
                    <a:ext uri="{FF2B5EF4-FFF2-40B4-BE49-F238E27FC236}">
                      <a16:creationId xmlns:a16="http://schemas.microsoft.com/office/drawing/2014/main" id="{001934BC-D408-460F-9886-06FF295B1816}"/>
                    </a:ext>
                  </a:extLst>
                </p14:cNvPr>
                <p14:cNvContentPartPr/>
                <p14:nvPr/>
              </p14:nvContentPartPr>
              <p14:xfrm>
                <a:off x="7983107" y="3807787"/>
                <a:ext cx="100440" cy="152280"/>
              </p14:xfrm>
            </p:contentPart>
          </mc:Choice>
          <mc:Fallback xmlns="">
            <p:pic>
              <p:nvPicPr>
                <p:cNvPr id="220" name="Freihand 219">
                  <a:extLst>
                    <a:ext uri="{FF2B5EF4-FFF2-40B4-BE49-F238E27FC236}">
                      <a16:creationId xmlns:a16="http://schemas.microsoft.com/office/drawing/2014/main" id="{001934BC-D408-460F-9886-06FF295B1816}"/>
                    </a:ext>
                  </a:extLst>
                </p:cNvPr>
                <p:cNvPicPr/>
                <p:nvPr/>
              </p:nvPicPr>
              <p:blipFill>
                <a:blip r:embed="rId370"/>
                <a:stretch>
                  <a:fillRect/>
                </a:stretch>
              </p:blipFill>
              <p:spPr>
                <a:xfrm>
                  <a:off x="7978787" y="3803467"/>
                  <a:ext cx="109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1" name="Freihand 220">
                  <a:extLst>
                    <a:ext uri="{FF2B5EF4-FFF2-40B4-BE49-F238E27FC236}">
                      <a16:creationId xmlns:a16="http://schemas.microsoft.com/office/drawing/2014/main" id="{6663CBDD-1D53-4E6F-897D-B0F6B063255F}"/>
                    </a:ext>
                  </a:extLst>
                </p14:cNvPr>
                <p14:cNvContentPartPr/>
                <p14:nvPr/>
              </p14:nvContentPartPr>
              <p14:xfrm>
                <a:off x="7763867" y="3996787"/>
                <a:ext cx="423000" cy="29880"/>
              </p14:xfrm>
            </p:contentPart>
          </mc:Choice>
          <mc:Fallback xmlns="">
            <p:pic>
              <p:nvPicPr>
                <p:cNvPr id="221" name="Freihand 220">
                  <a:extLst>
                    <a:ext uri="{FF2B5EF4-FFF2-40B4-BE49-F238E27FC236}">
                      <a16:creationId xmlns:a16="http://schemas.microsoft.com/office/drawing/2014/main" id="{6663CBDD-1D53-4E6F-897D-B0F6B063255F}"/>
                    </a:ext>
                  </a:extLst>
                </p:cNvPr>
                <p:cNvPicPr/>
                <p:nvPr/>
              </p:nvPicPr>
              <p:blipFill>
                <a:blip r:embed="rId372"/>
                <a:stretch>
                  <a:fillRect/>
                </a:stretch>
              </p:blipFill>
              <p:spPr>
                <a:xfrm>
                  <a:off x="7759547" y="3992467"/>
                  <a:ext cx="431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2" name="Freihand 221">
                  <a:extLst>
                    <a:ext uri="{FF2B5EF4-FFF2-40B4-BE49-F238E27FC236}">
                      <a16:creationId xmlns:a16="http://schemas.microsoft.com/office/drawing/2014/main" id="{A9A9F2D2-9805-4190-9CD7-EDD0C296F783}"/>
                    </a:ext>
                  </a:extLst>
                </p14:cNvPr>
                <p14:cNvContentPartPr/>
                <p14:nvPr/>
              </p14:nvContentPartPr>
              <p14:xfrm>
                <a:off x="7794107" y="4081747"/>
                <a:ext cx="141480" cy="138600"/>
              </p14:xfrm>
            </p:contentPart>
          </mc:Choice>
          <mc:Fallback xmlns="">
            <p:pic>
              <p:nvPicPr>
                <p:cNvPr id="222" name="Freihand 221">
                  <a:extLst>
                    <a:ext uri="{FF2B5EF4-FFF2-40B4-BE49-F238E27FC236}">
                      <a16:creationId xmlns:a16="http://schemas.microsoft.com/office/drawing/2014/main" id="{A9A9F2D2-9805-4190-9CD7-EDD0C296F783}"/>
                    </a:ext>
                  </a:extLst>
                </p:cNvPr>
                <p:cNvPicPr/>
                <p:nvPr/>
              </p:nvPicPr>
              <p:blipFill>
                <a:blip r:embed="rId374"/>
                <a:stretch>
                  <a:fillRect/>
                </a:stretch>
              </p:blipFill>
              <p:spPr>
                <a:xfrm>
                  <a:off x="7789787" y="4077427"/>
                  <a:ext cx="150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3" name="Freihand 222">
                  <a:extLst>
                    <a:ext uri="{FF2B5EF4-FFF2-40B4-BE49-F238E27FC236}">
                      <a16:creationId xmlns:a16="http://schemas.microsoft.com/office/drawing/2014/main" id="{D7693AE2-425A-4718-A83F-A5F1CB697161}"/>
                    </a:ext>
                  </a:extLst>
                </p14:cNvPr>
                <p14:cNvContentPartPr/>
                <p14:nvPr/>
              </p14:nvContentPartPr>
              <p14:xfrm>
                <a:off x="7985267" y="4058707"/>
                <a:ext cx="89640" cy="151200"/>
              </p14:xfrm>
            </p:contentPart>
          </mc:Choice>
          <mc:Fallback xmlns="">
            <p:pic>
              <p:nvPicPr>
                <p:cNvPr id="223" name="Freihand 222">
                  <a:extLst>
                    <a:ext uri="{FF2B5EF4-FFF2-40B4-BE49-F238E27FC236}">
                      <a16:creationId xmlns:a16="http://schemas.microsoft.com/office/drawing/2014/main" id="{D7693AE2-425A-4718-A83F-A5F1CB697161}"/>
                    </a:ext>
                  </a:extLst>
                </p:cNvPr>
                <p:cNvPicPr/>
                <p:nvPr/>
              </p:nvPicPr>
              <p:blipFill>
                <a:blip r:embed="rId376"/>
                <a:stretch>
                  <a:fillRect/>
                </a:stretch>
              </p:blipFill>
              <p:spPr>
                <a:xfrm>
                  <a:off x="7980947" y="4054387"/>
                  <a:ext cx="98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4" name="Freihand 223">
                  <a:extLst>
                    <a:ext uri="{FF2B5EF4-FFF2-40B4-BE49-F238E27FC236}">
                      <a16:creationId xmlns:a16="http://schemas.microsoft.com/office/drawing/2014/main" id="{4BB15771-2A77-4C24-934D-34B9EF6075D6}"/>
                    </a:ext>
                  </a:extLst>
                </p14:cNvPr>
                <p14:cNvContentPartPr/>
                <p14:nvPr/>
              </p14:nvContentPartPr>
              <p14:xfrm>
                <a:off x="8321147" y="3995707"/>
                <a:ext cx="168840" cy="15120"/>
              </p14:xfrm>
            </p:contentPart>
          </mc:Choice>
          <mc:Fallback xmlns="">
            <p:pic>
              <p:nvPicPr>
                <p:cNvPr id="224" name="Freihand 223">
                  <a:extLst>
                    <a:ext uri="{FF2B5EF4-FFF2-40B4-BE49-F238E27FC236}">
                      <a16:creationId xmlns:a16="http://schemas.microsoft.com/office/drawing/2014/main" id="{4BB15771-2A77-4C24-934D-34B9EF6075D6}"/>
                    </a:ext>
                  </a:extLst>
                </p:cNvPr>
                <p:cNvPicPr/>
                <p:nvPr/>
              </p:nvPicPr>
              <p:blipFill>
                <a:blip r:embed="rId378"/>
                <a:stretch>
                  <a:fillRect/>
                </a:stretch>
              </p:blipFill>
              <p:spPr>
                <a:xfrm>
                  <a:off x="8316827" y="3991387"/>
                  <a:ext cx="177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5" name="Freihand 224">
                  <a:extLst>
                    <a:ext uri="{FF2B5EF4-FFF2-40B4-BE49-F238E27FC236}">
                      <a16:creationId xmlns:a16="http://schemas.microsoft.com/office/drawing/2014/main" id="{0F5A13CF-1EB0-4B93-990C-8AC8086AD916}"/>
                    </a:ext>
                  </a:extLst>
                </p14:cNvPr>
                <p14:cNvContentPartPr/>
                <p14:nvPr/>
              </p14:nvContentPartPr>
              <p14:xfrm>
                <a:off x="8329787" y="4039267"/>
                <a:ext cx="185040" cy="18720"/>
              </p14:xfrm>
            </p:contentPart>
          </mc:Choice>
          <mc:Fallback xmlns="">
            <p:pic>
              <p:nvPicPr>
                <p:cNvPr id="225" name="Freihand 224">
                  <a:extLst>
                    <a:ext uri="{FF2B5EF4-FFF2-40B4-BE49-F238E27FC236}">
                      <a16:creationId xmlns:a16="http://schemas.microsoft.com/office/drawing/2014/main" id="{0F5A13CF-1EB0-4B93-990C-8AC8086AD916}"/>
                    </a:ext>
                  </a:extLst>
                </p:cNvPr>
                <p:cNvPicPr/>
                <p:nvPr/>
              </p:nvPicPr>
              <p:blipFill>
                <a:blip r:embed="rId380"/>
                <a:stretch>
                  <a:fillRect/>
                </a:stretch>
              </p:blipFill>
              <p:spPr>
                <a:xfrm>
                  <a:off x="8325467" y="4034947"/>
                  <a:ext cx="193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0" name="Freihand 259">
                  <a:extLst>
                    <a:ext uri="{FF2B5EF4-FFF2-40B4-BE49-F238E27FC236}">
                      <a16:creationId xmlns:a16="http://schemas.microsoft.com/office/drawing/2014/main" id="{8385FD5A-BBA0-41E6-B074-11FFDD488BD6}"/>
                    </a:ext>
                  </a:extLst>
                </p14:cNvPr>
                <p14:cNvContentPartPr/>
                <p14:nvPr/>
              </p14:nvContentPartPr>
              <p14:xfrm>
                <a:off x="7498187" y="4143667"/>
                <a:ext cx="196200" cy="693360"/>
              </p14:xfrm>
            </p:contentPart>
          </mc:Choice>
          <mc:Fallback xmlns="">
            <p:pic>
              <p:nvPicPr>
                <p:cNvPr id="260" name="Freihand 259">
                  <a:extLst>
                    <a:ext uri="{FF2B5EF4-FFF2-40B4-BE49-F238E27FC236}">
                      <a16:creationId xmlns:a16="http://schemas.microsoft.com/office/drawing/2014/main" id="{8385FD5A-BBA0-41E6-B074-11FFDD488BD6}"/>
                    </a:ext>
                  </a:extLst>
                </p:cNvPr>
                <p:cNvPicPr/>
                <p:nvPr/>
              </p:nvPicPr>
              <p:blipFill>
                <a:blip r:embed="rId382"/>
                <a:stretch>
                  <a:fillRect/>
                </a:stretch>
              </p:blipFill>
              <p:spPr>
                <a:xfrm>
                  <a:off x="7493867" y="4139347"/>
                  <a:ext cx="20484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1" name="Freihand 260">
                  <a:extLst>
                    <a:ext uri="{FF2B5EF4-FFF2-40B4-BE49-F238E27FC236}">
                      <a16:creationId xmlns:a16="http://schemas.microsoft.com/office/drawing/2014/main" id="{CAAAA109-1218-46B9-B13D-398AE44788CF}"/>
                    </a:ext>
                  </a:extLst>
                </p14:cNvPr>
                <p14:cNvContentPartPr/>
                <p14:nvPr/>
              </p14:nvContentPartPr>
              <p14:xfrm>
                <a:off x="7418267" y="4792387"/>
                <a:ext cx="222480" cy="212040"/>
              </p14:xfrm>
            </p:contentPart>
          </mc:Choice>
          <mc:Fallback xmlns="">
            <p:pic>
              <p:nvPicPr>
                <p:cNvPr id="261" name="Freihand 260">
                  <a:extLst>
                    <a:ext uri="{FF2B5EF4-FFF2-40B4-BE49-F238E27FC236}">
                      <a16:creationId xmlns:a16="http://schemas.microsoft.com/office/drawing/2014/main" id="{CAAAA109-1218-46B9-B13D-398AE44788CF}"/>
                    </a:ext>
                  </a:extLst>
                </p:cNvPr>
                <p:cNvPicPr/>
                <p:nvPr/>
              </p:nvPicPr>
              <p:blipFill>
                <a:blip r:embed="rId384"/>
                <a:stretch>
                  <a:fillRect/>
                </a:stretch>
              </p:blipFill>
              <p:spPr>
                <a:xfrm>
                  <a:off x="7413947" y="4788067"/>
                  <a:ext cx="231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3" name="Freihand 262">
                  <a:extLst>
                    <a:ext uri="{FF2B5EF4-FFF2-40B4-BE49-F238E27FC236}">
                      <a16:creationId xmlns:a16="http://schemas.microsoft.com/office/drawing/2014/main" id="{D399D808-8873-44E9-A05B-C4DD0D63ECC4}"/>
                    </a:ext>
                  </a:extLst>
                </p14:cNvPr>
                <p14:cNvContentPartPr/>
                <p14:nvPr/>
              </p14:nvContentPartPr>
              <p14:xfrm>
                <a:off x="7295507" y="5201707"/>
                <a:ext cx="219960" cy="217800"/>
              </p14:xfrm>
            </p:contentPart>
          </mc:Choice>
          <mc:Fallback xmlns="">
            <p:pic>
              <p:nvPicPr>
                <p:cNvPr id="263" name="Freihand 262">
                  <a:extLst>
                    <a:ext uri="{FF2B5EF4-FFF2-40B4-BE49-F238E27FC236}">
                      <a16:creationId xmlns:a16="http://schemas.microsoft.com/office/drawing/2014/main" id="{D399D808-8873-44E9-A05B-C4DD0D63ECC4}"/>
                    </a:ext>
                  </a:extLst>
                </p:cNvPr>
                <p:cNvPicPr/>
                <p:nvPr/>
              </p:nvPicPr>
              <p:blipFill>
                <a:blip r:embed="rId386"/>
                <a:stretch>
                  <a:fillRect/>
                </a:stretch>
              </p:blipFill>
              <p:spPr>
                <a:xfrm>
                  <a:off x="7291187" y="5197387"/>
                  <a:ext cx="228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4" name="Freihand 263">
                  <a:extLst>
                    <a:ext uri="{FF2B5EF4-FFF2-40B4-BE49-F238E27FC236}">
                      <a16:creationId xmlns:a16="http://schemas.microsoft.com/office/drawing/2014/main" id="{5F87AE15-5565-4035-8CCE-6F4295DD8E73}"/>
                    </a:ext>
                  </a:extLst>
                </p14:cNvPr>
                <p14:cNvContentPartPr/>
                <p14:nvPr/>
              </p14:nvContentPartPr>
              <p14:xfrm>
                <a:off x="7596827" y="5162827"/>
                <a:ext cx="41760" cy="194760"/>
              </p14:xfrm>
            </p:contentPart>
          </mc:Choice>
          <mc:Fallback xmlns="">
            <p:pic>
              <p:nvPicPr>
                <p:cNvPr id="264" name="Freihand 263">
                  <a:extLst>
                    <a:ext uri="{FF2B5EF4-FFF2-40B4-BE49-F238E27FC236}">
                      <a16:creationId xmlns:a16="http://schemas.microsoft.com/office/drawing/2014/main" id="{5F87AE15-5565-4035-8CCE-6F4295DD8E73}"/>
                    </a:ext>
                  </a:extLst>
                </p:cNvPr>
                <p:cNvPicPr/>
                <p:nvPr/>
              </p:nvPicPr>
              <p:blipFill>
                <a:blip r:embed="rId388"/>
                <a:stretch>
                  <a:fillRect/>
                </a:stretch>
              </p:blipFill>
              <p:spPr>
                <a:xfrm>
                  <a:off x="7592507" y="5158507"/>
                  <a:ext cx="50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5" name="Freihand 264">
                  <a:extLst>
                    <a:ext uri="{FF2B5EF4-FFF2-40B4-BE49-F238E27FC236}">
                      <a16:creationId xmlns:a16="http://schemas.microsoft.com/office/drawing/2014/main" id="{A57EA4B5-954C-4759-BDFE-D290B4513BBC}"/>
                    </a:ext>
                  </a:extLst>
                </p14:cNvPr>
                <p14:cNvContentPartPr/>
                <p14:nvPr/>
              </p14:nvContentPartPr>
              <p14:xfrm>
                <a:off x="7532027" y="5149147"/>
                <a:ext cx="233280" cy="151560"/>
              </p14:xfrm>
            </p:contentPart>
          </mc:Choice>
          <mc:Fallback xmlns="">
            <p:pic>
              <p:nvPicPr>
                <p:cNvPr id="265" name="Freihand 264">
                  <a:extLst>
                    <a:ext uri="{FF2B5EF4-FFF2-40B4-BE49-F238E27FC236}">
                      <a16:creationId xmlns:a16="http://schemas.microsoft.com/office/drawing/2014/main" id="{A57EA4B5-954C-4759-BDFE-D290B4513BBC}"/>
                    </a:ext>
                  </a:extLst>
                </p:cNvPr>
                <p:cNvPicPr/>
                <p:nvPr/>
              </p:nvPicPr>
              <p:blipFill>
                <a:blip r:embed="rId390"/>
                <a:stretch>
                  <a:fillRect/>
                </a:stretch>
              </p:blipFill>
              <p:spPr>
                <a:xfrm>
                  <a:off x="7527707" y="5144827"/>
                  <a:ext cx="241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6" name="Freihand 265">
                  <a:extLst>
                    <a:ext uri="{FF2B5EF4-FFF2-40B4-BE49-F238E27FC236}">
                      <a16:creationId xmlns:a16="http://schemas.microsoft.com/office/drawing/2014/main" id="{5CC7C7A4-76B5-4018-966E-0073F0DE1A87}"/>
                    </a:ext>
                  </a:extLst>
                </p14:cNvPr>
                <p14:cNvContentPartPr/>
                <p14:nvPr/>
              </p14:nvContentPartPr>
              <p14:xfrm>
                <a:off x="7835867" y="5144107"/>
                <a:ext cx="43560" cy="185760"/>
              </p14:xfrm>
            </p:contentPart>
          </mc:Choice>
          <mc:Fallback xmlns="">
            <p:pic>
              <p:nvPicPr>
                <p:cNvPr id="266" name="Freihand 265">
                  <a:extLst>
                    <a:ext uri="{FF2B5EF4-FFF2-40B4-BE49-F238E27FC236}">
                      <a16:creationId xmlns:a16="http://schemas.microsoft.com/office/drawing/2014/main" id="{5CC7C7A4-76B5-4018-966E-0073F0DE1A87}"/>
                    </a:ext>
                  </a:extLst>
                </p:cNvPr>
                <p:cNvPicPr/>
                <p:nvPr/>
              </p:nvPicPr>
              <p:blipFill>
                <a:blip r:embed="rId392"/>
                <a:stretch>
                  <a:fillRect/>
                </a:stretch>
              </p:blipFill>
              <p:spPr>
                <a:xfrm>
                  <a:off x="7831547" y="5139787"/>
                  <a:ext cx="52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7" name="Freihand 266">
                  <a:extLst>
                    <a:ext uri="{FF2B5EF4-FFF2-40B4-BE49-F238E27FC236}">
                      <a16:creationId xmlns:a16="http://schemas.microsoft.com/office/drawing/2014/main" id="{C6340912-4ED5-4C17-8050-A75DD1F331D1}"/>
                    </a:ext>
                  </a:extLst>
                </p14:cNvPr>
                <p14:cNvContentPartPr/>
                <p14:nvPr/>
              </p14:nvContentPartPr>
              <p14:xfrm>
                <a:off x="7721387" y="5064187"/>
                <a:ext cx="344160" cy="61560"/>
              </p14:xfrm>
            </p:contentPart>
          </mc:Choice>
          <mc:Fallback xmlns="">
            <p:pic>
              <p:nvPicPr>
                <p:cNvPr id="267" name="Freihand 266">
                  <a:extLst>
                    <a:ext uri="{FF2B5EF4-FFF2-40B4-BE49-F238E27FC236}">
                      <a16:creationId xmlns:a16="http://schemas.microsoft.com/office/drawing/2014/main" id="{C6340912-4ED5-4C17-8050-A75DD1F331D1}"/>
                    </a:ext>
                  </a:extLst>
                </p:cNvPr>
                <p:cNvPicPr/>
                <p:nvPr/>
              </p:nvPicPr>
              <p:blipFill>
                <a:blip r:embed="rId394"/>
                <a:stretch>
                  <a:fillRect/>
                </a:stretch>
              </p:blipFill>
              <p:spPr>
                <a:xfrm>
                  <a:off x="7717067" y="5059867"/>
                  <a:ext cx="35280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5">
            <p14:nvContentPartPr>
              <p14:cNvPr id="47" name="Freihand 46">
                <a:extLst>
                  <a:ext uri="{FF2B5EF4-FFF2-40B4-BE49-F238E27FC236}">
                    <a16:creationId xmlns:a16="http://schemas.microsoft.com/office/drawing/2014/main" id="{8846210F-3A2D-4932-8361-0F191918F4BA}"/>
                  </a:ext>
                </a:extLst>
              </p14:cNvPr>
              <p14:cNvContentPartPr/>
              <p14:nvPr/>
            </p14:nvContentPartPr>
            <p14:xfrm>
              <a:off x="4574987" y="4808227"/>
              <a:ext cx="1379520" cy="1126800"/>
            </p14:xfrm>
          </p:contentPart>
        </mc:Choice>
        <mc:Fallback>
          <p:pic>
            <p:nvPicPr>
              <p:cNvPr id="47" name="Freihand 46">
                <a:extLst>
                  <a:ext uri="{FF2B5EF4-FFF2-40B4-BE49-F238E27FC236}">
                    <a16:creationId xmlns:a16="http://schemas.microsoft.com/office/drawing/2014/main" id="{8846210F-3A2D-4932-8361-0F191918F4BA}"/>
                  </a:ext>
                </a:extLst>
              </p:cNvPr>
              <p:cNvPicPr/>
              <p:nvPr/>
            </p:nvPicPr>
            <p:blipFill>
              <a:blip r:embed="rId396"/>
              <a:stretch>
                <a:fillRect/>
              </a:stretch>
            </p:blipFill>
            <p:spPr>
              <a:xfrm>
                <a:off x="4570667" y="4803907"/>
                <a:ext cx="1388160" cy="1135440"/>
              </a:xfrm>
              <a:prstGeom prst="rect">
                <a:avLst/>
              </a:prstGeom>
            </p:spPr>
          </p:pic>
        </mc:Fallback>
      </mc:AlternateContent>
      <p:grpSp>
        <p:nvGrpSpPr>
          <p:cNvPr id="66" name="Gruppieren 65">
            <a:extLst>
              <a:ext uri="{FF2B5EF4-FFF2-40B4-BE49-F238E27FC236}">
                <a16:creationId xmlns:a16="http://schemas.microsoft.com/office/drawing/2014/main" id="{4F83CDF9-4AAC-46DC-8B5E-832B2C1ED165}"/>
              </a:ext>
            </a:extLst>
          </p:cNvPr>
          <p:cNvGrpSpPr/>
          <p:nvPr/>
        </p:nvGrpSpPr>
        <p:grpSpPr>
          <a:xfrm>
            <a:off x="3462947" y="3454267"/>
            <a:ext cx="7846200" cy="2637360"/>
            <a:chOff x="3462947" y="3454267"/>
            <a:chExt cx="7846200" cy="2637360"/>
          </a:xfrm>
        </p:grpSpPr>
        <mc:AlternateContent xmlns:mc="http://schemas.openxmlformats.org/markup-compatibility/2006">
          <mc:Choice xmlns:p14="http://schemas.microsoft.com/office/powerpoint/2010/main" Requires="p14">
            <p:contentPart p14:bwMode="auto" r:id="rId397">
              <p14:nvContentPartPr>
                <p14:cNvPr id="15" name="Freihand 14">
                  <a:extLst>
                    <a:ext uri="{FF2B5EF4-FFF2-40B4-BE49-F238E27FC236}">
                      <a16:creationId xmlns:a16="http://schemas.microsoft.com/office/drawing/2014/main" id="{61BFBD0D-CB7A-4742-9ED4-A2D5199A1482}"/>
                    </a:ext>
                  </a:extLst>
                </p14:cNvPr>
                <p14:cNvContentPartPr/>
                <p14:nvPr/>
              </p14:nvContentPartPr>
              <p14:xfrm>
                <a:off x="3462947" y="4830187"/>
                <a:ext cx="2594160" cy="1033560"/>
              </p14:xfrm>
            </p:contentPart>
          </mc:Choice>
          <mc:Fallback>
            <p:pic>
              <p:nvPicPr>
                <p:cNvPr id="15" name="Freihand 14">
                  <a:extLst>
                    <a:ext uri="{FF2B5EF4-FFF2-40B4-BE49-F238E27FC236}">
                      <a16:creationId xmlns:a16="http://schemas.microsoft.com/office/drawing/2014/main" id="{61BFBD0D-CB7A-4742-9ED4-A2D5199A1482}"/>
                    </a:ext>
                  </a:extLst>
                </p:cNvPr>
                <p:cNvPicPr/>
                <p:nvPr/>
              </p:nvPicPr>
              <p:blipFill>
                <a:blip r:embed="rId398"/>
                <a:stretch>
                  <a:fillRect/>
                </a:stretch>
              </p:blipFill>
              <p:spPr>
                <a:xfrm>
                  <a:off x="3458627" y="4825867"/>
                  <a:ext cx="2602800" cy="1042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3" name="Freihand 32">
                  <a:extLst>
                    <a:ext uri="{FF2B5EF4-FFF2-40B4-BE49-F238E27FC236}">
                      <a16:creationId xmlns:a16="http://schemas.microsoft.com/office/drawing/2014/main" id="{C6D1ACB7-DDD8-4DE8-8538-44AAA434E61E}"/>
                    </a:ext>
                  </a:extLst>
                </p14:cNvPr>
                <p14:cNvContentPartPr/>
                <p14:nvPr/>
              </p14:nvContentPartPr>
              <p14:xfrm>
                <a:off x="3642587" y="4760707"/>
                <a:ext cx="724680" cy="1330920"/>
              </p14:xfrm>
            </p:contentPart>
          </mc:Choice>
          <mc:Fallback>
            <p:pic>
              <p:nvPicPr>
                <p:cNvPr id="33" name="Freihand 32">
                  <a:extLst>
                    <a:ext uri="{FF2B5EF4-FFF2-40B4-BE49-F238E27FC236}">
                      <a16:creationId xmlns:a16="http://schemas.microsoft.com/office/drawing/2014/main" id="{C6D1ACB7-DDD8-4DE8-8538-44AAA434E61E}"/>
                    </a:ext>
                  </a:extLst>
                </p:cNvPr>
                <p:cNvPicPr/>
                <p:nvPr/>
              </p:nvPicPr>
              <p:blipFill>
                <a:blip r:embed="rId400"/>
                <a:stretch>
                  <a:fillRect/>
                </a:stretch>
              </p:blipFill>
              <p:spPr>
                <a:xfrm>
                  <a:off x="3638267" y="4756387"/>
                  <a:ext cx="733320" cy="1339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2" name="Freihand 61">
                  <a:extLst>
                    <a:ext uri="{FF2B5EF4-FFF2-40B4-BE49-F238E27FC236}">
                      <a16:creationId xmlns:a16="http://schemas.microsoft.com/office/drawing/2014/main" id="{EE552C1C-E7C0-4447-8822-C616AC295D9B}"/>
                    </a:ext>
                  </a:extLst>
                </p14:cNvPr>
                <p14:cNvContentPartPr/>
                <p14:nvPr/>
              </p14:nvContentPartPr>
              <p14:xfrm>
                <a:off x="7464707" y="3454267"/>
                <a:ext cx="3844440" cy="964080"/>
              </p14:xfrm>
            </p:contentPart>
          </mc:Choice>
          <mc:Fallback>
            <p:pic>
              <p:nvPicPr>
                <p:cNvPr id="62" name="Freihand 61">
                  <a:extLst>
                    <a:ext uri="{FF2B5EF4-FFF2-40B4-BE49-F238E27FC236}">
                      <a16:creationId xmlns:a16="http://schemas.microsoft.com/office/drawing/2014/main" id="{EE552C1C-E7C0-4447-8822-C616AC295D9B}"/>
                    </a:ext>
                  </a:extLst>
                </p:cNvPr>
                <p:cNvPicPr/>
                <p:nvPr/>
              </p:nvPicPr>
              <p:blipFill>
                <a:blip r:embed="rId402"/>
                <a:stretch>
                  <a:fillRect/>
                </a:stretch>
              </p:blipFill>
              <p:spPr>
                <a:xfrm>
                  <a:off x="7460387" y="3449947"/>
                  <a:ext cx="3853080" cy="972720"/>
                </a:xfrm>
                <a:prstGeom prst="rect">
                  <a:avLst/>
                </a:prstGeom>
              </p:spPr>
            </p:pic>
          </mc:Fallback>
        </mc:AlternateContent>
      </p:grpSp>
      <p:grpSp>
        <p:nvGrpSpPr>
          <p:cNvPr id="196" name="Gruppieren 195">
            <a:extLst>
              <a:ext uri="{FF2B5EF4-FFF2-40B4-BE49-F238E27FC236}">
                <a16:creationId xmlns:a16="http://schemas.microsoft.com/office/drawing/2014/main" id="{7BF431E7-51C0-40A1-B773-AE58BB429F86}"/>
              </a:ext>
            </a:extLst>
          </p:cNvPr>
          <p:cNvGrpSpPr/>
          <p:nvPr/>
        </p:nvGrpSpPr>
        <p:grpSpPr>
          <a:xfrm>
            <a:off x="8784467" y="4310707"/>
            <a:ext cx="3222360" cy="487080"/>
            <a:chOff x="8784467" y="4310707"/>
            <a:chExt cx="3222360" cy="487080"/>
          </a:xfrm>
        </p:grpSpPr>
        <mc:AlternateContent xmlns:mc="http://schemas.openxmlformats.org/markup-compatibility/2006">
          <mc:Choice xmlns:p14="http://schemas.microsoft.com/office/powerpoint/2010/main" Requires="p14">
            <p:contentPart p14:bwMode="auto" r:id="rId403">
              <p14:nvContentPartPr>
                <p14:cNvPr id="69" name="Freihand 68">
                  <a:extLst>
                    <a:ext uri="{FF2B5EF4-FFF2-40B4-BE49-F238E27FC236}">
                      <a16:creationId xmlns:a16="http://schemas.microsoft.com/office/drawing/2014/main" id="{44F0195A-BD4C-4061-B32F-C3CC2D0E06F3}"/>
                    </a:ext>
                  </a:extLst>
                </p14:cNvPr>
                <p14:cNvContentPartPr/>
                <p14:nvPr/>
              </p14:nvContentPartPr>
              <p14:xfrm>
                <a:off x="8784467" y="4471267"/>
                <a:ext cx="90720" cy="188280"/>
              </p14:xfrm>
            </p:contentPart>
          </mc:Choice>
          <mc:Fallback>
            <p:pic>
              <p:nvPicPr>
                <p:cNvPr id="69" name="Freihand 68">
                  <a:extLst>
                    <a:ext uri="{FF2B5EF4-FFF2-40B4-BE49-F238E27FC236}">
                      <a16:creationId xmlns:a16="http://schemas.microsoft.com/office/drawing/2014/main" id="{44F0195A-BD4C-4061-B32F-C3CC2D0E06F3}"/>
                    </a:ext>
                  </a:extLst>
                </p:cNvPr>
                <p:cNvPicPr/>
                <p:nvPr/>
              </p:nvPicPr>
              <p:blipFill>
                <a:blip r:embed="rId404"/>
                <a:stretch>
                  <a:fillRect/>
                </a:stretch>
              </p:blipFill>
              <p:spPr>
                <a:xfrm>
                  <a:off x="8780147" y="4466947"/>
                  <a:ext cx="99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8" name="Freihand 77">
                  <a:extLst>
                    <a:ext uri="{FF2B5EF4-FFF2-40B4-BE49-F238E27FC236}">
                      <a16:creationId xmlns:a16="http://schemas.microsoft.com/office/drawing/2014/main" id="{2D681D5B-F60E-4F81-A9C4-B9463DA72CE4}"/>
                    </a:ext>
                  </a:extLst>
                </p14:cNvPr>
                <p14:cNvContentPartPr/>
                <p14:nvPr/>
              </p14:nvContentPartPr>
              <p14:xfrm>
                <a:off x="8902187" y="4450027"/>
                <a:ext cx="183600" cy="141840"/>
              </p14:xfrm>
            </p:contentPart>
          </mc:Choice>
          <mc:Fallback>
            <p:pic>
              <p:nvPicPr>
                <p:cNvPr id="78" name="Freihand 77">
                  <a:extLst>
                    <a:ext uri="{FF2B5EF4-FFF2-40B4-BE49-F238E27FC236}">
                      <a16:creationId xmlns:a16="http://schemas.microsoft.com/office/drawing/2014/main" id="{2D681D5B-F60E-4F81-A9C4-B9463DA72CE4}"/>
                    </a:ext>
                  </a:extLst>
                </p:cNvPr>
                <p:cNvPicPr/>
                <p:nvPr/>
              </p:nvPicPr>
              <p:blipFill>
                <a:blip r:embed="rId406"/>
                <a:stretch>
                  <a:fillRect/>
                </a:stretch>
              </p:blipFill>
              <p:spPr>
                <a:xfrm>
                  <a:off x="8897867" y="4445707"/>
                  <a:ext cx="192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81" name="Freihand 80">
                  <a:extLst>
                    <a:ext uri="{FF2B5EF4-FFF2-40B4-BE49-F238E27FC236}">
                      <a16:creationId xmlns:a16="http://schemas.microsoft.com/office/drawing/2014/main" id="{5F3C39F4-F1CA-4DEB-9280-499702540B8E}"/>
                    </a:ext>
                  </a:extLst>
                </p14:cNvPr>
                <p14:cNvContentPartPr/>
                <p14:nvPr/>
              </p14:nvContentPartPr>
              <p14:xfrm>
                <a:off x="9080027" y="4459387"/>
                <a:ext cx="41040" cy="28800"/>
              </p14:xfrm>
            </p:contentPart>
          </mc:Choice>
          <mc:Fallback>
            <p:pic>
              <p:nvPicPr>
                <p:cNvPr id="81" name="Freihand 80">
                  <a:extLst>
                    <a:ext uri="{FF2B5EF4-FFF2-40B4-BE49-F238E27FC236}">
                      <a16:creationId xmlns:a16="http://schemas.microsoft.com/office/drawing/2014/main" id="{5F3C39F4-F1CA-4DEB-9280-499702540B8E}"/>
                    </a:ext>
                  </a:extLst>
                </p:cNvPr>
                <p:cNvPicPr/>
                <p:nvPr/>
              </p:nvPicPr>
              <p:blipFill>
                <a:blip r:embed="rId408"/>
                <a:stretch>
                  <a:fillRect/>
                </a:stretch>
              </p:blipFill>
              <p:spPr>
                <a:xfrm>
                  <a:off x="9075707" y="4455067"/>
                  <a:ext cx="49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83" name="Freihand 82">
                  <a:extLst>
                    <a:ext uri="{FF2B5EF4-FFF2-40B4-BE49-F238E27FC236}">
                      <a16:creationId xmlns:a16="http://schemas.microsoft.com/office/drawing/2014/main" id="{ED0EBB1C-6039-4EB9-AF6C-F100B333859A}"/>
                    </a:ext>
                  </a:extLst>
                </p14:cNvPr>
                <p14:cNvContentPartPr/>
                <p14:nvPr/>
              </p14:nvContentPartPr>
              <p14:xfrm>
                <a:off x="9109547" y="4493587"/>
                <a:ext cx="260640" cy="176040"/>
              </p14:xfrm>
            </p:contentPart>
          </mc:Choice>
          <mc:Fallback>
            <p:pic>
              <p:nvPicPr>
                <p:cNvPr id="83" name="Freihand 82">
                  <a:extLst>
                    <a:ext uri="{FF2B5EF4-FFF2-40B4-BE49-F238E27FC236}">
                      <a16:creationId xmlns:a16="http://schemas.microsoft.com/office/drawing/2014/main" id="{ED0EBB1C-6039-4EB9-AF6C-F100B333859A}"/>
                    </a:ext>
                  </a:extLst>
                </p:cNvPr>
                <p:cNvPicPr/>
                <p:nvPr/>
              </p:nvPicPr>
              <p:blipFill>
                <a:blip r:embed="rId410"/>
                <a:stretch>
                  <a:fillRect/>
                </a:stretch>
              </p:blipFill>
              <p:spPr>
                <a:xfrm>
                  <a:off x="9105227" y="4489267"/>
                  <a:ext cx="269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87" name="Freihand 86">
                  <a:extLst>
                    <a:ext uri="{FF2B5EF4-FFF2-40B4-BE49-F238E27FC236}">
                      <a16:creationId xmlns:a16="http://schemas.microsoft.com/office/drawing/2014/main" id="{50D1EC27-836D-4023-A60E-48020161BD29}"/>
                    </a:ext>
                  </a:extLst>
                </p14:cNvPr>
                <p14:cNvContentPartPr/>
                <p14:nvPr/>
              </p14:nvContentPartPr>
              <p14:xfrm>
                <a:off x="9487907" y="4432747"/>
                <a:ext cx="258840" cy="97200"/>
              </p14:xfrm>
            </p:contentPart>
          </mc:Choice>
          <mc:Fallback>
            <p:pic>
              <p:nvPicPr>
                <p:cNvPr id="87" name="Freihand 86">
                  <a:extLst>
                    <a:ext uri="{FF2B5EF4-FFF2-40B4-BE49-F238E27FC236}">
                      <a16:creationId xmlns:a16="http://schemas.microsoft.com/office/drawing/2014/main" id="{50D1EC27-836D-4023-A60E-48020161BD29}"/>
                    </a:ext>
                  </a:extLst>
                </p:cNvPr>
                <p:cNvPicPr/>
                <p:nvPr/>
              </p:nvPicPr>
              <p:blipFill>
                <a:blip r:embed="rId412"/>
                <a:stretch>
                  <a:fillRect/>
                </a:stretch>
              </p:blipFill>
              <p:spPr>
                <a:xfrm>
                  <a:off x="9483587" y="4428427"/>
                  <a:ext cx="267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88" name="Freihand 87">
                  <a:extLst>
                    <a:ext uri="{FF2B5EF4-FFF2-40B4-BE49-F238E27FC236}">
                      <a16:creationId xmlns:a16="http://schemas.microsoft.com/office/drawing/2014/main" id="{2C7DD153-204C-41E0-A471-85F5C048B67E}"/>
                    </a:ext>
                  </a:extLst>
                </p14:cNvPr>
                <p14:cNvContentPartPr/>
                <p14:nvPr/>
              </p14:nvContentPartPr>
              <p14:xfrm>
                <a:off x="9953747" y="4421587"/>
                <a:ext cx="15120" cy="144000"/>
              </p14:xfrm>
            </p:contentPart>
          </mc:Choice>
          <mc:Fallback>
            <p:pic>
              <p:nvPicPr>
                <p:cNvPr id="88" name="Freihand 87">
                  <a:extLst>
                    <a:ext uri="{FF2B5EF4-FFF2-40B4-BE49-F238E27FC236}">
                      <a16:creationId xmlns:a16="http://schemas.microsoft.com/office/drawing/2014/main" id="{2C7DD153-204C-41E0-A471-85F5C048B67E}"/>
                    </a:ext>
                  </a:extLst>
                </p:cNvPr>
                <p:cNvPicPr/>
                <p:nvPr/>
              </p:nvPicPr>
              <p:blipFill>
                <a:blip r:embed="rId414"/>
                <a:stretch>
                  <a:fillRect/>
                </a:stretch>
              </p:blipFill>
              <p:spPr>
                <a:xfrm>
                  <a:off x="9949427" y="4417267"/>
                  <a:ext cx="23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93" name="Freihand 92">
                  <a:extLst>
                    <a:ext uri="{FF2B5EF4-FFF2-40B4-BE49-F238E27FC236}">
                      <a16:creationId xmlns:a16="http://schemas.microsoft.com/office/drawing/2014/main" id="{C17C760E-519B-4F91-AE9D-025B352C7DA4}"/>
                    </a:ext>
                  </a:extLst>
                </p14:cNvPr>
                <p14:cNvContentPartPr/>
                <p14:nvPr/>
              </p14:nvContentPartPr>
              <p14:xfrm>
                <a:off x="9887867" y="4507627"/>
                <a:ext cx="150120" cy="43200"/>
              </p14:xfrm>
            </p:contentPart>
          </mc:Choice>
          <mc:Fallback>
            <p:pic>
              <p:nvPicPr>
                <p:cNvPr id="93" name="Freihand 92">
                  <a:extLst>
                    <a:ext uri="{FF2B5EF4-FFF2-40B4-BE49-F238E27FC236}">
                      <a16:creationId xmlns:a16="http://schemas.microsoft.com/office/drawing/2014/main" id="{C17C760E-519B-4F91-AE9D-025B352C7DA4}"/>
                    </a:ext>
                  </a:extLst>
                </p:cNvPr>
                <p:cNvPicPr/>
                <p:nvPr/>
              </p:nvPicPr>
              <p:blipFill>
                <a:blip r:embed="rId416"/>
                <a:stretch>
                  <a:fillRect/>
                </a:stretch>
              </p:blipFill>
              <p:spPr>
                <a:xfrm>
                  <a:off x="9883547" y="4503307"/>
                  <a:ext cx="158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94" name="Freihand 93">
                  <a:extLst>
                    <a:ext uri="{FF2B5EF4-FFF2-40B4-BE49-F238E27FC236}">
                      <a16:creationId xmlns:a16="http://schemas.microsoft.com/office/drawing/2014/main" id="{C325C277-E7B1-43A3-862B-74527DC434BB}"/>
                    </a:ext>
                  </a:extLst>
                </p14:cNvPr>
                <p14:cNvContentPartPr/>
                <p14:nvPr/>
              </p14:nvContentPartPr>
              <p14:xfrm>
                <a:off x="9900107" y="4393507"/>
                <a:ext cx="91080" cy="23760"/>
              </p14:xfrm>
            </p:contentPart>
          </mc:Choice>
          <mc:Fallback>
            <p:pic>
              <p:nvPicPr>
                <p:cNvPr id="94" name="Freihand 93">
                  <a:extLst>
                    <a:ext uri="{FF2B5EF4-FFF2-40B4-BE49-F238E27FC236}">
                      <a16:creationId xmlns:a16="http://schemas.microsoft.com/office/drawing/2014/main" id="{C325C277-E7B1-43A3-862B-74527DC434BB}"/>
                    </a:ext>
                  </a:extLst>
                </p:cNvPr>
                <p:cNvPicPr/>
                <p:nvPr/>
              </p:nvPicPr>
              <p:blipFill>
                <a:blip r:embed="rId418"/>
                <a:stretch>
                  <a:fillRect/>
                </a:stretch>
              </p:blipFill>
              <p:spPr>
                <a:xfrm>
                  <a:off x="9895787" y="4389187"/>
                  <a:ext cx="99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95" name="Freihand 94">
                  <a:extLst>
                    <a:ext uri="{FF2B5EF4-FFF2-40B4-BE49-F238E27FC236}">
                      <a16:creationId xmlns:a16="http://schemas.microsoft.com/office/drawing/2014/main" id="{2BD2C93F-A65B-4A53-A0D2-36847FFCED2B}"/>
                    </a:ext>
                  </a:extLst>
                </p14:cNvPr>
                <p14:cNvContentPartPr/>
                <p14:nvPr/>
              </p14:nvContentPartPr>
              <p14:xfrm>
                <a:off x="10046627" y="4411867"/>
                <a:ext cx="325440" cy="118440"/>
              </p14:xfrm>
            </p:contentPart>
          </mc:Choice>
          <mc:Fallback>
            <p:pic>
              <p:nvPicPr>
                <p:cNvPr id="95" name="Freihand 94">
                  <a:extLst>
                    <a:ext uri="{FF2B5EF4-FFF2-40B4-BE49-F238E27FC236}">
                      <a16:creationId xmlns:a16="http://schemas.microsoft.com/office/drawing/2014/main" id="{2BD2C93F-A65B-4A53-A0D2-36847FFCED2B}"/>
                    </a:ext>
                  </a:extLst>
                </p:cNvPr>
                <p:cNvPicPr/>
                <p:nvPr/>
              </p:nvPicPr>
              <p:blipFill>
                <a:blip r:embed="rId420"/>
                <a:stretch>
                  <a:fillRect/>
                </a:stretch>
              </p:blipFill>
              <p:spPr>
                <a:xfrm>
                  <a:off x="10042307" y="4407547"/>
                  <a:ext cx="334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98" name="Freihand 97">
                  <a:extLst>
                    <a:ext uri="{FF2B5EF4-FFF2-40B4-BE49-F238E27FC236}">
                      <a16:creationId xmlns:a16="http://schemas.microsoft.com/office/drawing/2014/main" id="{A7FE8F75-46F6-4F29-97BB-9A4505725360}"/>
                    </a:ext>
                  </a:extLst>
                </p14:cNvPr>
                <p14:cNvContentPartPr/>
                <p14:nvPr/>
              </p14:nvContentPartPr>
              <p14:xfrm>
                <a:off x="10374227" y="4347787"/>
                <a:ext cx="467280" cy="237600"/>
              </p14:xfrm>
            </p:contentPart>
          </mc:Choice>
          <mc:Fallback>
            <p:pic>
              <p:nvPicPr>
                <p:cNvPr id="98" name="Freihand 97">
                  <a:extLst>
                    <a:ext uri="{FF2B5EF4-FFF2-40B4-BE49-F238E27FC236}">
                      <a16:creationId xmlns:a16="http://schemas.microsoft.com/office/drawing/2014/main" id="{A7FE8F75-46F6-4F29-97BB-9A4505725360}"/>
                    </a:ext>
                  </a:extLst>
                </p:cNvPr>
                <p:cNvPicPr/>
                <p:nvPr/>
              </p:nvPicPr>
              <p:blipFill>
                <a:blip r:embed="rId422"/>
                <a:stretch>
                  <a:fillRect/>
                </a:stretch>
              </p:blipFill>
              <p:spPr>
                <a:xfrm>
                  <a:off x="10369907" y="4343467"/>
                  <a:ext cx="4759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99" name="Freihand 98">
                  <a:extLst>
                    <a:ext uri="{FF2B5EF4-FFF2-40B4-BE49-F238E27FC236}">
                      <a16:creationId xmlns:a16="http://schemas.microsoft.com/office/drawing/2014/main" id="{0CBA2999-DC0F-4742-A611-A3C2F30FF00C}"/>
                    </a:ext>
                  </a:extLst>
                </p14:cNvPr>
                <p14:cNvContentPartPr/>
                <p14:nvPr/>
              </p14:nvContentPartPr>
              <p14:xfrm>
                <a:off x="10332827" y="4310707"/>
                <a:ext cx="520560" cy="169920"/>
              </p14:xfrm>
            </p:contentPart>
          </mc:Choice>
          <mc:Fallback>
            <p:pic>
              <p:nvPicPr>
                <p:cNvPr id="99" name="Freihand 98">
                  <a:extLst>
                    <a:ext uri="{FF2B5EF4-FFF2-40B4-BE49-F238E27FC236}">
                      <a16:creationId xmlns:a16="http://schemas.microsoft.com/office/drawing/2014/main" id="{0CBA2999-DC0F-4742-A611-A3C2F30FF00C}"/>
                    </a:ext>
                  </a:extLst>
                </p:cNvPr>
                <p:cNvPicPr/>
                <p:nvPr/>
              </p:nvPicPr>
              <p:blipFill>
                <a:blip r:embed="rId424"/>
                <a:stretch>
                  <a:fillRect/>
                </a:stretch>
              </p:blipFill>
              <p:spPr>
                <a:xfrm>
                  <a:off x="10328507" y="4306387"/>
                  <a:ext cx="529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00" name="Freihand 99">
                  <a:extLst>
                    <a:ext uri="{FF2B5EF4-FFF2-40B4-BE49-F238E27FC236}">
                      <a16:creationId xmlns:a16="http://schemas.microsoft.com/office/drawing/2014/main" id="{5BE7AF6C-5A16-4939-AC99-770AF6588588}"/>
                    </a:ext>
                  </a:extLst>
                </p14:cNvPr>
                <p14:cNvContentPartPr/>
                <p14:nvPr/>
              </p14:nvContentPartPr>
              <p14:xfrm>
                <a:off x="10892267" y="4324387"/>
                <a:ext cx="117000" cy="184680"/>
              </p14:xfrm>
            </p:contentPart>
          </mc:Choice>
          <mc:Fallback>
            <p:pic>
              <p:nvPicPr>
                <p:cNvPr id="100" name="Freihand 99">
                  <a:extLst>
                    <a:ext uri="{FF2B5EF4-FFF2-40B4-BE49-F238E27FC236}">
                      <a16:creationId xmlns:a16="http://schemas.microsoft.com/office/drawing/2014/main" id="{5BE7AF6C-5A16-4939-AC99-770AF6588588}"/>
                    </a:ext>
                  </a:extLst>
                </p:cNvPr>
                <p:cNvPicPr/>
                <p:nvPr/>
              </p:nvPicPr>
              <p:blipFill>
                <a:blip r:embed="rId426"/>
                <a:stretch>
                  <a:fillRect/>
                </a:stretch>
              </p:blipFill>
              <p:spPr>
                <a:xfrm>
                  <a:off x="10887947" y="4320067"/>
                  <a:ext cx="125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01" name="Freihand 100">
                  <a:extLst>
                    <a:ext uri="{FF2B5EF4-FFF2-40B4-BE49-F238E27FC236}">
                      <a16:creationId xmlns:a16="http://schemas.microsoft.com/office/drawing/2014/main" id="{5A399C0E-E704-4772-B15E-90CF1A060F0B}"/>
                    </a:ext>
                  </a:extLst>
                </p14:cNvPr>
                <p14:cNvContentPartPr/>
                <p14:nvPr/>
              </p14:nvContentPartPr>
              <p14:xfrm>
                <a:off x="10959227" y="4401427"/>
                <a:ext cx="560160" cy="126000"/>
              </p14:xfrm>
            </p:contentPart>
          </mc:Choice>
          <mc:Fallback>
            <p:pic>
              <p:nvPicPr>
                <p:cNvPr id="101" name="Freihand 100">
                  <a:extLst>
                    <a:ext uri="{FF2B5EF4-FFF2-40B4-BE49-F238E27FC236}">
                      <a16:creationId xmlns:a16="http://schemas.microsoft.com/office/drawing/2014/main" id="{5A399C0E-E704-4772-B15E-90CF1A060F0B}"/>
                    </a:ext>
                  </a:extLst>
                </p:cNvPr>
                <p:cNvPicPr/>
                <p:nvPr/>
              </p:nvPicPr>
              <p:blipFill>
                <a:blip r:embed="rId428"/>
                <a:stretch>
                  <a:fillRect/>
                </a:stretch>
              </p:blipFill>
              <p:spPr>
                <a:xfrm>
                  <a:off x="10954907" y="4397107"/>
                  <a:ext cx="568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06" name="Freihand 105">
                  <a:extLst>
                    <a:ext uri="{FF2B5EF4-FFF2-40B4-BE49-F238E27FC236}">
                      <a16:creationId xmlns:a16="http://schemas.microsoft.com/office/drawing/2014/main" id="{AA2286F3-E087-41BB-B93E-3A88697433C7}"/>
                    </a:ext>
                  </a:extLst>
                </p14:cNvPr>
                <p14:cNvContentPartPr/>
                <p14:nvPr/>
              </p14:nvContentPartPr>
              <p14:xfrm>
                <a:off x="9203507" y="4699507"/>
                <a:ext cx="202680" cy="10080"/>
              </p14:xfrm>
            </p:contentPart>
          </mc:Choice>
          <mc:Fallback>
            <p:pic>
              <p:nvPicPr>
                <p:cNvPr id="106" name="Freihand 105">
                  <a:extLst>
                    <a:ext uri="{FF2B5EF4-FFF2-40B4-BE49-F238E27FC236}">
                      <a16:creationId xmlns:a16="http://schemas.microsoft.com/office/drawing/2014/main" id="{AA2286F3-E087-41BB-B93E-3A88697433C7}"/>
                    </a:ext>
                  </a:extLst>
                </p:cNvPr>
                <p:cNvPicPr/>
                <p:nvPr/>
              </p:nvPicPr>
              <p:blipFill>
                <a:blip r:embed="rId430"/>
                <a:stretch>
                  <a:fillRect/>
                </a:stretch>
              </p:blipFill>
              <p:spPr>
                <a:xfrm>
                  <a:off x="9199187" y="4695187"/>
                  <a:ext cx="211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11" name="Freihand 110">
                  <a:extLst>
                    <a:ext uri="{FF2B5EF4-FFF2-40B4-BE49-F238E27FC236}">
                      <a16:creationId xmlns:a16="http://schemas.microsoft.com/office/drawing/2014/main" id="{8E7B46BA-5BD6-4157-973F-9B53FD74E69C}"/>
                    </a:ext>
                  </a:extLst>
                </p14:cNvPr>
                <p14:cNvContentPartPr/>
                <p14:nvPr/>
              </p14:nvContentPartPr>
              <p14:xfrm>
                <a:off x="9258227" y="4709587"/>
                <a:ext cx="154440" cy="34560"/>
              </p14:xfrm>
            </p:contentPart>
          </mc:Choice>
          <mc:Fallback>
            <p:pic>
              <p:nvPicPr>
                <p:cNvPr id="111" name="Freihand 110">
                  <a:extLst>
                    <a:ext uri="{FF2B5EF4-FFF2-40B4-BE49-F238E27FC236}">
                      <a16:creationId xmlns:a16="http://schemas.microsoft.com/office/drawing/2014/main" id="{8E7B46BA-5BD6-4157-973F-9B53FD74E69C}"/>
                    </a:ext>
                  </a:extLst>
                </p:cNvPr>
                <p:cNvPicPr/>
                <p:nvPr/>
              </p:nvPicPr>
              <p:blipFill>
                <a:blip r:embed="rId432"/>
                <a:stretch>
                  <a:fillRect/>
                </a:stretch>
              </p:blipFill>
              <p:spPr>
                <a:xfrm>
                  <a:off x="9253907" y="4705267"/>
                  <a:ext cx="163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25" name="Freihand 124">
                  <a:extLst>
                    <a:ext uri="{FF2B5EF4-FFF2-40B4-BE49-F238E27FC236}">
                      <a16:creationId xmlns:a16="http://schemas.microsoft.com/office/drawing/2014/main" id="{5CED5D71-7DF4-4E22-9706-0C0E36286B75}"/>
                    </a:ext>
                  </a:extLst>
                </p14:cNvPr>
                <p14:cNvContentPartPr/>
                <p14:nvPr/>
              </p14:nvContentPartPr>
              <p14:xfrm>
                <a:off x="9515267" y="4728667"/>
                <a:ext cx="70560" cy="19440"/>
              </p14:xfrm>
            </p:contentPart>
          </mc:Choice>
          <mc:Fallback>
            <p:pic>
              <p:nvPicPr>
                <p:cNvPr id="125" name="Freihand 124">
                  <a:extLst>
                    <a:ext uri="{FF2B5EF4-FFF2-40B4-BE49-F238E27FC236}">
                      <a16:creationId xmlns:a16="http://schemas.microsoft.com/office/drawing/2014/main" id="{5CED5D71-7DF4-4E22-9706-0C0E36286B75}"/>
                    </a:ext>
                  </a:extLst>
                </p:cNvPr>
                <p:cNvPicPr/>
                <p:nvPr/>
              </p:nvPicPr>
              <p:blipFill>
                <a:blip r:embed="rId434"/>
                <a:stretch>
                  <a:fillRect/>
                </a:stretch>
              </p:blipFill>
              <p:spPr>
                <a:xfrm>
                  <a:off x="9510947" y="4724347"/>
                  <a:ext cx="79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28" name="Freihand 127">
                  <a:extLst>
                    <a:ext uri="{FF2B5EF4-FFF2-40B4-BE49-F238E27FC236}">
                      <a16:creationId xmlns:a16="http://schemas.microsoft.com/office/drawing/2014/main" id="{93EDB892-74D4-459D-BFA6-F57160210D82}"/>
                    </a:ext>
                  </a:extLst>
                </p14:cNvPr>
                <p14:cNvContentPartPr/>
                <p14:nvPr/>
              </p14:nvContentPartPr>
              <p14:xfrm>
                <a:off x="9714707" y="4638667"/>
                <a:ext cx="116280" cy="125640"/>
              </p14:xfrm>
            </p:contentPart>
          </mc:Choice>
          <mc:Fallback>
            <p:pic>
              <p:nvPicPr>
                <p:cNvPr id="128" name="Freihand 127">
                  <a:extLst>
                    <a:ext uri="{FF2B5EF4-FFF2-40B4-BE49-F238E27FC236}">
                      <a16:creationId xmlns:a16="http://schemas.microsoft.com/office/drawing/2014/main" id="{93EDB892-74D4-459D-BFA6-F57160210D82}"/>
                    </a:ext>
                  </a:extLst>
                </p:cNvPr>
                <p:cNvPicPr/>
                <p:nvPr/>
              </p:nvPicPr>
              <p:blipFill>
                <a:blip r:embed="rId436"/>
                <a:stretch>
                  <a:fillRect/>
                </a:stretch>
              </p:blipFill>
              <p:spPr>
                <a:xfrm>
                  <a:off x="9710387" y="4634347"/>
                  <a:ext cx="124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0" name="Freihand 139">
                  <a:extLst>
                    <a:ext uri="{FF2B5EF4-FFF2-40B4-BE49-F238E27FC236}">
                      <a16:creationId xmlns:a16="http://schemas.microsoft.com/office/drawing/2014/main" id="{3556B23D-4DF3-43C4-9FFB-86F86D99BF8B}"/>
                    </a:ext>
                  </a:extLst>
                </p14:cNvPr>
                <p14:cNvContentPartPr/>
                <p14:nvPr/>
              </p14:nvContentPartPr>
              <p14:xfrm>
                <a:off x="9813707" y="4686547"/>
                <a:ext cx="135360" cy="105840"/>
              </p14:xfrm>
            </p:contentPart>
          </mc:Choice>
          <mc:Fallback>
            <p:pic>
              <p:nvPicPr>
                <p:cNvPr id="140" name="Freihand 139">
                  <a:extLst>
                    <a:ext uri="{FF2B5EF4-FFF2-40B4-BE49-F238E27FC236}">
                      <a16:creationId xmlns:a16="http://schemas.microsoft.com/office/drawing/2014/main" id="{3556B23D-4DF3-43C4-9FFB-86F86D99BF8B}"/>
                    </a:ext>
                  </a:extLst>
                </p:cNvPr>
                <p:cNvPicPr/>
                <p:nvPr/>
              </p:nvPicPr>
              <p:blipFill>
                <a:blip r:embed="rId438"/>
                <a:stretch>
                  <a:fillRect/>
                </a:stretch>
              </p:blipFill>
              <p:spPr>
                <a:xfrm>
                  <a:off x="9809387" y="4682227"/>
                  <a:ext cx="144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1" name="Freihand 140">
                  <a:extLst>
                    <a:ext uri="{FF2B5EF4-FFF2-40B4-BE49-F238E27FC236}">
                      <a16:creationId xmlns:a16="http://schemas.microsoft.com/office/drawing/2014/main" id="{B86C6484-033A-43C1-8E27-6ECCEBC76FD2}"/>
                    </a:ext>
                  </a:extLst>
                </p14:cNvPr>
                <p14:cNvContentPartPr/>
                <p14:nvPr/>
              </p14:nvContentPartPr>
              <p14:xfrm>
                <a:off x="9946547" y="4616707"/>
                <a:ext cx="124920" cy="141480"/>
              </p14:xfrm>
            </p:contentPart>
          </mc:Choice>
          <mc:Fallback>
            <p:pic>
              <p:nvPicPr>
                <p:cNvPr id="141" name="Freihand 140">
                  <a:extLst>
                    <a:ext uri="{FF2B5EF4-FFF2-40B4-BE49-F238E27FC236}">
                      <a16:creationId xmlns:a16="http://schemas.microsoft.com/office/drawing/2014/main" id="{B86C6484-033A-43C1-8E27-6ECCEBC76FD2}"/>
                    </a:ext>
                  </a:extLst>
                </p:cNvPr>
                <p:cNvPicPr/>
                <p:nvPr/>
              </p:nvPicPr>
              <p:blipFill>
                <a:blip r:embed="rId440"/>
                <a:stretch>
                  <a:fillRect/>
                </a:stretch>
              </p:blipFill>
              <p:spPr>
                <a:xfrm>
                  <a:off x="9942227" y="4612387"/>
                  <a:ext cx="133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5" name="Freihand 144">
                  <a:extLst>
                    <a:ext uri="{FF2B5EF4-FFF2-40B4-BE49-F238E27FC236}">
                      <a16:creationId xmlns:a16="http://schemas.microsoft.com/office/drawing/2014/main" id="{DA800254-A6C0-40B6-9F21-6AC670A86824}"/>
                    </a:ext>
                  </a:extLst>
                </p14:cNvPr>
                <p14:cNvContentPartPr/>
                <p14:nvPr/>
              </p14:nvContentPartPr>
              <p14:xfrm>
                <a:off x="10066787" y="4596907"/>
                <a:ext cx="357840" cy="200880"/>
              </p14:xfrm>
            </p:contentPart>
          </mc:Choice>
          <mc:Fallback>
            <p:pic>
              <p:nvPicPr>
                <p:cNvPr id="145" name="Freihand 144">
                  <a:extLst>
                    <a:ext uri="{FF2B5EF4-FFF2-40B4-BE49-F238E27FC236}">
                      <a16:creationId xmlns:a16="http://schemas.microsoft.com/office/drawing/2014/main" id="{DA800254-A6C0-40B6-9F21-6AC670A86824}"/>
                    </a:ext>
                  </a:extLst>
                </p:cNvPr>
                <p:cNvPicPr/>
                <p:nvPr/>
              </p:nvPicPr>
              <p:blipFill>
                <a:blip r:embed="rId442"/>
                <a:stretch>
                  <a:fillRect/>
                </a:stretch>
              </p:blipFill>
              <p:spPr>
                <a:xfrm>
                  <a:off x="10062467" y="4592587"/>
                  <a:ext cx="366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9" name="Freihand 148">
                  <a:extLst>
                    <a:ext uri="{FF2B5EF4-FFF2-40B4-BE49-F238E27FC236}">
                      <a16:creationId xmlns:a16="http://schemas.microsoft.com/office/drawing/2014/main" id="{2F926DA4-D63A-4A3B-B1DD-58C8D1D5F67A}"/>
                    </a:ext>
                  </a:extLst>
                </p14:cNvPr>
                <p14:cNvContentPartPr/>
                <p14:nvPr/>
              </p14:nvContentPartPr>
              <p14:xfrm>
                <a:off x="10408067" y="4620307"/>
                <a:ext cx="38880" cy="38880"/>
              </p14:xfrm>
            </p:contentPart>
          </mc:Choice>
          <mc:Fallback>
            <p:pic>
              <p:nvPicPr>
                <p:cNvPr id="149" name="Freihand 148">
                  <a:extLst>
                    <a:ext uri="{FF2B5EF4-FFF2-40B4-BE49-F238E27FC236}">
                      <a16:creationId xmlns:a16="http://schemas.microsoft.com/office/drawing/2014/main" id="{2F926DA4-D63A-4A3B-B1DD-58C8D1D5F67A}"/>
                    </a:ext>
                  </a:extLst>
                </p:cNvPr>
                <p:cNvPicPr/>
                <p:nvPr/>
              </p:nvPicPr>
              <p:blipFill>
                <a:blip r:embed="rId444"/>
                <a:stretch>
                  <a:fillRect/>
                </a:stretch>
              </p:blipFill>
              <p:spPr>
                <a:xfrm>
                  <a:off x="10403747" y="4615987"/>
                  <a:ext cx="47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52" name="Freihand 151">
                  <a:extLst>
                    <a:ext uri="{FF2B5EF4-FFF2-40B4-BE49-F238E27FC236}">
                      <a16:creationId xmlns:a16="http://schemas.microsoft.com/office/drawing/2014/main" id="{F9441C76-8744-49E5-B603-75DE098CAFA3}"/>
                    </a:ext>
                  </a:extLst>
                </p14:cNvPr>
                <p14:cNvContentPartPr/>
                <p14:nvPr/>
              </p14:nvContentPartPr>
              <p14:xfrm>
                <a:off x="10076507" y="4589707"/>
                <a:ext cx="450000" cy="190800"/>
              </p14:xfrm>
            </p:contentPart>
          </mc:Choice>
          <mc:Fallback>
            <p:pic>
              <p:nvPicPr>
                <p:cNvPr id="152" name="Freihand 151">
                  <a:extLst>
                    <a:ext uri="{FF2B5EF4-FFF2-40B4-BE49-F238E27FC236}">
                      <a16:creationId xmlns:a16="http://schemas.microsoft.com/office/drawing/2014/main" id="{F9441C76-8744-49E5-B603-75DE098CAFA3}"/>
                    </a:ext>
                  </a:extLst>
                </p:cNvPr>
                <p:cNvPicPr/>
                <p:nvPr/>
              </p:nvPicPr>
              <p:blipFill>
                <a:blip r:embed="rId446"/>
                <a:stretch>
                  <a:fillRect/>
                </a:stretch>
              </p:blipFill>
              <p:spPr>
                <a:xfrm>
                  <a:off x="10072187" y="4585387"/>
                  <a:ext cx="458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56" name="Freihand 155">
                  <a:extLst>
                    <a:ext uri="{FF2B5EF4-FFF2-40B4-BE49-F238E27FC236}">
                      <a16:creationId xmlns:a16="http://schemas.microsoft.com/office/drawing/2014/main" id="{98DD2C88-2EC7-432E-BA4D-F8F95C432872}"/>
                    </a:ext>
                  </a:extLst>
                </p14:cNvPr>
                <p14:cNvContentPartPr/>
                <p14:nvPr/>
              </p14:nvContentPartPr>
              <p14:xfrm>
                <a:off x="10648547" y="4581067"/>
                <a:ext cx="282600" cy="162000"/>
              </p14:xfrm>
            </p:contentPart>
          </mc:Choice>
          <mc:Fallback>
            <p:pic>
              <p:nvPicPr>
                <p:cNvPr id="156" name="Freihand 155">
                  <a:extLst>
                    <a:ext uri="{FF2B5EF4-FFF2-40B4-BE49-F238E27FC236}">
                      <a16:creationId xmlns:a16="http://schemas.microsoft.com/office/drawing/2014/main" id="{98DD2C88-2EC7-432E-BA4D-F8F95C432872}"/>
                    </a:ext>
                  </a:extLst>
                </p:cNvPr>
                <p:cNvPicPr/>
                <p:nvPr/>
              </p:nvPicPr>
              <p:blipFill>
                <a:blip r:embed="rId448"/>
                <a:stretch>
                  <a:fillRect/>
                </a:stretch>
              </p:blipFill>
              <p:spPr>
                <a:xfrm>
                  <a:off x="10644227" y="4576747"/>
                  <a:ext cx="291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1" name="Freihand 160">
                  <a:extLst>
                    <a:ext uri="{FF2B5EF4-FFF2-40B4-BE49-F238E27FC236}">
                      <a16:creationId xmlns:a16="http://schemas.microsoft.com/office/drawing/2014/main" id="{71A8F5BB-90E9-4597-8E87-950C7647B770}"/>
                    </a:ext>
                  </a:extLst>
                </p14:cNvPr>
                <p14:cNvContentPartPr/>
                <p14:nvPr/>
              </p14:nvContentPartPr>
              <p14:xfrm>
                <a:off x="11034467" y="4598707"/>
                <a:ext cx="123480" cy="139320"/>
              </p14:xfrm>
            </p:contentPart>
          </mc:Choice>
          <mc:Fallback>
            <p:pic>
              <p:nvPicPr>
                <p:cNvPr id="161" name="Freihand 160">
                  <a:extLst>
                    <a:ext uri="{FF2B5EF4-FFF2-40B4-BE49-F238E27FC236}">
                      <a16:creationId xmlns:a16="http://schemas.microsoft.com/office/drawing/2014/main" id="{71A8F5BB-90E9-4597-8E87-950C7647B770}"/>
                    </a:ext>
                  </a:extLst>
                </p:cNvPr>
                <p:cNvPicPr/>
                <p:nvPr/>
              </p:nvPicPr>
              <p:blipFill>
                <a:blip r:embed="rId450"/>
                <a:stretch>
                  <a:fillRect/>
                </a:stretch>
              </p:blipFill>
              <p:spPr>
                <a:xfrm>
                  <a:off x="11030147" y="4594387"/>
                  <a:ext cx="132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3" name="Freihand 162">
                  <a:extLst>
                    <a:ext uri="{FF2B5EF4-FFF2-40B4-BE49-F238E27FC236}">
                      <a16:creationId xmlns:a16="http://schemas.microsoft.com/office/drawing/2014/main" id="{72A73E3B-27F7-4CA3-BFBA-E385F3FAC5EC}"/>
                    </a:ext>
                  </a:extLst>
                </p14:cNvPr>
                <p14:cNvContentPartPr/>
                <p14:nvPr/>
              </p14:nvContentPartPr>
              <p14:xfrm>
                <a:off x="11182427" y="4627867"/>
                <a:ext cx="239400" cy="97200"/>
              </p14:xfrm>
            </p:contentPart>
          </mc:Choice>
          <mc:Fallback>
            <p:pic>
              <p:nvPicPr>
                <p:cNvPr id="163" name="Freihand 162">
                  <a:extLst>
                    <a:ext uri="{FF2B5EF4-FFF2-40B4-BE49-F238E27FC236}">
                      <a16:creationId xmlns:a16="http://schemas.microsoft.com/office/drawing/2014/main" id="{72A73E3B-27F7-4CA3-BFBA-E385F3FAC5EC}"/>
                    </a:ext>
                  </a:extLst>
                </p:cNvPr>
                <p:cNvPicPr/>
                <p:nvPr/>
              </p:nvPicPr>
              <p:blipFill>
                <a:blip r:embed="rId452"/>
                <a:stretch>
                  <a:fillRect/>
                </a:stretch>
              </p:blipFill>
              <p:spPr>
                <a:xfrm>
                  <a:off x="11178107" y="4623547"/>
                  <a:ext cx="248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7" name="Freihand 166">
                  <a:extLst>
                    <a:ext uri="{FF2B5EF4-FFF2-40B4-BE49-F238E27FC236}">
                      <a16:creationId xmlns:a16="http://schemas.microsoft.com/office/drawing/2014/main" id="{25DC48F7-2530-4F04-8B31-69374C44FEE7}"/>
                    </a:ext>
                  </a:extLst>
                </p14:cNvPr>
                <p14:cNvContentPartPr/>
                <p14:nvPr/>
              </p14:nvContentPartPr>
              <p14:xfrm>
                <a:off x="11462507" y="4615627"/>
                <a:ext cx="65520" cy="87120"/>
              </p14:xfrm>
            </p:contentPart>
          </mc:Choice>
          <mc:Fallback>
            <p:pic>
              <p:nvPicPr>
                <p:cNvPr id="167" name="Freihand 166">
                  <a:extLst>
                    <a:ext uri="{FF2B5EF4-FFF2-40B4-BE49-F238E27FC236}">
                      <a16:creationId xmlns:a16="http://schemas.microsoft.com/office/drawing/2014/main" id="{25DC48F7-2530-4F04-8B31-69374C44FEE7}"/>
                    </a:ext>
                  </a:extLst>
                </p:cNvPr>
                <p:cNvPicPr/>
                <p:nvPr/>
              </p:nvPicPr>
              <p:blipFill>
                <a:blip r:embed="rId454"/>
                <a:stretch>
                  <a:fillRect/>
                </a:stretch>
              </p:blipFill>
              <p:spPr>
                <a:xfrm>
                  <a:off x="11458187" y="4611307"/>
                  <a:ext cx="74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0" name="Freihand 169">
                  <a:extLst>
                    <a:ext uri="{FF2B5EF4-FFF2-40B4-BE49-F238E27FC236}">
                      <a16:creationId xmlns:a16="http://schemas.microsoft.com/office/drawing/2014/main" id="{CB452DDB-EADC-4D78-8A90-4548FC7D0142}"/>
                    </a:ext>
                  </a:extLst>
                </p14:cNvPr>
                <p14:cNvContentPartPr/>
                <p14:nvPr/>
              </p14:nvContentPartPr>
              <p14:xfrm>
                <a:off x="11452067" y="4630747"/>
                <a:ext cx="82800" cy="24120"/>
              </p14:xfrm>
            </p:contentPart>
          </mc:Choice>
          <mc:Fallback>
            <p:pic>
              <p:nvPicPr>
                <p:cNvPr id="170" name="Freihand 169">
                  <a:extLst>
                    <a:ext uri="{FF2B5EF4-FFF2-40B4-BE49-F238E27FC236}">
                      <a16:creationId xmlns:a16="http://schemas.microsoft.com/office/drawing/2014/main" id="{CB452DDB-EADC-4D78-8A90-4548FC7D0142}"/>
                    </a:ext>
                  </a:extLst>
                </p:cNvPr>
                <p:cNvPicPr/>
                <p:nvPr/>
              </p:nvPicPr>
              <p:blipFill>
                <a:blip r:embed="rId456"/>
                <a:stretch>
                  <a:fillRect/>
                </a:stretch>
              </p:blipFill>
              <p:spPr>
                <a:xfrm>
                  <a:off x="11447747" y="4626427"/>
                  <a:ext cx="91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8" name="Freihand 177">
                  <a:extLst>
                    <a:ext uri="{FF2B5EF4-FFF2-40B4-BE49-F238E27FC236}">
                      <a16:creationId xmlns:a16="http://schemas.microsoft.com/office/drawing/2014/main" id="{EBFDD6F0-C7FD-4107-9B45-1B39E44F1BD2}"/>
                    </a:ext>
                  </a:extLst>
                </p14:cNvPr>
                <p14:cNvContentPartPr/>
                <p14:nvPr/>
              </p14:nvContentPartPr>
              <p14:xfrm>
                <a:off x="11543507" y="4618867"/>
                <a:ext cx="195480" cy="93600"/>
              </p14:xfrm>
            </p:contentPart>
          </mc:Choice>
          <mc:Fallback>
            <p:pic>
              <p:nvPicPr>
                <p:cNvPr id="178" name="Freihand 177">
                  <a:extLst>
                    <a:ext uri="{FF2B5EF4-FFF2-40B4-BE49-F238E27FC236}">
                      <a16:creationId xmlns:a16="http://schemas.microsoft.com/office/drawing/2014/main" id="{EBFDD6F0-C7FD-4107-9B45-1B39E44F1BD2}"/>
                    </a:ext>
                  </a:extLst>
                </p:cNvPr>
                <p:cNvPicPr/>
                <p:nvPr/>
              </p:nvPicPr>
              <p:blipFill>
                <a:blip r:embed="rId458"/>
                <a:stretch>
                  <a:fillRect/>
                </a:stretch>
              </p:blipFill>
              <p:spPr>
                <a:xfrm>
                  <a:off x="11539187" y="4614547"/>
                  <a:ext cx="204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86" name="Freihand 185">
                  <a:extLst>
                    <a:ext uri="{FF2B5EF4-FFF2-40B4-BE49-F238E27FC236}">
                      <a16:creationId xmlns:a16="http://schemas.microsoft.com/office/drawing/2014/main" id="{02E28E28-1949-4A1C-A09B-DAF6E3C832A0}"/>
                    </a:ext>
                  </a:extLst>
                </p14:cNvPr>
                <p14:cNvContentPartPr/>
                <p14:nvPr/>
              </p14:nvContentPartPr>
              <p14:xfrm>
                <a:off x="11755907" y="4540747"/>
                <a:ext cx="98640" cy="155880"/>
              </p14:xfrm>
            </p:contentPart>
          </mc:Choice>
          <mc:Fallback>
            <p:pic>
              <p:nvPicPr>
                <p:cNvPr id="186" name="Freihand 185">
                  <a:extLst>
                    <a:ext uri="{FF2B5EF4-FFF2-40B4-BE49-F238E27FC236}">
                      <a16:creationId xmlns:a16="http://schemas.microsoft.com/office/drawing/2014/main" id="{02E28E28-1949-4A1C-A09B-DAF6E3C832A0}"/>
                    </a:ext>
                  </a:extLst>
                </p:cNvPr>
                <p:cNvPicPr/>
                <p:nvPr/>
              </p:nvPicPr>
              <p:blipFill>
                <a:blip r:embed="rId460"/>
                <a:stretch>
                  <a:fillRect/>
                </a:stretch>
              </p:blipFill>
              <p:spPr>
                <a:xfrm>
                  <a:off x="11751587" y="4536427"/>
                  <a:ext cx="107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87" name="Freihand 186">
                  <a:extLst>
                    <a:ext uri="{FF2B5EF4-FFF2-40B4-BE49-F238E27FC236}">
                      <a16:creationId xmlns:a16="http://schemas.microsoft.com/office/drawing/2014/main" id="{7445E29E-A672-4663-9564-298BF37BB698}"/>
                    </a:ext>
                  </a:extLst>
                </p14:cNvPr>
                <p14:cNvContentPartPr/>
                <p14:nvPr/>
              </p14:nvContentPartPr>
              <p14:xfrm>
                <a:off x="11718827" y="4582867"/>
                <a:ext cx="91800" cy="7920"/>
              </p14:xfrm>
            </p:contentPart>
          </mc:Choice>
          <mc:Fallback>
            <p:pic>
              <p:nvPicPr>
                <p:cNvPr id="187" name="Freihand 186">
                  <a:extLst>
                    <a:ext uri="{FF2B5EF4-FFF2-40B4-BE49-F238E27FC236}">
                      <a16:creationId xmlns:a16="http://schemas.microsoft.com/office/drawing/2014/main" id="{7445E29E-A672-4663-9564-298BF37BB698}"/>
                    </a:ext>
                  </a:extLst>
                </p:cNvPr>
                <p:cNvPicPr/>
                <p:nvPr/>
              </p:nvPicPr>
              <p:blipFill>
                <a:blip r:embed="rId462"/>
                <a:stretch>
                  <a:fillRect/>
                </a:stretch>
              </p:blipFill>
              <p:spPr>
                <a:xfrm>
                  <a:off x="11714507" y="4578547"/>
                  <a:ext cx="100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93" name="Freihand 192">
                  <a:extLst>
                    <a:ext uri="{FF2B5EF4-FFF2-40B4-BE49-F238E27FC236}">
                      <a16:creationId xmlns:a16="http://schemas.microsoft.com/office/drawing/2014/main" id="{5B1BEBEF-AA83-4181-B037-BCB9D4519903}"/>
                    </a:ext>
                  </a:extLst>
                </p14:cNvPr>
                <p14:cNvContentPartPr/>
                <p14:nvPr/>
              </p14:nvContentPartPr>
              <p14:xfrm>
                <a:off x="11853827" y="4593667"/>
                <a:ext cx="153000" cy="102240"/>
              </p14:xfrm>
            </p:contentPart>
          </mc:Choice>
          <mc:Fallback>
            <p:pic>
              <p:nvPicPr>
                <p:cNvPr id="193" name="Freihand 192">
                  <a:extLst>
                    <a:ext uri="{FF2B5EF4-FFF2-40B4-BE49-F238E27FC236}">
                      <a16:creationId xmlns:a16="http://schemas.microsoft.com/office/drawing/2014/main" id="{5B1BEBEF-AA83-4181-B037-BCB9D4519903}"/>
                    </a:ext>
                  </a:extLst>
                </p:cNvPr>
                <p:cNvPicPr/>
                <p:nvPr/>
              </p:nvPicPr>
              <p:blipFill>
                <a:blip r:embed="rId464"/>
                <a:stretch>
                  <a:fillRect/>
                </a:stretch>
              </p:blipFill>
              <p:spPr>
                <a:xfrm>
                  <a:off x="11849507" y="4589347"/>
                  <a:ext cx="161640" cy="110880"/>
                </a:xfrm>
                <a:prstGeom prst="rect">
                  <a:avLst/>
                </a:prstGeom>
              </p:spPr>
            </p:pic>
          </mc:Fallback>
        </mc:AlternateContent>
      </p:grpSp>
    </p:spTree>
    <p:extLst>
      <p:ext uri="{BB962C8B-B14F-4D97-AF65-F5344CB8AC3E}">
        <p14:creationId xmlns:p14="http://schemas.microsoft.com/office/powerpoint/2010/main" val="18405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Arbeitsmarkt</a:t>
            </a:r>
            <a:endParaRPr lang="en-US" sz="2631" dirty="0">
              <a:solidFill>
                <a:sysClr val="windowText" lastClr="000000"/>
              </a:solidFill>
            </a:endParaRP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73731" y="1052764"/>
            <a:ext cx="1368148" cy="923330"/>
          </a:xfrm>
          <a:prstGeom prst="rect">
            <a:avLst/>
          </a:prstGeom>
          <a:noFill/>
        </p:spPr>
        <p:txBody>
          <a:bodyPr wrap="square" rtlCol="0">
            <a:spAutoFit/>
          </a:bodyPr>
          <a:lstStyle/>
          <a:p>
            <a:r>
              <a:rPr lang="de-DE" dirty="0"/>
              <a:t>Wertgrenz-produkt,</a:t>
            </a:r>
          </a:p>
          <a:p>
            <a:r>
              <a:rPr lang="de-DE" dirty="0"/>
              <a:t>Lohnsatz</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Wertgrenz-produkt,</a:t>
            </a:r>
          </a:p>
          <a:p>
            <a:r>
              <a:rPr lang="de-DE" dirty="0"/>
              <a:t>Lohnsatz</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Aus der Mobilität des Faktors Arbeit und Gewinnmaximierung folgt ein einheitlicher Lohnsatz →</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Steigung der Transformationskurve = negatives Preisverhältnis</a:t>
                </a: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B2656D9-EA2B-491B-A272-A97817577CA6}"/>
                  </a:ext>
                </a:extLst>
              </p14:cNvPr>
              <p14:cNvContentPartPr/>
              <p14:nvPr/>
            </p14:nvContentPartPr>
            <p14:xfrm>
              <a:off x="8344547" y="120667"/>
              <a:ext cx="172440" cy="217800"/>
            </p14:xfrm>
          </p:contentPart>
        </mc:Choice>
        <mc:Fallback xmlns="">
          <p:pic>
            <p:nvPicPr>
              <p:cNvPr id="3" name="Freihand 2">
                <a:extLst>
                  <a:ext uri="{FF2B5EF4-FFF2-40B4-BE49-F238E27FC236}">
                    <a16:creationId xmlns:a16="http://schemas.microsoft.com/office/drawing/2014/main" id="{2B2656D9-EA2B-491B-A272-A97817577CA6}"/>
                  </a:ext>
                </a:extLst>
              </p:cNvPr>
              <p:cNvPicPr/>
              <p:nvPr/>
            </p:nvPicPr>
            <p:blipFill>
              <a:blip r:embed="rId6"/>
              <a:stretch>
                <a:fillRect/>
              </a:stretch>
            </p:blipFill>
            <p:spPr>
              <a:xfrm>
                <a:off x="8340227" y="116347"/>
                <a:ext cx="181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C507444-70E0-429F-9136-F7CFFBE162C6}"/>
                  </a:ext>
                </a:extLst>
              </p14:cNvPr>
              <p14:cNvContentPartPr/>
              <p14:nvPr/>
            </p14:nvContentPartPr>
            <p14:xfrm>
              <a:off x="8558747" y="183307"/>
              <a:ext cx="117360" cy="109800"/>
            </p14:xfrm>
          </p:contentPart>
        </mc:Choice>
        <mc:Fallback xmlns="">
          <p:pic>
            <p:nvPicPr>
              <p:cNvPr id="5" name="Freihand 4">
                <a:extLst>
                  <a:ext uri="{FF2B5EF4-FFF2-40B4-BE49-F238E27FC236}">
                    <a16:creationId xmlns:a16="http://schemas.microsoft.com/office/drawing/2014/main" id="{4C507444-70E0-429F-9136-F7CFFBE162C6}"/>
                  </a:ext>
                </a:extLst>
              </p:cNvPr>
              <p:cNvPicPr/>
              <p:nvPr/>
            </p:nvPicPr>
            <p:blipFill>
              <a:blip r:embed="rId8"/>
              <a:stretch>
                <a:fillRect/>
              </a:stretch>
            </p:blipFill>
            <p:spPr>
              <a:xfrm>
                <a:off x="8554427" y="178987"/>
                <a:ext cx="126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9992A13-5864-4F4D-AB9C-18206DFAF026}"/>
                  </a:ext>
                </a:extLst>
              </p14:cNvPr>
              <p14:cNvContentPartPr/>
              <p14:nvPr/>
            </p14:nvContentPartPr>
            <p14:xfrm>
              <a:off x="8715347" y="183307"/>
              <a:ext cx="347760" cy="106920"/>
            </p14:xfrm>
          </p:contentPart>
        </mc:Choice>
        <mc:Fallback xmlns="">
          <p:pic>
            <p:nvPicPr>
              <p:cNvPr id="6" name="Freihand 5">
                <a:extLst>
                  <a:ext uri="{FF2B5EF4-FFF2-40B4-BE49-F238E27FC236}">
                    <a16:creationId xmlns:a16="http://schemas.microsoft.com/office/drawing/2014/main" id="{79992A13-5864-4F4D-AB9C-18206DFAF026}"/>
                  </a:ext>
                </a:extLst>
              </p:cNvPr>
              <p:cNvPicPr/>
              <p:nvPr/>
            </p:nvPicPr>
            <p:blipFill>
              <a:blip r:embed="rId10"/>
              <a:stretch>
                <a:fillRect/>
              </a:stretch>
            </p:blipFill>
            <p:spPr>
              <a:xfrm>
                <a:off x="8711027" y="178987"/>
                <a:ext cx="356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AF9224C8-36C2-4279-9527-4B63AB693B35}"/>
                  </a:ext>
                </a:extLst>
              </p14:cNvPr>
              <p14:cNvContentPartPr/>
              <p14:nvPr/>
            </p14:nvContentPartPr>
            <p14:xfrm>
              <a:off x="9058787" y="142987"/>
              <a:ext cx="26280" cy="42840"/>
            </p14:xfrm>
          </p:contentPart>
        </mc:Choice>
        <mc:Fallback xmlns="">
          <p:pic>
            <p:nvPicPr>
              <p:cNvPr id="12" name="Freihand 11">
                <a:extLst>
                  <a:ext uri="{FF2B5EF4-FFF2-40B4-BE49-F238E27FC236}">
                    <a16:creationId xmlns:a16="http://schemas.microsoft.com/office/drawing/2014/main" id="{AF9224C8-36C2-4279-9527-4B63AB693B35}"/>
                  </a:ext>
                </a:extLst>
              </p:cNvPr>
              <p:cNvPicPr/>
              <p:nvPr/>
            </p:nvPicPr>
            <p:blipFill>
              <a:blip r:embed="rId12"/>
              <a:stretch>
                <a:fillRect/>
              </a:stretch>
            </p:blipFill>
            <p:spPr>
              <a:xfrm>
                <a:off x="9054467" y="138667"/>
                <a:ext cx="34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A85DFEA2-BD99-4330-95FB-AA92C1B276FB}"/>
                  </a:ext>
                </a:extLst>
              </p14:cNvPr>
              <p14:cNvContentPartPr/>
              <p14:nvPr/>
            </p14:nvContentPartPr>
            <p14:xfrm>
              <a:off x="9088307" y="201667"/>
              <a:ext cx="100080" cy="49320"/>
            </p14:xfrm>
          </p:contentPart>
        </mc:Choice>
        <mc:Fallback xmlns="">
          <p:pic>
            <p:nvPicPr>
              <p:cNvPr id="18" name="Freihand 17">
                <a:extLst>
                  <a:ext uri="{FF2B5EF4-FFF2-40B4-BE49-F238E27FC236}">
                    <a16:creationId xmlns:a16="http://schemas.microsoft.com/office/drawing/2014/main" id="{A85DFEA2-BD99-4330-95FB-AA92C1B276FB}"/>
                  </a:ext>
                </a:extLst>
              </p:cNvPr>
              <p:cNvPicPr/>
              <p:nvPr/>
            </p:nvPicPr>
            <p:blipFill>
              <a:blip r:embed="rId14"/>
              <a:stretch>
                <a:fillRect/>
              </a:stretch>
            </p:blipFill>
            <p:spPr>
              <a:xfrm>
                <a:off x="9083987" y="197347"/>
                <a:ext cx="108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4BC88E55-2460-4D41-908F-8064C07BB057}"/>
                  </a:ext>
                </a:extLst>
              </p14:cNvPr>
              <p14:cNvContentPartPr/>
              <p14:nvPr/>
            </p14:nvContentPartPr>
            <p14:xfrm>
              <a:off x="9247787" y="207787"/>
              <a:ext cx="199440" cy="61200"/>
            </p14:xfrm>
          </p:contentPart>
        </mc:Choice>
        <mc:Fallback xmlns="">
          <p:pic>
            <p:nvPicPr>
              <p:cNvPr id="19" name="Freihand 18">
                <a:extLst>
                  <a:ext uri="{FF2B5EF4-FFF2-40B4-BE49-F238E27FC236}">
                    <a16:creationId xmlns:a16="http://schemas.microsoft.com/office/drawing/2014/main" id="{4BC88E55-2460-4D41-908F-8064C07BB057}"/>
                  </a:ext>
                </a:extLst>
              </p:cNvPr>
              <p:cNvPicPr/>
              <p:nvPr/>
            </p:nvPicPr>
            <p:blipFill>
              <a:blip r:embed="rId16"/>
              <a:stretch>
                <a:fillRect/>
              </a:stretch>
            </p:blipFill>
            <p:spPr>
              <a:xfrm>
                <a:off x="9243467" y="203467"/>
                <a:ext cx="208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484EE9C8-CE40-493E-BB56-0F4F047A8DF3}"/>
                  </a:ext>
                </a:extLst>
              </p14:cNvPr>
              <p14:cNvContentPartPr/>
              <p14:nvPr/>
            </p14:nvContentPartPr>
            <p14:xfrm>
              <a:off x="9452627" y="204547"/>
              <a:ext cx="130320" cy="57600"/>
            </p14:xfrm>
          </p:contentPart>
        </mc:Choice>
        <mc:Fallback xmlns="">
          <p:pic>
            <p:nvPicPr>
              <p:cNvPr id="20" name="Freihand 19">
                <a:extLst>
                  <a:ext uri="{FF2B5EF4-FFF2-40B4-BE49-F238E27FC236}">
                    <a16:creationId xmlns:a16="http://schemas.microsoft.com/office/drawing/2014/main" id="{484EE9C8-CE40-493E-BB56-0F4F047A8DF3}"/>
                  </a:ext>
                </a:extLst>
              </p:cNvPr>
              <p:cNvPicPr/>
              <p:nvPr/>
            </p:nvPicPr>
            <p:blipFill>
              <a:blip r:embed="rId18"/>
              <a:stretch>
                <a:fillRect/>
              </a:stretch>
            </p:blipFill>
            <p:spPr>
              <a:xfrm>
                <a:off x="9448307" y="200227"/>
                <a:ext cx="138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FAE744D1-7CDA-4B87-883E-C594680764E4}"/>
                  </a:ext>
                </a:extLst>
              </p14:cNvPr>
              <p14:cNvContentPartPr/>
              <p14:nvPr/>
            </p14:nvContentPartPr>
            <p14:xfrm>
              <a:off x="9593027" y="167827"/>
              <a:ext cx="103680" cy="84240"/>
            </p14:xfrm>
          </p:contentPart>
        </mc:Choice>
        <mc:Fallback xmlns="">
          <p:pic>
            <p:nvPicPr>
              <p:cNvPr id="21" name="Freihand 20">
                <a:extLst>
                  <a:ext uri="{FF2B5EF4-FFF2-40B4-BE49-F238E27FC236}">
                    <a16:creationId xmlns:a16="http://schemas.microsoft.com/office/drawing/2014/main" id="{FAE744D1-7CDA-4B87-883E-C594680764E4}"/>
                  </a:ext>
                </a:extLst>
              </p:cNvPr>
              <p:cNvPicPr/>
              <p:nvPr/>
            </p:nvPicPr>
            <p:blipFill>
              <a:blip r:embed="rId20"/>
              <a:stretch>
                <a:fillRect/>
              </a:stretch>
            </p:blipFill>
            <p:spPr>
              <a:xfrm>
                <a:off x="9588707" y="163507"/>
                <a:ext cx="112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B95A2B51-AABE-4AD9-8308-0D78B002FA81}"/>
                  </a:ext>
                </a:extLst>
              </p14:cNvPr>
              <p14:cNvContentPartPr/>
              <p14:nvPr/>
            </p14:nvContentPartPr>
            <p14:xfrm>
              <a:off x="9763667" y="169627"/>
              <a:ext cx="5040" cy="65160"/>
            </p14:xfrm>
          </p:contentPart>
        </mc:Choice>
        <mc:Fallback xmlns="">
          <p:pic>
            <p:nvPicPr>
              <p:cNvPr id="22" name="Freihand 21">
                <a:extLst>
                  <a:ext uri="{FF2B5EF4-FFF2-40B4-BE49-F238E27FC236}">
                    <a16:creationId xmlns:a16="http://schemas.microsoft.com/office/drawing/2014/main" id="{B95A2B51-AABE-4AD9-8308-0D78B002FA81}"/>
                  </a:ext>
                </a:extLst>
              </p:cNvPr>
              <p:cNvPicPr/>
              <p:nvPr/>
            </p:nvPicPr>
            <p:blipFill>
              <a:blip r:embed="rId22"/>
              <a:stretch>
                <a:fillRect/>
              </a:stretch>
            </p:blipFill>
            <p:spPr>
              <a:xfrm>
                <a:off x="9759347" y="165307"/>
                <a:ext cx="13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7532008D-124E-44D7-AE6D-EA123BC05EBB}"/>
                  </a:ext>
                </a:extLst>
              </p14:cNvPr>
              <p14:cNvContentPartPr/>
              <p14:nvPr/>
            </p14:nvContentPartPr>
            <p14:xfrm>
              <a:off x="9762227" y="91147"/>
              <a:ext cx="6480" cy="6480"/>
            </p14:xfrm>
          </p:contentPart>
        </mc:Choice>
        <mc:Fallback xmlns="">
          <p:pic>
            <p:nvPicPr>
              <p:cNvPr id="25" name="Freihand 24">
                <a:extLst>
                  <a:ext uri="{FF2B5EF4-FFF2-40B4-BE49-F238E27FC236}">
                    <a16:creationId xmlns:a16="http://schemas.microsoft.com/office/drawing/2014/main" id="{7532008D-124E-44D7-AE6D-EA123BC05EBB}"/>
                  </a:ext>
                </a:extLst>
              </p:cNvPr>
              <p:cNvPicPr/>
              <p:nvPr/>
            </p:nvPicPr>
            <p:blipFill>
              <a:blip r:embed="rId24"/>
              <a:stretch>
                <a:fillRect/>
              </a:stretch>
            </p:blipFill>
            <p:spPr>
              <a:xfrm>
                <a:off x="9757907" y="86827"/>
                <a:ext cx="15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5AF52D87-F7CD-4ADB-A388-D247FFEDCD67}"/>
                  </a:ext>
                </a:extLst>
              </p14:cNvPr>
              <p14:cNvContentPartPr/>
              <p14:nvPr/>
            </p14:nvContentPartPr>
            <p14:xfrm>
              <a:off x="9832067" y="132547"/>
              <a:ext cx="636120" cy="245160"/>
            </p14:xfrm>
          </p:contentPart>
        </mc:Choice>
        <mc:Fallback xmlns="">
          <p:pic>
            <p:nvPicPr>
              <p:cNvPr id="26" name="Freihand 25">
                <a:extLst>
                  <a:ext uri="{FF2B5EF4-FFF2-40B4-BE49-F238E27FC236}">
                    <a16:creationId xmlns:a16="http://schemas.microsoft.com/office/drawing/2014/main" id="{5AF52D87-F7CD-4ADB-A388-D247FFEDCD67}"/>
                  </a:ext>
                </a:extLst>
              </p:cNvPr>
              <p:cNvPicPr/>
              <p:nvPr/>
            </p:nvPicPr>
            <p:blipFill>
              <a:blip r:embed="rId26"/>
              <a:stretch>
                <a:fillRect/>
              </a:stretch>
            </p:blipFill>
            <p:spPr>
              <a:xfrm>
                <a:off x="9827747" y="128227"/>
                <a:ext cx="6447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6650ADDD-CE29-43F0-BB1A-E39992D7A6D0}"/>
                  </a:ext>
                </a:extLst>
              </p14:cNvPr>
              <p14:cNvContentPartPr/>
              <p14:nvPr/>
            </p14:nvContentPartPr>
            <p14:xfrm>
              <a:off x="8310707" y="597667"/>
              <a:ext cx="4680" cy="140040"/>
            </p14:xfrm>
          </p:contentPart>
        </mc:Choice>
        <mc:Fallback xmlns="">
          <p:pic>
            <p:nvPicPr>
              <p:cNvPr id="31" name="Freihand 30">
                <a:extLst>
                  <a:ext uri="{FF2B5EF4-FFF2-40B4-BE49-F238E27FC236}">
                    <a16:creationId xmlns:a16="http://schemas.microsoft.com/office/drawing/2014/main" id="{6650ADDD-CE29-43F0-BB1A-E39992D7A6D0}"/>
                  </a:ext>
                </a:extLst>
              </p:cNvPr>
              <p:cNvPicPr/>
              <p:nvPr/>
            </p:nvPicPr>
            <p:blipFill>
              <a:blip r:embed="rId28"/>
              <a:stretch>
                <a:fillRect/>
              </a:stretch>
            </p:blipFill>
            <p:spPr>
              <a:xfrm>
                <a:off x="8306387" y="593347"/>
                <a:ext cx="13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E98E8CD8-7E95-474C-A84A-9C6AB7077EC6}"/>
                  </a:ext>
                </a:extLst>
              </p14:cNvPr>
              <p14:cNvContentPartPr/>
              <p14:nvPr/>
            </p14:nvContentPartPr>
            <p14:xfrm>
              <a:off x="8359307" y="586507"/>
              <a:ext cx="14760" cy="163800"/>
            </p14:xfrm>
          </p:contentPart>
        </mc:Choice>
        <mc:Fallback xmlns="">
          <p:pic>
            <p:nvPicPr>
              <p:cNvPr id="32" name="Freihand 31">
                <a:extLst>
                  <a:ext uri="{FF2B5EF4-FFF2-40B4-BE49-F238E27FC236}">
                    <a16:creationId xmlns:a16="http://schemas.microsoft.com/office/drawing/2014/main" id="{E98E8CD8-7E95-474C-A84A-9C6AB7077EC6}"/>
                  </a:ext>
                </a:extLst>
              </p:cNvPr>
              <p:cNvPicPr/>
              <p:nvPr/>
            </p:nvPicPr>
            <p:blipFill>
              <a:blip r:embed="rId30"/>
              <a:stretch>
                <a:fillRect/>
              </a:stretch>
            </p:blipFill>
            <p:spPr>
              <a:xfrm>
                <a:off x="8354987" y="582187"/>
                <a:ext cx="23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3F143838-B373-4C53-BA31-EA0FC9B85828}"/>
                  </a:ext>
                </a:extLst>
              </p14:cNvPr>
              <p14:cNvContentPartPr/>
              <p14:nvPr/>
            </p14:nvContentPartPr>
            <p14:xfrm>
              <a:off x="8180027" y="568507"/>
              <a:ext cx="286560" cy="5040"/>
            </p14:xfrm>
          </p:contentPart>
        </mc:Choice>
        <mc:Fallback xmlns="">
          <p:pic>
            <p:nvPicPr>
              <p:cNvPr id="33" name="Freihand 32">
                <a:extLst>
                  <a:ext uri="{FF2B5EF4-FFF2-40B4-BE49-F238E27FC236}">
                    <a16:creationId xmlns:a16="http://schemas.microsoft.com/office/drawing/2014/main" id="{3F143838-B373-4C53-BA31-EA0FC9B85828}"/>
                  </a:ext>
                </a:extLst>
              </p:cNvPr>
              <p:cNvPicPr/>
              <p:nvPr/>
            </p:nvPicPr>
            <p:blipFill>
              <a:blip r:embed="rId32"/>
              <a:stretch>
                <a:fillRect/>
              </a:stretch>
            </p:blipFill>
            <p:spPr>
              <a:xfrm>
                <a:off x="8175707" y="564187"/>
                <a:ext cx="295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DC1D096B-D821-4761-B22A-F7508E33B4BD}"/>
                  </a:ext>
                </a:extLst>
              </p14:cNvPr>
              <p14:cNvContentPartPr/>
              <p14:nvPr/>
            </p14:nvContentPartPr>
            <p14:xfrm>
              <a:off x="8423747" y="686227"/>
              <a:ext cx="96120" cy="129960"/>
            </p14:xfrm>
          </p:contentPart>
        </mc:Choice>
        <mc:Fallback xmlns="">
          <p:pic>
            <p:nvPicPr>
              <p:cNvPr id="35" name="Freihand 34">
                <a:extLst>
                  <a:ext uri="{FF2B5EF4-FFF2-40B4-BE49-F238E27FC236}">
                    <a16:creationId xmlns:a16="http://schemas.microsoft.com/office/drawing/2014/main" id="{DC1D096B-D821-4761-B22A-F7508E33B4BD}"/>
                  </a:ext>
                </a:extLst>
              </p:cNvPr>
              <p:cNvPicPr/>
              <p:nvPr/>
            </p:nvPicPr>
            <p:blipFill>
              <a:blip r:embed="rId34"/>
              <a:stretch>
                <a:fillRect/>
              </a:stretch>
            </p:blipFill>
            <p:spPr>
              <a:xfrm>
                <a:off x="8419427" y="681907"/>
                <a:ext cx="104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780DC5B9-DC9E-40AB-8D42-EA77EC1413F1}"/>
                  </a:ext>
                </a:extLst>
              </p14:cNvPr>
              <p14:cNvContentPartPr/>
              <p14:nvPr/>
            </p14:nvContentPartPr>
            <p14:xfrm>
              <a:off x="8649467" y="614947"/>
              <a:ext cx="134640" cy="11520"/>
            </p14:xfrm>
          </p:contentPart>
        </mc:Choice>
        <mc:Fallback xmlns="">
          <p:pic>
            <p:nvPicPr>
              <p:cNvPr id="37" name="Freihand 36">
                <a:extLst>
                  <a:ext uri="{FF2B5EF4-FFF2-40B4-BE49-F238E27FC236}">
                    <a16:creationId xmlns:a16="http://schemas.microsoft.com/office/drawing/2014/main" id="{780DC5B9-DC9E-40AB-8D42-EA77EC1413F1}"/>
                  </a:ext>
                </a:extLst>
              </p:cNvPr>
              <p:cNvPicPr/>
              <p:nvPr/>
            </p:nvPicPr>
            <p:blipFill>
              <a:blip r:embed="rId36"/>
              <a:stretch>
                <a:fillRect/>
              </a:stretch>
            </p:blipFill>
            <p:spPr>
              <a:xfrm>
                <a:off x="8645147" y="610627"/>
                <a:ext cx="143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19F02350-49CE-4228-97B5-E0075F4C10F3}"/>
                  </a:ext>
                </a:extLst>
              </p14:cNvPr>
              <p14:cNvContentPartPr/>
              <p14:nvPr/>
            </p14:nvContentPartPr>
            <p14:xfrm>
              <a:off x="8663867" y="654547"/>
              <a:ext cx="113040" cy="2880"/>
            </p14:xfrm>
          </p:contentPart>
        </mc:Choice>
        <mc:Fallback xmlns="">
          <p:pic>
            <p:nvPicPr>
              <p:cNvPr id="39" name="Freihand 38">
                <a:extLst>
                  <a:ext uri="{FF2B5EF4-FFF2-40B4-BE49-F238E27FC236}">
                    <a16:creationId xmlns:a16="http://schemas.microsoft.com/office/drawing/2014/main" id="{19F02350-49CE-4228-97B5-E0075F4C10F3}"/>
                  </a:ext>
                </a:extLst>
              </p:cNvPr>
              <p:cNvPicPr/>
              <p:nvPr/>
            </p:nvPicPr>
            <p:blipFill>
              <a:blip r:embed="rId38"/>
              <a:stretch>
                <a:fillRect/>
              </a:stretch>
            </p:blipFill>
            <p:spPr>
              <a:xfrm>
                <a:off x="8659547" y="650227"/>
                <a:ext cx="121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Freihand 40">
                <a:extLst>
                  <a:ext uri="{FF2B5EF4-FFF2-40B4-BE49-F238E27FC236}">
                    <a16:creationId xmlns:a16="http://schemas.microsoft.com/office/drawing/2014/main" id="{FFDD2035-3A36-42BD-A377-848EA6B208E9}"/>
                  </a:ext>
                </a:extLst>
              </p14:cNvPr>
              <p14:cNvContentPartPr/>
              <p14:nvPr/>
            </p14:nvContentPartPr>
            <p14:xfrm>
              <a:off x="8888867" y="595867"/>
              <a:ext cx="58680" cy="30600"/>
            </p14:xfrm>
          </p:contentPart>
        </mc:Choice>
        <mc:Fallback xmlns="">
          <p:pic>
            <p:nvPicPr>
              <p:cNvPr id="41" name="Freihand 40">
                <a:extLst>
                  <a:ext uri="{FF2B5EF4-FFF2-40B4-BE49-F238E27FC236}">
                    <a16:creationId xmlns:a16="http://schemas.microsoft.com/office/drawing/2014/main" id="{FFDD2035-3A36-42BD-A377-848EA6B208E9}"/>
                  </a:ext>
                </a:extLst>
              </p:cNvPr>
              <p:cNvPicPr/>
              <p:nvPr/>
            </p:nvPicPr>
            <p:blipFill>
              <a:blip r:embed="rId40"/>
              <a:stretch>
                <a:fillRect/>
              </a:stretch>
            </p:blipFill>
            <p:spPr>
              <a:xfrm>
                <a:off x="8884547" y="591547"/>
                <a:ext cx="67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Freihand 41">
                <a:extLst>
                  <a:ext uri="{FF2B5EF4-FFF2-40B4-BE49-F238E27FC236}">
                    <a16:creationId xmlns:a16="http://schemas.microsoft.com/office/drawing/2014/main" id="{FD982E15-AA96-41D4-8BC9-D31F8B9D39D3}"/>
                  </a:ext>
                </a:extLst>
              </p14:cNvPr>
              <p14:cNvContentPartPr/>
              <p14:nvPr/>
            </p14:nvContentPartPr>
            <p14:xfrm>
              <a:off x="8901827" y="541147"/>
              <a:ext cx="118440" cy="224640"/>
            </p14:xfrm>
          </p:contentPart>
        </mc:Choice>
        <mc:Fallback xmlns="">
          <p:pic>
            <p:nvPicPr>
              <p:cNvPr id="42" name="Freihand 41">
                <a:extLst>
                  <a:ext uri="{FF2B5EF4-FFF2-40B4-BE49-F238E27FC236}">
                    <a16:creationId xmlns:a16="http://schemas.microsoft.com/office/drawing/2014/main" id="{FD982E15-AA96-41D4-8BC9-D31F8B9D39D3}"/>
                  </a:ext>
                </a:extLst>
              </p:cNvPr>
              <p:cNvPicPr/>
              <p:nvPr/>
            </p:nvPicPr>
            <p:blipFill>
              <a:blip r:embed="rId42"/>
              <a:stretch>
                <a:fillRect/>
              </a:stretch>
            </p:blipFill>
            <p:spPr>
              <a:xfrm>
                <a:off x="8897507" y="536827"/>
                <a:ext cx="127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22B2A129-E899-4EEA-892E-4157227846E1}"/>
                  </a:ext>
                </a:extLst>
              </p14:cNvPr>
              <p14:cNvContentPartPr/>
              <p14:nvPr/>
            </p14:nvContentPartPr>
            <p14:xfrm>
              <a:off x="9030347" y="611347"/>
              <a:ext cx="113040" cy="122400"/>
            </p14:xfrm>
          </p:contentPart>
        </mc:Choice>
        <mc:Fallback xmlns="">
          <p:pic>
            <p:nvPicPr>
              <p:cNvPr id="43" name="Freihand 42">
                <a:extLst>
                  <a:ext uri="{FF2B5EF4-FFF2-40B4-BE49-F238E27FC236}">
                    <a16:creationId xmlns:a16="http://schemas.microsoft.com/office/drawing/2014/main" id="{22B2A129-E899-4EEA-892E-4157227846E1}"/>
                  </a:ext>
                </a:extLst>
              </p:cNvPr>
              <p:cNvPicPr/>
              <p:nvPr/>
            </p:nvPicPr>
            <p:blipFill>
              <a:blip r:embed="rId44"/>
              <a:stretch>
                <a:fillRect/>
              </a:stretch>
            </p:blipFill>
            <p:spPr>
              <a:xfrm>
                <a:off x="9026027" y="607027"/>
                <a:ext cx="121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614C890F-942F-4BEF-A0AC-3CEB2921CCFF}"/>
                  </a:ext>
                </a:extLst>
              </p14:cNvPr>
              <p14:cNvContentPartPr/>
              <p14:nvPr/>
            </p14:nvContentPartPr>
            <p14:xfrm>
              <a:off x="9222227" y="581467"/>
              <a:ext cx="360" cy="360"/>
            </p14:xfrm>
          </p:contentPart>
        </mc:Choice>
        <mc:Fallback xmlns="">
          <p:pic>
            <p:nvPicPr>
              <p:cNvPr id="44" name="Freihand 43">
                <a:extLst>
                  <a:ext uri="{FF2B5EF4-FFF2-40B4-BE49-F238E27FC236}">
                    <a16:creationId xmlns:a16="http://schemas.microsoft.com/office/drawing/2014/main" id="{614C890F-942F-4BEF-A0AC-3CEB2921CCFF}"/>
                  </a:ext>
                </a:extLst>
              </p:cNvPr>
              <p:cNvPicPr/>
              <p:nvPr/>
            </p:nvPicPr>
            <p:blipFill>
              <a:blip r:embed="rId46"/>
              <a:stretch>
                <a:fillRect/>
              </a:stretch>
            </p:blipFill>
            <p:spPr>
              <a:xfrm>
                <a:off x="9217907" y="57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8D660488-2786-4CA3-822D-DAE1627D77BB}"/>
                  </a:ext>
                </a:extLst>
              </p14:cNvPr>
              <p14:cNvContentPartPr/>
              <p14:nvPr/>
            </p14:nvContentPartPr>
            <p14:xfrm>
              <a:off x="9317267" y="475627"/>
              <a:ext cx="149400" cy="227520"/>
            </p14:xfrm>
          </p:contentPart>
        </mc:Choice>
        <mc:Fallback xmlns="">
          <p:pic>
            <p:nvPicPr>
              <p:cNvPr id="46" name="Freihand 45">
                <a:extLst>
                  <a:ext uri="{FF2B5EF4-FFF2-40B4-BE49-F238E27FC236}">
                    <a16:creationId xmlns:a16="http://schemas.microsoft.com/office/drawing/2014/main" id="{8D660488-2786-4CA3-822D-DAE1627D77BB}"/>
                  </a:ext>
                </a:extLst>
              </p:cNvPr>
              <p:cNvPicPr/>
              <p:nvPr/>
            </p:nvPicPr>
            <p:blipFill>
              <a:blip r:embed="rId48"/>
              <a:stretch>
                <a:fillRect/>
              </a:stretch>
            </p:blipFill>
            <p:spPr>
              <a:xfrm>
                <a:off x="9312947" y="471307"/>
                <a:ext cx="158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Freihand 59">
                <a:extLst>
                  <a:ext uri="{FF2B5EF4-FFF2-40B4-BE49-F238E27FC236}">
                    <a16:creationId xmlns:a16="http://schemas.microsoft.com/office/drawing/2014/main" id="{4691C9D6-5DD7-45B0-A25F-D878D340F297}"/>
                  </a:ext>
                </a:extLst>
              </p14:cNvPr>
              <p14:cNvContentPartPr/>
              <p14:nvPr/>
            </p14:nvContentPartPr>
            <p14:xfrm>
              <a:off x="8897147" y="314707"/>
              <a:ext cx="1009080" cy="150120"/>
            </p14:xfrm>
          </p:contentPart>
        </mc:Choice>
        <mc:Fallback xmlns="">
          <p:pic>
            <p:nvPicPr>
              <p:cNvPr id="60" name="Freihand 59">
                <a:extLst>
                  <a:ext uri="{FF2B5EF4-FFF2-40B4-BE49-F238E27FC236}">
                    <a16:creationId xmlns:a16="http://schemas.microsoft.com/office/drawing/2014/main" id="{4691C9D6-5DD7-45B0-A25F-D878D340F297}"/>
                  </a:ext>
                </a:extLst>
              </p:cNvPr>
              <p:cNvPicPr/>
              <p:nvPr/>
            </p:nvPicPr>
            <p:blipFill>
              <a:blip r:embed="rId50"/>
              <a:stretch>
                <a:fillRect/>
              </a:stretch>
            </p:blipFill>
            <p:spPr>
              <a:xfrm>
                <a:off x="8892827" y="310387"/>
                <a:ext cx="1017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79F0EC48-7D92-4EF0-B96A-5DE48C07D4F8}"/>
                  </a:ext>
                </a:extLst>
              </p14:cNvPr>
              <p14:cNvContentPartPr/>
              <p14:nvPr/>
            </p14:nvContentPartPr>
            <p14:xfrm>
              <a:off x="8883467" y="310387"/>
              <a:ext cx="9000" cy="66960"/>
            </p14:xfrm>
          </p:contentPart>
        </mc:Choice>
        <mc:Fallback xmlns="">
          <p:pic>
            <p:nvPicPr>
              <p:cNvPr id="62" name="Freihand 61">
                <a:extLst>
                  <a:ext uri="{FF2B5EF4-FFF2-40B4-BE49-F238E27FC236}">
                    <a16:creationId xmlns:a16="http://schemas.microsoft.com/office/drawing/2014/main" id="{79F0EC48-7D92-4EF0-B96A-5DE48C07D4F8}"/>
                  </a:ext>
                </a:extLst>
              </p:cNvPr>
              <p:cNvPicPr/>
              <p:nvPr/>
            </p:nvPicPr>
            <p:blipFill>
              <a:blip r:embed="rId52"/>
              <a:stretch>
                <a:fillRect/>
              </a:stretch>
            </p:blipFill>
            <p:spPr>
              <a:xfrm>
                <a:off x="8879147" y="306067"/>
                <a:ext cx="1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7517AD11-AC1B-467C-9A4C-0717A23A09F8}"/>
                  </a:ext>
                </a:extLst>
              </p14:cNvPr>
              <p14:cNvContentPartPr/>
              <p14:nvPr/>
            </p14:nvContentPartPr>
            <p14:xfrm>
              <a:off x="8884547" y="287707"/>
              <a:ext cx="79560" cy="7920"/>
            </p14:xfrm>
          </p:contentPart>
        </mc:Choice>
        <mc:Fallback xmlns="">
          <p:pic>
            <p:nvPicPr>
              <p:cNvPr id="63" name="Freihand 62">
                <a:extLst>
                  <a:ext uri="{FF2B5EF4-FFF2-40B4-BE49-F238E27FC236}">
                    <a16:creationId xmlns:a16="http://schemas.microsoft.com/office/drawing/2014/main" id="{7517AD11-AC1B-467C-9A4C-0717A23A09F8}"/>
                  </a:ext>
                </a:extLst>
              </p:cNvPr>
              <p:cNvPicPr/>
              <p:nvPr/>
            </p:nvPicPr>
            <p:blipFill>
              <a:blip r:embed="rId54"/>
              <a:stretch>
                <a:fillRect/>
              </a:stretch>
            </p:blipFill>
            <p:spPr>
              <a:xfrm>
                <a:off x="8880227" y="283387"/>
                <a:ext cx="88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Freihand 63">
                <a:extLst>
                  <a:ext uri="{FF2B5EF4-FFF2-40B4-BE49-F238E27FC236}">
                    <a16:creationId xmlns:a16="http://schemas.microsoft.com/office/drawing/2014/main" id="{5DDF140A-A430-4124-927F-989FB8DC71FB}"/>
                  </a:ext>
                </a:extLst>
              </p14:cNvPr>
              <p14:cNvContentPartPr/>
              <p14:nvPr/>
            </p14:nvContentPartPr>
            <p14:xfrm>
              <a:off x="8884187" y="323347"/>
              <a:ext cx="66960" cy="65880"/>
            </p14:xfrm>
          </p:contentPart>
        </mc:Choice>
        <mc:Fallback xmlns="">
          <p:pic>
            <p:nvPicPr>
              <p:cNvPr id="64" name="Freihand 63">
                <a:extLst>
                  <a:ext uri="{FF2B5EF4-FFF2-40B4-BE49-F238E27FC236}">
                    <a16:creationId xmlns:a16="http://schemas.microsoft.com/office/drawing/2014/main" id="{5DDF140A-A430-4124-927F-989FB8DC71FB}"/>
                  </a:ext>
                </a:extLst>
              </p:cNvPr>
              <p:cNvPicPr/>
              <p:nvPr/>
            </p:nvPicPr>
            <p:blipFill>
              <a:blip r:embed="rId56"/>
              <a:stretch>
                <a:fillRect/>
              </a:stretch>
            </p:blipFill>
            <p:spPr>
              <a:xfrm>
                <a:off x="8879867" y="319027"/>
                <a:ext cx="75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5" name="Freihand 64">
                <a:extLst>
                  <a:ext uri="{FF2B5EF4-FFF2-40B4-BE49-F238E27FC236}">
                    <a16:creationId xmlns:a16="http://schemas.microsoft.com/office/drawing/2014/main" id="{FCA35B82-B1D3-4701-AC35-4911046EBABD}"/>
                  </a:ext>
                </a:extLst>
              </p14:cNvPr>
              <p14:cNvContentPartPr/>
              <p14:nvPr/>
            </p14:nvContentPartPr>
            <p14:xfrm>
              <a:off x="8950787" y="299227"/>
              <a:ext cx="112320" cy="65160"/>
            </p14:xfrm>
          </p:contentPart>
        </mc:Choice>
        <mc:Fallback xmlns="">
          <p:pic>
            <p:nvPicPr>
              <p:cNvPr id="65" name="Freihand 64">
                <a:extLst>
                  <a:ext uri="{FF2B5EF4-FFF2-40B4-BE49-F238E27FC236}">
                    <a16:creationId xmlns:a16="http://schemas.microsoft.com/office/drawing/2014/main" id="{FCA35B82-B1D3-4701-AC35-4911046EBABD}"/>
                  </a:ext>
                </a:extLst>
              </p:cNvPr>
              <p:cNvPicPr/>
              <p:nvPr/>
            </p:nvPicPr>
            <p:blipFill>
              <a:blip r:embed="rId58"/>
              <a:stretch>
                <a:fillRect/>
              </a:stretch>
            </p:blipFill>
            <p:spPr>
              <a:xfrm>
                <a:off x="8946467" y="294907"/>
                <a:ext cx="120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6" name="Freihand 65">
                <a:extLst>
                  <a:ext uri="{FF2B5EF4-FFF2-40B4-BE49-F238E27FC236}">
                    <a16:creationId xmlns:a16="http://schemas.microsoft.com/office/drawing/2014/main" id="{1362E4BC-8903-4554-B61D-EEEB9191A70B}"/>
                  </a:ext>
                </a:extLst>
              </p14:cNvPr>
              <p14:cNvContentPartPr/>
              <p14:nvPr/>
            </p14:nvContentPartPr>
            <p14:xfrm>
              <a:off x="9055907" y="269707"/>
              <a:ext cx="23040" cy="92880"/>
            </p14:xfrm>
          </p:contentPart>
        </mc:Choice>
        <mc:Fallback xmlns="">
          <p:pic>
            <p:nvPicPr>
              <p:cNvPr id="66" name="Freihand 65">
                <a:extLst>
                  <a:ext uri="{FF2B5EF4-FFF2-40B4-BE49-F238E27FC236}">
                    <a16:creationId xmlns:a16="http://schemas.microsoft.com/office/drawing/2014/main" id="{1362E4BC-8903-4554-B61D-EEEB9191A70B}"/>
                  </a:ext>
                </a:extLst>
              </p:cNvPr>
              <p:cNvPicPr/>
              <p:nvPr/>
            </p:nvPicPr>
            <p:blipFill>
              <a:blip r:embed="rId60"/>
              <a:stretch>
                <a:fillRect/>
              </a:stretch>
            </p:blipFill>
            <p:spPr>
              <a:xfrm>
                <a:off x="9051587" y="265387"/>
                <a:ext cx="31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7" name="Freihand 66">
                <a:extLst>
                  <a:ext uri="{FF2B5EF4-FFF2-40B4-BE49-F238E27FC236}">
                    <a16:creationId xmlns:a16="http://schemas.microsoft.com/office/drawing/2014/main" id="{7C2B3EA9-651F-4885-BA7F-E059C92392D8}"/>
                  </a:ext>
                </a:extLst>
              </p14:cNvPr>
              <p14:cNvContentPartPr/>
              <p14:nvPr/>
            </p14:nvContentPartPr>
            <p14:xfrm>
              <a:off x="9094427" y="317227"/>
              <a:ext cx="63720" cy="45000"/>
            </p14:xfrm>
          </p:contentPart>
        </mc:Choice>
        <mc:Fallback xmlns="">
          <p:pic>
            <p:nvPicPr>
              <p:cNvPr id="67" name="Freihand 66">
                <a:extLst>
                  <a:ext uri="{FF2B5EF4-FFF2-40B4-BE49-F238E27FC236}">
                    <a16:creationId xmlns:a16="http://schemas.microsoft.com/office/drawing/2014/main" id="{7C2B3EA9-651F-4885-BA7F-E059C92392D8}"/>
                  </a:ext>
                </a:extLst>
              </p:cNvPr>
              <p:cNvPicPr/>
              <p:nvPr/>
            </p:nvPicPr>
            <p:blipFill>
              <a:blip r:embed="rId62"/>
              <a:stretch>
                <a:fillRect/>
              </a:stretch>
            </p:blipFill>
            <p:spPr>
              <a:xfrm>
                <a:off x="9090107" y="312907"/>
                <a:ext cx="72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8" name="Freihand 67">
                <a:extLst>
                  <a:ext uri="{FF2B5EF4-FFF2-40B4-BE49-F238E27FC236}">
                    <a16:creationId xmlns:a16="http://schemas.microsoft.com/office/drawing/2014/main" id="{E5D55BA6-F486-4A4A-8AE4-B001C1CE01DA}"/>
                  </a:ext>
                </a:extLst>
              </p14:cNvPr>
              <p14:cNvContentPartPr/>
              <p14:nvPr/>
            </p14:nvContentPartPr>
            <p14:xfrm>
              <a:off x="9071387" y="263227"/>
              <a:ext cx="114840" cy="103320"/>
            </p14:xfrm>
          </p:contentPart>
        </mc:Choice>
        <mc:Fallback xmlns="">
          <p:pic>
            <p:nvPicPr>
              <p:cNvPr id="68" name="Freihand 67">
                <a:extLst>
                  <a:ext uri="{FF2B5EF4-FFF2-40B4-BE49-F238E27FC236}">
                    <a16:creationId xmlns:a16="http://schemas.microsoft.com/office/drawing/2014/main" id="{E5D55BA6-F486-4A4A-8AE4-B001C1CE01DA}"/>
                  </a:ext>
                </a:extLst>
              </p:cNvPr>
              <p:cNvPicPr/>
              <p:nvPr/>
            </p:nvPicPr>
            <p:blipFill>
              <a:blip r:embed="rId64"/>
              <a:stretch>
                <a:fillRect/>
              </a:stretch>
            </p:blipFill>
            <p:spPr>
              <a:xfrm>
                <a:off x="9067067" y="258907"/>
                <a:ext cx="123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7" name="Freihand 116">
                <a:extLst>
                  <a:ext uri="{FF2B5EF4-FFF2-40B4-BE49-F238E27FC236}">
                    <a16:creationId xmlns:a16="http://schemas.microsoft.com/office/drawing/2014/main" id="{5DF92BBD-5BD0-4E88-A989-AC2797BF6891}"/>
                  </a:ext>
                </a:extLst>
              </p14:cNvPr>
              <p14:cNvContentPartPr/>
              <p14:nvPr/>
            </p14:nvContentPartPr>
            <p14:xfrm>
              <a:off x="8485667" y="521347"/>
              <a:ext cx="68760" cy="196200"/>
            </p14:xfrm>
          </p:contentPart>
        </mc:Choice>
        <mc:Fallback xmlns="">
          <p:pic>
            <p:nvPicPr>
              <p:cNvPr id="117" name="Freihand 116">
                <a:extLst>
                  <a:ext uri="{FF2B5EF4-FFF2-40B4-BE49-F238E27FC236}">
                    <a16:creationId xmlns:a16="http://schemas.microsoft.com/office/drawing/2014/main" id="{5DF92BBD-5BD0-4E88-A989-AC2797BF6891}"/>
                  </a:ext>
                </a:extLst>
              </p:cNvPr>
              <p:cNvPicPr/>
              <p:nvPr/>
            </p:nvPicPr>
            <p:blipFill>
              <a:blip r:embed="rId66"/>
              <a:stretch>
                <a:fillRect/>
              </a:stretch>
            </p:blipFill>
            <p:spPr>
              <a:xfrm>
                <a:off x="8481347" y="517027"/>
                <a:ext cx="77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8" name="Freihand 117">
                <a:extLst>
                  <a:ext uri="{FF2B5EF4-FFF2-40B4-BE49-F238E27FC236}">
                    <a16:creationId xmlns:a16="http://schemas.microsoft.com/office/drawing/2014/main" id="{17078175-796C-4F6C-8211-2F466B837686}"/>
                  </a:ext>
                </a:extLst>
              </p14:cNvPr>
              <p14:cNvContentPartPr/>
              <p14:nvPr/>
            </p14:nvContentPartPr>
            <p14:xfrm>
              <a:off x="8547947" y="529267"/>
              <a:ext cx="49680" cy="137520"/>
            </p14:xfrm>
          </p:contentPart>
        </mc:Choice>
        <mc:Fallback xmlns="">
          <p:pic>
            <p:nvPicPr>
              <p:cNvPr id="118" name="Freihand 117">
                <a:extLst>
                  <a:ext uri="{FF2B5EF4-FFF2-40B4-BE49-F238E27FC236}">
                    <a16:creationId xmlns:a16="http://schemas.microsoft.com/office/drawing/2014/main" id="{17078175-796C-4F6C-8211-2F466B837686}"/>
                  </a:ext>
                </a:extLst>
              </p:cNvPr>
              <p:cNvPicPr/>
              <p:nvPr/>
            </p:nvPicPr>
            <p:blipFill>
              <a:blip r:embed="rId68"/>
              <a:stretch>
                <a:fillRect/>
              </a:stretch>
            </p:blipFill>
            <p:spPr>
              <a:xfrm>
                <a:off x="8543627" y="524947"/>
                <a:ext cx="58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9" name="Freihand 118">
                <a:extLst>
                  <a:ext uri="{FF2B5EF4-FFF2-40B4-BE49-F238E27FC236}">
                    <a16:creationId xmlns:a16="http://schemas.microsoft.com/office/drawing/2014/main" id="{9C66BC2E-501A-4FDC-A37A-FBA7B6585EBF}"/>
                  </a:ext>
                </a:extLst>
              </p14:cNvPr>
              <p14:cNvContentPartPr/>
              <p14:nvPr/>
            </p14:nvContentPartPr>
            <p14:xfrm>
              <a:off x="8568107" y="639067"/>
              <a:ext cx="70200" cy="86760"/>
            </p14:xfrm>
          </p:contentPart>
        </mc:Choice>
        <mc:Fallback xmlns="">
          <p:pic>
            <p:nvPicPr>
              <p:cNvPr id="119" name="Freihand 118">
                <a:extLst>
                  <a:ext uri="{FF2B5EF4-FFF2-40B4-BE49-F238E27FC236}">
                    <a16:creationId xmlns:a16="http://schemas.microsoft.com/office/drawing/2014/main" id="{9C66BC2E-501A-4FDC-A37A-FBA7B6585EBF}"/>
                  </a:ext>
                </a:extLst>
              </p:cNvPr>
              <p:cNvPicPr/>
              <p:nvPr/>
            </p:nvPicPr>
            <p:blipFill>
              <a:blip r:embed="rId70"/>
              <a:stretch>
                <a:fillRect/>
              </a:stretch>
            </p:blipFill>
            <p:spPr>
              <a:xfrm>
                <a:off x="8563787" y="634747"/>
                <a:ext cx="78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0" name="Freihand 119">
                <a:extLst>
                  <a:ext uri="{FF2B5EF4-FFF2-40B4-BE49-F238E27FC236}">
                    <a16:creationId xmlns:a16="http://schemas.microsoft.com/office/drawing/2014/main" id="{F9412E1D-3222-48A1-A8F7-C29F4AF3B5E9}"/>
                  </a:ext>
                </a:extLst>
              </p14:cNvPr>
              <p14:cNvContentPartPr/>
              <p14:nvPr/>
            </p14:nvContentPartPr>
            <p14:xfrm>
              <a:off x="8622107" y="505867"/>
              <a:ext cx="36360" cy="283320"/>
            </p14:xfrm>
          </p:contentPart>
        </mc:Choice>
        <mc:Fallback xmlns="">
          <p:pic>
            <p:nvPicPr>
              <p:cNvPr id="120" name="Freihand 119">
                <a:extLst>
                  <a:ext uri="{FF2B5EF4-FFF2-40B4-BE49-F238E27FC236}">
                    <a16:creationId xmlns:a16="http://schemas.microsoft.com/office/drawing/2014/main" id="{F9412E1D-3222-48A1-A8F7-C29F4AF3B5E9}"/>
                  </a:ext>
                </a:extLst>
              </p:cNvPr>
              <p:cNvPicPr/>
              <p:nvPr/>
            </p:nvPicPr>
            <p:blipFill>
              <a:blip r:embed="rId72"/>
              <a:stretch>
                <a:fillRect/>
              </a:stretch>
            </p:blipFill>
            <p:spPr>
              <a:xfrm>
                <a:off x="8617787" y="501547"/>
                <a:ext cx="45000" cy="291960"/>
              </a:xfrm>
              <a:prstGeom prst="rect">
                <a:avLst/>
              </a:prstGeom>
            </p:spPr>
          </p:pic>
        </mc:Fallback>
      </mc:AlternateContent>
      <p:grpSp>
        <p:nvGrpSpPr>
          <p:cNvPr id="135" name="Gruppieren 134">
            <a:extLst>
              <a:ext uri="{FF2B5EF4-FFF2-40B4-BE49-F238E27FC236}">
                <a16:creationId xmlns:a16="http://schemas.microsoft.com/office/drawing/2014/main" id="{4586CD1B-3182-46F3-88FD-BFEFA7B62A66}"/>
              </a:ext>
            </a:extLst>
          </p:cNvPr>
          <p:cNvGrpSpPr/>
          <p:nvPr/>
        </p:nvGrpSpPr>
        <p:grpSpPr>
          <a:xfrm>
            <a:off x="7876187" y="1256107"/>
            <a:ext cx="1059840" cy="370800"/>
            <a:chOff x="7876187" y="1256107"/>
            <a:chExt cx="1059840" cy="370800"/>
          </a:xfrm>
        </p:grpSpPr>
        <mc:AlternateContent xmlns:mc="http://schemas.openxmlformats.org/markup-compatibility/2006" xmlns:p14="http://schemas.microsoft.com/office/powerpoint/2010/main">
          <mc:Choice Requires="p14">
            <p:contentPart p14:bwMode="auto" r:id="rId73">
              <p14:nvContentPartPr>
                <p14:cNvPr id="122" name="Freihand 121">
                  <a:extLst>
                    <a:ext uri="{FF2B5EF4-FFF2-40B4-BE49-F238E27FC236}">
                      <a16:creationId xmlns:a16="http://schemas.microsoft.com/office/drawing/2014/main" id="{733B17D5-DCE1-4E60-A335-C431559E9B92}"/>
                    </a:ext>
                  </a:extLst>
                </p14:cNvPr>
                <p14:cNvContentPartPr/>
                <p14:nvPr/>
              </p14:nvContentPartPr>
              <p14:xfrm>
                <a:off x="7956827" y="1429267"/>
                <a:ext cx="16200" cy="117360"/>
              </p14:xfrm>
            </p:contentPart>
          </mc:Choice>
          <mc:Fallback xmlns="">
            <p:pic>
              <p:nvPicPr>
                <p:cNvPr id="122" name="Freihand 121">
                  <a:extLst>
                    <a:ext uri="{FF2B5EF4-FFF2-40B4-BE49-F238E27FC236}">
                      <a16:creationId xmlns:a16="http://schemas.microsoft.com/office/drawing/2014/main" id="{733B17D5-DCE1-4E60-A335-C431559E9B92}"/>
                    </a:ext>
                  </a:extLst>
                </p:cNvPr>
                <p:cNvPicPr/>
                <p:nvPr/>
              </p:nvPicPr>
              <p:blipFill>
                <a:blip r:embed="rId74"/>
                <a:stretch>
                  <a:fillRect/>
                </a:stretch>
              </p:blipFill>
              <p:spPr>
                <a:xfrm>
                  <a:off x="7952507" y="1424947"/>
                  <a:ext cx="24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 name="Freihand 122">
                  <a:extLst>
                    <a:ext uri="{FF2B5EF4-FFF2-40B4-BE49-F238E27FC236}">
                      <a16:creationId xmlns:a16="http://schemas.microsoft.com/office/drawing/2014/main" id="{0E45CC48-3F13-40EB-8793-D83E62884BE7}"/>
                    </a:ext>
                  </a:extLst>
                </p14:cNvPr>
                <p14:cNvContentPartPr/>
                <p14:nvPr/>
              </p14:nvContentPartPr>
              <p14:xfrm>
                <a:off x="7991027" y="1428907"/>
                <a:ext cx="11160" cy="119520"/>
              </p14:xfrm>
            </p:contentPart>
          </mc:Choice>
          <mc:Fallback xmlns="">
            <p:pic>
              <p:nvPicPr>
                <p:cNvPr id="123" name="Freihand 122">
                  <a:extLst>
                    <a:ext uri="{FF2B5EF4-FFF2-40B4-BE49-F238E27FC236}">
                      <a16:creationId xmlns:a16="http://schemas.microsoft.com/office/drawing/2014/main" id="{0E45CC48-3F13-40EB-8793-D83E62884BE7}"/>
                    </a:ext>
                  </a:extLst>
                </p:cNvPr>
                <p:cNvPicPr/>
                <p:nvPr/>
              </p:nvPicPr>
              <p:blipFill>
                <a:blip r:embed="rId76"/>
                <a:stretch>
                  <a:fillRect/>
                </a:stretch>
              </p:blipFill>
              <p:spPr>
                <a:xfrm>
                  <a:off x="7986707" y="1424587"/>
                  <a:ext cx="19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4" name="Freihand 123">
                  <a:extLst>
                    <a:ext uri="{FF2B5EF4-FFF2-40B4-BE49-F238E27FC236}">
                      <a16:creationId xmlns:a16="http://schemas.microsoft.com/office/drawing/2014/main" id="{5506E187-AE07-4678-8113-EEC4A6A7C1A6}"/>
                    </a:ext>
                  </a:extLst>
                </p14:cNvPr>
                <p14:cNvContentPartPr/>
                <p14:nvPr/>
              </p14:nvContentPartPr>
              <p14:xfrm>
                <a:off x="7876187" y="1372387"/>
                <a:ext cx="155160" cy="7560"/>
              </p14:xfrm>
            </p:contentPart>
          </mc:Choice>
          <mc:Fallback xmlns="">
            <p:pic>
              <p:nvPicPr>
                <p:cNvPr id="124" name="Freihand 123">
                  <a:extLst>
                    <a:ext uri="{FF2B5EF4-FFF2-40B4-BE49-F238E27FC236}">
                      <a16:creationId xmlns:a16="http://schemas.microsoft.com/office/drawing/2014/main" id="{5506E187-AE07-4678-8113-EEC4A6A7C1A6}"/>
                    </a:ext>
                  </a:extLst>
                </p:cNvPr>
                <p:cNvPicPr/>
                <p:nvPr/>
              </p:nvPicPr>
              <p:blipFill>
                <a:blip r:embed="rId78"/>
                <a:stretch>
                  <a:fillRect/>
                </a:stretch>
              </p:blipFill>
              <p:spPr>
                <a:xfrm>
                  <a:off x="7871867" y="1368067"/>
                  <a:ext cx="163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5" name="Freihand 124">
                  <a:extLst>
                    <a:ext uri="{FF2B5EF4-FFF2-40B4-BE49-F238E27FC236}">
                      <a16:creationId xmlns:a16="http://schemas.microsoft.com/office/drawing/2014/main" id="{AA511B5D-B289-4E37-B881-A204F595DE86}"/>
                    </a:ext>
                  </a:extLst>
                </p14:cNvPr>
                <p14:cNvContentPartPr/>
                <p14:nvPr/>
              </p14:nvContentPartPr>
              <p14:xfrm>
                <a:off x="8081387" y="1256107"/>
                <a:ext cx="9000" cy="107640"/>
              </p14:xfrm>
            </p:contentPart>
          </mc:Choice>
          <mc:Fallback xmlns="">
            <p:pic>
              <p:nvPicPr>
                <p:cNvPr id="125" name="Freihand 124">
                  <a:extLst>
                    <a:ext uri="{FF2B5EF4-FFF2-40B4-BE49-F238E27FC236}">
                      <a16:creationId xmlns:a16="http://schemas.microsoft.com/office/drawing/2014/main" id="{AA511B5D-B289-4E37-B881-A204F595DE86}"/>
                    </a:ext>
                  </a:extLst>
                </p:cNvPr>
                <p:cNvPicPr/>
                <p:nvPr/>
              </p:nvPicPr>
              <p:blipFill>
                <a:blip r:embed="rId80"/>
                <a:stretch>
                  <a:fillRect/>
                </a:stretch>
              </p:blipFill>
              <p:spPr>
                <a:xfrm>
                  <a:off x="8077067" y="1251787"/>
                  <a:ext cx="17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7" name="Freihand 126">
                  <a:extLst>
                    <a:ext uri="{FF2B5EF4-FFF2-40B4-BE49-F238E27FC236}">
                      <a16:creationId xmlns:a16="http://schemas.microsoft.com/office/drawing/2014/main" id="{012E2D6E-218B-48A0-A2D6-44C60C72A6CC}"/>
                    </a:ext>
                  </a:extLst>
                </p14:cNvPr>
                <p14:cNvContentPartPr/>
                <p14:nvPr/>
              </p14:nvContentPartPr>
              <p14:xfrm>
                <a:off x="8030627" y="1496947"/>
                <a:ext cx="91440" cy="129960"/>
              </p14:xfrm>
            </p:contentPart>
          </mc:Choice>
          <mc:Fallback xmlns="">
            <p:pic>
              <p:nvPicPr>
                <p:cNvPr id="127" name="Freihand 126">
                  <a:extLst>
                    <a:ext uri="{FF2B5EF4-FFF2-40B4-BE49-F238E27FC236}">
                      <a16:creationId xmlns:a16="http://schemas.microsoft.com/office/drawing/2014/main" id="{012E2D6E-218B-48A0-A2D6-44C60C72A6CC}"/>
                    </a:ext>
                  </a:extLst>
                </p:cNvPr>
                <p:cNvPicPr/>
                <p:nvPr/>
              </p:nvPicPr>
              <p:blipFill>
                <a:blip r:embed="rId82"/>
                <a:stretch>
                  <a:fillRect/>
                </a:stretch>
              </p:blipFill>
              <p:spPr>
                <a:xfrm>
                  <a:off x="8026307" y="1492627"/>
                  <a:ext cx="100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8" name="Freihand 127">
                  <a:extLst>
                    <a:ext uri="{FF2B5EF4-FFF2-40B4-BE49-F238E27FC236}">
                      <a16:creationId xmlns:a16="http://schemas.microsoft.com/office/drawing/2014/main" id="{A6C0BDB5-EE84-49F3-8BF8-CC8DCC8A5BBE}"/>
                    </a:ext>
                  </a:extLst>
                </p14:cNvPr>
                <p14:cNvContentPartPr/>
                <p14:nvPr/>
              </p14:nvContentPartPr>
              <p14:xfrm>
                <a:off x="8172467" y="1353307"/>
                <a:ext cx="52560" cy="187920"/>
              </p14:xfrm>
            </p:contentPart>
          </mc:Choice>
          <mc:Fallback xmlns="">
            <p:pic>
              <p:nvPicPr>
                <p:cNvPr id="128" name="Freihand 127">
                  <a:extLst>
                    <a:ext uri="{FF2B5EF4-FFF2-40B4-BE49-F238E27FC236}">
                      <a16:creationId xmlns:a16="http://schemas.microsoft.com/office/drawing/2014/main" id="{A6C0BDB5-EE84-49F3-8BF8-CC8DCC8A5BBE}"/>
                    </a:ext>
                  </a:extLst>
                </p:cNvPr>
                <p:cNvPicPr/>
                <p:nvPr/>
              </p:nvPicPr>
              <p:blipFill>
                <a:blip r:embed="rId84"/>
                <a:stretch>
                  <a:fillRect/>
                </a:stretch>
              </p:blipFill>
              <p:spPr>
                <a:xfrm>
                  <a:off x="8168147" y="1348987"/>
                  <a:ext cx="61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9" name="Freihand 128">
                  <a:extLst>
                    <a:ext uri="{FF2B5EF4-FFF2-40B4-BE49-F238E27FC236}">
                      <a16:creationId xmlns:a16="http://schemas.microsoft.com/office/drawing/2014/main" id="{A822103E-8FB4-4985-AA4C-F6F0E2C9560B}"/>
                    </a:ext>
                  </a:extLst>
                </p14:cNvPr>
                <p14:cNvContentPartPr/>
                <p14:nvPr/>
              </p14:nvContentPartPr>
              <p14:xfrm>
                <a:off x="8245187" y="1373107"/>
                <a:ext cx="77400" cy="138600"/>
              </p14:xfrm>
            </p:contentPart>
          </mc:Choice>
          <mc:Fallback xmlns="">
            <p:pic>
              <p:nvPicPr>
                <p:cNvPr id="129" name="Freihand 128">
                  <a:extLst>
                    <a:ext uri="{FF2B5EF4-FFF2-40B4-BE49-F238E27FC236}">
                      <a16:creationId xmlns:a16="http://schemas.microsoft.com/office/drawing/2014/main" id="{A822103E-8FB4-4985-AA4C-F6F0E2C9560B}"/>
                    </a:ext>
                  </a:extLst>
                </p:cNvPr>
                <p:cNvPicPr/>
                <p:nvPr/>
              </p:nvPicPr>
              <p:blipFill>
                <a:blip r:embed="rId86"/>
                <a:stretch>
                  <a:fillRect/>
                </a:stretch>
              </p:blipFill>
              <p:spPr>
                <a:xfrm>
                  <a:off x="8240867" y="1368787"/>
                  <a:ext cx="86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0" name="Freihand 129">
                  <a:extLst>
                    <a:ext uri="{FF2B5EF4-FFF2-40B4-BE49-F238E27FC236}">
                      <a16:creationId xmlns:a16="http://schemas.microsoft.com/office/drawing/2014/main" id="{6BD2E359-9434-47E6-96D6-6FCC25F2F570}"/>
                    </a:ext>
                  </a:extLst>
                </p14:cNvPr>
                <p14:cNvContentPartPr/>
                <p14:nvPr/>
              </p14:nvContentPartPr>
              <p14:xfrm>
                <a:off x="8315747" y="1455907"/>
                <a:ext cx="74160" cy="106560"/>
              </p14:xfrm>
            </p:contentPart>
          </mc:Choice>
          <mc:Fallback xmlns="">
            <p:pic>
              <p:nvPicPr>
                <p:cNvPr id="130" name="Freihand 129">
                  <a:extLst>
                    <a:ext uri="{FF2B5EF4-FFF2-40B4-BE49-F238E27FC236}">
                      <a16:creationId xmlns:a16="http://schemas.microsoft.com/office/drawing/2014/main" id="{6BD2E359-9434-47E6-96D6-6FCC25F2F570}"/>
                    </a:ext>
                  </a:extLst>
                </p:cNvPr>
                <p:cNvPicPr/>
                <p:nvPr/>
              </p:nvPicPr>
              <p:blipFill>
                <a:blip r:embed="rId88"/>
                <a:stretch>
                  <a:fillRect/>
                </a:stretch>
              </p:blipFill>
              <p:spPr>
                <a:xfrm>
                  <a:off x="8311427" y="1451587"/>
                  <a:ext cx="82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1" name="Freihand 130">
                  <a:extLst>
                    <a:ext uri="{FF2B5EF4-FFF2-40B4-BE49-F238E27FC236}">
                      <a16:creationId xmlns:a16="http://schemas.microsoft.com/office/drawing/2014/main" id="{4C6C827A-112C-49D7-99F4-41BB38136E2B}"/>
                    </a:ext>
                  </a:extLst>
                </p14:cNvPr>
                <p14:cNvContentPartPr/>
                <p14:nvPr/>
              </p14:nvContentPartPr>
              <p14:xfrm>
                <a:off x="8413667" y="1334947"/>
                <a:ext cx="49680" cy="251640"/>
              </p14:xfrm>
            </p:contentPart>
          </mc:Choice>
          <mc:Fallback xmlns="">
            <p:pic>
              <p:nvPicPr>
                <p:cNvPr id="131" name="Freihand 130">
                  <a:extLst>
                    <a:ext uri="{FF2B5EF4-FFF2-40B4-BE49-F238E27FC236}">
                      <a16:creationId xmlns:a16="http://schemas.microsoft.com/office/drawing/2014/main" id="{4C6C827A-112C-49D7-99F4-41BB38136E2B}"/>
                    </a:ext>
                  </a:extLst>
                </p:cNvPr>
                <p:cNvPicPr/>
                <p:nvPr/>
              </p:nvPicPr>
              <p:blipFill>
                <a:blip r:embed="rId90"/>
                <a:stretch>
                  <a:fillRect/>
                </a:stretch>
              </p:blipFill>
              <p:spPr>
                <a:xfrm>
                  <a:off x="8409347" y="1330627"/>
                  <a:ext cx="583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2" name="Freihand 131">
                  <a:extLst>
                    <a:ext uri="{FF2B5EF4-FFF2-40B4-BE49-F238E27FC236}">
                      <a16:creationId xmlns:a16="http://schemas.microsoft.com/office/drawing/2014/main" id="{3C238F8C-2520-4743-A497-652840299BC6}"/>
                    </a:ext>
                  </a:extLst>
                </p14:cNvPr>
                <p14:cNvContentPartPr/>
                <p14:nvPr/>
              </p14:nvContentPartPr>
              <p14:xfrm>
                <a:off x="8561987" y="1428187"/>
                <a:ext cx="108360" cy="2880"/>
              </p14:xfrm>
            </p:contentPart>
          </mc:Choice>
          <mc:Fallback xmlns="">
            <p:pic>
              <p:nvPicPr>
                <p:cNvPr id="132" name="Freihand 131">
                  <a:extLst>
                    <a:ext uri="{FF2B5EF4-FFF2-40B4-BE49-F238E27FC236}">
                      <a16:creationId xmlns:a16="http://schemas.microsoft.com/office/drawing/2014/main" id="{3C238F8C-2520-4743-A497-652840299BC6}"/>
                    </a:ext>
                  </a:extLst>
                </p:cNvPr>
                <p:cNvPicPr/>
                <p:nvPr/>
              </p:nvPicPr>
              <p:blipFill>
                <a:blip r:embed="rId92"/>
                <a:stretch>
                  <a:fillRect/>
                </a:stretch>
              </p:blipFill>
              <p:spPr>
                <a:xfrm>
                  <a:off x="8557667" y="1423867"/>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3" name="Freihand 132">
                  <a:extLst>
                    <a:ext uri="{FF2B5EF4-FFF2-40B4-BE49-F238E27FC236}">
                      <a16:creationId xmlns:a16="http://schemas.microsoft.com/office/drawing/2014/main" id="{DAFE9736-ECFA-483D-94FF-2C2945936930}"/>
                    </a:ext>
                  </a:extLst>
                </p14:cNvPr>
                <p14:cNvContentPartPr/>
                <p14:nvPr/>
              </p14:nvContentPartPr>
              <p14:xfrm>
                <a:off x="8561627" y="1452307"/>
                <a:ext cx="120600" cy="15840"/>
              </p14:xfrm>
            </p:contentPart>
          </mc:Choice>
          <mc:Fallback xmlns="">
            <p:pic>
              <p:nvPicPr>
                <p:cNvPr id="133" name="Freihand 132">
                  <a:extLst>
                    <a:ext uri="{FF2B5EF4-FFF2-40B4-BE49-F238E27FC236}">
                      <a16:creationId xmlns:a16="http://schemas.microsoft.com/office/drawing/2014/main" id="{DAFE9736-ECFA-483D-94FF-2C2945936930}"/>
                    </a:ext>
                  </a:extLst>
                </p:cNvPr>
                <p:cNvPicPr/>
                <p:nvPr/>
              </p:nvPicPr>
              <p:blipFill>
                <a:blip r:embed="rId94"/>
                <a:stretch>
                  <a:fillRect/>
                </a:stretch>
              </p:blipFill>
              <p:spPr>
                <a:xfrm>
                  <a:off x="8557307" y="1447987"/>
                  <a:ext cx="129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4" name="Freihand 133">
                  <a:extLst>
                    <a:ext uri="{FF2B5EF4-FFF2-40B4-BE49-F238E27FC236}">
                      <a16:creationId xmlns:a16="http://schemas.microsoft.com/office/drawing/2014/main" id="{DFA3879E-CB89-4645-AB9C-23756A19E094}"/>
                    </a:ext>
                  </a:extLst>
                </p14:cNvPr>
                <p14:cNvContentPartPr/>
                <p14:nvPr/>
              </p14:nvContentPartPr>
              <p14:xfrm>
                <a:off x="8762147" y="1360867"/>
                <a:ext cx="173880" cy="118080"/>
              </p14:xfrm>
            </p:contentPart>
          </mc:Choice>
          <mc:Fallback xmlns="">
            <p:pic>
              <p:nvPicPr>
                <p:cNvPr id="134" name="Freihand 133">
                  <a:extLst>
                    <a:ext uri="{FF2B5EF4-FFF2-40B4-BE49-F238E27FC236}">
                      <a16:creationId xmlns:a16="http://schemas.microsoft.com/office/drawing/2014/main" id="{DFA3879E-CB89-4645-AB9C-23756A19E094}"/>
                    </a:ext>
                  </a:extLst>
                </p:cNvPr>
                <p:cNvPicPr/>
                <p:nvPr/>
              </p:nvPicPr>
              <p:blipFill>
                <a:blip r:embed="rId96"/>
                <a:stretch>
                  <a:fillRect/>
                </a:stretch>
              </p:blipFill>
              <p:spPr>
                <a:xfrm>
                  <a:off x="8757827" y="1356547"/>
                  <a:ext cx="182520" cy="126720"/>
                </a:xfrm>
                <a:prstGeom prst="rect">
                  <a:avLst/>
                </a:prstGeom>
              </p:spPr>
            </p:pic>
          </mc:Fallback>
        </mc:AlternateContent>
      </p:grpSp>
      <p:grpSp>
        <p:nvGrpSpPr>
          <p:cNvPr id="153" name="Gruppieren 152">
            <a:extLst>
              <a:ext uri="{FF2B5EF4-FFF2-40B4-BE49-F238E27FC236}">
                <a16:creationId xmlns:a16="http://schemas.microsoft.com/office/drawing/2014/main" id="{2AEF9D63-D51F-4F38-8CD1-8FFBE2E94D26}"/>
              </a:ext>
            </a:extLst>
          </p:cNvPr>
          <p:cNvGrpSpPr/>
          <p:nvPr/>
        </p:nvGrpSpPr>
        <p:grpSpPr>
          <a:xfrm>
            <a:off x="9519587" y="361867"/>
            <a:ext cx="572400" cy="368640"/>
            <a:chOff x="9519587" y="361867"/>
            <a:chExt cx="572400" cy="368640"/>
          </a:xfrm>
        </p:grpSpPr>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4AF4873B-84D8-4BF9-A54A-E2B40F05AA86}"/>
                    </a:ext>
                  </a:extLst>
                </p14:cNvPr>
                <p14:cNvContentPartPr/>
                <p14:nvPr/>
              </p14:nvContentPartPr>
              <p14:xfrm>
                <a:off x="9519587" y="412627"/>
                <a:ext cx="85680" cy="245520"/>
              </p14:xfrm>
            </p:contentPart>
          </mc:Choice>
          <mc:Fallback xmlns="">
            <p:pic>
              <p:nvPicPr>
                <p:cNvPr id="48" name="Freihand 47">
                  <a:extLst>
                    <a:ext uri="{FF2B5EF4-FFF2-40B4-BE49-F238E27FC236}">
                      <a16:creationId xmlns:a16="http://schemas.microsoft.com/office/drawing/2014/main" id="{4AF4873B-84D8-4BF9-A54A-E2B40F05AA86}"/>
                    </a:ext>
                  </a:extLst>
                </p:cNvPr>
                <p:cNvPicPr/>
                <p:nvPr/>
              </p:nvPicPr>
              <p:blipFill>
                <a:blip r:embed="rId98"/>
                <a:stretch>
                  <a:fillRect/>
                </a:stretch>
              </p:blipFill>
              <p:spPr>
                <a:xfrm>
                  <a:off x="9515267" y="408307"/>
                  <a:ext cx="943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 name="Freihand 48">
                  <a:extLst>
                    <a:ext uri="{FF2B5EF4-FFF2-40B4-BE49-F238E27FC236}">
                      <a16:creationId xmlns:a16="http://schemas.microsoft.com/office/drawing/2014/main" id="{277F7641-B68B-456D-9DD0-B3C9FFF40201}"/>
                    </a:ext>
                  </a:extLst>
                </p14:cNvPr>
                <p14:cNvContentPartPr/>
                <p14:nvPr/>
              </p14:nvContentPartPr>
              <p14:xfrm>
                <a:off x="9605627" y="455827"/>
                <a:ext cx="87480" cy="166680"/>
              </p14:xfrm>
            </p:contentPart>
          </mc:Choice>
          <mc:Fallback xmlns="">
            <p:pic>
              <p:nvPicPr>
                <p:cNvPr id="49" name="Freihand 48">
                  <a:extLst>
                    <a:ext uri="{FF2B5EF4-FFF2-40B4-BE49-F238E27FC236}">
                      <a16:creationId xmlns:a16="http://schemas.microsoft.com/office/drawing/2014/main" id="{277F7641-B68B-456D-9DD0-B3C9FFF40201}"/>
                    </a:ext>
                  </a:extLst>
                </p:cNvPr>
                <p:cNvPicPr/>
                <p:nvPr/>
              </p:nvPicPr>
              <p:blipFill>
                <a:blip r:embed="rId100"/>
                <a:stretch>
                  <a:fillRect/>
                </a:stretch>
              </p:blipFill>
              <p:spPr>
                <a:xfrm>
                  <a:off x="9601307" y="451507"/>
                  <a:ext cx="96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0" name="Freihand 49">
                  <a:extLst>
                    <a:ext uri="{FF2B5EF4-FFF2-40B4-BE49-F238E27FC236}">
                      <a16:creationId xmlns:a16="http://schemas.microsoft.com/office/drawing/2014/main" id="{D7B8E054-9F0F-413D-AF97-129F17F18CE1}"/>
                    </a:ext>
                  </a:extLst>
                </p14:cNvPr>
                <p14:cNvContentPartPr/>
                <p14:nvPr/>
              </p14:nvContentPartPr>
              <p14:xfrm>
                <a:off x="9698147" y="575347"/>
                <a:ext cx="74880" cy="100800"/>
              </p14:xfrm>
            </p:contentPart>
          </mc:Choice>
          <mc:Fallback xmlns="">
            <p:pic>
              <p:nvPicPr>
                <p:cNvPr id="50" name="Freihand 49">
                  <a:extLst>
                    <a:ext uri="{FF2B5EF4-FFF2-40B4-BE49-F238E27FC236}">
                      <a16:creationId xmlns:a16="http://schemas.microsoft.com/office/drawing/2014/main" id="{D7B8E054-9F0F-413D-AF97-129F17F18CE1}"/>
                    </a:ext>
                  </a:extLst>
                </p:cNvPr>
                <p:cNvPicPr/>
                <p:nvPr/>
              </p:nvPicPr>
              <p:blipFill>
                <a:blip r:embed="rId102"/>
                <a:stretch>
                  <a:fillRect/>
                </a:stretch>
              </p:blipFill>
              <p:spPr>
                <a:xfrm>
                  <a:off x="9693827" y="571027"/>
                  <a:ext cx="83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19365B25-5E7F-47CD-A9B6-2D618BD310FE}"/>
                    </a:ext>
                  </a:extLst>
                </p14:cNvPr>
                <p14:cNvContentPartPr/>
                <p14:nvPr/>
              </p14:nvContentPartPr>
              <p14:xfrm>
                <a:off x="9820187" y="596947"/>
                <a:ext cx="12240" cy="70560"/>
              </p14:xfrm>
            </p:contentPart>
          </mc:Choice>
          <mc:Fallback xmlns="">
            <p:pic>
              <p:nvPicPr>
                <p:cNvPr id="52" name="Freihand 51">
                  <a:extLst>
                    <a:ext uri="{FF2B5EF4-FFF2-40B4-BE49-F238E27FC236}">
                      <a16:creationId xmlns:a16="http://schemas.microsoft.com/office/drawing/2014/main" id="{19365B25-5E7F-47CD-A9B6-2D618BD310FE}"/>
                    </a:ext>
                  </a:extLst>
                </p:cNvPr>
                <p:cNvPicPr/>
                <p:nvPr/>
              </p:nvPicPr>
              <p:blipFill>
                <a:blip r:embed="rId104"/>
                <a:stretch>
                  <a:fillRect/>
                </a:stretch>
              </p:blipFill>
              <p:spPr>
                <a:xfrm>
                  <a:off x="9815867" y="592627"/>
                  <a:ext cx="20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BDA84E92-47DC-4E39-995A-C2AFE6A0D4BC}"/>
                    </a:ext>
                  </a:extLst>
                </p14:cNvPr>
                <p14:cNvContentPartPr/>
                <p14:nvPr/>
              </p14:nvContentPartPr>
              <p14:xfrm>
                <a:off x="9891107" y="437107"/>
                <a:ext cx="79200" cy="147240"/>
              </p14:xfrm>
            </p:contentPart>
          </mc:Choice>
          <mc:Fallback xmlns="">
            <p:pic>
              <p:nvPicPr>
                <p:cNvPr id="53" name="Freihand 52">
                  <a:extLst>
                    <a:ext uri="{FF2B5EF4-FFF2-40B4-BE49-F238E27FC236}">
                      <a16:creationId xmlns:a16="http://schemas.microsoft.com/office/drawing/2014/main" id="{BDA84E92-47DC-4E39-995A-C2AFE6A0D4BC}"/>
                    </a:ext>
                  </a:extLst>
                </p:cNvPr>
                <p:cNvPicPr/>
                <p:nvPr/>
              </p:nvPicPr>
              <p:blipFill>
                <a:blip r:embed="rId106"/>
                <a:stretch>
                  <a:fillRect/>
                </a:stretch>
              </p:blipFill>
              <p:spPr>
                <a:xfrm>
                  <a:off x="9886787" y="432787"/>
                  <a:ext cx="87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5FD7873D-623D-499E-A08F-D1462A3E6F80}"/>
                    </a:ext>
                  </a:extLst>
                </p14:cNvPr>
                <p14:cNvContentPartPr/>
                <p14:nvPr/>
              </p14:nvContentPartPr>
              <p14:xfrm>
                <a:off x="9935387" y="562027"/>
                <a:ext cx="41040" cy="33480"/>
              </p14:xfrm>
            </p:contentPart>
          </mc:Choice>
          <mc:Fallback xmlns="">
            <p:pic>
              <p:nvPicPr>
                <p:cNvPr id="54" name="Freihand 53">
                  <a:extLst>
                    <a:ext uri="{FF2B5EF4-FFF2-40B4-BE49-F238E27FC236}">
                      <a16:creationId xmlns:a16="http://schemas.microsoft.com/office/drawing/2014/main" id="{5FD7873D-623D-499E-A08F-D1462A3E6F80}"/>
                    </a:ext>
                  </a:extLst>
                </p:cNvPr>
                <p:cNvPicPr/>
                <p:nvPr/>
              </p:nvPicPr>
              <p:blipFill>
                <a:blip r:embed="rId108"/>
                <a:stretch>
                  <a:fillRect/>
                </a:stretch>
              </p:blipFill>
              <p:spPr>
                <a:xfrm>
                  <a:off x="9931067" y="557707"/>
                  <a:ext cx="49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Freihand 55">
                  <a:extLst>
                    <a:ext uri="{FF2B5EF4-FFF2-40B4-BE49-F238E27FC236}">
                      <a16:creationId xmlns:a16="http://schemas.microsoft.com/office/drawing/2014/main" id="{F5DC2CD5-898B-4FCA-A113-20A1D0F36E0C}"/>
                    </a:ext>
                  </a:extLst>
                </p14:cNvPr>
                <p14:cNvContentPartPr/>
                <p14:nvPr/>
              </p14:nvContentPartPr>
              <p14:xfrm>
                <a:off x="9950507" y="577507"/>
                <a:ext cx="61200" cy="95040"/>
              </p14:xfrm>
            </p:contentPart>
          </mc:Choice>
          <mc:Fallback xmlns="">
            <p:pic>
              <p:nvPicPr>
                <p:cNvPr id="56" name="Freihand 55">
                  <a:extLst>
                    <a:ext uri="{FF2B5EF4-FFF2-40B4-BE49-F238E27FC236}">
                      <a16:creationId xmlns:a16="http://schemas.microsoft.com/office/drawing/2014/main" id="{F5DC2CD5-898B-4FCA-A113-20A1D0F36E0C}"/>
                    </a:ext>
                  </a:extLst>
                </p:cNvPr>
                <p:cNvPicPr/>
                <p:nvPr/>
              </p:nvPicPr>
              <p:blipFill>
                <a:blip r:embed="rId110"/>
                <a:stretch>
                  <a:fillRect/>
                </a:stretch>
              </p:blipFill>
              <p:spPr>
                <a:xfrm>
                  <a:off x="9946187" y="573187"/>
                  <a:ext cx="69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7383FB0A-21F3-4D78-9F21-D295ECDD8B97}"/>
                    </a:ext>
                  </a:extLst>
                </p14:cNvPr>
                <p14:cNvContentPartPr/>
                <p14:nvPr/>
              </p14:nvContentPartPr>
              <p14:xfrm>
                <a:off x="9835667" y="361867"/>
                <a:ext cx="133920" cy="14400"/>
              </p14:xfrm>
            </p:contentPart>
          </mc:Choice>
          <mc:Fallback xmlns="">
            <p:pic>
              <p:nvPicPr>
                <p:cNvPr id="57" name="Freihand 56">
                  <a:extLst>
                    <a:ext uri="{FF2B5EF4-FFF2-40B4-BE49-F238E27FC236}">
                      <a16:creationId xmlns:a16="http://schemas.microsoft.com/office/drawing/2014/main" id="{7383FB0A-21F3-4D78-9F21-D295ECDD8B97}"/>
                    </a:ext>
                  </a:extLst>
                </p:cNvPr>
                <p:cNvPicPr/>
                <p:nvPr/>
              </p:nvPicPr>
              <p:blipFill>
                <a:blip r:embed="rId112"/>
                <a:stretch>
                  <a:fillRect/>
                </a:stretch>
              </p:blipFill>
              <p:spPr>
                <a:xfrm>
                  <a:off x="9831347" y="357547"/>
                  <a:ext cx="142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9892FF05-D18C-4AC1-A4B0-011A80D516B4}"/>
                    </a:ext>
                  </a:extLst>
                </p14:cNvPr>
                <p14:cNvContentPartPr/>
                <p14:nvPr/>
              </p14:nvContentPartPr>
              <p14:xfrm>
                <a:off x="10028627" y="370867"/>
                <a:ext cx="63360" cy="359640"/>
              </p14:xfrm>
            </p:contentPart>
          </mc:Choice>
          <mc:Fallback xmlns="">
            <p:pic>
              <p:nvPicPr>
                <p:cNvPr id="58" name="Freihand 57">
                  <a:extLst>
                    <a:ext uri="{FF2B5EF4-FFF2-40B4-BE49-F238E27FC236}">
                      <a16:creationId xmlns:a16="http://schemas.microsoft.com/office/drawing/2014/main" id="{9892FF05-D18C-4AC1-A4B0-011A80D516B4}"/>
                    </a:ext>
                  </a:extLst>
                </p:cNvPr>
                <p:cNvPicPr/>
                <p:nvPr/>
              </p:nvPicPr>
              <p:blipFill>
                <a:blip r:embed="rId114"/>
                <a:stretch>
                  <a:fillRect/>
                </a:stretch>
              </p:blipFill>
              <p:spPr>
                <a:xfrm>
                  <a:off x="10024307" y="366547"/>
                  <a:ext cx="7200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2" name="Freihand 151">
                  <a:extLst>
                    <a:ext uri="{FF2B5EF4-FFF2-40B4-BE49-F238E27FC236}">
                      <a16:creationId xmlns:a16="http://schemas.microsoft.com/office/drawing/2014/main" id="{8B20A1CF-E75E-4571-AC37-FA4A2BCF7952}"/>
                    </a:ext>
                  </a:extLst>
                </p14:cNvPr>
                <p14:cNvContentPartPr/>
                <p14:nvPr/>
              </p14:nvContentPartPr>
              <p14:xfrm>
                <a:off x="9827747" y="379507"/>
                <a:ext cx="131400" cy="30240"/>
              </p14:xfrm>
            </p:contentPart>
          </mc:Choice>
          <mc:Fallback xmlns="">
            <p:pic>
              <p:nvPicPr>
                <p:cNvPr id="152" name="Freihand 151">
                  <a:extLst>
                    <a:ext uri="{FF2B5EF4-FFF2-40B4-BE49-F238E27FC236}">
                      <a16:creationId xmlns:a16="http://schemas.microsoft.com/office/drawing/2014/main" id="{8B20A1CF-E75E-4571-AC37-FA4A2BCF7952}"/>
                    </a:ext>
                  </a:extLst>
                </p:cNvPr>
                <p:cNvPicPr/>
                <p:nvPr/>
              </p:nvPicPr>
              <p:blipFill>
                <a:blip r:embed="rId116"/>
                <a:stretch>
                  <a:fillRect/>
                </a:stretch>
              </p:blipFill>
              <p:spPr>
                <a:xfrm>
                  <a:off x="9823427" y="375187"/>
                  <a:ext cx="140040" cy="38880"/>
                </a:xfrm>
                <a:prstGeom prst="rect">
                  <a:avLst/>
                </a:prstGeom>
              </p:spPr>
            </p:pic>
          </mc:Fallback>
        </mc:AlternateContent>
      </p:grpSp>
      <p:grpSp>
        <p:nvGrpSpPr>
          <p:cNvPr id="159" name="Gruppieren 158">
            <a:extLst>
              <a:ext uri="{FF2B5EF4-FFF2-40B4-BE49-F238E27FC236}">
                <a16:creationId xmlns:a16="http://schemas.microsoft.com/office/drawing/2014/main" id="{A1CE333F-40CE-4E89-9B1F-6A1831F5BBF0}"/>
              </a:ext>
            </a:extLst>
          </p:cNvPr>
          <p:cNvGrpSpPr/>
          <p:nvPr/>
        </p:nvGrpSpPr>
        <p:grpSpPr>
          <a:xfrm>
            <a:off x="10316987" y="70267"/>
            <a:ext cx="1580400" cy="852120"/>
            <a:chOff x="10316987" y="70267"/>
            <a:chExt cx="1580400" cy="852120"/>
          </a:xfrm>
        </p:grpSpPr>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4451412F-4839-4B96-9156-F00F2FC6B34C}"/>
                    </a:ext>
                  </a:extLst>
                </p14:cNvPr>
                <p14:cNvContentPartPr/>
                <p14:nvPr/>
              </p14:nvContentPartPr>
              <p14:xfrm>
                <a:off x="10316987" y="589747"/>
                <a:ext cx="86760" cy="2880"/>
              </p14:xfrm>
            </p:contentPart>
          </mc:Choice>
          <mc:Fallback xmlns="">
            <p:pic>
              <p:nvPicPr>
                <p:cNvPr id="70" name="Freihand 69">
                  <a:extLst>
                    <a:ext uri="{FF2B5EF4-FFF2-40B4-BE49-F238E27FC236}">
                      <a16:creationId xmlns:a16="http://schemas.microsoft.com/office/drawing/2014/main" id="{4451412F-4839-4B96-9156-F00F2FC6B34C}"/>
                    </a:ext>
                  </a:extLst>
                </p:cNvPr>
                <p:cNvPicPr/>
                <p:nvPr/>
              </p:nvPicPr>
              <p:blipFill>
                <a:blip r:embed="rId118"/>
                <a:stretch>
                  <a:fillRect/>
                </a:stretch>
              </p:blipFill>
              <p:spPr>
                <a:xfrm>
                  <a:off x="10312667" y="585427"/>
                  <a:ext cx="95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EE7354B7-C106-43EC-BD18-5239270AF4FD}"/>
                    </a:ext>
                  </a:extLst>
                </p14:cNvPr>
                <p14:cNvContentPartPr/>
                <p14:nvPr/>
              </p14:nvContentPartPr>
              <p14:xfrm>
                <a:off x="10645667" y="236227"/>
                <a:ext cx="493200" cy="131760"/>
              </p14:xfrm>
            </p:contentPart>
          </mc:Choice>
          <mc:Fallback xmlns="">
            <p:pic>
              <p:nvPicPr>
                <p:cNvPr id="71" name="Freihand 70">
                  <a:extLst>
                    <a:ext uri="{FF2B5EF4-FFF2-40B4-BE49-F238E27FC236}">
                      <a16:creationId xmlns:a16="http://schemas.microsoft.com/office/drawing/2014/main" id="{EE7354B7-C106-43EC-BD18-5239270AF4FD}"/>
                    </a:ext>
                  </a:extLst>
                </p:cNvPr>
                <p:cNvPicPr/>
                <p:nvPr/>
              </p:nvPicPr>
              <p:blipFill>
                <a:blip r:embed="rId120"/>
                <a:stretch>
                  <a:fillRect/>
                </a:stretch>
              </p:blipFill>
              <p:spPr>
                <a:xfrm>
                  <a:off x="10641347" y="231907"/>
                  <a:ext cx="501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ED915DF2-55C5-41F0-A2FA-F659EE55FD00}"/>
                    </a:ext>
                  </a:extLst>
                </p14:cNvPr>
                <p14:cNvContentPartPr/>
                <p14:nvPr/>
              </p14:nvContentPartPr>
              <p14:xfrm>
                <a:off x="11145347" y="251707"/>
                <a:ext cx="397800" cy="21960"/>
              </p14:xfrm>
            </p:contentPart>
          </mc:Choice>
          <mc:Fallback xmlns="">
            <p:pic>
              <p:nvPicPr>
                <p:cNvPr id="72" name="Freihand 71">
                  <a:extLst>
                    <a:ext uri="{FF2B5EF4-FFF2-40B4-BE49-F238E27FC236}">
                      <a16:creationId xmlns:a16="http://schemas.microsoft.com/office/drawing/2014/main" id="{ED915DF2-55C5-41F0-A2FA-F659EE55FD00}"/>
                    </a:ext>
                  </a:extLst>
                </p:cNvPr>
                <p:cNvPicPr/>
                <p:nvPr/>
              </p:nvPicPr>
              <p:blipFill>
                <a:blip r:embed="rId122"/>
                <a:stretch>
                  <a:fillRect/>
                </a:stretch>
              </p:blipFill>
              <p:spPr>
                <a:xfrm>
                  <a:off x="11141027" y="247387"/>
                  <a:ext cx="40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A15B82D9-C4D0-4D82-AC37-926DCB4FEFE8}"/>
                    </a:ext>
                  </a:extLst>
                </p14:cNvPr>
                <p14:cNvContentPartPr/>
                <p14:nvPr/>
              </p14:nvContentPartPr>
              <p14:xfrm>
                <a:off x="10977227" y="92947"/>
                <a:ext cx="123840" cy="115920"/>
              </p14:xfrm>
            </p:contentPart>
          </mc:Choice>
          <mc:Fallback xmlns="">
            <p:pic>
              <p:nvPicPr>
                <p:cNvPr id="73" name="Freihand 72">
                  <a:extLst>
                    <a:ext uri="{FF2B5EF4-FFF2-40B4-BE49-F238E27FC236}">
                      <a16:creationId xmlns:a16="http://schemas.microsoft.com/office/drawing/2014/main" id="{A15B82D9-C4D0-4D82-AC37-926DCB4FEFE8}"/>
                    </a:ext>
                  </a:extLst>
                </p:cNvPr>
                <p:cNvPicPr/>
                <p:nvPr/>
              </p:nvPicPr>
              <p:blipFill>
                <a:blip r:embed="rId124"/>
                <a:stretch>
                  <a:fillRect/>
                </a:stretch>
              </p:blipFill>
              <p:spPr>
                <a:xfrm>
                  <a:off x="10972907" y="88627"/>
                  <a:ext cx="132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03638ACB-2ACD-4F1A-B2B3-BD58B91DAC7B}"/>
                    </a:ext>
                  </a:extLst>
                </p14:cNvPr>
                <p14:cNvContentPartPr/>
                <p14:nvPr/>
              </p14:nvContentPartPr>
              <p14:xfrm>
                <a:off x="11038067" y="169987"/>
                <a:ext cx="56160" cy="19800"/>
              </p14:xfrm>
            </p:contentPart>
          </mc:Choice>
          <mc:Fallback xmlns="">
            <p:pic>
              <p:nvPicPr>
                <p:cNvPr id="74" name="Freihand 73">
                  <a:extLst>
                    <a:ext uri="{FF2B5EF4-FFF2-40B4-BE49-F238E27FC236}">
                      <a16:creationId xmlns:a16="http://schemas.microsoft.com/office/drawing/2014/main" id="{03638ACB-2ACD-4F1A-B2B3-BD58B91DAC7B}"/>
                    </a:ext>
                  </a:extLst>
                </p:cNvPr>
                <p:cNvPicPr/>
                <p:nvPr/>
              </p:nvPicPr>
              <p:blipFill>
                <a:blip r:embed="rId126"/>
                <a:stretch>
                  <a:fillRect/>
                </a:stretch>
              </p:blipFill>
              <p:spPr>
                <a:xfrm>
                  <a:off x="11033747" y="165667"/>
                  <a:ext cx="64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03108A99-6A25-45E0-A94F-B5E2601E93B3}"/>
                    </a:ext>
                  </a:extLst>
                </p14:cNvPr>
                <p14:cNvContentPartPr/>
                <p14:nvPr/>
              </p14:nvContentPartPr>
              <p14:xfrm>
                <a:off x="11129867" y="129667"/>
                <a:ext cx="44280" cy="63720"/>
              </p14:xfrm>
            </p:contentPart>
          </mc:Choice>
          <mc:Fallback xmlns="">
            <p:pic>
              <p:nvPicPr>
                <p:cNvPr id="75" name="Freihand 74">
                  <a:extLst>
                    <a:ext uri="{FF2B5EF4-FFF2-40B4-BE49-F238E27FC236}">
                      <a16:creationId xmlns:a16="http://schemas.microsoft.com/office/drawing/2014/main" id="{03108A99-6A25-45E0-A94F-B5E2601E93B3}"/>
                    </a:ext>
                  </a:extLst>
                </p:cNvPr>
                <p:cNvPicPr/>
                <p:nvPr/>
              </p:nvPicPr>
              <p:blipFill>
                <a:blip r:embed="rId128"/>
                <a:stretch>
                  <a:fillRect/>
                </a:stretch>
              </p:blipFill>
              <p:spPr>
                <a:xfrm>
                  <a:off x="11125547" y="125347"/>
                  <a:ext cx="52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7704152F-20A2-4A0B-8C64-FC87A9E2A4DF}"/>
                    </a:ext>
                  </a:extLst>
                </p14:cNvPr>
                <p14:cNvContentPartPr/>
                <p14:nvPr/>
              </p14:nvContentPartPr>
              <p14:xfrm>
                <a:off x="11176667" y="120667"/>
                <a:ext cx="68400" cy="70200"/>
              </p14:xfrm>
            </p:contentPart>
          </mc:Choice>
          <mc:Fallback xmlns="">
            <p:pic>
              <p:nvPicPr>
                <p:cNvPr id="76" name="Freihand 75">
                  <a:extLst>
                    <a:ext uri="{FF2B5EF4-FFF2-40B4-BE49-F238E27FC236}">
                      <a16:creationId xmlns:a16="http://schemas.microsoft.com/office/drawing/2014/main" id="{7704152F-20A2-4A0B-8C64-FC87A9E2A4DF}"/>
                    </a:ext>
                  </a:extLst>
                </p:cNvPr>
                <p:cNvPicPr/>
                <p:nvPr/>
              </p:nvPicPr>
              <p:blipFill>
                <a:blip r:embed="rId130"/>
                <a:stretch>
                  <a:fillRect/>
                </a:stretch>
              </p:blipFill>
              <p:spPr>
                <a:xfrm>
                  <a:off x="11172347" y="116347"/>
                  <a:ext cx="77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8E4AD02C-0DD9-42D0-93B8-F9A8AE1656FA}"/>
                    </a:ext>
                  </a:extLst>
                </p14:cNvPr>
                <p14:cNvContentPartPr/>
                <p14:nvPr/>
              </p14:nvContentPartPr>
              <p14:xfrm>
                <a:off x="11256587" y="70267"/>
                <a:ext cx="193680" cy="131040"/>
              </p14:xfrm>
            </p:contentPart>
          </mc:Choice>
          <mc:Fallback xmlns="">
            <p:pic>
              <p:nvPicPr>
                <p:cNvPr id="77" name="Freihand 76">
                  <a:extLst>
                    <a:ext uri="{FF2B5EF4-FFF2-40B4-BE49-F238E27FC236}">
                      <a16:creationId xmlns:a16="http://schemas.microsoft.com/office/drawing/2014/main" id="{8E4AD02C-0DD9-42D0-93B8-F9A8AE1656FA}"/>
                    </a:ext>
                  </a:extLst>
                </p:cNvPr>
                <p:cNvPicPr/>
                <p:nvPr/>
              </p:nvPicPr>
              <p:blipFill>
                <a:blip r:embed="rId132"/>
                <a:stretch>
                  <a:fillRect/>
                </a:stretch>
              </p:blipFill>
              <p:spPr>
                <a:xfrm>
                  <a:off x="11252267" y="65947"/>
                  <a:ext cx="202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2451676E-12AA-4770-A7AC-B05FA2871904}"/>
                    </a:ext>
                  </a:extLst>
                </p14:cNvPr>
                <p14:cNvContentPartPr/>
                <p14:nvPr/>
              </p14:nvContentPartPr>
              <p14:xfrm>
                <a:off x="10495547" y="522787"/>
                <a:ext cx="146160" cy="112680"/>
              </p14:xfrm>
            </p:contentPart>
          </mc:Choice>
          <mc:Fallback xmlns="">
            <p:pic>
              <p:nvPicPr>
                <p:cNvPr id="79" name="Freihand 78">
                  <a:extLst>
                    <a:ext uri="{FF2B5EF4-FFF2-40B4-BE49-F238E27FC236}">
                      <a16:creationId xmlns:a16="http://schemas.microsoft.com/office/drawing/2014/main" id="{2451676E-12AA-4770-A7AC-B05FA2871904}"/>
                    </a:ext>
                  </a:extLst>
                </p:cNvPr>
                <p:cNvPicPr/>
                <p:nvPr/>
              </p:nvPicPr>
              <p:blipFill>
                <a:blip r:embed="rId134"/>
                <a:stretch>
                  <a:fillRect/>
                </a:stretch>
              </p:blipFill>
              <p:spPr>
                <a:xfrm>
                  <a:off x="10491227" y="518467"/>
                  <a:ext cx="154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793DCF21-11A6-4E35-941F-64AEBAF5357C}"/>
                    </a:ext>
                  </a:extLst>
                </p14:cNvPr>
                <p14:cNvContentPartPr/>
                <p14:nvPr/>
              </p14:nvContentPartPr>
              <p14:xfrm>
                <a:off x="10621907" y="598387"/>
                <a:ext cx="79200" cy="115560"/>
              </p14:xfrm>
            </p:contentPart>
          </mc:Choice>
          <mc:Fallback xmlns="">
            <p:pic>
              <p:nvPicPr>
                <p:cNvPr id="80" name="Freihand 79">
                  <a:extLst>
                    <a:ext uri="{FF2B5EF4-FFF2-40B4-BE49-F238E27FC236}">
                      <a16:creationId xmlns:a16="http://schemas.microsoft.com/office/drawing/2014/main" id="{793DCF21-11A6-4E35-941F-64AEBAF5357C}"/>
                    </a:ext>
                  </a:extLst>
                </p:cNvPr>
                <p:cNvPicPr/>
                <p:nvPr/>
              </p:nvPicPr>
              <p:blipFill>
                <a:blip r:embed="rId136"/>
                <a:stretch>
                  <a:fillRect/>
                </a:stretch>
              </p:blipFill>
              <p:spPr>
                <a:xfrm>
                  <a:off x="10617587" y="594067"/>
                  <a:ext cx="87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4ED83A07-BA30-447E-AEB7-C3054404D967}"/>
                    </a:ext>
                  </a:extLst>
                </p14:cNvPr>
                <p14:cNvContentPartPr/>
                <p14:nvPr/>
              </p14:nvContentPartPr>
              <p14:xfrm>
                <a:off x="10765187" y="559867"/>
                <a:ext cx="19440" cy="8640"/>
              </p14:xfrm>
            </p:contentPart>
          </mc:Choice>
          <mc:Fallback xmlns="">
            <p:pic>
              <p:nvPicPr>
                <p:cNvPr id="81" name="Freihand 80">
                  <a:extLst>
                    <a:ext uri="{FF2B5EF4-FFF2-40B4-BE49-F238E27FC236}">
                      <a16:creationId xmlns:a16="http://schemas.microsoft.com/office/drawing/2014/main" id="{4ED83A07-BA30-447E-AEB7-C3054404D967}"/>
                    </a:ext>
                  </a:extLst>
                </p:cNvPr>
                <p:cNvPicPr/>
                <p:nvPr/>
              </p:nvPicPr>
              <p:blipFill>
                <a:blip r:embed="rId138"/>
                <a:stretch>
                  <a:fillRect/>
                </a:stretch>
              </p:blipFill>
              <p:spPr>
                <a:xfrm>
                  <a:off x="10760867" y="555547"/>
                  <a:ext cx="28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D251FA9C-3A85-402E-A562-6AB083BEC2D3}"/>
                    </a:ext>
                  </a:extLst>
                </p14:cNvPr>
                <p14:cNvContentPartPr/>
                <p14:nvPr/>
              </p14:nvContentPartPr>
              <p14:xfrm>
                <a:off x="10797227" y="469147"/>
                <a:ext cx="75240" cy="141840"/>
              </p14:xfrm>
            </p:contentPart>
          </mc:Choice>
          <mc:Fallback xmlns="">
            <p:pic>
              <p:nvPicPr>
                <p:cNvPr id="82" name="Freihand 81">
                  <a:extLst>
                    <a:ext uri="{FF2B5EF4-FFF2-40B4-BE49-F238E27FC236}">
                      <a16:creationId xmlns:a16="http://schemas.microsoft.com/office/drawing/2014/main" id="{D251FA9C-3A85-402E-A562-6AB083BEC2D3}"/>
                    </a:ext>
                  </a:extLst>
                </p:cNvPr>
                <p:cNvPicPr/>
                <p:nvPr/>
              </p:nvPicPr>
              <p:blipFill>
                <a:blip r:embed="rId140"/>
                <a:stretch>
                  <a:fillRect/>
                </a:stretch>
              </p:blipFill>
              <p:spPr>
                <a:xfrm>
                  <a:off x="10792907" y="464827"/>
                  <a:ext cx="83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9ECD577E-4543-46EF-803B-1ACC5E3E786E}"/>
                    </a:ext>
                  </a:extLst>
                </p14:cNvPr>
                <p14:cNvContentPartPr/>
                <p14:nvPr/>
              </p14:nvContentPartPr>
              <p14:xfrm>
                <a:off x="10881107" y="556987"/>
                <a:ext cx="85320" cy="129600"/>
              </p14:xfrm>
            </p:contentPart>
          </mc:Choice>
          <mc:Fallback xmlns="">
            <p:pic>
              <p:nvPicPr>
                <p:cNvPr id="83" name="Freihand 82">
                  <a:extLst>
                    <a:ext uri="{FF2B5EF4-FFF2-40B4-BE49-F238E27FC236}">
                      <a16:creationId xmlns:a16="http://schemas.microsoft.com/office/drawing/2014/main" id="{9ECD577E-4543-46EF-803B-1ACC5E3E786E}"/>
                    </a:ext>
                  </a:extLst>
                </p:cNvPr>
                <p:cNvPicPr/>
                <p:nvPr/>
              </p:nvPicPr>
              <p:blipFill>
                <a:blip r:embed="rId142"/>
                <a:stretch>
                  <a:fillRect/>
                </a:stretch>
              </p:blipFill>
              <p:spPr>
                <a:xfrm>
                  <a:off x="10876787" y="552667"/>
                  <a:ext cx="93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0A75577F-2B1F-40BA-AFDF-5C3BDA2C9C8F}"/>
                    </a:ext>
                  </a:extLst>
                </p14:cNvPr>
                <p14:cNvContentPartPr/>
                <p14:nvPr/>
              </p14:nvContentPartPr>
              <p14:xfrm>
                <a:off x="11087027" y="535747"/>
                <a:ext cx="93960" cy="16920"/>
              </p14:xfrm>
            </p:contentPart>
          </mc:Choice>
          <mc:Fallback xmlns="">
            <p:pic>
              <p:nvPicPr>
                <p:cNvPr id="85" name="Freihand 84">
                  <a:extLst>
                    <a:ext uri="{FF2B5EF4-FFF2-40B4-BE49-F238E27FC236}">
                      <a16:creationId xmlns:a16="http://schemas.microsoft.com/office/drawing/2014/main" id="{0A75577F-2B1F-40BA-AFDF-5C3BDA2C9C8F}"/>
                    </a:ext>
                  </a:extLst>
                </p:cNvPr>
                <p:cNvPicPr/>
                <p:nvPr/>
              </p:nvPicPr>
              <p:blipFill>
                <a:blip r:embed="rId144"/>
                <a:stretch>
                  <a:fillRect/>
                </a:stretch>
              </p:blipFill>
              <p:spPr>
                <a:xfrm>
                  <a:off x="11082707" y="531427"/>
                  <a:ext cx="102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C59F7A2D-F8E6-4A00-9ACE-D006A9A8B502}"/>
                    </a:ext>
                  </a:extLst>
                </p14:cNvPr>
                <p14:cNvContentPartPr/>
                <p14:nvPr/>
              </p14:nvContentPartPr>
              <p14:xfrm>
                <a:off x="11313107" y="444667"/>
                <a:ext cx="89280" cy="98280"/>
              </p14:xfrm>
            </p:contentPart>
          </mc:Choice>
          <mc:Fallback xmlns="">
            <p:pic>
              <p:nvPicPr>
                <p:cNvPr id="86" name="Freihand 85">
                  <a:extLst>
                    <a:ext uri="{FF2B5EF4-FFF2-40B4-BE49-F238E27FC236}">
                      <a16:creationId xmlns:a16="http://schemas.microsoft.com/office/drawing/2014/main" id="{C59F7A2D-F8E6-4A00-9ACE-D006A9A8B502}"/>
                    </a:ext>
                  </a:extLst>
                </p:cNvPr>
                <p:cNvPicPr/>
                <p:nvPr/>
              </p:nvPicPr>
              <p:blipFill>
                <a:blip r:embed="rId146"/>
                <a:stretch>
                  <a:fillRect/>
                </a:stretch>
              </p:blipFill>
              <p:spPr>
                <a:xfrm>
                  <a:off x="11308787" y="440347"/>
                  <a:ext cx="97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5C27DCE1-B4E3-4DEA-BB5A-FAE49498DDC8}"/>
                    </a:ext>
                  </a:extLst>
                </p14:cNvPr>
                <p14:cNvContentPartPr/>
                <p14:nvPr/>
              </p14:nvContentPartPr>
              <p14:xfrm>
                <a:off x="11378987" y="527467"/>
                <a:ext cx="66960" cy="91080"/>
              </p14:xfrm>
            </p:contentPart>
          </mc:Choice>
          <mc:Fallback xmlns="">
            <p:pic>
              <p:nvPicPr>
                <p:cNvPr id="87" name="Freihand 86">
                  <a:extLst>
                    <a:ext uri="{FF2B5EF4-FFF2-40B4-BE49-F238E27FC236}">
                      <a16:creationId xmlns:a16="http://schemas.microsoft.com/office/drawing/2014/main" id="{5C27DCE1-B4E3-4DEA-BB5A-FAE49498DDC8}"/>
                    </a:ext>
                  </a:extLst>
                </p:cNvPr>
                <p:cNvPicPr/>
                <p:nvPr/>
              </p:nvPicPr>
              <p:blipFill>
                <a:blip r:embed="rId148"/>
                <a:stretch>
                  <a:fillRect/>
                </a:stretch>
              </p:blipFill>
              <p:spPr>
                <a:xfrm>
                  <a:off x="11374667" y="523147"/>
                  <a:ext cx="75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C0FC62BD-B93A-4EA6-92D8-7676F0937754}"/>
                    </a:ext>
                  </a:extLst>
                </p14:cNvPr>
                <p14:cNvContentPartPr/>
                <p14:nvPr/>
              </p14:nvContentPartPr>
              <p14:xfrm>
                <a:off x="11515067" y="407587"/>
                <a:ext cx="96120" cy="136800"/>
              </p14:xfrm>
            </p:contentPart>
          </mc:Choice>
          <mc:Fallback xmlns="">
            <p:pic>
              <p:nvPicPr>
                <p:cNvPr id="88" name="Freihand 87">
                  <a:extLst>
                    <a:ext uri="{FF2B5EF4-FFF2-40B4-BE49-F238E27FC236}">
                      <a16:creationId xmlns:a16="http://schemas.microsoft.com/office/drawing/2014/main" id="{C0FC62BD-B93A-4EA6-92D8-7676F0937754}"/>
                    </a:ext>
                  </a:extLst>
                </p:cNvPr>
                <p:cNvPicPr/>
                <p:nvPr/>
              </p:nvPicPr>
              <p:blipFill>
                <a:blip r:embed="rId150"/>
                <a:stretch>
                  <a:fillRect/>
                </a:stretch>
              </p:blipFill>
              <p:spPr>
                <a:xfrm>
                  <a:off x="11510747" y="403267"/>
                  <a:ext cx="104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D1373262-C57B-4A19-846A-D6A2C9CF81BF}"/>
                    </a:ext>
                  </a:extLst>
                </p14:cNvPr>
                <p14:cNvContentPartPr/>
                <p14:nvPr/>
              </p14:nvContentPartPr>
              <p14:xfrm>
                <a:off x="11584907" y="488947"/>
                <a:ext cx="32760" cy="56880"/>
              </p14:xfrm>
            </p:contentPart>
          </mc:Choice>
          <mc:Fallback xmlns="">
            <p:pic>
              <p:nvPicPr>
                <p:cNvPr id="89" name="Freihand 88">
                  <a:extLst>
                    <a:ext uri="{FF2B5EF4-FFF2-40B4-BE49-F238E27FC236}">
                      <a16:creationId xmlns:a16="http://schemas.microsoft.com/office/drawing/2014/main" id="{D1373262-C57B-4A19-846A-D6A2C9CF81BF}"/>
                    </a:ext>
                  </a:extLst>
                </p:cNvPr>
                <p:cNvPicPr/>
                <p:nvPr/>
              </p:nvPicPr>
              <p:blipFill>
                <a:blip r:embed="rId152"/>
                <a:stretch>
                  <a:fillRect/>
                </a:stretch>
              </p:blipFill>
              <p:spPr>
                <a:xfrm>
                  <a:off x="11580587" y="484627"/>
                  <a:ext cx="41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66386F1F-B50D-4132-A48F-F15DDAEFF418}"/>
                    </a:ext>
                  </a:extLst>
                </p14:cNvPr>
                <p14:cNvContentPartPr/>
                <p14:nvPr/>
              </p14:nvContentPartPr>
              <p14:xfrm>
                <a:off x="11610827" y="538987"/>
                <a:ext cx="68400" cy="85320"/>
              </p14:xfrm>
            </p:contentPart>
          </mc:Choice>
          <mc:Fallback xmlns="">
            <p:pic>
              <p:nvPicPr>
                <p:cNvPr id="90" name="Freihand 89">
                  <a:extLst>
                    <a:ext uri="{FF2B5EF4-FFF2-40B4-BE49-F238E27FC236}">
                      <a16:creationId xmlns:a16="http://schemas.microsoft.com/office/drawing/2014/main" id="{66386F1F-B50D-4132-A48F-F15DDAEFF418}"/>
                    </a:ext>
                  </a:extLst>
                </p:cNvPr>
                <p:cNvPicPr/>
                <p:nvPr/>
              </p:nvPicPr>
              <p:blipFill>
                <a:blip r:embed="rId154"/>
                <a:stretch>
                  <a:fillRect/>
                </a:stretch>
              </p:blipFill>
              <p:spPr>
                <a:xfrm>
                  <a:off x="11606507" y="534667"/>
                  <a:ext cx="77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DDFA1F9F-92F4-465D-AF8C-E29A02BEC386}"/>
                    </a:ext>
                  </a:extLst>
                </p14:cNvPr>
                <p14:cNvContentPartPr/>
                <p14:nvPr/>
              </p14:nvContentPartPr>
              <p14:xfrm>
                <a:off x="11478707" y="343147"/>
                <a:ext cx="169200" cy="43560"/>
              </p14:xfrm>
            </p:contentPart>
          </mc:Choice>
          <mc:Fallback xmlns="">
            <p:pic>
              <p:nvPicPr>
                <p:cNvPr id="91" name="Freihand 90">
                  <a:extLst>
                    <a:ext uri="{FF2B5EF4-FFF2-40B4-BE49-F238E27FC236}">
                      <a16:creationId xmlns:a16="http://schemas.microsoft.com/office/drawing/2014/main" id="{DDFA1F9F-92F4-465D-AF8C-E29A02BEC386}"/>
                    </a:ext>
                  </a:extLst>
                </p:cNvPr>
                <p:cNvPicPr/>
                <p:nvPr/>
              </p:nvPicPr>
              <p:blipFill>
                <a:blip r:embed="rId156"/>
                <a:stretch>
                  <a:fillRect/>
                </a:stretch>
              </p:blipFill>
              <p:spPr>
                <a:xfrm>
                  <a:off x="11474387" y="338827"/>
                  <a:ext cx="177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160182CE-031D-4156-8D2A-F1B61F57420E}"/>
                    </a:ext>
                  </a:extLst>
                </p14:cNvPr>
                <p14:cNvContentPartPr/>
                <p14:nvPr/>
              </p14:nvContentPartPr>
              <p14:xfrm>
                <a:off x="11211587" y="306787"/>
                <a:ext cx="535680" cy="380160"/>
              </p14:xfrm>
            </p:contentPart>
          </mc:Choice>
          <mc:Fallback xmlns="">
            <p:pic>
              <p:nvPicPr>
                <p:cNvPr id="93" name="Freihand 92">
                  <a:extLst>
                    <a:ext uri="{FF2B5EF4-FFF2-40B4-BE49-F238E27FC236}">
                      <a16:creationId xmlns:a16="http://schemas.microsoft.com/office/drawing/2014/main" id="{160182CE-031D-4156-8D2A-F1B61F57420E}"/>
                    </a:ext>
                  </a:extLst>
                </p:cNvPr>
                <p:cNvPicPr/>
                <p:nvPr/>
              </p:nvPicPr>
              <p:blipFill>
                <a:blip r:embed="rId158"/>
                <a:stretch>
                  <a:fillRect/>
                </a:stretch>
              </p:blipFill>
              <p:spPr>
                <a:xfrm>
                  <a:off x="11207267" y="302467"/>
                  <a:ext cx="5443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1DCA881A-F99F-45C8-A7B8-02C512BC7BB6}"/>
                    </a:ext>
                  </a:extLst>
                </p14:cNvPr>
                <p14:cNvContentPartPr/>
                <p14:nvPr/>
              </p14:nvContentPartPr>
              <p14:xfrm>
                <a:off x="11423267" y="697387"/>
                <a:ext cx="142560" cy="172800"/>
              </p14:xfrm>
            </p:contentPart>
          </mc:Choice>
          <mc:Fallback xmlns="">
            <p:pic>
              <p:nvPicPr>
                <p:cNvPr id="95" name="Freihand 94">
                  <a:extLst>
                    <a:ext uri="{FF2B5EF4-FFF2-40B4-BE49-F238E27FC236}">
                      <a16:creationId xmlns:a16="http://schemas.microsoft.com/office/drawing/2014/main" id="{1DCA881A-F99F-45C8-A7B8-02C512BC7BB6}"/>
                    </a:ext>
                  </a:extLst>
                </p:cNvPr>
                <p:cNvPicPr/>
                <p:nvPr/>
              </p:nvPicPr>
              <p:blipFill>
                <a:blip r:embed="rId160"/>
                <a:stretch>
                  <a:fillRect/>
                </a:stretch>
              </p:blipFill>
              <p:spPr>
                <a:xfrm>
                  <a:off x="11418947" y="693067"/>
                  <a:ext cx="151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5A6B5204-3469-42DC-9CDE-4F2CC6F0F469}"/>
                    </a:ext>
                  </a:extLst>
                </p14:cNvPr>
                <p14:cNvContentPartPr/>
                <p14:nvPr/>
              </p14:nvContentPartPr>
              <p14:xfrm>
                <a:off x="11539547" y="694147"/>
                <a:ext cx="360" cy="360"/>
              </p14:xfrm>
            </p:contentPart>
          </mc:Choice>
          <mc:Fallback xmlns="">
            <p:pic>
              <p:nvPicPr>
                <p:cNvPr id="96" name="Freihand 95">
                  <a:extLst>
                    <a:ext uri="{FF2B5EF4-FFF2-40B4-BE49-F238E27FC236}">
                      <a16:creationId xmlns:a16="http://schemas.microsoft.com/office/drawing/2014/main" id="{5A6B5204-3469-42DC-9CDE-4F2CC6F0F469}"/>
                    </a:ext>
                  </a:extLst>
                </p:cNvPr>
                <p:cNvPicPr/>
                <p:nvPr/>
              </p:nvPicPr>
              <p:blipFill>
                <a:blip r:embed="rId46"/>
                <a:stretch>
                  <a:fillRect/>
                </a:stretch>
              </p:blipFill>
              <p:spPr>
                <a:xfrm>
                  <a:off x="11535227" y="689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A8E08C7C-CFF8-4847-9D2C-B558BDB308E2}"/>
                    </a:ext>
                  </a:extLst>
                </p14:cNvPr>
                <p14:cNvContentPartPr/>
                <p14:nvPr/>
              </p14:nvContentPartPr>
              <p14:xfrm>
                <a:off x="11581667" y="729067"/>
                <a:ext cx="124920" cy="103680"/>
              </p14:xfrm>
            </p:contentPart>
          </mc:Choice>
          <mc:Fallback xmlns="">
            <p:pic>
              <p:nvPicPr>
                <p:cNvPr id="97" name="Freihand 96">
                  <a:extLst>
                    <a:ext uri="{FF2B5EF4-FFF2-40B4-BE49-F238E27FC236}">
                      <a16:creationId xmlns:a16="http://schemas.microsoft.com/office/drawing/2014/main" id="{A8E08C7C-CFF8-4847-9D2C-B558BDB308E2}"/>
                    </a:ext>
                  </a:extLst>
                </p:cNvPr>
                <p:cNvPicPr/>
                <p:nvPr/>
              </p:nvPicPr>
              <p:blipFill>
                <a:blip r:embed="rId163"/>
                <a:stretch>
                  <a:fillRect/>
                </a:stretch>
              </p:blipFill>
              <p:spPr>
                <a:xfrm>
                  <a:off x="11577347" y="724747"/>
                  <a:ext cx="133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6101F142-F0F4-43B4-9A6C-EA72A356FBC2}"/>
                    </a:ext>
                  </a:extLst>
                </p14:cNvPr>
                <p14:cNvContentPartPr/>
                <p14:nvPr/>
              </p14:nvContentPartPr>
              <p14:xfrm>
                <a:off x="10869227" y="463027"/>
                <a:ext cx="1800" cy="14760"/>
              </p14:xfrm>
            </p:contentPart>
          </mc:Choice>
          <mc:Fallback xmlns="">
            <p:pic>
              <p:nvPicPr>
                <p:cNvPr id="99" name="Freihand 98">
                  <a:extLst>
                    <a:ext uri="{FF2B5EF4-FFF2-40B4-BE49-F238E27FC236}">
                      <a16:creationId xmlns:a16="http://schemas.microsoft.com/office/drawing/2014/main" id="{6101F142-F0F4-43B4-9A6C-EA72A356FBC2}"/>
                    </a:ext>
                  </a:extLst>
                </p:cNvPr>
                <p:cNvPicPr/>
                <p:nvPr/>
              </p:nvPicPr>
              <p:blipFill>
                <a:blip r:embed="rId165"/>
                <a:stretch>
                  <a:fillRect/>
                </a:stretch>
              </p:blipFill>
              <p:spPr>
                <a:xfrm>
                  <a:off x="10864907" y="458707"/>
                  <a:ext cx="10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557DA78A-4809-4EBF-B1D3-121CFA14126E}"/>
                    </a:ext>
                  </a:extLst>
                </p14:cNvPr>
                <p14:cNvContentPartPr/>
                <p14:nvPr/>
              </p14:nvContentPartPr>
              <p14:xfrm>
                <a:off x="10743947" y="421987"/>
                <a:ext cx="245880" cy="327960"/>
              </p14:xfrm>
            </p:contentPart>
          </mc:Choice>
          <mc:Fallback xmlns="">
            <p:pic>
              <p:nvPicPr>
                <p:cNvPr id="100" name="Freihand 99">
                  <a:extLst>
                    <a:ext uri="{FF2B5EF4-FFF2-40B4-BE49-F238E27FC236}">
                      <a16:creationId xmlns:a16="http://schemas.microsoft.com/office/drawing/2014/main" id="{557DA78A-4809-4EBF-B1D3-121CFA14126E}"/>
                    </a:ext>
                  </a:extLst>
                </p:cNvPr>
                <p:cNvPicPr/>
                <p:nvPr/>
              </p:nvPicPr>
              <p:blipFill>
                <a:blip r:embed="rId167"/>
                <a:stretch>
                  <a:fillRect/>
                </a:stretch>
              </p:blipFill>
              <p:spPr>
                <a:xfrm>
                  <a:off x="10739627" y="417667"/>
                  <a:ext cx="2545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AE5B6B4D-3195-4CB8-88B0-99301D4D2363}"/>
                    </a:ext>
                  </a:extLst>
                </p14:cNvPr>
                <p14:cNvContentPartPr/>
                <p14:nvPr/>
              </p14:nvContentPartPr>
              <p14:xfrm>
                <a:off x="11768507" y="687667"/>
                <a:ext cx="92520" cy="91800"/>
              </p14:xfrm>
            </p:contentPart>
          </mc:Choice>
          <mc:Fallback xmlns="">
            <p:pic>
              <p:nvPicPr>
                <p:cNvPr id="112" name="Freihand 111">
                  <a:extLst>
                    <a:ext uri="{FF2B5EF4-FFF2-40B4-BE49-F238E27FC236}">
                      <a16:creationId xmlns:a16="http://schemas.microsoft.com/office/drawing/2014/main" id="{AE5B6B4D-3195-4CB8-88B0-99301D4D2363}"/>
                    </a:ext>
                  </a:extLst>
                </p:cNvPr>
                <p:cNvPicPr/>
                <p:nvPr/>
              </p:nvPicPr>
              <p:blipFill>
                <a:blip r:embed="rId169"/>
                <a:stretch>
                  <a:fillRect/>
                </a:stretch>
              </p:blipFill>
              <p:spPr>
                <a:xfrm>
                  <a:off x="11764187" y="683347"/>
                  <a:ext cx="101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Freihand 112">
                  <a:extLst>
                    <a:ext uri="{FF2B5EF4-FFF2-40B4-BE49-F238E27FC236}">
                      <a16:creationId xmlns:a16="http://schemas.microsoft.com/office/drawing/2014/main" id="{10A4DF32-A9E8-4AB9-8495-881208B28050}"/>
                    </a:ext>
                  </a:extLst>
                </p14:cNvPr>
                <p14:cNvContentPartPr/>
                <p14:nvPr/>
              </p14:nvContentPartPr>
              <p14:xfrm>
                <a:off x="11814587" y="738787"/>
                <a:ext cx="82800" cy="41760"/>
              </p14:xfrm>
            </p:contentPart>
          </mc:Choice>
          <mc:Fallback xmlns="">
            <p:pic>
              <p:nvPicPr>
                <p:cNvPr id="113" name="Freihand 112">
                  <a:extLst>
                    <a:ext uri="{FF2B5EF4-FFF2-40B4-BE49-F238E27FC236}">
                      <a16:creationId xmlns:a16="http://schemas.microsoft.com/office/drawing/2014/main" id="{10A4DF32-A9E8-4AB9-8495-881208B28050}"/>
                    </a:ext>
                  </a:extLst>
                </p:cNvPr>
                <p:cNvPicPr/>
                <p:nvPr/>
              </p:nvPicPr>
              <p:blipFill>
                <a:blip r:embed="rId171"/>
                <a:stretch>
                  <a:fillRect/>
                </a:stretch>
              </p:blipFill>
              <p:spPr>
                <a:xfrm>
                  <a:off x="11810267" y="734467"/>
                  <a:ext cx="91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9836E748-1F2D-46C8-990B-6CC97BB74635}"/>
                    </a:ext>
                  </a:extLst>
                </p14:cNvPr>
                <p14:cNvContentPartPr/>
                <p14:nvPr/>
              </p14:nvContentPartPr>
              <p14:xfrm>
                <a:off x="10471427" y="761827"/>
                <a:ext cx="426960" cy="25560"/>
              </p14:xfrm>
            </p:contentPart>
          </mc:Choice>
          <mc:Fallback xmlns="">
            <p:pic>
              <p:nvPicPr>
                <p:cNvPr id="102" name="Freihand 101">
                  <a:extLst>
                    <a:ext uri="{FF2B5EF4-FFF2-40B4-BE49-F238E27FC236}">
                      <a16:creationId xmlns:a16="http://schemas.microsoft.com/office/drawing/2014/main" id="{9836E748-1F2D-46C8-990B-6CC97BB74635}"/>
                    </a:ext>
                  </a:extLst>
                </p:cNvPr>
                <p:cNvPicPr/>
                <p:nvPr/>
              </p:nvPicPr>
              <p:blipFill>
                <a:blip r:embed="rId173"/>
                <a:stretch>
                  <a:fillRect/>
                </a:stretch>
              </p:blipFill>
              <p:spPr>
                <a:xfrm>
                  <a:off x="10467107" y="757507"/>
                  <a:ext cx="435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8424C56B-4D28-404A-88DE-7D9E07863CFA}"/>
                    </a:ext>
                  </a:extLst>
                </p14:cNvPr>
                <p14:cNvContentPartPr/>
                <p14:nvPr/>
              </p14:nvContentPartPr>
              <p14:xfrm>
                <a:off x="10630907" y="841747"/>
                <a:ext cx="73800" cy="80640"/>
              </p14:xfrm>
            </p:contentPart>
          </mc:Choice>
          <mc:Fallback xmlns="">
            <p:pic>
              <p:nvPicPr>
                <p:cNvPr id="103" name="Freihand 102">
                  <a:extLst>
                    <a:ext uri="{FF2B5EF4-FFF2-40B4-BE49-F238E27FC236}">
                      <a16:creationId xmlns:a16="http://schemas.microsoft.com/office/drawing/2014/main" id="{8424C56B-4D28-404A-88DE-7D9E07863CFA}"/>
                    </a:ext>
                  </a:extLst>
                </p:cNvPr>
                <p:cNvPicPr/>
                <p:nvPr/>
              </p:nvPicPr>
              <p:blipFill>
                <a:blip r:embed="rId175"/>
                <a:stretch>
                  <a:fillRect/>
                </a:stretch>
              </p:blipFill>
              <p:spPr>
                <a:xfrm>
                  <a:off x="10626587" y="837427"/>
                  <a:ext cx="82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22893533-C205-4FA1-B165-4633FE8529FD}"/>
                    </a:ext>
                  </a:extLst>
                </p14:cNvPr>
                <p14:cNvContentPartPr/>
                <p14:nvPr/>
              </p14:nvContentPartPr>
              <p14:xfrm>
                <a:off x="10701107" y="834907"/>
                <a:ext cx="144000" cy="57960"/>
              </p14:xfrm>
            </p:contentPart>
          </mc:Choice>
          <mc:Fallback xmlns="">
            <p:pic>
              <p:nvPicPr>
                <p:cNvPr id="104" name="Freihand 103">
                  <a:extLst>
                    <a:ext uri="{FF2B5EF4-FFF2-40B4-BE49-F238E27FC236}">
                      <a16:creationId xmlns:a16="http://schemas.microsoft.com/office/drawing/2014/main" id="{22893533-C205-4FA1-B165-4633FE8529FD}"/>
                    </a:ext>
                  </a:extLst>
                </p:cNvPr>
                <p:cNvPicPr/>
                <p:nvPr/>
              </p:nvPicPr>
              <p:blipFill>
                <a:blip r:embed="rId177"/>
                <a:stretch>
                  <a:fillRect/>
                </a:stretch>
              </p:blipFill>
              <p:spPr>
                <a:xfrm>
                  <a:off x="10696787" y="830587"/>
                  <a:ext cx="152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88B1B8E6-4C4F-4F50-84D0-237CF7DB46D3}"/>
                    </a:ext>
                  </a:extLst>
                </p14:cNvPr>
                <p14:cNvContentPartPr/>
                <p14:nvPr/>
              </p14:nvContentPartPr>
              <p14:xfrm>
                <a:off x="10850867" y="810787"/>
                <a:ext cx="360" cy="360"/>
              </p14:xfrm>
            </p:contentPart>
          </mc:Choice>
          <mc:Fallback xmlns="">
            <p:pic>
              <p:nvPicPr>
                <p:cNvPr id="105" name="Freihand 104">
                  <a:extLst>
                    <a:ext uri="{FF2B5EF4-FFF2-40B4-BE49-F238E27FC236}">
                      <a16:creationId xmlns:a16="http://schemas.microsoft.com/office/drawing/2014/main" id="{88B1B8E6-4C4F-4F50-84D0-237CF7DB46D3}"/>
                    </a:ext>
                  </a:extLst>
                </p:cNvPr>
                <p:cNvPicPr/>
                <p:nvPr/>
              </p:nvPicPr>
              <p:blipFill>
                <a:blip r:embed="rId46"/>
                <a:stretch>
                  <a:fillRect/>
                </a:stretch>
              </p:blipFill>
              <p:spPr>
                <a:xfrm>
                  <a:off x="10846547" y="806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2A7729ED-92B0-4A6A-90BC-4A42D3A19CCC}"/>
                    </a:ext>
                  </a:extLst>
                </p14:cNvPr>
                <p14:cNvContentPartPr/>
                <p14:nvPr/>
              </p14:nvContentPartPr>
              <p14:xfrm>
                <a:off x="10853027" y="837787"/>
                <a:ext cx="57960" cy="63720"/>
              </p14:xfrm>
            </p:contentPart>
          </mc:Choice>
          <mc:Fallback xmlns="">
            <p:pic>
              <p:nvPicPr>
                <p:cNvPr id="106" name="Freihand 105">
                  <a:extLst>
                    <a:ext uri="{FF2B5EF4-FFF2-40B4-BE49-F238E27FC236}">
                      <a16:creationId xmlns:a16="http://schemas.microsoft.com/office/drawing/2014/main" id="{2A7729ED-92B0-4A6A-90BC-4A42D3A19CCC}"/>
                    </a:ext>
                  </a:extLst>
                </p:cNvPr>
                <p:cNvPicPr/>
                <p:nvPr/>
              </p:nvPicPr>
              <p:blipFill>
                <a:blip r:embed="rId180"/>
                <a:stretch>
                  <a:fillRect/>
                </a:stretch>
              </p:blipFill>
              <p:spPr>
                <a:xfrm>
                  <a:off x="10848707" y="833467"/>
                  <a:ext cx="66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6090442B-01C2-4C3D-A772-070009669B6A}"/>
                    </a:ext>
                  </a:extLst>
                </p14:cNvPr>
                <p14:cNvContentPartPr/>
                <p14:nvPr/>
              </p14:nvContentPartPr>
              <p14:xfrm>
                <a:off x="10917107" y="790627"/>
                <a:ext cx="39600" cy="110520"/>
              </p14:xfrm>
            </p:contentPart>
          </mc:Choice>
          <mc:Fallback xmlns="">
            <p:pic>
              <p:nvPicPr>
                <p:cNvPr id="107" name="Freihand 106">
                  <a:extLst>
                    <a:ext uri="{FF2B5EF4-FFF2-40B4-BE49-F238E27FC236}">
                      <a16:creationId xmlns:a16="http://schemas.microsoft.com/office/drawing/2014/main" id="{6090442B-01C2-4C3D-A772-070009669B6A}"/>
                    </a:ext>
                  </a:extLst>
                </p:cNvPr>
                <p:cNvPicPr/>
                <p:nvPr/>
              </p:nvPicPr>
              <p:blipFill>
                <a:blip r:embed="rId182"/>
                <a:stretch>
                  <a:fillRect/>
                </a:stretch>
              </p:blipFill>
              <p:spPr>
                <a:xfrm>
                  <a:off x="10912787" y="786307"/>
                  <a:ext cx="48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737B73E8-5EDF-430C-B4AB-07477F22EC86}"/>
                    </a:ext>
                  </a:extLst>
                </p14:cNvPr>
                <p14:cNvContentPartPr/>
                <p14:nvPr/>
              </p14:nvContentPartPr>
              <p14:xfrm>
                <a:off x="10971107" y="769747"/>
                <a:ext cx="24840" cy="90720"/>
              </p14:xfrm>
            </p:contentPart>
          </mc:Choice>
          <mc:Fallback xmlns="">
            <p:pic>
              <p:nvPicPr>
                <p:cNvPr id="108" name="Freihand 107">
                  <a:extLst>
                    <a:ext uri="{FF2B5EF4-FFF2-40B4-BE49-F238E27FC236}">
                      <a16:creationId xmlns:a16="http://schemas.microsoft.com/office/drawing/2014/main" id="{737B73E8-5EDF-430C-B4AB-07477F22EC86}"/>
                    </a:ext>
                  </a:extLst>
                </p:cNvPr>
                <p:cNvPicPr/>
                <p:nvPr/>
              </p:nvPicPr>
              <p:blipFill>
                <a:blip r:embed="rId184"/>
                <a:stretch>
                  <a:fillRect/>
                </a:stretch>
              </p:blipFill>
              <p:spPr>
                <a:xfrm>
                  <a:off x="10966787" y="765427"/>
                  <a:ext cx="33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358276D7-0D8C-479C-BE4C-C51ECF15810A}"/>
                    </a:ext>
                  </a:extLst>
                </p14:cNvPr>
                <p14:cNvContentPartPr/>
                <p14:nvPr/>
              </p14:nvContentPartPr>
              <p14:xfrm>
                <a:off x="10982987" y="824467"/>
                <a:ext cx="71280" cy="46800"/>
              </p14:xfrm>
            </p:contentPart>
          </mc:Choice>
          <mc:Fallback xmlns="">
            <p:pic>
              <p:nvPicPr>
                <p:cNvPr id="109" name="Freihand 108">
                  <a:extLst>
                    <a:ext uri="{FF2B5EF4-FFF2-40B4-BE49-F238E27FC236}">
                      <a16:creationId xmlns:a16="http://schemas.microsoft.com/office/drawing/2014/main" id="{358276D7-0D8C-479C-BE4C-C51ECF15810A}"/>
                    </a:ext>
                  </a:extLst>
                </p:cNvPr>
                <p:cNvPicPr/>
                <p:nvPr/>
              </p:nvPicPr>
              <p:blipFill>
                <a:blip r:embed="rId186"/>
                <a:stretch>
                  <a:fillRect/>
                </a:stretch>
              </p:blipFill>
              <p:spPr>
                <a:xfrm>
                  <a:off x="10978667" y="820147"/>
                  <a:ext cx="79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A4D93950-1BA2-4A75-B122-352C5CA61082}"/>
                    </a:ext>
                  </a:extLst>
                </p14:cNvPr>
                <p14:cNvContentPartPr/>
                <p14:nvPr/>
              </p14:nvContentPartPr>
              <p14:xfrm>
                <a:off x="11094587" y="766147"/>
                <a:ext cx="74880" cy="102960"/>
              </p14:xfrm>
            </p:contentPart>
          </mc:Choice>
          <mc:Fallback xmlns="">
            <p:pic>
              <p:nvPicPr>
                <p:cNvPr id="110" name="Freihand 109">
                  <a:extLst>
                    <a:ext uri="{FF2B5EF4-FFF2-40B4-BE49-F238E27FC236}">
                      <a16:creationId xmlns:a16="http://schemas.microsoft.com/office/drawing/2014/main" id="{A4D93950-1BA2-4A75-B122-352C5CA61082}"/>
                    </a:ext>
                  </a:extLst>
                </p:cNvPr>
                <p:cNvPicPr/>
                <p:nvPr/>
              </p:nvPicPr>
              <p:blipFill>
                <a:blip r:embed="rId188"/>
                <a:stretch>
                  <a:fillRect/>
                </a:stretch>
              </p:blipFill>
              <p:spPr>
                <a:xfrm>
                  <a:off x="11090267" y="761827"/>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A9F00BA3-38E8-4CE1-A58B-B85CD2351982}"/>
                    </a:ext>
                  </a:extLst>
                </p14:cNvPr>
                <p14:cNvContentPartPr/>
                <p14:nvPr/>
              </p14:nvContentPartPr>
              <p14:xfrm>
                <a:off x="11138507" y="845707"/>
                <a:ext cx="38160" cy="35280"/>
              </p14:xfrm>
            </p:contentPart>
          </mc:Choice>
          <mc:Fallback xmlns="">
            <p:pic>
              <p:nvPicPr>
                <p:cNvPr id="111" name="Freihand 110">
                  <a:extLst>
                    <a:ext uri="{FF2B5EF4-FFF2-40B4-BE49-F238E27FC236}">
                      <a16:creationId xmlns:a16="http://schemas.microsoft.com/office/drawing/2014/main" id="{A9F00BA3-38E8-4CE1-A58B-B85CD2351982}"/>
                    </a:ext>
                  </a:extLst>
                </p:cNvPr>
                <p:cNvPicPr/>
                <p:nvPr/>
              </p:nvPicPr>
              <p:blipFill>
                <a:blip r:embed="rId190"/>
                <a:stretch>
                  <a:fillRect/>
                </a:stretch>
              </p:blipFill>
              <p:spPr>
                <a:xfrm>
                  <a:off x="11134187" y="841387"/>
                  <a:ext cx="46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D2FC2A2E-BB77-4630-BFA5-2D126B946689}"/>
                    </a:ext>
                  </a:extLst>
                </p14:cNvPr>
                <p14:cNvContentPartPr/>
                <p14:nvPr/>
              </p14:nvContentPartPr>
              <p14:xfrm>
                <a:off x="11181707" y="842827"/>
                <a:ext cx="38880" cy="38160"/>
              </p14:xfrm>
            </p:contentPart>
          </mc:Choice>
          <mc:Fallback xmlns="">
            <p:pic>
              <p:nvPicPr>
                <p:cNvPr id="114" name="Freihand 113">
                  <a:extLst>
                    <a:ext uri="{FF2B5EF4-FFF2-40B4-BE49-F238E27FC236}">
                      <a16:creationId xmlns:a16="http://schemas.microsoft.com/office/drawing/2014/main" id="{D2FC2A2E-BB77-4630-BFA5-2D126B946689}"/>
                    </a:ext>
                  </a:extLst>
                </p:cNvPr>
                <p:cNvPicPr/>
                <p:nvPr/>
              </p:nvPicPr>
              <p:blipFill>
                <a:blip r:embed="rId192"/>
                <a:stretch>
                  <a:fillRect/>
                </a:stretch>
              </p:blipFill>
              <p:spPr>
                <a:xfrm>
                  <a:off x="11177387" y="838507"/>
                  <a:ext cx="47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8" name="Freihand 157">
                  <a:extLst>
                    <a:ext uri="{FF2B5EF4-FFF2-40B4-BE49-F238E27FC236}">
                      <a16:creationId xmlns:a16="http://schemas.microsoft.com/office/drawing/2014/main" id="{6F9C525F-6A04-4E91-B7BC-A5CEFEEAB930}"/>
                    </a:ext>
                  </a:extLst>
                </p14:cNvPr>
                <p14:cNvContentPartPr/>
                <p14:nvPr/>
              </p14:nvContentPartPr>
              <p14:xfrm>
                <a:off x="11214467" y="693427"/>
                <a:ext cx="68400" cy="24120"/>
              </p14:xfrm>
            </p:contentPart>
          </mc:Choice>
          <mc:Fallback xmlns="">
            <p:pic>
              <p:nvPicPr>
                <p:cNvPr id="158" name="Freihand 157">
                  <a:extLst>
                    <a:ext uri="{FF2B5EF4-FFF2-40B4-BE49-F238E27FC236}">
                      <a16:creationId xmlns:a16="http://schemas.microsoft.com/office/drawing/2014/main" id="{6F9C525F-6A04-4E91-B7BC-A5CEFEEAB930}"/>
                    </a:ext>
                  </a:extLst>
                </p:cNvPr>
                <p:cNvPicPr/>
                <p:nvPr/>
              </p:nvPicPr>
              <p:blipFill>
                <a:blip r:embed="rId194"/>
                <a:stretch>
                  <a:fillRect/>
                </a:stretch>
              </p:blipFill>
              <p:spPr>
                <a:xfrm>
                  <a:off x="11210147" y="689107"/>
                  <a:ext cx="77040" cy="32760"/>
                </a:xfrm>
                <a:prstGeom prst="rect">
                  <a:avLst/>
                </a:prstGeom>
              </p:spPr>
            </p:pic>
          </mc:Fallback>
        </mc:AlternateContent>
      </p:grpSp>
      <p:grpSp>
        <p:nvGrpSpPr>
          <p:cNvPr id="213" name="Gruppieren 212">
            <a:extLst>
              <a:ext uri="{FF2B5EF4-FFF2-40B4-BE49-F238E27FC236}">
                <a16:creationId xmlns:a16="http://schemas.microsoft.com/office/drawing/2014/main" id="{2AC11AC7-207D-488C-8329-395E4A5BE06B}"/>
              </a:ext>
            </a:extLst>
          </p:cNvPr>
          <p:cNvGrpSpPr/>
          <p:nvPr/>
        </p:nvGrpSpPr>
        <p:grpSpPr>
          <a:xfrm>
            <a:off x="8861867" y="1211107"/>
            <a:ext cx="3188880" cy="1440360"/>
            <a:chOff x="8861867" y="1211107"/>
            <a:chExt cx="3188880" cy="1440360"/>
          </a:xfrm>
        </p:grpSpPr>
        <mc:AlternateContent xmlns:mc="http://schemas.openxmlformats.org/markup-compatibility/2006" xmlns:p14="http://schemas.microsoft.com/office/powerpoint/2010/main">
          <mc:Choice Requires="p14">
            <p:contentPart p14:bwMode="auto" r:id="rId195">
              <p14:nvContentPartPr>
                <p14:cNvPr id="136" name="Freihand 135">
                  <a:extLst>
                    <a:ext uri="{FF2B5EF4-FFF2-40B4-BE49-F238E27FC236}">
                      <a16:creationId xmlns:a16="http://schemas.microsoft.com/office/drawing/2014/main" id="{7556695F-4D87-4596-B4E8-222F5176B231}"/>
                    </a:ext>
                  </a:extLst>
                </p14:cNvPr>
                <p14:cNvContentPartPr/>
                <p14:nvPr/>
              </p14:nvContentPartPr>
              <p14:xfrm>
                <a:off x="9104507" y="1386067"/>
                <a:ext cx="96840" cy="9360"/>
              </p14:xfrm>
            </p:contentPart>
          </mc:Choice>
          <mc:Fallback xmlns="">
            <p:pic>
              <p:nvPicPr>
                <p:cNvPr id="136" name="Freihand 135">
                  <a:extLst>
                    <a:ext uri="{FF2B5EF4-FFF2-40B4-BE49-F238E27FC236}">
                      <a16:creationId xmlns:a16="http://schemas.microsoft.com/office/drawing/2014/main" id="{7556695F-4D87-4596-B4E8-222F5176B231}"/>
                    </a:ext>
                  </a:extLst>
                </p:cNvPr>
                <p:cNvPicPr/>
                <p:nvPr/>
              </p:nvPicPr>
              <p:blipFill>
                <a:blip r:embed="rId196"/>
                <a:stretch>
                  <a:fillRect/>
                </a:stretch>
              </p:blipFill>
              <p:spPr>
                <a:xfrm>
                  <a:off x="9100187" y="1381747"/>
                  <a:ext cx="105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7" name="Freihand 136">
                  <a:extLst>
                    <a:ext uri="{FF2B5EF4-FFF2-40B4-BE49-F238E27FC236}">
                      <a16:creationId xmlns:a16="http://schemas.microsoft.com/office/drawing/2014/main" id="{BD0E1431-1566-4232-B4BE-51334E8321AE}"/>
                    </a:ext>
                  </a:extLst>
                </p14:cNvPr>
                <p14:cNvContentPartPr/>
                <p14:nvPr/>
              </p14:nvContentPartPr>
              <p14:xfrm>
                <a:off x="9093707" y="1430707"/>
                <a:ext cx="127080" cy="13680"/>
              </p14:xfrm>
            </p:contentPart>
          </mc:Choice>
          <mc:Fallback xmlns="">
            <p:pic>
              <p:nvPicPr>
                <p:cNvPr id="137" name="Freihand 136">
                  <a:extLst>
                    <a:ext uri="{FF2B5EF4-FFF2-40B4-BE49-F238E27FC236}">
                      <a16:creationId xmlns:a16="http://schemas.microsoft.com/office/drawing/2014/main" id="{BD0E1431-1566-4232-B4BE-51334E8321AE}"/>
                    </a:ext>
                  </a:extLst>
                </p:cNvPr>
                <p:cNvPicPr/>
                <p:nvPr/>
              </p:nvPicPr>
              <p:blipFill>
                <a:blip r:embed="rId198"/>
                <a:stretch>
                  <a:fillRect/>
                </a:stretch>
              </p:blipFill>
              <p:spPr>
                <a:xfrm>
                  <a:off x="9089387" y="1426387"/>
                  <a:ext cx="135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8" name="Freihand 137">
                  <a:extLst>
                    <a:ext uri="{FF2B5EF4-FFF2-40B4-BE49-F238E27FC236}">
                      <a16:creationId xmlns:a16="http://schemas.microsoft.com/office/drawing/2014/main" id="{7A6CE058-560B-4653-A943-2606EFA004CF}"/>
                    </a:ext>
                  </a:extLst>
                </p14:cNvPr>
                <p14:cNvContentPartPr/>
                <p14:nvPr/>
              </p14:nvContentPartPr>
              <p14:xfrm>
                <a:off x="9375947" y="1316227"/>
                <a:ext cx="97560" cy="273240"/>
              </p14:xfrm>
            </p:contentPart>
          </mc:Choice>
          <mc:Fallback xmlns="">
            <p:pic>
              <p:nvPicPr>
                <p:cNvPr id="138" name="Freihand 137">
                  <a:extLst>
                    <a:ext uri="{FF2B5EF4-FFF2-40B4-BE49-F238E27FC236}">
                      <a16:creationId xmlns:a16="http://schemas.microsoft.com/office/drawing/2014/main" id="{7A6CE058-560B-4653-A943-2606EFA004CF}"/>
                    </a:ext>
                  </a:extLst>
                </p:cNvPr>
                <p:cNvPicPr/>
                <p:nvPr/>
              </p:nvPicPr>
              <p:blipFill>
                <a:blip r:embed="rId200"/>
                <a:stretch>
                  <a:fillRect/>
                </a:stretch>
              </p:blipFill>
              <p:spPr>
                <a:xfrm>
                  <a:off x="9371627" y="1311907"/>
                  <a:ext cx="1062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76250D19-75CC-473D-BD49-A3D945945F29}"/>
                    </a:ext>
                  </a:extLst>
                </p14:cNvPr>
                <p14:cNvContentPartPr/>
                <p14:nvPr/>
              </p14:nvContentPartPr>
              <p14:xfrm>
                <a:off x="9478187" y="1389667"/>
                <a:ext cx="120240" cy="126360"/>
              </p14:xfrm>
            </p:contentPart>
          </mc:Choice>
          <mc:Fallback xmlns="">
            <p:pic>
              <p:nvPicPr>
                <p:cNvPr id="140" name="Freihand 139">
                  <a:extLst>
                    <a:ext uri="{FF2B5EF4-FFF2-40B4-BE49-F238E27FC236}">
                      <a16:creationId xmlns:a16="http://schemas.microsoft.com/office/drawing/2014/main" id="{76250D19-75CC-473D-BD49-A3D945945F29}"/>
                    </a:ext>
                  </a:extLst>
                </p:cNvPr>
                <p:cNvPicPr/>
                <p:nvPr/>
              </p:nvPicPr>
              <p:blipFill>
                <a:blip r:embed="rId202"/>
                <a:stretch>
                  <a:fillRect/>
                </a:stretch>
              </p:blipFill>
              <p:spPr>
                <a:xfrm>
                  <a:off x="9473867" y="1385347"/>
                  <a:ext cx="128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 name="Freihand 140">
                  <a:extLst>
                    <a:ext uri="{FF2B5EF4-FFF2-40B4-BE49-F238E27FC236}">
                      <a16:creationId xmlns:a16="http://schemas.microsoft.com/office/drawing/2014/main" id="{24217F22-BD33-4045-A21E-376DFEF69D83}"/>
                    </a:ext>
                  </a:extLst>
                </p14:cNvPr>
                <p14:cNvContentPartPr/>
                <p14:nvPr/>
              </p14:nvContentPartPr>
              <p14:xfrm>
                <a:off x="9701027" y="1327387"/>
                <a:ext cx="24120" cy="3600"/>
              </p14:xfrm>
            </p:contentPart>
          </mc:Choice>
          <mc:Fallback xmlns="">
            <p:pic>
              <p:nvPicPr>
                <p:cNvPr id="141" name="Freihand 140">
                  <a:extLst>
                    <a:ext uri="{FF2B5EF4-FFF2-40B4-BE49-F238E27FC236}">
                      <a16:creationId xmlns:a16="http://schemas.microsoft.com/office/drawing/2014/main" id="{24217F22-BD33-4045-A21E-376DFEF69D83}"/>
                    </a:ext>
                  </a:extLst>
                </p:cNvPr>
                <p:cNvPicPr/>
                <p:nvPr/>
              </p:nvPicPr>
              <p:blipFill>
                <a:blip r:embed="rId204"/>
                <a:stretch>
                  <a:fillRect/>
                </a:stretch>
              </p:blipFill>
              <p:spPr>
                <a:xfrm>
                  <a:off x="9696707" y="1323067"/>
                  <a:ext cx="32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5" name="Freihand 144">
                  <a:extLst>
                    <a:ext uri="{FF2B5EF4-FFF2-40B4-BE49-F238E27FC236}">
                      <a16:creationId xmlns:a16="http://schemas.microsoft.com/office/drawing/2014/main" id="{F9405C16-85A7-412D-A627-95E247BF30DF}"/>
                    </a:ext>
                  </a:extLst>
                </p14:cNvPr>
                <p14:cNvContentPartPr/>
                <p14:nvPr/>
              </p14:nvContentPartPr>
              <p14:xfrm>
                <a:off x="9839987" y="1229467"/>
                <a:ext cx="101520" cy="216000"/>
              </p14:xfrm>
            </p:contentPart>
          </mc:Choice>
          <mc:Fallback xmlns="">
            <p:pic>
              <p:nvPicPr>
                <p:cNvPr id="145" name="Freihand 144">
                  <a:extLst>
                    <a:ext uri="{FF2B5EF4-FFF2-40B4-BE49-F238E27FC236}">
                      <a16:creationId xmlns:a16="http://schemas.microsoft.com/office/drawing/2014/main" id="{F9405C16-85A7-412D-A627-95E247BF30DF}"/>
                    </a:ext>
                  </a:extLst>
                </p:cNvPr>
                <p:cNvPicPr/>
                <p:nvPr/>
              </p:nvPicPr>
              <p:blipFill>
                <a:blip r:embed="rId206"/>
                <a:stretch>
                  <a:fillRect/>
                </a:stretch>
              </p:blipFill>
              <p:spPr>
                <a:xfrm>
                  <a:off x="9835667" y="1225147"/>
                  <a:ext cx="110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6" name="Freihand 145">
                  <a:extLst>
                    <a:ext uri="{FF2B5EF4-FFF2-40B4-BE49-F238E27FC236}">
                      <a16:creationId xmlns:a16="http://schemas.microsoft.com/office/drawing/2014/main" id="{CA11CE64-6171-4DCE-ADEE-A11FB69ABCCD}"/>
                    </a:ext>
                  </a:extLst>
                </p14:cNvPr>
                <p14:cNvContentPartPr/>
                <p14:nvPr/>
              </p14:nvContentPartPr>
              <p14:xfrm>
                <a:off x="10037987" y="1239907"/>
                <a:ext cx="6120" cy="152280"/>
              </p14:xfrm>
            </p:contentPart>
          </mc:Choice>
          <mc:Fallback xmlns="">
            <p:pic>
              <p:nvPicPr>
                <p:cNvPr id="146" name="Freihand 145">
                  <a:extLst>
                    <a:ext uri="{FF2B5EF4-FFF2-40B4-BE49-F238E27FC236}">
                      <a16:creationId xmlns:a16="http://schemas.microsoft.com/office/drawing/2014/main" id="{CA11CE64-6171-4DCE-ADEE-A11FB69ABCCD}"/>
                    </a:ext>
                  </a:extLst>
                </p:cNvPr>
                <p:cNvPicPr/>
                <p:nvPr/>
              </p:nvPicPr>
              <p:blipFill>
                <a:blip r:embed="rId208"/>
                <a:stretch>
                  <a:fillRect/>
                </a:stretch>
              </p:blipFill>
              <p:spPr>
                <a:xfrm>
                  <a:off x="10033667" y="1235587"/>
                  <a:ext cx="1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7" name="Freihand 146">
                  <a:extLst>
                    <a:ext uri="{FF2B5EF4-FFF2-40B4-BE49-F238E27FC236}">
                      <a16:creationId xmlns:a16="http://schemas.microsoft.com/office/drawing/2014/main" id="{63AC31BB-FC2F-4EF9-B065-E60129887320}"/>
                    </a:ext>
                  </a:extLst>
                </p14:cNvPr>
                <p14:cNvContentPartPr/>
                <p14:nvPr/>
              </p14:nvContentPartPr>
              <p14:xfrm>
                <a:off x="9965987" y="1211107"/>
                <a:ext cx="128880" cy="87480"/>
              </p14:xfrm>
            </p:contentPart>
          </mc:Choice>
          <mc:Fallback xmlns="">
            <p:pic>
              <p:nvPicPr>
                <p:cNvPr id="147" name="Freihand 146">
                  <a:extLst>
                    <a:ext uri="{FF2B5EF4-FFF2-40B4-BE49-F238E27FC236}">
                      <a16:creationId xmlns:a16="http://schemas.microsoft.com/office/drawing/2014/main" id="{63AC31BB-FC2F-4EF9-B065-E60129887320}"/>
                    </a:ext>
                  </a:extLst>
                </p:cNvPr>
                <p:cNvPicPr/>
                <p:nvPr/>
              </p:nvPicPr>
              <p:blipFill>
                <a:blip r:embed="rId210"/>
                <a:stretch>
                  <a:fillRect/>
                </a:stretch>
              </p:blipFill>
              <p:spPr>
                <a:xfrm>
                  <a:off x="9961667" y="1206787"/>
                  <a:ext cx="137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8" name="Freihand 147">
                  <a:extLst>
                    <a:ext uri="{FF2B5EF4-FFF2-40B4-BE49-F238E27FC236}">
                      <a16:creationId xmlns:a16="http://schemas.microsoft.com/office/drawing/2014/main" id="{43D1DF94-E31C-4D67-B8FD-50E7776A1CE0}"/>
                    </a:ext>
                  </a:extLst>
                </p14:cNvPr>
                <p14:cNvContentPartPr/>
                <p14:nvPr/>
              </p14:nvContentPartPr>
              <p14:xfrm>
                <a:off x="10121507" y="1212187"/>
                <a:ext cx="102240" cy="174600"/>
              </p14:xfrm>
            </p:contentPart>
          </mc:Choice>
          <mc:Fallback xmlns="">
            <p:pic>
              <p:nvPicPr>
                <p:cNvPr id="148" name="Freihand 147">
                  <a:extLst>
                    <a:ext uri="{FF2B5EF4-FFF2-40B4-BE49-F238E27FC236}">
                      <a16:creationId xmlns:a16="http://schemas.microsoft.com/office/drawing/2014/main" id="{43D1DF94-E31C-4D67-B8FD-50E7776A1CE0}"/>
                    </a:ext>
                  </a:extLst>
                </p:cNvPr>
                <p:cNvPicPr/>
                <p:nvPr/>
              </p:nvPicPr>
              <p:blipFill>
                <a:blip r:embed="rId212"/>
                <a:stretch>
                  <a:fillRect/>
                </a:stretch>
              </p:blipFill>
              <p:spPr>
                <a:xfrm>
                  <a:off x="10117187" y="1207867"/>
                  <a:ext cx="110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0" name="Freihand 149">
                  <a:extLst>
                    <a:ext uri="{FF2B5EF4-FFF2-40B4-BE49-F238E27FC236}">
                      <a16:creationId xmlns:a16="http://schemas.microsoft.com/office/drawing/2014/main" id="{68E74341-865C-4EB5-948B-FFE0C454E44B}"/>
                    </a:ext>
                  </a:extLst>
                </p14:cNvPr>
                <p14:cNvContentPartPr/>
                <p14:nvPr/>
              </p14:nvContentPartPr>
              <p14:xfrm>
                <a:off x="10225907" y="1333507"/>
                <a:ext cx="82800" cy="133200"/>
              </p14:xfrm>
            </p:contentPart>
          </mc:Choice>
          <mc:Fallback xmlns="">
            <p:pic>
              <p:nvPicPr>
                <p:cNvPr id="150" name="Freihand 149">
                  <a:extLst>
                    <a:ext uri="{FF2B5EF4-FFF2-40B4-BE49-F238E27FC236}">
                      <a16:creationId xmlns:a16="http://schemas.microsoft.com/office/drawing/2014/main" id="{68E74341-865C-4EB5-948B-FFE0C454E44B}"/>
                    </a:ext>
                  </a:extLst>
                </p:cNvPr>
                <p:cNvPicPr/>
                <p:nvPr/>
              </p:nvPicPr>
              <p:blipFill>
                <a:blip r:embed="rId214"/>
                <a:stretch>
                  <a:fillRect/>
                </a:stretch>
              </p:blipFill>
              <p:spPr>
                <a:xfrm>
                  <a:off x="10221587" y="1329187"/>
                  <a:ext cx="91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4" name="Freihand 153">
                  <a:extLst>
                    <a:ext uri="{FF2B5EF4-FFF2-40B4-BE49-F238E27FC236}">
                      <a16:creationId xmlns:a16="http://schemas.microsoft.com/office/drawing/2014/main" id="{65DCECB2-4ED1-49FA-A56F-65598B85A6BE}"/>
                    </a:ext>
                  </a:extLst>
                </p14:cNvPr>
                <p14:cNvContentPartPr/>
                <p14:nvPr/>
              </p14:nvContentPartPr>
              <p14:xfrm>
                <a:off x="10381427" y="1309747"/>
                <a:ext cx="84240" cy="1080"/>
              </p14:xfrm>
            </p:contentPart>
          </mc:Choice>
          <mc:Fallback xmlns="">
            <p:pic>
              <p:nvPicPr>
                <p:cNvPr id="154" name="Freihand 153">
                  <a:extLst>
                    <a:ext uri="{FF2B5EF4-FFF2-40B4-BE49-F238E27FC236}">
                      <a16:creationId xmlns:a16="http://schemas.microsoft.com/office/drawing/2014/main" id="{65DCECB2-4ED1-49FA-A56F-65598B85A6BE}"/>
                    </a:ext>
                  </a:extLst>
                </p:cNvPr>
                <p:cNvPicPr/>
                <p:nvPr/>
              </p:nvPicPr>
              <p:blipFill>
                <a:blip r:embed="rId216"/>
                <a:stretch>
                  <a:fillRect/>
                </a:stretch>
              </p:blipFill>
              <p:spPr>
                <a:xfrm>
                  <a:off x="10377107" y="1305427"/>
                  <a:ext cx="92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5" name="Freihand 154">
                  <a:extLst>
                    <a:ext uri="{FF2B5EF4-FFF2-40B4-BE49-F238E27FC236}">
                      <a16:creationId xmlns:a16="http://schemas.microsoft.com/office/drawing/2014/main" id="{301730F9-3854-4606-8813-1A073CC0A5D8}"/>
                    </a:ext>
                  </a:extLst>
                </p14:cNvPr>
                <p14:cNvContentPartPr/>
                <p14:nvPr/>
              </p14:nvContentPartPr>
              <p14:xfrm>
                <a:off x="10585907" y="1237747"/>
                <a:ext cx="119520" cy="87120"/>
              </p14:xfrm>
            </p:contentPart>
          </mc:Choice>
          <mc:Fallback xmlns="">
            <p:pic>
              <p:nvPicPr>
                <p:cNvPr id="155" name="Freihand 154">
                  <a:extLst>
                    <a:ext uri="{FF2B5EF4-FFF2-40B4-BE49-F238E27FC236}">
                      <a16:creationId xmlns:a16="http://schemas.microsoft.com/office/drawing/2014/main" id="{301730F9-3854-4606-8813-1A073CC0A5D8}"/>
                    </a:ext>
                  </a:extLst>
                </p:cNvPr>
                <p:cNvPicPr/>
                <p:nvPr/>
              </p:nvPicPr>
              <p:blipFill>
                <a:blip r:embed="rId218"/>
                <a:stretch>
                  <a:fillRect/>
                </a:stretch>
              </p:blipFill>
              <p:spPr>
                <a:xfrm>
                  <a:off x="10581587" y="1233427"/>
                  <a:ext cx="128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6" name="Freihand 155">
                  <a:extLst>
                    <a:ext uri="{FF2B5EF4-FFF2-40B4-BE49-F238E27FC236}">
                      <a16:creationId xmlns:a16="http://schemas.microsoft.com/office/drawing/2014/main" id="{85AD811C-6633-4328-BADA-8C33FE1E471D}"/>
                    </a:ext>
                  </a:extLst>
                </p14:cNvPr>
                <p14:cNvContentPartPr/>
                <p14:nvPr/>
              </p14:nvContentPartPr>
              <p14:xfrm>
                <a:off x="10709747" y="1282387"/>
                <a:ext cx="105480" cy="132480"/>
              </p14:xfrm>
            </p:contentPart>
          </mc:Choice>
          <mc:Fallback xmlns="">
            <p:pic>
              <p:nvPicPr>
                <p:cNvPr id="156" name="Freihand 155">
                  <a:extLst>
                    <a:ext uri="{FF2B5EF4-FFF2-40B4-BE49-F238E27FC236}">
                      <a16:creationId xmlns:a16="http://schemas.microsoft.com/office/drawing/2014/main" id="{85AD811C-6633-4328-BADA-8C33FE1E471D}"/>
                    </a:ext>
                  </a:extLst>
                </p:cNvPr>
                <p:cNvPicPr/>
                <p:nvPr/>
              </p:nvPicPr>
              <p:blipFill>
                <a:blip r:embed="rId220"/>
                <a:stretch>
                  <a:fillRect/>
                </a:stretch>
              </p:blipFill>
              <p:spPr>
                <a:xfrm>
                  <a:off x="10705427" y="1278067"/>
                  <a:ext cx="114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0" name="Freihand 159">
                  <a:extLst>
                    <a:ext uri="{FF2B5EF4-FFF2-40B4-BE49-F238E27FC236}">
                      <a16:creationId xmlns:a16="http://schemas.microsoft.com/office/drawing/2014/main" id="{03D90012-1047-4E50-879A-15E679A6A658}"/>
                    </a:ext>
                  </a:extLst>
                </p14:cNvPr>
                <p14:cNvContentPartPr/>
                <p14:nvPr/>
              </p14:nvContentPartPr>
              <p14:xfrm>
                <a:off x="8901827" y="1819147"/>
                <a:ext cx="149040" cy="13680"/>
              </p14:xfrm>
            </p:contentPart>
          </mc:Choice>
          <mc:Fallback xmlns="">
            <p:pic>
              <p:nvPicPr>
                <p:cNvPr id="160" name="Freihand 159">
                  <a:extLst>
                    <a:ext uri="{FF2B5EF4-FFF2-40B4-BE49-F238E27FC236}">
                      <a16:creationId xmlns:a16="http://schemas.microsoft.com/office/drawing/2014/main" id="{03D90012-1047-4E50-879A-15E679A6A658}"/>
                    </a:ext>
                  </a:extLst>
                </p:cNvPr>
                <p:cNvPicPr/>
                <p:nvPr/>
              </p:nvPicPr>
              <p:blipFill>
                <a:blip r:embed="rId222"/>
                <a:stretch>
                  <a:fillRect/>
                </a:stretch>
              </p:blipFill>
              <p:spPr>
                <a:xfrm>
                  <a:off x="8897507" y="1814827"/>
                  <a:ext cx="157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1" name="Freihand 160">
                  <a:extLst>
                    <a:ext uri="{FF2B5EF4-FFF2-40B4-BE49-F238E27FC236}">
                      <a16:creationId xmlns:a16="http://schemas.microsoft.com/office/drawing/2014/main" id="{CB513952-DC05-4D1F-A470-35B0C4B8DDD9}"/>
                    </a:ext>
                  </a:extLst>
                </p14:cNvPr>
                <p14:cNvContentPartPr/>
                <p14:nvPr/>
              </p14:nvContentPartPr>
              <p14:xfrm>
                <a:off x="8861867" y="1883227"/>
                <a:ext cx="141120" cy="20160"/>
              </p14:xfrm>
            </p:contentPart>
          </mc:Choice>
          <mc:Fallback xmlns="">
            <p:pic>
              <p:nvPicPr>
                <p:cNvPr id="161" name="Freihand 160">
                  <a:extLst>
                    <a:ext uri="{FF2B5EF4-FFF2-40B4-BE49-F238E27FC236}">
                      <a16:creationId xmlns:a16="http://schemas.microsoft.com/office/drawing/2014/main" id="{CB513952-DC05-4D1F-A470-35B0C4B8DDD9}"/>
                    </a:ext>
                  </a:extLst>
                </p:cNvPr>
                <p:cNvPicPr/>
                <p:nvPr/>
              </p:nvPicPr>
              <p:blipFill>
                <a:blip r:embed="rId224"/>
                <a:stretch>
                  <a:fillRect/>
                </a:stretch>
              </p:blipFill>
              <p:spPr>
                <a:xfrm>
                  <a:off x="8857547" y="1878907"/>
                  <a:ext cx="149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2" name="Freihand 161">
                  <a:extLst>
                    <a:ext uri="{FF2B5EF4-FFF2-40B4-BE49-F238E27FC236}">
                      <a16:creationId xmlns:a16="http://schemas.microsoft.com/office/drawing/2014/main" id="{0DA073AF-F4D5-40D8-96BF-9132138C15C8}"/>
                    </a:ext>
                  </a:extLst>
                </p14:cNvPr>
                <p14:cNvContentPartPr/>
                <p14:nvPr/>
              </p14:nvContentPartPr>
              <p14:xfrm>
                <a:off x="9047627" y="1787467"/>
                <a:ext cx="102240" cy="122040"/>
              </p14:xfrm>
            </p:contentPart>
          </mc:Choice>
          <mc:Fallback xmlns="">
            <p:pic>
              <p:nvPicPr>
                <p:cNvPr id="162" name="Freihand 161">
                  <a:extLst>
                    <a:ext uri="{FF2B5EF4-FFF2-40B4-BE49-F238E27FC236}">
                      <a16:creationId xmlns:a16="http://schemas.microsoft.com/office/drawing/2014/main" id="{0DA073AF-F4D5-40D8-96BF-9132138C15C8}"/>
                    </a:ext>
                  </a:extLst>
                </p:cNvPr>
                <p:cNvPicPr/>
                <p:nvPr/>
              </p:nvPicPr>
              <p:blipFill>
                <a:blip r:embed="rId226"/>
                <a:stretch>
                  <a:fillRect/>
                </a:stretch>
              </p:blipFill>
              <p:spPr>
                <a:xfrm>
                  <a:off x="9043307" y="1783147"/>
                  <a:ext cx="110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3" name="Freihand 162">
                  <a:extLst>
                    <a:ext uri="{FF2B5EF4-FFF2-40B4-BE49-F238E27FC236}">
                      <a16:creationId xmlns:a16="http://schemas.microsoft.com/office/drawing/2014/main" id="{E0AF7E8C-46D2-435F-ADE4-41A229AC20B4}"/>
                    </a:ext>
                  </a:extLst>
                </p14:cNvPr>
                <p14:cNvContentPartPr/>
                <p14:nvPr/>
              </p14:nvContentPartPr>
              <p14:xfrm>
                <a:off x="9384227" y="1747867"/>
                <a:ext cx="111240" cy="208800"/>
              </p14:xfrm>
            </p:contentPart>
          </mc:Choice>
          <mc:Fallback xmlns="">
            <p:pic>
              <p:nvPicPr>
                <p:cNvPr id="163" name="Freihand 162">
                  <a:extLst>
                    <a:ext uri="{FF2B5EF4-FFF2-40B4-BE49-F238E27FC236}">
                      <a16:creationId xmlns:a16="http://schemas.microsoft.com/office/drawing/2014/main" id="{E0AF7E8C-46D2-435F-ADE4-41A229AC20B4}"/>
                    </a:ext>
                  </a:extLst>
                </p:cNvPr>
                <p:cNvPicPr/>
                <p:nvPr/>
              </p:nvPicPr>
              <p:blipFill>
                <a:blip r:embed="rId228"/>
                <a:stretch>
                  <a:fillRect/>
                </a:stretch>
              </p:blipFill>
              <p:spPr>
                <a:xfrm>
                  <a:off x="9379907" y="1743547"/>
                  <a:ext cx="119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8FCE91A3-3DF6-4285-A5A4-4D626679F2D8}"/>
                    </a:ext>
                  </a:extLst>
                </p14:cNvPr>
                <p14:cNvContentPartPr/>
                <p14:nvPr/>
              </p14:nvContentPartPr>
              <p14:xfrm>
                <a:off x="9524987" y="1806907"/>
                <a:ext cx="110160" cy="116280"/>
              </p14:xfrm>
            </p:contentPart>
          </mc:Choice>
          <mc:Fallback xmlns="">
            <p:pic>
              <p:nvPicPr>
                <p:cNvPr id="164" name="Freihand 163">
                  <a:extLst>
                    <a:ext uri="{FF2B5EF4-FFF2-40B4-BE49-F238E27FC236}">
                      <a16:creationId xmlns:a16="http://schemas.microsoft.com/office/drawing/2014/main" id="{8FCE91A3-3DF6-4285-A5A4-4D626679F2D8}"/>
                    </a:ext>
                  </a:extLst>
                </p:cNvPr>
                <p:cNvPicPr/>
                <p:nvPr/>
              </p:nvPicPr>
              <p:blipFill>
                <a:blip r:embed="rId230"/>
                <a:stretch>
                  <a:fillRect/>
                </a:stretch>
              </p:blipFill>
              <p:spPr>
                <a:xfrm>
                  <a:off x="9520667" y="1802587"/>
                  <a:ext cx="118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7" name="Freihand 166">
                  <a:extLst>
                    <a:ext uri="{FF2B5EF4-FFF2-40B4-BE49-F238E27FC236}">
                      <a16:creationId xmlns:a16="http://schemas.microsoft.com/office/drawing/2014/main" id="{C07B0D5B-3AC6-4C8D-9A74-33C7405893D8}"/>
                    </a:ext>
                  </a:extLst>
                </p14:cNvPr>
                <p14:cNvContentPartPr/>
                <p14:nvPr/>
              </p14:nvContentPartPr>
              <p14:xfrm>
                <a:off x="9719387" y="1781347"/>
                <a:ext cx="360" cy="360"/>
              </p14:xfrm>
            </p:contentPart>
          </mc:Choice>
          <mc:Fallback xmlns="">
            <p:pic>
              <p:nvPicPr>
                <p:cNvPr id="167" name="Freihand 166">
                  <a:extLst>
                    <a:ext uri="{FF2B5EF4-FFF2-40B4-BE49-F238E27FC236}">
                      <a16:creationId xmlns:a16="http://schemas.microsoft.com/office/drawing/2014/main" id="{C07B0D5B-3AC6-4C8D-9A74-33C7405893D8}"/>
                    </a:ext>
                  </a:extLst>
                </p:cNvPr>
                <p:cNvPicPr/>
                <p:nvPr/>
              </p:nvPicPr>
              <p:blipFill>
                <a:blip r:embed="rId46"/>
                <a:stretch>
                  <a:fillRect/>
                </a:stretch>
              </p:blipFill>
              <p:spPr>
                <a:xfrm>
                  <a:off x="9715067" y="1777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8" name="Freihand 167">
                  <a:extLst>
                    <a:ext uri="{FF2B5EF4-FFF2-40B4-BE49-F238E27FC236}">
                      <a16:creationId xmlns:a16="http://schemas.microsoft.com/office/drawing/2014/main" id="{ED7CD4D8-41B8-43BE-866E-5AFAAD69A9C4}"/>
                    </a:ext>
                  </a:extLst>
                </p14:cNvPr>
                <p14:cNvContentPartPr/>
                <p14:nvPr/>
              </p14:nvContentPartPr>
              <p14:xfrm>
                <a:off x="9823787" y="1670107"/>
                <a:ext cx="135000" cy="185040"/>
              </p14:xfrm>
            </p:contentPart>
          </mc:Choice>
          <mc:Fallback xmlns="">
            <p:pic>
              <p:nvPicPr>
                <p:cNvPr id="168" name="Freihand 167">
                  <a:extLst>
                    <a:ext uri="{FF2B5EF4-FFF2-40B4-BE49-F238E27FC236}">
                      <a16:creationId xmlns:a16="http://schemas.microsoft.com/office/drawing/2014/main" id="{ED7CD4D8-41B8-43BE-866E-5AFAAD69A9C4}"/>
                    </a:ext>
                  </a:extLst>
                </p:cNvPr>
                <p:cNvPicPr/>
                <p:nvPr/>
              </p:nvPicPr>
              <p:blipFill>
                <a:blip r:embed="rId233"/>
                <a:stretch>
                  <a:fillRect/>
                </a:stretch>
              </p:blipFill>
              <p:spPr>
                <a:xfrm>
                  <a:off x="9819467" y="1665787"/>
                  <a:ext cx="143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9" name="Freihand 168">
                  <a:extLst>
                    <a:ext uri="{FF2B5EF4-FFF2-40B4-BE49-F238E27FC236}">
                      <a16:creationId xmlns:a16="http://schemas.microsoft.com/office/drawing/2014/main" id="{20887B23-43A5-4FA0-AEC4-EF01C9212225}"/>
                    </a:ext>
                  </a:extLst>
                </p14:cNvPr>
                <p14:cNvContentPartPr/>
                <p14:nvPr/>
              </p14:nvContentPartPr>
              <p14:xfrm>
                <a:off x="10016747" y="1681987"/>
                <a:ext cx="23760" cy="141480"/>
              </p14:xfrm>
            </p:contentPart>
          </mc:Choice>
          <mc:Fallback xmlns="">
            <p:pic>
              <p:nvPicPr>
                <p:cNvPr id="169" name="Freihand 168">
                  <a:extLst>
                    <a:ext uri="{FF2B5EF4-FFF2-40B4-BE49-F238E27FC236}">
                      <a16:creationId xmlns:a16="http://schemas.microsoft.com/office/drawing/2014/main" id="{20887B23-43A5-4FA0-AEC4-EF01C9212225}"/>
                    </a:ext>
                  </a:extLst>
                </p:cNvPr>
                <p:cNvPicPr/>
                <p:nvPr/>
              </p:nvPicPr>
              <p:blipFill>
                <a:blip r:embed="rId235"/>
                <a:stretch>
                  <a:fillRect/>
                </a:stretch>
              </p:blipFill>
              <p:spPr>
                <a:xfrm>
                  <a:off x="10012427" y="1677667"/>
                  <a:ext cx="32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0" name="Freihand 169">
                  <a:extLst>
                    <a:ext uri="{FF2B5EF4-FFF2-40B4-BE49-F238E27FC236}">
                      <a16:creationId xmlns:a16="http://schemas.microsoft.com/office/drawing/2014/main" id="{940527B2-28BA-4933-9FE8-4322FC8C7BEA}"/>
                    </a:ext>
                  </a:extLst>
                </p14:cNvPr>
                <p14:cNvContentPartPr/>
                <p14:nvPr/>
              </p14:nvContentPartPr>
              <p14:xfrm>
                <a:off x="9964187" y="1662547"/>
                <a:ext cx="131760" cy="70920"/>
              </p14:xfrm>
            </p:contentPart>
          </mc:Choice>
          <mc:Fallback xmlns="">
            <p:pic>
              <p:nvPicPr>
                <p:cNvPr id="170" name="Freihand 169">
                  <a:extLst>
                    <a:ext uri="{FF2B5EF4-FFF2-40B4-BE49-F238E27FC236}">
                      <a16:creationId xmlns:a16="http://schemas.microsoft.com/office/drawing/2014/main" id="{940527B2-28BA-4933-9FE8-4322FC8C7BEA}"/>
                    </a:ext>
                  </a:extLst>
                </p:cNvPr>
                <p:cNvPicPr/>
                <p:nvPr/>
              </p:nvPicPr>
              <p:blipFill>
                <a:blip r:embed="rId237"/>
                <a:stretch>
                  <a:fillRect/>
                </a:stretch>
              </p:blipFill>
              <p:spPr>
                <a:xfrm>
                  <a:off x="9959867" y="1658227"/>
                  <a:ext cx="140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1" name="Freihand 170">
                  <a:extLst>
                    <a:ext uri="{FF2B5EF4-FFF2-40B4-BE49-F238E27FC236}">
                      <a16:creationId xmlns:a16="http://schemas.microsoft.com/office/drawing/2014/main" id="{AE0C3483-6EEF-4A60-A002-E5C7DA24E4EC}"/>
                    </a:ext>
                  </a:extLst>
                </p14:cNvPr>
                <p14:cNvContentPartPr/>
                <p14:nvPr/>
              </p14:nvContentPartPr>
              <p14:xfrm>
                <a:off x="10124747" y="1619707"/>
                <a:ext cx="119520" cy="163800"/>
              </p14:xfrm>
            </p:contentPart>
          </mc:Choice>
          <mc:Fallback xmlns="">
            <p:pic>
              <p:nvPicPr>
                <p:cNvPr id="171" name="Freihand 170">
                  <a:extLst>
                    <a:ext uri="{FF2B5EF4-FFF2-40B4-BE49-F238E27FC236}">
                      <a16:creationId xmlns:a16="http://schemas.microsoft.com/office/drawing/2014/main" id="{AE0C3483-6EEF-4A60-A002-E5C7DA24E4EC}"/>
                    </a:ext>
                  </a:extLst>
                </p:cNvPr>
                <p:cNvPicPr/>
                <p:nvPr/>
              </p:nvPicPr>
              <p:blipFill>
                <a:blip r:embed="rId239"/>
                <a:stretch>
                  <a:fillRect/>
                </a:stretch>
              </p:blipFill>
              <p:spPr>
                <a:xfrm>
                  <a:off x="10120427" y="1615387"/>
                  <a:ext cx="128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2" name="Freihand 171">
                  <a:extLst>
                    <a:ext uri="{FF2B5EF4-FFF2-40B4-BE49-F238E27FC236}">
                      <a16:creationId xmlns:a16="http://schemas.microsoft.com/office/drawing/2014/main" id="{AA4BF092-83B6-47E0-BBDC-6B8CE17DA020}"/>
                    </a:ext>
                  </a:extLst>
                </p14:cNvPr>
                <p14:cNvContentPartPr/>
                <p14:nvPr/>
              </p14:nvContentPartPr>
              <p14:xfrm>
                <a:off x="10249307" y="1714387"/>
                <a:ext cx="69840" cy="111600"/>
              </p14:xfrm>
            </p:contentPart>
          </mc:Choice>
          <mc:Fallback xmlns="">
            <p:pic>
              <p:nvPicPr>
                <p:cNvPr id="172" name="Freihand 171">
                  <a:extLst>
                    <a:ext uri="{FF2B5EF4-FFF2-40B4-BE49-F238E27FC236}">
                      <a16:creationId xmlns:a16="http://schemas.microsoft.com/office/drawing/2014/main" id="{AA4BF092-83B6-47E0-BBDC-6B8CE17DA020}"/>
                    </a:ext>
                  </a:extLst>
                </p:cNvPr>
                <p:cNvPicPr/>
                <p:nvPr/>
              </p:nvPicPr>
              <p:blipFill>
                <a:blip r:embed="rId241"/>
                <a:stretch>
                  <a:fillRect/>
                </a:stretch>
              </p:blipFill>
              <p:spPr>
                <a:xfrm>
                  <a:off x="10244987" y="1710067"/>
                  <a:ext cx="78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3" name="Freihand 172">
                  <a:extLst>
                    <a:ext uri="{FF2B5EF4-FFF2-40B4-BE49-F238E27FC236}">
                      <a16:creationId xmlns:a16="http://schemas.microsoft.com/office/drawing/2014/main" id="{A4ECF911-22C2-46F2-A050-6F25E77D48C9}"/>
                    </a:ext>
                  </a:extLst>
                </p14:cNvPr>
                <p14:cNvContentPartPr/>
                <p14:nvPr/>
              </p14:nvContentPartPr>
              <p14:xfrm>
                <a:off x="10485107" y="1665067"/>
                <a:ext cx="131400" cy="14040"/>
              </p14:xfrm>
            </p:contentPart>
          </mc:Choice>
          <mc:Fallback xmlns="">
            <p:pic>
              <p:nvPicPr>
                <p:cNvPr id="173" name="Freihand 172">
                  <a:extLst>
                    <a:ext uri="{FF2B5EF4-FFF2-40B4-BE49-F238E27FC236}">
                      <a16:creationId xmlns:a16="http://schemas.microsoft.com/office/drawing/2014/main" id="{A4ECF911-22C2-46F2-A050-6F25E77D48C9}"/>
                    </a:ext>
                  </a:extLst>
                </p:cNvPr>
                <p:cNvPicPr/>
                <p:nvPr/>
              </p:nvPicPr>
              <p:blipFill>
                <a:blip r:embed="rId243"/>
                <a:stretch>
                  <a:fillRect/>
                </a:stretch>
              </p:blipFill>
              <p:spPr>
                <a:xfrm>
                  <a:off x="10480787" y="1660747"/>
                  <a:ext cx="140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 name="Freihand 173">
                  <a:extLst>
                    <a:ext uri="{FF2B5EF4-FFF2-40B4-BE49-F238E27FC236}">
                      <a16:creationId xmlns:a16="http://schemas.microsoft.com/office/drawing/2014/main" id="{1F829311-2499-4192-A4D7-0F3EA0CCF922}"/>
                    </a:ext>
                  </a:extLst>
                </p14:cNvPr>
                <p14:cNvContentPartPr/>
                <p14:nvPr/>
              </p14:nvContentPartPr>
              <p14:xfrm>
                <a:off x="10482227" y="1702147"/>
                <a:ext cx="142200" cy="8280"/>
              </p14:xfrm>
            </p:contentPart>
          </mc:Choice>
          <mc:Fallback xmlns="">
            <p:pic>
              <p:nvPicPr>
                <p:cNvPr id="174" name="Freihand 173">
                  <a:extLst>
                    <a:ext uri="{FF2B5EF4-FFF2-40B4-BE49-F238E27FC236}">
                      <a16:creationId xmlns:a16="http://schemas.microsoft.com/office/drawing/2014/main" id="{1F829311-2499-4192-A4D7-0F3EA0CCF922}"/>
                    </a:ext>
                  </a:extLst>
                </p:cNvPr>
                <p:cNvPicPr/>
                <p:nvPr/>
              </p:nvPicPr>
              <p:blipFill>
                <a:blip r:embed="rId245"/>
                <a:stretch>
                  <a:fillRect/>
                </a:stretch>
              </p:blipFill>
              <p:spPr>
                <a:xfrm>
                  <a:off x="10477907" y="1697827"/>
                  <a:ext cx="150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5" name="Freihand 174">
                  <a:extLst>
                    <a:ext uri="{FF2B5EF4-FFF2-40B4-BE49-F238E27FC236}">
                      <a16:creationId xmlns:a16="http://schemas.microsoft.com/office/drawing/2014/main" id="{FD6CF458-C00B-480D-A7DE-0B300D880605}"/>
                    </a:ext>
                  </a:extLst>
                </p14:cNvPr>
                <p14:cNvContentPartPr/>
                <p14:nvPr/>
              </p14:nvContentPartPr>
              <p14:xfrm>
                <a:off x="10778147" y="1576147"/>
                <a:ext cx="232560" cy="134640"/>
              </p14:xfrm>
            </p:contentPart>
          </mc:Choice>
          <mc:Fallback xmlns="">
            <p:pic>
              <p:nvPicPr>
                <p:cNvPr id="175" name="Freihand 174">
                  <a:extLst>
                    <a:ext uri="{FF2B5EF4-FFF2-40B4-BE49-F238E27FC236}">
                      <a16:creationId xmlns:a16="http://schemas.microsoft.com/office/drawing/2014/main" id="{FD6CF458-C00B-480D-A7DE-0B300D880605}"/>
                    </a:ext>
                  </a:extLst>
                </p:cNvPr>
                <p:cNvPicPr/>
                <p:nvPr/>
              </p:nvPicPr>
              <p:blipFill>
                <a:blip r:embed="rId247"/>
                <a:stretch>
                  <a:fillRect/>
                </a:stretch>
              </p:blipFill>
              <p:spPr>
                <a:xfrm>
                  <a:off x="10773827" y="1571827"/>
                  <a:ext cx="241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6" name="Freihand 175">
                  <a:extLst>
                    <a:ext uri="{FF2B5EF4-FFF2-40B4-BE49-F238E27FC236}">
                      <a16:creationId xmlns:a16="http://schemas.microsoft.com/office/drawing/2014/main" id="{9D56BDAA-87BB-42FA-8767-2AF3A64B5416}"/>
                    </a:ext>
                  </a:extLst>
                </p14:cNvPr>
                <p14:cNvContentPartPr/>
                <p14:nvPr/>
              </p14:nvContentPartPr>
              <p14:xfrm>
                <a:off x="10991627" y="1671907"/>
                <a:ext cx="105480" cy="138960"/>
              </p14:xfrm>
            </p:contentPart>
          </mc:Choice>
          <mc:Fallback xmlns="">
            <p:pic>
              <p:nvPicPr>
                <p:cNvPr id="176" name="Freihand 175">
                  <a:extLst>
                    <a:ext uri="{FF2B5EF4-FFF2-40B4-BE49-F238E27FC236}">
                      <a16:creationId xmlns:a16="http://schemas.microsoft.com/office/drawing/2014/main" id="{9D56BDAA-87BB-42FA-8767-2AF3A64B5416}"/>
                    </a:ext>
                  </a:extLst>
                </p:cNvPr>
                <p:cNvPicPr/>
                <p:nvPr/>
              </p:nvPicPr>
              <p:blipFill>
                <a:blip r:embed="rId249"/>
                <a:stretch>
                  <a:fillRect/>
                </a:stretch>
              </p:blipFill>
              <p:spPr>
                <a:xfrm>
                  <a:off x="10987307" y="1667587"/>
                  <a:ext cx="114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9" name="Freihand 178">
                  <a:extLst>
                    <a:ext uri="{FF2B5EF4-FFF2-40B4-BE49-F238E27FC236}">
                      <a16:creationId xmlns:a16="http://schemas.microsoft.com/office/drawing/2014/main" id="{2E86E42E-E88A-4EE8-B65B-73D8E04E8B2E}"/>
                    </a:ext>
                  </a:extLst>
                </p14:cNvPr>
                <p14:cNvContentPartPr/>
                <p14:nvPr/>
              </p14:nvContentPartPr>
              <p14:xfrm>
                <a:off x="11236427" y="1586227"/>
                <a:ext cx="222480" cy="76320"/>
              </p14:xfrm>
            </p:contentPart>
          </mc:Choice>
          <mc:Fallback xmlns="">
            <p:pic>
              <p:nvPicPr>
                <p:cNvPr id="179" name="Freihand 178">
                  <a:extLst>
                    <a:ext uri="{FF2B5EF4-FFF2-40B4-BE49-F238E27FC236}">
                      <a16:creationId xmlns:a16="http://schemas.microsoft.com/office/drawing/2014/main" id="{2E86E42E-E88A-4EE8-B65B-73D8E04E8B2E}"/>
                    </a:ext>
                  </a:extLst>
                </p:cNvPr>
                <p:cNvPicPr/>
                <p:nvPr/>
              </p:nvPicPr>
              <p:blipFill>
                <a:blip r:embed="rId251"/>
                <a:stretch>
                  <a:fillRect/>
                </a:stretch>
              </p:blipFill>
              <p:spPr>
                <a:xfrm>
                  <a:off x="11232107" y="1581907"/>
                  <a:ext cx="231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0" name="Freihand 179">
                  <a:extLst>
                    <a:ext uri="{FF2B5EF4-FFF2-40B4-BE49-F238E27FC236}">
                      <a16:creationId xmlns:a16="http://schemas.microsoft.com/office/drawing/2014/main" id="{1419FC8B-9E10-4FDA-8056-E515B4D27495}"/>
                    </a:ext>
                  </a:extLst>
                </p14:cNvPr>
                <p14:cNvContentPartPr/>
                <p14:nvPr/>
              </p14:nvContentPartPr>
              <p14:xfrm>
                <a:off x="11415347" y="1505947"/>
                <a:ext cx="29520" cy="4680"/>
              </p14:xfrm>
            </p:contentPart>
          </mc:Choice>
          <mc:Fallback xmlns="">
            <p:pic>
              <p:nvPicPr>
                <p:cNvPr id="180" name="Freihand 179">
                  <a:extLst>
                    <a:ext uri="{FF2B5EF4-FFF2-40B4-BE49-F238E27FC236}">
                      <a16:creationId xmlns:a16="http://schemas.microsoft.com/office/drawing/2014/main" id="{1419FC8B-9E10-4FDA-8056-E515B4D27495}"/>
                    </a:ext>
                  </a:extLst>
                </p:cNvPr>
                <p:cNvPicPr/>
                <p:nvPr/>
              </p:nvPicPr>
              <p:blipFill>
                <a:blip r:embed="rId253"/>
                <a:stretch>
                  <a:fillRect/>
                </a:stretch>
              </p:blipFill>
              <p:spPr>
                <a:xfrm>
                  <a:off x="11411027" y="1501627"/>
                  <a:ext cx="38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1" name="Freihand 180">
                  <a:extLst>
                    <a:ext uri="{FF2B5EF4-FFF2-40B4-BE49-F238E27FC236}">
                      <a16:creationId xmlns:a16="http://schemas.microsoft.com/office/drawing/2014/main" id="{4102471D-9B1A-44FA-BEC7-B2E01F9CE24D}"/>
                    </a:ext>
                  </a:extLst>
                </p14:cNvPr>
                <p14:cNvContentPartPr/>
                <p14:nvPr/>
              </p14:nvContentPartPr>
              <p14:xfrm>
                <a:off x="11549627" y="1510987"/>
                <a:ext cx="96480" cy="122040"/>
              </p14:xfrm>
            </p:contentPart>
          </mc:Choice>
          <mc:Fallback xmlns="">
            <p:pic>
              <p:nvPicPr>
                <p:cNvPr id="181" name="Freihand 180">
                  <a:extLst>
                    <a:ext uri="{FF2B5EF4-FFF2-40B4-BE49-F238E27FC236}">
                      <a16:creationId xmlns:a16="http://schemas.microsoft.com/office/drawing/2014/main" id="{4102471D-9B1A-44FA-BEC7-B2E01F9CE24D}"/>
                    </a:ext>
                  </a:extLst>
                </p:cNvPr>
                <p:cNvPicPr/>
                <p:nvPr/>
              </p:nvPicPr>
              <p:blipFill>
                <a:blip r:embed="rId255"/>
                <a:stretch>
                  <a:fillRect/>
                </a:stretch>
              </p:blipFill>
              <p:spPr>
                <a:xfrm>
                  <a:off x="11545307" y="1506667"/>
                  <a:ext cx="105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2" name="Freihand 181">
                  <a:extLst>
                    <a:ext uri="{FF2B5EF4-FFF2-40B4-BE49-F238E27FC236}">
                      <a16:creationId xmlns:a16="http://schemas.microsoft.com/office/drawing/2014/main" id="{1D3B8DFF-B3BA-4154-957F-36DD2346B255}"/>
                    </a:ext>
                  </a:extLst>
                </p14:cNvPr>
                <p14:cNvContentPartPr/>
                <p14:nvPr/>
              </p14:nvContentPartPr>
              <p14:xfrm>
                <a:off x="11631707" y="1551307"/>
                <a:ext cx="78480" cy="174240"/>
              </p14:xfrm>
            </p:contentPart>
          </mc:Choice>
          <mc:Fallback xmlns="">
            <p:pic>
              <p:nvPicPr>
                <p:cNvPr id="182" name="Freihand 181">
                  <a:extLst>
                    <a:ext uri="{FF2B5EF4-FFF2-40B4-BE49-F238E27FC236}">
                      <a16:creationId xmlns:a16="http://schemas.microsoft.com/office/drawing/2014/main" id="{1D3B8DFF-B3BA-4154-957F-36DD2346B255}"/>
                    </a:ext>
                  </a:extLst>
                </p:cNvPr>
                <p:cNvPicPr/>
                <p:nvPr/>
              </p:nvPicPr>
              <p:blipFill>
                <a:blip r:embed="rId257"/>
                <a:stretch>
                  <a:fillRect/>
                </a:stretch>
              </p:blipFill>
              <p:spPr>
                <a:xfrm>
                  <a:off x="11627387" y="1546987"/>
                  <a:ext cx="87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3" name="Freihand 182">
                  <a:extLst>
                    <a:ext uri="{FF2B5EF4-FFF2-40B4-BE49-F238E27FC236}">
                      <a16:creationId xmlns:a16="http://schemas.microsoft.com/office/drawing/2014/main" id="{CA10E542-CFE0-4C54-A7FD-8FFA31829F53}"/>
                    </a:ext>
                  </a:extLst>
                </p14:cNvPr>
                <p14:cNvContentPartPr/>
                <p14:nvPr/>
              </p14:nvContentPartPr>
              <p14:xfrm>
                <a:off x="11725307" y="1458427"/>
                <a:ext cx="325440" cy="169920"/>
              </p14:xfrm>
            </p:contentPart>
          </mc:Choice>
          <mc:Fallback xmlns="">
            <p:pic>
              <p:nvPicPr>
                <p:cNvPr id="183" name="Freihand 182">
                  <a:extLst>
                    <a:ext uri="{FF2B5EF4-FFF2-40B4-BE49-F238E27FC236}">
                      <a16:creationId xmlns:a16="http://schemas.microsoft.com/office/drawing/2014/main" id="{CA10E542-CFE0-4C54-A7FD-8FFA31829F53}"/>
                    </a:ext>
                  </a:extLst>
                </p:cNvPr>
                <p:cNvPicPr/>
                <p:nvPr/>
              </p:nvPicPr>
              <p:blipFill>
                <a:blip r:embed="rId259"/>
                <a:stretch>
                  <a:fillRect/>
                </a:stretch>
              </p:blipFill>
              <p:spPr>
                <a:xfrm>
                  <a:off x="11720987" y="1454107"/>
                  <a:ext cx="334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AF2F85D9-A176-41B1-9B4B-EB4AF6414539}"/>
                    </a:ext>
                  </a:extLst>
                </p14:cNvPr>
                <p14:cNvContentPartPr/>
                <p14:nvPr/>
              </p14:nvContentPartPr>
              <p14:xfrm>
                <a:off x="9215747" y="1464547"/>
                <a:ext cx="1974960" cy="591840"/>
              </p14:xfrm>
            </p:contentPart>
          </mc:Choice>
          <mc:Fallback xmlns="">
            <p:pic>
              <p:nvPicPr>
                <p:cNvPr id="185" name="Freihand 184">
                  <a:extLst>
                    <a:ext uri="{FF2B5EF4-FFF2-40B4-BE49-F238E27FC236}">
                      <a16:creationId xmlns:a16="http://schemas.microsoft.com/office/drawing/2014/main" id="{AF2F85D9-A176-41B1-9B4B-EB4AF6414539}"/>
                    </a:ext>
                  </a:extLst>
                </p:cNvPr>
                <p:cNvPicPr/>
                <p:nvPr/>
              </p:nvPicPr>
              <p:blipFill>
                <a:blip r:embed="rId261"/>
                <a:stretch>
                  <a:fillRect/>
                </a:stretch>
              </p:blipFill>
              <p:spPr>
                <a:xfrm>
                  <a:off x="9211427" y="1460227"/>
                  <a:ext cx="198360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Freihand 186">
                  <a:extLst>
                    <a:ext uri="{FF2B5EF4-FFF2-40B4-BE49-F238E27FC236}">
                      <a16:creationId xmlns:a16="http://schemas.microsoft.com/office/drawing/2014/main" id="{5AB8ED52-059C-4E52-B7FE-C6F58A02125F}"/>
                    </a:ext>
                  </a:extLst>
                </p14:cNvPr>
                <p14:cNvContentPartPr/>
                <p14:nvPr/>
              </p14:nvContentPartPr>
              <p14:xfrm>
                <a:off x="9396467" y="2185987"/>
                <a:ext cx="236520" cy="182160"/>
              </p14:xfrm>
            </p:contentPart>
          </mc:Choice>
          <mc:Fallback xmlns="">
            <p:pic>
              <p:nvPicPr>
                <p:cNvPr id="187" name="Freihand 186">
                  <a:extLst>
                    <a:ext uri="{FF2B5EF4-FFF2-40B4-BE49-F238E27FC236}">
                      <a16:creationId xmlns:a16="http://schemas.microsoft.com/office/drawing/2014/main" id="{5AB8ED52-059C-4E52-B7FE-C6F58A02125F}"/>
                    </a:ext>
                  </a:extLst>
                </p:cNvPr>
                <p:cNvPicPr/>
                <p:nvPr/>
              </p:nvPicPr>
              <p:blipFill>
                <a:blip r:embed="rId263"/>
                <a:stretch>
                  <a:fillRect/>
                </a:stretch>
              </p:blipFill>
              <p:spPr>
                <a:xfrm>
                  <a:off x="9392147" y="2181667"/>
                  <a:ext cx="245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8" name="Freihand 187">
                  <a:extLst>
                    <a:ext uri="{FF2B5EF4-FFF2-40B4-BE49-F238E27FC236}">
                      <a16:creationId xmlns:a16="http://schemas.microsoft.com/office/drawing/2014/main" id="{7BF775A2-DF35-4067-9E68-B732F7BA7183}"/>
                    </a:ext>
                  </a:extLst>
                </p14:cNvPr>
                <p14:cNvContentPartPr/>
                <p14:nvPr/>
              </p14:nvContentPartPr>
              <p14:xfrm>
                <a:off x="9632627" y="2164027"/>
                <a:ext cx="244080" cy="165600"/>
              </p14:xfrm>
            </p:contentPart>
          </mc:Choice>
          <mc:Fallback xmlns="">
            <p:pic>
              <p:nvPicPr>
                <p:cNvPr id="188" name="Freihand 187">
                  <a:extLst>
                    <a:ext uri="{FF2B5EF4-FFF2-40B4-BE49-F238E27FC236}">
                      <a16:creationId xmlns:a16="http://schemas.microsoft.com/office/drawing/2014/main" id="{7BF775A2-DF35-4067-9E68-B732F7BA7183}"/>
                    </a:ext>
                  </a:extLst>
                </p:cNvPr>
                <p:cNvPicPr/>
                <p:nvPr/>
              </p:nvPicPr>
              <p:blipFill>
                <a:blip r:embed="rId265"/>
                <a:stretch>
                  <a:fillRect/>
                </a:stretch>
              </p:blipFill>
              <p:spPr>
                <a:xfrm>
                  <a:off x="9628307" y="2159707"/>
                  <a:ext cx="252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9" name="Freihand 188">
                  <a:extLst>
                    <a:ext uri="{FF2B5EF4-FFF2-40B4-BE49-F238E27FC236}">
                      <a16:creationId xmlns:a16="http://schemas.microsoft.com/office/drawing/2014/main" id="{F8CCFF1B-FB51-408C-97D5-FBE6185B688E}"/>
                    </a:ext>
                  </a:extLst>
                </p14:cNvPr>
                <p14:cNvContentPartPr/>
                <p14:nvPr/>
              </p14:nvContentPartPr>
              <p14:xfrm>
                <a:off x="9892907" y="2226667"/>
                <a:ext cx="266040" cy="227160"/>
              </p14:xfrm>
            </p:contentPart>
          </mc:Choice>
          <mc:Fallback xmlns="">
            <p:pic>
              <p:nvPicPr>
                <p:cNvPr id="189" name="Freihand 188">
                  <a:extLst>
                    <a:ext uri="{FF2B5EF4-FFF2-40B4-BE49-F238E27FC236}">
                      <a16:creationId xmlns:a16="http://schemas.microsoft.com/office/drawing/2014/main" id="{F8CCFF1B-FB51-408C-97D5-FBE6185B688E}"/>
                    </a:ext>
                  </a:extLst>
                </p:cNvPr>
                <p:cNvPicPr/>
                <p:nvPr/>
              </p:nvPicPr>
              <p:blipFill>
                <a:blip r:embed="rId267"/>
                <a:stretch>
                  <a:fillRect/>
                </a:stretch>
              </p:blipFill>
              <p:spPr>
                <a:xfrm>
                  <a:off x="9888587" y="2222347"/>
                  <a:ext cx="274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0" name="Freihand 189">
                  <a:extLst>
                    <a:ext uri="{FF2B5EF4-FFF2-40B4-BE49-F238E27FC236}">
                      <a16:creationId xmlns:a16="http://schemas.microsoft.com/office/drawing/2014/main" id="{BD83ED69-A3DA-4D33-8EF4-EFCA8E5BB115}"/>
                    </a:ext>
                  </a:extLst>
                </p14:cNvPr>
                <p14:cNvContentPartPr/>
                <p14:nvPr/>
              </p14:nvContentPartPr>
              <p14:xfrm>
                <a:off x="10197827" y="2204347"/>
                <a:ext cx="75240" cy="113760"/>
              </p14:xfrm>
            </p:contentPart>
          </mc:Choice>
          <mc:Fallback xmlns="">
            <p:pic>
              <p:nvPicPr>
                <p:cNvPr id="190" name="Freihand 189">
                  <a:extLst>
                    <a:ext uri="{FF2B5EF4-FFF2-40B4-BE49-F238E27FC236}">
                      <a16:creationId xmlns:a16="http://schemas.microsoft.com/office/drawing/2014/main" id="{BD83ED69-A3DA-4D33-8EF4-EFCA8E5BB115}"/>
                    </a:ext>
                  </a:extLst>
                </p:cNvPr>
                <p:cNvPicPr/>
                <p:nvPr/>
              </p:nvPicPr>
              <p:blipFill>
                <a:blip r:embed="rId269"/>
                <a:stretch>
                  <a:fillRect/>
                </a:stretch>
              </p:blipFill>
              <p:spPr>
                <a:xfrm>
                  <a:off x="10193507" y="2200027"/>
                  <a:ext cx="83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1" name="Freihand 190">
                  <a:extLst>
                    <a:ext uri="{FF2B5EF4-FFF2-40B4-BE49-F238E27FC236}">
                      <a16:creationId xmlns:a16="http://schemas.microsoft.com/office/drawing/2014/main" id="{5A2902E0-7E32-4C8F-896E-747808BB1767}"/>
                    </a:ext>
                  </a:extLst>
                </p14:cNvPr>
                <p14:cNvContentPartPr/>
                <p14:nvPr/>
              </p14:nvContentPartPr>
              <p14:xfrm>
                <a:off x="10176947" y="2243947"/>
                <a:ext cx="87120" cy="33840"/>
              </p14:xfrm>
            </p:contentPart>
          </mc:Choice>
          <mc:Fallback xmlns="">
            <p:pic>
              <p:nvPicPr>
                <p:cNvPr id="191" name="Freihand 190">
                  <a:extLst>
                    <a:ext uri="{FF2B5EF4-FFF2-40B4-BE49-F238E27FC236}">
                      <a16:creationId xmlns:a16="http://schemas.microsoft.com/office/drawing/2014/main" id="{5A2902E0-7E32-4C8F-896E-747808BB1767}"/>
                    </a:ext>
                  </a:extLst>
                </p:cNvPr>
                <p:cNvPicPr/>
                <p:nvPr/>
              </p:nvPicPr>
              <p:blipFill>
                <a:blip r:embed="rId271"/>
                <a:stretch>
                  <a:fillRect/>
                </a:stretch>
              </p:blipFill>
              <p:spPr>
                <a:xfrm>
                  <a:off x="10172627" y="2239627"/>
                  <a:ext cx="95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2" name="Freihand 191">
                  <a:extLst>
                    <a:ext uri="{FF2B5EF4-FFF2-40B4-BE49-F238E27FC236}">
                      <a16:creationId xmlns:a16="http://schemas.microsoft.com/office/drawing/2014/main" id="{1C976D4C-9704-4139-94FF-A352825DAD59}"/>
                    </a:ext>
                  </a:extLst>
                </p14:cNvPr>
                <p14:cNvContentPartPr/>
                <p14:nvPr/>
              </p14:nvContentPartPr>
              <p14:xfrm>
                <a:off x="10286387" y="2199667"/>
                <a:ext cx="74520" cy="220320"/>
              </p14:xfrm>
            </p:contentPart>
          </mc:Choice>
          <mc:Fallback xmlns="">
            <p:pic>
              <p:nvPicPr>
                <p:cNvPr id="192" name="Freihand 191">
                  <a:extLst>
                    <a:ext uri="{FF2B5EF4-FFF2-40B4-BE49-F238E27FC236}">
                      <a16:creationId xmlns:a16="http://schemas.microsoft.com/office/drawing/2014/main" id="{1C976D4C-9704-4139-94FF-A352825DAD59}"/>
                    </a:ext>
                  </a:extLst>
                </p:cNvPr>
                <p:cNvPicPr/>
                <p:nvPr/>
              </p:nvPicPr>
              <p:blipFill>
                <a:blip r:embed="rId273"/>
                <a:stretch>
                  <a:fillRect/>
                </a:stretch>
              </p:blipFill>
              <p:spPr>
                <a:xfrm>
                  <a:off x="10282067" y="2195347"/>
                  <a:ext cx="83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3" name="Freihand 192">
                  <a:extLst>
                    <a:ext uri="{FF2B5EF4-FFF2-40B4-BE49-F238E27FC236}">
                      <a16:creationId xmlns:a16="http://schemas.microsoft.com/office/drawing/2014/main" id="{1537B708-FB24-49DF-9115-77A8306C47B7}"/>
                    </a:ext>
                  </a:extLst>
                </p14:cNvPr>
                <p14:cNvContentPartPr/>
                <p14:nvPr/>
              </p14:nvContentPartPr>
              <p14:xfrm>
                <a:off x="10389347" y="2191747"/>
                <a:ext cx="103680" cy="98640"/>
              </p14:xfrm>
            </p:contentPart>
          </mc:Choice>
          <mc:Fallback xmlns="">
            <p:pic>
              <p:nvPicPr>
                <p:cNvPr id="193" name="Freihand 192">
                  <a:extLst>
                    <a:ext uri="{FF2B5EF4-FFF2-40B4-BE49-F238E27FC236}">
                      <a16:creationId xmlns:a16="http://schemas.microsoft.com/office/drawing/2014/main" id="{1537B708-FB24-49DF-9115-77A8306C47B7}"/>
                    </a:ext>
                  </a:extLst>
                </p:cNvPr>
                <p:cNvPicPr/>
                <p:nvPr/>
              </p:nvPicPr>
              <p:blipFill>
                <a:blip r:embed="rId275"/>
                <a:stretch>
                  <a:fillRect/>
                </a:stretch>
              </p:blipFill>
              <p:spPr>
                <a:xfrm>
                  <a:off x="10385027" y="2187427"/>
                  <a:ext cx="11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4" name="Freihand 193">
                  <a:extLst>
                    <a:ext uri="{FF2B5EF4-FFF2-40B4-BE49-F238E27FC236}">
                      <a16:creationId xmlns:a16="http://schemas.microsoft.com/office/drawing/2014/main" id="{235A31DD-AAE9-4674-A1D6-93C54A4A48E5}"/>
                    </a:ext>
                  </a:extLst>
                </p14:cNvPr>
                <p14:cNvContentPartPr/>
                <p14:nvPr/>
              </p14:nvContentPartPr>
              <p14:xfrm>
                <a:off x="10468187" y="2107867"/>
                <a:ext cx="340560" cy="158400"/>
              </p14:xfrm>
            </p:contentPart>
          </mc:Choice>
          <mc:Fallback xmlns="">
            <p:pic>
              <p:nvPicPr>
                <p:cNvPr id="194" name="Freihand 193">
                  <a:extLst>
                    <a:ext uri="{FF2B5EF4-FFF2-40B4-BE49-F238E27FC236}">
                      <a16:creationId xmlns:a16="http://schemas.microsoft.com/office/drawing/2014/main" id="{235A31DD-AAE9-4674-A1D6-93C54A4A48E5}"/>
                    </a:ext>
                  </a:extLst>
                </p:cNvPr>
                <p:cNvPicPr/>
                <p:nvPr/>
              </p:nvPicPr>
              <p:blipFill>
                <a:blip r:embed="rId277"/>
                <a:stretch>
                  <a:fillRect/>
                </a:stretch>
              </p:blipFill>
              <p:spPr>
                <a:xfrm>
                  <a:off x="10463867" y="2103547"/>
                  <a:ext cx="349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5" name="Freihand 194">
                  <a:extLst>
                    <a:ext uri="{FF2B5EF4-FFF2-40B4-BE49-F238E27FC236}">
                      <a16:creationId xmlns:a16="http://schemas.microsoft.com/office/drawing/2014/main" id="{4C769E2A-3300-40E2-8B3B-E4B1D4D8BCF6}"/>
                    </a:ext>
                  </a:extLst>
                </p14:cNvPr>
                <p14:cNvContentPartPr/>
                <p14:nvPr/>
              </p14:nvContentPartPr>
              <p14:xfrm>
                <a:off x="10799387" y="2062507"/>
                <a:ext cx="69480" cy="141840"/>
              </p14:xfrm>
            </p:contentPart>
          </mc:Choice>
          <mc:Fallback xmlns="">
            <p:pic>
              <p:nvPicPr>
                <p:cNvPr id="195" name="Freihand 194">
                  <a:extLst>
                    <a:ext uri="{FF2B5EF4-FFF2-40B4-BE49-F238E27FC236}">
                      <a16:creationId xmlns:a16="http://schemas.microsoft.com/office/drawing/2014/main" id="{4C769E2A-3300-40E2-8B3B-E4B1D4D8BCF6}"/>
                    </a:ext>
                  </a:extLst>
                </p:cNvPr>
                <p:cNvPicPr/>
                <p:nvPr/>
              </p:nvPicPr>
              <p:blipFill>
                <a:blip r:embed="rId279"/>
                <a:stretch>
                  <a:fillRect/>
                </a:stretch>
              </p:blipFill>
              <p:spPr>
                <a:xfrm>
                  <a:off x="10795067" y="2058187"/>
                  <a:ext cx="78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6" name="Freihand 195">
                  <a:extLst>
                    <a:ext uri="{FF2B5EF4-FFF2-40B4-BE49-F238E27FC236}">
                      <a16:creationId xmlns:a16="http://schemas.microsoft.com/office/drawing/2014/main" id="{9753CD2A-95CB-4040-891F-EFFED8F79B2D}"/>
                    </a:ext>
                  </a:extLst>
                </p14:cNvPr>
                <p14:cNvContentPartPr/>
                <p14:nvPr/>
              </p14:nvContentPartPr>
              <p14:xfrm>
                <a:off x="10876787" y="2047747"/>
                <a:ext cx="20880" cy="86760"/>
              </p14:xfrm>
            </p:contentPart>
          </mc:Choice>
          <mc:Fallback xmlns="">
            <p:pic>
              <p:nvPicPr>
                <p:cNvPr id="196" name="Freihand 195">
                  <a:extLst>
                    <a:ext uri="{FF2B5EF4-FFF2-40B4-BE49-F238E27FC236}">
                      <a16:creationId xmlns:a16="http://schemas.microsoft.com/office/drawing/2014/main" id="{9753CD2A-95CB-4040-891F-EFFED8F79B2D}"/>
                    </a:ext>
                  </a:extLst>
                </p:cNvPr>
                <p:cNvPicPr/>
                <p:nvPr/>
              </p:nvPicPr>
              <p:blipFill>
                <a:blip r:embed="rId281"/>
                <a:stretch>
                  <a:fillRect/>
                </a:stretch>
              </p:blipFill>
              <p:spPr>
                <a:xfrm>
                  <a:off x="10872467" y="2043427"/>
                  <a:ext cx="29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7" name="Freihand 196">
                  <a:extLst>
                    <a:ext uri="{FF2B5EF4-FFF2-40B4-BE49-F238E27FC236}">
                      <a16:creationId xmlns:a16="http://schemas.microsoft.com/office/drawing/2014/main" id="{89879F85-26C8-4817-9BF7-CC9DCF130113}"/>
                    </a:ext>
                  </a:extLst>
                </p14:cNvPr>
                <p14:cNvContentPartPr/>
                <p14:nvPr/>
              </p14:nvContentPartPr>
              <p14:xfrm>
                <a:off x="10814867" y="2161867"/>
                <a:ext cx="57600" cy="66240"/>
              </p14:xfrm>
            </p:contentPart>
          </mc:Choice>
          <mc:Fallback xmlns="">
            <p:pic>
              <p:nvPicPr>
                <p:cNvPr id="197" name="Freihand 196">
                  <a:extLst>
                    <a:ext uri="{FF2B5EF4-FFF2-40B4-BE49-F238E27FC236}">
                      <a16:creationId xmlns:a16="http://schemas.microsoft.com/office/drawing/2014/main" id="{89879F85-26C8-4817-9BF7-CC9DCF130113}"/>
                    </a:ext>
                  </a:extLst>
                </p:cNvPr>
                <p:cNvPicPr/>
                <p:nvPr/>
              </p:nvPicPr>
              <p:blipFill>
                <a:blip r:embed="rId283"/>
                <a:stretch>
                  <a:fillRect/>
                </a:stretch>
              </p:blipFill>
              <p:spPr>
                <a:xfrm>
                  <a:off x="10810547" y="2157547"/>
                  <a:ext cx="66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8" name="Freihand 197">
                  <a:extLst>
                    <a:ext uri="{FF2B5EF4-FFF2-40B4-BE49-F238E27FC236}">
                      <a16:creationId xmlns:a16="http://schemas.microsoft.com/office/drawing/2014/main" id="{9CDFBA9C-CA7B-4A60-8F43-38AD4AD06B4B}"/>
                    </a:ext>
                  </a:extLst>
                </p14:cNvPr>
                <p14:cNvContentPartPr/>
                <p14:nvPr/>
              </p14:nvContentPartPr>
              <p14:xfrm>
                <a:off x="10864907" y="2054227"/>
                <a:ext cx="71280" cy="173520"/>
              </p14:xfrm>
            </p:contentPart>
          </mc:Choice>
          <mc:Fallback xmlns="">
            <p:pic>
              <p:nvPicPr>
                <p:cNvPr id="198" name="Freihand 197">
                  <a:extLst>
                    <a:ext uri="{FF2B5EF4-FFF2-40B4-BE49-F238E27FC236}">
                      <a16:creationId xmlns:a16="http://schemas.microsoft.com/office/drawing/2014/main" id="{9CDFBA9C-CA7B-4A60-8F43-38AD4AD06B4B}"/>
                    </a:ext>
                  </a:extLst>
                </p:cNvPr>
                <p:cNvPicPr/>
                <p:nvPr/>
              </p:nvPicPr>
              <p:blipFill>
                <a:blip r:embed="rId285"/>
                <a:stretch>
                  <a:fillRect/>
                </a:stretch>
              </p:blipFill>
              <p:spPr>
                <a:xfrm>
                  <a:off x="10860587" y="2049907"/>
                  <a:ext cx="79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9" name="Freihand 198">
                  <a:extLst>
                    <a:ext uri="{FF2B5EF4-FFF2-40B4-BE49-F238E27FC236}">
                      <a16:creationId xmlns:a16="http://schemas.microsoft.com/office/drawing/2014/main" id="{2E7F60BF-58D4-4F83-A338-C36379B4FC7E}"/>
                    </a:ext>
                  </a:extLst>
                </p14:cNvPr>
                <p14:cNvContentPartPr/>
                <p14:nvPr/>
              </p14:nvContentPartPr>
              <p14:xfrm>
                <a:off x="11015387" y="2136307"/>
                <a:ext cx="156600" cy="3960"/>
              </p14:xfrm>
            </p:contentPart>
          </mc:Choice>
          <mc:Fallback xmlns="">
            <p:pic>
              <p:nvPicPr>
                <p:cNvPr id="199" name="Freihand 198">
                  <a:extLst>
                    <a:ext uri="{FF2B5EF4-FFF2-40B4-BE49-F238E27FC236}">
                      <a16:creationId xmlns:a16="http://schemas.microsoft.com/office/drawing/2014/main" id="{2E7F60BF-58D4-4F83-A338-C36379B4FC7E}"/>
                    </a:ext>
                  </a:extLst>
                </p:cNvPr>
                <p:cNvPicPr/>
                <p:nvPr/>
              </p:nvPicPr>
              <p:blipFill>
                <a:blip r:embed="rId287"/>
                <a:stretch>
                  <a:fillRect/>
                </a:stretch>
              </p:blipFill>
              <p:spPr>
                <a:xfrm>
                  <a:off x="11011067" y="2131987"/>
                  <a:ext cx="165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00C95F91-2EA5-45C1-B12A-CCDB68A46BB8}"/>
                    </a:ext>
                  </a:extLst>
                </p14:cNvPr>
                <p14:cNvContentPartPr/>
                <p14:nvPr/>
              </p14:nvContentPartPr>
              <p14:xfrm>
                <a:off x="11033747" y="2151427"/>
                <a:ext cx="146880" cy="28800"/>
              </p14:xfrm>
            </p:contentPart>
          </mc:Choice>
          <mc:Fallback xmlns="">
            <p:pic>
              <p:nvPicPr>
                <p:cNvPr id="200" name="Freihand 199">
                  <a:extLst>
                    <a:ext uri="{FF2B5EF4-FFF2-40B4-BE49-F238E27FC236}">
                      <a16:creationId xmlns:a16="http://schemas.microsoft.com/office/drawing/2014/main" id="{00C95F91-2EA5-45C1-B12A-CCDB68A46BB8}"/>
                    </a:ext>
                  </a:extLst>
                </p:cNvPr>
                <p:cNvPicPr/>
                <p:nvPr/>
              </p:nvPicPr>
              <p:blipFill>
                <a:blip r:embed="rId289"/>
                <a:stretch>
                  <a:fillRect/>
                </a:stretch>
              </p:blipFill>
              <p:spPr>
                <a:xfrm>
                  <a:off x="11029427" y="2147107"/>
                  <a:ext cx="155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F34AF8C1-CFFF-4689-8780-69A9EF9BF512}"/>
                    </a:ext>
                  </a:extLst>
                </p14:cNvPr>
                <p14:cNvContentPartPr/>
                <p14:nvPr/>
              </p14:nvContentPartPr>
              <p14:xfrm>
                <a:off x="11231747" y="2018227"/>
                <a:ext cx="99360" cy="161280"/>
              </p14:xfrm>
            </p:contentPart>
          </mc:Choice>
          <mc:Fallback xmlns="">
            <p:pic>
              <p:nvPicPr>
                <p:cNvPr id="201" name="Freihand 200">
                  <a:extLst>
                    <a:ext uri="{FF2B5EF4-FFF2-40B4-BE49-F238E27FC236}">
                      <a16:creationId xmlns:a16="http://schemas.microsoft.com/office/drawing/2014/main" id="{F34AF8C1-CFFF-4689-8780-69A9EF9BF512}"/>
                    </a:ext>
                  </a:extLst>
                </p:cNvPr>
                <p:cNvPicPr/>
                <p:nvPr/>
              </p:nvPicPr>
              <p:blipFill>
                <a:blip r:embed="rId291"/>
                <a:stretch>
                  <a:fillRect/>
                </a:stretch>
              </p:blipFill>
              <p:spPr>
                <a:xfrm>
                  <a:off x="11227427" y="2013907"/>
                  <a:ext cx="108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A6C91A4F-B660-403E-BBD0-598BDB51F78B}"/>
                    </a:ext>
                  </a:extLst>
                </p14:cNvPr>
                <p14:cNvContentPartPr/>
                <p14:nvPr/>
              </p14:nvContentPartPr>
              <p14:xfrm>
                <a:off x="11317067" y="2083747"/>
                <a:ext cx="92160" cy="110880"/>
              </p14:xfrm>
            </p:contentPart>
          </mc:Choice>
          <mc:Fallback xmlns="">
            <p:pic>
              <p:nvPicPr>
                <p:cNvPr id="202" name="Freihand 201">
                  <a:extLst>
                    <a:ext uri="{FF2B5EF4-FFF2-40B4-BE49-F238E27FC236}">
                      <a16:creationId xmlns:a16="http://schemas.microsoft.com/office/drawing/2014/main" id="{A6C91A4F-B660-403E-BBD0-598BDB51F78B}"/>
                    </a:ext>
                  </a:extLst>
                </p:cNvPr>
                <p:cNvPicPr/>
                <p:nvPr/>
              </p:nvPicPr>
              <p:blipFill>
                <a:blip r:embed="rId293"/>
                <a:stretch>
                  <a:fillRect/>
                </a:stretch>
              </p:blipFill>
              <p:spPr>
                <a:xfrm>
                  <a:off x="11312747" y="2079427"/>
                  <a:ext cx="100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13741027-09A7-4F9C-952C-997695DF9237}"/>
                    </a:ext>
                  </a:extLst>
                </p14:cNvPr>
                <p14:cNvContentPartPr/>
                <p14:nvPr/>
              </p14:nvContentPartPr>
              <p14:xfrm>
                <a:off x="11426147" y="1948747"/>
                <a:ext cx="30600" cy="231480"/>
              </p14:xfrm>
            </p:contentPart>
          </mc:Choice>
          <mc:Fallback xmlns="">
            <p:pic>
              <p:nvPicPr>
                <p:cNvPr id="203" name="Freihand 202">
                  <a:extLst>
                    <a:ext uri="{FF2B5EF4-FFF2-40B4-BE49-F238E27FC236}">
                      <a16:creationId xmlns:a16="http://schemas.microsoft.com/office/drawing/2014/main" id="{13741027-09A7-4F9C-952C-997695DF9237}"/>
                    </a:ext>
                  </a:extLst>
                </p:cNvPr>
                <p:cNvPicPr/>
                <p:nvPr/>
              </p:nvPicPr>
              <p:blipFill>
                <a:blip r:embed="rId295"/>
                <a:stretch>
                  <a:fillRect/>
                </a:stretch>
              </p:blipFill>
              <p:spPr>
                <a:xfrm>
                  <a:off x="11421827" y="1944427"/>
                  <a:ext cx="39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5" name="Freihand 204">
                  <a:extLst>
                    <a:ext uri="{FF2B5EF4-FFF2-40B4-BE49-F238E27FC236}">
                      <a16:creationId xmlns:a16="http://schemas.microsoft.com/office/drawing/2014/main" id="{C3A8B623-2D91-40AD-A98A-76CBCB354785}"/>
                    </a:ext>
                  </a:extLst>
                </p14:cNvPr>
                <p14:cNvContentPartPr/>
                <p14:nvPr/>
              </p14:nvContentPartPr>
              <p14:xfrm>
                <a:off x="9683027" y="2501707"/>
                <a:ext cx="243720" cy="130680"/>
              </p14:xfrm>
            </p:contentPart>
          </mc:Choice>
          <mc:Fallback xmlns="">
            <p:pic>
              <p:nvPicPr>
                <p:cNvPr id="205" name="Freihand 204">
                  <a:extLst>
                    <a:ext uri="{FF2B5EF4-FFF2-40B4-BE49-F238E27FC236}">
                      <a16:creationId xmlns:a16="http://schemas.microsoft.com/office/drawing/2014/main" id="{C3A8B623-2D91-40AD-A98A-76CBCB354785}"/>
                    </a:ext>
                  </a:extLst>
                </p:cNvPr>
                <p:cNvPicPr/>
                <p:nvPr/>
              </p:nvPicPr>
              <p:blipFill>
                <a:blip r:embed="rId297"/>
                <a:stretch>
                  <a:fillRect/>
                </a:stretch>
              </p:blipFill>
              <p:spPr>
                <a:xfrm>
                  <a:off x="9678707" y="2497387"/>
                  <a:ext cx="252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6" name="Freihand 205">
                  <a:extLst>
                    <a:ext uri="{FF2B5EF4-FFF2-40B4-BE49-F238E27FC236}">
                      <a16:creationId xmlns:a16="http://schemas.microsoft.com/office/drawing/2014/main" id="{E4FB4035-DA32-4318-89C2-D70FC935EBD0}"/>
                    </a:ext>
                  </a:extLst>
                </p14:cNvPr>
                <p14:cNvContentPartPr/>
                <p14:nvPr/>
              </p14:nvContentPartPr>
              <p14:xfrm>
                <a:off x="10055267" y="2370307"/>
                <a:ext cx="504000" cy="281160"/>
              </p14:xfrm>
            </p:contentPart>
          </mc:Choice>
          <mc:Fallback xmlns="">
            <p:pic>
              <p:nvPicPr>
                <p:cNvPr id="206" name="Freihand 205">
                  <a:extLst>
                    <a:ext uri="{FF2B5EF4-FFF2-40B4-BE49-F238E27FC236}">
                      <a16:creationId xmlns:a16="http://schemas.microsoft.com/office/drawing/2014/main" id="{E4FB4035-DA32-4318-89C2-D70FC935EBD0}"/>
                    </a:ext>
                  </a:extLst>
                </p:cNvPr>
                <p:cNvPicPr/>
                <p:nvPr/>
              </p:nvPicPr>
              <p:blipFill>
                <a:blip r:embed="rId299"/>
                <a:stretch>
                  <a:fillRect/>
                </a:stretch>
              </p:blipFill>
              <p:spPr>
                <a:xfrm>
                  <a:off x="10050947" y="2365987"/>
                  <a:ext cx="512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41F84B00-6E46-41EE-9B39-00BC88D23CDD}"/>
                    </a:ext>
                  </a:extLst>
                </p14:cNvPr>
                <p14:cNvContentPartPr/>
                <p14:nvPr/>
              </p14:nvContentPartPr>
              <p14:xfrm>
                <a:off x="10454867" y="2394787"/>
                <a:ext cx="19080" cy="10800"/>
              </p14:xfrm>
            </p:contentPart>
          </mc:Choice>
          <mc:Fallback xmlns="">
            <p:pic>
              <p:nvPicPr>
                <p:cNvPr id="207" name="Freihand 206">
                  <a:extLst>
                    <a:ext uri="{FF2B5EF4-FFF2-40B4-BE49-F238E27FC236}">
                      <a16:creationId xmlns:a16="http://schemas.microsoft.com/office/drawing/2014/main" id="{41F84B00-6E46-41EE-9B39-00BC88D23CDD}"/>
                    </a:ext>
                  </a:extLst>
                </p:cNvPr>
                <p:cNvPicPr/>
                <p:nvPr/>
              </p:nvPicPr>
              <p:blipFill>
                <a:blip r:embed="rId301"/>
                <a:stretch>
                  <a:fillRect/>
                </a:stretch>
              </p:blipFill>
              <p:spPr>
                <a:xfrm>
                  <a:off x="10450547" y="2390467"/>
                  <a:ext cx="27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9" name="Freihand 208">
                  <a:extLst>
                    <a:ext uri="{FF2B5EF4-FFF2-40B4-BE49-F238E27FC236}">
                      <a16:creationId xmlns:a16="http://schemas.microsoft.com/office/drawing/2014/main" id="{AD2B4A40-4D0B-41B0-B99C-0D3B2EFE9398}"/>
                    </a:ext>
                  </a:extLst>
                </p14:cNvPr>
                <p14:cNvContentPartPr/>
                <p14:nvPr/>
              </p14:nvContentPartPr>
              <p14:xfrm>
                <a:off x="11414627" y="2057107"/>
                <a:ext cx="94320" cy="87480"/>
              </p14:xfrm>
            </p:contentPart>
          </mc:Choice>
          <mc:Fallback xmlns="">
            <p:pic>
              <p:nvPicPr>
                <p:cNvPr id="209" name="Freihand 208">
                  <a:extLst>
                    <a:ext uri="{FF2B5EF4-FFF2-40B4-BE49-F238E27FC236}">
                      <a16:creationId xmlns:a16="http://schemas.microsoft.com/office/drawing/2014/main" id="{AD2B4A40-4D0B-41B0-B99C-0D3B2EFE9398}"/>
                    </a:ext>
                  </a:extLst>
                </p:cNvPr>
                <p:cNvPicPr/>
                <p:nvPr/>
              </p:nvPicPr>
              <p:blipFill>
                <a:blip r:embed="rId303"/>
                <a:stretch>
                  <a:fillRect/>
                </a:stretch>
              </p:blipFill>
              <p:spPr>
                <a:xfrm>
                  <a:off x="11410307" y="2052787"/>
                  <a:ext cx="102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0" name="Freihand 209">
                  <a:extLst>
                    <a:ext uri="{FF2B5EF4-FFF2-40B4-BE49-F238E27FC236}">
                      <a16:creationId xmlns:a16="http://schemas.microsoft.com/office/drawing/2014/main" id="{04DF60CC-1E1C-4DB4-B7ED-3A20C57C291A}"/>
                    </a:ext>
                  </a:extLst>
                </p14:cNvPr>
                <p14:cNvContentPartPr/>
                <p14:nvPr/>
              </p14:nvContentPartPr>
              <p14:xfrm>
                <a:off x="11532347" y="2056027"/>
                <a:ext cx="111240" cy="85680"/>
              </p14:xfrm>
            </p:contentPart>
          </mc:Choice>
          <mc:Fallback xmlns="">
            <p:pic>
              <p:nvPicPr>
                <p:cNvPr id="210" name="Freihand 209">
                  <a:extLst>
                    <a:ext uri="{FF2B5EF4-FFF2-40B4-BE49-F238E27FC236}">
                      <a16:creationId xmlns:a16="http://schemas.microsoft.com/office/drawing/2014/main" id="{04DF60CC-1E1C-4DB4-B7ED-3A20C57C291A}"/>
                    </a:ext>
                  </a:extLst>
                </p:cNvPr>
                <p:cNvPicPr/>
                <p:nvPr/>
              </p:nvPicPr>
              <p:blipFill>
                <a:blip r:embed="rId305"/>
                <a:stretch>
                  <a:fillRect/>
                </a:stretch>
              </p:blipFill>
              <p:spPr>
                <a:xfrm>
                  <a:off x="11528027" y="2051707"/>
                  <a:ext cx="119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1" name="Freihand 210">
                  <a:extLst>
                    <a:ext uri="{FF2B5EF4-FFF2-40B4-BE49-F238E27FC236}">
                      <a16:creationId xmlns:a16="http://schemas.microsoft.com/office/drawing/2014/main" id="{F300F3E2-9C77-4300-B627-115B73B6995C}"/>
                    </a:ext>
                  </a:extLst>
                </p14:cNvPr>
                <p14:cNvContentPartPr/>
                <p14:nvPr/>
              </p14:nvContentPartPr>
              <p14:xfrm>
                <a:off x="11754467" y="1867747"/>
                <a:ext cx="4320" cy="162360"/>
              </p14:xfrm>
            </p:contentPart>
          </mc:Choice>
          <mc:Fallback xmlns="">
            <p:pic>
              <p:nvPicPr>
                <p:cNvPr id="211" name="Freihand 210">
                  <a:extLst>
                    <a:ext uri="{FF2B5EF4-FFF2-40B4-BE49-F238E27FC236}">
                      <a16:creationId xmlns:a16="http://schemas.microsoft.com/office/drawing/2014/main" id="{F300F3E2-9C77-4300-B627-115B73B6995C}"/>
                    </a:ext>
                  </a:extLst>
                </p:cNvPr>
                <p:cNvPicPr/>
                <p:nvPr/>
              </p:nvPicPr>
              <p:blipFill>
                <a:blip r:embed="rId307"/>
                <a:stretch>
                  <a:fillRect/>
                </a:stretch>
              </p:blipFill>
              <p:spPr>
                <a:xfrm>
                  <a:off x="11750147" y="1863427"/>
                  <a:ext cx="12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 name="Freihand 211">
                  <a:extLst>
                    <a:ext uri="{FF2B5EF4-FFF2-40B4-BE49-F238E27FC236}">
                      <a16:creationId xmlns:a16="http://schemas.microsoft.com/office/drawing/2014/main" id="{28BBD5AA-746F-4EB4-8BFD-6F37CD4F0E24}"/>
                    </a:ext>
                  </a:extLst>
                </p14:cNvPr>
                <p14:cNvContentPartPr/>
                <p14:nvPr/>
              </p14:nvContentPartPr>
              <p14:xfrm>
                <a:off x="11745107" y="2074387"/>
                <a:ext cx="12960" cy="70200"/>
              </p14:xfrm>
            </p:contentPart>
          </mc:Choice>
          <mc:Fallback xmlns="">
            <p:pic>
              <p:nvPicPr>
                <p:cNvPr id="212" name="Freihand 211">
                  <a:extLst>
                    <a:ext uri="{FF2B5EF4-FFF2-40B4-BE49-F238E27FC236}">
                      <a16:creationId xmlns:a16="http://schemas.microsoft.com/office/drawing/2014/main" id="{28BBD5AA-746F-4EB4-8BFD-6F37CD4F0E24}"/>
                    </a:ext>
                  </a:extLst>
                </p:cNvPr>
                <p:cNvPicPr/>
                <p:nvPr/>
              </p:nvPicPr>
              <p:blipFill>
                <a:blip r:embed="rId309"/>
                <a:stretch>
                  <a:fillRect/>
                </a:stretch>
              </p:blipFill>
              <p:spPr>
                <a:xfrm>
                  <a:off x="11740787" y="2070067"/>
                  <a:ext cx="2160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0">
            <p14:nvContentPartPr>
              <p14:cNvPr id="27" name="Freihand 26">
                <a:extLst>
                  <a:ext uri="{FF2B5EF4-FFF2-40B4-BE49-F238E27FC236}">
                    <a16:creationId xmlns:a16="http://schemas.microsoft.com/office/drawing/2014/main" id="{F6AA9AD6-6240-4B8D-B447-04DBA7ACF658}"/>
                  </a:ext>
                </a:extLst>
              </p14:cNvPr>
              <p14:cNvContentPartPr/>
              <p14:nvPr/>
            </p14:nvContentPartPr>
            <p14:xfrm>
              <a:off x="9656747" y="985387"/>
              <a:ext cx="716400" cy="631800"/>
            </p14:xfrm>
          </p:contentPart>
        </mc:Choice>
        <mc:Fallback>
          <p:pic>
            <p:nvPicPr>
              <p:cNvPr id="27" name="Freihand 26">
                <a:extLst>
                  <a:ext uri="{FF2B5EF4-FFF2-40B4-BE49-F238E27FC236}">
                    <a16:creationId xmlns:a16="http://schemas.microsoft.com/office/drawing/2014/main" id="{F6AA9AD6-6240-4B8D-B447-04DBA7ACF658}"/>
                  </a:ext>
                </a:extLst>
              </p:cNvPr>
              <p:cNvPicPr/>
              <p:nvPr/>
            </p:nvPicPr>
            <p:blipFill>
              <a:blip r:embed="rId311"/>
              <a:stretch>
                <a:fillRect/>
              </a:stretch>
            </p:blipFill>
            <p:spPr>
              <a:xfrm>
                <a:off x="9652427" y="981067"/>
                <a:ext cx="72504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4" name="Freihand 33">
                <a:extLst>
                  <a:ext uri="{FF2B5EF4-FFF2-40B4-BE49-F238E27FC236}">
                    <a16:creationId xmlns:a16="http://schemas.microsoft.com/office/drawing/2014/main" id="{FDC37E4B-FEA3-4082-BB8A-8FBCA96E7AC6}"/>
                  </a:ext>
                </a:extLst>
              </p14:cNvPr>
              <p14:cNvContentPartPr/>
              <p14:nvPr/>
            </p14:nvContentPartPr>
            <p14:xfrm>
              <a:off x="7959707" y="1581547"/>
              <a:ext cx="660600" cy="102600"/>
            </p14:xfrm>
          </p:contentPart>
        </mc:Choice>
        <mc:Fallback>
          <p:pic>
            <p:nvPicPr>
              <p:cNvPr id="34" name="Freihand 33">
                <a:extLst>
                  <a:ext uri="{FF2B5EF4-FFF2-40B4-BE49-F238E27FC236}">
                    <a16:creationId xmlns:a16="http://schemas.microsoft.com/office/drawing/2014/main" id="{FDC37E4B-FEA3-4082-BB8A-8FBCA96E7AC6}"/>
                  </a:ext>
                </a:extLst>
              </p:cNvPr>
              <p:cNvPicPr/>
              <p:nvPr/>
            </p:nvPicPr>
            <p:blipFill>
              <a:blip r:embed="rId313"/>
              <a:stretch>
                <a:fillRect/>
              </a:stretch>
            </p:blipFill>
            <p:spPr>
              <a:xfrm>
                <a:off x="7955387" y="1577227"/>
                <a:ext cx="669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6" name="Freihand 35">
                <a:extLst>
                  <a:ext uri="{FF2B5EF4-FFF2-40B4-BE49-F238E27FC236}">
                    <a16:creationId xmlns:a16="http://schemas.microsoft.com/office/drawing/2014/main" id="{D9488C78-AF09-4F67-8976-49015A3DD04D}"/>
                  </a:ext>
                </a:extLst>
              </p14:cNvPr>
              <p14:cNvContentPartPr/>
              <p14:nvPr/>
            </p14:nvContentPartPr>
            <p14:xfrm>
              <a:off x="9195587" y="1515667"/>
              <a:ext cx="2092680" cy="671400"/>
            </p14:xfrm>
          </p:contentPart>
        </mc:Choice>
        <mc:Fallback>
          <p:pic>
            <p:nvPicPr>
              <p:cNvPr id="36" name="Freihand 35">
                <a:extLst>
                  <a:ext uri="{FF2B5EF4-FFF2-40B4-BE49-F238E27FC236}">
                    <a16:creationId xmlns:a16="http://schemas.microsoft.com/office/drawing/2014/main" id="{D9488C78-AF09-4F67-8976-49015A3DD04D}"/>
                  </a:ext>
                </a:extLst>
              </p:cNvPr>
              <p:cNvPicPr/>
              <p:nvPr/>
            </p:nvPicPr>
            <p:blipFill>
              <a:blip r:embed="rId315"/>
              <a:stretch>
                <a:fillRect/>
              </a:stretch>
            </p:blipFill>
            <p:spPr>
              <a:xfrm>
                <a:off x="9191267" y="1511347"/>
                <a:ext cx="210132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6" name="Freihand 185">
                <a:extLst>
                  <a:ext uri="{FF2B5EF4-FFF2-40B4-BE49-F238E27FC236}">
                    <a16:creationId xmlns:a16="http://schemas.microsoft.com/office/drawing/2014/main" id="{416029AE-98E6-4C1B-8280-9CB39BC3D3F1}"/>
                  </a:ext>
                </a:extLst>
              </p14:cNvPr>
              <p14:cNvContentPartPr/>
              <p14:nvPr/>
            </p14:nvContentPartPr>
            <p14:xfrm>
              <a:off x="9532547" y="2947387"/>
              <a:ext cx="1816920" cy="1189080"/>
            </p14:xfrm>
          </p:contentPart>
        </mc:Choice>
        <mc:Fallback>
          <p:pic>
            <p:nvPicPr>
              <p:cNvPr id="186" name="Freihand 185">
                <a:extLst>
                  <a:ext uri="{FF2B5EF4-FFF2-40B4-BE49-F238E27FC236}">
                    <a16:creationId xmlns:a16="http://schemas.microsoft.com/office/drawing/2014/main" id="{416029AE-98E6-4C1B-8280-9CB39BC3D3F1}"/>
                  </a:ext>
                </a:extLst>
              </p:cNvPr>
              <p:cNvPicPr/>
              <p:nvPr/>
            </p:nvPicPr>
            <p:blipFill>
              <a:blip r:embed="rId317"/>
              <a:stretch>
                <a:fillRect/>
              </a:stretch>
            </p:blipFill>
            <p:spPr>
              <a:xfrm>
                <a:off x="9528227" y="2943067"/>
                <a:ext cx="1825560" cy="1197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9" name="Freihand 228">
                <a:extLst>
                  <a:ext uri="{FF2B5EF4-FFF2-40B4-BE49-F238E27FC236}">
                    <a16:creationId xmlns:a16="http://schemas.microsoft.com/office/drawing/2014/main" id="{D792DABD-204A-41B3-994B-DB66C0C3E523}"/>
                  </a:ext>
                </a:extLst>
              </p14:cNvPr>
              <p14:cNvContentPartPr/>
              <p14:nvPr/>
            </p14:nvContentPartPr>
            <p14:xfrm>
              <a:off x="10260827" y="3320707"/>
              <a:ext cx="18000" cy="222840"/>
            </p14:xfrm>
          </p:contentPart>
        </mc:Choice>
        <mc:Fallback>
          <p:pic>
            <p:nvPicPr>
              <p:cNvPr id="229" name="Freihand 228">
                <a:extLst>
                  <a:ext uri="{FF2B5EF4-FFF2-40B4-BE49-F238E27FC236}">
                    <a16:creationId xmlns:a16="http://schemas.microsoft.com/office/drawing/2014/main" id="{D792DABD-204A-41B3-994B-DB66C0C3E523}"/>
                  </a:ext>
                </a:extLst>
              </p:cNvPr>
              <p:cNvPicPr/>
              <p:nvPr/>
            </p:nvPicPr>
            <p:blipFill>
              <a:blip r:embed="rId319"/>
              <a:stretch>
                <a:fillRect/>
              </a:stretch>
            </p:blipFill>
            <p:spPr>
              <a:xfrm>
                <a:off x="10256507" y="3316387"/>
                <a:ext cx="26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8" name="Freihand 257">
                <a:extLst>
                  <a:ext uri="{FF2B5EF4-FFF2-40B4-BE49-F238E27FC236}">
                    <a16:creationId xmlns:a16="http://schemas.microsoft.com/office/drawing/2014/main" id="{4DC88440-D968-429B-951C-7BC26DEA22E3}"/>
                  </a:ext>
                </a:extLst>
              </p14:cNvPr>
              <p14:cNvContentPartPr/>
              <p14:nvPr/>
            </p14:nvContentPartPr>
            <p14:xfrm>
              <a:off x="11284667" y="2804107"/>
              <a:ext cx="627840" cy="338760"/>
            </p14:xfrm>
          </p:contentPart>
        </mc:Choice>
        <mc:Fallback>
          <p:pic>
            <p:nvPicPr>
              <p:cNvPr id="258" name="Freihand 257">
                <a:extLst>
                  <a:ext uri="{FF2B5EF4-FFF2-40B4-BE49-F238E27FC236}">
                    <a16:creationId xmlns:a16="http://schemas.microsoft.com/office/drawing/2014/main" id="{4DC88440-D968-429B-951C-7BC26DEA22E3}"/>
                  </a:ext>
                </a:extLst>
              </p:cNvPr>
              <p:cNvPicPr/>
              <p:nvPr/>
            </p:nvPicPr>
            <p:blipFill>
              <a:blip r:embed="rId321"/>
              <a:stretch>
                <a:fillRect/>
              </a:stretch>
            </p:blipFill>
            <p:spPr>
              <a:xfrm>
                <a:off x="11280347" y="2799787"/>
                <a:ext cx="6364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60" name="Freihand 259">
                <a:extLst>
                  <a:ext uri="{FF2B5EF4-FFF2-40B4-BE49-F238E27FC236}">
                    <a16:creationId xmlns:a16="http://schemas.microsoft.com/office/drawing/2014/main" id="{58E7ECB4-EACA-4F92-A9A0-A29A52774AC5}"/>
                  </a:ext>
                </a:extLst>
              </p14:cNvPr>
              <p14:cNvContentPartPr/>
              <p14:nvPr/>
            </p14:nvContentPartPr>
            <p14:xfrm>
              <a:off x="9215387" y="1545187"/>
              <a:ext cx="2131200" cy="659880"/>
            </p14:xfrm>
          </p:contentPart>
        </mc:Choice>
        <mc:Fallback>
          <p:pic>
            <p:nvPicPr>
              <p:cNvPr id="260" name="Freihand 259">
                <a:extLst>
                  <a:ext uri="{FF2B5EF4-FFF2-40B4-BE49-F238E27FC236}">
                    <a16:creationId xmlns:a16="http://schemas.microsoft.com/office/drawing/2014/main" id="{58E7ECB4-EACA-4F92-A9A0-A29A52774AC5}"/>
                  </a:ext>
                </a:extLst>
              </p:cNvPr>
              <p:cNvPicPr/>
              <p:nvPr/>
            </p:nvPicPr>
            <p:blipFill>
              <a:blip r:embed="rId323"/>
              <a:stretch>
                <a:fillRect/>
              </a:stretch>
            </p:blipFill>
            <p:spPr>
              <a:xfrm>
                <a:off x="9211067" y="1540867"/>
                <a:ext cx="213984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61" name="Freihand 260">
                <a:extLst>
                  <a:ext uri="{FF2B5EF4-FFF2-40B4-BE49-F238E27FC236}">
                    <a16:creationId xmlns:a16="http://schemas.microsoft.com/office/drawing/2014/main" id="{46B95207-B07E-4CE0-BA3C-3634D3C48385}"/>
                  </a:ext>
                </a:extLst>
              </p14:cNvPr>
              <p14:cNvContentPartPr/>
              <p14:nvPr/>
            </p14:nvContentPartPr>
            <p14:xfrm>
              <a:off x="335267" y="1040107"/>
              <a:ext cx="888840" cy="74880"/>
            </p14:xfrm>
          </p:contentPart>
        </mc:Choice>
        <mc:Fallback>
          <p:pic>
            <p:nvPicPr>
              <p:cNvPr id="261" name="Freihand 260">
                <a:extLst>
                  <a:ext uri="{FF2B5EF4-FFF2-40B4-BE49-F238E27FC236}">
                    <a16:creationId xmlns:a16="http://schemas.microsoft.com/office/drawing/2014/main" id="{46B95207-B07E-4CE0-BA3C-3634D3C48385}"/>
                  </a:ext>
                </a:extLst>
              </p:cNvPr>
              <p:cNvPicPr/>
              <p:nvPr/>
            </p:nvPicPr>
            <p:blipFill>
              <a:blip r:embed="rId325"/>
              <a:stretch>
                <a:fillRect/>
              </a:stretch>
            </p:blipFill>
            <p:spPr>
              <a:xfrm>
                <a:off x="330947" y="1035787"/>
                <a:ext cx="897480" cy="83520"/>
              </a:xfrm>
              <a:prstGeom prst="rect">
                <a:avLst/>
              </a:prstGeom>
            </p:spPr>
          </p:pic>
        </mc:Fallback>
      </mc:AlternateContent>
      <p:grpSp>
        <p:nvGrpSpPr>
          <p:cNvPr id="266" name="Gruppieren 265">
            <a:extLst>
              <a:ext uri="{FF2B5EF4-FFF2-40B4-BE49-F238E27FC236}">
                <a16:creationId xmlns:a16="http://schemas.microsoft.com/office/drawing/2014/main" id="{A7E50A91-B859-4814-8E8D-82EB5B1E7C71}"/>
              </a:ext>
            </a:extLst>
          </p:cNvPr>
          <p:cNvGrpSpPr/>
          <p:nvPr/>
        </p:nvGrpSpPr>
        <p:grpSpPr>
          <a:xfrm>
            <a:off x="329507" y="783787"/>
            <a:ext cx="5630760" cy="3495600"/>
            <a:chOff x="329507" y="783787"/>
            <a:chExt cx="5630760" cy="3495600"/>
          </a:xfrm>
        </p:grpSpPr>
        <mc:AlternateContent xmlns:mc="http://schemas.openxmlformats.org/markup-compatibility/2006">
          <mc:Choice xmlns:p14="http://schemas.microsoft.com/office/powerpoint/2010/main" Requires="p14">
            <p:contentPart p14:bwMode="auto" r:id="rId326">
              <p14:nvContentPartPr>
                <p14:cNvPr id="262" name="Freihand 261">
                  <a:extLst>
                    <a:ext uri="{FF2B5EF4-FFF2-40B4-BE49-F238E27FC236}">
                      <a16:creationId xmlns:a16="http://schemas.microsoft.com/office/drawing/2014/main" id="{D35D385E-1548-4961-AFFB-B3A4999D7D22}"/>
                    </a:ext>
                  </a:extLst>
                </p14:cNvPr>
                <p14:cNvContentPartPr/>
                <p14:nvPr/>
              </p14:nvContentPartPr>
              <p14:xfrm>
                <a:off x="329507" y="1058107"/>
                <a:ext cx="174240" cy="39240"/>
              </p14:xfrm>
            </p:contentPart>
          </mc:Choice>
          <mc:Fallback>
            <p:pic>
              <p:nvPicPr>
                <p:cNvPr id="262" name="Freihand 261">
                  <a:extLst>
                    <a:ext uri="{FF2B5EF4-FFF2-40B4-BE49-F238E27FC236}">
                      <a16:creationId xmlns:a16="http://schemas.microsoft.com/office/drawing/2014/main" id="{D35D385E-1548-4961-AFFB-B3A4999D7D22}"/>
                    </a:ext>
                  </a:extLst>
                </p:cNvPr>
                <p:cNvPicPr/>
                <p:nvPr/>
              </p:nvPicPr>
              <p:blipFill>
                <a:blip r:embed="rId327"/>
                <a:stretch>
                  <a:fillRect/>
                </a:stretch>
              </p:blipFill>
              <p:spPr>
                <a:xfrm>
                  <a:off x="325187" y="1053787"/>
                  <a:ext cx="182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63" name="Freihand 262">
                  <a:extLst>
                    <a:ext uri="{FF2B5EF4-FFF2-40B4-BE49-F238E27FC236}">
                      <a16:creationId xmlns:a16="http://schemas.microsoft.com/office/drawing/2014/main" id="{6127CF73-E997-4C6D-A3BE-01208DF62E95}"/>
                    </a:ext>
                  </a:extLst>
                </p14:cNvPr>
                <p14:cNvContentPartPr/>
                <p14:nvPr/>
              </p14:nvContentPartPr>
              <p14:xfrm>
                <a:off x="836747" y="1021027"/>
                <a:ext cx="412200" cy="42120"/>
              </p14:xfrm>
            </p:contentPart>
          </mc:Choice>
          <mc:Fallback>
            <p:pic>
              <p:nvPicPr>
                <p:cNvPr id="263" name="Freihand 262">
                  <a:extLst>
                    <a:ext uri="{FF2B5EF4-FFF2-40B4-BE49-F238E27FC236}">
                      <a16:creationId xmlns:a16="http://schemas.microsoft.com/office/drawing/2014/main" id="{6127CF73-E997-4C6D-A3BE-01208DF62E95}"/>
                    </a:ext>
                  </a:extLst>
                </p:cNvPr>
                <p:cNvPicPr/>
                <p:nvPr/>
              </p:nvPicPr>
              <p:blipFill>
                <a:blip r:embed="rId329"/>
                <a:stretch>
                  <a:fillRect/>
                </a:stretch>
              </p:blipFill>
              <p:spPr>
                <a:xfrm>
                  <a:off x="832427" y="1016707"/>
                  <a:ext cx="420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5" name="Freihand 264">
                  <a:extLst>
                    <a:ext uri="{FF2B5EF4-FFF2-40B4-BE49-F238E27FC236}">
                      <a16:creationId xmlns:a16="http://schemas.microsoft.com/office/drawing/2014/main" id="{E0066756-C476-4065-A832-B6C342412F35}"/>
                    </a:ext>
                  </a:extLst>
                </p14:cNvPr>
                <p14:cNvContentPartPr/>
                <p14:nvPr/>
              </p14:nvContentPartPr>
              <p14:xfrm>
                <a:off x="1473587" y="783787"/>
                <a:ext cx="4486680" cy="3495600"/>
              </p14:xfrm>
            </p:contentPart>
          </mc:Choice>
          <mc:Fallback>
            <p:pic>
              <p:nvPicPr>
                <p:cNvPr id="265" name="Freihand 264">
                  <a:extLst>
                    <a:ext uri="{FF2B5EF4-FFF2-40B4-BE49-F238E27FC236}">
                      <a16:creationId xmlns:a16="http://schemas.microsoft.com/office/drawing/2014/main" id="{E0066756-C476-4065-A832-B6C342412F35}"/>
                    </a:ext>
                  </a:extLst>
                </p:cNvPr>
                <p:cNvPicPr/>
                <p:nvPr/>
              </p:nvPicPr>
              <p:blipFill>
                <a:blip r:embed="rId331"/>
                <a:stretch>
                  <a:fillRect/>
                </a:stretch>
              </p:blipFill>
              <p:spPr>
                <a:xfrm>
                  <a:off x="1469267" y="779467"/>
                  <a:ext cx="4495320" cy="350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2">
            <p14:nvContentPartPr>
              <p14:cNvPr id="279" name="Freihand 278">
                <a:extLst>
                  <a:ext uri="{FF2B5EF4-FFF2-40B4-BE49-F238E27FC236}">
                    <a16:creationId xmlns:a16="http://schemas.microsoft.com/office/drawing/2014/main" id="{8BAE6943-962A-49CD-BF5A-D654C49E8E79}"/>
                  </a:ext>
                </a:extLst>
              </p14:cNvPr>
              <p14:cNvContentPartPr/>
              <p14:nvPr/>
            </p14:nvContentPartPr>
            <p14:xfrm>
              <a:off x="3662747" y="4940347"/>
              <a:ext cx="228960" cy="74160"/>
            </p14:xfrm>
          </p:contentPart>
        </mc:Choice>
        <mc:Fallback>
          <p:pic>
            <p:nvPicPr>
              <p:cNvPr id="279" name="Freihand 278">
                <a:extLst>
                  <a:ext uri="{FF2B5EF4-FFF2-40B4-BE49-F238E27FC236}">
                    <a16:creationId xmlns:a16="http://schemas.microsoft.com/office/drawing/2014/main" id="{8BAE6943-962A-49CD-BF5A-D654C49E8E79}"/>
                  </a:ext>
                </a:extLst>
              </p:cNvPr>
              <p:cNvPicPr/>
              <p:nvPr/>
            </p:nvPicPr>
            <p:blipFill>
              <a:blip r:embed="rId333"/>
              <a:stretch>
                <a:fillRect/>
              </a:stretch>
            </p:blipFill>
            <p:spPr>
              <a:xfrm>
                <a:off x="3658427" y="4936027"/>
                <a:ext cx="237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80" name="Freihand 279">
                <a:extLst>
                  <a:ext uri="{FF2B5EF4-FFF2-40B4-BE49-F238E27FC236}">
                    <a16:creationId xmlns:a16="http://schemas.microsoft.com/office/drawing/2014/main" id="{03C7F3C7-A5B5-44C0-8C5E-BBFF28849B3D}"/>
                  </a:ext>
                </a:extLst>
              </p14:cNvPr>
              <p14:cNvContentPartPr/>
              <p14:nvPr/>
            </p14:nvContentPartPr>
            <p14:xfrm>
              <a:off x="1323467" y="4532467"/>
              <a:ext cx="50040" cy="36360"/>
            </p14:xfrm>
          </p:contentPart>
        </mc:Choice>
        <mc:Fallback>
          <p:pic>
            <p:nvPicPr>
              <p:cNvPr id="280" name="Freihand 279">
                <a:extLst>
                  <a:ext uri="{FF2B5EF4-FFF2-40B4-BE49-F238E27FC236}">
                    <a16:creationId xmlns:a16="http://schemas.microsoft.com/office/drawing/2014/main" id="{03C7F3C7-A5B5-44C0-8C5E-BBFF28849B3D}"/>
                  </a:ext>
                </a:extLst>
              </p:cNvPr>
              <p:cNvPicPr/>
              <p:nvPr/>
            </p:nvPicPr>
            <p:blipFill>
              <a:blip r:embed="rId335"/>
              <a:stretch>
                <a:fillRect/>
              </a:stretch>
            </p:blipFill>
            <p:spPr>
              <a:xfrm>
                <a:off x="1319147" y="4528147"/>
                <a:ext cx="586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81" name="Freihand 280">
                <a:extLst>
                  <a:ext uri="{FF2B5EF4-FFF2-40B4-BE49-F238E27FC236}">
                    <a16:creationId xmlns:a16="http://schemas.microsoft.com/office/drawing/2014/main" id="{C69E174E-EAAE-45A9-9C5F-E0B27B1C0109}"/>
                  </a:ext>
                </a:extLst>
              </p14:cNvPr>
              <p14:cNvContentPartPr/>
              <p14:nvPr/>
            </p14:nvContentPartPr>
            <p14:xfrm>
              <a:off x="6478667" y="4539667"/>
              <a:ext cx="362160" cy="365400"/>
            </p14:xfrm>
          </p:contentPart>
        </mc:Choice>
        <mc:Fallback>
          <p:pic>
            <p:nvPicPr>
              <p:cNvPr id="281" name="Freihand 280">
                <a:extLst>
                  <a:ext uri="{FF2B5EF4-FFF2-40B4-BE49-F238E27FC236}">
                    <a16:creationId xmlns:a16="http://schemas.microsoft.com/office/drawing/2014/main" id="{C69E174E-EAAE-45A9-9C5F-E0B27B1C0109}"/>
                  </a:ext>
                </a:extLst>
              </p:cNvPr>
              <p:cNvPicPr/>
              <p:nvPr/>
            </p:nvPicPr>
            <p:blipFill>
              <a:blip r:embed="rId337"/>
              <a:stretch>
                <a:fillRect/>
              </a:stretch>
            </p:blipFill>
            <p:spPr>
              <a:xfrm>
                <a:off x="6474347" y="4535347"/>
                <a:ext cx="37080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82" name="Freihand 281">
                <a:extLst>
                  <a:ext uri="{FF2B5EF4-FFF2-40B4-BE49-F238E27FC236}">
                    <a16:creationId xmlns:a16="http://schemas.microsoft.com/office/drawing/2014/main" id="{36293725-756A-4538-AF8E-F25924380BA1}"/>
                  </a:ext>
                </a:extLst>
              </p14:cNvPr>
              <p14:cNvContentPartPr/>
              <p14:nvPr/>
            </p14:nvContentPartPr>
            <p14:xfrm>
              <a:off x="6336467" y="4501507"/>
              <a:ext cx="36000" cy="134640"/>
            </p14:xfrm>
          </p:contentPart>
        </mc:Choice>
        <mc:Fallback>
          <p:pic>
            <p:nvPicPr>
              <p:cNvPr id="282" name="Freihand 281">
                <a:extLst>
                  <a:ext uri="{FF2B5EF4-FFF2-40B4-BE49-F238E27FC236}">
                    <a16:creationId xmlns:a16="http://schemas.microsoft.com/office/drawing/2014/main" id="{36293725-756A-4538-AF8E-F25924380BA1}"/>
                  </a:ext>
                </a:extLst>
              </p:cNvPr>
              <p:cNvPicPr/>
              <p:nvPr/>
            </p:nvPicPr>
            <p:blipFill>
              <a:blip r:embed="rId339"/>
              <a:stretch>
                <a:fillRect/>
              </a:stretch>
            </p:blipFill>
            <p:spPr>
              <a:xfrm>
                <a:off x="6332147" y="4497187"/>
                <a:ext cx="44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83" name="Freihand 282">
                <a:extLst>
                  <a:ext uri="{FF2B5EF4-FFF2-40B4-BE49-F238E27FC236}">
                    <a16:creationId xmlns:a16="http://schemas.microsoft.com/office/drawing/2014/main" id="{39B3FBC2-FC3C-41C5-BD32-F9AE02BCA752}"/>
                  </a:ext>
                </a:extLst>
              </p14:cNvPr>
              <p14:cNvContentPartPr/>
              <p14:nvPr/>
            </p14:nvContentPartPr>
            <p14:xfrm>
              <a:off x="2911787" y="4761427"/>
              <a:ext cx="16920" cy="132120"/>
            </p14:xfrm>
          </p:contentPart>
        </mc:Choice>
        <mc:Fallback>
          <p:pic>
            <p:nvPicPr>
              <p:cNvPr id="283" name="Freihand 282">
                <a:extLst>
                  <a:ext uri="{FF2B5EF4-FFF2-40B4-BE49-F238E27FC236}">
                    <a16:creationId xmlns:a16="http://schemas.microsoft.com/office/drawing/2014/main" id="{39B3FBC2-FC3C-41C5-BD32-F9AE02BCA752}"/>
                  </a:ext>
                </a:extLst>
              </p:cNvPr>
              <p:cNvPicPr/>
              <p:nvPr/>
            </p:nvPicPr>
            <p:blipFill>
              <a:blip r:embed="rId341"/>
              <a:stretch>
                <a:fillRect/>
              </a:stretch>
            </p:blipFill>
            <p:spPr>
              <a:xfrm>
                <a:off x="2907467" y="4757107"/>
                <a:ext cx="25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84" name="Freihand 283">
                <a:extLst>
                  <a:ext uri="{FF2B5EF4-FFF2-40B4-BE49-F238E27FC236}">
                    <a16:creationId xmlns:a16="http://schemas.microsoft.com/office/drawing/2014/main" id="{3B3921F7-1A43-4DB7-87EC-4D0C6E3D5282}"/>
                  </a:ext>
                </a:extLst>
              </p14:cNvPr>
              <p14:cNvContentPartPr/>
              <p14:nvPr/>
            </p14:nvContentPartPr>
            <p14:xfrm>
              <a:off x="2916467" y="2968987"/>
              <a:ext cx="24480" cy="101520"/>
            </p14:xfrm>
          </p:contentPart>
        </mc:Choice>
        <mc:Fallback>
          <p:pic>
            <p:nvPicPr>
              <p:cNvPr id="284" name="Freihand 283">
                <a:extLst>
                  <a:ext uri="{FF2B5EF4-FFF2-40B4-BE49-F238E27FC236}">
                    <a16:creationId xmlns:a16="http://schemas.microsoft.com/office/drawing/2014/main" id="{3B3921F7-1A43-4DB7-87EC-4D0C6E3D5282}"/>
                  </a:ext>
                </a:extLst>
              </p:cNvPr>
              <p:cNvPicPr/>
              <p:nvPr/>
            </p:nvPicPr>
            <p:blipFill>
              <a:blip r:embed="rId343"/>
              <a:stretch>
                <a:fillRect/>
              </a:stretch>
            </p:blipFill>
            <p:spPr>
              <a:xfrm>
                <a:off x="2912147" y="2964667"/>
                <a:ext cx="33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85" name="Freihand 284">
                <a:extLst>
                  <a:ext uri="{FF2B5EF4-FFF2-40B4-BE49-F238E27FC236}">
                    <a16:creationId xmlns:a16="http://schemas.microsoft.com/office/drawing/2014/main" id="{E364D12F-3EDE-4A22-8F28-B952DF484CD7}"/>
                  </a:ext>
                </a:extLst>
              </p14:cNvPr>
              <p14:cNvContentPartPr/>
              <p14:nvPr/>
            </p14:nvContentPartPr>
            <p14:xfrm>
              <a:off x="2919707" y="4749547"/>
              <a:ext cx="18000" cy="142920"/>
            </p14:xfrm>
          </p:contentPart>
        </mc:Choice>
        <mc:Fallback>
          <p:pic>
            <p:nvPicPr>
              <p:cNvPr id="285" name="Freihand 284">
                <a:extLst>
                  <a:ext uri="{FF2B5EF4-FFF2-40B4-BE49-F238E27FC236}">
                    <a16:creationId xmlns:a16="http://schemas.microsoft.com/office/drawing/2014/main" id="{E364D12F-3EDE-4A22-8F28-B952DF484CD7}"/>
                  </a:ext>
                </a:extLst>
              </p:cNvPr>
              <p:cNvPicPr/>
              <p:nvPr/>
            </p:nvPicPr>
            <p:blipFill>
              <a:blip r:embed="rId345"/>
              <a:stretch>
                <a:fillRect/>
              </a:stretch>
            </p:blipFill>
            <p:spPr>
              <a:xfrm>
                <a:off x="2915387" y="4745227"/>
                <a:ext cx="26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88" name="Freihand 287">
                <a:extLst>
                  <a:ext uri="{FF2B5EF4-FFF2-40B4-BE49-F238E27FC236}">
                    <a16:creationId xmlns:a16="http://schemas.microsoft.com/office/drawing/2014/main" id="{C9A665FE-D723-4A51-BBF9-65DAADED31C7}"/>
                  </a:ext>
                </a:extLst>
              </p14:cNvPr>
              <p14:cNvContentPartPr/>
              <p14:nvPr/>
            </p14:nvContentPartPr>
            <p14:xfrm>
              <a:off x="6335747" y="4512307"/>
              <a:ext cx="65160" cy="73080"/>
            </p14:xfrm>
          </p:contentPart>
        </mc:Choice>
        <mc:Fallback>
          <p:pic>
            <p:nvPicPr>
              <p:cNvPr id="288" name="Freihand 287">
                <a:extLst>
                  <a:ext uri="{FF2B5EF4-FFF2-40B4-BE49-F238E27FC236}">
                    <a16:creationId xmlns:a16="http://schemas.microsoft.com/office/drawing/2014/main" id="{C9A665FE-D723-4A51-BBF9-65DAADED31C7}"/>
                  </a:ext>
                </a:extLst>
              </p:cNvPr>
              <p:cNvPicPr/>
              <p:nvPr/>
            </p:nvPicPr>
            <p:blipFill>
              <a:blip r:embed="rId347"/>
              <a:stretch>
                <a:fillRect/>
              </a:stretch>
            </p:blipFill>
            <p:spPr>
              <a:xfrm>
                <a:off x="6331427" y="4507987"/>
                <a:ext cx="73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89" name="Freihand 288">
                <a:extLst>
                  <a:ext uri="{FF2B5EF4-FFF2-40B4-BE49-F238E27FC236}">
                    <a16:creationId xmlns:a16="http://schemas.microsoft.com/office/drawing/2014/main" id="{2DDF5A2F-1EA6-4210-8D58-51731CC08D71}"/>
                  </a:ext>
                </a:extLst>
              </p14:cNvPr>
              <p14:cNvContentPartPr/>
              <p14:nvPr/>
            </p14:nvContentPartPr>
            <p14:xfrm>
              <a:off x="941867" y="4527427"/>
              <a:ext cx="395280" cy="465120"/>
            </p14:xfrm>
          </p:contentPart>
        </mc:Choice>
        <mc:Fallback>
          <p:pic>
            <p:nvPicPr>
              <p:cNvPr id="289" name="Freihand 288">
                <a:extLst>
                  <a:ext uri="{FF2B5EF4-FFF2-40B4-BE49-F238E27FC236}">
                    <a16:creationId xmlns:a16="http://schemas.microsoft.com/office/drawing/2014/main" id="{2DDF5A2F-1EA6-4210-8D58-51731CC08D71}"/>
                  </a:ext>
                </a:extLst>
              </p:cNvPr>
              <p:cNvPicPr/>
              <p:nvPr/>
            </p:nvPicPr>
            <p:blipFill>
              <a:blip r:embed="rId349"/>
              <a:stretch>
                <a:fillRect/>
              </a:stretch>
            </p:blipFill>
            <p:spPr>
              <a:xfrm>
                <a:off x="937547" y="4523107"/>
                <a:ext cx="403920" cy="473760"/>
              </a:xfrm>
              <a:prstGeom prst="rect">
                <a:avLst/>
              </a:prstGeom>
            </p:spPr>
          </p:pic>
        </mc:Fallback>
      </mc:AlternateContent>
      <p:grpSp>
        <p:nvGrpSpPr>
          <p:cNvPr id="301" name="Gruppieren 300">
            <a:extLst>
              <a:ext uri="{FF2B5EF4-FFF2-40B4-BE49-F238E27FC236}">
                <a16:creationId xmlns:a16="http://schemas.microsoft.com/office/drawing/2014/main" id="{AED9C7E7-FDED-4D5D-9032-8FC3D06C00E5}"/>
              </a:ext>
            </a:extLst>
          </p:cNvPr>
          <p:cNvGrpSpPr/>
          <p:nvPr/>
        </p:nvGrpSpPr>
        <p:grpSpPr>
          <a:xfrm>
            <a:off x="1581587" y="563827"/>
            <a:ext cx="4511880" cy="3548880"/>
            <a:chOff x="1581587" y="563827"/>
            <a:chExt cx="4511880" cy="3548880"/>
          </a:xfrm>
        </p:grpSpPr>
        <mc:AlternateContent xmlns:mc="http://schemas.openxmlformats.org/markup-compatibility/2006">
          <mc:Choice xmlns:p14="http://schemas.microsoft.com/office/powerpoint/2010/main" Requires="p14">
            <p:contentPart p14:bwMode="auto" r:id="rId350">
              <p14:nvContentPartPr>
                <p14:cNvPr id="267" name="Freihand 266">
                  <a:extLst>
                    <a:ext uri="{FF2B5EF4-FFF2-40B4-BE49-F238E27FC236}">
                      <a16:creationId xmlns:a16="http://schemas.microsoft.com/office/drawing/2014/main" id="{009E652C-D794-48FC-8C8E-9750AC957CF0}"/>
                    </a:ext>
                  </a:extLst>
                </p14:cNvPr>
                <p14:cNvContentPartPr/>
                <p14:nvPr/>
              </p14:nvContentPartPr>
              <p14:xfrm>
                <a:off x="1706147" y="690187"/>
                <a:ext cx="2160" cy="119160"/>
              </p14:xfrm>
            </p:contentPart>
          </mc:Choice>
          <mc:Fallback>
            <p:pic>
              <p:nvPicPr>
                <p:cNvPr id="267" name="Freihand 266">
                  <a:extLst>
                    <a:ext uri="{FF2B5EF4-FFF2-40B4-BE49-F238E27FC236}">
                      <a16:creationId xmlns:a16="http://schemas.microsoft.com/office/drawing/2014/main" id="{009E652C-D794-48FC-8C8E-9750AC957CF0}"/>
                    </a:ext>
                  </a:extLst>
                </p:cNvPr>
                <p:cNvPicPr/>
                <p:nvPr/>
              </p:nvPicPr>
              <p:blipFill>
                <a:blip r:embed="rId351"/>
                <a:stretch>
                  <a:fillRect/>
                </a:stretch>
              </p:blipFill>
              <p:spPr>
                <a:xfrm>
                  <a:off x="1701827" y="685867"/>
                  <a:ext cx="10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8" name="Freihand 267">
                  <a:extLst>
                    <a:ext uri="{FF2B5EF4-FFF2-40B4-BE49-F238E27FC236}">
                      <a16:creationId xmlns:a16="http://schemas.microsoft.com/office/drawing/2014/main" id="{EC8611A8-0E87-4DD5-8C39-1CEF008CD223}"/>
                    </a:ext>
                  </a:extLst>
                </p14:cNvPr>
                <p14:cNvContentPartPr/>
                <p14:nvPr/>
              </p14:nvContentPartPr>
              <p14:xfrm>
                <a:off x="1589507" y="634747"/>
                <a:ext cx="169200" cy="86400"/>
              </p14:xfrm>
            </p:contentPart>
          </mc:Choice>
          <mc:Fallback>
            <p:pic>
              <p:nvPicPr>
                <p:cNvPr id="268" name="Freihand 267">
                  <a:extLst>
                    <a:ext uri="{FF2B5EF4-FFF2-40B4-BE49-F238E27FC236}">
                      <a16:creationId xmlns:a16="http://schemas.microsoft.com/office/drawing/2014/main" id="{EC8611A8-0E87-4DD5-8C39-1CEF008CD223}"/>
                    </a:ext>
                  </a:extLst>
                </p:cNvPr>
                <p:cNvPicPr/>
                <p:nvPr/>
              </p:nvPicPr>
              <p:blipFill>
                <a:blip r:embed="rId353"/>
                <a:stretch>
                  <a:fillRect/>
                </a:stretch>
              </p:blipFill>
              <p:spPr>
                <a:xfrm>
                  <a:off x="1585187" y="630427"/>
                  <a:ext cx="177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9" name="Freihand 268">
                  <a:extLst>
                    <a:ext uri="{FF2B5EF4-FFF2-40B4-BE49-F238E27FC236}">
                      <a16:creationId xmlns:a16="http://schemas.microsoft.com/office/drawing/2014/main" id="{49F5A59E-D9CF-4BEB-8CCE-D6A6DE01CC6E}"/>
                    </a:ext>
                  </a:extLst>
                </p14:cNvPr>
                <p14:cNvContentPartPr/>
                <p14:nvPr/>
              </p14:nvContentPartPr>
              <p14:xfrm>
                <a:off x="1723427" y="761467"/>
                <a:ext cx="94680" cy="108000"/>
              </p14:xfrm>
            </p:contentPart>
          </mc:Choice>
          <mc:Fallback>
            <p:pic>
              <p:nvPicPr>
                <p:cNvPr id="269" name="Freihand 268">
                  <a:extLst>
                    <a:ext uri="{FF2B5EF4-FFF2-40B4-BE49-F238E27FC236}">
                      <a16:creationId xmlns:a16="http://schemas.microsoft.com/office/drawing/2014/main" id="{49F5A59E-D9CF-4BEB-8CCE-D6A6DE01CC6E}"/>
                    </a:ext>
                  </a:extLst>
                </p:cNvPr>
                <p:cNvPicPr/>
                <p:nvPr/>
              </p:nvPicPr>
              <p:blipFill>
                <a:blip r:embed="rId355"/>
                <a:stretch>
                  <a:fillRect/>
                </a:stretch>
              </p:blipFill>
              <p:spPr>
                <a:xfrm>
                  <a:off x="1719107" y="757147"/>
                  <a:ext cx="103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0" name="Freihand 269">
                  <a:extLst>
                    <a:ext uri="{FF2B5EF4-FFF2-40B4-BE49-F238E27FC236}">
                      <a16:creationId xmlns:a16="http://schemas.microsoft.com/office/drawing/2014/main" id="{41BF8843-BFB4-491B-93BE-108DB42503E5}"/>
                    </a:ext>
                  </a:extLst>
                </p14:cNvPr>
                <p14:cNvContentPartPr/>
                <p14:nvPr/>
              </p14:nvContentPartPr>
              <p14:xfrm>
                <a:off x="1865987" y="719347"/>
                <a:ext cx="360" cy="360"/>
              </p14:xfrm>
            </p:contentPart>
          </mc:Choice>
          <mc:Fallback>
            <p:pic>
              <p:nvPicPr>
                <p:cNvPr id="270" name="Freihand 269">
                  <a:extLst>
                    <a:ext uri="{FF2B5EF4-FFF2-40B4-BE49-F238E27FC236}">
                      <a16:creationId xmlns:a16="http://schemas.microsoft.com/office/drawing/2014/main" id="{41BF8843-BFB4-491B-93BE-108DB42503E5}"/>
                    </a:ext>
                  </a:extLst>
                </p:cNvPr>
                <p:cNvPicPr/>
                <p:nvPr/>
              </p:nvPicPr>
              <p:blipFill>
                <a:blip r:embed="rId357"/>
                <a:stretch>
                  <a:fillRect/>
                </a:stretch>
              </p:blipFill>
              <p:spPr>
                <a:xfrm>
                  <a:off x="1861667" y="71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2" name="Freihand 271">
                  <a:extLst>
                    <a:ext uri="{FF2B5EF4-FFF2-40B4-BE49-F238E27FC236}">
                      <a16:creationId xmlns:a16="http://schemas.microsoft.com/office/drawing/2014/main" id="{4274977C-E3A7-4C31-9E03-727EB8FD32A9}"/>
                    </a:ext>
                  </a:extLst>
                </p14:cNvPr>
                <p14:cNvContentPartPr/>
                <p14:nvPr/>
              </p14:nvContentPartPr>
              <p14:xfrm>
                <a:off x="1972547" y="597307"/>
                <a:ext cx="119160" cy="159120"/>
              </p14:xfrm>
            </p:contentPart>
          </mc:Choice>
          <mc:Fallback>
            <p:pic>
              <p:nvPicPr>
                <p:cNvPr id="272" name="Freihand 271">
                  <a:extLst>
                    <a:ext uri="{FF2B5EF4-FFF2-40B4-BE49-F238E27FC236}">
                      <a16:creationId xmlns:a16="http://schemas.microsoft.com/office/drawing/2014/main" id="{4274977C-E3A7-4C31-9E03-727EB8FD32A9}"/>
                    </a:ext>
                  </a:extLst>
                </p:cNvPr>
                <p:cNvPicPr/>
                <p:nvPr/>
              </p:nvPicPr>
              <p:blipFill>
                <a:blip r:embed="rId359"/>
                <a:stretch>
                  <a:fillRect/>
                </a:stretch>
              </p:blipFill>
              <p:spPr>
                <a:xfrm>
                  <a:off x="1968227" y="592987"/>
                  <a:ext cx="127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3" name="Freihand 272">
                  <a:extLst>
                    <a:ext uri="{FF2B5EF4-FFF2-40B4-BE49-F238E27FC236}">
                      <a16:creationId xmlns:a16="http://schemas.microsoft.com/office/drawing/2014/main" id="{DD27D81F-7CDE-480C-B732-4D94F9C8C5A8}"/>
                    </a:ext>
                  </a:extLst>
                </p14:cNvPr>
                <p14:cNvContentPartPr/>
                <p14:nvPr/>
              </p14:nvContentPartPr>
              <p14:xfrm>
                <a:off x="2153627" y="602707"/>
                <a:ext cx="13320" cy="121680"/>
              </p14:xfrm>
            </p:contentPart>
          </mc:Choice>
          <mc:Fallback>
            <p:pic>
              <p:nvPicPr>
                <p:cNvPr id="273" name="Freihand 272">
                  <a:extLst>
                    <a:ext uri="{FF2B5EF4-FFF2-40B4-BE49-F238E27FC236}">
                      <a16:creationId xmlns:a16="http://schemas.microsoft.com/office/drawing/2014/main" id="{DD27D81F-7CDE-480C-B732-4D94F9C8C5A8}"/>
                    </a:ext>
                  </a:extLst>
                </p:cNvPr>
                <p:cNvPicPr/>
                <p:nvPr/>
              </p:nvPicPr>
              <p:blipFill>
                <a:blip r:embed="rId361"/>
                <a:stretch>
                  <a:fillRect/>
                </a:stretch>
              </p:blipFill>
              <p:spPr>
                <a:xfrm>
                  <a:off x="2149307" y="598387"/>
                  <a:ext cx="21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4" name="Freihand 273">
                  <a:extLst>
                    <a:ext uri="{FF2B5EF4-FFF2-40B4-BE49-F238E27FC236}">
                      <a16:creationId xmlns:a16="http://schemas.microsoft.com/office/drawing/2014/main" id="{3A6AC8A3-DACF-4771-9CAF-02E70F64FAD8}"/>
                    </a:ext>
                  </a:extLst>
                </p14:cNvPr>
                <p14:cNvContentPartPr/>
                <p14:nvPr/>
              </p14:nvContentPartPr>
              <p14:xfrm>
                <a:off x="2083787" y="582187"/>
                <a:ext cx="138240" cy="55440"/>
              </p14:xfrm>
            </p:contentPart>
          </mc:Choice>
          <mc:Fallback>
            <p:pic>
              <p:nvPicPr>
                <p:cNvPr id="274" name="Freihand 273">
                  <a:extLst>
                    <a:ext uri="{FF2B5EF4-FFF2-40B4-BE49-F238E27FC236}">
                      <a16:creationId xmlns:a16="http://schemas.microsoft.com/office/drawing/2014/main" id="{3A6AC8A3-DACF-4771-9CAF-02E70F64FAD8}"/>
                    </a:ext>
                  </a:extLst>
                </p:cNvPr>
                <p:cNvPicPr/>
                <p:nvPr/>
              </p:nvPicPr>
              <p:blipFill>
                <a:blip r:embed="rId363"/>
                <a:stretch>
                  <a:fillRect/>
                </a:stretch>
              </p:blipFill>
              <p:spPr>
                <a:xfrm>
                  <a:off x="2079467" y="577867"/>
                  <a:ext cx="146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5" name="Freihand 274">
                  <a:extLst>
                    <a:ext uri="{FF2B5EF4-FFF2-40B4-BE49-F238E27FC236}">
                      <a16:creationId xmlns:a16="http://schemas.microsoft.com/office/drawing/2014/main" id="{09123223-418E-45CE-8655-4411402994CA}"/>
                    </a:ext>
                  </a:extLst>
                </p14:cNvPr>
                <p14:cNvContentPartPr/>
                <p14:nvPr/>
              </p14:nvContentPartPr>
              <p14:xfrm>
                <a:off x="2209427" y="563827"/>
                <a:ext cx="79560" cy="161280"/>
              </p14:xfrm>
            </p:contentPart>
          </mc:Choice>
          <mc:Fallback>
            <p:pic>
              <p:nvPicPr>
                <p:cNvPr id="275" name="Freihand 274">
                  <a:extLst>
                    <a:ext uri="{FF2B5EF4-FFF2-40B4-BE49-F238E27FC236}">
                      <a16:creationId xmlns:a16="http://schemas.microsoft.com/office/drawing/2014/main" id="{09123223-418E-45CE-8655-4411402994CA}"/>
                    </a:ext>
                  </a:extLst>
                </p:cNvPr>
                <p:cNvPicPr/>
                <p:nvPr/>
              </p:nvPicPr>
              <p:blipFill>
                <a:blip r:embed="rId365"/>
                <a:stretch>
                  <a:fillRect/>
                </a:stretch>
              </p:blipFill>
              <p:spPr>
                <a:xfrm>
                  <a:off x="2205107" y="559507"/>
                  <a:ext cx="88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7" name="Freihand 276">
                  <a:extLst>
                    <a:ext uri="{FF2B5EF4-FFF2-40B4-BE49-F238E27FC236}">
                      <a16:creationId xmlns:a16="http://schemas.microsoft.com/office/drawing/2014/main" id="{EA34D2F4-03A9-401A-9A99-EFBE2C95B5D0}"/>
                    </a:ext>
                  </a:extLst>
                </p14:cNvPr>
                <p14:cNvContentPartPr/>
                <p14:nvPr/>
              </p14:nvContentPartPr>
              <p14:xfrm>
                <a:off x="2285387" y="660307"/>
                <a:ext cx="92520" cy="157320"/>
              </p14:xfrm>
            </p:contentPart>
          </mc:Choice>
          <mc:Fallback>
            <p:pic>
              <p:nvPicPr>
                <p:cNvPr id="277" name="Freihand 276">
                  <a:extLst>
                    <a:ext uri="{FF2B5EF4-FFF2-40B4-BE49-F238E27FC236}">
                      <a16:creationId xmlns:a16="http://schemas.microsoft.com/office/drawing/2014/main" id="{EA34D2F4-03A9-401A-9A99-EFBE2C95B5D0}"/>
                    </a:ext>
                  </a:extLst>
                </p:cNvPr>
                <p:cNvPicPr/>
                <p:nvPr/>
              </p:nvPicPr>
              <p:blipFill>
                <a:blip r:embed="rId367"/>
                <a:stretch>
                  <a:fillRect/>
                </a:stretch>
              </p:blipFill>
              <p:spPr>
                <a:xfrm>
                  <a:off x="2281067" y="655987"/>
                  <a:ext cx="101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90" name="Freihand 289">
                  <a:extLst>
                    <a:ext uri="{FF2B5EF4-FFF2-40B4-BE49-F238E27FC236}">
                      <a16:creationId xmlns:a16="http://schemas.microsoft.com/office/drawing/2014/main" id="{4E0DD1AF-2A58-483D-AF20-C3E42018BE67}"/>
                    </a:ext>
                  </a:extLst>
                </p14:cNvPr>
                <p14:cNvContentPartPr/>
                <p14:nvPr/>
              </p14:nvContentPartPr>
              <p14:xfrm>
                <a:off x="1581587" y="830947"/>
                <a:ext cx="4415040" cy="3281760"/>
              </p14:xfrm>
            </p:contentPart>
          </mc:Choice>
          <mc:Fallback>
            <p:pic>
              <p:nvPicPr>
                <p:cNvPr id="290" name="Freihand 289">
                  <a:extLst>
                    <a:ext uri="{FF2B5EF4-FFF2-40B4-BE49-F238E27FC236}">
                      <a16:creationId xmlns:a16="http://schemas.microsoft.com/office/drawing/2014/main" id="{4E0DD1AF-2A58-483D-AF20-C3E42018BE67}"/>
                    </a:ext>
                  </a:extLst>
                </p:cNvPr>
                <p:cNvPicPr/>
                <p:nvPr/>
              </p:nvPicPr>
              <p:blipFill>
                <a:blip r:embed="rId369"/>
                <a:stretch>
                  <a:fillRect/>
                </a:stretch>
              </p:blipFill>
              <p:spPr>
                <a:xfrm>
                  <a:off x="1577267" y="826627"/>
                  <a:ext cx="4423680" cy="3290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92" name="Freihand 291">
                  <a:extLst>
                    <a:ext uri="{FF2B5EF4-FFF2-40B4-BE49-F238E27FC236}">
                      <a16:creationId xmlns:a16="http://schemas.microsoft.com/office/drawing/2014/main" id="{9001012E-FF4E-48F4-A597-D38C986B8F3A}"/>
                    </a:ext>
                  </a:extLst>
                </p14:cNvPr>
                <p14:cNvContentPartPr/>
                <p14:nvPr/>
              </p14:nvContentPartPr>
              <p14:xfrm>
                <a:off x="5441867" y="745987"/>
                <a:ext cx="12960" cy="119160"/>
              </p14:xfrm>
            </p:contentPart>
          </mc:Choice>
          <mc:Fallback>
            <p:pic>
              <p:nvPicPr>
                <p:cNvPr id="292" name="Freihand 291">
                  <a:extLst>
                    <a:ext uri="{FF2B5EF4-FFF2-40B4-BE49-F238E27FC236}">
                      <a16:creationId xmlns:a16="http://schemas.microsoft.com/office/drawing/2014/main" id="{9001012E-FF4E-48F4-A597-D38C986B8F3A}"/>
                    </a:ext>
                  </a:extLst>
                </p:cNvPr>
                <p:cNvPicPr/>
                <p:nvPr/>
              </p:nvPicPr>
              <p:blipFill>
                <a:blip r:embed="rId371"/>
                <a:stretch>
                  <a:fillRect/>
                </a:stretch>
              </p:blipFill>
              <p:spPr>
                <a:xfrm>
                  <a:off x="5437547" y="741667"/>
                  <a:ext cx="21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93" name="Freihand 292">
                  <a:extLst>
                    <a:ext uri="{FF2B5EF4-FFF2-40B4-BE49-F238E27FC236}">
                      <a16:creationId xmlns:a16="http://schemas.microsoft.com/office/drawing/2014/main" id="{72F1BBBA-DD90-4688-9C68-D4F586382D4E}"/>
                    </a:ext>
                  </a:extLst>
                </p14:cNvPr>
                <p14:cNvContentPartPr/>
                <p14:nvPr/>
              </p14:nvContentPartPr>
              <p14:xfrm>
                <a:off x="5369147" y="686227"/>
                <a:ext cx="159840" cy="95760"/>
              </p14:xfrm>
            </p:contentPart>
          </mc:Choice>
          <mc:Fallback>
            <p:pic>
              <p:nvPicPr>
                <p:cNvPr id="293" name="Freihand 292">
                  <a:extLst>
                    <a:ext uri="{FF2B5EF4-FFF2-40B4-BE49-F238E27FC236}">
                      <a16:creationId xmlns:a16="http://schemas.microsoft.com/office/drawing/2014/main" id="{72F1BBBA-DD90-4688-9C68-D4F586382D4E}"/>
                    </a:ext>
                  </a:extLst>
                </p:cNvPr>
                <p:cNvPicPr/>
                <p:nvPr/>
              </p:nvPicPr>
              <p:blipFill>
                <a:blip r:embed="rId373"/>
                <a:stretch>
                  <a:fillRect/>
                </a:stretch>
              </p:blipFill>
              <p:spPr>
                <a:xfrm>
                  <a:off x="5364827" y="681907"/>
                  <a:ext cx="168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95" name="Freihand 294">
                  <a:extLst>
                    <a:ext uri="{FF2B5EF4-FFF2-40B4-BE49-F238E27FC236}">
                      <a16:creationId xmlns:a16="http://schemas.microsoft.com/office/drawing/2014/main" id="{AAEF9FB9-7E80-45C5-8904-EC2FC77AFD73}"/>
                    </a:ext>
                  </a:extLst>
                </p14:cNvPr>
                <p14:cNvContentPartPr/>
                <p14:nvPr/>
              </p14:nvContentPartPr>
              <p14:xfrm>
                <a:off x="5532947" y="779827"/>
                <a:ext cx="92160" cy="136440"/>
              </p14:xfrm>
            </p:contentPart>
          </mc:Choice>
          <mc:Fallback>
            <p:pic>
              <p:nvPicPr>
                <p:cNvPr id="295" name="Freihand 294">
                  <a:extLst>
                    <a:ext uri="{FF2B5EF4-FFF2-40B4-BE49-F238E27FC236}">
                      <a16:creationId xmlns:a16="http://schemas.microsoft.com/office/drawing/2014/main" id="{AAEF9FB9-7E80-45C5-8904-EC2FC77AFD73}"/>
                    </a:ext>
                  </a:extLst>
                </p:cNvPr>
                <p:cNvPicPr/>
                <p:nvPr/>
              </p:nvPicPr>
              <p:blipFill>
                <a:blip r:embed="rId375"/>
                <a:stretch>
                  <a:fillRect/>
                </a:stretch>
              </p:blipFill>
              <p:spPr>
                <a:xfrm>
                  <a:off x="5528627" y="775507"/>
                  <a:ext cx="100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96" name="Freihand 295">
                  <a:extLst>
                    <a:ext uri="{FF2B5EF4-FFF2-40B4-BE49-F238E27FC236}">
                      <a16:creationId xmlns:a16="http://schemas.microsoft.com/office/drawing/2014/main" id="{CF5F6F53-75FA-4323-AE4B-96716951FC47}"/>
                    </a:ext>
                  </a:extLst>
                </p14:cNvPr>
                <p14:cNvContentPartPr/>
                <p14:nvPr/>
              </p14:nvContentPartPr>
              <p14:xfrm>
                <a:off x="5642387" y="667507"/>
                <a:ext cx="117360" cy="156600"/>
              </p14:xfrm>
            </p:contentPart>
          </mc:Choice>
          <mc:Fallback>
            <p:pic>
              <p:nvPicPr>
                <p:cNvPr id="296" name="Freihand 295">
                  <a:extLst>
                    <a:ext uri="{FF2B5EF4-FFF2-40B4-BE49-F238E27FC236}">
                      <a16:creationId xmlns:a16="http://schemas.microsoft.com/office/drawing/2014/main" id="{CF5F6F53-75FA-4323-AE4B-96716951FC47}"/>
                    </a:ext>
                  </a:extLst>
                </p:cNvPr>
                <p:cNvPicPr/>
                <p:nvPr/>
              </p:nvPicPr>
              <p:blipFill>
                <a:blip r:embed="rId377"/>
                <a:stretch>
                  <a:fillRect/>
                </a:stretch>
              </p:blipFill>
              <p:spPr>
                <a:xfrm>
                  <a:off x="5638067" y="663187"/>
                  <a:ext cx="126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97" name="Freihand 296">
                  <a:extLst>
                    <a:ext uri="{FF2B5EF4-FFF2-40B4-BE49-F238E27FC236}">
                      <a16:creationId xmlns:a16="http://schemas.microsoft.com/office/drawing/2014/main" id="{34329B22-A5B6-429F-B711-B36860BE4FA7}"/>
                    </a:ext>
                  </a:extLst>
                </p14:cNvPr>
                <p14:cNvContentPartPr/>
                <p14:nvPr/>
              </p14:nvContentPartPr>
              <p14:xfrm>
                <a:off x="5820587" y="689827"/>
                <a:ext cx="23040" cy="122040"/>
              </p14:xfrm>
            </p:contentPart>
          </mc:Choice>
          <mc:Fallback>
            <p:pic>
              <p:nvPicPr>
                <p:cNvPr id="297" name="Freihand 296">
                  <a:extLst>
                    <a:ext uri="{FF2B5EF4-FFF2-40B4-BE49-F238E27FC236}">
                      <a16:creationId xmlns:a16="http://schemas.microsoft.com/office/drawing/2014/main" id="{34329B22-A5B6-429F-B711-B36860BE4FA7}"/>
                    </a:ext>
                  </a:extLst>
                </p:cNvPr>
                <p:cNvPicPr/>
                <p:nvPr/>
              </p:nvPicPr>
              <p:blipFill>
                <a:blip r:embed="rId379"/>
                <a:stretch>
                  <a:fillRect/>
                </a:stretch>
              </p:blipFill>
              <p:spPr>
                <a:xfrm>
                  <a:off x="5816267" y="685507"/>
                  <a:ext cx="31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98" name="Freihand 297">
                  <a:extLst>
                    <a:ext uri="{FF2B5EF4-FFF2-40B4-BE49-F238E27FC236}">
                      <a16:creationId xmlns:a16="http://schemas.microsoft.com/office/drawing/2014/main" id="{3754B13F-73DF-4532-907E-8CC0CB23EF5F}"/>
                    </a:ext>
                  </a:extLst>
                </p14:cNvPr>
                <p14:cNvContentPartPr/>
                <p14:nvPr/>
              </p14:nvContentPartPr>
              <p14:xfrm>
                <a:off x="5774507" y="654547"/>
                <a:ext cx="101520" cy="81000"/>
              </p14:xfrm>
            </p:contentPart>
          </mc:Choice>
          <mc:Fallback>
            <p:pic>
              <p:nvPicPr>
                <p:cNvPr id="298" name="Freihand 297">
                  <a:extLst>
                    <a:ext uri="{FF2B5EF4-FFF2-40B4-BE49-F238E27FC236}">
                      <a16:creationId xmlns:a16="http://schemas.microsoft.com/office/drawing/2014/main" id="{3754B13F-73DF-4532-907E-8CC0CB23EF5F}"/>
                    </a:ext>
                  </a:extLst>
                </p:cNvPr>
                <p:cNvPicPr/>
                <p:nvPr/>
              </p:nvPicPr>
              <p:blipFill>
                <a:blip r:embed="rId381"/>
                <a:stretch>
                  <a:fillRect/>
                </a:stretch>
              </p:blipFill>
              <p:spPr>
                <a:xfrm>
                  <a:off x="5770187" y="650227"/>
                  <a:ext cx="110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99" name="Freihand 298">
                  <a:extLst>
                    <a:ext uri="{FF2B5EF4-FFF2-40B4-BE49-F238E27FC236}">
                      <a16:creationId xmlns:a16="http://schemas.microsoft.com/office/drawing/2014/main" id="{178FB04C-DEDE-45B1-920F-80E6CC5D6869}"/>
                    </a:ext>
                  </a:extLst>
                </p14:cNvPr>
                <p14:cNvContentPartPr/>
                <p14:nvPr/>
              </p14:nvContentPartPr>
              <p14:xfrm>
                <a:off x="5891867" y="670387"/>
                <a:ext cx="95400" cy="129600"/>
              </p14:xfrm>
            </p:contentPart>
          </mc:Choice>
          <mc:Fallback>
            <p:pic>
              <p:nvPicPr>
                <p:cNvPr id="299" name="Freihand 298">
                  <a:extLst>
                    <a:ext uri="{FF2B5EF4-FFF2-40B4-BE49-F238E27FC236}">
                      <a16:creationId xmlns:a16="http://schemas.microsoft.com/office/drawing/2014/main" id="{178FB04C-DEDE-45B1-920F-80E6CC5D6869}"/>
                    </a:ext>
                  </a:extLst>
                </p:cNvPr>
                <p:cNvPicPr/>
                <p:nvPr/>
              </p:nvPicPr>
              <p:blipFill>
                <a:blip r:embed="rId383"/>
                <a:stretch>
                  <a:fillRect/>
                </a:stretch>
              </p:blipFill>
              <p:spPr>
                <a:xfrm>
                  <a:off x="5887547" y="666067"/>
                  <a:ext cx="104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00" name="Freihand 299">
                  <a:extLst>
                    <a:ext uri="{FF2B5EF4-FFF2-40B4-BE49-F238E27FC236}">
                      <a16:creationId xmlns:a16="http://schemas.microsoft.com/office/drawing/2014/main" id="{F4E1D957-5F16-4F78-9119-3D2D3F4912B7}"/>
                    </a:ext>
                  </a:extLst>
                </p14:cNvPr>
                <p14:cNvContentPartPr/>
                <p14:nvPr/>
              </p14:nvContentPartPr>
              <p14:xfrm>
                <a:off x="5980787" y="751027"/>
                <a:ext cx="112680" cy="130320"/>
              </p14:xfrm>
            </p:contentPart>
          </mc:Choice>
          <mc:Fallback>
            <p:pic>
              <p:nvPicPr>
                <p:cNvPr id="300" name="Freihand 299">
                  <a:extLst>
                    <a:ext uri="{FF2B5EF4-FFF2-40B4-BE49-F238E27FC236}">
                      <a16:creationId xmlns:a16="http://schemas.microsoft.com/office/drawing/2014/main" id="{F4E1D957-5F16-4F78-9119-3D2D3F4912B7}"/>
                    </a:ext>
                  </a:extLst>
                </p:cNvPr>
                <p:cNvPicPr/>
                <p:nvPr/>
              </p:nvPicPr>
              <p:blipFill>
                <a:blip r:embed="rId385"/>
                <a:stretch>
                  <a:fillRect/>
                </a:stretch>
              </p:blipFill>
              <p:spPr>
                <a:xfrm>
                  <a:off x="5976467" y="746707"/>
                  <a:ext cx="121320" cy="13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302" name="Freihand 301">
                <a:extLst>
                  <a:ext uri="{FF2B5EF4-FFF2-40B4-BE49-F238E27FC236}">
                    <a16:creationId xmlns:a16="http://schemas.microsoft.com/office/drawing/2014/main" id="{8262BA45-8DB0-4983-B6DD-5782AB8D37F8}"/>
                  </a:ext>
                </a:extLst>
              </p14:cNvPr>
              <p14:cNvContentPartPr/>
              <p14:nvPr/>
            </p14:nvContentPartPr>
            <p14:xfrm>
              <a:off x="1682387" y="1325587"/>
              <a:ext cx="2160" cy="11160"/>
            </p14:xfrm>
          </p:contentPart>
        </mc:Choice>
        <mc:Fallback>
          <p:pic>
            <p:nvPicPr>
              <p:cNvPr id="302" name="Freihand 301">
                <a:extLst>
                  <a:ext uri="{FF2B5EF4-FFF2-40B4-BE49-F238E27FC236}">
                    <a16:creationId xmlns:a16="http://schemas.microsoft.com/office/drawing/2014/main" id="{8262BA45-8DB0-4983-B6DD-5782AB8D37F8}"/>
                  </a:ext>
                </a:extLst>
              </p:cNvPr>
              <p:cNvPicPr/>
              <p:nvPr/>
            </p:nvPicPr>
            <p:blipFill>
              <a:blip r:embed="rId387"/>
              <a:stretch>
                <a:fillRect/>
              </a:stretch>
            </p:blipFill>
            <p:spPr>
              <a:xfrm>
                <a:off x="1678067" y="1321267"/>
                <a:ext cx="10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04" name="Freihand 303">
                <a:extLst>
                  <a:ext uri="{FF2B5EF4-FFF2-40B4-BE49-F238E27FC236}">
                    <a16:creationId xmlns:a16="http://schemas.microsoft.com/office/drawing/2014/main" id="{08DDF453-8FB9-425F-B97A-CD1CC1FEB246}"/>
                  </a:ext>
                </a:extLst>
              </p14:cNvPr>
              <p14:cNvContentPartPr/>
              <p14:nvPr/>
            </p14:nvContentPartPr>
            <p14:xfrm>
              <a:off x="2069027" y="2117587"/>
              <a:ext cx="3960" cy="6840"/>
            </p14:xfrm>
          </p:contentPart>
        </mc:Choice>
        <mc:Fallback>
          <p:pic>
            <p:nvPicPr>
              <p:cNvPr id="304" name="Freihand 303">
                <a:extLst>
                  <a:ext uri="{FF2B5EF4-FFF2-40B4-BE49-F238E27FC236}">
                    <a16:creationId xmlns:a16="http://schemas.microsoft.com/office/drawing/2014/main" id="{08DDF453-8FB9-425F-B97A-CD1CC1FEB246}"/>
                  </a:ext>
                </a:extLst>
              </p:cNvPr>
              <p:cNvPicPr/>
              <p:nvPr/>
            </p:nvPicPr>
            <p:blipFill>
              <a:blip r:embed="rId389"/>
              <a:stretch>
                <a:fillRect/>
              </a:stretch>
            </p:blipFill>
            <p:spPr>
              <a:xfrm>
                <a:off x="2064707" y="2113267"/>
                <a:ext cx="12600" cy="15480"/>
              </a:xfrm>
              <a:prstGeom prst="rect">
                <a:avLst/>
              </a:prstGeom>
            </p:spPr>
          </p:pic>
        </mc:Fallback>
      </mc:AlternateContent>
      <p:grpSp>
        <p:nvGrpSpPr>
          <p:cNvPr id="310" name="Gruppieren 309">
            <a:extLst>
              <a:ext uri="{FF2B5EF4-FFF2-40B4-BE49-F238E27FC236}">
                <a16:creationId xmlns:a16="http://schemas.microsoft.com/office/drawing/2014/main" id="{BAEC5D77-6B70-4E18-8773-F367DFA57CD9}"/>
              </a:ext>
            </a:extLst>
          </p:cNvPr>
          <p:cNvGrpSpPr/>
          <p:nvPr/>
        </p:nvGrpSpPr>
        <p:grpSpPr>
          <a:xfrm>
            <a:off x="1847987" y="1690987"/>
            <a:ext cx="57600" cy="63720"/>
            <a:chOff x="1847987" y="1690987"/>
            <a:chExt cx="57600" cy="63720"/>
          </a:xfrm>
        </p:grpSpPr>
        <mc:AlternateContent xmlns:mc="http://schemas.openxmlformats.org/markup-compatibility/2006">
          <mc:Choice xmlns:p14="http://schemas.microsoft.com/office/powerpoint/2010/main" Requires="p14">
            <p:contentPart p14:bwMode="auto" r:id="rId390">
              <p14:nvContentPartPr>
                <p14:cNvPr id="303" name="Freihand 302">
                  <a:extLst>
                    <a:ext uri="{FF2B5EF4-FFF2-40B4-BE49-F238E27FC236}">
                      <a16:creationId xmlns:a16="http://schemas.microsoft.com/office/drawing/2014/main" id="{9EBACC8C-BB63-420C-A68C-08E5E01A7300}"/>
                    </a:ext>
                  </a:extLst>
                </p14:cNvPr>
                <p14:cNvContentPartPr/>
                <p14:nvPr/>
              </p14:nvContentPartPr>
              <p14:xfrm>
                <a:off x="1847987" y="1690987"/>
                <a:ext cx="3240" cy="7200"/>
              </p14:xfrm>
            </p:contentPart>
          </mc:Choice>
          <mc:Fallback>
            <p:pic>
              <p:nvPicPr>
                <p:cNvPr id="303" name="Freihand 302">
                  <a:extLst>
                    <a:ext uri="{FF2B5EF4-FFF2-40B4-BE49-F238E27FC236}">
                      <a16:creationId xmlns:a16="http://schemas.microsoft.com/office/drawing/2014/main" id="{9EBACC8C-BB63-420C-A68C-08E5E01A7300}"/>
                    </a:ext>
                  </a:extLst>
                </p:cNvPr>
                <p:cNvPicPr/>
                <p:nvPr/>
              </p:nvPicPr>
              <p:blipFill>
                <a:blip r:embed="rId391"/>
                <a:stretch>
                  <a:fillRect/>
                </a:stretch>
              </p:blipFill>
              <p:spPr>
                <a:xfrm>
                  <a:off x="1843667" y="1686667"/>
                  <a:ext cx="1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05" name="Freihand 304">
                  <a:extLst>
                    <a:ext uri="{FF2B5EF4-FFF2-40B4-BE49-F238E27FC236}">
                      <a16:creationId xmlns:a16="http://schemas.microsoft.com/office/drawing/2014/main" id="{0E1A4D1D-12A8-4650-B959-AB017340692C}"/>
                    </a:ext>
                  </a:extLst>
                </p14:cNvPr>
                <p14:cNvContentPartPr/>
                <p14:nvPr/>
              </p14:nvContentPartPr>
              <p14:xfrm>
                <a:off x="1898387" y="1730947"/>
                <a:ext cx="7200" cy="23760"/>
              </p14:xfrm>
            </p:contentPart>
          </mc:Choice>
          <mc:Fallback>
            <p:pic>
              <p:nvPicPr>
                <p:cNvPr id="305" name="Freihand 304">
                  <a:extLst>
                    <a:ext uri="{FF2B5EF4-FFF2-40B4-BE49-F238E27FC236}">
                      <a16:creationId xmlns:a16="http://schemas.microsoft.com/office/drawing/2014/main" id="{0E1A4D1D-12A8-4650-B959-AB017340692C}"/>
                    </a:ext>
                  </a:extLst>
                </p:cNvPr>
                <p:cNvPicPr/>
                <p:nvPr/>
              </p:nvPicPr>
              <p:blipFill>
                <a:blip r:embed="rId393"/>
                <a:stretch>
                  <a:fillRect/>
                </a:stretch>
              </p:blipFill>
              <p:spPr>
                <a:xfrm>
                  <a:off x="1894067" y="1726627"/>
                  <a:ext cx="15840" cy="3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4">
            <p14:nvContentPartPr>
              <p14:cNvPr id="306" name="Freihand 305">
                <a:extLst>
                  <a:ext uri="{FF2B5EF4-FFF2-40B4-BE49-F238E27FC236}">
                    <a16:creationId xmlns:a16="http://schemas.microsoft.com/office/drawing/2014/main" id="{8CBB04FC-89E1-4B82-997A-3E8A512A5EDB}"/>
                  </a:ext>
                </a:extLst>
              </p14:cNvPr>
              <p14:cNvContentPartPr/>
              <p14:nvPr/>
            </p14:nvContentPartPr>
            <p14:xfrm>
              <a:off x="2259107" y="2310547"/>
              <a:ext cx="25200" cy="39960"/>
            </p14:xfrm>
          </p:contentPart>
        </mc:Choice>
        <mc:Fallback>
          <p:pic>
            <p:nvPicPr>
              <p:cNvPr id="306" name="Freihand 305">
                <a:extLst>
                  <a:ext uri="{FF2B5EF4-FFF2-40B4-BE49-F238E27FC236}">
                    <a16:creationId xmlns:a16="http://schemas.microsoft.com/office/drawing/2014/main" id="{8CBB04FC-89E1-4B82-997A-3E8A512A5EDB}"/>
                  </a:ext>
                </a:extLst>
              </p:cNvPr>
              <p:cNvPicPr/>
              <p:nvPr/>
            </p:nvPicPr>
            <p:blipFill>
              <a:blip r:embed="rId395"/>
              <a:stretch>
                <a:fillRect/>
              </a:stretch>
            </p:blipFill>
            <p:spPr>
              <a:xfrm>
                <a:off x="2254787" y="2306227"/>
                <a:ext cx="33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07" name="Freihand 306">
                <a:extLst>
                  <a:ext uri="{FF2B5EF4-FFF2-40B4-BE49-F238E27FC236}">
                    <a16:creationId xmlns:a16="http://schemas.microsoft.com/office/drawing/2014/main" id="{5E12F14F-8744-49A7-89A1-DE2B36CF3049}"/>
                  </a:ext>
                </a:extLst>
              </p14:cNvPr>
              <p14:cNvContentPartPr/>
              <p14:nvPr/>
            </p14:nvContentPartPr>
            <p14:xfrm>
              <a:off x="2532707" y="2618707"/>
              <a:ext cx="27720" cy="16560"/>
            </p14:xfrm>
          </p:contentPart>
        </mc:Choice>
        <mc:Fallback>
          <p:pic>
            <p:nvPicPr>
              <p:cNvPr id="307" name="Freihand 306">
                <a:extLst>
                  <a:ext uri="{FF2B5EF4-FFF2-40B4-BE49-F238E27FC236}">
                    <a16:creationId xmlns:a16="http://schemas.microsoft.com/office/drawing/2014/main" id="{5E12F14F-8744-49A7-89A1-DE2B36CF3049}"/>
                  </a:ext>
                </a:extLst>
              </p:cNvPr>
              <p:cNvPicPr/>
              <p:nvPr/>
            </p:nvPicPr>
            <p:blipFill>
              <a:blip r:embed="rId397"/>
              <a:stretch>
                <a:fillRect/>
              </a:stretch>
            </p:blipFill>
            <p:spPr>
              <a:xfrm>
                <a:off x="2528387" y="2614387"/>
                <a:ext cx="36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08" name="Freihand 307">
                <a:extLst>
                  <a:ext uri="{FF2B5EF4-FFF2-40B4-BE49-F238E27FC236}">
                    <a16:creationId xmlns:a16="http://schemas.microsoft.com/office/drawing/2014/main" id="{28B85921-C236-46CC-8E1B-3FDAC7512336}"/>
                  </a:ext>
                </a:extLst>
              </p14:cNvPr>
              <p14:cNvContentPartPr/>
              <p14:nvPr/>
            </p14:nvContentPartPr>
            <p14:xfrm>
              <a:off x="2823227" y="2960707"/>
              <a:ext cx="36720" cy="11160"/>
            </p14:xfrm>
          </p:contentPart>
        </mc:Choice>
        <mc:Fallback>
          <p:pic>
            <p:nvPicPr>
              <p:cNvPr id="308" name="Freihand 307">
                <a:extLst>
                  <a:ext uri="{FF2B5EF4-FFF2-40B4-BE49-F238E27FC236}">
                    <a16:creationId xmlns:a16="http://schemas.microsoft.com/office/drawing/2014/main" id="{28B85921-C236-46CC-8E1B-3FDAC7512336}"/>
                  </a:ext>
                </a:extLst>
              </p:cNvPr>
              <p:cNvPicPr/>
              <p:nvPr/>
            </p:nvPicPr>
            <p:blipFill>
              <a:blip r:embed="rId399"/>
              <a:stretch>
                <a:fillRect/>
              </a:stretch>
            </p:blipFill>
            <p:spPr>
              <a:xfrm>
                <a:off x="2818907" y="2956387"/>
                <a:ext cx="45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09" name="Freihand 308">
                <a:extLst>
                  <a:ext uri="{FF2B5EF4-FFF2-40B4-BE49-F238E27FC236}">
                    <a16:creationId xmlns:a16="http://schemas.microsoft.com/office/drawing/2014/main" id="{4161538A-0895-44CE-9458-BE1B0EADE926}"/>
                  </a:ext>
                </a:extLst>
              </p14:cNvPr>
              <p14:cNvContentPartPr/>
              <p14:nvPr/>
            </p14:nvContentPartPr>
            <p14:xfrm>
              <a:off x="3034547" y="3155467"/>
              <a:ext cx="360" cy="360"/>
            </p14:xfrm>
          </p:contentPart>
        </mc:Choice>
        <mc:Fallback>
          <p:pic>
            <p:nvPicPr>
              <p:cNvPr id="309" name="Freihand 308">
                <a:extLst>
                  <a:ext uri="{FF2B5EF4-FFF2-40B4-BE49-F238E27FC236}">
                    <a16:creationId xmlns:a16="http://schemas.microsoft.com/office/drawing/2014/main" id="{4161538A-0895-44CE-9458-BE1B0EADE926}"/>
                  </a:ext>
                </a:extLst>
              </p:cNvPr>
              <p:cNvPicPr/>
              <p:nvPr/>
            </p:nvPicPr>
            <p:blipFill>
              <a:blip r:embed="rId357"/>
              <a:stretch>
                <a:fillRect/>
              </a:stretch>
            </p:blipFill>
            <p:spPr>
              <a:xfrm>
                <a:off x="3030227" y="3151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1" name="Freihand 310">
                <a:extLst>
                  <a:ext uri="{FF2B5EF4-FFF2-40B4-BE49-F238E27FC236}">
                    <a16:creationId xmlns:a16="http://schemas.microsoft.com/office/drawing/2014/main" id="{9B7DB3CB-FC0C-439D-A543-EB8A803295FB}"/>
                  </a:ext>
                </a:extLst>
              </p14:cNvPr>
              <p14:cNvContentPartPr/>
              <p14:nvPr/>
            </p14:nvContentPartPr>
            <p14:xfrm>
              <a:off x="5756507" y="1392187"/>
              <a:ext cx="11520" cy="11160"/>
            </p14:xfrm>
          </p:contentPart>
        </mc:Choice>
        <mc:Fallback>
          <p:pic>
            <p:nvPicPr>
              <p:cNvPr id="311" name="Freihand 310">
                <a:extLst>
                  <a:ext uri="{FF2B5EF4-FFF2-40B4-BE49-F238E27FC236}">
                    <a16:creationId xmlns:a16="http://schemas.microsoft.com/office/drawing/2014/main" id="{9B7DB3CB-FC0C-439D-A543-EB8A803295FB}"/>
                  </a:ext>
                </a:extLst>
              </p:cNvPr>
              <p:cNvPicPr/>
              <p:nvPr/>
            </p:nvPicPr>
            <p:blipFill>
              <a:blip r:embed="rId402"/>
              <a:stretch>
                <a:fillRect/>
              </a:stretch>
            </p:blipFill>
            <p:spPr>
              <a:xfrm>
                <a:off x="5752187" y="1387867"/>
                <a:ext cx="20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2" name="Freihand 311">
                <a:extLst>
                  <a:ext uri="{FF2B5EF4-FFF2-40B4-BE49-F238E27FC236}">
                    <a16:creationId xmlns:a16="http://schemas.microsoft.com/office/drawing/2014/main" id="{B99897FD-2354-4B6A-92EA-8D504F6C51DE}"/>
                  </a:ext>
                </a:extLst>
              </p14:cNvPr>
              <p14:cNvContentPartPr/>
              <p14:nvPr/>
            </p14:nvContentPartPr>
            <p14:xfrm>
              <a:off x="5577587" y="1679827"/>
              <a:ext cx="6840" cy="16200"/>
            </p14:xfrm>
          </p:contentPart>
        </mc:Choice>
        <mc:Fallback>
          <p:pic>
            <p:nvPicPr>
              <p:cNvPr id="312" name="Freihand 311">
                <a:extLst>
                  <a:ext uri="{FF2B5EF4-FFF2-40B4-BE49-F238E27FC236}">
                    <a16:creationId xmlns:a16="http://schemas.microsoft.com/office/drawing/2014/main" id="{B99897FD-2354-4B6A-92EA-8D504F6C51DE}"/>
                  </a:ext>
                </a:extLst>
              </p:cNvPr>
              <p:cNvPicPr/>
              <p:nvPr/>
            </p:nvPicPr>
            <p:blipFill>
              <a:blip r:embed="rId404"/>
              <a:stretch>
                <a:fillRect/>
              </a:stretch>
            </p:blipFill>
            <p:spPr>
              <a:xfrm>
                <a:off x="5573267" y="1675507"/>
                <a:ext cx="15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3" name="Freihand 312">
                <a:extLst>
                  <a:ext uri="{FF2B5EF4-FFF2-40B4-BE49-F238E27FC236}">
                    <a16:creationId xmlns:a16="http://schemas.microsoft.com/office/drawing/2014/main" id="{4A1DDC6F-D894-47C5-83F0-8A8C66613E36}"/>
                  </a:ext>
                </a:extLst>
              </p14:cNvPr>
              <p14:cNvContentPartPr/>
              <p14:nvPr/>
            </p14:nvContentPartPr>
            <p14:xfrm>
              <a:off x="5275547" y="1935787"/>
              <a:ext cx="57960" cy="121680"/>
            </p14:xfrm>
          </p:contentPart>
        </mc:Choice>
        <mc:Fallback>
          <p:pic>
            <p:nvPicPr>
              <p:cNvPr id="313" name="Freihand 312">
                <a:extLst>
                  <a:ext uri="{FF2B5EF4-FFF2-40B4-BE49-F238E27FC236}">
                    <a16:creationId xmlns:a16="http://schemas.microsoft.com/office/drawing/2014/main" id="{4A1DDC6F-D894-47C5-83F0-8A8C66613E36}"/>
                  </a:ext>
                </a:extLst>
              </p:cNvPr>
              <p:cNvPicPr/>
              <p:nvPr/>
            </p:nvPicPr>
            <p:blipFill>
              <a:blip r:embed="rId406"/>
              <a:stretch>
                <a:fillRect/>
              </a:stretch>
            </p:blipFill>
            <p:spPr>
              <a:xfrm>
                <a:off x="5271227" y="1931467"/>
                <a:ext cx="66600" cy="130320"/>
              </a:xfrm>
              <a:prstGeom prst="rect">
                <a:avLst/>
              </a:prstGeom>
            </p:spPr>
          </p:pic>
        </mc:Fallback>
      </mc:AlternateContent>
      <p:grpSp>
        <p:nvGrpSpPr>
          <p:cNvPr id="362" name="Gruppieren 361">
            <a:extLst>
              <a:ext uri="{FF2B5EF4-FFF2-40B4-BE49-F238E27FC236}">
                <a16:creationId xmlns:a16="http://schemas.microsoft.com/office/drawing/2014/main" id="{F0A434ED-99A5-4893-9490-CC9982950D61}"/>
              </a:ext>
            </a:extLst>
          </p:cNvPr>
          <p:cNvGrpSpPr/>
          <p:nvPr/>
        </p:nvGrpSpPr>
        <p:grpSpPr>
          <a:xfrm>
            <a:off x="1429667" y="3466507"/>
            <a:ext cx="2138400" cy="322200"/>
            <a:chOff x="1429667" y="3466507"/>
            <a:chExt cx="2138400" cy="322200"/>
          </a:xfrm>
        </p:grpSpPr>
        <mc:AlternateContent xmlns:mc="http://schemas.openxmlformats.org/markup-compatibility/2006">
          <mc:Choice xmlns:p14="http://schemas.microsoft.com/office/powerpoint/2010/main" Requires="p14">
            <p:contentPart p14:bwMode="auto" r:id="rId407">
              <p14:nvContentPartPr>
                <p14:cNvPr id="353" name="Freihand 352">
                  <a:extLst>
                    <a:ext uri="{FF2B5EF4-FFF2-40B4-BE49-F238E27FC236}">
                      <a16:creationId xmlns:a16="http://schemas.microsoft.com/office/drawing/2014/main" id="{7BE6EC81-2234-4888-88E8-D0A846855F4B}"/>
                    </a:ext>
                  </a:extLst>
                </p14:cNvPr>
                <p14:cNvContentPartPr/>
                <p14:nvPr/>
              </p14:nvContentPartPr>
              <p14:xfrm>
                <a:off x="1429667" y="3537427"/>
                <a:ext cx="21600" cy="2880"/>
              </p14:xfrm>
            </p:contentPart>
          </mc:Choice>
          <mc:Fallback>
            <p:pic>
              <p:nvPicPr>
                <p:cNvPr id="353" name="Freihand 352">
                  <a:extLst>
                    <a:ext uri="{FF2B5EF4-FFF2-40B4-BE49-F238E27FC236}">
                      <a16:creationId xmlns:a16="http://schemas.microsoft.com/office/drawing/2014/main" id="{7BE6EC81-2234-4888-88E8-D0A846855F4B}"/>
                    </a:ext>
                  </a:extLst>
                </p:cNvPr>
                <p:cNvPicPr/>
                <p:nvPr/>
              </p:nvPicPr>
              <p:blipFill>
                <a:blip r:embed="rId408"/>
                <a:stretch>
                  <a:fillRect/>
                </a:stretch>
              </p:blipFill>
              <p:spPr>
                <a:xfrm>
                  <a:off x="1425347" y="3533107"/>
                  <a:ext cx="30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54" name="Freihand 353">
                  <a:extLst>
                    <a:ext uri="{FF2B5EF4-FFF2-40B4-BE49-F238E27FC236}">
                      <a16:creationId xmlns:a16="http://schemas.microsoft.com/office/drawing/2014/main" id="{567BAF84-2554-480E-9BC5-C7723F6EA240}"/>
                    </a:ext>
                  </a:extLst>
                </p14:cNvPr>
                <p14:cNvContentPartPr/>
                <p14:nvPr/>
              </p14:nvContentPartPr>
              <p14:xfrm>
                <a:off x="1720187" y="3499267"/>
                <a:ext cx="544680" cy="8280"/>
              </p14:xfrm>
            </p:contentPart>
          </mc:Choice>
          <mc:Fallback>
            <p:pic>
              <p:nvPicPr>
                <p:cNvPr id="354" name="Freihand 353">
                  <a:extLst>
                    <a:ext uri="{FF2B5EF4-FFF2-40B4-BE49-F238E27FC236}">
                      <a16:creationId xmlns:a16="http://schemas.microsoft.com/office/drawing/2014/main" id="{567BAF84-2554-480E-9BC5-C7723F6EA240}"/>
                    </a:ext>
                  </a:extLst>
                </p:cNvPr>
                <p:cNvPicPr/>
                <p:nvPr/>
              </p:nvPicPr>
              <p:blipFill>
                <a:blip r:embed="rId410"/>
                <a:stretch>
                  <a:fillRect/>
                </a:stretch>
              </p:blipFill>
              <p:spPr>
                <a:xfrm>
                  <a:off x="1715867" y="3494947"/>
                  <a:ext cx="553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55" name="Freihand 354">
                  <a:extLst>
                    <a:ext uri="{FF2B5EF4-FFF2-40B4-BE49-F238E27FC236}">
                      <a16:creationId xmlns:a16="http://schemas.microsoft.com/office/drawing/2014/main" id="{62D46ECC-6AE9-4FE5-8D0E-314D77885EC9}"/>
                    </a:ext>
                  </a:extLst>
                </p14:cNvPr>
                <p14:cNvContentPartPr/>
                <p14:nvPr/>
              </p14:nvContentPartPr>
              <p14:xfrm>
                <a:off x="2345867" y="3494587"/>
                <a:ext cx="617760" cy="8280"/>
              </p14:xfrm>
            </p:contentPart>
          </mc:Choice>
          <mc:Fallback>
            <p:pic>
              <p:nvPicPr>
                <p:cNvPr id="355" name="Freihand 354">
                  <a:extLst>
                    <a:ext uri="{FF2B5EF4-FFF2-40B4-BE49-F238E27FC236}">
                      <a16:creationId xmlns:a16="http://schemas.microsoft.com/office/drawing/2014/main" id="{62D46ECC-6AE9-4FE5-8D0E-314D77885EC9}"/>
                    </a:ext>
                  </a:extLst>
                </p:cNvPr>
                <p:cNvPicPr/>
                <p:nvPr/>
              </p:nvPicPr>
              <p:blipFill>
                <a:blip r:embed="rId412"/>
                <a:stretch>
                  <a:fillRect/>
                </a:stretch>
              </p:blipFill>
              <p:spPr>
                <a:xfrm>
                  <a:off x="2341547" y="3490267"/>
                  <a:ext cx="626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56" name="Freihand 355">
                  <a:extLst>
                    <a:ext uri="{FF2B5EF4-FFF2-40B4-BE49-F238E27FC236}">
                      <a16:creationId xmlns:a16="http://schemas.microsoft.com/office/drawing/2014/main" id="{B6FCED80-BE15-492D-AF2C-7D92C5F8FD4F}"/>
                    </a:ext>
                  </a:extLst>
                </p14:cNvPr>
                <p14:cNvContentPartPr/>
                <p14:nvPr/>
              </p14:nvContentPartPr>
              <p14:xfrm>
                <a:off x="3151547" y="3466507"/>
                <a:ext cx="351000" cy="18360"/>
              </p14:xfrm>
            </p:contentPart>
          </mc:Choice>
          <mc:Fallback>
            <p:pic>
              <p:nvPicPr>
                <p:cNvPr id="356" name="Freihand 355">
                  <a:extLst>
                    <a:ext uri="{FF2B5EF4-FFF2-40B4-BE49-F238E27FC236}">
                      <a16:creationId xmlns:a16="http://schemas.microsoft.com/office/drawing/2014/main" id="{B6FCED80-BE15-492D-AF2C-7D92C5F8FD4F}"/>
                    </a:ext>
                  </a:extLst>
                </p:cNvPr>
                <p:cNvPicPr/>
                <p:nvPr/>
              </p:nvPicPr>
              <p:blipFill>
                <a:blip r:embed="rId414"/>
                <a:stretch>
                  <a:fillRect/>
                </a:stretch>
              </p:blipFill>
              <p:spPr>
                <a:xfrm>
                  <a:off x="3147227" y="3462187"/>
                  <a:ext cx="359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58" name="Freihand 357">
                  <a:extLst>
                    <a:ext uri="{FF2B5EF4-FFF2-40B4-BE49-F238E27FC236}">
                      <a16:creationId xmlns:a16="http://schemas.microsoft.com/office/drawing/2014/main" id="{6548FD14-061F-4310-871C-C4DCDC4636E0}"/>
                    </a:ext>
                  </a:extLst>
                </p14:cNvPr>
                <p14:cNvContentPartPr/>
                <p14:nvPr/>
              </p14:nvContentPartPr>
              <p14:xfrm>
                <a:off x="3539987" y="3565147"/>
                <a:ext cx="28080" cy="223560"/>
              </p14:xfrm>
            </p:contentPart>
          </mc:Choice>
          <mc:Fallback>
            <p:pic>
              <p:nvPicPr>
                <p:cNvPr id="358" name="Freihand 357">
                  <a:extLst>
                    <a:ext uri="{FF2B5EF4-FFF2-40B4-BE49-F238E27FC236}">
                      <a16:creationId xmlns:a16="http://schemas.microsoft.com/office/drawing/2014/main" id="{6548FD14-061F-4310-871C-C4DCDC4636E0}"/>
                    </a:ext>
                  </a:extLst>
                </p:cNvPr>
                <p:cNvPicPr/>
                <p:nvPr/>
              </p:nvPicPr>
              <p:blipFill>
                <a:blip r:embed="rId416"/>
                <a:stretch>
                  <a:fillRect/>
                </a:stretch>
              </p:blipFill>
              <p:spPr>
                <a:xfrm>
                  <a:off x="3535667" y="3560827"/>
                  <a:ext cx="36720" cy="232200"/>
                </a:xfrm>
                <a:prstGeom prst="rect">
                  <a:avLst/>
                </a:prstGeom>
              </p:spPr>
            </p:pic>
          </mc:Fallback>
        </mc:AlternateContent>
      </p:grpSp>
      <p:grpSp>
        <p:nvGrpSpPr>
          <p:cNvPr id="361" name="Gruppieren 360">
            <a:extLst>
              <a:ext uri="{FF2B5EF4-FFF2-40B4-BE49-F238E27FC236}">
                <a16:creationId xmlns:a16="http://schemas.microsoft.com/office/drawing/2014/main" id="{8703B137-06FC-4506-8365-DF06DB434D72}"/>
              </a:ext>
            </a:extLst>
          </p:cNvPr>
          <p:cNvGrpSpPr/>
          <p:nvPr/>
        </p:nvGrpSpPr>
        <p:grpSpPr>
          <a:xfrm>
            <a:off x="3542507" y="4102627"/>
            <a:ext cx="19080" cy="518400"/>
            <a:chOff x="3542507" y="4102627"/>
            <a:chExt cx="19080" cy="518400"/>
          </a:xfrm>
        </p:grpSpPr>
        <mc:AlternateContent xmlns:mc="http://schemas.openxmlformats.org/markup-compatibility/2006">
          <mc:Choice xmlns:p14="http://schemas.microsoft.com/office/powerpoint/2010/main" Requires="p14">
            <p:contentPart p14:bwMode="auto" r:id="rId417">
              <p14:nvContentPartPr>
                <p14:cNvPr id="359" name="Freihand 358">
                  <a:extLst>
                    <a:ext uri="{FF2B5EF4-FFF2-40B4-BE49-F238E27FC236}">
                      <a16:creationId xmlns:a16="http://schemas.microsoft.com/office/drawing/2014/main" id="{1A159898-EC40-4217-B830-9C89F02A4DF1}"/>
                    </a:ext>
                  </a:extLst>
                </p14:cNvPr>
                <p14:cNvContentPartPr/>
                <p14:nvPr/>
              </p14:nvContentPartPr>
              <p14:xfrm>
                <a:off x="3545387" y="4102627"/>
                <a:ext cx="12240" cy="136800"/>
              </p14:xfrm>
            </p:contentPart>
          </mc:Choice>
          <mc:Fallback>
            <p:pic>
              <p:nvPicPr>
                <p:cNvPr id="359" name="Freihand 358">
                  <a:extLst>
                    <a:ext uri="{FF2B5EF4-FFF2-40B4-BE49-F238E27FC236}">
                      <a16:creationId xmlns:a16="http://schemas.microsoft.com/office/drawing/2014/main" id="{1A159898-EC40-4217-B830-9C89F02A4DF1}"/>
                    </a:ext>
                  </a:extLst>
                </p:cNvPr>
                <p:cNvPicPr/>
                <p:nvPr/>
              </p:nvPicPr>
              <p:blipFill>
                <a:blip r:embed="rId418"/>
                <a:stretch>
                  <a:fillRect/>
                </a:stretch>
              </p:blipFill>
              <p:spPr>
                <a:xfrm>
                  <a:off x="3541067" y="4098307"/>
                  <a:ext cx="20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60" name="Freihand 359">
                  <a:extLst>
                    <a:ext uri="{FF2B5EF4-FFF2-40B4-BE49-F238E27FC236}">
                      <a16:creationId xmlns:a16="http://schemas.microsoft.com/office/drawing/2014/main" id="{E6DADC6F-AF2C-4362-8D78-97FF1DBEA1A9}"/>
                    </a:ext>
                  </a:extLst>
                </p14:cNvPr>
                <p14:cNvContentPartPr/>
                <p14:nvPr/>
              </p14:nvContentPartPr>
              <p14:xfrm>
                <a:off x="3542507" y="4311787"/>
                <a:ext cx="19080" cy="309240"/>
              </p14:xfrm>
            </p:contentPart>
          </mc:Choice>
          <mc:Fallback>
            <p:pic>
              <p:nvPicPr>
                <p:cNvPr id="360" name="Freihand 359">
                  <a:extLst>
                    <a:ext uri="{FF2B5EF4-FFF2-40B4-BE49-F238E27FC236}">
                      <a16:creationId xmlns:a16="http://schemas.microsoft.com/office/drawing/2014/main" id="{E6DADC6F-AF2C-4362-8D78-97FF1DBEA1A9}"/>
                    </a:ext>
                  </a:extLst>
                </p:cNvPr>
                <p:cNvPicPr/>
                <p:nvPr/>
              </p:nvPicPr>
              <p:blipFill>
                <a:blip r:embed="rId420"/>
                <a:stretch>
                  <a:fillRect/>
                </a:stretch>
              </p:blipFill>
              <p:spPr>
                <a:xfrm>
                  <a:off x="3538187" y="4307467"/>
                  <a:ext cx="27720" cy="31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1">
            <p14:nvContentPartPr>
              <p14:cNvPr id="363" name="Freihand 362">
                <a:extLst>
                  <a:ext uri="{FF2B5EF4-FFF2-40B4-BE49-F238E27FC236}">
                    <a16:creationId xmlns:a16="http://schemas.microsoft.com/office/drawing/2014/main" id="{DA6B9375-A88C-4E77-B133-21124EC2AC98}"/>
                  </a:ext>
                </a:extLst>
              </p14:cNvPr>
              <p14:cNvContentPartPr/>
              <p14:nvPr/>
            </p14:nvContentPartPr>
            <p14:xfrm>
              <a:off x="3448547" y="4665307"/>
              <a:ext cx="100440" cy="105120"/>
            </p14:xfrm>
          </p:contentPart>
        </mc:Choice>
        <mc:Fallback>
          <p:pic>
            <p:nvPicPr>
              <p:cNvPr id="363" name="Freihand 362">
                <a:extLst>
                  <a:ext uri="{FF2B5EF4-FFF2-40B4-BE49-F238E27FC236}">
                    <a16:creationId xmlns:a16="http://schemas.microsoft.com/office/drawing/2014/main" id="{DA6B9375-A88C-4E77-B133-21124EC2AC98}"/>
                  </a:ext>
                </a:extLst>
              </p:cNvPr>
              <p:cNvPicPr/>
              <p:nvPr/>
            </p:nvPicPr>
            <p:blipFill>
              <a:blip r:embed="rId422"/>
              <a:stretch>
                <a:fillRect/>
              </a:stretch>
            </p:blipFill>
            <p:spPr>
              <a:xfrm>
                <a:off x="3444227" y="4660987"/>
                <a:ext cx="109080" cy="113760"/>
              </a:xfrm>
              <a:prstGeom prst="rect">
                <a:avLst/>
              </a:prstGeom>
            </p:spPr>
          </p:pic>
        </mc:Fallback>
      </mc:AlternateContent>
      <p:grpSp>
        <p:nvGrpSpPr>
          <p:cNvPr id="395" name="Gruppieren 394">
            <a:extLst>
              <a:ext uri="{FF2B5EF4-FFF2-40B4-BE49-F238E27FC236}">
                <a16:creationId xmlns:a16="http://schemas.microsoft.com/office/drawing/2014/main" id="{F7C40B83-98A4-4EBA-AEA6-EF0131B25351}"/>
              </a:ext>
            </a:extLst>
          </p:cNvPr>
          <p:cNvGrpSpPr/>
          <p:nvPr/>
        </p:nvGrpSpPr>
        <p:grpSpPr>
          <a:xfrm>
            <a:off x="786707" y="3411067"/>
            <a:ext cx="398160" cy="213840"/>
            <a:chOff x="786707" y="3411067"/>
            <a:chExt cx="398160" cy="213840"/>
          </a:xfrm>
        </p:grpSpPr>
        <mc:AlternateContent xmlns:mc="http://schemas.openxmlformats.org/markup-compatibility/2006">
          <mc:Choice xmlns:p14="http://schemas.microsoft.com/office/powerpoint/2010/main" Requires="p14">
            <p:contentPart p14:bwMode="auto" r:id="rId423">
              <p14:nvContentPartPr>
                <p14:cNvPr id="393" name="Freihand 392">
                  <a:extLst>
                    <a:ext uri="{FF2B5EF4-FFF2-40B4-BE49-F238E27FC236}">
                      <a16:creationId xmlns:a16="http://schemas.microsoft.com/office/drawing/2014/main" id="{E710A53E-8895-4A47-BE49-0D8680253E1B}"/>
                    </a:ext>
                  </a:extLst>
                </p14:cNvPr>
                <p14:cNvContentPartPr/>
                <p14:nvPr/>
              </p14:nvContentPartPr>
              <p14:xfrm>
                <a:off x="786707" y="3479107"/>
                <a:ext cx="209160" cy="145800"/>
              </p14:xfrm>
            </p:contentPart>
          </mc:Choice>
          <mc:Fallback>
            <p:pic>
              <p:nvPicPr>
                <p:cNvPr id="393" name="Freihand 392">
                  <a:extLst>
                    <a:ext uri="{FF2B5EF4-FFF2-40B4-BE49-F238E27FC236}">
                      <a16:creationId xmlns:a16="http://schemas.microsoft.com/office/drawing/2014/main" id="{E710A53E-8895-4A47-BE49-0D8680253E1B}"/>
                    </a:ext>
                  </a:extLst>
                </p:cNvPr>
                <p:cNvPicPr/>
                <p:nvPr/>
              </p:nvPicPr>
              <p:blipFill>
                <a:blip r:embed="rId424"/>
                <a:stretch>
                  <a:fillRect/>
                </a:stretch>
              </p:blipFill>
              <p:spPr>
                <a:xfrm>
                  <a:off x="782387" y="3474787"/>
                  <a:ext cx="217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94" name="Freihand 393">
                  <a:extLst>
                    <a:ext uri="{FF2B5EF4-FFF2-40B4-BE49-F238E27FC236}">
                      <a16:creationId xmlns:a16="http://schemas.microsoft.com/office/drawing/2014/main" id="{1BF8F85A-A701-4C11-A0D8-D9E40DE349C3}"/>
                    </a:ext>
                  </a:extLst>
                </p14:cNvPr>
                <p14:cNvContentPartPr/>
                <p14:nvPr/>
              </p14:nvContentPartPr>
              <p14:xfrm>
                <a:off x="1038707" y="3411067"/>
                <a:ext cx="146160" cy="130320"/>
              </p14:xfrm>
            </p:contentPart>
          </mc:Choice>
          <mc:Fallback>
            <p:pic>
              <p:nvPicPr>
                <p:cNvPr id="394" name="Freihand 393">
                  <a:extLst>
                    <a:ext uri="{FF2B5EF4-FFF2-40B4-BE49-F238E27FC236}">
                      <a16:creationId xmlns:a16="http://schemas.microsoft.com/office/drawing/2014/main" id="{1BF8F85A-A701-4C11-A0D8-D9E40DE349C3}"/>
                    </a:ext>
                  </a:extLst>
                </p:cNvPr>
                <p:cNvPicPr/>
                <p:nvPr/>
              </p:nvPicPr>
              <p:blipFill>
                <a:blip r:embed="rId426"/>
                <a:stretch>
                  <a:fillRect/>
                </a:stretch>
              </p:blipFill>
              <p:spPr>
                <a:xfrm>
                  <a:off x="1034387" y="3406747"/>
                  <a:ext cx="154800" cy="138960"/>
                </a:xfrm>
                <a:prstGeom prst="rect">
                  <a:avLst/>
                </a:prstGeom>
              </p:spPr>
            </p:pic>
          </mc:Fallback>
        </mc:AlternateContent>
      </p:grpSp>
      <p:grpSp>
        <p:nvGrpSpPr>
          <p:cNvPr id="398" name="Gruppieren 397">
            <a:extLst>
              <a:ext uri="{FF2B5EF4-FFF2-40B4-BE49-F238E27FC236}">
                <a16:creationId xmlns:a16="http://schemas.microsoft.com/office/drawing/2014/main" id="{E6295889-BAE7-497E-B125-DFCD0539E0B2}"/>
              </a:ext>
            </a:extLst>
          </p:cNvPr>
          <p:cNvGrpSpPr/>
          <p:nvPr/>
        </p:nvGrpSpPr>
        <p:grpSpPr>
          <a:xfrm>
            <a:off x="3478427" y="2247187"/>
            <a:ext cx="207720" cy="927360"/>
            <a:chOff x="3478427" y="2247187"/>
            <a:chExt cx="207720" cy="927360"/>
          </a:xfrm>
        </p:grpSpPr>
        <mc:AlternateContent xmlns:mc="http://schemas.openxmlformats.org/markup-compatibility/2006">
          <mc:Choice xmlns:p14="http://schemas.microsoft.com/office/powerpoint/2010/main" Requires="p14">
            <p:contentPart p14:bwMode="auto" r:id="rId427">
              <p14:nvContentPartPr>
                <p14:cNvPr id="396" name="Freihand 395">
                  <a:extLst>
                    <a:ext uri="{FF2B5EF4-FFF2-40B4-BE49-F238E27FC236}">
                      <a16:creationId xmlns:a16="http://schemas.microsoft.com/office/drawing/2014/main" id="{0476F494-60B8-4934-A2E3-E9C1E6A15462}"/>
                    </a:ext>
                  </a:extLst>
                </p14:cNvPr>
                <p14:cNvContentPartPr/>
                <p14:nvPr/>
              </p14:nvContentPartPr>
              <p14:xfrm>
                <a:off x="3562307" y="2247187"/>
                <a:ext cx="57600" cy="812520"/>
              </p14:xfrm>
            </p:contentPart>
          </mc:Choice>
          <mc:Fallback>
            <p:pic>
              <p:nvPicPr>
                <p:cNvPr id="396" name="Freihand 395">
                  <a:extLst>
                    <a:ext uri="{FF2B5EF4-FFF2-40B4-BE49-F238E27FC236}">
                      <a16:creationId xmlns:a16="http://schemas.microsoft.com/office/drawing/2014/main" id="{0476F494-60B8-4934-A2E3-E9C1E6A15462}"/>
                    </a:ext>
                  </a:extLst>
                </p:cNvPr>
                <p:cNvPicPr/>
                <p:nvPr/>
              </p:nvPicPr>
              <p:blipFill>
                <a:blip r:embed="rId428"/>
                <a:stretch>
                  <a:fillRect/>
                </a:stretch>
              </p:blipFill>
              <p:spPr>
                <a:xfrm>
                  <a:off x="3557987" y="2242867"/>
                  <a:ext cx="6624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97" name="Freihand 396">
                  <a:extLst>
                    <a:ext uri="{FF2B5EF4-FFF2-40B4-BE49-F238E27FC236}">
                      <a16:creationId xmlns:a16="http://schemas.microsoft.com/office/drawing/2014/main" id="{2CD0EB8B-F30E-4CB0-994B-A42C7B9634A4}"/>
                    </a:ext>
                  </a:extLst>
                </p14:cNvPr>
                <p14:cNvContentPartPr/>
                <p14:nvPr/>
              </p14:nvContentPartPr>
              <p14:xfrm>
                <a:off x="3478427" y="2815987"/>
                <a:ext cx="207720" cy="358560"/>
              </p14:xfrm>
            </p:contentPart>
          </mc:Choice>
          <mc:Fallback>
            <p:pic>
              <p:nvPicPr>
                <p:cNvPr id="397" name="Freihand 396">
                  <a:extLst>
                    <a:ext uri="{FF2B5EF4-FFF2-40B4-BE49-F238E27FC236}">
                      <a16:creationId xmlns:a16="http://schemas.microsoft.com/office/drawing/2014/main" id="{2CD0EB8B-F30E-4CB0-994B-A42C7B9634A4}"/>
                    </a:ext>
                  </a:extLst>
                </p:cNvPr>
                <p:cNvPicPr/>
                <p:nvPr/>
              </p:nvPicPr>
              <p:blipFill>
                <a:blip r:embed="rId430"/>
                <a:stretch>
                  <a:fillRect/>
                </a:stretch>
              </p:blipFill>
              <p:spPr>
                <a:xfrm>
                  <a:off x="3474107" y="2811667"/>
                  <a:ext cx="216360" cy="367200"/>
                </a:xfrm>
                <a:prstGeom prst="rect">
                  <a:avLst/>
                </a:prstGeom>
              </p:spPr>
            </p:pic>
          </mc:Fallback>
        </mc:AlternateContent>
      </p:grpSp>
      <p:grpSp>
        <p:nvGrpSpPr>
          <p:cNvPr id="419" name="Gruppieren 418">
            <a:extLst>
              <a:ext uri="{FF2B5EF4-FFF2-40B4-BE49-F238E27FC236}">
                <a16:creationId xmlns:a16="http://schemas.microsoft.com/office/drawing/2014/main" id="{04FD67AD-42E2-4215-B6FD-A8E5E2D26441}"/>
              </a:ext>
            </a:extLst>
          </p:cNvPr>
          <p:cNvGrpSpPr/>
          <p:nvPr/>
        </p:nvGrpSpPr>
        <p:grpSpPr>
          <a:xfrm>
            <a:off x="3079547" y="970627"/>
            <a:ext cx="1630080" cy="1000080"/>
            <a:chOff x="3079547" y="970627"/>
            <a:chExt cx="1630080" cy="1000080"/>
          </a:xfrm>
        </p:grpSpPr>
        <mc:AlternateContent xmlns:mc="http://schemas.openxmlformats.org/markup-compatibility/2006">
          <mc:Choice xmlns:p14="http://schemas.microsoft.com/office/powerpoint/2010/main" Requires="p14">
            <p:contentPart p14:bwMode="auto" r:id="rId431">
              <p14:nvContentPartPr>
                <p14:cNvPr id="399" name="Freihand 398">
                  <a:extLst>
                    <a:ext uri="{FF2B5EF4-FFF2-40B4-BE49-F238E27FC236}">
                      <a16:creationId xmlns:a16="http://schemas.microsoft.com/office/drawing/2014/main" id="{B90B159B-A9F1-4BF6-9C5D-DE943C19CB79}"/>
                    </a:ext>
                  </a:extLst>
                </p14:cNvPr>
                <p14:cNvContentPartPr/>
                <p14:nvPr/>
              </p14:nvContentPartPr>
              <p14:xfrm>
                <a:off x="3079547" y="1700707"/>
                <a:ext cx="210600" cy="270000"/>
              </p14:xfrm>
            </p:contentPart>
          </mc:Choice>
          <mc:Fallback>
            <p:pic>
              <p:nvPicPr>
                <p:cNvPr id="399" name="Freihand 398">
                  <a:extLst>
                    <a:ext uri="{FF2B5EF4-FFF2-40B4-BE49-F238E27FC236}">
                      <a16:creationId xmlns:a16="http://schemas.microsoft.com/office/drawing/2014/main" id="{B90B159B-A9F1-4BF6-9C5D-DE943C19CB79}"/>
                    </a:ext>
                  </a:extLst>
                </p:cNvPr>
                <p:cNvPicPr/>
                <p:nvPr/>
              </p:nvPicPr>
              <p:blipFill>
                <a:blip r:embed="rId432"/>
                <a:stretch>
                  <a:fillRect/>
                </a:stretch>
              </p:blipFill>
              <p:spPr>
                <a:xfrm>
                  <a:off x="3075227" y="1696387"/>
                  <a:ext cx="2192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00" name="Freihand 399">
                  <a:extLst>
                    <a:ext uri="{FF2B5EF4-FFF2-40B4-BE49-F238E27FC236}">
                      <a16:creationId xmlns:a16="http://schemas.microsoft.com/office/drawing/2014/main" id="{4A9EC62F-04C4-4A9A-B9F7-05A9804AE95D}"/>
                    </a:ext>
                  </a:extLst>
                </p14:cNvPr>
                <p14:cNvContentPartPr/>
                <p14:nvPr/>
              </p14:nvContentPartPr>
              <p14:xfrm>
                <a:off x="3283307" y="1626907"/>
                <a:ext cx="110160" cy="224280"/>
              </p14:xfrm>
            </p:contentPart>
          </mc:Choice>
          <mc:Fallback>
            <p:pic>
              <p:nvPicPr>
                <p:cNvPr id="400" name="Freihand 399">
                  <a:extLst>
                    <a:ext uri="{FF2B5EF4-FFF2-40B4-BE49-F238E27FC236}">
                      <a16:creationId xmlns:a16="http://schemas.microsoft.com/office/drawing/2014/main" id="{4A9EC62F-04C4-4A9A-B9F7-05A9804AE95D}"/>
                    </a:ext>
                  </a:extLst>
                </p:cNvPr>
                <p:cNvPicPr/>
                <p:nvPr/>
              </p:nvPicPr>
              <p:blipFill>
                <a:blip r:embed="rId434"/>
                <a:stretch>
                  <a:fillRect/>
                </a:stretch>
              </p:blipFill>
              <p:spPr>
                <a:xfrm>
                  <a:off x="3278987" y="1622587"/>
                  <a:ext cx="1188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01" name="Freihand 400">
                  <a:extLst>
                    <a:ext uri="{FF2B5EF4-FFF2-40B4-BE49-F238E27FC236}">
                      <a16:creationId xmlns:a16="http://schemas.microsoft.com/office/drawing/2014/main" id="{BB0C7F3B-017B-4A6C-8932-39F7B38A75BA}"/>
                    </a:ext>
                  </a:extLst>
                </p14:cNvPr>
                <p14:cNvContentPartPr/>
                <p14:nvPr/>
              </p14:nvContentPartPr>
              <p14:xfrm>
                <a:off x="3396347" y="1511347"/>
                <a:ext cx="176760" cy="289080"/>
              </p14:xfrm>
            </p:contentPart>
          </mc:Choice>
          <mc:Fallback>
            <p:pic>
              <p:nvPicPr>
                <p:cNvPr id="401" name="Freihand 400">
                  <a:extLst>
                    <a:ext uri="{FF2B5EF4-FFF2-40B4-BE49-F238E27FC236}">
                      <a16:creationId xmlns:a16="http://schemas.microsoft.com/office/drawing/2014/main" id="{BB0C7F3B-017B-4A6C-8932-39F7B38A75BA}"/>
                    </a:ext>
                  </a:extLst>
                </p:cNvPr>
                <p:cNvPicPr/>
                <p:nvPr/>
              </p:nvPicPr>
              <p:blipFill>
                <a:blip r:embed="rId436"/>
                <a:stretch>
                  <a:fillRect/>
                </a:stretch>
              </p:blipFill>
              <p:spPr>
                <a:xfrm>
                  <a:off x="3392027" y="1507027"/>
                  <a:ext cx="1854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02" name="Freihand 401">
                  <a:extLst>
                    <a:ext uri="{FF2B5EF4-FFF2-40B4-BE49-F238E27FC236}">
                      <a16:creationId xmlns:a16="http://schemas.microsoft.com/office/drawing/2014/main" id="{2BD42467-CBDF-435D-96E6-209E3CCBFB65}"/>
                    </a:ext>
                  </a:extLst>
                </p14:cNvPr>
                <p14:cNvContentPartPr/>
                <p14:nvPr/>
              </p14:nvContentPartPr>
              <p14:xfrm>
                <a:off x="3486347" y="1552387"/>
                <a:ext cx="27000" cy="7560"/>
              </p14:xfrm>
            </p:contentPart>
          </mc:Choice>
          <mc:Fallback>
            <p:pic>
              <p:nvPicPr>
                <p:cNvPr id="402" name="Freihand 401">
                  <a:extLst>
                    <a:ext uri="{FF2B5EF4-FFF2-40B4-BE49-F238E27FC236}">
                      <a16:creationId xmlns:a16="http://schemas.microsoft.com/office/drawing/2014/main" id="{2BD42467-CBDF-435D-96E6-209E3CCBFB65}"/>
                    </a:ext>
                  </a:extLst>
                </p:cNvPr>
                <p:cNvPicPr/>
                <p:nvPr/>
              </p:nvPicPr>
              <p:blipFill>
                <a:blip r:embed="rId438"/>
                <a:stretch>
                  <a:fillRect/>
                </a:stretch>
              </p:blipFill>
              <p:spPr>
                <a:xfrm>
                  <a:off x="3482027" y="1548067"/>
                  <a:ext cx="35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03" name="Freihand 402">
                  <a:extLst>
                    <a:ext uri="{FF2B5EF4-FFF2-40B4-BE49-F238E27FC236}">
                      <a16:creationId xmlns:a16="http://schemas.microsoft.com/office/drawing/2014/main" id="{FCFC13FE-DFA6-435A-8C36-386E428C0FCE}"/>
                    </a:ext>
                  </a:extLst>
                </p14:cNvPr>
                <p14:cNvContentPartPr/>
                <p14:nvPr/>
              </p14:nvContentPartPr>
              <p14:xfrm>
                <a:off x="3629627" y="1549867"/>
                <a:ext cx="95040" cy="123120"/>
              </p14:xfrm>
            </p:contentPart>
          </mc:Choice>
          <mc:Fallback>
            <p:pic>
              <p:nvPicPr>
                <p:cNvPr id="403" name="Freihand 402">
                  <a:extLst>
                    <a:ext uri="{FF2B5EF4-FFF2-40B4-BE49-F238E27FC236}">
                      <a16:creationId xmlns:a16="http://schemas.microsoft.com/office/drawing/2014/main" id="{FCFC13FE-DFA6-435A-8C36-386E428C0FCE}"/>
                    </a:ext>
                  </a:extLst>
                </p:cNvPr>
                <p:cNvPicPr/>
                <p:nvPr/>
              </p:nvPicPr>
              <p:blipFill>
                <a:blip r:embed="rId440"/>
                <a:stretch>
                  <a:fillRect/>
                </a:stretch>
              </p:blipFill>
              <p:spPr>
                <a:xfrm>
                  <a:off x="3625307" y="1545547"/>
                  <a:ext cx="103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05" name="Freihand 404">
                  <a:extLst>
                    <a:ext uri="{FF2B5EF4-FFF2-40B4-BE49-F238E27FC236}">
                      <a16:creationId xmlns:a16="http://schemas.microsoft.com/office/drawing/2014/main" id="{0E81FC41-642A-4669-B600-32558043C5A0}"/>
                    </a:ext>
                  </a:extLst>
                </p14:cNvPr>
                <p14:cNvContentPartPr/>
                <p14:nvPr/>
              </p14:nvContentPartPr>
              <p14:xfrm>
                <a:off x="3779387" y="1457347"/>
                <a:ext cx="152280" cy="116280"/>
              </p14:xfrm>
            </p:contentPart>
          </mc:Choice>
          <mc:Fallback>
            <p:pic>
              <p:nvPicPr>
                <p:cNvPr id="405" name="Freihand 404">
                  <a:extLst>
                    <a:ext uri="{FF2B5EF4-FFF2-40B4-BE49-F238E27FC236}">
                      <a16:creationId xmlns:a16="http://schemas.microsoft.com/office/drawing/2014/main" id="{0E81FC41-642A-4669-B600-32558043C5A0}"/>
                    </a:ext>
                  </a:extLst>
                </p:cNvPr>
                <p:cNvPicPr/>
                <p:nvPr/>
              </p:nvPicPr>
              <p:blipFill>
                <a:blip r:embed="rId442"/>
                <a:stretch>
                  <a:fillRect/>
                </a:stretch>
              </p:blipFill>
              <p:spPr>
                <a:xfrm>
                  <a:off x="3775067" y="1453027"/>
                  <a:ext cx="160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06" name="Freihand 405">
                  <a:extLst>
                    <a:ext uri="{FF2B5EF4-FFF2-40B4-BE49-F238E27FC236}">
                      <a16:creationId xmlns:a16="http://schemas.microsoft.com/office/drawing/2014/main" id="{BAECDFD1-6E0B-43E9-983E-58484FEEB8A0}"/>
                    </a:ext>
                  </a:extLst>
                </p14:cNvPr>
                <p14:cNvContentPartPr/>
                <p14:nvPr/>
              </p14:nvContentPartPr>
              <p14:xfrm>
                <a:off x="3968747" y="1276267"/>
                <a:ext cx="136080" cy="200880"/>
              </p14:xfrm>
            </p:contentPart>
          </mc:Choice>
          <mc:Fallback>
            <p:pic>
              <p:nvPicPr>
                <p:cNvPr id="406" name="Freihand 405">
                  <a:extLst>
                    <a:ext uri="{FF2B5EF4-FFF2-40B4-BE49-F238E27FC236}">
                      <a16:creationId xmlns:a16="http://schemas.microsoft.com/office/drawing/2014/main" id="{BAECDFD1-6E0B-43E9-983E-58484FEEB8A0}"/>
                    </a:ext>
                  </a:extLst>
                </p:cNvPr>
                <p:cNvPicPr/>
                <p:nvPr/>
              </p:nvPicPr>
              <p:blipFill>
                <a:blip r:embed="rId444"/>
                <a:stretch>
                  <a:fillRect/>
                </a:stretch>
              </p:blipFill>
              <p:spPr>
                <a:xfrm>
                  <a:off x="3964427" y="1271947"/>
                  <a:ext cx="144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07" name="Freihand 406">
                  <a:extLst>
                    <a:ext uri="{FF2B5EF4-FFF2-40B4-BE49-F238E27FC236}">
                      <a16:creationId xmlns:a16="http://schemas.microsoft.com/office/drawing/2014/main" id="{CE83A1A2-74D2-4E76-A44C-C219A26DE8F4}"/>
                    </a:ext>
                  </a:extLst>
                </p14:cNvPr>
                <p14:cNvContentPartPr/>
                <p14:nvPr/>
              </p14:nvContentPartPr>
              <p14:xfrm>
                <a:off x="4099067" y="1226587"/>
                <a:ext cx="47880" cy="151200"/>
              </p14:xfrm>
            </p:contentPart>
          </mc:Choice>
          <mc:Fallback>
            <p:pic>
              <p:nvPicPr>
                <p:cNvPr id="407" name="Freihand 406">
                  <a:extLst>
                    <a:ext uri="{FF2B5EF4-FFF2-40B4-BE49-F238E27FC236}">
                      <a16:creationId xmlns:a16="http://schemas.microsoft.com/office/drawing/2014/main" id="{CE83A1A2-74D2-4E76-A44C-C219A26DE8F4}"/>
                    </a:ext>
                  </a:extLst>
                </p:cNvPr>
                <p:cNvPicPr/>
                <p:nvPr/>
              </p:nvPicPr>
              <p:blipFill>
                <a:blip r:embed="rId446"/>
                <a:stretch>
                  <a:fillRect/>
                </a:stretch>
              </p:blipFill>
              <p:spPr>
                <a:xfrm>
                  <a:off x="4094747" y="1222267"/>
                  <a:ext cx="56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08" name="Freihand 407">
                  <a:extLst>
                    <a:ext uri="{FF2B5EF4-FFF2-40B4-BE49-F238E27FC236}">
                      <a16:creationId xmlns:a16="http://schemas.microsoft.com/office/drawing/2014/main" id="{BA58E393-2F56-4A94-87A8-0DCBBF16BC3C}"/>
                    </a:ext>
                  </a:extLst>
                </p14:cNvPr>
                <p14:cNvContentPartPr/>
                <p14:nvPr/>
              </p14:nvContentPartPr>
              <p14:xfrm>
                <a:off x="4146947" y="1189867"/>
                <a:ext cx="115200" cy="171360"/>
              </p14:xfrm>
            </p:contentPart>
          </mc:Choice>
          <mc:Fallback>
            <p:pic>
              <p:nvPicPr>
                <p:cNvPr id="408" name="Freihand 407">
                  <a:extLst>
                    <a:ext uri="{FF2B5EF4-FFF2-40B4-BE49-F238E27FC236}">
                      <a16:creationId xmlns:a16="http://schemas.microsoft.com/office/drawing/2014/main" id="{BA58E393-2F56-4A94-87A8-0DCBBF16BC3C}"/>
                    </a:ext>
                  </a:extLst>
                </p:cNvPr>
                <p:cNvPicPr/>
                <p:nvPr/>
              </p:nvPicPr>
              <p:blipFill>
                <a:blip r:embed="rId448"/>
                <a:stretch>
                  <a:fillRect/>
                </a:stretch>
              </p:blipFill>
              <p:spPr>
                <a:xfrm>
                  <a:off x="4142627" y="1185547"/>
                  <a:ext cx="123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10" name="Freihand 409">
                  <a:extLst>
                    <a:ext uri="{FF2B5EF4-FFF2-40B4-BE49-F238E27FC236}">
                      <a16:creationId xmlns:a16="http://schemas.microsoft.com/office/drawing/2014/main" id="{7FE43D19-C1F0-40C4-AC84-6BDF1EF3EE03}"/>
                    </a:ext>
                  </a:extLst>
                </p14:cNvPr>
                <p14:cNvContentPartPr/>
                <p14:nvPr/>
              </p14:nvContentPartPr>
              <p14:xfrm>
                <a:off x="4290587" y="1089067"/>
                <a:ext cx="183960" cy="367200"/>
              </p14:xfrm>
            </p:contentPart>
          </mc:Choice>
          <mc:Fallback>
            <p:pic>
              <p:nvPicPr>
                <p:cNvPr id="410" name="Freihand 409">
                  <a:extLst>
                    <a:ext uri="{FF2B5EF4-FFF2-40B4-BE49-F238E27FC236}">
                      <a16:creationId xmlns:a16="http://schemas.microsoft.com/office/drawing/2014/main" id="{7FE43D19-C1F0-40C4-AC84-6BDF1EF3EE03}"/>
                    </a:ext>
                  </a:extLst>
                </p:cNvPr>
                <p:cNvPicPr/>
                <p:nvPr/>
              </p:nvPicPr>
              <p:blipFill>
                <a:blip r:embed="rId450"/>
                <a:stretch>
                  <a:fillRect/>
                </a:stretch>
              </p:blipFill>
              <p:spPr>
                <a:xfrm>
                  <a:off x="4286267" y="1084747"/>
                  <a:ext cx="19260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11" name="Freihand 410">
                  <a:extLst>
                    <a:ext uri="{FF2B5EF4-FFF2-40B4-BE49-F238E27FC236}">
                      <a16:creationId xmlns:a16="http://schemas.microsoft.com/office/drawing/2014/main" id="{6674A25A-CAA8-4609-AA4D-1980C5072F68}"/>
                    </a:ext>
                  </a:extLst>
                </p14:cNvPr>
                <p14:cNvContentPartPr/>
                <p14:nvPr/>
              </p14:nvContentPartPr>
              <p14:xfrm>
                <a:off x="4452587" y="1054867"/>
                <a:ext cx="360" cy="360"/>
              </p14:xfrm>
            </p:contentPart>
          </mc:Choice>
          <mc:Fallback>
            <p:pic>
              <p:nvPicPr>
                <p:cNvPr id="411" name="Freihand 410">
                  <a:extLst>
                    <a:ext uri="{FF2B5EF4-FFF2-40B4-BE49-F238E27FC236}">
                      <a16:creationId xmlns:a16="http://schemas.microsoft.com/office/drawing/2014/main" id="{6674A25A-CAA8-4609-AA4D-1980C5072F68}"/>
                    </a:ext>
                  </a:extLst>
                </p:cNvPr>
                <p:cNvPicPr/>
                <p:nvPr/>
              </p:nvPicPr>
              <p:blipFill>
                <a:blip r:embed="rId357"/>
                <a:stretch>
                  <a:fillRect/>
                </a:stretch>
              </p:blipFill>
              <p:spPr>
                <a:xfrm>
                  <a:off x="4448267" y="1050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12" name="Freihand 411">
                  <a:extLst>
                    <a:ext uri="{FF2B5EF4-FFF2-40B4-BE49-F238E27FC236}">
                      <a16:creationId xmlns:a16="http://schemas.microsoft.com/office/drawing/2014/main" id="{58171DC9-8AD8-4108-BA6A-6CECD7108EB0}"/>
                    </a:ext>
                  </a:extLst>
                </p14:cNvPr>
                <p14:cNvContentPartPr/>
                <p14:nvPr/>
              </p14:nvContentPartPr>
              <p14:xfrm>
                <a:off x="4491827" y="970627"/>
                <a:ext cx="68760" cy="200880"/>
              </p14:xfrm>
            </p:contentPart>
          </mc:Choice>
          <mc:Fallback>
            <p:pic>
              <p:nvPicPr>
                <p:cNvPr id="412" name="Freihand 411">
                  <a:extLst>
                    <a:ext uri="{FF2B5EF4-FFF2-40B4-BE49-F238E27FC236}">
                      <a16:creationId xmlns:a16="http://schemas.microsoft.com/office/drawing/2014/main" id="{58171DC9-8AD8-4108-BA6A-6CECD7108EB0}"/>
                    </a:ext>
                  </a:extLst>
                </p:cNvPr>
                <p:cNvPicPr/>
                <p:nvPr/>
              </p:nvPicPr>
              <p:blipFill>
                <a:blip r:embed="rId453"/>
                <a:stretch>
                  <a:fillRect/>
                </a:stretch>
              </p:blipFill>
              <p:spPr>
                <a:xfrm>
                  <a:off x="4487507" y="966307"/>
                  <a:ext cx="77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13" name="Freihand 412">
                  <a:extLst>
                    <a:ext uri="{FF2B5EF4-FFF2-40B4-BE49-F238E27FC236}">
                      <a16:creationId xmlns:a16="http://schemas.microsoft.com/office/drawing/2014/main" id="{22ACABCC-E98A-4426-84E7-A99433606FB1}"/>
                    </a:ext>
                  </a:extLst>
                </p14:cNvPr>
                <p14:cNvContentPartPr/>
                <p14:nvPr/>
              </p14:nvContentPartPr>
              <p14:xfrm>
                <a:off x="4610267" y="1005547"/>
                <a:ext cx="99360" cy="66960"/>
              </p14:xfrm>
            </p:contentPart>
          </mc:Choice>
          <mc:Fallback>
            <p:pic>
              <p:nvPicPr>
                <p:cNvPr id="413" name="Freihand 412">
                  <a:extLst>
                    <a:ext uri="{FF2B5EF4-FFF2-40B4-BE49-F238E27FC236}">
                      <a16:creationId xmlns:a16="http://schemas.microsoft.com/office/drawing/2014/main" id="{22ACABCC-E98A-4426-84E7-A99433606FB1}"/>
                    </a:ext>
                  </a:extLst>
                </p:cNvPr>
                <p:cNvPicPr/>
                <p:nvPr/>
              </p:nvPicPr>
              <p:blipFill>
                <a:blip r:embed="rId455"/>
                <a:stretch>
                  <a:fillRect/>
                </a:stretch>
              </p:blipFill>
              <p:spPr>
                <a:xfrm>
                  <a:off x="4605947" y="1001227"/>
                  <a:ext cx="108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15" name="Freihand 414">
                  <a:extLst>
                    <a:ext uri="{FF2B5EF4-FFF2-40B4-BE49-F238E27FC236}">
                      <a16:creationId xmlns:a16="http://schemas.microsoft.com/office/drawing/2014/main" id="{0075ACC4-359E-46D7-B6C1-97CCCFBB1703}"/>
                    </a:ext>
                  </a:extLst>
                </p14:cNvPr>
                <p14:cNvContentPartPr/>
                <p14:nvPr/>
              </p14:nvContentPartPr>
              <p14:xfrm>
                <a:off x="4026707" y="1511347"/>
                <a:ext cx="342000" cy="431640"/>
              </p14:xfrm>
            </p:contentPart>
          </mc:Choice>
          <mc:Fallback>
            <p:pic>
              <p:nvPicPr>
                <p:cNvPr id="415" name="Freihand 414">
                  <a:extLst>
                    <a:ext uri="{FF2B5EF4-FFF2-40B4-BE49-F238E27FC236}">
                      <a16:creationId xmlns:a16="http://schemas.microsoft.com/office/drawing/2014/main" id="{0075ACC4-359E-46D7-B6C1-97CCCFBB1703}"/>
                    </a:ext>
                  </a:extLst>
                </p:cNvPr>
                <p:cNvPicPr/>
                <p:nvPr/>
              </p:nvPicPr>
              <p:blipFill>
                <a:blip r:embed="rId457"/>
                <a:stretch>
                  <a:fillRect/>
                </a:stretch>
              </p:blipFill>
              <p:spPr>
                <a:xfrm>
                  <a:off x="4022387" y="1507027"/>
                  <a:ext cx="35064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16" name="Freihand 415">
                  <a:extLst>
                    <a:ext uri="{FF2B5EF4-FFF2-40B4-BE49-F238E27FC236}">
                      <a16:creationId xmlns:a16="http://schemas.microsoft.com/office/drawing/2014/main" id="{72D1C28A-BB44-4519-8212-7974DEDC000A}"/>
                    </a:ext>
                  </a:extLst>
                </p14:cNvPr>
                <p14:cNvContentPartPr/>
                <p14:nvPr/>
              </p14:nvContentPartPr>
              <p14:xfrm>
                <a:off x="4312547" y="1441867"/>
                <a:ext cx="24840" cy="14040"/>
              </p14:xfrm>
            </p:contentPart>
          </mc:Choice>
          <mc:Fallback>
            <p:pic>
              <p:nvPicPr>
                <p:cNvPr id="416" name="Freihand 415">
                  <a:extLst>
                    <a:ext uri="{FF2B5EF4-FFF2-40B4-BE49-F238E27FC236}">
                      <a16:creationId xmlns:a16="http://schemas.microsoft.com/office/drawing/2014/main" id="{72D1C28A-BB44-4519-8212-7974DEDC000A}"/>
                    </a:ext>
                  </a:extLst>
                </p:cNvPr>
                <p:cNvPicPr/>
                <p:nvPr/>
              </p:nvPicPr>
              <p:blipFill>
                <a:blip r:embed="rId459"/>
                <a:stretch>
                  <a:fillRect/>
                </a:stretch>
              </p:blipFill>
              <p:spPr>
                <a:xfrm>
                  <a:off x="4308227" y="1437547"/>
                  <a:ext cx="33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17" name="Freihand 416">
                  <a:extLst>
                    <a:ext uri="{FF2B5EF4-FFF2-40B4-BE49-F238E27FC236}">
                      <a16:creationId xmlns:a16="http://schemas.microsoft.com/office/drawing/2014/main" id="{ECD1D12F-E632-41B2-86A2-0BAE7754D865}"/>
                    </a:ext>
                  </a:extLst>
                </p14:cNvPr>
                <p14:cNvContentPartPr/>
                <p14:nvPr/>
              </p14:nvContentPartPr>
              <p14:xfrm>
                <a:off x="4405427" y="1339987"/>
                <a:ext cx="115200" cy="222840"/>
              </p14:xfrm>
            </p:contentPart>
          </mc:Choice>
          <mc:Fallback>
            <p:pic>
              <p:nvPicPr>
                <p:cNvPr id="417" name="Freihand 416">
                  <a:extLst>
                    <a:ext uri="{FF2B5EF4-FFF2-40B4-BE49-F238E27FC236}">
                      <a16:creationId xmlns:a16="http://schemas.microsoft.com/office/drawing/2014/main" id="{ECD1D12F-E632-41B2-86A2-0BAE7754D865}"/>
                    </a:ext>
                  </a:extLst>
                </p:cNvPr>
                <p:cNvPicPr/>
                <p:nvPr/>
              </p:nvPicPr>
              <p:blipFill>
                <a:blip r:embed="rId461"/>
                <a:stretch>
                  <a:fillRect/>
                </a:stretch>
              </p:blipFill>
              <p:spPr>
                <a:xfrm>
                  <a:off x="4401107" y="1335667"/>
                  <a:ext cx="123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18" name="Freihand 417">
                  <a:extLst>
                    <a:ext uri="{FF2B5EF4-FFF2-40B4-BE49-F238E27FC236}">
                      <a16:creationId xmlns:a16="http://schemas.microsoft.com/office/drawing/2014/main" id="{8F00C26B-877A-48E8-AF54-521D64FAC64A}"/>
                    </a:ext>
                  </a:extLst>
                </p14:cNvPr>
                <p14:cNvContentPartPr/>
                <p14:nvPr/>
              </p14:nvContentPartPr>
              <p14:xfrm>
                <a:off x="4520627" y="1289587"/>
                <a:ext cx="136800" cy="196200"/>
              </p14:xfrm>
            </p:contentPart>
          </mc:Choice>
          <mc:Fallback>
            <p:pic>
              <p:nvPicPr>
                <p:cNvPr id="418" name="Freihand 417">
                  <a:extLst>
                    <a:ext uri="{FF2B5EF4-FFF2-40B4-BE49-F238E27FC236}">
                      <a16:creationId xmlns:a16="http://schemas.microsoft.com/office/drawing/2014/main" id="{8F00C26B-877A-48E8-AF54-521D64FAC64A}"/>
                    </a:ext>
                  </a:extLst>
                </p:cNvPr>
                <p:cNvPicPr/>
                <p:nvPr/>
              </p:nvPicPr>
              <p:blipFill>
                <a:blip r:embed="rId463"/>
                <a:stretch>
                  <a:fillRect/>
                </a:stretch>
              </p:blipFill>
              <p:spPr>
                <a:xfrm>
                  <a:off x="4516307" y="1285267"/>
                  <a:ext cx="14544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4">
            <p14:nvContentPartPr>
              <p14:cNvPr id="475" name="Freihand 474">
                <a:extLst>
                  <a:ext uri="{FF2B5EF4-FFF2-40B4-BE49-F238E27FC236}">
                    <a16:creationId xmlns:a16="http://schemas.microsoft.com/office/drawing/2014/main" id="{18999D80-E3B9-41E8-9E44-94037DCC5AF7}"/>
                  </a:ext>
                </a:extLst>
              </p14:cNvPr>
              <p14:cNvContentPartPr/>
              <p14:nvPr/>
            </p14:nvContentPartPr>
            <p14:xfrm>
              <a:off x="412667" y="5808307"/>
              <a:ext cx="1730160" cy="106920"/>
            </p14:xfrm>
          </p:contentPart>
        </mc:Choice>
        <mc:Fallback>
          <p:pic>
            <p:nvPicPr>
              <p:cNvPr id="475" name="Freihand 474">
                <a:extLst>
                  <a:ext uri="{FF2B5EF4-FFF2-40B4-BE49-F238E27FC236}">
                    <a16:creationId xmlns:a16="http://schemas.microsoft.com/office/drawing/2014/main" id="{18999D80-E3B9-41E8-9E44-94037DCC5AF7}"/>
                  </a:ext>
                </a:extLst>
              </p:cNvPr>
              <p:cNvPicPr/>
              <p:nvPr/>
            </p:nvPicPr>
            <p:blipFill>
              <a:blip r:embed="rId465"/>
              <a:stretch>
                <a:fillRect/>
              </a:stretch>
            </p:blipFill>
            <p:spPr>
              <a:xfrm>
                <a:off x="408347" y="5803987"/>
                <a:ext cx="1738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4" name="Freihand 313">
                <a:extLst>
                  <a:ext uri="{FF2B5EF4-FFF2-40B4-BE49-F238E27FC236}">
                    <a16:creationId xmlns:a16="http://schemas.microsoft.com/office/drawing/2014/main" id="{6B9E8857-2915-4FF8-8150-8F6A52CE1747}"/>
                  </a:ext>
                </a:extLst>
              </p14:cNvPr>
              <p14:cNvContentPartPr/>
              <p14:nvPr/>
            </p14:nvContentPartPr>
            <p14:xfrm>
              <a:off x="6890867" y="2323867"/>
              <a:ext cx="115920" cy="157680"/>
            </p14:xfrm>
          </p:contentPart>
        </mc:Choice>
        <mc:Fallback>
          <p:pic>
            <p:nvPicPr>
              <p:cNvPr id="314" name="Freihand 313">
                <a:extLst>
                  <a:ext uri="{FF2B5EF4-FFF2-40B4-BE49-F238E27FC236}">
                    <a16:creationId xmlns:a16="http://schemas.microsoft.com/office/drawing/2014/main" id="{6B9E8857-2915-4FF8-8150-8F6A52CE1747}"/>
                  </a:ext>
                </a:extLst>
              </p:cNvPr>
              <p:cNvPicPr/>
              <p:nvPr/>
            </p:nvPicPr>
            <p:blipFill>
              <a:blip r:embed="rId467"/>
              <a:stretch>
                <a:fillRect/>
              </a:stretch>
            </p:blipFill>
            <p:spPr>
              <a:xfrm>
                <a:off x="6886547" y="2319547"/>
                <a:ext cx="124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5" name="Freihand 314">
                <a:extLst>
                  <a:ext uri="{FF2B5EF4-FFF2-40B4-BE49-F238E27FC236}">
                    <a16:creationId xmlns:a16="http://schemas.microsoft.com/office/drawing/2014/main" id="{15DEADB3-4F34-4F80-8060-10A11507005D}"/>
                  </a:ext>
                </a:extLst>
              </p14:cNvPr>
              <p14:cNvContentPartPr/>
              <p14:nvPr/>
            </p14:nvContentPartPr>
            <p14:xfrm>
              <a:off x="6971867" y="2306227"/>
              <a:ext cx="39960" cy="151560"/>
            </p14:xfrm>
          </p:contentPart>
        </mc:Choice>
        <mc:Fallback>
          <p:pic>
            <p:nvPicPr>
              <p:cNvPr id="315" name="Freihand 314">
                <a:extLst>
                  <a:ext uri="{FF2B5EF4-FFF2-40B4-BE49-F238E27FC236}">
                    <a16:creationId xmlns:a16="http://schemas.microsoft.com/office/drawing/2014/main" id="{15DEADB3-4F34-4F80-8060-10A11507005D}"/>
                  </a:ext>
                </a:extLst>
              </p:cNvPr>
              <p:cNvPicPr/>
              <p:nvPr/>
            </p:nvPicPr>
            <p:blipFill>
              <a:blip r:embed="rId469"/>
              <a:stretch>
                <a:fillRect/>
              </a:stretch>
            </p:blipFill>
            <p:spPr>
              <a:xfrm>
                <a:off x="6967547" y="2301907"/>
                <a:ext cx="48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6" name="Freihand 315">
                <a:extLst>
                  <a:ext uri="{FF2B5EF4-FFF2-40B4-BE49-F238E27FC236}">
                    <a16:creationId xmlns:a16="http://schemas.microsoft.com/office/drawing/2014/main" id="{59A99454-1750-4E1B-A5E5-464F1BCE1D9A}"/>
                  </a:ext>
                </a:extLst>
              </p14:cNvPr>
              <p14:cNvContentPartPr/>
              <p14:nvPr/>
            </p14:nvContentPartPr>
            <p14:xfrm>
              <a:off x="6942707" y="2410987"/>
              <a:ext cx="90000" cy="20880"/>
            </p14:xfrm>
          </p:contentPart>
        </mc:Choice>
        <mc:Fallback>
          <p:pic>
            <p:nvPicPr>
              <p:cNvPr id="316" name="Freihand 315">
                <a:extLst>
                  <a:ext uri="{FF2B5EF4-FFF2-40B4-BE49-F238E27FC236}">
                    <a16:creationId xmlns:a16="http://schemas.microsoft.com/office/drawing/2014/main" id="{59A99454-1750-4E1B-A5E5-464F1BCE1D9A}"/>
                  </a:ext>
                </a:extLst>
              </p:cNvPr>
              <p:cNvPicPr/>
              <p:nvPr/>
            </p:nvPicPr>
            <p:blipFill>
              <a:blip r:embed="rId471"/>
              <a:stretch>
                <a:fillRect/>
              </a:stretch>
            </p:blipFill>
            <p:spPr>
              <a:xfrm>
                <a:off x="6938387" y="2406667"/>
                <a:ext cx="98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7" name="Freihand 316">
                <a:extLst>
                  <a:ext uri="{FF2B5EF4-FFF2-40B4-BE49-F238E27FC236}">
                    <a16:creationId xmlns:a16="http://schemas.microsoft.com/office/drawing/2014/main" id="{0A211B9C-075D-44DC-AD15-1597BAE9E61B}"/>
                  </a:ext>
                </a:extLst>
              </p14:cNvPr>
              <p14:cNvContentPartPr/>
              <p14:nvPr/>
            </p14:nvContentPartPr>
            <p14:xfrm>
              <a:off x="7066907" y="2307307"/>
              <a:ext cx="145800" cy="162360"/>
            </p14:xfrm>
          </p:contentPart>
        </mc:Choice>
        <mc:Fallback>
          <p:pic>
            <p:nvPicPr>
              <p:cNvPr id="317" name="Freihand 316">
                <a:extLst>
                  <a:ext uri="{FF2B5EF4-FFF2-40B4-BE49-F238E27FC236}">
                    <a16:creationId xmlns:a16="http://schemas.microsoft.com/office/drawing/2014/main" id="{0A211B9C-075D-44DC-AD15-1597BAE9E61B}"/>
                  </a:ext>
                </a:extLst>
              </p:cNvPr>
              <p:cNvPicPr/>
              <p:nvPr/>
            </p:nvPicPr>
            <p:blipFill>
              <a:blip r:embed="rId473"/>
              <a:stretch>
                <a:fillRect/>
              </a:stretch>
            </p:blipFill>
            <p:spPr>
              <a:xfrm>
                <a:off x="7062587" y="2302987"/>
                <a:ext cx="154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8" name="Freihand 317">
                <a:extLst>
                  <a:ext uri="{FF2B5EF4-FFF2-40B4-BE49-F238E27FC236}">
                    <a16:creationId xmlns:a16="http://schemas.microsoft.com/office/drawing/2014/main" id="{62010838-DC21-4ADC-A5BB-40A404EB52A9}"/>
                  </a:ext>
                </a:extLst>
              </p14:cNvPr>
              <p14:cNvContentPartPr/>
              <p14:nvPr/>
            </p14:nvContentPartPr>
            <p14:xfrm>
              <a:off x="7236107" y="2319187"/>
              <a:ext cx="233640" cy="162720"/>
            </p14:xfrm>
          </p:contentPart>
        </mc:Choice>
        <mc:Fallback>
          <p:pic>
            <p:nvPicPr>
              <p:cNvPr id="318" name="Freihand 317">
                <a:extLst>
                  <a:ext uri="{FF2B5EF4-FFF2-40B4-BE49-F238E27FC236}">
                    <a16:creationId xmlns:a16="http://schemas.microsoft.com/office/drawing/2014/main" id="{62010838-DC21-4ADC-A5BB-40A404EB52A9}"/>
                  </a:ext>
                </a:extLst>
              </p:cNvPr>
              <p:cNvPicPr/>
              <p:nvPr/>
            </p:nvPicPr>
            <p:blipFill>
              <a:blip r:embed="rId475"/>
              <a:stretch>
                <a:fillRect/>
              </a:stretch>
            </p:blipFill>
            <p:spPr>
              <a:xfrm>
                <a:off x="7231787" y="2314867"/>
                <a:ext cx="242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9" name="Freihand 318">
                <a:extLst>
                  <a:ext uri="{FF2B5EF4-FFF2-40B4-BE49-F238E27FC236}">
                    <a16:creationId xmlns:a16="http://schemas.microsoft.com/office/drawing/2014/main" id="{4032EF7F-8C45-4AC6-9342-3B69C1D3E444}"/>
                  </a:ext>
                </a:extLst>
              </p14:cNvPr>
              <p14:cNvContentPartPr/>
              <p14:nvPr/>
            </p14:nvContentPartPr>
            <p14:xfrm>
              <a:off x="7364267" y="2295787"/>
              <a:ext cx="21600" cy="7200"/>
            </p14:xfrm>
          </p:contentPart>
        </mc:Choice>
        <mc:Fallback>
          <p:pic>
            <p:nvPicPr>
              <p:cNvPr id="319" name="Freihand 318">
                <a:extLst>
                  <a:ext uri="{FF2B5EF4-FFF2-40B4-BE49-F238E27FC236}">
                    <a16:creationId xmlns:a16="http://schemas.microsoft.com/office/drawing/2014/main" id="{4032EF7F-8C45-4AC6-9342-3B69C1D3E444}"/>
                  </a:ext>
                </a:extLst>
              </p:cNvPr>
              <p:cNvPicPr/>
              <p:nvPr/>
            </p:nvPicPr>
            <p:blipFill>
              <a:blip r:embed="rId477"/>
              <a:stretch>
                <a:fillRect/>
              </a:stretch>
            </p:blipFill>
            <p:spPr>
              <a:xfrm>
                <a:off x="7359947" y="2291467"/>
                <a:ext cx="30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0" name="Freihand 319">
                <a:extLst>
                  <a:ext uri="{FF2B5EF4-FFF2-40B4-BE49-F238E27FC236}">
                    <a16:creationId xmlns:a16="http://schemas.microsoft.com/office/drawing/2014/main" id="{B0D9E59B-4EAE-49A1-A033-35F24B257B3D}"/>
                  </a:ext>
                </a:extLst>
              </p14:cNvPr>
              <p14:cNvContentPartPr/>
              <p14:nvPr/>
            </p14:nvContentPartPr>
            <p14:xfrm>
              <a:off x="7546787" y="2355187"/>
              <a:ext cx="149400" cy="113040"/>
            </p14:xfrm>
          </p:contentPart>
        </mc:Choice>
        <mc:Fallback>
          <p:pic>
            <p:nvPicPr>
              <p:cNvPr id="320" name="Freihand 319">
                <a:extLst>
                  <a:ext uri="{FF2B5EF4-FFF2-40B4-BE49-F238E27FC236}">
                    <a16:creationId xmlns:a16="http://schemas.microsoft.com/office/drawing/2014/main" id="{B0D9E59B-4EAE-49A1-A033-35F24B257B3D}"/>
                  </a:ext>
                </a:extLst>
              </p:cNvPr>
              <p:cNvPicPr/>
              <p:nvPr/>
            </p:nvPicPr>
            <p:blipFill>
              <a:blip r:embed="rId479"/>
              <a:stretch>
                <a:fillRect/>
              </a:stretch>
            </p:blipFill>
            <p:spPr>
              <a:xfrm>
                <a:off x="7542467" y="2350867"/>
                <a:ext cx="158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1" name="Freihand 320">
                <a:extLst>
                  <a:ext uri="{FF2B5EF4-FFF2-40B4-BE49-F238E27FC236}">
                    <a16:creationId xmlns:a16="http://schemas.microsoft.com/office/drawing/2014/main" id="{5ED4FFA9-DDF5-4B42-845D-E343A8BDE123}"/>
                  </a:ext>
                </a:extLst>
              </p14:cNvPr>
              <p14:cNvContentPartPr/>
              <p14:nvPr/>
            </p14:nvContentPartPr>
            <p14:xfrm>
              <a:off x="7715267" y="2291827"/>
              <a:ext cx="199440" cy="136440"/>
            </p14:xfrm>
          </p:contentPart>
        </mc:Choice>
        <mc:Fallback>
          <p:pic>
            <p:nvPicPr>
              <p:cNvPr id="321" name="Freihand 320">
                <a:extLst>
                  <a:ext uri="{FF2B5EF4-FFF2-40B4-BE49-F238E27FC236}">
                    <a16:creationId xmlns:a16="http://schemas.microsoft.com/office/drawing/2014/main" id="{5ED4FFA9-DDF5-4B42-845D-E343A8BDE123}"/>
                  </a:ext>
                </a:extLst>
              </p:cNvPr>
              <p:cNvPicPr/>
              <p:nvPr/>
            </p:nvPicPr>
            <p:blipFill>
              <a:blip r:embed="rId481"/>
              <a:stretch>
                <a:fillRect/>
              </a:stretch>
            </p:blipFill>
            <p:spPr>
              <a:xfrm>
                <a:off x="7710947" y="2287507"/>
                <a:ext cx="208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3" name="Freihand 322">
                <a:extLst>
                  <a:ext uri="{FF2B5EF4-FFF2-40B4-BE49-F238E27FC236}">
                    <a16:creationId xmlns:a16="http://schemas.microsoft.com/office/drawing/2014/main" id="{CF837E13-305C-403E-8601-DA3EDDC219F4}"/>
                  </a:ext>
                </a:extLst>
              </p14:cNvPr>
              <p14:cNvContentPartPr/>
              <p14:nvPr/>
            </p14:nvContentPartPr>
            <p14:xfrm>
              <a:off x="7621667" y="2573707"/>
              <a:ext cx="138960" cy="225360"/>
            </p14:xfrm>
          </p:contentPart>
        </mc:Choice>
        <mc:Fallback>
          <p:pic>
            <p:nvPicPr>
              <p:cNvPr id="323" name="Freihand 322">
                <a:extLst>
                  <a:ext uri="{FF2B5EF4-FFF2-40B4-BE49-F238E27FC236}">
                    <a16:creationId xmlns:a16="http://schemas.microsoft.com/office/drawing/2014/main" id="{CF837E13-305C-403E-8601-DA3EDDC219F4}"/>
                  </a:ext>
                </a:extLst>
              </p:cNvPr>
              <p:cNvPicPr/>
              <p:nvPr/>
            </p:nvPicPr>
            <p:blipFill>
              <a:blip r:embed="rId483"/>
              <a:stretch>
                <a:fillRect/>
              </a:stretch>
            </p:blipFill>
            <p:spPr>
              <a:xfrm>
                <a:off x="7617347" y="2569387"/>
                <a:ext cx="1476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4" name="Freihand 323">
                <a:extLst>
                  <a:ext uri="{FF2B5EF4-FFF2-40B4-BE49-F238E27FC236}">
                    <a16:creationId xmlns:a16="http://schemas.microsoft.com/office/drawing/2014/main" id="{89A2006F-D152-45E4-BE3E-E2E9BB0CBEEF}"/>
                  </a:ext>
                </a:extLst>
              </p14:cNvPr>
              <p14:cNvContentPartPr/>
              <p14:nvPr/>
            </p14:nvContentPartPr>
            <p14:xfrm>
              <a:off x="7785827" y="2569747"/>
              <a:ext cx="12600" cy="185400"/>
            </p14:xfrm>
          </p:contentPart>
        </mc:Choice>
        <mc:Fallback>
          <p:pic>
            <p:nvPicPr>
              <p:cNvPr id="324" name="Freihand 323">
                <a:extLst>
                  <a:ext uri="{FF2B5EF4-FFF2-40B4-BE49-F238E27FC236}">
                    <a16:creationId xmlns:a16="http://schemas.microsoft.com/office/drawing/2014/main" id="{89A2006F-D152-45E4-BE3E-E2E9BB0CBEEF}"/>
                  </a:ext>
                </a:extLst>
              </p:cNvPr>
              <p:cNvPicPr/>
              <p:nvPr/>
            </p:nvPicPr>
            <p:blipFill>
              <a:blip r:embed="rId485"/>
              <a:stretch>
                <a:fillRect/>
              </a:stretch>
            </p:blipFill>
            <p:spPr>
              <a:xfrm>
                <a:off x="7781507" y="2565427"/>
                <a:ext cx="21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6" name="Freihand 325">
                <a:extLst>
                  <a:ext uri="{FF2B5EF4-FFF2-40B4-BE49-F238E27FC236}">
                    <a16:creationId xmlns:a16="http://schemas.microsoft.com/office/drawing/2014/main" id="{A0B3B071-A9C7-475F-A203-9C7D90270087}"/>
                  </a:ext>
                </a:extLst>
              </p14:cNvPr>
              <p14:cNvContentPartPr/>
              <p14:nvPr/>
            </p14:nvContentPartPr>
            <p14:xfrm>
              <a:off x="7856747" y="2633467"/>
              <a:ext cx="91800" cy="95040"/>
            </p14:xfrm>
          </p:contentPart>
        </mc:Choice>
        <mc:Fallback>
          <p:pic>
            <p:nvPicPr>
              <p:cNvPr id="326" name="Freihand 325">
                <a:extLst>
                  <a:ext uri="{FF2B5EF4-FFF2-40B4-BE49-F238E27FC236}">
                    <a16:creationId xmlns:a16="http://schemas.microsoft.com/office/drawing/2014/main" id="{A0B3B071-A9C7-475F-A203-9C7D90270087}"/>
                  </a:ext>
                </a:extLst>
              </p:cNvPr>
              <p:cNvPicPr/>
              <p:nvPr/>
            </p:nvPicPr>
            <p:blipFill>
              <a:blip r:embed="rId487"/>
              <a:stretch>
                <a:fillRect/>
              </a:stretch>
            </p:blipFill>
            <p:spPr>
              <a:xfrm>
                <a:off x="7852427" y="2629147"/>
                <a:ext cx="100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7" name="Freihand 326">
                <a:extLst>
                  <a:ext uri="{FF2B5EF4-FFF2-40B4-BE49-F238E27FC236}">
                    <a16:creationId xmlns:a16="http://schemas.microsoft.com/office/drawing/2014/main" id="{87B73303-222E-4FD0-AE1D-39EDA6F0B892}"/>
                  </a:ext>
                </a:extLst>
              </p14:cNvPr>
              <p14:cNvContentPartPr/>
              <p14:nvPr/>
            </p14:nvContentPartPr>
            <p14:xfrm>
              <a:off x="7943147" y="2633107"/>
              <a:ext cx="72720" cy="101520"/>
            </p14:xfrm>
          </p:contentPart>
        </mc:Choice>
        <mc:Fallback>
          <p:pic>
            <p:nvPicPr>
              <p:cNvPr id="327" name="Freihand 326">
                <a:extLst>
                  <a:ext uri="{FF2B5EF4-FFF2-40B4-BE49-F238E27FC236}">
                    <a16:creationId xmlns:a16="http://schemas.microsoft.com/office/drawing/2014/main" id="{87B73303-222E-4FD0-AE1D-39EDA6F0B892}"/>
                  </a:ext>
                </a:extLst>
              </p:cNvPr>
              <p:cNvPicPr/>
              <p:nvPr/>
            </p:nvPicPr>
            <p:blipFill>
              <a:blip r:embed="rId489"/>
              <a:stretch>
                <a:fillRect/>
              </a:stretch>
            </p:blipFill>
            <p:spPr>
              <a:xfrm>
                <a:off x="7938827" y="2628787"/>
                <a:ext cx="81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8" name="Freihand 327">
                <a:extLst>
                  <a:ext uri="{FF2B5EF4-FFF2-40B4-BE49-F238E27FC236}">
                    <a16:creationId xmlns:a16="http://schemas.microsoft.com/office/drawing/2014/main" id="{07B48DB3-3E6D-4FB4-8CF4-5863A17F1F67}"/>
                  </a:ext>
                </a:extLst>
              </p14:cNvPr>
              <p14:cNvContentPartPr/>
              <p14:nvPr/>
            </p14:nvContentPartPr>
            <p14:xfrm>
              <a:off x="8058347" y="2649667"/>
              <a:ext cx="7920" cy="61560"/>
            </p14:xfrm>
          </p:contentPart>
        </mc:Choice>
        <mc:Fallback>
          <p:pic>
            <p:nvPicPr>
              <p:cNvPr id="328" name="Freihand 327">
                <a:extLst>
                  <a:ext uri="{FF2B5EF4-FFF2-40B4-BE49-F238E27FC236}">
                    <a16:creationId xmlns:a16="http://schemas.microsoft.com/office/drawing/2014/main" id="{07B48DB3-3E6D-4FB4-8CF4-5863A17F1F67}"/>
                  </a:ext>
                </a:extLst>
              </p:cNvPr>
              <p:cNvPicPr/>
              <p:nvPr/>
            </p:nvPicPr>
            <p:blipFill>
              <a:blip r:embed="rId491"/>
              <a:stretch>
                <a:fillRect/>
              </a:stretch>
            </p:blipFill>
            <p:spPr>
              <a:xfrm>
                <a:off x="8054027" y="2645347"/>
                <a:ext cx="16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9" name="Freihand 328">
                <a:extLst>
                  <a:ext uri="{FF2B5EF4-FFF2-40B4-BE49-F238E27FC236}">
                    <a16:creationId xmlns:a16="http://schemas.microsoft.com/office/drawing/2014/main" id="{1DC7F84B-AC7F-42DE-A799-0290177D8304}"/>
                  </a:ext>
                </a:extLst>
              </p14:cNvPr>
              <p14:cNvContentPartPr/>
              <p14:nvPr/>
            </p14:nvContentPartPr>
            <p14:xfrm>
              <a:off x="8091107" y="2537347"/>
              <a:ext cx="82080" cy="183960"/>
            </p14:xfrm>
          </p:contentPart>
        </mc:Choice>
        <mc:Fallback>
          <p:pic>
            <p:nvPicPr>
              <p:cNvPr id="329" name="Freihand 328">
                <a:extLst>
                  <a:ext uri="{FF2B5EF4-FFF2-40B4-BE49-F238E27FC236}">
                    <a16:creationId xmlns:a16="http://schemas.microsoft.com/office/drawing/2014/main" id="{1DC7F84B-AC7F-42DE-A799-0290177D8304}"/>
                  </a:ext>
                </a:extLst>
              </p:cNvPr>
              <p:cNvPicPr/>
              <p:nvPr/>
            </p:nvPicPr>
            <p:blipFill>
              <a:blip r:embed="rId493"/>
              <a:stretch>
                <a:fillRect/>
              </a:stretch>
            </p:blipFill>
            <p:spPr>
              <a:xfrm>
                <a:off x="8086787" y="2533027"/>
                <a:ext cx="90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0" name="Freihand 329">
                <a:extLst>
                  <a:ext uri="{FF2B5EF4-FFF2-40B4-BE49-F238E27FC236}">
                    <a16:creationId xmlns:a16="http://schemas.microsoft.com/office/drawing/2014/main" id="{11980998-CEB4-411F-89B1-0D48CCFA1E81}"/>
                  </a:ext>
                </a:extLst>
              </p14:cNvPr>
              <p14:cNvContentPartPr/>
              <p14:nvPr/>
            </p14:nvContentPartPr>
            <p14:xfrm>
              <a:off x="8185427" y="2494867"/>
              <a:ext cx="177840" cy="202680"/>
            </p14:xfrm>
          </p:contentPart>
        </mc:Choice>
        <mc:Fallback>
          <p:pic>
            <p:nvPicPr>
              <p:cNvPr id="330" name="Freihand 329">
                <a:extLst>
                  <a:ext uri="{FF2B5EF4-FFF2-40B4-BE49-F238E27FC236}">
                    <a16:creationId xmlns:a16="http://schemas.microsoft.com/office/drawing/2014/main" id="{11980998-CEB4-411F-89B1-0D48CCFA1E81}"/>
                  </a:ext>
                </a:extLst>
              </p:cNvPr>
              <p:cNvPicPr/>
              <p:nvPr/>
            </p:nvPicPr>
            <p:blipFill>
              <a:blip r:embed="rId495"/>
              <a:stretch>
                <a:fillRect/>
              </a:stretch>
            </p:blipFill>
            <p:spPr>
              <a:xfrm>
                <a:off x="8181107" y="2490547"/>
                <a:ext cx="186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32" name="Freihand 331">
                <a:extLst>
                  <a:ext uri="{FF2B5EF4-FFF2-40B4-BE49-F238E27FC236}">
                    <a16:creationId xmlns:a16="http://schemas.microsoft.com/office/drawing/2014/main" id="{AF6CB9C5-7963-429C-AAC3-9B35A141161C}"/>
                  </a:ext>
                </a:extLst>
              </p14:cNvPr>
              <p14:cNvContentPartPr/>
              <p14:nvPr/>
            </p14:nvContentPartPr>
            <p14:xfrm>
              <a:off x="7206587" y="3071947"/>
              <a:ext cx="173160" cy="9000"/>
            </p14:xfrm>
          </p:contentPart>
        </mc:Choice>
        <mc:Fallback>
          <p:pic>
            <p:nvPicPr>
              <p:cNvPr id="332" name="Freihand 331">
                <a:extLst>
                  <a:ext uri="{FF2B5EF4-FFF2-40B4-BE49-F238E27FC236}">
                    <a16:creationId xmlns:a16="http://schemas.microsoft.com/office/drawing/2014/main" id="{AF6CB9C5-7963-429C-AAC3-9B35A141161C}"/>
                  </a:ext>
                </a:extLst>
              </p:cNvPr>
              <p:cNvPicPr/>
              <p:nvPr/>
            </p:nvPicPr>
            <p:blipFill>
              <a:blip r:embed="rId497"/>
              <a:stretch>
                <a:fillRect/>
              </a:stretch>
            </p:blipFill>
            <p:spPr>
              <a:xfrm>
                <a:off x="7202267" y="3067627"/>
                <a:ext cx="181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33" name="Freihand 332">
                <a:extLst>
                  <a:ext uri="{FF2B5EF4-FFF2-40B4-BE49-F238E27FC236}">
                    <a16:creationId xmlns:a16="http://schemas.microsoft.com/office/drawing/2014/main" id="{CC2DF6FD-FFF0-44E0-BA9E-BF0AA6D29142}"/>
                  </a:ext>
                </a:extLst>
              </p14:cNvPr>
              <p14:cNvContentPartPr/>
              <p14:nvPr/>
            </p14:nvContentPartPr>
            <p14:xfrm>
              <a:off x="7210187" y="3106507"/>
              <a:ext cx="160920" cy="25200"/>
            </p14:xfrm>
          </p:contentPart>
        </mc:Choice>
        <mc:Fallback>
          <p:pic>
            <p:nvPicPr>
              <p:cNvPr id="333" name="Freihand 332">
                <a:extLst>
                  <a:ext uri="{FF2B5EF4-FFF2-40B4-BE49-F238E27FC236}">
                    <a16:creationId xmlns:a16="http://schemas.microsoft.com/office/drawing/2014/main" id="{CC2DF6FD-FFF0-44E0-BA9E-BF0AA6D29142}"/>
                  </a:ext>
                </a:extLst>
              </p:cNvPr>
              <p:cNvPicPr/>
              <p:nvPr/>
            </p:nvPicPr>
            <p:blipFill>
              <a:blip r:embed="rId499"/>
              <a:stretch>
                <a:fillRect/>
              </a:stretch>
            </p:blipFill>
            <p:spPr>
              <a:xfrm>
                <a:off x="7205867" y="3102187"/>
                <a:ext cx="169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34" name="Freihand 333">
                <a:extLst>
                  <a:ext uri="{FF2B5EF4-FFF2-40B4-BE49-F238E27FC236}">
                    <a16:creationId xmlns:a16="http://schemas.microsoft.com/office/drawing/2014/main" id="{7A96D991-44CD-41D6-96AC-73666F261B0B}"/>
                  </a:ext>
                </a:extLst>
              </p14:cNvPr>
              <p14:cNvContentPartPr/>
              <p14:nvPr/>
            </p14:nvContentPartPr>
            <p14:xfrm>
              <a:off x="7362467" y="3028387"/>
              <a:ext cx="113760" cy="125640"/>
            </p14:xfrm>
          </p:contentPart>
        </mc:Choice>
        <mc:Fallback>
          <p:pic>
            <p:nvPicPr>
              <p:cNvPr id="334" name="Freihand 333">
                <a:extLst>
                  <a:ext uri="{FF2B5EF4-FFF2-40B4-BE49-F238E27FC236}">
                    <a16:creationId xmlns:a16="http://schemas.microsoft.com/office/drawing/2014/main" id="{7A96D991-44CD-41D6-96AC-73666F261B0B}"/>
                  </a:ext>
                </a:extLst>
              </p:cNvPr>
              <p:cNvPicPr/>
              <p:nvPr/>
            </p:nvPicPr>
            <p:blipFill>
              <a:blip r:embed="rId501"/>
              <a:stretch>
                <a:fillRect/>
              </a:stretch>
            </p:blipFill>
            <p:spPr>
              <a:xfrm>
                <a:off x="7358147" y="3024067"/>
                <a:ext cx="122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5" name="Freihand 334">
                <a:extLst>
                  <a:ext uri="{FF2B5EF4-FFF2-40B4-BE49-F238E27FC236}">
                    <a16:creationId xmlns:a16="http://schemas.microsoft.com/office/drawing/2014/main" id="{CF45B7A7-1CC8-4BDC-AFB5-912A70334748}"/>
                  </a:ext>
                </a:extLst>
              </p14:cNvPr>
              <p14:cNvContentPartPr/>
              <p14:nvPr/>
            </p14:nvContentPartPr>
            <p14:xfrm>
              <a:off x="7601147" y="3037387"/>
              <a:ext cx="272880" cy="100080"/>
            </p14:xfrm>
          </p:contentPart>
        </mc:Choice>
        <mc:Fallback>
          <p:pic>
            <p:nvPicPr>
              <p:cNvPr id="335" name="Freihand 334">
                <a:extLst>
                  <a:ext uri="{FF2B5EF4-FFF2-40B4-BE49-F238E27FC236}">
                    <a16:creationId xmlns:a16="http://schemas.microsoft.com/office/drawing/2014/main" id="{CF45B7A7-1CC8-4BDC-AFB5-912A70334748}"/>
                  </a:ext>
                </a:extLst>
              </p:cNvPr>
              <p:cNvPicPr/>
              <p:nvPr/>
            </p:nvPicPr>
            <p:blipFill>
              <a:blip r:embed="rId503"/>
              <a:stretch>
                <a:fillRect/>
              </a:stretch>
            </p:blipFill>
            <p:spPr>
              <a:xfrm>
                <a:off x="7596827" y="3033067"/>
                <a:ext cx="281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6" name="Freihand 335">
                <a:extLst>
                  <a:ext uri="{FF2B5EF4-FFF2-40B4-BE49-F238E27FC236}">
                    <a16:creationId xmlns:a16="http://schemas.microsoft.com/office/drawing/2014/main" id="{60315938-8A25-4C43-9084-A7D5B99EB255}"/>
                  </a:ext>
                </a:extLst>
              </p14:cNvPr>
              <p14:cNvContentPartPr/>
              <p14:nvPr/>
            </p14:nvContentPartPr>
            <p14:xfrm>
              <a:off x="7835867" y="2928307"/>
              <a:ext cx="5040" cy="29160"/>
            </p14:xfrm>
          </p:contentPart>
        </mc:Choice>
        <mc:Fallback>
          <p:pic>
            <p:nvPicPr>
              <p:cNvPr id="336" name="Freihand 335">
                <a:extLst>
                  <a:ext uri="{FF2B5EF4-FFF2-40B4-BE49-F238E27FC236}">
                    <a16:creationId xmlns:a16="http://schemas.microsoft.com/office/drawing/2014/main" id="{60315938-8A25-4C43-9084-A7D5B99EB255}"/>
                  </a:ext>
                </a:extLst>
              </p:cNvPr>
              <p:cNvPicPr/>
              <p:nvPr/>
            </p:nvPicPr>
            <p:blipFill>
              <a:blip r:embed="rId505"/>
              <a:stretch>
                <a:fillRect/>
              </a:stretch>
            </p:blipFill>
            <p:spPr>
              <a:xfrm>
                <a:off x="7831547" y="2923987"/>
                <a:ext cx="136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7" name="Freihand 336">
                <a:extLst>
                  <a:ext uri="{FF2B5EF4-FFF2-40B4-BE49-F238E27FC236}">
                    <a16:creationId xmlns:a16="http://schemas.microsoft.com/office/drawing/2014/main" id="{5F726D0A-8142-4184-B82E-FB61847C34D6}"/>
                  </a:ext>
                </a:extLst>
              </p14:cNvPr>
              <p14:cNvContentPartPr/>
              <p14:nvPr/>
            </p14:nvContentPartPr>
            <p14:xfrm>
              <a:off x="7249067" y="3272827"/>
              <a:ext cx="162720" cy="228960"/>
            </p14:xfrm>
          </p:contentPart>
        </mc:Choice>
        <mc:Fallback>
          <p:pic>
            <p:nvPicPr>
              <p:cNvPr id="337" name="Freihand 336">
                <a:extLst>
                  <a:ext uri="{FF2B5EF4-FFF2-40B4-BE49-F238E27FC236}">
                    <a16:creationId xmlns:a16="http://schemas.microsoft.com/office/drawing/2014/main" id="{5F726D0A-8142-4184-B82E-FB61847C34D6}"/>
                  </a:ext>
                </a:extLst>
              </p:cNvPr>
              <p:cNvPicPr/>
              <p:nvPr/>
            </p:nvPicPr>
            <p:blipFill>
              <a:blip r:embed="rId507"/>
              <a:stretch>
                <a:fillRect/>
              </a:stretch>
            </p:blipFill>
            <p:spPr>
              <a:xfrm>
                <a:off x="7244747" y="3268507"/>
                <a:ext cx="171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8" name="Freihand 337">
                <a:extLst>
                  <a:ext uri="{FF2B5EF4-FFF2-40B4-BE49-F238E27FC236}">
                    <a16:creationId xmlns:a16="http://schemas.microsoft.com/office/drawing/2014/main" id="{98646193-D429-423E-8961-8ED89CB5E244}"/>
                  </a:ext>
                </a:extLst>
              </p14:cNvPr>
              <p14:cNvContentPartPr/>
              <p14:nvPr/>
            </p14:nvContentPartPr>
            <p14:xfrm>
              <a:off x="7439147" y="3308827"/>
              <a:ext cx="127440" cy="201600"/>
            </p14:xfrm>
          </p:contentPart>
        </mc:Choice>
        <mc:Fallback>
          <p:pic>
            <p:nvPicPr>
              <p:cNvPr id="338" name="Freihand 337">
                <a:extLst>
                  <a:ext uri="{FF2B5EF4-FFF2-40B4-BE49-F238E27FC236}">
                    <a16:creationId xmlns:a16="http://schemas.microsoft.com/office/drawing/2014/main" id="{98646193-D429-423E-8961-8ED89CB5E244}"/>
                  </a:ext>
                </a:extLst>
              </p:cNvPr>
              <p:cNvPicPr/>
              <p:nvPr/>
            </p:nvPicPr>
            <p:blipFill>
              <a:blip r:embed="rId509"/>
              <a:stretch>
                <a:fillRect/>
              </a:stretch>
            </p:blipFill>
            <p:spPr>
              <a:xfrm>
                <a:off x="7434827" y="3304507"/>
                <a:ext cx="136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41" name="Freihand 340">
                <a:extLst>
                  <a:ext uri="{FF2B5EF4-FFF2-40B4-BE49-F238E27FC236}">
                    <a16:creationId xmlns:a16="http://schemas.microsoft.com/office/drawing/2014/main" id="{60E82EA8-23D4-4877-A84C-B373C6535756}"/>
                  </a:ext>
                </a:extLst>
              </p14:cNvPr>
              <p14:cNvContentPartPr/>
              <p14:nvPr/>
            </p14:nvContentPartPr>
            <p14:xfrm>
              <a:off x="7774307" y="3361387"/>
              <a:ext cx="8640" cy="91440"/>
            </p14:xfrm>
          </p:contentPart>
        </mc:Choice>
        <mc:Fallback>
          <p:pic>
            <p:nvPicPr>
              <p:cNvPr id="341" name="Freihand 340">
                <a:extLst>
                  <a:ext uri="{FF2B5EF4-FFF2-40B4-BE49-F238E27FC236}">
                    <a16:creationId xmlns:a16="http://schemas.microsoft.com/office/drawing/2014/main" id="{60E82EA8-23D4-4877-A84C-B373C6535756}"/>
                  </a:ext>
                </a:extLst>
              </p:cNvPr>
              <p:cNvPicPr/>
              <p:nvPr/>
            </p:nvPicPr>
            <p:blipFill>
              <a:blip r:embed="rId511"/>
              <a:stretch>
                <a:fillRect/>
              </a:stretch>
            </p:blipFill>
            <p:spPr>
              <a:xfrm>
                <a:off x="7769987" y="3357067"/>
                <a:ext cx="17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42" name="Freihand 341">
                <a:extLst>
                  <a:ext uri="{FF2B5EF4-FFF2-40B4-BE49-F238E27FC236}">
                    <a16:creationId xmlns:a16="http://schemas.microsoft.com/office/drawing/2014/main" id="{E2928B17-45E9-45CB-9AF0-E143AA42D136}"/>
                  </a:ext>
                </a:extLst>
              </p14:cNvPr>
              <p14:cNvContentPartPr/>
              <p14:nvPr/>
            </p14:nvContentPartPr>
            <p14:xfrm>
              <a:off x="7792667" y="3282907"/>
              <a:ext cx="8640" cy="3960"/>
            </p14:xfrm>
          </p:contentPart>
        </mc:Choice>
        <mc:Fallback>
          <p:pic>
            <p:nvPicPr>
              <p:cNvPr id="342" name="Freihand 341">
                <a:extLst>
                  <a:ext uri="{FF2B5EF4-FFF2-40B4-BE49-F238E27FC236}">
                    <a16:creationId xmlns:a16="http://schemas.microsoft.com/office/drawing/2014/main" id="{E2928B17-45E9-45CB-9AF0-E143AA42D136}"/>
                  </a:ext>
                </a:extLst>
              </p:cNvPr>
              <p:cNvPicPr/>
              <p:nvPr/>
            </p:nvPicPr>
            <p:blipFill>
              <a:blip r:embed="rId513"/>
              <a:stretch>
                <a:fillRect/>
              </a:stretch>
            </p:blipFill>
            <p:spPr>
              <a:xfrm>
                <a:off x="7788347" y="3278587"/>
                <a:ext cx="17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43" name="Freihand 342">
                <a:extLst>
                  <a:ext uri="{FF2B5EF4-FFF2-40B4-BE49-F238E27FC236}">
                    <a16:creationId xmlns:a16="http://schemas.microsoft.com/office/drawing/2014/main" id="{E322DCF9-C24D-4BA0-99B3-48D34C8BD4A6}"/>
                  </a:ext>
                </a:extLst>
              </p14:cNvPr>
              <p14:cNvContentPartPr/>
              <p14:nvPr/>
            </p14:nvContentPartPr>
            <p14:xfrm>
              <a:off x="7749467" y="3258787"/>
              <a:ext cx="290880" cy="361440"/>
            </p14:xfrm>
          </p:contentPart>
        </mc:Choice>
        <mc:Fallback>
          <p:pic>
            <p:nvPicPr>
              <p:cNvPr id="343" name="Freihand 342">
                <a:extLst>
                  <a:ext uri="{FF2B5EF4-FFF2-40B4-BE49-F238E27FC236}">
                    <a16:creationId xmlns:a16="http://schemas.microsoft.com/office/drawing/2014/main" id="{E322DCF9-C24D-4BA0-99B3-48D34C8BD4A6}"/>
                  </a:ext>
                </a:extLst>
              </p:cNvPr>
              <p:cNvPicPr/>
              <p:nvPr/>
            </p:nvPicPr>
            <p:blipFill>
              <a:blip r:embed="rId515"/>
              <a:stretch>
                <a:fillRect/>
              </a:stretch>
            </p:blipFill>
            <p:spPr>
              <a:xfrm>
                <a:off x="7745147" y="3254467"/>
                <a:ext cx="2995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44" name="Freihand 343">
                <a:extLst>
                  <a:ext uri="{FF2B5EF4-FFF2-40B4-BE49-F238E27FC236}">
                    <a16:creationId xmlns:a16="http://schemas.microsoft.com/office/drawing/2014/main" id="{3D92E293-E2A8-4757-86A5-76892CBBF7E6}"/>
                  </a:ext>
                </a:extLst>
              </p14:cNvPr>
              <p14:cNvContentPartPr/>
              <p14:nvPr/>
            </p14:nvContentPartPr>
            <p14:xfrm>
              <a:off x="7931627" y="3220627"/>
              <a:ext cx="17640" cy="18000"/>
            </p14:xfrm>
          </p:contentPart>
        </mc:Choice>
        <mc:Fallback>
          <p:pic>
            <p:nvPicPr>
              <p:cNvPr id="344" name="Freihand 343">
                <a:extLst>
                  <a:ext uri="{FF2B5EF4-FFF2-40B4-BE49-F238E27FC236}">
                    <a16:creationId xmlns:a16="http://schemas.microsoft.com/office/drawing/2014/main" id="{3D92E293-E2A8-4757-86A5-76892CBBF7E6}"/>
                  </a:ext>
                </a:extLst>
              </p:cNvPr>
              <p:cNvPicPr/>
              <p:nvPr/>
            </p:nvPicPr>
            <p:blipFill>
              <a:blip r:embed="rId517"/>
              <a:stretch>
                <a:fillRect/>
              </a:stretch>
            </p:blipFill>
            <p:spPr>
              <a:xfrm>
                <a:off x="7927307" y="3216307"/>
                <a:ext cx="26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45" name="Freihand 344">
                <a:extLst>
                  <a:ext uri="{FF2B5EF4-FFF2-40B4-BE49-F238E27FC236}">
                    <a16:creationId xmlns:a16="http://schemas.microsoft.com/office/drawing/2014/main" id="{493178F8-922D-481C-BA66-E344C805595F}"/>
                  </a:ext>
                </a:extLst>
              </p14:cNvPr>
              <p14:cNvContentPartPr/>
              <p14:nvPr/>
            </p14:nvContentPartPr>
            <p14:xfrm>
              <a:off x="7416107" y="3705547"/>
              <a:ext cx="206640" cy="171360"/>
            </p14:xfrm>
          </p:contentPart>
        </mc:Choice>
        <mc:Fallback>
          <p:pic>
            <p:nvPicPr>
              <p:cNvPr id="345" name="Freihand 344">
                <a:extLst>
                  <a:ext uri="{FF2B5EF4-FFF2-40B4-BE49-F238E27FC236}">
                    <a16:creationId xmlns:a16="http://schemas.microsoft.com/office/drawing/2014/main" id="{493178F8-922D-481C-BA66-E344C805595F}"/>
                  </a:ext>
                </a:extLst>
              </p:cNvPr>
              <p:cNvPicPr/>
              <p:nvPr/>
            </p:nvPicPr>
            <p:blipFill>
              <a:blip r:embed="rId519"/>
              <a:stretch>
                <a:fillRect/>
              </a:stretch>
            </p:blipFill>
            <p:spPr>
              <a:xfrm>
                <a:off x="7411787" y="3701227"/>
                <a:ext cx="215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6" name="Freihand 345">
                <a:extLst>
                  <a:ext uri="{FF2B5EF4-FFF2-40B4-BE49-F238E27FC236}">
                    <a16:creationId xmlns:a16="http://schemas.microsoft.com/office/drawing/2014/main" id="{0A6391EA-0C42-4E00-BB7F-90FD970D5E18}"/>
                  </a:ext>
                </a:extLst>
              </p14:cNvPr>
              <p14:cNvContentPartPr/>
              <p14:nvPr/>
            </p14:nvContentPartPr>
            <p14:xfrm>
              <a:off x="7591427" y="3825067"/>
              <a:ext cx="115200" cy="137160"/>
            </p14:xfrm>
          </p:contentPart>
        </mc:Choice>
        <mc:Fallback>
          <p:pic>
            <p:nvPicPr>
              <p:cNvPr id="346" name="Freihand 345">
                <a:extLst>
                  <a:ext uri="{FF2B5EF4-FFF2-40B4-BE49-F238E27FC236}">
                    <a16:creationId xmlns:a16="http://schemas.microsoft.com/office/drawing/2014/main" id="{0A6391EA-0C42-4E00-BB7F-90FD970D5E18}"/>
                  </a:ext>
                </a:extLst>
              </p:cNvPr>
              <p:cNvPicPr/>
              <p:nvPr/>
            </p:nvPicPr>
            <p:blipFill>
              <a:blip r:embed="rId521"/>
              <a:stretch>
                <a:fillRect/>
              </a:stretch>
            </p:blipFill>
            <p:spPr>
              <a:xfrm>
                <a:off x="7587107" y="3820747"/>
                <a:ext cx="123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7" name="Freihand 346">
                <a:extLst>
                  <a:ext uri="{FF2B5EF4-FFF2-40B4-BE49-F238E27FC236}">
                    <a16:creationId xmlns:a16="http://schemas.microsoft.com/office/drawing/2014/main" id="{79BC3CE8-1892-4998-BEB0-361A8C11F7A1}"/>
                  </a:ext>
                </a:extLst>
              </p14:cNvPr>
              <p14:cNvContentPartPr/>
              <p14:nvPr/>
            </p14:nvContentPartPr>
            <p14:xfrm>
              <a:off x="7822187" y="3767467"/>
              <a:ext cx="109080" cy="19080"/>
            </p14:xfrm>
          </p:contentPart>
        </mc:Choice>
        <mc:Fallback>
          <p:pic>
            <p:nvPicPr>
              <p:cNvPr id="347" name="Freihand 346">
                <a:extLst>
                  <a:ext uri="{FF2B5EF4-FFF2-40B4-BE49-F238E27FC236}">
                    <a16:creationId xmlns:a16="http://schemas.microsoft.com/office/drawing/2014/main" id="{79BC3CE8-1892-4998-BEB0-361A8C11F7A1}"/>
                  </a:ext>
                </a:extLst>
              </p:cNvPr>
              <p:cNvPicPr/>
              <p:nvPr/>
            </p:nvPicPr>
            <p:blipFill>
              <a:blip r:embed="rId523"/>
              <a:stretch>
                <a:fillRect/>
              </a:stretch>
            </p:blipFill>
            <p:spPr>
              <a:xfrm>
                <a:off x="7817867" y="3763147"/>
                <a:ext cx="117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8" name="Freihand 347">
                <a:extLst>
                  <a:ext uri="{FF2B5EF4-FFF2-40B4-BE49-F238E27FC236}">
                    <a16:creationId xmlns:a16="http://schemas.microsoft.com/office/drawing/2014/main" id="{BA432CFE-982B-49EC-B13F-D1EB6CC60AB7}"/>
                  </a:ext>
                </a:extLst>
              </p14:cNvPr>
              <p14:cNvContentPartPr/>
              <p14:nvPr/>
            </p14:nvContentPartPr>
            <p14:xfrm>
              <a:off x="7819307" y="3818227"/>
              <a:ext cx="124920" cy="7200"/>
            </p14:xfrm>
          </p:contentPart>
        </mc:Choice>
        <mc:Fallback>
          <p:pic>
            <p:nvPicPr>
              <p:cNvPr id="348" name="Freihand 347">
                <a:extLst>
                  <a:ext uri="{FF2B5EF4-FFF2-40B4-BE49-F238E27FC236}">
                    <a16:creationId xmlns:a16="http://schemas.microsoft.com/office/drawing/2014/main" id="{BA432CFE-982B-49EC-B13F-D1EB6CC60AB7}"/>
                  </a:ext>
                </a:extLst>
              </p:cNvPr>
              <p:cNvPicPr/>
              <p:nvPr/>
            </p:nvPicPr>
            <p:blipFill>
              <a:blip r:embed="rId525"/>
              <a:stretch>
                <a:fillRect/>
              </a:stretch>
            </p:blipFill>
            <p:spPr>
              <a:xfrm>
                <a:off x="7814987" y="3813907"/>
                <a:ext cx="133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9" name="Freihand 348">
                <a:extLst>
                  <a:ext uri="{FF2B5EF4-FFF2-40B4-BE49-F238E27FC236}">
                    <a16:creationId xmlns:a16="http://schemas.microsoft.com/office/drawing/2014/main" id="{6B3CB525-2EF6-47AE-B9BF-9A3A66A23BCF}"/>
                  </a:ext>
                </a:extLst>
              </p14:cNvPr>
              <p14:cNvContentPartPr/>
              <p14:nvPr/>
            </p14:nvContentPartPr>
            <p14:xfrm>
              <a:off x="8119907" y="3686107"/>
              <a:ext cx="180720" cy="142920"/>
            </p14:xfrm>
          </p:contentPart>
        </mc:Choice>
        <mc:Fallback>
          <p:pic>
            <p:nvPicPr>
              <p:cNvPr id="349" name="Freihand 348">
                <a:extLst>
                  <a:ext uri="{FF2B5EF4-FFF2-40B4-BE49-F238E27FC236}">
                    <a16:creationId xmlns:a16="http://schemas.microsoft.com/office/drawing/2014/main" id="{6B3CB525-2EF6-47AE-B9BF-9A3A66A23BCF}"/>
                  </a:ext>
                </a:extLst>
              </p:cNvPr>
              <p:cNvPicPr/>
              <p:nvPr/>
            </p:nvPicPr>
            <p:blipFill>
              <a:blip r:embed="rId527"/>
              <a:stretch>
                <a:fillRect/>
              </a:stretch>
            </p:blipFill>
            <p:spPr>
              <a:xfrm>
                <a:off x="8115587" y="3681787"/>
                <a:ext cx="189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1" name="Freihand 350">
                <a:extLst>
                  <a:ext uri="{FF2B5EF4-FFF2-40B4-BE49-F238E27FC236}">
                    <a16:creationId xmlns:a16="http://schemas.microsoft.com/office/drawing/2014/main" id="{D9EA45FB-803C-4A4D-BA99-5332600BD1FD}"/>
                  </a:ext>
                </a:extLst>
              </p14:cNvPr>
              <p14:cNvContentPartPr/>
              <p14:nvPr/>
            </p14:nvContentPartPr>
            <p14:xfrm>
              <a:off x="8301347" y="3777907"/>
              <a:ext cx="125640" cy="137160"/>
            </p14:xfrm>
          </p:contentPart>
        </mc:Choice>
        <mc:Fallback>
          <p:pic>
            <p:nvPicPr>
              <p:cNvPr id="351" name="Freihand 350">
                <a:extLst>
                  <a:ext uri="{FF2B5EF4-FFF2-40B4-BE49-F238E27FC236}">
                    <a16:creationId xmlns:a16="http://schemas.microsoft.com/office/drawing/2014/main" id="{D9EA45FB-803C-4A4D-BA99-5332600BD1FD}"/>
                  </a:ext>
                </a:extLst>
              </p:cNvPr>
              <p:cNvPicPr/>
              <p:nvPr/>
            </p:nvPicPr>
            <p:blipFill>
              <a:blip r:embed="rId529"/>
              <a:stretch>
                <a:fillRect/>
              </a:stretch>
            </p:blipFill>
            <p:spPr>
              <a:xfrm>
                <a:off x="8297027" y="3773587"/>
                <a:ext cx="134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77" name="Freihand 476">
                <a:extLst>
                  <a:ext uri="{FF2B5EF4-FFF2-40B4-BE49-F238E27FC236}">
                    <a16:creationId xmlns:a16="http://schemas.microsoft.com/office/drawing/2014/main" id="{008A1363-BD4A-4B07-B838-D8C62A5B6E5A}"/>
                  </a:ext>
                </a:extLst>
              </p14:cNvPr>
              <p14:cNvContentPartPr/>
              <p14:nvPr/>
            </p14:nvContentPartPr>
            <p14:xfrm>
              <a:off x="7110467" y="3499627"/>
              <a:ext cx="1734120" cy="641160"/>
            </p14:xfrm>
          </p:contentPart>
        </mc:Choice>
        <mc:Fallback>
          <p:pic>
            <p:nvPicPr>
              <p:cNvPr id="477" name="Freihand 476">
                <a:extLst>
                  <a:ext uri="{FF2B5EF4-FFF2-40B4-BE49-F238E27FC236}">
                    <a16:creationId xmlns:a16="http://schemas.microsoft.com/office/drawing/2014/main" id="{008A1363-BD4A-4B07-B838-D8C62A5B6E5A}"/>
                  </a:ext>
                </a:extLst>
              </p:cNvPr>
              <p:cNvPicPr/>
              <p:nvPr/>
            </p:nvPicPr>
            <p:blipFill>
              <a:blip r:embed="rId531"/>
              <a:stretch>
                <a:fillRect/>
              </a:stretch>
            </p:blipFill>
            <p:spPr>
              <a:xfrm>
                <a:off x="7106147" y="3495307"/>
                <a:ext cx="174276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79" name="Freihand 478">
                <a:extLst>
                  <a:ext uri="{FF2B5EF4-FFF2-40B4-BE49-F238E27FC236}">
                    <a16:creationId xmlns:a16="http://schemas.microsoft.com/office/drawing/2014/main" id="{59A1D760-11FC-4B2F-A0F1-F449125C19EB}"/>
                  </a:ext>
                </a:extLst>
              </p14:cNvPr>
              <p14:cNvContentPartPr/>
              <p14:nvPr/>
            </p14:nvContentPartPr>
            <p14:xfrm>
              <a:off x="1873187" y="5748547"/>
              <a:ext cx="456840" cy="74160"/>
            </p14:xfrm>
          </p:contentPart>
        </mc:Choice>
        <mc:Fallback>
          <p:pic>
            <p:nvPicPr>
              <p:cNvPr id="479" name="Freihand 478">
                <a:extLst>
                  <a:ext uri="{FF2B5EF4-FFF2-40B4-BE49-F238E27FC236}">
                    <a16:creationId xmlns:a16="http://schemas.microsoft.com/office/drawing/2014/main" id="{59A1D760-11FC-4B2F-A0F1-F449125C19EB}"/>
                  </a:ext>
                </a:extLst>
              </p:cNvPr>
              <p:cNvPicPr/>
              <p:nvPr/>
            </p:nvPicPr>
            <p:blipFill>
              <a:blip r:embed="rId533"/>
              <a:stretch>
                <a:fillRect/>
              </a:stretch>
            </p:blipFill>
            <p:spPr>
              <a:xfrm>
                <a:off x="1868867" y="5744227"/>
                <a:ext cx="465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17" name="Freihand 516">
                <a:extLst>
                  <a:ext uri="{FF2B5EF4-FFF2-40B4-BE49-F238E27FC236}">
                    <a16:creationId xmlns:a16="http://schemas.microsoft.com/office/drawing/2014/main" id="{11DB39E0-8271-440A-939C-47D2F385B253}"/>
                  </a:ext>
                </a:extLst>
              </p14:cNvPr>
              <p14:cNvContentPartPr/>
              <p14:nvPr/>
            </p14:nvContentPartPr>
            <p14:xfrm>
              <a:off x="9205667" y="1548427"/>
              <a:ext cx="2046600" cy="539640"/>
            </p14:xfrm>
          </p:contentPart>
        </mc:Choice>
        <mc:Fallback>
          <p:pic>
            <p:nvPicPr>
              <p:cNvPr id="517" name="Freihand 516">
                <a:extLst>
                  <a:ext uri="{FF2B5EF4-FFF2-40B4-BE49-F238E27FC236}">
                    <a16:creationId xmlns:a16="http://schemas.microsoft.com/office/drawing/2014/main" id="{11DB39E0-8271-440A-939C-47D2F385B253}"/>
                  </a:ext>
                </a:extLst>
              </p:cNvPr>
              <p:cNvPicPr/>
              <p:nvPr/>
            </p:nvPicPr>
            <p:blipFill>
              <a:blip r:embed="rId535"/>
              <a:stretch>
                <a:fillRect/>
              </a:stretch>
            </p:blipFill>
            <p:spPr>
              <a:xfrm>
                <a:off x="9201347" y="1544107"/>
                <a:ext cx="205524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518" name="Freihand 517">
                <a:extLst>
                  <a:ext uri="{FF2B5EF4-FFF2-40B4-BE49-F238E27FC236}">
                    <a16:creationId xmlns:a16="http://schemas.microsoft.com/office/drawing/2014/main" id="{8121C67F-B6CB-4B93-92F8-142450390064}"/>
                  </a:ext>
                </a:extLst>
              </p14:cNvPr>
              <p14:cNvContentPartPr/>
              <p14:nvPr/>
            </p14:nvContentPartPr>
            <p14:xfrm>
              <a:off x="9275507" y="1547707"/>
              <a:ext cx="1900080" cy="547200"/>
            </p14:xfrm>
          </p:contentPart>
        </mc:Choice>
        <mc:Fallback>
          <p:pic>
            <p:nvPicPr>
              <p:cNvPr id="518" name="Freihand 517">
                <a:extLst>
                  <a:ext uri="{FF2B5EF4-FFF2-40B4-BE49-F238E27FC236}">
                    <a16:creationId xmlns:a16="http://schemas.microsoft.com/office/drawing/2014/main" id="{8121C67F-B6CB-4B93-92F8-142450390064}"/>
                  </a:ext>
                </a:extLst>
              </p:cNvPr>
              <p:cNvPicPr/>
              <p:nvPr/>
            </p:nvPicPr>
            <p:blipFill>
              <a:blip r:embed="rId537"/>
              <a:stretch>
                <a:fillRect/>
              </a:stretch>
            </p:blipFill>
            <p:spPr>
              <a:xfrm>
                <a:off x="9271187" y="1543387"/>
                <a:ext cx="1908720" cy="555840"/>
              </a:xfrm>
              <a:prstGeom prst="rect">
                <a:avLst/>
              </a:prstGeom>
            </p:spPr>
          </p:pic>
        </mc:Fallback>
      </mc:AlternateContent>
      <p:grpSp>
        <p:nvGrpSpPr>
          <p:cNvPr id="587" name="Gruppieren 586">
            <a:extLst>
              <a:ext uri="{FF2B5EF4-FFF2-40B4-BE49-F238E27FC236}">
                <a16:creationId xmlns:a16="http://schemas.microsoft.com/office/drawing/2014/main" id="{5C775197-B049-428F-A991-D2D29021BAC5}"/>
              </a:ext>
            </a:extLst>
          </p:cNvPr>
          <p:cNvGrpSpPr/>
          <p:nvPr/>
        </p:nvGrpSpPr>
        <p:grpSpPr>
          <a:xfrm>
            <a:off x="8854667" y="2422867"/>
            <a:ext cx="3100320" cy="2460600"/>
            <a:chOff x="8854667" y="2422867"/>
            <a:chExt cx="3100320" cy="2460600"/>
          </a:xfrm>
        </p:grpSpPr>
        <mc:AlternateContent xmlns:mc="http://schemas.openxmlformats.org/markup-compatibility/2006">
          <mc:Choice xmlns:p14="http://schemas.microsoft.com/office/powerpoint/2010/main" Requires="p14">
            <p:contentPart p14:bwMode="auto" r:id="rId538">
              <p14:nvContentPartPr>
                <p14:cNvPr id="40" name="Freihand 39">
                  <a:extLst>
                    <a:ext uri="{FF2B5EF4-FFF2-40B4-BE49-F238E27FC236}">
                      <a16:creationId xmlns:a16="http://schemas.microsoft.com/office/drawing/2014/main" id="{4CDE980F-C34B-42C7-8300-B93E7E85025E}"/>
                    </a:ext>
                  </a:extLst>
                </p14:cNvPr>
                <p14:cNvContentPartPr/>
                <p14:nvPr/>
              </p14:nvContentPartPr>
              <p14:xfrm>
                <a:off x="9565307" y="2876467"/>
                <a:ext cx="106200" cy="1258560"/>
              </p14:xfrm>
            </p:contentPart>
          </mc:Choice>
          <mc:Fallback>
            <p:pic>
              <p:nvPicPr>
                <p:cNvPr id="40" name="Freihand 39">
                  <a:extLst>
                    <a:ext uri="{FF2B5EF4-FFF2-40B4-BE49-F238E27FC236}">
                      <a16:creationId xmlns:a16="http://schemas.microsoft.com/office/drawing/2014/main" id="{4CDE980F-C34B-42C7-8300-B93E7E85025E}"/>
                    </a:ext>
                  </a:extLst>
                </p:cNvPr>
                <p:cNvPicPr/>
                <p:nvPr/>
              </p:nvPicPr>
              <p:blipFill>
                <a:blip r:embed="rId539"/>
                <a:stretch>
                  <a:fillRect/>
                </a:stretch>
              </p:blipFill>
              <p:spPr>
                <a:xfrm>
                  <a:off x="9560987" y="2872147"/>
                  <a:ext cx="114840" cy="1267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5" name="Freihand 44">
                  <a:extLst>
                    <a:ext uri="{FF2B5EF4-FFF2-40B4-BE49-F238E27FC236}">
                      <a16:creationId xmlns:a16="http://schemas.microsoft.com/office/drawing/2014/main" id="{32DAC024-31CE-4059-AFFD-4973E21E8D53}"/>
                    </a:ext>
                  </a:extLst>
                </p14:cNvPr>
                <p14:cNvContentPartPr/>
                <p14:nvPr/>
              </p14:nvContentPartPr>
              <p14:xfrm>
                <a:off x="9327707" y="4005067"/>
                <a:ext cx="2358720" cy="95760"/>
              </p14:xfrm>
            </p:contentPart>
          </mc:Choice>
          <mc:Fallback>
            <p:pic>
              <p:nvPicPr>
                <p:cNvPr id="45" name="Freihand 44">
                  <a:extLst>
                    <a:ext uri="{FF2B5EF4-FFF2-40B4-BE49-F238E27FC236}">
                      <a16:creationId xmlns:a16="http://schemas.microsoft.com/office/drawing/2014/main" id="{32DAC024-31CE-4059-AFFD-4973E21E8D53}"/>
                    </a:ext>
                  </a:extLst>
                </p:cNvPr>
                <p:cNvPicPr/>
                <p:nvPr/>
              </p:nvPicPr>
              <p:blipFill>
                <a:blip r:embed="rId541"/>
                <a:stretch>
                  <a:fillRect/>
                </a:stretch>
              </p:blipFill>
              <p:spPr>
                <a:xfrm>
                  <a:off x="9323387" y="4000747"/>
                  <a:ext cx="2367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7" name="Freihand 46">
                  <a:extLst>
                    <a:ext uri="{FF2B5EF4-FFF2-40B4-BE49-F238E27FC236}">
                      <a16:creationId xmlns:a16="http://schemas.microsoft.com/office/drawing/2014/main" id="{68C8E655-4AE9-4460-9F60-16FBF81E36B7}"/>
                    </a:ext>
                  </a:extLst>
                </p14:cNvPr>
                <p14:cNvContentPartPr/>
                <p14:nvPr/>
              </p14:nvContentPartPr>
              <p14:xfrm>
                <a:off x="11660147" y="3925147"/>
                <a:ext cx="184680" cy="185400"/>
              </p14:xfrm>
            </p:contentPart>
          </mc:Choice>
          <mc:Fallback>
            <p:pic>
              <p:nvPicPr>
                <p:cNvPr id="47" name="Freihand 46">
                  <a:extLst>
                    <a:ext uri="{FF2B5EF4-FFF2-40B4-BE49-F238E27FC236}">
                      <a16:creationId xmlns:a16="http://schemas.microsoft.com/office/drawing/2014/main" id="{68C8E655-4AE9-4460-9F60-16FBF81E36B7}"/>
                    </a:ext>
                  </a:extLst>
                </p:cNvPr>
                <p:cNvPicPr/>
                <p:nvPr/>
              </p:nvPicPr>
              <p:blipFill>
                <a:blip r:embed="rId543"/>
                <a:stretch>
                  <a:fillRect/>
                </a:stretch>
              </p:blipFill>
              <p:spPr>
                <a:xfrm>
                  <a:off x="11655827" y="3920827"/>
                  <a:ext cx="193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55" name="Freihand 54">
                  <a:extLst>
                    <a:ext uri="{FF2B5EF4-FFF2-40B4-BE49-F238E27FC236}">
                      <a16:creationId xmlns:a16="http://schemas.microsoft.com/office/drawing/2014/main" id="{ECD8C3C1-1B2C-4ACE-9337-CE41B37B52F1}"/>
                    </a:ext>
                  </a:extLst>
                </p14:cNvPr>
                <p14:cNvContentPartPr/>
                <p14:nvPr/>
              </p14:nvContentPartPr>
              <p14:xfrm>
                <a:off x="9519227" y="2712307"/>
                <a:ext cx="244800" cy="264600"/>
              </p14:xfrm>
            </p:contentPart>
          </mc:Choice>
          <mc:Fallback>
            <p:pic>
              <p:nvPicPr>
                <p:cNvPr id="55" name="Freihand 54">
                  <a:extLst>
                    <a:ext uri="{FF2B5EF4-FFF2-40B4-BE49-F238E27FC236}">
                      <a16:creationId xmlns:a16="http://schemas.microsoft.com/office/drawing/2014/main" id="{ECD8C3C1-1B2C-4ACE-9337-CE41B37B52F1}"/>
                    </a:ext>
                  </a:extLst>
                </p:cNvPr>
                <p:cNvPicPr/>
                <p:nvPr/>
              </p:nvPicPr>
              <p:blipFill>
                <a:blip r:embed="rId545"/>
                <a:stretch>
                  <a:fillRect/>
                </a:stretch>
              </p:blipFill>
              <p:spPr>
                <a:xfrm>
                  <a:off x="9514907" y="2707987"/>
                  <a:ext cx="253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21" name="Freihand 120">
                  <a:extLst>
                    <a:ext uri="{FF2B5EF4-FFF2-40B4-BE49-F238E27FC236}">
                      <a16:creationId xmlns:a16="http://schemas.microsoft.com/office/drawing/2014/main" id="{E6B2929E-7F9D-4C27-A020-050E96A27446}"/>
                    </a:ext>
                  </a:extLst>
                </p14:cNvPr>
                <p14:cNvContentPartPr/>
                <p14:nvPr/>
              </p14:nvContentPartPr>
              <p14:xfrm>
                <a:off x="11554307" y="4094707"/>
                <a:ext cx="102600" cy="100440"/>
              </p14:xfrm>
            </p:contentPart>
          </mc:Choice>
          <mc:Fallback>
            <p:pic>
              <p:nvPicPr>
                <p:cNvPr id="121" name="Freihand 120">
                  <a:extLst>
                    <a:ext uri="{FF2B5EF4-FFF2-40B4-BE49-F238E27FC236}">
                      <a16:creationId xmlns:a16="http://schemas.microsoft.com/office/drawing/2014/main" id="{E6B2929E-7F9D-4C27-A020-050E96A27446}"/>
                    </a:ext>
                  </a:extLst>
                </p:cNvPr>
                <p:cNvPicPr/>
                <p:nvPr/>
              </p:nvPicPr>
              <p:blipFill>
                <a:blip r:embed="rId547"/>
                <a:stretch>
                  <a:fillRect/>
                </a:stretch>
              </p:blipFill>
              <p:spPr>
                <a:xfrm>
                  <a:off x="11549987" y="4090387"/>
                  <a:ext cx="111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39" name="Freihand 138">
                  <a:extLst>
                    <a:ext uri="{FF2B5EF4-FFF2-40B4-BE49-F238E27FC236}">
                      <a16:creationId xmlns:a16="http://schemas.microsoft.com/office/drawing/2014/main" id="{7021916D-E43C-4637-9D49-907339C535B1}"/>
                    </a:ext>
                  </a:extLst>
                </p14:cNvPr>
                <p14:cNvContentPartPr/>
                <p14:nvPr/>
              </p14:nvContentPartPr>
              <p14:xfrm>
                <a:off x="11435867" y="2565427"/>
                <a:ext cx="167400" cy="136080"/>
              </p14:xfrm>
            </p:contentPart>
          </mc:Choice>
          <mc:Fallback>
            <p:pic>
              <p:nvPicPr>
                <p:cNvPr id="139" name="Freihand 138">
                  <a:extLst>
                    <a:ext uri="{FF2B5EF4-FFF2-40B4-BE49-F238E27FC236}">
                      <a16:creationId xmlns:a16="http://schemas.microsoft.com/office/drawing/2014/main" id="{7021916D-E43C-4637-9D49-907339C535B1}"/>
                    </a:ext>
                  </a:extLst>
                </p:cNvPr>
                <p:cNvPicPr/>
                <p:nvPr/>
              </p:nvPicPr>
              <p:blipFill>
                <a:blip r:embed="rId549"/>
                <a:stretch>
                  <a:fillRect/>
                </a:stretch>
              </p:blipFill>
              <p:spPr>
                <a:xfrm>
                  <a:off x="11431547" y="2561107"/>
                  <a:ext cx="176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42" name="Freihand 141">
                  <a:extLst>
                    <a:ext uri="{FF2B5EF4-FFF2-40B4-BE49-F238E27FC236}">
                      <a16:creationId xmlns:a16="http://schemas.microsoft.com/office/drawing/2014/main" id="{507A1063-1647-4759-AB80-A7B136494ABA}"/>
                    </a:ext>
                  </a:extLst>
                </p14:cNvPr>
                <p14:cNvContentPartPr/>
                <p14:nvPr/>
              </p14:nvContentPartPr>
              <p14:xfrm>
                <a:off x="11646107" y="2607187"/>
                <a:ext cx="14400" cy="16200"/>
              </p14:xfrm>
            </p:contentPart>
          </mc:Choice>
          <mc:Fallback>
            <p:pic>
              <p:nvPicPr>
                <p:cNvPr id="142" name="Freihand 141">
                  <a:extLst>
                    <a:ext uri="{FF2B5EF4-FFF2-40B4-BE49-F238E27FC236}">
                      <a16:creationId xmlns:a16="http://schemas.microsoft.com/office/drawing/2014/main" id="{507A1063-1647-4759-AB80-A7B136494ABA}"/>
                    </a:ext>
                  </a:extLst>
                </p:cNvPr>
                <p:cNvPicPr/>
                <p:nvPr/>
              </p:nvPicPr>
              <p:blipFill>
                <a:blip r:embed="rId551"/>
                <a:stretch>
                  <a:fillRect/>
                </a:stretch>
              </p:blipFill>
              <p:spPr>
                <a:xfrm>
                  <a:off x="11641787" y="2602867"/>
                  <a:ext cx="23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43" name="Freihand 142">
                  <a:extLst>
                    <a:ext uri="{FF2B5EF4-FFF2-40B4-BE49-F238E27FC236}">
                      <a16:creationId xmlns:a16="http://schemas.microsoft.com/office/drawing/2014/main" id="{789DC052-DD14-4752-A401-A867FDCF25E2}"/>
                    </a:ext>
                  </a:extLst>
                </p14:cNvPr>
                <p14:cNvContentPartPr/>
                <p14:nvPr/>
              </p14:nvContentPartPr>
              <p14:xfrm>
                <a:off x="11710907" y="2504587"/>
                <a:ext cx="113760" cy="154080"/>
              </p14:xfrm>
            </p:contentPart>
          </mc:Choice>
          <mc:Fallback>
            <p:pic>
              <p:nvPicPr>
                <p:cNvPr id="143" name="Freihand 142">
                  <a:extLst>
                    <a:ext uri="{FF2B5EF4-FFF2-40B4-BE49-F238E27FC236}">
                      <a16:creationId xmlns:a16="http://schemas.microsoft.com/office/drawing/2014/main" id="{789DC052-DD14-4752-A401-A867FDCF25E2}"/>
                    </a:ext>
                  </a:extLst>
                </p:cNvPr>
                <p:cNvPicPr/>
                <p:nvPr/>
              </p:nvPicPr>
              <p:blipFill>
                <a:blip r:embed="rId553"/>
                <a:stretch>
                  <a:fillRect/>
                </a:stretch>
              </p:blipFill>
              <p:spPr>
                <a:xfrm>
                  <a:off x="11706587" y="2500267"/>
                  <a:ext cx="122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49" name="Freihand 148">
                  <a:extLst>
                    <a:ext uri="{FF2B5EF4-FFF2-40B4-BE49-F238E27FC236}">
                      <a16:creationId xmlns:a16="http://schemas.microsoft.com/office/drawing/2014/main" id="{0F6E6F35-0685-469F-8CDA-FAD9164271EC}"/>
                    </a:ext>
                  </a:extLst>
                </p14:cNvPr>
                <p14:cNvContentPartPr/>
                <p14:nvPr/>
              </p14:nvContentPartPr>
              <p14:xfrm>
                <a:off x="9476747" y="2853067"/>
                <a:ext cx="1861920" cy="1296720"/>
              </p14:xfrm>
            </p:contentPart>
          </mc:Choice>
          <mc:Fallback>
            <p:pic>
              <p:nvPicPr>
                <p:cNvPr id="149" name="Freihand 148">
                  <a:extLst>
                    <a:ext uri="{FF2B5EF4-FFF2-40B4-BE49-F238E27FC236}">
                      <a16:creationId xmlns:a16="http://schemas.microsoft.com/office/drawing/2014/main" id="{0F6E6F35-0685-469F-8CDA-FAD9164271EC}"/>
                    </a:ext>
                  </a:extLst>
                </p:cNvPr>
                <p:cNvPicPr/>
                <p:nvPr/>
              </p:nvPicPr>
              <p:blipFill>
                <a:blip r:embed="rId555"/>
                <a:stretch>
                  <a:fillRect/>
                </a:stretch>
              </p:blipFill>
              <p:spPr>
                <a:xfrm>
                  <a:off x="9472427" y="2848747"/>
                  <a:ext cx="1870560" cy="13053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57" name="Freihand 156">
                  <a:extLst>
                    <a:ext uri="{FF2B5EF4-FFF2-40B4-BE49-F238E27FC236}">
                      <a16:creationId xmlns:a16="http://schemas.microsoft.com/office/drawing/2014/main" id="{F15A9AEF-4745-406F-AF0E-9C9223584C59}"/>
                    </a:ext>
                  </a:extLst>
                </p14:cNvPr>
                <p14:cNvContentPartPr/>
                <p14:nvPr/>
              </p14:nvContentPartPr>
              <p14:xfrm>
                <a:off x="11483027" y="2746867"/>
                <a:ext cx="125640" cy="134280"/>
              </p14:xfrm>
            </p:contentPart>
          </mc:Choice>
          <mc:Fallback>
            <p:pic>
              <p:nvPicPr>
                <p:cNvPr id="157" name="Freihand 156">
                  <a:extLst>
                    <a:ext uri="{FF2B5EF4-FFF2-40B4-BE49-F238E27FC236}">
                      <a16:creationId xmlns:a16="http://schemas.microsoft.com/office/drawing/2014/main" id="{F15A9AEF-4745-406F-AF0E-9C9223584C59}"/>
                    </a:ext>
                  </a:extLst>
                </p:cNvPr>
                <p:cNvPicPr/>
                <p:nvPr/>
              </p:nvPicPr>
              <p:blipFill>
                <a:blip r:embed="rId557"/>
                <a:stretch>
                  <a:fillRect/>
                </a:stretch>
              </p:blipFill>
              <p:spPr>
                <a:xfrm>
                  <a:off x="11478707" y="2742547"/>
                  <a:ext cx="134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65" name="Freihand 164">
                  <a:extLst>
                    <a:ext uri="{FF2B5EF4-FFF2-40B4-BE49-F238E27FC236}">
                      <a16:creationId xmlns:a16="http://schemas.microsoft.com/office/drawing/2014/main" id="{135D9C0D-8FC7-40A4-B4BB-E172836037C1}"/>
                    </a:ext>
                  </a:extLst>
                </p14:cNvPr>
                <p14:cNvContentPartPr/>
                <p14:nvPr/>
              </p14:nvContentPartPr>
              <p14:xfrm>
                <a:off x="11547467" y="2823907"/>
                <a:ext cx="42120" cy="39960"/>
              </p14:xfrm>
            </p:contentPart>
          </mc:Choice>
          <mc:Fallback>
            <p:pic>
              <p:nvPicPr>
                <p:cNvPr id="165" name="Freihand 164">
                  <a:extLst>
                    <a:ext uri="{FF2B5EF4-FFF2-40B4-BE49-F238E27FC236}">
                      <a16:creationId xmlns:a16="http://schemas.microsoft.com/office/drawing/2014/main" id="{135D9C0D-8FC7-40A4-B4BB-E172836037C1}"/>
                    </a:ext>
                  </a:extLst>
                </p:cNvPr>
                <p:cNvPicPr/>
                <p:nvPr/>
              </p:nvPicPr>
              <p:blipFill>
                <a:blip r:embed="rId559"/>
                <a:stretch>
                  <a:fillRect/>
                </a:stretch>
              </p:blipFill>
              <p:spPr>
                <a:xfrm>
                  <a:off x="11543147" y="2819587"/>
                  <a:ext cx="50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66" name="Freihand 165">
                  <a:extLst>
                    <a:ext uri="{FF2B5EF4-FFF2-40B4-BE49-F238E27FC236}">
                      <a16:creationId xmlns:a16="http://schemas.microsoft.com/office/drawing/2014/main" id="{55EC2005-A88C-4E6C-BD93-958389E28849}"/>
                    </a:ext>
                  </a:extLst>
                </p14:cNvPr>
                <p14:cNvContentPartPr/>
                <p14:nvPr/>
              </p14:nvContentPartPr>
              <p14:xfrm>
                <a:off x="11607587" y="2805907"/>
                <a:ext cx="46800" cy="67680"/>
              </p14:xfrm>
            </p:contentPart>
          </mc:Choice>
          <mc:Fallback>
            <p:pic>
              <p:nvPicPr>
                <p:cNvPr id="166" name="Freihand 165">
                  <a:extLst>
                    <a:ext uri="{FF2B5EF4-FFF2-40B4-BE49-F238E27FC236}">
                      <a16:creationId xmlns:a16="http://schemas.microsoft.com/office/drawing/2014/main" id="{55EC2005-A88C-4E6C-BD93-958389E28849}"/>
                    </a:ext>
                  </a:extLst>
                </p:cNvPr>
                <p:cNvPicPr/>
                <p:nvPr/>
              </p:nvPicPr>
              <p:blipFill>
                <a:blip r:embed="rId561"/>
                <a:stretch>
                  <a:fillRect/>
                </a:stretch>
              </p:blipFill>
              <p:spPr>
                <a:xfrm>
                  <a:off x="11603267" y="2801587"/>
                  <a:ext cx="55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77" name="Freihand 176">
                  <a:extLst>
                    <a:ext uri="{FF2B5EF4-FFF2-40B4-BE49-F238E27FC236}">
                      <a16:creationId xmlns:a16="http://schemas.microsoft.com/office/drawing/2014/main" id="{361F858F-C741-4D57-99BC-2FEDF584EC78}"/>
                    </a:ext>
                  </a:extLst>
                </p14:cNvPr>
                <p14:cNvContentPartPr/>
                <p14:nvPr/>
              </p14:nvContentPartPr>
              <p14:xfrm>
                <a:off x="11673467" y="2790067"/>
                <a:ext cx="74880" cy="83880"/>
              </p14:xfrm>
            </p:contentPart>
          </mc:Choice>
          <mc:Fallback>
            <p:pic>
              <p:nvPicPr>
                <p:cNvPr id="177" name="Freihand 176">
                  <a:extLst>
                    <a:ext uri="{FF2B5EF4-FFF2-40B4-BE49-F238E27FC236}">
                      <a16:creationId xmlns:a16="http://schemas.microsoft.com/office/drawing/2014/main" id="{361F858F-C741-4D57-99BC-2FEDF584EC78}"/>
                    </a:ext>
                  </a:extLst>
                </p:cNvPr>
                <p:cNvPicPr/>
                <p:nvPr/>
              </p:nvPicPr>
              <p:blipFill>
                <a:blip r:embed="rId563"/>
                <a:stretch>
                  <a:fillRect/>
                </a:stretch>
              </p:blipFill>
              <p:spPr>
                <a:xfrm>
                  <a:off x="11669147" y="2785747"/>
                  <a:ext cx="83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8" name="Freihand 177">
                  <a:extLst>
                    <a:ext uri="{FF2B5EF4-FFF2-40B4-BE49-F238E27FC236}">
                      <a16:creationId xmlns:a16="http://schemas.microsoft.com/office/drawing/2014/main" id="{883B5F7F-9984-4541-8979-913EED851940}"/>
                    </a:ext>
                  </a:extLst>
                </p14:cNvPr>
                <p14:cNvContentPartPr/>
                <p14:nvPr/>
              </p14:nvContentPartPr>
              <p14:xfrm>
                <a:off x="11751587" y="2731747"/>
                <a:ext cx="198720" cy="113760"/>
              </p14:xfrm>
            </p:contentPart>
          </mc:Choice>
          <mc:Fallback>
            <p:pic>
              <p:nvPicPr>
                <p:cNvPr id="178" name="Freihand 177">
                  <a:extLst>
                    <a:ext uri="{FF2B5EF4-FFF2-40B4-BE49-F238E27FC236}">
                      <a16:creationId xmlns:a16="http://schemas.microsoft.com/office/drawing/2014/main" id="{883B5F7F-9984-4541-8979-913EED851940}"/>
                    </a:ext>
                  </a:extLst>
                </p:cNvPr>
                <p:cNvPicPr/>
                <p:nvPr/>
              </p:nvPicPr>
              <p:blipFill>
                <a:blip r:embed="rId565"/>
                <a:stretch>
                  <a:fillRect/>
                </a:stretch>
              </p:blipFill>
              <p:spPr>
                <a:xfrm>
                  <a:off x="11747267" y="2727427"/>
                  <a:ext cx="207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08" name="Freihand 207">
                  <a:extLst>
                    <a:ext uri="{FF2B5EF4-FFF2-40B4-BE49-F238E27FC236}">
                      <a16:creationId xmlns:a16="http://schemas.microsoft.com/office/drawing/2014/main" id="{2F4F99EB-2D72-4EB1-A64B-DFEA3E4CEA98}"/>
                    </a:ext>
                  </a:extLst>
                </p14:cNvPr>
                <p14:cNvContentPartPr/>
                <p14:nvPr/>
              </p14:nvContentPartPr>
              <p14:xfrm>
                <a:off x="11402747" y="3012547"/>
                <a:ext cx="3240" cy="24480"/>
              </p14:xfrm>
            </p:contentPart>
          </mc:Choice>
          <mc:Fallback>
            <p:pic>
              <p:nvPicPr>
                <p:cNvPr id="208" name="Freihand 207">
                  <a:extLst>
                    <a:ext uri="{FF2B5EF4-FFF2-40B4-BE49-F238E27FC236}">
                      <a16:creationId xmlns:a16="http://schemas.microsoft.com/office/drawing/2014/main" id="{2F4F99EB-2D72-4EB1-A64B-DFEA3E4CEA98}"/>
                    </a:ext>
                  </a:extLst>
                </p:cNvPr>
                <p:cNvPicPr/>
                <p:nvPr/>
              </p:nvPicPr>
              <p:blipFill>
                <a:blip r:embed="rId567"/>
                <a:stretch>
                  <a:fillRect/>
                </a:stretch>
              </p:blipFill>
              <p:spPr>
                <a:xfrm>
                  <a:off x="11398427" y="3008227"/>
                  <a:ext cx="11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4" name="Freihand 213">
                  <a:extLst>
                    <a:ext uri="{FF2B5EF4-FFF2-40B4-BE49-F238E27FC236}">
                      <a16:creationId xmlns:a16="http://schemas.microsoft.com/office/drawing/2014/main" id="{34C037EC-D4B0-4331-906C-211ACD61286B}"/>
                    </a:ext>
                  </a:extLst>
                </p14:cNvPr>
                <p14:cNvContentPartPr/>
                <p14:nvPr/>
              </p14:nvContentPartPr>
              <p14:xfrm>
                <a:off x="11407787" y="2986267"/>
                <a:ext cx="30600" cy="54720"/>
              </p14:xfrm>
            </p:contentPart>
          </mc:Choice>
          <mc:Fallback>
            <p:pic>
              <p:nvPicPr>
                <p:cNvPr id="214" name="Freihand 213">
                  <a:extLst>
                    <a:ext uri="{FF2B5EF4-FFF2-40B4-BE49-F238E27FC236}">
                      <a16:creationId xmlns:a16="http://schemas.microsoft.com/office/drawing/2014/main" id="{34C037EC-D4B0-4331-906C-211ACD61286B}"/>
                    </a:ext>
                  </a:extLst>
                </p:cNvPr>
                <p:cNvPicPr/>
                <p:nvPr/>
              </p:nvPicPr>
              <p:blipFill>
                <a:blip r:embed="rId569"/>
                <a:stretch>
                  <a:fillRect/>
                </a:stretch>
              </p:blipFill>
              <p:spPr>
                <a:xfrm>
                  <a:off x="11403467" y="2981947"/>
                  <a:ext cx="39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5" name="Freihand 214">
                  <a:extLst>
                    <a:ext uri="{FF2B5EF4-FFF2-40B4-BE49-F238E27FC236}">
                      <a16:creationId xmlns:a16="http://schemas.microsoft.com/office/drawing/2014/main" id="{52AC3A80-6BEA-4D76-9A68-C6A93F6320F8}"/>
                    </a:ext>
                  </a:extLst>
                </p14:cNvPr>
                <p14:cNvContentPartPr/>
                <p14:nvPr/>
              </p14:nvContentPartPr>
              <p14:xfrm>
                <a:off x="11434427" y="2946307"/>
                <a:ext cx="84600" cy="149400"/>
              </p14:xfrm>
            </p:contentPart>
          </mc:Choice>
          <mc:Fallback>
            <p:pic>
              <p:nvPicPr>
                <p:cNvPr id="215" name="Freihand 214">
                  <a:extLst>
                    <a:ext uri="{FF2B5EF4-FFF2-40B4-BE49-F238E27FC236}">
                      <a16:creationId xmlns:a16="http://schemas.microsoft.com/office/drawing/2014/main" id="{52AC3A80-6BEA-4D76-9A68-C6A93F6320F8}"/>
                    </a:ext>
                  </a:extLst>
                </p:cNvPr>
                <p:cNvPicPr/>
                <p:nvPr/>
              </p:nvPicPr>
              <p:blipFill>
                <a:blip r:embed="rId571"/>
                <a:stretch>
                  <a:fillRect/>
                </a:stretch>
              </p:blipFill>
              <p:spPr>
                <a:xfrm>
                  <a:off x="11430107" y="2941987"/>
                  <a:ext cx="93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7" name="Freihand 216">
                  <a:extLst>
                    <a:ext uri="{FF2B5EF4-FFF2-40B4-BE49-F238E27FC236}">
                      <a16:creationId xmlns:a16="http://schemas.microsoft.com/office/drawing/2014/main" id="{27F6FB8B-B8D4-4F10-B194-6B858E77836C}"/>
                    </a:ext>
                  </a:extLst>
                </p14:cNvPr>
                <p14:cNvContentPartPr/>
                <p14:nvPr/>
              </p14:nvContentPartPr>
              <p14:xfrm>
                <a:off x="11576987" y="2943427"/>
                <a:ext cx="51840" cy="56880"/>
              </p14:xfrm>
            </p:contentPart>
          </mc:Choice>
          <mc:Fallback>
            <p:pic>
              <p:nvPicPr>
                <p:cNvPr id="217" name="Freihand 216">
                  <a:extLst>
                    <a:ext uri="{FF2B5EF4-FFF2-40B4-BE49-F238E27FC236}">
                      <a16:creationId xmlns:a16="http://schemas.microsoft.com/office/drawing/2014/main" id="{27F6FB8B-B8D4-4F10-B194-6B858E77836C}"/>
                    </a:ext>
                  </a:extLst>
                </p:cNvPr>
                <p:cNvPicPr/>
                <p:nvPr/>
              </p:nvPicPr>
              <p:blipFill>
                <a:blip r:embed="rId573"/>
                <a:stretch>
                  <a:fillRect/>
                </a:stretch>
              </p:blipFill>
              <p:spPr>
                <a:xfrm>
                  <a:off x="11572667" y="2939107"/>
                  <a:ext cx="60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8" name="Freihand 217">
                  <a:extLst>
                    <a:ext uri="{FF2B5EF4-FFF2-40B4-BE49-F238E27FC236}">
                      <a16:creationId xmlns:a16="http://schemas.microsoft.com/office/drawing/2014/main" id="{1AE02F73-3BF9-4202-8A2B-F43B41C5A7DF}"/>
                    </a:ext>
                  </a:extLst>
                </p14:cNvPr>
                <p14:cNvContentPartPr/>
                <p14:nvPr/>
              </p14:nvContentPartPr>
              <p14:xfrm>
                <a:off x="11592467" y="2938027"/>
                <a:ext cx="75600" cy="154440"/>
              </p14:xfrm>
            </p:contentPart>
          </mc:Choice>
          <mc:Fallback>
            <p:pic>
              <p:nvPicPr>
                <p:cNvPr id="218" name="Freihand 217">
                  <a:extLst>
                    <a:ext uri="{FF2B5EF4-FFF2-40B4-BE49-F238E27FC236}">
                      <a16:creationId xmlns:a16="http://schemas.microsoft.com/office/drawing/2014/main" id="{1AE02F73-3BF9-4202-8A2B-F43B41C5A7DF}"/>
                    </a:ext>
                  </a:extLst>
                </p:cNvPr>
                <p:cNvPicPr/>
                <p:nvPr/>
              </p:nvPicPr>
              <p:blipFill>
                <a:blip r:embed="rId575"/>
                <a:stretch>
                  <a:fillRect/>
                </a:stretch>
              </p:blipFill>
              <p:spPr>
                <a:xfrm>
                  <a:off x="11588147" y="2933707"/>
                  <a:ext cx="84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9" name="Freihand 218">
                  <a:extLst>
                    <a:ext uri="{FF2B5EF4-FFF2-40B4-BE49-F238E27FC236}">
                      <a16:creationId xmlns:a16="http://schemas.microsoft.com/office/drawing/2014/main" id="{8B9B2C6B-45AE-44C3-8A72-F4B90BC9A12C}"/>
                    </a:ext>
                  </a:extLst>
                </p14:cNvPr>
                <p14:cNvContentPartPr/>
                <p14:nvPr/>
              </p14:nvContentPartPr>
              <p14:xfrm>
                <a:off x="11675627" y="2919667"/>
                <a:ext cx="63360" cy="141840"/>
              </p14:xfrm>
            </p:contentPart>
          </mc:Choice>
          <mc:Fallback>
            <p:pic>
              <p:nvPicPr>
                <p:cNvPr id="219" name="Freihand 218">
                  <a:extLst>
                    <a:ext uri="{FF2B5EF4-FFF2-40B4-BE49-F238E27FC236}">
                      <a16:creationId xmlns:a16="http://schemas.microsoft.com/office/drawing/2014/main" id="{8B9B2C6B-45AE-44C3-8A72-F4B90BC9A12C}"/>
                    </a:ext>
                  </a:extLst>
                </p:cNvPr>
                <p:cNvPicPr/>
                <p:nvPr/>
              </p:nvPicPr>
              <p:blipFill>
                <a:blip r:embed="rId577"/>
                <a:stretch>
                  <a:fillRect/>
                </a:stretch>
              </p:blipFill>
              <p:spPr>
                <a:xfrm>
                  <a:off x="11671307" y="2915347"/>
                  <a:ext cx="72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20" name="Freihand 219">
                  <a:extLst>
                    <a:ext uri="{FF2B5EF4-FFF2-40B4-BE49-F238E27FC236}">
                      <a16:creationId xmlns:a16="http://schemas.microsoft.com/office/drawing/2014/main" id="{5F3B670F-1451-41DC-A610-21F2DA56C720}"/>
                    </a:ext>
                  </a:extLst>
                </p14:cNvPr>
                <p14:cNvContentPartPr/>
                <p14:nvPr/>
              </p14:nvContentPartPr>
              <p14:xfrm>
                <a:off x="11740427" y="2944147"/>
                <a:ext cx="69120" cy="76320"/>
              </p14:xfrm>
            </p:contentPart>
          </mc:Choice>
          <mc:Fallback>
            <p:pic>
              <p:nvPicPr>
                <p:cNvPr id="220" name="Freihand 219">
                  <a:extLst>
                    <a:ext uri="{FF2B5EF4-FFF2-40B4-BE49-F238E27FC236}">
                      <a16:creationId xmlns:a16="http://schemas.microsoft.com/office/drawing/2014/main" id="{5F3B670F-1451-41DC-A610-21F2DA56C720}"/>
                    </a:ext>
                  </a:extLst>
                </p:cNvPr>
                <p:cNvPicPr/>
                <p:nvPr/>
              </p:nvPicPr>
              <p:blipFill>
                <a:blip r:embed="rId579"/>
                <a:stretch>
                  <a:fillRect/>
                </a:stretch>
              </p:blipFill>
              <p:spPr>
                <a:xfrm>
                  <a:off x="11736107" y="2939827"/>
                  <a:ext cx="77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21" name="Freihand 220">
                  <a:extLst>
                    <a:ext uri="{FF2B5EF4-FFF2-40B4-BE49-F238E27FC236}">
                      <a16:creationId xmlns:a16="http://schemas.microsoft.com/office/drawing/2014/main" id="{C5F91454-EB49-4CA9-B644-C7F5E8439A67}"/>
                    </a:ext>
                  </a:extLst>
                </p14:cNvPr>
                <p14:cNvContentPartPr/>
                <p14:nvPr/>
              </p14:nvContentPartPr>
              <p14:xfrm>
                <a:off x="11790467" y="2926147"/>
                <a:ext cx="86760" cy="169920"/>
              </p14:xfrm>
            </p:contentPart>
          </mc:Choice>
          <mc:Fallback>
            <p:pic>
              <p:nvPicPr>
                <p:cNvPr id="221" name="Freihand 220">
                  <a:extLst>
                    <a:ext uri="{FF2B5EF4-FFF2-40B4-BE49-F238E27FC236}">
                      <a16:creationId xmlns:a16="http://schemas.microsoft.com/office/drawing/2014/main" id="{C5F91454-EB49-4CA9-B644-C7F5E8439A67}"/>
                    </a:ext>
                  </a:extLst>
                </p:cNvPr>
                <p:cNvPicPr/>
                <p:nvPr/>
              </p:nvPicPr>
              <p:blipFill>
                <a:blip r:embed="rId581"/>
                <a:stretch>
                  <a:fillRect/>
                </a:stretch>
              </p:blipFill>
              <p:spPr>
                <a:xfrm>
                  <a:off x="11786147" y="2921827"/>
                  <a:ext cx="95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23" name="Freihand 222">
                  <a:extLst>
                    <a:ext uri="{FF2B5EF4-FFF2-40B4-BE49-F238E27FC236}">
                      <a16:creationId xmlns:a16="http://schemas.microsoft.com/office/drawing/2014/main" id="{E7B63E36-8D0C-48AE-8DEC-9C0C30EE9F26}"/>
                    </a:ext>
                  </a:extLst>
                </p14:cNvPr>
                <p14:cNvContentPartPr/>
                <p14:nvPr/>
              </p14:nvContentPartPr>
              <p14:xfrm>
                <a:off x="11431547" y="3136387"/>
                <a:ext cx="241560" cy="122040"/>
              </p14:xfrm>
            </p:contentPart>
          </mc:Choice>
          <mc:Fallback>
            <p:pic>
              <p:nvPicPr>
                <p:cNvPr id="223" name="Freihand 222">
                  <a:extLst>
                    <a:ext uri="{FF2B5EF4-FFF2-40B4-BE49-F238E27FC236}">
                      <a16:creationId xmlns:a16="http://schemas.microsoft.com/office/drawing/2014/main" id="{E7B63E36-8D0C-48AE-8DEC-9C0C30EE9F26}"/>
                    </a:ext>
                  </a:extLst>
                </p:cNvPr>
                <p:cNvPicPr/>
                <p:nvPr/>
              </p:nvPicPr>
              <p:blipFill>
                <a:blip r:embed="rId583"/>
                <a:stretch>
                  <a:fillRect/>
                </a:stretch>
              </p:blipFill>
              <p:spPr>
                <a:xfrm>
                  <a:off x="11427227" y="3132067"/>
                  <a:ext cx="250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24" name="Freihand 223">
                  <a:extLst>
                    <a:ext uri="{FF2B5EF4-FFF2-40B4-BE49-F238E27FC236}">
                      <a16:creationId xmlns:a16="http://schemas.microsoft.com/office/drawing/2014/main" id="{82C85D5B-F7F0-471F-94AF-6AB54A1F27E3}"/>
                    </a:ext>
                  </a:extLst>
                </p14:cNvPr>
                <p14:cNvContentPartPr/>
                <p14:nvPr/>
              </p14:nvContentPartPr>
              <p14:xfrm>
                <a:off x="11692187" y="3186067"/>
                <a:ext cx="43560" cy="81720"/>
              </p14:xfrm>
            </p:contentPart>
          </mc:Choice>
          <mc:Fallback>
            <p:pic>
              <p:nvPicPr>
                <p:cNvPr id="224" name="Freihand 223">
                  <a:extLst>
                    <a:ext uri="{FF2B5EF4-FFF2-40B4-BE49-F238E27FC236}">
                      <a16:creationId xmlns:a16="http://schemas.microsoft.com/office/drawing/2014/main" id="{82C85D5B-F7F0-471F-94AF-6AB54A1F27E3}"/>
                    </a:ext>
                  </a:extLst>
                </p:cNvPr>
                <p:cNvPicPr/>
                <p:nvPr/>
              </p:nvPicPr>
              <p:blipFill>
                <a:blip r:embed="rId585"/>
                <a:stretch>
                  <a:fillRect/>
                </a:stretch>
              </p:blipFill>
              <p:spPr>
                <a:xfrm>
                  <a:off x="11687867" y="3181747"/>
                  <a:ext cx="52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25" name="Freihand 224">
                  <a:extLst>
                    <a:ext uri="{FF2B5EF4-FFF2-40B4-BE49-F238E27FC236}">
                      <a16:creationId xmlns:a16="http://schemas.microsoft.com/office/drawing/2014/main" id="{D721D284-6571-4E01-A6B7-493999EB9519}"/>
                    </a:ext>
                  </a:extLst>
                </p14:cNvPr>
                <p14:cNvContentPartPr/>
                <p14:nvPr/>
              </p14:nvContentPartPr>
              <p14:xfrm>
                <a:off x="11757347" y="3199027"/>
                <a:ext cx="83520" cy="71280"/>
              </p14:xfrm>
            </p:contentPart>
          </mc:Choice>
          <mc:Fallback>
            <p:pic>
              <p:nvPicPr>
                <p:cNvPr id="225" name="Freihand 224">
                  <a:extLst>
                    <a:ext uri="{FF2B5EF4-FFF2-40B4-BE49-F238E27FC236}">
                      <a16:creationId xmlns:a16="http://schemas.microsoft.com/office/drawing/2014/main" id="{D721D284-6571-4E01-A6B7-493999EB9519}"/>
                    </a:ext>
                  </a:extLst>
                </p:cNvPr>
                <p:cNvPicPr/>
                <p:nvPr/>
              </p:nvPicPr>
              <p:blipFill>
                <a:blip r:embed="rId587"/>
                <a:stretch>
                  <a:fillRect/>
                </a:stretch>
              </p:blipFill>
              <p:spPr>
                <a:xfrm>
                  <a:off x="11753027" y="3194707"/>
                  <a:ext cx="92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26" name="Freihand 225">
                  <a:extLst>
                    <a:ext uri="{FF2B5EF4-FFF2-40B4-BE49-F238E27FC236}">
                      <a16:creationId xmlns:a16="http://schemas.microsoft.com/office/drawing/2014/main" id="{19C0D76F-B7E0-4EED-A59D-F2D7919C58BF}"/>
                    </a:ext>
                  </a:extLst>
                </p14:cNvPr>
                <p14:cNvContentPartPr/>
                <p14:nvPr/>
              </p14:nvContentPartPr>
              <p14:xfrm>
                <a:off x="11864987" y="3149707"/>
                <a:ext cx="90000" cy="126000"/>
              </p14:xfrm>
            </p:contentPart>
          </mc:Choice>
          <mc:Fallback>
            <p:pic>
              <p:nvPicPr>
                <p:cNvPr id="226" name="Freihand 225">
                  <a:extLst>
                    <a:ext uri="{FF2B5EF4-FFF2-40B4-BE49-F238E27FC236}">
                      <a16:creationId xmlns:a16="http://schemas.microsoft.com/office/drawing/2014/main" id="{19C0D76F-B7E0-4EED-A59D-F2D7919C58BF}"/>
                    </a:ext>
                  </a:extLst>
                </p:cNvPr>
                <p:cNvPicPr/>
                <p:nvPr/>
              </p:nvPicPr>
              <p:blipFill>
                <a:blip r:embed="rId589"/>
                <a:stretch>
                  <a:fillRect/>
                </a:stretch>
              </p:blipFill>
              <p:spPr>
                <a:xfrm>
                  <a:off x="11860667" y="3145387"/>
                  <a:ext cx="98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27" name="Freihand 226">
                  <a:extLst>
                    <a:ext uri="{FF2B5EF4-FFF2-40B4-BE49-F238E27FC236}">
                      <a16:creationId xmlns:a16="http://schemas.microsoft.com/office/drawing/2014/main" id="{568A9A60-E95F-4B5A-A86C-D1DB42EC4723}"/>
                    </a:ext>
                  </a:extLst>
                </p14:cNvPr>
                <p14:cNvContentPartPr/>
                <p14:nvPr/>
              </p14:nvContentPartPr>
              <p14:xfrm>
                <a:off x="11826467" y="3171667"/>
                <a:ext cx="122040" cy="24840"/>
              </p14:xfrm>
            </p:contentPart>
          </mc:Choice>
          <mc:Fallback>
            <p:pic>
              <p:nvPicPr>
                <p:cNvPr id="227" name="Freihand 226">
                  <a:extLst>
                    <a:ext uri="{FF2B5EF4-FFF2-40B4-BE49-F238E27FC236}">
                      <a16:creationId xmlns:a16="http://schemas.microsoft.com/office/drawing/2014/main" id="{568A9A60-E95F-4B5A-A86C-D1DB42EC4723}"/>
                    </a:ext>
                  </a:extLst>
                </p:cNvPr>
                <p:cNvPicPr/>
                <p:nvPr/>
              </p:nvPicPr>
              <p:blipFill>
                <a:blip r:embed="rId591"/>
                <a:stretch>
                  <a:fillRect/>
                </a:stretch>
              </p:blipFill>
              <p:spPr>
                <a:xfrm>
                  <a:off x="11822147" y="3167347"/>
                  <a:ext cx="130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30" name="Freihand 229">
                  <a:extLst>
                    <a:ext uri="{FF2B5EF4-FFF2-40B4-BE49-F238E27FC236}">
                      <a16:creationId xmlns:a16="http://schemas.microsoft.com/office/drawing/2014/main" id="{10FDC58B-0CEA-46AC-89F0-5018F7CAA845}"/>
                    </a:ext>
                  </a:extLst>
                </p14:cNvPr>
                <p14:cNvContentPartPr/>
                <p14:nvPr/>
              </p14:nvContentPartPr>
              <p14:xfrm>
                <a:off x="8903627" y="2712307"/>
                <a:ext cx="119880" cy="153360"/>
              </p14:xfrm>
            </p:contentPart>
          </mc:Choice>
          <mc:Fallback>
            <p:pic>
              <p:nvPicPr>
                <p:cNvPr id="230" name="Freihand 229">
                  <a:extLst>
                    <a:ext uri="{FF2B5EF4-FFF2-40B4-BE49-F238E27FC236}">
                      <a16:creationId xmlns:a16="http://schemas.microsoft.com/office/drawing/2014/main" id="{10FDC58B-0CEA-46AC-89F0-5018F7CAA845}"/>
                    </a:ext>
                  </a:extLst>
                </p:cNvPr>
                <p:cNvPicPr/>
                <p:nvPr/>
              </p:nvPicPr>
              <p:blipFill>
                <a:blip r:embed="rId593"/>
                <a:stretch>
                  <a:fillRect/>
                </a:stretch>
              </p:blipFill>
              <p:spPr>
                <a:xfrm>
                  <a:off x="8899307" y="2707987"/>
                  <a:ext cx="128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31" name="Freihand 230">
                  <a:extLst>
                    <a:ext uri="{FF2B5EF4-FFF2-40B4-BE49-F238E27FC236}">
                      <a16:creationId xmlns:a16="http://schemas.microsoft.com/office/drawing/2014/main" id="{72DB3C09-8ADE-4CD8-AB55-C3C32B1BCFC2}"/>
                    </a:ext>
                  </a:extLst>
                </p14:cNvPr>
                <p14:cNvContentPartPr/>
                <p14:nvPr/>
              </p14:nvContentPartPr>
              <p14:xfrm>
                <a:off x="8959787" y="2811667"/>
                <a:ext cx="73440" cy="66240"/>
              </p14:xfrm>
            </p:contentPart>
          </mc:Choice>
          <mc:Fallback>
            <p:pic>
              <p:nvPicPr>
                <p:cNvPr id="231" name="Freihand 230">
                  <a:extLst>
                    <a:ext uri="{FF2B5EF4-FFF2-40B4-BE49-F238E27FC236}">
                      <a16:creationId xmlns:a16="http://schemas.microsoft.com/office/drawing/2014/main" id="{72DB3C09-8ADE-4CD8-AB55-C3C32B1BCFC2}"/>
                    </a:ext>
                  </a:extLst>
                </p:cNvPr>
                <p:cNvPicPr/>
                <p:nvPr/>
              </p:nvPicPr>
              <p:blipFill>
                <a:blip r:embed="rId595"/>
                <a:stretch>
                  <a:fillRect/>
                </a:stretch>
              </p:blipFill>
              <p:spPr>
                <a:xfrm>
                  <a:off x="8955467" y="2807347"/>
                  <a:ext cx="82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32" name="Freihand 231">
                  <a:extLst>
                    <a:ext uri="{FF2B5EF4-FFF2-40B4-BE49-F238E27FC236}">
                      <a16:creationId xmlns:a16="http://schemas.microsoft.com/office/drawing/2014/main" id="{3ECC6A3A-8834-4AD5-83AF-E71820F74C78}"/>
                    </a:ext>
                  </a:extLst>
                </p14:cNvPr>
                <p14:cNvContentPartPr/>
                <p14:nvPr/>
              </p14:nvContentPartPr>
              <p14:xfrm>
                <a:off x="9040067" y="2786827"/>
                <a:ext cx="110880" cy="89640"/>
              </p14:xfrm>
            </p:contentPart>
          </mc:Choice>
          <mc:Fallback>
            <p:pic>
              <p:nvPicPr>
                <p:cNvPr id="232" name="Freihand 231">
                  <a:extLst>
                    <a:ext uri="{FF2B5EF4-FFF2-40B4-BE49-F238E27FC236}">
                      <a16:creationId xmlns:a16="http://schemas.microsoft.com/office/drawing/2014/main" id="{3ECC6A3A-8834-4AD5-83AF-E71820F74C78}"/>
                    </a:ext>
                  </a:extLst>
                </p:cNvPr>
                <p:cNvPicPr/>
                <p:nvPr/>
              </p:nvPicPr>
              <p:blipFill>
                <a:blip r:embed="rId597"/>
                <a:stretch>
                  <a:fillRect/>
                </a:stretch>
              </p:blipFill>
              <p:spPr>
                <a:xfrm>
                  <a:off x="9035747" y="2782507"/>
                  <a:ext cx="119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33" name="Freihand 232">
                  <a:extLst>
                    <a:ext uri="{FF2B5EF4-FFF2-40B4-BE49-F238E27FC236}">
                      <a16:creationId xmlns:a16="http://schemas.microsoft.com/office/drawing/2014/main" id="{6EE3CC13-026D-466C-A48F-5050D2FC6CB2}"/>
                    </a:ext>
                  </a:extLst>
                </p14:cNvPr>
                <p14:cNvContentPartPr/>
                <p14:nvPr/>
              </p14:nvContentPartPr>
              <p14:xfrm>
                <a:off x="9147347" y="2814187"/>
                <a:ext cx="61920" cy="88560"/>
              </p14:xfrm>
            </p:contentPart>
          </mc:Choice>
          <mc:Fallback>
            <p:pic>
              <p:nvPicPr>
                <p:cNvPr id="233" name="Freihand 232">
                  <a:extLst>
                    <a:ext uri="{FF2B5EF4-FFF2-40B4-BE49-F238E27FC236}">
                      <a16:creationId xmlns:a16="http://schemas.microsoft.com/office/drawing/2014/main" id="{6EE3CC13-026D-466C-A48F-5050D2FC6CB2}"/>
                    </a:ext>
                  </a:extLst>
                </p:cNvPr>
                <p:cNvPicPr/>
                <p:nvPr/>
              </p:nvPicPr>
              <p:blipFill>
                <a:blip r:embed="rId599"/>
                <a:stretch>
                  <a:fillRect/>
                </a:stretch>
              </p:blipFill>
              <p:spPr>
                <a:xfrm>
                  <a:off x="9143027" y="2809867"/>
                  <a:ext cx="70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34" name="Freihand 233">
                  <a:extLst>
                    <a:ext uri="{FF2B5EF4-FFF2-40B4-BE49-F238E27FC236}">
                      <a16:creationId xmlns:a16="http://schemas.microsoft.com/office/drawing/2014/main" id="{6C2CA744-2AC7-4301-B96F-BD3AF0CA70B5}"/>
                    </a:ext>
                  </a:extLst>
                </p14:cNvPr>
                <p14:cNvContentPartPr/>
                <p14:nvPr/>
              </p14:nvContentPartPr>
              <p14:xfrm>
                <a:off x="9230147" y="2711227"/>
                <a:ext cx="217080" cy="176040"/>
              </p14:xfrm>
            </p:contentPart>
          </mc:Choice>
          <mc:Fallback>
            <p:pic>
              <p:nvPicPr>
                <p:cNvPr id="234" name="Freihand 233">
                  <a:extLst>
                    <a:ext uri="{FF2B5EF4-FFF2-40B4-BE49-F238E27FC236}">
                      <a16:creationId xmlns:a16="http://schemas.microsoft.com/office/drawing/2014/main" id="{6C2CA744-2AC7-4301-B96F-BD3AF0CA70B5}"/>
                    </a:ext>
                  </a:extLst>
                </p:cNvPr>
                <p:cNvPicPr/>
                <p:nvPr/>
              </p:nvPicPr>
              <p:blipFill>
                <a:blip r:embed="rId601"/>
                <a:stretch>
                  <a:fillRect/>
                </a:stretch>
              </p:blipFill>
              <p:spPr>
                <a:xfrm>
                  <a:off x="9225827" y="2706907"/>
                  <a:ext cx="225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35" name="Freihand 234">
                  <a:extLst>
                    <a:ext uri="{FF2B5EF4-FFF2-40B4-BE49-F238E27FC236}">
                      <a16:creationId xmlns:a16="http://schemas.microsoft.com/office/drawing/2014/main" id="{838C0615-2AE7-485A-9EAD-9E6D9FE205E7}"/>
                    </a:ext>
                  </a:extLst>
                </p14:cNvPr>
                <p14:cNvContentPartPr/>
                <p14:nvPr/>
              </p14:nvContentPartPr>
              <p14:xfrm>
                <a:off x="8867987" y="3003187"/>
                <a:ext cx="324720" cy="143280"/>
              </p14:xfrm>
            </p:contentPart>
          </mc:Choice>
          <mc:Fallback>
            <p:pic>
              <p:nvPicPr>
                <p:cNvPr id="235" name="Freihand 234">
                  <a:extLst>
                    <a:ext uri="{FF2B5EF4-FFF2-40B4-BE49-F238E27FC236}">
                      <a16:creationId xmlns:a16="http://schemas.microsoft.com/office/drawing/2014/main" id="{838C0615-2AE7-485A-9EAD-9E6D9FE205E7}"/>
                    </a:ext>
                  </a:extLst>
                </p:cNvPr>
                <p:cNvPicPr/>
                <p:nvPr/>
              </p:nvPicPr>
              <p:blipFill>
                <a:blip r:embed="rId603"/>
                <a:stretch>
                  <a:fillRect/>
                </a:stretch>
              </p:blipFill>
              <p:spPr>
                <a:xfrm>
                  <a:off x="8863667" y="2998867"/>
                  <a:ext cx="333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36" name="Freihand 235">
                  <a:extLst>
                    <a:ext uri="{FF2B5EF4-FFF2-40B4-BE49-F238E27FC236}">
                      <a16:creationId xmlns:a16="http://schemas.microsoft.com/office/drawing/2014/main" id="{8CFD3AFA-C651-4DB0-9264-C984EBF2D8CF}"/>
                    </a:ext>
                  </a:extLst>
                </p14:cNvPr>
                <p14:cNvContentPartPr/>
                <p14:nvPr/>
              </p14:nvContentPartPr>
              <p14:xfrm>
                <a:off x="9190547" y="3012547"/>
                <a:ext cx="263160" cy="142920"/>
              </p14:xfrm>
            </p:contentPart>
          </mc:Choice>
          <mc:Fallback>
            <p:pic>
              <p:nvPicPr>
                <p:cNvPr id="236" name="Freihand 235">
                  <a:extLst>
                    <a:ext uri="{FF2B5EF4-FFF2-40B4-BE49-F238E27FC236}">
                      <a16:creationId xmlns:a16="http://schemas.microsoft.com/office/drawing/2014/main" id="{8CFD3AFA-C651-4DB0-9264-C984EBF2D8CF}"/>
                    </a:ext>
                  </a:extLst>
                </p:cNvPr>
                <p:cNvPicPr/>
                <p:nvPr/>
              </p:nvPicPr>
              <p:blipFill>
                <a:blip r:embed="rId605"/>
                <a:stretch>
                  <a:fillRect/>
                </a:stretch>
              </p:blipFill>
              <p:spPr>
                <a:xfrm>
                  <a:off x="9186227" y="3008227"/>
                  <a:ext cx="271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37" name="Freihand 236">
                  <a:extLst>
                    <a:ext uri="{FF2B5EF4-FFF2-40B4-BE49-F238E27FC236}">
                      <a16:creationId xmlns:a16="http://schemas.microsoft.com/office/drawing/2014/main" id="{FD92D99F-D1D1-44DC-8498-AFE2E000C989}"/>
                    </a:ext>
                  </a:extLst>
                </p14:cNvPr>
                <p14:cNvContentPartPr/>
                <p14:nvPr/>
              </p14:nvContentPartPr>
              <p14:xfrm>
                <a:off x="9316907" y="3020467"/>
                <a:ext cx="94680" cy="45000"/>
              </p14:xfrm>
            </p:contentPart>
          </mc:Choice>
          <mc:Fallback>
            <p:pic>
              <p:nvPicPr>
                <p:cNvPr id="237" name="Freihand 236">
                  <a:extLst>
                    <a:ext uri="{FF2B5EF4-FFF2-40B4-BE49-F238E27FC236}">
                      <a16:creationId xmlns:a16="http://schemas.microsoft.com/office/drawing/2014/main" id="{FD92D99F-D1D1-44DC-8498-AFE2E000C989}"/>
                    </a:ext>
                  </a:extLst>
                </p:cNvPr>
                <p:cNvPicPr/>
                <p:nvPr/>
              </p:nvPicPr>
              <p:blipFill>
                <a:blip r:embed="rId607"/>
                <a:stretch>
                  <a:fillRect/>
                </a:stretch>
              </p:blipFill>
              <p:spPr>
                <a:xfrm>
                  <a:off x="9312587" y="3016147"/>
                  <a:ext cx="103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39" name="Freihand 238">
                  <a:extLst>
                    <a:ext uri="{FF2B5EF4-FFF2-40B4-BE49-F238E27FC236}">
                      <a16:creationId xmlns:a16="http://schemas.microsoft.com/office/drawing/2014/main" id="{893C3CD0-DE03-4648-B1C3-6197433A9876}"/>
                    </a:ext>
                  </a:extLst>
                </p14:cNvPr>
                <p14:cNvContentPartPr/>
                <p14:nvPr/>
              </p14:nvContentPartPr>
              <p14:xfrm>
                <a:off x="9644147" y="3583867"/>
                <a:ext cx="136800" cy="91080"/>
              </p14:xfrm>
            </p:contentPart>
          </mc:Choice>
          <mc:Fallback>
            <p:pic>
              <p:nvPicPr>
                <p:cNvPr id="239" name="Freihand 238">
                  <a:extLst>
                    <a:ext uri="{FF2B5EF4-FFF2-40B4-BE49-F238E27FC236}">
                      <a16:creationId xmlns:a16="http://schemas.microsoft.com/office/drawing/2014/main" id="{893C3CD0-DE03-4648-B1C3-6197433A9876}"/>
                    </a:ext>
                  </a:extLst>
                </p:cNvPr>
                <p:cNvPicPr/>
                <p:nvPr/>
              </p:nvPicPr>
              <p:blipFill>
                <a:blip r:embed="rId609"/>
                <a:stretch>
                  <a:fillRect/>
                </a:stretch>
              </p:blipFill>
              <p:spPr>
                <a:xfrm>
                  <a:off x="9639827" y="3579547"/>
                  <a:ext cx="145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40" name="Freihand 239">
                  <a:extLst>
                    <a:ext uri="{FF2B5EF4-FFF2-40B4-BE49-F238E27FC236}">
                      <a16:creationId xmlns:a16="http://schemas.microsoft.com/office/drawing/2014/main" id="{2ECE4D63-B7C4-411A-9505-2CE95E050BE7}"/>
                    </a:ext>
                  </a:extLst>
                </p14:cNvPr>
                <p14:cNvContentPartPr/>
                <p14:nvPr/>
              </p14:nvContentPartPr>
              <p14:xfrm>
                <a:off x="9886787" y="3369667"/>
                <a:ext cx="221400" cy="140040"/>
              </p14:xfrm>
            </p:contentPart>
          </mc:Choice>
          <mc:Fallback>
            <p:pic>
              <p:nvPicPr>
                <p:cNvPr id="240" name="Freihand 239">
                  <a:extLst>
                    <a:ext uri="{FF2B5EF4-FFF2-40B4-BE49-F238E27FC236}">
                      <a16:creationId xmlns:a16="http://schemas.microsoft.com/office/drawing/2014/main" id="{2ECE4D63-B7C4-411A-9505-2CE95E050BE7}"/>
                    </a:ext>
                  </a:extLst>
                </p:cNvPr>
                <p:cNvPicPr/>
                <p:nvPr/>
              </p:nvPicPr>
              <p:blipFill>
                <a:blip r:embed="rId611"/>
                <a:stretch>
                  <a:fillRect/>
                </a:stretch>
              </p:blipFill>
              <p:spPr>
                <a:xfrm>
                  <a:off x="9882467" y="3365347"/>
                  <a:ext cx="230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41" name="Freihand 240">
                  <a:extLst>
                    <a:ext uri="{FF2B5EF4-FFF2-40B4-BE49-F238E27FC236}">
                      <a16:creationId xmlns:a16="http://schemas.microsoft.com/office/drawing/2014/main" id="{DC22758F-D0D5-4E69-AE5B-E0F334460ECD}"/>
                    </a:ext>
                  </a:extLst>
                </p14:cNvPr>
                <p14:cNvContentPartPr/>
                <p14:nvPr/>
              </p14:nvContentPartPr>
              <p14:xfrm>
                <a:off x="10131227" y="3162307"/>
                <a:ext cx="317880" cy="198000"/>
              </p14:xfrm>
            </p:contentPart>
          </mc:Choice>
          <mc:Fallback>
            <p:pic>
              <p:nvPicPr>
                <p:cNvPr id="241" name="Freihand 240">
                  <a:extLst>
                    <a:ext uri="{FF2B5EF4-FFF2-40B4-BE49-F238E27FC236}">
                      <a16:creationId xmlns:a16="http://schemas.microsoft.com/office/drawing/2014/main" id="{DC22758F-D0D5-4E69-AE5B-E0F334460ECD}"/>
                    </a:ext>
                  </a:extLst>
                </p:cNvPr>
                <p:cNvPicPr/>
                <p:nvPr/>
              </p:nvPicPr>
              <p:blipFill>
                <a:blip r:embed="rId613"/>
                <a:stretch>
                  <a:fillRect/>
                </a:stretch>
              </p:blipFill>
              <p:spPr>
                <a:xfrm>
                  <a:off x="10126907" y="3157987"/>
                  <a:ext cx="326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42" name="Freihand 241">
                  <a:extLst>
                    <a:ext uri="{FF2B5EF4-FFF2-40B4-BE49-F238E27FC236}">
                      <a16:creationId xmlns:a16="http://schemas.microsoft.com/office/drawing/2014/main" id="{5D5A376E-01CC-40E0-A2A0-13202D79107B}"/>
                    </a:ext>
                  </a:extLst>
                </p14:cNvPr>
                <p14:cNvContentPartPr/>
                <p14:nvPr/>
              </p14:nvContentPartPr>
              <p14:xfrm>
                <a:off x="10493747" y="2952067"/>
                <a:ext cx="269640" cy="176400"/>
              </p14:xfrm>
            </p:contentPart>
          </mc:Choice>
          <mc:Fallback>
            <p:pic>
              <p:nvPicPr>
                <p:cNvPr id="242" name="Freihand 241">
                  <a:extLst>
                    <a:ext uri="{FF2B5EF4-FFF2-40B4-BE49-F238E27FC236}">
                      <a16:creationId xmlns:a16="http://schemas.microsoft.com/office/drawing/2014/main" id="{5D5A376E-01CC-40E0-A2A0-13202D79107B}"/>
                    </a:ext>
                  </a:extLst>
                </p:cNvPr>
                <p:cNvPicPr/>
                <p:nvPr/>
              </p:nvPicPr>
              <p:blipFill>
                <a:blip r:embed="rId615"/>
                <a:stretch>
                  <a:fillRect/>
                </a:stretch>
              </p:blipFill>
              <p:spPr>
                <a:xfrm>
                  <a:off x="10489427" y="2947747"/>
                  <a:ext cx="278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43" name="Freihand 242">
                  <a:extLst>
                    <a:ext uri="{FF2B5EF4-FFF2-40B4-BE49-F238E27FC236}">
                      <a16:creationId xmlns:a16="http://schemas.microsoft.com/office/drawing/2014/main" id="{C91DC0CB-A344-457D-A0FB-40A84F5D6C1D}"/>
                    </a:ext>
                  </a:extLst>
                </p14:cNvPr>
                <p14:cNvContentPartPr/>
                <p14:nvPr/>
              </p14:nvContentPartPr>
              <p14:xfrm>
                <a:off x="10233107" y="3261667"/>
                <a:ext cx="65880" cy="73080"/>
              </p14:xfrm>
            </p:contentPart>
          </mc:Choice>
          <mc:Fallback>
            <p:pic>
              <p:nvPicPr>
                <p:cNvPr id="243" name="Freihand 242">
                  <a:extLst>
                    <a:ext uri="{FF2B5EF4-FFF2-40B4-BE49-F238E27FC236}">
                      <a16:creationId xmlns:a16="http://schemas.microsoft.com/office/drawing/2014/main" id="{C91DC0CB-A344-457D-A0FB-40A84F5D6C1D}"/>
                    </a:ext>
                  </a:extLst>
                </p:cNvPr>
                <p:cNvPicPr/>
                <p:nvPr/>
              </p:nvPicPr>
              <p:blipFill>
                <a:blip r:embed="rId617"/>
                <a:stretch>
                  <a:fillRect/>
                </a:stretch>
              </p:blipFill>
              <p:spPr>
                <a:xfrm>
                  <a:off x="10228787" y="3257347"/>
                  <a:ext cx="74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45" name="Freihand 244">
                  <a:extLst>
                    <a:ext uri="{FF2B5EF4-FFF2-40B4-BE49-F238E27FC236}">
                      <a16:creationId xmlns:a16="http://schemas.microsoft.com/office/drawing/2014/main" id="{5DF93729-939E-48FA-9395-36A2328AD2F0}"/>
                    </a:ext>
                  </a:extLst>
                </p14:cNvPr>
                <p14:cNvContentPartPr/>
                <p14:nvPr/>
              </p14:nvContentPartPr>
              <p14:xfrm>
                <a:off x="10216547" y="2918227"/>
                <a:ext cx="12600" cy="154080"/>
              </p14:xfrm>
            </p:contentPart>
          </mc:Choice>
          <mc:Fallback>
            <p:pic>
              <p:nvPicPr>
                <p:cNvPr id="245" name="Freihand 244">
                  <a:extLst>
                    <a:ext uri="{FF2B5EF4-FFF2-40B4-BE49-F238E27FC236}">
                      <a16:creationId xmlns:a16="http://schemas.microsoft.com/office/drawing/2014/main" id="{5DF93729-939E-48FA-9395-36A2328AD2F0}"/>
                    </a:ext>
                  </a:extLst>
                </p:cNvPr>
                <p:cNvPicPr/>
                <p:nvPr/>
              </p:nvPicPr>
              <p:blipFill>
                <a:blip r:embed="rId619"/>
                <a:stretch>
                  <a:fillRect/>
                </a:stretch>
              </p:blipFill>
              <p:spPr>
                <a:xfrm>
                  <a:off x="10212227" y="2913907"/>
                  <a:ext cx="21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46" name="Freihand 245">
                  <a:extLst>
                    <a:ext uri="{FF2B5EF4-FFF2-40B4-BE49-F238E27FC236}">
                      <a16:creationId xmlns:a16="http://schemas.microsoft.com/office/drawing/2014/main" id="{29FDDB80-9B1C-4615-BC45-0A7F1D82BD60}"/>
                    </a:ext>
                  </a:extLst>
                </p14:cNvPr>
                <p14:cNvContentPartPr/>
                <p14:nvPr/>
              </p14:nvContentPartPr>
              <p14:xfrm>
                <a:off x="10162907" y="3042067"/>
                <a:ext cx="107640" cy="118080"/>
              </p14:xfrm>
            </p:contentPart>
          </mc:Choice>
          <mc:Fallback>
            <p:pic>
              <p:nvPicPr>
                <p:cNvPr id="246" name="Freihand 245">
                  <a:extLst>
                    <a:ext uri="{FF2B5EF4-FFF2-40B4-BE49-F238E27FC236}">
                      <a16:creationId xmlns:a16="http://schemas.microsoft.com/office/drawing/2014/main" id="{29FDDB80-9B1C-4615-BC45-0A7F1D82BD60}"/>
                    </a:ext>
                  </a:extLst>
                </p:cNvPr>
                <p:cNvPicPr/>
                <p:nvPr/>
              </p:nvPicPr>
              <p:blipFill>
                <a:blip r:embed="rId621"/>
                <a:stretch>
                  <a:fillRect/>
                </a:stretch>
              </p:blipFill>
              <p:spPr>
                <a:xfrm>
                  <a:off x="10158587" y="3037747"/>
                  <a:ext cx="116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47" name="Freihand 246">
                  <a:extLst>
                    <a:ext uri="{FF2B5EF4-FFF2-40B4-BE49-F238E27FC236}">
                      <a16:creationId xmlns:a16="http://schemas.microsoft.com/office/drawing/2014/main" id="{E94BB40A-5451-4C0A-A97A-5002669ED1F9}"/>
                    </a:ext>
                  </a:extLst>
                </p14:cNvPr>
                <p14:cNvContentPartPr/>
                <p14:nvPr/>
              </p14:nvContentPartPr>
              <p14:xfrm>
                <a:off x="10029347" y="2753347"/>
                <a:ext cx="36360" cy="109800"/>
              </p14:xfrm>
            </p:contentPart>
          </mc:Choice>
          <mc:Fallback>
            <p:pic>
              <p:nvPicPr>
                <p:cNvPr id="247" name="Freihand 246">
                  <a:extLst>
                    <a:ext uri="{FF2B5EF4-FFF2-40B4-BE49-F238E27FC236}">
                      <a16:creationId xmlns:a16="http://schemas.microsoft.com/office/drawing/2014/main" id="{E94BB40A-5451-4C0A-A97A-5002669ED1F9}"/>
                    </a:ext>
                  </a:extLst>
                </p:cNvPr>
                <p:cNvPicPr/>
                <p:nvPr/>
              </p:nvPicPr>
              <p:blipFill>
                <a:blip r:embed="rId623"/>
                <a:stretch>
                  <a:fillRect/>
                </a:stretch>
              </p:blipFill>
              <p:spPr>
                <a:xfrm>
                  <a:off x="10025027" y="2749027"/>
                  <a:ext cx="45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48" name="Freihand 247">
                  <a:extLst>
                    <a:ext uri="{FF2B5EF4-FFF2-40B4-BE49-F238E27FC236}">
                      <a16:creationId xmlns:a16="http://schemas.microsoft.com/office/drawing/2014/main" id="{105ED9B8-4F14-4C01-94CC-8B1BF8CE86A7}"/>
                    </a:ext>
                  </a:extLst>
                </p14:cNvPr>
                <p14:cNvContentPartPr/>
                <p14:nvPr/>
              </p14:nvContentPartPr>
              <p14:xfrm>
                <a:off x="9941147" y="2701147"/>
                <a:ext cx="113400" cy="45360"/>
              </p14:xfrm>
            </p:contentPart>
          </mc:Choice>
          <mc:Fallback>
            <p:pic>
              <p:nvPicPr>
                <p:cNvPr id="248" name="Freihand 247">
                  <a:extLst>
                    <a:ext uri="{FF2B5EF4-FFF2-40B4-BE49-F238E27FC236}">
                      <a16:creationId xmlns:a16="http://schemas.microsoft.com/office/drawing/2014/main" id="{105ED9B8-4F14-4C01-94CC-8B1BF8CE86A7}"/>
                    </a:ext>
                  </a:extLst>
                </p:cNvPr>
                <p:cNvPicPr/>
                <p:nvPr/>
              </p:nvPicPr>
              <p:blipFill>
                <a:blip r:embed="rId625"/>
                <a:stretch>
                  <a:fillRect/>
                </a:stretch>
              </p:blipFill>
              <p:spPr>
                <a:xfrm>
                  <a:off x="9936827" y="2696827"/>
                  <a:ext cx="122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49" name="Freihand 248">
                  <a:extLst>
                    <a:ext uri="{FF2B5EF4-FFF2-40B4-BE49-F238E27FC236}">
                      <a16:creationId xmlns:a16="http://schemas.microsoft.com/office/drawing/2014/main" id="{E5E6268C-90E7-421D-BB73-6F23FC50DBB5}"/>
                    </a:ext>
                  </a:extLst>
                </p14:cNvPr>
                <p14:cNvContentPartPr/>
                <p14:nvPr/>
              </p14:nvContentPartPr>
              <p14:xfrm>
                <a:off x="10097027" y="2741467"/>
                <a:ext cx="144000" cy="75600"/>
              </p14:xfrm>
            </p:contentPart>
          </mc:Choice>
          <mc:Fallback>
            <p:pic>
              <p:nvPicPr>
                <p:cNvPr id="249" name="Freihand 248">
                  <a:extLst>
                    <a:ext uri="{FF2B5EF4-FFF2-40B4-BE49-F238E27FC236}">
                      <a16:creationId xmlns:a16="http://schemas.microsoft.com/office/drawing/2014/main" id="{E5E6268C-90E7-421D-BB73-6F23FC50DBB5}"/>
                    </a:ext>
                  </a:extLst>
                </p:cNvPr>
                <p:cNvPicPr/>
                <p:nvPr/>
              </p:nvPicPr>
              <p:blipFill>
                <a:blip r:embed="rId627"/>
                <a:stretch>
                  <a:fillRect/>
                </a:stretch>
              </p:blipFill>
              <p:spPr>
                <a:xfrm>
                  <a:off x="10092707" y="2737147"/>
                  <a:ext cx="152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50" name="Freihand 249">
                  <a:extLst>
                    <a:ext uri="{FF2B5EF4-FFF2-40B4-BE49-F238E27FC236}">
                      <a16:creationId xmlns:a16="http://schemas.microsoft.com/office/drawing/2014/main" id="{EF0910BE-32AC-4674-B530-65B75DB40AED}"/>
                    </a:ext>
                  </a:extLst>
                </p14:cNvPr>
                <p14:cNvContentPartPr/>
                <p14:nvPr/>
              </p14:nvContentPartPr>
              <p14:xfrm>
                <a:off x="10249667" y="2732107"/>
                <a:ext cx="135360" cy="145440"/>
              </p14:xfrm>
            </p:contentPart>
          </mc:Choice>
          <mc:Fallback>
            <p:pic>
              <p:nvPicPr>
                <p:cNvPr id="250" name="Freihand 249">
                  <a:extLst>
                    <a:ext uri="{FF2B5EF4-FFF2-40B4-BE49-F238E27FC236}">
                      <a16:creationId xmlns:a16="http://schemas.microsoft.com/office/drawing/2014/main" id="{EF0910BE-32AC-4674-B530-65B75DB40AED}"/>
                    </a:ext>
                  </a:extLst>
                </p:cNvPr>
                <p:cNvPicPr/>
                <p:nvPr/>
              </p:nvPicPr>
              <p:blipFill>
                <a:blip r:embed="rId629"/>
                <a:stretch>
                  <a:fillRect/>
                </a:stretch>
              </p:blipFill>
              <p:spPr>
                <a:xfrm>
                  <a:off x="10245347" y="2727787"/>
                  <a:ext cx="144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1" name="Freihand 250">
                  <a:extLst>
                    <a:ext uri="{FF2B5EF4-FFF2-40B4-BE49-F238E27FC236}">
                      <a16:creationId xmlns:a16="http://schemas.microsoft.com/office/drawing/2014/main" id="{F4EA5F07-3123-45BB-AD5D-27882EA1D264}"/>
                    </a:ext>
                  </a:extLst>
                </p14:cNvPr>
                <p14:cNvContentPartPr/>
                <p14:nvPr/>
              </p14:nvContentPartPr>
              <p14:xfrm>
                <a:off x="10399067" y="2643187"/>
                <a:ext cx="105120" cy="121320"/>
              </p14:xfrm>
            </p:contentPart>
          </mc:Choice>
          <mc:Fallback>
            <p:pic>
              <p:nvPicPr>
                <p:cNvPr id="251" name="Freihand 250">
                  <a:extLst>
                    <a:ext uri="{FF2B5EF4-FFF2-40B4-BE49-F238E27FC236}">
                      <a16:creationId xmlns:a16="http://schemas.microsoft.com/office/drawing/2014/main" id="{F4EA5F07-3123-45BB-AD5D-27882EA1D264}"/>
                    </a:ext>
                  </a:extLst>
                </p:cNvPr>
                <p:cNvPicPr/>
                <p:nvPr/>
              </p:nvPicPr>
              <p:blipFill>
                <a:blip r:embed="rId631"/>
                <a:stretch>
                  <a:fillRect/>
                </a:stretch>
              </p:blipFill>
              <p:spPr>
                <a:xfrm>
                  <a:off x="10394747" y="2638867"/>
                  <a:ext cx="113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52" name="Freihand 251">
                  <a:extLst>
                    <a:ext uri="{FF2B5EF4-FFF2-40B4-BE49-F238E27FC236}">
                      <a16:creationId xmlns:a16="http://schemas.microsoft.com/office/drawing/2014/main" id="{9D62A7E5-C29B-4071-8A95-A767C3A6752A}"/>
                    </a:ext>
                  </a:extLst>
                </p14:cNvPr>
                <p14:cNvContentPartPr/>
                <p14:nvPr/>
              </p14:nvContentPartPr>
              <p14:xfrm>
                <a:off x="10500227" y="2625547"/>
                <a:ext cx="32760" cy="17640"/>
              </p14:xfrm>
            </p:contentPart>
          </mc:Choice>
          <mc:Fallback>
            <p:pic>
              <p:nvPicPr>
                <p:cNvPr id="252" name="Freihand 251">
                  <a:extLst>
                    <a:ext uri="{FF2B5EF4-FFF2-40B4-BE49-F238E27FC236}">
                      <a16:creationId xmlns:a16="http://schemas.microsoft.com/office/drawing/2014/main" id="{9D62A7E5-C29B-4071-8A95-A767C3A6752A}"/>
                    </a:ext>
                  </a:extLst>
                </p:cNvPr>
                <p:cNvPicPr/>
                <p:nvPr/>
              </p:nvPicPr>
              <p:blipFill>
                <a:blip r:embed="rId633"/>
                <a:stretch>
                  <a:fillRect/>
                </a:stretch>
              </p:blipFill>
              <p:spPr>
                <a:xfrm>
                  <a:off x="10495907" y="2621227"/>
                  <a:ext cx="414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53" name="Freihand 252">
                  <a:extLst>
                    <a:ext uri="{FF2B5EF4-FFF2-40B4-BE49-F238E27FC236}">
                      <a16:creationId xmlns:a16="http://schemas.microsoft.com/office/drawing/2014/main" id="{6CCDCC4B-CF7B-4012-A128-C7788F59A1C4}"/>
                    </a:ext>
                  </a:extLst>
                </p14:cNvPr>
                <p14:cNvContentPartPr/>
                <p14:nvPr/>
              </p14:nvContentPartPr>
              <p14:xfrm>
                <a:off x="10530467" y="2550667"/>
                <a:ext cx="178200" cy="154800"/>
              </p14:xfrm>
            </p:contentPart>
          </mc:Choice>
          <mc:Fallback>
            <p:pic>
              <p:nvPicPr>
                <p:cNvPr id="253" name="Freihand 252">
                  <a:extLst>
                    <a:ext uri="{FF2B5EF4-FFF2-40B4-BE49-F238E27FC236}">
                      <a16:creationId xmlns:a16="http://schemas.microsoft.com/office/drawing/2014/main" id="{6CCDCC4B-CF7B-4012-A128-C7788F59A1C4}"/>
                    </a:ext>
                  </a:extLst>
                </p:cNvPr>
                <p:cNvPicPr/>
                <p:nvPr/>
              </p:nvPicPr>
              <p:blipFill>
                <a:blip r:embed="rId635"/>
                <a:stretch>
                  <a:fillRect/>
                </a:stretch>
              </p:blipFill>
              <p:spPr>
                <a:xfrm>
                  <a:off x="10526147" y="2546347"/>
                  <a:ext cx="186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54" name="Freihand 253">
                  <a:extLst>
                    <a:ext uri="{FF2B5EF4-FFF2-40B4-BE49-F238E27FC236}">
                      <a16:creationId xmlns:a16="http://schemas.microsoft.com/office/drawing/2014/main" id="{7013EF96-ED9C-404B-AE9E-B764637FDAFD}"/>
                    </a:ext>
                  </a:extLst>
                </p14:cNvPr>
                <p14:cNvContentPartPr/>
                <p14:nvPr/>
              </p14:nvContentPartPr>
              <p14:xfrm>
                <a:off x="10688867" y="2585587"/>
                <a:ext cx="84240" cy="153000"/>
              </p14:xfrm>
            </p:contentPart>
          </mc:Choice>
          <mc:Fallback>
            <p:pic>
              <p:nvPicPr>
                <p:cNvPr id="254" name="Freihand 253">
                  <a:extLst>
                    <a:ext uri="{FF2B5EF4-FFF2-40B4-BE49-F238E27FC236}">
                      <a16:creationId xmlns:a16="http://schemas.microsoft.com/office/drawing/2014/main" id="{7013EF96-ED9C-404B-AE9E-B764637FDAFD}"/>
                    </a:ext>
                  </a:extLst>
                </p:cNvPr>
                <p:cNvPicPr/>
                <p:nvPr/>
              </p:nvPicPr>
              <p:blipFill>
                <a:blip r:embed="rId637"/>
                <a:stretch>
                  <a:fillRect/>
                </a:stretch>
              </p:blipFill>
              <p:spPr>
                <a:xfrm>
                  <a:off x="10684547" y="2581267"/>
                  <a:ext cx="92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55" name="Freihand 254">
                  <a:extLst>
                    <a:ext uri="{FF2B5EF4-FFF2-40B4-BE49-F238E27FC236}">
                      <a16:creationId xmlns:a16="http://schemas.microsoft.com/office/drawing/2014/main" id="{B624237B-E623-4AFB-B525-CCFA2F7F37F2}"/>
                    </a:ext>
                  </a:extLst>
                </p14:cNvPr>
                <p14:cNvContentPartPr/>
                <p14:nvPr/>
              </p14:nvContentPartPr>
              <p14:xfrm>
                <a:off x="10799387" y="2543467"/>
                <a:ext cx="121680" cy="78840"/>
              </p14:xfrm>
            </p:contentPart>
          </mc:Choice>
          <mc:Fallback>
            <p:pic>
              <p:nvPicPr>
                <p:cNvPr id="255" name="Freihand 254">
                  <a:extLst>
                    <a:ext uri="{FF2B5EF4-FFF2-40B4-BE49-F238E27FC236}">
                      <a16:creationId xmlns:a16="http://schemas.microsoft.com/office/drawing/2014/main" id="{B624237B-E623-4AFB-B525-CCFA2F7F37F2}"/>
                    </a:ext>
                  </a:extLst>
                </p:cNvPr>
                <p:cNvPicPr/>
                <p:nvPr/>
              </p:nvPicPr>
              <p:blipFill>
                <a:blip r:embed="rId639"/>
                <a:stretch>
                  <a:fillRect/>
                </a:stretch>
              </p:blipFill>
              <p:spPr>
                <a:xfrm>
                  <a:off x="10795067" y="2539147"/>
                  <a:ext cx="130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56" name="Freihand 255">
                  <a:extLst>
                    <a:ext uri="{FF2B5EF4-FFF2-40B4-BE49-F238E27FC236}">
                      <a16:creationId xmlns:a16="http://schemas.microsoft.com/office/drawing/2014/main" id="{35B79218-0166-45DB-B776-7D00D1DE7778}"/>
                    </a:ext>
                  </a:extLst>
                </p14:cNvPr>
                <p14:cNvContentPartPr/>
                <p14:nvPr/>
              </p14:nvContentPartPr>
              <p14:xfrm>
                <a:off x="10924307" y="2422867"/>
                <a:ext cx="256680" cy="157320"/>
              </p14:xfrm>
            </p:contentPart>
          </mc:Choice>
          <mc:Fallback>
            <p:pic>
              <p:nvPicPr>
                <p:cNvPr id="256" name="Freihand 255">
                  <a:extLst>
                    <a:ext uri="{FF2B5EF4-FFF2-40B4-BE49-F238E27FC236}">
                      <a16:creationId xmlns:a16="http://schemas.microsoft.com/office/drawing/2014/main" id="{35B79218-0166-45DB-B776-7D00D1DE7778}"/>
                    </a:ext>
                  </a:extLst>
                </p:cNvPr>
                <p:cNvPicPr/>
                <p:nvPr/>
              </p:nvPicPr>
              <p:blipFill>
                <a:blip r:embed="rId641"/>
                <a:stretch>
                  <a:fillRect/>
                </a:stretch>
              </p:blipFill>
              <p:spPr>
                <a:xfrm>
                  <a:off x="10919987" y="2418547"/>
                  <a:ext cx="265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81" name="Freihand 480">
                  <a:extLst>
                    <a:ext uri="{FF2B5EF4-FFF2-40B4-BE49-F238E27FC236}">
                      <a16:creationId xmlns:a16="http://schemas.microsoft.com/office/drawing/2014/main" id="{A3529FB0-5CAE-41D7-903E-3DF39ABDC2FC}"/>
                    </a:ext>
                  </a:extLst>
                </p14:cNvPr>
                <p14:cNvContentPartPr/>
                <p14:nvPr/>
              </p14:nvContentPartPr>
              <p14:xfrm>
                <a:off x="9149147" y="4145467"/>
                <a:ext cx="33840" cy="513000"/>
              </p14:xfrm>
            </p:contentPart>
          </mc:Choice>
          <mc:Fallback>
            <p:pic>
              <p:nvPicPr>
                <p:cNvPr id="481" name="Freihand 480">
                  <a:extLst>
                    <a:ext uri="{FF2B5EF4-FFF2-40B4-BE49-F238E27FC236}">
                      <a16:creationId xmlns:a16="http://schemas.microsoft.com/office/drawing/2014/main" id="{A3529FB0-5CAE-41D7-903E-3DF39ABDC2FC}"/>
                    </a:ext>
                  </a:extLst>
                </p:cNvPr>
                <p:cNvPicPr/>
                <p:nvPr/>
              </p:nvPicPr>
              <p:blipFill>
                <a:blip r:embed="rId643"/>
                <a:stretch>
                  <a:fillRect/>
                </a:stretch>
              </p:blipFill>
              <p:spPr>
                <a:xfrm>
                  <a:off x="9144827" y="4141147"/>
                  <a:ext cx="4248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82" name="Freihand 481">
                  <a:extLst>
                    <a:ext uri="{FF2B5EF4-FFF2-40B4-BE49-F238E27FC236}">
                      <a16:creationId xmlns:a16="http://schemas.microsoft.com/office/drawing/2014/main" id="{E48A7CDC-2653-4836-9457-05304BFF7B46}"/>
                    </a:ext>
                  </a:extLst>
                </p14:cNvPr>
                <p14:cNvContentPartPr/>
                <p14:nvPr/>
              </p14:nvContentPartPr>
              <p14:xfrm>
                <a:off x="9041507" y="4625347"/>
                <a:ext cx="979200" cy="77400"/>
              </p14:xfrm>
            </p:contentPart>
          </mc:Choice>
          <mc:Fallback>
            <p:pic>
              <p:nvPicPr>
                <p:cNvPr id="482" name="Freihand 481">
                  <a:extLst>
                    <a:ext uri="{FF2B5EF4-FFF2-40B4-BE49-F238E27FC236}">
                      <a16:creationId xmlns:a16="http://schemas.microsoft.com/office/drawing/2014/main" id="{E48A7CDC-2653-4836-9457-05304BFF7B46}"/>
                    </a:ext>
                  </a:extLst>
                </p:cNvPr>
                <p:cNvPicPr/>
                <p:nvPr/>
              </p:nvPicPr>
              <p:blipFill>
                <a:blip r:embed="rId645"/>
                <a:stretch>
                  <a:fillRect/>
                </a:stretch>
              </p:blipFill>
              <p:spPr>
                <a:xfrm>
                  <a:off x="9037187" y="4621027"/>
                  <a:ext cx="987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83" name="Freihand 482">
                  <a:extLst>
                    <a:ext uri="{FF2B5EF4-FFF2-40B4-BE49-F238E27FC236}">
                      <a16:creationId xmlns:a16="http://schemas.microsoft.com/office/drawing/2014/main" id="{58763ED2-1D53-497E-8A70-1FED0733090E}"/>
                    </a:ext>
                  </a:extLst>
                </p14:cNvPr>
                <p14:cNvContentPartPr/>
                <p14:nvPr/>
              </p14:nvContentPartPr>
              <p14:xfrm>
                <a:off x="9971027" y="4578547"/>
                <a:ext cx="142200" cy="162720"/>
              </p14:xfrm>
            </p:contentPart>
          </mc:Choice>
          <mc:Fallback>
            <p:pic>
              <p:nvPicPr>
                <p:cNvPr id="483" name="Freihand 482">
                  <a:extLst>
                    <a:ext uri="{FF2B5EF4-FFF2-40B4-BE49-F238E27FC236}">
                      <a16:creationId xmlns:a16="http://schemas.microsoft.com/office/drawing/2014/main" id="{58763ED2-1D53-497E-8A70-1FED0733090E}"/>
                    </a:ext>
                  </a:extLst>
                </p:cNvPr>
                <p:cNvPicPr/>
                <p:nvPr/>
              </p:nvPicPr>
              <p:blipFill>
                <a:blip r:embed="rId647"/>
                <a:stretch>
                  <a:fillRect/>
                </a:stretch>
              </p:blipFill>
              <p:spPr>
                <a:xfrm>
                  <a:off x="9966707" y="4574227"/>
                  <a:ext cx="150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84" name="Freihand 483">
                  <a:extLst>
                    <a:ext uri="{FF2B5EF4-FFF2-40B4-BE49-F238E27FC236}">
                      <a16:creationId xmlns:a16="http://schemas.microsoft.com/office/drawing/2014/main" id="{415C5D21-84C6-4F31-8DF3-3F1D50626E89}"/>
                    </a:ext>
                  </a:extLst>
                </p14:cNvPr>
                <p14:cNvContentPartPr/>
                <p14:nvPr/>
              </p14:nvContentPartPr>
              <p14:xfrm>
                <a:off x="9023867" y="4046107"/>
                <a:ext cx="238680" cy="210240"/>
              </p14:xfrm>
            </p:contentPart>
          </mc:Choice>
          <mc:Fallback>
            <p:pic>
              <p:nvPicPr>
                <p:cNvPr id="484" name="Freihand 483">
                  <a:extLst>
                    <a:ext uri="{FF2B5EF4-FFF2-40B4-BE49-F238E27FC236}">
                      <a16:creationId xmlns:a16="http://schemas.microsoft.com/office/drawing/2014/main" id="{415C5D21-84C6-4F31-8DF3-3F1D50626E89}"/>
                    </a:ext>
                  </a:extLst>
                </p:cNvPr>
                <p:cNvPicPr/>
                <p:nvPr/>
              </p:nvPicPr>
              <p:blipFill>
                <a:blip r:embed="rId649"/>
                <a:stretch>
                  <a:fillRect/>
                </a:stretch>
              </p:blipFill>
              <p:spPr>
                <a:xfrm>
                  <a:off x="9019547" y="4041787"/>
                  <a:ext cx="2473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86" name="Freihand 485">
                  <a:extLst>
                    <a:ext uri="{FF2B5EF4-FFF2-40B4-BE49-F238E27FC236}">
                      <a16:creationId xmlns:a16="http://schemas.microsoft.com/office/drawing/2014/main" id="{2A4801BE-CF70-4AED-A935-046731812FB3}"/>
                    </a:ext>
                  </a:extLst>
                </p14:cNvPr>
                <p14:cNvContentPartPr/>
                <p14:nvPr/>
              </p14:nvContentPartPr>
              <p14:xfrm>
                <a:off x="8867267" y="3964747"/>
                <a:ext cx="61560" cy="142920"/>
              </p14:xfrm>
            </p:contentPart>
          </mc:Choice>
          <mc:Fallback>
            <p:pic>
              <p:nvPicPr>
                <p:cNvPr id="486" name="Freihand 485">
                  <a:extLst>
                    <a:ext uri="{FF2B5EF4-FFF2-40B4-BE49-F238E27FC236}">
                      <a16:creationId xmlns:a16="http://schemas.microsoft.com/office/drawing/2014/main" id="{2A4801BE-CF70-4AED-A935-046731812FB3}"/>
                    </a:ext>
                  </a:extLst>
                </p:cNvPr>
                <p:cNvPicPr/>
                <p:nvPr/>
              </p:nvPicPr>
              <p:blipFill>
                <a:blip r:embed="rId651"/>
                <a:stretch>
                  <a:fillRect/>
                </a:stretch>
              </p:blipFill>
              <p:spPr>
                <a:xfrm>
                  <a:off x="8862947" y="3960427"/>
                  <a:ext cx="70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87" name="Freihand 486">
                  <a:extLst>
                    <a:ext uri="{FF2B5EF4-FFF2-40B4-BE49-F238E27FC236}">
                      <a16:creationId xmlns:a16="http://schemas.microsoft.com/office/drawing/2014/main" id="{AAAD88DF-020B-43A1-9578-A094946D5620}"/>
                    </a:ext>
                  </a:extLst>
                </p14:cNvPr>
                <p14:cNvContentPartPr/>
                <p14:nvPr/>
              </p14:nvContentPartPr>
              <p14:xfrm>
                <a:off x="8854667" y="4014787"/>
                <a:ext cx="118080" cy="52920"/>
              </p14:xfrm>
            </p:contentPart>
          </mc:Choice>
          <mc:Fallback>
            <p:pic>
              <p:nvPicPr>
                <p:cNvPr id="487" name="Freihand 486">
                  <a:extLst>
                    <a:ext uri="{FF2B5EF4-FFF2-40B4-BE49-F238E27FC236}">
                      <a16:creationId xmlns:a16="http://schemas.microsoft.com/office/drawing/2014/main" id="{AAAD88DF-020B-43A1-9578-A094946D5620}"/>
                    </a:ext>
                  </a:extLst>
                </p:cNvPr>
                <p:cNvPicPr/>
                <p:nvPr/>
              </p:nvPicPr>
              <p:blipFill>
                <a:blip r:embed="rId653"/>
                <a:stretch>
                  <a:fillRect/>
                </a:stretch>
              </p:blipFill>
              <p:spPr>
                <a:xfrm>
                  <a:off x="8850347" y="4010467"/>
                  <a:ext cx="126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88" name="Freihand 487">
                  <a:extLst>
                    <a:ext uri="{FF2B5EF4-FFF2-40B4-BE49-F238E27FC236}">
                      <a16:creationId xmlns:a16="http://schemas.microsoft.com/office/drawing/2014/main" id="{4DAF9F86-9926-4BA0-8CC5-C4670D19F530}"/>
                    </a:ext>
                  </a:extLst>
                </p14:cNvPr>
                <p14:cNvContentPartPr/>
                <p14:nvPr/>
              </p14:nvContentPartPr>
              <p14:xfrm>
                <a:off x="8964827" y="4028467"/>
                <a:ext cx="73800" cy="114840"/>
              </p14:xfrm>
            </p:contentPart>
          </mc:Choice>
          <mc:Fallback>
            <p:pic>
              <p:nvPicPr>
                <p:cNvPr id="488" name="Freihand 487">
                  <a:extLst>
                    <a:ext uri="{FF2B5EF4-FFF2-40B4-BE49-F238E27FC236}">
                      <a16:creationId xmlns:a16="http://schemas.microsoft.com/office/drawing/2014/main" id="{4DAF9F86-9926-4BA0-8CC5-C4670D19F530}"/>
                    </a:ext>
                  </a:extLst>
                </p:cNvPr>
                <p:cNvPicPr/>
                <p:nvPr/>
              </p:nvPicPr>
              <p:blipFill>
                <a:blip r:embed="rId655"/>
                <a:stretch>
                  <a:fillRect/>
                </a:stretch>
              </p:blipFill>
              <p:spPr>
                <a:xfrm>
                  <a:off x="8960507" y="4024147"/>
                  <a:ext cx="82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89" name="Freihand 488">
                  <a:extLst>
                    <a:ext uri="{FF2B5EF4-FFF2-40B4-BE49-F238E27FC236}">
                      <a16:creationId xmlns:a16="http://schemas.microsoft.com/office/drawing/2014/main" id="{6DC1372A-22F9-4A73-892E-D1B6D341772A}"/>
                    </a:ext>
                  </a:extLst>
                </p14:cNvPr>
                <p14:cNvContentPartPr/>
                <p14:nvPr/>
              </p14:nvContentPartPr>
              <p14:xfrm>
                <a:off x="9923507" y="4756747"/>
                <a:ext cx="106200" cy="126720"/>
              </p14:xfrm>
            </p:contentPart>
          </mc:Choice>
          <mc:Fallback>
            <p:pic>
              <p:nvPicPr>
                <p:cNvPr id="489" name="Freihand 488">
                  <a:extLst>
                    <a:ext uri="{FF2B5EF4-FFF2-40B4-BE49-F238E27FC236}">
                      <a16:creationId xmlns:a16="http://schemas.microsoft.com/office/drawing/2014/main" id="{6DC1372A-22F9-4A73-892E-D1B6D341772A}"/>
                    </a:ext>
                  </a:extLst>
                </p:cNvPr>
                <p:cNvPicPr/>
                <p:nvPr/>
              </p:nvPicPr>
              <p:blipFill>
                <a:blip r:embed="rId657"/>
                <a:stretch>
                  <a:fillRect/>
                </a:stretch>
              </p:blipFill>
              <p:spPr>
                <a:xfrm>
                  <a:off x="9919187" y="4752427"/>
                  <a:ext cx="114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90" name="Freihand 489">
                  <a:extLst>
                    <a:ext uri="{FF2B5EF4-FFF2-40B4-BE49-F238E27FC236}">
                      <a16:creationId xmlns:a16="http://schemas.microsoft.com/office/drawing/2014/main" id="{3A29A40C-6BA5-4A36-A119-1A4F4C1285F7}"/>
                    </a:ext>
                  </a:extLst>
                </p14:cNvPr>
                <p14:cNvContentPartPr/>
                <p14:nvPr/>
              </p14:nvContentPartPr>
              <p14:xfrm>
                <a:off x="9927467" y="4798147"/>
                <a:ext cx="121320" cy="38520"/>
              </p14:xfrm>
            </p:contentPart>
          </mc:Choice>
          <mc:Fallback>
            <p:pic>
              <p:nvPicPr>
                <p:cNvPr id="490" name="Freihand 489">
                  <a:extLst>
                    <a:ext uri="{FF2B5EF4-FFF2-40B4-BE49-F238E27FC236}">
                      <a16:creationId xmlns:a16="http://schemas.microsoft.com/office/drawing/2014/main" id="{3A29A40C-6BA5-4A36-A119-1A4F4C1285F7}"/>
                    </a:ext>
                  </a:extLst>
                </p:cNvPr>
                <p:cNvPicPr/>
                <p:nvPr/>
              </p:nvPicPr>
              <p:blipFill>
                <a:blip r:embed="rId659"/>
                <a:stretch>
                  <a:fillRect/>
                </a:stretch>
              </p:blipFill>
              <p:spPr>
                <a:xfrm>
                  <a:off x="9923147" y="4793827"/>
                  <a:ext cx="129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91" name="Freihand 490">
                  <a:extLst>
                    <a:ext uri="{FF2B5EF4-FFF2-40B4-BE49-F238E27FC236}">
                      <a16:creationId xmlns:a16="http://schemas.microsoft.com/office/drawing/2014/main" id="{86F4C71E-5FC0-4335-A7D2-901FC6927CB2}"/>
                    </a:ext>
                  </a:extLst>
                </p14:cNvPr>
                <p14:cNvContentPartPr/>
                <p14:nvPr/>
              </p14:nvContentPartPr>
              <p14:xfrm>
                <a:off x="10064627" y="4772587"/>
                <a:ext cx="82080" cy="91800"/>
              </p14:xfrm>
            </p:contentPart>
          </mc:Choice>
          <mc:Fallback>
            <p:pic>
              <p:nvPicPr>
                <p:cNvPr id="491" name="Freihand 490">
                  <a:extLst>
                    <a:ext uri="{FF2B5EF4-FFF2-40B4-BE49-F238E27FC236}">
                      <a16:creationId xmlns:a16="http://schemas.microsoft.com/office/drawing/2014/main" id="{86F4C71E-5FC0-4335-A7D2-901FC6927CB2}"/>
                    </a:ext>
                  </a:extLst>
                </p:cNvPr>
                <p:cNvPicPr/>
                <p:nvPr/>
              </p:nvPicPr>
              <p:blipFill>
                <a:blip r:embed="rId661"/>
                <a:stretch>
                  <a:fillRect/>
                </a:stretch>
              </p:blipFill>
              <p:spPr>
                <a:xfrm>
                  <a:off x="10060307" y="4768267"/>
                  <a:ext cx="90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92" name="Freihand 491">
                  <a:extLst>
                    <a:ext uri="{FF2B5EF4-FFF2-40B4-BE49-F238E27FC236}">
                      <a16:creationId xmlns:a16="http://schemas.microsoft.com/office/drawing/2014/main" id="{BD129811-FFC9-4FD3-9C9A-0C209BE5EC4A}"/>
                    </a:ext>
                  </a:extLst>
                </p14:cNvPr>
                <p14:cNvContentPartPr/>
                <p14:nvPr/>
              </p14:nvContentPartPr>
              <p14:xfrm>
                <a:off x="9195947" y="4286947"/>
                <a:ext cx="488160" cy="356760"/>
              </p14:xfrm>
            </p:contentPart>
          </mc:Choice>
          <mc:Fallback>
            <p:pic>
              <p:nvPicPr>
                <p:cNvPr id="492" name="Freihand 491">
                  <a:extLst>
                    <a:ext uri="{FF2B5EF4-FFF2-40B4-BE49-F238E27FC236}">
                      <a16:creationId xmlns:a16="http://schemas.microsoft.com/office/drawing/2014/main" id="{BD129811-FFC9-4FD3-9C9A-0C209BE5EC4A}"/>
                    </a:ext>
                  </a:extLst>
                </p:cNvPr>
                <p:cNvPicPr/>
                <p:nvPr/>
              </p:nvPicPr>
              <p:blipFill>
                <a:blip r:embed="rId663"/>
                <a:stretch>
                  <a:fillRect/>
                </a:stretch>
              </p:blipFill>
              <p:spPr>
                <a:xfrm>
                  <a:off x="9191627" y="4282627"/>
                  <a:ext cx="4968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93" name="Freihand 492">
                  <a:extLst>
                    <a:ext uri="{FF2B5EF4-FFF2-40B4-BE49-F238E27FC236}">
                      <a16:creationId xmlns:a16="http://schemas.microsoft.com/office/drawing/2014/main" id="{5A3A6741-6E09-4609-BF7A-0DB9F2AA6096}"/>
                    </a:ext>
                  </a:extLst>
                </p14:cNvPr>
                <p14:cNvContentPartPr/>
                <p14:nvPr/>
              </p14:nvContentPartPr>
              <p14:xfrm>
                <a:off x="9238427" y="3897067"/>
                <a:ext cx="545040" cy="649800"/>
              </p14:xfrm>
            </p:contentPart>
          </mc:Choice>
          <mc:Fallback>
            <p:pic>
              <p:nvPicPr>
                <p:cNvPr id="493" name="Freihand 492">
                  <a:extLst>
                    <a:ext uri="{FF2B5EF4-FFF2-40B4-BE49-F238E27FC236}">
                      <a16:creationId xmlns:a16="http://schemas.microsoft.com/office/drawing/2014/main" id="{5A3A6741-6E09-4609-BF7A-0DB9F2AA6096}"/>
                    </a:ext>
                  </a:extLst>
                </p:cNvPr>
                <p:cNvPicPr/>
                <p:nvPr/>
              </p:nvPicPr>
              <p:blipFill>
                <a:blip r:embed="rId665"/>
                <a:stretch>
                  <a:fillRect/>
                </a:stretch>
              </p:blipFill>
              <p:spPr>
                <a:xfrm>
                  <a:off x="9234107" y="3892747"/>
                  <a:ext cx="55368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94" name="Freihand 493">
                  <a:extLst>
                    <a:ext uri="{FF2B5EF4-FFF2-40B4-BE49-F238E27FC236}">
                      <a16:creationId xmlns:a16="http://schemas.microsoft.com/office/drawing/2014/main" id="{B52C9BA9-38CC-4B74-B171-798507A8380E}"/>
                    </a:ext>
                  </a:extLst>
                </p14:cNvPr>
                <p14:cNvContentPartPr/>
                <p14:nvPr/>
              </p14:nvContentPartPr>
              <p14:xfrm>
                <a:off x="9397187" y="4406107"/>
                <a:ext cx="42120" cy="83160"/>
              </p14:xfrm>
            </p:contentPart>
          </mc:Choice>
          <mc:Fallback>
            <p:pic>
              <p:nvPicPr>
                <p:cNvPr id="494" name="Freihand 493">
                  <a:extLst>
                    <a:ext uri="{FF2B5EF4-FFF2-40B4-BE49-F238E27FC236}">
                      <a16:creationId xmlns:a16="http://schemas.microsoft.com/office/drawing/2014/main" id="{B52C9BA9-38CC-4B74-B171-798507A8380E}"/>
                    </a:ext>
                  </a:extLst>
                </p:cNvPr>
                <p:cNvPicPr/>
                <p:nvPr/>
              </p:nvPicPr>
              <p:blipFill>
                <a:blip r:embed="rId667"/>
                <a:stretch>
                  <a:fillRect/>
                </a:stretch>
              </p:blipFill>
              <p:spPr>
                <a:xfrm>
                  <a:off x="9392867" y="4401787"/>
                  <a:ext cx="50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96" name="Freihand 495">
                  <a:extLst>
                    <a:ext uri="{FF2B5EF4-FFF2-40B4-BE49-F238E27FC236}">
                      <a16:creationId xmlns:a16="http://schemas.microsoft.com/office/drawing/2014/main" id="{73F5FC0C-F6A6-42DF-BF0A-95087B74969F}"/>
                    </a:ext>
                  </a:extLst>
                </p14:cNvPr>
                <p14:cNvContentPartPr/>
                <p14:nvPr/>
              </p14:nvContentPartPr>
              <p14:xfrm>
                <a:off x="9622547" y="4297387"/>
                <a:ext cx="193320" cy="63720"/>
              </p14:xfrm>
            </p:contentPart>
          </mc:Choice>
          <mc:Fallback>
            <p:pic>
              <p:nvPicPr>
                <p:cNvPr id="496" name="Freihand 495">
                  <a:extLst>
                    <a:ext uri="{FF2B5EF4-FFF2-40B4-BE49-F238E27FC236}">
                      <a16:creationId xmlns:a16="http://schemas.microsoft.com/office/drawing/2014/main" id="{73F5FC0C-F6A6-42DF-BF0A-95087B74969F}"/>
                    </a:ext>
                  </a:extLst>
                </p:cNvPr>
                <p:cNvPicPr/>
                <p:nvPr/>
              </p:nvPicPr>
              <p:blipFill>
                <a:blip r:embed="rId669"/>
                <a:stretch>
                  <a:fillRect/>
                </a:stretch>
              </p:blipFill>
              <p:spPr>
                <a:xfrm>
                  <a:off x="9618227" y="4293067"/>
                  <a:ext cx="201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97" name="Freihand 496">
                  <a:extLst>
                    <a:ext uri="{FF2B5EF4-FFF2-40B4-BE49-F238E27FC236}">
                      <a16:creationId xmlns:a16="http://schemas.microsoft.com/office/drawing/2014/main" id="{EF460066-A4B0-4CF9-9227-64CE3F1BD7A4}"/>
                    </a:ext>
                  </a:extLst>
                </p14:cNvPr>
                <p14:cNvContentPartPr/>
                <p14:nvPr/>
              </p14:nvContentPartPr>
              <p14:xfrm>
                <a:off x="9538307" y="4247347"/>
                <a:ext cx="153720" cy="144360"/>
              </p14:xfrm>
            </p:contentPart>
          </mc:Choice>
          <mc:Fallback>
            <p:pic>
              <p:nvPicPr>
                <p:cNvPr id="497" name="Freihand 496">
                  <a:extLst>
                    <a:ext uri="{FF2B5EF4-FFF2-40B4-BE49-F238E27FC236}">
                      <a16:creationId xmlns:a16="http://schemas.microsoft.com/office/drawing/2014/main" id="{EF460066-A4B0-4CF9-9227-64CE3F1BD7A4}"/>
                    </a:ext>
                  </a:extLst>
                </p:cNvPr>
                <p:cNvPicPr/>
                <p:nvPr/>
              </p:nvPicPr>
              <p:blipFill>
                <a:blip r:embed="rId671"/>
                <a:stretch>
                  <a:fillRect/>
                </a:stretch>
              </p:blipFill>
              <p:spPr>
                <a:xfrm>
                  <a:off x="9533987" y="4243027"/>
                  <a:ext cx="162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99" name="Freihand 498">
                  <a:extLst>
                    <a:ext uri="{FF2B5EF4-FFF2-40B4-BE49-F238E27FC236}">
                      <a16:creationId xmlns:a16="http://schemas.microsoft.com/office/drawing/2014/main" id="{07B4FA65-EDED-4FA4-B630-346978E3E694}"/>
                    </a:ext>
                  </a:extLst>
                </p14:cNvPr>
                <p14:cNvContentPartPr/>
                <p14:nvPr/>
              </p14:nvContentPartPr>
              <p14:xfrm>
                <a:off x="9982907" y="4194067"/>
                <a:ext cx="60120" cy="146880"/>
              </p14:xfrm>
            </p:contentPart>
          </mc:Choice>
          <mc:Fallback>
            <p:pic>
              <p:nvPicPr>
                <p:cNvPr id="499" name="Freihand 498">
                  <a:extLst>
                    <a:ext uri="{FF2B5EF4-FFF2-40B4-BE49-F238E27FC236}">
                      <a16:creationId xmlns:a16="http://schemas.microsoft.com/office/drawing/2014/main" id="{07B4FA65-EDED-4FA4-B630-346978E3E694}"/>
                    </a:ext>
                  </a:extLst>
                </p:cNvPr>
                <p:cNvPicPr/>
                <p:nvPr/>
              </p:nvPicPr>
              <p:blipFill>
                <a:blip r:embed="rId673"/>
                <a:stretch>
                  <a:fillRect/>
                </a:stretch>
              </p:blipFill>
              <p:spPr>
                <a:xfrm>
                  <a:off x="9978587" y="4189747"/>
                  <a:ext cx="68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500" name="Freihand 499">
                  <a:extLst>
                    <a:ext uri="{FF2B5EF4-FFF2-40B4-BE49-F238E27FC236}">
                      <a16:creationId xmlns:a16="http://schemas.microsoft.com/office/drawing/2014/main" id="{E49CE1FB-D309-40E6-86EB-AAD07FED8EB2}"/>
                    </a:ext>
                  </a:extLst>
                </p14:cNvPr>
                <p14:cNvContentPartPr/>
                <p14:nvPr/>
              </p14:nvContentPartPr>
              <p14:xfrm>
                <a:off x="10064627" y="4192627"/>
                <a:ext cx="62280" cy="99000"/>
              </p14:xfrm>
            </p:contentPart>
          </mc:Choice>
          <mc:Fallback>
            <p:pic>
              <p:nvPicPr>
                <p:cNvPr id="500" name="Freihand 499">
                  <a:extLst>
                    <a:ext uri="{FF2B5EF4-FFF2-40B4-BE49-F238E27FC236}">
                      <a16:creationId xmlns:a16="http://schemas.microsoft.com/office/drawing/2014/main" id="{E49CE1FB-D309-40E6-86EB-AAD07FED8EB2}"/>
                    </a:ext>
                  </a:extLst>
                </p:cNvPr>
                <p:cNvPicPr/>
                <p:nvPr/>
              </p:nvPicPr>
              <p:blipFill>
                <a:blip r:embed="rId675"/>
                <a:stretch>
                  <a:fillRect/>
                </a:stretch>
              </p:blipFill>
              <p:spPr>
                <a:xfrm>
                  <a:off x="10060307" y="4188307"/>
                  <a:ext cx="70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501" name="Freihand 500">
                  <a:extLst>
                    <a:ext uri="{FF2B5EF4-FFF2-40B4-BE49-F238E27FC236}">
                      <a16:creationId xmlns:a16="http://schemas.microsoft.com/office/drawing/2014/main" id="{5BDA4129-BC1B-43C8-B788-040F7FBBCE4D}"/>
                    </a:ext>
                  </a:extLst>
                </p14:cNvPr>
                <p14:cNvContentPartPr/>
                <p14:nvPr/>
              </p14:nvContentPartPr>
              <p14:xfrm>
                <a:off x="9921707" y="4306387"/>
                <a:ext cx="203400" cy="39960"/>
              </p14:xfrm>
            </p:contentPart>
          </mc:Choice>
          <mc:Fallback>
            <p:pic>
              <p:nvPicPr>
                <p:cNvPr id="501" name="Freihand 500">
                  <a:extLst>
                    <a:ext uri="{FF2B5EF4-FFF2-40B4-BE49-F238E27FC236}">
                      <a16:creationId xmlns:a16="http://schemas.microsoft.com/office/drawing/2014/main" id="{5BDA4129-BC1B-43C8-B788-040F7FBBCE4D}"/>
                    </a:ext>
                  </a:extLst>
                </p:cNvPr>
                <p:cNvPicPr/>
                <p:nvPr/>
              </p:nvPicPr>
              <p:blipFill>
                <a:blip r:embed="rId677"/>
                <a:stretch>
                  <a:fillRect/>
                </a:stretch>
              </p:blipFill>
              <p:spPr>
                <a:xfrm>
                  <a:off x="9917387" y="4302067"/>
                  <a:ext cx="212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02" name="Freihand 501">
                  <a:extLst>
                    <a:ext uri="{FF2B5EF4-FFF2-40B4-BE49-F238E27FC236}">
                      <a16:creationId xmlns:a16="http://schemas.microsoft.com/office/drawing/2014/main" id="{55DDC5BB-96FF-40B1-9278-B24F4F115312}"/>
                    </a:ext>
                  </a:extLst>
                </p14:cNvPr>
                <p14:cNvContentPartPr/>
                <p14:nvPr/>
              </p14:nvContentPartPr>
              <p14:xfrm>
                <a:off x="10009187" y="4380187"/>
                <a:ext cx="25560" cy="112680"/>
              </p14:xfrm>
            </p:contentPart>
          </mc:Choice>
          <mc:Fallback>
            <p:pic>
              <p:nvPicPr>
                <p:cNvPr id="502" name="Freihand 501">
                  <a:extLst>
                    <a:ext uri="{FF2B5EF4-FFF2-40B4-BE49-F238E27FC236}">
                      <a16:creationId xmlns:a16="http://schemas.microsoft.com/office/drawing/2014/main" id="{55DDC5BB-96FF-40B1-9278-B24F4F115312}"/>
                    </a:ext>
                  </a:extLst>
                </p:cNvPr>
                <p:cNvPicPr/>
                <p:nvPr/>
              </p:nvPicPr>
              <p:blipFill>
                <a:blip r:embed="rId679"/>
                <a:stretch>
                  <a:fillRect/>
                </a:stretch>
              </p:blipFill>
              <p:spPr>
                <a:xfrm>
                  <a:off x="10004867" y="4375867"/>
                  <a:ext cx="34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03" name="Freihand 502">
                  <a:extLst>
                    <a:ext uri="{FF2B5EF4-FFF2-40B4-BE49-F238E27FC236}">
                      <a16:creationId xmlns:a16="http://schemas.microsoft.com/office/drawing/2014/main" id="{ACB320A8-54AA-4DB6-B178-7B0D68BF5CE1}"/>
                    </a:ext>
                  </a:extLst>
                </p14:cNvPr>
                <p14:cNvContentPartPr/>
                <p14:nvPr/>
              </p14:nvContentPartPr>
              <p14:xfrm>
                <a:off x="9993347" y="4383427"/>
                <a:ext cx="186120" cy="94680"/>
              </p14:xfrm>
            </p:contentPart>
          </mc:Choice>
          <mc:Fallback>
            <p:pic>
              <p:nvPicPr>
                <p:cNvPr id="503" name="Freihand 502">
                  <a:extLst>
                    <a:ext uri="{FF2B5EF4-FFF2-40B4-BE49-F238E27FC236}">
                      <a16:creationId xmlns:a16="http://schemas.microsoft.com/office/drawing/2014/main" id="{ACB320A8-54AA-4DB6-B178-7B0D68BF5CE1}"/>
                    </a:ext>
                  </a:extLst>
                </p:cNvPr>
                <p:cNvPicPr/>
                <p:nvPr/>
              </p:nvPicPr>
              <p:blipFill>
                <a:blip r:embed="rId681"/>
                <a:stretch>
                  <a:fillRect/>
                </a:stretch>
              </p:blipFill>
              <p:spPr>
                <a:xfrm>
                  <a:off x="9989027" y="4379107"/>
                  <a:ext cx="194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05" name="Freihand 504">
                  <a:extLst>
                    <a:ext uri="{FF2B5EF4-FFF2-40B4-BE49-F238E27FC236}">
                      <a16:creationId xmlns:a16="http://schemas.microsoft.com/office/drawing/2014/main" id="{BD905B64-DC65-4DF4-85AE-B1955D731F13}"/>
                    </a:ext>
                  </a:extLst>
                </p14:cNvPr>
                <p14:cNvContentPartPr/>
                <p14:nvPr/>
              </p14:nvContentPartPr>
              <p14:xfrm>
                <a:off x="10246067" y="4279747"/>
                <a:ext cx="100440" cy="27360"/>
              </p14:xfrm>
            </p:contentPart>
          </mc:Choice>
          <mc:Fallback>
            <p:pic>
              <p:nvPicPr>
                <p:cNvPr id="505" name="Freihand 504">
                  <a:extLst>
                    <a:ext uri="{FF2B5EF4-FFF2-40B4-BE49-F238E27FC236}">
                      <a16:creationId xmlns:a16="http://schemas.microsoft.com/office/drawing/2014/main" id="{BD905B64-DC65-4DF4-85AE-B1955D731F13}"/>
                    </a:ext>
                  </a:extLst>
                </p:cNvPr>
                <p:cNvPicPr/>
                <p:nvPr/>
              </p:nvPicPr>
              <p:blipFill>
                <a:blip r:embed="rId683"/>
                <a:stretch>
                  <a:fillRect/>
                </a:stretch>
              </p:blipFill>
              <p:spPr>
                <a:xfrm>
                  <a:off x="10241747" y="4275427"/>
                  <a:ext cx="109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06" name="Freihand 505">
                  <a:extLst>
                    <a:ext uri="{FF2B5EF4-FFF2-40B4-BE49-F238E27FC236}">
                      <a16:creationId xmlns:a16="http://schemas.microsoft.com/office/drawing/2014/main" id="{131E3C54-4C66-4B1A-855F-5D87BF866655}"/>
                    </a:ext>
                  </a:extLst>
                </p14:cNvPr>
                <p14:cNvContentPartPr/>
                <p14:nvPr/>
              </p14:nvContentPartPr>
              <p14:xfrm>
                <a:off x="10245707" y="4309627"/>
                <a:ext cx="109080" cy="28440"/>
              </p14:xfrm>
            </p:contentPart>
          </mc:Choice>
          <mc:Fallback>
            <p:pic>
              <p:nvPicPr>
                <p:cNvPr id="506" name="Freihand 505">
                  <a:extLst>
                    <a:ext uri="{FF2B5EF4-FFF2-40B4-BE49-F238E27FC236}">
                      <a16:creationId xmlns:a16="http://schemas.microsoft.com/office/drawing/2014/main" id="{131E3C54-4C66-4B1A-855F-5D87BF866655}"/>
                    </a:ext>
                  </a:extLst>
                </p:cNvPr>
                <p:cNvPicPr/>
                <p:nvPr/>
              </p:nvPicPr>
              <p:blipFill>
                <a:blip r:embed="rId685"/>
                <a:stretch>
                  <a:fillRect/>
                </a:stretch>
              </p:blipFill>
              <p:spPr>
                <a:xfrm>
                  <a:off x="10241387" y="4305307"/>
                  <a:ext cx="117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07" name="Freihand 506">
                  <a:extLst>
                    <a:ext uri="{FF2B5EF4-FFF2-40B4-BE49-F238E27FC236}">
                      <a16:creationId xmlns:a16="http://schemas.microsoft.com/office/drawing/2014/main" id="{D382C403-8147-422B-86CC-FE5A9E362337}"/>
                    </a:ext>
                  </a:extLst>
                </p14:cNvPr>
                <p14:cNvContentPartPr/>
                <p14:nvPr/>
              </p14:nvContentPartPr>
              <p14:xfrm>
                <a:off x="10437227" y="4078147"/>
                <a:ext cx="99000" cy="117720"/>
              </p14:xfrm>
            </p:contentPart>
          </mc:Choice>
          <mc:Fallback>
            <p:pic>
              <p:nvPicPr>
                <p:cNvPr id="507" name="Freihand 506">
                  <a:extLst>
                    <a:ext uri="{FF2B5EF4-FFF2-40B4-BE49-F238E27FC236}">
                      <a16:creationId xmlns:a16="http://schemas.microsoft.com/office/drawing/2014/main" id="{D382C403-8147-422B-86CC-FE5A9E362337}"/>
                    </a:ext>
                  </a:extLst>
                </p:cNvPr>
                <p:cNvPicPr/>
                <p:nvPr/>
              </p:nvPicPr>
              <p:blipFill>
                <a:blip r:embed="rId687"/>
                <a:stretch>
                  <a:fillRect/>
                </a:stretch>
              </p:blipFill>
              <p:spPr>
                <a:xfrm>
                  <a:off x="10432907" y="4073827"/>
                  <a:ext cx="107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08" name="Freihand 507">
                  <a:extLst>
                    <a:ext uri="{FF2B5EF4-FFF2-40B4-BE49-F238E27FC236}">
                      <a16:creationId xmlns:a16="http://schemas.microsoft.com/office/drawing/2014/main" id="{E049BAFD-7C67-41A3-9081-978E076DCD15}"/>
                    </a:ext>
                  </a:extLst>
                </p14:cNvPr>
                <p14:cNvContentPartPr/>
                <p14:nvPr/>
              </p14:nvContentPartPr>
              <p14:xfrm>
                <a:off x="10557107" y="4110907"/>
                <a:ext cx="80640" cy="66600"/>
              </p14:xfrm>
            </p:contentPart>
          </mc:Choice>
          <mc:Fallback>
            <p:pic>
              <p:nvPicPr>
                <p:cNvPr id="508" name="Freihand 507">
                  <a:extLst>
                    <a:ext uri="{FF2B5EF4-FFF2-40B4-BE49-F238E27FC236}">
                      <a16:creationId xmlns:a16="http://schemas.microsoft.com/office/drawing/2014/main" id="{E049BAFD-7C67-41A3-9081-978E076DCD15}"/>
                    </a:ext>
                  </a:extLst>
                </p:cNvPr>
                <p:cNvPicPr/>
                <p:nvPr/>
              </p:nvPicPr>
              <p:blipFill>
                <a:blip r:embed="rId689"/>
                <a:stretch>
                  <a:fillRect/>
                </a:stretch>
              </p:blipFill>
              <p:spPr>
                <a:xfrm>
                  <a:off x="10552787" y="4106587"/>
                  <a:ext cx="89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10" name="Freihand 509">
                  <a:extLst>
                    <a:ext uri="{FF2B5EF4-FFF2-40B4-BE49-F238E27FC236}">
                      <a16:creationId xmlns:a16="http://schemas.microsoft.com/office/drawing/2014/main" id="{D2EC795A-73A5-4F36-8367-C9C14CC13E3E}"/>
                    </a:ext>
                  </a:extLst>
                </p14:cNvPr>
                <p14:cNvContentPartPr/>
                <p14:nvPr/>
              </p14:nvContentPartPr>
              <p14:xfrm>
                <a:off x="10502027" y="4168147"/>
                <a:ext cx="56520" cy="69120"/>
              </p14:xfrm>
            </p:contentPart>
          </mc:Choice>
          <mc:Fallback>
            <p:pic>
              <p:nvPicPr>
                <p:cNvPr id="510" name="Freihand 509">
                  <a:extLst>
                    <a:ext uri="{FF2B5EF4-FFF2-40B4-BE49-F238E27FC236}">
                      <a16:creationId xmlns:a16="http://schemas.microsoft.com/office/drawing/2014/main" id="{D2EC795A-73A5-4F36-8367-C9C14CC13E3E}"/>
                    </a:ext>
                  </a:extLst>
                </p:cNvPr>
                <p:cNvPicPr/>
                <p:nvPr/>
              </p:nvPicPr>
              <p:blipFill>
                <a:blip r:embed="rId691"/>
                <a:stretch>
                  <a:fillRect/>
                </a:stretch>
              </p:blipFill>
              <p:spPr>
                <a:xfrm>
                  <a:off x="10497707" y="4163827"/>
                  <a:ext cx="65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12" name="Freihand 511">
                  <a:extLst>
                    <a:ext uri="{FF2B5EF4-FFF2-40B4-BE49-F238E27FC236}">
                      <a16:creationId xmlns:a16="http://schemas.microsoft.com/office/drawing/2014/main" id="{CF25E15A-AA0B-433D-866A-6D443FF67EB5}"/>
                    </a:ext>
                  </a:extLst>
                </p14:cNvPr>
                <p14:cNvContentPartPr/>
                <p14:nvPr/>
              </p14:nvContentPartPr>
              <p14:xfrm>
                <a:off x="10359467" y="4188307"/>
                <a:ext cx="372240" cy="106560"/>
              </p14:xfrm>
            </p:contentPart>
          </mc:Choice>
          <mc:Fallback>
            <p:pic>
              <p:nvPicPr>
                <p:cNvPr id="512" name="Freihand 511">
                  <a:extLst>
                    <a:ext uri="{FF2B5EF4-FFF2-40B4-BE49-F238E27FC236}">
                      <a16:creationId xmlns:a16="http://schemas.microsoft.com/office/drawing/2014/main" id="{CF25E15A-AA0B-433D-866A-6D443FF67EB5}"/>
                    </a:ext>
                  </a:extLst>
                </p:cNvPr>
                <p:cNvPicPr/>
                <p:nvPr/>
              </p:nvPicPr>
              <p:blipFill>
                <a:blip r:embed="rId693"/>
                <a:stretch>
                  <a:fillRect/>
                </a:stretch>
              </p:blipFill>
              <p:spPr>
                <a:xfrm>
                  <a:off x="10355147" y="4183987"/>
                  <a:ext cx="380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13" name="Freihand 512">
                  <a:extLst>
                    <a:ext uri="{FF2B5EF4-FFF2-40B4-BE49-F238E27FC236}">
                      <a16:creationId xmlns:a16="http://schemas.microsoft.com/office/drawing/2014/main" id="{66AA0F83-3EDB-4838-BF3B-E296B08B57DB}"/>
                    </a:ext>
                  </a:extLst>
                </p14:cNvPr>
                <p14:cNvContentPartPr/>
                <p14:nvPr/>
              </p14:nvContentPartPr>
              <p14:xfrm>
                <a:off x="10447307" y="4275067"/>
                <a:ext cx="91440" cy="153360"/>
              </p14:xfrm>
            </p:contentPart>
          </mc:Choice>
          <mc:Fallback>
            <p:pic>
              <p:nvPicPr>
                <p:cNvPr id="513" name="Freihand 512">
                  <a:extLst>
                    <a:ext uri="{FF2B5EF4-FFF2-40B4-BE49-F238E27FC236}">
                      <a16:creationId xmlns:a16="http://schemas.microsoft.com/office/drawing/2014/main" id="{66AA0F83-3EDB-4838-BF3B-E296B08B57DB}"/>
                    </a:ext>
                  </a:extLst>
                </p:cNvPr>
                <p:cNvPicPr/>
                <p:nvPr/>
              </p:nvPicPr>
              <p:blipFill>
                <a:blip r:embed="rId695"/>
                <a:stretch>
                  <a:fillRect/>
                </a:stretch>
              </p:blipFill>
              <p:spPr>
                <a:xfrm>
                  <a:off x="10442987" y="4270747"/>
                  <a:ext cx="100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14" name="Freihand 513">
                  <a:extLst>
                    <a:ext uri="{FF2B5EF4-FFF2-40B4-BE49-F238E27FC236}">
                      <a16:creationId xmlns:a16="http://schemas.microsoft.com/office/drawing/2014/main" id="{E42F829F-093B-4DC0-B397-4E5AAC7F4197}"/>
                    </a:ext>
                  </a:extLst>
                </p14:cNvPr>
                <p14:cNvContentPartPr/>
                <p14:nvPr/>
              </p14:nvContentPartPr>
              <p14:xfrm>
                <a:off x="10518587" y="4391707"/>
                <a:ext cx="88200" cy="68040"/>
              </p14:xfrm>
            </p:contentPart>
          </mc:Choice>
          <mc:Fallback>
            <p:pic>
              <p:nvPicPr>
                <p:cNvPr id="514" name="Freihand 513">
                  <a:extLst>
                    <a:ext uri="{FF2B5EF4-FFF2-40B4-BE49-F238E27FC236}">
                      <a16:creationId xmlns:a16="http://schemas.microsoft.com/office/drawing/2014/main" id="{E42F829F-093B-4DC0-B397-4E5AAC7F4197}"/>
                    </a:ext>
                  </a:extLst>
                </p:cNvPr>
                <p:cNvPicPr/>
                <p:nvPr/>
              </p:nvPicPr>
              <p:blipFill>
                <a:blip r:embed="rId697"/>
                <a:stretch>
                  <a:fillRect/>
                </a:stretch>
              </p:blipFill>
              <p:spPr>
                <a:xfrm>
                  <a:off x="10514267" y="4387387"/>
                  <a:ext cx="96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15" name="Freihand 514">
                  <a:extLst>
                    <a:ext uri="{FF2B5EF4-FFF2-40B4-BE49-F238E27FC236}">
                      <a16:creationId xmlns:a16="http://schemas.microsoft.com/office/drawing/2014/main" id="{9CC7C57B-C760-446A-B320-10F7DE8B29B8}"/>
                    </a:ext>
                  </a:extLst>
                </p14:cNvPr>
                <p14:cNvContentPartPr/>
                <p14:nvPr/>
              </p14:nvContentPartPr>
              <p14:xfrm>
                <a:off x="10602827" y="4303507"/>
                <a:ext cx="96480" cy="72720"/>
              </p14:xfrm>
            </p:contentPart>
          </mc:Choice>
          <mc:Fallback>
            <p:pic>
              <p:nvPicPr>
                <p:cNvPr id="515" name="Freihand 514">
                  <a:extLst>
                    <a:ext uri="{FF2B5EF4-FFF2-40B4-BE49-F238E27FC236}">
                      <a16:creationId xmlns:a16="http://schemas.microsoft.com/office/drawing/2014/main" id="{9CC7C57B-C760-446A-B320-10F7DE8B29B8}"/>
                    </a:ext>
                  </a:extLst>
                </p:cNvPr>
                <p:cNvPicPr/>
                <p:nvPr/>
              </p:nvPicPr>
              <p:blipFill>
                <a:blip r:embed="rId699"/>
                <a:stretch>
                  <a:fillRect/>
                </a:stretch>
              </p:blipFill>
              <p:spPr>
                <a:xfrm>
                  <a:off x="10598507" y="4299187"/>
                  <a:ext cx="105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85" name="Freihand 584">
                  <a:extLst>
                    <a:ext uri="{FF2B5EF4-FFF2-40B4-BE49-F238E27FC236}">
                      <a16:creationId xmlns:a16="http://schemas.microsoft.com/office/drawing/2014/main" id="{9C8C4997-7BD1-477B-BF2E-1D6F310591D6}"/>
                    </a:ext>
                  </a:extLst>
                </p14:cNvPr>
                <p14:cNvContentPartPr/>
                <p14:nvPr/>
              </p14:nvContentPartPr>
              <p14:xfrm>
                <a:off x="10500947" y="4158787"/>
                <a:ext cx="100440" cy="54720"/>
              </p14:xfrm>
            </p:contentPart>
          </mc:Choice>
          <mc:Fallback>
            <p:pic>
              <p:nvPicPr>
                <p:cNvPr id="585" name="Freihand 584">
                  <a:extLst>
                    <a:ext uri="{FF2B5EF4-FFF2-40B4-BE49-F238E27FC236}">
                      <a16:creationId xmlns:a16="http://schemas.microsoft.com/office/drawing/2014/main" id="{9C8C4997-7BD1-477B-BF2E-1D6F310591D6}"/>
                    </a:ext>
                  </a:extLst>
                </p:cNvPr>
                <p:cNvPicPr/>
                <p:nvPr/>
              </p:nvPicPr>
              <p:blipFill>
                <a:blip r:embed="rId701"/>
                <a:stretch>
                  <a:fillRect/>
                </a:stretch>
              </p:blipFill>
              <p:spPr>
                <a:xfrm>
                  <a:off x="10496627" y="4154467"/>
                  <a:ext cx="109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86" name="Freihand 585">
                  <a:extLst>
                    <a:ext uri="{FF2B5EF4-FFF2-40B4-BE49-F238E27FC236}">
                      <a16:creationId xmlns:a16="http://schemas.microsoft.com/office/drawing/2014/main" id="{4AE798EC-FDA8-405A-B980-DD1E26BD38CF}"/>
                    </a:ext>
                  </a:extLst>
                </p14:cNvPr>
                <p14:cNvContentPartPr/>
                <p14:nvPr/>
              </p14:nvContentPartPr>
              <p14:xfrm>
                <a:off x="10486187" y="4373707"/>
                <a:ext cx="62280" cy="101160"/>
              </p14:xfrm>
            </p:contentPart>
          </mc:Choice>
          <mc:Fallback>
            <p:pic>
              <p:nvPicPr>
                <p:cNvPr id="586" name="Freihand 585">
                  <a:extLst>
                    <a:ext uri="{FF2B5EF4-FFF2-40B4-BE49-F238E27FC236}">
                      <a16:creationId xmlns:a16="http://schemas.microsoft.com/office/drawing/2014/main" id="{4AE798EC-FDA8-405A-B980-DD1E26BD38CF}"/>
                    </a:ext>
                  </a:extLst>
                </p:cNvPr>
                <p:cNvPicPr/>
                <p:nvPr/>
              </p:nvPicPr>
              <p:blipFill>
                <a:blip r:embed="rId703"/>
                <a:stretch>
                  <a:fillRect/>
                </a:stretch>
              </p:blipFill>
              <p:spPr>
                <a:xfrm>
                  <a:off x="10481867" y="4369387"/>
                  <a:ext cx="7092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4">
            <p14:nvContentPartPr>
              <p14:cNvPr id="601" name="Freihand 600">
                <a:extLst>
                  <a:ext uri="{FF2B5EF4-FFF2-40B4-BE49-F238E27FC236}">
                    <a16:creationId xmlns:a16="http://schemas.microsoft.com/office/drawing/2014/main" id="{56CE333B-9E36-4D50-BCBF-420E370A3E7E}"/>
                  </a:ext>
                </a:extLst>
              </p14:cNvPr>
              <p14:cNvContentPartPr/>
              <p14:nvPr/>
            </p14:nvContentPartPr>
            <p14:xfrm>
              <a:off x="4534307" y="6276667"/>
              <a:ext cx="661680" cy="547560"/>
            </p14:xfrm>
          </p:contentPart>
        </mc:Choice>
        <mc:Fallback>
          <p:pic>
            <p:nvPicPr>
              <p:cNvPr id="601" name="Freihand 600">
                <a:extLst>
                  <a:ext uri="{FF2B5EF4-FFF2-40B4-BE49-F238E27FC236}">
                    <a16:creationId xmlns:a16="http://schemas.microsoft.com/office/drawing/2014/main" id="{56CE333B-9E36-4D50-BCBF-420E370A3E7E}"/>
                  </a:ext>
                </a:extLst>
              </p:cNvPr>
              <p:cNvPicPr/>
              <p:nvPr/>
            </p:nvPicPr>
            <p:blipFill>
              <a:blip r:embed="rId705"/>
              <a:stretch>
                <a:fillRect/>
              </a:stretch>
            </p:blipFill>
            <p:spPr>
              <a:xfrm>
                <a:off x="4529987" y="6272347"/>
                <a:ext cx="67032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86" name="Freihand 285">
                <a:extLst>
                  <a:ext uri="{FF2B5EF4-FFF2-40B4-BE49-F238E27FC236}">
                    <a16:creationId xmlns:a16="http://schemas.microsoft.com/office/drawing/2014/main" id="{3D973A19-FA8B-41D7-A01F-E47A1E5BD9E9}"/>
                  </a:ext>
                </a:extLst>
              </p14:cNvPr>
              <p14:cNvContentPartPr/>
              <p14:nvPr/>
            </p14:nvContentPartPr>
            <p14:xfrm>
              <a:off x="2915027" y="4739107"/>
              <a:ext cx="9720" cy="141120"/>
            </p14:xfrm>
          </p:contentPart>
        </mc:Choice>
        <mc:Fallback>
          <p:pic>
            <p:nvPicPr>
              <p:cNvPr id="286" name="Freihand 285">
                <a:extLst>
                  <a:ext uri="{FF2B5EF4-FFF2-40B4-BE49-F238E27FC236}">
                    <a16:creationId xmlns:a16="http://schemas.microsoft.com/office/drawing/2014/main" id="{3D973A19-FA8B-41D7-A01F-E47A1E5BD9E9}"/>
                  </a:ext>
                </a:extLst>
              </p:cNvPr>
              <p:cNvPicPr/>
              <p:nvPr/>
            </p:nvPicPr>
            <p:blipFill>
              <a:blip r:embed="rId707"/>
              <a:stretch>
                <a:fillRect/>
              </a:stretch>
            </p:blipFill>
            <p:spPr>
              <a:xfrm>
                <a:off x="2910707" y="4734787"/>
                <a:ext cx="18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87" name="Freihand 286">
                <a:extLst>
                  <a:ext uri="{FF2B5EF4-FFF2-40B4-BE49-F238E27FC236}">
                    <a16:creationId xmlns:a16="http://schemas.microsoft.com/office/drawing/2014/main" id="{B3D67994-4475-4DC3-9EF0-D124A45233A1}"/>
                  </a:ext>
                </a:extLst>
              </p14:cNvPr>
              <p14:cNvContentPartPr/>
              <p14:nvPr/>
            </p14:nvContentPartPr>
            <p14:xfrm>
              <a:off x="6284987" y="4732627"/>
              <a:ext cx="65880" cy="133200"/>
            </p14:xfrm>
          </p:contentPart>
        </mc:Choice>
        <mc:Fallback>
          <p:pic>
            <p:nvPicPr>
              <p:cNvPr id="287" name="Freihand 286">
                <a:extLst>
                  <a:ext uri="{FF2B5EF4-FFF2-40B4-BE49-F238E27FC236}">
                    <a16:creationId xmlns:a16="http://schemas.microsoft.com/office/drawing/2014/main" id="{B3D67994-4475-4DC3-9EF0-D124A45233A1}"/>
                  </a:ext>
                </a:extLst>
              </p:cNvPr>
              <p:cNvPicPr/>
              <p:nvPr/>
            </p:nvPicPr>
            <p:blipFill>
              <a:blip r:embed="rId709"/>
              <a:stretch>
                <a:fillRect/>
              </a:stretch>
            </p:blipFill>
            <p:spPr>
              <a:xfrm>
                <a:off x="6280667" y="4728307"/>
                <a:ext cx="74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64" name="Freihand 363">
                <a:extLst>
                  <a:ext uri="{FF2B5EF4-FFF2-40B4-BE49-F238E27FC236}">
                    <a16:creationId xmlns:a16="http://schemas.microsoft.com/office/drawing/2014/main" id="{796CDFF3-BD0A-441E-8019-D811DDC72AE1}"/>
                  </a:ext>
                </a:extLst>
              </p14:cNvPr>
              <p14:cNvContentPartPr/>
              <p14:nvPr/>
            </p14:nvContentPartPr>
            <p14:xfrm>
              <a:off x="3514427" y="4604107"/>
              <a:ext cx="88560" cy="84240"/>
            </p14:xfrm>
          </p:contentPart>
        </mc:Choice>
        <mc:Fallback>
          <p:pic>
            <p:nvPicPr>
              <p:cNvPr id="364" name="Freihand 363">
                <a:extLst>
                  <a:ext uri="{FF2B5EF4-FFF2-40B4-BE49-F238E27FC236}">
                    <a16:creationId xmlns:a16="http://schemas.microsoft.com/office/drawing/2014/main" id="{796CDFF3-BD0A-441E-8019-D811DDC72AE1}"/>
                  </a:ext>
                </a:extLst>
              </p:cNvPr>
              <p:cNvPicPr/>
              <p:nvPr/>
            </p:nvPicPr>
            <p:blipFill>
              <a:blip r:embed="rId711"/>
              <a:stretch>
                <a:fillRect/>
              </a:stretch>
            </p:blipFill>
            <p:spPr>
              <a:xfrm>
                <a:off x="3510107" y="4599787"/>
                <a:ext cx="97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65" name="Freihand 364">
                <a:extLst>
                  <a:ext uri="{FF2B5EF4-FFF2-40B4-BE49-F238E27FC236}">
                    <a16:creationId xmlns:a16="http://schemas.microsoft.com/office/drawing/2014/main" id="{861A81F0-1348-4281-989B-1FD6B39DB999}"/>
                  </a:ext>
                </a:extLst>
              </p14:cNvPr>
              <p14:cNvContentPartPr/>
              <p14:nvPr/>
            </p14:nvContentPartPr>
            <p14:xfrm>
              <a:off x="3530987" y="4713547"/>
              <a:ext cx="89640" cy="111600"/>
            </p14:xfrm>
          </p:contentPart>
        </mc:Choice>
        <mc:Fallback>
          <p:pic>
            <p:nvPicPr>
              <p:cNvPr id="365" name="Freihand 364">
                <a:extLst>
                  <a:ext uri="{FF2B5EF4-FFF2-40B4-BE49-F238E27FC236}">
                    <a16:creationId xmlns:a16="http://schemas.microsoft.com/office/drawing/2014/main" id="{861A81F0-1348-4281-989B-1FD6B39DB999}"/>
                  </a:ext>
                </a:extLst>
              </p:cNvPr>
              <p:cNvPicPr/>
              <p:nvPr/>
            </p:nvPicPr>
            <p:blipFill>
              <a:blip r:embed="rId713"/>
              <a:stretch>
                <a:fillRect/>
              </a:stretch>
            </p:blipFill>
            <p:spPr>
              <a:xfrm>
                <a:off x="3526667" y="4709227"/>
                <a:ext cx="98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67" name="Freihand 366">
                <a:extLst>
                  <a:ext uri="{FF2B5EF4-FFF2-40B4-BE49-F238E27FC236}">
                    <a16:creationId xmlns:a16="http://schemas.microsoft.com/office/drawing/2014/main" id="{49F810BC-0AAF-4EC0-A9D8-11F63E20FC5A}"/>
                  </a:ext>
                </a:extLst>
              </p14:cNvPr>
              <p14:cNvContentPartPr/>
              <p14:nvPr/>
            </p14:nvContentPartPr>
            <p14:xfrm>
              <a:off x="1394387" y="4924507"/>
              <a:ext cx="784080" cy="82440"/>
            </p14:xfrm>
          </p:contentPart>
        </mc:Choice>
        <mc:Fallback>
          <p:pic>
            <p:nvPicPr>
              <p:cNvPr id="367" name="Freihand 366">
                <a:extLst>
                  <a:ext uri="{FF2B5EF4-FFF2-40B4-BE49-F238E27FC236}">
                    <a16:creationId xmlns:a16="http://schemas.microsoft.com/office/drawing/2014/main" id="{49F810BC-0AAF-4EC0-A9D8-11F63E20FC5A}"/>
                  </a:ext>
                </a:extLst>
              </p:cNvPr>
              <p:cNvPicPr/>
              <p:nvPr/>
            </p:nvPicPr>
            <p:blipFill>
              <a:blip r:embed="rId715"/>
              <a:stretch>
                <a:fillRect/>
              </a:stretch>
            </p:blipFill>
            <p:spPr>
              <a:xfrm>
                <a:off x="1390067" y="4920187"/>
                <a:ext cx="792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68" name="Freihand 367">
                <a:extLst>
                  <a:ext uri="{FF2B5EF4-FFF2-40B4-BE49-F238E27FC236}">
                    <a16:creationId xmlns:a16="http://schemas.microsoft.com/office/drawing/2014/main" id="{B7981445-6B11-436F-B0D7-0FEF65AD1788}"/>
                  </a:ext>
                </a:extLst>
              </p14:cNvPr>
              <p14:cNvContentPartPr/>
              <p14:nvPr/>
            </p14:nvContentPartPr>
            <p14:xfrm>
              <a:off x="2162267" y="4947187"/>
              <a:ext cx="1140840" cy="126000"/>
            </p14:xfrm>
          </p:contentPart>
        </mc:Choice>
        <mc:Fallback>
          <p:pic>
            <p:nvPicPr>
              <p:cNvPr id="368" name="Freihand 367">
                <a:extLst>
                  <a:ext uri="{FF2B5EF4-FFF2-40B4-BE49-F238E27FC236}">
                    <a16:creationId xmlns:a16="http://schemas.microsoft.com/office/drawing/2014/main" id="{B7981445-6B11-436F-B0D7-0FEF65AD1788}"/>
                  </a:ext>
                </a:extLst>
              </p:cNvPr>
              <p:cNvPicPr/>
              <p:nvPr/>
            </p:nvPicPr>
            <p:blipFill>
              <a:blip r:embed="rId717"/>
              <a:stretch>
                <a:fillRect/>
              </a:stretch>
            </p:blipFill>
            <p:spPr>
              <a:xfrm>
                <a:off x="2157947" y="4942867"/>
                <a:ext cx="1149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69" name="Freihand 368">
                <a:extLst>
                  <a:ext uri="{FF2B5EF4-FFF2-40B4-BE49-F238E27FC236}">
                    <a16:creationId xmlns:a16="http://schemas.microsoft.com/office/drawing/2014/main" id="{AA2B50EF-B94A-4211-A120-ABAB181D2185}"/>
                  </a:ext>
                </a:extLst>
              </p14:cNvPr>
              <p14:cNvContentPartPr/>
              <p14:nvPr/>
            </p14:nvContentPartPr>
            <p14:xfrm>
              <a:off x="3294467" y="4884907"/>
              <a:ext cx="243000" cy="184680"/>
            </p14:xfrm>
          </p:contentPart>
        </mc:Choice>
        <mc:Fallback>
          <p:pic>
            <p:nvPicPr>
              <p:cNvPr id="369" name="Freihand 368">
                <a:extLst>
                  <a:ext uri="{FF2B5EF4-FFF2-40B4-BE49-F238E27FC236}">
                    <a16:creationId xmlns:a16="http://schemas.microsoft.com/office/drawing/2014/main" id="{AA2B50EF-B94A-4211-A120-ABAB181D2185}"/>
                  </a:ext>
                </a:extLst>
              </p:cNvPr>
              <p:cNvPicPr/>
              <p:nvPr/>
            </p:nvPicPr>
            <p:blipFill>
              <a:blip r:embed="rId719"/>
              <a:stretch>
                <a:fillRect/>
              </a:stretch>
            </p:blipFill>
            <p:spPr>
              <a:xfrm>
                <a:off x="3290147" y="4880587"/>
                <a:ext cx="251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71" name="Freihand 370">
                <a:extLst>
                  <a:ext uri="{FF2B5EF4-FFF2-40B4-BE49-F238E27FC236}">
                    <a16:creationId xmlns:a16="http://schemas.microsoft.com/office/drawing/2014/main" id="{1FB9485D-C73D-4C60-A819-897A57E78CFC}"/>
                  </a:ext>
                </a:extLst>
              </p14:cNvPr>
              <p14:cNvContentPartPr/>
              <p14:nvPr/>
            </p14:nvContentPartPr>
            <p14:xfrm>
              <a:off x="2328587" y="5012347"/>
              <a:ext cx="75960" cy="102960"/>
            </p14:xfrm>
          </p:contentPart>
        </mc:Choice>
        <mc:Fallback>
          <p:pic>
            <p:nvPicPr>
              <p:cNvPr id="371" name="Freihand 370">
                <a:extLst>
                  <a:ext uri="{FF2B5EF4-FFF2-40B4-BE49-F238E27FC236}">
                    <a16:creationId xmlns:a16="http://schemas.microsoft.com/office/drawing/2014/main" id="{1FB9485D-C73D-4C60-A819-897A57E78CFC}"/>
                  </a:ext>
                </a:extLst>
              </p:cNvPr>
              <p:cNvPicPr/>
              <p:nvPr/>
            </p:nvPicPr>
            <p:blipFill>
              <a:blip r:embed="rId721"/>
              <a:stretch>
                <a:fillRect/>
              </a:stretch>
            </p:blipFill>
            <p:spPr>
              <a:xfrm>
                <a:off x="2324267" y="5008027"/>
                <a:ext cx="84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72" name="Freihand 371">
                <a:extLst>
                  <a:ext uri="{FF2B5EF4-FFF2-40B4-BE49-F238E27FC236}">
                    <a16:creationId xmlns:a16="http://schemas.microsoft.com/office/drawing/2014/main" id="{5BC70FA5-6018-4DB7-B447-B4BFBE6DBFAE}"/>
                  </a:ext>
                </a:extLst>
              </p14:cNvPr>
              <p14:cNvContentPartPr/>
              <p14:nvPr/>
            </p14:nvContentPartPr>
            <p14:xfrm>
              <a:off x="2403107" y="4950787"/>
              <a:ext cx="84600" cy="104040"/>
            </p14:xfrm>
          </p:contentPart>
        </mc:Choice>
        <mc:Fallback>
          <p:pic>
            <p:nvPicPr>
              <p:cNvPr id="372" name="Freihand 371">
                <a:extLst>
                  <a:ext uri="{FF2B5EF4-FFF2-40B4-BE49-F238E27FC236}">
                    <a16:creationId xmlns:a16="http://schemas.microsoft.com/office/drawing/2014/main" id="{5BC70FA5-6018-4DB7-B447-B4BFBE6DBFAE}"/>
                  </a:ext>
                </a:extLst>
              </p:cNvPr>
              <p:cNvPicPr/>
              <p:nvPr/>
            </p:nvPicPr>
            <p:blipFill>
              <a:blip r:embed="rId723"/>
              <a:stretch>
                <a:fillRect/>
              </a:stretch>
            </p:blipFill>
            <p:spPr>
              <a:xfrm>
                <a:off x="2398787" y="4946467"/>
                <a:ext cx="93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73" name="Freihand 372">
                <a:extLst>
                  <a:ext uri="{FF2B5EF4-FFF2-40B4-BE49-F238E27FC236}">
                    <a16:creationId xmlns:a16="http://schemas.microsoft.com/office/drawing/2014/main" id="{5D5EA312-7BD8-487D-A036-A488092EE7D8}"/>
                  </a:ext>
                </a:extLst>
              </p14:cNvPr>
              <p14:cNvContentPartPr/>
              <p14:nvPr/>
            </p14:nvContentPartPr>
            <p14:xfrm>
              <a:off x="2452067" y="5041147"/>
              <a:ext cx="103320" cy="111960"/>
            </p14:xfrm>
          </p:contentPart>
        </mc:Choice>
        <mc:Fallback>
          <p:pic>
            <p:nvPicPr>
              <p:cNvPr id="373" name="Freihand 372">
                <a:extLst>
                  <a:ext uri="{FF2B5EF4-FFF2-40B4-BE49-F238E27FC236}">
                    <a16:creationId xmlns:a16="http://schemas.microsoft.com/office/drawing/2014/main" id="{5D5EA312-7BD8-487D-A036-A488092EE7D8}"/>
                  </a:ext>
                </a:extLst>
              </p:cNvPr>
              <p:cNvPicPr/>
              <p:nvPr/>
            </p:nvPicPr>
            <p:blipFill>
              <a:blip r:embed="rId725"/>
              <a:stretch>
                <a:fillRect/>
              </a:stretch>
            </p:blipFill>
            <p:spPr>
              <a:xfrm>
                <a:off x="2447747" y="5036827"/>
                <a:ext cx="11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75" name="Freihand 374">
                <a:extLst>
                  <a:ext uri="{FF2B5EF4-FFF2-40B4-BE49-F238E27FC236}">
                    <a16:creationId xmlns:a16="http://schemas.microsoft.com/office/drawing/2014/main" id="{41CCEE24-6260-47A7-BDB3-EEE0E2E07917}"/>
                  </a:ext>
                </a:extLst>
              </p14:cNvPr>
              <p14:cNvContentPartPr/>
              <p14:nvPr/>
            </p14:nvContentPartPr>
            <p14:xfrm>
              <a:off x="3560147" y="4860787"/>
              <a:ext cx="1572120" cy="79200"/>
            </p14:xfrm>
          </p:contentPart>
        </mc:Choice>
        <mc:Fallback>
          <p:pic>
            <p:nvPicPr>
              <p:cNvPr id="375" name="Freihand 374">
                <a:extLst>
                  <a:ext uri="{FF2B5EF4-FFF2-40B4-BE49-F238E27FC236}">
                    <a16:creationId xmlns:a16="http://schemas.microsoft.com/office/drawing/2014/main" id="{41CCEE24-6260-47A7-BDB3-EEE0E2E07917}"/>
                  </a:ext>
                </a:extLst>
              </p:cNvPr>
              <p:cNvPicPr/>
              <p:nvPr/>
            </p:nvPicPr>
            <p:blipFill>
              <a:blip r:embed="rId727"/>
              <a:stretch>
                <a:fillRect/>
              </a:stretch>
            </p:blipFill>
            <p:spPr>
              <a:xfrm>
                <a:off x="3555827" y="4856467"/>
                <a:ext cx="1580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76" name="Freihand 375">
                <a:extLst>
                  <a:ext uri="{FF2B5EF4-FFF2-40B4-BE49-F238E27FC236}">
                    <a16:creationId xmlns:a16="http://schemas.microsoft.com/office/drawing/2014/main" id="{F202586A-BA37-40FC-998E-528FDCB9D45D}"/>
                  </a:ext>
                </a:extLst>
              </p14:cNvPr>
              <p14:cNvContentPartPr/>
              <p14:nvPr/>
            </p14:nvContentPartPr>
            <p14:xfrm>
              <a:off x="5091947" y="4872307"/>
              <a:ext cx="1281240" cy="104040"/>
            </p14:xfrm>
          </p:contentPart>
        </mc:Choice>
        <mc:Fallback>
          <p:pic>
            <p:nvPicPr>
              <p:cNvPr id="376" name="Freihand 375">
                <a:extLst>
                  <a:ext uri="{FF2B5EF4-FFF2-40B4-BE49-F238E27FC236}">
                    <a16:creationId xmlns:a16="http://schemas.microsoft.com/office/drawing/2014/main" id="{F202586A-BA37-40FC-998E-528FDCB9D45D}"/>
                  </a:ext>
                </a:extLst>
              </p:cNvPr>
              <p:cNvPicPr/>
              <p:nvPr/>
            </p:nvPicPr>
            <p:blipFill>
              <a:blip r:embed="rId729"/>
              <a:stretch>
                <a:fillRect/>
              </a:stretch>
            </p:blipFill>
            <p:spPr>
              <a:xfrm>
                <a:off x="5087627" y="4867987"/>
                <a:ext cx="1289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79" name="Freihand 378">
                <a:extLst>
                  <a:ext uri="{FF2B5EF4-FFF2-40B4-BE49-F238E27FC236}">
                    <a16:creationId xmlns:a16="http://schemas.microsoft.com/office/drawing/2014/main" id="{AD355038-6CF9-4EBE-BC28-E36ED41D8D85}"/>
                  </a:ext>
                </a:extLst>
              </p14:cNvPr>
              <p14:cNvContentPartPr/>
              <p14:nvPr/>
            </p14:nvContentPartPr>
            <p14:xfrm>
              <a:off x="4636547" y="5033227"/>
              <a:ext cx="79560" cy="4320"/>
            </p14:xfrm>
          </p:contentPart>
        </mc:Choice>
        <mc:Fallback>
          <p:pic>
            <p:nvPicPr>
              <p:cNvPr id="379" name="Freihand 378">
                <a:extLst>
                  <a:ext uri="{FF2B5EF4-FFF2-40B4-BE49-F238E27FC236}">
                    <a16:creationId xmlns:a16="http://schemas.microsoft.com/office/drawing/2014/main" id="{AD355038-6CF9-4EBE-BC28-E36ED41D8D85}"/>
                  </a:ext>
                </a:extLst>
              </p:cNvPr>
              <p:cNvPicPr/>
              <p:nvPr/>
            </p:nvPicPr>
            <p:blipFill>
              <a:blip r:embed="rId731"/>
              <a:stretch>
                <a:fillRect/>
              </a:stretch>
            </p:blipFill>
            <p:spPr>
              <a:xfrm>
                <a:off x="4632227" y="5028907"/>
                <a:ext cx="88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80" name="Freihand 379">
                <a:extLst>
                  <a:ext uri="{FF2B5EF4-FFF2-40B4-BE49-F238E27FC236}">
                    <a16:creationId xmlns:a16="http://schemas.microsoft.com/office/drawing/2014/main" id="{224255C2-34FF-49D0-BE8C-8D8B8349B9AF}"/>
                  </a:ext>
                </a:extLst>
              </p14:cNvPr>
              <p14:cNvContentPartPr/>
              <p14:nvPr/>
            </p14:nvContentPartPr>
            <p14:xfrm>
              <a:off x="4741667" y="4968067"/>
              <a:ext cx="82440" cy="112320"/>
            </p14:xfrm>
          </p:contentPart>
        </mc:Choice>
        <mc:Fallback>
          <p:pic>
            <p:nvPicPr>
              <p:cNvPr id="380" name="Freihand 379">
                <a:extLst>
                  <a:ext uri="{FF2B5EF4-FFF2-40B4-BE49-F238E27FC236}">
                    <a16:creationId xmlns:a16="http://schemas.microsoft.com/office/drawing/2014/main" id="{224255C2-34FF-49D0-BE8C-8D8B8349B9AF}"/>
                  </a:ext>
                </a:extLst>
              </p:cNvPr>
              <p:cNvPicPr/>
              <p:nvPr/>
            </p:nvPicPr>
            <p:blipFill>
              <a:blip r:embed="rId733"/>
              <a:stretch>
                <a:fillRect/>
              </a:stretch>
            </p:blipFill>
            <p:spPr>
              <a:xfrm>
                <a:off x="4737347" y="4963747"/>
                <a:ext cx="91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82" name="Freihand 381">
                <a:extLst>
                  <a:ext uri="{FF2B5EF4-FFF2-40B4-BE49-F238E27FC236}">
                    <a16:creationId xmlns:a16="http://schemas.microsoft.com/office/drawing/2014/main" id="{03420993-6040-4319-9335-F39C993546A6}"/>
                  </a:ext>
                </a:extLst>
              </p14:cNvPr>
              <p14:cNvContentPartPr/>
              <p14:nvPr/>
            </p14:nvContentPartPr>
            <p14:xfrm>
              <a:off x="4408667" y="4962667"/>
              <a:ext cx="112680" cy="126360"/>
            </p14:xfrm>
          </p:contentPart>
        </mc:Choice>
        <mc:Fallback>
          <p:pic>
            <p:nvPicPr>
              <p:cNvPr id="382" name="Freihand 381">
                <a:extLst>
                  <a:ext uri="{FF2B5EF4-FFF2-40B4-BE49-F238E27FC236}">
                    <a16:creationId xmlns:a16="http://schemas.microsoft.com/office/drawing/2014/main" id="{03420993-6040-4319-9335-F39C993546A6}"/>
                  </a:ext>
                </a:extLst>
              </p:cNvPr>
              <p:cNvPicPr/>
              <p:nvPr/>
            </p:nvPicPr>
            <p:blipFill>
              <a:blip r:embed="rId735"/>
              <a:stretch>
                <a:fillRect/>
              </a:stretch>
            </p:blipFill>
            <p:spPr>
              <a:xfrm>
                <a:off x="4404347" y="4958347"/>
                <a:ext cx="121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83" name="Freihand 382">
                <a:extLst>
                  <a:ext uri="{FF2B5EF4-FFF2-40B4-BE49-F238E27FC236}">
                    <a16:creationId xmlns:a16="http://schemas.microsoft.com/office/drawing/2014/main" id="{662FCB7C-11D9-4DFC-8037-7A9850B820D8}"/>
                  </a:ext>
                </a:extLst>
              </p14:cNvPr>
              <p14:cNvContentPartPr/>
              <p14:nvPr/>
            </p14:nvContentPartPr>
            <p14:xfrm>
              <a:off x="4415147" y="4924147"/>
              <a:ext cx="100440" cy="7920"/>
            </p14:xfrm>
          </p:contentPart>
        </mc:Choice>
        <mc:Fallback>
          <p:pic>
            <p:nvPicPr>
              <p:cNvPr id="383" name="Freihand 382">
                <a:extLst>
                  <a:ext uri="{FF2B5EF4-FFF2-40B4-BE49-F238E27FC236}">
                    <a16:creationId xmlns:a16="http://schemas.microsoft.com/office/drawing/2014/main" id="{662FCB7C-11D9-4DFC-8037-7A9850B820D8}"/>
                  </a:ext>
                </a:extLst>
              </p:cNvPr>
              <p:cNvPicPr/>
              <p:nvPr/>
            </p:nvPicPr>
            <p:blipFill>
              <a:blip r:embed="rId737"/>
              <a:stretch>
                <a:fillRect/>
              </a:stretch>
            </p:blipFill>
            <p:spPr>
              <a:xfrm>
                <a:off x="4410827" y="4919827"/>
                <a:ext cx="109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85" name="Freihand 384">
                <a:extLst>
                  <a:ext uri="{FF2B5EF4-FFF2-40B4-BE49-F238E27FC236}">
                    <a16:creationId xmlns:a16="http://schemas.microsoft.com/office/drawing/2014/main" id="{C91C0A8C-023E-4053-847B-90934EF0D5A5}"/>
                  </a:ext>
                </a:extLst>
              </p14:cNvPr>
              <p14:cNvContentPartPr/>
              <p14:nvPr/>
            </p14:nvContentPartPr>
            <p14:xfrm>
              <a:off x="4824467" y="4916947"/>
              <a:ext cx="90720" cy="91440"/>
            </p14:xfrm>
          </p:contentPart>
        </mc:Choice>
        <mc:Fallback>
          <p:pic>
            <p:nvPicPr>
              <p:cNvPr id="385" name="Freihand 384">
                <a:extLst>
                  <a:ext uri="{FF2B5EF4-FFF2-40B4-BE49-F238E27FC236}">
                    <a16:creationId xmlns:a16="http://schemas.microsoft.com/office/drawing/2014/main" id="{C91C0A8C-023E-4053-847B-90934EF0D5A5}"/>
                  </a:ext>
                </a:extLst>
              </p:cNvPr>
              <p:cNvPicPr/>
              <p:nvPr/>
            </p:nvPicPr>
            <p:blipFill>
              <a:blip r:embed="rId739"/>
              <a:stretch>
                <a:fillRect/>
              </a:stretch>
            </p:blipFill>
            <p:spPr>
              <a:xfrm>
                <a:off x="4820147" y="4912627"/>
                <a:ext cx="99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86" name="Freihand 385">
                <a:extLst>
                  <a:ext uri="{FF2B5EF4-FFF2-40B4-BE49-F238E27FC236}">
                    <a16:creationId xmlns:a16="http://schemas.microsoft.com/office/drawing/2014/main" id="{4564BA31-44EA-4B5E-8A0E-FAAFFF551463}"/>
                  </a:ext>
                </a:extLst>
              </p14:cNvPr>
              <p14:cNvContentPartPr/>
              <p14:nvPr/>
            </p14:nvContentPartPr>
            <p14:xfrm>
              <a:off x="4857587" y="5041507"/>
              <a:ext cx="88560" cy="85320"/>
            </p14:xfrm>
          </p:contentPart>
        </mc:Choice>
        <mc:Fallback>
          <p:pic>
            <p:nvPicPr>
              <p:cNvPr id="386" name="Freihand 385">
                <a:extLst>
                  <a:ext uri="{FF2B5EF4-FFF2-40B4-BE49-F238E27FC236}">
                    <a16:creationId xmlns:a16="http://schemas.microsoft.com/office/drawing/2014/main" id="{4564BA31-44EA-4B5E-8A0E-FAAFFF551463}"/>
                  </a:ext>
                </a:extLst>
              </p:cNvPr>
              <p:cNvPicPr/>
              <p:nvPr/>
            </p:nvPicPr>
            <p:blipFill>
              <a:blip r:embed="rId741"/>
              <a:stretch>
                <a:fillRect/>
              </a:stretch>
            </p:blipFill>
            <p:spPr>
              <a:xfrm>
                <a:off x="4853267" y="5037187"/>
                <a:ext cx="97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87" name="Freihand 386">
                <a:extLst>
                  <a:ext uri="{FF2B5EF4-FFF2-40B4-BE49-F238E27FC236}">
                    <a16:creationId xmlns:a16="http://schemas.microsoft.com/office/drawing/2014/main" id="{C64A4392-67D7-4892-B450-FA20A65B29F7}"/>
                  </a:ext>
                </a:extLst>
              </p14:cNvPr>
              <p14:cNvContentPartPr/>
              <p14:nvPr/>
            </p14:nvContentPartPr>
            <p14:xfrm>
              <a:off x="5047307" y="5008027"/>
              <a:ext cx="57240" cy="8280"/>
            </p14:xfrm>
          </p:contentPart>
        </mc:Choice>
        <mc:Fallback>
          <p:pic>
            <p:nvPicPr>
              <p:cNvPr id="387" name="Freihand 386">
                <a:extLst>
                  <a:ext uri="{FF2B5EF4-FFF2-40B4-BE49-F238E27FC236}">
                    <a16:creationId xmlns:a16="http://schemas.microsoft.com/office/drawing/2014/main" id="{C64A4392-67D7-4892-B450-FA20A65B29F7}"/>
                  </a:ext>
                </a:extLst>
              </p:cNvPr>
              <p:cNvPicPr/>
              <p:nvPr/>
            </p:nvPicPr>
            <p:blipFill>
              <a:blip r:embed="rId743"/>
              <a:stretch>
                <a:fillRect/>
              </a:stretch>
            </p:blipFill>
            <p:spPr>
              <a:xfrm>
                <a:off x="5042987" y="5003707"/>
                <a:ext cx="65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88" name="Freihand 387">
                <a:extLst>
                  <a:ext uri="{FF2B5EF4-FFF2-40B4-BE49-F238E27FC236}">
                    <a16:creationId xmlns:a16="http://schemas.microsoft.com/office/drawing/2014/main" id="{AC1979B7-CAB2-4904-865B-75EE5A481C72}"/>
                  </a:ext>
                </a:extLst>
              </p14:cNvPr>
              <p14:cNvContentPartPr/>
              <p14:nvPr/>
            </p14:nvContentPartPr>
            <p14:xfrm>
              <a:off x="5014187" y="5052667"/>
              <a:ext cx="102600" cy="4320"/>
            </p14:xfrm>
          </p:contentPart>
        </mc:Choice>
        <mc:Fallback>
          <p:pic>
            <p:nvPicPr>
              <p:cNvPr id="388" name="Freihand 387">
                <a:extLst>
                  <a:ext uri="{FF2B5EF4-FFF2-40B4-BE49-F238E27FC236}">
                    <a16:creationId xmlns:a16="http://schemas.microsoft.com/office/drawing/2014/main" id="{AC1979B7-CAB2-4904-865B-75EE5A481C72}"/>
                  </a:ext>
                </a:extLst>
              </p:cNvPr>
              <p:cNvPicPr/>
              <p:nvPr/>
            </p:nvPicPr>
            <p:blipFill>
              <a:blip r:embed="rId745"/>
              <a:stretch>
                <a:fillRect/>
              </a:stretch>
            </p:blipFill>
            <p:spPr>
              <a:xfrm>
                <a:off x="5009867" y="5048347"/>
                <a:ext cx="111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89" name="Freihand 388">
                <a:extLst>
                  <a:ext uri="{FF2B5EF4-FFF2-40B4-BE49-F238E27FC236}">
                    <a16:creationId xmlns:a16="http://schemas.microsoft.com/office/drawing/2014/main" id="{288FD5D0-76B4-40E6-AAA5-A5492E422D8A}"/>
                  </a:ext>
                </a:extLst>
              </p14:cNvPr>
              <p14:cNvContentPartPr/>
              <p14:nvPr/>
            </p14:nvContentPartPr>
            <p14:xfrm>
              <a:off x="5234867" y="4959427"/>
              <a:ext cx="76320" cy="108360"/>
            </p14:xfrm>
          </p:contentPart>
        </mc:Choice>
        <mc:Fallback>
          <p:pic>
            <p:nvPicPr>
              <p:cNvPr id="389" name="Freihand 388">
                <a:extLst>
                  <a:ext uri="{FF2B5EF4-FFF2-40B4-BE49-F238E27FC236}">
                    <a16:creationId xmlns:a16="http://schemas.microsoft.com/office/drawing/2014/main" id="{288FD5D0-76B4-40E6-AAA5-A5492E422D8A}"/>
                  </a:ext>
                </a:extLst>
              </p:cNvPr>
              <p:cNvPicPr/>
              <p:nvPr/>
            </p:nvPicPr>
            <p:blipFill>
              <a:blip r:embed="rId747"/>
              <a:stretch>
                <a:fillRect/>
              </a:stretch>
            </p:blipFill>
            <p:spPr>
              <a:xfrm>
                <a:off x="5230547" y="4955107"/>
                <a:ext cx="84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0" name="Freihand 389">
                <a:extLst>
                  <a:ext uri="{FF2B5EF4-FFF2-40B4-BE49-F238E27FC236}">
                    <a16:creationId xmlns:a16="http://schemas.microsoft.com/office/drawing/2014/main" id="{4D7B1BEC-103B-492B-BC2E-62D9714C6586}"/>
                  </a:ext>
                </a:extLst>
              </p14:cNvPr>
              <p14:cNvContentPartPr/>
              <p14:nvPr/>
            </p14:nvContentPartPr>
            <p14:xfrm>
              <a:off x="5314787" y="4902907"/>
              <a:ext cx="92520" cy="99000"/>
            </p14:xfrm>
          </p:contentPart>
        </mc:Choice>
        <mc:Fallback>
          <p:pic>
            <p:nvPicPr>
              <p:cNvPr id="390" name="Freihand 389">
                <a:extLst>
                  <a:ext uri="{FF2B5EF4-FFF2-40B4-BE49-F238E27FC236}">
                    <a16:creationId xmlns:a16="http://schemas.microsoft.com/office/drawing/2014/main" id="{4D7B1BEC-103B-492B-BC2E-62D9714C6586}"/>
                  </a:ext>
                </a:extLst>
              </p:cNvPr>
              <p:cNvPicPr/>
              <p:nvPr/>
            </p:nvPicPr>
            <p:blipFill>
              <a:blip r:embed="rId749"/>
              <a:stretch>
                <a:fillRect/>
              </a:stretch>
            </p:blipFill>
            <p:spPr>
              <a:xfrm>
                <a:off x="5310467" y="4898587"/>
                <a:ext cx="101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91" name="Freihand 390">
                <a:extLst>
                  <a:ext uri="{FF2B5EF4-FFF2-40B4-BE49-F238E27FC236}">
                    <a16:creationId xmlns:a16="http://schemas.microsoft.com/office/drawing/2014/main" id="{C5AD3C8F-8584-49AA-AD19-C66B9F773090}"/>
                  </a:ext>
                </a:extLst>
              </p14:cNvPr>
              <p14:cNvContentPartPr/>
              <p14:nvPr/>
            </p14:nvContentPartPr>
            <p14:xfrm>
              <a:off x="5387147" y="5036107"/>
              <a:ext cx="78120" cy="99720"/>
            </p14:xfrm>
          </p:contentPart>
        </mc:Choice>
        <mc:Fallback>
          <p:pic>
            <p:nvPicPr>
              <p:cNvPr id="391" name="Freihand 390">
                <a:extLst>
                  <a:ext uri="{FF2B5EF4-FFF2-40B4-BE49-F238E27FC236}">
                    <a16:creationId xmlns:a16="http://schemas.microsoft.com/office/drawing/2014/main" id="{C5AD3C8F-8584-49AA-AD19-C66B9F773090}"/>
                  </a:ext>
                </a:extLst>
              </p:cNvPr>
              <p:cNvPicPr/>
              <p:nvPr/>
            </p:nvPicPr>
            <p:blipFill>
              <a:blip r:embed="rId751"/>
              <a:stretch>
                <a:fillRect/>
              </a:stretch>
            </p:blipFill>
            <p:spPr>
              <a:xfrm>
                <a:off x="5382827" y="5031787"/>
                <a:ext cx="86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603" name="Freihand 602">
                <a:extLst>
                  <a:ext uri="{FF2B5EF4-FFF2-40B4-BE49-F238E27FC236}">
                    <a16:creationId xmlns:a16="http://schemas.microsoft.com/office/drawing/2014/main" id="{914B14BE-7EB4-42BF-B128-204775C70525}"/>
                  </a:ext>
                </a:extLst>
              </p14:cNvPr>
              <p14:cNvContentPartPr/>
              <p14:nvPr/>
            </p14:nvContentPartPr>
            <p14:xfrm>
              <a:off x="259307" y="5166067"/>
              <a:ext cx="534240" cy="863640"/>
            </p14:xfrm>
          </p:contentPart>
        </mc:Choice>
        <mc:Fallback>
          <p:pic>
            <p:nvPicPr>
              <p:cNvPr id="603" name="Freihand 602">
                <a:extLst>
                  <a:ext uri="{FF2B5EF4-FFF2-40B4-BE49-F238E27FC236}">
                    <a16:creationId xmlns:a16="http://schemas.microsoft.com/office/drawing/2014/main" id="{914B14BE-7EB4-42BF-B128-204775C70525}"/>
                  </a:ext>
                </a:extLst>
              </p:cNvPr>
              <p:cNvPicPr/>
              <p:nvPr/>
            </p:nvPicPr>
            <p:blipFill>
              <a:blip r:embed="rId753"/>
              <a:stretch>
                <a:fillRect/>
              </a:stretch>
            </p:blipFill>
            <p:spPr>
              <a:xfrm>
                <a:off x="254987" y="5161747"/>
                <a:ext cx="542880" cy="872280"/>
              </a:xfrm>
              <a:prstGeom prst="rect">
                <a:avLst/>
              </a:prstGeom>
            </p:spPr>
          </p:pic>
        </mc:Fallback>
      </mc:AlternateContent>
      <p:grpSp>
        <p:nvGrpSpPr>
          <p:cNvPr id="614" name="Gruppieren 613">
            <a:extLst>
              <a:ext uri="{FF2B5EF4-FFF2-40B4-BE49-F238E27FC236}">
                <a16:creationId xmlns:a16="http://schemas.microsoft.com/office/drawing/2014/main" id="{9EEAF779-7644-48F6-971C-4E54B89687C6}"/>
              </a:ext>
            </a:extLst>
          </p:cNvPr>
          <p:cNvGrpSpPr/>
          <p:nvPr/>
        </p:nvGrpSpPr>
        <p:grpSpPr>
          <a:xfrm>
            <a:off x="-83773" y="5512387"/>
            <a:ext cx="8016840" cy="1290600"/>
            <a:chOff x="-83773" y="5512387"/>
            <a:chExt cx="8016840" cy="1290600"/>
          </a:xfrm>
        </p:grpSpPr>
        <mc:AlternateContent xmlns:mc="http://schemas.openxmlformats.org/markup-compatibility/2006">
          <mc:Choice xmlns:p14="http://schemas.microsoft.com/office/powerpoint/2010/main" Requires="p14">
            <p:contentPart p14:bwMode="auto" r:id="rId754">
              <p14:nvContentPartPr>
                <p14:cNvPr id="460" name="Freihand 459">
                  <a:extLst>
                    <a:ext uri="{FF2B5EF4-FFF2-40B4-BE49-F238E27FC236}">
                      <a16:creationId xmlns:a16="http://schemas.microsoft.com/office/drawing/2014/main" id="{A89F4F5B-3C23-4566-9077-D70A931CB70F}"/>
                    </a:ext>
                  </a:extLst>
                </p14:cNvPr>
                <p14:cNvContentPartPr/>
                <p14:nvPr/>
              </p14:nvContentPartPr>
              <p14:xfrm>
                <a:off x="6562547" y="5690227"/>
                <a:ext cx="171000" cy="214200"/>
              </p14:xfrm>
            </p:contentPart>
          </mc:Choice>
          <mc:Fallback>
            <p:pic>
              <p:nvPicPr>
                <p:cNvPr id="460" name="Freihand 459">
                  <a:extLst>
                    <a:ext uri="{FF2B5EF4-FFF2-40B4-BE49-F238E27FC236}">
                      <a16:creationId xmlns:a16="http://schemas.microsoft.com/office/drawing/2014/main" id="{A89F4F5B-3C23-4566-9077-D70A931CB70F}"/>
                    </a:ext>
                  </a:extLst>
                </p:cNvPr>
                <p:cNvPicPr/>
                <p:nvPr/>
              </p:nvPicPr>
              <p:blipFill>
                <a:blip r:embed="rId755"/>
                <a:stretch>
                  <a:fillRect/>
                </a:stretch>
              </p:blipFill>
              <p:spPr>
                <a:xfrm>
                  <a:off x="6558227" y="5685907"/>
                  <a:ext cx="179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1" name="Freihand 460">
                  <a:extLst>
                    <a:ext uri="{FF2B5EF4-FFF2-40B4-BE49-F238E27FC236}">
                      <a16:creationId xmlns:a16="http://schemas.microsoft.com/office/drawing/2014/main" id="{B212F34E-C145-4D23-A3AA-92AB93FD778B}"/>
                    </a:ext>
                  </a:extLst>
                </p14:cNvPr>
                <p14:cNvContentPartPr/>
                <p14:nvPr/>
              </p14:nvContentPartPr>
              <p14:xfrm>
                <a:off x="6770987" y="5640547"/>
                <a:ext cx="108720" cy="92160"/>
              </p14:xfrm>
            </p:contentPart>
          </mc:Choice>
          <mc:Fallback>
            <p:pic>
              <p:nvPicPr>
                <p:cNvPr id="461" name="Freihand 460">
                  <a:extLst>
                    <a:ext uri="{FF2B5EF4-FFF2-40B4-BE49-F238E27FC236}">
                      <a16:creationId xmlns:a16="http://schemas.microsoft.com/office/drawing/2014/main" id="{B212F34E-C145-4D23-A3AA-92AB93FD778B}"/>
                    </a:ext>
                  </a:extLst>
                </p:cNvPr>
                <p:cNvPicPr/>
                <p:nvPr/>
              </p:nvPicPr>
              <p:blipFill>
                <a:blip r:embed="rId757"/>
                <a:stretch>
                  <a:fillRect/>
                </a:stretch>
              </p:blipFill>
              <p:spPr>
                <a:xfrm>
                  <a:off x="6766667" y="5636227"/>
                  <a:ext cx="117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2" name="Freihand 461">
                  <a:extLst>
                    <a:ext uri="{FF2B5EF4-FFF2-40B4-BE49-F238E27FC236}">
                      <a16:creationId xmlns:a16="http://schemas.microsoft.com/office/drawing/2014/main" id="{84352022-1BD5-47C6-944E-0E0D33637226}"/>
                    </a:ext>
                  </a:extLst>
                </p14:cNvPr>
                <p14:cNvContentPartPr/>
                <p14:nvPr/>
              </p14:nvContentPartPr>
              <p14:xfrm>
                <a:off x="6951347" y="5771947"/>
                <a:ext cx="144720" cy="19440"/>
              </p14:xfrm>
            </p:contentPart>
          </mc:Choice>
          <mc:Fallback>
            <p:pic>
              <p:nvPicPr>
                <p:cNvPr id="462" name="Freihand 461">
                  <a:extLst>
                    <a:ext uri="{FF2B5EF4-FFF2-40B4-BE49-F238E27FC236}">
                      <a16:creationId xmlns:a16="http://schemas.microsoft.com/office/drawing/2014/main" id="{84352022-1BD5-47C6-944E-0E0D33637226}"/>
                    </a:ext>
                  </a:extLst>
                </p:cNvPr>
                <p:cNvPicPr/>
                <p:nvPr/>
              </p:nvPicPr>
              <p:blipFill>
                <a:blip r:embed="rId759"/>
                <a:stretch>
                  <a:fillRect/>
                </a:stretch>
              </p:blipFill>
              <p:spPr>
                <a:xfrm>
                  <a:off x="6947027" y="5767627"/>
                  <a:ext cx="153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3" name="Freihand 462">
                  <a:extLst>
                    <a:ext uri="{FF2B5EF4-FFF2-40B4-BE49-F238E27FC236}">
                      <a16:creationId xmlns:a16="http://schemas.microsoft.com/office/drawing/2014/main" id="{EE8628DC-C22D-4EC5-87F7-0E33133BEB3D}"/>
                    </a:ext>
                  </a:extLst>
                </p14:cNvPr>
                <p14:cNvContentPartPr/>
                <p14:nvPr/>
              </p14:nvContentPartPr>
              <p14:xfrm>
                <a:off x="6976907" y="5832787"/>
                <a:ext cx="129600" cy="7920"/>
              </p14:xfrm>
            </p:contentPart>
          </mc:Choice>
          <mc:Fallback>
            <p:pic>
              <p:nvPicPr>
                <p:cNvPr id="463" name="Freihand 462">
                  <a:extLst>
                    <a:ext uri="{FF2B5EF4-FFF2-40B4-BE49-F238E27FC236}">
                      <a16:creationId xmlns:a16="http://schemas.microsoft.com/office/drawing/2014/main" id="{EE8628DC-C22D-4EC5-87F7-0E33133BEB3D}"/>
                    </a:ext>
                  </a:extLst>
                </p:cNvPr>
                <p:cNvPicPr/>
                <p:nvPr/>
              </p:nvPicPr>
              <p:blipFill>
                <a:blip r:embed="rId761"/>
                <a:stretch>
                  <a:fillRect/>
                </a:stretch>
              </p:blipFill>
              <p:spPr>
                <a:xfrm>
                  <a:off x="6972587" y="5828467"/>
                  <a:ext cx="138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6" name="Freihand 465">
                  <a:extLst>
                    <a:ext uri="{FF2B5EF4-FFF2-40B4-BE49-F238E27FC236}">
                      <a16:creationId xmlns:a16="http://schemas.microsoft.com/office/drawing/2014/main" id="{4029418A-A4D8-4B20-B908-451839B2D01C}"/>
                    </a:ext>
                  </a:extLst>
                </p14:cNvPr>
                <p14:cNvContentPartPr/>
                <p14:nvPr/>
              </p14:nvContentPartPr>
              <p14:xfrm>
                <a:off x="7220267" y="5775907"/>
                <a:ext cx="14760" cy="3960"/>
              </p14:xfrm>
            </p:contentPart>
          </mc:Choice>
          <mc:Fallback>
            <p:pic>
              <p:nvPicPr>
                <p:cNvPr id="466" name="Freihand 465">
                  <a:extLst>
                    <a:ext uri="{FF2B5EF4-FFF2-40B4-BE49-F238E27FC236}">
                      <a16:creationId xmlns:a16="http://schemas.microsoft.com/office/drawing/2014/main" id="{4029418A-A4D8-4B20-B908-451839B2D01C}"/>
                    </a:ext>
                  </a:extLst>
                </p:cNvPr>
                <p:cNvPicPr/>
                <p:nvPr/>
              </p:nvPicPr>
              <p:blipFill>
                <a:blip r:embed="rId763"/>
                <a:stretch>
                  <a:fillRect/>
                </a:stretch>
              </p:blipFill>
              <p:spPr>
                <a:xfrm>
                  <a:off x="7215947" y="5771587"/>
                  <a:ext cx="23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7" name="Freihand 466">
                  <a:extLst>
                    <a:ext uri="{FF2B5EF4-FFF2-40B4-BE49-F238E27FC236}">
                      <a16:creationId xmlns:a16="http://schemas.microsoft.com/office/drawing/2014/main" id="{FD79C5C9-BA6E-4097-B0B5-DD9296C11DCE}"/>
                    </a:ext>
                  </a:extLst>
                </p14:cNvPr>
                <p14:cNvContentPartPr/>
                <p14:nvPr/>
              </p14:nvContentPartPr>
              <p14:xfrm>
                <a:off x="7206587" y="5681227"/>
                <a:ext cx="140400" cy="181800"/>
              </p14:xfrm>
            </p:contentPart>
          </mc:Choice>
          <mc:Fallback>
            <p:pic>
              <p:nvPicPr>
                <p:cNvPr id="467" name="Freihand 466">
                  <a:extLst>
                    <a:ext uri="{FF2B5EF4-FFF2-40B4-BE49-F238E27FC236}">
                      <a16:creationId xmlns:a16="http://schemas.microsoft.com/office/drawing/2014/main" id="{FD79C5C9-BA6E-4097-B0B5-DD9296C11DCE}"/>
                    </a:ext>
                  </a:extLst>
                </p:cNvPr>
                <p:cNvPicPr/>
                <p:nvPr/>
              </p:nvPicPr>
              <p:blipFill>
                <a:blip r:embed="rId765"/>
                <a:stretch>
                  <a:fillRect/>
                </a:stretch>
              </p:blipFill>
              <p:spPr>
                <a:xfrm>
                  <a:off x="7202267" y="5676907"/>
                  <a:ext cx="149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9" name="Freihand 468">
                  <a:extLst>
                    <a:ext uri="{FF2B5EF4-FFF2-40B4-BE49-F238E27FC236}">
                      <a16:creationId xmlns:a16="http://schemas.microsoft.com/office/drawing/2014/main" id="{38A23E03-FC02-415F-A90E-E14EE9977B06}"/>
                    </a:ext>
                  </a:extLst>
                </p14:cNvPr>
                <p14:cNvContentPartPr/>
                <p14:nvPr/>
              </p14:nvContentPartPr>
              <p14:xfrm>
                <a:off x="7400627" y="5638747"/>
                <a:ext cx="82800" cy="232920"/>
              </p14:xfrm>
            </p:contentPart>
          </mc:Choice>
          <mc:Fallback>
            <p:pic>
              <p:nvPicPr>
                <p:cNvPr id="469" name="Freihand 468">
                  <a:extLst>
                    <a:ext uri="{FF2B5EF4-FFF2-40B4-BE49-F238E27FC236}">
                      <a16:creationId xmlns:a16="http://schemas.microsoft.com/office/drawing/2014/main" id="{38A23E03-FC02-415F-A90E-E14EE9977B06}"/>
                    </a:ext>
                  </a:extLst>
                </p:cNvPr>
                <p:cNvPicPr/>
                <p:nvPr/>
              </p:nvPicPr>
              <p:blipFill>
                <a:blip r:embed="rId767"/>
                <a:stretch>
                  <a:fillRect/>
                </a:stretch>
              </p:blipFill>
              <p:spPr>
                <a:xfrm>
                  <a:off x="7396307" y="5634427"/>
                  <a:ext cx="91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0" name="Freihand 469">
                  <a:extLst>
                    <a:ext uri="{FF2B5EF4-FFF2-40B4-BE49-F238E27FC236}">
                      <a16:creationId xmlns:a16="http://schemas.microsoft.com/office/drawing/2014/main" id="{CE7B7D46-D0AD-409D-B61D-5C1BD8251AC7}"/>
                    </a:ext>
                  </a:extLst>
                </p14:cNvPr>
                <p14:cNvContentPartPr/>
                <p14:nvPr/>
              </p14:nvContentPartPr>
              <p14:xfrm>
                <a:off x="7506107" y="5705707"/>
                <a:ext cx="146520" cy="117360"/>
              </p14:xfrm>
            </p:contentPart>
          </mc:Choice>
          <mc:Fallback>
            <p:pic>
              <p:nvPicPr>
                <p:cNvPr id="470" name="Freihand 469">
                  <a:extLst>
                    <a:ext uri="{FF2B5EF4-FFF2-40B4-BE49-F238E27FC236}">
                      <a16:creationId xmlns:a16="http://schemas.microsoft.com/office/drawing/2014/main" id="{CE7B7D46-D0AD-409D-B61D-5C1BD8251AC7}"/>
                    </a:ext>
                  </a:extLst>
                </p:cNvPr>
                <p:cNvPicPr/>
                <p:nvPr/>
              </p:nvPicPr>
              <p:blipFill>
                <a:blip r:embed="rId769"/>
                <a:stretch>
                  <a:fillRect/>
                </a:stretch>
              </p:blipFill>
              <p:spPr>
                <a:xfrm>
                  <a:off x="7501787" y="5701387"/>
                  <a:ext cx="155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1" name="Freihand 470">
                  <a:extLst>
                    <a:ext uri="{FF2B5EF4-FFF2-40B4-BE49-F238E27FC236}">
                      <a16:creationId xmlns:a16="http://schemas.microsoft.com/office/drawing/2014/main" id="{423694D3-DDC0-4E0C-932C-799B615916FB}"/>
                    </a:ext>
                  </a:extLst>
                </p14:cNvPr>
                <p14:cNvContentPartPr/>
                <p14:nvPr/>
              </p14:nvContentPartPr>
              <p14:xfrm>
                <a:off x="7681427" y="5772667"/>
                <a:ext cx="125280" cy="115920"/>
              </p14:xfrm>
            </p:contentPart>
          </mc:Choice>
          <mc:Fallback>
            <p:pic>
              <p:nvPicPr>
                <p:cNvPr id="471" name="Freihand 470">
                  <a:extLst>
                    <a:ext uri="{FF2B5EF4-FFF2-40B4-BE49-F238E27FC236}">
                      <a16:creationId xmlns:a16="http://schemas.microsoft.com/office/drawing/2014/main" id="{423694D3-DDC0-4E0C-932C-799B615916FB}"/>
                    </a:ext>
                  </a:extLst>
                </p:cNvPr>
                <p:cNvPicPr/>
                <p:nvPr/>
              </p:nvPicPr>
              <p:blipFill>
                <a:blip r:embed="rId771"/>
                <a:stretch>
                  <a:fillRect/>
                </a:stretch>
              </p:blipFill>
              <p:spPr>
                <a:xfrm>
                  <a:off x="7677107" y="5768347"/>
                  <a:ext cx="133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2" name="Freihand 471">
                  <a:extLst>
                    <a:ext uri="{FF2B5EF4-FFF2-40B4-BE49-F238E27FC236}">
                      <a16:creationId xmlns:a16="http://schemas.microsoft.com/office/drawing/2014/main" id="{C6A5874A-CD63-4C23-94B7-FE1FB7FEA152}"/>
                    </a:ext>
                  </a:extLst>
                </p14:cNvPr>
                <p14:cNvContentPartPr/>
                <p14:nvPr/>
              </p14:nvContentPartPr>
              <p14:xfrm>
                <a:off x="7662707" y="5626867"/>
                <a:ext cx="108360" cy="114120"/>
              </p14:xfrm>
            </p:contentPart>
          </mc:Choice>
          <mc:Fallback>
            <p:pic>
              <p:nvPicPr>
                <p:cNvPr id="472" name="Freihand 471">
                  <a:extLst>
                    <a:ext uri="{FF2B5EF4-FFF2-40B4-BE49-F238E27FC236}">
                      <a16:creationId xmlns:a16="http://schemas.microsoft.com/office/drawing/2014/main" id="{C6A5874A-CD63-4C23-94B7-FE1FB7FEA152}"/>
                    </a:ext>
                  </a:extLst>
                </p:cNvPr>
                <p:cNvPicPr/>
                <p:nvPr/>
              </p:nvPicPr>
              <p:blipFill>
                <a:blip r:embed="rId773"/>
                <a:stretch>
                  <a:fillRect/>
                </a:stretch>
              </p:blipFill>
              <p:spPr>
                <a:xfrm>
                  <a:off x="7658387" y="5622547"/>
                  <a:ext cx="117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3" name="Freihand 472">
                  <a:extLst>
                    <a:ext uri="{FF2B5EF4-FFF2-40B4-BE49-F238E27FC236}">
                      <a16:creationId xmlns:a16="http://schemas.microsoft.com/office/drawing/2014/main" id="{645F271A-D3EE-481F-9D5B-65B30A494E62}"/>
                    </a:ext>
                  </a:extLst>
                </p14:cNvPr>
                <p14:cNvContentPartPr/>
                <p14:nvPr/>
              </p14:nvContentPartPr>
              <p14:xfrm>
                <a:off x="7818587" y="5633707"/>
                <a:ext cx="114480" cy="331560"/>
              </p14:xfrm>
            </p:contentPart>
          </mc:Choice>
          <mc:Fallback>
            <p:pic>
              <p:nvPicPr>
                <p:cNvPr id="473" name="Freihand 472">
                  <a:extLst>
                    <a:ext uri="{FF2B5EF4-FFF2-40B4-BE49-F238E27FC236}">
                      <a16:creationId xmlns:a16="http://schemas.microsoft.com/office/drawing/2014/main" id="{645F271A-D3EE-481F-9D5B-65B30A494E62}"/>
                    </a:ext>
                  </a:extLst>
                </p:cNvPr>
                <p:cNvPicPr/>
                <p:nvPr/>
              </p:nvPicPr>
              <p:blipFill>
                <a:blip r:embed="rId775"/>
                <a:stretch>
                  <a:fillRect/>
                </a:stretch>
              </p:blipFill>
              <p:spPr>
                <a:xfrm>
                  <a:off x="7814267" y="5629387"/>
                  <a:ext cx="1231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45" name="Freihand 444">
                  <a:extLst>
                    <a:ext uri="{FF2B5EF4-FFF2-40B4-BE49-F238E27FC236}">
                      <a16:creationId xmlns:a16="http://schemas.microsoft.com/office/drawing/2014/main" id="{E9B44994-5441-48F6-917D-D0A872DC2BBD}"/>
                    </a:ext>
                  </a:extLst>
                </p14:cNvPr>
                <p14:cNvContentPartPr/>
                <p14:nvPr/>
              </p14:nvContentPartPr>
              <p14:xfrm>
                <a:off x="4509107" y="5733067"/>
                <a:ext cx="138600" cy="199800"/>
              </p14:xfrm>
            </p:contentPart>
          </mc:Choice>
          <mc:Fallback>
            <p:pic>
              <p:nvPicPr>
                <p:cNvPr id="445" name="Freihand 444">
                  <a:extLst>
                    <a:ext uri="{FF2B5EF4-FFF2-40B4-BE49-F238E27FC236}">
                      <a16:creationId xmlns:a16="http://schemas.microsoft.com/office/drawing/2014/main" id="{E9B44994-5441-48F6-917D-D0A872DC2BBD}"/>
                    </a:ext>
                  </a:extLst>
                </p:cNvPr>
                <p:cNvPicPr/>
                <p:nvPr/>
              </p:nvPicPr>
              <p:blipFill>
                <a:blip r:embed="rId777"/>
                <a:stretch>
                  <a:fillRect/>
                </a:stretch>
              </p:blipFill>
              <p:spPr>
                <a:xfrm>
                  <a:off x="4504787" y="5728747"/>
                  <a:ext cx="147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46" name="Freihand 445">
                  <a:extLst>
                    <a:ext uri="{FF2B5EF4-FFF2-40B4-BE49-F238E27FC236}">
                      <a16:creationId xmlns:a16="http://schemas.microsoft.com/office/drawing/2014/main" id="{8776BAEC-DC67-492C-9FFA-58583F6A5784}"/>
                    </a:ext>
                  </a:extLst>
                </p14:cNvPr>
                <p14:cNvContentPartPr/>
                <p14:nvPr/>
              </p14:nvContentPartPr>
              <p14:xfrm>
                <a:off x="4699187" y="5695627"/>
                <a:ext cx="137160" cy="118440"/>
              </p14:xfrm>
            </p:contentPart>
          </mc:Choice>
          <mc:Fallback>
            <p:pic>
              <p:nvPicPr>
                <p:cNvPr id="446" name="Freihand 445">
                  <a:extLst>
                    <a:ext uri="{FF2B5EF4-FFF2-40B4-BE49-F238E27FC236}">
                      <a16:creationId xmlns:a16="http://schemas.microsoft.com/office/drawing/2014/main" id="{8776BAEC-DC67-492C-9FFA-58583F6A5784}"/>
                    </a:ext>
                  </a:extLst>
                </p:cNvPr>
                <p:cNvPicPr/>
                <p:nvPr/>
              </p:nvPicPr>
              <p:blipFill>
                <a:blip r:embed="rId779"/>
                <a:stretch>
                  <a:fillRect/>
                </a:stretch>
              </p:blipFill>
              <p:spPr>
                <a:xfrm>
                  <a:off x="4694867" y="5691307"/>
                  <a:ext cx="145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47" name="Freihand 446">
                  <a:extLst>
                    <a:ext uri="{FF2B5EF4-FFF2-40B4-BE49-F238E27FC236}">
                      <a16:creationId xmlns:a16="http://schemas.microsoft.com/office/drawing/2014/main" id="{5A6E8517-2C45-49AC-B743-5D619BAA6BC8}"/>
                    </a:ext>
                  </a:extLst>
                </p14:cNvPr>
                <p14:cNvContentPartPr/>
                <p14:nvPr/>
              </p14:nvContentPartPr>
              <p14:xfrm>
                <a:off x="4969547" y="5799307"/>
                <a:ext cx="124920" cy="15480"/>
              </p14:xfrm>
            </p:contentPart>
          </mc:Choice>
          <mc:Fallback>
            <p:pic>
              <p:nvPicPr>
                <p:cNvPr id="447" name="Freihand 446">
                  <a:extLst>
                    <a:ext uri="{FF2B5EF4-FFF2-40B4-BE49-F238E27FC236}">
                      <a16:creationId xmlns:a16="http://schemas.microsoft.com/office/drawing/2014/main" id="{5A6E8517-2C45-49AC-B743-5D619BAA6BC8}"/>
                    </a:ext>
                  </a:extLst>
                </p:cNvPr>
                <p:cNvPicPr/>
                <p:nvPr/>
              </p:nvPicPr>
              <p:blipFill>
                <a:blip r:embed="rId781"/>
                <a:stretch>
                  <a:fillRect/>
                </a:stretch>
              </p:blipFill>
              <p:spPr>
                <a:xfrm>
                  <a:off x="4965227" y="5794987"/>
                  <a:ext cx="133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48" name="Freihand 447">
                  <a:extLst>
                    <a:ext uri="{FF2B5EF4-FFF2-40B4-BE49-F238E27FC236}">
                      <a16:creationId xmlns:a16="http://schemas.microsoft.com/office/drawing/2014/main" id="{CB493772-3760-4473-A8E3-53711D2432F4}"/>
                    </a:ext>
                  </a:extLst>
                </p14:cNvPr>
                <p14:cNvContentPartPr/>
                <p14:nvPr/>
              </p14:nvContentPartPr>
              <p14:xfrm>
                <a:off x="4931387" y="5866267"/>
                <a:ext cx="173880" cy="9000"/>
              </p14:xfrm>
            </p:contentPart>
          </mc:Choice>
          <mc:Fallback>
            <p:pic>
              <p:nvPicPr>
                <p:cNvPr id="448" name="Freihand 447">
                  <a:extLst>
                    <a:ext uri="{FF2B5EF4-FFF2-40B4-BE49-F238E27FC236}">
                      <a16:creationId xmlns:a16="http://schemas.microsoft.com/office/drawing/2014/main" id="{CB493772-3760-4473-A8E3-53711D2432F4}"/>
                    </a:ext>
                  </a:extLst>
                </p:cNvPr>
                <p:cNvPicPr/>
                <p:nvPr/>
              </p:nvPicPr>
              <p:blipFill>
                <a:blip r:embed="rId783"/>
                <a:stretch>
                  <a:fillRect/>
                </a:stretch>
              </p:blipFill>
              <p:spPr>
                <a:xfrm>
                  <a:off x="4927067" y="5861947"/>
                  <a:ext cx="182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50" name="Freihand 449">
                  <a:extLst>
                    <a:ext uri="{FF2B5EF4-FFF2-40B4-BE49-F238E27FC236}">
                      <a16:creationId xmlns:a16="http://schemas.microsoft.com/office/drawing/2014/main" id="{AA2241CD-581D-4FE8-896B-591815128469}"/>
                    </a:ext>
                  </a:extLst>
                </p14:cNvPr>
                <p14:cNvContentPartPr/>
                <p14:nvPr/>
              </p14:nvContentPartPr>
              <p14:xfrm>
                <a:off x="5243147" y="5729467"/>
                <a:ext cx="132120" cy="189720"/>
              </p14:xfrm>
            </p:contentPart>
          </mc:Choice>
          <mc:Fallback>
            <p:pic>
              <p:nvPicPr>
                <p:cNvPr id="450" name="Freihand 449">
                  <a:extLst>
                    <a:ext uri="{FF2B5EF4-FFF2-40B4-BE49-F238E27FC236}">
                      <a16:creationId xmlns:a16="http://schemas.microsoft.com/office/drawing/2014/main" id="{AA2241CD-581D-4FE8-896B-591815128469}"/>
                    </a:ext>
                  </a:extLst>
                </p:cNvPr>
                <p:cNvPicPr/>
                <p:nvPr/>
              </p:nvPicPr>
              <p:blipFill>
                <a:blip r:embed="rId785"/>
                <a:stretch>
                  <a:fillRect/>
                </a:stretch>
              </p:blipFill>
              <p:spPr>
                <a:xfrm>
                  <a:off x="5238827" y="5725147"/>
                  <a:ext cx="140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52" name="Freihand 451">
                  <a:extLst>
                    <a:ext uri="{FF2B5EF4-FFF2-40B4-BE49-F238E27FC236}">
                      <a16:creationId xmlns:a16="http://schemas.microsoft.com/office/drawing/2014/main" id="{D16F3F32-BC7A-4DBD-8550-7166E32EBDEE}"/>
                    </a:ext>
                  </a:extLst>
                </p14:cNvPr>
                <p14:cNvContentPartPr/>
                <p14:nvPr/>
              </p14:nvContentPartPr>
              <p14:xfrm>
                <a:off x="5458427" y="5690227"/>
                <a:ext cx="113760" cy="209520"/>
              </p14:xfrm>
            </p:contentPart>
          </mc:Choice>
          <mc:Fallback>
            <p:pic>
              <p:nvPicPr>
                <p:cNvPr id="452" name="Freihand 451">
                  <a:extLst>
                    <a:ext uri="{FF2B5EF4-FFF2-40B4-BE49-F238E27FC236}">
                      <a16:creationId xmlns:a16="http://schemas.microsoft.com/office/drawing/2014/main" id="{D16F3F32-BC7A-4DBD-8550-7166E32EBDEE}"/>
                    </a:ext>
                  </a:extLst>
                </p:cNvPr>
                <p:cNvPicPr/>
                <p:nvPr/>
              </p:nvPicPr>
              <p:blipFill>
                <a:blip r:embed="rId787"/>
                <a:stretch>
                  <a:fillRect/>
                </a:stretch>
              </p:blipFill>
              <p:spPr>
                <a:xfrm>
                  <a:off x="5454107" y="5685907"/>
                  <a:ext cx="122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54" name="Freihand 453">
                  <a:extLst>
                    <a:ext uri="{FF2B5EF4-FFF2-40B4-BE49-F238E27FC236}">
                      <a16:creationId xmlns:a16="http://schemas.microsoft.com/office/drawing/2014/main" id="{EC4B0521-1757-468A-83DE-778CF6958AD4}"/>
                    </a:ext>
                  </a:extLst>
                </p14:cNvPr>
                <p14:cNvContentPartPr/>
                <p14:nvPr/>
              </p14:nvContentPartPr>
              <p14:xfrm>
                <a:off x="5634107" y="5796067"/>
                <a:ext cx="9360" cy="29520"/>
              </p14:xfrm>
            </p:contentPart>
          </mc:Choice>
          <mc:Fallback>
            <p:pic>
              <p:nvPicPr>
                <p:cNvPr id="454" name="Freihand 453">
                  <a:extLst>
                    <a:ext uri="{FF2B5EF4-FFF2-40B4-BE49-F238E27FC236}">
                      <a16:creationId xmlns:a16="http://schemas.microsoft.com/office/drawing/2014/main" id="{EC4B0521-1757-468A-83DE-778CF6958AD4}"/>
                    </a:ext>
                  </a:extLst>
                </p:cNvPr>
                <p:cNvPicPr/>
                <p:nvPr/>
              </p:nvPicPr>
              <p:blipFill>
                <a:blip r:embed="rId789"/>
                <a:stretch>
                  <a:fillRect/>
                </a:stretch>
              </p:blipFill>
              <p:spPr>
                <a:xfrm>
                  <a:off x="5629787" y="5791747"/>
                  <a:ext cx="18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55" name="Freihand 454">
                  <a:extLst>
                    <a:ext uri="{FF2B5EF4-FFF2-40B4-BE49-F238E27FC236}">
                      <a16:creationId xmlns:a16="http://schemas.microsoft.com/office/drawing/2014/main" id="{D7625994-ADDB-48B3-B4B7-E11EF6CC1C5D}"/>
                    </a:ext>
                  </a:extLst>
                </p14:cNvPr>
                <p14:cNvContentPartPr/>
                <p14:nvPr/>
              </p14:nvContentPartPr>
              <p14:xfrm>
                <a:off x="5620067" y="5715427"/>
                <a:ext cx="143640" cy="149040"/>
              </p14:xfrm>
            </p:contentPart>
          </mc:Choice>
          <mc:Fallback>
            <p:pic>
              <p:nvPicPr>
                <p:cNvPr id="455" name="Freihand 454">
                  <a:extLst>
                    <a:ext uri="{FF2B5EF4-FFF2-40B4-BE49-F238E27FC236}">
                      <a16:creationId xmlns:a16="http://schemas.microsoft.com/office/drawing/2014/main" id="{D7625994-ADDB-48B3-B4B7-E11EF6CC1C5D}"/>
                    </a:ext>
                  </a:extLst>
                </p:cNvPr>
                <p:cNvPicPr/>
                <p:nvPr/>
              </p:nvPicPr>
              <p:blipFill>
                <a:blip r:embed="rId791"/>
                <a:stretch>
                  <a:fillRect/>
                </a:stretch>
              </p:blipFill>
              <p:spPr>
                <a:xfrm>
                  <a:off x="5615747" y="5711107"/>
                  <a:ext cx="152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56" name="Freihand 455">
                  <a:extLst>
                    <a:ext uri="{FF2B5EF4-FFF2-40B4-BE49-F238E27FC236}">
                      <a16:creationId xmlns:a16="http://schemas.microsoft.com/office/drawing/2014/main" id="{8CDE0DEA-00AD-4FA1-8377-15388A932148}"/>
                    </a:ext>
                  </a:extLst>
                </p14:cNvPr>
                <p14:cNvContentPartPr/>
                <p14:nvPr/>
              </p14:nvContentPartPr>
              <p14:xfrm>
                <a:off x="5758667" y="5802187"/>
                <a:ext cx="88920" cy="117720"/>
              </p14:xfrm>
            </p:contentPart>
          </mc:Choice>
          <mc:Fallback>
            <p:pic>
              <p:nvPicPr>
                <p:cNvPr id="456" name="Freihand 455">
                  <a:extLst>
                    <a:ext uri="{FF2B5EF4-FFF2-40B4-BE49-F238E27FC236}">
                      <a16:creationId xmlns:a16="http://schemas.microsoft.com/office/drawing/2014/main" id="{8CDE0DEA-00AD-4FA1-8377-15388A932148}"/>
                    </a:ext>
                  </a:extLst>
                </p:cNvPr>
                <p:cNvPicPr/>
                <p:nvPr/>
              </p:nvPicPr>
              <p:blipFill>
                <a:blip r:embed="rId793"/>
                <a:stretch>
                  <a:fillRect/>
                </a:stretch>
              </p:blipFill>
              <p:spPr>
                <a:xfrm>
                  <a:off x="5754347" y="5797867"/>
                  <a:ext cx="97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57" name="Freihand 456">
                  <a:extLst>
                    <a:ext uri="{FF2B5EF4-FFF2-40B4-BE49-F238E27FC236}">
                      <a16:creationId xmlns:a16="http://schemas.microsoft.com/office/drawing/2014/main" id="{FA501BE6-B866-47E4-B722-A5942CD2A420}"/>
                    </a:ext>
                  </a:extLst>
                </p14:cNvPr>
                <p14:cNvContentPartPr/>
                <p14:nvPr/>
              </p14:nvContentPartPr>
              <p14:xfrm>
                <a:off x="5741747" y="5647027"/>
                <a:ext cx="97200" cy="112320"/>
              </p14:xfrm>
            </p:contentPart>
          </mc:Choice>
          <mc:Fallback>
            <p:pic>
              <p:nvPicPr>
                <p:cNvPr id="457" name="Freihand 456">
                  <a:extLst>
                    <a:ext uri="{FF2B5EF4-FFF2-40B4-BE49-F238E27FC236}">
                      <a16:creationId xmlns:a16="http://schemas.microsoft.com/office/drawing/2014/main" id="{FA501BE6-B866-47E4-B722-A5942CD2A420}"/>
                    </a:ext>
                  </a:extLst>
                </p:cNvPr>
                <p:cNvPicPr/>
                <p:nvPr/>
              </p:nvPicPr>
              <p:blipFill>
                <a:blip r:embed="rId795"/>
                <a:stretch>
                  <a:fillRect/>
                </a:stretch>
              </p:blipFill>
              <p:spPr>
                <a:xfrm>
                  <a:off x="5737427" y="5642707"/>
                  <a:ext cx="105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58" name="Freihand 457">
                  <a:extLst>
                    <a:ext uri="{FF2B5EF4-FFF2-40B4-BE49-F238E27FC236}">
                      <a16:creationId xmlns:a16="http://schemas.microsoft.com/office/drawing/2014/main" id="{C9C0B1CA-93A6-4E6C-A3A2-5657D6A03385}"/>
                    </a:ext>
                  </a:extLst>
                </p14:cNvPr>
                <p14:cNvContentPartPr/>
                <p14:nvPr/>
              </p14:nvContentPartPr>
              <p14:xfrm>
                <a:off x="5859467" y="5653507"/>
                <a:ext cx="101160" cy="306720"/>
              </p14:xfrm>
            </p:contentPart>
          </mc:Choice>
          <mc:Fallback>
            <p:pic>
              <p:nvPicPr>
                <p:cNvPr id="458" name="Freihand 457">
                  <a:extLst>
                    <a:ext uri="{FF2B5EF4-FFF2-40B4-BE49-F238E27FC236}">
                      <a16:creationId xmlns:a16="http://schemas.microsoft.com/office/drawing/2014/main" id="{C9C0B1CA-93A6-4E6C-A3A2-5657D6A03385}"/>
                    </a:ext>
                  </a:extLst>
                </p:cNvPr>
                <p:cNvPicPr/>
                <p:nvPr/>
              </p:nvPicPr>
              <p:blipFill>
                <a:blip r:embed="rId797"/>
                <a:stretch>
                  <a:fillRect/>
                </a:stretch>
              </p:blipFill>
              <p:spPr>
                <a:xfrm>
                  <a:off x="5855147" y="5649187"/>
                  <a:ext cx="1098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20" name="Freihand 419">
                  <a:extLst>
                    <a:ext uri="{FF2B5EF4-FFF2-40B4-BE49-F238E27FC236}">
                      <a16:creationId xmlns:a16="http://schemas.microsoft.com/office/drawing/2014/main" id="{5401BE68-2F3F-4D13-A341-95012CB107C4}"/>
                    </a:ext>
                  </a:extLst>
                </p14:cNvPr>
                <p14:cNvContentPartPr/>
                <p14:nvPr/>
              </p14:nvContentPartPr>
              <p14:xfrm>
                <a:off x="228347" y="5989027"/>
                <a:ext cx="169920" cy="20880"/>
              </p14:xfrm>
            </p:contentPart>
          </mc:Choice>
          <mc:Fallback>
            <p:pic>
              <p:nvPicPr>
                <p:cNvPr id="420" name="Freihand 419">
                  <a:extLst>
                    <a:ext uri="{FF2B5EF4-FFF2-40B4-BE49-F238E27FC236}">
                      <a16:creationId xmlns:a16="http://schemas.microsoft.com/office/drawing/2014/main" id="{5401BE68-2F3F-4D13-A341-95012CB107C4}"/>
                    </a:ext>
                  </a:extLst>
                </p:cNvPr>
                <p:cNvPicPr/>
                <p:nvPr/>
              </p:nvPicPr>
              <p:blipFill>
                <a:blip r:embed="rId799"/>
                <a:stretch>
                  <a:fillRect/>
                </a:stretch>
              </p:blipFill>
              <p:spPr>
                <a:xfrm>
                  <a:off x="224027" y="5984707"/>
                  <a:ext cx="178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21" name="Freihand 420">
                  <a:extLst>
                    <a:ext uri="{FF2B5EF4-FFF2-40B4-BE49-F238E27FC236}">
                      <a16:creationId xmlns:a16="http://schemas.microsoft.com/office/drawing/2014/main" id="{4DEE871E-9773-4EEE-83A2-EB207BBB8063}"/>
                    </a:ext>
                  </a:extLst>
                </p14:cNvPr>
                <p14:cNvContentPartPr/>
                <p14:nvPr/>
              </p14:nvContentPartPr>
              <p14:xfrm>
                <a:off x="238067" y="6028267"/>
                <a:ext cx="185400" cy="24120"/>
              </p14:xfrm>
            </p:contentPart>
          </mc:Choice>
          <mc:Fallback>
            <p:pic>
              <p:nvPicPr>
                <p:cNvPr id="421" name="Freihand 420">
                  <a:extLst>
                    <a:ext uri="{FF2B5EF4-FFF2-40B4-BE49-F238E27FC236}">
                      <a16:creationId xmlns:a16="http://schemas.microsoft.com/office/drawing/2014/main" id="{4DEE871E-9773-4EEE-83A2-EB207BBB8063}"/>
                    </a:ext>
                  </a:extLst>
                </p:cNvPr>
                <p:cNvPicPr/>
                <p:nvPr/>
              </p:nvPicPr>
              <p:blipFill>
                <a:blip r:embed="rId801"/>
                <a:stretch>
                  <a:fillRect/>
                </a:stretch>
              </p:blipFill>
              <p:spPr>
                <a:xfrm>
                  <a:off x="233747" y="6023947"/>
                  <a:ext cx="194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2" name="Freihand 421">
                  <a:extLst>
                    <a:ext uri="{FF2B5EF4-FFF2-40B4-BE49-F238E27FC236}">
                      <a16:creationId xmlns:a16="http://schemas.microsoft.com/office/drawing/2014/main" id="{17438EDD-B6C3-4CFB-A7BD-8DACFB39098F}"/>
                    </a:ext>
                  </a:extLst>
                </p14:cNvPr>
                <p14:cNvContentPartPr/>
                <p14:nvPr/>
              </p14:nvContentPartPr>
              <p14:xfrm>
                <a:off x="425267" y="5940787"/>
                <a:ext cx="142200" cy="165960"/>
              </p14:xfrm>
            </p:contentPart>
          </mc:Choice>
          <mc:Fallback>
            <p:pic>
              <p:nvPicPr>
                <p:cNvPr id="422" name="Freihand 421">
                  <a:extLst>
                    <a:ext uri="{FF2B5EF4-FFF2-40B4-BE49-F238E27FC236}">
                      <a16:creationId xmlns:a16="http://schemas.microsoft.com/office/drawing/2014/main" id="{17438EDD-B6C3-4CFB-A7BD-8DACFB39098F}"/>
                    </a:ext>
                  </a:extLst>
                </p:cNvPr>
                <p:cNvPicPr/>
                <p:nvPr/>
              </p:nvPicPr>
              <p:blipFill>
                <a:blip r:embed="rId803"/>
                <a:stretch>
                  <a:fillRect/>
                </a:stretch>
              </p:blipFill>
              <p:spPr>
                <a:xfrm>
                  <a:off x="420947" y="5936467"/>
                  <a:ext cx="150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23" name="Freihand 422">
                  <a:extLst>
                    <a:ext uri="{FF2B5EF4-FFF2-40B4-BE49-F238E27FC236}">
                      <a16:creationId xmlns:a16="http://schemas.microsoft.com/office/drawing/2014/main" id="{DEDE328E-4A5B-4961-9AB4-76F560786D07}"/>
                    </a:ext>
                  </a:extLst>
                </p14:cNvPr>
                <p14:cNvContentPartPr/>
                <p14:nvPr/>
              </p14:nvContentPartPr>
              <p14:xfrm>
                <a:off x="688427" y="5874547"/>
                <a:ext cx="361800" cy="303120"/>
              </p14:xfrm>
            </p:contentPart>
          </mc:Choice>
          <mc:Fallback>
            <p:pic>
              <p:nvPicPr>
                <p:cNvPr id="423" name="Freihand 422">
                  <a:extLst>
                    <a:ext uri="{FF2B5EF4-FFF2-40B4-BE49-F238E27FC236}">
                      <a16:creationId xmlns:a16="http://schemas.microsoft.com/office/drawing/2014/main" id="{DEDE328E-4A5B-4961-9AB4-76F560786D07}"/>
                    </a:ext>
                  </a:extLst>
                </p:cNvPr>
                <p:cNvPicPr/>
                <p:nvPr/>
              </p:nvPicPr>
              <p:blipFill>
                <a:blip r:embed="rId805"/>
                <a:stretch>
                  <a:fillRect/>
                </a:stretch>
              </p:blipFill>
              <p:spPr>
                <a:xfrm>
                  <a:off x="684107" y="5870227"/>
                  <a:ext cx="3704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24" name="Freihand 423">
                  <a:extLst>
                    <a:ext uri="{FF2B5EF4-FFF2-40B4-BE49-F238E27FC236}">
                      <a16:creationId xmlns:a16="http://schemas.microsoft.com/office/drawing/2014/main" id="{65C9A9D2-4979-4DC8-AED8-439B56D3985F}"/>
                    </a:ext>
                  </a:extLst>
                </p14:cNvPr>
                <p14:cNvContentPartPr/>
                <p14:nvPr/>
              </p14:nvContentPartPr>
              <p14:xfrm>
                <a:off x="1061027" y="5874187"/>
                <a:ext cx="45000" cy="27720"/>
              </p14:xfrm>
            </p:contentPart>
          </mc:Choice>
          <mc:Fallback>
            <p:pic>
              <p:nvPicPr>
                <p:cNvPr id="424" name="Freihand 423">
                  <a:extLst>
                    <a:ext uri="{FF2B5EF4-FFF2-40B4-BE49-F238E27FC236}">
                      <a16:creationId xmlns:a16="http://schemas.microsoft.com/office/drawing/2014/main" id="{65C9A9D2-4979-4DC8-AED8-439B56D3985F}"/>
                    </a:ext>
                  </a:extLst>
                </p:cNvPr>
                <p:cNvPicPr/>
                <p:nvPr/>
              </p:nvPicPr>
              <p:blipFill>
                <a:blip r:embed="rId807"/>
                <a:stretch>
                  <a:fillRect/>
                </a:stretch>
              </p:blipFill>
              <p:spPr>
                <a:xfrm>
                  <a:off x="1056707" y="5869867"/>
                  <a:ext cx="53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25" name="Freihand 424">
                  <a:extLst>
                    <a:ext uri="{FF2B5EF4-FFF2-40B4-BE49-F238E27FC236}">
                      <a16:creationId xmlns:a16="http://schemas.microsoft.com/office/drawing/2014/main" id="{426A1B63-E117-4120-B667-8E1B2B8B5F4C}"/>
                    </a:ext>
                  </a:extLst>
                </p14:cNvPr>
                <p14:cNvContentPartPr/>
                <p14:nvPr/>
              </p14:nvContentPartPr>
              <p14:xfrm>
                <a:off x="1122227" y="5847547"/>
                <a:ext cx="142920" cy="164880"/>
              </p14:xfrm>
            </p:contentPart>
          </mc:Choice>
          <mc:Fallback>
            <p:pic>
              <p:nvPicPr>
                <p:cNvPr id="425" name="Freihand 424">
                  <a:extLst>
                    <a:ext uri="{FF2B5EF4-FFF2-40B4-BE49-F238E27FC236}">
                      <a16:creationId xmlns:a16="http://schemas.microsoft.com/office/drawing/2014/main" id="{426A1B63-E117-4120-B667-8E1B2B8B5F4C}"/>
                    </a:ext>
                  </a:extLst>
                </p:cNvPr>
                <p:cNvPicPr/>
                <p:nvPr/>
              </p:nvPicPr>
              <p:blipFill>
                <a:blip r:embed="rId809"/>
                <a:stretch>
                  <a:fillRect/>
                </a:stretch>
              </p:blipFill>
              <p:spPr>
                <a:xfrm>
                  <a:off x="1117907" y="5843227"/>
                  <a:ext cx="151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26" name="Freihand 425">
                  <a:extLst>
                    <a:ext uri="{FF2B5EF4-FFF2-40B4-BE49-F238E27FC236}">
                      <a16:creationId xmlns:a16="http://schemas.microsoft.com/office/drawing/2014/main" id="{6DE007E5-186A-42B7-A836-D985AACE36E5}"/>
                    </a:ext>
                  </a:extLst>
                </p14:cNvPr>
                <p14:cNvContentPartPr/>
                <p14:nvPr/>
              </p14:nvContentPartPr>
              <p14:xfrm>
                <a:off x="1296467" y="5916667"/>
                <a:ext cx="434160" cy="210960"/>
              </p14:xfrm>
            </p:contentPart>
          </mc:Choice>
          <mc:Fallback>
            <p:pic>
              <p:nvPicPr>
                <p:cNvPr id="426" name="Freihand 425">
                  <a:extLst>
                    <a:ext uri="{FF2B5EF4-FFF2-40B4-BE49-F238E27FC236}">
                      <a16:creationId xmlns:a16="http://schemas.microsoft.com/office/drawing/2014/main" id="{6DE007E5-186A-42B7-A836-D985AACE36E5}"/>
                    </a:ext>
                  </a:extLst>
                </p:cNvPr>
                <p:cNvPicPr/>
                <p:nvPr/>
              </p:nvPicPr>
              <p:blipFill>
                <a:blip r:embed="rId811"/>
                <a:stretch>
                  <a:fillRect/>
                </a:stretch>
              </p:blipFill>
              <p:spPr>
                <a:xfrm>
                  <a:off x="1292147" y="5912347"/>
                  <a:ext cx="442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27" name="Freihand 426">
                  <a:extLst>
                    <a:ext uri="{FF2B5EF4-FFF2-40B4-BE49-F238E27FC236}">
                      <a16:creationId xmlns:a16="http://schemas.microsoft.com/office/drawing/2014/main" id="{DC4C7BC8-BDE6-4619-8F17-63CF382A8FED}"/>
                    </a:ext>
                  </a:extLst>
                </p14:cNvPr>
                <p14:cNvContentPartPr/>
                <p14:nvPr/>
              </p14:nvContentPartPr>
              <p14:xfrm>
                <a:off x="1719107" y="5842867"/>
                <a:ext cx="150840" cy="120960"/>
              </p14:xfrm>
            </p:contentPart>
          </mc:Choice>
          <mc:Fallback>
            <p:pic>
              <p:nvPicPr>
                <p:cNvPr id="427" name="Freihand 426">
                  <a:extLst>
                    <a:ext uri="{FF2B5EF4-FFF2-40B4-BE49-F238E27FC236}">
                      <a16:creationId xmlns:a16="http://schemas.microsoft.com/office/drawing/2014/main" id="{DC4C7BC8-BDE6-4619-8F17-63CF382A8FED}"/>
                    </a:ext>
                  </a:extLst>
                </p:cNvPr>
                <p:cNvPicPr/>
                <p:nvPr/>
              </p:nvPicPr>
              <p:blipFill>
                <a:blip r:embed="rId813"/>
                <a:stretch>
                  <a:fillRect/>
                </a:stretch>
              </p:blipFill>
              <p:spPr>
                <a:xfrm>
                  <a:off x="1714787" y="5838547"/>
                  <a:ext cx="159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28" name="Freihand 427">
                  <a:extLst>
                    <a:ext uri="{FF2B5EF4-FFF2-40B4-BE49-F238E27FC236}">
                      <a16:creationId xmlns:a16="http://schemas.microsoft.com/office/drawing/2014/main" id="{3B8A8D9A-4BEE-4F0A-A06C-A090BD8CF112}"/>
                    </a:ext>
                  </a:extLst>
                </p14:cNvPr>
                <p14:cNvContentPartPr/>
                <p14:nvPr/>
              </p14:nvContentPartPr>
              <p14:xfrm>
                <a:off x="1906307" y="5838187"/>
                <a:ext cx="114840" cy="142920"/>
              </p14:xfrm>
            </p:contentPart>
          </mc:Choice>
          <mc:Fallback>
            <p:pic>
              <p:nvPicPr>
                <p:cNvPr id="428" name="Freihand 427">
                  <a:extLst>
                    <a:ext uri="{FF2B5EF4-FFF2-40B4-BE49-F238E27FC236}">
                      <a16:creationId xmlns:a16="http://schemas.microsoft.com/office/drawing/2014/main" id="{3B8A8D9A-4BEE-4F0A-A06C-A090BD8CF112}"/>
                    </a:ext>
                  </a:extLst>
                </p:cNvPr>
                <p:cNvPicPr/>
                <p:nvPr/>
              </p:nvPicPr>
              <p:blipFill>
                <a:blip r:embed="rId815"/>
                <a:stretch>
                  <a:fillRect/>
                </a:stretch>
              </p:blipFill>
              <p:spPr>
                <a:xfrm>
                  <a:off x="1901987" y="5833867"/>
                  <a:ext cx="123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29" name="Freihand 428">
                  <a:extLst>
                    <a:ext uri="{FF2B5EF4-FFF2-40B4-BE49-F238E27FC236}">
                      <a16:creationId xmlns:a16="http://schemas.microsoft.com/office/drawing/2014/main" id="{6978B4B3-2F57-4457-9FF5-FF63FAC8C52B}"/>
                    </a:ext>
                  </a:extLst>
                </p14:cNvPr>
                <p14:cNvContentPartPr/>
                <p14:nvPr/>
              </p14:nvContentPartPr>
              <p14:xfrm>
                <a:off x="2026187" y="5867707"/>
                <a:ext cx="36720" cy="50040"/>
              </p14:xfrm>
            </p:contentPart>
          </mc:Choice>
          <mc:Fallback>
            <p:pic>
              <p:nvPicPr>
                <p:cNvPr id="429" name="Freihand 428">
                  <a:extLst>
                    <a:ext uri="{FF2B5EF4-FFF2-40B4-BE49-F238E27FC236}">
                      <a16:creationId xmlns:a16="http://schemas.microsoft.com/office/drawing/2014/main" id="{6978B4B3-2F57-4457-9FF5-FF63FAC8C52B}"/>
                    </a:ext>
                  </a:extLst>
                </p:cNvPr>
                <p:cNvPicPr/>
                <p:nvPr/>
              </p:nvPicPr>
              <p:blipFill>
                <a:blip r:embed="rId817"/>
                <a:stretch>
                  <a:fillRect/>
                </a:stretch>
              </p:blipFill>
              <p:spPr>
                <a:xfrm>
                  <a:off x="2021867" y="5863387"/>
                  <a:ext cx="45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30" name="Freihand 429">
                  <a:extLst>
                    <a:ext uri="{FF2B5EF4-FFF2-40B4-BE49-F238E27FC236}">
                      <a16:creationId xmlns:a16="http://schemas.microsoft.com/office/drawing/2014/main" id="{07527A17-9AEF-4CCE-880A-90BDB962AC74}"/>
                    </a:ext>
                  </a:extLst>
                </p14:cNvPr>
                <p14:cNvContentPartPr/>
                <p14:nvPr/>
              </p14:nvContentPartPr>
              <p14:xfrm>
                <a:off x="2016467" y="5914147"/>
                <a:ext cx="135720" cy="160560"/>
              </p14:xfrm>
            </p:contentPart>
          </mc:Choice>
          <mc:Fallback>
            <p:pic>
              <p:nvPicPr>
                <p:cNvPr id="430" name="Freihand 429">
                  <a:extLst>
                    <a:ext uri="{FF2B5EF4-FFF2-40B4-BE49-F238E27FC236}">
                      <a16:creationId xmlns:a16="http://schemas.microsoft.com/office/drawing/2014/main" id="{07527A17-9AEF-4CCE-880A-90BDB962AC74}"/>
                    </a:ext>
                  </a:extLst>
                </p:cNvPr>
                <p:cNvPicPr/>
                <p:nvPr/>
              </p:nvPicPr>
              <p:blipFill>
                <a:blip r:embed="rId819"/>
                <a:stretch>
                  <a:fillRect/>
                </a:stretch>
              </p:blipFill>
              <p:spPr>
                <a:xfrm>
                  <a:off x="2012147" y="5909827"/>
                  <a:ext cx="144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32" name="Freihand 431">
                  <a:extLst>
                    <a:ext uri="{FF2B5EF4-FFF2-40B4-BE49-F238E27FC236}">
                      <a16:creationId xmlns:a16="http://schemas.microsoft.com/office/drawing/2014/main" id="{08B51AB0-F492-4AC1-9AA4-35C6FDAF91A1}"/>
                    </a:ext>
                  </a:extLst>
                </p14:cNvPr>
                <p14:cNvContentPartPr/>
                <p14:nvPr/>
              </p14:nvContentPartPr>
              <p14:xfrm>
                <a:off x="2326787" y="5868787"/>
                <a:ext cx="5400" cy="130680"/>
              </p14:xfrm>
            </p:contentPart>
          </mc:Choice>
          <mc:Fallback>
            <p:pic>
              <p:nvPicPr>
                <p:cNvPr id="432" name="Freihand 431">
                  <a:extLst>
                    <a:ext uri="{FF2B5EF4-FFF2-40B4-BE49-F238E27FC236}">
                      <a16:creationId xmlns:a16="http://schemas.microsoft.com/office/drawing/2014/main" id="{08B51AB0-F492-4AC1-9AA4-35C6FDAF91A1}"/>
                    </a:ext>
                  </a:extLst>
                </p:cNvPr>
                <p:cNvPicPr/>
                <p:nvPr/>
              </p:nvPicPr>
              <p:blipFill>
                <a:blip r:embed="rId821"/>
                <a:stretch>
                  <a:fillRect/>
                </a:stretch>
              </p:blipFill>
              <p:spPr>
                <a:xfrm>
                  <a:off x="2322467" y="5864467"/>
                  <a:ext cx="14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33" name="Freihand 432">
                  <a:extLst>
                    <a:ext uri="{FF2B5EF4-FFF2-40B4-BE49-F238E27FC236}">
                      <a16:creationId xmlns:a16="http://schemas.microsoft.com/office/drawing/2014/main" id="{3DB7B9FF-7B56-472B-AA9B-AD7769A8B986}"/>
                    </a:ext>
                  </a:extLst>
                </p14:cNvPr>
                <p14:cNvContentPartPr/>
                <p14:nvPr/>
              </p14:nvContentPartPr>
              <p14:xfrm>
                <a:off x="2241827" y="5833867"/>
                <a:ext cx="129600" cy="78120"/>
              </p14:xfrm>
            </p:contentPart>
          </mc:Choice>
          <mc:Fallback>
            <p:pic>
              <p:nvPicPr>
                <p:cNvPr id="433" name="Freihand 432">
                  <a:extLst>
                    <a:ext uri="{FF2B5EF4-FFF2-40B4-BE49-F238E27FC236}">
                      <a16:creationId xmlns:a16="http://schemas.microsoft.com/office/drawing/2014/main" id="{3DB7B9FF-7B56-472B-AA9B-AD7769A8B986}"/>
                    </a:ext>
                  </a:extLst>
                </p:cNvPr>
                <p:cNvPicPr/>
                <p:nvPr/>
              </p:nvPicPr>
              <p:blipFill>
                <a:blip r:embed="rId823"/>
                <a:stretch>
                  <a:fillRect/>
                </a:stretch>
              </p:blipFill>
              <p:spPr>
                <a:xfrm>
                  <a:off x="2237507" y="5829547"/>
                  <a:ext cx="138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34" name="Freihand 433">
                  <a:extLst>
                    <a:ext uri="{FF2B5EF4-FFF2-40B4-BE49-F238E27FC236}">
                      <a16:creationId xmlns:a16="http://schemas.microsoft.com/office/drawing/2014/main" id="{EDFB2DAC-70C8-47F7-A107-1C167098D070}"/>
                    </a:ext>
                  </a:extLst>
                </p14:cNvPr>
                <p14:cNvContentPartPr/>
                <p14:nvPr/>
              </p14:nvContentPartPr>
              <p14:xfrm>
                <a:off x="2391947" y="5895067"/>
                <a:ext cx="131760" cy="77400"/>
              </p14:xfrm>
            </p:contentPart>
          </mc:Choice>
          <mc:Fallback>
            <p:pic>
              <p:nvPicPr>
                <p:cNvPr id="434" name="Freihand 433">
                  <a:extLst>
                    <a:ext uri="{FF2B5EF4-FFF2-40B4-BE49-F238E27FC236}">
                      <a16:creationId xmlns:a16="http://schemas.microsoft.com/office/drawing/2014/main" id="{EDFB2DAC-70C8-47F7-A107-1C167098D070}"/>
                    </a:ext>
                  </a:extLst>
                </p:cNvPr>
                <p:cNvPicPr/>
                <p:nvPr/>
              </p:nvPicPr>
              <p:blipFill>
                <a:blip r:embed="rId825"/>
                <a:stretch>
                  <a:fillRect/>
                </a:stretch>
              </p:blipFill>
              <p:spPr>
                <a:xfrm>
                  <a:off x="2387627" y="5890747"/>
                  <a:ext cx="140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35" name="Freihand 434">
                  <a:extLst>
                    <a:ext uri="{FF2B5EF4-FFF2-40B4-BE49-F238E27FC236}">
                      <a16:creationId xmlns:a16="http://schemas.microsoft.com/office/drawing/2014/main" id="{24E61162-6910-4A4E-B97A-FD7850CA565A}"/>
                    </a:ext>
                  </a:extLst>
                </p14:cNvPr>
                <p14:cNvContentPartPr/>
                <p14:nvPr/>
              </p14:nvContentPartPr>
              <p14:xfrm>
                <a:off x="2560067" y="5836747"/>
                <a:ext cx="270720" cy="123480"/>
              </p14:xfrm>
            </p:contentPart>
          </mc:Choice>
          <mc:Fallback>
            <p:pic>
              <p:nvPicPr>
                <p:cNvPr id="435" name="Freihand 434">
                  <a:extLst>
                    <a:ext uri="{FF2B5EF4-FFF2-40B4-BE49-F238E27FC236}">
                      <a16:creationId xmlns:a16="http://schemas.microsoft.com/office/drawing/2014/main" id="{24E61162-6910-4A4E-B97A-FD7850CA565A}"/>
                    </a:ext>
                  </a:extLst>
                </p:cNvPr>
                <p:cNvPicPr/>
                <p:nvPr/>
              </p:nvPicPr>
              <p:blipFill>
                <a:blip r:embed="rId827"/>
                <a:stretch>
                  <a:fillRect/>
                </a:stretch>
              </p:blipFill>
              <p:spPr>
                <a:xfrm>
                  <a:off x="2555747" y="5832427"/>
                  <a:ext cx="279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36" name="Freihand 435">
                  <a:extLst>
                    <a:ext uri="{FF2B5EF4-FFF2-40B4-BE49-F238E27FC236}">
                      <a16:creationId xmlns:a16="http://schemas.microsoft.com/office/drawing/2014/main" id="{ECBF94C4-77E8-4A4C-9036-8B8300CD6B21}"/>
                    </a:ext>
                  </a:extLst>
                </p14:cNvPr>
                <p14:cNvContentPartPr/>
                <p14:nvPr/>
              </p14:nvContentPartPr>
              <p14:xfrm>
                <a:off x="2828627" y="5802547"/>
                <a:ext cx="266040" cy="167040"/>
              </p14:xfrm>
            </p:contentPart>
          </mc:Choice>
          <mc:Fallback>
            <p:pic>
              <p:nvPicPr>
                <p:cNvPr id="436" name="Freihand 435">
                  <a:extLst>
                    <a:ext uri="{FF2B5EF4-FFF2-40B4-BE49-F238E27FC236}">
                      <a16:creationId xmlns:a16="http://schemas.microsoft.com/office/drawing/2014/main" id="{ECBF94C4-77E8-4A4C-9036-8B8300CD6B21}"/>
                    </a:ext>
                  </a:extLst>
                </p:cNvPr>
                <p:cNvPicPr/>
                <p:nvPr/>
              </p:nvPicPr>
              <p:blipFill>
                <a:blip r:embed="rId829"/>
                <a:stretch>
                  <a:fillRect/>
                </a:stretch>
              </p:blipFill>
              <p:spPr>
                <a:xfrm>
                  <a:off x="2824307" y="5798227"/>
                  <a:ext cx="274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37" name="Freihand 436">
                  <a:extLst>
                    <a:ext uri="{FF2B5EF4-FFF2-40B4-BE49-F238E27FC236}">
                      <a16:creationId xmlns:a16="http://schemas.microsoft.com/office/drawing/2014/main" id="{9F78B17C-20A9-4D3F-81F4-2562FF228A7E}"/>
                    </a:ext>
                  </a:extLst>
                </p14:cNvPr>
                <p14:cNvContentPartPr/>
                <p14:nvPr/>
              </p14:nvContentPartPr>
              <p14:xfrm>
                <a:off x="3076307" y="5810827"/>
                <a:ext cx="21960" cy="54360"/>
              </p14:xfrm>
            </p:contentPart>
          </mc:Choice>
          <mc:Fallback>
            <p:pic>
              <p:nvPicPr>
                <p:cNvPr id="437" name="Freihand 436">
                  <a:extLst>
                    <a:ext uri="{FF2B5EF4-FFF2-40B4-BE49-F238E27FC236}">
                      <a16:creationId xmlns:a16="http://schemas.microsoft.com/office/drawing/2014/main" id="{9F78B17C-20A9-4D3F-81F4-2562FF228A7E}"/>
                    </a:ext>
                  </a:extLst>
                </p:cNvPr>
                <p:cNvPicPr/>
                <p:nvPr/>
              </p:nvPicPr>
              <p:blipFill>
                <a:blip r:embed="rId831"/>
                <a:stretch>
                  <a:fillRect/>
                </a:stretch>
              </p:blipFill>
              <p:spPr>
                <a:xfrm>
                  <a:off x="3071987" y="5806507"/>
                  <a:ext cx="30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38" name="Freihand 437">
                  <a:extLst>
                    <a:ext uri="{FF2B5EF4-FFF2-40B4-BE49-F238E27FC236}">
                      <a16:creationId xmlns:a16="http://schemas.microsoft.com/office/drawing/2014/main" id="{1390B626-A010-488A-99BB-9D68F259184B}"/>
                    </a:ext>
                  </a:extLst>
                </p14:cNvPr>
                <p14:cNvContentPartPr/>
                <p14:nvPr/>
              </p14:nvContentPartPr>
              <p14:xfrm>
                <a:off x="3126707" y="5895427"/>
                <a:ext cx="120240" cy="36360"/>
              </p14:xfrm>
            </p:contentPart>
          </mc:Choice>
          <mc:Fallback>
            <p:pic>
              <p:nvPicPr>
                <p:cNvPr id="438" name="Freihand 437">
                  <a:extLst>
                    <a:ext uri="{FF2B5EF4-FFF2-40B4-BE49-F238E27FC236}">
                      <a16:creationId xmlns:a16="http://schemas.microsoft.com/office/drawing/2014/main" id="{1390B626-A010-488A-99BB-9D68F259184B}"/>
                    </a:ext>
                  </a:extLst>
                </p:cNvPr>
                <p:cNvPicPr/>
                <p:nvPr/>
              </p:nvPicPr>
              <p:blipFill>
                <a:blip r:embed="rId833"/>
                <a:stretch>
                  <a:fillRect/>
                </a:stretch>
              </p:blipFill>
              <p:spPr>
                <a:xfrm>
                  <a:off x="3122387" y="5891107"/>
                  <a:ext cx="128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39" name="Freihand 438">
                  <a:extLst>
                    <a:ext uri="{FF2B5EF4-FFF2-40B4-BE49-F238E27FC236}">
                      <a16:creationId xmlns:a16="http://schemas.microsoft.com/office/drawing/2014/main" id="{A3B25F21-6A74-42CF-8837-EAB8AA13D1E1}"/>
                    </a:ext>
                  </a:extLst>
                </p14:cNvPr>
                <p14:cNvContentPartPr/>
                <p14:nvPr/>
              </p14:nvContentPartPr>
              <p14:xfrm>
                <a:off x="3278267" y="5867707"/>
                <a:ext cx="66240" cy="57960"/>
              </p14:xfrm>
            </p:contentPart>
          </mc:Choice>
          <mc:Fallback>
            <p:pic>
              <p:nvPicPr>
                <p:cNvPr id="439" name="Freihand 438">
                  <a:extLst>
                    <a:ext uri="{FF2B5EF4-FFF2-40B4-BE49-F238E27FC236}">
                      <a16:creationId xmlns:a16="http://schemas.microsoft.com/office/drawing/2014/main" id="{A3B25F21-6A74-42CF-8837-EAB8AA13D1E1}"/>
                    </a:ext>
                  </a:extLst>
                </p:cNvPr>
                <p:cNvPicPr/>
                <p:nvPr/>
              </p:nvPicPr>
              <p:blipFill>
                <a:blip r:embed="rId835"/>
                <a:stretch>
                  <a:fillRect/>
                </a:stretch>
              </p:blipFill>
              <p:spPr>
                <a:xfrm>
                  <a:off x="3273947" y="5863387"/>
                  <a:ext cx="74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40" name="Freihand 439">
                  <a:extLst>
                    <a:ext uri="{FF2B5EF4-FFF2-40B4-BE49-F238E27FC236}">
                      <a16:creationId xmlns:a16="http://schemas.microsoft.com/office/drawing/2014/main" id="{A4459009-4638-429B-AA7E-59192191E8AB}"/>
                    </a:ext>
                  </a:extLst>
                </p14:cNvPr>
                <p14:cNvContentPartPr/>
                <p14:nvPr/>
              </p14:nvContentPartPr>
              <p14:xfrm>
                <a:off x="3389507" y="5861587"/>
                <a:ext cx="183960" cy="92880"/>
              </p14:xfrm>
            </p:contentPart>
          </mc:Choice>
          <mc:Fallback>
            <p:pic>
              <p:nvPicPr>
                <p:cNvPr id="440" name="Freihand 439">
                  <a:extLst>
                    <a:ext uri="{FF2B5EF4-FFF2-40B4-BE49-F238E27FC236}">
                      <a16:creationId xmlns:a16="http://schemas.microsoft.com/office/drawing/2014/main" id="{A4459009-4638-429B-AA7E-59192191E8AB}"/>
                    </a:ext>
                  </a:extLst>
                </p:cNvPr>
                <p:cNvPicPr/>
                <p:nvPr/>
              </p:nvPicPr>
              <p:blipFill>
                <a:blip r:embed="rId837"/>
                <a:stretch>
                  <a:fillRect/>
                </a:stretch>
              </p:blipFill>
              <p:spPr>
                <a:xfrm>
                  <a:off x="3385187" y="5857267"/>
                  <a:ext cx="192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41" name="Freihand 440">
                  <a:extLst>
                    <a:ext uri="{FF2B5EF4-FFF2-40B4-BE49-F238E27FC236}">
                      <a16:creationId xmlns:a16="http://schemas.microsoft.com/office/drawing/2014/main" id="{058C816A-50CB-4EA3-A968-6D29366665B0}"/>
                    </a:ext>
                  </a:extLst>
                </p14:cNvPr>
                <p14:cNvContentPartPr/>
                <p14:nvPr/>
              </p14:nvContentPartPr>
              <p14:xfrm>
                <a:off x="3554027" y="5823427"/>
                <a:ext cx="360" cy="360"/>
              </p14:xfrm>
            </p:contentPart>
          </mc:Choice>
          <mc:Fallback>
            <p:pic>
              <p:nvPicPr>
                <p:cNvPr id="441" name="Freihand 440">
                  <a:extLst>
                    <a:ext uri="{FF2B5EF4-FFF2-40B4-BE49-F238E27FC236}">
                      <a16:creationId xmlns:a16="http://schemas.microsoft.com/office/drawing/2014/main" id="{058C816A-50CB-4EA3-A968-6D29366665B0}"/>
                    </a:ext>
                  </a:extLst>
                </p:cNvPr>
                <p:cNvPicPr/>
                <p:nvPr/>
              </p:nvPicPr>
              <p:blipFill>
                <a:blip r:embed="rId357"/>
                <a:stretch>
                  <a:fillRect/>
                </a:stretch>
              </p:blipFill>
              <p:spPr>
                <a:xfrm>
                  <a:off x="3549707" y="5819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42" name="Freihand 441">
                  <a:extLst>
                    <a:ext uri="{FF2B5EF4-FFF2-40B4-BE49-F238E27FC236}">
                      <a16:creationId xmlns:a16="http://schemas.microsoft.com/office/drawing/2014/main" id="{D6CA37E8-0692-47C6-BC97-158D675E2004}"/>
                    </a:ext>
                  </a:extLst>
                </p14:cNvPr>
                <p14:cNvContentPartPr/>
                <p14:nvPr/>
              </p14:nvContentPartPr>
              <p14:xfrm>
                <a:off x="3614867" y="5821267"/>
                <a:ext cx="281880" cy="126360"/>
              </p14:xfrm>
            </p:contentPart>
          </mc:Choice>
          <mc:Fallback>
            <p:pic>
              <p:nvPicPr>
                <p:cNvPr id="442" name="Freihand 441">
                  <a:extLst>
                    <a:ext uri="{FF2B5EF4-FFF2-40B4-BE49-F238E27FC236}">
                      <a16:creationId xmlns:a16="http://schemas.microsoft.com/office/drawing/2014/main" id="{D6CA37E8-0692-47C6-BC97-158D675E2004}"/>
                    </a:ext>
                  </a:extLst>
                </p:cNvPr>
                <p:cNvPicPr/>
                <p:nvPr/>
              </p:nvPicPr>
              <p:blipFill>
                <a:blip r:embed="rId840"/>
                <a:stretch>
                  <a:fillRect/>
                </a:stretch>
              </p:blipFill>
              <p:spPr>
                <a:xfrm>
                  <a:off x="3610547" y="5816947"/>
                  <a:ext cx="290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43" name="Freihand 442">
                  <a:extLst>
                    <a:ext uri="{FF2B5EF4-FFF2-40B4-BE49-F238E27FC236}">
                      <a16:creationId xmlns:a16="http://schemas.microsoft.com/office/drawing/2014/main" id="{FA3DA2D0-BA09-416B-B5B7-63257103AF2A}"/>
                    </a:ext>
                  </a:extLst>
                </p14:cNvPr>
                <p14:cNvContentPartPr/>
                <p14:nvPr/>
              </p14:nvContentPartPr>
              <p14:xfrm>
                <a:off x="3878027" y="5838907"/>
                <a:ext cx="286560" cy="89280"/>
              </p14:xfrm>
            </p:contentPart>
          </mc:Choice>
          <mc:Fallback>
            <p:pic>
              <p:nvPicPr>
                <p:cNvPr id="443" name="Freihand 442">
                  <a:extLst>
                    <a:ext uri="{FF2B5EF4-FFF2-40B4-BE49-F238E27FC236}">
                      <a16:creationId xmlns:a16="http://schemas.microsoft.com/office/drawing/2014/main" id="{FA3DA2D0-BA09-416B-B5B7-63257103AF2A}"/>
                    </a:ext>
                  </a:extLst>
                </p:cNvPr>
                <p:cNvPicPr/>
                <p:nvPr/>
              </p:nvPicPr>
              <p:blipFill>
                <a:blip r:embed="rId842"/>
                <a:stretch>
                  <a:fillRect/>
                </a:stretch>
              </p:blipFill>
              <p:spPr>
                <a:xfrm>
                  <a:off x="3873707" y="5834587"/>
                  <a:ext cx="295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9" name="Freihand 518">
                  <a:extLst>
                    <a:ext uri="{FF2B5EF4-FFF2-40B4-BE49-F238E27FC236}">
                      <a16:creationId xmlns:a16="http://schemas.microsoft.com/office/drawing/2014/main" id="{249ED5A1-B673-42E7-9DD2-1EEB33FCB577}"/>
                    </a:ext>
                  </a:extLst>
                </p14:cNvPr>
                <p14:cNvContentPartPr/>
                <p14:nvPr/>
              </p14:nvContentPartPr>
              <p14:xfrm>
                <a:off x="753227" y="6397267"/>
                <a:ext cx="168120" cy="36360"/>
              </p14:xfrm>
            </p:contentPart>
          </mc:Choice>
          <mc:Fallback>
            <p:pic>
              <p:nvPicPr>
                <p:cNvPr id="519" name="Freihand 518">
                  <a:extLst>
                    <a:ext uri="{FF2B5EF4-FFF2-40B4-BE49-F238E27FC236}">
                      <a16:creationId xmlns:a16="http://schemas.microsoft.com/office/drawing/2014/main" id="{249ED5A1-B673-42E7-9DD2-1EEB33FCB577}"/>
                    </a:ext>
                  </a:extLst>
                </p:cNvPr>
                <p:cNvPicPr/>
                <p:nvPr/>
              </p:nvPicPr>
              <p:blipFill>
                <a:blip r:embed="rId844"/>
                <a:stretch>
                  <a:fillRect/>
                </a:stretch>
              </p:blipFill>
              <p:spPr>
                <a:xfrm>
                  <a:off x="748907" y="6392947"/>
                  <a:ext cx="176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20" name="Freihand 519">
                  <a:extLst>
                    <a:ext uri="{FF2B5EF4-FFF2-40B4-BE49-F238E27FC236}">
                      <a16:creationId xmlns:a16="http://schemas.microsoft.com/office/drawing/2014/main" id="{B2C4C7A0-A3D4-4F79-A375-D91C9F968FC9}"/>
                    </a:ext>
                  </a:extLst>
                </p14:cNvPr>
                <p14:cNvContentPartPr/>
                <p14:nvPr/>
              </p14:nvContentPartPr>
              <p14:xfrm>
                <a:off x="918107" y="6365587"/>
                <a:ext cx="119160" cy="132120"/>
              </p14:xfrm>
            </p:contentPart>
          </mc:Choice>
          <mc:Fallback>
            <p:pic>
              <p:nvPicPr>
                <p:cNvPr id="520" name="Freihand 519">
                  <a:extLst>
                    <a:ext uri="{FF2B5EF4-FFF2-40B4-BE49-F238E27FC236}">
                      <a16:creationId xmlns:a16="http://schemas.microsoft.com/office/drawing/2014/main" id="{B2C4C7A0-A3D4-4F79-A375-D91C9F968FC9}"/>
                    </a:ext>
                  </a:extLst>
                </p:cNvPr>
                <p:cNvPicPr/>
                <p:nvPr/>
              </p:nvPicPr>
              <p:blipFill>
                <a:blip r:embed="rId846"/>
                <a:stretch>
                  <a:fillRect/>
                </a:stretch>
              </p:blipFill>
              <p:spPr>
                <a:xfrm>
                  <a:off x="913787" y="6361267"/>
                  <a:ext cx="127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22" name="Freihand 521">
                  <a:extLst>
                    <a:ext uri="{FF2B5EF4-FFF2-40B4-BE49-F238E27FC236}">
                      <a16:creationId xmlns:a16="http://schemas.microsoft.com/office/drawing/2014/main" id="{60179823-A27F-4CD7-BC93-DB5B401FBC18}"/>
                    </a:ext>
                  </a:extLst>
                </p14:cNvPr>
                <p14:cNvContentPartPr/>
                <p14:nvPr/>
              </p14:nvContentPartPr>
              <p14:xfrm>
                <a:off x="1193507" y="6273787"/>
                <a:ext cx="13320" cy="130680"/>
              </p14:xfrm>
            </p:contentPart>
          </mc:Choice>
          <mc:Fallback>
            <p:pic>
              <p:nvPicPr>
                <p:cNvPr id="522" name="Freihand 521">
                  <a:extLst>
                    <a:ext uri="{FF2B5EF4-FFF2-40B4-BE49-F238E27FC236}">
                      <a16:creationId xmlns:a16="http://schemas.microsoft.com/office/drawing/2014/main" id="{60179823-A27F-4CD7-BC93-DB5B401FBC18}"/>
                    </a:ext>
                  </a:extLst>
                </p:cNvPr>
                <p:cNvPicPr/>
                <p:nvPr/>
              </p:nvPicPr>
              <p:blipFill>
                <a:blip r:embed="rId848"/>
                <a:stretch>
                  <a:fillRect/>
                </a:stretch>
              </p:blipFill>
              <p:spPr>
                <a:xfrm>
                  <a:off x="1189187" y="6269467"/>
                  <a:ext cx="21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23" name="Freihand 522">
                  <a:extLst>
                    <a:ext uri="{FF2B5EF4-FFF2-40B4-BE49-F238E27FC236}">
                      <a16:creationId xmlns:a16="http://schemas.microsoft.com/office/drawing/2014/main" id="{012BA3D0-1A03-4D3F-97FD-E0E2EC91B2F0}"/>
                    </a:ext>
                  </a:extLst>
                </p14:cNvPr>
                <p14:cNvContentPartPr/>
                <p14:nvPr/>
              </p14:nvContentPartPr>
              <p14:xfrm>
                <a:off x="1104947" y="6253987"/>
                <a:ext cx="163440" cy="30960"/>
              </p14:xfrm>
            </p:contentPart>
          </mc:Choice>
          <mc:Fallback>
            <p:pic>
              <p:nvPicPr>
                <p:cNvPr id="523" name="Freihand 522">
                  <a:extLst>
                    <a:ext uri="{FF2B5EF4-FFF2-40B4-BE49-F238E27FC236}">
                      <a16:creationId xmlns:a16="http://schemas.microsoft.com/office/drawing/2014/main" id="{012BA3D0-1A03-4D3F-97FD-E0E2EC91B2F0}"/>
                    </a:ext>
                  </a:extLst>
                </p:cNvPr>
                <p:cNvPicPr/>
                <p:nvPr/>
              </p:nvPicPr>
              <p:blipFill>
                <a:blip r:embed="rId850"/>
                <a:stretch>
                  <a:fillRect/>
                </a:stretch>
              </p:blipFill>
              <p:spPr>
                <a:xfrm>
                  <a:off x="1100627" y="6249667"/>
                  <a:ext cx="172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24" name="Freihand 523">
                  <a:extLst>
                    <a:ext uri="{FF2B5EF4-FFF2-40B4-BE49-F238E27FC236}">
                      <a16:creationId xmlns:a16="http://schemas.microsoft.com/office/drawing/2014/main" id="{9A2E08BD-C440-49BE-8E1F-5592D7569A43}"/>
                    </a:ext>
                  </a:extLst>
                </p14:cNvPr>
                <p14:cNvContentPartPr/>
                <p14:nvPr/>
              </p14:nvContentPartPr>
              <p14:xfrm>
                <a:off x="1119707" y="6317347"/>
                <a:ext cx="165240" cy="28800"/>
              </p14:xfrm>
            </p:contentPart>
          </mc:Choice>
          <mc:Fallback>
            <p:pic>
              <p:nvPicPr>
                <p:cNvPr id="524" name="Freihand 523">
                  <a:extLst>
                    <a:ext uri="{FF2B5EF4-FFF2-40B4-BE49-F238E27FC236}">
                      <a16:creationId xmlns:a16="http://schemas.microsoft.com/office/drawing/2014/main" id="{9A2E08BD-C440-49BE-8E1F-5592D7569A43}"/>
                    </a:ext>
                  </a:extLst>
                </p:cNvPr>
                <p:cNvPicPr/>
                <p:nvPr/>
              </p:nvPicPr>
              <p:blipFill>
                <a:blip r:embed="rId852"/>
                <a:stretch>
                  <a:fillRect/>
                </a:stretch>
              </p:blipFill>
              <p:spPr>
                <a:xfrm>
                  <a:off x="1115387" y="6313027"/>
                  <a:ext cx="173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25" name="Freihand 524">
                  <a:extLst>
                    <a:ext uri="{FF2B5EF4-FFF2-40B4-BE49-F238E27FC236}">
                      <a16:creationId xmlns:a16="http://schemas.microsoft.com/office/drawing/2014/main" id="{514A4476-9E53-45C3-861E-D540C64426B3}"/>
                    </a:ext>
                  </a:extLst>
                </p14:cNvPr>
                <p14:cNvContentPartPr/>
                <p14:nvPr/>
              </p14:nvContentPartPr>
              <p14:xfrm>
                <a:off x="1274147" y="6323827"/>
                <a:ext cx="163800" cy="52200"/>
              </p14:xfrm>
            </p:contentPart>
          </mc:Choice>
          <mc:Fallback>
            <p:pic>
              <p:nvPicPr>
                <p:cNvPr id="525" name="Freihand 524">
                  <a:extLst>
                    <a:ext uri="{FF2B5EF4-FFF2-40B4-BE49-F238E27FC236}">
                      <a16:creationId xmlns:a16="http://schemas.microsoft.com/office/drawing/2014/main" id="{514A4476-9E53-45C3-861E-D540C64426B3}"/>
                    </a:ext>
                  </a:extLst>
                </p:cNvPr>
                <p:cNvPicPr/>
                <p:nvPr/>
              </p:nvPicPr>
              <p:blipFill>
                <a:blip r:embed="rId854"/>
                <a:stretch>
                  <a:fillRect/>
                </a:stretch>
              </p:blipFill>
              <p:spPr>
                <a:xfrm>
                  <a:off x="1269827" y="6319507"/>
                  <a:ext cx="172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6" name="Freihand 525">
                  <a:extLst>
                    <a:ext uri="{FF2B5EF4-FFF2-40B4-BE49-F238E27FC236}">
                      <a16:creationId xmlns:a16="http://schemas.microsoft.com/office/drawing/2014/main" id="{169497AA-B354-4163-8717-5A587AFB0137}"/>
                    </a:ext>
                  </a:extLst>
                </p14:cNvPr>
                <p14:cNvContentPartPr/>
                <p14:nvPr/>
              </p14:nvContentPartPr>
              <p14:xfrm>
                <a:off x="1335347" y="6252187"/>
                <a:ext cx="93600" cy="24480"/>
              </p14:xfrm>
            </p:contentPart>
          </mc:Choice>
          <mc:Fallback>
            <p:pic>
              <p:nvPicPr>
                <p:cNvPr id="526" name="Freihand 525">
                  <a:extLst>
                    <a:ext uri="{FF2B5EF4-FFF2-40B4-BE49-F238E27FC236}">
                      <a16:creationId xmlns:a16="http://schemas.microsoft.com/office/drawing/2014/main" id="{169497AA-B354-4163-8717-5A587AFB0137}"/>
                    </a:ext>
                  </a:extLst>
                </p:cNvPr>
                <p:cNvPicPr/>
                <p:nvPr/>
              </p:nvPicPr>
              <p:blipFill>
                <a:blip r:embed="rId856"/>
                <a:stretch>
                  <a:fillRect/>
                </a:stretch>
              </p:blipFill>
              <p:spPr>
                <a:xfrm>
                  <a:off x="1331027" y="6247867"/>
                  <a:ext cx="102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7" name="Freihand 526">
                  <a:extLst>
                    <a:ext uri="{FF2B5EF4-FFF2-40B4-BE49-F238E27FC236}">
                      <a16:creationId xmlns:a16="http://schemas.microsoft.com/office/drawing/2014/main" id="{3C53524D-A268-42D2-9969-BDFCA0C3F545}"/>
                    </a:ext>
                  </a:extLst>
                </p14:cNvPr>
                <p14:cNvContentPartPr/>
                <p14:nvPr/>
              </p14:nvContentPartPr>
              <p14:xfrm>
                <a:off x="1599587" y="6251107"/>
                <a:ext cx="86400" cy="132120"/>
              </p14:xfrm>
            </p:contentPart>
          </mc:Choice>
          <mc:Fallback>
            <p:pic>
              <p:nvPicPr>
                <p:cNvPr id="527" name="Freihand 526">
                  <a:extLst>
                    <a:ext uri="{FF2B5EF4-FFF2-40B4-BE49-F238E27FC236}">
                      <a16:creationId xmlns:a16="http://schemas.microsoft.com/office/drawing/2014/main" id="{3C53524D-A268-42D2-9969-BDFCA0C3F545}"/>
                    </a:ext>
                  </a:extLst>
                </p:cNvPr>
                <p:cNvPicPr/>
                <p:nvPr/>
              </p:nvPicPr>
              <p:blipFill>
                <a:blip r:embed="rId858"/>
                <a:stretch>
                  <a:fillRect/>
                </a:stretch>
              </p:blipFill>
              <p:spPr>
                <a:xfrm>
                  <a:off x="1595267" y="6246787"/>
                  <a:ext cx="95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8" name="Freihand 527">
                  <a:extLst>
                    <a:ext uri="{FF2B5EF4-FFF2-40B4-BE49-F238E27FC236}">
                      <a16:creationId xmlns:a16="http://schemas.microsoft.com/office/drawing/2014/main" id="{51BA2C6A-3F8F-46D9-8716-7F67C1861430}"/>
                    </a:ext>
                  </a:extLst>
                </p14:cNvPr>
                <p14:cNvContentPartPr/>
                <p14:nvPr/>
              </p14:nvContentPartPr>
              <p14:xfrm>
                <a:off x="1730987" y="6297907"/>
                <a:ext cx="143640" cy="63000"/>
              </p14:xfrm>
            </p:contentPart>
          </mc:Choice>
          <mc:Fallback>
            <p:pic>
              <p:nvPicPr>
                <p:cNvPr id="528" name="Freihand 527">
                  <a:extLst>
                    <a:ext uri="{FF2B5EF4-FFF2-40B4-BE49-F238E27FC236}">
                      <a16:creationId xmlns:a16="http://schemas.microsoft.com/office/drawing/2014/main" id="{51BA2C6A-3F8F-46D9-8716-7F67C1861430}"/>
                    </a:ext>
                  </a:extLst>
                </p:cNvPr>
                <p:cNvPicPr/>
                <p:nvPr/>
              </p:nvPicPr>
              <p:blipFill>
                <a:blip r:embed="rId860"/>
                <a:stretch>
                  <a:fillRect/>
                </a:stretch>
              </p:blipFill>
              <p:spPr>
                <a:xfrm>
                  <a:off x="1726667" y="6293587"/>
                  <a:ext cx="152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9" name="Freihand 528">
                  <a:extLst>
                    <a:ext uri="{FF2B5EF4-FFF2-40B4-BE49-F238E27FC236}">
                      <a16:creationId xmlns:a16="http://schemas.microsoft.com/office/drawing/2014/main" id="{EE074B26-9196-4FF6-BD33-B97A8407B246}"/>
                    </a:ext>
                  </a:extLst>
                </p14:cNvPr>
                <p14:cNvContentPartPr/>
                <p14:nvPr/>
              </p14:nvContentPartPr>
              <p14:xfrm>
                <a:off x="1859867" y="6229147"/>
                <a:ext cx="360" cy="360"/>
              </p14:xfrm>
            </p:contentPart>
          </mc:Choice>
          <mc:Fallback>
            <p:pic>
              <p:nvPicPr>
                <p:cNvPr id="529" name="Freihand 528">
                  <a:extLst>
                    <a:ext uri="{FF2B5EF4-FFF2-40B4-BE49-F238E27FC236}">
                      <a16:creationId xmlns:a16="http://schemas.microsoft.com/office/drawing/2014/main" id="{EE074B26-9196-4FF6-BD33-B97A8407B246}"/>
                    </a:ext>
                  </a:extLst>
                </p:cNvPr>
                <p:cNvPicPr/>
                <p:nvPr/>
              </p:nvPicPr>
              <p:blipFill>
                <a:blip r:embed="rId357"/>
                <a:stretch>
                  <a:fillRect/>
                </a:stretch>
              </p:blipFill>
              <p:spPr>
                <a:xfrm>
                  <a:off x="1855547" y="6224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31" name="Freihand 530">
                  <a:extLst>
                    <a:ext uri="{FF2B5EF4-FFF2-40B4-BE49-F238E27FC236}">
                      <a16:creationId xmlns:a16="http://schemas.microsoft.com/office/drawing/2014/main" id="{139DB120-512B-408F-BE71-9D16CE86D05B}"/>
                    </a:ext>
                  </a:extLst>
                </p14:cNvPr>
                <p14:cNvContentPartPr/>
                <p14:nvPr/>
              </p14:nvContentPartPr>
              <p14:xfrm>
                <a:off x="1915667" y="6264067"/>
                <a:ext cx="236520" cy="100080"/>
              </p14:xfrm>
            </p:contentPart>
          </mc:Choice>
          <mc:Fallback>
            <p:pic>
              <p:nvPicPr>
                <p:cNvPr id="531" name="Freihand 530">
                  <a:extLst>
                    <a:ext uri="{FF2B5EF4-FFF2-40B4-BE49-F238E27FC236}">
                      <a16:creationId xmlns:a16="http://schemas.microsoft.com/office/drawing/2014/main" id="{139DB120-512B-408F-BE71-9D16CE86D05B}"/>
                    </a:ext>
                  </a:extLst>
                </p:cNvPr>
                <p:cNvPicPr/>
                <p:nvPr/>
              </p:nvPicPr>
              <p:blipFill>
                <a:blip r:embed="rId863"/>
                <a:stretch>
                  <a:fillRect/>
                </a:stretch>
              </p:blipFill>
              <p:spPr>
                <a:xfrm>
                  <a:off x="1911347" y="6259747"/>
                  <a:ext cx="245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32" name="Freihand 531">
                  <a:extLst>
                    <a:ext uri="{FF2B5EF4-FFF2-40B4-BE49-F238E27FC236}">
                      <a16:creationId xmlns:a16="http://schemas.microsoft.com/office/drawing/2014/main" id="{E644D366-0361-4A1A-B5B8-EF757E2AE4E5}"/>
                    </a:ext>
                  </a:extLst>
                </p14:cNvPr>
                <p14:cNvContentPartPr/>
                <p14:nvPr/>
              </p14:nvContentPartPr>
              <p14:xfrm>
                <a:off x="2308427" y="6228787"/>
                <a:ext cx="98640" cy="138960"/>
              </p14:xfrm>
            </p:contentPart>
          </mc:Choice>
          <mc:Fallback>
            <p:pic>
              <p:nvPicPr>
                <p:cNvPr id="532" name="Freihand 531">
                  <a:extLst>
                    <a:ext uri="{FF2B5EF4-FFF2-40B4-BE49-F238E27FC236}">
                      <a16:creationId xmlns:a16="http://schemas.microsoft.com/office/drawing/2014/main" id="{E644D366-0361-4A1A-B5B8-EF757E2AE4E5}"/>
                    </a:ext>
                  </a:extLst>
                </p:cNvPr>
                <p:cNvPicPr/>
                <p:nvPr/>
              </p:nvPicPr>
              <p:blipFill>
                <a:blip r:embed="rId865"/>
                <a:stretch>
                  <a:fillRect/>
                </a:stretch>
              </p:blipFill>
              <p:spPr>
                <a:xfrm>
                  <a:off x="2304107" y="6224467"/>
                  <a:ext cx="107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3" name="Freihand 532">
                  <a:extLst>
                    <a:ext uri="{FF2B5EF4-FFF2-40B4-BE49-F238E27FC236}">
                      <a16:creationId xmlns:a16="http://schemas.microsoft.com/office/drawing/2014/main" id="{DBA4A1BB-04D0-435F-9AB9-E343755584F4}"/>
                    </a:ext>
                  </a:extLst>
                </p14:cNvPr>
                <p14:cNvContentPartPr/>
                <p14:nvPr/>
              </p14:nvContentPartPr>
              <p14:xfrm>
                <a:off x="2438027" y="6284227"/>
                <a:ext cx="108720" cy="52560"/>
              </p14:xfrm>
            </p:contentPart>
          </mc:Choice>
          <mc:Fallback>
            <p:pic>
              <p:nvPicPr>
                <p:cNvPr id="533" name="Freihand 532">
                  <a:extLst>
                    <a:ext uri="{FF2B5EF4-FFF2-40B4-BE49-F238E27FC236}">
                      <a16:creationId xmlns:a16="http://schemas.microsoft.com/office/drawing/2014/main" id="{DBA4A1BB-04D0-435F-9AB9-E343755584F4}"/>
                    </a:ext>
                  </a:extLst>
                </p:cNvPr>
                <p:cNvPicPr/>
                <p:nvPr/>
              </p:nvPicPr>
              <p:blipFill>
                <a:blip r:embed="rId867"/>
                <a:stretch>
                  <a:fillRect/>
                </a:stretch>
              </p:blipFill>
              <p:spPr>
                <a:xfrm>
                  <a:off x="2433707" y="6279907"/>
                  <a:ext cx="117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34" name="Freihand 533">
                  <a:extLst>
                    <a:ext uri="{FF2B5EF4-FFF2-40B4-BE49-F238E27FC236}">
                      <a16:creationId xmlns:a16="http://schemas.microsoft.com/office/drawing/2014/main" id="{DAF23E01-96C3-4412-979A-3849177D0DEF}"/>
                    </a:ext>
                  </a:extLst>
                </p14:cNvPr>
                <p14:cNvContentPartPr/>
                <p14:nvPr/>
              </p14:nvContentPartPr>
              <p14:xfrm>
                <a:off x="2543867" y="6210067"/>
                <a:ext cx="96120" cy="116640"/>
              </p14:xfrm>
            </p:contentPart>
          </mc:Choice>
          <mc:Fallback>
            <p:pic>
              <p:nvPicPr>
                <p:cNvPr id="534" name="Freihand 533">
                  <a:extLst>
                    <a:ext uri="{FF2B5EF4-FFF2-40B4-BE49-F238E27FC236}">
                      <a16:creationId xmlns:a16="http://schemas.microsoft.com/office/drawing/2014/main" id="{DAF23E01-96C3-4412-979A-3849177D0DEF}"/>
                    </a:ext>
                  </a:extLst>
                </p:cNvPr>
                <p:cNvPicPr/>
                <p:nvPr/>
              </p:nvPicPr>
              <p:blipFill>
                <a:blip r:embed="rId869"/>
                <a:stretch>
                  <a:fillRect/>
                </a:stretch>
              </p:blipFill>
              <p:spPr>
                <a:xfrm>
                  <a:off x="2539547" y="6205747"/>
                  <a:ext cx="104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35" name="Freihand 534">
                  <a:extLst>
                    <a:ext uri="{FF2B5EF4-FFF2-40B4-BE49-F238E27FC236}">
                      <a16:creationId xmlns:a16="http://schemas.microsoft.com/office/drawing/2014/main" id="{44FF3E6C-00FE-4C24-9652-63932B58E14D}"/>
                    </a:ext>
                  </a:extLst>
                </p14:cNvPr>
                <p14:cNvContentPartPr/>
                <p14:nvPr/>
              </p14:nvContentPartPr>
              <p14:xfrm>
                <a:off x="2674547" y="6218347"/>
                <a:ext cx="48240" cy="129600"/>
              </p14:xfrm>
            </p:contentPart>
          </mc:Choice>
          <mc:Fallback>
            <p:pic>
              <p:nvPicPr>
                <p:cNvPr id="535" name="Freihand 534">
                  <a:extLst>
                    <a:ext uri="{FF2B5EF4-FFF2-40B4-BE49-F238E27FC236}">
                      <a16:creationId xmlns:a16="http://schemas.microsoft.com/office/drawing/2014/main" id="{44FF3E6C-00FE-4C24-9652-63932B58E14D}"/>
                    </a:ext>
                  </a:extLst>
                </p:cNvPr>
                <p:cNvPicPr/>
                <p:nvPr/>
              </p:nvPicPr>
              <p:blipFill>
                <a:blip r:embed="rId871"/>
                <a:stretch>
                  <a:fillRect/>
                </a:stretch>
              </p:blipFill>
              <p:spPr>
                <a:xfrm>
                  <a:off x="2670227" y="6214027"/>
                  <a:ext cx="56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36" name="Freihand 535">
                  <a:extLst>
                    <a:ext uri="{FF2B5EF4-FFF2-40B4-BE49-F238E27FC236}">
                      <a16:creationId xmlns:a16="http://schemas.microsoft.com/office/drawing/2014/main" id="{864C6C72-03A2-4385-8313-20AD81A158F0}"/>
                    </a:ext>
                  </a:extLst>
                </p14:cNvPr>
                <p14:cNvContentPartPr/>
                <p14:nvPr/>
              </p14:nvContentPartPr>
              <p14:xfrm>
                <a:off x="2744027" y="6283867"/>
                <a:ext cx="333000" cy="41400"/>
              </p14:xfrm>
            </p:contentPart>
          </mc:Choice>
          <mc:Fallback>
            <p:pic>
              <p:nvPicPr>
                <p:cNvPr id="536" name="Freihand 535">
                  <a:extLst>
                    <a:ext uri="{FF2B5EF4-FFF2-40B4-BE49-F238E27FC236}">
                      <a16:creationId xmlns:a16="http://schemas.microsoft.com/office/drawing/2014/main" id="{864C6C72-03A2-4385-8313-20AD81A158F0}"/>
                    </a:ext>
                  </a:extLst>
                </p:cNvPr>
                <p:cNvPicPr/>
                <p:nvPr/>
              </p:nvPicPr>
              <p:blipFill>
                <a:blip r:embed="rId873"/>
                <a:stretch>
                  <a:fillRect/>
                </a:stretch>
              </p:blipFill>
              <p:spPr>
                <a:xfrm>
                  <a:off x="2739707" y="6279547"/>
                  <a:ext cx="341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37" name="Freihand 536">
                  <a:extLst>
                    <a:ext uri="{FF2B5EF4-FFF2-40B4-BE49-F238E27FC236}">
                      <a16:creationId xmlns:a16="http://schemas.microsoft.com/office/drawing/2014/main" id="{BD7BA2A1-6C95-4712-913E-45B031126B93}"/>
                    </a:ext>
                  </a:extLst>
                </p14:cNvPr>
                <p14:cNvContentPartPr/>
                <p14:nvPr/>
              </p14:nvContentPartPr>
              <p14:xfrm>
                <a:off x="3208787" y="6199627"/>
                <a:ext cx="307800" cy="240840"/>
              </p14:xfrm>
            </p:contentPart>
          </mc:Choice>
          <mc:Fallback>
            <p:pic>
              <p:nvPicPr>
                <p:cNvPr id="537" name="Freihand 536">
                  <a:extLst>
                    <a:ext uri="{FF2B5EF4-FFF2-40B4-BE49-F238E27FC236}">
                      <a16:creationId xmlns:a16="http://schemas.microsoft.com/office/drawing/2014/main" id="{BD7BA2A1-6C95-4712-913E-45B031126B93}"/>
                    </a:ext>
                  </a:extLst>
                </p:cNvPr>
                <p:cNvPicPr/>
                <p:nvPr/>
              </p:nvPicPr>
              <p:blipFill>
                <a:blip r:embed="rId875"/>
                <a:stretch>
                  <a:fillRect/>
                </a:stretch>
              </p:blipFill>
              <p:spPr>
                <a:xfrm>
                  <a:off x="3204467" y="6195307"/>
                  <a:ext cx="316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38" name="Freihand 537">
                  <a:extLst>
                    <a:ext uri="{FF2B5EF4-FFF2-40B4-BE49-F238E27FC236}">
                      <a16:creationId xmlns:a16="http://schemas.microsoft.com/office/drawing/2014/main" id="{1CF9D99B-3131-4CCF-84C0-0BE1FAA4B302}"/>
                    </a:ext>
                  </a:extLst>
                </p14:cNvPr>
                <p14:cNvContentPartPr/>
                <p14:nvPr/>
              </p14:nvContentPartPr>
              <p14:xfrm>
                <a:off x="3311027" y="6102427"/>
                <a:ext cx="24480" cy="21960"/>
              </p14:xfrm>
            </p:contentPart>
          </mc:Choice>
          <mc:Fallback>
            <p:pic>
              <p:nvPicPr>
                <p:cNvPr id="538" name="Freihand 537">
                  <a:extLst>
                    <a:ext uri="{FF2B5EF4-FFF2-40B4-BE49-F238E27FC236}">
                      <a16:creationId xmlns:a16="http://schemas.microsoft.com/office/drawing/2014/main" id="{1CF9D99B-3131-4CCF-84C0-0BE1FAA4B302}"/>
                    </a:ext>
                  </a:extLst>
                </p:cNvPr>
                <p:cNvPicPr/>
                <p:nvPr/>
              </p:nvPicPr>
              <p:blipFill>
                <a:blip r:embed="rId877"/>
                <a:stretch>
                  <a:fillRect/>
                </a:stretch>
              </p:blipFill>
              <p:spPr>
                <a:xfrm>
                  <a:off x="3306707" y="6098107"/>
                  <a:ext cx="33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0" name="Freihand 539">
                  <a:extLst>
                    <a:ext uri="{FF2B5EF4-FFF2-40B4-BE49-F238E27FC236}">
                      <a16:creationId xmlns:a16="http://schemas.microsoft.com/office/drawing/2014/main" id="{6AE39ED2-4345-43E5-8D35-4A34ADE6F2AB}"/>
                    </a:ext>
                  </a:extLst>
                </p14:cNvPr>
                <p14:cNvContentPartPr/>
                <p14:nvPr/>
              </p14:nvContentPartPr>
              <p14:xfrm>
                <a:off x="3747707" y="6193507"/>
                <a:ext cx="113400" cy="182880"/>
              </p14:xfrm>
            </p:contentPart>
          </mc:Choice>
          <mc:Fallback>
            <p:pic>
              <p:nvPicPr>
                <p:cNvPr id="540" name="Freihand 539">
                  <a:extLst>
                    <a:ext uri="{FF2B5EF4-FFF2-40B4-BE49-F238E27FC236}">
                      <a16:creationId xmlns:a16="http://schemas.microsoft.com/office/drawing/2014/main" id="{6AE39ED2-4345-43E5-8D35-4A34ADE6F2AB}"/>
                    </a:ext>
                  </a:extLst>
                </p:cNvPr>
                <p:cNvPicPr/>
                <p:nvPr/>
              </p:nvPicPr>
              <p:blipFill>
                <a:blip r:embed="rId879"/>
                <a:stretch>
                  <a:fillRect/>
                </a:stretch>
              </p:blipFill>
              <p:spPr>
                <a:xfrm>
                  <a:off x="3743387" y="6189187"/>
                  <a:ext cx="122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1" name="Freihand 540">
                  <a:extLst>
                    <a:ext uri="{FF2B5EF4-FFF2-40B4-BE49-F238E27FC236}">
                      <a16:creationId xmlns:a16="http://schemas.microsoft.com/office/drawing/2014/main" id="{AA532FE5-97D7-4AE6-83E9-FA9E2E039E4A}"/>
                    </a:ext>
                  </a:extLst>
                </p14:cNvPr>
                <p14:cNvContentPartPr/>
                <p14:nvPr/>
              </p14:nvContentPartPr>
              <p14:xfrm>
                <a:off x="3886307" y="6210787"/>
                <a:ext cx="95040" cy="135720"/>
              </p14:xfrm>
            </p:contentPart>
          </mc:Choice>
          <mc:Fallback>
            <p:pic>
              <p:nvPicPr>
                <p:cNvPr id="541" name="Freihand 540">
                  <a:extLst>
                    <a:ext uri="{FF2B5EF4-FFF2-40B4-BE49-F238E27FC236}">
                      <a16:creationId xmlns:a16="http://schemas.microsoft.com/office/drawing/2014/main" id="{AA532FE5-97D7-4AE6-83E9-FA9E2E039E4A}"/>
                    </a:ext>
                  </a:extLst>
                </p:cNvPr>
                <p:cNvPicPr/>
                <p:nvPr/>
              </p:nvPicPr>
              <p:blipFill>
                <a:blip r:embed="rId881"/>
                <a:stretch>
                  <a:fillRect/>
                </a:stretch>
              </p:blipFill>
              <p:spPr>
                <a:xfrm>
                  <a:off x="3881987" y="6206467"/>
                  <a:ext cx="103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3" name="Freihand 542">
                  <a:extLst>
                    <a:ext uri="{FF2B5EF4-FFF2-40B4-BE49-F238E27FC236}">
                      <a16:creationId xmlns:a16="http://schemas.microsoft.com/office/drawing/2014/main" id="{A292D285-581F-4CD4-A8B7-A01D5823ADBB}"/>
                    </a:ext>
                  </a:extLst>
                </p14:cNvPr>
                <p14:cNvContentPartPr/>
                <p14:nvPr/>
              </p14:nvContentPartPr>
              <p14:xfrm>
                <a:off x="4036427" y="6095947"/>
                <a:ext cx="127080" cy="175320"/>
              </p14:xfrm>
            </p:contentPart>
          </mc:Choice>
          <mc:Fallback>
            <p:pic>
              <p:nvPicPr>
                <p:cNvPr id="543" name="Freihand 542">
                  <a:extLst>
                    <a:ext uri="{FF2B5EF4-FFF2-40B4-BE49-F238E27FC236}">
                      <a16:creationId xmlns:a16="http://schemas.microsoft.com/office/drawing/2014/main" id="{A292D285-581F-4CD4-A8B7-A01D5823ADBB}"/>
                    </a:ext>
                  </a:extLst>
                </p:cNvPr>
                <p:cNvPicPr/>
                <p:nvPr/>
              </p:nvPicPr>
              <p:blipFill>
                <a:blip r:embed="rId883"/>
                <a:stretch>
                  <a:fillRect/>
                </a:stretch>
              </p:blipFill>
              <p:spPr>
                <a:xfrm>
                  <a:off x="4032107" y="6091627"/>
                  <a:ext cx="135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4" name="Freihand 543">
                  <a:extLst>
                    <a:ext uri="{FF2B5EF4-FFF2-40B4-BE49-F238E27FC236}">
                      <a16:creationId xmlns:a16="http://schemas.microsoft.com/office/drawing/2014/main" id="{FFD34BA3-5EA2-438F-977B-CAB4504AAFE1}"/>
                    </a:ext>
                  </a:extLst>
                </p14:cNvPr>
                <p14:cNvContentPartPr/>
                <p14:nvPr/>
              </p14:nvContentPartPr>
              <p14:xfrm>
                <a:off x="4257827" y="6108547"/>
                <a:ext cx="7920" cy="123120"/>
              </p14:xfrm>
            </p:contentPart>
          </mc:Choice>
          <mc:Fallback>
            <p:pic>
              <p:nvPicPr>
                <p:cNvPr id="544" name="Freihand 543">
                  <a:extLst>
                    <a:ext uri="{FF2B5EF4-FFF2-40B4-BE49-F238E27FC236}">
                      <a16:creationId xmlns:a16="http://schemas.microsoft.com/office/drawing/2014/main" id="{FFD34BA3-5EA2-438F-977B-CAB4504AAFE1}"/>
                    </a:ext>
                  </a:extLst>
                </p:cNvPr>
                <p:cNvPicPr/>
                <p:nvPr/>
              </p:nvPicPr>
              <p:blipFill>
                <a:blip r:embed="rId885"/>
                <a:stretch>
                  <a:fillRect/>
                </a:stretch>
              </p:blipFill>
              <p:spPr>
                <a:xfrm>
                  <a:off x="4253507" y="6104227"/>
                  <a:ext cx="16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45" name="Freihand 544">
                  <a:extLst>
                    <a:ext uri="{FF2B5EF4-FFF2-40B4-BE49-F238E27FC236}">
                      <a16:creationId xmlns:a16="http://schemas.microsoft.com/office/drawing/2014/main" id="{A7D5539F-0BD9-4445-8E67-76FBD6D18636}"/>
                    </a:ext>
                  </a:extLst>
                </p14:cNvPr>
                <p14:cNvContentPartPr/>
                <p14:nvPr/>
              </p14:nvContentPartPr>
              <p14:xfrm>
                <a:off x="4182227" y="6090547"/>
                <a:ext cx="143280" cy="61560"/>
              </p14:xfrm>
            </p:contentPart>
          </mc:Choice>
          <mc:Fallback>
            <p:pic>
              <p:nvPicPr>
                <p:cNvPr id="545" name="Freihand 544">
                  <a:extLst>
                    <a:ext uri="{FF2B5EF4-FFF2-40B4-BE49-F238E27FC236}">
                      <a16:creationId xmlns:a16="http://schemas.microsoft.com/office/drawing/2014/main" id="{A7D5539F-0BD9-4445-8E67-76FBD6D18636}"/>
                    </a:ext>
                  </a:extLst>
                </p:cNvPr>
                <p:cNvPicPr/>
                <p:nvPr/>
              </p:nvPicPr>
              <p:blipFill>
                <a:blip r:embed="rId887"/>
                <a:stretch>
                  <a:fillRect/>
                </a:stretch>
              </p:blipFill>
              <p:spPr>
                <a:xfrm>
                  <a:off x="4177907" y="6086227"/>
                  <a:ext cx="151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46" name="Freihand 545">
                  <a:extLst>
                    <a:ext uri="{FF2B5EF4-FFF2-40B4-BE49-F238E27FC236}">
                      <a16:creationId xmlns:a16="http://schemas.microsoft.com/office/drawing/2014/main" id="{EB0A2429-CE7C-4FC3-B260-DE21D8C831B3}"/>
                    </a:ext>
                  </a:extLst>
                </p14:cNvPr>
                <p14:cNvContentPartPr/>
                <p14:nvPr/>
              </p14:nvContentPartPr>
              <p14:xfrm>
                <a:off x="4347827" y="6073987"/>
                <a:ext cx="86040" cy="174240"/>
              </p14:xfrm>
            </p:contentPart>
          </mc:Choice>
          <mc:Fallback>
            <p:pic>
              <p:nvPicPr>
                <p:cNvPr id="546" name="Freihand 545">
                  <a:extLst>
                    <a:ext uri="{FF2B5EF4-FFF2-40B4-BE49-F238E27FC236}">
                      <a16:creationId xmlns:a16="http://schemas.microsoft.com/office/drawing/2014/main" id="{EB0A2429-CE7C-4FC3-B260-DE21D8C831B3}"/>
                    </a:ext>
                  </a:extLst>
                </p:cNvPr>
                <p:cNvPicPr/>
                <p:nvPr/>
              </p:nvPicPr>
              <p:blipFill>
                <a:blip r:embed="rId889"/>
                <a:stretch>
                  <a:fillRect/>
                </a:stretch>
              </p:blipFill>
              <p:spPr>
                <a:xfrm>
                  <a:off x="4343507" y="6069667"/>
                  <a:ext cx="94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47" name="Freihand 546">
                  <a:extLst>
                    <a:ext uri="{FF2B5EF4-FFF2-40B4-BE49-F238E27FC236}">
                      <a16:creationId xmlns:a16="http://schemas.microsoft.com/office/drawing/2014/main" id="{B121A455-23EA-43F1-857E-02B5EE0E29E2}"/>
                    </a:ext>
                  </a:extLst>
                </p14:cNvPr>
                <p14:cNvContentPartPr/>
                <p14:nvPr/>
              </p14:nvContentPartPr>
              <p14:xfrm>
                <a:off x="4457627" y="6195667"/>
                <a:ext cx="103680" cy="156240"/>
              </p14:xfrm>
            </p:contentPart>
          </mc:Choice>
          <mc:Fallback>
            <p:pic>
              <p:nvPicPr>
                <p:cNvPr id="547" name="Freihand 546">
                  <a:extLst>
                    <a:ext uri="{FF2B5EF4-FFF2-40B4-BE49-F238E27FC236}">
                      <a16:creationId xmlns:a16="http://schemas.microsoft.com/office/drawing/2014/main" id="{B121A455-23EA-43F1-857E-02B5EE0E29E2}"/>
                    </a:ext>
                  </a:extLst>
                </p:cNvPr>
                <p:cNvPicPr/>
                <p:nvPr/>
              </p:nvPicPr>
              <p:blipFill>
                <a:blip r:embed="rId891"/>
                <a:stretch>
                  <a:fillRect/>
                </a:stretch>
              </p:blipFill>
              <p:spPr>
                <a:xfrm>
                  <a:off x="4453307" y="6191347"/>
                  <a:ext cx="112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49" name="Freihand 548">
                  <a:extLst>
                    <a:ext uri="{FF2B5EF4-FFF2-40B4-BE49-F238E27FC236}">
                      <a16:creationId xmlns:a16="http://schemas.microsoft.com/office/drawing/2014/main" id="{5C599BF8-7676-49D4-9EF3-86A604B92D75}"/>
                    </a:ext>
                  </a:extLst>
                </p14:cNvPr>
                <p14:cNvContentPartPr/>
                <p14:nvPr/>
              </p14:nvContentPartPr>
              <p14:xfrm>
                <a:off x="4702787" y="6176947"/>
                <a:ext cx="173520" cy="20160"/>
              </p14:xfrm>
            </p:contentPart>
          </mc:Choice>
          <mc:Fallback>
            <p:pic>
              <p:nvPicPr>
                <p:cNvPr id="549" name="Freihand 548">
                  <a:extLst>
                    <a:ext uri="{FF2B5EF4-FFF2-40B4-BE49-F238E27FC236}">
                      <a16:creationId xmlns:a16="http://schemas.microsoft.com/office/drawing/2014/main" id="{5C599BF8-7676-49D4-9EF3-86A604B92D75}"/>
                    </a:ext>
                  </a:extLst>
                </p:cNvPr>
                <p:cNvPicPr/>
                <p:nvPr/>
              </p:nvPicPr>
              <p:blipFill>
                <a:blip r:embed="rId893"/>
                <a:stretch>
                  <a:fillRect/>
                </a:stretch>
              </p:blipFill>
              <p:spPr>
                <a:xfrm>
                  <a:off x="4698467" y="6172627"/>
                  <a:ext cx="182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50" name="Freihand 549">
                  <a:extLst>
                    <a:ext uri="{FF2B5EF4-FFF2-40B4-BE49-F238E27FC236}">
                      <a16:creationId xmlns:a16="http://schemas.microsoft.com/office/drawing/2014/main" id="{ACF1C2CD-8C6A-4EE2-9714-94300401D4C6}"/>
                    </a:ext>
                  </a:extLst>
                </p14:cNvPr>
                <p14:cNvContentPartPr/>
                <p14:nvPr/>
              </p14:nvContentPartPr>
              <p14:xfrm>
                <a:off x="4738427" y="6214027"/>
                <a:ext cx="154080" cy="21960"/>
              </p14:xfrm>
            </p:contentPart>
          </mc:Choice>
          <mc:Fallback>
            <p:pic>
              <p:nvPicPr>
                <p:cNvPr id="550" name="Freihand 549">
                  <a:extLst>
                    <a:ext uri="{FF2B5EF4-FFF2-40B4-BE49-F238E27FC236}">
                      <a16:creationId xmlns:a16="http://schemas.microsoft.com/office/drawing/2014/main" id="{ACF1C2CD-8C6A-4EE2-9714-94300401D4C6}"/>
                    </a:ext>
                  </a:extLst>
                </p:cNvPr>
                <p:cNvPicPr/>
                <p:nvPr/>
              </p:nvPicPr>
              <p:blipFill>
                <a:blip r:embed="rId895"/>
                <a:stretch>
                  <a:fillRect/>
                </a:stretch>
              </p:blipFill>
              <p:spPr>
                <a:xfrm>
                  <a:off x="4734107" y="6209707"/>
                  <a:ext cx="162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1" name="Freihand 550">
                  <a:extLst>
                    <a:ext uri="{FF2B5EF4-FFF2-40B4-BE49-F238E27FC236}">
                      <a16:creationId xmlns:a16="http://schemas.microsoft.com/office/drawing/2014/main" id="{661D1ED1-3835-4075-898E-3F0298002079}"/>
                    </a:ext>
                  </a:extLst>
                </p14:cNvPr>
                <p14:cNvContentPartPr/>
                <p14:nvPr/>
              </p14:nvContentPartPr>
              <p14:xfrm>
                <a:off x="5015627" y="6139867"/>
                <a:ext cx="188640" cy="101520"/>
              </p14:xfrm>
            </p:contentPart>
          </mc:Choice>
          <mc:Fallback>
            <p:pic>
              <p:nvPicPr>
                <p:cNvPr id="551" name="Freihand 550">
                  <a:extLst>
                    <a:ext uri="{FF2B5EF4-FFF2-40B4-BE49-F238E27FC236}">
                      <a16:creationId xmlns:a16="http://schemas.microsoft.com/office/drawing/2014/main" id="{661D1ED1-3835-4075-898E-3F0298002079}"/>
                    </a:ext>
                  </a:extLst>
                </p:cNvPr>
                <p:cNvPicPr/>
                <p:nvPr/>
              </p:nvPicPr>
              <p:blipFill>
                <a:blip r:embed="rId897"/>
                <a:stretch>
                  <a:fillRect/>
                </a:stretch>
              </p:blipFill>
              <p:spPr>
                <a:xfrm>
                  <a:off x="5011307" y="6135547"/>
                  <a:ext cx="197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2" name="Freihand 551">
                  <a:extLst>
                    <a:ext uri="{FF2B5EF4-FFF2-40B4-BE49-F238E27FC236}">
                      <a16:creationId xmlns:a16="http://schemas.microsoft.com/office/drawing/2014/main" id="{89F65448-5B51-4FC2-B8DB-DEB981596648}"/>
                    </a:ext>
                  </a:extLst>
                </p14:cNvPr>
                <p14:cNvContentPartPr/>
                <p14:nvPr/>
              </p14:nvContentPartPr>
              <p14:xfrm>
                <a:off x="5192027" y="6213307"/>
                <a:ext cx="134280" cy="141480"/>
              </p14:xfrm>
            </p:contentPart>
          </mc:Choice>
          <mc:Fallback>
            <p:pic>
              <p:nvPicPr>
                <p:cNvPr id="552" name="Freihand 551">
                  <a:extLst>
                    <a:ext uri="{FF2B5EF4-FFF2-40B4-BE49-F238E27FC236}">
                      <a16:creationId xmlns:a16="http://schemas.microsoft.com/office/drawing/2014/main" id="{89F65448-5B51-4FC2-B8DB-DEB981596648}"/>
                    </a:ext>
                  </a:extLst>
                </p:cNvPr>
                <p:cNvPicPr/>
                <p:nvPr/>
              </p:nvPicPr>
              <p:blipFill>
                <a:blip r:embed="rId899"/>
                <a:stretch>
                  <a:fillRect/>
                </a:stretch>
              </p:blipFill>
              <p:spPr>
                <a:xfrm>
                  <a:off x="5187707" y="6208987"/>
                  <a:ext cx="142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3" name="Freihand 552">
                  <a:extLst>
                    <a:ext uri="{FF2B5EF4-FFF2-40B4-BE49-F238E27FC236}">
                      <a16:creationId xmlns:a16="http://schemas.microsoft.com/office/drawing/2014/main" id="{0DF7B8B4-015E-4926-B94D-CF9671E773BE}"/>
                    </a:ext>
                  </a:extLst>
                </p14:cNvPr>
                <p14:cNvContentPartPr/>
                <p14:nvPr/>
              </p14:nvContentPartPr>
              <p14:xfrm>
                <a:off x="5418107" y="6192067"/>
                <a:ext cx="188280" cy="18720"/>
              </p14:xfrm>
            </p:contentPart>
          </mc:Choice>
          <mc:Fallback>
            <p:pic>
              <p:nvPicPr>
                <p:cNvPr id="553" name="Freihand 552">
                  <a:extLst>
                    <a:ext uri="{FF2B5EF4-FFF2-40B4-BE49-F238E27FC236}">
                      <a16:creationId xmlns:a16="http://schemas.microsoft.com/office/drawing/2014/main" id="{0DF7B8B4-015E-4926-B94D-CF9671E773BE}"/>
                    </a:ext>
                  </a:extLst>
                </p:cNvPr>
                <p:cNvPicPr/>
                <p:nvPr/>
              </p:nvPicPr>
              <p:blipFill>
                <a:blip r:embed="rId901"/>
                <a:stretch>
                  <a:fillRect/>
                </a:stretch>
              </p:blipFill>
              <p:spPr>
                <a:xfrm>
                  <a:off x="5413787" y="6187747"/>
                  <a:ext cx="196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4" name="Freihand 553">
                  <a:extLst>
                    <a:ext uri="{FF2B5EF4-FFF2-40B4-BE49-F238E27FC236}">
                      <a16:creationId xmlns:a16="http://schemas.microsoft.com/office/drawing/2014/main" id="{5CE39785-DB14-458F-8CB8-A52CE91EE21C}"/>
                    </a:ext>
                  </a:extLst>
                </p14:cNvPr>
                <p14:cNvContentPartPr/>
                <p14:nvPr/>
              </p14:nvContentPartPr>
              <p14:xfrm>
                <a:off x="5456267" y="6226987"/>
                <a:ext cx="182880" cy="30600"/>
              </p14:xfrm>
            </p:contentPart>
          </mc:Choice>
          <mc:Fallback>
            <p:pic>
              <p:nvPicPr>
                <p:cNvPr id="554" name="Freihand 553">
                  <a:extLst>
                    <a:ext uri="{FF2B5EF4-FFF2-40B4-BE49-F238E27FC236}">
                      <a16:creationId xmlns:a16="http://schemas.microsoft.com/office/drawing/2014/main" id="{5CE39785-DB14-458F-8CB8-A52CE91EE21C}"/>
                    </a:ext>
                  </a:extLst>
                </p:cNvPr>
                <p:cNvPicPr/>
                <p:nvPr/>
              </p:nvPicPr>
              <p:blipFill>
                <a:blip r:embed="rId903"/>
                <a:stretch>
                  <a:fillRect/>
                </a:stretch>
              </p:blipFill>
              <p:spPr>
                <a:xfrm>
                  <a:off x="5451947" y="6222667"/>
                  <a:ext cx="191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6" name="Freihand 555">
                  <a:extLst>
                    <a:ext uri="{FF2B5EF4-FFF2-40B4-BE49-F238E27FC236}">
                      <a16:creationId xmlns:a16="http://schemas.microsoft.com/office/drawing/2014/main" id="{A745718E-477E-4465-A3EA-A982BC2D83D8}"/>
                    </a:ext>
                  </a:extLst>
                </p14:cNvPr>
                <p14:cNvContentPartPr/>
                <p14:nvPr/>
              </p14:nvContentPartPr>
              <p14:xfrm>
                <a:off x="5744627" y="6126547"/>
                <a:ext cx="170280" cy="113400"/>
              </p14:xfrm>
            </p:contentPart>
          </mc:Choice>
          <mc:Fallback>
            <p:pic>
              <p:nvPicPr>
                <p:cNvPr id="556" name="Freihand 555">
                  <a:extLst>
                    <a:ext uri="{FF2B5EF4-FFF2-40B4-BE49-F238E27FC236}">
                      <a16:creationId xmlns:a16="http://schemas.microsoft.com/office/drawing/2014/main" id="{A745718E-477E-4465-A3EA-A982BC2D83D8}"/>
                    </a:ext>
                  </a:extLst>
                </p:cNvPr>
                <p:cNvPicPr/>
                <p:nvPr/>
              </p:nvPicPr>
              <p:blipFill>
                <a:blip r:embed="rId905"/>
                <a:stretch>
                  <a:fillRect/>
                </a:stretch>
              </p:blipFill>
              <p:spPr>
                <a:xfrm>
                  <a:off x="5740307" y="6122227"/>
                  <a:ext cx="178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57" name="Freihand 556">
                  <a:extLst>
                    <a:ext uri="{FF2B5EF4-FFF2-40B4-BE49-F238E27FC236}">
                      <a16:creationId xmlns:a16="http://schemas.microsoft.com/office/drawing/2014/main" id="{EB814E7B-6AA8-4858-8BE3-70EE89870B1B}"/>
                    </a:ext>
                  </a:extLst>
                </p14:cNvPr>
                <p14:cNvContentPartPr/>
                <p14:nvPr/>
              </p14:nvContentPartPr>
              <p14:xfrm>
                <a:off x="5906987" y="6195307"/>
                <a:ext cx="105120" cy="145440"/>
              </p14:xfrm>
            </p:contentPart>
          </mc:Choice>
          <mc:Fallback>
            <p:pic>
              <p:nvPicPr>
                <p:cNvPr id="557" name="Freihand 556">
                  <a:extLst>
                    <a:ext uri="{FF2B5EF4-FFF2-40B4-BE49-F238E27FC236}">
                      <a16:creationId xmlns:a16="http://schemas.microsoft.com/office/drawing/2014/main" id="{EB814E7B-6AA8-4858-8BE3-70EE89870B1B}"/>
                    </a:ext>
                  </a:extLst>
                </p:cNvPr>
                <p:cNvPicPr/>
                <p:nvPr/>
              </p:nvPicPr>
              <p:blipFill>
                <a:blip r:embed="rId907"/>
                <a:stretch>
                  <a:fillRect/>
                </a:stretch>
              </p:blipFill>
              <p:spPr>
                <a:xfrm>
                  <a:off x="5902667" y="6190987"/>
                  <a:ext cx="113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58" name="Freihand 557">
                  <a:extLst>
                    <a:ext uri="{FF2B5EF4-FFF2-40B4-BE49-F238E27FC236}">
                      <a16:creationId xmlns:a16="http://schemas.microsoft.com/office/drawing/2014/main" id="{D645C8BA-8E29-4B76-B04B-EC26B5032366}"/>
                    </a:ext>
                  </a:extLst>
                </p14:cNvPr>
                <p14:cNvContentPartPr/>
                <p14:nvPr/>
              </p14:nvContentPartPr>
              <p14:xfrm>
                <a:off x="4917707" y="6031867"/>
                <a:ext cx="42840" cy="351360"/>
              </p14:xfrm>
            </p:contentPart>
          </mc:Choice>
          <mc:Fallback>
            <p:pic>
              <p:nvPicPr>
                <p:cNvPr id="558" name="Freihand 557">
                  <a:extLst>
                    <a:ext uri="{FF2B5EF4-FFF2-40B4-BE49-F238E27FC236}">
                      <a16:creationId xmlns:a16="http://schemas.microsoft.com/office/drawing/2014/main" id="{D645C8BA-8E29-4B76-B04B-EC26B5032366}"/>
                    </a:ext>
                  </a:extLst>
                </p:cNvPr>
                <p:cNvPicPr/>
                <p:nvPr/>
              </p:nvPicPr>
              <p:blipFill>
                <a:blip r:embed="rId909"/>
                <a:stretch>
                  <a:fillRect/>
                </a:stretch>
              </p:blipFill>
              <p:spPr>
                <a:xfrm>
                  <a:off x="4913387" y="6027547"/>
                  <a:ext cx="514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59" name="Freihand 558">
                  <a:extLst>
                    <a:ext uri="{FF2B5EF4-FFF2-40B4-BE49-F238E27FC236}">
                      <a16:creationId xmlns:a16="http://schemas.microsoft.com/office/drawing/2014/main" id="{4A072F41-DCD5-45E1-99F4-0361FC413508}"/>
                    </a:ext>
                  </a:extLst>
                </p14:cNvPr>
                <p14:cNvContentPartPr/>
                <p14:nvPr/>
              </p14:nvContentPartPr>
              <p14:xfrm>
                <a:off x="4968467" y="5993707"/>
                <a:ext cx="1181880" cy="400320"/>
              </p14:xfrm>
            </p:contentPart>
          </mc:Choice>
          <mc:Fallback>
            <p:pic>
              <p:nvPicPr>
                <p:cNvPr id="559" name="Freihand 558">
                  <a:extLst>
                    <a:ext uri="{FF2B5EF4-FFF2-40B4-BE49-F238E27FC236}">
                      <a16:creationId xmlns:a16="http://schemas.microsoft.com/office/drawing/2014/main" id="{4A072F41-DCD5-45E1-99F4-0361FC413508}"/>
                    </a:ext>
                  </a:extLst>
                </p:cNvPr>
                <p:cNvPicPr/>
                <p:nvPr/>
              </p:nvPicPr>
              <p:blipFill>
                <a:blip r:embed="rId911"/>
                <a:stretch>
                  <a:fillRect/>
                </a:stretch>
              </p:blipFill>
              <p:spPr>
                <a:xfrm>
                  <a:off x="4964147" y="5989387"/>
                  <a:ext cx="119052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1" name="Freihand 560">
                  <a:extLst>
                    <a:ext uri="{FF2B5EF4-FFF2-40B4-BE49-F238E27FC236}">
                      <a16:creationId xmlns:a16="http://schemas.microsoft.com/office/drawing/2014/main" id="{60052EFF-05F6-48D0-8DB1-7477B9DFC6BF}"/>
                    </a:ext>
                  </a:extLst>
                </p14:cNvPr>
                <p14:cNvContentPartPr/>
                <p14:nvPr/>
              </p14:nvContentPartPr>
              <p14:xfrm>
                <a:off x="6295067" y="6184147"/>
                <a:ext cx="148320" cy="19800"/>
              </p14:xfrm>
            </p:contentPart>
          </mc:Choice>
          <mc:Fallback>
            <p:pic>
              <p:nvPicPr>
                <p:cNvPr id="561" name="Freihand 560">
                  <a:extLst>
                    <a:ext uri="{FF2B5EF4-FFF2-40B4-BE49-F238E27FC236}">
                      <a16:creationId xmlns:a16="http://schemas.microsoft.com/office/drawing/2014/main" id="{60052EFF-05F6-48D0-8DB1-7477B9DFC6BF}"/>
                    </a:ext>
                  </a:extLst>
                </p:cNvPr>
                <p:cNvPicPr/>
                <p:nvPr/>
              </p:nvPicPr>
              <p:blipFill>
                <a:blip r:embed="rId913"/>
                <a:stretch>
                  <a:fillRect/>
                </a:stretch>
              </p:blipFill>
              <p:spPr>
                <a:xfrm>
                  <a:off x="6290747" y="6179827"/>
                  <a:ext cx="156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2" name="Freihand 561">
                  <a:extLst>
                    <a:ext uri="{FF2B5EF4-FFF2-40B4-BE49-F238E27FC236}">
                      <a16:creationId xmlns:a16="http://schemas.microsoft.com/office/drawing/2014/main" id="{5E49574A-E281-47AC-BF05-A83842FBE020}"/>
                    </a:ext>
                  </a:extLst>
                </p14:cNvPr>
                <p14:cNvContentPartPr/>
                <p14:nvPr/>
              </p14:nvContentPartPr>
              <p14:xfrm>
                <a:off x="6313427" y="6224107"/>
                <a:ext cx="165600" cy="14400"/>
              </p14:xfrm>
            </p:contentPart>
          </mc:Choice>
          <mc:Fallback>
            <p:pic>
              <p:nvPicPr>
                <p:cNvPr id="562" name="Freihand 561">
                  <a:extLst>
                    <a:ext uri="{FF2B5EF4-FFF2-40B4-BE49-F238E27FC236}">
                      <a16:creationId xmlns:a16="http://schemas.microsoft.com/office/drawing/2014/main" id="{5E49574A-E281-47AC-BF05-A83842FBE020}"/>
                    </a:ext>
                  </a:extLst>
                </p:cNvPr>
                <p:cNvPicPr/>
                <p:nvPr/>
              </p:nvPicPr>
              <p:blipFill>
                <a:blip r:embed="rId915"/>
                <a:stretch>
                  <a:fillRect/>
                </a:stretch>
              </p:blipFill>
              <p:spPr>
                <a:xfrm>
                  <a:off x="6309107" y="6219787"/>
                  <a:ext cx="174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3" name="Freihand 562">
                  <a:extLst>
                    <a:ext uri="{FF2B5EF4-FFF2-40B4-BE49-F238E27FC236}">
                      <a16:creationId xmlns:a16="http://schemas.microsoft.com/office/drawing/2014/main" id="{E54982E6-3E00-4B78-B6E2-D8720AA4E08D}"/>
                    </a:ext>
                  </a:extLst>
                </p14:cNvPr>
                <p14:cNvContentPartPr/>
                <p14:nvPr/>
              </p14:nvContentPartPr>
              <p14:xfrm>
                <a:off x="6607547" y="6108187"/>
                <a:ext cx="142560" cy="216720"/>
              </p14:xfrm>
            </p:contentPart>
          </mc:Choice>
          <mc:Fallback>
            <p:pic>
              <p:nvPicPr>
                <p:cNvPr id="563" name="Freihand 562">
                  <a:extLst>
                    <a:ext uri="{FF2B5EF4-FFF2-40B4-BE49-F238E27FC236}">
                      <a16:creationId xmlns:a16="http://schemas.microsoft.com/office/drawing/2014/main" id="{E54982E6-3E00-4B78-B6E2-D8720AA4E08D}"/>
                    </a:ext>
                  </a:extLst>
                </p:cNvPr>
                <p:cNvPicPr/>
                <p:nvPr/>
              </p:nvPicPr>
              <p:blipFill>
                <a:blip r:embed="rId917"/>
                <a:stretch>
                  <a:fillRect/>
                </a:stretch>
              </p:blipFill>
              <p:spPr>
                <a:xfrm>
                  <a:off x="6603227" y="6103867"/>
                  <a:ext cx="151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4" name="Freihand 563">
                  <a:extLst>
                    <a:ext uri="{FF2B5EF4-FFF2-40B4-BE49-F238E27FC236}">
                      <a16:creationId xmlns:a16="http://schemas.microsoft.com/office/drawing/2014/main" id="{913A7B7F-581C-4AB7-8AAE-C5E94ABEE21C}"/>
                    </a:ext>
                  </a:extLst>
                </p14:cNvPr>
                <p14:cNvContentPartPr/>
                <p14:nvPr/>
              </p14:nvContentPartPr>
              <p14:xfrm>
                <a:off x="6784307" y="6178747"/>
                <a:ext cx="91080" cy="106200"/>
              </p14:xfrm>
            </p:contentPart>
          </mc:Choice>
          <mc:Fallback>
            <p:pic>
              <p:nvPicPr>
                <p:cNvPr id="564" name="Freihand 563">
                  <a:extLst>
                    <a:ext uri="{FF2B5EF4-FFF2-40B4-BE49-F238E27FC236}">
                      <a16:creationId xmlns:a16="http://schemas.microsoft.com/office/drawing/2014/main" id="{913A7B7F-581C-4AB7-8AAE-C5E94ABEE21C}"/>
                    </a:ext>
                  </a:extLst>
                </p:cNvPr>
                <p:cNvPicPr/>
                <p:nvPr/>
              </p:nvPicPr>
              <p:blipFill>
                <a:blip r:embed="rId919"/>
                <a:stretch>
                  <a:fillRect/>
                </a:stretch>
              </p:blipFill>
              <p:spPr>
                <a:xfrm>
                  <a:off x="6779987" y="6174427"/>
                  <a:ext cx="99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6" name="Freihand 565">
                  <a:extLst>
                    <a:ext uri="{FF2B5EF4-FFF2-40B4-BE49-F238E27FC236}">
                      <a16:creationId xmlns:a16="http://schemas.microsoft.com/office/drawing/2014/main" id="{90A5F0C7-9B3F-4877-B156-D87FE1F2465D}"/>
                    </a:ext>
                  </a:extLst>
                </p14:cNvPr>
                <p14:cNvContentPartPr/>
                <p14:nvPr/>
              </p14:nvContentPartPr>
              <p14:xfrm>
                <a:off x="6998867" y="6038707"/>
                <a:ext cx="125640" cy="151920"/>
              </p14:xfrm>
            </p:contentPart>
          </mc:Choice>
          <mc:Fallback>
            <p:pic>
              <p:nvPicPr>
                <p:cNvPr id="566" name="Freihand 565">
                  <a:extLst>
                    <a:ext uri="{FF2B5EF4-FFF2-40B4-BE49-F238E27FC236}">
                      <a16:creationId xmlns:a16="http://schemas.microsoft.com/office/drawing/2014/main" id="{90A5F0C7-9B3F-4877-B156-D87FE1F2465D}"/>
                    </a:ext>
                  </a:extLst>
                </p:cNvPr>
                <p:cNvPicPr/>
                <p:nvPr/>
              </p:nvPicPr>
              <p:blipFill>
                <a:blip r:embed="rId921"/>
                <a:stretch>
                  <a:fillRect/>
                </a:stretch>
              </p:blipFill>
              <p:spPr>
                <a:xfrm>
                  <a:off x="6994547" y="6034387"/>
                  <a:ext cx="134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8" name="Freihand 567">
                  <a:extLst>
                    <a:ext uri="{FF2B5EF4-FFF2-40B4-BE49-F238E27FC236}">
                      <a16:creationId xmlns:a16="http://schemas.microsoft.com/office/drawing/2014/main" id="{787DAAB8-8C70-4B94-B513-C95E52FEF3BB}"/>
                    </a:ext>
                  </a:extLst>
                </p14:cNvPr>
                <p14:cNvContentPartPr/>
                <p14:nvPr/>
              </p14:nvContentPartPr>
              <p14:xfrm>
                <a:off x="7225667" y="6019627"/>
                <a:ext cx="15840" cy="165960"/>
              </p14:xfrm>
            </p:contentPart>
          </mc:Choice>
          <mc:Fallback>
            <p:pic>
              <p:nvPicPr>
                <p:cNvPr id="568" name="Freihand 567">
                  <a:extLst>
                    <a:ext uri="{FF2B5EF4-FFF2-40B4-BE49-F238E27FC236}">
                      <a16:creationId xmlns:a16="http://schemas.microsoft.com/office/drawing/2014/main" id="{787DAAB8-8C70-4B94-B513-C95E52FEF3BB}"/>
                    </a:ext>
                  </a:extLst>
                </p:cNvPr>
                <p:cNvPicPr/>
                <p:nvPr/>
              </p:nvPicPr>
              <p:blipFill>
                <a:blip r:embed="rId923"/>
                <a:stretch>
                  <a:fillRect/>
                </a:stretch>
              </p:blipFill>
              <p:spPr>
                <a:xfrm>
                  <a:off x="7221347" y="6015307"/>
                  <a:ext cx="24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69" name="Freihand 568">
                  <a:extLst>
                    <a:ext uri="{FF2B5EF4-FFF2-40B4-BE49-F238E27FC236}">
                      <a16:creationId xmlns:a16="http://schemas.microsoft.com/office/drawing/2014/main" id="{78EEF9C2-D858-449E-9643-8FA6AF688205}"/>
                    </a:ext>
                  </a:extLst>
                </p14:cNvPr>
                <p14:cNvContentPartPr/>
                <p14:nvPr/>
              </p14:nvContentPartPr>
              <p14:xfrm>
                <a:off x="7131707" y="6006667"/>
                <a:ext cx="185760" cy="84240"/>
              </p14:xfrm>
            </p:contentPart>
          </mc:Choice>
          <mc:Fallback>
            <p:pic>
              <p:nvPicPr>
                <p:cNvPr id="569" name="Freihand 568">
                  <a:extLst>
                    <a:ext uri="{FF2B5EF4-FFF2-40B4-BE49-F238E27FC236}">
                      <a16:creationId xmlns:a16="http://schemas.microsoft.com/office/drawing/2014/main" id="{78EEF9C2-D858-449E-9643-8FA6AF688205}"/>
                    </a:ext>
                  </a:extLst>
                </p:cNvPr>
                <p:cNvPicPr/>
                <p:nvPr/>
              </p:nvPicPr>
              <p:blipFill>
                <a:blip r:embed="rId925"/>
                <a:stretch>
                  <a:fillRect/>
                </a:stretch>
              </p:blipFill>
              <p:spPr>
                <a:xfrm>
                  <a:off x="7127387" y="6002347"/>
                  <a:ext cx="194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0" name="Freihand 569">
                  <a:extLst>
                    <a:ext uri="{FF2B5EF4-FFF2-40B4-BE49-F238E27FC236}">
                      <a16:creationId xmlns:a16="http://schemas.microsoft.com/office/drawing/2014/main" id="{FA5E2218-B540-4D46-86B8-D13ABE130A62}"/>
                    </a:ext>
                  </a:extLst>
                </p14:cNvPr>
                <p14:cNvContentPartPr/>
                <p14:nvPr/>
              </p14:nvContentPartPr>
              <p14:xfrm>
                <a:off x="7318907" y="6015307"/>
                <a:ext cx="113760" cy="172440"/>
              </p14:xfrm>
            </p:contentPart>
          </mc:Choice>
          <mc:Fallback>
            <p:pic>
              <p:nvPicPr>
                <p:cNvPr id="570" name="Freihand 569">
                  <a:extLst>
                    <a:ext uri="{FF2B5EF4-FFF2-40B4-BE49-F238E27FC236}">
                      <a16:creationId xmlns:a16="http://schemas.microsoft.com/office/drawing/2014/main" id="{FA5E2218-B540-4D46-86B8-D13ABE130A62}"/>
                    </a:ext>
                  </a:extLst>
                </p:cNvPr>
                <p:cNvPicPr/>
                <p:nvPr/>
              </p:nvPicPr>
              <p:blipFill>
                <a:blip r:embed="rId927"/>
                <a:stretch>
                  <a:fillRect/>
                </a:stretch>
              </p:blipFill>
              <p:spPr>
                <a:xfrm>
                  <a:off x="7314587" y="6010987"/>
                  <a:ext cx="122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1" name="Freihand 570">
                  <a:extLst>
                    <a:ext uri="{FF2B5EF4-FFF2-40B4-BE49-F238E27FC236}">
                      <a16:creationId xmlns:a16="http://schemas.microsoft.com/office/drawing/2014/main" id="{AC150F12-A6E7-483E-AD5A-14668F1954DB}"/>
                    </a:ext>
                  </a:extLst>
                </p14:cNvPr>
                <p14:cNvContentPartPr/>
                <p14:nvPr/>
              </p14:nvContentPartPr>
              <p14:xfrm>
                <a:off x="7486307" y="6143467"/>
                <a:ext cx="122400" cy="153000"/>
              </p14:xfrm>
            </p:contentPart>
          </mc:Choice>
          <mc:Fallback>
            <p:pic>
              <p:nvPicPr>
                <p:cNvPr id="571" name="Freihand 570">
                  <a:extLst>
                    <a:ext uri="{FF2B5EF4-FFF2-40B4-BE49-F238E27FC236}">
                      <a16:creationId xmlns:a16="http://schemas.microsoft.com/office/drawing/2014/main" id="{AC150F12-A6E7-483E-AD5A-14668F1954DB}"/>
                    </a:ext>
                  </a:extLst>
                </p:cNvPr>
                <p:cNvPicPr/>
                <p:nvPr/>
              </p:nvPicPr>
              <p:blipFill>
                <a:blip r:embed="rId929"/>
                <a:stretch>
                  <a:fillRect/>
                </a:stretch>
              </p:blipFill>
              <p:spPr>
                <a:xfrm>
                  <a:off x="7481987" y="6139147"/>
                  <a:ext cx="131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3" name="Freihand 572">
                  <a:extLst>
                    <a:ext uri="{FF2B5EF4-FFF2-40B4-BE49-F238E27FC236}">
                      <a16:creationId xmlns:a16="http://schemas.microsoft.com/office/drawing/2014/main" id="{85A7AA9A-C776-4562-8F74-F4939BE1913B}"/>
                    </a:ext>
                  </a:extLst>
                </p14:cNvPr>
                <p14:cNvContentPartPr/>
                <p14:nvPr/>
              </p14:nvContentPartPr>
              <p14:xfrm>
                <a:off x="3360707" y="6586627"/>
                <a:ext cx="205920" cy="10800"/>
              </p14:xfrm>
            </p:contentPart>
          </mc:Choice>
          <mc:Fallback>
            <p:pic>
              <p:nvPicPr>
                <p:cNvPr id="573" name="Freihand 572">
                  <a:extLst>
                    <a:ext uri="{FF2B5EF4-FFF2-40B4-BE49-F238E27FC236}">
                      <a16:creationId xmlns:a16="http://schemas.microsoft.com/office/drawing/2014/main" id="{85A7AA9A-C776-4562-8F74-F4939BE1913B}"/>
                    </a:ext>
                  </a:extLst>
                </p:cNvPr>
                <p:cNvPicPr/>
                <p:nvPr/>
              </p:nvPicPr>
              <p:blipFill>
                <a:blip r:embed="rId931"/>
                <a:stretch>
                  <a:fillRect/>
                </a:stretch>
              </p:blipFill>
              <p:spPr>
                <a:xfrm>
                  <a:off x="3356387" y="6582307"/>
                  <a:ext cx="214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74" name="Freihand 573">
                  <a:extLst>
                    <a:ext uri="{FF2B5EF4-FFF2-40B4-BE49-F238E27FC236}">
                      <a16:creationId xmlns:a16="http://schemas.microsoft.com/office/drawing/2014/main" id="{2CBB4198-C3C0-4BA6-88AF-13824772A2FC}"/>
                    </a:ext>
                  </a:extLst>
                </p14:cNvPr>
                <p14:cNvContentPartPr/>
                <p14:nvPr/>
              </p14:nvContentPartPr>
              <p14:xfrm>
                <a:off x="3336227" y="6628387"/>
                <a:ext cx="174960" cy="24120"/>
              </p14:xfrm>
            </p:contentPart>
          </mc:Choice>
          <mc:Fallback>
            <p:pic>
              <p:nvPicPr>
                <p:cNvPr id="574" name="Freihand 573">
                  <a:extLst>
                    <a:ext uri="{FF2B5EF4-FFF2-40B4-BE49-F238E27FC236}">
                      <a16:creationId xmlns:a16="http://schemas.microsoft.com/office/drawing/2014/main" id="{2CBB4198-C3C0-4BA6-88AF-13824772A2FC}"/>
                    </a:ext>
                  </a:extLst>
                </p:cNvPr>
                <p:cNvPicPr/>
                <p:nvPr/>
              </p:nvPicPr>
              <p:blipFill>
                <a:blip r:embed="rId933"/>
                <a:stretch>
                  <a:fillRect/>
                </a:stretch>
              </p:blipFill>
              <p:spPr>
                <a:xfrm>
                  <a:off x="3331907" y="6624067"/>
                  <a:ext cx="183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5" name="Freihand 574">
                  <a:extLst>
                    <a:ext uri="{FF2B5EF4-FFF2-40B4-BE49-F238E27FC236}">
                      <a16:creationId xmlns:a16="http://schemas.microsoft.com/office/drawing/2014/main" id="{52B6146B-12C3-488B-B06B-F08295FED255}"/>
                    </a:ext>
                  </a:extLst>
                </p14:cNvPr>
                <p14:cNvContentPartPr/>
                <p14:nvPr/>
              </p14:nvContentPartPr>
              <p14:xfrm>
                <a:off x="3578507" y="6532627"/>
                <a:ext cx="127440" cy="142560"/>
              </p14:xfrm>
            </p:contentPart>
          </mc:Choice>
          <mc:Fallback>
            <p:pic>
              <p:nvPicPr>
                <p:cNvPr id="575" name="Freihand 574">
                  <a:extLst>
                    <a:ext uri="{FF2B5EF4-FFF2-40B4-BE49-F238E27FC236}">
                      <a16:creationId xmlns:a16="http://schemas.microsoft.com/office/drawing/2014/main" id="{52B6146B-12C3-488B-B06B-F08295FED255}"/>
                    </a:ext>
                  </a:extLst>
                </p:cNvPr>
                <p:cNvPicPr/>
                <p:nvPr/>
              </p:nvPicPr>
              <p:blipFill>
                <a:blip r:embed="rId935"/>
                <a:stretch>
                  <a:fillRect/>
                </a:stretch>
              </p:blipFill>
              <p:spPr>
                <a:xfrm>
                  <a:off x="3574187" y="6528307"/>
                  <a:ext cx="136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7" name="Freihand 576">
                  <a:extLst>
                    <a:ext uri="{FF2B5EF4-FFF2-40B4-BE49-F238E27FC236}">
                      <a16:creationId xmlns:a16="http://schemas.microsoft.com/office/drawing/2014/main" id="{8875C4FD-C272-439C-AD0C-9075446ADEFA}"/>
                    </a:ext>
                  </a:extLst>
                </p14:cNvPr>
                <p14:cNvContentPartPr/>
                <p14:nvPr/>
              </p14:nvContentPartPr>
              <p14:xfrm>
                <a:off x="3919787" y="6453427"/>
                <a:ext cx="105840" cy="169920"/>
              </p14:xfrm>
            </p:contentPart>
          </mc:Choice>
          <mc:Fallback>
            <p:pic>
              <p:nvPicPr>
                <p:cNvPr id="577" name="Freihand 576">
                  <a:extLst>
                    <a:ext uri="{FF2B5EF4-FFF2-40B4-BE49-F238E27FC236}">
                      <a16:creationId xmlns:a16="http://schemas.microsoft.com/office/drawing/2014/main" id="{8875C4FD-C272-439C-AD0C-9075446ADEFA}"/>
                    </a:ext>
                  </a:extLst>
                </p:cNvPr>
                <p:cNvPicPr/>
                <p:nvPr/>
              </p:nvPicPr>
              <p:blipFill>
                <a:blip r:embed="rId937"/>
                <a:stretch>
                  <a:fillRect/>
                </a:stretch>
              </p:blipFill>
              <p:spPr>
                <a:xfrm>
                  <a:off x="3915467" y="6449107"/>
                  <a:ext cx="114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8" name="Freihand 577">
                  <a:extLst>
                    <a:ext uri="{FF2B5EF4-FFF2-40B4-BE49-F238E27FC236}">
                      <a16:creationId xmlns:a16="http://schemas.microsoft.com/office/drawing/2014/main" id="{C2B51C92-A7D4-473A-AEEF-C5C056CF6A71}"/>
                    </a:ext>
                  </a:extLst>
                </p14:cNvPr>
                <p14:cNvContentPartPr/>
                <p14:nvPr/>
              </p14:nvContentPartPr>
              <p14:xfrm>
                <a:off x="4062707" y="6466027"/>
                <a:ext cx="114840" cy="93600"/>
              </p14:xfrm>
            </p:contentPart>
          </mc:Choice>
          <mc:Fallback>
            <p:pic>
              <p:nvPicPr>
                <p:cNvPr id="578" name="Freihand 577">
                  <a:extLst>
                    <a:ext uri="{FF2B5EF4-FFF2-40B4-BE49-F238E27FC236}">
                      <a16:creationId xmlns:a16="http://schemas.microsoft.com/office/drawing/2014/main" id="{C2B51C92-A7D4-473A-AEEF-C5C056CF6A71}"/>
                    </a:ext>
                  </a:extLst>
                </p:cNvPr>
                <p:cNvPicPr/>
                <p:nvPr/>
              </p:nvPicPr>
              <p:blipFill>
                <a:blip r:embed="rId939"/>
                <a:stretch>
                  <a:fillRect/>
                </a:stretch>
              </p:blipFill>
              <p:spPr>
                <a:xfrm>
                  <a:off x="4058387" y="6461707"/>
                  <a:ext cx="123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79" name="Freihand 578">
                  <a:extLst>
                    <a:ext uri="{FF2B5EF4-FFF2-40B4-BE49-F238E27FC236}">
                      <a16:creationId xmlns:a16="http://schemas.microsoft.com/office/drawing/2014/main" id="{26A52F66-4F4A-4ECC-979C-B71A43B4727C}"/>
                    </a:ext>
                  </a:extLst>
                </p14:cNvPr>
                <p14:cNvContentPartPr/>
                <p14:nvPr/>
              </p14:nvContentPartPr>
              <p14:xfrm>
                <a:off x="3848867" y="6571507"/>
                <a:ext cx="403920" cy="49320"/>
              </p14:xfrm>
            </p:contentPart>
          </mc:Choice>
          <mc:Fallback>
            <p:pic>
              <p:nvPicPr>
                <p:cNvPr id="579" name="Freihand 578">
                  <a:extLst>
                    <a:ext uri="{FF2B5EF4-FFF2-40B4-BE49-F238E27FC236}">
                      <a16:creationId xmlns:a16="http://schemas.microsoft.com/office/drawing/2014/main" id="{26A52F66-4F4A-4ECC-979C-B71A43B4727C}"/>
                    </a:ext>
                  </a:extLst>
                </p:cNvPr>
                <p:cNvPicPr/>
                <p:nvPr/>
              </p:nvPicPr>
              <p:blipFill>
                <a:blip r:embed="rId941"/>
                <a:stretch>
                  <a:fillRect/>
                </a:stretch>
              </p:blipFill>
              <p:spPr>
                <a:xfrm>
                  <a:off x="3844547" y="6567187"/>
                  <a:ext cx="412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80" name="Freihand 579">
                  <a:extLst>
                    <a:ext uri="{FF2B5EF4-FFF2-40B4-BE49-F238E27FC236}">
                      <a16:creationId xmlns:a16="http://schemas.microsoft.com/office/drawing/2014/main" id="{310A977D-AEF7-49FC-B011-7B0ADF0BA079}"/>
                    </a:ext>
                  </a:extLst>
                </p14:cNvPr>
                <p14:cNvContentPartPr/>
                <p14:nvPr/>
              </p14:nvContentPartPr>
              <p14:xfrm>
                <a:off x="3965147" y="6654667"/>
                <a:ext cx="99000" cy="148320"/>
              </p14:xfrm>
            </p:contentPart>
          </mc:Choice>
          <mc:Fallback>
            <p:pic>
              <p:nvPicPr>
                <p:cNvPr id="580" name="Freihand 579">
                  <a:extLst>
                    <a:ext uri="{FF2B5EF4-FFF2-40B4-BE49-F238E27FC236}">
                      <a16:creationId xmlns:a16="http://schemas.microsoft.com/office/drawing/2014/main" id="{310A977D-AEF7-49FC-B011-7B0ADF0BA079}"/>
                    </a:ext>
                  </a:extLst>
                </p:cNvPr>
                <p:cNvPicPr/>
                <p:nvPr/>
              </p:nvPicPr>
              <p:blipFill>
                <a:blip r:embed="rId943"/>
                <a:stretch>
                  <a:fillRect/>
                </a:stretch>
              </p:blipFill>
              <p:spPr>
                <a:xfrm>
                  <a:off x="3960827" y="6650347"/>
                  <a:ext cx="107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81" name="Freihand 580">
                  <a:extLst>
                    <a:ext uri="{FF2B5EF4-FFF2-40B4-BE49-F238E27FC236}">
                      <a16:creationId xmlns:a16="http://schemas.microsoft.com/office/drawing/2014/main" id="{81CB6418-F9E8-4C0D-AB56-3232A8ABBF01}"/>
                    </a:ext>
                  </a:extLst>
                </p14:cNvPr>
                <p14:cNvContentPartPr/>
                <p14:nvPr/>
              </p14:nvContentPartPr>
              <p14:xfrm>
                <a:off x="4055147" y="6685987"/>
                <a:ext cx="121320" cy="93240"/>
              </p14:xfrm>
            </p:contentPart>
          </mc:Choice>
          <mc:Fallback>
            <p:pic>
              <p:nvPicPr>
                <p:cNvPr id="581" name="Freihand 580">
                  <a:extLst>
                    <a:ext uri="{FF2B5EF4-FFF2-40B4-BE49-F238E27FC236}">
                      <a16:creationId xmlns:a16="http://schemas.microsoft.com/office/drawing/2014/main" id="{81CB6418-F9E8-4C0D-AB56-3232A8ABBF01}"/>
                    </a:ext>
                  </a:extLst>
                </p:cNvPr>
                <p:cNvPicPr/>
                <p:nvPr/>
              </p:nvPicPr>
              <p:blipFill>
                <a:blip r:embed="rId945"/>
                <a:stretch>
                  <a:fillRect/>
                </a:stretch>
              </p:blipFill>
              <p:spPr>
                <a:xfrm>
                  <a:off x="4050827" y="6681667"/>
                  <a:ext cx="129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82" name="Freihand 581">
                  <a:extLst>
                    <a:ext uri="{FF2B5EF4-FFF2-40B4-BE49-F238E27FC236}">
                      <a16:creationId xmlns:a16="http://schemas.microsoft.com/office/drawing/2014/main" id="{9AC9CA8F-84C5-43DE-93B4-C8E524C1BD6E}"/>
                    </a:ext>
                  </a:extLst>
                </p14:cNvPr>
                <p14:cNvContentPartPr/>
                <p14:nvPr/>
              </p14:nvContentPartPr>
              <p14:xfrm>
                <a:off x="4382387" y="6593107"/>
                <a:ext cx="112320" cy="11520"/>
              </p14:xfrm>
            </p:contentPart>
          </mc:Choice>
          <mc:Fallback>
            <p:pic>
              <p:nvPicPr>
                <p:cNvPr id="582" name="Freihand 581">
                  <a:extLst>
                    <a:ext uri="{FF2B5EF4-FFF2-40B4-BE49-F238E27FC236}">
                      <a16:creationId xmlns:a16="http://schemas.microsoft.com/office/drawing/2014/main" id="{9AC9CA8F-84C5-43DE-93B4-C8E524C1BD6E}"/>
                    </a:ext>
                  </a:extLst>
                </p:cNvPr>
                <p:cNvPicPr/>
                <p:nvPr/>
              </p:nvPicPr>
              <p:blipFill>
                <a:blip r:embed="rId947"/>
                <a:stretch>
                  <a:fillRect/>
                </a:stretch>
              </p:blipFill>
              <p:spPr>
                <a:xfrm>
                  <a:off x="4378067" y="6588787"/>
                  <a:ext cx="120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83" name="Freihand 582">
                  <a:extLst>
                    <a:ext uri="{FF2B5EF4-FFF2-40B4-BE49-F238E27FC236}">
                      <a16:creationId xmlns:a16="http://schemas.microsoft.com/office/drawing/2014/main" id="{CD137C04-E4BC-47CB-A653-A78F0AC7EE66}"/>
                    </a:ext>
                  </a:extLst>
                </p14:cNvPr>
                <p14:cNvContentPartPr/>
                <p14:nvPr/>
              </p14:nvContentPartPr>
              <p14:xfrm>
                <a:off x="4351067" y="6634147"/>
                <a:ext cx="149040" cy="15840"/>
              </p14:xfrm>
            </p:contentPart>
          </mc:Choice>
          <mc:Fallback>
            <p:pic>
              <p:nvPicPr>
                <p:cNvPr id="583" name="Freihand 582">
                  <a:extLst>
                    <a:ext uri="{FF2B5EF4-FFF2-40B4-BE49-F238E27FC236}">
                      <a16:creationId xmlns:a16="http://schemas.microsoft.com/office/drawing/2014/main" id="{CD137C04-E4BC-47CB-A653-A78F0AC7EE66}"/>
                    </a:ext>
                  </a:extLst>
                </p:cNvPr>
                <p:cNvPicPr/>
                <p:nvPr/>
              </p:nvPicPr>
              <p:blipFill>
                <a:blip r:embed="rId949"/>
                <a:stretch>
                  <a:fillRect/>
                </a:stretch>
              </p:blipFill>
              <p:spPr>
                <a:xfrm>
                  <a:off x="4346747" y="6629827"/>
                  <a:ext cx="157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88" name="Freihand 587">
                  <a:extLst>
                    <a:ext uri="{FF2B5EF4-FFF2-40B4-BE49-F238E27FC236}">
                      <a16:creationId xmlns:a16="http://schemas.microsoft.com/office/drawing/2014/main" id="{0ADB4E36-2871-45FE-89A8-51C02D87BF75}"/>
                    </a:ext>
                  </a:extLst>
                </p14:cNvPr>
                <p14:cNvContentPartPr/>
                <p14:nvPr/>
              </p14:nvContentPartPr>
              <p14:xfrm>
                <a:off x="4604147" y="6417427"/>
                <a:ext cx="148680" cy="133560"/>
              </p14:xfrm>
            </p:contentPart>
          </mc:Choice>
          <mc:Fallback>
            <p:pic>
              <p:nvPicPr>
                <p:cNvPr id="588" name="Freihand 587">
                  <a:extLst>
                    <a:ext uri="{FF2B5EF4-FFF2-40B4-BE49-F238E27FC236}">
                      <a16:creationId xmlns:a16="http://schemas.microsoft.com/office/drawing/2014/main" id="{0ADB4E36-2871-45FE-89A8-51C02D87BF75}"/>
                    </a:ext>
                  </a:extLst>
                </p:cNvPr>
                <p:cNvPicPr/>
                <p:nvPr/>
              </p:nvPicPr>
              <p:blipFill>
                <a:blip r:embed="rId951"/>
                <a:stretch>
                  <a:fillRect/>
                </a:stretch>
              </p:blipFill>
              <p:spPr>
                <a:xfrm>
                  <a:off x="4599827" y="6413107"/>
                  <a:ext cx="157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89" name="Freihand 588">
                  <a:extLst>
                    <a:ext uri="{FF2B5EF4-FFF2-40B4-BE49-F238E27FC236}">
                      <a16:creationId xmlns:a16="http://schemas.microsoft.com/office/drawing/2014/main" id="{85024F68-15C6-4BE5-BA48-8214B56476AA}"/>
                    </a:ext>
                  </a:extLst>
                </p14:cNvPr>
                <p14:cNvContentPartPr/>
                <p14:nvPr/>
              </p14:nvContentPartPr>
              <p14:xfrm>
                <a:off x="4821227" y="6419227"/>
                <a:ext cx="16920" cy="99360"/>
              </p14:xfrm>
            </p:contentPart>
          </mc:Choice>
          <mc:Fallback>
            <p:pic>
              <p:nvPicPr>
                <p:cNvPr id="589" name="Freihand 588">
                  <a:extLst>
                    <a:ext uri="{FF2B5EF4-FFF2-40B4-BE49-F238E27FC236}">
                      <a16:creationId xmlns:a16="http://schemas.microsoft.com/office/drawing/2014/main" id="{85024F68-15C6-4BE5-BA48-8214B56476AA}"/>
                    </a:ext>
                  </a:extLst>
                </p:cNvPr>
                <p:cNvPicPr/>
                <p:nvPr/>
              </p:nvPicPr>
              <p:blipFill>
                <a:blip r:embed="rId953"/>
                <a:stretch>
                  <a:fillRect/>
                </a:stretch>
              </p:blipFill>
              <p:spPr>
                <a:xfrm>
                  <a:off x="4816907" y="6414907"/>
                  <a:ext cx="25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90" name="Freihand 589">
                  <a:extLst>
                    <a:ext uri="{FF2B5EF4-FFF2-40B4-BE49-F238E27FC236}">
                      <a16:creationId xmlns:a16="http://schemas.microsoft.com/office/drawing/2014/main" id="{9D763C62-9EBA-4639-815F-99F2DC17E320}"/>
                    </a:ext>
                  </a:extLst>
                </p14:cNvPr>
                <p14:cNvContentPartPr/>
                <p14:nvPr/>
              </p14:nvContentPartPr>
              <p14:xfrm>
                <a:off x="4761827" y="6388627"/>
                <a:ext cx="128160" cy="63360"/>
              </p14:xfrm>
            </p:contentPart>
          </mc:Choice>
          <mc:Fallback>
            <p:pic>
              <p:nvPicPr>
                <p:cNvPr id="590" name="Freihand 589">
                  <a:extLst>
                    <a:ext uri="{FF2B5EF4-FFF2-40B4-BE49-F238E27FC236}">
                      <a16:creationId xmlns:a16="http://schemas.microsoft.com/office/drawing/2014/main" id="{9D763C62-9EBA-4639-815F-99F2DC17E320}"/>
                    </a:ext>
                  </a:extLst>
                </p:cNvPr>
                <p:cNvPicPr/>
                <p:nvPr/>
              </p:nvPicPr>
              <p:blipFill>
                <a:blip r:embed="rId955"/>
                <a:stretch>
                  <a:fillRect/>
                </a:stretch>
              </p:blipFill>
              <p:spPr>
                <a:xfrm>
                  <a:off x="4757507" y="6384307"/>
                  <a:ext cx="13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91" name="Freihand 590">
                  <a:extLst>
                    <a:ext uri="{FF2B5EF4-FFF2-40B4-BE49-F238E27FC236}">
                      <a16:creationId xmlns:a16="http://schemas.microsoft.com/office/drawing/2014/main" id="{4B70FF29-2B34-42EF-BDC0-F5947C57013A}"/>
                    </a:ext>
                  </a:extLst>
                </p14:cNvPr>
                <p14:cNvContentPartPr/>
                <p14:nvPr/>
              </p14:nvContentPartPr>
              <p14:xfrm>
                <a:off x="4886027" y="6401587"/>
                <a:ext cx="88560" cy="96840"/>
              </p14:xfrm>
            </p:contentPart>
          </mc:Choice>
          <mc:Fallback>
            <p:pic>
              <p:nvPicPr>
                <p:cNvPr id="591" name="Freihand 590">
                  <a:extLst>
                    <a:ext uri="{FF2B5EF4-FFF2-40B4-BE49-F238E27FC236}">
                      <a16:creationId xmlns:a16="http://schemas.microsoft.com/office/drawing/2014/main" id="{4B70FF29-2B34-42EF-BDC0-F5947C57013A}"/>
                    </a:ext>
                  </a:extLst>
                </p:cNvPr>
                <p:cNvPicPr/>
                <p:nvPr/>
              </p:nvPicPr>
              <p:blipFill>
                <a:blip r:embed="rId957"/>
                <a:stretch>
                  <a:fillRect/>
                </a:stretch>
              </p:blipFill>
              <p:spPr>
                <a:xfrm>
                  <a:off x="4881707" y="6397267"/>
                  <a:ext cx="97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92" name="Freihand 591">
                  <a:extLst>
                    <a:ext uri="{FF2B5EF4-FFF2-40B4-BE49-F238E27FC236}">
                      <a16:creationId xmlns:a16="http://schemas.microsoft.com/office/drawing/2014/main" id="{0D4B1239-DF4D-49BE-B5F5-34BA52D00136}"/>
                    </a:ext>
                  </a:extLst>
                </p14:cNvPr>
                <p14:cNvContentPartPr/>
                <p14:nvPr/>
              </p14:nvContentPartPr>
              <p14:xfrm>
                <a:off x="4957667" y="6454147"/>
                <a:ext cx="94320" cy="88560"/>
              </p14:xfrm>
            </p:contentPart>
          </mc:Choice>
          <mc:Fallback>
            <p:pic>
              <p:nvPicPr>
                <p:cNvPr id="592" name="Freihand 591">
                  <a:extLst>
                    <a:ext uri="{FF2B5EF4-FFF2-40B4-BE49-F238E27FC236}">
                      <a16:creationId xmlns:a16="http://schemas.microsoft.com/office/drawing/2014/main" id="{0D4B1239-DF4D-49BE-B5F5-34BA52D00136}"/>
                    </a:ext>
                  </a:extLst>
                </p:cNvPr>
                <p:cNvPicPr/>
                <p:nvPr/>
              </p:nvPicPr>
              <p:blipFill>
                <a:blip r:embed="rId959"/>
                <a:stretch>
                  <a:fillRect/>
                </a:stretch>
              </p:blipFill>
              <p:spPr>
                <a:xfrm>
                  <a:off x="4953347" y="6449827"/>
                  <a:ext cx="102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94" name="Freihand 593">
                  <a:extLst>
                    <a:ext uri="{FF2B5EF4-FFF2-40B4-BE49-F238E27FC236}">
                      <a16:creationId xmlns:a16="http://schemas.microsoft.com/office/drawing/2014/main" id="{3451928A-7A67-46C7-9754-8A8AD14DEF5A}"/>
                    </a:ext>
                  </a:extLst>
                </p14:cNvPr>
                <p14:cNvContentPartPr/>
                <p14:nvPr/>
              </p14:nvContentPartPr>
              <p14:xfrm>
                <a:off x="4560587" y="6556387"/>
                <a:ext cx="570960" cy="48240"/>
              </p14:xfrm>
            </p:contentPart>
          </mc:Choice>
          <mc:Fallback>
            <p:pic>
              <p:nvPicPr>
                <p:cNvPr id="594" name="Freihand 593">
                  <a:extLst>
                    <a:ext uri="{FF2B5EF4-FFF2-40B4-BE49-F238E27FC236}">
                      <a16:creationId xmlns:a16="http://schemas.microsoft.com/office/drawing/2014/main" id="{3451928A-7A67-46C7-9754-8A8AD14DEF5A}"/>
                    </a:ext>
                  </a:extLst>
                </p:cNvPr>
                <p:cNvPicPr/>
                <p:nvPr/>
              </p:nvPicPr>
              <p:blipFill>
                <a:blip r:embed="rId961"/>
                <a:stretch>
                  <a:fillRect/>
                </a:stretch>
              </p:blipFill>
              <p:spPr>
                <a:xfrm>
                  <a:off x="4556267" y="6552067"/>
                  <a:ext cx="579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95" name="Freihand 594">
                  <a:extLst>
                    <a:ext uri="{FF2B5EF4-FFF2-40B4-BE49-F238E27FC236}">
                      <a16:creationId xmlns:a16="http://schemas.microsoft.com/office/drawing/2014/main" id="{C785338E-F255-436D-8F33-00FF263669DA}"/>
                    </a:ext>
                  </a:extLst>
                </p14:cNvPr>
                <p14:cNvContentPartPr/>
                <p14:nvPr/>
              </p14:nvContentPartPr>
              <p14:xfrm>
                <a:off x="4572107" y="6644227"/>
                <a:ext cx="141480" cy="141480"/>
              </p14:xfrm>
            </p:contentPart>
          </mc:Choice>
          <mc:Fallback>
            <p:pic>
              <p:nvPicPr>
                <p:cNvPr id="595" name="Freihand 594">
                  <a:extLst>
                    <a:ext uri="{FF2B5EF4-FFF2-40B4-BE49-F238E27FC236}">
                      <a16:creationId xmlns:a16="http://schemas.microsoft.com/office/drawing/2014/main" id="{C785338E-F255-436D-8F33-00FF263669DA}"/>
                    </a:ext>
                  </a:extLst>
                </p:cNvPr>
                <p:cNvPicPr/>
                <p:nvPr/>
              </p:nvPicPr>
              <p:blipFill>
                <a:blip r:embed="rId963"/>
                <a:stretch>
                  <a:fillRect/>
                </a:stretch>
              </p:blipFill>
              <p:spPr>
                <a:xfrm>
                  <a:off x="4567787" y="6639907"/>
                  <a:ext cx="150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96" name="Freihand 595">
                  <a:extLst>
                    <a:ext uri="{FF2B5EF4-FFF2-40B4-BE49-F238E27FC236}">
                      <a16:creationId xmlns:a16="http://schemas.microsoft.com/office/drawing/2014/main" id="{0E6A654F-D66C-4BF0-BDAB-9DCBA520756E}"/>
                    </a:ext>
                  </a:extLst>
                </p14:cNvPr>
                <p14:cNvContentPartPr/>
                <p14:nvPr/>
              </p14:nvContentPartPr>
              <p14:xfrm>
                <a:off x="4792067" y="6660787"/>
                <a:ext cx="10800" cy="96480"/>
              </p14:xfrm>
            </p:contentPart>
          </mc:Choice>
          <mc:Fallback>
            <p:pic>
              <p:nvPicPr>
                <p:cNvPr id="596" name="Freihand 595">
                  <a:extLst>
                    <a:ext uri="{FF2B5EF4-FFF2-40B4-BE49-F238E27FC236}">
                      <a16:creationId xmlns:a16="http://schemas.microsoft.com/office/drawing/2014/main" id="{0E6A654F-D66C-4BF0-BDAB-9DCBA520756E}"/>
                    </a:ext>
                  </a:extLst>
                </p:cNvPr>
                <p:cNvPicPr/>
                <p:nvPr/>
              </p:nvPicPr>
              <p:blipFill>
                <a:blip r:embed="rId965"/>
                <a:stretch>
                  <a:fillRect/>
                </a:stretch>
              </p:blipFill>
              <p:spPr>
                <a:xfrm>
                  <a:off x="4787747" y="6656467"/>
                  <a:ext cx="19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97" name="Freihand 596">
                  <a:extLst>
                    <a:ext uri="{FF2B5EF4-FFF2-40B4-BE49-F238E27FC236}">
                      <a16:creationId xmlns:a16="http://schemas.microsoft.com/office/drawing/2014/main" id="{9F0E54BD-41D6-4B60-8B28-BFF5C04861A8}"/>
                    </a:ext>
                  </a:extLst>
                </p14:cNvPr>
                <p14:cNvContentPartPr/>
                <p14:nvPr/>
              </p14:nvContentPartPr>
              <p14:xfrm>
                <a:off x="4712147" y="6628387"/>
                <a:ext cx="142560" cy="53280"/>
              </p14:xfrm>
            </p:contentPart>
          </mc:Choice>
          <mc:Fallback>
            <p:pic>
              <p:nvPicPr>
                <p:cNvPr id="597" name="Freihand 596">
                  <a:extLst>
                    <a:ext uri="{FF2B5EF4-FFF2-40B4-BE49-F238E27FC236}">
                      <a16:creationId xmlns:a16="http://schemas.microsoft.com/office/drawing/2014/main" id="{9F0E54BD-41D6-4B60-8B28-BFF5C04861A8}"/>
                    </a:ext>
                  </a:extLst>
                </p:cNvPr>
                <p:cNvPicPr/>
                <p:nvPr/>
              </p:nvPicPr>
              <p:blipFill>
                <a:blip r:embed="rId967"/>
                <a:stretch>
                  <a:fillRect/>
                </a:stretch>
              </p:blipFill>
              <p:spPr>
                <a:xfrm>
                  <a:off x="4707827" y="6624067"/>
                  <a:ext cx="151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98" name="Freihand 597">
                  <a:extLst>
                    <a:ext uri="{FF2B5EF4-FFF2-40B4-BE49-F238E27FC236}">
                      <a16:creationId xmlns:a16="http://schemas.microsoft.com/office/drawing/2014/main" id="{024B8FC8-CC1D-446E-AC21-22282A3B7E9F}"/>
                    </a:ext>
                  </a:extLst>
                </p14:cNvPr>
                <p14:cNvContentPartPr/>
                <p14:nvPr/>
              </p14:nvContentPartPr>
              <p14:xfrm>
                <a:off x="4877387" y="6621907"/>
                <a:ext cx="97200" cy="120600"/>
              </p14:xfrm>
            </p:contentPart>
          </mc:Choice>
          <mc:Fallback>
            <p:pic>
              <p:nvPicPr>
                <p:cNvPr id="598" name="Freihand 597">
                  <a:extLst>
                    <a:ext uri="{FF2B5EF4-FFF2-40B4-BE49-F238E27FC236}">
                      <a16:creationId xmlns:a16="http://schemas.microsoft.com/office/drawing/2014/main" id="{024B8FC8-CC1D-446E-AC21-22282A3B7E9F}"/>
                    </a:ext>
                  </a:extLst>
                </p:cNvPr>
                <p:cNvPicPr/>
                <p:nvPr/>
              </p:nvPicPr>
              <p:blipFill>
                <a:blip r:embed="rId969"/>
                <a:stretch>
                  <a:fillRect/>
                </a:stretch>
              </p:blipFill>
              <p:spPr>
                <a:xfrm>
                  <a:off x="4873067" y="6617587"/>
                  <a:ext cx="105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99" name="Freihand 598">
                  <a:extLst>
                    <a:ext uri="{FF2B5EF4-FFF2-40B4-BE49-F238E27FC236}">
                      <a16:creationId xmlns:a16="http://schemas.microsoft.com/office/drawing/2014/main" id="{2DC9B23C-2AD4-46AE-998B-76BEC25C3CCE}"/>
                    </a:ext>
                  </a:extLst>
                </p14:cNvPr>
                <p14:cNvContentPartPr/>
                <p14:nvPr/>
              </p14:nvContentPartPr>
              <p14:xfrm>
                <a:off x="5015627" y="6678787"/>
                <a:ext cx="120960" cy="105840"/>
              </p14:xfrm>
            </p:contentPart>
          </mc:Choice>
          <mc:Fallback>
            <p:pic>
              <p:nvPicPr>
                <p:cNvPr id="599" name="Freihand 598">
                  <a:extLst>
                    <a:ext uri="{FF2B5EF4-FFF2-40B4-BE49-F238E27FC236}">
                      <a16:creationId xmlns:a16="http://schemas.microsoft.com/office/drawing/2014/main" id="{2DC9B23C-2AD4-46AE-998B-76BEC25C3CCE}"/>
                    </a:ext>
                  </a:extLst>
                </p:cNvPr>
                <p:cNvPicPr/>
                <p:nvPr/>
              </p:nvPicPr>
              <p:blipFill>
                <a:blip r:embed="rId971"/>
                <a:stretch>
                  <a:fillRect/>
                </a:stretch>
              </p:blipFill>
              <p:spPr>
                <a:xfrm>
                  <a:off x="5011307" y="6674467"/>
                  <a:ext cx="129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05" name="Freihand 604">
                  <a:extLst>
                    <a:ext uri="{FF2B5EF4-FFF2-40B4-BE49-F238E27FC236}">
                      <a16:creationId xmlns:a16="http://schemas.microsoft.com/office/drawing/2014/main" id="{53B1BC11-E071-4504-9B45-8DBE9C110C8E}"/>
                    </a:ext>
                  </a:extLst>
                </p14:cNvPr>
                <p14:cNvContentPartPr/>
                <p14:nvPr/>
              </p14:nvContentPartPr>
              <p14:xfrm>
                <a:off x="5321627" y="6575107"/>
                <a:ext cx="151920" cy="19440"/>
              </p14:xfrm>
            </p:contentPart>
          </mc:Choice>
          <mc:Fallback>
            <p:pic>
              <p:nvPicPr>
                <p:cNvPr id="605" name="Freihand 604">
                  <a:extLst>
                    <a:ext uri="{FF2B5EF4-FFF2-40B4-BE49-F238E27FC236}">
                      <a16:creationId xmlns:a16="http://schemas.microsoft.com/office/drawing/2014/main" id="{53B1BC11-E071-4504-9B45-8DBE9C110C8E}"/>
                    </a:ext>
                  </a:extLst>
                </p:cNvPr>
                <p:cNvPicPr/>
                <p:nvPr/>
              </p:nvPicPr>
              <p:blipFill>
                <a:blip r:embed="rId973"/>
                <a:stretch>
                  <a:fillRect/>
                </a:stretch>
              </p:blipFill>
              <p:spPr>
                <a:xfrm>
                  <a:off x="5317307" y="6570787"/>
                  <a:ext cx="160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06" name="Freihand 605">
                  <a:extLst>
                    <a:ext uri="{FF2B5EF4-FFF2-40B4-BE49-F238E27FC236}">
                      <a16:creationId xmlns:a16="http://schemas.microsoft.com/office/drawing/2014/main" id="{69A97F50-D838-4F40-8138-21298D6FDA44}"/>
                    </a:ext>
                  </a:extLst>
                </p14:cNvPr>
                <p14:cNvContentPartPr/>
                <p14:nvPr/>
              </p14:nvContentPartPr>
              <p14:xfrm>
                <a:off x="5330267" y="6619027"/>
                <a:ext cx="162000" cy="4320"/>
              </p14:xfrm>
            </p:contentPart>
          </mc:Choice>
          <mc:Fallback>
            <p:pic>
              <p:nvPicPr>
                <p:cNvPr id="606" name="Freihand 605">
                  <a:extLst>
                    <a:ext uri="{FF2B5EF4-FFF2-40B4-BE49-F238E27FC236}">
                      <a16:creationId xmlns:a16="http://schemas.microsoft.com/office/drawing/2014/main" id="{69A97F50-D838-4F40-8138-21298D6FDA44}"/>
                    </a:ext>
                  </a:extLst>
                </p:cNvPr>
                <p:cNvPicPr/>
                <p:nvPr/>
              </p:nvPicPr>
              <p:blipFill>
                <a:blip r:embed="rId975"/>
                <a:stretch>
                  <a:fillRect/>
                </a:stretch>
              </p:blipFill>
              <p:spPr>
                <a:xfrm>
                  <a:off x="5325947" y="6614707"/>
                  <a:ext cx="1706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07" name="Freihand 606">
                  <a:extLst>
                    <a:ext uri="{FF2B5EF4-FFF2-40B4-BE49-F238E27FC236}">
                      <a16:creationId xmlns:a16="http://schemas.microsoft.com/office/drawing/2014/main" id="{8AFAC9B5-40A7-48FB-9059-E60245E890BA}"/>
                    </a:ext>
                  </a:extLst>
                </p14:cNvPr>
                <p14:cNvContentPartPr/>
                <p14:nvPr/>
              </p14:nvContentPartPr>
              <p14:xfrm>
                <a:off x="5571827" y="6489787"/>
                <a:ext cx="165960" cy="176400"/>
              </p14:xfrm>
            </p:contentPart>
          </mc:Choice>
          <mc:Fallback>
            <p:pic>
              <p:nvPicPr>
                <p:cNvPr id="607" name="Freihand 606">
                  <a:extLst>
                    <a:ext uri="{FF2B5EF4-FFF2-40B4-BE49-F238E27FC236}">
                      <a16:creationId xmlns:a16="http://schemas.microsoft.com/office/drawing/2014/main" id="{8AFAC9B5-40A7-48FB-9059-E60245E890BA}"/>
                    </a:ext>
                  </a:extLst>
                </p:cNvPr>
                <p:cNvPicPr/>
                <p:nvPr/>
              </p:nvPicPr>
              <p:blipFill>
                <a:blip r:embed="rId977"/>
                <a:stretch>
                  <a:fillRect/>
                </a:stretch>
              </p:blipFill>
              <p:spPr>
                <a:xfrm>
                  <a:off x="5567507" y="6485467"/>
                  <a:ext cx="174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08" name="Freihand 607">
                  <a:extLst>
                    <a:ext uri="{FF2B5EF4-FFF2-40B4-BE49-F238E27FC236}">
                      <a16:creationId xmlns:a16="http://schemas.microsoft.com/office/drawing/2014/main" id="{595A320E-D686-4247-9015-0735DA91A44E}"/>
                    </a:ext>
                  </a:extLst>
                </p14:cNvPr>
                <p14:cNvContentPartPr/>
                <p14:nvPr/>
              </p14:nvContentPartPr>
              <p14:xfrm>
                <a:off x="5833187" y="6535867"/>
                <a:ext cx="12600" cy="116640"/>
              </p14:xfrm>
            </p:contentPart>
          </mc:Choice>
          <mc:Fallback>
            <p:pic>
              <p:nvPicPr>
                <p:cNvPr id="608" name="Freihand 607">
                  <a:extLst>
                    <a:ext uri="{FF2B5EF4-FFF2-40B4-BE49-F238E27FC236}">
                      <a16:creationId xmlns:a16="http://schemas.microsoft.com/office/drawing/2014/main" id="{595A320E-D686-4247-9015-0735DA91A44E}"/>
                    </a:ext>
                  </a:extLst>
                </p:cNvPr>
                <p:cNvPicPr/>
                <p:nvPr/>
              </p:nvPicPr>
              <p:blipFill>
                <a:blip r:embed="rId979"/>
                <a:stretch>
                  <a:fillRect/>
                </a:stretch>
              </p:blipFill>
              <p:spPr>
                <a:xfrm>
                  <a:off x="5828867" y="6531547"/>
                  <a:ext cx="21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09" name="Freihand 608">
                  <a:extLst>
                    <a:ext uri="{FF2B5EF4-FFF2-40B4-BE49-F238E27FC236}">
                      <a16:creationId xmlns:a16="http://schemas.microsoft.com/office/drawing/2014/main" id="{D3238132-94CE-4046-92FE-E137752B3CDC}"/>
                    </a:ext>
                  </a:extLst>
                </p14:cNvPr>
                <p14:cNvContentPartPr/>
                <p14:nvPr/>
              </p14:nvContentPartPr>
              <p14:xfrm>
                <a:off x="5780987" y="6484747"/>
                <a:ext cx="172800" cy="140760"/>
              </p14:xfrm>
            </p:contentPart>
          </mc:Choice>
          <mc:Fallback>
            <p:pic>
              <p:nvPicPr>
                <p:cNvPr id="609" name="Freihand 608">
                  <a:extLst>
                    <a:ext uri="{FF2B5EF4-FFF2-40B4-BE49-F238E27FC236}">
                      <a16:creationId xmlns:a16="http://schemas.microsoft.com/office/drawing/2014/main" id="{D3238132-94CE-4046-92FE-E137752B3CDC}"/>
                    </a:ext>
                  </a:extLst>
                </p:cNvPr>
                <p:cNvPicPr/>
                <p:nvPr/>
              </p:nvPicPr>
              <p:blipFill>
                <a:blip r:embed="rId981"/>
                <a:stretch>
                  <a:fillRect/>
                </a:stretch>
              </p:blipFill>
              <p:spPr>
                <a:xfrm>
                  <a:off x="5776667" y="6480427"/>
                  <a:ext cx="181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10" name="Freihand 609">
                  <a:extLst>
                    <a:ext uri="{FF2B5EF4-FFF2-40B4-BE49-F238E27FC236}">
                      <a16:creationId xmlns:a16="http://schemas.microsoft.com/office/drawing/2014/main" id="{8DFEDD7E-50AC-46CE-9B5F-4F620353002B}"/>
                    </a:ext>
                  </a:extLst>
                </p14:cNvPr>
                <p14:cNvContentPartPr/>
                <p14:nvPr/>
              </p14:nvContentPartPr>
              <p14:xfrm>
                <a:off x="5965307" y="6466747"/>
                <a:ext cx="175320" cy="190440"/>
              </p14:xfrm>
            </p:contentPart>
          </mc:Choice>
          <mc:Fallback>
            <p:pic>
              <p:nvPicPr>
                <p:cNvPr id="610" name="Freihand 609">
                  <a:extLst>
                    <a:ext uri="{FF2B5EF4-FFF2-40B4-BE49-F238E27FC236}">
                      <a16:creationId xmlns:a16="http://schemas.microsoft.com/office/drawing/2014/main" id="{8DFEDD7E-50AC-46CE-9B5F-4F620353002B}"/>
                    </a:ext>
                  </a:extLst>
                </p:cNvPr>
                <p:cNvPicPr/>
                <p:nvPr/>
              </p:nvPicPr>
              <p:blipFill>
                <a:blip r:embed="rId983"/>
                <a:stretch>
                  <a:fillRect/>
                </a:stretch>
              </p:blipFill>
              <p:spPr>
                <a:xfrm>
                  <a:off x="5960987" y="6462427"/>
                  <a:ext cx="183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12" name="Freihand 611">
                  <a:extLst>
                    <a:ext uri="{FF2B5EF4-FFF2-40B4-BE49-F238E27FC236}">
                      <a16:creationId xmlns:a16="http://schemas.microsoft.com/office/drawing/2014/main" id="{F619093C-8B7C-4FB6-BE40-A8EDDB540A45}"/>
                    </a:ext>
                  </a:extLst>
                </p14:cNvPr>
                <p14:cNvContentPartPr/>
                <p14:nvPr/>
              </p14:nvContentPartPr>
              <p14:xfrm>
                <a:off x="-83773" y="5606347"/>
                <a:ext cx="3897000" cy="1110240"/>
              </p14:xfrm>
            </p:contentPart>
          </mc:Choice>
          <mc:Fallback>
            <p:pic>
              <p:nvPicPr>
                <p:cNvPr id="612" name="Freihand 611">
                  <a:extLst>
                    <a:ext uri="{FF2B5EF4-FFF2-40B4-BE49-F238E27FC236}">
                      <a16:creationId xmlns:a16="http://schemas.microsoft.com/office/drawing/2014/main" id="{F619093C-8B7C-4FB6-BE40-A8EDDB540A45}"/>
                    </a:ext>
                  </a:extLst>
                </p:cNvPr>
                <p:cNvPicPr/>
                <p:nvPr/>
              </p:nvPicPr>
              <p:blipFill>
                <a:blip r:embed="rId985"/>
                <a:stretch>
                  <a:fillRect/>
                </a:stretch>
              </p:blipFill>
              <p:spPr>
                <a:xfrm>
                  <a:off x="-88093" y="5602027"/>
                  <a:ext cx="3905640" cy="11188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13" name="Freihand 612">
                  <a:extLst>
                    <a:ext uri="{FF2B5EF4-FFF2-40B4-BE49-F238E27FC236}">
                      <a16:creationId xmlns:a16="http://schemas.microsoft.com/office/drawing/2014/main" id="{4B3A5F8A-3E6F-44C5-860D-806F90B16CD2}"/>
                    </a:ext>
                  </a:extLst>
                </p14:cNvPr>
                <p14:cNvContentPartPr/>
                <p14:nvPr/>
              </p14:nvContentPartPr>
              <p14:xfrm>
                <a:off x="93707" y="5512387"/>
                <a:ext cx="177120" cy="206640"/>
              </p14:xfrm>
            </p:contentPart>
          </mc:Choice>
          <mc:Fallback>
            <p:pic>
              <p:nvPicPr>
                <p:cNvPr id="613" name="Freihand 612">
                  <a:extLst>
                    <a:ext uri="{FF2B5EF4-FFF2-40B4-BE49-F238E27FC236}">
                      <a16:creationId xmlns:a16="http://schemas.microsoft.com/office/drawing/2014/main" id="{4B3A5F8A-3E6F-44C5-860D-806F90B16CD2}"/>
                    </a:ext>
                  </a:extLst>
                </p:cNvPr>
                <p:cNvPicPr/>
                <p:nvPr/>
              </p:nvPicPr>
              <p:blipFill>
                <a:blip r:embed="rId987"/>
                <a:stretch>
                  <a:fillRect/>
                </a:stretch>
              </p:blipFill>
              <p:spPr>
                <a:xfrm>
                  <a:off x="89387" y="5508067"/>
                  <a:ext cx="185760" cy="215280"/>
                </a:xfrm>
                <a:prstGeom prst="rect">
                  <a:avLst/>
                </a:prstGeom>
              </p:spPr>
            </p:pic>
          </mc:Fallback>
        </mc:AlternateContent>
      </p:grpSp>
    </p:spTree>
    <p:extLst>
      <p:ext uri="{BB962C8B-B14F-4D97-AF65-F5344CB8AC3E}">
        <p14:creationId xmlns:p14="http://schemas.microsoft.com/office/powerpoint/2010/main" val="30357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a:solidFill>
                  <a:sysClr val="windowText" lastClr="000000"/>
                </a:solidFill>
              </a:rPr>
              <a:t>Preisanstieg </a:t>
            </a:r>
            <a:r>
              <a:rPr lang="en-US" sz="2631" dirty="0">
                <a:solidFill>
                  <a:sysClr val="windowText" lastClr="000000"/>
                </a:solidFill>
              </a:rPr>
              <a:t>des </a:t>
            </a:r>
            <a:r>
              <a:rPr lang="en-US" sz="2631" dirty="0" err="1">
                <a:solidFill>
                  <a:sysClr val="windowText" lastClr="000000"/>
                </a:solidFill>
              </a:rPr>
              <a:t>einen</a:t>
            </a:r>
            <a:r>
              <a:rPr lang="en-US" sz="2631" dirty="0">
                <a:solidFill>
                  <a:sysClr val="windowText" lastClr="000000"/>
                </a:solidFill>
              </a:rPr>
              <a:t> </a:t>
            </a:r>
            <a:r>
              <a:rPr lang="en-US" sz="2631" dirty="0" err="1">
                <a:solidFill>
                  <a:sysClr val="windowText" lastClr="000000"/>
                </a:solidFill>
              </a:rPr>
              <a:t>Gutes</a:t>
            </a:r>
            <a:r>
              <a:rPr lang="en-US" sz="2631" dirty="0">
                <a:solidFill>
                  <a:sysClr val="windowText" lastClr="000000"/>
                </a:solidFill>
              </a:rPr>
              <a:t>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=Wertgrenzprodukt</a:t>
            </a:r>
          </a:p>
          <a:p>
            <a:r>
              <a:rPr lang="de-DE" dirty="0"/>
              <a:t>W=Lohnsatz</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=Wertgrenzprodukt</a:t>
            </a:r>
          </a:p>
          <a:p>
            <a:r>
              <a:rPr lang="de-DE" dirty="0"/>
              <a:t>w =Lohnsatz</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791AA93-B01B-4B93-B204-7A0034E43613}"/>
                  </a:ext>
                </a:extLst>
              </p14:cNvPr>
              <p14:cNvContentPartPr/>
              <p14:nvPr/>
            </p14:nvContentPartPr>
            <p14:xfrm>
              <a:off x="6913907" y="628987"/>
              <a:ext cx="1184040" cy="114120"/>
            </p14:xfrm>
          </p:contentPart>
        </mc:Choice>
        <mc:Fallback>
          <p:pic>
            <p:nvPicPr>
              <p:cNvPr id="2" name="Freihand 1">
                <a:extLst>
                  <a:ext uri="{FF2B5EF4-FFF2-40B4-BE49-F238E27FC236}">
                    <a16:creationId xmlns:a16="http://schemas.microsoft.com/office/drawing/2014/main" id="{1791AA93-B01B-4B93-B204-7A0034E43613}"/>
                  </a:ext>
                </a:extLst>
              </p:cNvPr>
              <p:cNvPicPr/>
              <p:nvPr/>
            </p:nvPicPr>
            <p:blipFill>
              <a:blip r:embed="rId4"/>
              <a:stretch>
                <a:fillRect/>
              </a:stretch>
            </p:blipFill>
            <p:spPr>
              <a:xfrm>
                <a:off x="6909587" y="624667"/>
                <a:ext cx="1192680" cy="122760"/>
              </a:xfrm>
              <a:prstGeom prst="rect">
                <a:avLst/>
              </a:prstGeom>
            </p:spPr>
          </p:pic>
        </mc:Fallback>
      </mc:AlternateContent>
      <p:grpSp>
        <p:nvGrpSpPr>
          <p:cNvPr id="18" name="Gruppieren 17">
            <a:extLst>
              <a:ext uri="{FF2B5EF4-FFF2-40B4-BE49-F238E27FC236}">
                <a16:creationId xmlns:a16="http://schemas.microsoft.com/office/drawing/2014/main" id="{6CD5F4D3-79E0-4E3B-9975-AAE54ED62AE7}"/>
              </a:ext>
            </a:extLst>
          </p:cNvPr>
          <p:cNvGrpSpPr/>
          <p:nvPr/>
        </p:nvGrpSpPr>
        <p:grpSpPr>
          <a:xfrm>
            <a:off x="8412947" y="83947"/>
            <a:ext cx="979560" cy="347040"/>
            <a:chOff x="8412947" y="83947"/>
            <a:chExt cx="979560" cy="3470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66209F3-A00B-479B-BC23-51B6275F3BEA}"/>
                    </a:ext>
                  </a:extLst>
                </p14:cNvPr>
                <p14:cNvContentPartPr/>
                <p14:nvPr/>
              </p14:nvContentPartPr>
              <p14:xfrm>
                <a:off x="8412947" y="211027"/>
                <a:ext cx="83160" cy="219960"/>
              </p14:xfrm>
            </p:contentPart>
          </mc:Choice>
          <mc:Fallback>
            <p:pic>
              <p:nvPicPr>
                <p:cNvPr id="3" name="Freihand 2">
                  <a:extLst>
                    <a:ext uri="{FF2B5EF4-FFF2-40B4-BE49-F238E27FC236}">
                      <a16:creationId xmlns:a16="http://schemas.microsoft.com/office/drawing/2014/main" id="{766209F3-A00B-479B-BC23-51B6275F3BEA}"/>
                    </a:ext>
                  </a:extLst>
                </p:cNvPr>
                <p:cNvPicPr/>
                <p:nvPr/>
              </p:nvPicPr>
              <p:blipFill>
                <a:blip r:embed="rId6"/>
                <a:stretch>
                  <a:fillRect/>
                </a:stretch>
              </p:blipFill>
              <p:spPr>
                <a:xfrm>
                  <a:off x="8408627" y="206707"/>
                  <a:ext cx="91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7DAA76B-1D49-4759-B830-7C023603DC00}"/>
                    </a:ext>
                  </a:extLst>
                </p14:cNvPr>
                <p14:cNvContentPartPr/>
                <p14:nvPr/>
              </p14:nvContentPartPr>
              <p14:xfrm>
                <a:off x="8532827" y="245227"/>
                <a:ext cx="118440" cy="139320"/>
              </p14:xfrm>
            </p:contentPart>
          </mc:Choice>
          <mc:Fallback>
            <p:pic>
              <p:nvPicPr>
                <p:cNvPr id="5" name="Freihand 4">
                  <a:extLst>
                    <a:ext uri="{FF2B5EF4-FFF2-40B4-BE49-F238E27FC236}">
                      <a16:creationId xmlns:a16="http://schemas.microsoft.com/office/drawing/2014/main" id="{47DAA76B-1D49-4759-B830-7C023603DC00}"/>
                    </a:ext>
                  </a:extLst>
                </p:cNvPr>
                <p:cNvPicPr/>
                <p:nvPr/>
              </p:nvPicPr>
              <p:blipFill>
                <a:blip r:embed="rId8"/>
                <a:stretch>
                  <a:fillRect/>
                </a:stretch>
              </p:blipFill>
              <p:spPr>
                <a:xfrm>
                  <a:off x="8528507" y="240907"/>
                  <a:ext cx="127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C7D8D146-D45C-485F-AE21-71ECC17CB945}"/>
                    </a:ext>
                  </a:extLst>
                </p14:cNvPr>
                <p14:cNvContentPartPr/>
                <p14:nvPr/>
              </p14:nvContentPartPr>
              <p14:xfrm>
                <a:off x="8530667" y="83947"/>
                <a:ext cx="154080" cy="94320"/>
              </p14:xfrm>
            </p:contentPart>
          </mc:Choice>
          <mc:Fallback>
            <p:pic>
              <p:nvPicPr>
                <p:cNvPr id="6" name="Freihand 5">
                  <a:extLst>
                    <a:ext uri="{FF2B5EF4-FFF2-40B4-BE49-F238E27FC236}">
                      <a16:creationId xmlns:a16="http://schemas.microsoft.com/office/drawing/2014/main" id="{C7D8D146-D45C-485F-AE21-71ECC17CB945}"/>
                    </a:ext>
                  </a:extLst>
                </p:cNvPr>
                <p:cNvPicPr/>
                <p:nvPr/>
              </p:nvPicPr>
              <p:blipFill>
                <a:blip r:embed="rId10"/>
                <a:stretch>
                  <a:fillRect/>
                </a:stretch>
              </p:blipFill>
              <p:spPr>
                <a:xfrm>
                  <a:off x="8526347" y="79627"/>
                  <a:ext cx="162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011B22A-BABE-48B4-97BC-466E3608879D}"/>
                    </a:ext>
                  </a:extLst>
                </p14:cNvPr>
                <p14:cNvContentPartPr/>
                <p14:nvPr/>
              </p14:nvContentPartPr>
              <p14:xfrm>
                <a:off x="8793107" y="202747"/>
                <a:ext cx="195840" cy="93960"/>
              </p14:xfrm>
            </p:contentPart>
          </mc:Choice>
          <mc:Fallback>
            <p:pic>
              <p:nvPicPr>
                <p:cNvPr id="7" name="Freihand 6">
                  <a:extLst>
                    <a:ext uri="{FF2B5EF4-FFF2-40B4-BE49-F238E27FC236}">
                      <a16:creationId xmlns:a16="http://schemas.microsoft.com/office/drawing/2014/main" id="{6011B22A-BABE-48B4-97BC-466E3608879D}"/>
                    </a:ext>
                  </a:extLst>
                </p:cNvPr>
                <p:cNvPicPr/>
                <p:nvPr/>
              </p:nvPicPr>
              <p:blipFill>
                <a:blip r:embed="rId12"/>
                <a:stretch>
                  <a:fillRect/>
                </a:stretch>
              </p:blipFill>
              <p:spPr>
                <a:xfrm>
                  <a:off x="8788787" y="198427"/>
                  <a:ext cx="204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595A09A-5F57-4411-8069-5F210B7F407A}"/>
                    </a:ext>
                  </a:extLst>
                </p14:cNvPr>
                <p14:cNvContentPartPr/>
                <p14:nvPr/>
              </p14:nvContentPartPr>
              <p14:xfrm>
                <a:off x="9125747" y="148387"/>
                <a:ext cx="122400" cy="213480"/>
              </p14:xfrm>
            </p:contentPart>
          </mc:Choice>
          <mc:Fallback>
            <p:pic>
              <p:nvPicPr>
                <p:cNvPr id="9" name="Freihand 8">
                  <a:extLst>
                    <a:ext uri="{FF2B5EF4-FFF2-40B4-BE49-F238E27FC236}">
                      <a16:creationId xmlns:a16="http://schemas.microsoft.com/office/drawing/2014/main" id="{E595A09A-5F57-4411-8069-5F210B7F407A}"/>
                    </a:ext>
                  </a:extLst>
                </p:cNvPr>
                <p:cNvPicPr/>
                <p:nvPr/>
              </p:nvPicPr>
              <p:blipFill>
                <a:blip r:embed="rId14"/>
                <a:stretch>
                  <a:fillRect/>
                </a:stretch>
              </p:blipFill>
              <p:spPr>
                <a:xfrm>
                  <a:off x="9121427" y="144067"/>
                  <a:ext cx="131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FBA4958-E2C6-4270-A32E-4502E4E2709A}"/>
                    </a:ext>
                  </a:extLst>
                </p14:cNvPr>
                <p14:cNvContentPartPr/>
                <p14:nvPr/>
              </p14:nvContentPartPr>
              <p14:xfrm>
                <a:off x="9309347" y="199507"/>
                <a:ext cx="83160" cy="113400"/>
              </p14:xfrm>
            </p:contentPart>
          </mc:Choice>
          <mc:Fallback>
            <p:pic>
              <p:nvPicPr>
                <p:cNvPr id="13" name="Freihand 12">
                  <a:extLst>
                    <a:ext uri="{FF2B5EF4-FFF2-40B4-BE49-F238E27FC236}">
                      <a16:creationId xmlns:a16="http://schemas.microsoft.com/office/drawing/2014/main" id="{0FBA4958-E2C6-4270-A32E-4502E4E2709A}"/>
                    </a:ext>
                  </a:extLst>
                </p:cNvPr>
                <p:cNvPicPr/>
                <p:nvPr/>
              </p:nvPicPr>
              <p:blipFill>
                <a:blip r:embed="rId16"/>
                <a:stretch>
                  <a:fillRect/>
                </a:stretch>
              </p:blipFill>
              <p:spPr>
                <a:xfrm>
                  <a:off x="9305027" y="195187"/>
                  <a:ext cx="9180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D662D415-8F1E-4335-81C8-EAAB43DA4E6C}"/>
                  </a:ext>
                </a:extLst>
              </p14:cNvPr>
              <p14:cNvContentPartPr/>
              <p14:nvPr/>
            </p14:nvContentPartPr>
            <p14:xfrm>
              <a:off x="6542387" y="830587"/>
              <a:ext cx="460080" cy="297360"/>
            </p14:xfrm>
          </p:contentPart>
        </mc:Choice>
        <mc:Fallback>
          <p:pic>
            <p:nvPicPr>
              <p:cNvPr id="23" name="Freihand 22">
                <a:extLst>
                  <a:ext uri="{FF2B5EF4-FFF2-40B4-BE49-F238E27FC236}">
                    <a16:creationId xmlns:a16="http://schemas.microsoft.com/office/drawing/2014/main" id="{D662D415-8F1E-4335-81C8-EAAB43DA4E6C}"/>
                  </a:ext>
                </a:extLst>
              </p:cNvPr>
              <p:cNvPicPr/>
              <p:nvPr/>
            </p:nvPicPr>
            <p:blipFill>
              <a:blip r:embed="rId18"/>
              <a:stretch>
                <a:fillRect/>
              </a:stretch>
            </p:blipFill>
            <p:spPr>
              <a:xfrm>
                <a:off x="6538067" y="826267"/>
                <a:ext cx="468720" cy="306000"/>
              </a:xfrm>
              <a:prstGeom prst="rect">
                <a:avLst/>
              </a:prstGeom>
            </p:spPr>
          </p:pic>
        </mc:Fallback>
      </mc:AlternateContent>
      <p:sp>
        <p:nvSpPr>
          <p:cNvPr id="30" name="Freihandform: Form 29">
            <a:extLst>
              <a:ext uri="{FF2B5EF4-FFF2-40B4-BE49-F238E27FC236}">
                <a16:creationId xmlns:a16="http://schemas.microsoft.com/office/drawing/2014/main" id="{1C04442D-6FEB-4B57-96EB-4D9BD8721C61}"/>
              </a:ext>
            </a:extLst>
          </p:cNvPr>
          <p:cNvSpPr/>
          <p:nvPr/>
        </p:nvSpPr>
        <p:spPr>
          <a:xfrm>
            <a:off x="3894579" y="430988"/>
            <a:ext cx="2566148" cy="3762046"/>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912CC28E-4DB8-46B0-96EC-97C4A6C22684}"/>
                  </a:ext>
                </a:extLst>
              </p14:cNvPr>
              <p14:cNvContentPartPr/>
              <p14:nvPr/>
            </p14:nvContentPartPr>
            <p14:xfrm>
              <a:off x="10511387" y="402547"/>
              <a:ext cx="360" cy="360"/>
            </p14:xfrm>
          </p:contentPart>
        </mc:Choice>
        <mc:Fallback>
          <p:pic>
            <p:nvPicPr>
              <p:cNvPr id="26" name="Freihand 25">
                <a:extLst>
                  <a:ext uri="{FF2B5EF4-FFF2-40B4-BE49-F238E27FC236}">
                    <a16:creationId xmlns:a16="http://schemas.microsoft.com/office/drawing/2014/main" id="{912CC28E-4DB8-46B0-96EC-97C4A6C22684}"/>
                  </a:ext>
                </a:extLst>
              </p:cNvPr>
              <p:cNvPicPr/>
              <p:nvPr/>
            </p:nvPicPr>
            <p:blipFill>
              <a:blip r:embed="rId20"/>
              <a:stretch>
                <a:fillRect/>
              </a:stretch>
            </p:blipFill>
            <p:spPr>
              <a:xfrm>
                <a:off x="10507067" y="398227"/>
                <a:ext cx="9000" cy="9000"/>
              </a:xfrm>
              <a:prstGeom prst="rect">
                <a:avLst/>
              </a:prstGeom>
            </p:spPr>
          </p:pic>
        </mc:Fallback>
      </mc:AlternateContent>
      <p:grpSp>
        <p:nvGrpSpPr>
          <p:cNvPr id="40" name="Gruppieren 39">
            <a:extLst>
              <a:ext uri="{FF2B5EF4-FFF2-40B4-BE49-F238E27FC236}">
                <a16:creationId xmlns:a16="http://schemas.microsoft.com/office/drawing/2014/main" id="{EE123867-354C-44A7-90E5-C6114D7E2500}"/>
              </a:ext>
            </a:extLst>
          </p:cNvPr>
          <p:cNvGrpSpPr/>
          <p:nvPr/>
        </p:nvGrpSpPr>
        <p:grpSpPr>
          <a:xfrm>
            <a:off x="5333867" y="694507"/>
            <a:ext cx="783000" cy="318240"/>
            <a:chOff x="5333867" y="694507"/>
            <a:chExt cx="783000" cy="318240"/>
          </a:xfrm>
        </p:grpSpPr>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3B119F60-9F16-4714-AD44-ACEE9F3D3097}"/>
                    </a:ext>
                  </a:extLst>
                </p14:cNvPr>
                <p14:cNvContentPartPr/>
                <p14:nvPr/>
              </p14:nvContentPartPr>
              <p14:xfrm>
                <a:off x="5333867" y="780547"/>
                <a:ext cx="118080" cy="232200"/>
              </p14:xfrm>
            </p:contentPart>
          </mc:Choice>
          <mc:Fallback>
            <p:pic>
              <p:nvPicPr>
                <p:cNvPr id="27" name="Freihand 26">
                  <a:extLst>
                    <a:ext uri="{FF2B5EF4-FFF2-40B4-BE49-F238E27FC236}">
                      <a16:creationId xmlns:a16="http://schemas.microsoft.com/office/drawing/2014/main" id="{3B119F60-9F16-4714-AD44-ACEE9F3D3097}"/>
                    </a:ext>
                  </a:extLst>
                </p:cNvPr>
                <p:cNvPicPr/>
                <p:nvPr/>
              </p:nvPicPr>
              <p:blipFill>
                <a:blip r:embed="rId22"/>
                <a:stretch>
                  <a:fillRect/>
                </a:stretch>
              </p:blipFill>
              <p:spPr>
                <a:xfrm>
                  <a:off x="5329547" y="776227"/>
                  <a:ext cx="1267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440814DE-73BF-4A21-B72F-D5709457C9C4}"/>
                    </a:ext>
                  </a:extLst>
                </p14:cNvPr>
                <p14:cNvContentPartPr/>
                <p14:nvPr/>
              </p14:nvContentPartPr>
              <p14:xfrm>
                <a:off x="5477147" y="846427"/>
                <a:ext cx="90720" cy="109800"/>
              </p14:xfrm>
            </p:contentPart>
          </mc:Choice>
          <mc:Fallback>
            <p:pic>
              <p:nvPicPr>
                <p:cNvPr id="28" name="Freihand 27">
                  <a:extLst>
                    <a:ext uri="{FF2B5EF4-FFF2-40B4-BE49-F238E27FC236}">
                      <a16:creationId xmlns:a16="http://schemas.microsoft.com/office/drawing/2014/main" id="{440814DE-73BF-4A21-B72F-D5709457C9C4}"/>
                    </a:ext>
                  </a:extLst>
                </p:cNvPr>
                <p:cNvPicPr/>
                <p:nvPr/>
              </p:nvPicPr>
              <p:blipFill>
                <a:blip r:embed="rId24"/>
                <a:stretch>
                  <a:fillRect/>
                </a:stretch>
              </p:blipFill>
              <p:spPr>
                <a:xfrm>
                  <a:off x="5472827" y="842107"/>
                  <a:ext cx="99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5A254BDC-C552-4882-96D6-681150885CBB}"/>
                    </a:ext>
                  </a:extLst>
                </p14:cNvPr>
                <p14:cNvContentPartPr/>
                <p14:nvPr/>
              </p14:nvContentPartPr>
              <p14:xfrm>
                <a:off x="5471747" y="694507"/>
                <a:ext cx="132480" cy="84240"/>
              </p14:xfrm>
            </p:contentPart>
          </mc:Choice>
          <mc:Fallback>
            <p:pic>
              <p:nvPicPr>
                <p:cNvPr id="29" name="Freihand 28">
                  <a:extLst>
                    <a:ext uri="{FF2B5EF4-FFF2-40B4-BE49-F238E27FC236}">
                      <a16:creationId xmlns:a16="http://schemas.microsoft.com/office/drawing/2014/main" id="{5A254BDC-C552-4882-96D6-681150885CBB}"/>
                    </a:ext>
                  </a:extLst>
                </p:cNvPr>
                <p:cNvPicPr/>
                <p:nvPr/>
              </p:nvPicPr>
              <p:blipFill>
                <a:blip r:embed="rId26"/>
                <a:stretch>
                  <a:fillRect/>
                </a:stretch>
              </p:blipFill>
              <p:spPr>
                <a:xfrm>
                  <a:off x="5467427" y="690187"/>
                  <a:ext cx="141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DA2D64D4-713C-46AA-AC1A-752FA06D5513}"/>
                    </a:ext>
                  </a:extLst>
                </p14:cNvPr>
                <p14:cNvContentPartPr/>
                <p14:nvPr/>
              </p14:nvContentPartPr>
              <p14:xfrm>
                <a:off x="5643467" y="748507"/>
                <a:ext cx="123840" cy="132120"/>
              </p14:xfrm>
            </p:contentPart>
          </mc:Choice>
          <mc:Fallback>
            <p:pic>
              <p:nvPicPr>
                <p:cNvPr id="35" name="Freihand 34">
                  <a:extLst>
                    <a:ext uri="{FF2B5EF4-FFF2-40B4-BE49-F238E27FC236}">
                      <a16:creationId xmlns:a16="http://schemas.microsoft.com/office/drawing/2014/main" id="{DA2D64D4-713C-46AA-AC1A-752FA06D5513}"/>
                    </a:ext>
                  </a:extLst>
                </p:cNvPr>
                <p:cNvPicPr/>
                <p:nvPr/>
              </p:nvPicPr>
              <p:blipFill>
                <a:blip r:embed="rId28"/>
                <a:stretch>
                  <a:fillRect/>
                </a:stretch>
              </p:blipFill>
              <p:spPr>
                <a:xfrm>
                  <a:off x="5639147" y="744187"/>
                  <a:ext cx="132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6" name="Freihand 35">
                  <a:extLst>
                    <a:ext uri="{FF2B5EF4-FFF2-40B4-BE49-F238E27FC236}">
                      <a16:creationId xmlns:a16="http://schemas.microsoft.com/office/drawing/2014/main" id="{15DE3288-F61D-4656-B652-EFF9D95BB74B}"/>
                    </a:ext>
                  </a:extLst>
                </p14:cNvPr>
                <p14:cNvContentPartPr/>
                <p14:nvPr/>
              </p14:nvContentPartPr>
              <p14:xfrm>
                <a:off x="5800067" y="753187"/>
                <a:ext cx="21600" cy="109800"/>
              </p14:xfrm>
            </p:contentPart>
          </mc:Choice>
          <mc:Fallback>
            <p:pic>
              <p:nvPicPr>
                <p:cNvPr id="36" name="Freihand 35">
                  <a:extLst>
                    <a:ext uri="{FF2B5EF4-FFF2-40B4-BE49-F238E27FC236}">
                      <a16:creationId xmlns:a16="http://schemas.microsoft.com/office/drawing/2014/main" id="{15DE3288-F61D-4656-B652-EFF9D95BB74B}"/>
                    </a:ext>
                  </a:extLst>
                </p:cNvPr>
                <p:cNvPicPr/>
                <p:nvPr/>
              </p:nvPicPr>
              <p:blipFill>
                <a:blip r:embed="rId30"/>
                <a:stretch>
                  <a:fillRect/>
                </a:stretch>
              </p:blipFill>
              <p:spPr>
                <a:xfrm>
                  <a:off x="5795747" y="748867"/>
                  <a:ext cx="30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8798AFBC-FACE-4C67-8B7E-DC2A6F0A88EA}"/>
                    </a:ext>
                  </a:extLst>
                </p14:cNvPr>
                <p14:cNvContentPartPr/>
                <p14:nvPr/>
              </p14:nvContentPartPr>
              <p14:xfrm>
                <a:off x="5762267" y="732667"/>
                <a:ext cx="108360" cy="59760"/>
              </p14:xfrm>
            </p:contentPart>
          </mc:Choice>
          <mc:Fallback>
            <p:pic>
              <p:nvPicPr>
                <p:cNvPr id="37" name="Freihand 36">
                  <a:extLst>
                    <a:ext uri="{FF2B5EF4-FFF2-40B4-BE49-F238E27FC236}">
                      <a16:creationId xmlns:a16="http://schemas.microsoft.com/office/drawing/2014/main" id="{8798AFBC-FACE-4C67-8B7E-DC2A6F0A88EA}"/>
                    </a:ext>
                  </a:extLst>
                </p:cNvPr>
                <p:cNvPicPr/>
                <p:nvPr/>
              </p:nvPicPr>
              <p:blipFill>
                <a:blip r:embed="rId32"/>
                <a:stretch>
                  <a:fillRect/>
                </a:stretch>
              </p:blipFill>
              <p:spPr>
                <a:xfrm>
                  <a:off x="5757947" y="728347"/>
                  <a:ext cx="117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650BED26-17B4-4B3D-BC7C-7B5B7434B8FC}"/>
                    </a:ext>
                  </a:extLst>
                </p14:cNvPr>
                <p14:cNvContentPartPr/>
                <p14:nvPr/>
              </p14:nvContentPartPr>
              <p14:xfrm>
                <a:off x="5888627" y="728707"/>
                <a:ext cx="99000" cy="126000"/>
              </p14:xfrm>
            </p:contentPart>
          </mc:Choice>
          <mc:Fallback>
            <p:pic>
              <p:nvPicPr>
                <p:cNvPr id="38" name="Freihand 37">
                  <a:extLst>
                    <a:ext uri="{FF2B5EF4-FFF2-40B4-BE49-F238E27FC236}">
                      <a16:creationId xmlns:a16="http://schemas.microsoft.com/office/drawing/2014/main" id="{650BED26-17B4-4B3D-BC7C-7B5B7434B8FC}"/>
                    </a:ext>
                  </a:extLst>
                </p:cNvPr>
                <p:cNvPicPr/>
                <p:nvPr/>
              </p:nvPicPr>
              <p:blipFill>
                <a:blip r:embed="rId34"/>
                <a:stretch>
                  <a:fillRect/>
                </a:stretch>
              </p:blipFill>
              <p:spPr>
                <a:xfrm>
                  <a:off x="5884307" y="724387"/>
                  <a:ext cx="107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041661E3-F6D7-4CD8-AF34-D39E009653CB}"/>
                    </a:ext>
                  </a:extLst>
                </p14:cNvPr>
                <p14:cNvContentPartPr/>
                <p14:nvPr/>
              </p14:nvContentPartPr>
              <p14:xfrm>
                <a:off x="6031187" y="829147"/>
                <a:ext cx="85680" cy="118800"/>
              </p14:xfrm>
            </p:contentPart>
          </mc:Choice>
          <mc:Fallback>
            <p:pic>
              <p:nvPicPr>
                <p:cNvPr id="39" name="Freihand 38">
                  <a:extLst>
                    <a:ext uri="{FF2B5EF4-FFF2-40B4-BE49-F238E27FC236}">
                      <a16:creationId xmlns:a16="http://schemas.microsoft.com/office/drawing/2014/main" id="{041661E3-F6D7-4CD8-AF34-D39E009653CB}"/>
                    </a:ext>
                  </a:extLst>
                </p:cNvPr>
                <p:cNvPicPr/>
                <p:nvPr/>
              </p:nvPicPr>
              <p:blipFill>
                <a:blip r:embed="rId36"/>
                <a:stretch>
                  <a:fillRect/>
                </a:stretch>
              </p:blipFill>
              <p:spPr>
                <a:xfrm>
                  <a:off x="6026867" y="824827"/>
                  <a:ext cx="94320" cy="127440"/>
                </a:xfrm>
                <a:prstGeom prst="rect">
                  <a:avLst/>
                </a:prstGeom>
              </p:spPr>
            </p:pic>
          </mc:Fallback>
        </mc:AlternateContent>
      </p:grpSp>
      <p:grpSp>
        <p:nvGrpSpPr>
          <p:cNvPr id="50" name="Gruppieren 49">
            <a:extLst>
              <a:ext uri="{FF2B5EF4-FFF2-40B4-BE49-F238E27FC236}">
                <a16:creationId xmlns:a16="http://schemas.microsoft.com/office/drawing/2014/main" id="{CA18A473-8EDD-443D-AF3E-7369B058DE55}"/>
              </a:ext>
            </a:extLst>
          </p:cNvPr>
          <p:cNvGrpSpPr/>
          <p:nvPr/>
        </p:nvGrpSpPr>
        <p:grpSpPr>
          <a:xfrm>
            <a:off x="2995667" y="3312787"/>
            <a:ext cx="1208880" cy="63720"/>
            <a:chOff x="2995667" y="3312787"/>
            <a:chExt cx="1208880" cy="63720"/>
          </a:xfrm>
        </p:grpSpPr>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6D3F61C1-561B-4767-9990-B4AC133F1251}"/>
                    </a:ext>
                  </a:extLst>
                </p14:cNvPr>
                <p14:cNvContentPartPr/>
                <p14:nvPr/>
              </p14:nvContentPartPr>
              <p14:xfrm>
                <a:off x="2995667" y="3313147"/>
                <a:ext cx="248400" cy="10800"/>
              </p14:xfrm>
            </p:contentPart>
          </mc:Choice>
          <mc:Fallback>
            <p:pic>
              <p:nvPicPr>
                <p:cNvPr id="41" name="Freihand 40">
                  <a:extLst>
                    <a:ext uri="{FF2B5EF4-FFF2-40B4-BE49-F238E27FC236}">
                      <a16:creationId xmlns:a16="http://schemas.microsoft.com/office/drawing/2014/main" id="{6D3F61C1-561B-4767-9990-B4AC133F1251}"/>
                    </a:ext>
                  </a:extLst>
                </p:cNvPr>
                <p:cNvPicPr/>
                <p:nvPr/>
              </p:nvPicPr>
              <p:blipFill>
                <a:blip r:embed="rId38"/>
                <a:stretch>
                  <a:fillRect/>
                </a:stretch>
              </p:blipFill>
              <p:spPr>
                <a:xfrm>
                  <a:off x="2991347" y="3308827"/>
                  <a:ext cx="257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 name="Freihand 42">
                  <a:extLst>
                    <a:ext uri="{FF2B5EF4-FFF2-40B4-BE49-F238E27FC236}">
                      <a16:creationId xmlns:a16="http://schemas.microsoft.com/office/drawing/2014/main" id="{36D7E581-A835-451C-90F4-F6D49BD62F52}"/>
                    </a:ext>
                  </a:extLst>
                </p14:cNvPr>
                <p14:cNvContentPartPr/>
                <p14:nvPr/>
              </p14:nvContentPartPr>
              <p14:xfrm>
                <a:off x="3305987" y="3312787"/>
                <a:ext cx="392040" cy="10440"/>
              </p14:xfrm>
            </p:contentPart>
          </mc:Choice>
          <mc:Fallback>
            <p:pic>
              <p:nvPicPr>
                <p:cNvPr id="43" name="Freihand 42">
                  <a:extLst>
                    <a:ext uri="{FF2B5EF4-FFF2-40B4-BE49-F238E27FC236}">
                      <a16:creationId xmlns:a16="http://schemas.microsoft.com/office/drawing/2014/main" id="{36D7E581-A835-451C-90F4-F6D49BD62F52}"/>
                    </a:ext>
                  </a:extLst>
                </p:cNvPr>
                <p:cNvPicPr/>
                <p:nvPr/>
              </p:nvPicPr>
              <p:blipFill>
                <a:blip r:embed="rId40"/>
                <a:stretch>
                  <a:fillRect/>
                </a:stretch>
              </p:blipFill>
              <p:spPr>
                <a:xfrm>
                  <a:off x="3301667" y="3308467"/>
                  <a:ext cx="400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4" name="Freihand 43">
                  <a:extLst>
                    <a:ext uri="{FF2B5EF4-FFF2-40B4-BE49-F238E27FC236}">
                      <a16:creationId xmlns:a16="http://schemas.microsoft.com/office/drawing/2014/main" id="{33B95D38-E51A-4D02-A39D-D64B9015E5CB}"/>
                    </a:ext>
                  </a:extLst>
                </p14:cNvPr>
                <p14:cNvContentPartPr/>
                <p14:nvPr/>
              </p14:nvContentPartPr>
              <p14:xfrm>
                <a:off x="3851027" y="3327187"/>
                <a:ext cx="161640" cy="4680"/>
              </p14:xfrm>
            </p:contentPart>
          </mc:Choice>
          <mc:Fallback>
            <p:pic>
              <p:nvPicPr>
                <p:cNvPr id="44" name="Freihand 43">
                  <a:extLst>
                    <a:ext uri="{FF2B5EF4-FFF2-40B4-BE49-F238E27FC236}">
                      <a16:creationId xmlns:a16="http://schemas.microsoft.com/office/drawing/2014/main" id="{33B95D38-E51A-4D02-A39D-D64B9015E5CB}"/>
                    </a:ext>
                  </a:extLst>
                </p:cNvPr>
                <p:cNvPicPr/>
                <p:nvPr/>
              </p:nvPicPr>
              <p:blipFill>
                <a:blip r:embed="rId42"/>
                <a:stretch>
                  <a:fillRect/>
                </a:stretch>
              </p:blipFill>
              <p:spPr>
                <a:xfrm>
                  <a:off x="3846707" y="3322867"/>
                  <a:ext cx="170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5" name="Freihand 44">
                  <a:extLst>
                    <a:ext uri="{FF2B5EF4-FFF2-40B4-BE49-F238E27FC236}">
                      <a16:creationId xmlns:a16="http://schemas.microsoft.com/office/drawing/2014/main" id="{4A0F392B-AE5A-4AE2-9134-CF099632AB4A}"/>
                    </a:ext>
                  </a:extLst>
                </p14:cNvPr>
                <p14:cNvContentPartPr/>
                <p14:nvPr/>
              </p14:nvContentPartPr>
              <p14:xfrm>
                <a:off x="4111667" y="3372187"/>
                <a:ext cx="92880" cy="4320"/>
              </p14:xfrm>
            </p:contentPart>
          </mc:Choice>
          <mc:Fallback>
            <p:pic>
              <p:nvPicPr>
                <p:cNvPr id="45" name="Freihand 44">
                  <a:extLst>
                    <a:ext uri="{FF2B5EF4-FFF2-40B4-BE49-F238E27FC236}">
                      <a16:creationId xmlns:a16="http://schemas.microsoft.com/office/drawing/2014/main" id="{4A0F392B-AE5A-4AE2-9134-CF099632AB4A}"/>
                    </a:ext>
                  </a:extLst>
                </p:cNvPr>
                <p:cNvPicPr/>
                <p:nvPr/>
              </p:nvPicPr>
              <p:blipFill>
                <a:blip r:embed="rId44"/>
                <a:stretch>
                  <a:fillRect/>
                </a:stretch>
              </p:blipFill>
              <p:spPr>
                <a:xfrm>
                  <a:off x="4107347" y="3367867"/>
                  <a:ext cx="101520" cy="1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54" name="Freihand 53">
                <a:extLst>
                  <a:ext uri="{FF2B5EF4-FFF2-40B4-BE49-F238E27FC236}">
                    <a16:creationId xmlns:a16="http://schemas.microsoft.com/office/drawing/2014/main" id="{9DE36CCE-3952-4720-8B96-8272694F1D1C}"/>
                  </a:ext>
                </a:extLst>
              </p14:cNvPr>
              <p14:cNvContentPartPr/>
              <p14:nvPr/>
            </p14:nvContentPartPr>
            <p14:xfrm>
              <a:off x="4883507" y="4466947"/>
              <a:ext cx="6120" cy="77400"/>
            </p14:xfrm>
          </p:contentPart>
        </mc:Choice>
        <mc:Fallback>
          <p:pic>
            <p:nvPicPr>
              <p:cNvPr id="54" name="Freihand 53">
                <a:extLst>
                  <a:ext uri="{FF2B5EF4-FFF2-40B4-BE49-F238E27FC236}">
                    <a16:creationId xmlns:a16="http://schemas.microsoft.com/office/drawing/2014/main" id="{9DE36CCE-3952-4720-8B96-8272694F1D1C}"/>
                  </a:ext>
                </a:extLst>
              </p:cNvPr>
              <p:cNvPicPr/>
              <p:nvPr/>
            </p:nvPicPr>
            <p:blipFill>
              <a:blip r:embed="rId46"/>
              <a:stretch>
                <a:fillRect/>
              </a:stretch>
            </p:blipFill>
            <p:spPr>
              <a:xfrm>
                <a:off x="4879187" y="4462627"/>
                <a:ext cx="14760" cy="86040"/>
              </a:xfrm>
              <a:prstGeom prst="rect">
                <a:avLst/>
              </a:prstGeom>
            </p:spPr>
          </p:pic>
        </mc:Fallback>
      </mc:AlternateContent>
      <p:grpSp>
        <p:nvGrpSpPr>
          <p:cNvPr id="59" name="Gruppieren 58">
            <a:extLst>
              <a:ext uri="{FF2B5EF4-FFF2-40B4-BE49-F238E27FC236}">
                <a16:creationId xmlns:a16="http://schemas.microsoft.com/office/drawing/2014/main" id="{79BF0658-C565-42DB-801F-4F7EFFF6CB0C}"/>
              </a:ext>
            </a:extLst>
          </p:cNvPr>
          <p:cNvGrpSpPr/>
          <p:nvPr/>
        </p:nvGrpSpPr>
        <p:grpSpPr>
          <a:xfrm>
            <a:off x="4673987" y="4621747"/>
            <a:ext cx="424440" cy="266760"/>
            <a:chOff x="4673987" y="4621747"/>
            <a:chExt cx="424440" cy="266760"/>
          </a:xfrm>
        </p:grpSpPr>
        <mc:AlternateContent xmlns:mc="http://schemas.openxmlformats.org/markup-compatibility/2006">
          <mc:Choice xmlns:p14="http://schemas.microsoft.com/office/powerpoint/2010/main" Requires="p14">
            <p:contentPart p14:bwMode="auto" r:id="rId47">
              <p14:nvContentPartPr>
                <p14:cNvPr id="56" name="Freihand 55">
                  <a:extLst>
                    <a:ext uri="{FF2B5EF4-FFF2-40B4-BE49-F238E27FC236}">
                      <a16:creationId xmlns:a16="http://schemas.microsoft.com/office/drawing/2014/main" id="{2CFD77B1-02C5-477B-B382-1FDAEEF87896}"/>
                    </a:ext>
                  </a:extLst>
                </p14:cNvPr>
                <p14:cNvContentPartPr/>
                <p14:nvPr/>
              </p14:nvContentPartPr>
              <p14:xfrm>
                <a:off x="4673987" y="4702747"/>
                <a:ext cx="156600" cy="185760"/>
              </p14:xfrm>
            </p:contentPart>
          </mc:Choice>
          <mc:Fallback>
            <p:pic>
              <p:nvPicPr>
                <p:cNvPr id="56" name="Freihand 55">
                  <a:extLst>
                    <a:ext uri="{FF2B5EF4-FFF2-40B4-BE49-F238E27FC236}">
                      <a16:creationId xmlns:a16="http://schemas.microsoft.com/office/drawing/2014/main" id="{2CFD77B1-02C5-477B-B382-1FDAEEF87896}"/>
                    </a:ext>
                  </a:extLst>
                </p:cNvPr>
                <p:cNvPicPr/>
                <p:nvPr/>
              </p:nvPicPr>
              <p:blipFill>
                <a:blip r:embed="rId48"/>
                <a:stretch>
                  <a:fillRect/>
                </a:stretch>
              </p:blipFill>
              <p:spPr>
                <a:xfrm>
                  <a:off x="4669667" y="4698427"/>
                  <a:ext cx="165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7" name="Freihand 56">
                  <a:extLst>
                    <a:ext uri="{FF2B5EF4-FFF2-40B4-BE49-F238E27FC236}">
                      <a16:creationId xmlns:a16="http://schemas.microsoft.com/office/drawing/2014/main" id="{E6A5B969-F66A-43D1-B553-BED541F9AAF3}"/>
                    </a:ext>
                  </a:extLst>
                </p14:cNvPr>
                <p14:cNvContentPartPr/>
                <p14:nvPr/>
              </p14:nvContentPartPr>
              <p14:xfrm>
                <a:off x="4819067" y="4637587"/>
                <a:ext cx="97200" cy="105840"/>
              </p14:xfrm>
            </p:contentPart>
          </mc:Choice>
          <mc:Fallback>
            <p:pic>
              <p:nvPicPr>
                <p:cNvPr id="57" name="Freihand 56">
                  <a:extLst>
                    <a:ext uri="{FF2B5EF4-FFF2-40B4-BE49-F238E27FC236}">
                      <a16:creationId xmlns:a16="http://schemas.microsoft.com/office/drawing/2014/main" id="{E6A5B969-F66A-43D1-B553-BED541F9AAF3}"/>
                    </a:ext>
                  </a:extLst>
                </p:cNvPr>
                <p:cNvPicPr/>
                <p:nvPr/>
              </p:nvPicPr>
              <p:blipFill>
                <a:blip r:embed="rId50"/>
                <a:stretch>
                  <a:fillRect/>
                </a:stretch>
              </p:blipFill>
              <p:spPr>
                <a:xfrm>
                  <a:off x="4814747" y="4633267"/>
                  <a:ext cx="105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8" name="Freihand 57">
                  <a:extLst>
                    <a:ext uri="{FF2B5EF4-FFF2-40B4-BE49-F238E27FC236}">
                      <a16:creationId xmlns:a16="http://schemas.microsoft.com/office/drawing/2014/main" id="{5CA1A8C1-5C0F-4ACD-BB48-0E32EA1179B9}"/>
                    </a:ext>
                  </a:extLst>
                </p14:cNvPr>
                <p14:cNvContentPartPr/>
                <p14:nvPr/>
              </p14:nvContentPartPr>
              <p14:xfrm>
                <a:off x="4977827" y="4621747"/>
                <a:ext cx="120600" cy="64080"/>
              </p14:xfrm>
            </p:contentPart>
          </mc:Choice>
          <mc:Fallback>
            <p:pic>
              <p:nvPicPr>
                <p:cNvPr id="58" name="Freihand 57">
                  <a:extLst>
                    <a:ext uri="{FF2B5EF4-FFF2-40B4-BE49-F238E27FC236}">
                      <a16:creationId xmlns:a16="http://schemas.microsoft.com/office/drawing/2014/main" id="{5CA1A8C1-5C0F-4ACD-BB48-0E32EA1179B9}"/>
                    </a:ext>
                  </a:extLst>
                </p:cNvPr>
                <p:cNvPicPr/>
                <p:nvPr/>
              </p:nvPicPr>
              <p:blipFill>
                <a:blip r:embed="rId52"/>
                <a:stretch>
                  <a:fillRect/>
                </a:stretch>
              </p:blipFill>
              <p:spPr>
                <a:xfrm>
                  <a:off x="4973507" y="4617427"/>
                  <a:ext cx="129240" cy="72720"/>
                </a:xfrm>
                <a:prstGeom prst="rect">
                  <a:avLst/>
                </a:prstGeom>
              </p:spPr>
            </p:pic>
          </mc:Fallback>
        </mc:AlternateContent>
      </p:grpSp>
      <p:grpSp>
        <p:nvGrpSpPr>
          <p:cNvPr id="83" name="Gruppieren 82">
            <a:extLst>
              <a:ext uri="{FF2B5EF4-FFF2-40B4-BE49-F238E27FC236}">
                <a16:creationId xmlns:a16="http://schemas.microsoft.com/office/drawing/2014/main" id="{5618F331-B79C-44E1-AE91-F2846FE86F7F}"/>
              </a:ext>
            </a:extLst>
          </p:cNvPr>
          <p:cNvGrpSpPr/>
          <p:nvPr/>
        </p:nvGrpSpPr>
        <p:grpSpPr>
          <a:xfrm>
            <a:off x="2566907" y="3123067"/>
            <a:ext cx="347040" cy="215280"/>
            <a:chOff x="2566907" y="3123067"/>
            <a:chExt cx="347040" cy="215280"/>
          </a:xfrm>
        </p:grpSpPr>
        <mc:AlternateContent xmlns:mc="http://schemas.openxmlformats.org/markup-compatibility/2006">
          <mc:Choice xmlns:p14="http://schemas.microsoft.com/office/powerpoint/2010/main" Requires="p14">
            <p:contentPart p14:bwMode="auto" r:id="rId53">
              <p14:nvContentPartPr>
                <p14:cNvPr id="80" name="Freihand 79">
                  <a:extLst>
                    <a:ext uri="{FF2B5EF4-FFF2-40B4-BE49-F238E27FC236}">
                      <a16:creationId xmlns:a16="http://schemas.microsoft.com/office/drawing/2014/main" id="{28F8C1EE-F86D-4046-BF72-C2FA46C00FE5}"/>
                    </a:ext>
                  </a:extLst>
                </p14:cNvPr>
                <p14:cNvContentPartPr/>
                <p14:nvPr/>
              </p14:nvContentPartPr>
              <p14:xfrm>
                <a:off x="2566907" y="3250147"/>
                <a:ext cx="158400" cy="88200"/>
              </p14:xfrm>
            </p:contentPart>
          </mc:Choice>
          <mc:Fallback>
            <p:pic>
              <p:nvPicPr>
                <p:cNvPr id="80" name="Freihand 79">
                  <a:extLst>
                    <a:ext uri="{FF2B5EF4-FFF2-40B4-BE49-F238E27FC236}">
                      <a16:creationId xmlns:a16="http://schemas.microsoft.com/office/drawing/2014/main" id="{28F8C1EE-F86D-4046-BF72-C2FA46C00FE5}"/>
                    </a:ext>
                  </a:extLst>
                </p:cNvPr>
                <p:cNvPicPr/>
                <p:nvPr/>
              </p:nvPicPr>
              <p:blipFill>
                <a:blip r:embed="rId54"/>
                <a:stretch>
                  <a:fillRect/>
                </a:stretch>
              </p:blipFill>
              <p:spPr>
                <a:xfrm>
                  <a:off x="2562587" y="3245827"/>
                  <a:ext cx="167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1" name="Freihand 80">
                  <a:extLst>
                    <a:ext uri="{FF2B5EF4-FFF2-40B4-BE49-F238E27FC236}">
                      <a16:creationId xmlns:a16="http://schemas.microsoft.com/office/drawing/2014/main" id="{1B8F7620-9FB0-4315-9878-E2ADC9E9B7F3}"/>
                    </a:ext>
                  </a:extLst>
                </p14:cNvPr>
                <p14:cNvContentPartPr/>
                <p14:nvPr/>
              </p14:nvContentPartPr>
              <p14:xfrm>
                <a:off x="2760947" y="3123067"/>
                <a:ext cx="80640" cy="92160"/>
              </p14:xfrm>
            </p:contentPart>
          </mc:Choice>
          <mc:Fallback>
            <p:pic>
              <p:nvPicPr>
                <p:cNvPr id="81" name="Freihand 80">
                  <a:extLst>
                    <a:ext uri="{FF2B5EF4-FFF2-40B4-BE49-F238E27FC236}">
                      <a16:creationId xmlns:a16="http://schemas.microsoft.com/office/drawing/2014/main" id="{1B8F7620-9FB0-4315-9878-E2ADC9E9B7F3}"/>
                    </a:ext>
                  </a:extLst>
                </p:cNvPr>
                <p:cNvPicPr/>
                <p:nvPr/>
              </p:nvPicPr>
              <p:blipFill>
                <a:blip r:embed="rId56"/>
                <a:stretch>
                  <a:fillRect/>
                </a:stretch>
              </p:blipFill>
              <p:spPr>
                <a:xfrm>
                  <a:off x="2756627" y="3118747"/>
                  <a:ext cx="89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 name="Freihand 81">
                  <a:extLst>
                    <a:ext uri="{FF2B5EF4-FFF2-40B4-BE49-F238E27FC236}">
                      <a16:creationId xmlns:a16="http://schemas.microsoft.com/office/drawing/2014/main" id="{BD3661D3-F01E-4C8D-9ADE-F9587EDA3D4D}"/>
                    </a:ext>
                  </a:extLst>
                </p14:cNvPr>
                <p14:cNvContentPartPr/>
                <p14:nvPr/>
              </p14:nvContentPartPr>
              <p14:xfrm>
                <a:off x="2817467" y="3173467"/>
                <a:ext cx="96480" cy="77400"/>
              </p14:xfrm>
            </p:contentPart>
          </mc:Choice>
          <mc:Fallback>
            <p:pic>
              <p:nvPicPr>
                <p:cNvPr id="82" name="Freihand 81">
                  <a:extLst>
                    <a:ext uri="{FF2B5EF4-FFF2-40B4-BE49-F238E27FC236}">
                      <a16:creationId xmlns:a16="http://schemas.microsoft.com/office/drawing/2014/main" id="{BD3661D3-F01E-4C8D-9ADE-F9587EDA3D4D}"/>
                    </a:ext>
                  </a:extLst>
                </p:cNvPr>
                <p:cNvPicPr/>
                <p:nvPr/>
              </p:nvPicPr>
              <p:blipFill>
                <a:blip r:embed="rId58"/>
                <a:stretch>
                  <a:fillRect/>
                </a:stretch>
              </p:blipFill>
              <p:spPr>
                <a:xfrm>
                  <a:off x="2813147" y="3169147"/>
                  <a:ext cx="10512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238" name="Freihand 237">
                <a:extLst>
                  <a:ext uri="{FF2B5EF4-FFF2-40B4-BE49-F238E27FC236}">
                    <a16:creationId xmlns:a16="http://schemas.microsoft.com/office/drawing/2014/main" id="{D6006A23-66B5-430E-BB9F-B877AFDB24E5}"/>
                  </a:ext>
                </a:extLst>
              </p14:cNvPr>
              <p14:cNvContentPartPr/>
              <p14:nvPr/>
            </p14:nvContentPartPr>
            <p14:xfrm>
              <a:off x="8250587" y="114187"/>
              <a:ext cx="75600" cy="458640"/>
            </p14:xfrm>
          </p:contentPart>
        </mc:Choice>
        <mc:Fallback>
          <p:pic>
            <p:nvPicPr>
              <p:cNvPr id="238" name="Freihand 237">
                <a:extLst>
                  <a:ext uri="{FF2B5EF4-FFF2-40B4-BE49-F238E27FC236}">
                    <a16:creationId xmlns:a16="http://schemas.microsoft.com/office/drawing/2014/main" id="{D6006A23-66B5-430E-BB9F-B877AFDB24E5}"/>
                  </a:ext>
                </a:extLst>
              </p:cNvPr>
              <p:cNvPicPr/>
              <p:nvPr/>
            </p:nvPicPr>
            <p:blipFill>
              <a:blip r:embed="rId60"/>
              <a:stretch>
                <a:fillRect/>
              </a:stretch>
            </p:blipFill>
            <p:spPr>
              <a:xfrm>
                <a:off x="8246267" y="109867"/>
                <a:ext cx="8424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9" name="Freihand 248">
                <a:extLst>
                  <a:ext uri="{FF2B5EF4-FFF2-40B4-BE49-F238E27FC236}">
                    <a16:creationId xmlns:a16="http://schemas.microsoft.com/office/drawing/2014/main" id="{8EE9B154-BB32-454D-8B86-8D62C2DCFC78}"/>
                  </a:ext>
                </a:extLst>
              </p14:cNvPr>
              <p14:cNvContentPartPr/>
              <p14:nvPr/>
            </p14:nvContentPartPr>
            <p14:xfrm>
              <a:off x="9422027" y="2579827"/>
              <a:ext cx="280080" cy="167040"/>
            </p14:xfrm>
          </p:contentPart>
        </mc:Choice>
        <mc:Fallback>
          <p:pic>
            <p:nvPicPr>
              <p:cNvPr id="249" name="Freihand 248">
                <a:extLst>
                  <a:ext uri="{FF2B5EF4-FFF2-40B4-BE49-F238E27FC236}">
                    <a16:creationId xmlns:a16="http://schemas.microsoft.com/office/drawing/2014/main" id="{8EE9B154-BB32-454D-8B86-8D62C2DCFC78}"/>
                  </a:ext>
                </a:extLst>
              </p:cNvPr>
              <p:cNvPicPr/>
              <p:nvPr/>
            </p:nvPicPr>
            <p:blipFill>
              <a:blip r:embed="rId62"/>
              <a:stretch>
                <a:fillRect/>
              </a:stretch>
            </p:blipFill>
            <p:spPr>
              <a:xfrm>
                <a:off x="9417707" y="2575507"/>
                <a:ext cx="288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9" name="Freihand 258">
                <a:extLst>
                  <a:ext uri="{FF2B5EF4-FFF2-40B4-BE49-F238E27FC236}">
                    <a16:creationId xmlns:a16="http://schemas.microsoft.com/office/drawing/2014/main" id="{C27EE999-B367-483D-B1AD-75FDBF7DDA6B}"/>
                  </a:ext>
                </a:extLst>
              </p14:cNvPr>
              <p14:cNvContentPartPr/>
              <p14:nvPr/>
            </p14:nvContentPartPr>
            <p14:xfrm>
              <a:off x="2194667" y="3266707"/>
              <a:ext cx="198720" cy="279720"/>
            </p14:xfrm>
          </p:contentPart>
        </mc:Choice>
        <mc:Fallback>
          <p:pic>
            <p:nvPicPr>
              <p:cNvPr id="259" name="Freihand 258">
                <a:extLst>
                  <a:ext uri="{FF2B5EF4-FFF2-40B4-BE49-F238E27FC236}">
                    <a16:creationId xmlns:a16="http://schemas.microsoft.com/office/drawing/2014/main" id="{C27EE999-B367-483D-B1AD-75FDBF7DDA6B}"/>
                  </a:ext>
                </a:extLst>
              </p:cNvPr>
              <p:cNvPicPr/>
              <p:nvPr/>
            </p:nvPicPr>
            <p:blipFill>
              <a:blip r:embed="rId64"/>
              <a:stretch>
                <a:fillRect/>
              </a:stretch>
            </p:blipFill>
            <p:spPr>
              <a:xfrm>
                <a:off x="2190347" y="3262387"/>
                <a:ext cx="207360" cy="288360"/>
              </a:xfrm>
              <a:prstGeom prst="rect">
                <a:avLst/>
              </a:prstGeom>
            </p:spPr>
          </p:pic>
        </mc:Fallback>
      </mc:AlternateContent>
      <p:grpSp>
        <p:nvGrpSpPr>
          <p:cNvPr id="264" name="Gruppieren 263">
            <a:extLst>
              <a:ext uri="{FF2B5EF4-FFF2-40B4-BE49-F238E27FC236}">
                <a16:creationId xmlns:a16="http://schemas.microsoft.com/office/drawing/2014/main" id="{BD5BB920-23A7-41B2-BA09-ED4D32A7AC1F}"/>
              </a:ext>
            </a:extLst>
          </p:cNvPr>
          <p:cNvGrpSpPr/>
          <p:nvPr/>
        </p:nvGrpSpPr>
        <p:grpSpPr>
          <a:xfrm>
            <a:off x="1599227" y="3343747"/>
            <a:ext cx="352080" cy="174600"/>
            <a:chOff x="1599227" y="3343747"/>
            <a:chExt cx="352080" cy="174600"/>
          </a:xfrm>
        </p:grpSpPr>
        <mc:AlternateContent xmlns:mc="http://schemas.openxmlformats.org/markup-compatibility/2006">
          <mc:Choice xmlns:p14="http://schemas.microsoft.com/office/powerpoint/2010/main" Requires="p14">
            <p:contentPart p14:bwMode="auto" r:id="rId65">
              <p14:nvContentPartPr>
                <p14:cNvPr id="260" name="Freihand 259">
                  <a:extLst>
                    <a:ext uri="{FF2B5EF4-FFF2-40B4-BE49-F238E27FC236}">
                      <a16:creationId xmlns:a16="http://schemas.microsoft.com/office/drawing/2014/main" id="{C27AD3FC-5EE7-4BFC-8B25-EB60E5CAF922}"/>
                    </a:ext>
                  </a:extLst>
                </p14:cNvPr>
                <p14:cNvContentPartPr/>
                <p14:nvPr/>
              </p14:nvContentPartPr>
              <p14:xfrm>
                <a:off x="1601387" y="3343747"/>
                <a:ext cx="137520" cy="169200"/>
              </p14:xfrm>
            </p:contentPart>
          </mc:Choice>
          <mc:Fallback>
            <p:pic>
              <p:nvPicPr>
                <p:cNvPr id="260" name="Freihand 259">
                  <a:extLst>
                    <a:ext uri="{FF2B5EF4-FFF2-40B4-BE49-F238E27FC236}">
                      <a16:creationId xmlns:a16="http://schemas.microsoft.com/office/drawing/2014/main" id="{C27AD3FC-5EE7-4BFC-8B25-EB60E5CAF922}"/>
                    </a:ext>
                  </a:extLst>
                </p:cNvPr>
                <p:cNvPicPr/>
                <p:nvPr/>
              </p:nvPicPr>
              <p:blipFill>
                <a:blip r:embed="rId66"/>
                <a:stretch>
                  <a:fillRect/>
                </a:stretch>
              </p:blipFill>
              <p:spPr>
                <a:xfrm>
                  <a:off x="1597067" y="3339427"/>
                  <a:ext cx="146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1" name="Freihand 260">
                  <a:extLst>
                    <a:ext uri="{FF2B5EF4-FFF2-40B4-BE49-F238E27FC236}">
                      <a16:creationId xmlns:a16="http://schemas.microsoft.com/office/drawing/2014/main" id="{E6BFC8C4-F7E8-46C4-BB69-8F9749967581}"/>
                    </a:ext>
                  </a:extLst>
                </p14:cNvPr>
                <p14:cNvContentPartPr/>
                <p14:nvPr/>
              </p14:nvContentPartPr>
              <p14:xfrm>
                <a:off x="1689227" y="3375787"/>
                <a:ext cx="24120" cy="142560"/>
              </p14:xfrm>
            </p:contentPart>
          </mc:Choice>
          <mc:Fallback>
            <p:pic>
              <p:nvPicPr>
                <p:cNvPr id="261" name="Freihand 260">
                  <a:extLst>
                    <a:ext uri="{FF2B5EF4-FFF2-40B4-BE49-F238E27FC236}">
                      <a16:creationId xmlns:a16="http://schemas.microsoft.com/office/drawing/2014/main" id="{E6BFC8C4-F7E8-46C4-BB69-8F9749967581}"/>
                    </a:ext>
                  </a:extLst>
                </p:cNvPr>
                <p:cNvPicPr/>
                <p:nvPr/>
              </p:nvPicPr>
              <p:blipFill>
                <a:blip r:embed="rId68"/>
                <a:stretch>
                  <a:fillRect/>
                </a:stretch>
              </p:blipFill>
              <p:spPr>
                <a:xfrm>
                  <a:off x="1684907" y="3371467"/>
                  <a:ext cx="327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2" name="Freihand 261">
                  <a:extLst>
                    <a:ext uri="{FF2B5EF4-FFF2-40B4-BE49-F238E27FC236}">
                      <a16:creationId xmlns:a16="http://schemas.microsoft.com/office/drawing/2014/main" id="{052D1DAC-5319-4C6A-844B-2612DCC11FF2}"/>
                    </a:ext>
                  </a:extLst>
                </p14:cNvPr>
                <p14:cNvContentPartPr/>
                <p14:nvPr/>
              </p14:nvContentPartPr>
              <p14:xfrm>
                <a:off x="1599227" y="3485947"/>
                <a:ext cx="165600" cy="16920"/>
              </p14:xfrm>
            </p:contentPart>
          </mc:Choice>
          <mc:Fallback>
            <p:pic>
              <p:nvPicPr>
                <p:cNvPr id="262" name="Freihand 261">
                  <a:extLst>
                    <a:ext uri="{FF2B5EF4-FFF2-40B4-BE49-F238E27FC236}">
                      <a16:creationId xmlns:a16="http://schemas.microsoft.com/office/drawing/2014/main" id="{052D1DAC-5319-4C6A-844B-2612DCC11FF2}"/>
                    </a:ext>
                  </a:extLst>
                </p:cNvPr>
                <p:cNvPicPr/>
                <p:nvPr/>
              </p:nvPicPr>
              <p:blipFill>
                <a:blip r:embed="rId70"/>
                <a:stretch>
                  <a:fillRect/>
                </a:stretch>
              </p:blipFill>
              <p:spPr>
                <a:xfrm>
                  <a:off x="1594907" y="3481627"/>
                  <a:ext cx="174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3" name="Freihand 262">
                  <a:extLst>
                    <a:ext uri="{FF2B5EF4-FFF2-40B4-BE49-F238E27FC236}">
                      <a16:creationId xmlns:a16="http://schemas.microsoft.com/office/drawing/2014/main" id="{CA1B54A3-A594-43F4-8361-13311D7F8F1C}"/>
                    </a:ext>
                  </a:extLst>
                </p14:cNvPr>
                <p14:cNvContentPartPr/>
                <p14:nvPr/>
              </p14:nvContentPartPr>
              <p14:xfrm>
                <a:off x="1799747" y="3405667"/>
                <a:ext cx="151560" cy="94320"/>
              </p14:xfrm>
            </p:contentPart>
          </mc:Choice>
          <mc:Fallback>
            <p:pic>
              <p:nvPicPr>
                <p:cNvPr id="263" name="Freihand 262">
                  <a:extLst>
                    <a:ext uri="{FF2B5EF4-FFF2-40B4-BE49-F238E27FC236}">
                      <a16:creationId xmlns:a16="http://schemas.microsoft.com/office/drawing/2014/main" id="{CA1B54A3-A594-43F4-8361-13311D7F8F1C}"/>
                    </a:ext>
                  </a:extLst>
                </p:cNvPr>
                <p:cNvPicPr/>
                <p:nvPr/>
              </p:nvPicPr>
              <p:blipFill>
                <a:blip r:embed="rId72"/>
                <a:stretch>
                  <a:fillRect/>
                </a:stretch>
              </p:blipFill>
              <p:spPr>
                <a:xfrm>
                  <a:off x="1795427" y="3401347"/>
                  <a:ext cx="16020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279" name="Freihand 278">
                <a:extLst>
                  <a:ext uri="{FF2B5EF4-FFF2-40B4-BE49-F238E27FC236}">
                    <a16:creationId xmlns:a16="http://schemas.microsoft.com/office/drawing/2014/main" id="{644F61F9-78C8-4578-B34F-D4525090B1F4}"/>
                  </a:ext>
                </a:extLst>
              </p14:cNvPr>
              <p14:cNvContentPartPr/>
              <p14:nvPr/>
            </p14:nvContentPartPr>
            <p14:xfrm>
              <a:off x="10616507" y="2838667"/>
              <a:ext cx="124920" cy="131040"/>
            </p14:xfrm>
          </p:contentPart>
        </mc:Choice>
        <mc:Fallback>
          <p:pic>
            <p:nvPicPr>
              <p:cNvPr id="279" name="Freihand 278">
                <a:extLst>
                  <a:ext uri="{FF2B5EF4-FFF2-40B4-BE49-F238E27FC236}">
                    <a16:creationId xmlns:a16="http://schemas.microsoft.com/office/drawing/2014/main" id="{644F61F9-78C8-4578-B34F-D4525090B1F4}"/>
                  </a:ext>
                </a:extLst>
              </p:cNvPr>
              <p:cNvPicPr/>
              <p:nvPr/>
            </p:nvPicPr>
            <p:blipFill>
              <a:blip r:embed="rId74"/>
              <a:stretch>
                <a:fillRect/>
              </a:stretch>
            </p:blipFill>
            <p:spPr>
              <a:xfrm>
                <a:off x="10612187" y="2834347"/>
                <a:ext cx="133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0" name="Freihand 279">
                <a:extLst>
                  <a:ext uri="{FF2B5EF4-FFF2-40B4-BE49-F238E27FC236}">
                    <a16:creationId xmlns:a16="http://schemas.microsoft.com/office/drawing/2014/main" id="{17C1857A-ABB6-491B-82A2-DC789D0301EE}"/>
                  </a:ext>
                </a:extLst>
              </p14:cNvPr>
              <p14:cNvContentPartPr/>
              <p14:nvPr/>
            </p14:nvContentPartPr>
            <p14:xfrm>
              <a:off x="4968467" y="3425467"/>
              <a:ext cx="21600" cy="425880"/>
            </p14:xfrm>
          </p:contentPart>
        </mc:Choice>
        <mc:Fallback>
          <p:pic>
            <p:nvPicPr>
              <p:cNvPr id="280" name="Freihand 279">
                <a:extLst>
                  <a:ext uri="{FF2B5EF4-FFF2-40B4-BE49-F238E27FC236}">
                    <a16:creationId xmlns:a16="http://schemas.microsoft.com/office/drawing/2014/main" id="{17C1857A-ABB6-491B-82A2-DC789D0301EE}"/>
                  </a:ext>
                </a:extLst>
              </p:cNvPr>
              <p:cNvPicPr/>
              <p:nvPr/>
            </p:nvPicPr>
            <p:blipFill>
              <a:blip r:embed="rId76"/>
              <a:stretch>
                <a:fillRect/>
              </a:stretch>
            </p:blipFill>
            <p:spPr>
              <a:xfrm>
                <a:off x="4964147" y="3421147"/>
                <a:ext cx="30240" cy="434520"/>
              </a:xfrm>
              <a:prstGeom prst="rect">
                <a:avLst/>
              </a:prstGeom>
            </p:spPr>
          </p:pic>
        </mc:Fallback>
      </mc:AlternateContent>
      <p:grpSp>
        <p:nvGrpSpPr>
          <p:cNvPr id="285" name="Gruppieren 284">
            <a:extLst>
              <a:ext uri="{FF2B5EF4-FFF2-40B4-BE49-F238E27FC236}">
                <a16:creationId xmlns:a16="http://schemas.microsoft.com/office/drawing/2014/main" id="{82E45757-43D1-453A-80D4-49232E3B0B75}"/>
              </a:ext>
            </a:extLst>
          </p:cNvPr>
          <p:cNvGrpSpPr/>
          <p:nvPr/>
        </p:nvGrpSpPr>
        <p:grpSpPr>
          <a:xfrm>
            <a:off x="4488587" y="3376867"/>
            <a:ext cx="632520" cy="999360"/>
            <a:chOff x="4488587" y="3376867"/>
            <a:chExt cx="632520" cy="999360"/>
          </a:xfrm>
        </p:grpSpPr>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34082145-5F24-4E1F-8D91-18B9DF53FF34}"/>
                    </a:ext>
                  </a:extLst>
                </p14:cNvPr>
                <p14:cNvContentPartPr/>
                <p14:nvPr/>
              </p14:nvContentPartPr>
              <p14:xfrm>
                <a:off x="4488587" y="3376867"/>
                <a:ext cx="33480" cy="360"/>
              </p14:xfrm>
            </p:contentPart>
          </mc:Choice>
          <mc:Fallback>
            <p:pic>
              <p:nvPicPr>
                <p:cNvPr id="46" name="Freihand 45">
                  <a:extLst>
                    <a:ext uri="{FF2B5EF4-FFF2-40B4-BE49-F238E27FC236}">
                      <a16:creationId xmlns:a16="http://schemas.microsoft.com/office/drawing/2014/main" id="{34082145-5F24-4E1F-8D91-18B9DF53FF34}"/>
                    </a:ext>
                  </a:extLst>
                </p:cNvPr>
                <p:cNvPicPr/>
                <p:nvPr/>
              </p:nvPicPr>
              <p:blipFill>
                <a:blip r:embed="rId78"/>
                <a:stretch>
                  <a:fillRect/>
                </a:stretch>
              </p:blipFill>
              <p:spPr>
                <a:xfrm>
                  <a:off x="4484267" y="3372547"/>
                  <a:ext cx="421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7A3E0795-983C-4ADC-B319-BC906E4D1716}"/>
                    </a:ext>
                  </a:extLst>
                </p14:cNvPr>
                <p14:cNvContentPartPr/>
                <p14:nvPr/>
              </p14:nvContentPartPr>
              <p14:xfrm>
                <a:off x="4704587" y="3385147"/>
                <a:ext cx="61920" cy="2880"/>
              </p14:xfrm>
            </p:contentPart>
          </mc:Choice>
          <mc:Fallback>
            <p:pic>
              <p:nvPicPr>
                <p:cNvPr id="47" name="Freihand 46">
                  <a:extLst>
                    <a:ext uri="{FF2B5EF4-FFF2-40B4-BE49-F238E27FC236}">
                      <a16:creationId xmlns:a16="http://schemas.microsoft.com/office/drawing/2014/main" id="{7A3E0795-983C-4ADC-B319-BC906E4D1716}"/>
                    </a:ext>
                  </a:extLst>
                </p:cNvPr>
                <p:cNvPicPr/>
                <p:nvPr/>
              </p:nvPicPr>
              <p:blipFill>
                <a:blip r:embed="rId80"/>
                <a:stretch>
                  <a:fillRect/>
                </a:stretch>
              </p:blipFill>
              <p:spPr>
                <a:xfrm>
                  <a:off x="4700267" y="3380827"/>
                  <a:ext cx="70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32D77D65-C93A-458E-97ED-C00333198666}"/>
                    </a:ext>
                  </a:extLst>
                </p14:cNvPr>
                <p14:cNvContentPartPr/>
                <p14:nvPr/>
              </p14:nvContentPartPr>
              <p14:xfrm>
                <a:off x="4885667" y="3404947"/>
                <a:ext cx="45000" cy="1800"/>
              </p14:xfrm>
            </p:contentPart>
          </mc:Choice>
          <mc:Fallback>
            <p:pic>
              <p:nvPicPr>
                <p:cNvPr id="48" name="Freihand 47">
                  <a:extLst>
                    <a:ext uri="{FF2B5EF4-FFF2-40B4-BE49-F238E27FC236}">
                      <a16:creationId xmlns:a16="http://schemas.microsoft.com/office/drawing/2014/main" id="{32D77D65-C93A-458E-97ED-C00333198666}"/>
                    </a:ext>
                  </a:extLst>
                </p:cNvPr>
                <p:cNvPicPr/>
                <p:nvPr/>
              </p:nvPicPr>
              <p:blipFill>
                <a:blip r:embed="rId82"/>
                <a:stretch>
                  <a:fillRect/>
                </a:stretch>
              </p:blipFill>
              <p:spPr>
                <a:xfrm>
                  <a:off x="4881347" y="3400627"/>
                  <a:ext cx="536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A763B436-E4B8-419E-BD6C-4D15BC8D665F}"/>
                    </a:ext>
                  </a:extLst>
                </p14:cNvPr>
                <p14:cNvContentPartPr/>
                <p14:nvPr/>
              </p14:nvContentPartPr>
              <p14:xfrm>
                <a:off x="4967027" y="3419707"/>
                <a:ext cx="1080" cy="77760"/>
              </p14:xfrm>
            </p:contentPart>
          </mc:Choice>
          <mc:Fallback>
            <p:pic>
              <p:nvPicPr>
                <p:cNvPr id="51" name="Freihand 50">
                  <a:extLst>
                    <a:ext uri="{FF2B5EF4-FFF2-40B4-BE49-F238E27FC236}">
                      <a16:creationId xmlns:a16="http://schemas.microsoft.com/office/drawing/2014/main" id="{A763B436-E4B8-419E-BD6C-4D15BC8D665F}"/>
                    </a:ext>
                  </a:extLst>
                </p:cNvPr>
                <p:cNvPicPr/>
                <p:nvPr/>
              </p:nvPicPr>
              <p:blipFill>
                <a:blip r:embed="rId84"/>
                <a:stretch>
                  <a:fillRect/>
                </a:stretch>
              </p:blipFill>
              <p:spPr>
                <a:xfrm>
                  <a:off x="4962707" y="3415387"/>
                  <a:ext cx="9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B7CEB251-9B24-4745-A126-FE75D77461F2}"/>
                    </a:ext>
                  </a:extLst>
                </p14:cNvPr>
                <p14:cNvContentPartPr/>
                <p14:nvPr/>
              </p14:nvContentPartPr>
              <p14:xfrm>
                <a:off x="4956947" y="3605107"/>
                <a:ext cx="9360" cy="254160"/>
              </p14:xfrm>
            </p:contentPart>
          </mc:Choice>
          <mc:Fallback>
            <p:pic>
              <p:nvPicPr>
                <p:cNvPr id="52" name="Freihand 51">
                  <a:extLst>
                    <a:ext uri="{FF2B5EF4-FFF2-40B4-BE49-F238E27FC236}">
                      <a16:creationId xmlns:a16="http://schemas.microsoft.com/office/drawing/2014/main" id="{B7CEB251-9B24-4745-A126-FE75D77461F2}"/>
                    </a:ext>
                  </a:extLst>
                </p:cNvPr>
                <p:cNvPicPr/>
                <p:nvPr/>
              </p:nvPicPr>
              <p:blipFill>
                <a:blip r:embed="rId86"/>
                <a:stretch>
                  <a:fillRect/>
                </a:stretch>
              </p:blipFill>
              <p:spPr>
                <a:xfrm>
                  <a:off x="4952627" y="3600787"/>
                  <a:ext cx="18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67414EF-B826-41EE-8852-E1C0376F67E4}"/>
                    </a:ext>
                  </a:extLst>
                </p14:cNvPr>
                <p14:cNvContentPartPr/>
                <p14:nvPr/>
              </p14:nvContentPartPr>
              <p14:xfrm>
                <a:off x="4895747" y="3877627"/>
                <a:ext cx="58680" cy="498600"/>
              </p14:xfrm>
            </p:contentPart>
          </mc:Choice>
          <mc:Fallback>
            <p:pic>
              <p:nvPicPr>
                <p:cNvPr id="53" name="Freihand 52">
                  <a:extLst>
                    <a:ext uri="{FF2B5EF4-FFF2-40B4-BE49-F238E27FC236}">
                      <a16:creationId xmlns:a16="http://schemas.microsoft.com/office/drawing/2014/main" id="{B67414EF-B826-41EE-8852-E1C0376F67E4}"/>
                    </a:ext>
                  </a:extLst>
                </p:cNvPr>
                <p:cNvPicPr/>
                <p:nvPr/>
              </p:nvPicPr>
              <p:blipFill>
                <a:blip r:embed="rId88"/>
                <a:stretch>
                  <a:fillRect/>
                </a:stretch>
              </p:blipFill>
              <p:spPr>
                <a:xfrm>
                  <a:off x="4891427" y="3873307"/>
                  <a:ext cx="6732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82" name="Freihand 281">
                  <a:extLst>
                    <a:ext uri="{FF2B5EF4-FFF2-40B4-BE49-F238E27FC236}">
                      <a16:creationId xmlns:a16="http://schemas.microsoft.com/office/drawing/2014/main" id="{BD1B653F-400A-47D8-B33F-37D5EC4BC110}"/>
                    </a:ext>
                  </a:extLst>
                </p14:cNvPr>
                <p14:cNvContentPartPr/>
                <p14:nvPr/>
              </p14:nvContentPartPr>
              <p14:xfrm>
                <a:off x="4845707" y="3559027"/>
                <a:ext cx="194760" cy="54720"/>
              </p14:xfrm>
            </p:contentPart>
          </mc:Choice>
          <mc:Fallback>
            <p:pic>
              <p:nvPicPr>
                <p:cNvPr id="282" name="Freihand 281">
                  <a:extLst>
                    <a:ext uri="{FF2B5EF4-FFF2-40B4-BE49-F238E27FC236}">
                      <a16:creationId xmlns:a16="http://schemas.microsoft.com/office/drawing/2014/main" id="{BD1B653F-400A-47D8-B33F-37D5EC4BC110}"/>
                    </a:ext>
                  </a:extLst>
                </p:cNvPr>
                <p:cNvPicPr/>
                <p:nvPr/>
              </p:nvPicPr>
              <p:blipFill>
                <a:blip r:embed="rId90"/>
                <a:stretch>
                  <a:fillRect/>
                </a:stretch>
              </p:blipFill>
              <p:spPr>
                <a:xfrm>
                  <a:off x="4841387" y="3554707"/>
                  <a:ext cx="203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83" name="Freihand 282">
                  <a:extLst>
                    <a:ext uri="{FF2B5EF4-FFF2-40B4-BE49-F238E27FC236}">
                      <a16:creationId xmlns:a16="http://schemas.microsoft.com/office/drawing/2014/main" id="{20058827-EFED-43F5-BF09-267E8F5CB7B2}"/>
                    </a:ext>
                  </a:extLst>
                </p14:cNvPr>
                <p14:cNvContentPartPr/>
                <p14:nvPr/>
              </p14:nvContentPartPr>
              <p14:xfrm>
                <a:off x="4867667" y="3402787"/>
                <a:ext cx="215640" cy="24840"/>
              </p14:xfrm>
            </p:contentPart>
          </mc:Choice>
          <mc:Fallback>
            <p:pic>
              <p:nvPicPr>
                <p:cNvPr id="283" name="Freihand 282">
                  <a:extLst>
                    <a:ext uri="{FF2B5EF4-FFF2-40B4-BE49-F238E27FC236}">
                      <a16:creationId xmlns:a16="http://schemas.microsoft.com/office/drawing/2014/main" id="{20058827-EFED-43F5-BF09-267E8F5CB7B2}"/>
                    </a:ext>
                  </a:extLst>
                </p:cNvPr>
                <p:cNvPicPr/>
                <p:nvPr/>
              </p:nvPicPr>
              <p:blipFill>
                <a:blip r:embed="rId92"/>
                <a:stretch>
                  <a:fillRect/>
                </a:stretch>
              </p:blipFill>
              <p:spPr>
                <a:xfrm>
                  <a:off x="4863347" y="3398467"/>
                  <a:ext cx="224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84" name="Freihand 283">
                  <a:extLst>
                    <a:ext uri="{FF2B5EF4-FFF2-40B4-BE49-F238E27FC236}">
                      <a16:creationId xmlns:a16="http://schemas.microsoft.com/office/drawing/2014/main" id="{36430B31-5AD8-4C0D-BDD3-76F577596FF9}"/>
                    </a:ext>
                  </a:extLst>
                </p14:cNvPr>
                <p14:cNvContentPartPr/>
                <p14:nvPr/>
              </p14:nvContentPartPr>
              <p14:xfrm>
                <a:off x="4893587" y="3553267"/>
                <a:ext cx="227520" cy="33840"/>
              </p14:xfrm>
            </p:contentPart>
          </mc:Choice>
          <mc:Fallback>
            <p:pic>
              <p:nvPicPr>
                <p:cNvPr id="284" name="Freihand 283">
                  <a:extLst>
                    <a:ext uri="{FF2B5EF4-FFF2-40B4-BE49-F238E27FC236}">
                      <a16:creationId xmlns:a16="http://schemas.microsoft.com/office/drawing/2014/main" id="{36430B31-5AD8-4C0D-BDD3-76F577596FF9}"/>
                    </a:ext>
                  </a:extLst>
                </p:cNvPr>
                <p:cNvPicPr/>
                <p:nvPr/>
              </p:nvPicPr>
              <p:blipFill>
                <a:blip r:embed="rId94"/>
                <a:stretch>
                  <a:fillRect/>
                </a:stretch>
              </p:blipFill>
              <p:spPr>
                <a:xfrm>
                  <a:off x="4889267" y="3548947"/>
                  <a:ext cx="236160" cy="42480"/>
                </a:xfrm>
                <a:prstGeom prst="rect">
                  <a:avLst/>
                </a:prstGeom>
              </p:spPr>
            </p:pic>
          </mc:Fallback>
        </mc:AlternateContent>
      </p:grpSp>
      <p:grpSp>
        <p:nvGrpSpPr>
          <p:cNvPr id="288" name="Gruppieren 287">
            <a:extLst>
              <a:ext uri="{FF2B5EF4-FFF2-40B4-BE49-F238E27FC236}">
                <a16:creationId xmlns:a16="http://schemas.microsoft.com/office/drawing/2014/main" id="{E71A3C9F-466A-4681-B011-550AD854CE2F}"/>
              </a:ext>
            </a:extLst>
          </p:cNvPr>
          <p:cNvGrpSpPr/>
          <p:nvPr/>
        </p:nvGrpSpPr>
        <p:grpSpPr>
          <a:xfrm>
            <a:off x="7989587" y="1732027"/>
            <a:ext cx="3585240" cy="2048400"/>
            <a:chOff x="7989587" y="1732027"/>
            <a:chExt cx="3585240" cy="2048400"/>
          </a:xfrm>
        </p:grpSpPr>
        <mc:AlternateContent xmlns:mc="http://schemas.openxmlformats.org/markup-compatibility/2006">
          <mc:Choice xmlns:p14="http://schemas.microsoft.com/office/powerpoint/2010/main" Requires="p14">
            <p:contentPart p14:bwMode="auto" r:id="rId95">
              <p14:nvContentPartPr>
                <p14:cNvPr id="231" name="Freihand 230">
                  <a:extLst>
                    <a:ext uri="{FF2B5EF4-FFF2-40B4-BE49-F238E27FC236}">
                      <a16:creationId xmlns:a16="http://schemas.microsoft.com/office/drawing/2014/main" id="{1525CF12-4FD6-4C86-9B30-2BD7CD20ACCB}"/>
                    </a:ext>
                  </a:extLst>
                </p14:cNvPr>
                <p14:cNvContentPartPr/>
                <p14:nvPr/>
              </p14:nvContentPartPr>
              <p14:xfrm>
                <a:off x="8513387" y="2166187"/>
                <a:ext cx="152280" cy="182880"/>
              </p14:xfrm>
            </p:contentPart>
          </mc:Choice>
          <mc:Fallback>
            <p:pic>
              <p:nvPicPr>
                <p:cNvPr id="231" name="Freihand 230">
                  <a:extLst>
                    <a:ext uri="{FF2B5EF4-FFF2-40B4-BE49-F238E27FC236}">
                      <a16:creationId xmlns:a16="http://schemas.microsoft.com/office/drawing/2014/main" id="{1525CF12-4FD6-4C86-9B30-2BD7CD20ACCB}"/>
                    </a:ext>
                  </a:extLst>
                </p:cNvPr>
                <p:cNvPicPr/>
                <p:nvPr/>
              </p:nvPicPr>
              <p:blipFill>
                <a:blip r:embed="rId96"/>
                <a:stretch>
                  <a:fillRect/>
                </a:stretch>
              </p:blipFill>
              <p:spPr>
                <a:xfrm>
                  <a:off x="8509067" y="2161867"/>
                  <a:ext cx="160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32" name="Freihand 231">
                  <a:extLst>
                    <a:ext uri="{FF2B5EF4-FFF2-40B4-BE49-F238E27FC236}">
                      <a16:creationId xmlns:a16="http://schemas.microsoft.com/office/drawing/2014/main" id="{F984DAFB-7693-4C7E-A228-BD1A93F976D4}"/>
                    </a:ext>
                  </a:extLst>
                </p14:cNvPr>
                <p14:cNvContentPartPr/>
                <p14:nvPr/>
              </p14:nvContentPartPr>
              <p14:xfrm>
                <a:off x="8640827" y="2161507"/>
                <a:ext cx="37080" cy="163800"/>
              </p14:xfrm>
            </p:contentPart>
          </mc:Choice>
          <mc:Fallback>
            <p:pic>
              <p:nvPicPr>
                <p:cNvPr id="232" name="Freihand 231">
                  <a:extLst>
                    <a:ext uri="{FF2B5EF4-FFF2-40B4-BE49-F238E27FC236}">
                      <a16:creationId xmlns:a16="http://schemas.microsoft.com/office/drawing/2014/main" id="{F984DAFB-7693-4C7E-A228-BD1A93F976D4}"/>
                    </a:ext>
                  </a:extLst>
                </p:cNvPr>
                <p:cNvPicPr/>
                <p:nvPr/>
              </p:nvPicPr>
              <p:blipFill>
                <a:blip r:embed="rId98"/>
                <a:stretch>
                  <a:fillRect/>
                </a:stretch>
              </p:blipFill>
              <p:spPr>
                <a:xfrm>
                  <a:off x="8636507" y="2157187"/>
                  <a:ext cx="45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33" name="Freihand 232">
                  <a:extLst>
                    <a:ext uri="{FF2B5EF4-FFF2-40B4-BE49-F238E27FC236}">
                      <a16:creationId xmlns:a16="http://schemas.microsoft.com/office/drawing/2014/main" id="{98B0FB48-32BA-4048-93EB-5CC0BD7C5E6F}"/>
                    </a:ext>
                  </a:extLst>
                </p14:cNvPr>
                <p14:cNvContentPartPr/>
                <p14:nvPr/>
              </p14:nvContentPartPr>
              <p14:xfrm>
                <a:off x="8483507" y="2347627"/>
                <a:ext cx="205920" cy="9720"/>
              </p14:xfrm>
            </p:contentPart>
          </mc:Choice>
          <mc:Fallback>
            <p:pic>
              <p:nvPicPr>
                <p:cNvPr id="233" name="Freihand 232">
                  <a:extLst>
                    <a:ext uri="{FF2B5EF4-FFF2-40B4-BE49-F238E27FC236}">
                      <a16:creationId xmlns:a16="http://schemas.microsoft.com/office/drawing/2014/main" id="{98B0FB48-32BA-4048-93EB-5CC0BD7C5E6F}"/>
                    </a:ext>
                  </a:extLst>
                </p:cNvPr>
                <p:cNvPicPr/>
                <p:nvPr/>
              </p:nvPicPr>
              <p:blipFill>
                <a:blip r:embed="rId100"/>
                <a:stretch>
                  <a:fillRect/>
                </a:stretch>
              </p:blipFill>
              <p:spPr>
                <a:xfrm>
                  <a:off x="8479187" y="2343307"/>
                  <a:ext cx="214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4" name="Freihand 233">
                  <a:extLst>
                    <a:ext uri="{FF2B5EF4-FFF2-40B4-BE49-F238E27FC236}">
                      <a16:creationId xmlns:a16="http://schemas.microsoft.com/office/drawing/2014/main" id="{FEFB5332-2ED5-4BB7-B423-4C0FBD545E63}"/>
                    </a:ext>
                  </a:extLst>
                </p14:cNvPr>
                <p14:cNvContentPartPr/>
                <p14:nvPr/>
              </p14:nvContentPartPr>
              <p14:xfrm>
                <a:off x="8806067" y="2195707"/>
                <a:ext cx="117000" cy="259200"/>
              </p14:xfrm>
            </p:contentPart>
          </mc:Choice>
          <mc:Fallback>
            <p:pic>
              <p:nvPicPr>
                <p:cNvPr id="234" name="Freihand 233">
                  <a:extLst>
                    <a:ext uri="{FF2B5EF4-FFF2-40B4-BE49-F238E27FC236}">
                      <a16:creationId xmlns:a16="http://schemas.microsoft.com/office/drawing/2014/main" id="{FEFB5332-2ED5-4BB7-B423-4C0FBD545E63}"/>
                    </a:ext>
                  </a:extLst>
                </p:cNvPr>
                <p:cNvPicPr/>
                <p:nvPr/>
              </p:nvPicPr>
              <p:blipFill>
                <a:blip r:embed="rId102"/>
                <a:stretch>
                  <a:fillRect/>
                </a:stretch>
              </p:blipFill>
              <p:spPr>
                <a:xfrm>
                  <a:off x="8801747" y="2191387"/>
                  <a:ext cx="125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36" name="Freihand 235">
                  <a:extLst>
                    <a:ext uri="{FF2B5EF4-FFF2-40B4-BE49-F238E27FC236}">
                      <a16:creationId xmlns:a16="http://schemas.microsoft.com/office/drawing/2014/main" id="{DA1C8676-4F06-4F81-9CE9-23A9B0D18AD2}"/>
                    </a:ext>
                  </a:extLst>
                </p14:cNvPr>
                <p14:cNvContentPartPr/>
                <p14:nvPr/>
              </p14:nvContentPartPr>
              <p14:xfrm>
                <a:off x="8973107" y="2238907"/>
                <a:ext cx="95400" cy="137520"/>
              </p14:xfrm>
            </p:contentPart>
          </mc:Choice>
          <mc:Fallback>
            <p:pic>
              <p:nvPicPr>
                <p:cNvPr id="236" name="Freihand 235">
                  <a:extLst>
                    <a:ext uri="{FF2B5EF4-FFF2-40B4-BE49-F238E27FC236}">
                      <a16:creationId xmlns:a16="http://schemas.microsoft.com/office/drawing/2014/main" id="{DA1C8676-4F06-4F81-9CE9-23A9B0D18AD2}"/>
                    </a:ext>
                  </a:extLst>
                </p:cNvPr>
                <p:cNvPicPr/>
                <p:nvPr/>
              </p:nvPicPr>
              <p:blipFill>
                <a:blip r:embed="rId104"/>
                <a:stretch>
                  <a:fillRect/>
                </a:stretch>
              </p:blipFill>
              <p:spPr>
                <a:xfrm>
                  <a:off x="8968787" y="2234587"/>
                  <a:ext cx="104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39" name="Freihand 238">
                  <a:extLst>
                    <a:ext uri="{FF2B5EF4-FFF2-40B4-BE49-F238E27FC236}">
                      <a16:creationId xmlns:a16="http://schemas.microsoft.com/office/drawing/2014/main" id="{C4B19876-111D-4428-9044-50FD078B4280}"/>
                    </a:ext>
                  </a:extLst>
                </p14:cNvPr>
                <p14:cNvContentPartPr/>
                <p14:nvPr/>
              </p14:nvContentPartPr>
              <p14:xfrm>
                <a:off x="9207467" y="2203627"/>
                <a:ext cx="154080" cy="15120"/>
              </p14:xfrm>
            </p:contentPart>
          </mc:Choice>
          <mc:Fallback>
            <p:pic>
              <p:nvPicPr>
                <p:cNvPr id="239" name="Freihand 238">
                  <a:extLst>
                    <a:ext uri="{FF2B5EF4-FFF2-40B4-BE49-F238E27FC236}">
                      <a16:creationId xmlns:a16="http://schemas.microsoft.com/office/drawing/2014/main" id="{C4B19876-111D-4428-9044-50FD078B4280}"/>
                    </a:ext>
                  </a:extLst>
                </p:cNvPr>
                <p:cNvPicPr/>
                <p:nvPr/>
              </p:nvPicPr>
              <p:blipFill>
                <a:blip r:embed="rId106"/>
                <a:stretch>
                  <a:fillRect/>
                </a:stretch>
              </p:blipFill>
              <p:spPr>
                <a:xfrm>
                  <a:off x="9203147" y="2199307"/>
                  <a:ext cx="162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40" name="Freihand 239">
                  <a:extLst>
                    <a:ext uri="{FF2B5EF4-FFF2-40B4-BE49-F238E27FC236}">
                      <a16:creationId xmlns:a16="http://schemas.microsoft.com/office/drawing/2014/main" id="{89A92718-EF9D-410D-A6C6-07F24B159B6E}"/>
                    </a:ext>
                  </a:extLst>
                </p14:cNvPr>
                <p14:cNvContentPartPr/>
                <p14:nvPr/>
              </p14:nvContentPartPr>
              <p14:xfrm>
                <a:off x="9182627" y="2271667"/>
                <a:ext cx="187560" cy="22320"/>
              </p14:xfrm>
            </p:contentPart>
          </mc:Choice>
          <mc:Fallback>
            <p:pic>
              <p:nvPicPr>
                <p:cNvPr id="240" name="Freihand 239">
                  <a:extLst>
                    <a:ext uri="{FF2B5EF4-FFF2-40B4-BE49-F238E27FC236}">
                      <a16:creationId xmlns:a16="http://schemas.microsoft.com/office/drawing/2014/main" id="{89A92718-EF9D-410D-A6C6-07F24B159B6E}"/>
                    </a:ext>
                  </a:extLst>
                </p:cNvPr>
                <p:cNvPicPr/>
                <p:nvPr/>
              </p:nvPicPr>
              <p:blipFill>
                <a:blip r:embed="rId108"/>
                <a:stretch>
                  <a:fillRect/>
                </a:stretch>
              </p:blipFill>
              <p:spPr>
                <a:xfrm>
                  <a:off x="9178307" y="2267347"/>
                  <a:ext cx="196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41" name="Freihand 240">
                  <a:extLst>
                    <a:ext uri="{FF2B5EF4-FFF2-40B4-BE49-F238E27FC236}">
                      <a16:creationId xmlns:a16="http://schemas.microsoft.com/office/drawing/2014/main" id="{B1D8E785-12AC-4345-A4C9-2913A2E5D61D}"/>
                    </a:ext>
                  </a:extLst>
                </p14:cNvPr>
                <p14:cNvContentPartPr/>
                <p14:nvPr/>
              </p14:nvContentPartPr>
              <p14:xfrm>
                <a:off x="9519947" y="2152507"/>
                <a:ext cx="109800" cy="249840"/>
              </p14:xfrm>
            </p:contentPart>
          </mc:Choice>
          <mc:Fallback>
            <p:pic>
              <p:nvPicPr>
                <p:cNvPr id="241" name="Freihand 240">
                  <a:extLst>
                    <a:ext uri="{FF2B5EF4-FFF2-40B4-BE49-F238E27FC236}">
                      <a16:creationId xmlns:a16="http://schemas.microsoft.com/office/drawing/2014/main" id="{B1D8E785-12AC-4345-A4C9-2913A2E5D61D}"/>
                    </a:ext>
                  </a:extLst>
                </p:cNvPr>
                <p:cNvPicPr/>
                <p:nvPr/>
              </p:nvPicPr>
              <p:blipFill>
                <a:blip r:embed="rId110"/>
                <a:stretch>
                  <a:fillRect/>
                </a:stretch>
              </p:blipFill>
              <p:spPr>
                <a:xfrm>
                  <a:off x="9515627" y="2148187"/>
                  <a:ext cx="1184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42" name="Freihand 241">
                  <a:extLst>
                    <a:ext uri="{FF2B5EF4-FFF2-40B4-BE49-F238E27FC236}">
                      <a16:creationId xmlns:a16="http://schemas.microsoft.com/office/drawing/2014/main" id="{DE7EC496-B1D0-40AC-B046-D07B733869F3}"/>
                    </a:ext>
                  </a:extLst>
                </p14:cNvPr>
                <p14:cNvContentPartPr/>
                <p14:nvPr/>
              </p14:nvContentPartPr>
              <p14:xfrm>
                <a:off x="9634427" y="2237827"/>
                <a:ext cx="109800" cy="141120"/>
              </p14:xfrm>
            </p:contentPart>
          </mc:Choice>
          <mc:Fallback>
            <p:pic>
              <p:nvPicPr>
                <p:cNvPr id="242" name="Freihand 241">
                  <a:extLst>
                    <a:ext uri="{FF2B5EF4-FFF2-40B4-BE49-F238E27FC236}">
                      <a16:creationId xmlns:a16="http://schemas.microsoft.com/office/drawing/2014/main" id="{DE7EC496-B1D0-40AC-B046-D07B733869F3}"/>
                    </a:ext>
                  </a:extLst>
                </p:cNvPr>
                <p:cNvPicPr/>
                <p:nvPr/>
              </p:nvPicPr>
              <p:blipFill>
                <a:blip r:embed="rId112"/>
                <a:stretch>
                  <a:fillRect/>
                </a:stretch>
              </p:blipFill>
              <p:spPr>
                <a:xfrm>
                  <a:off x="9630107" y="2233507"/>
                  <a:ext cx="118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43" name="Freihand 242">
                  <a:extLst>
                    <a:ext uri="{FF2B5EF4-FFF2-40B4-BE49-F238E27FC236}">
                      <a16:creationId xmlns:a16="http://schemas.microsoft.com/office/drawing/2014/main" id="{01DEA830-0813-48E9-8127-DB1D19019804}"/>
                    </a:ext>
                  </a:extLst>
                </p14:cNvPr>
                <p14:cNvContentPartPr/>
                <p14:nvPr/>
              </p14:nvContentPartPr>
              <p14:xfrm>
                <a:off x="9685187" y="2058907"/>
                <a:ext cx="147960" cy="107280"/>
              </p14:xfrm>
            </p:contentPart>
          </mc:Choice>
          <mc:Fallback>
            <p:pic>
              <p:nvPicPr>
                <p:cNvPr id="243" name="Freihand 242">
                  <a:extLst>
                    <a:ext uri="{FF2B5EF4-FFF2-40B4-BE49-F238E27FC236}">
                      <a16:creationId xmlns:a16="http://schemas.microsoft.com/office/drawing/2014/main" id="{01DEA830-0813-48E9-8127-DB1D19019804}"/>
                    </a:ext>
                  </a:extLst>
                </p:cNvPr>
                <p:cNvPicPr/>
                <p:nvPr/>
              </p:nvPicPr>
              <p:blipFill>
                <a:blip r:embed="rId114"/>
                <a:stretch>
                  <a:fillRect/>
                </a:stretch>
              </p:blipFill>
              <p:spPr>
                <a:xfrm>
                  <a:off x="9680867" y="2054587"/>
                  <a:ext cx="156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44" name="Freihand 243">
                  <a:extLst>
                    <a:ext uri="{FF2B5EF4-FFF2-40B4-BE49-F238E27FC236}">
                      <a16:creationId xmlns:a16="http://schemas.microsoft.com/office/drawing/2014/main" id="{E86DC046-5402-4E8E-BF37-03CCA901F9F5}"/>
                    </a:ext>
                  </a:extLst>
                </p14:cNvPr>
                <p14:cNvContentPartPr/>
                <p14:nvPr/>
              </p14:nvContentPartPr>
              <p14:xfrm>
                <a:off x="9941147" y="2201467"/>
                <a:ext cx="147960" cy="16200"/>
              </p14:xfrm>
            </p:contentPart>
          </mc:Choice>
          <mc:Fallback>
            <p:pic>
              <p:nvPicPr>
                <p:cNvPr id="244" name="Freihand 243">
                  <a:extLst>
                    <a:ext uri="{FF2B5EF4-FFF2-40B4-BE49-F238E27FC236}">
                      <a16:creationId xmlns:a16="http://schemas.microsoft.com/office/drawing/2014/main" id="{E86DC046-5402-4E8E-BF37-03CCA901F9F5}"/>
                    </a:ext>
                  </a:extLst>
                </p:cNvPr>
                <p:cNvPicPr/>
                <p:nvPr/>
              </p:nvPicPr>
              <p:blipFill>
                <a:blip r:embed="rId116"/>
                <a:stretch>
                  <a:fillRect/>
                </a:stretch>
              </p:blipFill>
              <p:spPr>
                <a:xfrm>
                  <a:off x="9936827" y="2197147"/>
                  <a:ext cx="156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45" name="Freihand 244">
                  <a:extLst>
                    <a:ext uri="{FF2B5EF4-FFF2-40B4-BE49-F238E27FC236}">
                      <a16:creationId xmlns:a16="http://schemas.microsoft.com/office/drawing/2014/main" id="{25B78930-FD18-4304-AE65-1954FCE4840B}"/>
                    </a:ext>
                  </a:extLst>
                </p14:cNvPr>
                <p14:cNvContentPartPr/>
                <p14:nvPr/>
              </p14:nvContentPartPr>
              <p14:xfrm>
                <a:off x="10187387" y="2112187"/>
                <a:ext cx="118080" cy="255960"/>
              </p14:xfrm>
            </p:contentPart>
          </mc:Choice>
          <mc:Fallback>
            <p:pic>
              <p:nvPicPr>
                <p:cNvPr id="245" name="Freihand 244">
                  <a:extLst>
                    <a:ext uri="{FF2B5EF4-FFF2-40B4-BE49-F238E27FC236}">
                      <a16:creationId xmlns:a16="http://schemas.microsoft.com/office/drawing/2014/main" id="{25B78930-FD18-4304-AE65-1954FCE4840B}"/>
                    </a:ext>
                  </a:extLst>
                </p:cNvPr>
                <p:cNvPicPr/>
                <p:nvPr/>
              </p:nvPicPr>
              <p:blipFill>
                <a:blip r:embed="rId118"/>
                <a:stretch>
                  <a:fillRect/>
                </a:stretch>
              </p:blipFill>
              <p:spPr>
                <a:xfrm>
                  <a:off x="10183067" y="2107867"/>
                  <a:ext cx="1267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46" name="Freihand 245">
                  <a:extLst>
                    <a:ext uri="{FF2B5EF4-FFF2-40B4-BE49-F238E27FC236}">
                      <a16:creationId xmlns:a16="http://schemas.microsoft.com/office/drawing/2014/main" id="{573F23C1-0DDD-46DC-A9D7-EEB45320635B}"/>
                    </a:ext>
                  </a:extLst>
                </p14:cNvPr>
                <p14:cNvContentPartPr/>
                <p14:nvPr/>
              </p14:nvContentPartPr>
              <p14:xfrm>
                <a:off x="10352987" y="2173027"/>
                <a:ext cx="164880" cy="151920"/>
              </p14:xfrm>
            </p:contentPart>
          </mc:Choice>
          <mc:Fallback>
            <p:pic>
              <p:nvPicPr>
                <p:cNvPr id="246" name="Freihand 245">
                  <a:extLst>
                    <a:ext uri="{FF2B5EF4-FFF2-40B4-BE49-F238E27FC236}">
                      <a16:creationId xmlns:a16="http://schemas.microsoft.com/office/drawing/2014/main" id="{573F23C1-0DDD-46DC-A9D7-EEB45320635B}"/>
                    </a:ext>
                  </a:extLst>
                </p:cNvPr>
                <p:cNvPicPr/>
                <p:nvPr/>
              </p:nvPicPr>
              <p:blipFill>
                <a:blip r:embed="rId120"/>
                <a:stretch>
                  <a:fillRect/>
                </a:stretch>
              </p:blipFill>
              <p:spPr>
                <a:xfrm>
                  <a:off x="10348667" y="2168707"/>
                  <a:ext cx="173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50" name="Freihand 249">
                  <a:extLst>
                    <a:ext uri="{FF2B5EF4-FFF2-40B4-BE49-F238E27FC236}">
                      <a16:creationId xmlns:a16="http://schemas.microsoft.com/office/drawing/2014/main" id="{1EC1B0C8-B4D2-4C2B-A860-47C6B2E69905}"/>
                    </a:ext>
                  </a:extLst>
                </p14:cNvPr>
                <p14:cNvContentPartPr/>
                <p14:nvPr/>
              </p14:nvContentPartPr>
              <p14:xfrm>
                <a:off x="8482427" y="2944507"/>
                <a:ext cx="179640" cy="185040"/>
              </p14:xfrm>
            </p:contentPart>
          </mc:Choice>
          <mc:Fallback>
            <p:pic>
              <p:nvPicPr>
                <p:cNvPr id="250" name="Freihand 249">
                  <a:extLst>
                    <a:ext uri="{FF2B5EF4-FFF2-40B4-BE49-F238E27FC236}">
                      <a16:creationId xmlns:a16="http://schemas.microsoft.com/office/drawing/2014/main" id="{1EC1B0C8-B4D2-4C2B-A860-47C6B2E69905}"/>
                    </a:ext>
                  </a:extLst>
                </p:cNvPr>
                <p:cNvPicPr/>
                <p:nvPr/>
              </p:nvPicPr>
              <p:blipFill>
                <a:blip r:embed="rId122"/>
                <a:stretch>
                  <a:fillRect/>
                </a:stretch>
              </p:blipFill>
              <p:spPr>
                <a:xfrm>
                  <a:off x="8478107" y="2940187"/>
                  <a:ext cx="188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51" name="Freihand 250">
                  <a:extLst>
                    <a:ext uri="{FF2B5EF4-FFF2-40B4-BE49-F238E27FC236}">
                      <a16:creationId xmlns:a16="http://schemas.microsoft.com/office/drawing/2014/main" id="{D101729E-119F-4482-B7F3-80815BEC02CD}"/>
                    </a:ext>
                  </a:extLst>
                </p14:cNvPr>
                <p14:cNvContentPartPr/>
                <p14:nvPr/>
              </p14:nvContentPartPr>
              <p14:xfrm>
                <a:off x="8616707" y="2943427"/>
                <a:ext cx="74520" cy="187920"/>
              </p14:xfrm>
            </p:contentPart>
          </mc:Choice>
          <mc:Fallback>
            <p:pic>
              <p:nvPicPr>
                <p:cNvPr id="251" name="Freihand 250">
                  <a:extLst>
                    <a:ext uri="{FF2B5EF4-FFF2-40B4-BE49-F238E27FC236}">
                      <a16:creationId xmlns:a16="http://schemas.microsoft.com/office/drawing/2014/main" id="{D101729E-119F-4482-B7F3-80815BEC02CD}"/>
                    </a:ext>
                  </a:extLst>
                </p:cNvPr>
                <p:cNvPicPr/>
                <p:nvPr/>
              </p:nvPicPr>
              <p:blipFill>
                <a:blip r:embed="rId124"/>
                <a:stretch>
                  <a:fillRect/>
                </a:stretch>
              </p:blipFill>
              <p:spPr>
                <a:xfrm>
                  <a:off x="8612387" y="2939107"/>
                  <a:ext cx="83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52" name="Freihand 251">
                  <a:extLst>
                    <a:ext uri="{FF2B5EF4-FFF2-40B4-BE49-F238E27FC236}">
                      <a16:creationId xmlns:a16="http://schemas.microsoft.com/office/drawing/2014/main" id="{79680683-1344-416E-B883-FA1A337CB23D}"/>
                    </a:ext>
                  </a:extLst>
                </p14:cNvPr>
                <p14:cNvContentPartPr/>
                <p14:nvPr/>
              </p14:nvContentPartPr>
              <p14:xfrm>
                <a:off x="8491067" y="3151867"/>
                <a:ext cx="194040" cy="8640"/>
              </p14:xfrm>
            </p:contentPart>
          </mc:Choice>
          <mc:Fallback>
            <p:pic>
              <p:nvPicPr>
                <p:cNvPr id="252" name="Freihand 251">
                  <a:extLst>
                    <a:ext uri="{FF2B5EF4-FFF2-40B4-BE49-F238E27FC236}">
                      <a16:creationId xmlns:a16="http://schemas.microsoft.com/office/drawing/2014/main" id="{79680683-1344-416E-B883-FA1A337CB23D}"/>
                    </a:ext>
                  </a:extLst>
                </p:cNvPr>
                <p:cNvPicPr/>
                <p:nvPr/>
              </p:nvPicPr>
              <p:blipFill>
                <a:blip r:embed="rId126"/>
                <a:stretch>
                  <a:fillRect/>
                </a:stretch>
              </p:blipFill>
              <p:spPr>
                <a:xfrm>
                  <a:off x="8486747" y="3147547"/>
                  <a:ext cx="202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53" name="Freihand 252">
                  <a:extLst>
                    <a:ext uri="{FF2B5EF4-FFF2-40B4-BE49-F238E27FC236}">
                      <a16:creationId xmlns:a16="http://schemas.microsoft.com/office/drawing/2014/main" id="{3D0FD91F-9D57-44EE-ADC4-7D6491F773D8}"/>
                    </a:ext>
                  </a:extLst>
                </p14:cNvPr>
                <p14:cNvContentPartPr/>
                <p14:nvPr/>
              </p14:nvContentPartPr>
              <p14:xfrm>
                <a:off x="8771147" y="2971507"/>
                <a:ext cx="194760" cy="128520"/>
              </p14:xfrm>
            </p:contentPart>
          </mc:Choice>
          <mc:Fallback>
            <p:pic>
              <p:nvPicPr>
                <p:cNvPr id="253" name="Freihand 252">
                  <a:extLst>
                    <a:ext uri="{FF2B5EF4-FFF2-40B4-BE49-F238E27FC236}">
                      <a16:creationId xmlns:a16="http://schemas.microsoft.com/office/drawing/2014/main" id="{3D0FD91F-9D57-44EE-ADC4-7D6491F773D8}"/>
                    </a:ext>
                  </a:extLst>
                </p:cNvPr>
                <p:cNvPicPr/>
                <p:nvPr/>
              </p:nvPicPr>
              <p:blipFill>
                <a:blip r:embed="rId128"/>
                <a:stretch>
                  <a:fillRect/>
                </a:stretch>
              </p:blipFill>
              <p:spPr>
                <a:xfrm>
                  <a:off x="8766827" y="2967187"/>
                  <a:ext cx="203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65" name="Freihand 264">
                  <a:extLst>
                    <a:ext uri="{FF2B5EF4-FFF2-40B4-BE49-F238E27FC236}">
                      <a16:creationId xmlns:a16="http://schemas.microsoft.com/office/drawing/2014/main" id="{A91490FA-1D8A-4344-930C-39EAB334758B}"/>
                    </a:ext>
                  </a:extLst>
                </p14:cNvPr>
                <p14:cNvContentPartPr/>
                <p14:nvPr/>
              </p14:nvContentPartPr>
              <p14:xfrm>
                <a:off x="9159947" y="2996347"/>
                <a:ext cx="254880" cy="46080"/>
              </p14:xfrm>
            </p:contentPart>
          </mc:Choice>
          <mc:Fallback>
            <p:pic>
              <p:nvPicPr>
                <p:cNvPr id="265" name="Freihand 264">
                  <a:extLst>
                    <a:ext uri="{FF2B5EF4-FFF2-40B4-BE49-F238E27FC236}">
                      <a16:creationId xmlns:a16="http://schemas.microsoft.com/office/drawing/2014/main" id="{A91490FA-1D8A-4344-930C-39EAB334758B}"/>
                    </a:ext>
                  </a:extLst>
                </p:cNvPr>
                <p:cNvPicPr/>
                <p:nvPr/>
              </p:nvPicPr>
              <p:blipFill>
                <a:blip r:embed="rId130"/>
                <a:stretch>
                  <a:fillRect/>
                </a:stretch>
              </p:blipFill>
              <p:spPr>
                <a:xfrm>
                  <a:off x="9155627" y="2992027"/>
                  <a:ext cx="263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6" name="Freihand 265">
                  <a:extLst>
                    <a:ext uri="{FF2B5EF4-FFF2-40B4-BE49-F238E27FC236}">
                      <a16:creationId xmlns:a16="http://schemas.microsoft.com/office/drawing/2014/main" id="{B0A68ABE-218D-4B13-8A71-1C8291E6B9F4}"/>
                    </a:ext>
                  </a:extLst>
                </p14:cNvPr>
                <p14:cNvContentPartPr/>
                <p14:nvPr/>
              </p14:nvContentPartPr>
              <p14:xfrm>
                <a:off x="9224747" y="3014707"/>
                <a:ext cx="271800" cy="9720"/>
              </p14:xfrm>
            </p:contentPart>
          </mc:Choice>
          <mc:Fallback>
            <p:pic>
              <p:nvPicPr>
                <p:cNvPr id="266" name="Freihand 265">
                  <a:extLst>
                    <a:ext uri="{FF2B5EF4-FFF2-40B4-BE49-F238E27FC236}">
                      <a16:creationId xmlns:a16="http://schemas.microsoft.com/office/drawing/2014/main" id="{B0A68ABE-218D-4B13-8A71-1C8291E6B9F4}"/>
                    </a:ext>
                  </a:extLst>
                </p:cNvPr>
                <p:cNvPicPr/>
                <p:nvPr/>
              </p:nvPicPr>
              <p:blipFill>
                <a:blip r:embed="rId132"/>
                <a:stretch>
                  <a:fillRect/>
                </a:stretch>
              </p:blipFill>
              <p:spPr>
                <a:xfrm>
                  <a:off x="9220427" y="3010387"/>
                  <a:ext cx="280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8" name="Freihand 267">
                  <a:extLst>
                    <a:ext uri="{FF2B5EF4-FFF2-40B4-BE49-F238E27FC236}">
                      <a16:creationId xmlns:a16="http://schemas.microsoft.com/office/drawing/2014/main" id="{87E91701-64AB-4B20-AB36-752F17A1B3EB}"/>
                    </a:ext>
                  </a:extLst>
                </p14:cNvPr>
                <p14:cNvContentPartPr/>
                <p14:nvPr/>
              </p14:nvContentPartPr>
              <p14:xfrm>
                <a:off x="9201707" y="3066187"/>
                <a:ext cx="195120" cy="19080"/>
              </p14:xfrm>
            </p:contentPart>
          </mc:Choice>
          <mc:Fallback>
            <p:pic>
              <p:nvPicPr>
                <p:cNvPr id="268" name="Freihand 267">
                  <a:extLst>
                    <a:ext uri="{FF2B5EF4-FFF2-40B4-BE49-F238E27FC236}">
                      <a16:creationId xmlns:a16="http://schemas.microsoft.com/office/drawing/2014/main" id="{87E91701-64AB-4B20-AB36-752F17A1B3EB}"/>
                    </a:ext>
                  </a:extLst>
                </p:cNvPr>
                <p:cNvPicPr/>
                <p:nvPr/>
              </p:nvPicPr>
              <p:blipFill>
                <a:blip r:embed="rId134"/>
                <a:stretch>
                  <a:fillRect/>
                </a:stretch>
              </p:blipFill>
              <p:spPr>
                <a:xfrm>
                  <a:off x="9197387" y="3061867"/>
                  <a:ext cx="203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0" name="Freihand 269">
                  <a:extLst>
                    <a:ext uri="{FF2B5EF4-FFF2-40B4-BE49-F238E27FC236}">
                      <a16:creationId xmlns:a16="http://schemas.microsoft.com/office/drawing/2014/main" id="{0F8D83FA-B67F-449E-B4AC-F6F108013125}"/>
                    </a:ext>
                  </a:extLst>
                </p14:cNvPr>
                <p14:cNvContentPartPr/>
                <p14:nvPr/>
              </p14:nvContentPartPr>
              <p14:xfrm>
                <a:off x="9580067" y="2926147"/>
                <a:ext cx="205920" cy="138240"/>
              </p14:xfrm>
            </p:contentPart>
          </mc:Choice>
          <mc:Fallback>
            <p:pic>
              <p:nvPicPr>
                <p:cNvPr id="270" name="Freihand 269">
                  <a:extLst>
                    <a:ext uri="{FF2B5EF4-FFF2-40B4-BE49-F238E27FC236}">
                      <a16:creationId xmlns:a16="http://schemas.microsoft.com/office/drawing/2014/main" id="{0F8D83FA-B67F-449E-B4AC-F6F108013125}"/>
                    </a:ext>
                  </a:extLst>
                </p:cNvPr>
                <p:cNvPicPr/>
                <p:nvPr/>
              </p:nvPicPr>
              <p:blipFill>
                <a:blip r:embed="rId136"/>
                <a:stretch>
                  <a:fillRect/>
                </a:stretch>
              </p:blipFill>
              <p:spPr>
                <a:xfrm>
                  <a:off x="9575747" y="2921827"/>
                  <a:ext cx="214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72" name="Freihand 271">
                  <a:extLst>
                    <a:ext uri="{FF2B5EF4-FFF2-40B4-BE49-F238E27FC236}">
                      <a16:creationId xmlns:a16="http://schemas.microsoft.com/office/drawing/2014/main" id="{295ACBDE-D27A-456B-B6A2-6E472F9F21F9}"/>
                    </a:ext>
                  </a:extLst>
                </p14:cNvPr>
                <p14:cNvContentPartPr/>
                <p14:nvPr/>
              </p14:nvContentPartPr>
              <p14:xfrm>
                <a:off x="9835667" y="2877187"/>
                <a:ext cx="119520" cy="62280"/>
              </p14:xfrm>
            </p:contentPart>
          </mc:Choice>
          <mc:Fallback>
            <p:pic>
              <p:nvPicPr>
                <p:cNvPr id="272" name="Freihand 271">
                  <a:extLst>
                    <a:ext uri="{FF2B5EF4-FFF2-40B4-BE49-F238E27FC236}">
                      <a16:creationId xmlns:a16="http://schemas.microsoft.com/office/drawing/2014/main" id="{295ACBDE-D27A-456B-B6A2-6E472F9F21F9}"/>
                    </a:ext>
                  </a:extLst>
                </p:cNvPr>
                <p:cNvPicPr/>
                <p:nvPr/>
              </p:nvPicPr>
              <p:blipFill>
                <a:blip r:embed="rId138"/>
                <a:stretch>
                  <a:fillRect/>
                </a:stretch>
              </p:blipFill>
              <p:spPr>
                <a:xfrm>
                  <a:off x="9831347" y="2872867"/>
                  <a:ext cx="128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73" name="Freihand 272">
                  <a:extLst>
                    <a:ext uri="{FF2B5EF4-FFF2-40B4-BE49-F238E27FC236}">
                      <a16:creationId xmlns:a16="http://schemas.microsoft.com/office/drawing/2014/main" id="{4856A297-EF4A-451E-B4CC-73A945AF903F}"/>
                    </a:ext>
                  </a:extLst>
                </p14:cNvPr>
                <p14:cNvContentPartPr/>
                <p14:nvPr/>
              </p14:nvContentPartPr>
              <p14:xfrm>
                <a:off x="9961667" y="2754787"/>
                <a:ext cx="101160" cy="119880"/>
              </p14:xfrm>
            </p:contentPart>
          </mc:Choice>
          <mc:Fallback>
            <p:pic>
              <p:nvPicPr>
                <p:cNvPr id="273" name="Freihand 272">
                  <a:extLst>
                    <a:ext uri="{FF2B5EF4-FFF2-40B4-BE49-F238E27FC236}">
                      <a16:creationId xmlns:a16="http://schemas.microsoft.com/office/drawing/2014/main" id="{4856A297-EF4A-451E-B4CC-73A945AF903F}"/>
                    </a:ext>
                  </a:extLst>
                </p:cNvPr>
                <p:cNvPicPr/>
                <p:nvPr/>
              </p:nvPicPr>
              <p:blipFill>
                <a:blip r:embed="rId140"/>
                <a:stretch>
                  <a:fillRect/>
                </a:stretch>
              </p:blipFill>
              <p:spPr>
                <a:xfrm>
                  <a:off x="9957347" y="2750467"/>
                  <a:ext cx="109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75" name="Freihand 274">
                  <a:extLst>
                    <a:ext uri="{FF2B5EF4-FFF2-40B4-BE49-F238E27FC236}">
                      <a16:creationId xmlns:a16="http://schemas.microsoft.com/office/drawing/2014/main" id="{2E93D403-240A-4873-BD89-5FFD239A8CB7}"/>
                    </a:ext>
                  </a:extLst>
                </p14:cNvPr>
                <p14:cNvContentPartPr/>
                <p14:nvPr/>
              </p14:nvContentPartPr>
              <p14:xfrm>
                <a:off x="9995147" y="3025867"/>
                <a:ext cx="149040" cy="10080"/>
              </p14:xfrm>
            </p:contentPart>
          </mc:Choice>
          <mc:Fallback>
            <p:pic>
              <p:nvPicPr>
                <p:cNvPr id="275" name="Freihand 274">
                  <a:extLst>
                    <a:ext uri="{FF2B5EF4-FFF2-40B4-BE49-F238E27FC236}">
                      <a16:creationId xmlns:a16="http://schemas.microsoft.com/office/drawing/2014/main" id="{2E93D403-240A-4873-BD89-5FFD239A8CB7}"/>
                    </a:ext>
                  </a:extLst>
                </p:cNvPr>
                <p:cNvPicPr/>
                <p:nvPr/>
              </p:nvPicPr>
              <p:blipFill>
                <a:blip r:embed="rId142"/>
                <a:stretch>
                  <a:fillRect/>
                </a:stretch>
              </p:blipFill>
              <p:spPr>
                <a:xfrm>
                  <a:off x="9990827" y="3021547"/>
                  <a:ext cx="157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76" name="Freihand 275">
                  <a:extLst>
                    <a:ext uri="{FF2B5EF4-FFF2-40B4-BE49-F238E27FC236}">
                      <a16:creationId xmlns:a16="http://schemas.microsoft.com/office/drawing/2014/main" id="{07B36C70-2D21-4A17-89D9-422241590D17}"/>
                    </a:ext>
                  </a:extLst>
                </p14:cNvPr>
                <p14:cNvContentPartPr/>
                <p14:nvPr/>
              </p14:nvContentPartPr>
              <p14:xfrm>
                <a:off x="10294307" y="2928667"/>
                <a:ext cx="204840" cy="110880"/>
              </p14:xfrm>
            </p:contentPart>
          </mc:Choice>
          <mc:Fallback>
            <p:pic>
              <p:nvPicPr>
                <p:cNvPr id="276" name="Freihand 275">
                  <a:extLst>
                    <a:ext uri="{FF2B5EF4-FFF2-40B4-BE49-F238E27FC236}">
                      <a16:creationId xmlns:a16="http://schemas.microsoft.com/office/drawing/2014/main" id="{07B36C70-2D21-4A17-89D9-422241590D17}"/>
                    </a:ext>
                  </a:extLst>
                </p:cNvPr>
                <p:cNvPicPr/>
                <p:nvPr/>
              </p:nvPicPr>
              <p:blipFill>
                <a:blip r:embed="rId144"/>
                <a:stretch>
                  <a:fillRect/>
                </a:stretch>
              </p:blipFill>
              <p:spPr>
                <a:xfrm>
                  <a:off x="10289987" y="2924347"/>
                  <a:ext cx="213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86" name="Freihand 285">
                  <a:extLst>
                    <a:ext uri="{FF2B5EF4-FFF2-40B4-BE49-F238E27FC236}">
                      <a16:creationId xmlns:a16="http://schemas.microsoft.com/office/drawing/2014/main" id="{F47A5203-293E-4797-BA9D-34A3EDAA4A18}"/>
                    </a:ext>
                  </a:extLst>
                </p14:cNvPr>
                <p14:cNvContentPartPr/>
                <p14:nvPr/>
              </p14:nvContentPartPr>
              <p14:xfrm>
                <a:off x="11151827" y="1918507"/>
                <a:ext cx="73080" cy="3960"/>
              </p14:xfrm>
            </p:contentPart>
          </mc:Choice>
          <mc:Fallback>
            <p:pic>
              <p:nvPicPr>
                <p:cNvPr id="286" name="Freihand 285">
                  <a:extLst>
                    <a:ext uri="{FF2B5EF4-FFF2-40B4-BE49-F238E27FC236}">
                      <a16:creationId xmlns:a16="http://schemas.microsoft.com/office/drawing/2014/main" id="{F47A5203-293E-4797-BA9D-34A3EDAA4A18}"/>
                    </a:ext>
                  </a:extLst>
                </p:cNvPr>
                <p:cNvPicPr/>
                <p:nvPr/>
              </p:nvPicPr>
              <p:blipFill>
                <a:blip r:embed="rId146"/>
                <a:stretch>
                  <a:fillRect/>
                </a:stretch>
              </p:blipFill>
              <p:spPr>
                <a:xfrm>
                  <a:off x="11147507" y="1914187"/>
                  <a:ext cx="81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87" name="Freihand 286">
                  <a:extLst>
                    <a:ext uri="{FF2B5EF4-FFF2-40B4-BE49-F238E27FC236}">
                      <a16:creationId xmlns:a16="http://schemas.microsoft.com/office/drawing/2014/main" id="{13BAEFEF-C20F-49C1-809B-DFDAC4461635}"/>
                    </a:ext>
                  </a:extLst>
                </p14:cNvPr>
                <p14:cNvContentPartPr/>
                <p14:nvPr/>
              </p14:nvContentPartPr>
              <p14:xfrm>
                <a:off x="7989587" y="1732027"/>
                <a:ext cx="3585240" cy="2048400"/>
              </p14:xfrm>
            </p:contentPart>
          </mc:Choice>
          <mc:Fallback>
            <p:pic>
              <p:nvPicPr>
                <p:cNvPr id="287" name="Freihand 286">
                  <a:extLst>
                    <a:ext uri="{FF2B5EF4-FFF2-40B4-BE49-F238E27FC236}">
                      <a16:creationId xmlns:a16="http://schemas.microsoft.com/office/drawing/2014/main" id="{13BAEFEF-C20F-49C1-809B-DFDAC4461635}"/>
                    </a:ext>
                  </a:extLst>
                </p:cNvPr>
                <p:cNvPicPr/>
                <p:nvPr/>
              </p:nvPicPr>
              <p:blipFill>
                <a:blip r:embed="rId148"/>
                <a:stretch>
                  <a:fillRect/>
                </a:stretch>
              </p:blipFill>
              <p:spPr>
                <a:xfrm>
                  <a:off x="7985267" y="1727707"/>
                  <a:ext cx="3593880" cy="205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289" name="Freihand 288">
                <a:extLst>
                  <a:ext uri="{FF2B5EF4-FFF2-40B4-BE49-F238E27FC236}">
                    <a16:creationId xmlns:a16="http://schemas.microsoft.com/office/drawing/2014/main" id="{FDCE67E1-8E1B-4379-AD23-436048B93990}"/>
                  </a:ext>
                </a:extLst>
              </p14:cNvPr>
              <p14:cNvContentPartPr/>
              <p14:nvPr/>
            </p14:nvContentPartPr>
            <p14:xfrm>
              <a:off x="4968467" y="3363187"/>
              <a:ext cx="47880" cy="80280"/>
            </p14:xfrm>
          </p:contentPart>
        </mc:Choice>
        <mc:Fallback>
          <p:pic>
            <p:nvPicPr>
              <p:cNvPr id="289" name="Freihand 288">
                <a:extLst>
                  <a:ext uri="{FF2B5EF4-FFF2-40B4-BE49-F238E27FC236}">
                    <a16:creationId xmlns:a16="http://schemas.microsoft.com/office/drawing/2014/main" id="{FDCE67E1-8E1B-4379-AD23-436048B93990}"/>
                  </a:ext>
                </a:extLst>
              </p:cNvPr>
              <p:cNvPicPr/>
              <p:nvPr/>
            </p:nvPicPr>
            <p:blipFill>
              <a:blip r:embed="rId150"/>
              <a:stretch>
                <a:fillRect/>
              </a:stretch>
            </p:blipFill>
            <p:spPr>
              <a:xfrm>
                <a:off x="4964147" y="3358867"/>
                <a:ext cx="56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90" name="Freihand 289">
                <a:extLst>
                  <a:ext uri="{FF2B5EF4-FFF2-40B4-BE49-F238E27FC236}">
                    <a16:creationId xmlns:a16="http://schemas.microsoft.com/office/drawing/2014/main" id="{43AF25F9-3CC0-4F57-8896-0B11B7201277}"/>
                  </a:ext>
                </a:extLst>
              </p14:cNvPr>
              <p14:cNvContentPartPr/>
              <p14:nvPr/>
            </p14:nvContentPartPr>
            <p14:xfrm>
              <a:off x="5456627" y="3460747"/>
              <a:ext cx="72360" cy="189720"/>
            </p14:xfrm>
          </p:contentPart>
        </mc:Choice>
        <mc:Fallback>
          <p:pic>
            <p:nvPicPr>
              <p:cNvPr id="290" name="Freihand 289">
                <a:extLst>
                  <a:ext uri="{FF2B5EF4-FFF2-40B4-BE49-F238E27FC236}">
                    <a16:creationId xmlns:a16="http://schemas.microsoft.com/office/drawing/2014/main" id="{43AF25F9-3CC0-4F57-8896-0B11B7201277}"/>
                  </a:ext>
                </a:extLst>
              </p:cNvPr>
              <p:cNvPicPr/>
              <p:nvPr/>
            </p:nvPicPr>
            <p:blipFill>
              <a:blip r:embed="rId152"/>
              <a:stretch>
                <a:fillRect/>
              </a:stretch>
            </p:blipFill>
            <p:spPr>
              <a:xfrm>
                <a:off x="5452307" y="3456427"/>
                <a:ext cx="81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91" name="Freihand 290">
                <a:extLst>
                  <a:ext uri="{FF2B5EF4-FFF2-40B4-BE49-F238E27FC236}">
                    <a16:creationId xmlns:a16="http://schemas.microsoft.com/office/drawing/2014/main" id="{CB09E877-28A1-4D7F-B6B2-E99DCE6BF9FC}"/>
                  </a:ext>
                </a:extLst>
              </p14:cNvPr>
              <p14:cNvContentPartPr/>
              <p14:nvPr/>
            </p14:nvContentPartPr>
            <p14:xfrm>
              <a:off x="5042987" y="6142027"/>
              <a:ext cx="507960" cy="621360"/>
            </p14:xfrm>
          </p:contentPart>
        </mc:Choice>
        <mc:Fallback>
          <p:pic>
            <p:nvPicPr>
              <p:cNvPr id="291" name="Freihand 290">
                <a:extLst>
                  <a:ext uri="{FF2B5EF4-FFF2-40B4-BE49-F238E27FC236}">
                    <a16:creationId xmlns:a16="http://schemas.microsoft.com/office/drawing/2014/main" id="{CB09E877-28A1-4D7F-B6B2-E99DCE6BF9FC}"/>
                  </a:ext>
                </a:extLst>
              </p:cNvPr>
              <p:cNvPicPr/>
              <p:nvPr/>
            </p:nvPicPr>
            <p:blipFill>
              <a:blip r:embed="rId154"/>
              <a:stretch>
                <a:fillRect/>
              </a:stretch>
            </p:blipFill>
            <p:spPr>
              <a:xfrm>
                <a:off x="5038667" y="6137707"/>
                <a:ext cx="51660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16" name="Freihand 315">
                <a:extLst>
                  <a:ext uri="{FF2B5EF4-FFF2-40B4-BE49-F238E27FC236}">
                    <a16:creationId xmlns:a16="http://schemas.microsoft.com/office/drawing/2014/main" id="{829C3218-F914-49F3-9231-4345D265F375}"/>
                  </a:ext>
                </a:extLst>
              </p14:cNvPr>
              <p14:cNvContentPartPr/>
              <p14:nvPr/>
            </p14:nvContentPartPr>
            <p14:xfrm>
              <a:off x="7931987" y="5968147"/>
              <a:ext cx="399240" cy="199800"/>
            </p14:xfrm>
          </p:contentPart>
        </mc:Choice>
        <mc:Fallback>
          <p:pic>
            <p:nvPicPr>
              <p:cNvPr id="316" name="Freihand 315">
                <a:extLst>
                  <a:ext uri="{FF2B5EF4-FFF2-40B4-BE49-F238E27FC236}">
                    <a16:creationId xmlns:a16="http://schemas.microsoft.com/office/drawing/2014/main" id="{829C3218-F914-49F3-9231-4345D265F375}"/>
                  </a:ext>
                </a:extLst>
              </p:cNvPr>
              <p:cNvPicPr/>
              <p:nvPr/>
            </p:nvPicPr>
            <p:blipFill>
              <a:blip r:embed="rId156"/>
              <a:stretch>
                <a:fillRect/>
              </a:stretch>
            </p:blipFill>
            <p:spPr>
              <a:xfrm>
                <a:off x="7927667" y="5963827"/>
                <a:ext cx="407880" cy="208440"/>
              </a:xfrm>
              <a:prstGeom prst="rect">
                <a:avLst/>
              </a:prstGeom>
            </p:spPr>
          </p:pic>
        </mc:Fallback>
      </mc:AlternateContent>
      <p:grpSp>
        <p:nvGrpSpPr>
          <p:cNvPr id="354" name="Gruppieren 353">
            <a:extLst>
              <a:ext uri="{FF2B5EF4-FFF2-40B4-BE49-F238E27FC236}">
                <a16:creationId xmlns:a16="http://schemas.microsoft.com/office/drawing/2014/main" id="{0F7B8B86-9650-450C-8EA4-71A083398C93}"/>
              </a:ext>
            </a:extLst>
          </p:cNvPr>
          <p:cNvGrpSpPr/>
          <p:nvPr/>
        </p:nvGrpSpPr>
        <p:grpSpPr>
          <a:xfrm>
            <a:off x="339587" y="4898587"/>
            <a:ext cx="8325720" cy="1915200"/>
            <a:chOff x="339587" y="4898587"/>
            <a:chExt cx="8325720" cy="1915200"/>
          </a:xfrm>
        </p:grpSpPr>
        <mc:AlternateContent xmlns:mc="http://schemas.openxmlformats.org/markup-compatibility/2006">
          <mc:Choice xmlns:p14="http://schemas.microsoft.com/office/powerpoint/2010/main" Requires="p14">
            <p:contentPart p14:bwMode="auto" r:id="rId157">
              <p14:nvContentPartPr>
                <p14:cNvPr id="77" name="Freihand 76">
                  <a:extLst>
                    <a:ext uri="{FF2B5EF4-FFF2-40B4-BE49-F238E27FC236}">
                      <a16:creationId xmlns:a16="http://schemas.microsoft.com/office/drawing/2014/main" id="{4887D249-41B0-4F0A-B0BC-15FC9CE69906}"/>
                    </a:ext>
                  </a:extLst>
                </p14:cNvPr>
                <p14:cNvContentPartPr/>
                <p14:nvPr/>
              </p14:nvContentPartPr>
              <p14:xfrm>
                <a:off x="339587" y="5609587"/>
                <a:ext cx="249840" cy="12240"/>
              </p14:xfrm>
            </p:contentPart>
          </mc:Choice>
          <mc:Fallback>
            <p:pic>
              <p:nvPicPr>
                <p:cNvPr id="77" name="Freihand 76">
                  <a:extLst>
                    <a:ext uri="{FF2B5EF4-FFF2-40B4-BE49-F238E27FC236}">
                      <a16:creationId xmlns:a16="http://schemas.microsoft.com/office/drawing/2014/main" id="{4887D249-41B0-4F0A-B0BC-15FC9CE69906}"/>
                    </a:ext>
                  </a:extLst>
                </p:cNvPr>
                <p:cNvPicPr/>
                <p:nvPr/>
              </p:nvPicPr>
              <p:blipFill>
                <a:blip r:embed="rId158"/>
                <a:stretch>
                  <a:fillRect/>
                </a:stretch>
              </p:blipFill>
              <p:spPr>
                <a:xfrm>
                  <a:off x="335267" y="5605267"/>
                  <a:ext cx="258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8" name="Freihand 77">
                  <a:extLst>
                    <a:ext uri="{FF2B5EF4-FFF2-40B4-BE49-F238E27FC236}">
                      <a16:creationId xmlns:a16="http://schemas.microsoft.com/office/drawing/2014/main" id="{79FF681C-202E-4583-87D0-F3ECC8C9A7C0}"/>
                    </a:ext>
                  </a:extLst>
                </p14:cNvPr>
                <p14:cNvContentPartPr/>
                <p14:nvPr/>
              </p14:nvContentPartPr>
              <p14:xfrm>
                <a:off x="571787" y="5542987"/>
                <a:ext cx="170640" cy="180000"/>
              </p14:xfrm>
            </p:contentPart>
          </mc:Choice>
          <mc:Fallback>
            <p:pic>
              <p:nvPicPr>
                <p:cNvPr id="78" name="Freihand 77">
                  <a:extLst>
                    <a:ext uri="{FF2B5EF4-FFF2-40B4-BE49-F238E27FC236}">
                      <a16:creationId xmlns:a16="http://schemas.microsoft.com/office/drawing/2014/main" id="{79FF681C-202E-4583-87D0-F3ECC8C9A7C0}"/>
                    </a:ext>
                  </a:extLst>
                </p:cNvPr>
                <p:cNvPicPr/>
                <p:nvPr/>
              </p:nvPicPr>
              <p:blipFill>
                <a:blip r:embed="rId160"/>
                <a:stretch>
                  <a:fillRect/>
                </a:stretch>
              </p:blipFill>
              <p:spPr>
                <a:xfrm>
                  <a:off x="567467" y="5538667"/>
                  <a:ext cx="179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4" name="Freihand 83">
                  <a:extLst>
                    <a:ext uri="{FF2B5EF4-FFF2-40B4-BE49-F238E27FC236}">
                      <a16:creationId xmlns:a16="http://schemas.microsoft.com/office/drawing/2014/main" id="{B2A3950C-3503-47FE-A1D1-4C4D3C6DDEEB}"/>
                    </a:ext>
                  </a:extLst>
                </p14:cNvPr>
                <p14:cNvContentPartPr/>
                <p14:nvPr/>
              </p14:nvContentPartPr>
              <p14:xfrm>
                <a:off x="1114667" y="5543347"/>
                <a:ext cx="22320" cy="135000"/>
              </p14:xfrm>
            </p:contentPart>
          </mc:Choice>
          <mc:Fallback>
            <p:pic>
              <p:nvPicPr>
                <p:cNvPr id="84" name="Freihand 83">
                  <a:extLst>
                    <a:ext uri="{FF2B5EF4-FFF2-40B4-BE49-F238E27FC236}">
                      <a16:creationId xmlns:a16="http://schemas.microsoft.com/office/drawing/2014/main" id="{B2A3950C-3503-47FE-A1D1-4C4D3C6DDEEB}"/>
                    </a:ext>
                  </a:extLst>
                </p:cNvPr>
                <p:cNvPicPr/>
                <p:nvPr/>
              </p:nvPicPr>
              <p:blipFill>
                <a:blip r:embed="rId162"/>
                <a:stretch>
                  <a:fillRect/>
                </a:stretch>
              </p:blipFill>
              <p:spPr>
                <a:xfrm>
                  <a:off x="1110347" y="5539027"/>
                  <a:ext cx="30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5" name="Freihand 84">
                  <a:extLst>
                    <a:ext uri="{FF2B5EF4-FFF2-40B4-BE49-F238E27FC236}">
                      <a16:creationId xmlns:a16="http://schemas.microsoft.com/office/drawing/2014/main" id="{0EA14DDC-4227-4259-9E6E-9B71CD7ABE90}"/>
                    </a:ext>
                  </a:extLst>
                </p14:cNvPr>
                <p14:cNvContentPartPr/>
                <p14:nvPr/>
              </p14:nvContentPartPr>
              <p14:xfrm>
                <a:off x="1007747" y="5480707"/>
                <a:ext cx="224280" cy="200160"/>
              </p14:xfrm>
            </p:contentPart>
          </mc:Choice>
          <mc:Fallback>
            <p:pic>
              <p:nvPicPr>
                <p:cNvPr id="85" name="Freihand 84">
                  <a:extLst>
                    <a:ext uri="{FF2B5EF4-FFF2-40B4-BE49-F238E27FC236}">
                      <a16:creationId xmlns:a16="http://schemas.microsoft.com/office/drawing/2014/main" id="{0EA14DDC-4227-4259-9E6E-9B71CD7ABE90}"/>
                    </a:ext>
                  </a:extLst>
                </p:cNvPr>
                <p:cNvPicPr/>
                <p:nvPr/>
              </p:nvPicPr>
              <p:blipFill>
                <a:blip r:embed="rId164"/>
                <a:stretch>
                  <a:fillRect/>
                </a:stretch>
              </p:blipFill>
              <p:spPr>
                <a:xfrm>
                  <a:off x="1003427" y="5476387"/>
                  <a:ext cx="232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6" name="Freihand 85">
                  <a:extLst>
                    <a:ext uri="{FF2B5EF4-FFF2-40B4-BE49-F238E27FC236}">
                      <a16:creationId xmlns:a16="http://schemas.microsoft.com/office/drawing/2014/main" id="{79FD51BD-FCC9-400D-B8C5-7CB729C69C83}"/>
                    </a:ext>
                  </a:extLst>
                </p14:cNvPr>
                <p14:cNvContentPartPr/>
                <p14:nvPr/>
              </p14:nvContentPartPr>
              <p14:xfrm>
                <a:off x="1233467" y="5563867"/>
                <a:ext cx="207720" cy="80280"/>
              </p14:xfrm>
            </p:contentPart>
          </mc:Choice>
          <mc:Fallback>
            <p:pic>
              <p:nvPicPr>
                <p:cNvPr id="86" name="Freihand 85">
                  <a:extLst>
                    <a:ext uri="{FF2B5EF4-FFF2-40B4-BE49-F238E27FC236}">
                      <a16:creationId xmlns:a16="http://schemas.microsoft.com/office/drawing/2014/main" id="{79FD51BD-FCC9-400D-B8C5-7CB729C69C83}"/>
                    </a:ext>
                  </a:extLst>
                </p:cNvPr>
                <p:cNvPicPr/>
                <p:nvPr/>
              </p:nvPicPr>
              <p:blipFill>
                <a:blip r:embed="rId166"/>
                <a:stretch>
                  <a:fillRect/>
                </a:stretch>
              </p:blipFill>
              <p:spPr>
                <a:xfrm>
                  <a:off x="1229147" y="5559547"/>
                  <a:ext cx="216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8" name="Freihand 87">
                  <a:extLst>
                    <a:ext uri="{FF2B5EF4-FFF2-40B4-BE49-F238E27FC236}">
                      <a16:creationId xmlns:a16="http://schemas.microsoft.com/office/drawing/2014/main" id="{A4672C1C-E23A-41D0-9719-D2DCB5959DCB}"/>
                    </a:ext>
                  </a:extLst>
                </p14:cNvPr>
                <p14:cNvContentPartPr/>
                <p14:nvPr/>
              </p14:nvContentPartPr>
              <p14:xfrm>
                <a:off x="1607507" y="5474947"/>
                <a:ext cx="26640" cy="177480"/>
              </p14:xfrm>
            </p:contentPart>
          </mc:Choice>
          <mc:Fallback>
            <p:pic>
              <p:nvPicPr>
                <p:cNvPr id="88" name="Freihand 87">
                  <a:extLst>
                    <a:ext uri="{FF2B5EF4-FFF2-40B4-BE49-F238E27FC236}">
                      <a16:creationId xmlns:a16="http://schemas.microsoft.com/office/drawing/2014/main" id="{A4672C1C-E23A-41D0-9719-D2DCB5959DCB}"/>
                    </a:ext>
                  </a:extLst>
                </p:cNvPr>
                <p:cNvPicPr/>
                <p:nvPr/>
              </p:nvPicPr>
              <p:blipFill>
                <a:blip r:embed="rId168"/>
                <a:stretch>
                  <a:fillRect/>
                </a:stretch>
              </p:blipFill>
              <p:spPr>
                <a:xfrm>
                  <a:off x="1603187" y="5470627"/>
                  <a:ext cx="35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9" name="Freihand 88">
                  <a:extLst>
                    <a:ext uri="{FF2B5EF4-FFF2-40B4-BE49-F238E27FC236}">
                      <a16:creationId xmlns:a16="http://schemas.microsoft.com/office/drawing/2014/main" id="{D8B3AD85-ED6D-467F-ABE9-28742540A6F0}"/>
                    </a:ext>
                  </a:extLst>
                </p14:cNvPr>
                <p14:cNvContentPartPr/>
                <p14:nvPr/>
              </p14:nvContentPartPr>
              <p14:xfrm>
                <a:off x="1658267" y="5557387"/>
                <a:ext cx="99000" cy="97200"/>
              </p14:xfrm>
            </p:contentPart>
          </mc:Choice>
          <mc:Fallback>
            <p:pic>
              <p:nvPicPr>
                <p:cNvPr id="89" name="Freihand 88">
                  <a:extLst>
                    <a:ext uri="{FF2B5EF4-FFF2-40B4-BE49-F238E27FC236}">
                      <a16:creationId xmlns:a16="http://schemas.microsoft.com/office/drawing/2014/main" id="{D8B3AD85-ED6D-467F-ABE9-28742540A6F0}"/>
                    </a:ext>
                  </a:extLst>
                </p:cNvPr>
                <p:cNvPicPr/>
                <p:nvPr/>
              </p:nvPicPr>
              <p:blipFill>
                <a:blip r:embed="rId170"/>
                <a:stretch>
                  <a:fillRect/>
                </a:stretch>
              </p:blipFill>
              <p:spPr>
                <a:xfrm>
                  <a:off x="1653947" y="5553067"/>
                  <a:ext cx="107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0" name="Freihand 89">
                  <a:extLst>
                    <a:ext uri="{FF2B5EF4-FFF2-40B4-BE49-F238E27FC236}">
                      <a16:creationId xmlns:a16="http://schemas.microsoft.com/office/drawing/2014/main" id="{BB186669-B7F2-4FC0-97B5-302BEFC01D43}"/>
                    </a:ext>
                  </a:extLst>
                </p14:cNvPr>
                <p14:cNvContentPartPr/>
                <p14:nvPr/>
              </p14:nvContentPartPr>
              <p14:xfrm>
                <a:off x="1805867" y="5464507"/>
                <a:ext cx="194040" cy="190080"/>
              </p14:xfrm>
            </p:contentPart>
          </mc:Choice>
          <mc:Fallback>
            <p:pic>
              <p:nvPicPr>
                <p:cNvPr id="90" name="Freihand 89">
                  <a:extLst>
                    <a:ext uri="{FF2B5EF4-FFF2-40B4-BE49-F238E27FC236}">
                      <a16:creationId xmlns:a16="http://schemas.microsoft.com/office/drawing/2014/main" id="{BB186669-B7F2-4FC0-97B5-302BEFC01D43}"/>
                    </a:ext>
                  </a:extLst>
                </p:cNvPr>
                <p:cNvPicPr/>
                <p:nvPr/>
              </p:nvPicPr>
              <p:blipFill>
                <a:blip r:embed="rId172"/>
                <a:stretch>
                  <a:fillRect/>
                </a:stretch>
              </p:blipFill>
              <p:spPr>
                <a:xfrm>
                  <a:off x="1801547" y="5460187"/>
                  <a:ext cx="202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1" name="Freihand 90">
                  <a:extLst>
                    <a:ext uri="{FF2B5EF4-FFF2-40B4-BE49-F238E27FC236}">
                      <a16:creationId xmlns:a16="http://schemas.microsoft.com/office/drawing/2014/main" id="{E245DF7E-39E2-449B-93A1-73A8A4938D62}"/>
                    </a:ext>
                  </a:extLst>
                </p14:cNvPr>
                <p14:cNvContentPartPr/>
                <p14:nvPr/>
              </p14:nvContentPartPr>
              <p14:xfrm>
                <a:off x="2175947" y="5563147"/>
                <a:ext cx="130320" cy="106560"/>
              </p14:xfrm>
            </p:contentPart>
          </mc:Choice>
          <mc:Fallback>
            <p:pic>
              <p:nvPicPr>
                <p:cNvPr id="91" name="Freihand 90">
                  <a:extLst>
                    <a:ext uri="{FF2B5EF4-FFF2-40B4-BE49-F238E27FC236}">
                      <a16:creationId xmlns:a16="http://schemas.microsoft.com/office/drawing/2014/main" id="{E245DF7E-39E2-449B-93A1-73A8A4938D62}"/>
                    </a:ext>
                  </a:extLst>
                </p:cNvPr>
                <p:cNvPicPr/>
                <p:nvPr/>
              </p:nvPicPr>
              <p:blipFill>
                <a:blip r:embed="rId174"/>
                <a:stretch>
                  <a:fillRect/>
                </a:stretch>
              </p:blipFill>
              <p:spPr>
                <a:xfrm>
                  <a:off x="2171627" y="5558827"/>
                  <a:ext cx="138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2" name="Freihand 91">
                  <a:extLst>
                    <a:ext uri="{FF2B5EF4-FFF2-40B4-BE49-F238E27FC236}">
                      <a16:creationId xmlns:a16="http://schemas.microsoft.com/office/drawing/2014/main" id="{F04809FA-6442-464F-B101-6C365FA54BFD}"/>
                    </a:ext>
                  </a:extLst>
                </p14:cNvPr>
                <p14:cNvContentPartPr/>
                <p14:nvPr/>
              </p14:nvContentPartPr>
              <p14:xfrm>
                <a:off x="2358107" y="5455867"/>
                <a:ext cx="204840" cy="183600"/>
              </p14:xfrm>
            </p:contentPart>
          </mc:Choice>
          <mc:Fallback>
            <p:pic>
              <p:nvPicPr>
                <p:cNvPr id="92" name="Freihand 91">
                  <a:extLst>
                    <a:ext uri="{FF2B5EF4-FFF2-40B4-BE49-F238E27FC236}">
                      <a16:creationId xmlns:a16="http://schemas.microsoft.com/office/drawing/2014/main" id="{F04809FA-6442-464F-B101-6C365FA54BFD}"/>
                    </a:ext>
                  </a:extLst>
                </p:cNvPr>
                <p:cNvPicPr/>
                <p:nvPr/>
              </p:nvPicPr>
              <p:blipFill>
                <a:blip r:embed="rId176"/>
                <a:stretch>
                  <a:fillRect/>
                </a:stretch>
              </p:blipFill>
              <p:spPr>
                <a:xfrm>
                  <a:off x="2353787" y="5451547"/>
                  <a:ext cx="213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3" name="Freihand 92">
                  <a:extLst>
                    <a:ext uri="{FF2B5EF4-FFF2-40B4-BE49-F238E27FC236}">
                      <a16:creationId xmlns:a16="http://schemas.microsoft.com/office/drawing/2014/main" id="{57D96006-CD3E-4EEE-AB4C-14A3195D2CA0}"/>
                    </a:ext>
                  </a:extLst>
                </p14:cNvPr>
                <p14:cNvContentPartPr/>
                <p14:nvPr/>
              </p14:nvContentPartPr>
              <p14:xfrm>
                <a:off x="2536667" y="5480707"/>
                <a:ext cx="30240" cy="54720"/>
              </p14:xfrm>
            </p:contentPart>
          </mc:Choice>
          <mc:Fallback>
            <p:pic>
              <p:nvPicPr>
                <p:cNvPr id="93" name="Freihand 92">
                  <a:extLst>
                    <a:ext uri="{FF2B5EF4-FFF2-40B4-BE49-F238E27FC236}">
                      <a16:creationId xmlns:a16="http://schemas.microsoft.com/office/drawing/2014/main" id="{57D96006-CD3E-4EEE-AB4C-14A3195D2CA0}"/>
                    </a:ext>
                  </a:extLst>
                </p:cNvPr>
                <p:cNvPicPr/>
                <p:nvPr/>
              </p:nvPicPr>
              <p:blipFill>
                <a:blip r:embed="rId178"/>
                <a:stretch>
                  <a:fillRect/>
                </a:stretch>
              </p:blipFill>
              <p:spPr>
                <a:xfrm>
                  <a:off x="2532347" y="5476387"/>
                  <a:ext cx="38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4" name="Freihand 93">
                  <a:extLst>
                    <a:ext uri="{FF2B5EF4-FFF2-40B4-BE49-F238E27FC236}">
                      <a16:creationId xmlns:a16="http://schemas.microsoft.com/office/drawing/2014/main" id="{88E40DE5-B411-4702-85BC-E0B53ABD39AE}"/>
                    </a:ext>
                  </a:extLst>
                </p14:cNvPr>
                <p14:cNvContentPartPr/>
                <p14:nvPr/>
              </p14:nvContentPartPr>
              <p14:xfrm>
                <a:off x="2577707" y="5573947"/>
                <a:ext cx="110880" cy="197280"/>
              </p14:xfrm>
            </p:contentPart>
          </mc:Choice>
          <mc:Fallback>
            <p:pic>
              <p:nvPicPr>
                <p:cNvPr id="94" name="Freihand 93">
                  <a:extLst>
                    <a:ext uri="{FF2B5EF4-FFF2-40B4-BE49-F238E27FC236}">
                      <a16:creationId xmlns:a16="http://schemas.microsoft.com/office/drawing/2014/main" id="{88E40DE5-B411-4702-85BC-E0B53ABD39AE}"/>
                    </a:ext>
                  </a:extLst>
                </p:cNvPr>
                <p:cNvPicPr/>
                <p:nvPr/>
              </p:nvPicPr>
              <p:blipFill>
                <a:blip r:embed="rId180"/>
                <a:stretch>
                  <a:fillRect/>
                </a:stretch>
              </p:blipFill>
              <p:spPr>
                <a:xfrm>
                  <a:off x="2573387" y="5569627"/>
                  <a:ext cx="119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5" name="Freihand 94">
                  <a:extLst>
                    <a:ext uri="{FF2B5EF4-FFF2-40B4-BE49-F238E27FC236}">
                      <a16:creationId xmlns:a16="http://schemas.microsoft.com/office/drawing/2014/main" id="{14021DB5-605C-426D-8B01-D049EE13182D}"/>
                    </a:ext>
                  </a:extLst>
                </p14:cNvPr>
                <p14:cNvContentPartPr/>
                <p14:nvPr/>
              </p14:nvContentPartPr>
              <p14:xfrm>
                <a:off x="2695787" y="5461627"/>
                <a:ext cx="128880" cy="189000"/>
              </p14:xfrm>
            </p:contentPart>
          </mc:Choice>
          <mc:Fallback>
            <p:pic>
              <p:nvPicPr>
                <p:cNvPr id="95" name="Freihand 94">
                  <a:extLst>
                    <a:ext uri="{FF2B5EF4-FFF2-40B4-BE49-F238E27FC236}">
                      <a16:creationId xmlns:a16="http://schemas.microsoft.com/office/drawing/2014/main" id="{14021DB5-605C-426D-8B01-D049EE13182D}"/>
                    </a:ext>
                  </a:extLst>
                </p:cNvPr>
                <p:cNvPicPr/>
                <p:nvPr/>
              </p:nvPicPr>
              <p:blipFill>
                <a:blip r:embed="rId182"/>
                <a:stretch>
                  <a:fillRect/>
                </a:stretch>
              </p:blipFill>
              <p:spPr>
                <a:xfrm>
                  <a:off x="2691467" y="5457307"/>
                  <a:ext cx="137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BFB4BE07-5B18-460B-BA0F-AAD095E32DB3}"/>
                    </a:ext>
                  </a:extLst>
                </p14:cNvPr>
                <p14:cNvContentPartPr/>
                <p14:nvPr/>
              </p14:nvContentPartPr>
              <p14:xfrm>
                <a:off x="1099547" y="5930707"/>
                <a:ext cx="297360" cy="20160"/>
              </p14:xfrm>
            </p:contentPart>
          </mc:Choice>
          <mc:Fallback>
            <p:pic>
              <p:nvPicPr>
                <p:cNvPr id="108" name="Freihand 107">
                  <a:extLst>
                    <a:ext uri="{FF2B5EF4-FFF2-40B4-BE49-F238E27FC236}">
                      <a16:creationId xmlns:a16="http://schemas.microsoft.com/office/drawing/2014/main" id="{BFB4BE07-5B18-460B-BA0F-AAD095E32DB3}"/>
                    </a:ext>
                  </a:extLst>
                </p:cNvPr>
                <p:cNvPicPr/>
                <p:nvPr/>
              </p:nvPicPr>
              <p:blipFill>
                <a:blip r:embed="rId184"/>
                <a:stretch>
                  <a:fillRect/>
                </a:stretch>
              </p:blipFill>
              <p:spPr>
                <a:xfrm>
                  <a:off x="1095227" y="5926387"/>
                  <a:ext cx="306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7759A2F9-EAEB-43CA-9D74-2F32E7C057E1}"/>
                    </a:ext>
                  </a:extLst>
                </p14:cNvPr>
                <p14:cNvContentPartPr/>
                <p14:nvPr/>
              </p14:nvContentPartPr>
              <p14:xfrm>
                <a:off x="1279547" y="5848987"/>
                <a:ext cx="201600" cy="198360"/>
              </p14:xfrm>
            </p:contentPart>
          </mc:Choice>
          <mc:Fallback>
            <p:pic>
              <p:nvPicPr>
                <p:cNvPr id="109" name="Freihand 108">
                  <a:extLst>
                    <a:ext uri="{FF2B5EF4-FFF2-40B4-BE49-F238E27FC236}">
                      <a16:creationId xmlns:a16="http://schemas.microsoft.com/office/drawing/2014/main" id="{7759A2F9-EAEB-43CA-9D74-2F32E7C057E1}"/>
                    </a:ext>
                  </a:extLst>
                </p:cNvPr>
                <p:cNvPicPr/>
                <p:nvPr/>
              </p:nvPicPr>
              <p:blipFill>
                <a:blip r:embed="rId186"/>
                <a:stretch>
                  <a:fillRect/>
                </a:stretch>
              </p:blipFill>
              <p:spPr>
                <a:xfrm>
                  <a:off x="1275227" y="5844667"/>
                  <a:ext cx="210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1D36CDC6-B53B-4E25-8EEB-41463DB718B7}"/>
                    </a:ext>
                  </a:extLst>
                </p14:cNvPr>
                <p14:cNvContentPartPr/>
                <p14:nvPr/>
              </p14:nvContentPartPr>
              <p14:xfrm>
                <a:off x="1666547" y="5855467"/>
                <a:ext cx="9000" cy="101880"/>
              </p14:xfrm>
            </p:contentPart>
          </mc:Choice>
          <mc:Fallback>
            <p:pic>
              <p:nvPicPr>
                <p:cNvPr id="111" name="Freihand 110">
                  <a:extLst>
                    <a:ext uri="{FF2B5EF4-FFF2-40B4-BE49-F238E27FC236}">
                      <a16:creationId xmlns:a16="http://schemas.microsoft.com/office/drawing/2014/main" id="{1D36CDC6-B53B-4E25-8EEB-41463DB718B7}"/>
                    </a:ext>
                  </a:extLst>
                </p:cNvPr>
                <p:cNvPicPr/>
                <p:nvPr/>
              </p:nvPicPr>
              <p:blipFill>
                <a:blip r:embed="rId188"/>
                <a:stretch>
                  <a:fillRect/>
                </a:stretch>
              </p:blipFill>
              <p:spPr>
                <a:xfrm>
                  <a:off x="1662227" y="5851147"/>
                  <a:ext cx="17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E9AEE366-6630-4792-83EA-C2076F7009D0}"/>
                    </a:ext>
                  </a:extLst>
                </p14:cNvPr>
                <p14:cNvContentPartPr/>
                <p14:nvPr/>
              </p14:nvContentPartPr>
              <p14:xfrm>
                <a:off x="1589867" y="5823067"/>
                <a:ext cx="163080" cy="128880"/>
              </p14:xfrm>
            </p:contentPart>
          </mc:Choice>
          <mc:Fallback>
            <p:pic>
              <p:nvPicPr>
                <p:cNvPr id="112" name="Freihand 111">
                  <a:extLst>
                    <a:ext uri="{FF2B5EF4-FFF2-40B4-BE49-F238E27FC236}">
                      <a16:creationId xmlns:a16="http://schemas.microsoft.com/office/drawing/2014/main" id="{E9AEE366-6630-4792-83EA-C2076F7009D0}"/>
                    </a:ext>
                  </a:extLst>
                </p:cNvPr>
                <p:cNvPicPr/>
                <p:nvPr/>
              </p:nvPicPr>
              <p:blipFill>
                <a:blip r:embed="rId190"/>
                <a:stretch>
                  <a:fillRect/>
                </a:stretch>
              </p:blipFill>
              <p:spPr>
                <a:xfrm>
                  <a:off x="1585547" y="5818747"/>
                  <a:ext cx="171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F73342EF-7A60-479D-B5EC-2E1BD4A86FA8}"/>
                    </a:ext>
                  </a:extLst>
                </p14:cNvPr>
                <p14:cNvContentPartPr/>
                <p14:nvPr/>
              </p14:nvContentPartPr>
              <p14:xfrm>
                <a:off x="1775987" y="5861227"/>
                <a:ext cx="177120" cy="88200"/>
              </p14:xfrm>
            </p:contentPart>
          </mc:Choice>
          <mc:Fallback>
            <p:pic>
              <p:nvPicPr>
                <p:cNvPr id="113" name="Freihand 112">
                  <a:extLst>
                    <a:ext uri="{FF2B5EF4-FFF2-40B4-BE49-F238E27FC236}">
                      <a16:creationId xmlns:a16="http://schemas.microsoft.com/office/drawing/2014/main" id="{F73342EF-7A60-479D-B5EC-2E1BD4A86FA8}"/>
                    </a:ext>
                  </a:extLst>
                </p:cNvPr>
                <p:cNvPicPr/>
                <p:nvPr/>
              </p:nvPicPr>
              <p:blipFill>
                <a:blip r:embed="rId192"/>
                <a:stretch>
                  <a:fillRect/>
                </a:stretch>
              </p:blipFill>
              <p:spPr>
                <a:xfrm>
                  <a:off x="1771667" y="5856907"/>
                  <a:ext cx="185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88BB32FA-A759-4D11-9F75-037F29875F63}"/>
                    </a:ext>
                  </a:extLst>
                </p14:cNvPr>
                <p14:cNvContentPartPr/>
                <p14:nvPr/>
              </p14:nvContentPartPr>
              <p14:xfrm>
                <a:off x="1873187" y="5782387"/>
                <a:ext cx="36360" cy="7200"/>
              </p14:xfrm>
            </p:contentPart>
          </mc:Choice>
          <mc:Fallback>
            <p:pic>
              <p:nvPicPr>
                <p:cNvPr id="114" name="Freihand 113">
                  <a:extLst>
                    <a:ext uri="{FF2B5EF4-FFF2-40B4-BE49-F238E27FC236}">
                      <a16:creationId xmlns:a16="http://schemas.microsoft.com/office/drawing/2014/main" id="{88BB32FA-A759-4D11-9F75-037F29875F63}"/>
                    </a:ext>
                  </a:extLst>
                </p:cNvPr>
                <p:cNvPicPr/>
                <p:nvPr/>
              </p:nvPicPr>
              <p:blipFill>
                <a:blip r:embed="rId194"/>
                <a:stretch>
                  <a:fillRect/>
                </a:stretch>
              </p:blipFill>
              <p:spPr>
                <a:xfrm>
                  <a:off x="1868867" y="5778067"/>
                  <a:ext cx="45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40ABCC51-5464-4D7E-A6D3-5D8FB739F892}"/>
                    </a:ext>
                  </a:extLst>
                </p14:cNvPr>
                <p14:cNvContentPartPr/>
                <p14:nvPr/>
              </p14:nvContentPartPr>
              <p14:xfrm>
                <a:off x="2130227" y="5789947"/>
                <a:ext cx="181440" cy="169560"/>
              </p14:xfrm>
            </p:contentPart>
          </mc:Choice>
          <mc:Fallback>
            <p:pic>
              <p:nvPicPr>
                <p:cNvPr id="115" name="Freihand 114">
                  <a:extLst>
                    <a:ext uri="{FF2B5EF4-FFF2-40B4-BE49-F238E27FC236}">
                      <a16:creationId xmlns:a16="http://schemas.microsoft.com/office/drawing/2014/main" id="{40ABCC51-5464-4D7E-A6D3-5D8FB739F892}"/>
                    </a:ext>
                  </a:extLst>
                </p:cNvPr>
                <p:cNvPicPr/>
                <p:nvPr/>
              </p:nvPicPr>
              <p:blipFill>
                <a:blip r:embed="rId196"/>
                <a:stretch>
                  <a:fillRect/>
                </a:stretch>
              </p:blipFill>
              <p:spPr>
                <a:xfrm>
                  <a:off x="2125907" y="5785627"/>
                  <a:ext cx="190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7A2798FB-8F94-4F77-B9BA-AB064E2933C7}"/>
                    </a:ext>
                  </a:extLst>
                </p14:cNvPr>
                <p14:cNvContentPartPr/>
                <p14:nvPr/>
              </p14:nvContentPartPr>
              <p14:xfrm>
                <a:off x="2305187" y="5800387"/>
                <a:ext cx="70920" cy="127800"/>
              </p14:xfrm>
            </p:contentPart>
          </mc:Choice>
          <mc:Fallback>
            <p:pic>
              <p:nvPicPr>
                <p:cNvPr id="116" name="Freihand 115">
                  <a:extLst>
                    <a:ext uri="{FF2B5EF4-FFF2-40B4-BE49-F238E27FC236}">
                      <a16:creationId xmlns:a16="http://schemas.microsoft.com/office/drawing/2014/main" id="{7A2798FB-8F94-4F77-B9BA-AB064E2933C7}"/>
                    </a:ext>
                  </a:extLst>
                </p:cNvPr>
                <p:cNvPicPr/>
                <p:nvPr/>
              </p:nvPicPr>
              <p:blipFill>
                <a:blip r:embed="rId198"/>
                <a:stretch>
                  <a:fillRect/>
                </a:stretch>
              </p:blipFill>
              <p:spPr>
                <a:xfrm>
                  <a:off x="2300867" y="5796067"/>
                  <a:ext cx="79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FB5C03D1-9F5D-4F8B-851C-989D823E0448}"/>
                    </a:ext>
                  </a:extLst>
                </p14:cNvPr>
                <p14:cNvContentPartPr/>
                <p14:nvPr/>
              </p14:nvContentPartPr>
              <p14:xfrm>
                <a:off x="2404907" y="5784907"/>
                <a:ext cx="202320" cy="162360"/>
              </p14:xfrm>
            </p:contentPart>
          </mc:Choice>
          <mc:Fallback>
            <p:pic>
              <p:nvPicPr>
                <p:cNvPr id="117" name="Freihand 116">
                  <a:extLst>
                    <a:ext uri="{FF2B5EF4-FFF2-40B4-BE49-F238E27FC236}">
                      <a16:creationId xmlns:a16="http://schemas.microsoft.com/office/drawing/2014/main" id="{FB5C03D1-9F5D-4F8B-851C-989D823E0448}"/>
                    </a:ext>
                  </a:extLst>
                </p:cNvPr>
                <p:cNvPicPr/>
                <p:nvPr/>
              </p:nvPicPr>
              <p:blipFill>
                <a:blip r:embed="rId200"/>
                <a:stretch>
                  <a:fillRect/>
                </a:stretch>
              </p:blipFill>
              <p:spPr>
                <a:xfrm>
                  <a:off x="2400587" y="5780587"/>
                  <a:ext cx="210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636D5147-1128-4ECB-BBA7-2DA495AE0515}"/>
                    </a:ext>
                  </a:extLst>
                </p14:cNvPr>
                <p14:cNvContentPartPr/>
                <p14:nvPr/>
              </p14:nvContentPartPr>
              <p14:xfrm>
                <a:off x="2486627" y="5806867"/>
                <a:ext cx="44280" cy="3600"/>
              </p14:xfrm>
            </p:contentPart>
          </mc:Choice>
          <mc:Fallback>
            <p:pic>
              <p:nvPicPr>
                <p:cNvPr id="118" name="Freihand 117">
                  <a:extLst>
                    <a:ext uri="{FF2B5EF4-FFF2-40B4-BE49-F238E27FC236}">
                      <a16:creationId xmlns:a16="http://schemas.microsoft.com/office/drawing/2014/main" id="{636D5147-1128-4ECB-BBA7-2DA495AE0515}"/>
                    </a:ext>
                  </a:extLst>
                </p:cNvPr>
                <p:cNvPicPr/>
                <p:nvPr/>
              </p:nvPicPr>
              <p:blipFill>
                <a:blip r:embed="rId202"/>
                <a:stretch>
                  <a:fillRect/>
                </a:stretch>
              </p:blipFill>
              <p:spPr>
                <a:xfrm>
                  <a:off x="2482307" y="5802547"/>
                  <a:ext cx="52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A6762F7C-01E5-4565-95C5-8E56A4FA9FF9}"/>
                    </a:ext>
                  </a:extLst>
                </p14:cNvPr>
                <p14:cNvContentPartPr/>
                <p14:nvPr/>
              </p14:nvContentPartPr>
              <p14:xfrm>
                <a:off x="2589587" y="5822707"/>
                <a:ext cx="106560" cy="96840"/>
              </p14:xfrm>
            </p:contentPart>
          </mc:Choice>
          <mc:Fallback>
            <p:pic>
              <p:nvPicPr>
                <p:cNvPr id="119" name="Freihand 118">
                  <a:extLst>
                    <a:ext uri="{FF2B5EF4-FFF2-40B4-BE49-F238E27FC236}">
                      <a16:creationId xmlns:a16="http://schemas.microsoft.com/office/drawing/2014/main" id="{A6762F7C-01E5-4565-95C5-8E56A4FA9FF9}"/>
                    </a:ext>
                  </a:extLst>
                </p:cNvPr>
                <p:cNvPicPr/>
                <p:nvPr/>
              </p:nvPicPr>
              <p:blipFill>
                <a:blip r:embed="rId204"/>
                <a:stretch>
                  <a:fillRect/>
                </a:stretch>
              </p:blipFill>
              <p:spPr>
                <a:xfrm>
                  <a:off x="2585267" y="5818387"/>
                  <a:ext cx="115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F52CB942-8A81-4F48-BF3F-03D744B98B5C}"/>
                    </a:ext>
                  </a:extLst>
                </p14:cNvPr>
                <p14:cNvContentPartPr/>
                <p14:nvPr/>
              </p14:nvContentPartPr>
              <p14:xfrm>
                <a:off x="2768507" y="5844667"/>
                <a:ext cx="186840" cy="84600"/>
              </p14:xfrm>
            </p:contentPart>
          </mc:Choice>
          <mc:Fallback>
            <p:pic>
              <p:nvPicPr>
                <p:cNvPr id="120" name="Freihand 119">
                  <a:extLst>
                    <a:ext uri="{FF2B5EF4-FFF2-40B4-BE49-F238E27FC236}">
                      <a16:creationId xmlns:a16="http://schemas.microsoft.com/office/drawing/2014/main" id="{F52CB942-8A81-4F48-BF3F-03D744B98B5C}"/>
                    </a:ext>
                  </a:extLst>
                </p:cNvPr>
                <p:cNvPicPr/>
                <p:nvPr/>
              </p:nvPicPr>
              <p:blipFill>
                <a:blip r:embed="rId206"/>
                <a:stretch>
                  <a:fillRect/>
                </a:stretch>
              </p:blipFill>
              <p:spPr>
                <a:xfrm>
                  <a:off x="2764187" y="5840347"/>
                  <a:ext cx="19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9C2CDFEE-D345-4468-8A2D-3E3F0C7824E7}"/>
                    </a:ext>
                  </a:extLst>
                </p14:cNvPr>
                <p14:cNvContentPartPr/>
                <p14:nvPr/>
              </p14:nvContentPartPr>
              <p14:xfrm>
                <a:off x="2988467" y="5819467"/>
                <a:ext cx="240480" cy="76320"/>
              </p14:xfrm>
            </p:contentPart>
          </mc:Choice>
          <mc:Fallback>
            <p:pic>
              <p:nvPicPr>
                <p:cNvPr id="121" name="Freihand 120">
                  <a:extLst>
                    <a:ext uri="{FF2B5EF4-FFF2-40B4-BE49-F238E27FC236}">
                      <a16:creationId xmlns:a16="http://schemas.microsoft.com/office/drawing/2014/main" id="{9C2CDFEE-D345-4468-8A2D-3E3F0C7824E7}"/>
                    </a:ext>
                  </a:extLst>
                </p:cNvPr>
                <p:cNvPicPr/>
                <p:nvPr/>
              </p:nvPicPr>
              <p:blipFill>
                <a:blip r:embed="rId208"/>
                <a:stretch>
                  <a:fillRect/>
                </a:stretch>
              </p:blipFill>
              <p:spPr>
                <a:xfrm>
                  <a:off x="2984147" y="5815147"/>
                  <a:ext cx="249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2C77F893-16EF-47D9-9FCD-32FD9B44F696}"/>
                    </a:ext>
                  </a:extLst>
                </p14:cNvPr>
                <p14:cNvContentPartPr/>
                <p14:nvPr/>
              </p14:nvContentPartPr>
              <p14:xfrm>
                <a:off x="3209867" y="5810827"/>
                <a:ext cx="172800" cy="186120"/>
              </p14:xfrm>
            </p:contentPart>
          </mc:Choice>
          <mc:Fallback>
            <p:pic>
              <p:nvPicPr>
                <p:cNvPr id="122" name="Freihand 121">
                  <a:extLst>
                    <a:ext uri="{FF2B5EF4-FFF2-40B4-BE49-F238E27FC236}">
                      <a16:creationId xmlns:a16="http://schemas.microsoft.com/office/drawing/2014/main" id="{2C77F893-16EF-47D9-9FCD-32FD9B44F696}"/>
                    </a:ext>
                  </a:extLst>
                </p:cNvPr>
                <p:cNvPicPr/>
                <p:nvPr/>
              </p:nvPicPr>
              <p:blipFill>
                <a:blip r:embed="rId210"/>
                <a:stretch>
                  <a:fillRect/>
                </a:stretch>
              </p:blipFill>
              <p:spPr>
                <a:xfrm>
                  <a:off x="3205547" y="5806507"/>
                  <a:ext cx="181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4549DF74-8E82-4728-88F4-759923A689A8}"/>
                    </a:ext>
                  </a:extLst>
                </p14:cNvPr>
                <p14:cNvContentPartPr/>
                <p14:nvPr/>
              </p14:nvContentPartPr>
              <p14:xfrm>
                <a:off x="3561227" y="5806507"/>
                <a:ext cx="209160" cy="63000"/>
              </p14:xfrm>
            </p:contentPart>
          </mc:Choice>
          <mc:Fallback>
            <p:pic>
              <p:nvPicPr>
                <p:cNvPr id="123" name="Freihand 122">
                  <a:extLst>
                    <a:ext uri="{FF2B5EF4-FFF2-40B4-BE49-F238E27FC236}">
                      <a16:creationId xmlns:a16="http://schemas.microsoft.com/office/drawing/2014/main" id="{4549DF74-8E82-4728-88F4-759923A689A8}"/>
                    </a:ext>
                  </a:extLst>
                </p:cNvPr>
                <p:cNvPicPr/>
                <p:nvPr/>
              </p:nvPicPr>
              <p:blipFill>
                <a:blip r:embed="rId212"/>
                <a:stretch>
                  <a:fillRect/>
                </a:stretch>
              </p:blipFill>
              <p:spPr>
                <a:xfrm>
                  <a:off x="3556907" y="5802187"/>
                  <a:ext cx="217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0" name="Freihand 59">
                  <a:extLst>
                    <a:ext uri="{FF2B5EF4-FFF2-40B4-BE49-F238E27FC236}">
                      <a16:creationId xmlns:a16="http://schemas.microsoft.com/office/drawing/2014/main" id="{9C698962-F579-429E-A013-A24142DB00E5}"/>
                    </a:ext>
                  </a:extLst>
                </p14:cNvPr>
                <p14:cNvContentPartPr/>
                <p14:nvPr/>
              </p14:nvContentPartPr>
              <p14:xfrm>
                <a:off x="3148307" y="4973467"/>
                <a:ext cx="662760" cy="135000"/>
              </p14:xfrm>
            </p:contentPart>
          </mc:Choice>
          <mc:Fallback>
            <p:pic>
              <p:nvPicPr>
                <p:cNvPr id="60" name="Freihand 59">
                  <a:extLst>
                    <a:ext uri="{FF2B5EF4-FFF2-40B4-BE49-F238E27FC236}">
                      <a16:creationId xmlns:a16="http://schemas.microsoft.com/office/drawing/2014/main" id="{9C698962-F579-429E-A013-A24142DB00E5}"/>
                    </a:ext>
                  </a:extLst>
                </p:cNvPr>
                <p:cNvPicPr/>
                <p:nvPr/>
              </p:nvPicPr>
              <p:blipFill>
                <a:blip r:embed="rId214"/>
                <a:stretch>
                  <a:fillRect/>
                </a:stretch>
              </p:blipFill>
              <p:spPr>
                <a:xfrm>
                  <a:off x="3143987" y="4969147"/>
                  <a:ext cx="671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1" name="Freihand 60">
                  <a:extLst>
                    <a:ext uri="{FF2B5EF4-FFF2-40B4-BE49-F238E27FC236}">
                      <a16:creationId xmlns:a16="http://schemas.microsoft.com/office/drawing/2014/main" id="{84C13C21-5457-45E5-90FE-804FE8EE9E36}"/>
                    </a:ext>
                  </a:extLst>
                </p14:cNvPr>
                <p14:cNvContentPartPr/>
                <p14:nvPr/>
              </p14:nvContentPartPr>
              <p14:xfrm>
                <a:off x="3869027" y="5014507"/>
                <a:ext cx="810720" cy="106920"/>
              </p14:xfrm>
            </p:contentPart>
          </mc:Choice>
          <mc:Fallback>
            <p:pic>
              <p:nvPicPr>
                <p:cNvPr id="61" name="Freihand 60">
                  <a:extLst>
                    <a:ext uri="{FF2B5EF4-FFF2-40B4-BE49-F238E27FC236}">
                      <a16:creationId xmlns:a16="http://schemas.microsoft.com/office/drawing/2014/main" id="{84C13C21-5457-45E5-90FE-804FE8EE9E36}"/>
                    </a:ext>
                  </a:extLst>
                </p:cNvPr>
                <p:cNvPicPr/>
                <p:nvPr/>
              </p:nvPicPr>
              <p:blipFill>
                <a:blip r:embed="rId216"/>
                <a:stretch>
                  <a:fillRect/>
                </a:stretch>
              </p:blipFill>
              <p:spPr>
                <a:xfrm>
                  <a:off x="3864707" y="5010187"/>
                  <a:ext cx="819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3" name="Freihand 62">
                  <a:extLst>
                    <a:ext uri="{FF2B5EF4-FFF2-40B4-BE49-F238E27FC236}">
                      <a16:creationId xmlns:a16="http://schemas.microsoft.com/office/drawing/2014/main" id="{DE75B198-5210-4A1D-9FAC-1281C017A506}"/>
                    </a:ext>
                  </a:extLst>
                </p14:cNvPr>
                <p14:cNvContentPartPr/>
                <p14:nvPr/>
              </p14:nvContentPartPr>
              <p14:xfrm>
                <a:off x="3761027" y="5257867"/>
                <a:ext cx="126720" cy="117720"/>
              </p14:xfrm>
            </p:contentPart>
          </mc:Choice>
          <mc:Fallback>
            <p:pic>
              <p:nvPicPr>
                <p:cNvPr id="63" name="Freihand 62">
                  <a:extLst>
                    <a:ext uri="{FF2B5EF4-FFF2-40B4-BE49-F238E27FC236}">
                      <a16:creationId xmlns:a16="http://schemas.microsoft.com/office/drawing/2014/main" id="{DE75B198-5210-4A1D-9FAC-1281C017A506}"/>
                    </a:ext>
                  </a:extLst>
                </p:cNvPr>
                <p:cNvPicPr/>
                <p:nvPr/>
              </p:nvPicPr>
              <p:blipFill>
                <a:blip r:embed="rId218"/>
                <a:stretch>
                  <a:fillRect/>
                </a:stretch>
              </p:blipFill>
              <p:spPr>
                <a:xfrm>
                  <a:off x="3756707" y="5253547"/>
                  <a:ext cx="135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4" name="Freihand 63">
                  <a:extLst>
                    <a:ext uri="{FF2B5EF4-FFF2-40B4-BE49-F238E27FC236}">
                      <a16:creationId xmlns:a16="http://schemas.microsoft.com/office/drawing/2014/main" id="{1D82CC85-56CA-4B39-B03A-A5AE9CEBAB06}"/>
                    </a:ext>
                  </a:extLst>
                </p14:cNvPr>
                <p14:cNvContentPartPr/>
                <p14:nvPr/>
              </p14:nvContentPartPr>
              <p14:xfrm>
                <a:off x="3879827" y="5184787"/>
                <a:ext cx="98280" cy="103680"/>
              </p14:xfrm>
            </p:contentPart>
          </mc:Choice>
          <mc:Fallback>
            <p:pic>
              <p:nvPicPr>
                <p:cNvPr id="64" name="Freihand 63">
                  <a:extLst>
                    <a:ext uri="{FF2B5EF4-FFF2-40B4-BE49-F238E27FC236}">
                      <a16:creationId xmlns:a16="http://schemas.microsoft.com/office/drawing/2014/main" id="{1D82CC85-56CA-4B39-B03A-A5AE9CEBAB06}"/>
                    </a:ext>
                  </a:extLst>
                </p:cNvPr>
                <p:cNvPicPr/>
                <p:nvPr/>
              </p:nvPicPr>
              <p:blipFill>
                <a:blip r:embed="rId220"/>
                <a:stretch>
                  <a:fillRect/>
                </a:stretch>
              </p:blipFill>
              <p:spPr>
                <a:xfrm>
                  <a:off x="3875507" y="5180467"/>
                  <a:ext cx="106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6" name="Freihand 65">
                  <a:extLst>
                    <a:ext uri="{FF2B5EF4-FFF2-40B4-BE49-F238E27FC236}">
                      <a16:creationId xmlns:a16="http://schemas.microsoft.com/office/drawing/2014/main" id="{4045DAA5-C2CD-4899-9224-A3C0246B1EC1}"/>
                    </a:ext>
                  </a:extLst>
                </p14:cNvPr>
                <p14:cNvContentPartPr/>
                <p14:nvPr/>
              </p14:nvContentPartPr>
              <p14:xfrm>
                <a:off x="3943187" y="5332387"/>
                <a:ext cx="98640" cy="114840"/>
              </p14:xfrm>
            </p:contentPart>
          </mc:Choice>
          <mc:Fallback>
            <p:pic>
              <p:nvPicPr>
                <p:cNvPr id="66" name="Freihand 65">
                  <a:extLst>
                    <a:ext uri="{FF2B5EF4-FFF2-40B4-BE49-F238E27FC236}">
                      <a16:creationId xmlns:a16="http://schemas.microsoft.com/office/drawing/2014/main" id="{4045DAA5-C2CD-4899-9224-A3C0246B1EC1}"/>
                    </a:ext>
                  </a:extLst>
                </p:cNvPr>
                <p:cNvPicPr/>
                <p:nvPr/>
              </p:nvPicPr>
              <p:blipFill>
                <a:blip r:embed="rId222"/>
                <a:stretch>
                  <a:fillRect/>
                </a:stretch>
              </p:blipFill>
              <p:spPr>
                <a:xfrm>
                  <a:off x="3938867" y="5328067"/>
                  <a:ext cx="107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7" name="Freihand 66">
                  <a:extLst>
                    <a:ext uri="{FF2B5EF4-FFF2-40B4-BE49-F238E27FC236}">
                      <a16:creationId xmlns:a16="http://schemas.microsoft.com/office/drawing/2014/main" id="{A63DF3CC-B4C0-4D2B-9F0E-79637094A107}"/>
                    </a:ext>
                  </a:extLst>
                </p14:cNvPr>
                <p14:cNvContentPartPr/>
                <p14:nvPr/>
              </p14:nvContentPartPr>
              <p14:xfrm>
                <a:off x="4033547" y="5142667"/>
                <a:ext cx="106920" cy="42840"/>
              </p14:xfrm>
            </p:contentPart>
          </mc:Choice>
          <mc:Fallback>
            <p:pic>
              <p:nvPicPr>
                <p:cNvPr id="67" name="Freihand 66">
                  <a:extLst>
                    <a:ext uri="{FF2B5EF4-FFF2-40B4-BE49-F238E27FC236}">
                      <a16:creationId xmlns:a16="http://schemas.microsoft.com/office/drawing/2014/main" id="{A63DF3CC-B4C0-4D2B-9F0E-79637094A107}"/>
                    </a:ext>
                  </a:extLst>
                </p:cNvPr>
                <p:cNvPicPr/>
                <p:nvPr/>
              </p:nvPicPr>
              <p:blipFill>
                <a:blip r:embed="rId224"/>
                <a:stretch>
                  <a:fillRect/>
                </a:stretch>
              </p:blipFill>
              <p:spPr>
                <a:xfrm>
                  <a:off x="4029227" y="5138347"/>
                  <a:ext cx="115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9" name="Freihand 68">
                  <a:extLst>
                    <a:ext uri="{FF2B5EF4-FFF2-40B4-BE49-F238E27FC236}">
                      <a16:creationId xmlns:a16="http://schemas.microsoft.com/office/drawing/2014/main" id="{36BA9299-2977-4CF7-8AD9-AFBEAB8E57CF}"/>
                    </a:ext>
                  </a:extLst>
                </p14:cNvPr>
                <p14:cNvContentPartPr/>
                <p14:nvPr/>
              </p14:nvContentPartPr>
              <p14:xfrm>
                <a:off x="4830227" y="4998307"/>
                <a:ext cx="1329120" cy="99360"/>
              </p14:xfrm>
            </p:contentPart>
          </mc:Choice>
          <mc:Fallback>
            <p:pic>
              <p:nvPicPr>
                <p:cNvPr id="69" name="Freihand 68">
                  <a:extLst>
                    <a:ext uri="{FF2B5EF4-FFF2-40B4-BE49-F238E27FC236}">
                      <a16:creationId xmlns:a16="http://schemas.microsoft.com/office/drawing/2014/main" id="{36BA9299-2977-4CF7-8AD9-AFBEAB8E57CF}"/>
                    </a:ext>
                  </a:extLst>
                </p:cNvPr>
                <p:cNvPicPr/>
                <p:nvPr/>
              </p:nvPicPr>
              <p:blipFill>
                <a:blip r:embed="rId226"/>
                <a:stretch>
                  <a:fillRect/>
                </a:stretch>
              </p:blipFill>
              <p:spPr>
                <a:xfrm>
                  <a:off x="4825907" y="4993987"/>
                  <a:ext cx="1337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0" name="Freihand 69">
                  <a:extLst>
                    <a:ext uri="{FF2B5EF4-FFF2-40B4-BE49-F238E27FC236}">
                      <a16:creationId xmlns:a16="http://schemas.microsoft.com/office/drawing/2014/main" id="{982819BA-9B38-4B46-9CDF-D20D4A8BE884}"/>
                    </a:ext>
                  </a:extLst>
                </p14:cNvPr>
                <p14:cNvContentPartPr/>
                <p14:nvPr/>
              </p14:nvContentPartPr>
              <p14:xfrm>
                <a:off x="6326747" y="4898587"/>
                <a:ext cx="1537920" cy="180360"/>
              </p14:xfrm>
            </p:contentPart>
          </mc:Choice>
          <mc:Fallback>
            <p:pic>
              <p:nvPicPr>
                <p:cNvPr id="70" name="Freihand 69">
                  <a:extLst>
                    <a:ext uri="{FF2B5EF4-FFF2-40B4-BE49-F238E27FC236}">
                      <a16:creationId xmlns:a16="http://schemas.microsoft.com/office/drawing/2014/main" id="{982819BA-9B38-4B46-9CDF-D20D4A8BE884}"/>
                    </a:ext>
                  </a:extLst>
                </p:cNvPr>
                <p:cNvPicPr/>
                <p:nvPr/>
              </p:nvPicPr>
              <p:blipFill>
                <a:blip r:embed="rId228"/>
                <a:stretch>
                  <a:fillRect/>
                </a:stretch>
              </p:blipFill>
              <p:spPr>
                <a:xfrm>
                  <a:off x="6322427" y="4894267"/>
                  <a:ext cx="1546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2" name="Freihand 71">
                  <a:extLst>
                    <a:ext uri="{FF2B5EF4-FFF2-40B4-BE49-F238E27FC236}">
                      <a16:creationId xmlns:a16="http://schemas.microsoft.com/office/drawing/2014/main" id="{383085AB-EEB9-4AD1-92C1-1F7114804E86}"/>
                    </a:ext>
                  </a:extLst>
                </p14:cNvPr>
                <p14:cNvContentPartPr/>
                <p14:nvPr/>
              </p14:nvContentPartPr>
              <p14:xfrm>
                <a:off x="6103907" y="5181907"/>
                <a:ext cx="123840" cy="214920"/>
              </p14:xfrm>
            </p:contentPart>
          </mc:Choice>
          <mc:Fallback>
            <p:pic>
              <p:nvPicPr>
                <p:cNvPr id="72" name="Freihand 71">
                  <a:extLst>
                    <a:ext uri="{FF2B5EF4-FFF2-40B4-BE49-F238E27FC236}">
                      <a16:creationId xmlns:a16="http://schemas.microsoft.com/office/drawing/2014/main" id="{383085AB-EEB9-4AD1-92C1-1F7114804E86}"/>
                    </a:ext>
                  </a:extLst>
                </p:cNvPr>
                <p:cNvPicPr/>
                <p:nvPr/>
              </p:nvPicPr>
              <p:blipFill>
                <a:blip r:embed="rId230"/>
                <a:stretch>
                  <a:fillRect/>
                </a:stretch>
              </p:blipFill>
              <p:spPr>
                <a:xfrm>
                  <a:off x="6099587" y="5177587"/>
                  <a:ext cx="132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73" name="Freihand 72">
                  <a:extLst>
                    <a:ext uri="{FF2B5EF4-FFF2-40B4-BE49-F238E27FC236}">
                      <a16:creationId xmlns:a16="http://schemas.microsoft.com/office/drawing/2014/main" id="{ABFC29DC-1E11-408C-8730-59D03EDD352B}"/>
                    </a:ext>
                  </a:extLst>
                </p14:cNvPr>
                <p14:cNvContentPartPr/>
                <p14:nvPr/>
              </p14:nvContentPartPr>
              <p14:xfrm>
                <a:off x="6230267" y="5139787"/>
                <a:ext cx="108000" cy="124200"/>
              </p14:xfrm>
            </p:contentPart>
          </mc:Choice>
          <mc:Fallback>
            <p:pic>
              <p:nvPicPr>
                <p:cNvPr id="73" name="Freihand 72">
                  <a:extLst>
                    <a:ext uri="{FF2B5EF4-FFF2-40B4-BE49-F238E27FC236}">
                      <a16:creationId xmlns:a16="http://schemas.microsoft.com/office/drawing/2014/main" id="{ABFC29DC-1E11-408C-8730-59D03EDD352B}"/>
                    </a:ext>
                  </a:extLst>
                </p:cNvPr>
                <p:cNvPicPr/>
                <p:nvPr/>
              </p:nvPicPr>
              <p:blipFill>
                <a:blip r:embed="rId232"/>
                <a:stretch>
                  <a:fillRect/>
                </a:stretch>
              </p:blipFill>
              <p:spPr>
                <a:xfrm>
                  <a:off x="6225947" y="5135467"/>
                  <a:ext cx="116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74" name="Freihand 73">
                  <a:extLst>
                    <a:ext uri="{FF2B5EF4-FFF2-40B4-BE49-F238E27FC236}">
                      <a16:creationId xmlns:a16="http://schemas.microsoft.com/office/drawing/2014/main" id="{A084EB15-574A-40F5-8C5D-9407F0F18282}"/>
                    </a:ext>
                  </a:extLst>
                </p14:cNvPr>
                <p14:cNvContentPartPr/>
                <p14:nvPr/>
              </p14:nvContentPartPr>
              <p14:xfrm>
                <a:off x="6335747" y="5095507"/>
                <a:ext cx="139320" cy="84600"/>
              </p14:xfrm>
            </p:contentPart>
          </mc:Choice>
          <mc:Fallback>
            <p:pic>
              <p:nvPicPr>
                <p:cNvPr id="74" name="Freihand 73">
                  <a:extLst>
                    <a:ext uri="{FF2B5EF4-FFF2-40B4-BE49-F238E27FC236}">
                      <a16:creationId xmlns:a16="http://schemas.microsoft.com/office/drawing/2014/main" id="{A084EB15-574A-40F5-8C5D-9407F0F18282}"/>
                    </a:ext>
                  </a:extLst>
                </p:cNvPr>
                <p:cNvPicPr/>
                <p:nvPr/>
              </p:nvPicPr>
              <p:blipFill>
                <a:blip r:embed="rId234"/>
                <a:stretch>
                  <a:fillRect/>
                </a:stretch>
              </p:blipFill>
              <p:spPr>
                <a:xfrm>
                  <a:off x="6331427" y="5091187"/>
                  <a:ext cx="147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5" name="Freihand 74">
                  <a:extLst>
                    <a:ext uri="{FF2B5EF4-FFF2-40B4-BE49-F238E27FC236}">
                      <a16:creationId xmlns:a16="http://schemas.microsoft.com/office/drawing/2014/main" id="{7B58BCF4-D1FF-4D6B-8F80-DA68F0F30B53}"/>
                    </a:ext>
                  </a:extLst>
                </p14:cNvPr>
                <p14:cNvContentPartPr/>
                <p14:nvPr/>
              </p14:nvContentPartPr>
              <p14:xfrm>
                <a:off x="6292907" y="5337067"/>
                <a:ext cx="88200" cy="139680"/>
              </p14:xfrm>
            </p:contentPart>
          </mc:Choice>
          <mc:Fallback>
            <p:pic>
              <p:nvPicPr>
                <p:cNvPr id="75" name="Freihand 74">
                  <a:extLst>
                    <a:ext uri="{FF2B5EF4-FFF2-40B4-BE49-F238E27FC236}">
                      <a16:creationId xmlns:a16="http://schemas.microsoft.com/office/drawing/2014/main" id="{7B58BCF4-D1FF-4D6B-8F80-DA68F0F30B53}"/>
                    </a:ext>
                  </a:extLst>
                </p:cNvPr>
                <p:cNvPicPr/>
                <p:nvPr/>
              </p:nvPicPr>
              <p:blipFill>
                <a:blip r:embed="rId236"/>
                <a:stretch>
                  <a:fillRect/>
                </a:stretch>
              </p:blipFill>
              <p:spPr>
                <a:xfrm>
                  <a:off x="6288587" y="5332747"/>
                  <a:ext cx="96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7" name="Freihand 96">
                  <a:extLst>
                    <a:ext uri="{FF2B5EF4-FFF2-40B4-BE49-F238E27FC236}">
                      <a16:creationId xmlns:a16="http://schemas.microsoft.com/office/drawing/2014/main" id="{BA38142B-9328-4598-BC68-968013BB574D}"/>
                    </a:ext>
                  </a:extLst>
                </p14:cNvPr>
                <p14:cNvContentPartPr/>
                <p14:nvPr/>
              </p14:nvContentPartPr>
              <p14:xfrm>
                <a:off x="3049307" y="5577907"/>
                <a:ext cx="132120" cy="68760"/>
              </p14:xfrm>
            </p:contentPart>
          </mc:Choice>
          <mc:Fallback>
            <p:pic>
              <p:nvPicPr>
                <p:cNvPr id="97" name="Freihand 96">
                  <a:extLst>
                    <a:ext uri="{FF2B5EF4-FFF2-40B4-BE49-F238E27FC236}">
                      <a16:creationId xmlns:a16="http://schemas.microsoft.com/office/drawing/2014/main" id="{BA38142B-9328-4598-BC68-968013BB574D}"/>
                    </a:ext>
                  </a:extLst>
                </p:cNvPr>
                <p:cNvPicPr/>
                <p:nvPr/>
              </p:nvPicPr>
              <p:blipFill>
                <a:blip r:embed="rId238"/>
                <a:stretch>
                  <a:fillRect/>
                </a:stretch>
              </p:blipFill>
              <p:spPr>
                <a:xfrm>
                  <a:off x="3044987" y="5573587"/>
                  <a:ext cx="140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8" name="Freihand 97">
                  <a:extLst>
                    <a:ext uri="{FF2B5EF4-FFF2-40B4-BE49-F238E27FC236}">
                      <a16:creationId xmlns:a16="http://schemas.microsoft.com/office/drawing/2014/main" id="{CDC0F2F0-D41C-4C4F-93B3-51ACD75EB73C}"/>
                    </a:ext>
                  </a:extLst>
                </p14:cNvPr>
                <p14:cNvContentPartPr/>
                <p14:nvPr/>
              </p14:nvContentPartPr>
              <p14:xfrm>
                <a:off x="3236507" y="5491147"/>
                <a:ext cx="43920" cy="35640"/>
              </p14:xfrm>
            </p:contentPart>
          </mc:Choice>
          <mc:Fallback>
            <p:pic>
              <p:nvPicPr>
                <p:cNvPr id="98" name="Freihand 97">
                  <a:extLst>
                    <a:ext uri="{FF2B5EF4-FFF2-40B4-BE49-F238E27FC236}">
                      <a16:creationId xmlns:a16="http://schemas.microsoft.com/office/drawing/2014/main" id="{CDC0F2F0-D41C-4C4F-93B3-51ACD75EB73C}"/>
                    </a:ext>
                  </a:extLst>
                </p:cNvPr>
                <p:cNvPicPr/>
                <p:nvPr/>
              </p:nvPicPr>
              <p:blipFill>
                <a:blip r:embed="rId240"/>
                <a:stretch>
                  <a:fillRect/>
                </a:stretch>
              </p:blipFill>
              <p:spPr>
                <a:xfrm>
                  <a:off x="3232187" y="5486827"/>
                  <a:ext cx="52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9" name="Freihand 98">
                  <a:extLst>
                    <a:ext uri="{FF2B5EF4-FFF2-40B4-BE49-F238E27FC236}">
                      <a16:creationId xmlns:a16="http://schemas.microsoft.com/office/drawing/2014/main" id="{32ACCAD4-F0F0-4E62-B434-5C25E3F0B1BB}"/>
                    </a:ext>
                  </a:extLst>
                </p14:cNvPr>
                <p14:cNvContentPartPr/>
                <p14:nvPr/>
              </p14:nvContentPartPr>
              <p14:xfrm>
                <a:off x="3298427" y="5509147"/>
                <a:ext cx="70200" cy="78480"/>
              </p14:xfrm>
            </p:contentPart>
          </mc:Choice>
          <mc:Fallback>
            <p:pic>
              <p:nvPicPr>
                <p:cNvPr id="99" name="Freihand 98">
                  <a:extLst>
                    <a:ext uri="{FF2B5EF4-FFF2-40B4-BE49-F238E27FC236}">
                      <a16:creationId xmlns:a16="http://schemas.microsoft.com/office/drawing/2014/main" id="{32ACCAD4-F0F0-4E62-B434-5C25E3F0B1BB}"/>
                    </a:ext>
                  </a:extLst>
                </p:cNvPr>
                <p:cNvPicPr/>
                <p:nvPr/>
              </p:nvPicPr>
              <p:blipFill>
                <a:blip r:embed="rId242"/>
                <a:stretch>
                  <a:fillRect/>
                </a:stretch>
              </p:blipFill>
              <p:spPr>
                <a:xfrm>
                  <a:off x="3294107" y="5504827"/>
                  <a:ext cx="78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0" name="Freihand 99">
                  <a:extLst>
                    <a:ext uri="{FF2B5EF4-FFF2-40B4-BE49-F238E27FC236}">
                      <a16:creationId xmlns:a16="http://schemas.microsoft.com/office/drawing/2014/main" id="{A9458437-6707-4479-A1F7-645FD323FA94}"/>
                    </a:ext>
                  </a:extLst>
                </p14:cNvPr>
                <p14:cNvContentPartPr/>
                <p14:nvPr/>
              </p14:nvContentPartPr>
              <p14:xfrm>
                <a:off x="3497507" y="5561347"/>
                <a:ext cx="106200" cy="108720"/>
              </p14:xfrm>
            </p:contentPart>
          </mc:Choice>
          <mc:Fallback>
            <p:pic>
              <p:nvPicPr>
                <p:cNvPr id="100" name="Freihand 99">
                  <a:extLst>
                    <a:ext uri="{FF2B5EF4-FFF2-40B4-BE49-F238E27FC236}">
                      <a16:creationId xmlns:a16="http://schemas.microsoft.com/office/drawing/2014/main" id="{A9458437-6707-4479-A1F7-645FD323FA94}"/>
                    </a:ext>
                  </a:extLst>
                </p:cNvPr>
                <p:cNvPicPr/>
                <p:nvPr/>
              </p:nvPicPr>
              <p:blipFill>
                <a:blip r:embed="rId244"/>
                <a:stretch>
                  <a:fillRect/>
                </a:stretch>
              </p:blipFill>
              <p:spPr>
                <a:xfrm>
                  <a:off x="3493187" y="5557027"/>
                  <a:ext cx="11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1" name="Freihand 100">
                  <a:extLst>
                    <a:ext uri="{FF2B5EF4-FFF2-40B4-BE49-F238E27FC236}">
                      <a16:creationId xmlns:a16="http://schemas.microsoft.com/office/drawing/2014/main" id="{12D527FC-D948-458C-82B8-A4E2968C34AA}"/>
                    </a:ext>
                  </a:extLst>
                </p14:cNvPr>
                <p14:cNvContentPartPr/>
                <p14:nvPr/>
              </p14:nvContentPartPr>
              <p14:xfrm>
                <a:off x="3787667" y="5559187"/>
                <a:ext cx="159840" cy="82800"/>
              </p14:xfrm>
            </p:contentPart>
          </mc:Choice>
          <mc:Fallback>
            <p:pic>
              <p:nvPicPr>
                <p:cNvPr id="101" name="Freihand 100">
                  <a:extLst>
                    <a:ext uri="{FF2B5EF4-FFF2-40B4-BE49-F238E27FC236}">
                      <a16:creationId xmlns:a16="http://schemas.microsoft.com/office/drawing/2014/main" id="{12D527FC-D948-458C-82B8-A4E2968C34AA}"/>
                    </a:ext>
                  </a:extLst>
                </p:cNvPr>
                <p:cNvPicPr/>
                <p:nvPr/>
              </p:nvPicPr>
              <p:blipFill>
                <a:blip r:embed="rId246"/>
                <a:stretch>
                  <a:fillRect/>
                </a:stretch>
              </p:blipFill>
              <p:spPr>
                <a:xfrm>
                  <a:off x="3783347" y="5554867"/>
                  <a:ext cx="168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2" name="Freihand 101">
                  <a:extLst>
                    <a:ext uri="{FF2B5EF4-FFF2-40B4-BE49-F238E27FC236}">
                      <a16:creationId xmlns:a16="http://schemas.microsoft.com/office/drawing/2014/main" id="{D0170501-7613-4B65-AA43-27F5080E25F9}"/>
                    </a:ext>
                  </a:extLst>
                </p14:cNvPr>
                <p14:cNvContentPartPr/>
                <p14:nvPr/>
              </p14:nvContentPartPr>
              <p14:xfrm>
                <a:off x="4020227" y="5505907"/>
                <a:ext cx="85680" cy="94680"/>
              </p14:xfrm>
            </p:contentPart>
          </mc:Choice>
          <mc:Fallback>
            <p:pic>
              <p:nvPicPr>
                <p:cNvPr id="102" name="Freihand 101">
                  <a:extLst>
                    <a:ext uri="{FF2B5EF4-FFF2-40B4-BE49-F238E27FC236}">
                      <a16:creationId xmlns:a16="http://schemas.microsoft.com/office/drawing/2014/main" id="{D0170501-7613-4B65-AA43-27F5080E25F9}"/>
                    </a:ext>
                  </a:extLst>
                </p:cNvPr>
                <p:cNvPicPr/>
                <p:nvPr/>
              </p:nvPicPr>
              <p:blipFill>
                <a:blip r:embed="rId248"/>
                <a:stretch>
                  <a:fillRect/>
                </a:stretch>
              </p:blipFill>
              <p:spPr>
                <a:xfrm>
                  <a:off x="4015907" y="5501587"/>
                  <a:ext cx="94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4" name="Freihand 103">
                  <a:extLst>
                    <a:ext uri="{FF2B5EF4-FFF2-40B4-BE49-F238E27FC236}">
                      <a16:creationId xmlns:a16="http://schemas.microsoft.com/office/drawing/2014/main" id="{030E9336-3C4C-4AEA-B7FB-0C262B4B5872}"/>
                    </a:ext>
                  </a:extLst>
                </p14:cNvPr>
                <p14:cNvContentPartPr/>
                <p14:nvPr/>
              </p14:nvContentPartPr>
              <p14:xfrm>
                <a:off x="3230027" y="5518867"/>
                <a:ext cx="360" cy="360"/>
              </p14:xfrm>
            </p:contentPart>
          </mc:Choice>
          <mc:Fallback>
            <p:pic>
              <p:nvPicPr>
                <p:cNvPr id="104" name="Freihand 103">
                  <a:extLst>
                    <a:ext uri="{FF2B5EF4-FFF2-40B4-BE49-F238E27FC236}">
                      <a16:creationId xmlns:a16="http://schemas.microsoft.com/office/drawing/2014/main" id="{030E9336-3C4C-4AEA-B7FB-0C262B4B5872}"/>
                    </a:ext>
                  </a:extLst>
                </p:cNvPr>
                <p:cNvPicPr/>
                <p:nvPr/>
              </p:nvPicPr>
              <p:blipFill>
                <a:blip r:embed="rId20"/>
                <a:stretch>
                  <a:fillRect/>
                </a:stretch>
              </p:blipFill>
              <p:spPr>
                <a:xfrm>
                  <a:off x="3225707" y="5514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5" name="Freihand 104">
                  <a:extLst>
                    <a:ext uri="{FF2B5EF4-FFF2-40B4-BE49-F238E27FC236}">
                      <a16:creationId xmlns:a16="http://schemas.microsoft.com/office/drawing/2014/main" id="{905E103A-02B8-4F0C-898D-941352EE7088}"/>
                    </a:ext>
                  </a:extLst>
                </p14:cNvPr>
                <p14:cNvContentPartPr/>
                <p14:nvPr/>
              </p14:nvContentPartPr>
              <p14:xfrm>
                <a:off x="3232187" y="5441467"/>
                <a:ext cx="86040" cy="120960"/>
              </p14:xfrm>
            </p:contentPart>
          </mc:Choice>
          <mc:Fallback>
            <p:pic>
              <p:nvPicPr>
                <p:cNvPr id="105" name="Freihand 104">
                  <a:extLst>
                    <a:ext uri="{FF2B5EF4-FFF2-40B4-BE49-F238E27FC236}">
                      <a16:creationId xmlns:a16="http://schemas.microsoft.com/office/drawing/2014/main" id="{905E103A-02B8-4F0C-898D-941352EE7088}"/>
                    </a:ext>
                  </a:extLst>
                </p:cNvPr>
                <p:cNvPicPr/>
                <p:nvPr/>
              </p:nvPicPr>
              <p:blipFill>
                <a:blip r:embed="rId251"/>
                <a:stretch>
                  <a:fillRect/>
                </a:stretch>
              </p:blipFill>
              <p:spPr>
                <a:xfrm>
                  <a:off x="3227867" y="5437147"/>
                  <a:ext cx="94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6" name="Freihand 105">
                  <a:extLst>
                    <a:ext uri="{FF2B5EF4-FFF2-40B4-BE49-F238E27FC236}">
                      <a16:creationId xmlns:a16="http://schemas.microsoft.com/office/drawing/2014/main" id="{90480783-57E8-45BD-90D4-EA2907FBD4C3}"/>
                    </a:ext>
                  </a:extLst>
                </p14:cNvPr>
                <p14:cNvContentPartPr/>
                <p14:nvPr/>
              </p14:nvContentPartPr>
              <p14:xfrm>
                <a:off x="3031307" y="5510947"/>
                <a:ext cx="158760" cy="146520"/>
              </p14:xfrm>
            </p:contentPart>
          </mc:Choice>
          <mc:Fallback>
            <p:pic>
              <p:nvPicPr>
                <p:cNvPr id="106" name="Freihand 105">
                  <a:extLst>
                    <a:ext uri="{FF2B5EF4-FFF2-40B4-BE49-F238E27FC236}">
                      <a16:creationId xmlns:a16="http://schemas.microsoft.com/office/drawing/2014/main" id="{90480783-57E8-45BD-90D4-EA2907FBD4C3}"/>
                    </a:ext>
                  </a:extLst>
                </p:cNvPr>
                <p:cNvPicPr/>
                <p:nvPr/>
              </p:nvPicPr>
              <p:blipFill>
                <a:blip r:embed="rId253"/>
                <a:stretch>
                  <a:fillRect/>
                </a:stretch>
              </p:blipFill>
              <p:spPr>
                <a:xfrm>
                  <a:off x="3026987" y="5506627"/>
                  <a:ext cx="167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4" name="Freihand 123">
                  <a:extLst>
                    <a:ext uri="{FF2B5EF4-FFF2-40B4-BE49-F238E27FC236}">
                      <a16:creationId xmlns:a16="http://schemas.microsoft.com/office/drawing/2014/main" id="{35D5E82F-4501-4706-8CB1-2583DE4E096A}"/>
                    </a:ext>
                  </a:extLst>
                </p14:cNvPr>
                <p14:cNvContentPartPr/>
                <p14:nvPr/>
              </p14:nvContentPartPr>
              <p14:xfrm>
                <a:off x="3641507" y="5708587"/>
                <a:ext cx="27000" cy="23040"/>
              </p14:xfrm>
            </p:contentPart>
          </mc:Choice>
          <mc:Fallback>
            <p:pic>
              <p:nvPicPr>
                <p:cNvPr id="124" name="Freihand 123">
                  <a:extLst>
                    <a:ext uri="{FF2B5EF4-FFF2-40B4-BE49-F238E27FC236}">
                      <a16:creationId xmlns:a16="http://schemas.microsoft.com/office/drawing/2014/main" id="{35D5E82F-4501-4706-8CB1-2583DE4E096A}"/>
                    </a:ext>
                  </a:extLst>
                </p:cNvPr>
                <p:cNvPicPr/>
                <p:nvPr/>
              </p:nvPicPr>
              <p:blipFill>
                <a:blip r:embed="rId255"/>
                <a:stretch>
                  <a:fillRect/>
                </a:stretch>
              </p:blipFill>
              <p:spPr>
                <a:xfrm>
                  <a:off x="3637187" y="5704267"/>
                  <a:ext cx="35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7" name="Freihand 126">
                  <a:extLst>
                    <a:ext uri="{FF2B5EF4-FFF2-40B4-BE49-F238E27FC236}">
                      <a16:creationId xmlns:a16="http://schemas.microsoft.com/office/drawing/2014/main" id="{291E0A3D-D9C6-4404-8B6F-9FB990866F94}"/>
                    </a:ext>
                  </a:extLst>
                </p14:cNvPr>
                <p14:cNvContentPartPr/>
                <p14:nvPr/>
              </p14:nvContentPartPr>
              <p14:xfrm>
                <a:off x="3962987" y="5724067"/>
                <a:ext cx="126720" cy="149040"/>
              </p14:xfrm>
            </p:contentPart>
          </mc:Choice>
          <mc:Fallback>
            <p:pic>
              <p:nvPicPr>
                <p:cNvPr id="127" name="Freihand 126">
                  <a:extLst>
                    <a:ext uri="{FF2B5EF4-FFF2-40B4-BE49-F238E27FC236}">
                      <a16:creationId xmlns:a16="http://schemas.microsoft.com/office/drawing/2014/main" id="{291E0A3D-D9C6-4404-8B6F-9FB990866F94}"/>
                    </a:ext>
                  </a:extLst>
                </p:cNvPr>
                <p:cNvPicPr/>
                <p:nvPr/>
              </p:nvPicPr>
              <p:blipFill>
                <a:blip r:embed="rId257"/>
                <a:stretch>
                  <a:fillRect/>
                </a:stretch>
              </p:blipFill>
              <p:spPr>
                <a:xfrm>
                  <a:off x="3958667" y="5719747"/>
                  <a:ext cx="135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8" name="Freihand 127">
                  <a:extLst>
                    <a:ext uri="{FF2B5EF4-FFF2-40B4-BE49-F238E27FC236}">
                      <a16:creationId xmlns:a16="http://schemas.microsoft.com/office/drawing/2014/main" id="{D57453B4-176C-4FED-B328-C19982E997EF}"/>
                    </a:ext>
                  </a:extLst>
                </p14:cNvPr>
                <p14:cNvContentPartPr/>
                <p14:nvPr/>
              </p14:nvContentPartPr>
              <p14:xfrm>
                <a:off x="4258547" y="5728027"/>
                <a:ext cx="101160" cy="113040"/>
              </p14:xfrm>
            </p:contentPart>
          </mc:Choice>
          <mc:Fallback>
            <p:pic>
              <p:nvPicPr>
                <p:cNvPr id="128" name="Freihand 127">
                  <a:extLst>
                    <a:ext uri="{FF2B5EF4-FFF2-40B4-BE49-F238E27FC236}">
                      <a16:creationId xmlns:a16="http://schemas.microsoft.com/office/drawing/2014/main" id="{D57453B4-176C-4FED-B328-C19982E997EF}"/>
                    </a:ext>
                  </a:extLst>
                </p:cNvPr>
                <p:cNvPicPr/>
                <p:nvPr/>
              </p:nvPicPr>
              <p:blipFill>
                <a:blip r:embed="rId259"/>
                <a:stretch>
                  <a:fillRect/>
                </a:stretch>
              </p:blipFill>
              <p:spPr>
                <a:xfrm>
                  <a:off x="4254227" y="5723707"/>
                  <a:ext cx="109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9" name="Freihand 128">
                  <a:extLst>
                    <a:ext uri="{FF2B5EF4-FFF2-40B4-BE49-F238E27FC236}">
                      <a16:creationId xmlns:a16="http://schemas.microsoft.com/office/drawing/2014/main" id="{15B1CDBC-18FD-4A46-B2E5-F09934F5A1EE}"/>
                    </a:ext>
                  </a:extLst>
                </p14:cNvPr>
                <p14:cNvContentPartPr/>
                <p14:nvPr/>
              </p14:nvContentPartPr>
              <p14:xfrm>
                <a:off x="4398227" y="5755387"/>
                <a:ext cx="192600" cy="68760"/>
              </p14:xfrm>
            </p:contentPart>
          </mc:Choice>
          <mc:Fallback>
            <p:pic>
              <p:nvPicPr>
                <p:cNvPr id="129" name="Freihand 128">
                  <a:extLst>
                    <a:ext uri="{FF2B5EF4-FFF2-40B4-BE49-F238E27FC236}">
                      <a16:creationId xmlns:a16="http://schemas.microsoft.com/office/drawing/2014/main" id="{15B1CDBC-18FD-4A46-B2E5-F09934F5A1EE}"/>
                    </a:ext>
                  </a:extLst>
                </p:cNvPr>
                <p:cNvPicPr/>
                <p:nvPr/>
              </p:nvPicPr>
              <p:blipFill>
                <a:blip r:embed="rId261"/>
                <a:stretch>
                  <a:fillRect/>
                </a:stretch>
              </p:blipFill>
              <p:spPr>
                <a:xfrm>
                  <a:off x="4393907" y="5751067"/>
                  <a:ext cx="201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0" name="Freihand 129">
                  <a:extLst>
                    <a:ext uri="{FF2B5EF4-FFF2-40B4-BE49-F238E27FC236}">
                      <a16:creationId xmlns:a16="http://schemas.microsoft.com/office/drawing/2014/main" id="{27BAA84E-B58C-4110-8CEF-FC29D62C2357}"/>
                    </a:ext>
                  </a:extLst>
                </p14:cNvPr>
                <p14:cNvContentPartPr/>
                <p14:nvPr/>
              </p14:nvContentPartPr>
              <p14:xfrm>
                <a:off x="4554827" y="5647387"/>
                <a:ext cx="360" cy="360"/>
              </p14:xfrm>
            </p:contentPart>
          </mc:Choice>
          <mc:Fallback>
            <p:pic>
              <p:nvPicPr>
                <p:cNvPr id="130" name="Freihand 129">
                  <a:extLst>
                    <a:ext uri="{FF2B5EF4-FFF2-40B4-BE49-F238E27FC236}">
                      <a16:creationId xmlns:a16="http://schemas.microsoft.com/office/drawing/2014/main" id="{27BAA84E-B58C-4110-8CEF-FC29D62C2357}"/>
                    </a:ext>
                  </a:extLst>
                </p:cNvPr>
                <p:cNvPicPr/>
                <p:nvPr/>
              </p:nvPicPr>
              <p:blipFill>
                <a:blip r:embed="rId20"/>
                <a:stretch>
                  <a:fillRect/>
                </a:stretch>
              </p:blipFill>
              <p:spPr>
                <a:xfrm>
                  <a:off x="4550507" y="564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1" name="Freihand 130">
                  <a:extLst>
                    <a:ext uri="{FF2B5EF4-FFF2-40B4-BE49-F238E27FC236}">
                      <a16:creationId xmlns:a16="http://schemas.microsoft.com/office/drawing/2014/main" id="{46BEC387-9B30-4C92-8C81-B79AAD9E41DD}"/>
                    </a:ext>
                  </a:extLst>
                </p14:cNvPr>
                <p14:cNvContentPartPr/>
                <p14:nvPr/>
              </p14:nvContentPartPr>
              <p14:xfrm>
                <a:off x="4644467" y="5672227"/>
                <a:ext cx="134280" cy="156600"/>
              </p14:xfrm>
            </p:contentPart>
          </mc:Choice>
          <mc:Fallback>
            <p:pic>
              <p:nvPicPr>
                <p:cNvPr id="131" name="Freihand 130">
                  <a:extLst>
                    <a:ext uri="{FF2B5EF4-FFF2-40B4-BE49-F238E27FC236}">
                      <a16:creationId xmlns:a16="http://schemas.microsoft.com/office/drawing/2014/main" id="{46BEC387-9B30-4C92-8C81-B79AAD9E41DD}"/>
                    </a:ext>
                  </a:extLst>
                </p:cNvPr>
                <p:cNvPicPr/>
                <p:nvPr/>
              </p:nvPicPr>
              <p:blipFill>
                <a:blip r:embed="rId264"/>
                <a:stretch>
                  <a:fillRect/>
                </a:stretch>
              </p:blipFill>
              <p:spPr>
                <a:xfrm>
                  <a:off x="4640147" y="5667907"/>
                  <a:ext cx="142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2" name="Freihand 131">
                  <a:extLst>
                    <a:ext uri="{FF2B5EF4-FFF2-40B4-BE49-F238E27FC236}">
                      <a16:creationId xmlns:a16="http://schemas.microsoft.com/office/drawing/2014/main" id="{4DD2FB09-B798-4C45-BF5E-E011E27C0970}"/>
                    </a:ext>
                  </a:extLst>
                </p14:cNvPr>
                <p14:cNvContentPartPr/>
                <p14:nvPr/>
              </p14:nvContentPartPr>
              <p14:xfrm>
                <a:off x="4709987" y="5788147"/>
                <a:ext cx="33840" cy="37080"/>
              </p14:xfrm>
            </p:contentPart>
          </mc:Choice>
          <mc:Fallback>
            <p:pic>
              <p:nvPicPr>
                <p:cNvPr id="132" name="Freihand 131">
                  <a:extLst>
                    <a:ext uri="{FF2B5EF4-FFF2-40B4-BE49-F238E27FC236}">
                      <a16:creationId xmlns:a16="http://schemas.microsoft.com/office/drawing/2014/main" id="{4DD2FB09-B798-4C45-BF5E-E011E27C0970}"/>
                    </a:ext>
                  </a:extLst>
                </p:cNvPr>
                <p:cNvPicPr/>
                <p:nvPr/>
              </p:nvPicPr>
              <p:blipFill>
                <a:blip r:embed="rId266"/>
                <a:stretch>
                  <a:fillRect/>
                </a:stretch>
              </p:blipFill>
              <p:spPr>
                <a:xfrm>
                  <a:off x="4705667" y="5783827"/>
                  <a:ext cx="42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3" name="Freihand 132">
                  <a:extLst>
                    <a:ext uri="{FF2B5EF4-FFF2-40B4-BE49-F238E27FC236}">
                      <a16:creationId xmlns:a16="http://schemas.microsoft.com/office/drawing/2014/main" id="{6627E7C8-1262-4612-8882-D4A4B1446508}"/>
                    </a:ext>
                  </a:extLst>
                </p14:cNvPr>
                <p14:cNvContentPartPr/>
                <p14:nvPr/>
              </p14:nvContentPartPr>
              <p14:xfrm>
                <a:off x="4790267" y="5669347"/>
                <a:ext cx="107640" cy="165600"/>
              </p14:xfrm>
            </p:contentPart>
          </mc:Choice>
          <mc:Fallback>
            <p:pic>
              <p:nvPicPr>
                <p:cNvPr id="133" name="Freihand 132">
                  <a:extLst>
                    <a:ext uri="{FF2B5EF4-FFF2-40B4-BE49-F238E27FC236}">
                      <a16:creationId xmlns:a16="http://schemas.microsoft.com/office/drawing/2014/main" id="{6627E7C8-1262-4612-8882-D4A4B1446508}"/>
                    </a:ext>
                  </a:extLst>
                </p:cNvPr>
                <p:cNvPicPr/>
                <p:nvPr/>
              </p:nvPicPr>
              <p:blipFill>
                <a:blip r:embed="rId268"/>
                <a:stretch>
                  <a:fillRect/>
                </a:stretch>
              </p:blipFill>
              <p:spPr>
                <a:xfrm>
                  <a:off x="4785947" y="5665027"/>
                  <a:ext cx="116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5" name="Freihand 144">
                  <a:extLst>
                    <a:ext uri="{FF2B5EF4-FFF2-40B4-BE49-F238E27FC236}">
                      <a16:creationId xmlns:a16="http://schemas.microsoft.com/office/drawing/2014/main" id="{33EEEDDF-70B4-41E6-BB6A-63BA9425DA90}"/>
                    </a:ext>
                  </a:extLst>
                </p14:cNvPr>
                <p14:cNvContentPartPr/>
                <p14:nvPr/>
              </p14:nvContentPartPr>
              <p14:xfrm>
                <a:off x="2606147" y="6106387"/>
                <a:ext cx="114840" cy="116640"/>
              </p14:xfrm>
            </p:contentPart>
          </mc:Choice>
          <mc:Fallback>
            <p:pic>
              <p:nvPicPr>
                <p:cNvPr id="145" name="Freihand 144">
                  <a:extLst>
                    <a:ext uri="{FF2B5EF4-FFF2-40B4-BE49-F238E27FC236}">
                      <a16:creationId xmlns:a16="http://schemas.microsoft.com/office/drawing/2014/main" id="{33EEEDDF-70B4-41E6-BB6A-63BA9425DA90}"/>
                    </a:ext>
                  </a:extLst>
                </p:cNvPr>
                <p:cNvPicPr/>
                <p:nvPr/>
              </p:nvPicPr>
              <p:blipFill>
                <a:blip r:embed="rId270"/>
                <a:stretch>
                  <a:fillRect/>
                </a:stretch>
              </p:blipFill>
              <p:spPr>
                <a:xfrm>
                  <a:off x="2601827" y="6102067"/>
                  <a:ext cx="12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6" name="Freihand 145">
                  <a:extLst>
                    <a:ext uri="{FF2B5EF4-FFF2-40B4-BE49-F238E27FC236}">
                      <a16:creationId xmlns:a16="http://schemas.microsoft.com/office/drawing/2014/main" id="{94F220EA-1FB0-4950-9A5D-9FB91A7D7CBB}"/>
                    </a:ext>
                  </a:extLst>
                </p14:cNvPr>
                <p14:cNvContentPartPr/>
                <p14:nvPr/>
              </p14:nvContentPartPr>
              <p14:xfrm>
                <a:off x="3965867" y="6051307"/>
                <a:ext cx="114120" cy="134640"/>
              </p14:xfrm>
            </p:contentPart>
          </mc:Choice>
          <mc:Fallback>
            <p:pic>
              <p:nvPicPr>
                <p:cNvPr id="146" name="Freihand 145">
                  <a:extLst>
                    <a:ext uri="{FF2B5EF4-FFF2-40B4-BE49-F238E27FC236}">
                      <a16:creationId xmlns:a16="http://schemas.microsoft.com/office/drawing/2014/main" id="{94F220EA-1FB0-4950-9A5D-9FB91A7D7CBB}"/>
                    </a:ext>
                  </a:extLst>
                </p:cNvPr>
                <p:cNvPicPr/>
                <p:nvPr/>
              </p:nvPicPr>
              <p:blipFill>
                <a:blip r:embed="rId272"/>
                <a:stretch>
                  <a:fillRect/>
                </a:stretch>
              </p:blipFill>
              <p:spPr>
                <a:xfrm>
                  <a:off x="3961547" y="6046987"/>
                  <a:ext cx="122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7" name="Freihand 146">
                  <a:extLst>
                    <a:ext uri="{FF2B5EF4-FFF2-40B4-BE49-F238E27FC236}">
                      <a16:creationId xmlns:a16="http://schemas.microsoft.com/office/drawing/2014/main" id="{9E4B8006-15C1-4636-9710-D81C64576047}"/>
                    </a:ext>
                  </a:extLst>
                </p14:cNvPr>
                <p14:cNvContentPartPr/>
                <p14:nvPr/>
              </p14:nvContentPartPr>
              <p14:xfrm>
                <a:off x="4367267" y="6042307"/>
                <a:ext cx="110160" cy="118440"/>
              </p14:xfrm>
            </p:contentPart>
          </mc:Choice>
          <mc:Fallback>
            <p:pic>
              <p:nvPicPr>
                <p:cNvPr id="147" name="Freihand 146">
                  <a:extLst>
                    <a:ext uri="{FF2B5EF4-FFF2-40B4-BE49-F238E27FC236}">
                      <a16:creationId xmlns:a16="http://schemas.microsoft.com/office/drawing/2014/main" id="{9E4B8006-15C1-4636-9710-D81C64576047}"/>
                    </a:ext>
                  </a:extLst>
                </p:cNvPr>
                <p:cNvPicPr/>
                <p:nvPr/>
              </p:nvPicPr>
              <p:blipFill>
                <a:blip r:embed="rId274"/>
                <a:stretch>
                  <a:fillRect/>
                </a:stretch>
              </p:blipFill>
              <p:spPr>
                <a:xfrm>
                  <a:off x="4362947" y="6037987"/>
                  <a:ext cx="118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8" name="Freihand 147">
                  <a:extLst>
                    <a:ext uri="{FF2B5EF4-FFF2-40B4-BE49-F238E27FC236}">
                      <a16:creationId xmlns:a16="http://schemas.microsoft.com/office/drawing/2014/main" id="{E631FE27-BD0E-43D1-93B5-013DBD60FABF}"/>
                    </a:ext>
                  </a:extLst>
                </p14:cNvPr>
                <p14:cNvContentPartPr/>
                <p14:nvPr/>
              </p14:nvContentPartPr>
              <p14:xfrm>
                <a:off x="4516307" y="5981827"/>
                <a:ext cx="204480" cy="147600"/>
              </p14:xfrm>
            </p:contentPart>
          </mc:Choice>
          <mc:Fallback>
            <p:pic>
              <p:nvPicPr>
                <p:cNvPr id="148" name="Freihand 147">
                  <a:extLst>
                    <a:ext uri="{FF2B5EF4-FFF2-40B4-BE49-F238E27FC236}">
                      <a16:creationId xmlns:a16="http://schemas.microsoft.com/office/drawing/2014/main" id="{E631FE27-BD0E-43D1-93B5-013DBD60FABF}"/>
                    </a:ext>
                  </a:extLst>
                </p:cNvPr>
                <p:cNvPicPr/>
                <p:nvPr/>
              </p:nvPicPr>
              <p:blipFill>
                <a:blip r:embed="rId276"/>
                <a:stretch>
                  <a:fillRect/>
                </a:stretch>
              </p:blipFill>
              <p:spPr>
                <a:xfrm>
                  <a:off x="4511987" y="5977507"/>
                  <a:ext cx="213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 name="Freihand 148">
                  <a:extLst>
                    <a:ext uri="{FF2B5EF4-FFF2-40B4-BE49-F238E27FC236}">
                      <a16:creationId xmlns:a16="http://schemas.microsoft.com/office/drawing/2014/main" id="{2D9E2DA6-8B9B-430A-9587-9BBAB0298947}"/>
                    </a:ext>
                  </a:extLst>
                </p14:cNvPr>
                <p14:cNvContentPartPr/>
                <p14:nvPr/>
              </p14:nvContentPartPr>
              <p14:xfrm>
                <a:off x="4700987" y="5981107"/>
                <a:ext cx="28800" cy="48960"/>
              </p14:xfrm>
            </p:contentPart>
          </mc:Choice>
          <mc:Fallback>
            <p:pic>
              <p:nvPicPr>
                <p:cNvPr id="149" name="Freihand 148">
                  <a:extLst>
                    <a:ext uri="{FF2B5EF4-FFF2-40B4-BE49-F238E27FC236}">
                      <a16:creationId xmlns:a16="http://schemas.microsoft.com/office/drawing/2014/main" id="{2D9E2DA6-8B9B-430A-9587-9BBAB0298947}"/>
                    </a:ext>
                  </a:extLst>
                </p:cNvPr>
                <p:cNvPicPr/>
                <p:nvPr/>
              </p:nvPicPr>
              <p:blipFill>
                <a:blip r:embed="rId278"/>
                <a:stretch>
                  <a:fillRect/>
                </a:stretch>
              </p:blipFill>
              <p:spPr>
                <a:xfrm>
                  <a:off x="4696667" y="5976787"/>
                  <a:ext cx="37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0" name="Freihand 149">
                  <a:extLst>
                    <a:ext uri="{FF2B5EF4-FFF2-40B4-BE49-F238E27FC236}">
                      <a16:creationId xmlns:a16="http://schemas.microsoft.com/office/drawing/2014/main" id="{DEEF3724-6AC7-4417-A043-7DA74866B139}"/>
                    </a:ext>
                  </a:extLst>
                </p14:cNvPr>
                <p14:cNvContentPartPr/>
                <p14:nvPr/>
              </p14:nvContentPartPr>
              <p14:xfrm>
                <a:off x="4720067" y="5993707"/>
                <a:ext cx="224640" cy="220320"/>
              </p14:xfrm>
            </p:contentPart>
          </mc:Choice>
          <mc:Fallback>
            <p:pic>
              <p:nvPicPr>
                <p:cNvPr id="150" name="Freihand 149">
                  <a:extLst>
                    <a:ext uri="{FF2B5EF4-FFF2-40B4-BE49-F238E27FC236}">
                      <a16:creationId xmlns:a16="http://schemas.microsoft.com/office/drawing/2014/main" id="{DEEF3724-6AC7-4417-A043-7DA74866B139}"/>
                    </a:ext>
                  </a:extLst>
                </p:cNvPr>
                <p:cNvPicPr/>
                <p:nvPr/>
              </p:nvPicPr>
              <p:blipFill>
                <a:blip r:embed="rId280"/>
                <a:stretch>
                  <a:fillRect/>
                </a:stretch>
              </p:blipFill>
              <p:spPr>
                <a:xfrm>
                  <a:off x="4715747" y="5989387"/>
                  <a:ext cx="233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4" name="Freihand 133">
                  <a:extLst>
                    <a:ext uri="{FF2B5EF4-FFF2-40B4-BE49-F238E27FC236}">
                      <a16:creationId xmlns:a16="http://schemas.microsoft.com/office/drawing/2014/main" id="{0CB9729F-3EF1-49A0-A6A6-CD1077C1E89C}"/>
                    </a:ext>
                  </a:extLst>
                </p14:cNvPr>
                <p14:cNvContentPartPr/>
                <p14:nvPr/>
              </p14:nvContentPartPr>
              <p14:xfrm>
                <a:off x="5261147" y="5699227"/>
                <a:ext cx="157320" cy="151920"/>
              </p14:xfrm>
            </p:contentPart>
          </mc:Choice>
          <mc:Fallback>
            <p:pic>
              <p:nvPicPr>
                <p:cNvPr id="134" name="Freihand 133">
                  <a:extLst>
                    <a:ext uri="{FF2B5EF4-FFF2-40B4-BE49-F238E27FC236}">
                      <a16:creationId xmlns:a16="http://schemas.microsoft.com/office/drawing/2014/main" id="{0CB9729F-3EF1-49A0-A6A6-CD1077C1E89C}"/>
                    </a:ext>
                  </a:extLst>
                </p:cNvPr>
                <p:cNvPicPr/>
                <p:nvPr/>
              </p:nvPicPr>
              <p:blipFill>
                <a:blip r:embed="rId282"/>
                <a:stretch>
                  <a:fillRect/>
                </a:stretch>
              </p:blipFill>
              <p:spPr>
                <a:xfrm>
                  <a:off x="5256827" y="5694907"/>
                  <a:ext cx="165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5" name="Freihand 134">
                  <a:extLst>
                    <a:ext uri="{FF2B5EF4-FFF2-40B4-BE49-F238E27FC236}">
                      <a16:creationId xmlns:a16="http://schemas.microsoft.com/office/drawing/2014/main" id="{B2B08E2E-E97F-4C09-BEEB-85B686DAB394}"/>
                    </a:ext>
                  </a:extLst>
                </p14:cNvPr>
                <p14:cNvContentPartPr/>
                <p14:nvPr/>
              </p14:nvContentPartPr>
              <p14:xfrm>
                <a:off x="5420627" y="5762587"/>
                <a:ext cx="110880" cy="151560"/>
              </p14:xfrm>
            </p:contentPart>
          </mc:Choice>
          <mc:Fallback>
            <p:pic>
              <p:nvPicPr>
                <p:cNvPr id="135" name="Freihand 134">
                  <a:extLst>
                    <a:ext uri="{FF2B5EF4-FFF2-40B4-BE49-F238E27FC236}">
                      <a16:creationId xmlns:a16="http://schemas.microsoft.com/office/drawing/2014/main" id="{B2B08E2E-E97F-4C09-BEEB-85B686DAB394}"/>
                    </a:ext>
                  </a:extLst>
                </p:cNvPr>
                <p:cNvPicPr/>
                <p:nvPr/>
              </p:nvPicPr>
              <p:blipFill>
                <a:blip r:embed="rId284"/>
                <a:stretch>
                  <a:fillRect/>
                </a:stretch>
              </p:blipFill>
              <p:spPr>
                <a:xfrm>
                  <a:off x="5416307" y="5758267"/>
                  <a:ext cx="119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6" name="Freihand 135">
                  <a:extLst>
                    <a:ext uri="{FF2B5EF4-FFF2-40B4-BE49-F238E27FC236}">
                      <a16:creationId xmlns:a16="http://schemas.microsoft.com/office/drawing/2014/main" id="{333A2C0D-8B32-4F13-9D9C-6B8EFD9E7C2B}"/>
                    </a:ext>
                  </a:extLst>
                </p14:cNvPr>
                <p14:cNvContentPartPr/>
                <p14:nvPr/>
              </p14:nvContentPartPr>
              <p14:xfrm>
                <a:off x="5342147" y="5613187"/>
                <a:ext cx="104400" cy="75600"/>
              </p14:xfrm>
            </p:contentPart>
          </mc:Choice>
          <mc:Fallback>
            <p:pic>
              <p:nvPicPr>
                <p:cNvPr id="136" name="Freihand 135">
                  <a:extLst>
                    <a:ext uri="{FF2B5EF4-FFF2-40B4-BE49-F238E27FC236}">
                      <a16:creationId xmlns:a16="http://schemas.microsoft.com/office/drawing/2014/main" id="{333A2C0D-8B32-4F13-9D9C-6B8EFD9E7C2B}"/>
                    </a:ext>
                  </a:extLst>
                </p:cNvPr>
                <p:cNvPicPr/>
                <p:nvPr/>
              </p:nvPicPr>
              <p:blipFill>
                <a:blip r:embed="rId286"/>
                <a:stretch>
                  <a:fillRect/>
                </a:stretch>
              </p:blipFill>
              <p:spPr>
                <a:xfrm>
                  <a:off x="5337827" y="5608867"/>
                  <a:ext cx="113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7" name="Freihand 136">
                  <a:extLst>
                    <a:ext uri="{FF2B5EF4-FFF2-40B4-BE49-F238E27FC236}">
                      <a16:creationId xmlns:a16="http://schemas.microsoft.com/office/drawing/2014/main" id="{C664392B-60D2-4B4A-AEA7-434B584F7314}"/>
                    </a:ext>
                  </a:extLst>
                </p14:cNvPr>
                <p14:cNvContentPartPr/>
                <p14:nvPr/>
              </p14:nvContentPartPr>
              <p14:xfrm>
                <a:off x="5489027" y="5553067"/>
                <a:ext cx="104760" cy="99000"/>
              </p14:xfrm>
            </p:contentPart>
          </mc:Choice>
          <mc:Fallback>
            <p:pic>
              <p:nvPicPr>
                <p:cNvPr id="137" name="Freihand 136">
                  <a:extLst>
                    <a:ext uri="{FF2B5EF4-FFF2-40B4-BE49-F238E27FC236}">
                      <a16:creationId xmlns:a16="http://schemas.microsoft.com/office/drawing/2014/main" id="{C664392B-60D2-4B4A-AEA7-434B584F7314}"/>
                    </a:ext>
                  </a:extLst>
                </p:cNvPr>
                <p:cNvPicPr/>
                <p:nvPr/>
              </p:nvPicPr>
              <p:blipFill>
                <a:blip r:embed="rId288"/>
                <a:stretch>
                  <a:fillRect/>
                </a:stretch>
              </p:blipFill>
              <p:spPr>
                <a:xfrm>
                  <a:off x="5484707" y="5548747"/>
                  <a:ext cx="113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8" name="Freihand 137">
                  <a:extLst>
                    <a:ext uri="{FF2B5EF4-FFF2-40B4-BE49-F238E27FC236}">
                      <a16:creationId xmlns:a16="http://schemas.microsoft.com/office/drawing/2014/main" id="{01FC315C-B0C3-4E8B-AC7B-B66CE47FF1C3}"/>
                    </a:ext>
                  </a:extLst>
                </p14:cNvPr>
                <p14:cNvContentPartPr/>
                <p14:nvPr/>
              </p14:nvContentPartPr>
              <p14:xfrm>
                <a:off x="5697827" y="5663587"/>
                <a:ext cx="160560" cy="107280"/>
              </p14:xfrm>
            </p:contentPart>
          </mc:Choice>
          <mc:Fallback>
            <p:pic>
              <p:nvPicPr>
                <p:cNvPr id="138" name="Freihand 137">
                  <a:extLst>
                    <a:ext uri="{FF2B5EF4-FFF2-40B4-BE49-F238E27FC236}">
                      <a16:creationId xmlns:a16="http://schemas.microsoft.com/office/drawing/2014/main" id="{01FC315C-B0C3-4E8B-AC7B-B66CE47FF1C3}"/>
                    </a:ext>
                  </a:extLst>
                </p:cNvPr>
                <p:cNvPicPr/>
                <p:nvPr/>
              </p:nvPicPr>
              <p:blipFill>
                <a:blip r:embed="rId290"/>
                <a:stretch>
                  <a:fillRect/>
                </a:stretch>
              </p:blipFill>
              <p:spPr>
                <a:xfrm>
                  <a:off x="5693507" y="5659267"/>
                  <a:ext cx="169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9" name="Freihand 138">
                  <a:extLst>
                    <a:ext uri="{FF2B5EF4-FFF2-40B4-BE49-F238E27FC236}">
                      <a16:creationId xmlns:a16="http://schemas.microsoft.com/office/drawing/2014/main" id="{04DB4912-8520-4CCA-9B81-8822622EB1BE}"/>
                    </a:ext>
                  </a:extLst>
                </p14:cNvPr>
                <p14:cNvContentPartPr/>
                <p14:nvPr/>
              </p14:nvContentPartPr>
              <p14:xfrm>
                <a:off x="6062147" y="5634067"/>
                <a:ext cx="188640" cy="138960"/>
              </p14:xfrm>
            </p:contentPart>
          </mc:Choice>
          <mc:Fallback>
            <p:pic>
              <p:nvPicPr>
                <p:cNvPr id="139" name="Freihand 138">
                  <a:extLst>
                    <a:ext uri="{FF2B5EF4-FFF2-40B4-BE49-F238E27FC236}">
                      <a16:creationId xmlns:a16="http://schemas.microsoft.com/office/drawing/2014/main" id="{04DB4912-8520-4CCA-9B81-8822622EB1BE}"/>
                    </a:ext>
                  </a:extLst>
                </p:cNvPr>
                <p:cNvPicPr/>
                <p:nvPr/>
              </p:nvPicPr>
              <p:blipFill>
                <a:blip r:embed="rId292"/>
                <a:stretch>
                  <a:fillRect/>
                </a:stretch>
              </p:blipFill>
              <p:spPr>
                <a:xfrm>
                  <a:off x="6057827" y="5629747"/>
                  <a:ext cx="197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2" name="Freihand 141">
                  <a:extLst>
                    <a:ext uri="{FF2B5EF4-FFF2-40B4-BE49-F238E27FC236}">
                      <a16:creationId xmlns:a16="http://schemas.microsoft.com/office/drawing/2014/main" id="{1F6B3BD9-9C0A-4F22-A8B4-208F88ED90C4}"/>
                    </a:ext>
                  </a:extLst>
                </p14:cNvPr>
                <p14:cNvContentPartPr/>
                <p14:nvPr/>
              </p14:nvContentPartPr>
              <p14:xfrm>
                <a:off x="6254387" y="5683387"/>
                <a:ext cx="108000" cy="195840"/>
              </p14:xfrm>
            </p:contentPart>
          </mc:Choice>
          <mc:Fallback>
            <p:pic>
              <p:nvPicPr>
                <p:cNvPr id="142" name="Freihand 141">
                  <a:extLst>
                    <a:ext uri="{FF2B5EF4-FFF2-40B4-BE49-F238E27FC236}">
                      <a16:creationId xmlns:a16="http://schemas.microsoft.com/office/drawing/2014/main" id="{1F6B3BD9-9C0A-4F22-A8B4-208F88ED90C4}"/>
                    </a:ext>
                  </a:extLst>
                </p:cNvPr>
                <p:cNvPicPr/>
                <p:nvPr/>
              </p:nvPicPr>
              <p:blipFill>
                <a:blip r:embed="rId294"/>
                <a:stretch>
                  <a:fillRect/>
                </a:stretch>
              </p:blipFill>
              <p:spPr>
                <a:xfrm>
                  <a:off x="6250067" y="5679067"/>
                  <a:ext cx="116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3" name="Freihand 142">
                  <a:extLst>
                    <a:ext uri="{FF2B5EF4-FFF2-40B4-BE49-F238E27FC236}">
                      <a16:creationId xmlns:a16="http://schemas.microsoft.com/office/drawing/2014/main" id="{8FDB1D6A-4101-47C6-85FE-41B85C5D21FC}"/>
                    </a:ext>
                  </a:extLst>
                </p14:cNvPr>
                <p14:cNvContentPartPr/>
                <p14:nvPr/>
              </p14:nvContentPartPr>
              <p14:xfrm>
                <a:off x="6229187" y="5511667"/>
                <a:ext cx="114840" cy="132120"/>
              </p14:xfrm>
            </p:contentPart>
          </mc:Choice>
          <mc:Fallback>
            <p:pic>
              <p:nvPicPr>
                <p:cNvPr id="143" name="Freihand 142">
                  <a:extLst>
                    <a:ext uri="{FF2B5EF4-FFF2-40B4-BE49-F238E27FC236}">
                      <a16:creationId xmlns:a16="http://schemas.microsoft.com/office/drawing/2014/main" id="{8FDB1D6A-4101-47C6-85FE-41B85C5D21FC}"/>
                    </a:ext>
                  </a:extLst>
                </p:cNvPr>
                <p:cNvPicPr/>
                <p:nvPr/>
              </p:nvPicPr>
              <p:blipFill>
                <a:blip r:embed="rId296"/>
                <a:stretch>
                  <a:fillRect/>
                </a:stretch>
              </p:blipFill>
              <p:spPr>
                <a:xfrm>
                  <a:off x="6224867" y="5507347"/>
                  <a:ext cx="123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1" name="Freihand 150">
                  <a:extLst>
                    <a:ext uri="{FF2B5EF4-FFF2-40B4-BE49-F238E27FC236}">
                      <a16:creationId xmlns:a16="http://schemas.microsoft.com/office/drawing/2014/main" id="{6DBFA5AE-D987-474B-A0F0-6B09AE5A72C6}"/>
                    </a:ext>
                  </a:extLst>
                </p14:cNvPr>
                <p14:cNvContentPartPr/>
                <p14:nvPr/>
              </p14:nvContentPartPr>
              <p14:xfrm>
                <a:off x="5268347" y="6000187"/>
                <a:ext cx="131400" cy="166680"/>
              </p14:xfrm>
            </p:contentPart>
          </mc:Choice>
          <mc:Fallback>
            <p:pic>
              <p:nvPicPr>
                <p:cNvPr id="151" name="Freihand 150">
                  <a:extLst>
                    <a:ext uri="{FF2B5EF4-FFF2-40B4-BE49-F238E27FC236}">
                      <a16:creationId xmlns:a16="http://schemas.microsoft.com/office/drawing/2014/main" id="{6DBFA5AE-D987-474B-A0F0-6B09AE5A72C6}"/>
                    </a:ext>
                  </a:extLst>
                </p:cNvPr>
                <p:cNvPicPr/>
                <p:nvPr/>
              </p:nvPicPr>
              <p:blipFill>
                <a:blip r:embed="rId298"/>
                <a:stretch>
                  <a:fillRect/>
                </a:stretch>
              </p:blipFill>
              <p:spPr>
                <a:xfrm>
                  <a:off x="5264027" y="5995867"/>
                  <a:ext cx="140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3" name="Freihand 152">
                  <a:extLst>
                    <a:ext uri="{FF2B5EF4-FFF2-40B4-BE49-F238E27FC236}">
                      <a16:creationId xmlns:a16="http://schemas.microsoft.com/office/drawing/2014/main" id="{A064C4EC-AE33-4D20-B7E8-98AA930984CF}"/>
                    </a:ext>
                  </a:extLst>
                </p14:cNvPr>
                <p14:cNvContentPartPr/>
                <p14:nvPr/>
              </p14:nvContentPartPr>
              <p14:xfrm>
                <a:off x="5412347" y="6081187"/>
                <a:ext cx="79560" cy="122400"/>
              </p14:xfrm>
            </p:contentPart>
          </mc:Choice>
          <mc:Fallback>
            <p:pic>
              <p:nvPicPr>
                <p:cNvPr id="153" name="Freihand 152">
                  <a:extLst>
                    <a:ext uri="{FF2B5EF4-FFF2-40B4-BE49-F238E27FC236}">
                      <a16:creationId xmlns:a16="http://schemas.microsoft.com/office/drawing/2014/main" id="{A064C4EC-AE33-4D20-B7E8-98AA930984CF}"/>
                    </a:ext>
                  </a:extLst>
                </p:cNvPr>
                <p:cNvPicPr/>
                <p:nvPr/>
              </p:nvPicPr>
              <p:blipFill>
                <a:blip r:embed="rId300"/>
                <a:stretch>
                  <a:fillRect/>
                </a:stretch>
              </p:blipFill>
              <p:spPr>
                <a:xfrm>
                  <a:off x="5408027" y="6076867"/>
                  <a:ext cx="88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4" name="Freihand 153">
                  <a:extLst>
                    <a:ext uri="{FF2B5EF4-FFF2-40B4-BE49-F238E27FC236}">
                      <a16:creationId xmlns:a16="http://schemas.microsoft.com/office/drawing/2014/main" id="{B51C7BF0-EEAC-4CFC-BE89-6CB04EAE4F0C}"/>
                    </a:ext>
                  </a:extLst>
                </p14:cNvPr>
                <p14:cNvContentPartPr/>
                <p14:nvPr/>
              </p14:nvContentPartPr>
              <p14:xfrm>
                <a:off x="5324507" y="5963107"/>
                <a:ext cx="100800" cy="56880"/>
              </p14:xfrm>
            </p:contentPart>
          </mc:Choice>
          <mc:Fallback>
            <p:pic>
              <p:nvPicPr>
                <p:cNvPr id="154" name="Freihand 153">
                  <a:extLst>
                    <a:ext uri="{FF2B5EF4-FFF2-40B4-BE49-F238E27FC236}">
                      <a16:creationId xmlns:a16="http://schemas.microsoft.com/office/drawing/2014/main" id="{B51C7BF0-EEAC-4CFC-BE89-6CB04EAE4F0C}"/>
                    </a:ext>
                  </a:extLst>
                </p:cNvPr>
                <p:cNvPicPr/>
                <p:nvPr/>
              </p:nvPicPr>
              <p:blipFill>
                <a:blip r:embed="rId302"/>
                <a:stretch>
                  <a:fillRect/>
                </a:stretch>
              </p:blipFill>
              <p:spPr>
                <a:xfrm>
                  <a:off x="5320187" y="5958787"/>
                  <a:ext cx="109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5" name="Freihand 154">
                  <a:extLst>
                    <a:ext uri="{FF2B5EF4-FFF2-40B4-BE49-F238E27FC236}">
                      <a16:creationId xmlns:a16="http://schemas.microsoft.com/office/drawing/2014/main" id="{5C84D53C-3855-43F6-868A-FD18D6B80A6B}"/>
                    </a:ext>
                  </a:extLst>
                </p14:cNvPr>
                <p14:cNvContentPartPr/>
                <p14:nvPr/>
              </p14:nvContentPartPr>
              <p14:xfrm>
                <a:off x="5456987" y="5945467"/>
                <a:ext cx="92520" cy="73080"/>
              </p14:xfrm>
            </p:contentPart>
          </mc:Choice>
          <mc:Fallback>
            <p:pic>
              <p:nvPicPr>
                <p:cNvPr id="155" name="Freihand 154">
                  <a:extLst>
                    <a:ext uri="{FF2B5EF4-FFF2-40B4-BE49-F238E27FC236}">
                      <a16:creationId xmlns:a16="http://schemas.microsoft.com/office/drawing/2014/main" id="{5C84D53C-3855-43F6-868A-FD18D6B80A6B}"/>
                    </a:ext>
                  </a:extLst>
                </p:cNvPr>
                <p:cNvPicPr/>
                <p:nvPr/>
              </p:nvPicPr>
              <p:blipFill>
                <a:blip r:embed="rId304"/>
                <a:stretch>
                  <a:fillRect/>
                </a:stretch>
              </p:blipFill>
              <p:spPr>
                <a:xfrm>
                  <a:off x="5452667" y="5941147"/>
                  <a:ext cx="101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6" name="Freihand 155">
                  <a:extLst>
                    <a:ext uri="{FF2B5EF4-FFF2-40B4-BE49-F238E27FC236}">
                      <a16:creationId xmlns:a16="http://schemas.microsoft.com/office/drawing/2014/main" id="{DC0F1A39-2DBB-473A-BD6E-058E6A500CD3}"/>
                    </a:ext>
                  </a:extLst>
                </p14:cNvPr>
                <p14:cNvContentPartPr/>
                <p14:nvPr/>
              </p14:nvContentPartPr>
              <p14:xfrm>
                <a:off x="5725187" y="6000187"/>
                <a:ext cx="116280" cy="125280"/>
              </p14:xfrm>
            </p:contentPart>
          </mc:Choice>
          <mc:Fallback>
            <p:pic>
              <p:nvPicPr>
                <p:cNvPr id="156" name="Freihand 155">
                  <a:extLst>
                    <a:ext uri="{FF2B5EF4-FFF2-40B4-BE49-F238E27FC236}">
                      <a16:creationId xmlns:a16="http://schemas.microsoft.com/office/drawing/2014/main" id="{DC0F1A39-2DBB-473A-BD6E-058E6A500CD3}"/>
                    </a:ext>
                  </a:extLst>
                </p:cNvPr>
                <p:cNvPicPr/>
                <p:nvPr/>
              </p:nvPicPr>
              <p:blipFill>
                <a:blip r:embed="rId306"/>
                <a:stretch>
                  <a:fillRect/>
                </a:stretch>
              </p:blipFill>
              <p:spPr>
                <a:xfrm>
                  <a:off x="5720867" y="5995867"/>
                  <a:ext cx="124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7" name="Freihand 156">
                  <a:extLst>
                    <a:ext uri="{FF2B5EF4-FFF2-40B4-BE49-F238E27FC236}">
                      <a16:creationId xmlns:a16="http://schemas.microsoft.com/office/drawing/2014/main" id="{5FD09805-91FA-4A37-B841-ABF54AC67AB0}"/>
                    </a:ext>
                  </a:extLst>
                </p14:cNvPr>
                <p14:cNvContentPartPr/>
                <p14:nvPr/>
              </p14:nvContentPartPr>
              <p14:xfrm>
                <a:off x="5991587" y="5955187"/>
                <a:ext cx="142560" cy="169560"/>
              </p14:xfrm>
            </p:contentPart>
          </mc:Choice>
          <mc:Fallback>
            <p:pic>
              <p:nvPicPr>
                <p:cNvPr id="157" name="Freihand 156">
                  <a:extLst>
                    <a:ext uri="{FF2B5EF4-FFF2-40B4-BE49-F238E27FC236}">
                      <a16:creationId xmlns:a16="http://schemas.microsoft.com/office/drawing/2014/main" id="{5FD09805-91FA-4A37-B841-ABF54AC67AB0}"/>
                    </a:ext>
                  </a:extLst>
                </p:cNvPr>
                <p:cNvPicPr/>
                <p:nvPr/>
              </p:nvPicPr>
              <p:blipFill>
                <a:blip r:embed="rId308"/>
                <a:stretch>
                  <a:fillRect/>
                </a:stretch>
              </p:blipFill>
              <p:spPr>
                <a:xfrm>
                  <a:off x="5987267" y="5950867"/>
                  <a:ext cx="151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8" name="Freihand 157">
                  <a:extLst>
                    <a:ext uri="{FF2B5EF4-FFF2-40B4-BE49-F238E27FC236}">
                      <a16:creationId xmlns:a16="http://schemas.microsoft.com/office/drawing/2014/main" id="{E6D28FC2-4C90-4CFF-9E9C-24E056524981}"/>
                    </a:ext>
                  </a:extLst>
                </p14:cNvPr>
                <p14:cNvContentPartPr/>
                <p14:nvPr/>
              </p14:nvContentPartPr>
              <p14:xfrm>
                <a:off x="6166547" y="6045907"/>
                <a:ext cx="124560" cy="147240"/>
              </p14:xfrm>
            </p:contentPart>
          </mc:Choice>
          <mc:Fallback>
            <p:pic>
              <p:nvPicPr>
                <p:cNvPr id="158" name="Freihand 157">
                  <a:extLst>
                    <a:ext uri="{FF2B5EF4-FFF2-40B4-BE49-F238E27FC236}">
                      <a16:creationId xmlns:a16="http://schemas.microsoft.com/office/drawing/2014/main" id="{E6D28FC2-4C90-4CFF-9E9C-24E056524981}"/>
                    </a:ext>
                  </a:extLst>
                </p:cNvPr>
                <p:cNvPicPr/>
                <p:nvPr/>
              </p:nvPicPr>
              <p:blipFill>
                <a:blip r:embed="rId310"/>
                <a:stretch>
                  <a:fillRect/>
                </a:stretch>
              </p:blipFill>
              <p:spPr>
                <a:xfrm>
                  <a:off x="6162227" y="6041587"/>
                  <a:ext cx="133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9" name="Freihand 158">
                  <a:extLst>
                    <a:ext uri="{FF2B5EF4-FFF2-40B4-BE49-F238E27FC236}">
                      <a16:creationId xmlns:a16="http://schemas.microsoft.com/office/drawing/2014/main" id="{22238F89-D4D1-4501-AE8E-559EEB258B5A}"/>
                    </a:ext>
                  </a:extLst>
                </p14:cNvPr>
                <p14:cNvContentPartPr/>
                <p14:nvPr/>
              </p14:nvContentPartPr>
              <p14:xfrm>
                <a:off x="6210107" y="5903347"/>
                <a:ext cx="118800" cy="110520"/>
              </p14:xfrm>
            </p:contentPart>
          </mc:Choice>
          <mc:Fallback>
            <p:pic>
              <p:nvPicPr>
                <p:cNvPr id="159" name="Freihand 158">
                  <a:extLst>
                    <a:ext uri="{FF2B5EF4-FFF2-40B4-BE49-F238E27FC236}">
                      <a16:creationId xmlns:a16="http://schemas.microsoft.com/office/drawing/2014/main" id="{22238F89-D4D1-4501-AE8E-559EEB258B5A}"/>
                    </a:ext>
                  </a:extLst>
                </p:cNvPr>
                <p:cNvPicPr/>
                <p:nvPr/>
              </p:nvPicPr>
              <p:blipFill>
                <a:blip r:embed="rId312"/>
                <a:stretch>
                  <a:fillRect/>
                </a:stretch>
              </p:blipFill>
              <p:spPr>
                <a:xfrm>
                  <a:off x="6205787" y="5899027"/>
                  <a:ext cx="127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1" name="Freihand 160">
                  <a:extLst>
                    <a:ext uri="{FF2B5EF4-FFF2-40B4-BE49-F238E27FC236}">
                      <a16:creationId xmlns:a16="http://schemas.microsoft.com/office/drawing/2014/main" id="{C45C36A2-FEEF-44CC-A30E-D2C56294FC9F}"/>
                    </a:ext>
                  </a:extLst>
                </p14:cNvPr>
                <p14:cNvContentPartPr/>
                <p14:nvPr/>
              </p14:nvContentPartPr>
              <p14:xfrm>
                <a:off x="359027" y="6417067"/>
                <a:ext cx="194760" cy="9000"/>
              </p14:xfrm>
            </p:contentPart>
          </mc:Choice>
          <mc:Fallback>
            <p:pic>
              <p:nvPicPr>
                <p:cNvPr id="161" name="Freihand 160">
                  <a:extLst>
                    <a:ext uri="{FF2B5EF4-FFF2-40B4-BE49-F238E27FC236}">
                      <a16:creationId xmlns:a16="http://schemas.microsoft.com/office/drawing/2014/main" id="{C45C36A2-FEEF-44CC-A30E-D2C56294FC9F}"/>
                    </a:ext>
                  </a:extLst>
                </p:cNvPr>
                <p:cNvPicPr/>
                <p:nvPr/>
              </p:nvPicPr>
              <p:blipFill>
                <a:blip r:embed="rId314"/>
                <a:stretch>
                  <a:fillRect/>
                </a:stretch>
              </p:blipFill>
              <p:spPr>
                <a:xfrm>
                  <a:off x="354707" y="6412747"/>
                  <a:ext cx="203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2" name="Freihand 161">
                  <a:extLst>
                    <a:ext uri="{FF2B5EF4-FFF2-40B4-BE49-F238E27FC236}">
                      <a16:creationId xmlns:a16="http://schemas.microsoft.com/office/drawing/2014/main" id="{15FB8A84-1D77-4736-B94B-527DAE5B109E}"/>
                    </a:ext>
                  </a:extLst>
                </p14:cNvPr>
                <p14:cNvContentPartPr/>
                <p14:nvPr/>
              </p14:nvContentPartPr>
              <p14:xfrm>
                <a:off x="394307" y="6452347"/>
                <a:ext cx="156960" cy="12960"/>
              </p14:xfrm>
            </p:contentPart>
          </mc:Choice>
          <mc:Fallback>
            <p:pic>
              <p:nvPicPr>
                <p:cNvPr id="162" name="Freihand 161">
                  <a:extLst>
                    <a:ext uri="{FF2B5EF4-FFF2-40B4-BE49-F238E27FC236}">
                      <a16:creationId xmlns:a16="http://schemas.microsoft.com/office/drawing/2014/main" id="{15FB8A84-1D77-4736-B94B-527DAE5B109E}"/>
                    </a:ext>
                  </a:extLst>
                </p:cNvPr>
                <p:cNvPicPr/>
                <p:nvPr/>
              </p:nvPicPr>
              <p:blipFill>
                <a:blip r:embed="rId316"/>
                <a:stretch>
                  <a:fillRect/>
                </a:stretch>
              </p:blipFill>
              <p:spPr>
                <a:xfrm>
                  <a:off x="389987" y="6448027"/>
                  <a:ext cx="165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3" name="Freihand 162">
                  <a:extLst>
                    <a:ext uri="{FF2B5EF4-FFF2-40B4-BE49-F238E27FC236}">
                      <a16:creationId xmlns:a16="http://schemas.microsoft.com/office/drawing/2014/main" id="{9FEC3D95-55F6-4FA6-97BE-3EFF42BC6360}"/>
                    </a:ext>
                  </a:extLst>
                </p14:cNvPr>
                <p14:cNvContentPartPr/>
                <p14:nvPr/>
              </p14:nvContentPartPr>
              <p14:xfrm>
                <a:off x="553787" y="6361627"/>
                <a:ext cx="127440" cy="154800"/>
              </p14:xfrm>
            </p:contentPart>
          </mc:Choice>
          <mc:Fallback>
            <p:pic>
              <p:nvPicPr>
                <p:cNvPr id="163" name="Freihand 162">
                  <a:extLst>
                    <a:ext uri="{FF2B5EF4-FFF2-40B4-BE49-F238E27FC236}">
                      <a16:creationId xmlns:a16="http://schemas.microsoft.com/office/drawing/2014/main" id="{9FEC3D95-55F6-4FA6-97BE-3EFF42BC6360}"/>
                    </a:ext>
                  </a:extLst>
                </p:cNvPr>
                <p:cNvPicPr/>
                <p:nvPr/>
              </p:nvPicPr>
              <p:blipFill>
                <a:blip r:embed="rId318"/>
                <a:stretch>
                  <a:fillRect/>
                </a:stretch>
              </p:blipFill>
              <p:spPr>
                <a:xfrm>
                  <a:off x="549467" y="6357307"/>
                  <a:ext cx="136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5" name="Freihand 164">
                  <a:extLst>
                    <a:ext uri="{FF2B5EF4-FFF2-40B4-BE49-F238E27FC236}">
                      <a16:creationId xmlns:a16="http://schemas.microsoft.com/office/drawing/2014/main" id="{CBAC5A9C-893A-4132-9EED-07DEA5A07ABB}"/>
                    </a:ext>
                  </a:extLst>
                </p14:cNvPr>
                <p14:cNvContentPartPr/>
                <p14:nvPr/>
              </p14:nvContentPartPr>
              <p14:xfrm>
                <a:off x="857987" y="6359467"/>
                <a:ext cx="6840" cy="108360"/>
              </p14:xfrm>
            </p:contentPart>
          </mc:Choice>
          <mc:Fallback>
            <p:pic>
              <p:nvPicPr>
                <p:cNvPr id="165" name="Freihand 164">
                  <a:extLst>
                    <a:ext uri="{FF2B5EF4-FFF2-40B4-BE49-F238E27FC236}">
                      <a16:creationId xmlns:a16="http://schemas.microsoft.com/office/drawing/2014/main" id="{CBAC5A9C-893A-4132-9EED-07DEA5A07ABB}"/>
                    </a:ext>
                  </a:extLst>
                </p:cNvPr>
                <p:cNvPicPr/>
                <p:nvPr/>
              </p:nvPicPr>
              <p:blipFill>
                <a:blip r:embed="rId320"/>
                <a:stretch>
                  <a:fillRect/>
                </a:stretch>
              </p:blipFill>
              <p:spPr>
                <a:xfrm>
                  <a:off x="853667" y="6355147"/>
                  <a:ext cx="15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6" name="Freihand 165">
                  <a:extLst>
                    <a:ext uri="{FF2B5EF4-FFF2-40B4-BE49-F238E27FC236}">
                      <a16:creationId xmlns:a16="http://schemas.microsoft.com/office/drawing/2014/main" id="{4DDEDADA-456F-45D6-A251-1C579FB6185B}"/>
                    </a:ext>
                  </a:extLst>
                </p14:cNvPr>
                <p14:cNvContentPartPr/>
                <p14:nvPr/>
              </p14:nvContentPartPr>
              <p14:xfrm>
                <a:off x="855467" y="6342547"/>
                <a:ext cx="104400" cy="11520"/>
              </p14:xfrm>
            </p:contentPart>
          </mc:Choice>
          <mc:Fallback>
            <p:pic>
              <p:nvPicPr>
                <p:cNvPr id="166" name="Freihand 165">
                  <a:extLst>
                    <a:ext uri="{FF2B5EF4-FFF2-40B4-BE49-F238E27FC236}">
                      <a16:creationId xmlns:a16="http://schemas.microsoft.com/office/drawing/2014/main" id="{4DDEDADA-456F-45D6-A251-1C579FB6185B}"/>
                    </a:ext>
                  </a:extLst>
                </p:cNvPr>
                <p:cNvPicPr/>
                <p:nvPr/>
              </p:nvPicPr>
              <p:blipFill>
                <a:blip r:embed="rId322"/>
                <a:stretch>
                  <a:fillRect/>
                </a:stretch>
              </p:blipFill>
              <p:spPr>
                <a:xfrm>
                  <a:off x="851147" y="6338227"/>
                  <a:ext cx="113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7" name="Freihand 166">
                  <a:extLst>
                    <a:ext uri="{FF2B5EF4-FFF2-40B4-BE49-F238E27FC236}">
                      <a16:creationId xmlns:a16="http://schemas.microsoft.com/office/drawing/2014/main" id="{AD80168E-E8E4-4D4A-840E-7230739981F1}"/>
                    </a:ext>
                  </a:extLst>
                </p14:cNvPr>
                <p14:cNvContentPartPr/>
                <p14:nvPr/>
              </p14:nvContentPartPr>
              <p14:xfrm>
                <a:off x="852587" y="6368827"/>
                <a:ext cx="106560" cy="85680"/>
              </p14:xfrm>
            </p:contentPart>
          </mc:Choice>
          <mc:Fallback>
            <p:pic>
              <p:nvPicPr>
                <p:cNvPr id="167" name="Freihand 166">
                  <a:extLst>
                    <a:ext uri="{FF2B5EF4-FFF2-40B4-BE49-F238E27FC236}">
                      <a16:creationId xmlns:a16="http://schemas.microsoft.com/office/drawing/2014/main" id="{AD80168E-E8E4-4D4A-840E-7230739981F1}"/>
                    </a:ext>
                  </a:extLst>
                </p:cNvPr>
                <p:cNvPicPr/>
                <p:nvPr/>
              </p:nvPicPr>
              <p:blipFill>
                <a:blip r:embed="rId324"/>
                <a:stretch>
                  <a:fillRect/>
                </a:stretch>
              </p:blipFill>
              <p:spPr>
                <a:xfrm>
                  <a:off x="848267" y="6364507"/>
                  <a:ext cx="115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8" name="Freihand 167">
                  <a:extLst>
                    <a:ext uri="{FF2B5EF4-FFF2-40B4-BE49-F238E27FC236}">
                      <a16:creationId xmlns:a16="http://schemas.microsoft.com/office/drawing/2014/main" id="{BAF004C8-91EB-4C41-B801-C7BFA10E5028}"/>
                    </a:ext>
                  </a:extLst>
                </p14:cNvPr>
                <p14:cNvContentPartPr/>
                <p14:nvPr/>
              </p14:nvContentPartPr>
              <p14:xfrm>
                <a:off x="991547" y="6391507"/>
                <a:ext cx="78840" cy="78480"/>
              </p14:xfrm>
            </p:contentPart>
          </mc:Choice>
          <mc:Fallback>
            <p:pic>
              <p:nvPicPr>
                <p:cNvPr id="168" name="Freihand 167">
                  <a:extLst>
                    <a:ext uri="{FF2B5EF4-FFF2-40B4-BE49-F238E27FC236}">
                      <a16:creationId xmlns:a16="http://schemas.microsoft.com/office/drawing/2014/main" id="{BAF004C8-91EB-4C41-B801-C7BFA10E5028}"/>
                    </a:ext>
                  </a:extLst>
                </p:cNvPr>
                <p:cNvPicPr/>
                <p:nvPr/>
              </p:nvPicPr>
              <p:blipFill>
                <a:blip r:embed="rId326"/>
                <a:stretch>
                  <a:fillRect/>
                </a:stretch>
              </p:blipFill>
              <p:spPr>
                <a:xfrm>
                  <a:off x="987227" y="6387187"/>
                  <a:ext cx="87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9" name="Freihand 168">
                  <a:extLst>
                    <a:ext uri="{FF2B5EF4-FFF2-40B4-BE49-F238E27FC236}">
                      <a16:creationId xmlns:a16="http://schemas.microsoft.com/office/drawing/2014/main" id="{AFAFA4BE-A4FF-42BE-AC0B-D4FE0BFBBDF9}"/>
                    </a:ext>
                  </a:extLst>
                </p14:cNvPr>
                <p14:cNvContentPartPr/>
                <p14:nvPr/>
              </p14:nvContentPartPr>
              <p14:xfrm>
                <a:off x="1212587" y="6385387"/>
                <a:ext cx="291600" cy="83520"/>
              </p14:xfrm>
            </p:contentPart>
          </mc:Choice>
          <mc:Fallback>
            <p:pic>
              <p:nvPicPr>
                <p:cNvPr id="169" name="Freihand 168">
                  <a:extLst>
                    <a:ext uri="{FF2B5EF4-FFF2-40B4-BE49-F238E27FC236}">
                      <a16:creationId xmlns:a16="http://schemas.microsoft.com/office/drawing/2014/main" id="{AFAFA4BE-A4FF-42BE-AC0B-D4FE0BFBBDF9}"/>
                    </a:ext>
                  </a:extLst>
                </p:cNvPr>
                <p:cNvPicPr/>
                <p:nvPr/>
              </p:nvPicPr>
              <p:blipFill>
                <a:blip r:embed="rId328"/>
                <a:stretch>
                  <a:fillRect/>
                </a:stretch>
              </p:blipFill>
              <p:spPr>
                <a:xfrm>
                  <a:off x="1208267" y="6381067"/>
                  <a:ext cx="300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0" name="Freihand 169">
                  <a:extLst>
                    <a:ext uri="{FF2B5EF4-FFF2-40B4-BE49-F238E27FC236}">
                      <a16:creationId xmlns:a16="http://schemas.microsoft.com/office/drawing/2014/main" id="{B64875ED-8199-497D-A665-F16E814766DC}"/>
                    </a:ext>
                  </a:extLst>
                </p14:cNvPr>
                <p14:cNvContentPartPr/>
                <p14:nvPr/>
              </p14:nvContentPartPr>
              <p14:xfrm>
                <a:off x="1440467" y="6323827"/>
                <a:ext cx="360" cy="360"/>
              </p14:xfrm>
            </p:contentPart>
          </mc:Choice>
          <mc:Fallback>
            <p:pic>
              <p:nvPicPr>
                <p:cNvPr id="170" name="Freihand 169">
                  <a:extLst>
                    <a:ext uri="{FF2B5EF4-FFF2-40B4-BE49-F238E27FC236}">
                      <a16:creationId xmlns:a16="http://schemas.microsoft.com/office/drawing/2014/main" id="{B64875ED-8199-497D-A665-F16E814766DC}"/>
                    </a:ext>
                  </a:extLst>
                </p:cNvPr>
                <p:cNvPicPr/>
                <p:nvPr/>
              </p:nvPicPr>
              <p:blipFill>
                <a:blip r:embed="rId20"/>
                <a:stretch>
                  <a:fillRect/>
                </a:stretch>
              </p:blipFill>
              <p:spPr>
                <a:xfrm>
                  <a:off x="1436147" y="6319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1" name="Freihand 170">
                  <a:extLst>
                    <a:ext uri="{FF2B5EF4-FFF2-40B4-BE49-F238E27FC236}">
                      <a16:creationId xmlns:a16="http://schemas.microsoft.com/office/drawing/2014/main" id="{340C19E4-E4A3-480A-8810-2689A0C26015}"/>
                    </a:ext>
                  </a:extLst>
                </p14:cNvPr>
                <p14:cNvContentPartPr/>
                <p14:nvPr/>
              </p14:nvContentPartPr>
              <p14:xfrm>
                <a:off x="1543787" y="6331027"/>
                <a:ext cx="158040" cy="126360"/>
              </p14:xfrm>
            </p:contentPart>
          </mc:Choice>
          <mc:Fallback>
            <p:pic>
              <p:nvPicPr>
                <p:cNvPr id="171" name="Freihand 170">
                  <a:extLst>
                    <a:ext uri="{FF2B5EF4-FFF2-40B4-BE49-F238E27FC236}">
                      <a16:creationId xmlns:a16="http://schemas.microsoft.com/office/drawing/2014/main" id="{340C19E4-E4A3-480A-8810-2689A0C26015}"/>
                    </a:ext>
                  </a:extLst>
                </p:cNvPr>
                <p:cNvPicPr/>
                <p:nvPr/>
              </p:nvPicPr>
              <p:blipFill>
                <a:blip r:embed="rId331"/>
                <a:stretch>
                  <a:fillRect/>
                </a:stretch>
              </p:blipFill>
              <p:spPr>
                <a:xfrm>
                  <a:off x="1539467" y="6326707"/>
                  <a:ext cx="166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2" name="Freihand 171">
                  <a:extLst>
                    <a:ext uri="{FF2B5EF4-FFF2-40B4-BE49-F238E27FC236}">
                      <a16:creationId xmlns:a16="http://schemas.microsoft.com/office/drawing/2014/main" id="{C13C51C9-695E-4E94-BD82-EE1E858364C9}"/>
                    </a:ext>
                  </a:extLst>
                </p14:cNvPr>
                <p14:cNvContentPartPr/>
                <p14:nvPr/>
              </p14:nvContentPartPr>
              <p14:xfrm>
                <a:off x="1701467" y="6368107"/>
                <a:ext cx="107280" cy="66600"/>
              </p14:xfrm>
            </p:contentPart>
          </mc:Choice>
          <mc:Fallback>
            <p:pic>
              <p:nvPicPr>
                <p:cNvPr id="172" name="Freihand 171">
                  <a:extLst>
                    <a:ext uri="{FF2B5EF4-FFF2-40B4-BE49-F238E27FC236}">
                      <a16:creationId xmlns:a16="http://schemas.microsoft.com/office/drawing/2014/main" id="{C13C51C9-695E-4E94-BD82-EE1E858364C9}"/>
                    </a:ext>
                  </a:extLst>
                </p:cNvPr>
                <p:cNvPicPr/>
                <p:nvPr/>
              </p:nvPicPr>
              <p:blipFill>
                <a:blip r:embed="rId333"/>
                <a:stretch>
                  <a:fillRect/>
                </a:stretch>
              </p:blipFill>
              <p:spPr>
                <a:xfrm>
                  <a:off x="1697147" y="6363787"/>
                  <a:ext cx="115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 name="Freihand 173">
                  <a:extLst>
                    <a:ext uri="{FF2B5EF4-FFF2-40B4-BE49-F238E27FC236}">
                      <a16:creationId xmlns:a16="http://schemas.microsoft.com/office/drawing/2014/main" id="{F532D7EC-29B1-47DB-84EC-0371ADFEEE30}"/>
                    </a:ext>
                  </a:extLst>
                </p14:cNvPr>
                <p14:cNvContentPartPr/>
                <p14:nvPr/>
              </p14:nvContentPartPr>
              <p14:xfrm>
                <a:off x="1985147" y="6352987"/>
                <a:ext cx="185040" cy="97560"/>
              </p14:xfrm>
            </p:contentPart>
          </mc:Choice>
          <mc:Fallback>
            <p:pic>
              <p:nvPicPr>
                <p:cNvPr id="174" name="Freihand 173">
                  <a:extLst>
                    <a:ext uri="{FF2B5EF4-FFF2-40B4-BE49-F238E27FC236}">
                      <a16:creationId xmlns:a16="http://schemas.microsoft.com/office/drawing/2014/main" id="{F532D7EC-29B1-47DB-84EC-0371ADFEEE30}"/>
                    </a:ext>
                  </a:extLst>
                </p:cNvPr>
                <p:cNvPicPr/>
                <p:nvPr/>
              </p:nvPicPr>
              <p:blipFill>
                <a:blip r:embed="rId335"/>
                <a:stretch>
                  <a:fillRect/>
                </a:stretch>
              </p:blipFill>
              <p:spPr>
                <a:xfrm>
                  <a:off x="1980827" y="6348667"/>
                  <a:ext cx="193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5" name="Freihand 174">
                  <a:extLst>
                    <a:ext uri="{FF2B5EF4-FFF2-40B4-BE49-F238E27FC236}">
                      <a16:creationId xmlns:a16="http://schemas.microsoft.com/office/drawing/2014/main" id="{CB3B8F04-D40B-421A-803D-AD84BF49E4BF}"/>
                    </a:ext>
                  </a:extLst>
                </p14:cNvPr>
                <p14:cNvContentPartPr/>
                <p14:nvPr/>
              </p14:nvContentPartPr>
              <p14:xfrm>
                <a:off x="2204387" y="6370267"/>
                <a:ext cx="88560" cy="83160"/>
              </p14:xfrm>
            </p:contentPart>
          </mc:Choice>
          <mc:Fallback>
            <p:pic>
              <p:nvPicPr>
                <p:cNvPr id="175" name="Freihand 174">
                  <a:extLst>
                    <a:ext uri="{FF2B5EF4-FFF2-40B4-BE49-F238E27FC236}">
                      <a16:creationId xmlns:a16="http://schemas.microsoft.com/office/drawing/2014/main" id="{CB3B8F04-D40B-421A-803D-AD84BF49E4BF}"/>
                    </a:ext>
                  </a:extLst>
                </p:cNvPr>
                <p:cNvPicPr/>
                <p:nvPr/>
              </p:nvPicPr>
              <p:blipFill>
                <a:blip r:embed="rId337"/>
                <a:stretch>
                  <a:fillRect/>
                </a:stretch>
              </p:blipFill>
              <p:spPr>
                <a:xfrm>
                  <a:off x="2200067" y="6365947"/>
                  <a:ext cx="97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6" name="Freihand 175">
                  <a:extLst>
                    <a:ext uri="{FF2B5EF4-FFF2-40B4-BE49-F238E27FC236}">
                      <a16:creationId xmlns:a16="http://schemas.microsoft.com/office/drawing/2014/main" id="{E06159A5-4E60-4DCD-9AC6-0A5A3BAB0331}"/>
                    </a:ext>
                  </a:extLst>
                </p14:cNvPr>
                <p14:cNvContentPartPr/>
                <p14:nvPr/>
              </p14:nvContentPartPr>
              <p14:xfrm>
                <a:off x="2280347" y="6318787"/>
                <a:ext cx="191160" cy="109440"/>
              </p14:xfrm>
            </p:contentPart>
          </mc:Choice>
          <mc:Fallback>
            <p:pic>
              <p:nvPicPr>
                <p:cNvPr id="176" name="Freihand 175">
                  <a:extLst>
                    <a:ext uri="{FF2B5EF4-FFF2-40B4-BE49-F238E27FC236}">
                      <a16:creationId xmlns:a16="http://schemas.microsoft.com/office/drawing/2014/main" id="{E06159A5-4E60-4DCD-9AC6-0A5A3BAB0331}"/>
                    </a:ext>
                  </a:extLst>
                </p:cNvPr>
                <p:cNvPicPr/>
                <p:nvPr/>
              </p:nvPicPr>
              <p:blipFill>
                <a:blip r:embed="rId339"/>
                <a:stretch>
                  <a:fillRect/>
                </a:stretch>
              </p:blipFill>
              <p:spPr>
                <a:xfrm>
                  <a:off x="2276027" y="6314467"/>
                  <a:ext cx="19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7" name="Freihand 176">
                  <a:extLst>
                    <a:ext uri="{FF2B5EF4-FFF2-40B4-BE49-F238E27FC236}">
                      <a16:creationId xmlns:a16="http://schemas.microsoft.com/office/drawing/2014/main" id="{CDDFE1B4-C256-4822-BAA5-0F1F73EE4063}"/>
                    </a:ext>
                  </a:extLst>
                </p14:cNvPr>
                <p14:cNvContentPartPr/>
                <p14:nvPr/>
              </p14:nvContentPartPr>
              <p14:xfrm>
                <a:off x="2620547" y="6380347"/>
                <a:ext cx="288720" cy="44640"/>
              </p14:xfrm>
            </p:contentPart>
          </mc:Choice>
          <mc:Fallback>
            <p:pic>
              <p:nvPicPr>
                <p:cNvPr id="177" name="Freihand 176">
                  <a:extLst>
                    <a:ext uri="{FF2B5EF4-FFF2-40B4-BE49-F238E27FC236}">
                      <a16:creationId xmlns:a16="http://schemas.microsoft.com/office/drawing/2014/main" id="{CDDFE1B4-C256-4822-BAA5-0F1F73EE4063}"/>
                    </a:ext>
                  </a:extLst>
                </p:cNvPr>
                <p:cNvPicPr/>
                <p:nvPr/>
              </p:nvPicPr>
              <p:blipFill>
                <a:blip r:embed="rId341"/>
                <a:stretch>
                  <a:fillRect/>
                </a:stretch>
              </p:blipFill>
              <p:spPr>
                <a:xfrm>
                  <a:off x="2616227" y="6376027"/>
                  <a:ext cx="297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8" name="Freihand 177">
                  <a:extLst>
                    <a:ext uri="{FF2B5EF4-FFF2-40B4-BE49-F238E27FC236}">
                      <a16:creationId xmlns:a16="http://schemas.microsoft.com/office/drawing/2014/main" id="{96CF4E46-6D92-4FBE-A754-77B74389F4E2}"/>
                    </a:ext>
                  </a:extLst>
                </p14:cNvPr>
                <p14:cNvContentPartPr/>
                <p14:nvPr/>
              </p14:nvContentPartPr>
              <p14:xfrm>
                <a:off x="2713067" y="6307267"/>
                <a:ext cx="21240" cy="720"/>
              </p14:xfrm>
            </p:contentPart>
          </mc:Choice>
          <mc:Fallback>
            <p:pic>
              <p:nvPicPr>
                <p:cNvPr id="178" name="Freihand 177">
                  <a:extLst>
                    <a:ext uri="{FF2B5EF4-FFF2-40B4-BE49-F238E27FC236}">
                      <a16:creationId xmlns:a16="http://schemas.microsoft.com/office/drawing/2014/main" id="{96CF4E46-6D92-4FBE-A754-77B74389F4E2}"/>
                    </a:ext>
                  </a:extLst>
                </p:cNvPr>
                <p:cNvPicPr/>
                <p:nvPr/>
              </p:nvPicPr>
              <p:blipFill>
                <a:blip r:embed="rId343"/>
                <a:stretch>
                  <a:fillRect/>
                </a:stretch>
              </p:blipFill>
              <p:spPr>
                <a:xfrm>
                  <a:off x="2708747" y="6302947"/>
                  <a:ext cx="298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0" name="Freihand 179">
                  <a:extLst>
                    <a:ext uri="{FF2B5EF4-FFF2-40B4-BE49-F238E27FC236}">
                      <a16:creationId xmlns:a16="http://schemas.microsoft.com/office/drawing/2014/main" id="{5BFB5DF8-DBF9-43CA-883F-BF4F21F922D4}"/>
                    </a:ext>
                  </a:extLst>
                </p14:cNvPr>
                <p14:cNvContentPartPr/>
                <p14:nvPr/>
              </p14:nvContentPartPr>
              <p14:xfrm>
                <a:off x="3052907" y="6316267"/>
                <a:ext cx="126000" cy="140040"/>
              </p14:xfrm>
            </p:contentPart>
          </mc:Choice>
          <mc:Fallback>
            <p:pic>
              <p:nvPicPr>
                <p:cNvPr id="180" name="Freihand 179">
                  <a:extLst>
                    <a:ext uri="{FF2B5EF4-FFF2-40B4-BE49-F238E27FC236}">
                      <a16:creationId xmlns:a16="http://schemas.microsoft.com/office/drawing/2014/main" id="{5BFB5DF8-DBF9-43CA-883F-BF4F21F922D4}"/>
                    </a:ext>
                  </a:extLst>
                </p:cNvPr>
                <p:cNvPicPr/>
                <p:nvPr/>
              </p:nvPicPr>
              <p:blipFill>
                <a:blip r:embed="rId345"/>
                <a:stretch>
                  <a:fillRect/>
                </a:stretch>
              </p:blipFill>
              <p:spPr>
                <a:xfrm>
                  <a:off x="3048587" y="6311947"/>
                  <a:ext cx="134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2" name="Freihand 181">
                  <a:extLst>
                    <a:ext uri="{FF2B5EF4-FFF2-40B4-BE49-F238E27FC236}">
                      <a16:creationId xmlns:a16="http://schemas.microsoft.com/office/drawing/2014/main" id="{D850C535-1C86-4E56-8434-44F76DEB018D}"/>
                    </a:ext>
                  </a:extLst>
                </p14:cNvPr>
                <p14:cNvContentPartPr/>
                <p14:nvPr/>
              </p14:nvContentPartPr>
              <p14:xfrm>
                <a:off x="3326507" y="6338947"/>
                <a:ext cx="77400" cy="162720"/>
              </p14:xfrm>
            </p:contentPart>
          </mc:Choice>
          <mc:Fallback>
            <p:pic>
              <p:nvPicPr>
                <p:cNvPr id="182" name="Freihand 181">
                  <a:extLst>
                    <a:ext uri="{FF2B5EF4-FFF2-40B4-BE49-F238E27FC236}">
                      <a16:creationId xmlns:a16="http://schemas.microsoft.com/office/drawing/2014/main" id="{D850C535-1C86-4E56-8434-44F76DEB018D}"/>
                    </a:ext>
                  </a:extLst>
                </p:cNvPr>
                <p:cNvPicPr/>
                <p:nvPr/>
              </p:nvPicPr>
              <p:blipFill>
                <a:blip r:embed="rId347"/>
                <a:stretch>
                  <a:fillRect/>
                </a:stretch>
              </p:blipFill>
              <p:spPr>
                <a:xfrm>
                  <a:off x="3322187" y="6334627"/>
                  <a:ext cx="86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3" name="Freihand 182">
                  <a:extLst>
                    <a:ext uri="{FF2B5EF4-FFF2-40B4-BE49-F238E27FC236}">
                      <a16:creationId xmlns:a16="http://schemas.microsoft.com/office/drawing/2014/main" id="{C33523E9-C569-4454-9714-2F6BD86E9460}"/>
                    </a:ext>
                  </a:extLst>
                </p14:cNvPr>
                <p14:cNvContentPartPr/>
                <p14:nvPr/>
              </p14:nvContentPartPr>
              <p14:xfrm>
                <a:off x="3429467" y="6359467"/>
                <a:ext cx="66960" cy="62640"/>
              </p14:xfrm>
            </p:contentPart>
          </mc:Choice>
          <mc:Fallback>
            <p:pic>
              <p:nvPicPr>
                <p:cNvPr id="183" name="Freihand 182">
                  <a:extLst>
                    <a:ext uri="{FF2B5EF4-FFF2-40B4-BE49-F238E27FC236}">
                      <a16:creationId xmlns:a16="http://schemas.microsoft.com/office/drawing/2014/main" id="{C33523E9-C569-4454-9714-2F6BD86E9460}"/>
                    </a:ext>
                  </a:extLst>
                </p:cNvPr>
                <p:cNvPicPr/>
                <p:nvPr/>
              </p:nvPicPr>
              <p:blipFill>
                <a:blip r:embed="rId349"/>
                <a:stretch>
                  <a:fillRect/>
                </a:stretch>
              </p:blipFill>
              <p:spPr>
                <a:xfrm>
                  <a:off x="3425147" y="6355147"/>
                  <a:ext cx="75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4" name="Freihand 183">
                  <a:extLst>
                    <a:ext uri="{FF2B5EF4-FFF2-40B4-BE49-F238E27FC236}">
                      <a16:creationId xmlns:a16="http://schemas.microsoft.com/office/drawing/2014/main" id="{17B3A27A-DDDC-4135-AF09-1FEC11EB886C}"/>
                    </a:ext>
                  </a:extLst>
                </p14:cNvPr>
                <p14:cNvContentPartPr/>
                <p14:nvPr/>
              </p14:nvContentPartPr>
              <p14:xfrm>
                <a:off x="3503627" y="6343627"/>
                <a:ext cx="45720" cy="54360"/>
              </p14:xfrm>
            </p:contentPart>
          </mc:Choice>
          <mc:Fallback>
            <p:pic>
              <p:nvPicPr>
                <p:cNvPr id="184" name="Freihand 183">
                  <a:extLst>
                    <a:ext uri="{FF2B5EF4-FFF2-40B4-BE49-F238E27FC236}">
                      <a16:creationId xmlns:a16="http://schemas.microsoft.com/office/drawing/2014/main" id="{17B3A27A-DDDC-4135-AF09-1FEC11EB886C}"/>
                    </a:ext>
                  </a:extLst>
                </p:cNvPr>
                <p:cNvPicPr/>
                <p:nvPr/>
              </p:nvPicPr>
              <p:blipFill>
                <a:blip r:embed="rId351"/>
                <a:stretch>
                  <a:fillRect/>
                </a:stretch>
              </p:blipFill>
              <p:spPr>
                <a:xfrm>
                  <a:off x="3499307" y="6339307"/>
                  <a:ext cx="54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5" name="Freihand 184">
                  <a:extLst>
                    <a:ext uri="{FF2B5EF4-FFF2-40B4-BE49-F238E27FC236}">
                      <a16:creationId xmlns:a16="http://schemas.microsoft.com/office/drawing/2014/main" id="{49D72E6E-76EB-455C-AED9-FAB599A6BA00}"/>
                    </a:ext>
                  </a:extLst>
                </p14:cNvPr>
                <p14:cNvContentPartPr/>
                <p14:nvPr/>
              </p14:nvContentPartPr>
              <p14:xfrm>
                <a:off x="3572747" y="6304027"/>
                <a:ext cx="205560" cy="108000"/>
              </p14:xfrm>
            </p:contentPart>
          </mc:Choice>
          <mc:Fallback>
            <p:pic>
              <p:nvPicPr>
                <p:cNvPr id="185" name="Freihand 184">
                  <a:extLst>
                    <a:ext uri="{FF2B5EF4-FFF2-40B4-BE49-F238E27FC236}">
                      <a16:creationId xmlns:a16="http://schemas.microsoft.com/office/drawing/2014/main" id="{49D72E6E-76EB-455C-AED9-FAB599A6BA00}"/>
                    </a:ext>
                  </a:extLst>
                </p:cNvPr>
                <p:cNvPicPr/>
                <p:nvPr/>
              </p:nvPicPr>
              <p:blipFill>
                <a:blip r:embed="rId353"/>
                <a:stretch>
                  <a:fillRect/>
                </a:stretch>
              </p:blipFill>
              <p:spPr>
                <a:xfrm>
                  <a:off x="3568427" y="6299707"/>
                  <a:ext cx="214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6" name="Freihand 185">
                  <a:extLst>
                    <a:ext uri="{FF2B5EF4-FFF2-40B4-BE49-F238E27FC236}">
                      <a16:creationId xmlns:a16="http://schemas.microsoft.com/office/drawing/2014/main" id="{8A3EDA39-A863-4D94-8677-81404BDA28D0}"/>
                    </a:ext>
                  </a:extLst>
                </p14:cNvPr>
                <p14:cNvContentPartPr/>
                <p14:nvPr/>
              </p14:nvContentPartPr>
              <p14:xfrm>
                <a:off x="3805307" y="6323827"/>
                <a:ext cx="87840" cy="73440"/>
              </p14:xfrm>
            </p:contentPart>
          </mc:Choice>
          <mc:Fallback>
            <p:pic>
              <p:nvPicPr>
                <p:cNvPr id="186" name="Freihand 185">
                  <a:extLst>
                    <a:ext uri="{FF2B5EF4-FFF2-40B4-BE49-F238E27FC236}">
                      <a16:creationId xmlns:a16="http://schemas.microsoft.com/office/drawing/2014/main" id="{8A3EDA39-A863-4D94-8677-81404BDA28D0}"/>
                    </a:ext>
                  </a:extLst>
                </p:cNvPr>
                <p:cNvPicPr/>
                <p:nvPr/>
              </p:nvPicPr>
              <p:blipFill>
                <a:blip r:embed="rId355"/>
                <a:stretch>
                  <a:fillRect/>
                </a:stretch>
              </p:blipFill>
              <p:spPr>
                <a:xfrm>
                  <a:off x="3800987" y="6319507"/>
                  <a:ext cx="96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7" name="Freihand 186">
                  <a:extLst>
                    <a:ext uri="{FF2B5EF4-FFF2-40B4-BE49-F238E27FC236}">
                      <a16:creationId xmlns:a16="http://schemas.microsoft.com/office/drawing/2014/main" id="{1ACECB82-EEAB-4AF3-8FDD-56A011DD1379}"/>
                    </a:ext>
                  </a:extLst>
                </p14:cNvPr>
                <p14:cNvContentPartPr/>
                <p14:nvPr/>
              </p14:nvContentPartPr>
              <p14:xfrm>
                <a:off x="3815027" y="6351907"/>
                <a:ext cx="72720" cy="10440"/>
              </p14:xfrm>
            </p:contentPart>
          </mc:Choice>
          <mc:Fallback>
            <p:pic>
              <p:nvPicPr>
                <p:cNvPr id="187" name="Freihand 186">
                  <a:extLst>
                    <a:ext uri="{FF2B5EF4-FFF2-40B4-BE49-F238E27FC236}">
                      <a16:creationId xmlns:a16="http://schemas.microsoft.com/office/drawing/2014/main" id="{1ACECB82-EEAB-4AF3-8FDD-56A011DD1379}"/>
                    </a:ext>
                  </a:extLst>
                </p:cNvPr>
                <p:cNvPicPr/>
                <p:nvPr/>
              </p:nvPicPr>
              <p:blipFill>
                <a:blip r:embed="rId357"/>
                <a:stretch>
                  <a:fillRect/>
                </a:stretch>
              </p:blipFill>
              <p:spPr>
                <a:xfrm>
                  <a:off x="3810707" y="6347587"/>
                  <a:ext cx="81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8" name="Freihand 187">
                  <a:extLst>
                    <a:ext uri="{FF2B5EF4-FFF2-40B4-BE49-F238E27FC236}">
                      <a16:creationId xmlns:a16="http://schemas.microsoft.com/office/drawing/2014/main" id="{C98A340C-D812-463C-810D-D7C4EBA33DEA}"/>
                    </a:ext>
                  </a:extLst>
                </p14:cNvPr>
                <p14:cNvContentPartPr/>
                <p14:nvPr/>
              </p14:nvContentPartPr>
              <p14:xfrm>
                <a:off x="3921587" y="6309067"/>
                <a:ext cx="244440" cy="77040"/>
              </p14:xfrm>
            </p:contentPart>
          </mc:Choice>
          <mc:Fallback>
            <p:pic>
              <p:nvPicPr>
                <p:cNvPr id="188" name="Freihand 187">
                  <a:extLst>
                    <a:ext uri="{FF2B5EF4-FFF2-40B4-BE49-F238E27FC236}">
                      <a16:creationId xmlns:a16="http://schemas.microsoft.com/office/drawing/2014/main" id="{C98A340C-D812-463C-810D-D7C4EBA33DEA}"/>
                    </a:ext>
                  </a:extLst>
                </p:cNvPr>
                <p:cNvPicPr/>
                <p:nvPr/>
              </p:nvPicPr>
              <p:blipFill>
                <a:blip r:embed="rId359"/>
                <a:stretch>
                  <a:fillRect/>
                </a:stretch>
              </p:blipFill>
              <p:spPr>
                <a:xfrm>
                  <a:off x="3917267" y="6304747"/>
                  <a:ext cx="253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89" name="Freihand 188">
                  <a:extLst>
                    <a:ext uri="{FF2B5EF4-FFF2-40B4-BE49-F238E27FC236}">
                      <a16:creationId xmlns:a16="http://schemas.microsoft.com/office/drawing/2014/main" id="{69CFACB9-0440-4014-88AE-1AC356EFFED5}"/>
                    </a:ext>
                  </a:extLst>
                </p14:cNvPr>
                <p14:cNvContentPartPr/>
                <p14:nvPr/>
              </p14:nvContentPartPr>
              <p14:xfrm>
                <a:off x="4138667" y="6249307"/>
                <a:ext cx="80280" cy="121680"/>
              </p14:xfrm>
            </p:contentPart>
          </mc:Choice>
          <mc:Fallback>
            <p:pic>
              <p:nvPicPr>
                <p:cNvPr id="189" name="Freihand 188">
                  <a:extLst>
                    <a:ext uri="{FF2B5EF4-FFF2-40B4-BE49-F238E27FC236}">
                      <a16:creationId xmlns:a16="http://schemas.microsoft.com/office/drawing/2014/main" id="{69CFACB9-0440-4014-88AE-1AC356EFFED5}"/>
                    </a:ext>
                  </a:extLst>
                </p:cNvPr>
                <p:cNvPicPr/>
                <p:nvPr/>
              </p:nvPicPr>
              <p:blipFill>
                <a:blip r:embed="rId361"/>
                <a:stretch>
                  <a:fillRect/>
                </a:stretch>
              </p:blipFill>
              <p:spPr>
                <a:xfrm>
                  <a:off x="4134347" y="6244987"/>
                  <a:ext cx="88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0" name="Freihand 189">
                  <a:extLst>
                    <a:ext uri="{FF2B5EF4-FFF2-40B4-BE49-F238E27FC236}">
                      <a16:creationId xmlns:a16="http://schemas.microsoft.com/office/drawing/2014/main" id="{19052605-7116-46F9-9BF4-D4E3126C0872}"/>
                    </a:ext>
                  </a:extLst>
                </p14:cNvPr>
                <p14:cNvContentPartPr/>
                <p14:nvPr/>
              </p14:nvContentPartPr>
              <p14:xfrm>
                <a:off x="4018067" y="6250387"/>
                <a:ext cx="360" cy="360"/>
              </p14:xfrm>
            </p:contentPart>
          </mc:Choice>
          <mc:Fallback>
            <p:pic>
              <p:nvPicPr>
                <p:cNvPr id="190" name="Freihand 189">
                  <a:extLst>
                    <a:ext uri="{FF2B5EF4-FFF2-40B4-BE49-F238E27FC236}">
                      <a16:creationId xmlns:a16="http://schemas.microsoft.com/office/drawing/2014/main" id="{19052605-7116-46F9-9BF4-D4E3126C0872}"/>
                    </a:ext>
                  </a:extLst>
                </p:cNvPr>
                <p:cNvPicPr/>
                <p:nvPr/>
              </p:nvPicPr>
              <p:blipFill>
                <a:blip r:embed="rId20"/>
                <a:stretch>
                  <a:fillRect/>
                </a:stretch>
              </p:blipFill>
              <p:spPr>
                <a:xfrm>
                  <a:off x="4013747" y="624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1" name="Freihand 190">
                  <a:extLst>
                    <a:ext uri="{FF2B5EF4-FFF2-40B4-BE49-F238E27FC236}">
                      <a16:creationId xmlns:a16="http://schemas.microsoft.com/office/drawing/2014/main" id="{C84E3108-E365-418F-A1B3-8D943B2BD307}"/>
                    </a:ext>
                  </a:extLst>
                </p14:cNvPr>
                <p14:cNvContentPartPr/>
                <p14:nvPr/>
              </p14:nvContentPartPr>
              <p14:xfrm>
                <a:off x="4410107" y="6292507"/>
                <a:ext cx="110160" cy="96480"/>
              </p14:xfrm>
            </p:contentPart>
          </mc:Choice>
          <mc:Fallback>
            <p:pic>
              <p:nvPicPr>
                <p:cNvPr id="191" name="Freihand 190">
                  <a:extLst>
                    <a:ext uri="{FF2B5EF4-FFF2-40B4-BE49-F238E27FC236}">
                      <a16:creationId xmlns:a16="http://schemas.microsoft.com/office/drawing/2014/main" id="{C84E3108-E365-418F-A1B3-8D943B2BD307}"/>
                    </a:ext>
                  </a:extLst>
                </p:cNvPr>
                <p:cNvPicPr/>
                <p:nvPr/>
              </p:nvPicPr>
              <p:blipFill>
                <a:blip r:embed="rId364"/>
                <a:stretch>
                  <a:fillRect/>
                </a:stretch>
              </p:blipFill>
              <p:spPr>
                <a:xfrm>
                  <a:off x="4405787" y="6288187"/>
                  <a:ext cx="118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2" name="Freihand 191">
                  <a:extLst>
                    <a:ext uri="{FF2B5EF4-FFF2-40B4-BE49-F238E27FC236}">
                      <a16:creationId xmlns:a16="http://schemas.microsoft.com/office/drawing/2014/main" id="{1F0FD56F-9C9C-4B1F-B528-4B2BAE8E255C}"/>
                    </a:ext>
                  </a:extLst>
                </p14:cNvPr>
                <p14:cNvContentPartPr/>
                <p14:nvPr/>
              </p14:nvContentPartPr>
              <p14:xfrm>
                <a:off x="4562747" y="6243547"/>
                <a:ext cx="88920" cy="77040"/>
              </p14:xfrm>
            </p:contentPart>
          </mc:Choice>
          <mc:Fallback>
            <p:pic>
              <p:nvPicPr>
                <p:cNvPr id="192" name="Freihand 191">
                  <a:extLst>
                    <a:ext uri="{FF2B5EF4-FFF2-40B4-BE49-F238E27FC236}">
                      <a16:creationId xmlns:a16="http://schemas.microsoft.com/office/drawing/2014/main" id="{1F0FD56F-9C9C-4B1F-B528-4B2BAE8E255C}"/>
                    </a:ext>
                  </a:extLst>
                </p:cNvPr>
                <p:cNvPicPr/>
                <p:nvPr/>
              </p:nvPicPr>
              <p:blipFill>
                <a:blip r:embed="rId366"/>
                <a:stretch>
                  <a:fillRect/>
                </a:stretch>
              </p:blipFill>
              <p:spPr>
                <a:xfrm>
                  <a:off x="4558427" y="6239227"/>
                  <a:ext cx="97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3" name="Freihand 192">
                  <a:extLst>
                    <a:ext uri="{FF2B5EF4-FFF2-40B4-BE49-F238E27FC236}">
                      <a16:creationId xmlns:a16="http://schemas.microsoft.com/office/drawing/2014/main" id="{BE70E299-8955-402D-A5FC-D2480AD0802C}"/>
                    </a:ext>
                  </a:extLst>
                </p14:cNvPr>
                <p14:cNvContentPartPr/>
                <p14:nvPr/>
              </p14:nvContentPartPr>
              <p14:xfrm>
                <a:off x="4690907" y="6225547"/>
                <a:ext cx="57960" cy="87840"/>
              </p14:xfrm>
            </p:contentPart>
          </mc:Choice>
          <mc:Fallback>
            <p:pic>
              <p:nvPicPr>
                <p:cNvPr id="193" name="Freihand 192">
                  <a:extLst>
                    <a:ext uri="{FF2B5EF4-FFF2-40B4-BE49-F238E27FC236}">
                      <a16:creationId xmlns:a16="http://schemas.microsoft.com/office/drawing/2014/main" id="{BE70E299-8955-402D-A5FC-D2480AD0802C}"/>
                    </a:ext>
                  </a:extLst>
                </p:cNvPr>
                <p:cNvPicPr/>
                <p:nvPr/>
              </p:nvPicPr>
              <p:blipFill>
                <a:blip r:embed="rId368"/>
                <a:stretch>
                  <a:fillRect/>
                </a:stretch>
              </p:blipFill>
              <p:spPr>
                <a:xfrm>
                  <a:off x="4686587" y="6221227"/>
                  <a:ext cx="66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4" name="Freihand 193">
                  <a:extLst>
                    <a:ext uri="{FF2B5EF4-FFF2-40B4-BE49-F238E27FC236}">
                      <a16:creationId xmlns:a16="http://schemas.microsoft.com/office/drawing/2014/main" id="{C17B12F0-C367-40A4-816E-907BA2A418F0}"/>
                    </a:ext>
                  </a:extLst>
                </p14:cNvPr>
                <p14:cNvContentPartPr/>
                <p14:nvPr/>
              </p14:nvContentPartPr>
              <p14:xfrm>
                <a:off x="4872707" y="6329227"/>
                <a:ext cx="131760" cy="84960"/>
              </p14:xfrm>
            </p:contentPart>
          </mc:Choice>
          <mc:Fallback>
            <p:pic>
              <p:nvPicPr>
                <p:cNvPr id="194" name="Freihand 193">
                  <a:extLst>
                    <a:ext uri="{FF2B5EF4-FFF2-40B4-BE49-F238E27FC236}">
                      <a16:creationId xmlns:a16="http://schemas.microsoft.com/office/drawing/2014/main" id="{C17B12F0-C367-40A4-816E-907BA2A418F0}"/>
                    </a:ext>
                  </a:extLst>
                </p:cNvPr>
                <p:cNvPicPr/>
                <p:nvPr/>
              </p:nvPicPr>
              <p:blipFill>
                <a:blip r:embed="rId370"/>
                <a:stretch>
                  <a:fillRect/>
                </a:stretch>
              </p:blipFill>
              <p:spPr>
                <a:xfrm>
                  <a:off x="4868387" y="6324907"/>
                  <a:ext cx="140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95" name="Freihand 194">
                  <a:extLst>
                    <a:ext uri="{FF2B5EF4-FFF2-40B4-BE49-F238E27FC236}">
                      <a16:creationId xmlns:a16="http://schemas.microsoft.com/office/drawing/2014/main" id="{E524B5EA-2227-4025-B00F-7DB0E6AACBCC}"/>
                    </a:ext>
                  </a:extLst>
                </p14:cNvPr>
                <p14:cNvContentPartPr/>
                <p14:nvPr/>
              </p14:nvContentPartPr>
              <p14:xfrm>
                <a:off x="5138387" y="6317347"/>
                <a:ext cx="126000" cy="102960"/>
              </p14:xfrm>
            </p:contentPart>
          </mc:Choice>
          <mc:Fallback>
            <p:pic>
              <p:nvPicPr>
                <p:cNvPr id="195" name="Freihand 194">
                  <a:extLst>
                    <a:ext uri="{FF2B5EF4-FFF2-40B4-BE49-F238E27FC236}">
                      <a16:creationId xmlns:a16="http://schemas.microsoft.com/office/drawing/2014/main" id="{E524B5EA-2227-4025-B00F-7DB0E6AACBCC}"/>
                    </a:ext>
                  </a:extLst>
                </p:cNvPr>
                <p:cNvPicPr/>
                <p:nvPr/>
              </p:nvPicPr>
              <p:blipFill>
                <a:blip r:embed="rId372"/>
                <a:stretch>
                  <a:fillRect/>
                </a:stretch>
              </p:blipFill>
              <p:spPr>
                <a:xfrm>
                  <a:off x="5134067" y="6313027"/>
                  <a:ext cx="134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96" name="Freihand 195">
                  <a:extLst>
                    <a:ext uri="{FF2B5EF4-FFF2-40B4-BE49-F238E27FC236}">
                      <a16:creationId xmlns:a16="http://schemas.microsoft.com/office/drawing/2014/main" id="{DDC73352-7683-491D-B987-C2D0BA7349AC}"/>
                    </a:ext>
                  </a:extLst>
                </p14:cNvPr>
                <p14:cNvContentPartPr/>
                <p14:nvPr/>
              </p14:nvContentPartPr>
              <p14:xfrm>
                <a:off x="5285267" y="6298987"/>
                <a:ext cx="86040" cy="82800"/>
              </p14:xfrm>
            </p:contentPart>
          </mc:Choice>
          <mc:Fallback>
            <p:pic>
              <p:nvPicPr>
                <p:cNvPr id="196" name="Freihand 195">
                  <a:extLst>
                    <a:ext uri="{FF2B5EF4-FFF2-40B4-BE49-F238E27FC236}">
                      <a16:creationId xmlns:a16="http://schemas.microsoft.com/office/drawing/2014/main" id="{DDC73352-7683-491D-B987-C2D0BA7349AC}"/>
                    </a:ext>
                  </a:extLst>
                </p:cNvPr>
                <p:cNvPicPr/>
                <p:nvPr/>
              </p:nvPicPr>
              <p:blipFill>
                <a:blip r:embed="rId374"/>
                <a:stretch>
                  <a:fillRect/>
                </a:stretch>
              </p:blipFill>
              <p:spPr>
                <a:xfrm>
                  <a:off x="5280947" y="6294667"/>
                  <a:ext cx="94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98" name="Freihand 197">
                  <a:extLst>
                    <a:ext uri="{FF2B5EF4-FFF2-40B4-BE49-F238E27FC236}">
                      <a16:creationId xmlns:a16="http://schemas.microsoft.com/office/drawing/2014/main" id="{3AB1307F-F52F-496B-B8F4-95B349A3400D}"/>
                    </a:ext>
                  </a:extLst>
                </p14:cNvPr>
                <p14:cNvContentPartPr/>
                <p14:nvPr/>
              </p14:nvContentPartPr>
              <p14:xfrm>
                <a:off x="1401227" y="6555667"/>
                <a:ext cx="150840" cy="85680"/>
              </p14:xfrm>
            </p:contentPart>
          </mc:Choice>
          <mc:Fallback>
            <p:pic>
              <p:nvPicPr>
                <p:cNvPr id="198" name="Freihand 197">
                  <a:extLst>
                    <a:ext uri="{FF2B5EF4-FFF2-40B4-BE49-F238E27FC236}">
                      <a16:creationId xmlns:a16="http://schemas.microsoft.com/office/drawing/2014/main" id="{3AB1307F-F52F-496B-B8F4-95B349A3400D}"/>
                    </a:ext>
                  </a:extLst>
                </p:cNvPr>
                <p:cNvPicPr/>
                <p:nvPr/>
              </p:nvPicPr>
              <p:blipFill>
                <a:blip r:embed="rId376"/>
                <a:stretch>
                  <a:fillRect/>
                </a:stretch>
              </p:blipFill>
              <p:spPr>
                <a:xfrm>
                  <a:off x="1396907" y="6551347"/>
                  <a:ext cx="159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9" name="Freihand 198">
                  <a:extLst>
                    <a:ext uri="{FF2B5EF4-FFF2-40B4-BE49-F238E27FC236}">
                      <a16:creationId xmlns:a16="http://schemas.microsoft.com/office/drawing/2014/main" id="{C0B3F5BF-60AA-4F23-B7AB-5E6451D08559}"/>
                    </a:ext>
                  </a:extLst>
                </p14:cNvPr>
                <p14:cNvContentPartPr/>
                <p14:nvPr/>
              </p14:nvContentPartPr>
              <p14:xfrm>
                <a:off x="1985147" y="6577627"/>
                <a:ext cx="343440" cy="90360"/>
              </p14:xfrm>
            </p:contentPart>
          </mc:Choice>
          <mc:Fallback>
            <p:pic>
              <p:nvPicPr>
                <p:cNvPr id="199" name="Freihand 198">
                  <a:extLst>
                    <a:ext uri="{FF2B5EF4-FFF2-40B4-BE49-F238E27FC236}">
                      <a16:creationId xmlns:a16="http://schemas.microsoft.com/office/drawing/2014/main" id="{C0B3F5BF-60AA-4F23-B7AB-5E6451D08559}"/>
                    </a:ext>
                  </a:extLst>
                </p:cNvPr>
                <p:cNvPicPr/>
                <p:nvPr/>
              </p:nvPicPr>
              <p:blipFill>
                <a:blip r:embed="rId378"/>
                <a:stretch>
                  <a:fillRect/>
                </a:stretch>
              </p:blipFill>
              <p:spPr>
                <a:xfrm>
                  <a:off x="1980827" y="6573307"/>
                  <a:ext cx="352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00" name="Freihand 199">
                  <a:extLst>
                    <a:ext uri="{FF2B5EF4-FFF2-40B4-BE49-F238E27FC236}">
                      <a16:creationId xmlns:a16="http://schemas.microsoft.com/office/drawing/2014/main" id="{78A8D80F-4994-4579-947D-1FC2ED06C236}"/>
                    </a:ext>
                  </a:extLst>
                </p14:cNvPr>
                <p14:cNvContentPartPr/>
                <p14:nvPr/>
              </p14:nvContentPartPr>
              <p14:xfrm>
                <a:off x="2309507" y="6553147"/>
                <a:ext cx="16560" cy="21600"/>
              </p14:xfrm>
            </p:contentPart>
          </mc:Choice>
          <mc:Fallback>
            <p:pic>
              <p:nvPicPr>
                <p:cNvPr id="200" name="Freihand 199">
                  <a:extLst>
                    <a:ext uri="{FF2B5EF4-FFF2-40B4-BE49-F238E27FC236}">
                      <a16:creationId xmlns:a16="http://schemas.microsoft.com/office/drawing/2014/main" id="{78A8D80F-4994-4579-947D-1FC2ED06C236}"/>
                    </a:ext>
                  </a:extLst>
                </p:cNvPr>
                <p:cNvPicPr/>
                <p:nvPr/>
              </p:nvPicPr>
              <p:blipFill>
                <a:blip r:embed="rId380"/>
                <a:stretch>
                  <a:fillRect/>
                </a:stretch>
              </p:blipFill>
              <p:spPr>
                <a:xfrm>
                  <a:off x="2305187" y="6548827"/>
                  <a:ext cx="25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01" name="Freihand 200">
                  <a:extLst>
                    <a:ext uri="{FF2B5EF4-FFF2-40B4-BE49-F238E27FC236}">
                      <a16:creationId xmlns:a16="http://schemas.microsoft.com/office/drawing/2014/main" id="{6D140F59-BEB2-4633-A070-0E3A3A118CD9}"/>
                    </a:ext>
                  </a:extLst>
                </p14:cNvPr>
                <p14:cNvContentPartPr/>
                <p14:nvPr/>
              </p14:nvContentPartPr>
              <p14:xfrm>
                <a:off x="2330747" y="6573667"/>
                <a:ext cx="97560" cy="165600"/>
              </p14:xfrm>
            </p:contentPart>
          </mc:Choice>
          <mc:Fallback>
            <p:pic>
              <p:nvPicPr>
                <p:cNvPr id="201" name="Freihand 200">
                  <a:extLst>
                    <a:ext uri="{FF2B5EF4-FFF2-40B4-BE49-F238E27FC236}">
                      <a16:creationId xmlns:a16="http://schemas.microsoft.com/office/drawing/2014/main" id="{6D140F59-BEB2-4633-A070-0E3A3A118CD9}"/>
                    </a:ext>
                  </a:extLst>
                </p:cNvPr>
                <p:cNvPicPr/>
                <p:nvPr/>
              </p:nvPicPr>
              <p:blipFill>
                <a:blip r:embed="rId382"/>
                <a:stretch>
                  <a:fillRect/>
                </a:stretch>
              </p:blipFill>
              <p:spPr>
                <a:xfrm>
                  <a:off x="2326427" y="6569347"/>
                  <a:ext cx="106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02" name="Freihand 201">
                  <a:extLst>
                    <a:ext uri="{FF2B5EF4-FFF2-40B4-BE49-F238E27FC236}">
                      <a16:creationId xmlns:a16="http://schemas.microsoft.com/office/drawing/2014/main" id="{41B0C82D-A90E-47D2-B4F8-7A79F01C99BB}"/>
                    </a:ext>
                  </a:extLst>
                </p14:cNvPr>
                <p14:cNvContentPartPr/>
                <p14:nvPr/>
              </p14:nvContentPartPr>
              <p14:xfrm>
                <a:off x="2790827" y="6574747"/>
                <a:ext cx="86760" cy="86400"/>
              </p14:xfrm>
            </p:contentPart>
          </mc:Choice>
          <mc:Fallback>
            <p:pic>
              <p:nvPicPr>
                <p:cNvPr id="202" name="Freihand 201">
                  <a:extLst>
                    <a:ext uri="{FF2B5EF4-FFF2-40B4-BE49-F238E27FC236}">
                      <a16:creationId xmlns:a16="http://schemas.microsoft.com/office/drawing/2014/main" id="{41B0C82D-A90E-47D2-B4F8-7A79F01C99BB}"/>
                    </a:ext>
                  </a:extLst>
                </p:cNvPr>
                <p:cNvPicPr/>
                <p:nvPr/>
              </p:nvPicPr>
              <p:blipFill>
                <a:blip r:embed="rId384"/>
                <a:stretch>
                  <a:fillRect/>
                </a:stretch>
              </p:blipFill>
              <p:spPr>
                <a:xfrm>
                  <a:off x="2786507" y="6570427"/>
                  <a:ext cx="95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03" name="Freihand 202">
                  <a:extLst>
                    <a:ext uri="{FF2B5EF4-FFF2-40B4-BE49-F238E27FC236}">
                      <a16:creationId xmlns:a16="http://schemas.microsoft.com/office/drawing/2014/main" id="{F6A6A5CF-879A-4867-9B9F-D25DC01AE1D9}"/>
                    </a:ext>
                  </a:extLst>
                </p14:cNvPr>
                <p14:cNvContentPartPr/>
                <p14:nvPr/>
              </p14:nvContentPartPr>
              <p14:xfrm>
                <a:off x="3086387" y="6544867"/>
                <a:ext cx="156960" cy="155520"/>
              </p14:xfrm>
            </p:contentPart>
          </mc:Choice>
          <mc:Fallback>
            <p:pic>
              <p:nvPicPr>
                <p:cNvPr id="203" name="Freihand 202">
                  <a:extLst>
                    <a:ext uri="{FF2B5EF4-FFF2-40B4-BE49-F238E27FC236}">
                      <a16:creationId xmlns:a16="http://schemas.microsoft.com/office/drawing/2014/main" id="{F6A6A5CF-879A-4867-9B9F-D25DC01AE1D9}"/>
                    </a:ext>
                  </a:extLst>
                </p:cNvPr>
                <p:cNvPicPr/>
                <p:nvPr/>
              </p:nvPicPr>
              <p:blipFill>
                <a:blip r:embed="rId386"/>
                <a:stretch>
                  <a:fillRect/>
                </a:stretch>
              </p:blipFill>
              <p:spPr>
                <a:xfrm>
                  <a:off x="3082067" y="6540547"/>
                  <a:ext cx="165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04" name="Freihand 203">
                  <a:extLst>
                    <a:ext uri="{FF2B5EF4-FFF2-40B4-BE49-F238E27FC236}">
                      <a16:creationId xmlns:a16="http://schemas.microsoft.com/office/drawing/2014/main" id="{8DD95F77-B91D-41C3-B205-ABC1BCDFDC75}"/>
                    </a:ext>
                  </a:extLst>
                </p14:cNvPr>
                <p14:cNvContentPartPr/>
                <p14:nvPr/>
              </p14:nvContentPartPr>
              <p14:xfrm>
                <a:off x="3707387" y="6577987"/>
                <a:ext cx="100800" cy="83160"/>
              </p14:xfrm>
            </p:contentPart>
          </mc:Choice>
          <mc:Fallback>
            <p:pic>
              <p:nvPicPr>
                <p:cNvPr id="204" name="Freihand 203">
                  <a:extLst>
                    <a:ext uri="{FF2B5EF4-FFF2-40B4-BE49-F238E27FC236}">
                      <a16:creationId xmlns:a16="http://schemas.microsoft.com/office/drawing/2014/main" id="{8DD95F77-B91D-41C3-B205-ABC1BCDFDC75}"/>
                    </a:ext>
                  </a:extLst>
                </p:cNvPr>
                <p:cNvPicPr/>
                <p:nvPr/>
              </p:nvPicPr>
              <p:blipFill>
                <a:blip r:embed="rId388"/>
                <a:stretch>
                  <a:fillRect/>
                </a:stretch>
              </p:blipFill>
              <p:spPr>
                <a:xfrm>
                  <a:off x="3703067" y="6573667"/>
                  <a:ext cx="109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06" name="Freihand 205">
                  <a:extLst>
                    <a:ext uri="{FF2B5EF4-FFF2-40B4-BE49-F238E27FC236}">
                      <a16:creationId xmlns:a16="http://schemas.microsoft.com/office/drawing/2014/main" id="{351810F2-C2A3-43C6-B6EA-45C02D3934AB}"/>
                    </a:ext>
                  </a:extLst>
                </p14:cNvPr>
                <p14:cNvContentPartPr/>
                <p14:nvPr/>
              </p14:nvContentPartPr>
              <p14:xfrm>
                <a:off x="4329827" y="6562507"/>
                <a:ext cx="167040" cy="168480"/>
              </p14:xfrm>
            </p:contentPart>
          </mc:Choice>
          <mc:Fallback>
            <p:pic>
              <p:nvPicPr>
                <p:cNvPr id="206" name="Freihand 205">
                  <a:extLst>
                    <a:ext uri="{FF2B5EF4-FFF2-40B4-BE49-F238E27FC236}">
                      <a16:creationId xmlns:a16="http://schemas.microsoft.com/office/drawing/2014/main" id="{351810F2-C2A3-43C6-B6EA-45C02D3934AB}"/>
                    </a:ext>
                  </a:extLst>
                </p:cNvPr>
                <p:cNvPicPr/>
                <p:nvPr/>
              </p:nvPicPr>
              <p:blipFill>
                <a:blip r:embed="rId390"/>
                <a:stretch>
                  <a:fillRect/>
                </a:stretch>
              </p:blipFill>
              <p:spPr>
                <a:xfrm>
                  <a:off x="4325507" y="6558187"/>
                  <a:ext cx="175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7" name="Freihand 206">
                  <a:extLst>
                    <a:ext uri="{FF2B5EF4-FFF2-40B4-BE49-F238E27FC236}">
                      <a16:creationId xmlns:a16="http://schemas.microsoft.com/office/drawing/2014/main" id="{FAEF4006-2329-4104-B2AB-1FF5FB0D20BC}"/>
                    </a:ext>
                  </a:extLst>
                </p14:cNvPr>
                <p14:cNvContentPartPr/>
                <p14:nvPr/>
              </p14:nvContentPartPr>
              <p14:xfrm>
                <a:off x="4521707" y="6524347"/>
                <a:ext cx="94680" cy="62280"/>
              </p14:xfrm>
            </p:contentPart>
          </mc:Choice>
          <mc:Fallback>
            <p:pic>
              <p:nvPicPr>
                <p:cNvPr id="207" name="Freihand 206">
                  <a:extLst>
                    <a:ext uri="{FF2B5EF4-FFF2-40B4-BE49-F238E27FC236}">
                      <a16:creationId xmlns:a16="http://schemas.microsoft.com/office/drawing/2014/main" id="{FAEF4006-2329-4104-B2AB-1FF5FB0D20BC}"/>
                    </a:ext>
                  </a:extLst>
                </p:cNvPr>
                <p:cNvPicPr/>
                <p:nvPr/>
              </p:nvPicPr>
              <p:blipFill>
                <a:blip r:embed="rId392"/>
                <a:stretch>
                  <a:fillRect/>
                </a:stretch>
              </p:blipFill>
              <p:spPr>
                <a:xfrm>
                  <a:off x="4517387" y="6520027"/>
                  <a:ext cx="103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8" name="Freihand 207">
                  <a:extLst>
                    <a:ext uri="{FF2B5EF4-FFF2-40B4-BE49-F238E27FC236}">
                      <a16:creationId xmlns:a16="http://schemas.microsoft.com/office/drawing/2014/main" id="{8B693C5A-04E7-4310-BA67-A32D3C74B801}"/>
                    </a:ext>
                  </a:extLst>
                </p14:cNvPr>
                <p14:cNvContentPartPr/>
                <p14:nvPr/>
              </p14:nvContentPartPr>
              <p14:xfrm>
                <a:off x="4653827" y="6503107"/>
                <a:ext cx="66960" cy="65880"/>
              </p14:xfrm>
            </p:contentPart>
          </mc:Choice>
          <mc:Fallback>
            <p:pic>
              <p:nvPicPr>
                <p:cNvPr id="208" name="Freihand 207">
                  <a:extLst>
                    <a:ext uri="{FF2B5EF4-FFF2-40B4-BE49-F238E27FC236}">
                      <a16:creationId xmlns:a16="http://schemas.microsoft.com/office/drawing/2014/main" id="{8B693C5A-04E7-4310-BA67-A32D3C74B801}"/>
                    </a:ext>
                  </a:extLst>
                </p:cNvPr>
                <p:cNvPicPr/>
                <p:nvPr/>
              </p:nvPicPr>
              <p:blipFill>
                <a:blip r:embed="rId394"/>
                <a:stretch>
                  <a:fillRect/>
                </a:stretch>
              </p:blipFill>
              <p:spPr>
                <a:xfrm>
                  <a:off x="4649507" y="6498787"/>
                  <a:ext cx="75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9" name="Freihand 208">
                  <a:extLst>
                    <a:ext uri="{FF2B5EF4-FFF2-40B4-BE49-F238E27FC236}">
                      <a16:creationId xmlns:a16="http://schemas.microsoft.com/office/drawing/2014/main" id="{79E49D5E-BFDA-4027-A2E1-53425DE2B73E}"/>
                    </a:ext>
                  </a:extLst>
                </p14:cNvPr>
                <p14:cNvContentPartPr/>
                <p14:nvPr/>
              </p14:nvContentPartPr>
              <p14:xfrm>
                <a:off x="4834547" y="6584827"/>
                <a:ext cx="142200" cy="99720"/>
              </p14:xfrm>
            </p:contentPart>
          </mc:Choice>
          <mc:Fallback>
            <p:pic>
              <p:nvPicPr>
                <p:cNvPr id="209" name="Freihand 208">
                  <a:extLst>
                    <a:ext uri="{FF2B5EF4-FFF2-40B4-BE49-F238E27FC236}">
                      <a16:creationId xmlns:a16="http://schemas.microsoft.com/office/drawing/2014/main" id="{79E49D5E-BFDA-4027-A2E1-53425DE2B73E}"/>
                    </a:ext>
                  </a:extLst>
                </p:cNvPr>
                <p:cNvPicPr/>
                <p:nvPr/>
              </p:nvPicPr>
              <p:blipFill>
                <a:blip r:embed="rId396"/>
                <a:stretch>
                  <a:fillRect/>
                </a:stretch>
              </p:blipFill>
              <p:spPr>
                <a:xfrm>
                  <a:off x="4830227" y="6580507"/>
                  <a:ext cx="150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0" name="Freihand 209">
                  <a:extLst>
                    <a:ext uri="{FF2B5EF4-FFF2-40B4-BE49-F238E27FC236}">
                      <a16:creationId xmlns:a16="http://schemas.microsoft.com/office/drawing/2014/main" id="{6BA5867E-8444-4493-B3D2-A0C272D87ADA}"/>
                    </a:ext>
                  </a:extLst>
                </p14:cNvPr>
                <p14:cNvContentPartPr/>
                <p14:nvPr/>
              </p14:nvContentPartPr>
              <p14:xfrm>
                <a:off x="5134787" y="6548467"/>
                <a:ext cx="121320" cy="187200"/>
              </p14:xfrm>
            </p:contentPart>
          </mc:Choice>
          <mc:Fallback>
            <p:pic>
              <p:nvPicPr>
                <p:cNvPr id="210" name="Freihand 209">
                  <a:extLst>
                    <a:ext uri="{FF2B5EF4-FFF2-40B4-BE49-F238E27FC236}">
                      <a16:creationId xmlns:a16="http://schemas.microsoft.com/office/drawing/2014/main" id="{6BA5867E-8444-4493-B3D2-A0C272D87ADA}"/>
                    </a:ext>
                  </a:extLst>
                </p:cNvPr>
                <p:cNvPicPr/>
                <p:nvPr/>
              </p:nvPicPr>
              <p:blipFill>
                <a:blip r:embed="rId398"/>
                <a:stretch>
                  <a:fillRect/>
                </a:stretch>
              </p:blipFill>
              <p:spPr>
                <a:xfrm>
                  <a:off x="5130467" y="6544147"/>
                  <a:ext cx="129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1" name="Freihand 210">
                  <a:extLst>
                    <a:ext uri="{FF2B5EF4-FFF2-40B4-BE49-F238E27FC236}">
                      <a16:creationId xmlns:a16="http://schemas.microsoft.com/office/drawing/2014/main" id="{88EDB3AE-604F-4C8E-9E09-FA2E754AD1C3}"/>
                    </a:ext>
                  </a:extLst>
                </p14:cNvPr>
                <p14:cNvContentPartPr/>
                <p14:nvPr/>
              </p14:nvContentPartPr>
              <p14:xfrm>
                <a:off x="5311547" y="6496627"/>
                <a:ext cx="98640" cy="132480"/>
              </p14:xfrm>
            </p:contentPart>
          </mc:Choice>
          <mc:Fallback>
            <p:pic>
              <p:nvPicPr>
                <p:cNvPr id="211" name="Freihand 210">
                  <a:extLst>
                    <a:ext uri="{FF2B5EF4-FFF2-40B4-BE49-F238E27FC236}">
                      <a16:creationId xmlns:a16="http://schemas.microsoft.com/office/drawing/2014/main" id="{88EDB3AE-604F-4C8E-9E09-FA2E754AD1C3}"/>
                    </a:ext>
                  </a:extLst>
                </p:cNvPr>
                <p:cNvPicPr/>
                <p:nvPr/>
              </p:nvPicPr>
              <p:blipFill>
                <a:blip r:embed="rId400"/>
                <a:stretch>
                  <a:fillRect/>
                </a:stretch>
              </p:blipFill>
              <p:spPr>
                <a:xfrm>
                  <a:off x="5307227" y="6492307"/>
                  <a:ext cx="107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3" name="Freihand 212">
                  <a:extLst>
                    <a:ext uri="{FF2B5EF4-FFF2-40B4-BE49-F238E27FC236}">
                      <a16:creationId xmlns:a16="http://schemas.microsoft.com/office/drawing/2014/main" id="{6E5D5C1E-00EC-46BA-A8A3-C29DCD60E27A}"/>
                    </a:ext>
                  </a:extLst>
                </p14:cNvPr>
                <p14:cNvContentPartPr/>
                <p14:nvPr/>
              </p14:nvContentPartPr>
              <p14:xfrm>
                <a:off x="5669387" y="6243187"/>
                <a:ext cx="129960" cy="169200"/>
              </p14:xfrm>
            </p:contentPart>
          </mc:Choice>
          <mc:Fallback>
            <p:pic>
              <p:nvPicPr>
                <p:cNvPr id="213" name="Freihand 212">
                  <a:extLst>
                    <a:ext uri="{FF2B5EF4-FFF2-40B4-BE49-F238E27FC236}">
                      <a16:creationId xmlns:a16="http://schemas.microsoft.com/office/drawing/2014/main" id="{6E5D5C1E-00EC-46BA-A8A3-C29DCD60E27A}"/>
                    </a:ext>
                  </a:extLst>
                </p:cNvPr>
                <p:cNvPicPr/>
                <p:nvPr/>
              </p:nvPicPr>
              <p:blipFill>
                <a:blip r:embed="rId402"/>
                <a:stretch>
                  <a:fillRect/>
                </a:stretch>
              </p:blipFill>
              <p:spPr>
                <a:xfrm>
                  <a:off x="5665067" y="6238867"/>
                  <a:ext cx="138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4" name="Freihand 213">
                  <a:extLst>
                    <a:ext uri="{FF2B5EF4-FFF2-40B4-BE49-F238E27FC236}">
                      <a16:creationId xmlns:a16="http://schemas.microsoft.com/office/drawing/2014/main" id="{538286E5-DF40-4A4D-915A-6BA34CF22285}"/>
                    </a:ext>
                  </a:extLst>
                </p14:cNvPr>
                <p14:cNvContentPartPr/>
                <p14:nvPr/>
              </p14:nvContentPartPr>
              <p14:xfrm>
                <a:off x="5863787" y="6268387"/>
                <a:ext cx="37440" cy="119160"/>
              </p14:xfrm>
            </p:contentPart>
          </mc:Choice>
          <mc:Fallback>
            <p:pic>
              <p:nvPicPr>
                <p:cNvPr id="214" name="Freihand 213">
                  <a:extLst>
                    <a:ext uri="{FF2B5EF4-FFF2-40B4-BE49-F238E27FC236}">
                      <a16:creationId xmlns:a16="http://schemas.microsoft.com/office/drawing/2014/main" id="{538286E5-DF40-4A4D-915A-6BA34CF22285}"/>
                    </a:ext>
                  </a:extLst>
                </p:cNvPr>
                <p:cNvPicPr/>
                <p:nvPr/>
              </p:nvPicPr>
              <p:blipFill>
                <a:blip r:embed="rId404"/>
                <a:stretch>
                  <a:fillRect/>
                </a:stretch>
              </p:blipFill>
              <p:spPr>
                <a:xfrm>
                  <a:off x="5859467" y="6264067"/>
                  <a:ext cx="46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5" name="Freihand 214">
                  <a:extLst>
                    <a:ext uri="{FF2B5EF4-FFF2-40B4-BE49-F238E27FC236}">
                      <a16:creationId xmlns:a16="http://schemas.microsoft.com/office/drawing/2014/main" id="{A36CB15F-AF64-4904-AE4C-29E982FFA11A}"/>
                    </a:ext>
                  </a:extLst>
                </p14:cNvPr>
                <p14:cNvContentPartPr/>
                <p14:nvPr/>
              </p14:nvContentPartPr>
              <p14:xfrm>
                <a:off x="5864507" y="6236707"/>
                <a:ext cx="137160" cy="11880"/>
              </p14:xfrm>
            </p:contentPart>
          </mc:Choice>
          <mc:Fallback>
            <p:pic>
              <p:nvPicPr>
                <p:cNvPr id="215" name="Freihand 214">
                  <a:extLst>
                    <a:ext uri="{FF2B5EF4-FFF2-40B4-BE49-F238E27FC236}">
                      <a16:creationId xmlns:a16="http://schemas.microsoft.com/office/drawing/2014/main" id="{A36CB15F-AF64-4904-AE4C-29E982FFA11A}"/>
                    </a:ext>
                  </a:extLst>
                </p:cNvPr>
                <p:cNvPicPr/>
                <p:nvPr/>
              </p:nvPicPr>
              <p:blipFill>
                <a:blip r:embed="rId406"/>
                <a:stretch>
                  <a:fillRect/>
                </a:stretch>
              </p:blipFill>
              <p:spPr>
                <a:xfrm>
                  <a:off x="5860187" y="6232387"/>
                  <a:ext cx="145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6" name="Freihand 215">
                  <a:extLst>
                    <a:ext uri="{FF2B5EF4-FFF2-40B4-BE49-F238E27FC236}">
                      <a16:creationId xmlns:a16="http://schemas.microsoft.com/office/drawing/2014/main" id="{2C8A7EF3-CA05-4814-88A6-3079786FECBC}"/>
                    </a:ext>
                  </a:extLst>
                </p14:cNvPr>
                <p14:cNvContentPartPr/>
                <p14:nvPr/>
              </p14:nvContentPartPr>
              <p14:xfrm>
                <a:off x="5856227" y="6300787"/>
                <a:ext cx="153720" cy="86760"/>
              </p14:xfrm>
            </p:contentPart>
          </mc:Choice>
          <mc:Fallback>
            <p:pic>
              <p:nvPicPr>
                <p:cNvPr id="216" name="Freihand 215">
                  <a:extLst>
                    <a:ext uri="{FF2B5EF4-FFF2-40B4-BE49-F238E27FC236}">
                      <a16:creationId xmlns:a16="http://schemas.microsoft.com/office/drawing/2014/main" id="{2C8A7EF3-CA05-4814-88A6-3079786FECBC}"/>
                    </a:ext>
                  </a:extLst>
                </p:cNvPr>
                <p:cNvPicPr/>
                <p:nvPr/>
              </p:nvPicPr>
              <p:blipFill>
                <a:blip r:embed="rId408"/>
                <a:stretch>
                  <a:fillRect/>
                </a:stretch>
              </p:blipFill>
              <p:spPr>
                <a:xfrm>
                  <a:off x="5851907" y="6296467"/>
                  <a:ext cx="162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7" name="Freihand 216">
                  <a:extLst>
                    <a:ext uri="{FF2B5EF4-FFF2-40B4-BE49-F238E27FC236}">
                      <a16:creationId xmlns:a16="http://schemas.microsoft.com/office/drawing/2014/main" id="{81EC460C-2D04-437B-B54A-ACDA385C1F67}"/>
                    </a:ext>
                  </a:extLst>
                </p14:cNvPr>
                <p14:cNvContentPartPr/>
                <p14:nvPr/>
              </p14:nvContentPartPr>
              <p14:xfrm>
                <a:off x="6001307" y="6291427"/>
                <a:ext cx="146880" cy="111240"/>
              </p14:xfrm>
            </p:contentPart>
          </mc:Choice>
          <mc:Fallback>
            <p:pic>
              <p:nvPicPr>
                <p:cNvPr id="217" name="Freihand 216">
                  <a:extLst>
                    <a:ext uri="{FF2B5EF4-FFF2-40B4-BE49-F238E27FC236}">
                      <a16:creationId xmlns:a16="http://schemas.microsoft.com/office/drawing/2014/main" id="{81EC460C-2D04-437B-B54A-ACDA385C1F67}"/>
                    </a:ext>
                  </a:extLst>
                </p:cNvPr>
                <p:cNvPicPr/>
                <p:nvPr/>
              </p:nvPicPr>
              <p:blipFill>
                <a:blip r:embed="rId410"/>
                <a:stretch>
                  <a:fillRect/>
                </a:stretch>
              </p:blipFill>
              <p:spPr>
                <a:xfrm>
                  <a:off x="5996987" y="6287107"/>
                  <a:ext cx="155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8" name="Freihand 217">
                  <a:extLst>
                    <a:ext uri="{FF2B5EF4-FFF2-40B4-BE49-F238E27FC236}">
                      <a16:creationId xmlns:a16="http://schemas.microsoft.com/office/drawing/2014/main" id="{E7940A24-35A5-4250-A15F-6350A090847A}"/>
                    </a:ext>
                  </a:extLst>
                </p14:cNvPr>
                <p14:cNvContentPartPr/>
                <p14:nvPr/>
              </p14:nvContentPartPr>
              <p14:xfrm>
                <a:off x="6121907" y="6300067"/>
                <a:ext cx="98640" cy="164160"/>
              </p14:xfrm>
            </p:contentPart>
          </mc:Choice>
          <mc:Fallback>
            <p:pic>
              <p:nvPicPr>
                <p:cNvPr id="218" name="Freihand 217">
                  <a:extLst>
                    <a:ext uri="{FF2B5EF4-FFF2-40B4-BE49-F238E27FC236}">
                      <a16:creationId xmlns:a16="http://schemas.microsoft.com/office/drawing/2014/main" id="{E7940A24-35A5-4250-A15F-6350A090847A}"/>
                    </a:ext>
                  </a:extLst>
                </p:cNvPr>
                <p:cNvPicPr/>
                <p:nvPr/>
              </p:nvPicPr>
              <p:blipFill>
                <a:blip r:embed="rId412"/>
                <a:stretch>
                  <a:fillRect/>
                </a:stretch>
              </p:blipFill>
              <p:spPr>
                <a:xfrm>
                  <a:off x="6117587" y="6295747"/>
                  <a:ext cx="107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9" name="Freihand 218">
                  <a:extLst>
                    <a:ext uri="{FF2B5EF4-FFF2-40B4-BE49-F238E27FC236}">
                      <a16:creationId xmlns:a16="http://schemas.microsoft.com/office/drawing/2014/main" id="{C582402E-3FD2-43EC-9D03-FA8027CBCBDE}"/>
                    </a:ext>
                  </a:extLst>
                </p14:cNvPr>
                <p14:cNvContentPartPr/>
                <p14:nvPr/>
              </p14:nvContentPartPr>
              <p14:xfrm>
                <a:off x="6225227" y="6202867"/>
                <a:ext cx="229680" cy="140760"/>
              </p14:xfrm>
            </p:contentPart>
          </mc:Choice>
          <mc:Fallback>
            <p:pic>
              <p:nvPicPr>
                <p:cNvPr id="219" name="Freihand 218">
                  <a:extLst>
                    <a:ext uri="{FF2B5EF4-FFF2-40B4-BE49-F238E27FC236}">
                      <a16:creationId xmlns:a16="http://schemas.microsoft.com/office/drawing/2014/main" id="{C582402E-3FD2-43EC-9D03-FA8027CBCBDE}"/>
                    </a:ext>
                  </a:extLst>
                </p:cNvPr>
                <p:cNvPicPr/>
                <p:nvPr/>
              </p:nvPicPr>
              <p:blipFill>
                <a:blip r:embed="rId414"/>
                <a:stretch>
                  <a:fillRect/>
                </a:stretch>
              </p:blipFill>
              <p:spPr>
                <a:xfrm>
                  <a:off x="6220907" y="6198547"/>
                  <a:ext cx="238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20" name="Freihand 219">
                  <a:extLst>
                    <a:ext uri="{FF2B5EF4-FFF2-40B4-BE49-F238E27FC236}">
                      <a16:creationId xmlns:a16="http://schemas.microsoft.com/office/drawing/2014/main" id="{3B7EAA06-478F-49E7-BCBA-8EED186E7013}"/>
                    </a:ext>
                  </a:extLst>
                </p14:cNvPr>
                <p14:cNvContentPartPr/>
                <p14:nvPr/>
              </p14:nvContentPartPr>
              <p14:xfrm>
                <a:off x="6405587" y="6169747"/>
                <a:ext cx="115920" cy="249120"/>
              </p14:xfrm>
            </p:contentPart>
          </mc:Choice>
          <mc:Fallback>
            <p:pic>
              <p:nvPicPr>
                <p:cNvPr id="220" name="Freihand 219">
                  <a:extLst>
                    <a:ext uri="{FF2B5EF4-FFF2-40B4-BE49-F238E27FC236}">
                      <a16:creationId xmlns:a16="http://schemas.microsoft.com/office/drawing/2014/main" id="{3B7EAA06-478F-49E7-BCBA-8EED186E7013}"/>
                    </a:ext>
                  </a:extLst>
                </p:cNvPr>
                <p:cNvPicPr/>
                <p:nvPr/>
              </p:nvPicPr>
              <p:blipFill>
                <a:blip r:embed="rId416"/>
                <a:stretch>
                  <a:fillRect/>
                </a:stretch>
              </p:blipFill>
              <p:spPr>
                <a:xfrm>
                  <a:off x="6401267" y="6165427"/>
                  <a:ext cx="124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22" name="Freihand 221">
                  <a:extLst>
                    <a:ext uri="{FF2B5EF4-FFF2-40B4-BE49-F238E27FC236}">
                      <a16:creationId xmlns:a16="http://schemas.microsoft.com/office/drawing/2014/main" id="{5C0CD89C-4EAF-4CD0-9668-EAC9A4F5D69F}"/>
                    </a:ext>
                  </a:extLst>
                </p14:cNvPr>
                <p14:cNvContentPartPr/>
                <p14:nvPr/>
              </p14:nvContentPartPr>
              <p14:xfrm>
                <a:off x="5672627" y="6516787"/>
                <a:ext cx="88200" cy="227880"/>
              </p14:xfrm>
            </p:contentPart>
          </mc:Choice>
          <mc:Fallback>
            <p:pic>
              <p:nvPicPr>
                <p:cNvPr id="222" name="Freihand 221">
                  <a:extLst>
                    <a:ext uri="{FF2B5EF4-FFF2-40B4-BE49-F238E27FC236}">
                      <a16:creationId xmlns:a16="http://schemas.microsoft.com/office/drawing/2014/main" id="{5C0CD89C-4EAF-4CD0-9668-EAC9A4F5D69F}"/>
                    </a:ext>
                  </a:extLst>
                </p:cNvPr>
                <p:cNvPicPr/>
                <p:nvPr/>
              </p:nvPicPr>
              <p:blipFill>
                <a:blip r:embed="rId418"/>
                <a:stretch>
                  <a:fillRect/>
                </a:stretch>
              </p:blipFill>
              <p:spPr>
                <a:xfrm>
                  <a:off x="5668307" y="6512467"/>
                  <a:ext cx="968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3" name="Freihand 222">
                  <a:extLst>
                    <a:ext uri="{FF2B5EF4-FFF2-40B4-BE49-F238E27FC236}">
                      <a16:creationId xmlns:a16="http://schemas.microsoft.com/office/drawing/2014/main" id="{E94E020E-6D68-4AF4-98F0-16E147B036C9}"/>
                    </a:ext>
                  </a:extLst>
                </p14:cNvPr>
                <p14:cNvContentPartPr/>
                <p14:nvPr/>
              </p14:nvContentPartPr>
              <p14:xfrm>
                <a:off x="5881067" y="6576907"/>
                <a:ext cx="11520" cy="116280"/>
              </p14:xfrm>
            </p:contentPart>
          </mc:Choice>
          <mc:Fallback>
            <p:pic>
              <p:nvPicPr>
                <p:cNvPr id="223" name="Freihand 222">
                  <a:extLst>
                    <a:ext uri="{FF2B5EF4-FFF2-40B4-BE49-F238E27FC236}">
                      <a16:creationId xmlns:a16="http://schemas.microsoft.com/office/drawing/2014/main" id="{E94E020E-6D68-4AF4-98F0-16E147B036C9}"/>
                    </a:ext>
                  </a:extLst>
                </p:cNvPr>
                <p:cNvPicPr/>
                <p:nvPr/>
              </p:nvPicPr>
              <p:blipFill>
                <a:blip r:embed="rId420"/>
                <a:stretch>
                  <a:fillRect/>
                </a:stretch>
              </p:blipFill>
              <p:spPr>
                <a:xfrm>
                  <a:off x="5876747" y="6572587"/>
                  <a:ext cx="20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4" name="Freihand 223">
                  <a:extLst>
                    <a:ext uri="{FF2B5EF4-FFF2-40B4-BE49-F238E27FC236}">
                      <a16:creationId xmlns:a16="http://schemas.microsoft.com/office/drawing/2014/main" id="{04BDF0C4-BC5B-4DD8-9620-CC5CBAB332CF}"/>
                    </a:ext>
                  </a:extLst>
                </p14:cNvPr>
                <p14:cNvContentPartPr/>
                <p14:nvPr/>
              </p14:nvContentPartPr>
              <p14:xfrm>
                <a:off x="5814827" y="6663667"/>
                <a:ext cx="146880" cy="8640"/>
              </p14:xfrm>
            </p:contentPart>
          </mc:Choice>
          <mc:Fallback>
            <p:pic>
              <p:nvPicPr>
                <p:cNvPr id="224" name="Freihand 223">
                  <a:extLst>
                    <a:ext uri="{FF2B5EF4-FFF2-40B4-BE49-F238E27FC236}">
                      <a16:creationId xmlns:a16="http://schemas.microsoft.com/office/drawing/2014/main" id="{04BDF0C4-BC5B-4DD8-9620-CC5CBAB332CF}"/>
                    </a:ext>
                  </a:extLst>
                </p:cNvPr>
                <p:cNvPicPr/>
                <p:nvPr/>
              </p:nvPicPr>
              <p:blipFill>
                <a:blip r:embed="rId422"/>
                <a:stretch>
                  <a:fillRect/>
                </a:stretch>
              </p:blipFill>
              <p:spPr>
                <a:xfrm>
                  <a:off x="5810507" y="6659347"/>
                  <a:ext cx="155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5" name="Freihand 224">
                  <a:extLst>
                    <a:ext uri="{FF2B5EF4-FFF2-40B4-BE49-F238E27FC236}">
                      <a16:creationId xmlns:a16="http://schemas.microsoft.com/office/drawing/2014/main" id="{A94C5F32-8875-4205-94FB-FB6A8F312BD7}"/>
                    </a:ext>
                  </a:extLst>
                </p14:cNvPr>
                <p14:cNvContentPartPr/>
                <p14:nvPr/>
              </p14:nvContentPartPr>
              <p14:xfrm>
                <a:off x="5808707" y="6536947"/>
                <a:ext cx="127440" cy="8280"/>
              </p14:xfrm>
            </p:contentPart>
          </mc:Choice>
          <mc:Fallback>
            <p:pic>
              <p:nvPicPr>
                <p:cNvPr id="225" name="Freihand 224">
                  <a:extLst>
                    <a:ext uri="{FF2B5EF4-FFF2-40B4-BE49-F238E27FC236}">
                      <a16:creationId xmlns:a16="http://schemas.microsoft.com/office/drawing/2014/main" id="{A94C5F32-8875-4205-94FB-FB6A8F312BD7}"/>
                    </a:ext>
                  </a:extLst>
                </p:cNvPr>
                <p:cNvPicPr/>
                <p:nvPr/>
              </p:nvPicPr>
              <p:blipFill>
                <a:blip r:embed="rId424"/>
                <a:stretch>
                  <a:fillRect/>
                </a:stretch>
              </p:blipFill>
              <p:spPr>
                <a:xfrm>
                  <a:off x="5804387" y="6532627"/>
                  <a:ext cx="136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6" name="Freihand 225">
                  <a:extLst>
                    <a:ext uri="{FF2B5EF4-FFF2-40B4-BE49-F238E27FC236}">
                      <a16:creationId xmlns:a16="http://schemas.microsoft.com/office/drawing/2014/main" id="{3B8F0E25-DEA7-47D9-B643-02D9430F07D5}"/>
                    </a:ext>
                  </a:extLst>
                </p14:cNvPr>
                <p14:cNvContentPartPr/>
                <p14:nvPr/>
              </p14:nvContentPartPr>
              <p14:xfrm>
                <a:off x="5968547" y="6609307"/>
                <a:ext cx="181800" cy="51480"/>
              </p14:xfrm>
            </p:contentPart>
          </mc:Choice>
          <mc:Fallback>
            <p:pic>
              <p:nvPicPr>
                <p:cNvPr id="226" name="Freihand 225">
                  <a:extLst>
                    <a:ext uri="{FF2B5EF4-FFF2-40B4-BE49-F238E27FC236}">
                      <a16:creationId xmlns:a16="http://schemas.microsoft.com/office/drawing/2014/main" id="{3B8F0E25-DEA7-47D9-B643-02D9430F07D5}"/>
                    </a:ext>
                  </a:extLst>
                </p:cNvPr>
                <p:cNvPicPr/>
                <p:nvPr/>
              </p:nvPicPr>
              <p:blipFill>
                <a:blip r:embed="rId426"/>
                <a:stretch>
                  <a:fillRect/>
                </a:stretch>
              </p:blipFill>
              <p:spPr>
                <a:xfrm>
                  <a:off x="5964227" y="6604987"/>
                  <a:ext cx="190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7" name="Freihand 226">
                  <a:extLst>
                    <a:ext uri="{FF2B5EF4-FFF2-40B4-BE49-F238E27FC236}">
                      <a16:creationId xmlns:a16="http://schemas.microsoft.com/office/drawing/2014/main" id="{AC796F61-6D63-4A86-ACDC-761ECF61984E}"/>
                    </a:ext>
                  </a:extLst>
                </p14:cNvPr>
                <p14:cNvContentPartPr/>
                <p14:nvPr/>
              </p14:nvContentPartPr>
              <p14:xfrm>
                <a:off x="6183107" y="6605707"/>
                <a:ext cx="71280" cy="165960"/>
              </p14:xfrm>
            </p:contentPart>
          </mc:Choice>
          <mc:Fallback>
            <p:pic>
              <p:nvPicPr>
                <p:cNvPr id="227" name="Freihand 226">
                  <a:extLst>
                    <a:ext uri="{FF2B5EF4-FFF2-40B4-BE49-F238E27FC236}">
                      <a16:creationId xmlns:a16="http://schemas.microsoft.com/office/drawing/2014/main" id="{AC796F61-6D63-4A86-ACDC-761ECF61984E}"/>
                    </a:ext>
                  </a:extLst>
                </p:cNvPr>
                <p:cNvPicPr/>
                <p:nvPr/>
              </p:nvPicPr>
              <p:blipFill>
                <a:blip r:embed="rId428"/>
                <a:stretch>
                  <a:fillRect/>
                </a:stretch>
              </p:blipFill>
              <p:spPr>
                <a:xfrm>
                  <a:off x="6178787" y="6601387"/>
                  <a:ext cx="79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8" name="Freihand 227">
                  <a:extLst>
                    <a:ext uri="{FF2B5EF4-FFF2-40B4-BE49-F238E27FC236}">
                      <a16:creationId xmlns:a16="http://schemas.microsoft.com/office/drawing/2014/main" id="{3BF01BB9-2C70-428F-BFB1-93F87C55E6F7}"/>
                    </a:ext>
                  </a:extLst>
                </p14:cNvPr>
                <p14:cNvContentPartPr/>
                <p14:nvPr/>
              </p14:nvContentPartPr>
              <p14:xfrm>
                <a:off x="6296867" y="6542707"/>
                <a:ext cx="147600" cy="115920"/>
              </p14:xfrm>
            </p:contentPart>
          </mc:Choice>
          <mc:Fallback>
            <p:pic>
              <p:nvPicPr>
                <p:cNvPr id="228" name="Freihand 227">
                  <a:extLst>
                    <a:ext uri="{FF2B5EF4-FFF2-40B4-BE49-F238E27FC236}">
                      <a16:creationId xmlns:a16="http://schemas.microsoft.com/office/drawing/2014/main" id="{3BF01BB9-2C70-428F-BFB1-93F87C55E6F7}"/>
                    </a:ext>
                  </a:extLst>
                </p:cNvPr>
                <p:cNvPicPr/>
                <p:nvPr/>
              </p:nvPicPr>
              <p:blipFill>
                <a:blip r:embed="rId430"/>
                <a:stretch>
                  <a:fillRect/>
                </a:stretch>
              </p:blipFill>
              <p:spPr>
                <a:xfrm>
                  <a:off x="6292547" y="6538387"/>
                  <a:ext cx="156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9" name="Freihand 228">
                  <a:extLst>
                    <a:ext uri="{FF2B5EF4-FFF2-40B4-BE49-F238E27FC236}">
                      <a16:creationId xmlns:a16="http://schemas.microsoft.com/office/drawing/2014/main" id="{DC9A234E-E7A2-4966-940E-A26DBA5F778C}"/>
                    </a:ext>
                  </a:extLst>
                </p14:cNvPr>
                <p14:cNvContentPartPr/>
                <p14:nvPr/>
              </p14:nvContentPartPr>
              <p14:xfrm>
                <a:off x="6354107" y="6498427"/>
                <a:ext cx="189360" cy="315360"/>
              </p14:xfrm>
            </p:contentPart>
          </mc:Choice>
          <mc:Fallback>
            <p:pic>
              <p:nvPicPr>
                <p:cNvPr id="229" name="Freihand 228">
                  <a:extLst>
                    <a:ext uri="{FF2B5EF4-FFF2-40B4-BE49-F238E27FC236}">
                      <a16:creationId xmlns:a16="http://schemas.microsoft.com/office/drawing/2014/main" id="{DC9A234E-E7A2-4966-940E-A26DBA5F778C}"/>
                    </a:ext>
                  </a:extLst>
                </p:cNvPr>
                <p:cNvPicPr/>
                <p:nvPr/>
              </p:nvPicPr>
              <p:blipFill>
                <a:blip r:embed="rId432"/>
                <a:stretch>
                  <a:fillRect/>
                </a:stretch>
              </p:blipFill>
              <p:spPr>
                <a:xfrm>
                  <a:off x="6349787" y="6494107"/>
                  <a:ext cx="1980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93" name="Freihand 292">
                  <a:extLst>
                    <a:ext uri="{FF2B5EF4-FFF2-40B4-BE49-F238E27FC236}">
                      <a16:creationId xmlns:a16="http://schemas.microsoft.com/office/drawing/2014/main" id="{5857FBFB-9ECE-4596-9907-E1943B5B0999}"/>
                    </a:ext>
                  </a:extLst>
                </p14:cNvPr>
                <p14:cNvContentPartPr/>
                <p14:nvPr/>
              </p14:nvContentPartPr>
              <p14:xfrm>
                <a:off x="6625187" y="6238867"/>
                <a:ext cx="242640" cy="150120"/>
              </p14:xfrm>
            </p:contentPart>
          </mc:Choice>
          <mc:Fallback>
            <p:pic>
              <p:nvPicPr>
                <p:cNvPr id="293" name="Freihand 292">
                  <a:extLst>
                    <a:ext uri="{FF2B5EF4-FFF2-40B4-BE49-F238E27FC236}">
                      <a16:creationId xmlns:a16="http://schemas.microsoft.com/office/drawing/2014/main" id="{5857FBFB-9ECE-4596-9907-E1943B5B0999}"/>
                    </a:ext>
                  </a:extLst>
                </p:cNvPr>
                <p:cNvPicPr/>
                <p:nvPr/>
              </p:nvPicPr>
              <p:blipFill>
                <a:blip r:embed="rId434"/>
                <a:stretch>
                  <a:fillRect/>
                </a:stretch>
              </p:blipFill>
              <p:spPr>
                <a:xfrm>
                  <a:off x="6620867" y="6234547"/>
                  <a:ext cx="251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4" name="Freihand 293">
                  <a:extLst>
                    <a:ext uri="{FF2B5EF4-FFF2-40B4-BE49-F238E27FC236}">
                      <a16:creationId xmlns:a16="http://schemas.microsoft.com/office/drawing/2014/main" id="{9FDDDD8B-4DFD-488D-8400-D91EBA755DF5}"/>
                    </a:ext>
                  </a:extLst>
                </p14:cNvPr>
                <p14:cNvContentPartPr/>
                <p14:nvPr/>
              </p14:nvContentPartPr>
              <p14:xfrm>
                <a:off x="6502427" y="6252187"/>
                <a:ext cx="276840" cy="221040"/>
              </p14:xfrm>
            </p:contentPart>
          </mc:Choice>
          <mc:Fallback>
            <p:pic>
              <p:nvPicPr>
                <p:cNvPr id="294" name="Freihand 293">
                  <a:extLst>
                    <a:ext uri="{FF2B5EF4-FFF2-40B4-BE49-F238E27FC236}">
                      <a16:creationId xmlns:a16="http://schemas.microsoft.com/office/drawing/2014/main" id="{9FDDDD8B-4DFD-488D-8400-D91EBA755DF5}"/>
                    </a:ext>
                  </a:extLst>
                </p:cNvPr>
                <p:cNvPicPr/>
                <p:nvPr/>
              </p:nvPicPr>
              <p:blipFill>
                <a:blip r:embed="rId436"/>
                <a:stretch>
                  <a:fillRect/>
                </a:stretch>
              </p:blipFill>
              <p:spPr>
                <a:xfrm>
                  <a:off x="6498107" y="6247867"/>
                  <a:ext cx="285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6" name="Freihand 295">
                  <a:extLst>
                    <a:ext uri="{FF2B5EF4-FFF2-40B4-BE49-F238E27FC236}">
                      <a16:creationId xmlns:a16="http://schemas.microsoft.com/office/drawing/2014/main" id="{59BFABC1-D163-4B49-9B90-294DE172F231}"/>
                    </a:ext>
                  </a:extLst>
                </p14:cNvPr>
                <p14:cNvContentPartPr/>
                <p14:nvPr/>
              </p14:nvContentPartPr>
              <p14:xfrm>
                <a:off x="6990227" y="5977507"/>
                <a:ext cx="40320" cy="149400"/>
              </p14:xfrm>
            </p:contentPart>
          </mc:Choice>
          <mc:Fallback>
            <p:pic>
              <p:nvPicPr>
                <p:cNvPr id="296" name="Freihand 295">
                  <a:extLst>
                    <a:ext uri="{FF2B5EF4-FFF2-40B4-BE49-F238E27FC236}">
                      <a16:creationId xmlns:a16="http://schemas.microsoft.com/office/drawing/2014/main" id="{59BFABC1-D163-4B49-9B90-294DE172F231}"/>
                    </a:ext>
                  </a:extLst>
                </p:cNvPr>
                <p:cNvPicPr/>
                <p:nvPr/>
              </p:nvPicPr>
              <p:blipFill>
                <a:blip r:embed="rId438"/>
                <a:stretch>
                  <a:fillRect/>
                </a:stretch>
              </p:blipFill>
              <p:spPr>
                <a:xfrm>
                  <a:off x="6985907" y="5973187"/>
                  <a:ext cx="48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7" name="Freihand 296">
                  <a:extLst>
                    <a:ext uri="{FF2B5EF4-FFF2-40B4-BE49-F238E27FC236}">
                      <a16:creationId xmlns:a16="http://schemas.microsoft.com/office/drawing/2014/main" id="{EB7307E6-3A37-4F7C-8F1D-C171AEA44FAB}"/>
                    </a:ext>
                  </a:extLst>
                </p14:cNvPr>
                <p14:cNvContentPartPr/>
                <p14:nvPr/>
              </p14:nvContentPartPr>
              <p14:xfrm>
                <a:off x="6895547" y="5893627"/>
                <a:ext cx="149400" cy="92520"/>
              </p14:xfrm>
            </p:contentPart>
          </mc:Choice>
          <mc:Fallback>
            <p:pic>
              <p:nvPicPr>
                <p:cNvPr id="297" name="Freihand 296">
                  <a:extLst>
                    <a:ext uri="{FF2B5EF4-FFF2-40B4-BE49-F238E27FC236}">
                      <a16:creationId xmlns:a16="http://schemas.microsoft.com/office/drawing/2014/main" id="{EB7307E6-3A37-4F7C-8F1D-C171AEA44FAB}"/>
                    </a:ext>
                  </a:extLst>
                </p:cNvPr>
                <p:cNvPicPr/>
                <p:nvPr/>
              </p:nvPicPr>
              <p:blipFill>
                <a:blip r:embed="rId440"/>
                <a:stretch>
                  <a:fillRect/>
                </a:stretch>
              </p:blipFill>
              <p:spPr>
                <a:xfrm>
                  <a:off x="6891227" y="5889307"/>
                  <a:ext cx="158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9" name="Freihand 298">
                  <a:extLst>
                    <a:ext uri="{FF2B5EF4-FFF2-40B4-BE49-F238E27FC236}">
                      <a16:creationId xmlns:a16="http://schemas.microsoft.com/office/drawing/2014/main" id="{6161CA71-5A8B-4D67-969B-9F2321D916A7}"/>
                    </a:ext>
                  </a:extLst>
                </p14:cNvPr>
                <p14:cNvContentPartPr/>
                <p14:nvPr/>
              </p14:nvContentPartPr>
              <p14:xfrm>
                <a:off x="7083827" y="5934307"/>
                <a:ext cx="181440" cy="93240"/>
              </p14:xfrm>
            </p:contentPart>
          </mc:Choice>
          <mc:Fallback>
            <p:pic>
              <p:nvPicPr>
                <p:cNvPr id="299" name="Freihand 298">
                  <a:extLst>
                    <a:ext uri="{FF2B5EF4-FFF2-40B4-BE49-F238E27FC236}">
                      <a16:creationId xmlns:a16="http://schemas.microsoft.com/office/drawing/2014/main" id="{6161CA71-5A8B-4D67-969B-9F2321D916A7}"/>
                    </a:ext>
                  </a:extLst>
                </p:cNvPr>
                <p:cNvPicPr/>
                <p:nvPr/>
              </p:nvPicPr>
              <p:blipFill>
                <a:blip r:embed="rId442"/>
                <a:stretch>
                  <a:fillRect/>
                </a:stretch>
              </p:blipFill>
              <p:spPr>
                <a:xfrm>
                  <a:off x="7079507" y="5929987"/>
                  <a:ext cx="190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0" name="Freihand 299">
                  <a:extLst>
                    <a:ext uri="{FF2B5EF4-FFF2-40B4-BE49-F238E27FC236}">
                      <a16:creationId xmlns:a16="http://schemas.microsoft.com/office/drawing/2014/main" id="{D6437A2E-8716-4C2F-9B90-A354BD42A472}"/>
                    </a:ext>
                  </a:extLst>
                </p14:cNvPr>
                <p14:cNvContentPartPr/>
                <p14:nvPr/>
              </p14:nvContentPartPr>
              <p14:xfrm>
                <a:off x="7282907" y="5733787"/>
                <a:ext cx="199080" cy="218520"/>
              </p14:xfrm>
            </p:contentPart>
          </mc:Choice>
          <mc:Fallback>
            <p:pic>
              <p:nvPicPr>
                <p:cNvPr id="300" name="Freihand 299">
                  <a:extLst>
                    <a:ext uri="{FF2B5EF4-FFF2-40B4-BE49-F238E27FC236}">
                      <a16:creationId xmlns:a16="http://schemas.microsoft.com/office/drawing/2014/main" id="{D6437A2E-8716-4C2F-9B90-A354BD42A472}"/>
                    </a:ext>
                  </a:extLst>
                </p:cNvPr>
                <p:cNvPicPr/>
                <p:nvPr/>
              </p:nvPicPr>
              <p:blipFill>
                <a:blip r:embed="rId444"/>
                <a:stretch>
                  <a:fillRect/>
                </a:stretch>
              </p:blipFill>
              <p:spPr>
                <a:xfrm>
                  <a:off x="7278587" y="5729467"/>
                  <a:ext cx="2077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1" name="Freihand 300">
                  <a:extLst>
                    <a:ext uri="{FF2B5EF4-FFF2-40B4-BE49-F238E27FC236}">
                      <a16:creationId xmlns:a16="http://schemas.microsoft.com/office/drawing/2014/main" id="{FD1369AB-0D95-4608-81E7-1817BC0DAEEC}"/>
                    </a:ext>
                  </a:extLst>
                </p14:cNvPr>
                <p14:cNvContentPartPr/>
                <p14:nvPr/>
              </p14:nvContentPartPr>
              <p14:xfrm>
                <a:off x="7580987" y="5599147"/>
                <a:ext cx="331200" cy="272520"/>
              </p14:xfrm>
            </p:contentPart>
          </mc:Choice>
          <mc:Fallback>
            <p:pic>
              <p:nvPicPr>
                <p:cNvPr id="301" name="Freihand 300">
                  <a:extLst>
                    <a:ext uri="{FF2B5EF4-FFF2-40B4-BE49-F238E27FC236}">
                      <a16:creationId xmlns:a16="http://schemas.microsoft.com/office/drawing/2014/main" id="{FD1369AB-0D95-4608-81E7-1817BC0DAEEC}"/>
                    </a:ext>
                  </a:extLst>
                </p:cNvPr>
                <p:cNvPicPr/>
                <p:nvPr/>
              </p:nvPicPr>
              <p:blipFill>
                <a:blip r:embed="rId446"/>
                <a:stretch>
                  <a:fillRect/>
                </a:stretch>
              </p:blipFill>
              <p:spPr>
                <a:xfrm>
                  <a:off x="7576667" y="5594827"/>
                  <a:ext cx="3398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2" name="Freihand 301">
                  <a:extLst>
                    <a:ext uri="{FF2B5EF4-FFF2-40B4-BE49-F238E27FC236}">
                      <a16:creationId xmlns:a16="http://schemas.microsoft.com/office/drawing/2014/main" id="{CA4BB7D3-604E-4E6B-93DE-3FC445B48D7F}"/>
                    </a:ext>
                  </a:extLst>
                </p14:cNvPr>
                <p14:cNvContentPartPr/>
                <p14:nvPr/>
              </p14:nvContentPartPr>
              <p14:xfrm>
                <a:off x="8000747" y="5538307"/>
                <a:ext cx="268200" cy="147240"/>
              </p14:xfrm>
            </p:contentPart>
          </mc:Choice>
          <mc:Fallback>
            <p:pic>
              <p:nvPicPr>
                <p:cNvPr id="302" name="Freihand 301">
                  <a:extLst>
                    <a:ext uri="{FF2B5EF4-FFF2-40B4-BE49-F238E27FC236}">
                      <a16:creationId xmlns:a16="http://schemas.microsoft.com/office/drawing/2014/main" id="{CA4BB7D3-604E-4E6B-93DE-3FC445B48D7F}"/>
                    </a:ext>
                  </a:extLst>
                </p:cNvPr>
                <p:cNvPicPr/>
                <p:nvPr/>
              </p:nvPicPr>
              <p:blipFill>
                <a:blip r:embed="rId448"/>
                <a:stretch>
                  <a:fillRect/>
                </a:stretch>
              </p:blipFill>
              <p:spPr>
                <a:xfrm>
                  <a:off x="7996427" y="5533987"/>
                  <a:ext cx="276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3" name="Freihand 302">
                  <a:extLst>
                    <a:ext uri="{FF2B5EF4-FFF2-40B4-BE49-F238E27FC236}">
                      <a16:creationId xmlns:a16="http://schemas.microsoft.com/office/drawing/2014/main" id="{44AC1E88-E956-49FD-8510-855C8A2DAEDB}"/>
                    </a:ext>
                  </a:extLst>
                </p14:cNvPr>
                <p14:cNvContentPartPr/>
                <p14:nvPr/>
              </p14:nvContentPartPr>
              <p14:xfrm>
                <a:off x="7101827" y="6182347"/>
                <a:ext cx="61920" cy="149400"/>
              </p14:xfrm>
            </p:contentPart>
          </mc:Choice>
          <mc:Fallback>
            <p:pic>
              <p:nvPicPr>
                <p:cNvPr id="303" name="Freihand 302">
                  <a:extLst>
                    <a:ext uri="{FF2B5EF4-FFF2-40B4-BE49-F238E27FC236}">
                      <a16:creationId xmlns:a16="http://schemas.microsoft.com/office/drawing/2014/main" id="{44AC1E88-E956-49FD-8510-855C8A2DAEDB}"/>
                    </a:ext>
                  </a:extLst>
                </p:cNvPr>
                <p:cNvPicPr/>
                <p:nvPr/>
              </p:nvPicPr>
              <p:blipFill>
                <a:blip r:embed="rId450"/>
                <a:stretch>
                  <a:fillRect/>
                </a:stretch>
              </p:blipFill>
              <p:spPr>
                <a:xfrm>
                  <a:off x="7097507" y="6178027"/>
                  <a:ext cx="70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4" name="Freihand 303">
                  <a:extLst>
                    <a:ext uri="{FF2B5EF4-FFF2-40B4-BE49-F238E27FC236}">
                      <a16:creationId xmlns:a16="http://schemas.microsoft.com/office/drawing/2014/main" id="{42970F82-0346-41B8-ACBC-F87A94CF346A}"/>
                    </a:ext>
                  </a:extLst>
                </p14:cNvPr>
                <p14:cNvContentPartPr/>
                <p14:nvPr/>
              </p14:nvContentPartPr>
              <p14:xfrm>
                <a:off x="7015427" y="6116107"/>
                <a:ext cx="152640" cy="84600"/>
              </p14:xfrm>
            </p:contentPart>
          </mc:Choice>
          <mc:Fallback>
            <p:pic>
              <p:nvPicPr>
                <p:cNvPr id="304" name="Freihand 303">
                  <a:extLst>
                    <a:ext uri="{FF2B5EF4-FFF2-40B4-BE49-F238E27FC236}">
                      <a16:creationId xmlns:a16="http://schemas.microsoft.com/office/drawing/2014/main" id="{42970F82-0346-41B8-ACBC-F87A94CF346A}"/>
                    </a:ext>
                  </a:extLst>
                </p:cNvPr>
                <p:cNvPicPr/>
                <p:nvPr/>
              </p:nvPicPr>
              <p:blipFill>
                <a:blip r:embed="rId452"/>
                <a:stretch>
                  <a:fillRect/>
                </a:stretch>
              </p:blipFill>
              <p:spPr>
                <a:xfrm>
                  <a:off x="7011107" y="6111787"/>
                  <a:ext cx="161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5" name="Freihand 304">
                  <a:extLst>
                    <a:ext uri="{FF2B5EF4-FFF2-40B4-BE49-F238E27FC236}">
                      <a16:creationId xmlns:a16="http://schemas.microsoft.com/office/drawing/2014/main" id="{013246B4-7BFE-4802-8ABD-99289538540E}"/>
                    </a:ext>
                  </a:extLst>
                </p14:cNvPr>
                <p14:cNvContentPartPr/>
                <p14:nvPr/>
              </p14:nvContentPartPr>
              <p14:xfrm>
                <a:off x="7200107" y="6134107"/>
                <a:ext cx="96480" cy="127440"/>
              </p14:xfrm>
            </p:contentPart>
          </mc:Choice>
          <mc:Fallback>
            <p:pic>
              <p:nvPicPr>
                <p:cNvPr id="305" name="Freihand 304">
                  <a:extLst>
                    <a:ext uri="{FF2B5EF4-FFF2-40B4-BE49-F238E27FC236}">
                      <a16:creationId xmlns:a16="http://schemas.microsoft.com/office/drawing/2014/main" id="{013246B4-7BFE-4802-8ABD-99289538540E}"/>
                    </a:ext>
                  </a:extLst>
                </p:cNvPr>
                <p:cNvPicPr/>
                <p:nvPr/>
              </p:nvPicPr>
              <p:blipFill>
                <a:blip r:embed="rId454"/>
                <a:stretch>
                  <a:fillRect/>
                </a:stretch>
              </p:blipFill>
              <p:spPr>
                <a:xfrm>
                  <a:off x="7195787" y="6129787"/>
                  <a:ext cx="105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6" name="Freihand 305">
                  <a:extLst>
                    <a:ext uri="{FF2B5EF4-FFF2-40B4-BE49-F238E27FC236}">
                      <a16:creationId xmlns:a16="http://schemas.microsoft.com/office/drawing/2014/main" id="{BB242773-D835-4B06-BADC-EBD710AC4DC5}"/>
                    </a:ext>
                  </a:extLst>
                </p14:cNvPr>
                <p14:cNvContentPartPr/>
                <p14:nvPr/>
              </p14:nvContentPartPr>
              <p14:xfrm>
                <a:off x="7325387" y="6081907"/>
                <a:ext cx="155520" cy="92520"/>
              </p14:xfrm>
            </p:contentPart>
          </mc:Choice>
          <mc:Fallback>
            <p:pic>
              <p:nvPicPr>
                <p:cNvPr id="306" name="Freihand 305">
                  <a:extLst>
                    <a:ext uri="{FF2B5EF4-FFF2-40B4-BE49-F238E27FC236}">
                      <a16:creationId xmlns:a16="http://schemas.microsoft.com/office/drawing/2014/main" id="{BB242773-D835-4B06-BADC-EBD710AC4DC5}"/>
                    </a:ext>
                  </a:extLst>
                </p:cNvPr>
                <p:cNvPicPr/>
                <p:nvPr/>
              </p:nvPicPr>
              <p:blipFill>
                <a:blip r:embed="rId456"/>
                <a:stretch>
                  <a:fillRect/>
                </a:stretch>
              </p:blipFill>
              <p:spPr>
                <a:xfrm>
                  <a:off x="7321067" y="6077587"/>
                  <a:ext cx="164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7" name="Freihand 306">
                  <a:extLst>
                    <a:ext uri="{FF2B5EF4-FFF2-40B4-BE49-F238E27FC236}">
                      <a16:creationId xmlns:a16="http://schemas.microsoft.com/office/drawing/2014/main" id="{83039E18-5CB0-43C2-959D-DA021044715E}"/>
                    </a:ext>
                  </a:extLst>
                </p14:cNvPr>
                <p14:cNvContentPartPr/>
                <p14:nvPr/>
              </p14:nvContentPartPr>
              <p14:xfrm>
                <a:off x="7462547" y="6042307"/>
                <a:ext cx="84960" cy="91800"/>
              </p14:xfrm>
            </p:contentPart>
          </mc:Choice>
          <mc:Fallback>
            <p:pic>
              <p:nvPicPr>
                <p:cNvPr id="307" name="Freihand 306">
                  <a:extLst>
                    <a:ext uri="{FF2B5EF4-FFF2-40B4-BE49-F238E27FC236}">
                      <a16:creationId xmlns:a16="http://schemas.microsoft.com/office/drawing/2014/main" id="{83039E18-5CB0-43C2-959D-DA021044715E}"/>
                    </a:ext>
                  </a:extLst>
                </p:cNvPr>
                <p:cNvPicPr/>
                <p:nvPr/>
              </p:nvPicPr>
              <p:blipFill>
                <a:blip r:embed="rId458"/>
                <a:stretch>
                  <a:fillRect/>
                </a:stretch>
              </p:blipFill>
              <p:spPr>
                <a:xfrm>
                  <a:off x="7458227" y="6037987"/>
                  <a:ext cx="93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8" name="Freihand 307">
                  <a:extLst>
                    <a:ext uri="{FF2B5EF4-FFF2-40B4-BE49-F238E27FC236}">
                      <a16:creationId xmlns:a16="http://schemas.microsoft.com/office/drawing/2014/main" id="{CC1B5416-84C2-4941-8957-1F04F98B1011}"/>
                    </a:ext>
                  </a:extLst>
                </p14:cNvPr>
                <p14:cNvContentPartPr/>
                <p14:nvPr/>
              </p14:nvContentPartPr>
              <p14:xfrm>
                <a:off x="7570547" y="5934307"/>
                <a:ext cx="331920" cy="203040"/>
              </p14:xfrm>
            </p:contentPart>
          </mc:Choice>
          <mc:Fallback>
            <p:pic>
              <p:nvPicPr>
                <p:cNvPr id="308" name="Freihand 307">
                  <a:extLst>
                    <a:ext uri="{FF2B5EF4-FFF2-40B4-BE49-F238E27FC236}">
                      <a16:creationId xmlns:a16="http://schemas.microsoft.com/office/drawing/2014/main" id="{CC1B5416-84C2-4941-8957-1F04F98B1011}"/>
                    </a:ext>
                  </a:extLst>
                </p:cNvPr>
                <p:cNvPicPr/>
                <p:nvPr/>
              </p:nvPicPr>
              <p:blipFill>
                <a:blip r:embed="rId460"/>
                <a:stretch>
                  <a:fillRect/>
                </a:stretch>
              </p:blipFill>
              <p:spPr>
                <a:xfrm>
                  <a:off x="7566227" y="5929987"/>
                  <a:ext cx="340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9" name="Freihand 308">
                  <a:extLst>
                    <a:ext uri="{FF2B5EF4-FFF2-40B4-BE49-F238E27FC236}">
                      <a16:creationId xmlns:a16="http://schemas.microsoft.com/office/drawing/2014/main" id="{F6A2542F-3121-423E-962B-B380050A09FA}"/>
                    </a:ext>
                  </a:extLst>
                </p14:cNvPr>
                <p14:cNvContentPartPr/>
                <p14:nvPr/>
              </p14:nvContentPartPr>
              <p14:xfrm>
                <a:off x="7936667" y="5771947"/>
                <a:ext cx="249120" cy="171000"/>
              </p14:xfrm>
            </p:contentPart>
          </mc:Choice>
          <mc:Fallback>
            <p:pic>
              <p:nvPicPr>
                <p:cNvPr id="309" name="Freihand 308">
                  <a:extLst>
                    <a:ext uri="{FF2B5EF4-FFF2-40B4-BE49-F238E27FC236}">
                      <a16:creationId xmlns:a16="http://schemas.microsoft.com/office/drawing/2014/main" id="{F6A2542F-3121-423E-962B-B380050A09FA}"/>
                    </a:ext>
                  </a:extLst>
                </p:cNvPr>
                <p:cNvPicPr/>
                <p:nvPr/>
              </p:nvPicPr>
              <p:blipFill>
                <a:blip r:embed="rId462"/>
                <a:stretch>
                  <a:fillRect/>
                </a:stretch>
              </p:blipFill>
              <p:spPr>
                <a:xfrm>
                  <a:off x="7932347" y="5767627"/>
                  <a:ext cx="257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10" name="Freihand 309">
                  <a:extLst>
                    <a:ext uri="{FF2B5EF4-FFF2-40B4-BE49-F238E27FC236}">
                      <a16:creationId xmlns:a16="http://schemas.microsoft.com/office/drawing/2014/main" id="{7D448B1D-7297-42FB-9D51-20242F99E74B}"/>
                    </a:ext>
                  </a:extLst>
                </p14:cNvPr>
                <p14:cNvContentPartPr/>
                <p14:nvPr/>
              </p14:nvContentPartPr>
              <p14:xfrm>
                <a:off x="8159147" y="5748907"/>
                <a:ext cx="169200" cy="84960"/>
              </p14:xfrm>
            </p:contentPart>
          </mc:Choice>
          <mc:Fallback>
            <p:pic>
              <p:nvPicPr>
                <p:cNvPr id="310" name="Freihand 309">
                  <a:extLst>
                    <a:ext uri="{FF2B5EF4-FFF2-40B4-BE49-F238E27FC236}">
                      <a16:creationId xmlns:a16="http://schemas.microsoft.com/office/drawing/2014/main" id="{7D448B1D-7297-42FB-9D51-20242F99E74B}"/>
                    </a:ext>
                  </a:extLst>
                </p:cNvPr>
                <p:cNvPicPr/>
                <p:nvPr/>
              </p:nvPicPr>
              <p:blipFill>
                <a:blip r:embed="rId464"/>
                <a:stretch>
                  <a:fillRect/>
                </a:stretch>
              </p:blipFill>
              <p:spPr>
                <a:xfrm>
                  <a:off x="8154827" y="5744587"/>
                  <a:ext cx="177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11" name="Freihand 310">
                  <a:extLst>
                    <a:ext uri="{FF2B5EF4-FFF2-40B4-BE49-F238E27FC236}">
                      <a16:creationId xmlns:a16="http://schemas.microsoft.com/office/drawing/2014/main" id="{7A52E49D-CA81-4D24-89FD-E48D47D8D227}"/>
                    </a:ext>
                  </a:extLst>
                </p14:cNvPr>
                <p14:cNvContentPartPr/>
                <p14:nvPr/>
              </p14:nvContentPartPr>
              <p14:xfrm>
                <a:off x="8337347" y="5745667"/>
                <a:ext cx="92880" cy="57240"/>
              </p14:xfrm>
            </p:contentPart>
          </mc:Choice>
          <mc:Fallback>
            <p:pic>
              <p:nvPicPr>
                <p:cNvPr id="311" name="Freihand 310">
                  <a:extLst>
                    <a:ext uri="{FF2B5EF4-FFF2-40B4-BE49-F238E27FC236}">
                      <a16:creationId xmlns:a16="http://schemas.microsoft.com/office/drawing/2014/main" id="{7A52E49D-CA81-4D24-89FD-E48D47D8D227}"/>
                    </a:ext>
                  </a:extLst>
                </p:cNvPr>
                <p:cNvPicPr/>
                <p:nvPr/>
              </p:nvPicPr>
              <p:blipFill>
                <a:blip r:embed="rId466"/>
                <a:stretch>
                  <a:fillRect/>
                </a:stretch>
              </p:blipFill>
              <p:spPr>
                <a:xfrm>
                  <a:off x="8333027" y="5741347"/>
                  <a:ext cx="101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12" name="Freihand 311">
                  <a:extLst>
                    <a:ext uri="{FF2B5EF4-FFF2-40B4-BE49-F238E27FC236}">
                      <a16:creationId xmlns:a16="http://schemas.microsoft.com/office/drawing/2014/main" id="{F248234E-8CEF-403B-BE6A-48CAC7E8DBA8}"/>
                    </a:ext>
                  </a:extLst>
                </p14:cNvPr>
                <p14:cNvContentPartPr/>
                <p14:nvPr/>
              </p14:nvContentPartPr>
              <p14:xfrm>
                <a:off x="8444987" y="5712907"/>
                <a:ext cx="73080" cy="34560"/>
              </p14:xfrm>
            </p:contentPart>
          </mc:Choice>
          <mc:Fallback>
            <p:pic>
              <p:nvPicPr>
                <p:cNvPr id="312" name="Freihand 311">
                  <a:extLst>
                    <a:ext uri="{FF2B5EF4-FFF2-40B4-BE49-F238E27FC236}">
                      <a16:creationId xmlns:a16="http://schemas.microsoft.com/office/drawing/2014/main" id="{F248234E-8CEF-403B-BE6A-48CAC7E8DBA8}"/>
                    </a:ext>
                  </a:extLst>
                </p:cNvPr>
                <p:cNvPicPr/>
                <p:nvPr/>
              </p:nvPicPr>
              <p:blipFill>
                <a:blip r:embed="rId468"/>
                <a:stretch>
                  <a:fillRect/>
                </a:stretch>
              </p:blipFill>
              <p:spPr>
                <a:xfrm>
                  <a:off x="8440667" y="5708587"/>
                  <a:ext cx="81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13" name="Freihand 312">
                  <a:extLst>
                    <a:ext uri="{FF2B5EF4-FFF2-40B4-BE49-F238E27FC236}">
                      <a16:creationId xmlns:a16="http://schemas.microsoft.com/office/drawing/2014/main" id="{9E29E6AC-CF72-456C-A59A-3235AA3548D8}"/>
                    </a:ext>
                  </a:extLst>
                </p14:cNvPr>
                <p14:cNvContentPartPr/>
                <p14:nvPr/>
              </p14:nvContentPartPr>
              <p14:xfrm>
                <a:off x="7254827" y="6259027"/>
                <a:ext cx="126720" cy="128160"/>
              </p14:xfrm>
            </p:contentPart>
          </mc:Choice>
          <mc:Fallback>
            <p:pic>
              <p:nvPicPr>
                <p:cNvPr id="313" name="Freihand 312">
                  <a:extLst>
                    <a:ext uri="{FF2B5EF4-FFF2-40B4-BE49-F238E27FC236}">
                      <a16:creationId xmlns:a16="http://schemas.microsoft.com/office/drawing/2014/main" id="{9E29E6AC-CF72-456C-A59A-3235AA3548D8}"/>
                    </a:ext>
                  </a:extLst>
                </p:cNvPr>
                <p:cNvPicPr/>
                <p:nvPr/>
              </p:nvPicPr>
              <p:blipFill>
                <a:blip r:embed="rId470"/>
                <a:stretch>
                  <a:fillRect/>
                </a:stretch>
              </p:blipFill>
              <p:spPr>
                <a:xfrm>
                  <a:off x="7250507" y="6254707"/>
                  <a:ext cx="135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4" name="Freihand 313">
                  <a:extLst>
                    <a:ext uri="{FF2B5EF4-FFF2-40B4-BE49-F238E27FC236}">
                      <a16:creationId xmlns:a16="http://schemas.microsoft.com/office/drawing/2014/main" id="{ACEFD637-2CC4-41A5-93A0-6C7EDBB0868D}"/>
                    </a:ext>
                  </a:extLst>
                </p14:cNvPr>
                <p14:cNvContentPartPr/>
                <p14:nvPr/>
              </p14:nvContentPartPr>
              <p14:xfrm>
                <a:off x="7335827" y="6180907"/>
                <a:ext cx="519120" cy="188280"/>
              </p14:xfrm>
            </p:contentPart>
          </mc:Choice>
          <mc:Fallback>
            <p:pic>
              <p:nvPicPr>
                <p:cNvPr id="314" name="Freihand 313">
                  <a:extLst>
                    <a:ext uri="{FF2B5EF4-FFF2-40B4-BE49-F238E27FC236}">
                      <a16:creationId xmlns:a16="http://schemas.microsoft.com/office/drawing/2014/main" id="{ACEFD637-2CC4-41A5-93A0-6C7EDBB0868D}"/>
                    </a:ext>
                  </a:extLst>
                </p:cNvPr>
                <p:cNvPicPr/>
                <p:nvPr/>
              </p:nvPicPr>
              <p:blipFill>
                <a:blip r:embed="rId472"/>
                <a:stretch>
                  <a:fillRect/>
                </a:stretch>
              </p:blipFill>
              <p:spPr>
                <a:xfrm>
                  <a:off x="7331507" y="6176587"/>
                  <a:ext cx="5277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8" name="Freihand 317">
                  <a:extLst>
                    <a:ext uri="{FF2B5EF4-FFF2-40B4-BE49-F238E27FC236}">
                      <a16:creationId xmlns:a16="http://schemas.microsoft.com/office/drawing/2014/main" id="{F6CCF93A-0612-4BE3-95D8-B0542163E6B6}"/>
                    </a:ext>
                  </a:extLst>
                </p14:cNvPr>
                <p14:cNvContentPartPr/>
                <p14:nvPr/>
              </p14:nvContentPartPr>
              <p14:xfrm>
                <a:off x="8139347" y="5980027"/>
                <a:ext cx="32040" cy="25200"/>
              </p14:xfrm>
            </p:contentPart>
          </mc:Choice>
          <mc:Fallback>
            <p:pic>
              <p:nvPicPr>
                <p:cNvPr id="318" name="Freihand 317">
                  <a:extLst>
                    <a:ext uri="{FF2B5EF4-FFF2-40B4-BE49-F238E27FC236}">
                      <a16:creationId xmlns:a16="http://schemas.microsoft.com/office/drawing/2014/main" id="{F6CCF93A-0612-4BE3-95D8-B0542163E6B6}"/>
                    </a:ext>
                  </a:extLst>
                </p:cNvPr>
                <p:cNvPicPr/>
                <p:nvPr/>
              </p:nvPicPr>
              <p:blipFill>
                <a:blip r:embed="rId474"/>
                <a:stretch>
                  <a:fillRect/>
                </a:stretch>
              </p:blipFill>
              <p:spPr>
                <a:xfrm>
                  <a:off x="8135027" y="5975707"/>
                  <a:ext cx="40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9" name="Freihand 318">
                  <a:extLst>
                    <a:ext uri="{FF2B5EF4-FFF2-40B4-BE49-F238E27FC236}">
                      <a16:creationId xmlns:a16="http://schemas.microsoft.com/office/drawing/2014/main" id="{E78A5734-BE3F-4744-9855-BDBCF67394B1}"/>
                    </a:ext>
                  </a:extLst>
                </p14:cNvPr>
                <p14:cNvContentPartPr/>
                <p14:nvPr/>
              </p14:nvContentPartPr>
              <p14:xfrm>
                <a:off x="8047907" y="5974267"/>
                <a:ext cx="100080" cy="123840"/>
              </p14:xfrm>
            </p:contentPart>
          </mc:Choice>
          <mc:Fallback>
            <p:pic>
              <p:nvPicPr>
                <p:cNvPr id="319" name="Freihand 318">
                  <a:extLst>
                    <a:ext uri="{FF2B5EF4-FFF2-40B4-BE49-F238E27FC236}">
                      <a16:creationId xmlns:a16="http://schemas.microsoft.com/office/drawing/2014/main" id="{E78A5734-BE3F-4744-9855-BDBCF67394B1}"/>
                    </a:ext>
                  </a:extLst>
                </p:cNvPr>
                <p:cNvPicPr/>
                <p:nvPr/>
              </p:nvPicPr>
              <p:blipFill>
                <a:blip r:embed="rId476"/>
                <a:stretch>
                  <a:fillRect/>
                </a:stretch>
              </p:blipFill>
              <p:spPr>
                <a:xfrm>
                  <a:off x="8043587" y="5969947"/>
                  <a:ext cx="108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20" name="Freihand 319">
                  <a:extLst>
                    <a:ext uri="{FF2B5EF4-FFF2-40B4-BE49-F238E27FC236}">
                      <a16:creationId xmlns:a16="http://schemas.microsoft.com/office/drawing/2014/main" id="{EC031231-5BC7-41FF-94EF-F31230F299AC}"/>
                    </a:ext>
                  </a:extLst>
                </p14:cNvPr>
                <p14:cNvContentPartPr/>
                <p14:nvPr/>
              </p14:nvContentPartPr>
              <p14:xfrm>
                <a:off x="8215307" y="5927107"/>
                <a:ext cx="107280" cy="90360"/>
              </p14:xfrm>
            </p:contentPart>
          </mc:Choice>
          <mc:Fallback>
            <p:pic>
              <p:nvPicPr>
                <p:cNvPr id="320" name="Freihand 319">
                  <a:extLst>
                    <a:ext uri="{FF2B5EF4-FFF2-40B4-BE49-F238E27FC236}">
                      <a16:creationId xmlns:a16="http://schemas.microsoft.com/office/drawing/2014/main" id="{EC031231-5BC7-41FF-94EF-F31230F299AC}"/>
                    </a:ext>
                  </a:extLst>
                </p:cNvPr>
                <p:cNvPicPr/>
                <p:nvPr/>
              </p:nvPicPr>
              <p:blipFill>
                <a:blip r:embed="rId478"/>
                <a:stretch>
                  <a:fillRect/>
                </a:stretch>
              </p:blipFill>
              <p:spPr>
                <a:xfrm>
                  <a:off x="8210987" y="5922787"/>
                  <a:ext cx="115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21" name="Freihand 320">
                  <a:extLst>
                    <a:ext uri="{FF2B5EF4-FFF2-40B4-BE49-F238E27FC236}">
                      <a16:creationId xmlns:a16="http://schemas.microsoft.com/office/drawing/2014/main" id="{F1B06535-682D-4BE5-8B25-3416D6EE5453}"/>
                    </a:ext>
                  </a:extLst>
                </p14:cNvPr>
                <p14:cNvContentPartPr/>
                <p14:nvPr/>
              </p14:nvContentPartPr>
              <p14:xfrm>
                <a:off x="6893027" y="6512107"/>
                <a:ext cx="121680" cy="193320"/>
              </p14:xfrm>
            </p:contentPart>
          </mc:Choice>
          <mc:Fallback>
            <p:pic>
              <p:nvPicPr>
                <p:cNvPr id="321" name="Freihand 320">
                  <a:extLst>
                    <a:ext uri="{FF2B5EF4-FFF2-40B4-BE49-F238E27FC236}">
                      <a16:creationId xmlns:a16="http://schemas.microsoft.com/office/drawing/2014/main" id="{F1B06535-682D-4BE5-8B25-3416D6EE5453}"/>
                    </a:ext>
                  </a:extLst>
                </p:cNvPr>
                <p:cNvPicPr/>
                <p:nvPr/>
              </p:nvPicPr>
              <p:blipFill>
                <a:blip r:embed="rId480"/>
                <a:stretch>
                  <a:fillRect/>
                </a:stretch>
              </p:blipFill>
              <p:spPr>
                <a:xfrm>
                  <a:off x="6888707" y="6507787"/>
                  <a:ext cx="130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2" name="Freihand 321">
                  <a:extLst>
                    <a:ext uri="{FF2B5EF4-FFF2-40B4-BE49-F238E27FC236}">
                      <a16:creationId xmlns:a16="http://schemas.microsoft.com/office/drawing/2014/main" id="{05865883-7932-49A8-9657-3BB2DE324026}"/>
                    </a:ext>
                  </a:extLst>
                </p14:cNvPr>
                <p14:cNvContentPartPr/>
                <p14:nvPr/>
              </p14:nvContentPartPr>
              <p14:xfrm>
                <a:off x="7022627" y="6566467"/>
                <a:ext cx="78120" cy="103320"/>
              </p14:xfrm>
            </p:contentPart>
          </mc:Choice>
          <mc:Fallback>
            <p:pic>
              <p:nvPicPr>
                <p:cNvPr id="322" name="Freihand 321">
                  <a:extLst>
                    <a:ext uri="{FF2B5EF4-FFF2-40B4-BE49-F238E27FC236}">
                      <a16:creationId xmlns:a16="http://schemas.microsoft.com/office/drawing/2014/main" id="{05865883-7932-49A8-9657-3BB2DE324026}"/>
                    </a:ext>
                  </a:extLst>
                </p:cNvPr>
                <p:cNvPicPr/>
                <p:nvPr/>
              </p:nvPicPr>
              <p:blipFill>
                <a:blip r:embed="rId482"/>
                <a:stretch>
                  <a:fillRect/>
                </a:stretch>
              </p:blipFill>
              <p:spPr>
                <a:xfrm>
                  <a:off x="7018307" y="6562147"/>
                  <a:ext cx="86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3" name="Freihand 322">
                  <a:extLst>
                    <a:ext uri="{FF2B5EF4-FFF2-40B4-BE49-F238E27FC236}">
                      <a16:creationId xmlns:a16="http://schemas.microsoft.com/office/drawing/2014/main" id="{F40C8AF6-28B4-4318-917C-B3E30BEE55A1}"/>
                    </a:ext>
                  </a:extLst>
                </p14:cNvPr>
                <p14:cNvContentPartPr/>
                <p14:nvPr/>
              </p14:nvContentPartPr>
              <p14:xfrm>
                <a:off x="7104707" y="6535867"/>
                <a:ext cx="99000" cy="105480"/>
              </p14:xfrm>
            </p:contentPart>
          </mc:Choice>
          <mc:Fallback>
            <p:pic>
              <p:nvPicPr>
                <p:cNvPr id="323" name="Freihand 322">
                  <a:extLst>
                    <a:ext uri="{FF2B5EF4-FFF2-40B4-BE49-F238E27FC236}">
                      <a16:creationId xmlns:a16="http://schemas.microsoft.com/office/drawing/2014/main" id="{F40C8AF6-28B4-4318-917C-B3E30BEE55A1}"/>
                    </a:ext>
                  </a:extLst>
                </p:cNvPr>
                <p:cNvPicPr/>
                <p:nvPr/>
              </p:nvPicPr>
              <p:blipFill>
                <a:blip r:embed="rId484"/>
                <a:stretch>
                  <a:fillRect/>
                </a:stretch>
              </p:blipFill>
              <p:spPr>
                <a:xfrm>
                  <a:off x="7100387" y="6531547"/>
                  <a:ext cx="107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4" name="Freihand 323">
                  <a:extLst>
                    <a:ext uri="{FF2B5EF4-FFF2-40B4-BE49-F238E27FC236}">
                      <a16:creationId xmlns:a16="http://schemas.microsoft.com/office/drawing/2014/main" id="{F457B90E-D540-4FAA-8283-362640CB25B1}"/>
                    </a:ext>
                  </a:extLst>
                </p14:cNvPr>
                <p14:cNvContentPartPr/>
                <p14:nvPr/>
              </p14:nvContentPartPr>
              <p14:xfrm>
                <a:off x="7290107" y="6466027"/>
                <a:ext cx="37080" cy="109440"/>
              </p14:xfrm>
            </p:contentPart>
          </mc:Choice>
          <mc:Fallback>
            <p:pic>
              <p:nvPicPr>
                <p:cNvPr id="324" name="Freihand 323">
                  <a:extLst>
                    <a:ext uri="{FF2B5EF4-FFF2-40B4-BE49-F238E27FC236}">
                      <a16:creationId xmlns:a16="http://schemas.microsoft.com/office/drawing/2014/main" id="{F457B90E-D540-4FAA-8283-362640CB25B1}"/>
                    </a:ext>
                  </a:extLst>
                </p:cNvPr>
                <p:cNvPicPr/>
                <p:nvPr/>
              </p:nvPicPr>
              <p:blipFill>
                <a:blip r:embed="rId486"/>
                <a:stretch>
                  <a:fillRect/>
                </a:stretch>
              </p:blipFill>
              <p:spPr>
                <a:xfrm>
                  <a:off x="7285787" y="6461707"/>
                  <a:ext cx="45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5" name="Freihand 324">
                  <a:extLst>
                    <a:ext uri="{FF2B5EF4-FFF2-40B4-BE49-F238E27FC236}">
                      <a16:creationId xmlns:a16="http://schemas.microsoft.com/office/drawing/2014/main" id="{D8E1A868-8665-4828-93F5-893558DDEC34}"/>
                    </a:ext>
                  </a:extLst>
                </p14:cNvPr>
                <p14:cNvContentPartPr/>
                <p14:nvPr/>
              </p14:nvContentPartPr>
              <p14:xfrm>
                <a:off x="7234307" y="6431827"/>
                <a:ext cx="100080" cy="98280"/>
              </p14:xfrm>
            </p:contentPart>
          </mc:Choice>
          <mc:Fallback>
            <p:pic>
              <p:nvPicPr>
                <p:cNvPr id="325" name="Freihand 324">
                  <a:extLst>
                    <a:ext uri="{FF2B5EF4-FFF2-40B4-BE49-F238E27FC236}">
                      <a16:creationId xmlns:a16="http://schemas.microsoft.com/office/drawing/2014/main" id="{D8E1A868-8665-4828-93F5-893558DDEC34}"/>
                    </a:ext>
                  </a:extLst>
                </p:cNvPr>
                <p:cNvPicPr/>
                <p:nvPr/>
              </p:nvPicPr>
              <p:blipFill>
                <a:blip r:embed="rId488"/>
                <a:stretch>
                  <a:fillRect/>
                </a:stretch>
              </p:blipFill>
              <p:spPr>
                <a:xfrm>
                  <a:off x="7229987" y="6427507"/>
                  <a:ext cx="108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26" name="Freihand 325">
                  <a:extLst>
                    <a:ext uri="{FF2B5EF4-FFF2-40B4-BE49-F238E27FC236}">
                      <a16:creationId xmlns:a16="http://schemas.microsoft.com/office/drawing/2014/main" id="{0B1E347F-4998-477A-8C1A-AEBA54D90358}"/>
                    </a:ext>
                  </a:extLst>
                </p14:cNvPr>
                <p14:cNvContentPartPr/>
                <p14:nvPr/>
              </p14:nvContentPartPr>
              <p14:xfrm>
                <a:off x="7355627" y="6445507"/>
                <a:ext cx="156240" cy="86400"/>
              </p14:xfrm>
            </p:contentPart>
          </mc:Choice>
          <mc:Fallback>
            <p:pic>
              <p:nvPicPr>
                <p:cNvPr id="326" name="Freihand 325">
                  <a:extLst>
                    <a:ext uri="{FF2B5EF4-FFF2-40B4-BE49-F238E27FC236}">
                      <a16:creationId xmlns:a16="http://schemas.microsoft.com/office/drawing/2014/main" id="{0B1E347F-4998-477A-8C1A-AEBA54D90358}"/>
                    </a:ext>
                  </a:extLst>
                </p:cNvPr>
                <p:cNvPicPr/>
                <p:nvPr/>
              </p:nvPicPr>
              <p:blipFill>
                <a:blip r:embed="rId490"/>
                <a:stretch>
                  <a:fillRect/>
                </a:stretch>
              </p:blipFill>
              <p:spPr>
                <a:xfrm>
                  <a:off x="7351307" y="6441187"/>
                  <a:ext cx="164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27" name="Freihand 326">
                  <a:extLst>
                    <a:ext uri="{FF2B5EF4-FFF2-40B4-BE49-F238E27FC236}">
                      <a16:creationId xmlns:a16="http://schemas.microsoft.com/office/drawing/2014/main" id="{13D6828E-CBE2-43D9-8E24-B2CAAD74892B}"/>
                    </a:ext>
                  </a:extLst>
                </p14:cNvPr>
                <p14:cNvContentPartPr/>
                <p14:nvPr/>
              </p14:nvContentPartPr>
              <p14:xfrm>
                <a:off x="7472627" y="6380347"/>
                <a:ext cx="112680" cy="82800"/>
              </p14:xfrm>
            </p:contentPart>
          </mc:Choice>
          <mc:Fallback>
            <p:pic>
              <p:nvPicPr>
                <p:cNvPr id="327" name="Freihand 326">
                  <a:extLst>
                    <a:ext uri="{FF2B5EF4-FFF2-40B4-BE49-F238E27FC236}">
                      <a16:creationId xmlns:a16="http://schemas.microsoft.com/office/drawing/2014/main" id="{13D6828E-CBE2-43D9-8E24-B2CAAD74892B}"/>
                    </a:ext>
                  </a:extLst>
                </p:cNvPr>
                <p:cNvPicPr/>
                <p:nvPr/>
              </p:nvPicPr>
              <p:blipFill>
                <a:blip r:embed="rId492"/>
                <a:stretch>
                  <a:fillRect/>
                </a:stretch>
              </p:blipFill>
              <p:spPr>
                <a:xfrm>
                  <a:off x="7468307" y="6376027"/>
                  <a:ext cx="121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8" name="Freihand 327">
                  <a:extLst>
                    <a:ext uri="{FF2B5EF4-FFF2-40B4-BE49-F238E27FC236}">
                      <a16:creationId xmlns:a16="http://schemas.microsoft.com/office/drawing/2014/main" id="{4B11A99A-A66C-4B2F-B023-803E40703DEC}"/>
                    </a:ext>
                  </a:extLst>
                </p14:cNvPr>
                <p14:cNvContentPartPr/>
                <p14:nvPr/>
              </p14:nvContentPartPr>
              <p14:xfrm>
                <a:off x="7635707" y="6290707"/>
                <a:ext cx="234720" cy="141840"/>
              </p14:xfrm>
            </p:contentPart>
          </mc:Choice>
          <mc:Fallback>
            <p:pic>
              <p:nvPicPr>
                <p:cNvPr id="328" name="Freihand 327">
                  <a:extLst>
                    <a:ext uri="{FF2B5EF4-FFF2-40B4-BE49-F238E27FC236}">
                      <a16:creationId xmlns:a16="http://schemas.microsoft.com/office/drawing/2014/main" id="{4B11A99A-A66C-4B2F-B023-803E40703DEC}"/>
                    </a:ext>
                  </a:extLst>
                </p:cNvPr>
                <p:cNvPicPr/>
                <p:nvPr/>
              </p:nvPicPr>
              <p:blipFill>
                <a:blip r:embed="rId494"/>
                <a:stretch>
                  <a:fillRect/>
                </a:stretch>
              </p:blipFill>
              <p:spPr>
                <a:xfrm>
                  <a:off x="7631387" y="6286387"/>
                  <a:ext cx="243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9" name="Freihand 328">
                  <a:extLst>
                    <a:ext uri="{FF2B5EF4-FFF2-40B4-BE49-F238E27FC236}">
                      <a16:creationId xmlns:a16="http://schemas.microsoft.com/office/drawing/2014/main" id="{5BA46054-20F4-4DB5-B148-7E6DC1673FA9}"/>
                    </a:ext>
                  </a:extLst>
                </p14:cNvPr>
                <p14:cNvContentPartPr/>
                <p14:nvPr/>
              </p14:nvContentPartPr>
              <p14:xfrm>
                <a:off x="7871867" y="6223747"/>
                <a:ext cx="108360" cy="119160"/>
              </p14:xfrm>
            </p:contentPart>
          </mc:Choice>
          <mc:Fallback>
            <p:pic>
              <p:nvPicPr>
                <p:cNvPr id="329" name="Freihand 328">
                  <a:extLst>
                    <a:ext uri="{FF2B5EF4-FFF2-40B4-BE49-F238E27FC236}">
                      <a16:creationId xmlns:a16="http://schemas.microsoft.com/office/drawing/2014/main" id="{5BA46054-20F4-4DB5-B148-7E6DC1673FA9}"/>
                    </a:ext>
                  </a:extLst>
                </p:cNvPr>
                <p:cNvPicPr/>
                <p:nvPr/>
              </p:nvPicPr>
              <p:blipFill>
                <a:blip r:embed="rId496"/>
                <a:stretch>
                  <a:fillRect/>
                </a:stretch>
              </p:blipFill>
              <p:spPr>
                <a:xfrm>
                  <a:off x="7867547" y="6219427"/>
                  <a:ext cx="117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0" name="Freihand 329">
                  <a:extLst>
                    <a:ext uri="{FF2B5EF4-FFF2-40B4-BE49-F238E27FC236}">
                      <a16:creationId xmlns:a16="http://schemas.microsoft.com/office/drawing/2014/main" id="{DA2792A1-68A4-4674-A381-41D8C9D4F550}"/>
                    </a:ext>
                  </a:extLst>
                </p14:cNvPr>
                <p14:cNvContentPartPr/>
                <p14:nvPr/>
              </p14:nvContentPartPr>
              <p14:xfrm>
                <a:off x="7976987" y="6114667"/>
                <a:ext cx="372600" cy="188640"/>
              </p14:xfrm>
            </p:contentPart>
          </mc:Choice>
          <mc:Fallback>
            <p:pic>
              <p:nvPicPr>
                <p:cNvPr id="330" name="Freihand 329">
                  <a:extLst>
                    <a:ext uri="{FF2B5EF4-FFF2-40B4-BE49-F238E27FC236}">
                      <a16:creationId xmlns:a16="http://schemas.microsoft.com/office/drawing/2014/main" id="{DA2792A1-68A4-4674-A381-41D8C9D4F550}"/>
                    </a:ext>
                  </a:extLst>
                </p:cNvPr>
                <p:cNvPicPr/>
                <p:nvPr/>
              </p:nvPicPr>
              <p:blipFill>
                <a:blip r:embed="rId498"/>
                <a:stretch>
                  <a:fillRect/>
                </a:stretch>
              </p:blipFill>
              <p:spPr>
                <a:xfrm>
                  <a:off x="7972667" y="6110347"/>
                  <a:ext cx="381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1" name="Freihand 330">
                  <a:extLst>
                    <a:ext uri="{FF2B5EF4-FFF2-40B4-BE49-F238E27FC236}">
                      <a16:creationId xmlns:a16="http://schemas.microsoft.com/office/drawing/2014/main" id="{DA504F1C-DAC9-479A-B822-93EB7BB34242}"/>
                    </a:ext>
                  </a:extLst>
                </p14:cNvPr>
                <p14:cNvContentPartPr/>
                <p14:nvPr/>
              </p14:nvContentPartPr>
              <p14:xfrm>
                <a:off x="8312867" y="6063907"/>
                <a:ext cx="38160" cy="14400"/>
              </p14:xfrm>
            </p:contentPart>
          </mc:Choice>
          <mc:Fallback>
            <p:pic>
              <p:nvPicPr>
                <p:cNvPr id="331" name="Freihand 330">
                  <a:extLst>
                    <a:ext uri="{FF2B5EF4-FFF2-40B4-BE49-F238E27FC236}">
                      <a16:creationId xmlns:a16="http://schemas.microsoft.com/office/drawing/2014/main" id="{DA504F1C-DAC9-479A-B822-93EB7BB34242}"/>
                    </a:ext>
                  </a:extLst>
                </p:cNvPr>
                <p:cNvPicPr/>
                <p:nvPr/>
              </p:nvPicPr>
              <p:blipFill>
                <a:blip r:embed="rId500"/>
                <a:stretch>
                  <a:fillRect/>
                </a:stretch>
              </p:blipFill>
              <p:spPr>
                <a:xfrm>
                  <a:off x="8308547" y="6059587"/>
                  <a:ext cx="46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2" name="Freihand 331">
                  <a:extLst>
                    <a:ext uri="{FF2B5EF4-FFF2-40B4-BE49-F238E27FC236}">
                      <a16:creationId xmlns:a16="http://schemas.microsoft.com/office/drawing/2014/main" id="{74B5977E-C866-4A6E-8E10-6BB3B35B7EAD}"/>
                    </a:ext>
                  </a:extLst>
                </p14:cNvPr>
                <p14:cNvContentPartPr/>
                <p14:nvPr/>
              </p14:nvContentPartPr>
              <p14:xfrm>
                <a:off x="8365067" y="6073627"/>
                <a:ext cx="98640" cy="85680"/>
              </p14:xfrm>
            </p:contentPart>
          </mc:Choice>
          <mc:Fallback>
            <p:pic>
              <p:nvPicPr>
                <p:cNvPr id="332" name="Freihand 331">
                  <a:extLst>
                    <a:ext uri="{FF2B5EF4-FFF2-40B4-BE49-F238E27FC236}">
                      <a16:creationId xmlns:a16="http://schemas.microsoft.com/office/drawing/2014/main" id="{74B5977E-C866-4A6E-8E10-6BB3B35B7EAD}"/>
                    </a:ext>
                  </a:extLst>
                </p:cNvPr>
                <p:cNvPicPr/>
                <p:nvPr/>
              </p:nvPicPr>
              <p:blipFill>
                <a:blip r:embed="rId502"/>
                <a:stretch>
                  <a:fillRect/>
                </a:stretch>
              </p:blipFill>
              <p:spPr>
                <a:xfrm>
                  <a:off x="8360747" y="6069307"/>
                  <a:ext cx="107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4" name="Freihand 333">
                  <a:extLst>
                    <a:ext uri="{FF2B5EF4-FFF2-40B4-BE49-F238E27FC236}">
                      <a16:creationId xmlns:a16="http://schemas.microsoft.com/office/drawing/2014/main" id="{9F6BC5E2-B8DF-4ECF-A9BC-9C70BC99CE4C}"/>
                    </a:ext>
                  </a:extLst>
                </p14:cNvPr>
                <p14:cNvContentPartPr/>
                <p14:nvPr/>
              </p14:nvContentPartPr>
              <p14:xfrm>
                <a:off x="7183547" y="6654667"/>
                <a:ext cx="248760" cy="145800"/>
              </p14:xfrm>
            </p:contentPart>
          </mc:Choice>
          <mc:Fallback>
            <p:pic>
              <p:nvPicPr>
                <p:cNvPr id="334" name="Freihand 333">
                  <a:extLst>
                    <a:ext uri="{FF2B5EF4-FFF2-40B4-BE49-F238E27FC236}">
                      <a16:creationId xmlns:a16="http://schemas.microsoft.com/office/drawing/2014/main" id="{9F6BC5E2-B8DF-4ECF-A9BC-9C70BC99CE4C}"/>
                    </a:ext>
                  </a:extLst>
                </p:cNvPr>
                <p:cNvPicPr/>
                <p:nvPr/>
              </p:nvPicPr>
              <p:blipFill>
                <a:blip r:embed="rId504"/>
                <a:stretch>
                  <a:fillRect/>
                </a:stretch>
              </p:blipFill>
              <p:spPr>
                <a:xfrm>
                  <a:off x="7179227" y="6650347"/>
                  <a:ext cx="257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6" name="Freihand 335">
                  <a:extLst>
                    <a:ext uri="{FF2B5EF4-FFF2-40B4-BE49-F238E27FC236}">
                      <a16:creationId xmlns:a16="http://schemas.microsoft.com/office/drawing/2014/main" id="{DA4E3B14-240B-4DBB-B006-0F2FF437225B}"/>
                    </a:ext>
                  </a:extLst>
                </p14:cNvPr>
                <p14:cNvContentPartPr/>
                <p14:nvPr/>
              </p14:nvContentPartPr>
              <p14:xfrm>
                <a:off x="7505387" y="6539467"/>
                <a:ext cx="108360" cy="163440"/>
              </p14:xfrm>
            </p:contentPart>
          </mc:Choice>
          <mc:Fallback>
            <p:pic>
              <p:nvPicPr>
                <p:cNvPr id="336" name="Freihand 335">
                  <a:extLst>
                    <a:ext uri="{FF2B5EF4-FFF2-40B4-BE49-F238E27FC236}">
                      <a16:creationId xmlns:a16="http://schemas.microsoft.com/office/drawing/2014/main" id="{DA4E3B14-240B-4DBB-B006-0F2FF437225B}"/>
                    </a:ext>
                  </a:extLst>
                </p:cNvPr>
                <p:cNvPicPr/>
                <p:nvPr/>
              </p:nvPicPr>
              <p:blipFill>
                <a:blip r:embed="rId506"/>
                <a:stretch>
                  <a:fillRect/>
                </a:stretch>
              </p:blipFill>
              <p:spPr>
                <a:xfrm>
                  <a:off x="7501067" y="6535147"/>
                  <a:ext cx="117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7" name="Freihand 336">
                  <a:extLst>
                    <a:ext uri="{FF2B5EF4-FFF2-40B4-BE49-F238E27FC236}">
                      <a16:creationId xmlns:a16="http://schemas.microsoft.com/office/drawing/2014/main" id="{981A95F8-DF2B-4A16-A075-2EF1A8C87438}"/>
                    </a:ext>
                  </a:extLst>
                </p14:cNvPr>
                <p14:cNvContentPartPr/>
                <p14:nvPr/>
              </p14:nvContentPartPr>
              <p14:xfrm>
                <a:off x="7599707" y="6471067"/>
                <a:ext cx="189720" cy="165960"/>
              </p14:xfrm>
            </p:contentPart>
          </mc:Choice>
          <mc:Fallback>
            <p:pic>
              <p:nvPicPr>
                <p:cNvPr id="337" name="Freihand 336">
                  <a:extLst>
                    <a:ext uri="{FF2B5EF4-FFF2-40B4-BE49-F238E27FC236}">
                      <a16:creationId xmlns:a16="http://schemas.microsoft.com/office/drawing/2014/main" id="{981A95F8-DF2B-4A16-A075-2EF1A8C87438}"/>
                    </a:ext>
                  </a:extLst>
                </p:cNvPr>
                <p:cNvPicPr/>
                <p:nvPr/>
              </p:nvPicPr>
              <p:blipFill>
                <a:blip r:embed="rId508"/>
                <a:stretch>
                  <a:fillRect/>
                </a:stretch>
              </p:blipFill>
              <p:spPr>
                <a:xfrm>
                  <a:off x="7595387" y="6466747"/>
                  <a:ext cx="198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8" name="Freihand 337">
                  <a:extLst>
                    <a:ext uri="{FF2B5EF4-FFF2-40B4-BE49-F238E27FC236}">
                      <a16:creationId xmlns:a16="http://schemas.microsoft.com/office/drawing/2014/main" id="{1B74A969-7A56-4EC9-A611-AB19303C98BE}"/>
                    </a:ext>
                  </a:extLst>
                </p14:cNvPr>
                <p14:cNvContentPartPr/>
                <p14:nvPr/>
              </p14:nvContentPartPr>
              <p14:xfrm>
                <a:off x="7759547" y="6465667"/>
                <a:ext cx="15120" cy="9000"/>
              </p14:xfrm>
            </p:contentPart>
          </mc:Choice>
          <mc:Fallback>
            <p:pic>
              <p:nvPicPr>
                <p:cNvPr id="338" name="Freihand 337">
                  <a:extLst>
                    <a:ext uri="{FF2B5EF4-FFF2-40B4-BE49-F238E27FC236}">
                      <a16:creationId xmlns:a16="http://schemas.microsoft.com/office/drawing/2014/main" id="{1B74A969-7A56-4EC9-A611-AB19303C98BE}"/>
                    </a:ext>
                  </a:extLst>
                </p:cNvPr>
                <p:cNvPicPr/>
                <p:nvPr/>
              </p:nvPicPr>
              <p:blipFill>
                <a:blip r:embed="rId510"/>
                <a:stretch>
                  <a:fillRect/>
                </a:stretch>
              </p:blipFill>
              <p:spPr>
                <a:xfrm>
                  <a:off x="7755227" y="6461347"/>
                  <a:ext cx="23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9" name="Freihand 338">
                  <a:extLst>
                    <a:ext uri="{FF2B5EF4-FFF2-40B4-BE49-F238E27FC236}">
                      <a16:creationId xmlns:a16="http://schemas.microsoft.com/office/drawing/2014/main" id="{D094B28B-7327-4F65-9037-8CEDC37A1677}"/>
                    </a:ext>
                  </a:extLst>
                </p14:cNvPr>
                <p14:cNvContentPartPr/>
                <p14:nvPr/>
              </p14:nvContentPartPr>
              <p14:xfrm>
                <a:off x="7812467" y="6402667"/>
                <a:ext cx="308880" cy="253440"/>
              </p14:xfrm>
            </p:contentPart>
          </mc:Choice>
          <mc:Fallback>
            <p:pic>
              <p:nvPicPr>
                <p:cNvPr id="339" name="Freihand 338">
                  <a:extLst>
                    <a:ext uri="{FF2B5EF4-FFF2-40B4-BE49-F238E27FC236}">
                      <a16:creationId xmlns:a16="http://schemas.microsoft.com/office/drawing/2014/main" id="{D094B28B-7327-4F65-9037-8CEDC37A1677}"/>
                    </a:ext>
                  </a:extLst>
                </p:cNvPr>
                <p:cNvPicPr/>
                <p:nvPr/>
              </p:nvPicPr>
              <p:blipFill>
                <a:blip r:embed="rId512"/>
                <a:stretch>
                  <a:fillRect/>
                </a:stretch>
              </p:blipFill>
              <p:spPr>
                <a:xfrm>
                  <a:off x="7808147" y="6398347"/>
                  <a:ext cx="3175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0" name="Freihand 339">
                  <a:extLst>
                    <a:ext uri="{FF2B5EF4-FFF2-40B4-BE49-F238E27FC236}">
                      <a16:creationId xmlns:a16="http://schemas.microsoft.com/office/drawing/2014/main" id="{6A2E585B-D86C-4B4D-A771-907890DE5A09}"/>
                    </a:ext>
                  </a:extLst>
                </p14:cNvPr>
                <p14:cNvContentPartPr/>
                <p14:nvPr/>
              </p14:nvContentPartPr>
              <p14:xfrm>
                <a:off x="8208827" y="6237067"/>
                <a:ext cx="274320" cy="144000"/>
              </p14:xfrm>
            </p:contentPart>
          </mc:Choice>
          <mc:Fallback>
            <p:pic>
              <p:nvPicPr>
                <p:cNvPr id="340" name="Freihand 339">
                  <a:extLst>
                    <a:ext uri="{FF2B5EF4-FFF2-40B4-BE49-F238E27FC236}">
                      <a16:creationId xmlns:a16="http://schemas.microsoft.com/office/drawing/2014/main" id="{6A2E585B-D86C-4B4D-A771-907890DE5A09}"/>
                    </a:ext>
                  </a:extLst>
                </p:cNvPr>
                <p:cNvPicPr/>
                <p:nvPr/>
              </p:nvPicPr>
              <p:blipFill>
                <a:blip r:embed="rId514"/>
                <a:stretch>
                  <a:fillRect/>
                </a:stretch>
              </p:blipFill>
              <p:spPr>
                <a:xfrm>
                  <a:off x="8204507" y="6232747"/>
                  <a:ext cx="282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2" name="Freihand 341">
                  <a:extLst>
                    <a:ext uri="{FF2B5EF4-FFF2-40B4-BE49-F238E27FC236}">
                      <a16:creationId xmlns:a16="http://schemas.microsoft.com/office/drawing/2014/main" id="{BB9C80EE-962F-4FE4-BA27-E7B9900FFE24}"/>
                    </a:ext>
                  </a:extLst>
                </p14:cNvPr>
                <p14:cNvContentPartPr/>
                <p14:nvPr/>
              </p14:nvContentPartPr>
              <p14:xfrm>
                <a:off x="7681067" y="6703267"/>
                <a:ext cx="45360" cy="100800"/>
              </p14:xfrm>
            </p:contentPart>
          </mc:Choice>
          <mc:Fallback>
            <p:pic>
              <p:nvPicPr>
                <p:cNvPr id="342" name="Freihand 341">
                  <a:extLst>
                    <a:ext uri="{FF2B5EF4-FFF2-40B4-BE49-F238E27FC236}">
                      <a16:creationId xmlns:a16="http://schemas.microsoft.com/office/drawing/2014/main" id="{BB9C80EE-962F-4FE4-BA27-E7B9900FFE24}"/>
                    </a:ext>
                  </a:extLst>
                </p:cNvPr>
                <p:cNvPicPr/>
                <p:nvPr/>
              </p:nvPicPr>
              <p:blipFill>
                <a:blip r:embed="rId516"/>
                <a:stretch>
                  <a:fillRect/>
                </a:stretch>
              </p:blipFill>
              <p:spPr>
                <a:xfrm>
                  <a:off x="7676747" y="6698947"/>
                  <a:ext cx="54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3" name="Freihand 342">
                  <a:extLst>
                    <a:ext uri="{FF2B5EF4-FFF2-40B4-BE49-F238E27FC236}">
                      <a16:creationId xmlns:a16="http://schemas.microsoft.com/office/drawing/2014/main" id="{C62B2935-1F41-4D45-AF2A-4A26F7F83E32}"/>
                    </a:ext>
                  </a:extLst>
                </p14:cNvPr>
                <p14:cNvContentPartPr/>
                <p14:nvPr/>
              </p14:nvContentPartPr>
              <p14:xfrm>
                <a:off x="7580987" y="6658627"/>
                <a:ext cx="159480" cy="93240"/>
              </p14:xfrm>
            </p:contentPart>
          </mc:Choice>
          <mc:Fallback>
            <p:pic>
              <p:nvPicPr>
                <p:cNvPr id="343" name="Freihand 342">
                  <a:extLst>
                    <a:ext uri="{FF2B5EF4-FFF2-40B4-BE49-F238E27FC236}">
                      <a16:creationId xmlns:a16="http://schemas.microsoft.com/office/drawing/2014/main" id="{C62B2935-1F41-4D45-AF2A-4A26F7F83E32}"/>
                    </a:ext>
                  </a:extLst>
                </p:cNvPr>
                <p:cNvPicPr/>
                <p:nvPr/>
              </p:nvPicPr>
              <p:blipFill>
                <a:blip r:embed="rId518"/>
                <a:stretch>
                  <a:fillRect/>
                </a:stretch>
              </p:blipFill>
              <p:spPr>
                <a:xfrm>
                  <a:off x="7576667" y="6654307"/>
                  <a:ext cx="168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4" name="Freihand 343">
                  <a:extLst>
                    <a:ext uri="{FF2B5EF4-FFF2-40B4-BE49-F238E27FC236}">
                      <a16:creationId xmlns:a16="http://schemas.microsoft.com/office/drawing/2014/main" id="{33511D9E-410E-43F6-A22B-A8A692387BBA}"/>
                    </a:ext>
                  </a:extLst>
                </p14:cNvPr>
                <p14:cNvContentPartPr/>
                <p14:nvPr/>
              </p14:nvContentPartPr>
              <p14:xfrm>
                <a:off x="7761347" y="6608947"/>
                <a:ext cx="97560" cy="118440"/>
              </p14:xfrm>
            </p:contentPart>
          </mc:Choice>
          <mc:Fallback>
            <p:pic>
              <p:nvPicPr>
                <p:cNvPr id="344" name="Freihand 343">
                  <a:extLst>
                    <a:ext uri="{FF2B5EF4-FFF2-40B4-BE49-F238E27FC236}">
                      <a16:creationId xmlns:a16="http://schemas.microsoft.com/office/drawing/2014/main" id="{33511D9E-410E-43F6-A22B-A8A692387BBA}"/>
                    </a:ext>
                  </a:extLst>
                </p:cNvPr>
                <p:cNvPicPr/>
                <p:nvPr/>
              </p:nvPicPr>
              <p:blipFill>
                <a:blip r:embed="rId520"/>
                <a:stretch>
                  <a:fillRect/>
                </a:stretch>
              </p:blipFill>
              <p:spPr>
                <a:xfrm>
                  <a:off x="7757027" y="6604627"/>
                  <a:ext cx="106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5" name="Freihand 344">
                  <a:extLst>
                    <a:ext uri="{FF2B5EF4-FFF2-40B4-BE49-F238E27FC236}">
                      <a16:creationId xmlns:a16="http://schemas.microsoft.com/office/drawing/2014/main" id="{E75151B8-5BAD-4B2D-B4A5-AB5A91B14347}"/>
                    </a:ext>
                  </a:extLst>
                </p14:cNvPr>
                <p14:cNvContentPartPr/>
                <p14:nvPr/>
              </p14:nvContentPartPr>
              <p14:xfrm>
                <a:off x="7845227" y="6682387"/>
                <a:ext cx="75240" cy="22320"/>
              </p14:xfrm>
            </p:contentPart>
          </mc:Choice>
          <mc:Fallback>
            <p:pic>
              <p:nvPicPr>
                <p:cNvPr id="345" name="Freihand 344">
                  <a:extLst>
                    <a:ext uri="{FF2B5EF4-FFF2-40B4-BE49-F238E27FC236}">
                      <a16:creationId xmlns:a16="http://schemas.microsoft.com/office/drawing/2014/main" id="{E75151B8-5BAD-4B2D-B4A5-AB5A91B14347}"/>
                    </a:ext>
                  </a:extLst>
                </p:cNvPr>
                <p:cNvPicPr/>
                <p:nvPr/>
              </p:nvPicPr>
              <p:blipFill>
                <a:blip r:embed="rId522"/>
                <a:stretch>
                  <a:fillRect/>
                </a:stretch>
              </p:blipFill>
              <p:spPr>
                <a:xfrm>
                  <a:off x="7840907" y="6678067"/>
                  <a:ext cx="83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6" name="Freihand 345">
                  <a:extLst>
                    <a:ext uri="{FF2B5EF4-FFF2-40B4-BE49-F238E27FC236}">
                      <a16:creationId xmlns:a16="http://schemas.microsoft.com/office/drawing/2014/main" id="{BCB161DB-D214-4E57-AA93-AB48F5CE22A6}"/>
                    </a:ext>
                  </a:extLst>
                </p14:cNvPr>
                <p14:cNvContentPartPr/>
                <p14:nvPr/>
              </p14:nvContentPartPr>
              <p14:xfrm>
                <a:off x="8028827" y="6533707"/>
                <a:ext cx="178920" cy="110520"/>
              </p14:xfrm>
            </p:contentPart>
          </mc:Choice>
          <mc:Fallback>
            <p:pic>
              <p:nvPicPr>
                <p:cNvPr id="346" name="Freihand 345">
                  <a:extLst>
                    <a:ext uri="{FF2B5EF4-FFF2-40B4-BE49-F238E27FC236}">
                      <a16:creationId xmlns:a16="http://schemas.microsoft.com/office/drawing/2014/main" id="{BCB161DB-D214-4E57-AA93-AB48F5CE22A6}"/>
                    </a:ext>
                  </a:extLst>
                </p:cNvPr>
                <p:cNvPicPr/>
                <p:nvPr/>
              </p:nvPicPr>
              <p:blipFill>
                <a:blip r:embed="rId524"/>
                <a:stretch>
                  <a:fillRect/>
                </a:stretch>
              </p:blipFill>
              <p:spPr>
                <a:xfrm>
                  <a:off x="8024507" y="6529387"/>
                  <a:ext cx="187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7" name="Freihand 346">
                  <a:extLst>
                    <a:ext uri="{FF2B5EF4-FFF2-40B4-BE49-F238E27FC236}">
                      <a16:creationId xmlns:a16="http://schemas.microsoft.com/office/drawing/2014/main" id="{130E0F20-E253-41FD-8E01-F785394F0E90}"/>
                    </a:ext>
                  </a:extLst>
                </p14:cNvPr>
                <p14:cNvContentPartPr/>
                <p14:nvPr/>
              </p14:nvContentPartPr>
              <p14:xfrm>
                <a:off x="8191547" y="6439027"/>
                <a:ext cx="76680" cy="160920"/>
              </p14:xfrm>
            </p:contentPart>
          </mc:Choice>
          <mc:Fallback>
            <p:pic>
              <p:nvPicPr>
                <p:cNvPr id="347" name="Freihand 346">
                  <a:extLst>
                    <a:ext uri="{FF2B5EF4-FFF2-40B4-BE49-F238E27FC236}">
                      <a16:creationId xmlns:a16="http://schemas.microsoft.com/office/drawing/2014/main" id="{130E0F20-E253-41FD-8E01-F785394F0E90}"/>
                    </a:ext>
                  </a:extLst>
                </p:cNvPr>
                <p:cNvPicPr/>
                <p:nvPr/>
              </p:nvPicPr>
              <p:blipFill>
                <a:blip r:embed="rId526"/>
                <a:stretch>
                  <a:fillRect/>
                </a:stretch>
              </p:blipFill>
              <p:spPr>
                <a:xfrm>
                  <a:off x="8187227" y="6434707"/>
                  <a:ext cx="85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8" name="Freihand 347">
                  <a:extLst>
                    <a:ext uri="{FF2B5EF4-FFF2-40B4-BE49-F238E27FC236}">
                      <a16:creationId xmlns:a16="http://schemas.microsoft.com/office/drawing/2014/main" id="{E7CF4B12-67D7-40AB-A546-EEFC7B0BA978}"/>
                    </a:ext>
                  </a:extLst>
                </p14:cNvPr>
                <p14:cNvContentPartPr/>
                <p14:nvPr/>
              </p14:nvContentPartPr>
              <p14:xfrm>
                <a:off x="8261387" y="6445507"/>
                <a:ext cx="74880" cy="119520"/>
              </p14:xfrm>
            </p:contentPart>
          </mc:Choice>
          <mc:Fallback>
            <p:pic>
              <p:nvPicPr>
                <p:cNvPr id="348" name="Freihand 347">
                  <a:extLst>
                    <a:ext uri="{FF2B5EF4-FFF2-40B4-BE49-F238E27FC236}">
                      <a16:creationId xmlns:a16="http://schemas.microsoft.com/office/drawing/2014/main" id="{E7CF4B12-67D7-40AB-A546-EEFC7B0BA978}"/>
                    </a:ext>
                  </a:extLst>
                </p:cNvPr>
                <p:cNvPicPr/>
                <p:nvPr/>
              </p:nvPicPr>
              <p:blipFill>
                <a:blip r:embed="rId528"/>
                <a:stretch>
                  <a:fillRect/>
                </a:stretch>
              </p:blipFill>
              <p:spPr>
                <a:xfrm>
                  <a:off x="8257067" y="6441187"/>
                  <a:ext cx="83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9" name="Freihand 348">
                  <a:extLst>
                    <a:ext uri="{FF2B5EF4-FFF2-40B4-BE49-F238E27FC236}">
                      <a16:creationId xmlns:a16="http://schemas.microsoft.com/office/drawing/2014/main" id="{A80F38AB-16D3-4F1E-B72D-956316554320}"/>
                    </a:ext>
                  </a:extLst>
                </p14:cNvPr>
                <p14:cNvContentPartPr/>
                <p14:nvPr/>
              </p14:nvContentPartPr>
              <p14:xfrm>
                <a:off x="8324387" y="6433267"/>
                <a:ext cx="69480" cy="187920"/>
              </p14:xfrm>
            </p:contentPart>
          </mc:Choice>
          <mc:Fallback>
            <p:pic>
              <p:nvPicPr>
                <p:cNvPr id="349" name="Freihand 348">
                  <a:extLst>
                    <a:ext uri="{FF2B5EF4-FFF2-40B4-BE49-F238E27FC236}">
                      <a16:creationId xmlns:a16="http://schemas.microsoft.com/office/drawing/2014/main" id="{A80F38AB-16D3-4F1E-B72D-956316554320}"/>
                    </a:ext>
                  </a:extLst>
                </p:cNvPr>
                <p:cNvPicPr/>
                <p:nvPr/>
              </p:nvPicPr>
              <p:blipFill>
                <a:blip r:embed="rId530"/>
                <a:stretch>
                  <a:fillRect/>
                </a:stretch>
              </p:blipFill>
              <p:spPr>
                <a:xfrm>
                  <a:off x="8320067" y="6428947"/>
                  <a:ext cx="78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50" name="Freihand 349">
                  <a:extLst>
                    <a:ext uri="{FF2B5EF4-FFF2-40B4-BE49-F238E27FC236}">
                      <a16:creationId xmlns:a16="http://schemas.microsoft.com/office/drawing/2014/main" id="{AF8C84C4-1B3E-4D6B-930B-C8BD49F93DF2}"/>
                    </a:ext>
                  </a:extLst>
                </p14:cNvPr>
                <p14:cNvContentPartPr/>
                <p14:nvPr/>
              </p14:nvContentPartPr>
              <p14:xfrm>
                <a:off x="8406467" y="6404107"/>
                <a:ext cx="83520" cy="87480"/>
              </p14:xfrm>
            </p:contentPart>
          </mc:Choice>
          <mc:Fallback>
            <p:pic>
              <p:nvPicPr>
                <p:cNvPr id="350" name="Freihand 349">
                  <a:extLst>
                    <a:ext uri="{FF2B5EF4-FFF2-40B4-BE49-F238E27FC236}">
                      <a16:creationId xmlns:a16="http://schemas.microsoft.com/office/drawing/2014/main" id="{AF8C84C4-1B3E-4D6B-930B-C8BD49F93DF2}"/>
                    </a:ext>
                  </a:extLst>
                </p:cNvPr>
                <p:cNvPicPr/>
                <p:nvPr/>
              </p:nvPicPr>
              <p:blipFill>
                <a:blip r:embed="rId532"/>
                <a:stretch>
                  <a:fillRect/>
                </a:stretch>
              </p:blipFill>
              <p:spPr>
                <a:xfrm>
                  <a:off x="8402147" y="6399787"/>
                  <a:ext cx="92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1" name="Freihand 350">
                  <a:extLst>
                    <a:ext uri="{FF2B5EF4-FFF2-40B4-BE49-F238E27FC236}">
                      <a16:creationId xmlns:a16="http://schemas.microsoft.com/office/drawing/2014/main" id="{8DE14267-6881-4BBF-B93C-B1F976E9619D}"/>
                    </a:ext>
                  </a:extLst>
                </p14:cNvPr>
                <p14:cNvContentPartPr/>
                <p14:nvPr/>
              </p14:nvContentPartPr>
              <p14:xfrm>
                <a:off x="8457587" y="6361627"/>
                <a:ext cx="19080" cy="13680"/>
              </p14:xfrm>
            </p:contentPart>
          </mc:Choice>
          <mc:Fallback>
            <p:pic>
              <p:nvPicPr>
                <p:cNvPr id="351" name="Freihand 350">
                  <a:extLst>
                    <a:ext uri="{FF2B5EF4-FFF2-40B4-BE49-F238E27FC236}">
                      <a16:creationId xmlns:a16="http://schemas.microsoft.com/office/drawing/2014/main" id="{8DE14267-6881-4BBF-B93C-B1F976E9619D}"/>
                    </a:ext>
                  </a:extLst>
                </p:cNvPr>
                <p:cNvPicPr/>
                <p:nvPr/>
              </p:nvPicPr>
              <p:blipFill>
                <a:blip r:embed="rId534"/>
                <a:stretch>
                  <a:fillRect/>
                </a:stretch>
              </p:blipFill>
              <p:spPr>
                <a:xfrm>
                  <a:off x="8453267" y="6357307"/>
                  <a:ext cx="2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53" name="Freihand 352">
                  <a:extLst>
                    <a:ext uri="{FF2B5EF4-FFF2-40B4-BE49-F238E27FC236}">
                      <a16:creationId xmlns:a16="http://schemas.microsoft.com/office/drawing/2014/main" id="{715EF42B-6666-4311-9A98-CD6B33DDFD29}"/>
                    </a:ext>
                  </a:extLst>
                </p14:cNvPr>
                <p14:cNvContentPartPr/>
                <p14:nvPr/>
              </p14:nvContentPartPr>
              <p14:xfrm>
                <a:off x="8495387" y="6229507"/>
                <a:ext cx="169920" cy="203040"/>
              </p14:xfrm>
            </p:contentPart>
          </mc:Choice>
          <mc:Fallback>
            <p:pic>
              <p:nvPicPr>
                <p:cNvPr id="353" name="Freihand 352">
                  <a:extLst>
                    <a:ext uri="{FF2B5EF4-FFF2-40B4-BE49-F238E27FC236}">
                      <a16:creationId xmlns:a16="http://schemas.microsoft.com/office/drawing/2014/main" id="{715EF42B-6666-4311-9A98-CD6B33DDFD29}"/>
                    </a:ext>
                  </a:extLst>
                </p:cNvPr>
                <p:cNvPicPr/>
                <p:nvPr/>
              </p:nvPicPr>
              <p:blipFill>
                <a:blip r:embed="rId536"/>
                <a:stretch>
                  <a:fillRect/>
                </a:stretch>
              </p:blipFill>
              <p:spPr>
                <a:xfrm>
                  <a:off x="8491067" y="6225187"/>
                  <a:ext cx="178560" cy="211680"/>
                </a:xfrm>
                <a:prstGeom prst="rect">
                  <a:avLst/>
                </a:prstGeom>
              </p:spPr>
            </p:pic>
          </mc:Fallback>
        </mc:AlternateContent>
      </p:grpSp>
    </p:spTree>
    <p:extLst>
      <p:ext uri="{BB962C8B-B14F-4D97-AF65-F5344CB8AC3E}">
        <p14:creationId xmlns:p14="http://schemas.microsoft.com/office/powerpoint/2010/main" val="348148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5139869"/>
          </a:xfrm>
          <a:prstGeom prst="rect">
            <a:avLst/>
          </a:prstGeom>
          <a:noFill/>
        </p:spPr>
        <p:txBody>
          <a:bodyPr wrap="square" rtlCol="0">
            <a:spAutoFit/>
          </a:bodyPr>
          <a:lstStyle/>
          <a:p>
            <a:r>
              <a:rPr lang="de-DE" sz="2200" b="1" u="sng" dirty="0"/>
              <a:t>Kapitalbesitzer im Maschinensektor</a:t>
            </a:r>
            <a:r>
              <a:rPr lang="de-DE" sz="2200" b="1" dirty="0"/>
              <a:t>: </a:t>
            </a:r>
            <a:r>
              <a:rPr lang="de-DE" sz="2200" dirty="0"/>
              <a:t>Die Güterpreise steigen nominal und auch relativ zum Lohnsatz und relativ zum Getreidesektor. Damit steigt insgesamt das Einkommen in diesem Sektor</a:t>
            </a:r>
          </a:p>
          <a:p>
            <a:r>
              <a:rPr lang="de-DE" sz="2200" dirty="0"/>
              <a:t>→ </a:t>
            </a:r>
            <a:r>
              <a:rPr lang="de-DE" sz="2200" b="1" dirty="0"/>
              <a:t>Besserstellung</a:t>
            </a:r>
          </a:p>
          <a:p>
            <a:endParaRPr lang="de-DE" sz="2200" dirty="0"/>
          </a:p>
          <a:p>
            <a:r>
              <a:rPr lang="de-DE" sz="2200" b="1" u="sng" dirty="0"/>
              <a:t>Kapitalbesitzer im Getreidesektor</a:t>
            </a:r>
            <a:r>
              <a:rPr lang="de-DE" sz="2200" b="1" dirty="0"/>
              <a:t>: </a:t>
            </a:r>
            <a:r>
              <a:rPr lang="de-DE" sz="2200" dirty="0"/>
              <a:t>Die Güterpreise bleiben nominal unverändert, aber sie sinken relativ zum Lohnsatz und relativ zum Maschinensektor. Damit sinkt insgesamt das Einkommen in diesem Sektor</a:t>
            </a:r>
          </a:p>
          <a:p>
            <a:r>
              <a:rPr lang="de-DE" sz="2200" dirty="0"/>
              <a:t>→ </a:t>
            </a:r>
            <a:r>
              <a:rPr lang="de-DE" sz="2200" b="1" dirty="0"/>
              <a:t>Schlechterstellung</a:t>
            </a:r>
          </a:p>
          <a:p>
            <a:endParaRPr lang="de-DE" sz="2200" dirty="0"/>
          </a:p>
          <a:p>
            <a:r>
              <a:rPr lang="de-DE" sz="2200" b="1" dirty="0"/>
              <a:t>Arbeiter:</a:t>
            </a:r>
            <a:r>
              <a:rPr lang="de-DE" sz="2200" dirty="0"/>
              <a:t> Die Löhne steigen zwar nominal. Relativ zum Maschinensektor aber fallen sie, während sie relativ zum Getreidesektor steigen.</a:t>
            </a:r>
          </a:p>
          <a:p>
            <a:r>
              <a:rPr lang="de-DE" sz="2200" dirty="0"/>
              <a:t>→ </a:t>
            </a:r>
            <a:r>
              <a:rPr lang="de-DE" sz="2200" b="1" dirty="0"/>
              <a:t>Besser- oder Schlechterstellung hängt von den Präferenzen ab</a:t>
            </a:r>
          </a:p>
          <a:p>
            <a:endParaRPr lang="de-DE" sz="2200"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64BC205-F4B2-4E74-A821-BBDAC7733847}"/>
                  </a:ext>
                </a:extLst>
              </p14:cNvPr>
              <p14:cNvContentPartPr/>
              <p14:nvPr/>
            </p14:nvContentPartPr>
            <p14:xfrm>
              <a:off x="1916747" y="1439347"/>
              <a:ext cx="3721320" cy="103320"/>
            </p14:xfrm>
          </p:contentPart>
        </mc:Choice>
        <mc:Fallback>
          <p:pic>
            <p:nvPicPr>
              <p:cNvPr id="2" name="Freihand 1">
                <a:extLst>
                  <a:ext uri="{FF2B5EF4-FFF2-40B4-BE49-F238E27FC236}">
                    <a16:creationId xmlns:a16="http://schemas.microsoft.com/office/drawing/2014/main" id="{164BC205-F4B2-4E74-A821-BBDAC7733847}"/>
                  </a:ext>
                </a:extLst>
              </p:cNvPr>
              <p:cNvPicPr/>
              <p:nvPr/>
            </p:nvPicPr>
            <p:blipFill>
              <a:blip r:embed="rId4"/>
              <a:stretch>
                <a:fillRect/>
              </a:stretch>
            </p:blipFill>
            <p:spPr>
              <a:xfrm>
                <a:off x="1912427" y="1435027"/>
                <a:ext cx="3729960" cy="111960"/>
              </a:xfrm>
              <a:prstGeom prst="rect">
                <a:avLst/>
              </a:prstGeom>
            </p:spPr>
          </p:pic>
        </mc:Fallback>
      </mc:AlternateContent>
      <p:grpSp>
        <p:nvGrpSpPr>
          <p:cNvPr id="16" name="Gruppieren 15">
            <a:extLst>
              <a:ext uri="{FF2B5EF4-FFF2-40B4-BE49-F238E27FC236}">
                <a16:creationId xmlns:a16="http://schemas.microsoft.com/office/drawing/2014/main" id="{0AED452A-FA18-476E-862E-6CEBBD15CAA3}"/>
              </a:ext>
            </a:extLst>
          </p:cNvPr>
          <p:cNvGrpSpPr/>
          <p:nvPr/>
        </p:nvGrpSpPr>
        <p:grpSpPr>
          <a:xfrm>
            <a:off x="9176867" y="841747"/>
            <a:ext cx="789480" cy="368280"/>
            <a:chOff x="9176867" y="841747"/>
            <a:chExt cx="789480" cy="3682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2352FF9-3E74-4492-8A67-6BBBC46D8391}"/>
                    </a:ext>
                  </a:extLst>
                </p14:cNvPr>
                <p14:cNvContentPartPr/>
                <p14:nvPr/>
              </p14:nvContentPartPr>
              <p14:xfrm>
                <a:off x="9206027" y="841747"/>
                <a:ext cx="20160" cy="200520"/>
              </p14:xfrm>
            </p:contentPart>
          </mc:Choice>
          <mc:Fallback>
            <p:pic>
              <p:nvPicPr>
                <p:cNvPr id="3" name="Freihand 2">
                  <a:extLst>
                    <a:ext uri="{FF2B5EF4-FFF2-40B4-BE49-F238E27FC236}">
                      <a16:creationId xmlns:a16="http://schemas.microsoft.com/office/drawing/2014/main" id="{32352FF9-3E74-4492-8A67-6BBBC46D8391}"/>
                    </a:ext>
                  </a:extLst>
                </p:cNvPr>
                <p:cNvPicPr/>
                <p:nvPr/>
              </p:nvPicPr>
              <p:blipFill>
                <a:blip r:embed="rId6"/>
                <a:stretch>
                  <a:fillRect/>
                </a:stretch>
              </p:blipFill>
              <p:spPr>
                <a:xfrm>
                  <a:off x="9201707" y="837427"/>
                  <a:ext cx="28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5F82AD3-92CB-46FE-9C4C-CE99434AC9D1}"/>
                    </a:ext>
                  </a:extLst>
                </p14:cNvPr>
                <p14:cNvContentPartPr/>
                <p14:nvPr/>
              </p14:nvContentPartPr>
              <p14:xfrm>
                <a:off x="9176867" y="845707"/>
                <a:ext cx="190800" cy="11160"/>
              </p14:xfrm>
            </p:contentPart>
          </mc:Choice>
          <mc:Fallback>
            <p:pic>
              <p:nvPicPr>
                <p:cNvPr id="7" name="Freihand 6">
                  <a:extLst>
                    <a:ext uri="{FF2B5EF4-FFF2-40B4-BE49-F238E27FC236}">
                      <a16:creationId xmlns:a16="http://schemas.microsoft.com/office/drawing/2014/main" id="{25F82AD3-92CB-46FE-9C4C-CE99434AC9D1}"/>
                    </a:ext>
                  </a:extLst>
                </p:cNvPr>
                <p:cNvPicPr/>
                <p:nvPr/>
              </p:nvPicPr>
              <p:blipFill>
                <a:blip r:embed="rId8"/>
                <a:stretch>
                  <a:fillRect/>
                </a:stretch>
              </p:blipFill>
              <p:spPr>
                <a:xfrm>
                  <a:off x="9172547" y="841387"/>
                  <a:ext cx="199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B1CBADD-00ED-479F-9BF9-0455779B9DCE}"/>
                    </a:ext>
                  </a:extLst>
                </p14:cNvPr>
                <p14:cNvContentPartPr/>
                <p14:nvPr/>
              </p14:nvContentPartPr>
              <p14:xfrm>
                <a:off x="9191627" y="936067"/>
                <a:ext cx="180000" cy="135000"/>
              </p14:xfrm>
            </p:contentPart>
          </mc:Choice>
          <mc:Fallback>
            <p:pic>
              <p:nvPicPr>
                <p:cNvPr id="8" name="Freihand 7">
                  <a:extLst>
                    <a:ext uri="{FF2B5EF4-FFF2-40B4-BE49-F238E27FC236}">
                      <a16:creationId xmlns:a16="http://schemas.microsoft.com/office/drawing/2014/main" id="{7B1CBADD-00ED-479F-9BF9-0455779B9DCE}"/>
                    </a:ext>
                  </a:extLst>
                </p:cNvPr>
                <p:cNvPicPr/>
                <p:nvPr/>
              </p:nvPicPr>
              <p:blipFill>
                <a:blip r:embed="rId10"/>
                <a:stretch>
                  <a:fillRect/>
                </a:stretch>
              </p:blipFill>
              <p:spPr>
                <a:xfrm>
                  <a:off x="9187307" y="931747"/>
                  <a:ext cx="188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1F200DE-3703-4581-885B-50CF85693BCE}"/>
                    </a:ext>
                  </a:extLst>
                </p14:cNvPr>
                <p14:cNvContentPartPr/>
                <p14:nvPr/>
              </p14:nvContentPartPr>
              <p14:xfrm>
                <a:off x="9425267" y="925267"/>
                <a:ext cx="125640" cy="133200"/>
              </p14:xfrm>
            </p:contentPart>
          </mc:Choice>
          <mc:Fallback>
            <p:pic>
              <p:nvPicPr>
                <p:cNvPr id="9" name="Freihand 8">
                  <a:extLst>
                    <a:ext uri="{FF2B5EF4-FFF2-40B4-BE49-F238E27FC236}">
                      <a16:creationId xmlns:a16="http://schemas.microsoft.com/office/drawing/2014/main" id="{E1F200DE-3703-4581-885B-50CF85693BCE}"/>
                    </a:ext>
                  </a:extLst>
                </p:cNvPr>
                <p:cNvPicPr/>
                <p:nvPr/>
              </p:nvPicPr>
              <p:blipFill>
                <a:blip r:embed="rId12"/>
                <a:stretch>
                  <a:fillRect/>
                </a:stretch>
              </p:blipFill>
              <p:spPr>
                <a:xfrm>
                  <a:off x="9420947" y="920947"/>
                  <a:ext cx="134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3343BDA-CB2B-4C0A-B945-3AC9F000D3CF}"/>
                    </a:ext>
                  </a:extLst>
                </p14:cNvPr>
                <p14:cNvContentPartPr/>
                <p14:nvPr/>
              </p14:nvContentPartPr>
              <p14:xfrm>
                <a:off x="9611747" y="925267"/>
                <a:ext cx="79560" cy="284760"/>
              </p14:xfrm>
            </p:contentPart>
          </mc:Choice>
          <mc:Fallback>
            <p:pic>
              <p:nvPicPr>
                <p:cNvPr id="10" name="Freihand 9">
                  <a:extLst>
                    <a:ext uri="{FF2B5EF4-FFF2-40B4-BE49-F238E27FC236}">
                      <a16:creationId xmlns:a16="http://schemas.microsoft.com/office/drawing/2014/main" id="{A3343BDA-CB2B-4C0A-B945-3AC9F000D3CF}"/>
                    </a:ext>
                  </a:extLst>
                </p:cNvPr>
                <p:cNvPicPr/>
                <p:nvPr/>
              </p:nvPicPr>
              <p:blipFill>
                <a:blip r:embed="rId14"/>
                <a:stretch>
                  <a:fillRect/>
                </a:stretch>
              </p:blipFill>
              <p:spPr>
                <a:xfrm>
                  <a:off x="9607427" y="920947"/>
                  <a:ext cx="882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8CB7D4A-2BE1-4E00-BA3F-950F438F59E1}"/>
                    </a:ext>
                  </a:extLst>
                </p14:cNvPr>
                <p14:cNvContentPartPr/>
                <p14:nvPr/>
              </p14:nvContentPartPr>
              <p14:xfrm>
                <a:off x="9707867" y="849307"/>
                <a:ext cx="258480" cy="159840"/>
              </p14:xfrm>
            </p:contentPart>
          </mc:Choice>
          <mc:Fallback>
            <p:pic>
              <p:nvPicPr>
                <p:cNvPr id="11" name="Freihand 10">
                  <a:extLst>
                    <a:ext uri="{FF2B5EF4-FFF2-40B4-BE49-F238E27FC236}">
                      <a16:creationId xmlns:a16="http://schemas.microsoft.com/office/drawing/2014/main" id="{A8CB7D4A-2BE1-4E00-BA3F-950F438F59E1}"/>
                    </a:ext>
                  </a:extLst>
                </p:cNvPr>
                <p:cNvPicPr/>
                <p:nvPr/>
              </p:nvPicPr>
              <p:blipFill>
                <a:blip r:embed="rId16"/>
                <a:stretch>
                  <a:fillRect/>
                </a:stretch>
              </p:blipFill>
              <p:spPr>
                <a:xfrm>
                  <a:off x="9703547" y="844987"/>
                  <a:ext cx="267120" cy="168480"/>
                </a:xfrm>
                <a:prstGeom prst="rect">
                  <a:avLst/>
                </a:prstGeom>
              </p:spPr>
            </p:pic>
          </mc:Fallback>
        </mc:AlternateContent>
      </p:grpSp>
      <p:grpSp>
        <p:nvGrpSpPr>
          <p:cNvPr id="15" name="Gruppieren 14">
            <a:extLst>
              <a:ext uri="{FF2B5EF4-FFF2-40B4-BE49-F238E27FC236}">
                <a16:creationId xmlns:a16="http://schemas.microsoft.com/office/drawing/2014/main" id="{790906A3-9715-48AD-8E4C-7B1CE088531A}"/>
              </a:ext>
            </a:extLst>
          </p:cNvPr>
          <p:cNvGrpSpPr/>
          <p:nvPr/>
        </p:nvGrpSpPr>
        <p:grpSpPr>
          <a:xfrm>
            <a:off x="10219427" y="701707"/>
            <a:ext cx="740520" cy="403200"/>
            <a:chOff x="10219427" y="701707"/>
            <a:chExt cx="740520" cy="40320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377AE78-0654-46C7-9362-688C919532AB}"/>
                    </a:ext>
                  </a:extLst>
                </p14:cNvPr>
                <p14:cNvContentPartPr/>
                <p14:nvPr/>
              </p14:nvContentPartPr>
              <p14:xfrm>
                <a:off x="10219427" y="845707"/>
                <a:ext cx="532440" cy="259200"/>
              </p14:xfrm>
            </p:contentPart>
          </mc:Choice>
          <mc:Fallback>
            <p:pic>
              <p:nvPicPr>
                <p:cNvPr id="12" name="Freihand 11">
                  <a:extLst>
                    <a:ext uri="{FF2B5EF4-FFF2-40B4-BE49-F238E27FC236}">
                      <a16:creationId xmlns:a16="http://schemas.microsoft.com/office/drawing/2014/main" id="{9377AE78-0654-46C7-9362-688C919532AB}"/>
                    </a:ext>
                  </a:extLst>
                </p:cNvPr>
                <p:cNvPicPr/>
                <p:nvPr/>
              </p:nvPicPr>
              <p:blipFill>
                <a:blip r:embed="rId18"/>
                <a:stretch>
                  <a:fillRect/>
                </a:stretch>
              </p:blipFill>
              <p:spPr>
                <a:xfrm>
                  <a:off x="10215107" y="841387"/>
                  <a:ext cx="541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156168E-6797-430F-94BE-42E3265E3C37}"/>
                    </a:ext>
                  </a:extLst>
                </p14:cNvPr>
                <p14:cNvContentPartPr/>
                <p14:nvPr/>
              </p14:nvContentPartPr>
              <p14:xfrm>
                <a:off x="10808027" y="727267"/>
                <a:ext cx="151920" cy="216360"/>
              </p14:xfrm>
            </p:contentPart>
          </mc:Choice>
          <mc:Fallback>
            <p:pic>
              <p:nvPicPr>
                <p:cNvPr id="13" name="Freihand 12">
                  <a:extLst>
                    <a:ext uri="{FF2B5EF4-FFF2-40B4-BE49-F238E27FC236}">
                      <a16:creationId xmlns:a16="http://schemas.microsoft.com/office/drawing/2014/main" id="{F156168E-6797-430F-94BE-42E3265E3C37}"/>
                    </a:ext>
                  </a:extLst>
                </p:cNvPr>
                <p:cNvPicPr/>
                <p:nvPr/>
              </p:nvPicPr>
              <p:blipFill>
                <a:blip r:embed="rId20"/>
                <a:stretch>
                  <a:fillRect/>
                </a:stretch>
              </p:blipFill>
              <p:spPr>
                <a:xfrm>
                  <a:off x="10803707" y="722947"/>
                  <a:ext cx="1605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8052C094-8C9D-4748-8E8F-4C83EE9C35B8}"/>
                    </a:ext>
                  </a:extLst>
                </p14:cNvPr>
                <p14:cNvContentPartPr/>
                <p14:nvPr/>
              </p14:nvContentPartPr>
              <p14:xfrm>
                <a:off x="10665467" y="701707"/>
                <a:ext cx="360" cy="360"/>
              </p14:xfrm>
            </p:contentPart>
          </mc:Choice>
          <mc:Fallback>
            <p:pic>
              <p:nvPicPr>
                <p:cNvPr id="14" name="Freihand 13">
                  <a:extLst>
                    <a:ext uri="{FF2B5EF4-FFF2-40B4-BE49-F238E27FC236}">
                      <a16:creationId xmlns:a16="http://schemas.microsoft.com/office/drawing/2014/main" id="{8052C094-8C9D-4748-8E8F-4C83EE9C35B8}"/>
                    </a:ext>
                  </a:extLst>
                </p:cNvPr>
                <p:cNvPicPr/>
                <p:nvPr/>
              </p:nvPicPr>
              <p:blipFill>
                <a:blip r:embed="rId22"/>
                <a:stretch>
                  <a:fillRect/>
                </a:stretch>
              </p:blipFill>
              <p:spPr>
                <a:xfrm>
                  <a:off x="10661147" y="69738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A4A8418E-049F-4C70-9542-E8E22662BD84}"/>
                  </a:ext>
                </a:extLst>
              </p14:cNvPr>
              <p14:cNvContentPartPr/>
              <p14:nvPr/>
            </p14:nvContentPartPr>
            <p14:xfrm>
              <a:off x="647747" y="5056987"/>
              <a:ext cx="7645320" cy="97560"/>
            </p14:xfrm>
          </p:contentPart>
        </mc:Choice>
        <mc:Fallback>
          <p:pic>
            <p:nvPicPr>
              <p:cNvPr id="30" name="Freihand 29">
                <a:extLst>
                  <a:ext uri="{FF2B5EF4-FFF2-40B4-BE49-F238E27FC236}">
                    <a16:creationId xmlns:a16="http://schemas.microsoft.com/office/drawing/2014/main" id="{A4A8418E-049F-4C70-9542-E8E22662BD84}"/>
                  </a:ext>
                </a:extLst>
              </p:cNvPr>
              <p:cNvPicPr/>
              <p:nvPr/>
            </p:nvPicPr>
            <p:blipFill>
              <a:blip r:embed="rId24"/>
              <a:stretch>
                <a:fillRect/>
              </a:stretch>
            </p:blipFill>
            <p:spPr>
              <a:xfrm>
                <a:off x="643427" y="5052667"/>
                <a:ext cx="7653960" cy="106200"/>
              </a:xfrm>
              <a:prstGeom prst="rect">
                <a:avLst/>
              </a:prstGeom>
            </p:spPr>
          </p:pic>
        </mc:Fallback>
      </mc:AlternateContent>
      <p:grpSp>
        <p:nvGrpSpPr>
          <p:cNvPr id="43" name="Gruppieren 42">
            <a:extLst>
              <a:ext uri="{FF2B5EF4-FFF2-40B4-BE49-F238E27FC236}">
                <a16:creationId xmlns:a16="http://schemas.microsoft.com/office/drawing/2014/main" id="{A74ADB64-D4C1-4FB3-AB83-F0C60988FD40}"/>
              </a:ext>
            </a:extLst>
          </p:cNvPr>
          <p:cNvGrpSpPr/>
          <p:nvPr/>
        </p:nvGrpSpPr>
        <p:grpSpPr>
          <a:xfrm>
            <a:off x="5433227" y="5163907"/>
            <a:ext cx="2354040" cy="419040"/>
            <a:chOff x="5433227" y="5163907"/>
            <a:chExt cx="2354040" cy="419040"/>
          </a:xfrm>
        </p:grpSpPr>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121A2DBD-41FC-4339-9D54-101FDCF1C186}"/>
                    </a:ext>
                  </a:extLst>
                </p14:cNvPr>
                <p14:cNvContentPartPr/>
                <p14:nvPr/>
              </p14:nvContentPartPr>
              <p14:xfrm>
                <a:off x="5617187" y="5248147"/>
                <a:ext cx="149040" cy="196920"/>
              </p14:xfrm>
            </p:contentPart>
          </mc:Choice>
          <mc:Fallback>
            <p:pic>
              <p:nvPicPr>
                <p:cNvPr id="31" name="Freihand 30">
                  <a:extLst>
                    <a:ext uri="{FF2B5EF4-FFF2-40B4-BE49-F238E27FC236}">
                      <a16:creationId xmlns:a16="http://schemas.microsoft.com/office/drawing/2014/main" id="{121A2DBD-41FC-4339-9D54-101FDCF1C186}"/>
                    </a:ext>
                  </a:extLst>
                </p:cNvPr>
                <p:cNvPicPr/>
                <p:nvPr/>
              </p:nvPicPr>
              <p:blipFill>
                <a:blip r:embed="rId26"/>
                <a:stretch>
                  <a:fillRect/>
                </a:stretch>
              </p:blipFill>
              <p:spPr>
                <a:xfrm>
                  <a:off x="5612867" y="5243827"/>
                  <a:ext cx="157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C30F1466-E157-4D72-B707-AA2F60DBFBC9}"/>
                    </a:ext>
                  </a:extLst>
                </p14:cNvPr>
                <p14:cNvContentPartPr/>
                <p14:nvPr/>
              </p14:nvContentPartPr>
              <p14:xfrm>
                <a:off x="5658587" y="5234827"/>
                <a:ext cx="326520" cy="195480"/>
              </p14:xfrm>
            </p:contentPart>
          </mc:Choice>
          <mc:Fallback>
            <p:pic>
              <p:nvPicPr>
                <p:cNvPr id="32" name="Freihand 31">
                  <a:extLst>
                    <a:ext uri="{FF2B5EF4-FFF2-40B4-BE49-F238E27FC236}">
                      <a16:creationId xmlns:a16="http://schemas.microsoft.com/office/drawing/2014/main" id="{C30F1466-E157-4D72-B707-AA2F60DBFBC9}"/>
                    </a:ext>
                  </a:extLst>
                </p:cNvPr>
                <p:cNvPicPr/>
                <p:nvPr/>
              </p:nvPicPr>
              <p:blipFill>
                <a:blip r:embed="rId28"/>
                <a:stretch>
                  <a:fillRect/>
                </a:stretch>
              </p:blipFill>
              <p:spPr>
                <a:xfrm>
                  <a:off x="5654267" y="5230507"/>
                  <a:ext cx="335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CCB8E437-0309-49A5-AFD7-8C01116E39AB}"/>
                    </a:ext>
                  </a:extLst>
                </p14:cNvPr>
                <p14:cNvContentPartPr/>
                <p14:nvPr/>
              </p14:nvContentPartPr>
              <p14:xfrm>
                <a:off x="5972867" y="5356867"/>
                <a:ext cx="360" cy="360"/>
              </p14:xfrm>
            </p:contentPart>
          </mc:Choice>
          <mc:Fallback>
            <p:pic>
              <p:nvPicPr>
                <p:cNvPr id="33" name="Freihand 32">
                  <a:extLst>
                    <a:ext uri="{FF2B5EF4-FFF2-40B4-BE49-F238E27FC236}">
                      <a16:creationId xmlns:a16="http://schemas.microsoft.com/office/drawing/2014/main" id="{CCB8E437-0309-49A5-AFD7-8C01116E39AB}"/>
                    </a:ext>
                  </a:extLst>
                </p:cNvPr>
                <p:cNvPicPr/>
                <p:nvPr/>
              </p:nvPicPr>
              <p:blipFill>
                <a:blip r:embed="rId22"/>
                <a:stretch>
                  <a:fillRect/>
                </a:stretch>
              </p:blipFill>
              <p:spPr>
                <a:xfrm>
                  <a:off x="5968547" y="5352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C01FE5BA-B430-4311-9B49-B5F069B03DE0}"/>
                    </a:ext>
                  </a:extLst>
                </p14:cNvPr>
                <p14:cNvContentPartPr/>
                <p14:nvPr/>
              </p14:nvContentPartPr>
              <p14:xfrm>
                <a:off x="6006707" y="5228347"/>
                <a:ext cx="120960" cy="195840"/>
              </p14:xfrm>
            </p:contentPart>
          </mc:Choice>
          <mc:Fallback>
            <p:pic>
              <p:nvPicPr>
                <p:cNvPr id="34" name="Freihand 33">
                  <a:extLst>
                    <a:ext uri="{FF2B5EF4-FFF2-40B4-BE49-F238E27FC236}">
                      <a16:creationId xmlns:a16="http://schemas.microsoft.com/office/drawing/2014/main" id="{C01FE5BA-B430-4311-9B49-B5F069B03DE0}"/>
                    </a:ext>
                  </a:extLst>
                </p:cNvPr>
                <p:cNvPicPr/>
                <p:nvPr/>
              </p:nvPicPr>
              <p:blipFill>
                <a:blip r:embed="rId31"/>
                <a:stretch>
                  <a:fillRect/>
                </a:stretch>
              </p:blipFill>
              <p:spPr>
                <a:xfrm>
                  <a:off x="6002387" y="5224027"/>
                  <a:ext cx="129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D3FE91D9-467A-4295-8F5B-FACFFF350141}"/>
                    </a:ext>
                  </a:extLst>
                </p14:cNvPr>
                <p14:cNvContentPartPr/>
                <p14:nvPr/>
              </p14:nvContentPartPr>
              <p14:xfrm>
                <a:off x="6191027" y="5314027"/>
                <a:ext cx="8280" cy="70200"/>
              </p14:xfrm>
            </p:contentPart>
          </mc:Choice>
          <mc:Fallback>
            <p:pic>
              <p:nvPicPr>
                <p:cNvPr id="35" name="Freihand 34">
                  <a:extLst>
                    <a:ext uri="{FF2B5EF4-FFF2-40B4-BE49-F238E27FC236}">
                      <a16:creationId xmlns:a16="http://schemas.microsoft.com/office/drawing/2014/main" id="{D3FE91D9-467A-4295-8F5B-FACFFF350141}"/>
                    </a:ext>
                  </a:extLst>
                </p:cNvPr>
                <p:cNvPicPr/>
                <p:nvPr/>
              </p:nvPicPr>
              <p:blipFill>
                <a:blip r:embed="rId33"/>
                <a:stretch>
                  <a:fillRect/>
                </a:stretch>
              </p:blipFill>
              <p:spPr>
                <a:xfrm>
                  <a:off x="6186707" y="5309707"/>
                  <a:ext cx="16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6FA1E41B-3EC1-4428-9945-EF91625CBC34}"/>
                    </a:ext>
                  </a:extLst>
                </p14:cNvPr>
                <p14:cNvContentPartPr/>
                <p14:nvPr/>
              </p14:nvContentPartPr>
              <p14:xfrm>
                <a:off x="6201827" y="5222227"/>
                <a:ext cx="7560" cy="6840"/>
              </p14:xfrm>
            </p:contentPart>
          </mc:Choice>
          <mc:Fallback>
            <p:pic>
              <p:nvPicPr>
                <p:cNvPr id="36" name="Freihand 35">
                  <a:extLst>
                    <a:ext uri="{FF2B5EF4-FFF2-40B4-BE49-F238E27FC236}">
                      <a16:creationId xmlns:a16="http://schemas.microsoft.com/office/drawing/2014/main" id="{6FA1E41B-3EC1-4428-9945-EF91625CBC34}"/>
                    </a:ext>
                  </a:extLst>
                </p:cNvPr>
                <p:cNvPicPr/>
                <p:nvPr/>
              </p:nvPicPr>
              <p:blipFill>
                <a:blip r:embed="rId35"/>
                <a:stretch>
                  <a:fillRect/>
                </a:stretch>
              </p:blipFill>
              <p:spPr>
                <a:xfrm>
                  <a:off x="6197507" y="5217907"/>
                  <a:ext cx="16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Freihand 36">
                  <a:extLst>
                    <a:ext uri="{FF2B5EF4-FFF2-40B4-BE49-F238E27FC236}">
                      <a16:creationId xmlns:a16="http://schemas.microsoft.com/office/drawing/2014/main" id="{1ED3E5A4-0796-45AC-B3F2-0A8A88BF5EE7}"/>
                    </a:ext>
                  </a:extLst>
                </p14:cNvPr>
                <p14:cNvContentPartPr/>
                <p14:nvPr/>
              </p14:nvContentPartPr>
              <p14:xfrm>
                <a:off x="6237107" y="5277307"/>
                <a:ext cx="203760" cy="143280"/>
              </p14:xfrm>
            </p:contentPart>
          </mc:Choice>
          <mc:Fallback>
            <p:pic>
              <p:nvPicPr>
                <p:cNvPr id="37" name="Freihand 36">
                  <a:extLst>
                    <a:ext uri="{FF2B5EF4-FFF2-40B4-BE49-F238E27FC236}">
                      <a16:creationId xmlns:a16="http://schemas.microsoft.com/office/drawing/2014/main" id="{1ED3E5A4-0796-45AC-B3F2-0A8A88BF5EE7}"/>
                    </a:ext>
                  </a:extLst>
                </p:cNvPr>
                <p:cNvPicPr/>
                <p:nvPr/>
              </p:nvPicPr>
              <p:blipFill>
                <a:blip r:embed="rId37"/>
                <a:stretch>
                  <a:fillRect/>
                </a:stretch>
              </p:blipFill>
              <p:spPr>
                <a:xfrm>
                  <a:off x="6232787" y="5272987"/>
                  <a:ext cx="212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491546EB-DCE2-4C2B-8FA0-88A1FE09A81A}"/>
                    </a:ext>
                  </a:extLst>
                </p14:cNvPr>
                <p14:cNvContentPartPr/>
                <p14:nvPr/>
              </p14:nvContentPartPr>
              <p14:xfrm>
                <a:off x="6449867" y="5290627"/>
                <a:ext cx="146880" cy="106920"/>
              </p14:xfrm>
            </p:contentPart>
          </mc:Choice>
          <mc:Fallback>
            <p:pic>
              <p:nvPicPr>
                <p:cNvPr id="38" name="Freihand 37">
                  <a:extLst>
                    <a:ext uri="{FF2B5EF4-FFF2-40B4-BE49-F238E27FC236}">
                      <a16:creationId xmlns:a16="http://schemas.microsoft.com/office/drawing/2014/main" id="{491546EB-DCE2-4C2B-8FA0-88A1FE09A81A}"/>
                    </a:ext>
                  </a:extLst>
                </p:cNvPr>
                <p:cNvPicPr/>
                <p:nvPr/>
              </p:nvPicPr>
              <p:blipFill>
                <a:blip r:embed="rId39"/>
                <a:stretch>
                  <a:fillRect/>
                </a:stretch>
              </p:blipFill>
              <p:spPr>
                <a:xfrm>
                  <a:off x="6445547" y="5286307"/>
                  <a:ext cx="155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D53F9A3F-B3ED-4506-82B2-6361102A315B}"/>
                    </a:ext>
                  </a:extLst>
                </p14:cNvPr>
                <p14:cNvContentPartPr/>
                <p14:nvPr/>
              </p14:nvContentPartPr>
              <p14:xfrm>
                <a:off x="6613307" y="5163907"/>
                <a:ext cx="32760" cy="216000"/>
              </p14:xfrm>
            </p:contentPart>
          </mc:Choice>
          <mc:Fallback>
            <p:pic>
              <p:nvPicPr>
                <p:cNvPr id="39" name="Freihand 38">
                  <a:extLst>
                    <a:ext uri="{FF2B5EF4-FFF2-40B4-BE49-F238E27FC236}">
                      <a16:creationId xmlns:a16="http://schemas.microsoft.com/office/drawing/2014/main" id="{D53F9A3F-B3ED-4506-82B2-6361102A315B}"/>
                    </a:ext>
                  </a:extLst>
                </p:cNvPr>
                <p:cNvPicPr/>
                <p:nvPr/>
              </p:nvPicPr>
              <p:blipFill>
                <a:blip r:embed="rId41"/>
                <a:stretch>
                  <a:fillRect/>
                </a:stretch>
              </p:blipFill>
              <p:spPr>
                <a:xfrm>
                  <a:off x="6608987" y="5159587"/>
                  <a:ext cx="414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F39D4BF6-7C26-4F3B-AC6B-6526014F678D}"/>
                    </a:ext>
                  </a:extLst>
                </p14:cNvPr>
                <p14:cNvContentPartPr/>
                <p14:nvPr/>
              </p14:nvContentPartPr>
              <p14:xfrm>
                <a:off x="6674867" y="5258227"/>
                <a:ext cx="370440" cy="122400"/>
              </p14:xfrm>
            </p:contentPart>
          </mc:Choice>
          <mc:Fallback>
            <p:pic>
              <p:nvPicPr>
                <p:cNvPr id="40" name="Freihand 39">
                  <a:extLst>
                    <a:ext uri="{FF2B5EF4-FFF2-40B4-BE49-F238E27FC236}">
                      <a16:creationId xmlns:a16="http://schemas.microsoft.com/office/drawing/2014/main" id="{F39D4BF6-7C26-4F3B-AC6B-6526014F678D}"/>
                    </a:ext>
                  </a:extLst>
                </p:cNvPr>
                <p:cNvPicPr/>
                <p:nvPr/>
              </p:nvPicPr>
              <p:blipFill>
                <a:blip r:embed="rId43"/>
                <a:stretch>
                  <a:fillRect/>
                </a:stretch>
              </p:blipFill>
              <p:spPr>
                <a:xfrm>
                  <a:off x="6670547" y="5253907"/>
                  <a:ext cx="379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361BC099-F0D5-4870-85DF-EF85E75ACB20}"/>
                    </a:ext>
                  </a:extLst>
                </p14:cNvPr>
                <p14:cNvContentPartPr/>
                <p14:nvPr/>
              </p14:nvContentPartPr>
              <p14:xfrm>
                <a:off x="6989147" y="5164627"/>
                <a:ext cx="227880" cy="236880"/>
              </p14:xfrm>
            </p:contentPart>
          </mc:Choice>
          <mc:Fallback>
            <p:pic>
              <p:nvPicPr>
                <p:cNvPr id="41" name="Freihand 40">
                  <a:extLst>
                    <a:ext uri="{FF2B5EF4-FFF2-40B4-BE49-F238E27FC236}">
                      <a16:creationId xmlns:a16="http://schemas.microsoft.com/office/drawing/2014/main" id="{361BC099-F0D5-4870-85DF-EF85E75ACB20}"/>
                    </a:ext>
                  </a:extLst>
                </p:cNvPr>
                <p:cNvPicPr/>
                <p:nvPr/>
              </p:nvPicPr>
              <p:blipFill>
                <a:blip r:embed="rId45"/>
                <a:stretch>
                  <a:fillRect/>
                </a:stretch>
              </p:blipFill>
              <p:spPr>
                <a:xfrm>
                  <a:off x="6984827" y="5160307"/>
                  <a:ext cx="236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183144A6-5C19-47E9-819B-48BC6631D8F6}"/>
                    </a:ext>
                  </a:extLst>
                </p14:cNvPr>
                <p14:cNvContentPartPr/>
                <p14:nvPr/>
              </p14:nvContentPartPr>
              <p14:xfrm>
                <a:off x="5433227" y="5448307"/>
                <a:ext cx="2354040" cy="134640"/>
              </p14:xfrm>
            </p:contentPart>
          </mc:Choice>
          <mc:Fallback>
            <p:pic>
              <p:nvPicPr>
                <p:cNvPr id="42" name="Freihand 41">
                  <a:extLst>
                    <a:ext uri="{FF2B5EF4-FFF2-40B4-BE49-F238E27FC236}">
                      <a16:creationId xmlns:a16="http://schemas.microsoft.com/office/drawing/2014/main" id="{183144A6-5C19-47E9-819B-48BC6631D8F6}"/>
                    </a:ext>
                  </a:extLst>
                </p:cNvPr>
                <p:cNvPicPr/>
                <p:nvPr/>
              </p:nvPicPr>
              <p:blipFill>
                <a:blip r:embed="rId47"/>
                <a:stretch>
                  <a:fillRect/>
                </a:stretch>
              </p:blipFill>
              <p:spPr>
                <a:xfrm>
                  <a:off x="5428907" y="5443987"/>
                  <a:ext cx="2362680" cy="143280"/>
                </a:xfrm>
                <a:prstGeom prst="rect">
                  <a:avLst/>
                </a:prstGeom>
              </p:spPr>
            </p:pic>
          </mc:Fallback>
        </mc:AlternateContent>
      </p:grpSp>
      <p:grpSp>
        <p:nvGrpSpPr>
          <p:cNvPr id="45" name="Gruppieren 44">
            <a:extLst>
              <a:ext uri="{FF2B5EF4-FFF2-40B4-BE49-F238E27FC236}">
                <a16:creationId xmlns:a16="http://schemas.microsoft.com/office/drawing/2014/main" id="{A9F80FAB-00A3-49DB-9B34-D6A986E1229F}"/>
              </a:ext>
            </a:extLst>
          </p:cNvPr>
          <p:cNvGrpSpPr/>
          <p:nvPr/>
        </p:nvGrpSpPr>
        <p:grpSpPr>
          <a:xfrm>
            <a:off x="22787" y="1814107"/>
            <a:ext cx="10991160" cy="2270160"/>
            <a:chOff x="22787" y="1814107"/>
            <a:chExt cx="10991160" cy="2270160"/>
          </a:xfrm>
        </p:grpSpPr>
        <mc:AlternateContent xmlns:mc="http://schemas.openxmlformats.org/markup-compatibility/2006">
          <mc:Choice xmlns:p14="http://schemas.microsoft.com/office/powerpoint/2010/main" Requires="p14">
            <p:contentPart p14:bwMode="auto" r:id="rId48">
              <p14:nvContentPartPr>
                <p14:cNvPr id="17" name="Freihand 16">
                  <a:extLst>
                    <a:ext uri="{FF2B5EF4-FFF2-40B4-BE49-F238E27FC236}">
                      <a16:creationId xmlns:a16="http://schemas.microsoft.com/office/drawing/2014/main" id="{0B2BB5E5-022A-4449-A3CA-A6BA31EFE8A8}"/>
                    </a:ext>
                  </a:extLst>
                </p14:cNvPr>
                <p14:cNvContentPartPr/>
                <p14:nvPr/>
              </p14:nvContentPartPr>
              <p14:xfrm>
                <a:off x="3640427" y="3241507"/>
                <a:ext cx="18000" cy="12960"/>
              </p14:xfrm>
            </p:contentPart>
          </mc:Choice>
          <mc:Fallback>
            <p:pic>
              <p:nvPicPr>
                <p:cNvPr id="17" name="Freihand 16">
                  <a:extLst>
                    <a:ext uri="{FF2B5EF4-FFF2-40B4-BE49-F238E27FC236}">
                      <a16:creationId xmlns:a16="http://schemas.microsoft.com/office/drawing/2014/main" id="{0B2BB5E5-022A-4449-A3CA-A6BA31EFE8A8}"/>
                    </a:ext>
                  </a:extLst>
                </p:cNvPr>
                <p:cNvPicPr/>
                <p:nvPr/>
              </p:nvPicPr>
              <p:blipFill>
                <a:blip r:embed="rId49"/>
                <a:stretch>
                  <a:fillRect/>
                </a:stretch>
              </p:blipFill>
              <p:spPr>
                <a:xfrm>
                  <a:off x="3636107" y="3237187"/>
                  <a:ext cx="26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3ABFE523-E273-4021-80CC-9F0CEA5F0BF0}"/>
                    </a:ext>
                  </a:extLst>
                </p14:cNvPr>
                <p14:cNvContentPartPr/>
                <p14:nvPr/>
              </p14:nvContentPartPr>
              <p14:xfrm>
                <a:off x="3550787" y="3179947"/>
                <a:ext cx="3459960" cy="57960"/>
              </p14:xfrm>
            </p:contentPart>
          </mc:Choice>
          <mc:Fallback>
            <p:pic>
              <p:nvPicPr>
                <p:cNvPr id="18" name="Freihand 17">
                  <a:extLst>
                    <a:ext uri="{FF2B5EF4-FFF2-40B4-BE49-F238E27FC236}">
                      <a16:creationId xmlns:a16="http://schemas.microsoft.com/office/drawing/2014/main" id="{3ABFE523-E273-4021-80CC-9F0CEA5F0BF0}"/>
                    </a:ext>
                  </a:extLst>
                </p:cNvPr>
                <p:cNvPicPr/>
                <p:nvPr/>
              </p:nvPicPr>
              <p:blipFill>
                <a:blip r:embed="rId51"/>
                <a:stretch>
                  <a:fillRect/>
                </a:stretch>
              </p:blipFill>
              <p:spPr>
                <a:xfrm>
                  <a:off x="3546467" y="3175627"/>
                  <a:ext cx="3468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 name="Freihand 19">
                  <a:extLst>
                    <a:ext uri="{FF2B5EF4-FFF2-40B4-BE49-F238E27FC236}">
                      <a16:creationId xmlns:a16="http://schemas.microsoft.com/office/drawing/2014/main" id="{1C1BAA7D-7448-48FB-8398-FBA14E2EA053}"/>
                    </a:ext>
                  </a:extLst>
                </p14:cNvPr>
                <p14:cNvContentPartPr/>
                <p14:nvPr/>
              </p14:nvContentPartPr>
              <p14:xfrm>
                <a:off x="9357947" y="2356987"/>
                <a:ext cx="15840" cy="198360"/>
              </p14:xfrm>
            </p:contentPart>
          </mc:Choice>
          <mc:Fallback>
            <p:pic>
              <p:nvPicPr>
                <p:cNvPr id="20" name="Freihand 19">
                  <a:extLst>
                    <a:ext uri="{FF2B5EF4-FFF2-40B4-BE49-F238E27FC236}">
                      <a16:creationId xmlns:a16="http://schemas.microsoft.com/office/drawing/2014/main" id="{1C1BAA7D-7448-48FB-8398-FBA14E2EA053}"/>
                    </a:ext>
                  </a:extLst>
                </p:cNvPr>
                <p:cNvPicPr/>
                <p:nvPr/>
              </p:nvPicPr>
              <p:blipFill>
                <a:blip r:embed="rId53"/>
                <a:stretch>
                  <a:fillRect/>
                </a:stretch>
              </p:blipFill>
              <p:spPr>
                <a:xfrm>
                  <a:off x="9353627" y="2352667"/>
                  <a:ext cx="24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Freihand 20">
                  <a:extLst>
                    <a:ext uri="{FF2B5EF4-FFF2-40B4-BE49-F238E27FC236}">
                      <a16:creationId xmlns:a16="http://schemas.microsoft.com/office/drawing/2014/main" id="{9CCA6202-2D40-4D9B-9319-8E6D02C498A5}"/>
                    </a:ext>
                  </a:extLst>
                </p14:cNvPr>
                <p14:cNvContentPartPr/>
                <p14:nvPr/>
              </p14:nvContentPartPr>
              <p14:xfrm>
                <a:off x="9224387" y="2477947"/>
                <a:ext cx="220320" cy="82080"/>
              </p14:xfrm>
            </p:contentPart>
          </mc:Choice>
          <mc:Fallback>
            <p:pic>
              <p:nvPicPr>
                <p:cNvPr id="21" name="Freihand 20">
                  <a:extLst>
                    <a:ext uri="{FF2B5EF4-FFF2-40B4-BE49-F238E27FC236}">
                      <a16:creationId xmlns:a16="http://schemas.microsoft.com/office/drawing/2014/main" id="{9CCA6202-2D40-4D9B-9319-8E6D02C498A5}"/>
                    </a:ext>
                  </a:extLst>
                </p:cNvPr>
                <p:cNvPicPr/>
                <p:nvPr/>
              </p:nvPicPr>
              <p:blipFill>
                <a:blip r:embed="rId55"/>
                <a:stretch>
                  <a:fillRect/>
                </a:stretch>
              </p:blipFill>
              <p:spPr>
                <a:xfrm>
                  <a:off x="9220067" y="2473627"/>
                  <a:ext cx="228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CE1A90AF-FBC7-4ED0-B7A4-7971A0AA69F2}"/>
                    </a:ext>
                  </a:extLst>
                </p14:cNvPr>
                <p14:cNvContentPartPr/>
                <p14:nvPr/>
              </p14:nvContentPartPr>
              <p14:xfrm>
                <a:off x="9255707" y="2323507"/>
                <a:ext cx="175320" cy="50400"/>
              </p14:xfrm>
            </p:contentPart>
          </mc:Choice>
          <mc:Fallback>
            <p:pic>
              <p:nvPicPr>
                <p:cNvPr id="22" name="Freihand 21">
                  <a:extLst>
                    <a:ext uri="{FF2B5EF4-FFF2-40B4-BE49-F238E27FC236}">
                      <a16:creationId xmlns:a16="http://schemas.microsoft.com/office/drawing/2014/main" id="{CE1A90AF-FBC7-4ED0-B7A4-7971A0AA69F2}"/>
                    </a:ext>
                  </a:extLst>
                </p:cNvPr>
                <p:cNvPicPr/>
                <p:nvPr/>
              </p:nvPicPr>
              <p:blipFill>
                <a:blip r:embed="rId57"/>
                <a:stretch>
                  <a:fillRect/>
                </a:stretch>
              </p:blipFill>
              <p:spPr>
                <a:xfrm>
                  <a:off x="9251387" y="2319187"/>
                  <a:ext cx="1839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4F9FDDC7-FB6C-42A1-B779-3BA73949DF51}"/>
                    </a:ext>
                  </a:extLst>
                </p14:cNvPr>
                <p14:cNvContentPartPr/>
                <p14:nvPr/>
              </p14:nvContentPartPr>
              <p14:xfrm>
                <a:off x="9439307" y="2396587"/>
                <a:ext cx="271440" cy="103680"/>
              </p14:xfrm>
            </p:contentPart>
          </mc:Choice>
          <mc:Fallback>
            <p:pic>
              <p:nvPicPr>
                <p:cNvPr id="23" name="Freihand 22">
                  <a:extLst>
                    <a:ext uri="{FF2B5EF4-FFF2-40B4-BE49-F238E27FC236}">
                      <a16:creationId xmlns:a16="http://schemas.microsoft.com/office/drawing/2014/main" id="{4F9FDDC7-FB6C-42A1-B779-3BA73949DF51}"/>
                    </a:ext>
                  </a:extLst>
                </p:cNvPr>
                <p:cNvPicPr/>
                <p:nvPr/>
              </p:nvPicPr>
              <p:blipFill>
                <a:blip r:embed="rId59"/>
                <a:stretch>
                  <a:fillRect/>
                </a:stretch>
              </p:blipFill>
              <p:spPr>
                <a:xfrm>
                  <a:off x="9434987" y="2392267"/>
                  <a:ext cx="280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01CCCCEC-1D5C-4BD8-B9E4-5AB763C8A6E9}"/>
                    </a:ext>
                  </a:extLst>
                </p14:cNvPr>
                <p14:cNvContentPartPr/>
                <p14:nvPr/>
              </p14:nvContentPartPr>
              <p14:xfrm>
                <a:off x="9719387" y="2416027"/>
                <a:ext cx="143640" cy="211320"/>
              </p14:xfrm>
            </p:contentPart>
          </mc:Choice>
          <mc:Fallback>
            <p:pic>
              <p:nvPicPr>
                <p:cNvPr id="24" name="Freihand 23">
                  <a:extLst>
                    <a:ext uri="{FF2B5EF4-FFF2-40B4-BE49-F238E27FC236}">
                      <a16:creationId xmlns:a16="http://schemas.microsoft.com/office/drawing/2014/main" id="{01CCCCEC-1D5C-4BD8-B9E4-5AB763C8A6E9}"/>
                    </a:ext>
                  </a:extLst>
                </p:cNvPr>
                <p:cNvPicPr/>
                <p:nvPr/>
              </p:nvPicPr>
              <p:blipFill>
                <a:blip r:embed="rId61"/>
                <a:stretch>
                  <a:fillRect/>
                </a:stretch>
              </p:blipFill>
              <p:spPr>
                <a:xfrm>
                  <a:off x="9715067" y="2411707"/>
                  <a:ext cx="152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26492692-F72B-47C7-BFD4-6DCDA7E5C2BD}"/>
                    </a:ext>
                  </a:extLst>
                </p14:cNvPr>
                <p14:cNvContentPartPr/>
                <p14:nvPr/>
              </p14:nvContentPartPr>
              <p14:xfrm>
                <a:off x="9909107" y="2308027"/>
                <a:ext cx="252360" cy="173520"/>
              </p14:xfrm>
            </p:contentPart>
          </mc:Choice>
          <mc:Fallback>
            <p:pic>
              <p:nvPicPr>
                <p:cNvPr id="25" name="Freihand 24">
                  <a:extLst>
                    <a:ext uri="{FF2B5EF4-FFF2-40B4-BE49-F238E27FC236}">
                      <a16:creationId xmlns:a16="http://schemas.microsoft.com/office/drawing/2014/main" id="{26492692-F72B-47C7-BFD4-6DCDA7E5C2BD}"/>
                    </a:ext>
                  </a:extLst>
                </p:cNvPr>
                <p:cNvPicPr/>
                <p:nvPr/>
              </p:nvPicPr>
              <p:blipFill>
                <a:blip r:embed="rId63"/>
                <a:stretch>
                  <a:fillRect/>
                </a:stretch>
              </p:blipFill>
              <p:spPr>
                <a:xfrm>
                  <a:off x="9904787" y="2303707"/>
                  <a:ext cx="261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Freihand 25">
                  <a:extLst>
                    <a:ext uri="{FF2B5EF4-FFF2-40B4-BE49-F238E27FC236}">
                      <a16:creationId xmlns:a16="http://schemas.microsoft.com/office/drawing/2014/main" id="{DCE81FC1-E3C8-4906-998B-7F252AAD7D7F}"/>
                    </a:ext>
                  </a:extLst>
                </p14:cNvPr>
                <p14:cNvContentPartPr/>
                <p14:nvPr/>
              </p14:nvContentPartPr>
              <p14:xfrm>
                <a:off x="10288907" y="2327107"/>
                <a:ext cx="144000" cy="114840"/>
              </p14:xfrm>
            </p:contentPart>
          </mc:Choice>
          <mc:Fallback>
            <p:pic>
              <p:nvPicPr>
                <p:cNvPr id="26" name="Freihand 25">
                  <a:extLst>
                    <a:ext uri="{FF2B5EF4-FFF2-40B4-BE49-F238E27FC236}">
                      <a16:creationId xmlns:a16="http://schemas.microsoft.com/office/drawing/2014/main" id="{DCE81FC1-E3C8-4906-998B-7F252AAD7D7F}"/>
                    </a:ext>
                  </a:extLst>
                </p:cNvPr>
                <p:cNvPicPr/>
                <p:nvPr/>
              </p:nvPicPr>
              <p:blipFill>
                <a:blip r:embed="rId65"/>
                <a:stretch>
                  <a:fillRect/>
                </a:stretch>
              </p:blipFill>
              <p:spPr>
                <a:xfrm>
                  <a:off x="10284587" y="2322787"/>
                  <a:ext cx="152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Freihand 26">
                  <a:extLst>
                    <a:ext uri="{FF2B5EF4-FFF2-40B4-BE49-F238E27FC236}">
                      <a16:creationId xmlns:a16="http://schemas.microsoft.com/office/drawing/2014/main" id="{4E387B1C-62CE-4981-B19B-5DD897310AD5}"/>
                    </a:ext>
                  </a:extLst>
                </p14:cNvPr>
                <p14:cNvContentPartPr/>
                <p14:nvPr/>
              </p14:nvContentPartPr>
              <p14:xfrm>
                <a:off x="10414187" y="2179507"/>
                <a:ext cx="599760" cy="251640"/>
              </p14:xfrm>
            </p:contentPart>
          </mc:Choice>
          <mc:Fallback>
            <p:pic>
              <p:nvPicPr>
                <p:cNvPr id="27" name="Freihand 26">
                  <a:extLst>
                    <a:ext uri="{FF2B5EF4-FFF2-40B4-BE49-F238E27FC236}">
                      <a16:creationId xmlns:a16="http://schemas.microsoft.com/office/drawing/2014/main" id="{4E387B1C-62CE-4981-B19B-5DD897310AD5}"/>
                    </a:ext>
                  </a:extLst>
                </p:cNvPr>
                <p:cNvPicPr/>
                <p:nvPr/>
              </p:nvPicPr>
              <p:blipFill>
                <a:blip r:embed="rId67"/>
                <a:stretch>
                  <a:fillRect/>
                </a:stretch>
              </p:blipFill>
              <p:spPr>
                <a:xfrm>
                  <a:off x="10409867" y="2175187"/>
                  <a:ext cx="6084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Freihand 27">
                  <a:extLst>
                    <a:ext uri="{FF2B5EF4-FFF2-40B4-BE49-F238E27FC236}">
                      <a16:creationId xmlns:a16="http://schemas.microsoft.com/office/drawing/2014/main" id="{7FF387A0-527F-4249-871F-C8CA5A4BCC84}"/>
                    </a:ext>
                  </a:extLst>
                </p14:cNvPr>
                <p14:cNvContentPartPr/>
                <p14:nvPr/>
              </p14:nvContentPartPr>
              <p14:xfrm>
                <a:off x="10775267" y="2117227"/>
                <a:ext cx="19080" cy="13680"/>
              </p14:xfrm>
            </p:contentPart>
          </mc:Choice>
          <mc:Fallback>
            <p:pic>
              <p:nvPicPr>
                <p:cNvPr id="28" name="Freihand 27">
                  <a:extLst>
                    <a:ext uri="{FF2B5EF4-FFF2-40B4-BE49-F238E27FC236}">
                      <a16:creationId xmlns:a16="http://schemas.microsoft.com/office/drawing/2014/main" id="{7FF387A0-527F-4249-871F-C8CA5A4BCC84}"/>
                    </a:ext>
                  </a:extLst>
                </p:cNvPr>
                <p:cNvPicPr/>
                <p:nvPr/>
              </p:nvPicPr>
              <p:blipFill>
                <a:blip r:embed="rId69"/>
                <a:stretch>
                  <a:fillRect/>
                </a:stretch>
              </p:blipFill>
              <p:spPr>
                <a:xfrm>
                  <a:off x="10770947" y="2112907"/>
                  <a:ext cx="2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5D83C46-D206-46AE-815C-B552FB782B22}"/>
                    </a:ext>
                  </a:extLst>
                </p14:cNvPr>
                <p14:cNvContentPartPr/>
                <p14:nvPr/>
              </p14:nvContentPartPr>
              <p14:xfrm>
                <a:off x="22787" y="1814107"/>
                <a:ext cx="8983800" cy="2270160"/>
              </p14:xfrm>
            </p:contentPart>
          </mc:Choice>
          <mc:Fallback>
            <p:pic>
              <p:nvPicPr>
                <p:cNvPr id="44" name="Freihand 43">
                  <a:extLst>
                    <a:ext uri="{FF2B5EF4-FFF2-40B4-BE49-F238E27FC236}">
                      <a16:creationId xmlns:a16="http://schemas.microsoft.com/office/drawing/2014/main" id="{A5D83C46-D206-46AE-815C-B552FB782B22}"/>
                    </a:ext>
                  </a:extLst>
                </p:cNvPr>
                <p:cNvPicPr/>
                <p:nvPr/>
              </p:nvPicPr>
              <p:blipFill>
                <a:blip r:embed="rId71"/>
                <a:stretch>
                  <a:fillRect/>
                </a:stretch>
              </p:blipFill>
              <p:spPr>
                <a:xfrm>
                  <a:off x="18467" y="1809787"/>
                  <a:ext cx="8992440" cy="2278800"/>
                </a:xfrm>
                <a:prstGeom prst="rect">
                  <a:avLst/>
                </a:prstGeom>
              </p:spPr>
            </p:pic>
          </mc:Fallback>
        </mc:AlternateContent>
      </p:grpSp>
    </p:spTree>
    <p:extLst>
      <p:ext uri="{BB962C8B-B14F-4D97-AF65-F5344CB8AC3E}">
        <p14:creationId xmlns:p14="http://schemas.microsoft.com/office/powerpoint/2010/main" val="125155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82500" lnSpcReduction="1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Produktion</a:t>
            </a:r>
            <a:r>
              <a:rPr lang="en-US" sz="2631" dirty="0">
                <a:solidFill>
                  <a:sysClr val="windowText" lastClr="000000"/>
                </a:solidFill>
              </a:rPr>
              <a:t> und </a:t>
            </a:r>
            <a:r>
              <a:rPr lang="en-US" sz="2631" dirty="0" err="1">
                <a:solidFill>
                  <a:sysClr val="windowText" lastClr="000000"/>
                </a:solidFill>
              </a:rPr>
              <a:t>Konsum</a:t>
            </a:r>
            <a:r>
              <a:rPr lang="en-US" sz="2631" dirty="0">
                <a:solidFill>
                  <a:sysClr val="windowText" lastClr="000000"/>
                </a:solidFill>
              </a:rPr>
              <a:t> </a:t>
            </a:r>
            <a:r>
              <a:rPr lang="en-US" sz="2631" dirty="0" err="1">
                <a:solidFill>
                  <a:sysClr val="windowText" lastClr="000000"/>
                </a:solidFill>
              </a:rPr>
              <a:t>Außenhandel</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a:t>
            </a:r>
            <a:r>
              <a:rPr lang="en-US" sz="2631" err="1">
                <a:solidFill>
                  <a:sysClr val="windowText" lastClr="000000"/>
                </a:solidFill>
              </a:rPr>
              <a:t>dem</a:t>
            </a:r>
            <a:r>
              <a:rPr lang="en-US" sz="2631">
                <a:solidFill>
                  <a:sysClr val="windowText" lastClr="000000"/>
                </a:solidFill>
              </a:rPr>
              <a:t> Preisanstieg </a:t>
            </a:r>
            <a:r>
              <a:rPr lang="en-US" sz="2631" dirty="0">
                <a:solidFill>
                  <a:sysClr val="windowText" lastClr="000000"/>
                </a:solidFill>
              </a:rPr>
              <a:t>von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747547" cy="369332"/>
          </a:xfrm>
          <a:prstGeom prst="rect">
            <a:avLst/>
          </a:prstGeom>
          <a:noFill/>
        </p:spPr>
        <p:txBody>
          <a:bodyPr wrap="none" rtlCol="0">
            <a:spAutoFit/>
          </a:bodyPr>
          <a:lstStyle/>
          <a:p>
            <a:r>
              <a:rPr lang="de-DE" dirty="0"/>
              <a:t>Preisverhältnis bei Autarkie</a:t>
            </a:r>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801319" y="974106"/>
            <a:ext cx="398104"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3045193" cy="369332"/>
          </a:xfrm>
          <a:prstGeom prst="rect">
            <a:avLst/>
          </a:prstGeom>
          <a:noFill/>
        </p:spPr>
        <p:txBody>
          <a:bodyPr wrap="none" rtlCol="0">
            <a:spAutoFit/>
          </a:bodyPr>
          <a:lstStyle/>
          <a:p>
            <a:r>
              <a:rPr lang="de-DE" dirty="0"/>
              <a:t>Produktionspunkt bei Autarkie</a:t>
            </a:r>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47E7196F-64D9-4B2D-9757-60EA0CCC4652}"/>
              </a:ext>
            </a:extLst>
          </p:cNvPr>
          <p:cNvGrpSpPr/>
          <p:nvPr/>
        </p:nvGrpSpPr>
        <p:grpSpPr>
          <a:xfrm>
            <a:off x="3093227" y="5346787"/>
            <a:ext cx="401760" cy="288360"/>
            <a:chOff x="3093227" y="5346787"/>
            <a:chExt cx="401760" cy="28836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6EFE5CBF-2458-413C-9034-E42F89C722DB}"/>
                    </a:ext>
                  </a:extLst>
                </p14:cNvPr>
                <p14:cNvContentPartPr/>
                <p14:nvPr/>
              </p14:nvContentPartPr>
              <p14:xfrm>
                <a:off x="3093227" y="5394307"/>
                <a:ext cx="187200" cy="240840"/>
              </p14:xfrm>
            </p:contentPart>
          </mc:Choice>
          <mc:Fallback>
            <p:pic>
              <p:nvPicPr>
                <p:cNvPr id="7" name="Freihand 6">
                  <a:extLst>
                    <a:ext uri="{FF2B5EF4-FFF2-40B4-BE49-F238E27FC236}">
                      <a16:creationId xmlns:a16="http://schemas.microsoft.com/office/drawing/2014/main" id="{6EFE5CBF-2458-413C-9034-E42F89C722DB}"/>
                    </a:ext>
                  </a:extLst>
                </p:cNvPr>
                <p:cNvPicPr/>
                <p:nvPr/>
              </p:nvPicPr>
              <p:blipFill>
                <a:blip r:embed="rId5"/>
                <a:stretch>
                  <a:fillRect/>
                </a:stretch>
              </p:blipFill>
              <p:spPr>
                <a:xfrm>
                  <a:off x="3088907" y="5389987"/>
                  <a:ext cx="195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15459F32-3B87-454A-9EFA-BE2068A1AF54}"/>
                    </a:ext>
                  </a:extLst>
                </p14:cNvPr>
                <p14:cNvContentPartPr/>
                <p14:nvPr/>
              </p14:nvContentPartPr>
              <p14:xfrm>
                <a:off x="3336227" y="5346787"/>
                <a:ext cx="158760" cy="124200"/>
              </p14:xfrm>
            </p:contentPart>
          </mc:Choice>
          <mc:Fallback>
            <p:pic>
              <p:nvPicPr>
                <p:cNvPr id="8" name="Freihand 7">
                  <a:extLst>
                    <a:ext uri="{FF2B5EF4-FFF2-40B4-BE49-F238E27FC236}">
                      <a16:creationId xmlns:a16="http://schemas.microsoft.com/office/drawing/2014/main" id="{15459F32-3B87-454A-9EFA-BE2068A1AF54}"/>
                    </a:ext>
                  </a:extLst>
                </p:cNvPr>
                <p:cNvPicPr/>
                <p:nvPr/>
              </p:nvPicPr>
              <p:blipFill>
                <a:blip r:embed="rId7"/>
                <a:stretch>
                  <a:fillRect/>
                </a:stretch>
              </p:blipFill>
              <p:spPr>
                <a:xfrm>
                  <a:off x="3331907" y="5342467"/>
                  <a:ext cx="167400" cy="13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2" name="Freihand 51">
                <a:extLst>
                  <a:ext uri="{FF2B5EF4-FFF2-40B4-BE49-F238E27FC236}">
                    <a16:creationId xmlns:a16="http://schemas.microsoft.com/office/drawing/2014/main" id="{1767956E-2D34-4EA2-80F6-BB0514578BED}"/>
                  </a:ext>
                </a:extLst>
              </p14:cNvPr>
              <p14:cNvContentPartPr/>
              <p14:nvPr/>
            </p14:nvContentPartPr>
            <p14:xfrm>
              <a:off x="2146787" y="1546987"/>
              <a:ext cx="345960" cy="367920"/>
            </p14:xfrm>
          </p:contentPart>
        </mc:Choice>
        <mc:Fallback>
          <p:pic>
            <p:nvPicPr>
              <p:cNvPr id="52" name="Freihand 51">
                <a:extLst>
                  <a:ext uri="{FF2B5EF4-FFF2-40B4-BE49-F238E27FC236}">
                    <a16:creationId xmlns:a16="http://schemas.microsoft.com/office/drawing/2014/main" id="{1767956E-2D34-4EA2-80F6-BB0514578BED}"/>
                  </a:ext>
                </a:extLst>
              </p:cNvPr>
              <p:cNvPicPr/>
              <p:nvPr/>
            </p:nvPicPr>
            <p:blipFill>
              <a:blip r:embed="rId9"/>
              <a:stretch>
                <a:fillRect/>
              </a:stretch>
            </p:blipFill>
            <p:spPr>
              <a:xfrm>
                <a:off x="2142467" y="1542667"/>
                <a:ext cx="354600" cy="376560"/>
              </a:xfrm>
              <a:prstGeom prst="rect">
                <a:avLst/>
              </a:prstGeom>
            </p:spPr>
          </p:pic>
        </mc:Fallback>
      </mc:AlternateContent>
      <p:cxnSp>
        <p:nvCxnSpPr>
          <p:cNvPr id="53" name="Gerader Verbinder 52">
            <a:extLst>
              <a:ext uri="{FF2B5EF4-FFF2-40B4-BE49-F238E27FC236}">
                <a16:creationId xmlns:a16="http://schemas.microsoft.com/office/drawing/2014/main" id="{EF913059-E750-4465-8B31-06B7D007ADBB}"/>
              </a:ext>
            </a:extLst>
          </p:cNvPr>
          <p:cNvCxnSpPr>
            <a:cxnSpLocks/>
          </p:cNvCxnSpPr>
          <p:nvPr/>
        </p:nvCxnSpPr>
        <p:spPr>
          <a:xfrm>
            <a:off x="2533441" y="701887"/>
            <a:ext cx="2298398" cy="44957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10">
            <p14:nvContentPartPr>
              <p14:cNvPr id="60" name="Freihand 59">
                <a:extLst>
                  <a:ext uri="{FF2B5EF4-FFF2-40B4-BE49-F238E27FC236}">
                    <a16:creationId xmlns:a16="http://schemas.microsoft.com/office/drawing/2014/main" id="{B237BE36-84A4-4282-B0E4-3E7924EA0AF8}"/>
                  </a:ext>
                </a:extLst>
              </p14:cNvPr>
              <p14:cNvContentPartPr/>
              <p14:nvPr/>
            </p14:nvContentPartPr>
            <p14:xfrm>
              <a:off x="4171787" y="3917587"/>
              <a:ext cx="53280" cy="46440"/>
            </p14:xfrm>
          </p:contentPart>
        </mc:Choice>
        <mc:Fallback>
          <p:pic>
            <p:nvPicPr>
              <p:cNvPr id="60" name="Freihand 59">
                <a:extLst>
                  <a:ext uri="{FF2B5EF4-FFF2-40B4-BE49-F238E27FC236}">
                    <a16:creationId xmlns:a16="http://schemas.microsoft.com/office/drawing/2014/main" id="{B237BE36-84A4-4282-B0E4-3E7924EA0AF8}"/>
                  </a:ext>
                </a:extLst>
              </p:cNvPr>
              <p:cNvPicPr/>
              <p:nvPr/>
            </p:nvPicPr>
            <p:blipFill>
              <a:blip r:embed="rId11"/>
              <a:stretch>
                <a:fillRect/>
              </a:stretch>
            </p:blipFill>
            <p:spPr>
              <a:xfrm>
                <a:off x="4167467" y="3913267"/>
                <a:ext cx="61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8" name="Freihand 97">
                <a:extLst>
                  <a:ext uri="{FF2B5EF4-FFF2-40B4-BE49-F238E27FC236}">
                    <a16:creationId xmlns:a16="http://schemas.microsoft.com/office/drawing/2014/main" id="{3B5B3724-26BA-4EBB-9DF4-8F344CF85458}"/>
                  </a:ext>
                </a:extLst>
              </p14:cNvPr>
              <p14:cNvContentPartPr/>
              <p14:nvPr/>
            </p14:nvContentPartPr>
            <p14:xfrm>
              <a:off x="3990347" y="5362987"/>
              <a:ext cx="150120" cy="231840"/>
            </p14:xfrm>
          </p:contentPart>
        </mc:Choice>
        <mc:Fallback>
          <p:pic>
            <p:nvPicPr>
              <p:cNvPr id="98" name="Freihand 97">
                <a:extLst>
                  <a:ext uri="{FF2B5EF4-FFF2-40B4-BE49-F238E27FC236}">
                    <a16:creationId xmlns:a16="http://schemas.microsoft.com/office/drawing/2014/main" id="{3B5B3724-26BA-4EBB-9DF4-8F344CF85458}"/>
                  </a:ext>
                </a:extLst>
              </p:cNvPr>
              <p:cNvPicPr/>
              <p:nvPr/>
            </p:nvPicPr>
            <p:blipFill>
              <a:blip r:embed="rId13"/>
              <a:stretch>
                <a:fillRect/>
              </a:stretch>
            </p:blipFill>
            <p:spPr>
              <a:xfrm>
                <a:off x="3986027" y="5358667"/>
                <a:ext cx="158760" cy="240480"/>
              </a:xfrm>
              <a:prstGeom prst="rect">
                <a:avLst/>
              </a:prstGeom>
            </p:spPr>
          </p:pic>
        </mc:Fallback>
      </mc:AlternateContent>
      <p:grpSp>
        <p:nvGrpSpPr>
          <p:cNvPr id="102" name="Gruppieren 101">
            <a:extLst>
              <a:ext uri="{FF2B5EF4-FFF2-40B4-BE49-F238E27FC236}">
                <a16:creationId xmlns:a16="http://schemas.microsoft.com/office/drawing/2014/main" id="{0B99F9A8-F0BF-4BAB-B072-237A1901917C}"/>
              </a:ext>
            </a:extLst>
          </p:cNvPr>
          <p:cNvGrpSpPr/>
          <p:nvPr/>
        </p:nvGrpSpPr>
        <p:grpSpPr>
          <a:xfrm>
            <a:off x="4145147" y="5265427"/>
            <a:ext cx="308160" cy="120600"/>
            <a:chOff x="4145147" y="5265427"/>
            <a:chExt cx="308160" cy="120600"/>
          </a:xfrm>
        </p:grpSpPr>
        <mc:AlternateContent xmlns:mc="http://schemas.openxmlformats.org/markup-compatibility/2006">
          <mc:Choice xmlns:p14="http://schemas.microsoft.com/office/powerpoint/2010/main" Requires="p14">
            <p:contentPart p14:bwMode="auto" r:id="rId14">
              <p14:nvContentPartPr>
                <p14:cNvPr id="99" name="Freihand 98">
                  <a:extLst>
                    <a:ext uri="{FF2B5EF4-FFF2-40B4-BE49-F238E27FC236}">
                      <a16:creationId xmlns:a16="http://schemas.microsoft.com/office/drawing/2014/main" id="{EAA2A77B-DBFC-4C49-ADBB-56964E5999AD}"/>
                    </a:ext>
                  </a:extLst>
                </p14:cNvPr>
                <p14:cNvContentPartPr/>
                <p14:nvPr/>
              </p14:nvContentPartPr>
              <p14:xfrm>
                <a:off x="4162427" y="5323387"/>
                <a:ext cx="360" cy="360"/>
              </p14:xfrm>
            </p:contentPart>
          </mc:Choice>
          <mc:Fallback>
            <p:pic>
              <p:nvPicPr>
                <p:cNvPr id="99" name="Freihand 98">
                  <a:extLst>
                    <a:ext uri="{FF2B5EF4-FFF2-40B4-BE49-F238E27FC236}">
                      <a16:creationId xmlns:a16="http://schemas.microsoft.com/office/drawing/2014/main" id="{EAA2A77B-DBFC-4C49-ADBB-56964E5999AD}"/>
                    </a:ext>
                  </a:extLst>
                </p:cNvPr>
                <p:cNvPicPr/>
                <p:nvPr/>
              </p:nvPicPr>
              <p:blipFill>
                <a:blip r:embed="rId15"/>
                <a:stretch>
                  <a:fillRect/>
                </a:stretch>
              </p:blipFill>
              <p:spPr>
                <a:xfrm>
                  <a:off x="4158107" y="5319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0" name="Freihand 99">
                  <a:extLst>
                    <a:ext uri="{FF2B5EF4-FFF2-40B4-BE49-F238E27FC236}">
                      <a16:creationId xmlns:a16="http://schemas.microsoft.com/office/drawing/2014/main" id="{9D0839D9-F055-4728-81FB-09F928966F46}"/>
                    </a:ext>
                  </a:extLst>
                </p14:cNvPr>
                <p14:cNvContentPartPr/>
                <p14:nvPr/>
              </p14:nvContentPartPr>
              <p14:xfrm>
                <a:off x="4145147" y="5306107"/>
                <a:ext cx="142920" cy="79920"/>
              </p14:xfrm>
            </p:contentPart>
          </mc:Choice>
          <mc:Fallback>
            <p:pic>
              <p:nvPicPr>
                <p:cNvPr id="100" name="Freihand 99">
                  <a:extLst>
                    <a:ext uri="{FF2B5EF4-FFF2-40B4-BE49-F238E27FC236}">
                      <a16:creationId xmlns:a16="http://schemas.microsoft.com/office/drawing/2014/main" id="{9D0839D9-F055-4728-81FB-09F928966F46}"/>
                    </a:ext>
                  </a:extLst>
                </p:cNvPr>
                <p:cNvPicPr/>
                <p:nvPr/>
              </p:nvPicPr>
              <p:blipFill>
                <a:blip r:embed="rId17"/>
                <a:stretch>
                  <a:fillRect/>
                </a:stretch>
              </p:blipFill>
              <p:spPr>
                <a:xfrm>
                  <a:off x="4140827" y="5301787"/>
                  <a:ext cx="151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1" name="Freihand 100">
                  <a:extLst>
                    <a:ext uri="{FF2B5EF4-FFF2-40B4-BE49-F238E27FC236}">
                      <a16:creationId xmlns:a16="http://schemas.microsoft.com/office/drawing/2014/main" id="{D243FF1F-B8EC-43A7-BE6F-2C6BD2C878F8}"/>
                    </a:ext>
                  </a:extLst>
                </p14:cNvPr>
                <p14:cNvContentPartPr/>
                <p14:nvPr/>
              </p14:nvContentPartPr>
              <p14:xfrm>
                <a:off x="4307147" y="5265427"/>
                <a:ext cx="146160" cy="94680"/>
              </p14:xfrm>
            </p:contentPart>
          </mc:Choice>
          <mc:Fallback>
            <p:pic>
              <p:nvPicPr>
                <p:cNvPr id="101" name="Freihand 100">
                  <a:extLst>
                    <a:ext uri="{FF2B5EF4-FFF2-40B4-BE49-F238E27FC236}">
                      <a16:creationId xmlns:a16="http://schemas.microsoft.com/office/drawing/2014/main" id="{D243FF1F-B8EC-43A7-BE6F-2C6BD2C878F8}"/>
                    </a:ext>
                  </a:extLst>
                </p:cNvPr>
                <p:cNvPicPr/>
                <p:nvPr/>
              </p:nvPicPr>
              <p:blipFill>
                <a:blip r:embed="rId19"/>
                <a:stretch>
                  <a:fillRect/>
                </a:stretch>
              </p:blipFill>
              <p:spPr>
                <a:xfrm>
                  <a:off x="4302827" y="5261107"/>
                  <a:ext cx="154800" cy="103320"/>
                </a:xfrm>
                <a:prstGeom prst="rect">
                  <a:avLst/>
                </a:prstGeom>
              </p:spPr>
            </p:pic>
          </mc:Fallback>
        </mc:AlternateContent>
      </p:grpSp>
      <p:grpSp>
        <p:nvGrpSpPr>
          <p:cNvPr id="113" name="Gruppieren 112">
            <a:extLst>
              <a:ext uri="{FF2B5EF4-FFF2-40B4-BE49-F238E27FC236}">
                <a16:creationId xmlns:a16="http://schemas.microsoft.com/office/drawing/2014/main" id="{F306F174-0F76-4250-8408-119C71F3B714}"/>
              </a:ext>
            </a:extLst>
          </p:cNvPr>
          <p:cNvGrpSpPr/>
          <p:nvPr/>
        </p:nvGrpSpPr>
        <p:grpSpPr>
          <a:xfrm>
            <a:off x="3477347" y="5701387"/>
            <a:ext cx="340200" cy="264960"/>
            <a:chOff x="3477347" y="5701387"/>
            <a:chExt cx="340200" cy="264960"/>
          </a:xfrm>
        </p:grpSpPr>
        <mc:AlternateContent xmlns:mc="http://schemas.openxmlformats.org/markup-compatibility/2006">
          <mc:Choice xmlns:p14="http://schemas.microsoft.com/office/powerpoint/2010/main" Requires="p14">
            <p:contentPart p14:bwMode="auto" r:id="rId20">
              <p14:nvContentPartPr>
                <p14:cNvPr id="111" name="Freihand 110">
                  <a:extLst>
                    <a:ext uri="{FF2B5EF4-FFF2-40B4-BE49-F238E27FC236}">
                      <a16:creationId xmlns:a16="http://schemas.microsoft.com/office/drawing/2014/main" id="{9D7A23E2-0EFA-4EFC-99D3-203CD1329884}"/>
                    </a:ext>
                  </a:extLst>
                </p14:cNvPr>
                <p14:cNvContentPartPr/>
                <p14:nvPr/>
              </p14:nvContentPartPr>
              <p14:xfrm>
                <a:off x="3477347" y="5780227"/>
                <a:ext cx="279720" cy="14040"/>
              </p14:xfrm>
            </p:contentPart>
          </mc:Choice>
          <mc:Fallback>
            <p:pic>
              <p:nvPicPr>
                <p:cNvPr id="111" name="Freihand 110">
                  <a:extLst>
                    <a:ext uri="{FF2B5EF4-FFF2-40B4-BE49-F238E27FC236}">
                      <a16:creationId xmlns:a16="http://schemas.microsoft.com/office/drawing/2014/main" id="{9D7A23E2-0EFA-4EFC-99D3-203CD1329884}"/>
                    </a:ext>
                  </a:extLst>
                </p:cNvPr>
                <p:cNvPicPr/>
                <p:nvPr/>
              </p:nvPicPr>
              <p:blipFill>
                <a:blip r:embed="rId21"/>
                <a:stretch>
                  <a:fillRect/>
                </a:stretch>
              </p:blipFill>
              <p:spPr>
                <a:xfrm>
                  <a:off x="3473027" y="5775907"/>
                  <a:ext cx="288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2" name="Freihand 111">
                  <a:extLst>
                    <a:ext uri="{FF2B5EF4-FFF2-40B4-BE49-F238E27FC236}">
                      <a16:creationId xmlns:a16="http://schemas.microsoft.com/office/drawing/2014/main" id="{846AA0DA-994A-47E8-9E30-DD22511AD16E}"/>
                    </a:ext>
                  </a:extLst>
                </p14:cNvPr>
                <p14:cNvContentPartPr/>
                <p14:nvPr/>
              </p14:nvContentPartPr>
              <p14:xfrm>
                <a:off x="3619187" y="5701387"/>
                <a:ext cx="198360" cy="264960"/>
              </p14:xfrm>
            </p:contentPart>
          </mc:Choice>
          <mc:Fallback>
            <p:pic>
              <p:nvPicPr>
                <p:cNvPr id="112" name="Freihand 111">
                  <a:extLst>
                    <a:ext uri="{FF2B5EF4-FFF2-40B4-BE49-F238E27FC236}">
                      <a16:creationId xmlns:a16="http://schemas.microsoft.com/office/drawing/2014/main" id="{846AA0DA-994A-47E8-9E30-DD22511AD16E}"/>
                    </a:ext>
                  </a:extLst>
                </p:cNvPr>
                <p:cNvPicPr/>
                <p:nvPr/>
              </p:nvPicPr>
              <p:blipFill>
                <a:blip r:embed="rId23"/>
                <a:stretch>
                  <a:fillRect/>
                </a:stretch>
              </p:blipFill>
              <p:spPr>
                <a:xfrm>
                  <a:off x="3614867" y="5697067"/>
                  <a:ext cx="207000" cy="27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14" name="Freihand 113">
                <a:extLst>
                  <a:ext uri="{FF2B5EF4-FFF2-40B4-BE49-F238E27FC236}">
                    <a16:creationId xmlns:a16="http://schemas.microsoft.com/office/drawing/2014/main" id="{85D7B3E9-7920-4F6F-B34D-22D994A2B8D2}"/>
                  </a:ext>
                </a:extLst>
              </p14:cNvPr>
              <p14:cNvContentPartPr/>
              <p14:nvPr/>
            </p14:nvContentPartPr>
            <p14:xfrm>
              <a:off x="35027" y="3668107"/>
              <a:ext cx="3050640" cy="1036440"/>
            </p14:xfrm>
          </p:contentPart>
        </mc:Choice>
        <mc:Fallback>
          <p:pic>
            <p:nvPicPr>
              <p:cNvPr id="114" name="Freihand 113">
                <a:extLst>
                  <a:ext uri="{FF2B5EF4-FFF2-40B4-BE49-F238E27FC236}">
                    <a16:creationId xmlns:a16="http://schemas.microsoft.com/office/drawing/2014/main" id="{85D7B3E9-7920-4F6F-B34D-22D994A2B8D2}"/>
                  </a:ext>
                </a:extLst>
              </p:cNvPr>
              <p:cNvPicPr/>
              <p:nvPr/>
            </p:nvPicPr>
            <p:blipFill>
              <a:blip r:embed="rId25"/>
              <a:stretch>
                <a:fillRect/>
              </a:stretch>
            </p:blipFill>
            <p:spPr>
              <a:xfrm>
                <a:off x="30707" y="3663787"/>
                <a:ext cx="3059280" cy="1045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9" name="Freihand 218">
                <a:extLst>
                  <a:ext uri="{FF2B5EF4-FFF2-40B4-BE49-F238E27FC236}">
                    <a16:creationId xmlns:a16="http://schemas.microsoft.com/office/drawing/2014/main" id="{819DF726-04A4-4CD9-817A-891AE79225AD}"/>
                  </a:ext>
                </a:extLst>
              </p14:cNvPr>
              <p14:cNvContentPartPr/>
              <p14:nvPr/>
            </p14:nvContentPartPr>
            <p14:xfrm>
              <a:off x="6165107" y="4114147"/>
              <a:ext cx="1968120" cy="372960"/>
            </p14:xfrm>
          </p:contentPart>
        </mc:Choice>
        <mc:Fallback>
          <p:pic>
            <p:nvPicPr>
              <p:cNvPr id="219" name="Freihand 218">
                <a:extLst>
                  <a:ext uri="{FF2B5EF4-FFF2-40B4-BE49-F238E27FC236}">
                    <a16:creationId xmlns:a16="http://schemas.microsoft.com/office/drawing/2014/main" id="{819DF726-04A4-4CD9-817A-891AE79225AD}"/>
                  </a:ext>
                </a:extLst>
              </p:cNvPr>
              <p:cNvPicPr/>
              <p:nvPr/>
            </p:nvPicPr>
            <p:blipFill>
              <a:blip r:embed="rId27"/>
              <a:stretch>
                <a:fillRect/>
              </a:stretch>
            </p:blipFill>
            <p:spPr>
              <a:xfrm>
                <a:off x="6160787" y="4109827"/>
                <a:ext cx="197676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1" name="Freihand 220">
                <a:extLst>
                  <a:ext uri="{FF2B5EF4-FFF2-40B4-BE49-F238E27FC236}">
                    <a16:creationId xmlns:a16="http://schemas.microsoft.com/office/drawing/2014/main" id="{6009170B-C90C-4BD1-BD93-58C4D7F0DDC0}"/>
                  </a:ext>
                </a:extLst>
              </p14:cNvPr>
              <p14:cNvContentPartPr/>
              <p14:nvPr/>
            </p14:nvContentPartPr>
            <p14:xfrm>
              <a:off x="3250187" y="2857747"/>
              <a:ext cx="63000" cy="43920"/>
            </p14:xfrm>
          </p:contentPart>
        </mc:Choice>
        <mc:Fallback>
          <p:pic>
            <p:nvPicPr>
              <p:cNvPr id="221" name="Freihand 220">
                <a:extLst>
                  <a:ext uri="{FF2B5EF4-FFF2-40B4-BE49-F238E27FC236}">
                    <a16:creationId xmlns:a16="http://schemas.microsoft.com/office/drawing/2014/main" id="{6009170B-C90C-4BD1-BD93-58C4D7F0DDC0}"/>
                  </a:ext>
                </a:extLst>
              </p:cNvPr>
              <p:cNvPicPr/>
              <p:nvPr/>
            </p:nvPicPr>
            <p:blipFill>
              <a:blip r:embed="rId29"/>
              <a:stretch>
                <a:fillRect/>
              </a:stretch>
            </p:blipFill>
            <p:spPr>
              <a:xfrm>
                <a:off x="3245867" y="2853427"/>
                <a:ext cx="71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6" name="Freihand 225">
                <a:extLst>
                  <a:ext uri="{FF2B5EF4-FFF2-40B4-BE49-F238E27FC236}">
                    <a16:creationId xmlns:a16="http://schemas.microsoft.com/office/drawing/2014/main" id="{9451229B-1BB1-44A8-A369-D7CE43EA56BD}"/>
                  </a:ext>
                </a:extLst>
              </p14:cNvPr>
              <p14:cNvContentPartPr/>
              <p14:nvPr/>
            </p14:nvContentPartPr>
            <p14:xfrm>
              <a:off x="3287267" y="2910307"/>
              <a:ext cx="3960" cy="15120"/>
            </p14:xfrm>
          </p:contentPart>
        </mc:Choice>
        <mc:Fallback>
          <p:pic>
            <p:nvPicPr>
              <p:cNvPr id="226" name="Freihand 225">
                <a:extLst>
                  <a:ext uri="{FF2B5EF4-FFF2-40B4-BE49-F238E27FC236}">
                    <a16:creationId xmlns:a16="http://schemas.microsoft.com/office/drawing/2014/main" id="{9451229B-1BB1-44A8-A369-D7CE43EA56BD}"/>
                  </a:ext>
                </a:extLst>
              </p:cNvPr>
              <p:cNvPicPr/>
              <p:nvPr/>
            </p:nvPicPr>
            <p:blipFill>
              <a:blip r:embed="rId31"/>
              <a:stretch>
                <a:fillRect/>
              </a:stretch>
            </p:blipFill>
            <p:spPr>
              <a:xfrm>
                <a:off x="3282947" y="2905987"/>
                <a:ext cx="12600" cy="23760"/>
              </a:xfrm>
              <a:prstGeom prst="rect">
                <a:avLst/>
              </a:prstGeom>
            </p:spPr>
          </p:pic>
        </mc:Fallback>
      </mc:AlternateContent>
      <p:grpSp>
        <p:nvGrpSpPr>
          <p:cNvPr id="283" name="Gruppieren 282">
            <a:extLst>
              <a:ext uri="{FF2B5EF4-FFF2-40B4-BE49-F238E27FC236}">
                <a16:creationId xmlns:a16="http://schemas.microsoft.com/office/drawing/2014/main" id="{BA6EC70B-E5A4-4356-901D-E1968F2F31D9}"/>
              </a:ext>
            </a:extLst>
          </p:cNvPr>
          <p:cNvGrpSpPr/>
          <p:nvPr/>
        </p:nvGrpSpPr>
        <p:grpSpPr>
          <a:xfrm>
            <a:off x="412667" y="446107"/>
            <a:ext cx="11523240" cy="4740840"/>
            <a:chOff x="412667" y="446107"/>
            <a:chExt cx="11523240" cy="4740840"/>
          </a:xfrm>
        </p:grpSpPr>
        <mc:AlternateContent xmlns:mc="http://schemas.openxmlformats.org/markup-compatibility/2006">
          <mc:Choice xmlns:p14="http://schemas.microsoft.com/office/powerpoint/2010/main" Requires="p14">
            <p:contentPart p14:bwMode="auto" r:id="rId32">
              <p14:nvContentPartPr>
                <p14:cNvPr id="40" name="Freihand 39">
                  <a:extLst>
                    <a:ext uri="{FF2B5EF4-FFF2-40B4-BE49-F238E27FC236}">
                      <a16:creationId xmlns:a16="http://schemas.microsoft.com/office/drawing/2014/main" id="{666A9A73-1242-4F98-834B-D82490C30410}"/>
                    </a:ext>
                  </a:extLst>
                </p14:cNvPr>
                <p14:cNvContentPartPr/>
                <p14:nvPr/>
              </p14:nvContentPartPr>
              <p14:xfrm>
                <a:off x="10455947" y="586507"/>
                <a:ext cx="136800" cy="288000"/>
              </p14:xfrm>
            </p:contentPart>
          </mc:Choice>
          <mc:Fallback>
            <p:pic>
              <p:nvPicPr>
                <p:cNvPr id="40" name="Freihand 39">
                  <a:extLst>
                    <a:ext uri="{FF2B5EF4-FFF2-40B4-BE49-F238E27FC236}">
                      <a16:creationId xmlns:a16="http://schemas.microsoft.com/office/drawing/2014/main" id="{666A9A73-1242-4F98-834B-D82490C30410}"/>
                    </a:ext>
                  </a:extLst>
                </p:cNvPr>
                <p:cNvPicPr/>
                <p:nvPr/>
              </p:nvPicPr>
              <p:blipFill>
                <a:blip r:embed="rId33"/>
                <a:stretch>
                  <a:fillRect/>
                </a:stretch>
              </p:blipFill>
              <p:spPr>
                <a:xfrm>
                  <a:off x="10451627" y="582187"/>
                  <a:ext cx="1454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Freihand 40">
                  <a:extLst>
                    <a:ext uri="{FF2B5EF4-FFF2-40B4-BE49-F238E27FC236}">
                      <a16:creationId xmlns:a16="http://schemas.microsoft.com/office/drawing/2014/main" id="{9DEE88FE-9DE0-4861-BDFC-6A69DAD7B1C4}"/>
                    </a:ext>
                  </a:extLst>
                </p14:cNvPr>
                <p14:cNvContentPartPr/>
                <p14:nvPr/>
              </p14:nvContentPartPr>
              <p14:xfrm>
                <a:off x="10635587" y="666787"/>
                <a:ext cx="119520" cy="122760"/>
              </p14:xfrm>
            </p:contentPart>
          </mc:Choice>
          <mc:Fallback>
            <p:pic>
              <p:nvPicPr>
                <p:cNvPr id="41" name="Freihand 40">
                  <a:extLst>
                    <a:ext uri="{FF2B5EF4-FFF2-40B4-BE49-F238E27FC236}">
                      <a16:creationId xmlns:a16="http://schemas.microsoft.com/office/drawing/2014/main" id="{9DEE88FE-9DE0-4861-BDFC-6A69DAD7B1C4}"/>
                    </a:ext>
                  </a:extLst>
                </p:cNvPr>
                <p:cNvPicPr/>
                <p:nvPr/>
              </p:nvPicPr>
              <p:blipFill>
                <a:blip r:embed="rId35"/>
                <a:stretch>
                  <a:fillRect/>
                </a:stretch>
              </p:blipFill>
              <p:spPr>
                <a:xfrm>
                  <a:off x="10631267" y="662467"/>
                  <a:ext cx="128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Freihand 41">
                  <a:extLst>
                    <a:ext uri="{FF2B5EF4-FFF2-40B4-BE49-F238E27FC236}">
                      <a16:creationId xmlns:a16="http://schemas.microsoft.com/office/drawing/2014/main" id="{F9498F6D-1DA5-4193-B98D-08A2E8B9D1F1}"/>
                    </a:ext>
                  </a:extLst>
                </p14:cNvPr>
                <p14:cNvContentPartPr/>
                <p14:nvPr/>
              </p14:nvContentPartPr>
              <p14:xfrm>
                <a:off x="10683107" y="446107"/>
                <a:ext cx="172440" cy="104760"/>
              </p14:xfrm>
            </p:contentPart>
          </mc:Choice>
          <mc:Fallback>
            <p:pic>
              <p:nvPicPr>
                <p:cNvPr id="42" name="Freihand 41">
                  <a:extLst>
                    <a:ext uri="{FF2B5EF4-FFF2-40B4-BE49-F238E27FC236}">
                      <a16:creationId xmlns:a16="http://schemas.microsoft.com/office/drawing/2014/main" id="{F9498F6D-1DA5-4193-B98D-08A2E8B9D1F1}"/>
                    </a:ext>
                  </a:extLst>
                </p:cNvPr>
                <p:cNvPicPr/>
                <p:nvPr/>
              </p:nvPicPr>
              <p:blipFill>
                <a:blip r:embed="rId37"/>
                <a:stretch>
                  <a:fillRect/>
                </a:stretch>
              </p:blipFill>
              <p:spPr>
                <a:xfrm>
                  <a:off x="10678787" y="441787"/>
                  <a:ext cx="181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Freihand 42">
                  <a:extLst>
                    <a:ext uri="{FF2B5EF4-FFF2-40B4-BE49-F238E27FC236}">
                      <a16:creationId xmlns:a16="http://schemas.microsoft.com/office/drawing/2014/main" id="{F9024CEC-927F-4AAD-B7E3-C99F1ACD20C2}"/>
                    </a:ext>
                  </a:extLst>
                </p14:cNvPr>
                <p14:cNvContentPartPr/>
                <p14:nvPr/>
              </p14:nvContentPartPr>
              <p14:xfrm>
                <a:off x="10946627" y="591187"/>
                <a:ext cx="223560" cy="141120"/>
              </p14:xfrm>
            </p:contentPart>
          </mc:Choice>
          <mc:Fallback>
            <p:pic>
              <p:nvPicPr>
                <p:cNvPr id="43" name="Freihand 42">
                  <a:extLst>
                    <a:ext uri="{FF2B5EF4-FFF2-40B4-BE49-F238E27FC236}">
                      <a16:creationId xmlns:a16="http://schemas.microsoft.com/office/drawing/2014/main" id="{F9024CEC-927F-4AAD-B7E3-C99F1ACD20C2}"/>
                    </a:ext>
                  </a:extLst>
                </p:cNvPr>
                <p:cNvPicPr/>
                <p:nvPr/>
              </p:nvPicPr>
              <p:blipFill>
                <a:blip r:embed="rId39"/>
                <a:stretch>
                  <a:fillRect/>
                </a:stretch>
              </p:blipFill>
              <p:spPr>
                <a:xfrm>
                  <a:off x="10942307" y="586867"/>
                  <a:ext cx="232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Freihand 43">
                  <a:extLst>
                    <a:ext uri="{FF2B5EF4-FFF2-40B4-BE49-F238E27FC236}">
                      <a16:creationId xmlns:a16="http://schemas.microsoft.com/office/drawing/2014/main" id="{C9F2B8C8-751C-4E4D-9DBF-50E5D5F047E7}"/>
                    </a:ext>
                  </a:extLst>
                </p14:cNvPr>
                <p14:cNvContentPartPr/>
                <p14:nvPr/>
              </p14:nvContentPartPr>
              <p14:xfrm>
                <a:off x="11346227" y="551227"/>
                <a:ext cx="123120" cy="301320"/>
              </p14:xfrm>
            </p:contentPart>
          </mc:Choice>
          <mc:Fallback>
            <p:pic>
              <p:nvPicPr>
                <p:cNvPr id="44" name="Freihand 43">
                  <a:extLst>
                    <a:ext uri="{FF2B5EF4-FFF2-40B4-BE49-F238E27FC236}">
                      <a16:creationId xmlns:a16="http://schemas.microsoft.com/office/drawing/2014/main" id="{C9F2B8C8-751C-4E4D-9DBF-50E5D5F047E7}"/>
                    </a:ext>
                  </a:extLst>
                </p:cNvPr>
                <p:cNvPicPr/>
                <p:nvPr/>
              </p:nvPicPr>
              <p:blipFill>
                <a:blip r:embed="rId41"/>
                <a:stretch>
                  <a:fillRect/>
                </a:stretch>
              </p:blipFill>
              <p:spPr>
                <a:xfrm>
                  <a:off x="11341907" y="546907"/>
                  <a:ext cx="1317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Freihand 46">
                  <a:extLst>
                    <a:ext uri="{FF2B5EF4-FFF2-40B4-BE49-F238E27FC236}">
                      <a16:creationId xmlns:a16="http://schemas.microsoft.com/office/drawing/2014/main" id="{7B3E29CC-6323-40B2-8FA0-6BD17D75F233}"/>
                    </a:ext>
                  </a:extLst>
                </p14:cNvPr>
                <p14:cNvContentPartPr/>
                <p14:nvPr/>
              </p14:nvContentPartPr>
              <p14:xfrm>
                <a:off x="11490587" y="660667"/>
                <a:ext cx="106560" cy="180000"/>
              </p14:xfrm>
            </p:contentPart>
          </mc:Choice>
          <mc:Fallback>
            <p:pic>
              <p:nvPicPr>
                <p:cNvPr id="47" name="Freihand 46">
                  <a:extLst>
                    <a:ext uri="{FF2B5EF4-FFF2-40B4-BE49-F238E27FC236}">
                      <a16:creationId xmlns:a16="http://schemas.microsoft.com/office/drawing/2014/main" id="{7B3E29CC-6323-40B2-8FA0-6BD17D75F233}"/>
                    </a:ext>
                  </a:extLst>
                </p:cNvPr>
                <p:cNvPicPr/>
                <p:nvPr/>
              </p:nvPicPr>
              <p:blipFill>
                <a:blip r:embed="rId43"/>
                <a:stretch>
                  <a:fillRect/>
                </a:stretch>
              </p:blipFill>
              <p:spPr>
                <a:xfrm>
                  <a:off x="11486267" y="656347"/>
                  <a:ext cx="115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 name="Freihand 2">
                  <a:extLst>
                    <a:ext uri="{FF2B5EF4-FFF2-40B4-BE49-F238E27FC236}">
                      <a16:creationId xmlns:a16="http://schemas.microsoft.com/office/drawing/2014/main" id="{47F02688-3BB6-4EFA-98BC-4EAE9191E680}"/>
                    </a:ext>
                  </a:extLst>
                </p14:cNvPr>
                <p14:cNvContentPartPr/>
                <p14:nvPr/>
              </p14:nvContentPartPr>
              <p14:xfrm>
                <a:off x="3266027" y="2962507"/>
                <a:ext cx="7200" cy="269280"/>
              </p14:xfrm>
            </p:contentPart>
          </mc:Choice>
          <mc:Fallback>
            <p:pic>
              <p:nvPicPr>
                <p:cNvPr id="3" name="Freihand 2">
                  <a:extLst>
                    <a:ext uri="{FF2B5EF4-FFF2-40B4-BE49-F238E27FC236}">
                      <a16:creationId xmlns:a16="http://schemas.microsoft.com/office/drawing/2014/main" id="{47F02688-3BB6-4EFA-98BC-4EAE9191E680}"/>
                    </a:ext>
                  </a:extLst>
                </p:cNvPr>
                <p:cNvPicPr/>
                <p:nvPr/>
              </p:nvPicPr>
              <p:blipFill>
                <a:blip r:embed="rId45"/>
                <a:stretch>
                  <a:fillRect/>
                </a:stretch>
              </p:blipFill>
              <p:spPr>
                <a:xfrm>
                  <a:off x="3261707" y="2958187"/>
                  <a:ext cx="158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 name="Freihand 4">
                  <a:extLst>
                    <a:ext uri="{FF2B5EF4-FFF2-40B4-BE49-F238E27FC236}">
                      <a16:creationId xmlns:a16="http://schemas.microsoft.com/office/drawing/2014/main" id="{E07C4FB0-53DE-409D-B1A8-2725531E00CB}"/>
                    </a:ext>
                  </a:extLst>
                </p14:cNvPr>
                <p14:cNvContentPartPr/>
                <p14:nvPr/>
              </p14:nvContentPartPr>
              <p14:xfrm>
                <a:off x="3260987" y="3617347"/>
                <a:ext cx="6840" cy="132480"/>
              </p14:xfrm>
            </p:contentPart>
          </mc:Choice>
          <mc:Fallback>
            <p:pic>
              <p:nvPicPr>
                <p:cNvPr id="5" name="Freihand 4">
                  <a:extLst>
                    <a:ext uri="{FF2B5EF4-FFF2-40B4-BE49-F238E27FC236}">
                      <a16:creationId xmlns:a16="http://schemas.microsoft.com/office/drawing/2014/main" id="{E07C4FB0-53DE-409D-B1A8-2725531E00CB}"/>
                    </a:ext>
                  </a:extLst>
                </p:cNvPr>
                <p:cNvPicPr/>
                <p:nvPr/>
              </p:nvPicPr>
              <p:blipFill>
                <a:blip r:embed="rId47"/>
                <a:stretch>
                  <a:fillRect/>
                </a:stretch>
              </p:blipFill>
              <p:spPr>
                <a:xfrm>
                  <a:off x="3256667" y="3613027"/>
                  <a:ext cx="15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 name="Freihand 5">
                  <a:extLst>
                    <a:ext uri="{FF2B5EF4-FFF2-40B4-BE49-F238E27FC236}">
                      <a16:creationId xmlns:a16="http://schemas.microsoft.com/office/drawing/2014/main" id="{96204ACA-7836-41CF-AF0E-A073C37E87CA}"/>
                    </a:ext>
                  </a:extLst>
                </p14:cNvPr>
                <p14:cNvContentPartPr/>
                <p14:nvPr/>
              </p14:nvContentPartPr>
              <p14:xfrm>
                <a:off x="3250547" y="4352467"/>
                <a:ext cx="17280" cy="834480"/>
              </p14:xfrm>
            </p:contentPart>
          </mc:Choice>
          <mc:Fallback>
            <p:pic>
              <p:nvPicPr>
                <p:cNvPr id="6" name="Freihand 5">
                  <a:extLst>
                    <a:ext uri="{FF2B5EF4-FFF2-40B4-BE49-F238E27FC236}">
                      <a16:creationId xmlns:a16="http://schemas.microsoft.com/office/drawing/2014/main" id="{96204ACA-7836-41CF-AF0E-A073C37E87CA}"/>
                    </a:ext>
                  </a:extLst>
                </p:cNvPr>
                <p:cNvPicPr/>
                <p:nvPr/>
              </p:nvPicPr>
              <p:blipFill>
                <a:blip r:embed="rId49"/>
                <a:stretch>
                  <a:fillRect/>
                </a:stretch>
              </p:blipFill>
              <p:spPr>
                <a:xfrm>
                  <a:off x="3246227" y="4348147"/>
                  <a:ext cx="25920" cy="843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 name="Freihand 12">
                  <a:extLst>
                    <a:ext uri="{FF2B5EF4-FFF2-40B4-BE49-F238E27FC236}">
                      <a16:creationId xmlns:a16="http://schemas.microsoft.com/office/drawing/2014/main" id="{A573E223-ECEB-4275-A798-472BF1B5C4C6}"/>
                    </a:ext>
                  </a:extLst>
                </p14:cNvPr>
                <p14:cNvContentPartPr/>
                <p14:nvPr/>
              </p14:nvContentPartPr>
              <p14:xfrm>
                <a:off x="1497707" y="2835427"/>
                <a:ext cx="270360" cy="15480"/>
              </p14:xfrm>
            </p:contentPart>
          </mc:Choice>
          <mc:Fallback>
            <p:pic>
              <p:nvPicPr>
                <p:cNvPr id="13" name="Freihand 12">
                  <a:extLst>
                    <a:ext uri="{FF2B5EF4-FFF2-40B4-BE49-F238E27FC236}">
                      <a16:creationId xmlns:a16="http://schemas.microsoft.com/office/drawing/2014/main" id="{A573E223-ECEB-4275-A798-472BF1B5C4C6}"/>
                    </a:ext>
                  </a:extLst>
                </p:cNvPr>
                <p:cNvPicPr/>
                <p:nvPr/>
              </p:nvPicPr>
              <p:blipFill>
                <a:blip r:embed="rId51"/>
                <a:stretch>
                  <a:fillRect/>
                </a:stretch>
              </p:blipFill>
              <p:spPr>
                <a:xfrm>
                  <a:off x="1493387" y="2831107"/>
                  <a:ext cx="279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 name="Freihand 13">
                  <a:extLst>
                    <a:ext uri="{FF2B5EF4-FFF2-40B4-BE49-F238E27FC236}">
                      <a16:creationId xmlns:a16="http://schemas.microsoft.com/office/drawing/2014/main" id="{3078DE78-679F-489A-9C8E-8B8350F1DC4F}"/>
                    </a:ext>
                  </a:extLst>
                </p14:cNvPr>
                <p14:cNvContentPartPr/>
                <p14:nvPr/>
              </p14:nvContentPartPr>
              <p14:xfrm>
                <a:off x="2187827" y="2840467"/>
                <a:ext cx="26280" cy="360"/>
              </p14:xfrm>
            </p:contentPart>
          </mc:Choice>
          <mc:Fallback>
            <p:pic>
              <p:nvPicPr>
                <p:cNvPr id="14" name="Freihand 13">
                  <a:extLst>
                    <a:ext uri="{FF2B5EF4-FFF2-40B4-BE49-F238E27FC236}">
                      <a16:creationId xmlns:a16="http://schemas.microsoft.com/office/drawing/2014/main" id="{3078DE78-679F-489A-9C8E-8B8350F1DC4F}"/>
                    </a:ext>
                  </a:extLst>
                </p:cNvPr>
                <p:cNvPicPr/>
                <p:nvPr/>
              </p:nvPicPr>
              <p:blipFill>
                <a:blip r:embed="rId53"/>
                <a:stretch>
                  <a:fillRect/>
                </a:stretch>
              </p:blipFill>
              <p:spPr>
                <a:xfrm>
                  <a:off x="2183507" y="2836147"/>
                  <a:ext cx="349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6" name="Freihand 15">
                  <a:extLst>
                    <a:ext uri="{FF2B5EF4-FFF2-40B4-BE49-F238E27FC236}">
                      <a16:creationId xmlns:a16="http://schemas.microsoft.com/office/drawing/2014/main" id="{B32F479C-128A-4F06-B3E2-2CCE16581E6C}"/>
                    </a:ext>
                  </a:extLst>
                </p14:cNvPr>
                <p14:cNvContentPartPr/>
                <p14:nvPr/>
              </p14:nvContentPartPr>
              <p14:xfrm>
                <a:off x="2738267" y="2884387"/>
                <a:ext cx="546480" cy="19080"/>
              </p14:xfrm>
            </p:contentPart>
          </mc:Choice>
          <mc:Fallback>
            <p:pic>
              <p:nvPicPr>
                <p:cNvPr id="16" name="Freihand 15">
                  <a:extLst>
                    <a:ext uri="{FF2B5EF4-FFF2-40B4-BE49-F238E27FC236}">
                      <a16:creationId xmlns:a16="http://schemas.microsoft.com/office/drawing/2014/main" id="{B32F479C-128A-4F06-B3E2-2CCE16581E6C}"/>
                    </a:ext>
                  </a:extLst>
                </p:cNvPr>
                <p:cNvPicPr/>
                <p:nvPr/>
              </p:nvPicPr>
              <p:blipFill>
                <a:blip r:embed="rId55"/>
                <a:stretch>
                  <a:fillRect/>
                </a:stretch>
              </p:blipFill>
              <p:spPr>
                <a:xfrm>
                  <a:off x="2733947" y="2880067"/>
                  <a:ext cx="555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A0CCFBBF-B700-4681-9F26-454F0D1B5272}"/>
                    </a:ext>
                  </a:extLst>
                </p14:cNvPr>
                <p14:cNvContentPartPr/>
                <p14:nvPr/>
              </p14:nvContentPartPr>
              <p14:xfrm>
                <a:off x="954467" y="2784667"/>
                <a:ext cx="185040" cy="196560"/>
              </p14:xfrm>
            </p:contentPart>
          </mc:Choice>
          <mc:Fallback>
            <p:pic>
              <p:nvPicPr>
                <p:cNvPr id="22" name="Freihand 21">
                  <a:extLst>
                    <a:ext uri="{FF2B5EF4-FFF2-40B4-BE49-F238E27FC236}">
                      <a16:creationId xmlns:a16="http://schemas.microsoft.com/office/drawing/2014/main" id="{A0CCFBBF-B700-4681-9F26-454F0D1B5272}"/>
                    </a:ext>
                  </a:extLst>
                </p:cNvPr>
                <p:cNvPicPr/>
                <p:nvPr/>
              </p:nvPicPr>
              <p:blipFill>
                <a:blip r:embed="rId57"/>
                <a:stretch>
                  <a:fillRect/>
                </a:stretch>
              </p:blipFill>
              <p:spPr>
                <a:xfrm>
                  <a:off x="950147" y="2780347"/>
                  <a:ext cx="193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A98551FE-4D34-4E06-8A68-03839678D70D}"/>
                    </a:ext>
                  </a:extLst>
                </p14:cNvPr>
                <p14:cNvContentPartPr/>
                <p14:nvPr/>
              </p14:nvContentPartPr>
              <p14:xfrm>
                <a:off x="1138427" y="2673427"/>
                <a:ext cx="148680" cy="137520"/>
              </p14:xfrm>
            </p:contentPart>
          </mc:Choice>
          <mc:Fallback>
            <p:pic>
              <p:nvPicPr>
                <p:cNvPr id="23" name="Freihand 22">
                  <a:extLst>
                    <a:ext uri="{FF2B5EF4-FFF2-40B4-BE49-F238E27FC236}">
                      <a16:creationId xmlns:a16="http://schemas.microsoft.com/office/drawing/2014/main" id="{A98551FE-4D34-4E06-8A68-03839678D70D}"/>
                    </a:ext>
                  </a:extLst>
                </p:cNvPr>
                <p:cNvPicPr/>
                <p:nvPr/>
              </p:nvPicPr>
              <p:blipFill>
                <a:blip r:embed="rId59"/>
                <a:stretch>
                  <a:fillRect/>
                </a:stretch>
              </p:blipFill>
              <p:spPr>
                <a:xfrm>
                  <a:off x="1134107" y="2669107"/>
                  <a:ext cx="157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 name="Freihand 24">
                  <a:extLst>
                    <a:ext uri="{FF2B5EF4-FFF2-40B4-BE49-F238E27FC236}">
                      <a16:creationId xmlns:a16="http://schemas.microsoft.com/office/drawing/2014/main" id="{F8C39C40-D46B-452B-AF7D-24A7CA6E568E}"/>
                    </a:ext>
                  </a:extLst>
                </p14:cNvPr>
                <p14:cNvContentPartPr/>
                <p14:nvPr/>
              </p14:nvContentPartPr>
              <p14:xfrm>
                <a:off x="412667" y="4233667"/>
                <a:ext cx="169920" cy="56880"/>
              </p14:xfrm>
            </p:contentPart>
          </mc:Choice>
          <mc:Fallback>
            <p:pic>
              <p:nvPicPr>
                <p:cNvPr id="25" name="Freihand 24">
                  <a:extLst>
                    <a:ext uri="{FF2B5EF4-FFF2-40B4-BE49-F238E27FC236}">
                      <a16:creationId xmlns:a16="http://schemas.microsoft.com/office/drawing/2014/main" id="{F8C39C40-D46B-452B-AF7D-24A7CA6E568E}"/>
                    </a:ext>
                  </a:extLst>
                </p:cNvPr>
                <p:cNvPicPr/>
                <p:nvPr/>
              </p:nvPicPr>
              <p:blipFill>
                <a:blip r:embed="rId61"/>
                <a:stretch>
                  <a:fillRect/>
                </a:stretch>
              </p:blipFill>
              <p:spPr>
                <a:xfrm>
                  <a:off x="408347" y="4229347"/>
                  <a:ext cx="178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6" name="Freihand 25">
                  <a:extLst>
                    <a:ext uri="{FF2B5EF4-FFF2-40B4-BE49-F238E27FC236}">
                      <a16:creationId xmlns:a16="http://schemas.microsoft.com/office/drawing/2014/main" id="{385CE867-5093-493F-AA6C-3865BD25DACE}"/>
                    </a:ext>
                  </a:extLst>
                </p14:cNvPr>
                <p14:cNvContentPartPr/>
                <p14:nvPr/>
              </p14:nvContentPartPr>
              <p14:xfrm>
                <a:off x="425267" y="4333027"/>
                <a:ext cx="156240" cy="2880"/>
              </p14:xfrm>
            </p:contentPart>
          </mc:Choice>
          <mc:Fallback>
            <p:pic>
              <p:nvPicPr>
                <p:cNvPr id="26" name="Freihand 25">
                  <a:extLst>
                    <a:ext uri="{FF2B5EF4-FFF2-40B4-BE49-F238E27FC236}">
                      <a16:creationId xmlns:a16="http://schemas.microsoft.com/office/drawing/2014/main" id="{385CE867-5093-493F-AA6C-3865BD25DACE}"/>
                    </a:ext>
                  </a:extLst>
                </p:cNvPr>
                <p:cNvPicPr/>
                <p:nvPr/>
              </p:nvPicPr>
              <p:blipFill>
                <a:blip r:embed="rId63"/>
                <a:stretch>
                  <a:fillRect/>
                </a:stretch>
              </p:blipFill>
              <p:spPr>
                <a:xfrm>
                  <a:off x="420947" y="4328707"/>
                  <a:ext cx="164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9" name="Freihand 28">
                  <a:extLst>
                    <a:ext uri="{FF2B5EF4-FFF2-40B4-BE49-F238E27FC236}">
                      <a16:creationId xmlns:a16="http://schemas.microsoft.com/office/drawing/2014/main" id="{C654170B-62DE-4359-B1BA-CDCBE99A7B0E}"/>
                    </a:ext>
                  </a:extLst>
                </p14:cNvPr>
                <p14:cNvContentPartPr/>
                <p14:nvPr/>
              </p14:nvContentPartPr>
              <p14:xfrm>
                <a:off x="701027" y="4185787"/>
                <a:ext cx="114840" cy="173160"/>
              </p14:xfrm>
            </p:contentPart>
          </mc:Choice>
          <mc:Fallback>
            <p:pic>
              <p:nvPicPr>
                <p:cNvPr id="29" name="Freihand 28">
                  <a:extLst>
                    <a:ext uri="{FF2B5EF4-FFF2-40B4-BE49-F238E27FC236}">
                      <a16:creationId xmlns:a16="http://schemas.microsoft.com/office/drawing/2014/main" id="{C654170B-62DE-4359-B1BA-CDCBE99A7B0E}"/>
                    </a:ext>
                  </a:extLst>
                </p:cNvPr>
                <p:cNvPicPr/>
                <p:nvPr/>
              </p:nvPicPr>
              <p:blipFill>
                <a:blip r:embed="rId65"/>
                <a:stretch>
                  <a:fillRect/>
                </a:stretch>
              </p:blipFill>
              <p:spPr>
                <a:xfrm>
                  <a:off x="696707" y="4181467"/>
                  <a:ext cx="123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0" name="Freihand 29">
                  <a:extLst>
                    <a:ext uri="{FF2B5EF4-FFF2-40B4-BE49-F238E27FC236}">
                      <a16:creationId xmlns:a16="http://schemas.microsoft.com/office/drawing/2014/main" id="{9A9484F4-55EA-499A-A023-EC4E8ECD3E99}"/>
                    </a:ext>
                  </a:extLst>
                </p14:cNvPr>
                <p14:cNvContentPartPr/>
                <p14:nvPr/>
              </p14:nvContentPartPr>
              <p14:xfrm>
                <a:off x="764747" y="4271827"/>
                <a:ext cx="70200" cy="72720"/>
              </p14:xfrm>
            </p:contentPart>
          </mc:Choice>
          <mc:Fallback>
            <p:pic>
              <p:nvPicPr>
                <p:cNvPr id="30" name="Freihand 29">
                  <a:extLst>
                    <a:ext uri="{FF2B5EF4-FFF2-40B4-BE49-F238E27FC236}">
                      <a16:creationId xmlns:a16="http://schemas.microsoft.com/office/drawing/2014/main" id="{9A9484F4-55EA-499A-A023-EC4E8ECD3E99}"/>
                    </a:ext>
                  </a:extLst>
                </p:cNvPr>
                <p:cNvPicPr/>
                <p:nvPr/>
              </p:nvPicPr>
              <p:blipFill>
                <a:blip r:embed="rId67"/>
                <a:stretch>
                  <a:fillRect/>
                </a:stretch>
              </p:blipFill>
              <p:spPr>
                <a:xfrm>
                  <a:off x="760427" y="4267507"/>
                  <a:ext cx="78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Freihand 30">
                  <a:extLst>
                    <a:ext uri="{FF2B5EF4-FFF2-40B4-BE49-F238E27FC236}">
                      <a16:creationId xmlns:a16="http://schemas.microsoft.com/office/drawing/2014/main" id="{7F0D8A4F-A7CD-4810-AF79-08A4B42B6D7F}"/>
                    </a:ext>
                  </a:extLst>
                </p14:cNvPr>
                <p14:cNvContentPartPr/>
                <p14:nvPr/>
              </p14:nvContentPartPr>
              <p14:xfrm>
                <a:off x="868427" y="4282987"/>
                <a:ext cx="163080" cy="64800"/>
              </p14:xfrm>
            </p:contentPart>
          </mc:Choice>
          <mc:Fallback>
            <p:pic>
              <p:nvPicPr>
                <p:cNvPr id="31" name="Freihand 30">
                  <a:extLst>
                    <a:ext uri="{FF2B5EF4-FFF2-40B4-BE49-F238E27FC236}">
                      <a16:creationId xmlns:a16="http://schemas.microsoft.com/office/drawing/2014/main" id="{7F0D8A4F-A7CD-4810-AF79-08A4B42B6D7F}"/>
                    </a:ext>
                  </a:extLst>
                </p:cNvPr>
                <p:cNvPicPr/>
                <p:nvPr/>
              </p:nvPicPr>
              <p:blipFill>
                <a:blip r:embed="rId69"/>
                <a:stretch>
                  <a:fillRect/>
                </a:stretch>
              </p:blipFill>
              <p:spPr>
                <a:xfrm>
                  <a:off x="864107" y="4278667"/>
                  <a:ext cx="171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 name="Freihand 31">
                  <a:extLst>
                    <a:ext uri="{FF2B5EF4-FFF2-40B4-BE49-F238E27FC236}">
                      <a16:creationId xmlns:a16="http://schemas.microsoft.com/office/drawing/2014/main" id="{D572EF78-0BF2-408D-9736-CCD31103B703}"/>
                    </a:ext>
                  </a:extLst>
                </p14:cNvPr>
                <p14:cNvContentPartPr/>
                <p14:nvPr/>
              </p14:nvContentPartPr>
              <p14:xfrm>
                <a:off x="1015667" y="4261387"/>
                <a:ext cx="82800" cy="120960"/>
              </p14:xfrm>
            </p:contentPart>
          </mc:Choice>
          <mc:Fallback>
            <p:pic>
              <p:nvPicPr>
                <p:cNvPr id="32" name="Freihand 31">
                  <a:extLst>
                    <a:ext uri="{FF2B5EF4-FFF2-40B4-BE49-F238E27FC236}">
                      <a16:creationId xmlns:a16="http://schemas.microsoft.com/office/drawing/2014/main" id="{D572EF78-0BF2-408D-9736-CCD31103B703}"/>
                    </a:ext>
                  </a:extLst>
                </p:cNvPr>
                <p:cNvPicPr/>
                <p:nvPr/>
              </p:nvPicPr>
              <p:blipFill>
                <a:blip r:embed="rId71"/>
                <a:stretch>
                  <a:fillRect/>
                </a:stretch>
              </p:blipFill>
              <p:spPr>
                <a:xfrm>
                  <a:off x="1011347" y="4257067"/>
                  <a:ext cx="91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Freihand 32">
                  <a:extLst>
                    <a:ext uri="{FF2B5EF4-FFF2-40B4-BE49-F238E27FC236}">
                      <a16:creationId xmlns:a16="http://schemas.microsoft.com/office/drawing/2014/main" id="{E1F7ED68-87D1-436C-B06B-79785D8881E0}"/>
                    </a:ext>
                  </a:extLst>
                </p14:cNvPr>
                <p14:cNvContentPartPr/>
                <p14:nvPr/>
              </p14:nvContentPartPr>
              <p14:xfrm>
                <a:off x="1152827" y="4256347"/>
                <a:ext cx="294480" cy="82440"/>
              </p14:xfrm>
            </p:contentPart>
          </mc:Choice>
          <mc:Fallback>
            <p:pic>
              <p:nvPicPr>
                <p:cNvPr id="33" name="Freihand 32">
                  <a:extLst>
                    <a:ext uri="{FF2B5EF4-FFF2-40B4-BE49-F238E27FC236}">
                      <a16:creationId xmlns:a16="http://schemas.microsoft.com/office/drawing/2014/main" id="{E1F7ED68-87D1-436C-B06B-79785D8881E0}"/>
                    </a:ext>
                  </a:extLst>
                </p:cNvPr>
                <p:cNvPicPr/>
                <p:nvPr/>
              </p:nvPicPr>
              <p:blipFill>
                <a:blip r:embed="rId73"/>
                <a:stretch>
                  <a:fillRect/>
                </a:stretch>
              </p:blipFill>
              <p:spPr>
                <a:xfrm>
                  <a:off x="1148507" y="4252027"/>
                  <a:ext cx="303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Freihand 33">
                  <a:extLst>
                    <a:ext uri="{FF2B5EF4-FFF2-40B4-BE49-F238E27FC236}">
                      <a16:creationId xmlns:a16="http://schemas.microsoft.com/office/drawing/2014/main" id="{6037DB7C-DF9D-4964-A781-67F96F120D46}"/>
                    </a:ext>
                  </a:extLst>
                </p14:cNvPr>
                <p14:cNvContentPartPr/>
                <p14:nvPr/>
              </p14:nvContentPartPr>
              <p14:xfrm>
                <a:off x="1496987" y="4244467"/>
                <a:ext cx="77400" cy="239040"/>
              </p14:xfrm>
            </p:contentPart>
          </mc:Choice>
          <mc:Fallback>
            <p:pic>
              <p:nvPicPr>
                <p:cNvPr id="34" name="Freihand 33">
                  <a:extLst>
                    <a:ext uri="{FF2B5EF4-FFF2-40B4-BE49-F238E27FC236}">
                      <a16:creationId xmlns:a16="http://schemas.microsoft.com/office/drawing/2014/main" id="{6037DB7C-DF9D-4964-A781-67F96F120D46}"/>
                    </a:ext>
                  </a:extLst>
                </p:cNvPr>
                <p:cNvPicPr/>
                <p:nvPr/>
              </p:nvPicPr>
              <p:blipFill>
                <a:blip r:embed="rId75"/>
                <a:stretch>
                  <a:fillRect/>
                </a:stretch>
              </p:blipFill>
              <p:spPr>
                <a:xfrm>
                  <a:off x="1492667" y="4240147"/>
                  <a:ext cx="86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 name="Freihand 34">
                  <a:extLst>
                    <a:ext uri="{FF2B5EF4-FFF2-40B4-BE49-F238E27FC236}">
                      <a16:creationId xmlns:a16="http://schemas.microsoft.com/office/drawing/2014/main" id="{D006A8EC-2DFE-439B-A568-AF8D52254D9A}"/>
                    </a:ext>
                  </a:extLst>
                </p14:cNvPr>
                <p14:cNvContentPartPr/>
                <p14:nvPr/>
              </p14:nvContentPartPr>
              <p14:xfrm>
                <a:off x="1631627" y="4257787"/>
                <a:ext cx="213480" cy="67320"/>
              </p14:xfrm>
            </p:contentPart>
          </mc:Choice>
          <mc:Fallback>
            <p:pic>
              <p:nvPicPr>
                <p:cNvPr id="35" name="Freihand 34">
                  <a:extLst>
                    <a:ext uri="{FF2B5EF4-FFF2-40B4-BE49-F238E27FC236}">
                      <a16:creationId xmlns:a16="http://schemas.microsoft.com/office/drawing/2014/main" id="{D006A8EC-2DFE-439B-A568-AF8D52254D9A}"/>
                    </a:ext>
                  </a:extLst>
                </p:cNvPr>
                <p:cNvPicPr/>
                <p:nvPr/>
              </p:nvPicPr>
              <p:blipFill>
                <a:blip r:embed="rId77"/>
                <a:stretch>
                  <a:fillRect/>
                </a:stretch>
              </p:blipFill>
              <p:spPr>
                <a:xfrm>
                  <a:off x="1627307" y="4253467"/>
                  <a:ext cx="222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 name="Freihand 37">
                  <a:extLst>
                    <a:ext uri="{FF2B5EF4-FFF2-40B4-BE49-F238E27FC236}">
                      <a16:creationId xmlns:a16="http://schemas.microsoft.com/office/drawing/2014/main" id="{49B1E8EF-0B72-46B3-84F6-A46FCBB15E54}"/>
                    </a:ext>
                  </a:extLst>
                </p14:cNvPr>
                <p14:cNvContentPartPr/>
                <p14:nvPr/>
              </p14:nvContentPartPr>
              <p14:xfrm>
                <a:off x="1881107" y="4146547"/>
                <a:ext cx="250920" cy="195120"/>
              </p14:xfrm>
            </p:contentPart>
          </mc:Choice>
          <mc:Fallback>
            <p:pic>
              <p:nvPicPr>
                <p:cNvPr id="38" name="Freihand 37">
                  <a:extLst>
                    <a:ext uri="{FF2B5EF4-FFF2-40B4-BE49-F238E27FC236}">
                      <a16:creationId xmlns:a16="http://schemas.microsoft.com/office/drawing/2014/main" id="{49B1E8EF-0B72-46B3-84F6-A46FCBB15E54}"/>
                    </a:ext>
                  </a:extLst>
                </p:cNvPr>
                <p:cNvPicPr/>
                <p:nvPr/>
              </p:nvPicPr>
              <p:blipFill>
                <a:blip r:embed="rId79"/>
                <a:stretch>
                  <a:fillRect/>
                </a:stretch>
              </p:blipFill>
              <p:spPr>
                <a:xfrm>
                  <a:off x="1876787" y="4142227"/>
                  <a:ext cx="259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Freihand 90">
                  <a:extLst>
                    <a:ext uri="{FF2B5EF4-FFF2-40B4-BE49-F238E27FC236}">
                      <a16:creationId xmlns:a16="http://schemas.microsoft.com/office/drawing/2014/main" id="{0CC41FA6-A237-481E-AE0E-B04188352EF2}"/>
                    </a:ext>
                  </a:extLst>
                </p14:cNvPr>
                <p14:cNvContentPartPr/>
                <p14:nvPr/>
              </p14:nvContentPartPr>
              <p14:xfrm>
                <a:off x="1423187" y="3924787"/>
                <a:ext cx="191520" cy="9720"/>
              </p14:xfrm>
            </p:contentPart>
          </mc:Choice>
          <mc:Fallback>
            <p:pic>
              <p:nvPicPr>
                <p:cNvPr id="91" name="Freihand 90">
                  <a:extLst>
                    <a:ext uri="{FF2B5EF4-FFF2-40B4-BE49-F238E27FC236}">
                      <a16:creationId xmlns:a16="http://schemas.microsoft.com/office/drawing/2014/main" id="{0CC41FA6-A237-481E-AE0E-B04188352EF2}"/>
                    </a:ext>
                  </a:extLst>
                </p:cNvPr>
                <p:cNvPicPr/>
                <p:nvPr/>
              </p:nvPicPr>
              <p:blipFill>
                <a:blip r:embed="rId81"/>
                <a:stretch>
                  <a:fillRect/>
                </a:stretch>
              </p:blipFill>
              <p:spPr>
                <a:xfrm>
                  <a:off x="1418867" y="3920467"/>
                  <a:ext cx="200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2" name="Freihand 91">
                  <a:extLst>
                    <a:ext uri="{FF2B5EF4-FFF2-40B4-BE49-F238E27FC236}">
                      <a16:creationId xmlns:a16="http://schemas.microsoft.com/office/drawing/2014/main" id="{336FBD2C-CB4E-43F3-9470-F397026CA57D}"/>
                    </a:ext>
                  </a:extLst>
                </p14:cNvPr>
                <p14:cNvContentPartPr/>
                <p14:nvPr/>
              </p14:nvContentPartPr>
              <p14:xfrm>
                <a:off x="1763387" y="3902467"/>
                <a:ext cx="481320" cy="18720"/>
              </p14:xfrm>
            </p:contentPart>
          </mc:Choice>
          <mc:Fallback>
            <p:pic>
              <p:nvPicPr>
                <p:cNvPr id="92" name="Freihand 91">
                  <a:extLst>
                    <a:ext uri="{FF2B5EF4-FFF2-40B4-BE49-F238E27FC236}">
                      <a16:creationId xmlns:a16="http://schemas.microsoft.com/office/drawing/2014/main" id="{336FBD2C-CB4E-43F3-9470-F397026CA57D}"/>
                    </a:ext>
                  </a:extLst>
                </p:cNvPr>
                <p:cNvPicPr/>
                <p:nvPr/>
              </p:nvPicPr>
              <p:blipFill>
                <a:blip r:embed="rId83"/>
                <a:stretch>
                  <a:fillRect/>
                </a:stretch>
              </p:blipFill>
              <p:spPr>
                <a:xfrm>
                  <a:off x="1759067" y="3898147"/>
                  <a:ext cx="48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3" name="Freihand 92">
                  <a:extLst>
                    <a:ext uri="{FF2B5EF4-FFF2-40B4-BE49-F238E27FC236}">
                      <a16:creationId xmlns:a16="http://schemas.microsoft.com/office/drawing/2014/main" id="{10CB259A-09C5-41BC-962C-8E4CDFD82458}"/>
                    </a:ext>
                  </a:extLst>
                </p14:cNvPr>
                <p14:cNvContentPartPr/>
                <p14:nvPr/>
              </p14:nvContentPartPr>
              <p14:xfrm>
                <a:off x="2385467" y="3888427"/>
                <a:ext cx="105480" cy="14760"/>
              </p14:xfrm>
            </p:contentPart>
          </mc:Choice>
          <mc:Fallback>
            <p:pic>
              <p:nvPicPr>
                <p:cNvPr id="93" name="Freihand 92">
                  <a:extLst>
                    <a:ext uri="{FF2B5EF4-FFF2-40B4-BE49-F238E27FC236}">
                      <a16:creationId xmlns:a16="http://schemas.microsoft.com/office/drawing/2014/main" id="{10CB259A-09C5-41BC-962C-8E4CDFD82458}"/>
                    </a:ext>
                  </a:extLst>
                </p:cNvPr>
                <p:cNvPicPr/>
                <p:nvPr/>
              </p:nvPicPr>
              <p:blipFill>
                <a:blip r:embed="rId85"/>
                <a:stretch>
                  <a:fillRect/>
                </a:stretch>
              </p:blipFill>
              <p:spPr>
                <a:xfrm>
                  <a:off x="2381147" y="3884107"/>
                  <a:ext cx="114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4" name="Freihand 93">
                  <a:extLst>
                    <a:ext uri="{FF2B5EF4-FFF2-40B4-BE49-F238E27FC236}">
                      <a16:creationId xmlns:a16="http://schemas.microsoft.com/office/drawing/2014/main" id="{B3400D15-AC57-4DB5-A7CA-24CFCCC3A1C7}"/>
                    </a:ext>
                  </a:extLst>
                </p14:cNvPr>
                <p14:cNvContentPartPr/>
                <p14:nvPr/>
              </p14:nvContentPartPr>
              <p14:xfrm>
                <a:off x="2640347" y="3858907"/>
                <a:ext cx="308880" cy="1080"/>
              </p14:xfrm>
            </p:contentPart>
          </mc:Choice>
          <mc:Fallback>
            <p:pic>
              <p:nvPicPr>
                <p:cNvPr id="94" name="Freihand 93">
                  <a:extLst>
                    <a:ext uri="{FF2B5EF4-FFF2-40B4-BE49-F238E27FC236}">
                      <a16:creationId xmlns:a16="http://schemas.microsoft.com/office/drawing/2014/main" id="{B3400D15-AC57-4DB5-A7CA-24CFCCC3A1C7}"/>
                    </a:ext>
                  </a:extLst>
                </p:cNvPr>
                <p:cNvPicPr/>
                <p:nvPr/>
              </p:nvPicPr>
              <p:blipFill>
                <a:blip r:embed="rId87"/>
                <a:stretch>
                  <a:fillRect/>
                </a:stretch>
              </p:blipFill>
              <p:spPr>
                <a:xfrm>
                  <a:off x="2636027" y="3854587"/>
                  <a:ext cx="317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5" name="Freihand 94">
                  <a:extLst>
                    <a:ext uri="{FF2B5EF4-FFF2-40B4-BE49-F238E27FC236}">
                      <a16:creationId xmlns:a16="http://schemas.microsoft.com/office/drawing/2014/main" id="{C933B2B7-9489-4D77-BBC7-F737650C8A2D}"/>
                    </a:ext>
                  </a:extLst>
                </p14:cNvPr>
                <p14:cNvContentPartPr/>
                <p14:nvPr/>
              </p14:nvContentPartPr>
              <p14:xfrm>
                <a:off x="3307427" y="3859627"/>
                <a:ext cx="235800" cy="14400"/>
              </p14:xfrm>
            </p:contentPart>
          </mc:Choice>
          <mc:Fallback>
            <p:pic>
              <p:nvPicPr>
                <p:cNvPr id="95" name="Freihand 94">
                  <a:extLst>
                    <a:ext uri="{FF2B5EF4-FFF2-40B4-BE49-F238E27FC236}">
                      <a16:creationId xmlns:a16="http://schemas.microsoft.com/office/drawing/2014/main" id="{C933B2B7-9489-4D77-BBC7-F737650C8A2D}"/>
                    </a:ext>
                  </a:extLst>
                </p:cNvPr>
                <p:cNvPicPr/>
                <p:nvPr/>
              </p:nvPicPr>
              <p:blipFill>
                <a:blip r:embed="rId89"/>
                <a:stretch>
                  <a:fillRect/>
                </a:stretch>
              </p:blipFill>
              <p:spPr>
                <a:xfrm>
                  <a:off x="3303107" y="3855307"/>
                  <a:ext cx="244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6" name="Freihand 95">
                  <a:extLst>
                    <a:ext uri="{FF2B5EF4-FFF2-40B4-BE49-F238E27FC236}">
                      <a16:creationId xmlns:a16="http://schemas.microsoft.com/office/drawing/2014/main" id="{9AE7596A-D381-4911-BD84-9250132E3CF8}"/>
                    </a:ext>
                  </a:extLst>
                </p14:cNvPr>
                <p14:cNvContentPartPr/>
                <p14:nvPr/>
              </p14:nvContentPartPr>
              <p14:xfrm>
                <a:off x="3781547" y="3879427"/>
                <a:ext cx="367920" cy="31320"/>
              </p14:xfrm>
            </p:contentPart>
          </mc:Choice>
          <mc:Fallback>
            <p:pic>
              <p:nvPicPr>
                <p:cNvPr id="96" name="Freihand 95">
                  <a:extLst>
                    <a:ext uri="{FF2B5EF4-FFF2-40B4-BE49-F238E27FC236}">
                      <a16:creationId xmlns:a16="http://schemas.microsoft.com/office/drawing/2014/main" id="{9AE7596A-D381-4911-BD84-9250132E3CF8}"/>
                    </a:ext>
                  </a:extLst>
                </p:cNvPr>
                <p:cNvPicPr/>
                <p:nvPr/>
              </p:nvPicPr>
              <p:blipFill>
                <a:blip r:embed="rId91"/>
                <a:stretch>
                  <a:fillRect/>
                </a:stretch>
              </p:blipFill>
              <p:spPr>
                <a:xfrm>
                  <a:off x="3777227" y="3875107"/>
                  <a:ext cx="376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3" name="Freihand 102">
                  <a:extLst>
                    <a:ext uri="{FF2B5EF4-FFF2-40B4-BE49-F238E27FC236}">
                      <a16:creationId xmlns:a16="http://schemas.microsoft.com/office/drawing/2014/main" id="{B38C194F-7296-4F5B-9280-4584E71D0ABB}"/>
                    </a:ext>
                  </a:extLst>
                </p14:cNvPr>
                <p14:cNvContentPartPr/>
                <p14:nvPr/>
              </p14:nvContentPartPr>
              <p14:xfrm>
                <a:off x="917027" y="3684667"/>
                <a:ext cx="180000" cy="191520"/>
              </p14:xfrm>
            </p:contentPart>
          </mc:Choice>
          <mc:Fallback>
            <p:pic>
              <p:nvPicPr>
                <p:cNvPr id="103" name="Freihand 102">
                  <a:extLst>
                    <a:ext uri="{FF2B5EF4-FFF2-40B4-BE49-F238E27FC236}">
                      <a16:creationId xmlns:a16="http://schemas.microsoft.com/office/drawing/2014/main" id="{B38C194F-7296-4F5B-9280-4584E71D0ABB}"/>
                    </a:ext>
                  </a:extLst>
                </p:cNvPr>
                <p:cNvPicPr/>
                <p:nvPr/>
              </p:nvPicPr>
              <p:blipFill>
                <a:blip r:embed="rId93"/>
                <a:stretch>
                  <a:fillRect/>
                </a:stretch>
              </p:blipFill>
              <p:spPr>
                <a:xfrm>
                  <a:off x="912707" y="3680347"/>
                  <a:ext cx="188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4" name="Freihand 103">
                  <a:extLst>
                    <a:ext uri="{FF2B5EF4-FFF2-40B4-BE49-F238E27FC236}">
                      <a16:creationId xmlns:a16="http://schemas.microsoft.com/office/drawing/2014/main" id="{53121C27-9ACD-4A93-AD64-10756B2B6547}"/>
                    </a:ext>
                  </a:extLst>
                </p14:cNvPr>
                <p14:cNvContentPartPr/>
                <p14:nvPr/>
              </p14:nvContentPartPr>
              <p14:xfrm>
                <a:off x="1097747" y="3614107"/>
                <a:ext cx="123480" cy="152280"/>
              </p14:xfrm>
            </p:contentPart>
          </mc:Choice>
          <mc:Fallback>
            <p:pic>
              <p:nvPicPr>
                <p:cNvPr id="104" name="Freihand 103">
                  <a:extLst>
                    <a:ext uri="{FF2B5EF4-FFF2-40B4-BE49-F238E27FC236}">
                      <a16:creationId xmlns:a16="http://schemas.microsoft.com/office/drawing/2014/main" id="{53121C27-9ACD-4A93-AD64-10756B2B6547}"/>
                    </a:ext>
                  </a:extLst>
                </p:cNvPr>
                <p:cNvPicPr/>
                <p:nvPr/>
              </p:nvPicPr>
              <p:blipFill>
                <a:blip r:embed="rId95"/>
                <a:stretch>
                  <a:fillRect/>
                </a:stretch>
              </p:blipFill>
              <p:spPr>
                <a:xfrm>
                  <a:off x="1093427" y="3609787"/>
                  <a:ext cx="132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5" name="Freihand 104">
                  <a:extLst>
                    <a:ext uri="{FF2B5EF4-FFF2-40B4-BE49-F238E27FC236}">
                      <a16:creationId xmlns:a16="http://schemas.microsoft.com/office/drawing/2014/main" id="{1F955674-C839-4F2A-898C-27C02B924D48}"/>
                    </a:ext>
                  </a:extLst>
                </p14:cNvPr>
                <p14:cNvContentPartPr/>
                <p14:nvPr/>
              </p14:nvContentPartPr>
              <p14:xfrm>
                <a:off x="1116467" y="3681427"/>
                <a:ext cx="62280" cy="12600"/>
              </p14:xfrm>
            </p:contentPart>
          </mc:Choice>
          <mc:Fallback>
            <p:pic>
              <p:nvPicPr>
                <p:cNvPr id="105" name="Freihand 104">
                  <a:extLst>
                    <a:ext uri="{FF2B5EF4-FFF2-40B4-BE49-F238E27FC236}">
                      <a16:creationId xmlns:a16="http://schemas.microsoft.com/office/drawing/2014/main" id="{1F955674-C839-4F2A-898C-27C02B924D48}"/>
                    </a:ext>
                  </a:extLst>
                </p:cNvPr>
                <p:cNvPicPr/>
                <p:nvPr/>
              </p:nvPicPr>
              <p:blipFill>
                <a:blip r:embed="rId97"/>
                <a:stretch>
                  <a:fillRect/>
                </a:stretch>
              </p:blipFill>
              <p:spPr>
                <a:xfrm>
                  <a:off x="1112147" y="3677107"/>
                  <a:ext cx="70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6" name="Freihand 105">
                  <a:extLst>
                    <a:ext uri="{FF2B5EF4-FFF2-40B4-BE49-F238E27FC236}">
                      <a16:creationId xmlns:a16="http://schemas.microsoft.com/office/drawing/2014/main" id="{CDF0F667-A09A-42FD-BDDE-D9E7B4CB3CAA}"/>
                    </a:ext>
                  </a:extLst>
                </p14:cNvPr>
                <p14:cNvContentPartPr/>
                <p14:nvPr/>
              </p14:nvContentPartPr>
              <p14:xfrm>
                <a:off x="1058507" y="3537067"/>
                <a:ext cx="121320" cy="82800"/>
              </p14:xfrm>
            </p:contentPart>
          </mc:Choice>
          <mc:Fallback>
            <p:pic>
              <p:nvPicPr>
                <p:cNvPr id="106" name="Freihand 105">
                  <a:extLst>
                    <a:ext uri="{FF2B5EF4-FFF2-40B4-BE49-F238E27FC236}">
                      <a16:creationId xmlns:a16="http://schemas.microsoft.com/office/drawing/2014/main" id="{CDF0F667-A09A-42FD-BDDE-D9E7B4CB3CAA}"/>
                    </a:ext>
                  </a:extLst>
                </p:cNvPr>
                <p:cNvPicPr/>
                <p:nvPr/>
              </p:nvPicPr>
              <p:blipFill>
                <a:blip r:embed="rId99"/>
                <a:stretch>
                  <a:fillRect/>
                </a:stretch>
              </p:blipFill>
              <p:spPr>
                <a:xfrm>
                  <a:off x="1054187" y="3532747"/>
                  <a:ext cx="129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8" name="Freihand 107">
                  <a:extLst>
                    <a:ext uri="{FF2B5EF4-FFF2-40B4-BE49-F238E27FC236}">
                      <a16:creationId xmlns:a16="http://schemas.microsoft.com/office/drawing/2014/main" id="{7E73755D-1809-4773-B706-6E75F31AB962}"/>
                    </a:ext>
                  </a:extLst>
                </p14:cNvPr>
                <p14:cNvContentPartPr/>
                <p14:nvPr/>
              </p14:nvContentPartPr>
              <p14:xfrm>
                <a:off x="744227" y="3017227"/>
                <a:ext cx="30960" cy="437760"/>
              </p14:xfrm>
            </p:contentPart>
          </mc:Choice>
          <mc:Fallback>
            <p:pic>
              <p:nvPicPr>
                <p:cNvPr id="108" name="Freihand 107">
                  <a:extLst>
                    <a:ext uri="{FF2B5EF4-FFF2-40B4-BE49-F238E27FC236}">
                      <a16:creationId xmlns:a16="http://schemas.microsoft.com/office/drawing/2014/main" id="{7E73755D-1809-4773-B706-6E75F31AB962}"/>
                    </a:ext>
                  </a:extLst>
                </p:cNvPr>
                <p:cNvPicPr/>
                <p:nvPr/>
              </p:nvPicPr>
              <p:blipFill>
                <a:blip r:embed="rId101"/>
                <a:stretch>
                  <a:fillRect/>
                </a:stretch>
              </p:blipFill>
              <p:spPr>
                <a:xfrm>
                  <a:off x="739907" y="3012907"/>
                  <a:ext cx="3960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9" name="Freihand 108">
                  <a:extLst>
                    <a:ext uri="{FF2B5EF4-FFF2-40B4-BE49-F238E27FC236}">
                      <a16:creationId xmlns:a16="http://schemas.microsoft.com/office/drawing/2014/main" id="{97E3A42B-7901-4DD3-A1D8-342F1E90F819}"/>
                    </a:ext>
                  </a:extLst>
                </p14:cNvPr>
                <p14:cNvContentPartPr/>
                <p14:nvPr/>
              </p14:nvContentPartPr>
              <p14:xfrm>
                <a:off x="648467" y="3316387"/>
                <a:ext cx="213480" cy="252360"/>
              </p14:xfrm>
            </p:contentPart>
          </mc:Choice>
          <mc:Fallback>
            <p:pic>
              <p:nvPicPr>
                <p:cNvPr id="109" name="Freihand 108">
                  <a:extLst>
                    <a:ext uri="{FF2B5EF4-FFF2-40B4-BE49-F238E27FC236}">
                      <a16:creationId xmlns:a16="http://schemas.microsoft.com/office/drawing/2014/main" id="{97E3A42B-7901-4DD3-A1D8-342F1E90F819}"/>
                    </a:ext>
                  </a:extLst>
                </p:cNvPr>
                <p:cNvPicPr/>
                <p:nvPr/>
              </p:nvPicPr>
              <p:blipFill>
                <a:blip r:embed="rId103"/>
                <a:stretch>
                  <a:fillRect/>
                </a:stretch>
              </p:blipFill>
              <p:spPr>
                <a:xfrm>
                  <a:off x="644147" y="3312067"/>
                  <a:ext cx="222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6" name="Freihand 85">
                  <a:extLst>
                    <a:ext uri="{FF2B5EF4-FFF2-40B4-BE49-F238E27FC236}">
                      <a16:creationId xmlns:a16="http://schemas.microsoft.com/office/drawing/2014/main" id="{3A4717BB-0A9F-402A-A893-E1969CC239E6}"/>
                    </a:ext>
                  </a:extLst>
                </p14:cNvPr>
                <p14:cNvContentPartPr/>
                <p14:nvPr/>
              </p14:nvContentPartPr>
              <p14:xfrm>
                <a:off x="4174667" y="3966907"/>
                <a:ext cx="12240" cy="198000"/>
              </p14:xfrm>
            </p:contentPart>
          </mc:Choice>
          <mc:Fallback>
            <p:pic>
              <p:nvPicPr>
                <p:cNvPr id="86" name="Freihand 85">
                  <a:extLst>
                    <a:ext uri="{FF2B5EF4-FFF2-40B4-BE49-F238E27FC236}">
                      <a16:creationId xmlns:a16="http://schemas.microsoft.com/office/drawing/2014/main" id="{3A4717BB-0A9F-402A-A893-E1969CC239E6}"/>
                    </a:ext>
                  </a:extLst>
                </p:cNvPr>
                <p:cNvPicPr/>
                <p:nvPr/>
              </p:nvPicPr>
              <p:blipFill>
                <a:blip r:embed="rId105"/>
                <a:stretch>
                  <a:fillRect/>
                </a:stretch>
              </p:blipFill>
              <p:spPr>
                <a:xfrm>
                  <a:off x="4170347" y="3962587"/>
                  <a:ext cx="20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7" name="Freihand 86">
                  <a:extLst>
                    <a:ext uri="{FF2B5EF4-FFF2-40B4-BE49-F238E27FC236}">
                      <a16:creationId xmlns:a16="http://schemas.microsoft.com/office/drawing/2014/main" id="{790D8658-EC02-4E8A-B80E-F5602AA4F605}"/>
                    </a:ext>
                  </a:extLst>
                </p14:cNvPr>
                <p14:cNvContentPartPr/>
                <p14:nvPr/>
              </p14:nvContentPartPr>
              <p14:xfrm>
                <a:off x="4195547" y="4360747"/>
                <a:ext cx="2880" cy="474840"/>
              </p14:xfrm>
            </p:contentPart>
          </mc:Choice>
          <mc:Fallback>
            <p:pic>
              <p:nvPicPr>
                <p:cNvPr id="87" name="Freihand 86">
                  <a:extLst>
                    <a:ext uri="{FF2B5EF4-FFF2-40B4-BE49-F238E27FC236}">
                      <a16:creationId xmlns:a16="http://schemas.microsoft.com/office/drawing/2014/main" id="{790D8658-EC02-4E8A-B80E-F5602AA4F605}"/>
                    </a:ext>
                  </a:extLst>
                </p:cNvPr>
                <p:cNvPicPr/>
                <p:nvPr/>
              </p:nvPicPr>
              <p:blipFill>
                <a:blip r:embed="rId107"/>
                <a:stretch>
                  <a:fillRect/>
                </a:stretch>
              </p:blipFill>
              <p:spPr>
                <a:xfrm>
                  <a:off x="4191227" y="4356427"/>
                  <a:ext cx="115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8" name="Freihand 87">
                  <a:extLst>
                    <a:ext uri="{FF2B5EF4-FFF2-40B4-BE49-F238E27FC236}">
                      <a16:creationId xmlns:a16="http://schemas.microsoft.com/office/drawing/2014/main" id="{D7D152A0-A795-4C54-8058-B7137844A49B}"/>
                    </a:ext>
                  </a:extLst>
                </p14:cNvPr>
                <p14:cNvContentPartPr/>
                <p14:nvPr/>
              </p14:nvContentPartPr>
              <p14:xfrm>
                <a:off x="4178267" y="4850707"/>
                <a:ext cx="16560" cy="274320"/>
              </p14:xfrm>
            </p:contentPart>
          </mc:Choice>
          <mc:Fallback>
            <p:pic>
              <p:nvPicPr>
                <p:cNvPr id="88" name="Freihand 87">
                  <a:extLst>
                    <a:ext uri="{FF2B5EF4-FFF2-40B4-BE49-F238E27FC236}">
                      <a16:creationId xmlns:a16="http://schemas.microsoft.com/office/drawing/2014/main" id="{D7D152A0-A795-4C54-8058-B7137844A49B}"/>
                    </a:ext>
                  </a:extLst>
                </p:cNvPr>
                <p:cNvPicPr/>
                <p:nvPr/>
              </p:nvPicPr>
              <p:blipFill>
                <a:blip r:embed="rId109"/>
                <a:stretch>
                  <a:fillRect/>
                </a:stretch>
              </p:blipFill>
              <p:spPr>
                <a:xfrm>
                  <a:off x="4173947" y="4846387"/>
                  <a:ext cx="252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9FC7032E-929B-43CA-AF76-091EDF7B0487}"/>
                    </a:ext>
                  </a:extLst>
                </p14:cNvPr>
                <p14:cNvContentPartPr/>
                <p14:nvPr/>
              </p14:nvContentPartPr>
              <p14:xfrm>
                <a:off x="5751827" y="3423307"/>
                <a:ext cx="178920" cy="120240"/>
              </p14:xfrm>
            </p:contentPart>
          </mc:Choice>
          <mc:Fallback>
            <p:pic>
              <p:nvPicPr>
                <p:cNvPr id="64" name="Freihand 63">
                  <a:extLst>
                    <a:ext uri="{FF2B5EF4-FFF2-40B4-BE49-F238E27FC236}">
                      <a16:creationId xmlns:a16="http://schemas.microsoft.com/office/drawing/2014/main" id="{9FC7032E-929B-43CA-AF76-091EDF7B0487}"/>
                    </a:ext>
                  </a:extLst>
                </p:cNvPr>
                <p:cNvPicPr/>
                <p:nvPr/>
              </p:nvPicPr>
              <p:blipFill>
                <a:blip r:embed="rId111"/>
                <a:stretch>
                  <a:fillRect/>
                </a:stretch>
              </p:blipFill>
              <p:spPr>
                <a:xfrm>
                  <a:off x="5747507" y="3418987"/>
                  <a:ext cx="187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Freihand 64">
                  <a:extLst>
                    <a:ext uri="{FF2B5EF4-FFF2-40B4-BE49-F238E27FC236}">
                      <a16:creationId xmlns:a16="http://schemas.microsoft.com/office/drawing/2014/main" id="{FF23B17B-9E12-4936-A54C-30BA85D907B5}"/>
                    </a:ext>
                  </a:extLst>
                </p14:cNvPr>
                <p14:cNvContentPartPr/>
                <p14:nvPr/>
              </p14:nvContentPartPr>
              <p14:xfrm>
                <a:off x="5955947" y="3341227"/>
                <a:ext cx="403200" cy="156240"/>
              </p14:xfrm>
            </p:contentPart>
          </mc:Choice>
          <mc:Fallback>
            <p:pic>
              <p:nvPicPr>
                <p:cNvPr id="65" name="Freihand 64">
                  <a:extLst>
                    <a:ext uri="{FF2B5EF4-FFF2-40B4-BE49-F238E27FC236}">
                      <a16:creationId xmlns:a16="http://schemas.microsoft.com/office/drawing/2014/main" id="{FF23B17B-9E12-4936-A54C-30BA85D907B5}"/>
                    </a:ext>
                  </a:extLst>
                </p:cNvPr>
                <p:cNvPicPr/>
                <p:nvPr/>
              </p:nvPicPr>
              <p:blipFill>
                <a:blip r:embed="rId113"/>
                <a:stretch>
                  <a:fillRect/>
                </a:stretch>
              </p:blipFill>
              <p:spPr>
                <a:xfrm>
                  <a:off x="5951627" y="3336907"/>
                  <a:ext cx="411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1" name="Freihand 60">
                  <a:extLst>
                    <a:ext uri="{FF2B5EF4-FFF2-40B4-BE49-F238E27FC236}">
                      <a16:creationId xmlns:a16="http://schemas.microsoft.com/office/drawing/2014/main" id="{F53C9129-77CC-49FF-AD0B-AE3596F4F9CB}"/>
                    </a:ext>
                  </a:extLst>
                </p14:cNvPr>
                <p14:cNvContentPartPr/>
                <p14:nvPr/>
              </p14:nvContentPartPr>
              <p14:xfrm>
                <a:off x="4400387" y="3519067"/>
                <a:ext cx="1131120" cy="381960"/>
              </p14:xfrm>
            </p:contentPart>
          </mc:Choice>
          <mc:Fallback>
            <p:pic>
              <p:nvPicPr>
                <p:cNvPr id="61" name="Freihand 60">
                  <a:extLst>
                    <a:ext uri="{FF2B5EF4-FFF2-40B4-BE49-F238E27FC236}">
                      <a16:creationId xmlns:a16="http://schemas.microsoft.com/office/drawing/2014/main" id="{F53C9129-77CC-49FF-AD0B-AE3596F4F9CB}"/>
                    </a:ext>
                  </a:extLst>
                </p:cNvPr>
                <p:cNvPicPr/>
                <p:nvPr/>
              </p:nvPicPr>
              <p:blipFill>
                <a:blip r:embed="rId115"/>
                <a:stretch>
                  <a:fillRect/>
                </a:stretch>
              </p:blipFill>
              <p:spPr>
                <a:xfrm>
                  <a:off x="4396067" y="3514747"/>
                  <a:ext cx="113976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2" name="Freihand 61">
                  <a:extLst>
                    <a:ext uri="{FF2B5EF4-FFF2-40B4-BE49-F238E27FC236}">
                      <a16:creationId xmlns:a16="http://schemas.microsoft.com/office/drawing/2014/main" id="{04BC751F-795A-4251-A72F-DF4355606D89}"/>
                    </a:ext>
                  </a:extLst>
                </p14:cNvPr>
                <p14:cNvContentPartPr/>
                <p14:nvPr/>
              </p14:nvContentPartPr>
              <p14:xfrm>
                <a:off x="4390307" y="3766387"/>
                <a:ext cx="211320" cy="157320"/>
              </p14:xfrm>
            </p:contentPart>
          </mc:Choice>
          <mc:Fallback>
            <p:pic>
              <p:nvPicPr>
                <p:cNvPr id="62" name="Freihand 61">
                  <a:extLst>
                    <a:ext uri="{FF2B5EF4-FFF2-40B4-BE49-F238E27FC236}">
                      <a16:creationId xmlns:a16="http://schemas.microsoft.com/office/drawing/2014/main" id="{04BC751F-795A-4251-A72F-DF4355606D89}"/>
                    </a:ext>
                  </a:extLst>
                </p:cNvPr>
                <p:cNvPicPr/>
                <p:nvPr/>
              </p:nvPicPr>
              <p:blipFill>
                <a:blip r:embed="rId117"/>
                <a:stretch>
                  <a:fillRect/>
                </a:stretch>
              </p:blipFill>
              <p:spPr>
                <a:xfrm>
                  <a:off x="4385987" y="3762067"/>
                  <a:ext cx="219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7D40CB0B-CF5A-495A-9D01-4A0EEE2DF881}"/>
                    </a:ext>
                  </a:extLst>
                </p14:cNvPr>
                <p14:cNvContentPartPr/>
                <p14:nvPr/>
              </p14:nvContentPartPr>
              <p14:xfrm>
                <a:off x="6578387" y="3275347"/>
                <a:ext cx="100800" cy="78840"/>
              </p14:xfrm>
            </p:contentPart>
          </mc:Choice>
          <mc:Fallback>
            <p:pic>
              <p:nvPicPr>
                <p:cNvPr id="66" name="Freihand 65">
                  <a:extLst>
                    <a:ext uri="{FF2B5EF4-FFF2-40B4-BE49-F238E27FC236}">
                      <a16:creationId xmlns:a16="http://schemas.microsoft.com/office/drawing/2014/main" id="{7D40CB0B-CF5A-495A-9D01-4A0EEE2DF881}"/>
                    </a:ext>
                  </a:extLst>
                </p:cNvPr>
                <p:cNvPicPr/>
                <p:nvPr/>
              </p:nvPicPr>
              <p:blipFill>
                <a:blip r:embed="rId119"/>
                <a:stretch>
                  <a:fillRect/>
                </a:stretch>
              </p:blipFill>
              <p:spPr>
                <a:xfrm>
                  <a:off x="6574067" y="3271027"/>
                  <a:ext cx="109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2F09FA00-E987-43B0-B4D4-5C7D8E073497}"/>
                    </a:ext>
                  </a:extLst>
                </p14:cNvPr>
                <p14:cNvContentPartPr/>
                <p14:nvPr/>
              </p14:nvContentPartPr>
              <p14:xfrm>
                <a:off x="6694307" y="3236467"/>
                <a:ext cx="70560" cy="187920"/>
              </p14:xfrm>
            </p:contentPart>
          </mc:Choice>
          <mc:Fallback>
            <p:pic>
              <p:nvPicPr>
                <p:cNvPr id="67" name="Freihand 66">
                  <a:extLst>
                    <a:ext uri="{FF2B5EF4-FFF2-40B4-BE49-F238E27FC236}">
                      <a16:creationId xmlns:a16="http://schemas.microsoft.com/office/drawing/2014/main" id="{2F09FA00-E987-43B0-B4D4-5C7D8E073497}"/>
                    </a:ext>
                  </a:extLst>
                </p:cNvPr>
                <p:cNvPicPr/>
                <p:nvPr/>
              </p:nvPicPr>
              <p:blipFill>
                <a:blip r:embed="rId121"/>
                <a:stretch>
                  <a:fillRect/>
                </a:stretch>
              </p:blipFill>
              <p:spPr>
                <a:xfrm>
                  <a:off x="6689987" y="3232147"/>
                  <a:ext cx="79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CB5E64C2-C033-43A0-A037-22B807BC18EE}"/>
                    </a:ext>
                  </a:extLst>
                </p14:cNvPr>
                <p14:cNvContentPartPr/>
                <p14:nvPr/>
              </p14:nvContentPartPr>
              <p14:xfrm>
                <a:off x="6826787" y="3133867"/>
                <a:ext cx="409680" cy="161640"/>
              </p14:xfrm>
            </p:contentPart>
          </mc:Choice>
          <mc:Fallback>
            <p:pic>
              <p:nvPicPr>
                <p:cNvPr id="68" name="Freihand 67">
                  <a:extLst>
                    <a:ext uri="{FF2B5EF4-FFF2-40B4-BE49-F238E27FC236}">
                      <a16:creationId xmlns:a16="http://schemas.microsoft.com/office/drawing/2014/main" id="{CB5E64C2-C033-43A0-A037-22B807BC18EE}"/>
                    </a:ext>
                  </a:extLst>
                </p:cNvPr>
                <p:cNvPicPr/>
                <p:nvPr/>
              </p:nvPicPr>
              <p:blipFill>
                <a:blip r:embed="rId123"/>
                <a:stretch>
                  <a:fillRect/>
                </a:stretch>
              </p:blipFill>
              <p:spPr>
                <a:xfrm>
                  <a:off x="6822467" y="3129547"/>
                  <a:ext cx="418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4B9373A6-A2B1-47FA-8300-DFEF6A79E3FA}"/>
                    </a:ext>
                  </a:extLst>
                </p14:cNvPr>
                <p14:cNvContentPartPr/>
                <p14:nvPr/>
              </p14:nvContentPartPr>
              <p14:xfrm>
                <a:off x="7237187" y="3074827"/>
                <a:ext cx="38880" cy="2880"/>
              </p14:xfrm>
            </p:contentPart>
          </mc:Choice>
          <mc:Fallback>
            <p:pic>
              <p:nvPicPr>
                <p:cNvPr id="69" name="Freihand 68">
                  <a:extLst>
                    <a:ext uri="{FF2B5EF4-FFF2-40B4-BE49-F238E27FC236}">
                      <a16:creationId xmlns:a16="http://schemas.microsoft.com/office/drawing/2014/main" id="{4B9373A6-A2B1-47FA-8300-DFEF6A79E3FA}"/>
                    </a:ext>
                  </a:extLst>
                </p:cNvPr>
                <p:cNvPicPr/>
                <p:nvPr/>
              </p:nvPicPr>
              <p:blipFill>
                <a:blip r:embed="rId125"/>
                <a:stretch>
                  <a:fillRect/>
                </a:stretch>
              </p:blipFill>
              <p:spPr>
                <a:xfrm>
                  <a:off x="7232867" y="3070507"/>
                  <a:ext cx="47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B749D060-7B1F-4DA6-8A4D-2FBCF8E0FF0C}"/>
                    </a:ext>
                  </a:extLst>
                </p14:cNvPr>
                <p14:cNvContentPartPr/>
                <p14:nvPr/>
              </p14:nvContentPartPr>
              <p14:xfrm>
                <a:off x="7299827" y="2947747"/>
                <a:ext cx="274320" cy="193320"/>
              </p14:xfrm>
            </p:contentPart>
          </mc:Choice>
          <mc:Fallback>
            <p:pic>
              <p:nvPicPr>
                <p:cNvPr id="70" name="Freihand 69">
                  <a:extLst>
                    <a:ext uri="{FF2B5EF4-FFF2-40B4-BE49-F238E27FC236}">
                      <a16:creationId xmlns:a16="http://schemas.microsoft.com/office/drawing/2014/main" id="{B749D060-7B1F-4DA6-8A4D-2FBCF8E0FF0C}"/>
                    </a:ext>
                  </a:extLst>
                </p:cNvPr>
                <p:cNvPicPr/>
                <p:nvPr/>
              </p:nvPicPr>
              <p:blipFill>
                <a:blip r:embed="rId127"/>
                <a:stretch>
                  <a:fillRect/>
                </a:stretch>
              </p:blipFill>
              <p:spPr>
                <a:xfrm>
                  <a:off x="7295507" y="2943427"/>
                  <a:ext cx="282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13281F48-A1C0-487A-BB68-A8C7537ADD7A}"/>
                    </a:ext>
                  </a:extLst>
                </p14:cNvPr>
                <p14:cNvContentPartPr/>
                <p14:nvPr/>
              </p14:nvContentPartPr>
              <p14:xfrm>
                <a:off x="7575587" y="2957827"/>
                <a:ext cx="236880" cy="108720"/>
              </p14:xfrm>
            </p:contentPart>
          </mc:Choice>
          <mc:Fallback>
            <p:pic>
              <p:nvPicPr>
                <p:cNvPr id="72" name="Freihand 71">
                  <a:extLst>
                    <a:ext uri="{FF2B5EF4-FFF2-40B4-BE49-F238E27FC236}">
                      <a16:creationId xmlns:a16="http://schemas.microsoft.com/office/drawing/2014/main" id="{13281F48-A1C0-487A-BB68-A8C7537ADD7A}"/>
                    </a:ext>
                  </a:extLst>
                </p:cNvPr>
                <p:cNvPicPr/>
                <p:nvPr/>
              </p:nvPicPr>
              <p:blipFill>
                <a:blip r:embed="rId129"/>
                <a:stretch>
                  <a:fillRect/>
                </a:stretch>
              </p:blipFill>
              <p:spPr>
                <a:xfrm>
                  <a:off x="7571267" y="2953507"/>
                  <a:ext cx="245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3" name="Freihand 72">
                  <a:extLst>
                    <a:ext uri="{FF2B5EF4-FFF2-40B4-BE49-F238E27FC236}">
                      <a16:creationId xmlns:a16="http://schemas.microsoft.com/office/drawing/2014/main" id="{4E735422-B175-408C-ABD3-A356BF235897}"/>
                    </a:ext>
                  </a:extLst>
                </p14:cNvPr>
                <p14:cNvContentPartPr/>
                <p14:nvPr/>
              </p14:nvContentPartPr>
              <p14:xfrm>
                <a:off x="8078867" y="2824627"/>
                <a:ext cx="28440" cy="177840"/>
              </p14:xfrm>
            </p:contentPart>
          </mc:Choice>
          <mc:Fallback>
            <p:pic>
              <p:nvPicPr>
                <p:cNvPr id="73" name="Freihand 72">
                  <a:extLst>
                    <a:ext uri="{FF2B5EF4-FFF2-40B4-BE49-F238E27FC236}">
                      <a16:creationId xmlns:a16="http://schemas.microsoft.com/office/drawing/2014/main" id="{4E735422-B175-408C-ABD3-A356BF235897}"/>
                    </a:ext>
                  </a:extLst>
                </p:cNvPr>
                <p:cNvPicPr/>
                <p:nvPr/>
              </p:nvPicPr>
              <p:blipFill>
                <a:blip r:embed="rId131"/>
                <a:stretch>
                  <a:fillRect/>
                </a:stretch>
              </p:blipFill>
              <p:spPr>
                <a:xfrm>
                  <a:off x="8074547" y="2820307"/>
                  <a:ext cx="37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4" name="Freihand 73">
                  <a:extLst>
                    <a:ext uri="{FF2B5EF4-FFF2-40B4-BE49-F238E27FC236}">
                      <a16:creationId xmlns:a16="http://schemas.microsoft.com/office/drawing/2014/main" id="{24AECD48-B342-4DDA-B6DB-843F938A2D42}"/>
                    </a:ext>
                  </a:extLst>
                </p14:cNvPr>
                <p14:cNvContentPartPr/>
                <p14:nvPr/>
              </p14:nvContentPartPr>
              <p14:xfrm>
                <a:off x="8007227" y="2759107"/>
                <a:ext cx="105120" cy="116640"/>
              </p14:xfrm>
            </p:contentPart>
          </mc:Choice>
          <mc:Fallback>
            <p:pic>
              <p:nvPicPr>
                <p:cNvPr id="74" name="Freihand 73">
                  <a:extLst>
                    <a:ext uri="{FF2B5EF4-FFF2-40B4-BE49-F238E27FC236}">
                      <a16:creationId xmlns:a16="http://schemas.microsoft.com/office/drawing/2014/main" id="{24AECD48-B342-4DDA-B6DB-843F938A2D42}"/>
                    </a:ext>
                  </a:extLst>
                </p:cNvPr>
                <p:cNvPicPr/>
                <p:nvPr/>
              </p:nvPicPr>
              <p:blipFill>
                <a:blip r:embed="rId133"/>
                <a:stretch>
                  <a:fillRect/>
                </a:stretch>
              </p:blipFill>
              <p:spPr>
                <a:xfrm>
                  <a:off x="8002907" y="2754787"/>
                  <a:ext cx="113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5" name="Freihand 74">
                  <a:extLst>
                    <a:ext uri="{FF2B5EF4-FFF2-40B4-BE49-F238E27FC236}">
                      <a16:creationId xmlns:a16="http://schemas.microsoft.com/office/drawing/2014/main" id="{BEC5B219-E6EE-429C-9712-731715CF0A8E}"/>
                    </a:ext>
                  </a:extLst>
                </p14:cNvPr>
                <p14:cNvContentPartPr/>
                <p14:nvPr/>
              </p14:nvContentPartPr>
              <p14:xfrm>
                <a:off x="8155187" y="2857747"/>
                <a:ext cx="66960" cy="89640"/>
              </p14:xfrm>
            </p:contentPart>
          </mc:Choice>
          <mc:Fallback>
            <p:pic>
              <p:nvPicPr>
                <p:cNvPr id="75" name="Freihand 74">
                  <a:extLst>
                    <a:ext uri="{FF2B5EF4-FFF2-40B4-BE49-F238E27FC236}">
                      <a16:creationId xmlns:a16="http://schemas.microsoft.com/office/drawing/2014/main" id="{BEC5B219-E6EE-429C-9712-731715CF0A8E}"/>
                    </a:ext>
                  </a:extLst>
                </p:cNvPr>
                <p:cNvPicPr/>
                <p:nvPr/>
              </p:nvPicPr>
              <p:blipFill>
                <a:blip r:embed="rId135"/>
                <a:stretch>
                  <a:fillRect/>
                </a:stretch>
              </p:blipFill>
              <p:spPr>
                <a:xfrm>
                  <a:off x="8150867" y="2853427"/>
                  <a:ext cx="75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830D58E7-93F9-4B1B-ABA8-FD30D445DB78}"/>
                    </a:ext>
                  </a:extLst>
                </p14:cNvPr>
                <p14:cNvContentPartPr/>
                <p14:nvPr/>
              </p14:nvContentPartPr>
              <p14:xfrm>
                <a:off x="8246627" y="2815267"/>
                <a:ext cx="84600" cy="90000"/>
              </p14:xfrm>
            </p:contentPart>
          </mc:Choice>
          <mc:Fallback>
            <p:pic>
              <p:nvPicPr>
                <p:cNvPr id="76" name="Freihand 75">
                  <a:extLst>
                    <a:ext uri="{FF2B5EF4-FFF2-40B4-BE49-F238E27FC236}">
                      <a16:creationId xmlns:a16="http://schemas.microsoft.com/office/drawing/2014/main" id="{830D58E7-93F9-4B1B-ABA8-FD30D445DB78}"/>
                    </a:ext>
                  </a:extLst>
                </p:cNvPr>
                <p:cNvPicPr/>
                <p:nvPr/>
              </p:nvPicPr>
              <p:blipFill>
                <a:blip r:embed="rId137"/>
                <a:stretch>
                  <a:fillRect/>
                </a:stretch>
              </p:blipFill>
              <p:spPr>
                <a:xfrm>
                  <a:off x="8242307" y="2810947"/>
                  <a:ext cx="93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7" name="Freihand 76">
                  <a:extLst>
                    <a:ext uri="{FF2B5EF4-FFF2-40B4-BE49-F238E27FC236}">
                      <a16:creationId xmlns:a16="http://schemas.microsoft.com/office/drawing/2014/main" id="{88D10687-7EB6-4BD2-83DA-4D6B9883A443}"/>
                    </a:ext>
                  </a:extLst>
                </p14:cNvPr>
                <p14:cNvContentPartPr/>
                <p14:nvPr/>
              </p14:nvContentPartPr>
              <p14:xfrm>
                <a:off x="8349227" y="2717347"/>
                <a:ext cx="362160" cy="158040"/>
              </p14:xfrm>
            </p:contentPart>
          </mc:Choice>
          <mc:Fallback>
            <p:pic>
              <p:nvPicPr>
                <p:cNvPr id="77" name="Freihand 76">
                  <a:extLst>
                    <a:ext uri="{FF2B5EF4-FFF2-40B4-BE49-F238E27FC236}">
                      <a16:creationId xmlns:a16="http://schemas.microsoft.com/office/drawing/2014/main" id="{88D10687-7EB6-4BD2-83DA-4D6B9883A443}"/>
                    </a:ext>
                  </a:extLst>
                </p:cNvPr>
                <p:cNvPicPr/>
                <p:nvPr/>
              </p:nvPicPr>
              <p:blipFill>
                <a:blip r:embed="rId139"/>
                <a:stretch>
                  <a:fillRect/>
                </a:stretch>
              </p:blipFill>
              <p:spPr>
                <a:xfrm>
                  <a:off x="8344907" y="2713027"/>
                  <a:ext cx="370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8" name="Freihand 77">
                  <a:extLst>
                    <a:ext uri="{FF2B5EF4-FFF2-40B4-BE49-F238E27FC236}">
                      <a16:creationId xmlns:a16="http://schemas.microsoft.com/office/drawing/2014/main" id="{29078624-B458-4AF9-9E4E-45BC622F4D87}"/>
                    </a:ext>
                  </a:extLst>
                </p14:cNvPr>
                <p14:cNvContentPartPr/>
                <p14:nvPr/>
              </p14:nvContentPartPr>
              <p14:xfrm>
                <a:off x="8722907" y="2580547"/>
                <a:ext cx="106200" cy="202680"/>
              </p14:xfrm>
            </p:contentPart>
          </mc:Choice>
          <mc:Fallback>
            <p:pic>
              <p:nvPicPr>
                <p:cNvPr id="78" name="Freihand 77">
                  <a:extLst>
                    <a:ext uri="{FF2B5EF4-FFF2-40B4-BE49-F238E27FC236}">
                      <a16:creationId xmlns:a16="http://schemas.microsoft.com/office/drawing/2014/main" id="{29078624-B458-4AF9-9E4E-45BC622F4D87}"/>
                    </a:ext>
                  </a:extLst>
                </p:cNvPr>
                <p:cNvPicPr/>
                <p:nvPr/>
              </p:nvPicPr>
              <p:blipFill>
                <a:blip r:embed="rId141"/>
                <a:stretch>
                  <a:fillRect/>
                </a:stretch>
              </p:blipFill>
              <p:spPr>
                <a:xfrm>
                  <a:off x="8718587" y="2576227"/>
                  <a:ext cx="1148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9" name="Freihand 78">
                  <a:extLst>
                    <a:ext uri="{FF2B5EF4-FFF2-40B4-BE49-F238E27FC236}">
                      <a16:creationId xmlns:a16="http://schemas.microsoft.com/office/drawing/2014/main" id="{E1D64AAD-FFBA-4B14-AF72-74246FB25433}"/>
                    </a:ext>
                  </a:extLst>
                </p14:cNvPr>
                <p14:cNvContentPartPr/>
                <p14:nvPr/>
              </p14:nvContentPartPr>
              <p14:xfrm>
                <a:off x="8825507" y="2581627"/>
                <a:ext cx="207720" cy="193320"/>
              </p14:xfrm>
            </p:contentPart>
          </mc:Choice>
          <mc:Fallback>
            <p:pic>
              <p:nvPicPr>
                <p:cNvPr id="79" name="Freihand 78">
                  <a:extLst>
                    <a:ext uri="{FF2B5EF4-FFF2-40B4-BE49-F238E27FC236}">
                      <a16:creationId xmlns:a16="http://schemas.microsoft.com/office/drawing/2014/main" id="{E1D64AAD-FFBA-4B14-AF72-74246FB25433}"/>
                    </a:ext>
                  </a:extLst>
                </p:cNvPr>
                <p:cNvPicPr/>
                <p:nvPr/>
              </p:nvPicPr>
              <p:blipFill>
                <a:blip r:embed="rId143"/>
                <a:stretch>
                  <a:fillRect/>
                </a:stretch>
              </p:blipFill>
              <p:spPr>
                <a:xfrm>
                  <a:off x="8821187" y="2577307"/>
                  <a:ext cx="216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0" name="Freihand 79">
                  <a:extLst>
                    <a:ext uri="{FF2B5EF4-FFF2-40B4-BE49-F238E27FC236}">
                      <a16:creationId xmlns:a16="http://schemas.microsoft.com/office/drawing/2014/main" id="{85183E07-A2DC-4CA6-82FD-6D35B8AAEA2F}"/>
                    </a:ext>
                  </a:extLst>
                </p14:cNvPr>
                <p14:cNvContentPartPr/>
                <p14:nvPr/>
              </p14:nvContentPartPr>
              <p14:xfrm>
                <a:off x="9021707" y="2557867"/>
                <a:ext cx="59760" cy="92880"/>
              </p14:xfrm>
            </p:contentPart>
          </mc:Choice>
          <mc:Fallback>
            <p:pic>
              <p:nvPicPr>
                <p:cNvPr id="80" name="Freihand 79">
                  <a:extLst>
                    <a:ext uri="{FF2B5EF4-FFF2-40B4-BE49-F238E27FC236}">
                      <a16:creationId xmlns:a16="http://schemas.microsoft.com/office/drawing/2014/main" id="{85183E07-A2DC-4CA6-82FD-6D35B8AAEA2F}"/>
                    </a:ext>
                  </a:extLst>
                </p:cNvPr>
                <p:cNvPicPr/>
                <p:nvPr/>
              </p:nvPicPr>
              <p:blipFill>
                <a:blip r:embed="rId145"/>
                <a:stretch>
                  <a:fillRect/>
                </a:stretch>
              </p:blipFill>
              <p:spPr>
                <a:xfrm>
                  <a:off x="9017387" y="2553547"/>
                  <a:ext cx="68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1" name="Freihand 80">
                  <a:extLst>
                    <a:ext uri="{FF2B5EF4-FFF2-40B4-BE49-F238E27FC236}">
                      <a16:creationId xmlns:a16="http://schemas.microsoft.com/office/drawing/2014/main" id="{DD7121A7-0199-42FF-BE37-8C41101406FA}"/>
                    </a:ext>
                  </a:extLst>
                </p14:cNvPr>
                <p14:cNvContentPartPr/>
                <p14:nvPr/>
              </p14:nvContentPartPr>
              <p14:xfrm>
                <a:off x="9101627" y="2574067"/>
                <a:ext cx="297000" cy="114480"/>
              </p14:xfrm>
            </p:contentPart>
          </mc:Choice>
          <mc:Fallback>
            <p:pic>
              <p:nvPicPr>
                <p:cNvPr id="81" name="Freihand 80">
                  <a:extLst>
                    <a:ext uri="{FF2B5EF4-FFF2-40B4-BE49-F238E27FC236}">
                      <a16:creationId xmlns:a16="http://schemas.microsoft.com/office/drawing/2014/main" id="{DD7121A7-0199-42FF-BE37-8C41101406FA}"/>
                    </a:ext>
                  </a:extLst>
                </p:cNvPr>
                <p:cNvPicPr/>
                <p:nvPr/>
              </p:nvPicPr>
              <p:blipFill>
                <a:blip r:embed="rId147"/>
                <a:stretch>
                  <a:fillRect/>
                </a:stretch>
              </p:blipFill>
              <p:spPr>
                <a:xfrm>
                  <a:off x="9097307" y="2569747"/>
                  <a:ext cx="305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2" name="Freihand 81">
                  <a:extLst>
                    <a:ext uri="{FF2B5EF4-FFF2-40B4-BE49-F238E27FC236}">
                      <a16:creationId xmlns:a16="http://schemas.microsoft.com/office/drawing/2014/main" id="{E4860DB6-A160-4695-83F2-462A451E6347}"/>
                    </a:ext>
                  </a:extLst>
                </p14:cNvPr>
                <p14:cNvContentPartPr/>
                <p14:nvPr/>
              </p14:nvContentPartPr>
              <p14:xfrm>
                <a:off x="9395747" y="2518267"/>
                <a:ext cx="98280" cy="237960"/>
              </p14:xfrm>
            </p:contentPart>
          </mc:Choice>
          <mc:Fallback>
            <p:pic>
              <p:nvPicPr>
                <p:cNvPr id="82" name="Freihand 81">
                  <a:extLst>
                    <a:ext uri="{FF2B5EF4-FFF2-40B4-BE49-F238E27FC236}">
                      <a16:creationId xmlns:a16="http://schemas.microsoft.com/office/drawing/2014/main" id="{E4860DB6-A160-4695-83F2-462A451E6347}"/>
                    </a:ext>
                  </a:extLst>
                </p:cNvPr>
                <p:cNvPicPr/>
                <p:nvPr/>
              </p:nvPicPr>
              <p:blipFill>
                <a:blip r:embed="rId149"/>
                <a:stretch>
                  <a:fillRect/>
                </a:stretch>
              </p:blipFill>
              <p:spPr>
                <a:xfrm>
                  <a:off x="9391427" y="2513947"/>
                  <a:ext cx="1069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3" name="Freihand 82">
                  <a:extLst>
                    <a:ext uri="{FF2B5EF4-FFF2-40B4-BE49-F238E27FC236}">
                      <a16:creationId xmlns:a16="http://schemas.microsoft.com/office/drawing/2014/main" id="{7AB1B8B9-3742-4EF9-AE03-1320DF51F2A4}"/>
                    </a:ext>
                  </a:extLst>
                </p14:cNvPr>
                <p14:cNvContentPartPr/>
                <p14:nvPr/>
              </p14:nvContentPartPr>
              <p14:xfrm>
                <a:off x="9560627" y="2497747"/>
                <a:ext cx="207360" cy="64080"/>
              </p14:xfrm>
            </p:contentPart>
          </mc:Choice>
          <mc:Fallback>
            <p:pic>
              <p:nvPicPr>
                <p:cNvPr id="83" name="Freihand 82">
                  <a:extLst>
                    <a:ext uri="{FF2B5EF4-FFF2-40B4-BE49-F238E27FC236}">
                      <a16:creationId xmlns:a16="http://schemas.microsoft.com/office/drawing/2014/main" id="{7AB1B8B9-3742-4EF9-AE03-1320DF51F2A4}"/>
                    </a:ext>
                  </a:extLst>
                </p:cNvPr>
                <p:cNvPicPr/>
                <p:nvPr/>
              </p:nvPicPr>
              <p:blipFill>
                <a:blip r:embed="rId151"/>
                <a:stretch>
                  <a:fillRect/>
                </a:stretch>
              </p:blipFill>
              <p:spPr>
                <a:xfrm>
                  <a:off x="9556307" y="2493427"/>
                  <a:ext cx="216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4" name="Freihand 83">
                  <a:extLst>
                    <a:ext uri="{FF2B5EF4-FFF2-40B4-BE49-F238E27FC236}">
                      <a16:creationId xmlns:a16="http://schemas.microsoft.com/office/drawing/2014/main" id="{8F343A59-D85A-4731-AEB4-86AA7A631AB8}"/>
                    </a:ext>
                  </a:extLst>
                </p14:cNvPr>
                <p14:cNvContentPartPr/>
                <p14:nvPr/>
              </p14:nvContentPartPr>
              <p14:xfrm>
                <a:off x="9782027" y="2292187"/>
                <a:ext cx="385920" cy="238680"/>
              </p14:xfrm>
            </p:contentPart>
          </mc:Choice>
          <mc:Fallback>
            <p:pic>
              <p:nvPicPr>
                <p:cNvPr id="84" name="Freihand 83">
                  <a:extLst>
                    <a:ext uri="{FF2B5EF4-FFF2-40B4-BE49-F238E27FC236}">
                      <a16:creationId xmlns:a16="http://schemas.microsoft.com/office/drawing/2014/main" id="{8F343A59-D85A-4731-AEB4-86AA7A631AB8}"/>
                    </a:ext>
                  </a:extLst>
                </p:cNvPr>
                <p:cNvPicPr/>
                <p:nvPr/>
              </p:nvPicPr>
              <p:blipFill>
                <a:blip r:embed="rId153"/>
                <a:stretch>
                  <a:fillRect/>
                </a:stretch>
              </p:blipFill>
              <p:spPr>
                <a:xfrm>
                  <a:off x="9777707" y="2287867"/>
                  <a:ext cx="394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Freihand 115">
                  <a:extLst>
                    <a:ext uri="{FF2B5EF4-FFF2-40B4-BE49-F238E27FC236}">
                      <a16:creationId xmlns:a16="http://schemas.microsoft.com/office/drawing/2014/main" id="{82133477-A331-4249-81CB-69304595C60D}"/>
                    </a:ext>
                  </a:extLst>
                </p14:cNvPr>
                <p14:cNvContentPartPr/>
                <p14:nvPr/>
              </p14:nvContentPartPr>
              <p14:xfrm>
                <a:off x="9079667" y="2936587"/>
                <a:ext cx="112320" cy="241200"/>
              </p14:xfrm>
            </p:contentPart>
          </mc:Choice>
          <mc:Fallback>
            <p:pic>
              <p:nvPicPr>
                <p:cNvPr id="116" name="Freihand 115">
                  <a:extLst>
                    <a:ext uri="{FF2B5EF4-FFF2-40B4-BE49-F238E27FC236}">
                      <a16:creationId xmlns:a16="http://schemas.microsoft.com/office/drawing/2014/main" id="{82133477-A331-4249-81CB-69304595C60D}"/>
                    </a:ext>
                  </a:extLst>
                </p:cNvPr>
                <p:cNvPicPr/>
                <p:nvPr/>
              </p:nvPicPr>
              <p:blipFill>
                <a:blip r:embed="rId155"/>
                <a:stretch>
                  <a:fillRect/>
                </a:stretch>
              </p:blipFill>
              <p:spPr>
                <a:xfrm>
                  <a:off x="9075347" y="2932267"/>
                  <a:ext cx="1209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Freihand 116">
                  <a:extLst>
                    <a:ext uri="{FF2B5EF4-FFF2-40B4-BE49-F238E27FC236}">
                      <a16:creationId xmlns:a16="http://schemas.microsoft.com/office/drawing/2014/main" id="{339C030C-E5C3-44B8-830A-B154A429A62B}"/>
                    </a:ext>
                  </a:extLst>
                </p14:cNvPr>
                <p14:cNvContentPartPr/>
                <p14:nvPr/>
              </p14:nvContentPartPr>
              <p14:xfrm>
                <a:off x="9120347" y="2864947"/>
                <a:ext cx="7200" cy="5040"/>
              </p14:xfrm>
            </p:contentPart>
          </mc:Choice>
          <mc:Fallback>
            <p:pic>
              <p:nvPicPr>
                <p:cNvPr id="117" name="Freihand 116">
                  <a:extLst>
                    <a:ext uri="{FF2B5EF4-FFF2-40B4-BE49-F238E27FC236}">
                      <a16:creationId xmlns:a16="http://schemas.microsoft.com/office/drawing/2014/main" id="{339C030C-E5C3-44B8-830A-B154A429A62B}"/>
                    </a:ext>
                  </a:extLst>
                </p:cNvPr>
                <p:cNvPicPr/>
                <p:nvPr/>
              </p:nvPicPr>
              <p:blipFill>
                <a:blip r:embed="rId157"/>
                <a:stretch>
                  <a:fillRect/>
                </a:stretch>
              </p:blipFill>
              <p:spPr>
                <a:xfrm>
                  <a:off x="9116027" y="2860627"/>
                  <a:ext cx="15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Freihand 117">
                  <a:extLst>
                    <a:ext uri="{FF2B5EF4-FFF2-40B4-BE49-F238E27FC236}">
                      <a16:creationId xmlns:a16="http://schemas.microsoft.com/office/drawing/2014/main" id="{65FDCDF1-64A6-46BD-9BD9-004462227F59}"/>
                    </a:ext>
                  </a:extLst>
                </p14:cNvPr>
                <p14:cNvContentPartPr/>
                <p14:nvPr/>
              </p14:nvContentPartPr>
              <p14:xfrm>
                <a:off x="9188747" y="2889427"/>
                <a:ext cx="102600" cy="115560"/>
              </p14:xfrm>
            </p:contentPart>
          </mc:Choice>
          <mc:Fallback>
            <p:pic>
              <p:nvPicPr>
                <p:cNvPr id="118" name="Freihand 117">
                  <a:extLst>
                    <a:ext uri="{FF2B5EF4-FFF2-40B4-BE49-F238E27FC236}">
                      <a16:creationId xmlns:a16="http://schemas.microsoft.com/office/drawing/2014/main" id="{65FDCDF1-64A6-46BD-9BD9-004462227F59}"/>
                    </a:ext>
                  </a:extLst>
                </p:cNvPr>
                <p:cNvPicPr/>
                <p:nvPr/>
              </p:nvPicPr>
              <p:blipFill>
                <a:blip r:embed="rId159"/>
                <a:stretch>
                  <a:fillRect/>
                </a:stretch>
              </p:blipFill>
              <p:spPr>
                <a:xfrm>
                  <a:off x="9184427" y="2885107"/>
                  <a:ext cx="111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Freihand 118">
                  <a:extLst>
                    <a:ext uri="{FF2B5EF4-FFF2-40B4-BE49-F238E27FC236}">
                      <a16:creationId xmlns:a16="http://schemas.microsoft.com/office/drawing/2014/main" id="{0C66CAE9-83EB-48EF-9045-AAA913F1B0B6}"/>
                    </a:ext>
                  </a:extLst>
                </p14:cNvPr>
                <p14:cNvContentPartPr/>
                <p14:nvPr/>
              </p14:nvContentPartPr>
              <p14:xfrm>
                <a:off x="9273347" y="2781787"/>
                <a:ext cx="173880" cy="164520"/>
              </p14:xfrm>
            </p:contentPart>
          </mc:Choice>
          <mc:Fallback>
            <p:pic>
              <p:nvPicPr>
                <p:cNvPr id="119" name="Freihand 118">
                  <a:extLst>
                    <a:ext uri="{FF2B5EF4-FFF2-40B4-BE49-F238E27FC236}">
                      <a16:creationId xmlns:a16="http://schemas.microsoft.com/office/drawing/2014/main" id="{0C66CAE9-83EB-48EF-9045-AAA913F1B0B6}"/>
                    </a:ext>
                  </a:extLst>
                </p:cNvPr>
                <p:cNvPicPr/>
                <p:nvPr/>
              </p:nvPicPr>
              <p:blipFill>
                <a:blip r:embed="rId161"/>
                <a:stretch>
                  <a:fillRect/>
                </a:stretch>
              </p:blipFill>
              <p:spPr>
                <a:xfrm>
                  <a:off x="9269027" y="2777467"/>
                  <a:ext cx="182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Freihand 119">
                  <a:extLst>
                    <a:ext uri="{FF2B5EF4-FFF2-40B4-BE49-F238E27FC236}">
                      <a16:creationId xmlns:a16="http://schemas.microsoft.com/office/drawing/2014/main" id="{4711BFE8-3029-41FB-A0EE-86C1AA97C7D0}"/>
                    </a:ext>
                  </a:extLst>
                </p14:cNvPr>
                <p14:cNvContentPartPr/>
                <p14:nvPr/>
              </p14:nvContentPartPr>
              <p14:xfrm>
                <a:off x="9221147" y="2799067"/>
                <a:ext cx="90000" cy="36360"/>
              </p14:xfrm>
            </p:contentPart>
          </mc:Choice>
          <mc:Fallback>
            <p:pic>
              <p:nvPicPr>
                <p:cNvPr id="120" name="Freihand 119">
                  <a:extLst>
                    <a:ext uri="{FF2B5EF4-FFF2-40B4-BE49-F238E27FC236}">
                      <a16:creationId xmlns:a16="http://schemas.microsoft.com/office/drawing/2014/main" id="{4711BFE8-3029-41FB-A0EE-86C1AA97C7D0}"/>
                    </a:ext>
                  </a:extLst>
                </p:cNvPr>
                <p:cNvPicPr/>
                <p:nvPr/>
              </p:nvPicPr>
              <p:blipFill>
                <a:blip r:embed="rId163"/>
                <a:stretch>
                  <a:fillRect/>
                </a:stretch>
              </p:blipFill>
              <p:spPr>
                <a:xfrm>
                  <a:off x="9216827" y="2794747"/>
                  <a:ext cx="98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2" name="Freihand 121">
                  <a:extLst>
                    <a:ext uri="{FF2B5EF4-FFF2-40B4-BE49-F238E27FC236}">
                      <a16:creationId xmlns:a16="http://schemas.microsoft.com/office/drawing/2014/main" id="{FF1A9515-EF77-483F-99CA-4AF048194D97}"/>
                    </a:ext>
                  </a:extLst>
                </p14:cNvPr>
                <p14:cNvContentPartPr/>
                <p14:nvPr/>
              </p14:nvContentPartPr>
              <p14:xfrm>
                <a:off x="9634427" y="2704027"/>
                <a:ext cx="197280" cy="133200"/>
              </p14:xfrm>
            </p:contentPart>
          </mc:Choice>
          <mc:Fallback>
            <p:pic>
              <p:nvPicPr>
                <p:cNvPr id="122" name="Freihand 121">
                  <a:extLst>
                    <a:ext uri="{FF2B5EF4-FFF2-40B4-BE49-F238E27FC236}">
                      <a16:creationId xmlns:a16="http://schemas.microsoft.com/office/drawing/2014/main" id="{FF1A9515-EF77-483F-99CA-4AF048194D97}"/>
                    </a:ext>
                  </a:extLst>
                </p:cNvPr>
                <p:cNvPicPr/>
                <p:nvPr/>
              </p:nvPicPr>
              <p:blipFill>
                <a:blip r:embed="rId165"/>
                <a:stretch>
                  <a:fillRect/>
                </a:stretch>
              </p:blipFill>
              <p:spPr>
                <a:xfrm>
                  <a:off x="9630107" y="2699707"/>
                  <a:ext cx="205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3" name="Freihand 122">
                  <a:extLst>
                    <a:ext uri="{FF2B5EF4-FFF2-40B4-BE49-F238E27FC236}">
                      <a16:creationId xmlns:a16="http://schemas.microsoft.com/office/drawing/2014/main" id="{88F91FA7-2D89-4509-AF0D-807A89424C75}"/>
                    </a:ext>
                  </a:extLst>
                </p14:cNvPr>
                <p14:cNvContentPartPr/>
                <p14:nvPr/>
              </p14:nvContentPartPr>
              <p14:xfrm>
                <a:off x="9891827" y="2584147"/>
                <a:ext cx="99720" cy="285840"/>
              </p14:xfrm>
            </p:contentPart>
          </mc:Choice>
          <mc:Fallback>
            <p:pic>
              <p:nvPicPr>
                <p:cNvPr id="123" name="Freihand 122">
                  <a:extLst>
                    <a:ext uri="{FF2B5EF4-FFF2-40B4-BE49-F238E27FC236}">
                      <a16:creationId xmlns:a16="http://schemas.microsoft.com/office/drawing/2014/main" id="{88F91FA7-2D89-4509-AF0D-807A89424C75}"/>
                    </a:ext>
                  </a:extLst>
                </p:cNvPr>
                <p:cNvPicPr/>
                <p:nvPr/>
              </p:nvPicPr>
              <p:blipFill>
                <a:blip r:embed="rId167"/>
                <a:stretch>
                  <a:fillRect/>
                </a:stretch>
              </p:blipFill>
              <p:spPr>
                <a:xfrm>
                  <a:off x="9887507" y="2579827"/>
                  <a:ext cx="1083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4" name="Freihand 123">
                  <a:extLst>
                    <a:ext uri="{FF2B5EF4-FFF2-40B4-BE49-F238E27FC236}">
                      <a16:creationId xmlns:a16="http://schemas.microsoft.com/office/drawing/2014/main" id="{004E06EC-D2E7-4A75-B3C4-91FA8BAC4BE7}"/>
                    </a:ext>
                  </a:extLst>
                </p14:cNvPr>
                <p14:cNvContentPartPr/>
                <p14:nvPr/>
              </p14:nvContentPartPr>
              <p14:xfrm>
                <a:off x="10177307" y="2517187"/>
                <a:ext cx="93600" cy="115920"/>
              </p14:xfrm>
            </p:contentPart>
          </mc:Choice>
          <mc:Fallback>
            <p:pic>
              <p:nvPicPr>
                <p:cNvPr id="124" name="Freihand 123">
                  <a:extLst>
                    <a:ext uri="{FF2B5EF4-FFF2-40B4-BE49-F238E27FC236}">
                      <a16:creationId xmlns:a16="http://schemas.microsoft.com/office/drawing/2014/main" id="{004E06EC-D2E7-4A75-B3C4-91FA8BAC4BE7}"/>
                    </a:ext>
                  </a:extLst>
                </p:cNvPr>
                <p:cNvPicPr/>
                <p:nvPr/>
              </p:nvPicPr>
              <p:blipFill>
                <a:blip r:embed="rId169"/>
                <a:stretch>
                  <a:fillRect/>
                </a:stretch>
              </p:blipFill>
              <p:spPr>
                <a:xfrm>
                  <a:off x="10172987" y="2512867"/>
                  <a:ext cx="102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5" name="Freihand 124">
                  <a:extLst>
                    <a:ext uri="{FF2B5EF4-FFF2-40B4-BE49-F238E27FC236}">
                      <a16:creationId xmlns:a16="http://schemas.microsoft.com/office/drawing/2014/main" id="{F021D7B0-A0F4-4B19-9207-70F9C346A08E}"/>
                    </a:ext>
                  </a:extLst>
                </p14:cNvPr>
                <p14:cNvContentPartPr/>
                <p14:nvPr/>
              </p14:nvContentPartPr>
              <p14:xfrm>
                <a:off x="10290707" y="2395507"/>
                <a:ext cx="73800" cy="183240"/>
              </p14:xfrm>
            </p:contentPart>
          </mc:Choice>
          <mc:Fallback>
            <p:pic>
              <p:nvPicPr>
                <p:cNvPr id="125" name="Freihand 124">
                  <a:extLst>
                    <a:ext uri="{FF2B5EF4-FFF2-40B4-BE49-F238E27FC236}">
                      <a16:creationId xmlns:a16="http://schemas.microsoft.com/office/drawing/2014/main" id="{F021D7B0-A0F4-4B19-9207-70F9C346A08E}"/>
                    </a:ext>
                  </a:extLst>
                </p:cNvPr>
                <p:cNvPicPr/>
                <p:nvPr/>
              </p:nvPicPr>
              <p:blipFill>
                <a:blip r:embed="rId171"/>
                <a:stretch>
                  <a:fillRect/>
                </a:stretch>
              </p:blipFill>
              <p:spPr>
                <a:xfrm>
                  <a:off x="10286387" y="2391187"/>
                  <a:ext cx="82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Freihand 125">
                  <a:extLst>
                    <a:ext uri="{FF2B5EF4-FFF2-40B4-BE49-F238E27FC236}">
                      <a16:creationId xmlns:a16="http://schemas.microsoft.com/office/drawing/2014/main" id="{9DB998B2-7692-4BD3-8173-2401E9D44E6C}"/>
                    </a:ext>
                  </a:extLst>
                </p14:cNvPr>
                <p14:cNvContentPartPr/>
                <p14:nvPr/>
              </p14:nvContentPartPr>
              <p14:xfrm>
                <a:off x="10404107" y="2389027"/>
                <a:ext cx="153360" cy="109800"/>
              </p14:xfrm>
            </p:contentPart>
          </mc:Choice>
          <mc:Fallback>
            <p:pic>
              <p:nvPicPr>
                <p:cNvPr id="126" name="Freihand 125">
                  <a:extLst>
                    <a:ext uri="{FF2B5EF4-FFF2-40B4-BE49-F238E27FC236}">
                      <a16:creationId xmlns:a16="http://schemas.microsoft.com/office/drawing/2014/main" id="{9DB998B2-7692-4BD3-8173-2401E9D44E6C}"/>
                    </a:ext>
                  </a:extLst>
                </p:cNvPr>
                <p:cNvPicPr/>
                <p:nvPr/>
              </p:nvPicPr>
              <p:blipFill>
                <a:blip r:embed="rId173"/>
                <a:stretch>
                  <a:fillRect/>
                </a:stretch>
              </p:blipFill>
              <p:spPr>
                <a:xfrm>
                  <a:off x="10399787" y="2384707"/>
                  <a:ext cx="162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7" name="Freihand 126">
                  <a:extLst>
                    <a:ext uri="{FF2B5EF4-FFF2-40B4-BE49-F238E27FC236}">
                      <a16:creationId xmlns:a16="http://schemas.microsoft.com/office/drawing/2014/main" id="{13047F01-FE13-46F1-9E87-F479A2AF2DC6}"/>
                    </a:ext>
                  </a:extLst>
                </p14:cNvPr>
                <p14:cNvContentPartPr/>
                <p14:nvPr/>
              </p14:nvContentPartPr>
              <p14:xfrm>
                <a:off x="10655027" y="2205787"/>
                <a:ext cx="222480" cy="189360"/>
              </p14:xfrm>
            </p:contentPart>
          </mc:Choice>
          <mc:Fallback>
            <p:pic>
              <p:nvPicPr>
                <p:cNvPr id="127" name="Freihand 126">
                  <a:extLst>
                    <a:ext uri="{FF2B5EF4-FFF2-40B4-BE49-F238E27FC236}">
                      <a16:creationId xmlns:a16="http://schemas.microsoft.com/office/drawing/2014/main" id="{13047F01-FE13-46F1-9E87-F479A2AF2DC6}"/>
                    </a:ext>
                  </a:extLst>
                </p:cNvPr>
                <p:cNvPicPr/>
                <p:nvPr/>
              </p:nvPicPr>
              <p:blipFill>
                <a:blip r:embed="rId175"/>
                <a:stretch>
                  <a:fillRect/>
                </a:stretch>
              </p:blipFill>
              <p:spPr>
                <a:xfrm>
                  <a:off x="10650707" y="2201467"/>
                  <a:ext cx="231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8" name="Freihand 127">
                  <a:extLst>
                    <a:ext uri="{FF2B5EF4-FFF2-40B4-BE49-F238E27FC236}">
                      <a16:creationId xmlns:a16="http://schemas.microsoft.com/office/drawing/2014/main" id="{C3C568B7-66A2-4DD2-BF8F-FD41646FCE3C}"/>
                    </a:ext>
                  </a:extLst>
                </p14:cNvPr>
                <p14:cNvContentPartPr/>
                <p14:nvPr/>
              </p14:nvContentPartPr>
              <p14:xfrm>
                <a:off x="10974347" y="1995547"/>
                <a:ext cx="150480" cy="233280"/>
              </p14:xfrm>
            </p:contentPart>
          </mc:Choice>
          <mc:Fallback>
            <p:pic>
              <p:nvPicPr>
                <p:cNvPr id="128" name="Freihand 127">
                  <a:extLst>
                    <a:ext uri="{FF2B5EF4-FFF2-40B4-BE49-F238E27FC236}">
                      <a16:creationId xmlns:a16="http://schemas.microsoft.com/office/drawing/2014/main" id="{C3C568B7-66A2-4DD2-BF8F-FD41646FCE3C}"/>
                    </a:ext>
                  </a:extLst>
                </p:cNvPr>
                <p:cNvPicPr/>
                <p:nvPr/>
              </p:nvPicPr>
              <p:blipFill>
                <a:blip r:embed="rId177"/>
                <a:stretch>
                  <a:fillRect/>
                </a:stretch>
              </p:blipFill>
              <p:spPr>
                <a:xfrm>
                  <a:off x="10970027" y="1991227"/>
                  <a:ext cx="159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9" name="Freihand 128">
                  <a:extLst>
                    <a:ext uri="{FF2B5EF4-FFF2-40B4-BE49-F238E27FC236}">
                      <a16:creationId xmlns:a16="http://schemas.microsoft.com/office/drawing/2014/main" id="{13DDEBA0-56FD-46AA-A91D-C546DBD0E396}"/>
                    </a:ext>
                  </a:extLst>
                </p14:cNvPr>
                <p14:cNvContentPartPr/>
                <p14:nvPr/>
              </p14:nvContentPartPr>
              <p14:xfrm>
                <a:off x="11049587" y="2169427"/>
                <a:ext cx="73800" cy="34920"/>
              </p14:xfrm>
            </p:contentPart>
          </mc:Choice>
          <mc:Fallback>
            <p:pic>
              <p:nvPicPr>
                <p:cNvPr id="129" name="Freihand 128">
                  <a:extLst>
                    <a:ext uri="{FF2B5EF4-FFF2-40B4-BE49-F238E27FC236}">
                      <a16:creationId xmlns:a16="http://schemas.microsoft.com/office/drawing/2014/main" id="{13DDEBA0-56FD-46AA-A91D-C546DBD0E396}"/>
                    </a:ext>
                  </a:extLst>
                </p:cNvPr>
                <p:cNvPicPr/>
                <p:nvPr/>
              </p:nvPicPr>
              <p:blipFill>
                <a:blip r:embed="rId179"/>
                <a:stretch>
                  <a:fillRect/>
                </a:stretch>
              </p:blipFill>
              <p:spPr>
                <a:xfrm>
                  <a:off x="11045267" y="2165107"/>
                  <a:ext cx="82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0" name="Freihand 129">
                  <a:extLst>
                    <a:ext uri="{FF2B5EF4-FFF2-40B4-BE49-F238E27FC236}">
                      <a16:creationId xmlns:a16="http://schemas.microsoft.com/office/drawing/2014/main" id="{A73992A3-59DC-41D3-9855-7F8BFE0F0632}"/>
                    </a:ext>
                  </a:extLst>
                </p14:cNvPr>
                <p14:cNvContentPartPr/>
                <p14:nvPr/>
              </p14:nvContentPartPr>
              <p14:xfrm>
                <a:off x="11131667" y="2020387"/>
                <a:ext cx="216360" cy="120240"/>
              </p14:xfrm>
            </p:contentPart>
          </mc:Choice>
          <mc:Fallback>
            <p:pic>
              <p:nvPicPr>
                <p:cNvPr id="130" name="Freihand 129">
                  <a:extLst>
                    <a:ext uri="{FF2B5EF4-FFF2-40B4-BE49-F238E27FC236}">
                      <a16:creationId xmlns:a16="http://schemas.microsoft.com/office/drawing/2014/main" id="{A73992A3-59DC-41D3-9855-7F8BFE0F0632}"/>
                    </a:ext>
                  </a:extLst>
                </p:cNvPr>
                <p:cNvPicPr/>
                <p:nvPr/>
              </p:nvPicPr>
              <p:blipFill>
                <a:blip r:embed="rId181"/>
                <a:stretch>
                  <a:fillRect/>
                </a:stretch>
              </p:blipFill>
              <p:spPr>
                <a:xfrm>
                  <a:off x="11127347" y="2016067"/>
                  <a:ext cx="225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1" name="Freihand 130">
                  <a:extLst>
                    <a:ext uri="{FF2B5EF4-FFF2-40B4-BE49-F238E27FC236}">
                      <a16:creationId xmlns:a16="http://schemas.microsoft.com/office/drawing/2014/main" id="{05165E13-5BC6-4566-ACE4-35983626819E}"/>
                    </a:ext>
                  </a:extLst>
                </p14:cNvPr>
                <p14:cNvContentPartPr/>
                <p14:nvPr/>
              </p14:nvContentPartPr>
              <p14:xfrm>
                <a:off x="11345867" y="1959907"/>
                <a:ext cx="276480" cy="122400"/>
              </p14:xfrm>
            </p:contentPart>
          </mc:Choice>
          <mc:Fallback>
            <p:pic>
              <p:nvPicPr>
                <p:cNvPr id="131" name="Freihand 130">
                  <a:extLst>
                    <a:ext uri="{FF2B5EF4-FFF2-40B4-BE49-F238E27FC236}">
                      <a16:creationId xmlns:a16="http://schemas.microsoft.com/office/drawing/2014/main" id="{05165E13-5BC6-4566-ACE4-35983626819E}"/>
                    </a:ext>
                  </a:extLst>
                </p:cNvPr>
                <p:cNvPicPr/>
                <p:nvPr/>
              </p:nvPicPr>
              <p:blipFill>
                <a:blip r:embed="rId183"/>
                <a:stretch>
                  <a:fillRect/>
                </a:stretch>
              </p:blipFill>
              <p:spPr>
                <a:xfrm>
                  <a:off x="11341547" y="1955587"/>
                  <a:ext cx="285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2" name="Freihand 131">
                  <a:extLst>
                    <a:ext uri="{FF2B5EF4-FFF2-40B4-BE49-F238E27FC236}">
                      <a16:creationId xmlns:a16="http://schemas.microsoft.com/office/drawing/2014/main" id="{48CFEC41-DFE1-4907-8E4C-AEF635C7CF85}"/>
                    </a:ext>
                  </a:extLst>
                </p14:cNvPr>
                <p14:cNvContentPartPr/>
                <p14:nvPr/>
              </p14:nvContentPartPr>
              <p14:xfrm>
                <a:off x="11609027" y="1896187"/>
                <a:ext cx="71640" cy="201600"/>
              </p14:xfrm>
            </p:contentPart>
          </mc:Choice>
          <mc:Fallback>
            <p:pic>
              <p:nvPicPr>
                <p:cNvPr id="132" name="Freihand 131">
                  <a:extLst>
                    <a:ext uri="{FF2B5EF4-FFF2-40B4-BE49-F238E27FC236}">
                      <a16:creationId xmlns:a16="http://schemas.microsoft.com/office/drawing/2014/main" id="{48CFEC41-DFE1-4907-8E4C-AEF635C7CF85}"/>
                    </a:ext>
                  </a:extLst>
                </p:cNvPr>
                <p:cNvPicPr/>
                <p:nvPr/>
              </p:nvPicPr>
              <p:blipFill>
                <a:blip r:embed="rId185"/>
                <a:stretch>
                  <a:fillRect/>
                </a:stretch>
              </p:blipFill>
              <p:spPr>
                <a:xfrm>
                  <a:off x="11604707" y="1891867"/>
                  <a:ext cx="802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3" name="Freihand 132">
                  <a:extLst>
                    <a:ext uri="{FF2B5EF4-FFF2-40B4-BE49-F238E27FC236}">
                      <a16:creationId xmlns:a16="http://schemas.microsoft.com/office/drawing/2014/main" id="{2500FF79-C773-4158-99B3-3B59F8D84B9A}"/>
                    </a:ext>
                  </a:extLst>
                </p14:cNvPr>
                <p14:cNvContentPartPr/>
                <p14:nvPr/>
              </p14:nvContentPartPr>
              <p14:xfrm>
                <a:off x="11700827" y="1845787"/>
                <a:ext cx="107280" cy="84240"/>
              </p14:xfrm>
            </p:contentPart>
          </mc:Choice>
          <mc:Fallback>
            <p:pic>
              <p:nvPicPr>
                <p:cNvPr id="133" name="Freihand 132">
                  <a:extLst>
                    <a:ext uri="{FF2B5EF4-FFF2-40B4-BE49-F238E27FC236}">
                      <a16:creationId xmlns:a16="http://schemas.microsoft.com/office/drawing/2014/main" id="{2500FF79-C773-4158-99B3-3B59F8D84B9A}"/>
                    </a:ext>
                  </a:extLst>
                </p:cNvPr>
                <p:cNvPicPr/>
                <p:nvPr/>
              </p:nvPicPr>
              <p:blipFill>
                <a:blip r:embed="rId187"/>
                <a:stretch>
                  <a:fillRect/>
                </a:stretch>
              </p:blipFill>
              <p:spPr>
                <a:xfrm>
                  <a:off x="11696507" y="1841467"/>
                  <a:ext cx="115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4" name="Freihand 133">
                  <a:extLst>
                    <a:ext uri="{FF2B5EF4-FFF2-40B4-BE49-F238E27FC236}">
                      <a16:creationId xmlns:a16="http://schemas.microsoft.com/office/drawing/2014/main" id="{33EE52DB-3CAD-4960-933D-4B34C4CB84C8}"/>
                    </a:ext>
                  </a:extLst>
                </p14:cNvPr>
                <p14:cNvContentPartPr/>
                <p14:nvPr/>
              </p14:nvContentPartPr>
              <p14:xfrm>
                <a:off x="11818547" y="1733827"/>
                <a:ext cx="117360" cy="156960"/>
              </p14:xfrm>
            </p:contentPart>
          </mc:Choice>
          <mc:Fallback>
            <p:pic>
              <p:nvPicPr>
                <p:cNvPr id="134" name="Freihand 133">
                  <a:extLst>
                    <a:ext uri="{FF2B5EF4-FFF2-40B4-BE49-F238E27FC236}">
                      <a16:creationId xmlns:a16="http://schemas.microsoft.com/office/drawing/2014/main" id="{33EE52DB-3CAD-4960-933D-4B34C4CB84C8}"/>
                    </a:ext>
                  </a:extLst>
                </p:cNvPr>
                <p:cNvPicPr/>
                <p:nvPr/>
              </p:nvPicPr>
              <p:blipFill>
                <a:blip r:embed="rId189"/>
                <a:stretch>
                  <a:fillRect/>
                </a:stretch>
              </p:blipFill>
              <p:spPr>
                <a:xfrm>
                  <a:off x="11814227" y="1729507"/>
                  <a:ext cx="126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Freihand 136">
                  <a:extLst>
                    <a:ext uri="{FF2B5EF4-FFF2-40B4-BE49-F238E27FC236}">
                      <a16:creationId xmlns:a16="http://schemas.microsoft.com/office/drawing/2014/main" id="{89FCAB9C-328A-455F-9F4C-4D1603D0DA78}"/>
                    </a:ext>
                  </a:extLst>
                </p14:cNvPr>
                <p14:cNvContentPartPr/>
                <p14:nvPr/>
              </p14:nvContentPartPr>
              <p14:xfrm>
                <a:off x="9973547" y="2885827"/>
                <a:ext cx="170640" cy="154080"/>
              </p14:xfrm>
            </p:contentPart>
          </mc:Choice>
          <mc:Fallback>
            <p:pic>
              <p:nvPicPr>
                <p:cNvPr id="137" name="Freihand 136">
                  <a:extLst>
                    <a:ext uri="{FF2B5EF4-FFF2-40B4-BE49-F238E27FC236}">
                      <a16:creationId xmlns:a16="http://schemas.microsoft.com/office/drawing/2014/main" id="{89FCAB9C-328A-455F-9F4C-4D1603D0DA78}"/>
                    </a:ext>
                  </a:extLst>
                </p:cNvPr>
                <p:cNvPicPr/>
                <p:nvPr/>
              </p:nvPicPr>
              <p:blipFill>
                <a:blip r:embed="rId191"/>
                <a:stretch>
                  <a:fillRect/>
                </a:stretch>
              </p:blipFill>
              <p:spPr>
                <a:xfrm>
                  <a:off x="9969227" y="2881507"/>
                  <a:ext cx="179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 name="Freihand 137">
                  <a:extLst>
                    <a:ext uri="{FF2B5EF4-FFF2-40B4-BE49-F238E27FC236}">
                      <a16:creationId xmlns:a16="http://schemas.microsoft.com/office/drawing/2014/main" id="{62943385-0004-4812-A7FA-1BB5CBBA44ED}"/>
                    </a:ext>
                  </a:extLst>
                </p14:cNvPr>
                <p14:cNvContentPartPr/>
                <p14:nvPr/>
              </p14:nvContentPartPr>
              <p14:xfrm>
                <a:off x="10102427" y="2758027"/>
                <a:ext cx="20520" cy="65160"/>
              </p14:xfrm>
            </p:contentPart>
          </mc:Choice>
          <mc:Fallback>
            <p:pic>
              <p:nvPicPr>
                <p:cNvPr id="138" name="Freihand 137">
                  <a:extLst>
                    <a:ext uri="{FF2B5EF4-FFF2-40B4-BE49-F238E27FC236}">
                      <a16:creationId xmlns:a16="http://schemas.microsoft.com/office/drawing/2014/main" id="{62943385-0004-4812-A7FA-1BB5CBBA44ED}"/>
                    </a:ext>
                  </a:extLst>
                </p:cNvPr>
                <p:cNvPicPr/>
                <p:nvPr/>
              </p:nvPicPr>
              <p:blipFill>
                <a:blip r:embed="rId193"/>
                <a:stretch>
                  <a:fillRect/>
                </a:stretch>
              </p:blipFill>
              <p:spPr>
                <a:xfrm>
                  <a:off x="10098107" y="2753707"/>
                  <a:ext cx="29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9" name="Freihand 138">
                  <a:extLst>
                    <a:ext uri="{FF2B5EF4-FFF2-40B4-BE49-F238E27FC236}">
                      <a16:creationId xmlns:a16="http://schemas.microsoft.com/office/drawing/2014/main" id="{8C557D90-7166-4137-81A2-C47BCE7803EB}"/>
                    </a:ext>
                  </a:extLst>
                </p14:cNvPr>
                <p14:cNvContentPartPr/>
                <p14:nvPr/>
              </p14:nvContentPartPr>
              <p14:xfrm>
                <a:off x="10195307" y="2639947"/>
                <a:ext cx="245520" cy="302400"/>
              </p14:xfrm>
            </p:contentPart>
          </mc:Choice>
          <mc:Fallback>
            <p:pic>
              <p:nvPicPr>
                <p:cNvPr id="139" name="Freihand 138">
                  <a:extLst>
                    <a:ext uri="{FF2B5EF4-FFF2-40B4-BE49-F238E27FC236}">
                      <a16:creationId xmlns:a16="http://schemas.microsoft.com/office/drawing/2014/main" id="{8C557D90-7166-4137-81A2-C47BCE7803EB}"/>
                    </a:ext>
                  </a:extLst>
                </p:cNvPr>
                <p:cNvPicPr/>
                <p:nvPr/>
              </p:nvPicPr>
              <p:blipFill>
                <a:blip r:embed="rId195"/>
                <a:stretch>
                  <a:fillRect/>
                </a:stretch>
              </p:blipFill>
              <p:spPr>
                <a:xfrm>
                  <a:off x="10190987" y="2635627"/>
                  <a:ext cx="2541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0" name="Freihand 139">
                  <a:extLst>
                    <a:ext uri="{FF2B5EF4-FFF2-40B4-BE49-F238E27FC236}">
                      <a16:creationId xmlns:a16="http://schemas.microsoft.com/office/drawing/2014/main" id="{2E19DB0A-209E-4D4A-B753-181F3557D71B}"/>
                    </a:ext>
                  </a:extLst>
                </p14:cNvPr>
                <p14:cNvContentPartPr/>
                <p14:nvPr/>
              </p14:nvContentPartPr>
              <p14:xfrm>
                <a:off x="10605347" y="2651107"/>
                <a:ext cx="147600" cy="114480"/>
              </p14:xfrm>
            </p:contentPart>
          </mc:Choice>
          <mc:Fallback>
            <p:pic>
              <p:nvPicPr>
                <p:cNvPr id="140" name="Freihand 139">
                  <a:extLst>
                    <a:ext uri="{FF2B5EF4-FFF2-40B4-BE49-F238E27FC236}">
                      <a16:creationId xmlns:a16="http://schemas.microsoft.com/office/drawing/2014/main" id="{2E19DB0A-209E-4D4A-B753-181F3557D71B}"/>
                    </a:ext>
                  </a:extLst>
                </p:cNvPr>
                <p:cNvPicPr/>
                <p:nvPr/>
              </p:nvPicPr>
              <p:blipFill>
                <a:blip r:embed="rId197"/>
                <a:stretch>
                  <a:fillRect/>
                </a:stretch>
              </p:blipFill>
              <p:spPr>
                <a:xfrm>
                  <a:off x="10601027" y="2646787"/>
                  <a:ext cx="156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1" name="Freihand 140">
                  <a:extLst>
                    <a:ext uri="{FF2B5EF4-FFF2-40B4-BE49-F238E27FC236}">
                      <a16:creationId xmlns:a16="http://schemas.microsoft.com/office/drawing/2014/main" id="{85949424-558E-4975-AA74-16B1F38BB6AB}"/>
                    </a:ext>
                  </a:extLst>
                </p14:cNvPr>
                <p14:cNvContentPartPr/>
                <p14:nvPr/>
              </p14:nvContentPartPr>
              <p14:xfrm>
                <a:off x="10771667" y="2542387"/>
                <a:ext cx="202320" cy="134640"/>
              </p14:xfrm>
            </p:contentPart>
          </mc:Choice>
          <mc:Fallback>
            <p:pic>
              <p:nvPicPr>
                <p:cNvPr id="141" name="Freihand 140">
                  <a:extLst>
                    <a:ext uri="{FF2B5EF4-FFF2-40B4-BE49-F238E27FC236}">
                      <a16:creationId xmlns:a16="http://schemas.microsoft.com/office/drawing/2014/main" id="{85949424-558E-4975-AA74-16B1F38BB6AB}"/>
                    </a:ext>
                  </a:extLst>
                </p:cNvPr>
                <p:cNvPicPr/>
                <p:nvPr/>
              </p:nvPicPr>
              <p:blipFill>
                <a:blip r:embed="rId199"/>
                <a:stretch>
                  <a:fillRect/>
                </a:stretch>
              </p:blipFill>
              <p:spPr>
                <a:xfrm>
                  <a:off x="10767347" y="2538067"/>
                  <a:ext cx="210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3" name="Freihand 142">
                  <a:extLst>
                    <a:ext uri="{FF2B5EF4-FFF2-40B4-BE49-F238E27FC236}">
                      <a16:creationId xmlns:a16="http://schemas.microsoft.com/office/drawing/2014/main" id="{E9220BF2-92E3-4C8E-805E-889AF170211B}"/>
                    </a:ext>
                  </a:extLst>
                </p14:cNvPr>
                <p14:cNvContentPartPr/>
                <p14:nvPr/>
              </p14:nvContentPartPr>
              <p14:xfrm>
                <a:off x="10899467" y="2438707"/>
                <a:ext cx="109080" cy="214920"/>
              </p14:xfrm>
            </p:contentPart>
          </mc:Choice>
          <mc:Fallback>
            <p:pic>
              <p:nvPicPr>
                <p:cNvPr id="143" name="Freihand 142">
                  <a:extLst>
                    <a:ext uri="{FF2B5EF4-FFF2-40B4-BE49-F238E27FC236}">
                      <a16:creationId xmlns:a16="http://schemas.microsoft.com/office/drawing/2014/main" id="{E9220BF2-92E3-4C8E-805E-889AF170211B}"/>
                    </a:ext>
                  </a:extLst>
                </p:cNvPr>
                <p:cNvPicPr/>
                <p:nvPr/>
              </p:nvPicPr>
              <p:blipFill>
                <a:blip r:embed="rId201"/>
                <a:stretch>
                  <a:fillRect/>
                </a:stretch>
              </p:blipFill>
              <p:spPr>
                <a:xfrm>
                  <a:off x="10895147" y="2434387"/>
                  <a:ext cx="117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Freihand 143">
                  <a:extLst>
                    <a:ext uri="{FF2B5EF4-FFF2-40B4-BE49-F238E27FC236}">
                      <a16:creationId xmlns:a16="http://schemas.microsoft.com/office/drawing/2014/main" id="{DDBE37C5-C509-4E25-BCD5-79AEB261C74F}"/>
                    </a:ext>
                  </a:extLst>
                </p14:cNvPr>
                <p14:cNvContentPartPr/>
                <p14:nvPr/>
              </p14:nvContentPartPr>
              <p14:xfrm>
                <a:off x="11016467" y="2490547"/>
                <a:ext cx="90360" cy="151200"/>
              </p14:xfrm>
            </p:contentPart>
          </mc:Choice>
          <mc:Fallback>
            <p:pic>
              <p:nvPicPr>
                <p:cNvPr id="144" name="Freihand 143">
                  <a:extLst>
                    <a:ext uri="{FF2B5EF4-FFF2-40B4-BE49-F238E27FC236}">
                      <a16:creationId xmlns:a16="http://schemas.microsoft.com/office/drawing/2014/main" id="{DDBE37C5-C509-4E25-BCD5-79AEB261C74F}"/>
                    </a:ext>
                  </a:extLst>
                </p:cNvPr>
                <p:cNvPicPr/>
                <p:nvPr/>
              </p:nvPicPr>
              <p:blipFill>
                <a:blip r:embed="rId203"/>
                <a:stretch>
                  <a:fillRect/>
                </a:stretch>
              </p:blipFill>
              <p:spPr>
                <a:xfrm>
                  <a:off x="11012147" y="2486227"/>
                  <a:ext cx="99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Freihand 144">
                  <a:extLst>
                    <a:ext uri="{FF2B5EF4-FFF2-40B4-BE49-F238E27FC236}">
                      <a16:creationId xmlns:a16="http://schemas.microsoft.com/office/drawing/2014/main" id="{F7F08521-01CC-4533-97AB-343BD789F2BC}"/>
                    </a:ext>
                  </a:extLst>
                </p14:cNvPr>
                <p14:cNvContentPartPr/>
                <p14:nvPr/>
              </p14:nvContentPartPr>
              <p14:xfrm>
                <a:off x="11201147" y="2324587"/>
                <a:ext cx="134280" cy="215280"/>
              </p14:xfrm>
            </p:contentPart>
          </mc:Choice>
          <mc:Fallback>
            <p:pic>
              <p:nvPicPr>
                <p:cNvPr id="145" name="Freihand 144">
                  <a:extLst>
                    <a:ext uri="{FF2B5EF4-FFF2-40B4-BE49-F238E27FC236}">
                      <a16:creationId xmlns:a16="http://schemas.microsoft.com/office/drawing/2014/main" id="{F7F08521-01CC-4533-97AB-343BD789F2BC}"/>
                    </a:ext>
                  </a:extLst>
                </p:cNvPr>
                <p:cNvPicPr/>
                <p:nvPr/>
              </p:nvPicPr>
              <p:blipFill>
                <a:blip r:embed="rId205"/>
                <a:stretch>
                  <a:fillRect/>
                </a:stretch>
              </p:blipFill>
              <p:spPr>
                <a:xfrm>
                  <a:off x="11196827" y="2320267"/>
                  <a:ext cx="142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6" name="Freihand 145">
                  <a:extLst>
                    <a:ext uri="{FF2B5EF4-FFF2-40B4-BE49-F238E27FC236}">
                      <a16:creationId xmlns:a16="http://schemas.microsoft.com/office/drawing/2014/main" id="{59576861-4C8D-4962-8D8F-D6D22FE13959}"/>
                    </a:ext>
                  </a:extLst>
                </p14:cNvPr>
                <p14:cNvContentPartPr/>
                <p14:nvPr/>
              </p14:nvContentPartPr>
              <p14:xfrm>
                <a:off x="11372867" y="2310187"/>
                <a:ext cx="351360" cy="131760"/>
              </p14:xfrm>
            </p:contentPart>
          </mc:Choice>
          <mc:Fallback>
            <p:pic>
              <p:nvPicPr>
                <p:cNvPr id="146" name="Freihand 145">
                  <a:extLst>
                    <a:ext uri="{FF2B5EF4-FFF2-40B4-BE49-F238E27FC236}">
                      <a16:creationId xmlns:a16="http://schemas.microsoft.com/office/drawing/2014/main" id="{59576861-4C8D-4962-8D8F-D6D22FE13959}"/>
                    </a:ext>
                  </a:extLst>
                </p:cNvPr>
                <p:cNvPicPr/>
                <p:nvPr/>
              </p:nvPicPr>
              <p:blipFill>
                <a:blip r:embed="rId207"/>
                <a:stretch>
                  <a:fillRect/>
                </a:stretch>
              </p:blipFill>
              <p:spPr>
                <a:xfrm>
                  <a:off x="11368547" y="2305867"/>
                  <a:ext cx="360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8" name="Freihand 147">
                  <a:extLst>
                    <a:ext uri="{FF2B5EF4-FFF2-40B4-BE49-F238E27FC236}">
                      <a16:creationId xmlns:a16="http://schemas.microsoft.com/office/drawing/2014/main" id="{85D6606A-55B0-406A-8292-FDDF5456ECC8}"/>
                    </a:ext>
                  </a:extLst>
                </p14:cNvPr>
                <p14:cNvContentPartPr/>
                <p14:nvPr/>
              </p14:nvContentPartPr>
              <p14:xfrm>
                <a:off x="10110707" y="3225307"/>
                <a:ext cx="75960" cy="199800"/>
              </p14:xfrm>
            </p:contentPart>
          </mc:Choice>
          <mc:Fallback>
            <p:pic>
              <p:nvPicPr>
                <p:cNvPr id="148" name="Freihand 147">
                  <a:extLst>
                    <a:ext uri="{FF2B5EF4-FFF2-40B4-BE49-F238E27FC236}">
                      <a16:creationId xmlns:a16="http://schemas.microsoft.com/office/drawing/2014/main" id="{85D6606A-55B0-406A-8292-FDDF5456ECC8}"/>
                    </a:ext>
                  </a:extLst>
                </p:cNvPr>
                <p:cNvPicPr/>
                <p:nvPr/>
              </p:nvPicPr>
              <p:blipFill>
                <a:blip r:embed="rId209"/>
                <a:stretch>
                  <a:fillRect/>
                </a:stretch>
              </p:blipFill>
              <p:spPr>
                <a:xfrm>
                  <a:off x="10106387" y="3220987"/>
                  <a:ext cx="84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 name="Freihand 148">
                  <a:extLst>
                    <a:ext uri="{FF2B5EF4-FFF2-40B4-BE49-F238E27FC236}">
                      <a16:creationId xmlns:a16="http://schemas.microsoft.com/office/drawing/2014/main" id="{03BDB1C3-0CBA-479A-82E6-AEE110D9CFCC}"/>
                    </a:ext>
                  </a:extLst>
                </p14:cNvPr>
                <p14:cNvContentPartPr/>
                <p14:nvPr/>
              </p14:nvContentPartPr>
              <p14:xfrm>
                <a:off x="9998027" y="3115867"/>
                <a:ext cx="203040" cy="175680"/>
              </p14:xfrm>
            </p:contentPart>
          </mc:Choice>
          <mc:Fallback>
            <p:pic>
              <p:nvPicPr>
                <p:cNvPr id="149" name="Freihand 148">
                  <a:extLst>
                    <a:ext uri="{FF2B5EF4-FFF2-40B4-BE49-F238E27FC236}">
                      <a16:creationId xmlns:a16="http://schemas.microsoft.com/office/drawing/2014/main" id="{03BDB1C3-0CBA-479A-82E6-AEE110D9CFCC}"/>
                    </a:ext>
                  </a:extLst>
                </p:cNvPr>
                <p:cNvPicPr/>
                <p:nvPr/>
              </p:nvPicPr>
              <p:blipFill>
                <a:blip r:embed="rId211"/>
                <a:stretch>
                  <a:fillRect/>
                </a:stretch>
              </p:blipFill>
              <p:spPr>
                <a:xfrm>
                  <a:off x="9993707" y="3111547"/>
                  <a:ext cx="211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0" name="Freihand 149">
                  <a:extLst>
                    <a:ext uri="{FF2B5EF4-FFF2-40B4-BE49-F238E27FC236}">
                      <a16:creationId xmlns:a16="http://schemas.microsoft.com/office/drawing/2014/main" id="{4EF1800A-A86C-46A8-BD05-3AFA11D1256A}"/>
                    </a:ext>
                  </a:extLst>
                </p14:cNvPr>
                <p14:cNvContentPartPr/>
                <p14:nvPr/>
              </p14:nvContentPartPr>
              <p14:xfrm>
                <a:off x="10251827" y="3210547"/>
                <a:ext cx="49320" cy="113400"/>
              </p14:xfrm>
            </p:contentPart>
          </mc:Choice>
          <mc:Fallback>
            <p:pic>
              <p:nvPicPr>
                <p:cNvPr id="150" name="Freihand 149">
                  <a:extLst>
                    <a:ext uri="{FF2B5EF4-FFF2-40B4-BE49-F238E27FC236}">
                      <a16:creationId xmlns:a16="http://schemas.microsoft.com/office/drawing/2014/main" id="{4EF1800A-A86C-46A8-BD05-3AFA11D1256A}"/>
                    </a:ext>
                  </a:extLst>
                </p:cNvPr>
                <p:cNvPicPr/>
                <p:nvPr/>
              </p:nvPicPr>
              <p:blipFill>
                <a:blip r:embed="rId213"/>
                <a:stretch>
                  <a:fillRect/>
                </a:stretch>
              </p:blipFill>
              <p:spPr>
                <a:xfrm>
                  <a:off x="10247507" y="3206227"/>
                  <a:ext cx="57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1" name="Freihand 150">
                  <a:extLst>
                    <a:ext uri="{FF2B5EF4-FFF2-40B4-BE49-F238E27FC236}">
                      <a16:creationId xmlns:a16="http://schemas.microsoft.com/office/drawing/2014/main" id="{057BB7D0-A383-4A44-B6D1-4238667E5CC9}"/>
                    </a:ext>
                  </a:extLst>
                </p14:cNvPr>
                <p14:cNvContentPartPr/>
                <p14:nvPr/>
              </p14:nvContentPartPr>
              <p14:xfrm>
                <a:off x="10331747" y="3038827"/>
                <a:ext cx="360000" cy="243360"/>
              </p14:xfrm>
            </p:contentPart>
          </mc:Choice>
          <mc:Fallback>
            <p:pic>
              <p:nvPicPr>
                <p:cNvPr id="151" name="Freihand 150">
                  <a:extLst>
                    <a:ext uri="{FF2B5EF4-FFF2-40B4-BE49-F238E27FC236}">
                      <a16:creationId xmlns:a16="http://schemas.microsoft.com/office/drawing/2014/main" id="{057BB7D0-A383-4A44-B6D1-4238667E5CC9}"/>
                    </a:ext>
                  </a:extLst>
                </p:cNvPr>
                <p:cNvPicPr/>
                <p:nvPr/>
              </p:nvPicPr>
              <p:blipFill>
                <a:blip r:embed="rId215"/>
                <a:stretch>
                  <a:fillRect/>
                </a:stretch>
              </p:blipFill>
              <p:spPr>
                <a:xfrm>
                  <a:off x="10327427" y="3034507"/>
                  <a:ext cx="3686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2" name="Freihand 151">
                  <a:extLst>
                    <a:ext uri="{FF2B5EF4-FFF2-40B4-BE49-F238E27FC236}">
                      <a16:creationId xmlns:a16="http://schemas.microsoft.com/office/drawing/2014/main" id="{1302A89E-1D1B-41ED-8D28-EA1382B24CD1}"/>
                    </a:ext>
                  </a:extLst>
                </p14:cNvPr>
                <p14:cNvContentPartPr/>
                <p14:nvPr/>
              </p14:nvContentPartPr>
              <p14:xfrm>
                <a:off x="10775987" y="2928307"/>
                <a:ext cx="81720" cy="138600"/>
              </p14:xfrm>
            </p:contentPart>
          </mc:Choice>
          <mc:Fallback>
            <p:pic>
              <p:nvPicPr>
                <p:cNvPr id="152" name="Freihand 151">
                  <a:extLst>
                    <a:ext uri="{FF2B5EF4-FFF2-40B4-BE49-F238E27FC236}">
                      <a16:creationId xmlns:a16="http://schemas.microsoft.com/office/drawing/2014/main" id="{1302A89E-1D1B-41ED-8D28-EA1382B24CD1}"/>
                    </a:ext>
                  </a:extLst>
                </p:cNvPr>
                <p:cNvPicPr/>
                <p:nvPr/>
              </p:nvPicPr>
              <p:blipFill>
                <a:blip r:embed="rId217"/>
                <a:stretch>
                  <a:fillRect/>
                </a:stretch>
              </p:blipFill>
              <p:spPr>
                <a:xfrm>
                  <a:off x="10771667" y="2923987"/>
                  <a:ext cx="90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3" name="Freihand 152">
                  <a:extLst>
                    <a:ext uri="{FF2B5EF4-FFF2-40B4-BE49-F238E27FC236}">
                      <a16:creationId xmlns:a16="http://schemas.microsoft.com/office/drawing/2014/main" id="{EF0EE466-F1B5-4B26-9826-9DC9AEEFC60C}"/>
                    </a:ext>
                  </a:extLst>
                </p14:cNvPr>
                <p14:cNvContentPartPr/>
                <p14:nvPr/>
              </p14:nvContentPartPr>
              <p14:xfrm>
                <a:off x="10896227" y="2837947"/>
                <a:ext cx="136800" cy="201600"/>
              </p14:xfrm>
            </p:contentPart>
          </mc:Choice>
          <mc:Fallback>
            <p:pic>
              <p:nvPicPr>
                <p:cNvPr id="153" name="Freihand 152">
                  <a:extLst>
                    <a:ext uri="{FF2B5EF4-FFF2-40B4-BE49-F238E27FC236}">
                      <a16:creationId xmlns:a16="http://schemas.microsoft.com/office/drawing/2014/main" id="{EF0EE466-F1B5-4B26-9826-9DC9AEEFC60C}"/>
                    </a:ext>
                  </a:extLst>
                </p:cNvPr>
                <p:cNvPicPr/>
                <p:nvPr/>
              </p:nvPicPr>
              <p:blipFill>
                <a:blip r:embed="rId219"/>
                <a:stretch>
                  <a:fillRect/>
                </a:stretch>
              </p:blipFill>
              <p:spPr>
                <a:xfrm>
                  <a:off x="10891907" y="2833627"/>
                  <a:ext cx="145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4" name="Freihand 153">
                  <a:extLst>
                    <a:ext uri="{FF2B5EF4-FFF2-40B4-BE49-F238E27FC236}">
                      <a16:creationId xmlns:a16="http://schemas.microsoft.com/office/drawing/2014/main" id="{1E6CFBE4-C184-4327-9247-3643CE138D46}"/>
                    </a:ext>
                  </a:extLst>
                </p14:cNvPr>
                <p14:cNvContentPartPr/>
                <p14:nvPr/>
              </p14:nvContentPartPr>
              <p14:xfrm>
                <a:off x="11019707" y="2822107"/>
                <a:ext cx="9720" cy="45000"/>
              </p14:xfrm>
            </p:contentPart>
          </mc:Choice>
          <mc:Fallback>
            <p:pic>
              <p:nvPicPr>
                <p:cNvPr id="154" name="Freihand 153">
                  <a:extLst>
                    <a:ext uri="{FF2B5EF4-FFF2-40B4-BE49-F238E27FC236}">
                      <a16:creationId xmlns:a16="http://schemas.microsoft.com/office/drawing/2014/main" id="{1E6CFBE4-C184-4327-9247-3643CE138D46}"/>
                    </a:ext>
                  </a:extLst>
                </p:cNvPr>
                <p:cNvPicPr/>
                <p:nvPr/>
              </p:nvPicPr>
              <p:blipFill>
                <a:blip r:embed="rId221"/>
                <a:stretch>
                  <a:fillRect/>
                </a:stretch>
              </p:blipFill>
              <p:spPr>
                <a:xfrm>
                  <a:off x="11015387" y="2817787"/>
                  <a:ext cx="18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5" name="Freihand 154">
                  <a:extLst>
                    <a:ext uri="{FF2B5EF4-FFF2-40B4-BE49-F238E27FC236}">
                      <a16:creationId xmlns:a16="http://schemas.microsoft.com/office/drawing/2014/main" id="{E4BB1BFF-E266-4774-AB07-E0E032A88616}"/>
                    </a:ext>
                  </a:extLst>
                </p14:cNvPr>
                <p14:cNvContentPartPr/>
                <p14:nvPr/>
              </p14:nvContentPartPr>
              <p14:xfrm>
                <a:off x="11047067" y="2822467"/>
                <a:ext cx="198720" cy="124200"/>
              </p14:xfrm>
            </p:contentPart>
          </mc:Choice>
          <mc:Fallback>
            <p:pic>
              <p:nvPicPr>
                <p:cNvPr id="155" name="Freihand 154">
                  <a:extLst>
                    <a:ext uri="{FF2B5EF4-FFF2-40B4-BE49-F238E27FC236}">
                      <a16:creationId xmlns:a16="http://schemas.microsoft.com/office/drawing/2014/main" id="{E4BB1BFF-E266-4774-AB07-E0E032A88616}"/>
                    </a:ext>
                  </a:extLst>
                </p:cNvPr>
                <p:cNvPicPr/>
                <p:nvPr/>
              </p:nvPicPr>
              <p:blipFill>
                <a:blip r:embed="rId223"/>
                <a:stretch>
                  <a:fillRect/>
                </a:stretch>
              </p:blipFill>
              <p:spPr>
                <a:xfrm>
                  <a:off x="11042747" y="2818147"/>
                  <a:ext cx="207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6" name="Freihand 155">
                  <a:extLst>
                    <a:ext uri="{FF2B5EF4-FFF2-40B4-BE49-F238E27FC236}">
                      <a16:creationId xmlns:a16="http://schemas.microsoft.com/office/drawing/2014/main" id="{02DDA84B-EB99-4555-B145-7DA0214ECE3A}"/>
                    </a:ext>
                  </a:extLst>
                </p14:cNvPr>
                <p14:cNvContentPartPr/>
                <p14:nvPr/>
              </p14:nvContentPartPr>
              <p14:xfrm>
                <a:off x="11290427" y="2747227"/>
                <a:ext cx="87840" cy="270360"/>
              </p14:xfrm>
            </p:contentPart>
          </mc:Choice>
          <mc:Fallback>
            <p:pic>
              <p:nvPicPr>
                <p:cNvPr id="156" name="Freihand 155">
                  <a:extLst>
                    <a:ext uri="{FF2B5EF4-FFF2-40B4-BE49-F238E27FC236}">
                      <a16:creationId xmlns:a16="http://schemas.microsoft.com/office/drawing/2014/main" id="{02DDA84B-EB99-4555-B145-7DA0214ECE3A}"/>
                    </a:ext>
                  </a:extLst>
                </p:cNvPr>
                <p:cNvPicPr/>
                <p:nvPr/>
              </p:nvPicPr>
              <p:blipFill>
                <a:blip r:embed="rId225"/>
                <a:stretch>
                  <a:fillRect/>
                </a:stretch>
              </p:blipFill>
              <p:spPr>
                <a:xfrm>
                  <a:off x="11286107" y="2742907"/>
                  <a:ext cx="964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7" name="Freihand 156">
                  <a:extLst>
                    <a:ext uri="{FF2B5EF4-FFF2-40B4-BE49-F238E27FC236}">
                      <a16:creationId xmlns:a16="http://schemas.microsoft.com/office/drawing/2014/main" id="{1017E3A4-8132-43D7-AA24-A2694B0A6211}"/>
                    </a:ext>
                  </a:extLst>
                </p14:cNvPr>
                <p14:cNvContentPartPr/>
                <p14:nvPr/>
              </p14:nvContentPartPr>
              <p14:xfrm>
                <a:off x="11394827" y="2699347"/>
                <a:ext cx="151560" cy="131400"/>
              </p14:xfrm>
            </p:contentPart>
          </mc:Choice>
          <mc:Fallback>
            <p:pic>
              <p:nvPicPr>
                <p:cNvPr id="157" name="Freihand 156">
                  <a:extLst>
                    <a:ext uri="{FF2B5EF4-FFF2-40B4-BE49-F238E27FC236}">
                      <a16:creationId xmlns:a16="http://schemas.microsoft.com/office/drawing/2014/main" id="{1017E3A4-8132-43D7-AA24-A2694B0A6211}"/>
                    </a:ext>
                  </a:extLst>
                </p:cNvPr>
                <p:cNvPicPr/>
                <p:nvPr/>
              </p:nvPicPr>
              <p:blipFill>
                <a:blip r:embed="rId227"/>
                <a:stretch>
                  <a:fillRect/>
                </a:stretch>
              </p:blipFill>
              <p:spPr>
                <a:xfrm>
                  <a:off x="11390507" y="2695027"/>
                  <a:ext cx="160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8" name="Freihand 157">
                  <a:extLst>
                    <a:ext uri="{FF2B5EF4-FFF2-40B4-BE49-F238E27FC236}">
                      <a16:creationId xmlns:a16="http://schemas.microsoft.com/office/drawing/2014/main" id="{EB960958-4678-4037-8B41-E1035B774101}"/>
                    </a:ext>
                  </a:extLst>
                </p14:cNvPr>
                <p14:cNvContentPartPr/>
                <p14:nvPr/>
              </p14:nvContentPartPr>
              <p14:xfrm>
                <a:off x="11549267" y="2540947"/>
                <a:ext cx="146520" cy="257040"/>
              </p14:xfrm>
            </p:contentPart>
          </mc:Choice>
          <mc:Fallback>
            <p:pic>
              <p:nvPicPr>
                <p:cNvPr id="158" name="Freihand 157">
                  <a:extLst>
                    <a:ext uri="{FF2B5EF4-FFF2-40B4-BE49-F238E27FC236}">
                      <a16:creationId xmlns:a16="http://schemas.microsoft.com/office/drawing/2014/main" id="{EB960958-4678-4037-8B41-E1035B774101}"/>
                    </a:ext>
                  </a:extLst>
                </p:cNvPr>
                <p:cNvPicPr/>
                <p:nvPr/>
              </p:nvPicPr>
              <p:blipFill>
                <a:blip r:embed="rId229"/>
                <a:stretch>
                  <a:fillRect/>
                </a:stretch>
              </p:blipFill>
              <p:spPr>
                <a:xfrm>
                  <a:off x="11544947" y="2536627"/>
                  <a:ext cx="155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9" name="Freihand 158">
                  <a:extLst>
                    <a:ext uri="{FF2B5EF4-FFF2-40B4-BE49-F238E27FC236}">
                      <a16:creationId xmlns:a16="http://schemas.microsoft.com/office/drawing/2014/main" id="{CFBC6966-0315-42D3-ADDE-097F5526AAA9}"/>
                    </a:ext>
                  </a:extLst>
                </p14:cNvPr>
                <p14:cNvContentPartPr/>
                <p14:nvPr/>
              </p14:nvContentPartPr>
              <p14:xfrm>
                <a:off x="10436507" y="3405307"/>
                <a:ext cx="264240" cy="195480"/>
              </p14:xfrm>
            </p:contentPart>
          </mc:Choice>
          <mc:Fallback>
            <p:pic>
              <p:nvPicPr>
                <p:cNvPr id="159" name="Freihand 158">
                  <a:extLst>
                    <a:ext uri="{FF2B5EF4-FFF2-40B4-BE49-F238E27FC236}">
                      <a16:creationId xmlns:a16="http://schemas.microsoft.com/office/drawing/2014/main" id="{CFBC6966-0315-42D3-ADDE-097F5526AAA9}"/>
                    </a:ext>
                  </a:extLst>
                </p:cNvPr>
                <p:cNvPicPr/>
                <p:nvPr/>
              </p:nvPicPr>
              <p:blipFill>
                <a:blip r:embed="rId231"/>
                <a:stretch>
                  <a:fillRect/>
                </a:stretch>
              </p:blipFill>
              <p:spPr>
                <a:xfrm>
                  <a:off x="10432187" y="3400987"/>
                  <a:ext cx="2728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0" name="Freihand 159">
                  <a:extLst>
                    <a:ext uri="{FF2B5EF4-FFF2-40B4-BE49-F238E27FC236}">
                      <a16:creationId xmlns:a16="http://schemas.microsoft.com/office/drawing/2014/main" id="{B51811B7-54C9-4D26-A767-EF6D9522B3FF}"/>
                    </a:ext>
                  </a:extLst>
                </p14:cNvPr>
                <p14:cNvContentPartPr/>
                <p14:nvPr/>
              </p14:nvContentPartPr>
              <p14:xfrm>
                <a:off x="10687787" y="3281827"/>
                <a:ext cx="101520" cy="272880"/>
              </p14:xfrm>
            </p:contentPart>
          </mc:Choice>
          <mc:Fallback>
            <p:pic>
              <p:nvPicPr>
                <p:cNvPr id="160" name="Freihand 159">
                  <a:extLst>
                    <a:ext uri="{FF2B5EF4-FFF2-40B4-BE49-F238E27FC236}">
                      <a16:creationId xmlns:a16="http://schemas.microsoft.com/office/drawing/2014/main" id="{B51811B7-54C9-4D26-A767-EF6D9522B3FF}"/>
                    </a:ext>
                  </a:extLst>
                </p:cNvPr>
                <p:cNvPicPr/>
                <p:nvPr/>
              </p:nvPicPr>
              <p:blipFill>
                <a:blip r:embed="rId233"/>
                <a:stretch>
                  <a:fillRect/>
                </a:stretch>
              </p:blipFill>
              <p:spPr>
                <a:xfrm>
                  <a:off x="10683467" y="3277507"/>
                  <a:ext cx="110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1" name="Freihand 160">
                  <a:extLst>
                    <a:ext uri="{FF2B5EF4-FFF2-40B4-BE49-F238E27FC236}">
                      <a16:creationId xmlns:a16="http://schemas.microsoft.com/office/drawing/2014/main" id="{0CF79CFF-37B4-41D2-B438-A16E97084C89}"/>
                    </a:ext>
                  </a:extLst>
                </p14:cNvPr>
                <p14:cNvContentPartPr/>
                <p14:nvPr/>
              </p14:nvContentPartPr>
              <p14:xfrm>
                <a:off x="10750427" y="3361747"/>
                <a:ext cx="113040" cy="169560"/>
              </p14:xfrm>
            </p:contentPart>
          </mc:Choice>
          <mc:Fallback>
            <p:pic>
              <p:nvPicPr>
                <p:cNvPr id="161" name="Freihand 160">
                  <a:extLst>
                    <a:ext uri="{FF2B5EF4-FFF2-40B4-BE49-F238E27FC236}">
                      <a16:creationId xmlns:a16="http://schemas.microsoft.com/office/drawing/2014/main" id="{0CF79CFF-37B4-41D2-B438-A16E97084C89}"/>
                    </a:ext>
                  </a:extLst>
                </p:cNvPr>
                <p:cNvPicPr/>
                <p:nvPr/>
              </p:nvPicPr>
              <p:blipFill>
                <a:blip r:embed="rId235"/>
                <a:stretch>
                  <a:fillRect/>
                </a:stretch>
              </p:blipFill>
              <p:spPr>
                <a:xfrm>
                  <a:off x="10746107" y="3357427"/>
                  <a:ext cx="121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2" name="Freihand 161">
                  <a:extLst>
                    <a:ext uri="{FF2B5EF4-FFF2-40B4-BE49-F238E27FC236}">
                      <a16:creationId xmlns:a16="http://schemas.microsoft.com/office/drawing/2014/main" id="{CEF4BEC1-55D2-433A-B1A6-2CE7EF77470F}"/>
                    </a:ext>
                  </a:extLst>
                </p14:cNvPr>
                <p14:cNvContentPartPr/>
                <p14:nvPr/>
              </p14:nvContentPartPr>
              <p14:xfrm>
                <a:off x="10854107" y="3334387"/>
                <a:ext cx="66960" cy="288000"/>
              </p14:xfrm>
            </p:contentPart>
          </mc:Choice>
          <mc:Fallback>
            <p:pic>
              <p:nvPicPr>
                <p:cNvPr id="162" name="Freihand 161">
                  <a:extLst>
                    <a:ext uri="{FF2B5EF4-FFF2-40B4-BE49-F238E27FC236}">
                      <a16:creationId xmlns:a16="http://schemas.microsoft.com/office/drawing/2014/main" id="{CEF4BEC1-55D2-433A-B1A6-2CE7EF77470F}"/>
                    </a:ext>
                  </a:extLst>
                </p:cNvPr>
                <p:cNvPicPr/>
                <p:nvPr/>
              </p:nvPicPr>
              <p:blipFill>
                <a:blip r:embed="rId237"/>
                <a:stretch>
                  <a:fillRect/>
                </a:stretch>
              </p:blipFill>
              <p:spPr>
                <a:xfrm>
                  <a:off x="10849787" y="3330067"/>
                  <a:ext cx="756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3" name="Freihand 162">
                  <a:extLst>
                    <a:ext uri="{FF2B5EF4-FFF2-40B4-BE49-F238E27FC236}">
                      <a16:creationId xmlns:a16="http://schemas.microsoft.com/office/drawing/2014/main" id="{C89DA17E-547D-4CDE-97B2-0A228D5DB6DD}"/>
                    </a:ext>
                  </a:extLst>
                </p14:cNvPr>
                <p14:cNvContentPartPr/>
                <p14:nvPr/>
              </p14:nvContentPartPr>
              <p14:xfrm>
                <a:off x="10922147" y="3281107"/>
                <a:ext cx="126720" cy="169200"/>
              </p14:xfrm>
            </p:contentPart>
          </mc:Choice>
          <mc:Fallback>
            <p:pic>
              <p:nvPicPr>
                <p:cNvPr id="163" name="Freihand 162">
                  <a:extLst>
                    <a:ext uri="{FF2B5EF4-FFF2-40B4-BE49-F238E27FC236}">
                      <a16:creationId xmlns:a16="http://schemas.microsoft.com/office/drawing/2014/main" id="{C89DA17E-547D-4CDE-97B2-0A228D5DB6DD}"/>
                    </a:ext>
                  </a:extLst>
                </p:cNvPr>
                <p:cNvPicPr/>
                <p:nvPr/>
              </p:nvPicPr>
              <p:blipFill>
                <a:blip r:embed="rId239"/>
                <a:stretch>
                  <a:fillRect/>
                </a:stretch>
              </p:blipFill>
              <p:spPr>
                <a:xfrm>
                  <a:off x="10917827" y="3276787"/>
                  <a:ext cx="135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4" name="Freihand 163">
                  <a:extLst>
                    <a:ext uri="{FF2B5EF4-FFF2-40B4-BE49-F238E27FC236}">
                      <a16:creationId xmlns:a16="http://schemas.microsoft.com/office/drawing/2014/main" id="{B7C18186-44AE-4DC6-ADA7-25EB1CB3E159}"/>
                    </a:ext>
                  </a:extLst>
                </p14:cNvPr>
                <p14:cNvContentPartPr/>
                <p14:nvPr/>
              </p14:nvContentPartPr>
              <p14:xfrm>
                <a:off x="11096027" y="3141787"/>
                <a:ext cx="142560" cy="230400"/>
              </p14:xfrm>
            </p:contentPart>
          </mc:Choice>
          <mc:Fallback>
            <p:pic>
              <p:nvPicPr>
                <p:cNvPr id="164" name="Freihand 163">
                  <a:extLst>
                    <a:ext uri="{FF2B5EF4-FFF2-40B4-BE49-F238E27FC236}">
                      <a16:creationId xmlns:a16="http://schemas.microsoft.com/office/drawing/2014/main" id="{B7C18186-44AE-4DC6-ADA7-25EB1CB3E159}"/>
                    </a:ext>
                  </a:extLst>
                </p:cNvPr>
                <p:cNvPicPr/>
                <p:nvPr/>
              </p:nvPicPr>
              <p:blipFill>
                <a:blip r:embed="rId241"/>
                <a:stretch>
                  <a:fillRect/>
                </a:stretch>
              </p:blipFill>
              <p:spPr>
                <a:xfrm>
                  <a:off x="11091707" y="3137467"/>
                  <a:ext cx="151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5" name="Freihand 164">
                  <a:extLst>
                    <a:ext uri="{FF2B5EF4-FFF2-40B4-BE49-F238E27FC236}">
                      <a16:creationId xmlns:a16="http://schemas.microsoft.com/office/drawing/2014/main" id="{CA94459F-50D2-42CA-B8D3-9E2D659F8FBF}"/>
                    </a:ext>
                  </a:extLst>
                </p14:cNvPr>
                <p14:cNvContentPartPr/>
                <p14:nvPr/>
              </p14:nvContentPartPr>
              <p14:xfrm>
                <a:off x="11315627" y="3157627"/>
                <a:ext cx="261000" cy="126360"/>
              </p14:xfrm>
            </p:contentPart>
          </mc:Choice>
          <mc:Fallback>
            <p:pic>
              <p:nvPicPr>
                <p:cNvPr id="165" name="Freihand 164">
                  <a:extLst>
                    <a:ext uri="{FF2B5EF4-FFF2-40B4-BE49-F238E27FC236}">
                      <a16:creationId xmlns:a16="http://schemas.microsoft.com/office/drawing/2014/main" id="{CA94459F-50D2-42CA-B8D3-9E2D659F8FBF}"/>
                    </a:ext>
                  </a:extLst>
                </p:cNvPr>
                <p:cNvPicPr/>
                <p:nvPr/>
              </p:nvPicPr>
              <p:blipFill>
                <a:blip r:embed="rId243"/>
                <a:stretch>
                  <a:fillRect/>
                </a:stretch>
              </p:blipFill>
              <p:spPr>
                <a:xfrm>
                  <a:off x="11311307" y="3153307"/>
                  <a:ext cx="269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6" name="Freihand 165">
                  <a:extLst>
                    <a:ext uri="{FF2B5EF4-FFF2-40B4-BE49-F238E27FC236}">
                      <a16:creationId xmlns:a16="http://schemas.microsoft.com/office/drawing/2014/main" id="{A3FF8CEB-B1A6-473C-BCFF-6124688C5385}"/>
                    </a:ext>
                  </a:extLst>
                </p14:cNvPr>
                <p14:cNvContentPartPr/>
                <p14:nvPr/>
              </p14:nvContentPartPr>
              <p14:xfrm>
                <a:off x="11620547" y="2922547"/>
                <a:ext cx="12960" cy="177840"/>
              </p14:xfrm>
            </p:contentPart>
          </mc:Choice>
          <mc:Fallback>
            <p:pic>
              <p:nvPicPr>
                <p:cNvPr id="166" name="Freihand 165">
                  <a:extLst>
                    <a:ext uri="{FF2B5EF4-FFF2-40B4-BE49-F238E27FC236}">
                      <a16:creationId xmlns:a16="http://schemas.microsoft.com/office/drawing/2014/main" id="{A3FF8CEB-B1A6-473C-BCFF-6124688C5385}"/>
                    </a:ext>
                  </a:extLst>
                </p:cNvPr>
                <p:cNvPicPr/>
                <p:nvPr/>
              </p:nvPicPr>
              <p:blipFill>
                <a:blip r:embed="rId245"/>
                <a:stretch>
                  <a:fillRect/>
                </a:stretch>
              </p:blipFill>
              <p:spPr>
                <a:xfrm>
                  <a:off x="11616227" y="2918227"/>
                  <a:ext cx="21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7" name="Freihand 166">
                  <a:extLst>
                    <a:ext uri="{FF2B5EF4-FFF2-40B4-BE49-F238E27FC236}">
                      <a16:creationId xmlns:a16="http://schemas.microsoft.com/office/drawing/2014/main" id="{DB802589-D71A-42EA-BB7A-5719381FF691}"/>
                    </a:ext>
                  </a:extLst>
                </p14:cNvPr>
                <p14:cNvContentPartPr/>
                <p14:nvPr/>
              </p14:nvContentPartPr>
              <p14:xfrm>
                <a:off x="11664827" y="3229987"/>
                <a:ext cx="3960" cy="22680"/>
              </p14:xfrm>
            </p:contentPart>
          </mc:Choice>
          <mc:Fallback>
            <p:pic>
              <p:nvPicPr>
                <p:cNvPr id="167" name="Freihand 166">
                  <a:extLst>
                    <a:ext uri="{FF2B5EF4-FFF2-40B4-BE49-F238E27FC236}">
                      <a16:creationId xmlns:a16="http://schemas.microsoft.com/office/drawing/2014/main" id="{DB802589-D71A-42EA-BB7A-5719381FF691}"/>
                    </a:ext>
                  </a:extLst>
                </p:cNvPr>
                <p:cNvPicPr/>
                <p:nvPr/>
              </p:nvPicPr>
              <p:blipFill>
                <a:blip r:embed="rId247"/>
                <a:stretch>
                  <a:fillRect/>
                </a:stretch>
              </p:blipFill>
              <p:spPr>
                <a:xfrm>
                  <a:off x="11660507" y="3225667"/>
                  <a:ext cx="12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9" name="Freihand 168">
                  <a:extLst>
                    <a:ext uri="{FF2B5EF4-FFF2-40B4-BE49-F238E27FC236}">
                      <a16:creationId xmlns:a16="http://schemas.microsoft.com/office/drawing/2014/main" id="{8594B561-831B-408C-BA78-D507972E241D}"/>
                    </a:ext>
                  </a:extLst>
                </p14:cNvPr>
                <p14:cNvContentPartPr/>
                <p14:nvPr/>
              </p14:nvContentPartPr>
              <p14:xfrm>
                <a:off x="4709267" y="3938827"/>
                <a:ext cx="577080" cy="68400"/>
              </p14:xfrm>
            </p:contentPart>
          </mc:Choice>
          <mc:Fallback>
            <p:pic>
              <p:nvPicPr>
                <p:cNvPr id="169" name="Freihand 168">
                  <a:extLst>
                    <a:ext uri="{FF2B5EF4-FFF2-40B4-BE49-F238E27FC236}">
                      <a16:creationId xmlns:a16="http://schemas.microsoft.com/office/drawing/2014/main" id="{8594B561-831B-408C-BA78-D507972E241D}"/>
                    </a:ext>
                  </a:extLst>
                </p:cNvPr>
                <p:cNvPicPr/>
                <p:nvPr/>
              </p:nvPicPr>
              <p:blipFill>
                <a:blip r:embed="rId249"/>
                <a:stretch>
                  <a:fillRect/>
                </a:stretch>
              </p:blipFill>
              <p:spPr>
                <a:xfrm>
                  <a:off x="4704947" y="3934507"/>
                  <a:ext cx="585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0" name="Freihand 169">
                  <a:extLst>
                    <a:ext uri="{FF2B5EF4-FFF2-40B4-BE49-F238E27FC236}">
                      <a16:creationId xmlns:a16="http://schemas.microsoft.com/office/drawing/2014/main" id="{F42BC53A-F600-489E-99C1-9B04B87F16BE}"/>
                    </a:ext>
                  </a:extLst>
                </p14:cNvPr>
                <p14:cNvContentPartPr/>
                <p14:nvPr/>
              </p14:nvContentPartPr>
              <p14:xfrm>
                <a:off x="4608107" y="3855307"/>
                <a:ext cx="379440" cy="220320"/>
              </p14:xfrm>
            </p:contentPart>
          </mc:Choice>
          <mc:Fallback>
            <p:pic>
              <p:nvPicPr>
                <p:cNvPr id="170" name="Freihand 169">
                  <a:extLst>
                    <a:ext uri="{FF2B5EF4-FFF2-40B4-BE49-F238E27FC236}">
                      <a16:creationId xmlns:a16="http://schemas.microsoft.com/office/drawing/2014/main" id="{F42BC53A-F600-489E-99C1-9B04B87F16BE}"/>
                    </a:ext>
                  </a:extLst>
                </p:cNvPr>
                <p:cNvPicPr/>
                <p:nvPr/>
              </p:nvPicPr>
              <p:blipFill>
                <a:blip r:embed="rId251"/>
                <a:stretch>
                  <a:fillRect/>
                </a:stretch>
              </p:blipFill>
              <p:spPr>
                <a:xfrm>
                  <a:off x="4603787" y="3850987"/>
                  <a:ext cx="388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1" name="Freihand 170">
                  <a:extLst>
                    <a:ext uri="{FF2B5EF4-FFF2-40B4-BE49-F238E27FC236}">
                      <a16:creationId xmlns:a16="http://schemas.microsoft.com/office/drawing/2014/main" id="{C6B502E3-1832-484B-B7B7-D7731BA479D4}"/>
                    </a:ext>
                  </a:extLst>
                </p14:cNvPr>
                <p14:cNvContentPartPr/>
                <p14:nvPr/>
              </p14:nvContentPartPr>
              <p14:xfrm>
                <a:off x="5412347" y="3908947"/>
                <a:ext cx="345600" cy="101880"/>
              </p14:xfrm>
            </p:contentPart>
          </mc:Choice>
          <mc:Fallback>
            <p:pic>
              <p:nvPicPr>
                <p:cNvPr id="171" name="Freihand 170">
                  <a:extLst>
                    <a:ext uri="{FF2B5EF4-FFF2-40B4-BE49-F238E27FC236}">
                      <a16:creationId xmlns:a16="http://schemas.microsoft.com/office/drawing/2014/main" id="{C6B502E3-1832-484B-B7B7-D7731BA479D4}"/>
                    </a:ext>
                  </a:extLst>
                </p:cNvPr>
                <p:cNvPicPr/>
                <p:nvPr/>
              </p:nvPicPr>
              <p:blipFill>
                <a:blip r:embed="rId253"/>
                <a:stretch>
                  <a:fillRect/>
                </a:stretch>
              </p:blipFill>
              <p:spPr>
                <a:xfrm>
                  <a:off x="5408027" y="3904627"/>
                  <a:ext cx="354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2" name="Freihand 171">
                  <a:extLst>
                    <a:ext uri="{FF2B5EF4-FFF2-40B4-BE49-F238E27FC236}">
                      <a16:creationId xmlns:a16="http://schemas.microsoft.com/office/drawing/2014/main" id="{88A834EB-C390-416C-9422-94426FBF44C1}"/>
                    </a:ext>
                  </a:extLst>
                </p14:cNvPr>
                <p14:cNvContentPartPr/>
                <p14:nvPr/>
              </p14:nvContentPartPr>
              <p14:xfrm>
                <a:off x="5788547" y="3719947"/>
                <a:ext cx="107640" cy="270720"/>
              </p14:xfrm>
            </p:contentPart>
          </mc:Choice>
          <mc:Fallback>
            <p:pic>
              <p:nvPicPr>
                <p:cNvPr id="172" name="Freihand 171">
                  <a:extLst>
                    <a:ext uri="{FF2B5EF4-FFF2-40B4-BE49-F238E27FC236}">
                      <a16:creationId xmlns:a16="http://schemas.microsoft.com/office/drawing/2014/main" id="{88A834EB-C390-416C-9422-94426FBF44C1}"/>
                    </a:ext>
                  </a:extLst>
                </p:cNvPr>
                <p:cNvPicPr/>
                <p:nvPr/>
              </p:nvPicPr>
              <p:blipFill>
                <a:blip r:embed="rId255"/>
                <a:stretch>
                  <a:fillRect/>
                </a:stretch>
              </p:blipFill>
              <p:spPr>
                <a:xfrm>
                  <a:off x="5784227" y="3715627"/>
                  <a:ext cx="1162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3" name="Freihand 172">
                  <a:extLst>
                    <a:ext uri="{FF2B5EF4-FFF2-40B4-BE49-F238E27FC236}">
                      <a16:creationId xmlns:a16="http://schemas.microsoft.com/office/drawing/2014/main" id="{DF801EC9-5DD3-4DD5-B899-51306FC000A9}"/>
                    </a:ext>
                  </a:extLst>
                </p14:cNvPr>
                <p14:cNvContentPartPr/>
                <p14:nvPr/>
              </p14:nvContentPartPr>
              <p14:xfrm>
                <a:off x="5868107" y="3830827"/>
                <a:ext cx="90000" cy="137880"/>
              </p14:xfrm>
            </p:contentPart>
          </mc:Choice>
          <mc:Fallback>
            <p:pic>
              <p:nvPicPr>
                <p:cNvPr id="173" name="Freihand 172">
                  <a:extLst>
                    <a:ext uri="{FF2B5EF4-FFF2-40B4-BE49-F238E27FC236}">
                      <a16:creationId xmlns:a16="http://schemas.microsoft.com/office/drawing/2014/main" id="{DF801EC9-5DD3-4DD5-B899-51306FC000A9}"/>
                    </a:ext>
                  </a:extLst>
                </p:cNvPr>
                <p:cNvPicPr/>
                <p:nvPr/>
              </p:nvPicPr>
              <p:blipFill>
                <a:blip r:embed="rId257"/>
                <a:stretch>
                  <a:fillRect/>
                </a:stretch>
              </p:blipFill>
              <p:spPr>
                <a:xfrm>
                  <a:off x="5863787" y="3826507"/>
                  <a:ext cx="98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 name="Freihand 173">
                  <a:extLst>
                    <a:ext uri="{FF2B5EF4-FFF2-40B4-BE49-F238E27FC236}">
                      <a16:creationId xmlns:a16="http://schemas.microsoft.com/office/drawing/2014/main" id="{940633B0-9C40-4AF5-A1EC-031B916C04FB}"/>
                    </a:ext>
                  </a:extLst>
                </p14:cNvPr>
                <p14:cNvContentPartPr/>
                <p14:nvPr/>
              </p14:nvContentPartPr>
              <p14:xfrm>
                <a:off x="5975027" y="3823987"/>
                <a:ext cx="61200" cy="255600"/>
              </p14:xfrm>
            </p:contentPart>
          </mc:Choice>
          <mc:Fallback>
            <p:pic>
              <p:nvPicPr>
                <p:cNvPr id="174" name="Freihand 173">
                  <a:extLst>
                    <a:ext uri="{FF2B5EF4-FFF2-40B4-BE49-F238E27FC236}">
                      <a16:creationId xmlns:a16="http://schemas.microsoft.com/office/drawing/2014/main" id="{940633B0-9C40-4AF5-A1EC-031B916C04FB}"/>
                    </a:ext>
                  </a:extLst>
                </p:cNvPr>
                <p:cNvPicPr/>
                <p:nvPr/>
              </p:nvPicPr>
              <p:blipFill>
                <a:blip r:embed="rId259"/>
                <a:stretch>
                  <a:fillRect/>
                </a:stretch>
              </p:blipFill>
              <p:spPr>
                <a:xfrm>
                  <a:off x="5970707" y="3819667"/>
                  <a:ext cx="698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5" name="Freihand 174">
                  <a:extLst>
                    <a:ext uri="{FF2B5EF4-FFF2-40B4-BE49-F238E27FC236}">
                      <a16:creationId xmlns:a16="http://schemas.microsoft.com/office/drawing/2014/main" id="{C21996A7-72C4-41C7-A50A-649C606140B4}"/>
                    </a:ext>
                  </a:extLst>
                </p14:cNvPr>
                <p14:cNvContentPartPr/>
                <p14:nvPr/>
              </p14:nvContentPartPr>
              <p14:xfrm>
                <a:off x="6068987" y="3787987"/>
                <a:ext cx="161640" cy="115560"/>
              </p14:xfrm>
            </p:contentPart>
          </mc:Choice>
          <mc:Fallback>
            <p:pic>
              <p:nvPicPr>
                <p:cNvPr id="175" name="Freihand 174">
                  <a:extLst>
                    <a:ext uri="{FF2B5EF4-FFF2-40B4-BE49-F238E27FC236}">
                      <a16:creationId xmlns:a16="http://schemas.microsoft.com/office/drawing/2014/main" id="{C21996A7-72C4-41C7-A50A-649C606140B4}"/>
                    </a:ext>
                  </a:extLst>
                </p:cNvPr>
                <p:cNvPicPr/>
                <p:nvPr/>
              </p:nvPicPr>
              <p:blipFill>
                <a:blip r:embed="rId261"/>
                <a:stretch>
                  <a:fillRect/>
                </a:stretch>
              </p:blipFill>
              <p:spPr>
                <a:xfrm>
                  <a:off x="6064667" y="3783667"/>
                  <a:ext cx="170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6" name="Freihand 175">
                  <a:extLst>
                    <a:ext uri="{FF2B5EF4-FFF2-40B4-BE49-F238E27FC236}">
                      <a16:creationId xmlns:a16="http://schemas.microsoft.com/office/drawing/2014/main" id="{F455FB7B-A0A0-470B-90FD-F49C869CDDE7}"/>
                    </a:ext>
                  </a:extLst>
                </p14:cNvPr>
                <p14:cNvContentPartPr/>
                <p14:nvPr/>
              </p14:nvContentPartPr>
              <p14:xfrm>
                <a:off x="6211187" y="3698707"/>
                <a:ext cx="18360" cy="41040"/>
              </p14:xfrm>
            </p:contentPart>
          </mc:Choice>
          <mc:Fallback>
            <p:pic>
              <p:nvPicPr>
                <p:cNvPr id="176" name="Freihand 175">
                  <a:extLst>
                    <a:ext uri="{FF2B5EF4-FFF2-40B4-BE49-F238E27FC236}">
                      <a16:creationId xmlns:a16="http://schemas.microsoft.com/office/drawing/2014/main" id="{F455FB7B-A0A0-470B-90FD-F49C869CDDE7}"/>
                    </a:ext>
                  </a:extLst>
                </p:cNvPr>
                <p:cNvPicPr/>
                <p:nvPr/>
              </p:nvPicPr>
              <p:blipFill>
                <a:blip r:embed="rId263"/>
                <a:stretch>
                  <a:fillRect/>
                </a:stretch>
              </p:blipFill>
              <p:spPr>
                <a:xfrm>
                  <a:off x="6206867" y="3694387"/>
                  <a:ext cx="270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7" name="Freihand 176">
                  <a:extLst>
                    <a:ext uri="{FF2B5EF4-FFF2-40B4-BE49-F238E27FC236}">
                      <a16:creationId xmlns:a16="http://schemas.microsoft.com/office/drawing/2014/main" id="{25072362-E7F0-407E-B7CF-E27FD3997483}"/>
                    </a:ext>
                  </a:extLst>
                </p14:cNvPr>
                <p14:cNvContentPartPr/>
                <p14:nvPr/>
              </p14:nvContentPartPr>
              <p14:xfrm>
                <a:off x="6273467" y="3610147"/>
                <a:ext cx="329040" cy="247680"/>
              </p14:xfrm>
            </p:contentPart>
          </mc:Choice>
          <mc:Fallback>
            <p:pic>
              <p:nvPicPr>
                <p:cNvPr id="177" name="Freihand 176">
                  <a:extLst>
                    <a:ext uri="{FF2B5EF4-FFF2-40B4-BE49-F238E27FC236}">
                      <a16:creationId xmlns:a16="http://schemas.microsoft.com/office/drawing/2014/main" id="{25072362-E7F0-407E-B7CF-E27FD3997483}"/>
                    </a:ext>
                  </a:extLst>
                </p:cNvPr>
                <p:cNvPicPr/>
                <p:nvPr/>
              </p:nvPicPr>
              <p:blipFill>
                <a:blip r:embed="rId265"/>
                <a:stretch>
                  <a:fillRect/>
                </a:stretch>
              </p:blipFill>
              <p:spPr>
                <a:xfrm>
                  <a:off x="6269147" y="3605827"/>
                  <a:ext cx="337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8" name="Freihand 177">
                  <a:extLst>
                    <a:ext uri="{FF2B5EF4-FFF2-40B4-BE49-F238E27FC236}">
                      <a16:creationId xmlns:a16="http://schemas.microsoft.com/office/drawing/2014/main" id="{5FA5300F-AC94-442E-8F2E-FDDC8EAF2078}"/>
                    </a:ext>
                  </a:extLst>
                </p14:cNvPr>
                <p14:cNvContentPartPr/>
                <p14:nvPr/>
              </p14:nvContentPartPr>
              <p14:xfrm>
                <a:off x="6777467" y="3646867"/>
                <a:ext cx="334440" cy="128880"/>
              </p14:xfrm>
            </p:contentPart>
          </mc:Choice>
          <mc:Fallback>
            <p:pic>
              <p:nvPicPr>
                <p:cNvPr id="178" name="Freihand 177">
                  <a:extLst>
                    <a:ext uri="{FF2B5EF4-FFF2-40B4-BE49-F238E27FC236}">
                      <a16:creationId xmlns:a16="http://schemas.microsoft.com/office/drawing/2014/main" id="{5FA5300F-AC94-442E-8F2E-FDDC8EAF2078}"/>
                    </a:ext>
                  </a:extLst>
                </p:cNvPr>
                <p:cNvPicPr/>
                <p:nvPr/>
              </p:nvPicPr>
              <p:blipFill>
                <a:blip r:embed="rId267"/>
                <a:stretch>
                  <a:fillRect/>
                </a:stretch>
              </p:blipFill>
              <p:spPr>
                <a:xfrm>
                  <a:off x="6773147" y="3642547"/>
                  <a:ext cx="343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9" name="Freihand 178">
                  <a:extLst>
                    <a:ext uri="{FF2B5EF4-FFF2-40B4-BE49-F238E27FC236}">
                      <a16:creationId xmlns:a16="http://schemas.microsoft.com/office/drawing/2014/main" id="{AF3F3AA2-00E5-4A8B-9877-8AA2EC068998}"/>
                    </a:ext>
                  </a:extLst>
                </p14:cNvPr>
                <p14:cNvContentPartPr/>
                <p14:nvPr/>
              </p14:nvContentPartPr>
              <p14:xfrm>
                <a:off x="7074827" y="3572347"/>
                <a:ext cx="32400" cy="10800"/>
              </p14:xfrm>
            </p:contentPart>
          </mc:Choice>
          <mc:Fallback>
            <p:pic>
              <p:nvPicPr>
                <p:cNvPr id="179" name="Freihand 178">
                  <a:extLst>
                    <a:ext uri="{FF2B5EF4-FFF2-40B4-BE49-F238E27FC236}">
                      <a16:creationId xmlns:a16="http://schemas.microsoft.com/office/drawing/2014/main" id="{AF3F3AA2-00E5-4A8B-9877-8AA2EC068998}"/>
                    </a:ext>
                  </a:extLst>
                </p:cNvPr>
                <p:cNvPicPr/>
                <p:nvPr/>
              </p:nvPicPr>
              <p:blipFill>
                <a:blip r:embed="rId269"/>
                <a:stretch>
                  <a:fillRect/>
                </a:stretch>
              </p:blipFill>
              <p:spPr>
                <a:xfrm>
                  <a:off x="7070507" y="3568027"/>
                  <a:ext cx="41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0" name="Freihand 179">
                  <a:extLst>
                    <a:ext uri="{FF2B5EF4-FFF2-40B4-BE49-F238E27FC236}">
                      <a16:creationId xmlns:a16="http://schemas.microsoft.com/office/drawing/2014/main" id="{187D46B5-E345-4D7C-8714-03CCB8DA8E05}"/>
                    </a:ext>
                  </a:extLst>
                </p14:cNvPr>
                <p14:cNvContentPartPr/>
                <p14:nvPr/>
              </p14:nvContentPartPr>
              <p14:xfrm>
                <a:off x="7155467" y="3610147"/>
                <a:ext cx="384480" cy="79920"/>
              </p14:xfrm>
            </p:contentPart>
          </mc:Choice>
          <mc:Fallback>
            <p:pic>
              <p:nvPicPr>
                <p:cNvPr id="180" name="Freihand 179">
                  <a:extLst>
                    <a:ext uri="{FF2B5EF4-FFF2-40B4-BE49-F238E27FC236}">
                      <a16:creationId xmlns:a16="http://schemas.microsoft.com/office/drawing/2014/main" id="{187D46B5-E345-4D7C-8714-03CCB8DA8E05}"/>
                    </a:ext>
                  </a:extLst>
                </p:cNvPr>
                <p:cNvPicPr/>
                <p:nvPr/>
              </p:nvPicPr>
              <p:blipFill>
                <a:blip r:embed="rId271"/>
                <a:stretch>
                  <a:fillRect/>
                </a:stretch>
              </p:blipFill>
              <p:spPr>
                <a:xfrm>
                  <a:off x="7151147" y="3605827"/>
                  <a:ext cx="393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1" name="Freihand 180">
                  <a:extLst>
                    <a:ext uri="{FF2B5EF4-FFF2-40B4-BE49-F238E27FC236}">
                      <a16:creationId xmlns:a16="http://schemas.microsoft.com/office/drawing/2014/main" id="{AB546ECB-4629-4D29-89F5-A844D4E1A5E8}"/>
                    </a:ext>
                  </a:extLst>
                </p14:cNvPr>
                <p14:cNvContentPartPr/>
                <p14:nvPr/>
              </p14:nvContentPartPr>
              <p14:xfrm>
                <a:off x="7757027" y="3463987"/>
                <a:ext cx="13320" cy="177120"/>
              </p14:xfrm>
            </p:contentPart>
          </mc:Choice>
          <mc:Fallback>
            <p:pic>
              <p:nvPicPr>
                <p:cNvPr id="181" name="Freihand 180">
                  <a:extLst>
                    <a:ext uri="{FF2B5EF4-FFF2-40B4-BE49-F238E27FC236}">
                      <a16:creationId xmlns:a16="http://schemas.microsoft.com/office/drawing/2014/main" id="{AB546ECB-4629-4D29-89F5-A844D4E1A5E8}"/>
                    </a:ext>
                  </a:extLst>
                </p:cNvPr>
                <p:cNvPicPr/>
                <p:nvPr/>
              </p:nvPicPr>
              <p:blipFill>
                <a:blip r:embed="rId273"/>
                <a:stretch>
                  <a:fillRect/>
                </a:stretch>
              </p:blipFill>
              <p:spPr>
                <a:xfrm>
                  <a:off x="7752707" y="3459667"/>
                  <a:ext cx="21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2" name="Freihand 181">
                  <a:extLst>
                    <a:ext uri="{FF2B5EF4-FFF2-40B4-BE49-F238E27FC236}">
                      <a16:creationId xmlns:a16="http://schemas.microsoft.com/office/drawing/2014/main" id="{ECD9FF28-3F3E-4963-B885-15E281B52E49}"/>
                    </a:ext>
                  </a:extLst>
                </p14:cNvPr>
                <p14:cNvContentPartPr/>
                <p14:nvPr/>
              </p14:nvContentPartPr>
              <p14:xfrm>
                <a:off x="7751627" y="3434467"/>
                <a:ext cx="151560" cy="110880"/>
              </p14:xfrm>
            </p:contentPart>
          </mc:Choice>
          <mc:Fallback>
            <p:pic>
              <p:nvPicPr>
                <p:cNvPr id="182" name="Freihand 181">
                  <a:extLst>
                    <a:ext uri="{FF2B5EF4-FFF2-40B4-BE49-F238E27FC236}">
                      <a16:creationId xmlns:a16="http://schemas.microsoft.com/office/drawing/2014/main" id="{ECD9FF28-3F3E-4963-B885-15E281B52E49}"/>
                    </a:ext>
                  </a:extLst>
                </p:cNvPr>
                <p:cNvPicPr/>
                <p:nvPr/>
              </p:nvPicPr>
              <p:blipFill>
                <a:blip r:embed="rId275"/>
                <a:stretch>
                  <a:fillRect/>
                </a:stretch>
              </p:blipFill>
              <p:spPr>
                <a:xfrm>
                  <a:off x="7747307" y="3430147"/>
                  <a:ext cx="160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3" name="Freihand 182">
                  <a:extLst>
                    <a:ext uri="{FF2B5EF4-FFF2-40B4-BE49-F238E27FC236}">
                      <a16:creationId xmlns:a16="http://schemas.microsoft.com/office/drawing/2014/main" id="{AA26D001-A749-403B-A109-09B448C7670C}"/>
                    </a:ext>
                  </a:extLst>
                </p14:cNvPr>
                <p14:cNvContentPartPr/>
                <p14:nvPr/>
              </p14:nvContentPartPr>
              <p14:xfrm>
                <a:off x="7760987" y="3532387"/>
                <a:ext cx="371520" cy="131040"/>
              </p14:xfrm>
            </p:contentPart>
          </mc:Choice>
          <mc:Fallback>
            <p:pic>
              <p:nvPicPr>
                <p:cNvPr id="183" name="Freihand 182">
                  <a:extLst>
                    <a:ext uri="{FF2B5EF4-FFF2-40B4-BE49-F238E27FC236}">
                      <a16:creationId xmlns:a16="http://schemas.microsoft.com/office/drawing/2014/main" id="{AA26D001-A749-403B-A109-09B448C7670C}"/>
                    </a:ext>
                  </a:extLst>
                </p:cNvPr>
                <p:cNvPicPr/>
                <p:nvPr/>
              </p:nvPicPr>
              <p:blipFill>
                <a:blip r:embed="rId277"/>
                <a:stretch>
                  <a:fillRect/>
                </a:stretch>
              </p:blipFill>
              <p:spPr>
                <a:xfrm>
                  <a:off x="7756667" y="3528067"/>
                  <a:ext cx="380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4" name="Freihand 183">
                  <a:extLst>
                    <a:ext uri="{FF2B5EF4-FFF2-40B4-BE49-F238E27FC236}">
                      <a16:creationId xmlns:a16="http://schemas.microsoft.com/office/drawing/2014/main" id="{26453D2B-F2CB-4FAF-85C3-ECC606FFEAB4}"/>
                    </a:ext>
                  </a:extLst>
                </p14:cNvPr>
                <p14:cNvContentPartPr/>
                <p14:nvPr/>
              </p14:nvContentPartPr>
              <p14:xfrm>
                <a:off x="8113427" y="3418987"/>
                <a:ext cx="31320" cy="15120"/>
              </p14:xfrm>
            </p:contentPart>
          </mc:Choice>
          <mc:Fallback>
            <p:pic>
              <p:nvPicPr>
                <p:cNvPr id="184" name="Freihand 183">
                  <a:extLst>
                    <a:ext uri="{FF2B5EF4-FFF2-40B4-BE49-F238E27FC236}">
                      <a16:creationId xmlns:a16="http://schemas.microsoft.com/office/drawing/2014/main" id="{26453D2B-F2CB-4FAF-85C3-ECC606FFEAB4}"/>
                    </a:ext>
                  </a:extLst>
                </p:cNvPr>
                <p:cNvPicPr/>
                <p:nvPr/>
              </p:nvPicPr>
              <p:blipFill>
                <a:blip r:embed="rId279"/>
                <a:stretch>
                  <a:fillRect/>
                </a:stretch>
              </p:blipFill>
              <p:spPr>
                <a:xfrm>
                  <a:off x="8109107" y="3414667"/>
                  <a:ext cx="39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5" name="Freihand 184">
                  <a:extLst>
                    <a:ext uri="{FF2B5EF4-FFF2-40B4-BE49-F238E27FC236}">
                      <a16:creationId xmlns:a16="http://schemas.microsoft.com/office/drawing/2014/main" id="{DAD8267E-FD37-445E-BA18-CABC7EDA2864}"/>
                    </a:ext>
                  </a:extLst>
                </p14:cNvPr>
                <p14:cNvContentPartPr/>
                <p14:nvPr/>
              </p14:nvContentPartPr>
              <p14:xfrm>
                <a:off x="8185067" y="3382627"/>
                <a:ext cx="170640" cy="188640"/>
              </p14:xfrm>
            </p:contentPart>
          </mc:Choice>
          <mc:Fallback>
            <p:pic>
              <p:nvPicPr>
                <p:cNvPr id="185" name="Freihand 184">
                  <a:extLst>
                    <a:ext uri="{FF2B5EF4-FFF2-40B4-BE49-F238E27FC236}">
                      <a16:creationId xmlns:a16="http://schemas.microsoft.com/office/drawing/2014/main" id="{DAD8267E-FD37-445E-BA18-CABC7EDA2864}"/>
                    </a:ext>
                  </a:extLst>
                </p:cNvPr>
                <p:cNvPicPr/>
                <p:nvPr/>
              </p:nvPicPr>
              <p:blipFill>
                <a:blip r:embed="rId281"/>
                <a:stretch>
                  <a:fillRect/>
                </a:stretch>
              </p:blipFill>
              <p:spPr>
                <a:xfrm>
                  <a:off x="8180747" y="3378307"/>
                  <a:ext cx="179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6" name="Freihand 185">
                  <a:extLst>
                    <a:ext uri="{FF2B5EF4-FFF2-40B4-BE49-F238E27FC236}">
                      <a16:creationId xmlns:a16="http://schemas.microsoft.com/office/drawing/2014/main" id="{38506E11-106B-41D5-AA0B-B67DD407D1EB}"/>
                    </a:ext>
                  </a:extLst>
                </p14:cNvPr>
                <p14:cNvContentPartPr/>
                <p14:nvPr/>
              </p14:nvContentPartPr>
              <p14:xfrm>
                <a:off x="8357867" y="3465427"/>
                <a:ext cx="291600" cy="42840"/>
              </p14:xfrm>
            </p:contentPart>
          </mc:Choice>
          <mc:Fallback>
            <p:pic>
              <p:nvPicPr>
                <p:cNvPr id="186" name="Freihand 185">
                  <a:extLst>
                    <a:ext uri="{FF2B5EF4-FFF2-40B4-BE49-F238E27FC236}">
                      <a16:creationId xmlns:a16="http://schemas.microsoft.com/office/drawing/2014/main" id="{38506E11-106B-41D5-AA0B-B67DD407D1EB}"/>
                    </a:ext>
                  </a:extLst>
                </p:cNvPr>
                <p:cNvPicPr/>
                <p:nvPr/>
              </p:nvPicPr>
              <p:blipFill>
                <a:blip r:embed="rId283"/>
                <a:stretch>
                  <a:fillRect/>
                </a:stretch>
              </p:blipFill>
              <p:spPr>
                <a:xfrm>
                  <a:off x="8353547" y="3461107"/>
                  <a:ext cx="300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7" name="Freihand 186">
                  <a:extLst>
                    <a:ext uri="{FF2B5EF4-FFF2-40B4-BE49-F238E27FC236}">
                      <a16:creationId xmlns:a16="http://schemas.microsoft.com/office/drawing/2014/main" id="{57F210FC-D3E3-4208-82F4-0DCF858F670F}"/>
                    </a:ext>
                  </a:extLst>
                </p14:cNvPr>
                <p14:cNvContentPartPr/>
                <p14:nvPr/>
              </p14:nvContentPartPr>
              <p14:xfrm>
                <a:off x="8686907" y="3413947"/>
                <a:ext cx="264960" cy="57240"/>
              </p14:xfrm>
            </p:contentPart>
          </mc:Choice>
          <mc:Fallback>
            <p:pic>
              <p:nvPicPr>
                <p:cNvPr id="187" name="Freihand 186">
                  <a:extLst>
                    <a:ext uri="{FF2B5EF4-FFF2-40B4-BE49-F238E27FC236}">
                      <a16:creationId xmlns:a16="http://schemas.microsoft.com/office/drawing/2014/main" id="{57F210FC-D3E3-4208-82F4-0DCF858F670F}"/>
                    </a:ext>
                  </a:extLst>
                </p:cNvPr>
                <p:cNvPicPr/>
                <p:nvPr/>
              </p:nvPicPr>
              <p:blipFill>
                <a:blip r:embed="rId285"/>
                <a:stretch>
                  <a:fillRect/>
                </a:stretch>
              </p:blipFill>
              <p:spPr>
                <a:xfrm>
                  <a:off x="8682587" y="3409627"/>
                  <a:ext cx="273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8" name="Freihand 187">
                  <a:extLst>
                    <a:ext uri="{FF2B5EF4-FFF2-40B4-BE49-F238E27FC236}">
                      <a16:creationId xmlns:a16="http://schemas.microsoft.com/office/drawing/2014/main" id="{E9EB9972-FF34-4FCA-960C-8410A19822DD}"/>
                    </a:ext>
                  </a:extLst>
                </p14:cNvPr>
                <p14:cNvContentPartPr/>
                <p14:nvPr/>
              </p14:nvContentPartPr>
              <p14:xfrm>
                <a:off x="8988947" y="3379027"/>
                <a:ext cx="204120" cy="91800"/>
              </p14:xfrm>
            </p:contentPart>
          </mc:Choice>
          <mc:Fallback>
            <p:pic>
              <p:nvPicPr>
                <p:cNvPr id="188" name="Freihand 187">
                  <a:extLst>
                    <a:ext uri="{FF2B5EF4-FFF2-40B4-BE49-F238E27FC236}">
                      <a16:creationId xmlns:a16="http://schemas.microsoft.com/office/drawing/2014/main" id="{E9EB9972-FF34-4FCA-960C-8410A19822DD}"/>
                    </a:ext>
                  </a:extLst>
                </p:cNvPr>
                <p:cNvPicPr/>
                <p:nvPr/>
              </p:nvPicPr>
              <p:blipFill>
                <a:blip r:embed="rId287"/>
                <a:stretch>
                  <a:fillRect/>
                </a:stretch>
              </p:blipFill>
              <p:spPr>
                <a:xfrm>
                  <a:off x="8984627" y="3374707"/>
                  <a:ext cx="212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1" name="Freihand 190">
                  <a:extLst>
                    <a:ext uri="{FF2B5EF4-FFF2-40B4-BE49-F238E27FC236}">
                      <a16:creationId xmlns:a16="http://schemas.microsoft.com/office/drawing/2014/main" id="{7505D9A5-DE65-4B49-BBE0-27F94E167AA1}"/>
                    </a:ext>
                  </a:extLst>
                </p14:cNvPr>
                <p14:cNvContentPartPr/>
                <p14:nvPr/>
              </p14:nvContentPartPr>
              <p14:xfrm>
                <a:off x="5451227" y="4282987"/>
                <a:ext cx="30960" cy="140760"/>
              </p14:xfrm>
            </p:contentPart>
          </mc:Choice>
          <mc:Fallback>
            <p:pic>
              <p:nvPicPr>
                <p:cNvPr id="191" name="Freihand 190">
                  <a:extLst>
                    <a:ext uri="{FF2B5EF4-FFF2-40B4-BE49-F238E27FC236}">
                      <a16:creationId xmlns:a16="http://schemas.microsoft.com/office/drawing/2014/main" id="{7505D9A5-DE65-4B49-BBE0-27F94E167AA1}"/>
                    </a:ext>
                  </a:extLst>
                </p:cNvPr>
                <p:cNvPicPr/>
                <p:nvPr/>
              </p:nvPicPr>
              <p:blipFill>
                <a:blip r:embed="rId289"/>
                <a:stretch>
                  <a:fillRect/>
                </a:stretch>
              </p:blipFill>
              <p:spPr>
                <a:xfrm>
                  <a:off x="5446907" y="4278667"/>
                  <a:ext cx="39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2" name="Freihand 191">
                  <a:extLst>
                    <a:ext uri="{FF2B5EF4-FFF2-40B4-BE49-F238E27FC236}">
                      <a16:creationId xmlns:a16="http://schemas.microsoft.com/office/drawing/2014/main" id="{382CA016-E2F2-4B80-B117-7C72ED5CCCB6}"/>
                    </a:ext>
                  </a:extLst>
                </p14:cNvPr>
                <p14:cNvContentPartPr/>
                <p14:nvPr/>
              </p14:nvContentPartPr>
              <p14:xfrm>
                <a:off x="5436827" y="4248787"/>
                <a:ext cx="168840" cy="38520"/>
              </p14:xfrm>
            </p:contentPart>
          </mc:Choice>
          <mc:Fallback>
            <p:pic>
              <p:nvPicPr>
                <p:cNvPr id="192" name="Freihand 191">
                  <a:extLst>
                    <a:ext uri="{FF2B5EF4-FFF2-40B4-BE49-F238E27FC236}">
                      <a16:creationId xmlns:a16="http://schemas.microsoft.com/office/drawing/2014/main" id="{382CA016-E2F2-4B80-B117-7C72ED5CCCB6}"/>
                    </a:ext>
                  </a:extLst>
                </p:cNvPr>
                <p:cNvPicPr/>
                <p:nvPr/>
              </p:nvPicPr>
              <p:blipFill>
                <a:blip r:embed="rId291"/>
                <a:stretch>
                  <a:fillRect/>
                </a:stretch>
              </p:blipFill>
              <p:spPr>
                <a:xfrm>
                  <a:off x="5432507" y="4244467"/>
                  <a:ext cx="177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3" name="Freihand 192">
                  <a:extLst>
                    <a:ext uri="{FF2B5EF4-FFF2-40B4-BE49-F238E27FC236}">
                      <a16:creationId xmlns:a16="http://schemas.microsoft.com/office/drawing/2014/main" id="{35B5E358-4310-40B2-9DE9-7AE03DDDE3F2}"/>
                    </a:ext>
                  </a:extLst>
                </p14:cNvPr>
                <p14:cNvContentPartPr/>
                <p14:nvPr/>
              </p14:nvContentPartPr>
              <p14:xfrm>
                <a:off x="5471747" y="4291627"/>
                <a:ext cx="176400" cy="129960"/>
              </p14:xfrm>
            </p:contentPart>
          </mc:Choice>
          <mc:Fallback>
            <p:pic>
              <p:nvPicPr>
                <p:cNvPr id="193" name="Freihand 192">
                  <a:extLst>
                    <a:ext uri="{FF2B5EF4-FFF2-40B4-BE49-F238E27FC236}">
                      <a16:creationId xmlns:a16="http://schemas.microsoft.com/office/drawing/2014/main" id="{35B5E358-4310-40B2-9DE9-7AE03DDDE3F2}"/>
                    </a:ext>
                  </a:extLst>
                </p:cNvPr>
                <p:cNvPicPr/>
                <p:nvPr/>
              </p:nvPicPr>
              <p:blipFill>
                <a:blip r:embed="rId293"/>
                <a:stretch>
                  <a:fillRect/>
                </a:stretch>
              </p:blipFill>
              <p:spPr>
                <a:xfrm>
                  <a:off x="5467427" y="4287307"/>
                  <a:ext cx="185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4" name="Freihand 193">
                  <a:extLst>
                    <a:ext uri="{FF2B5EF4-FFF2-40B4-BE49-F238E27FC236}">
                      <a16:creationId xmlns:a16="http://schemas.microsoft.com/office/drawing/2014/main" id="{E4498DE2-E670-481C-8128-632E9D7C5228}"/>
                    </a:ext>
                  </a:extLst>
                </p14:cNvPr>
                <p14:cNvContentPartPr/>
                <p14:nvPr/>
              </p14:nvContentPartPr>
              <p14:xfrm>
                <a:off x="5734547" y="4252387"/>
                <a:ext cx="165600" cy="39240"/>
              </p14:xfrm>
            </p:contentPart>
          </mc:Choice>
          <mc:Fallback>
            <p:pic>
              <p:nvPicPr>
                <p:cNvPr id="194" name="Freihand 193">
                  <a:extLst>
                    <a:ext uri="{FF2B5EF4-FFF2-40B4-BE49-F238E27FC236}">
                      <a16:creationId xmlns:a16="http://schemas.microsoft.com/office/drawing/2014/main" id="{E4498DE2-E670-481C-8128-632E9D7C5228}"/>
                    </a:ext>
                  </a:extLst>
                </p:cNvPr>
                <p:cNvPicPr/>
                <p:nvPr/>
              </p:nvPicPr>
              <p:blipFill>
                <a:blip r:embed="rId295"/>
                <a:stretch>
                  <a:fillRect/>
                </a:stretch>
              </p:blipFill>
              <p:spPr>
                <a:xfrm>
                  <a:off x="5730227" y="4248067"/>
                  <a:ext cx="174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5" name="Freihand 194">
                  <a:extLst>
                    <a:ext uri="{FF2B5EF4-FFF2-40B4-BE49-F238E27FC236}">
                      <a16:creationId xmlns:a16="http://schemas.microsoft.com/office/drawing/2014/main" id="{D4D283F1-742A-44CC-8759-11B6B240ECDE}"/>
                    </a:ext>
                  </a:extLst>
                </p14:cNvPr>
                <p14:cNvContentPartPr/>
                <p14:nvPr/>
              </p14:nvContentPartPr>
              <p14:xfrm>
                <a:off x="5747507" y="4292707"/>
                <a:ext cx="191520" cy="54000"/>
              </p14:xfrm>
            </p:contentPart>
          </mc:Choice>
          <mc:Fallback>
            <p:pic>
              <p:nvPicPr>
                <p:cNvPr id="195" name="Freihand 194">
                  <a:extLst>
                    <a:ext uri="{FF2B5EF4-FFF2-40B4-BE49-F238E27FC236}">
                      <a16:creationId xmlns:a16="http://schemas.microsoft.com/office/drawing/2014/main" id="{D4D283F1-742A-44CC-8759-11B6B240ECDE}"/>
                    </a:ext>
                  </a:extLst>
                </p:cNvPr>
                <p:cNvPicPr/>
                <p:nvPr/>
              </p:nvPicPr>
              <p:blipFill>
                <a:blip r:embed="rId297"/>
                <a:stretch>
                  <a:fillRect/>
                </a:stretch>
              </p:blipFill>
              <p:spPr>
                <a:xfrm>
                  <a:off x="5743187" y="4288387"/>
                  <a:ext cx="200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6" name="Freihand 195">
                  <a:extLst>
                    <a:ext uri="{FF2B5EF4-FFF2-40B4-BE49-F238E27FC236}">
                      <a16:creationId xmlns:a16="http://schemas.microsoft.com/office/drawing/2014/main" id="{FB4C538B-75A2-4410-9F55-050A54A44798}"/>
                    </a:ext>
                  </a:extLst>
                </p14:cNvPr>
                <p14:cNvContentPartPr/>
                <p14:nvPr/>
              </p14:nvContentPartPr>
              <p14:xfrm>
                <a:off x="6045587" y="4181467"/>
                <a:ext cx="129600" cy="239760"/>
              </p14:xfrm>
            </p:contentPart>
          </mc:Choice>
          <mc:Fallback>
            <p:pic>
              <p:nvPicPr>
                <p:cNvPr id="196" name="Freihand 195">
                  <a:extLst>
                    <a:ext uri="{FF2B5EF4-FFF2-40B4-BE49-F238E27FC236}">
                      <a16:creationId xmlns:a16="http://schemas.microsoft.com/office/drawing/2014/main" id="{FB4C538B-75A2-4410-9F55-050A54A44798}"/>
                    </a:ext>
                  </a:extLst>
                </p:cNvPr>
                <p:cNvPicPr/>
                <p:nvPr/>
              </p:nvPicPr>
              <p:blipFill>
                <a:blip r:embed="rId299"/>
                <a:stretch>
                  <a:fillRect/>
                </a:stretch>
              </p:blipFill>
              <p:spPr>
                <a:xfrm>
                  <a:off x="6041267" y="4177147"/>
                  <a:ext cx="138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7" name="Freihand 196">
                  <a:extLst>
                    <a:ext uri="{FF2B5EF4-FFF2-40B4-BE49-F238E27FC236}">
                      <a16:creationId xmlns:a16="http://schemas.microsoft.com/office/drawing/2014/main" id="{043E3503-D799-42A3-8D5E-3B6BA643EFF7}"/>
                    </a:ext>
                  </a:extLst>
                </p14:cNvPr>
                <p14:cNvContentPartPr/>
                <p14:nvPr/>
              </p14:nvContentPartPr>
              <p14:xfrm>
                <a:off x="6210827" y="4204867"/>
                <a:ext cx="96480" cy="147240"/>
              </p14:xfrm>
            </p:contentPart>
          </mc:Choice>
          <mc:Fallback>
            <p:pic>
              <p:nvPicPr>
                <p:cNvPr id="197" name="Freihand 196">
                  <a:extLst>
                    <a:ext uri="{FF2B5EF4-FFF2-40B4-BE49-F238E27FC236}">
                      <a16:creationId xmlns:a16="http://schemas.microsoft.com/office/drawing/2014/main" id="{043E3503-D799-42A3-8D5E-3B6BA643EFF7}"/>
                    </a:ext>
                  </a:extLst>
                </p:cNvPr>
                <p:cNvPicPr/>
                <p:nvPr/>
              </p:nvPicPr>
              <p:blipFill>
                <a:blip r:embed="rId301"/>
                <a:stretch>
                  <a:fillRect/>
                </a:stretch>
              </p:blipFill>
              <p:spPr>
                <a:xfrm>
                  <a:off x="6206507" y="4200547"/>
                  <a:ext cx="105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9" name="Freihand 198">
                  <a:extLst>
                    <a:ext uri="{FF2B5EF4-FFF2-40B4-BE49-F238E27FC236}">
                      <a16:creationId xmlns:a16="http://schemas.microsoft.com/office/drawing/2014/main" id="{9BEB25F2-C521-48E9-B4F0-B5D53163AF47}"/>
                    </a:ext>
                  </a:extLst>
                </p14:cNvPr>
                <p14:cNvContentPartPr/>
                <p14:nvPr/>
              </p14:nvContentPartPr>
              <p14:xfrm>
                <a:off x="6170147" y="4042867"/>
                <a:ext cx="101880" cy="86400"/>
              </p14:xfrm>
            </p:contentPart>
          </mc:Choice>
          <mc:Fallback>
            <p:pic>
              <p:nvPicPr>
                <p:cNvPr id="199" name="Freihand 198">
                  <a:extLst>
                    <a:ext uri="{FF2B5EF4-FFF2-40B4-BE49-F238E27FC236}">
                      <a16:creationId xmlns:a16="http://schemas.microsoft.com/office/drawing/2014/main" id="{9BEB25F2-C521-48E9-B4F0-B5D53163AF47}"/>
                    </a:ext>
                  </a:extLst>
                </p:cNvPr>
                <p:cNvPicPr/>
                <p:nvPr/>
              </p:nvPicPr>
              <p:blipFill>
                <a:blip r:embed="rId303"/>
                <a:stretch>
                  <a:fillRect/>
                </a:stretch>
              </p:blipFill>
              <p:spPr>
                <a:xfrm>
                  <a:off x="6165827" y="4038547"/>
                  <a:ext cx="110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1" name="Freihand 200">
                  <a:extLst>
                    <a:ext uri="{FF2B5EF4-FFF2-40B4-BE49-F238E27FC236}">
                      <a16:creationId xmlns:a16="http://schemas.microsoft.com/office/drawing/2014/main" id="{83ECEBA3-D622-455E-8F20-AAE9CD1493C6}"/>
                    </a:ext>
                  </a:extLst>
                </p14:cNvPr>
                <p14:cNvContentPartPr/>
                <p14:nvPr/>
              </p14:nvContentPartPr>
              <p14:xfrm>
                <a:off x="6367427" y="4162387"/>
                <a:ext cx="34560" cy="29880"/>
              </p14:xfrm>
            </p:contentPart>
          </mc:Choice>
          <mc:Fallback>
            <p:pic>
              <p:nvPicPr>
                <p:cNvPr id="201" name="Freihand 200">
                  <a:extLst>
                    <a:ext uri="{FF2B5EF4-FFF2-40B4-BE49-F238E27FC236}">
                      <a16:creationId xmlns:a16="http://schemas.microsoft.com/office/drawing/2014/main" id="{83ECEBA3-D622-455E-8F20-AAE9CD1493C6}"/>
                    </a:ext>
                  </a:extLst>
                </p:cNvPr>
                <p:cNvPicPr/>
                <p:nvPr/>
              </p:nvPicPr>
              <p:blipFill>
                <a:blip r:embed="rId305"/>
                <a:stretch>
                  <a:fillRect/>
                </a:stretch>
              </p:blipFill>
              <p:spPr>
                <a:xfrm>
                  <a:off x="6363107" y="4158067"/>
                  <a:ext cx="4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2" name="Freihand 201">
                  <a:extLst>
                    <a:ext uri="{FF2B5EF4-FFF2-40B4-BE49-F238E27FC236}">
                      <a16:creationId xmlns:a16="http://schemas.microsoft.com/office/drawing/2014/main" id="{017C1894-24A9-410C-97FB-87C8AC70A0E2}"/>
                    </a:ext>
                  </a:extLst>
                </p14:cNvPr>
                <p14:cNvContentPartPr/>
                <p14:nvPr/>
              </p14:nvContentPartPr>
              <p14:xfrm>
                <a:off x="6482987" y="4018747"/>
                <a:ext cx="107640" cy="192960"/>
              </p14:xfrm>
            </p:contentPart>
          </mc:Choice>
          <mc:Fallback>
            <p:pic>
              <p:nvPicPr>
                <p:cNvPr id="202" name="Freihand 201">
                  <a:extLst>
                    <a:ext uri="{FF2B5EF4-FFF2-40B4-BE49-F238E27FC236}">
                      <a16:creationId xmlns:a16="http://schemas.microsoft.com/office/drawing/2014/main" id="{017C1894-24A9-410C-97FB-87C8AC70A0E2}"/>
                    </a:ext>
                  </a:extLst>
                </p:cNvPr>
                <p:cNvPicPr/>
                <p:nvPr/>
              </p:nvPicPr>
              <p:blipFill>
                <a:blip r:embed="rId307"/>
                <a:stretch>
                  <a:fillRect/>
                </a:stretch>
              </p:blipFill>
              <p:spPr>
                <a:xfrm>
                  <a:off x="6478667" y="4014427"/>
                  <a:ext cx="116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4" name="Freihand 203">
                  <a:extLst>
                    <a:ext uri="{FF2B5EF4-FFF2-40B4-BE49-F238E27FC236}">
                      <a16:creationId xmlns:a16="http://schemas.microsoft.com/office/drawing/2014/main" id="{99FB9E0C-18D3-4A57-9C0A-44512014A459}"/>
                    </a:ext>
                  </a:extLst>
                </p14:cNvPr>
                <p14:cNvContentPartPr/>
                <p14:nvPr/>
              </p14:nvContentPartPr>
              <p14:xfrm>
                <a:off x="6591707" y="3961867"/>
                <a:ext cx="96840" cy="108000"/>
              </p14:xfrm>
            </p:contentPart>
          </mc:Choice>
          <mc:Fallback>
            <p:pic>
              <p:nvPicPr>
                <p:cNvPr id="204" name="Freihand 203">
                  <a:extLst>
                    <a:ext uri="{FF2B5EF4-FFF2-40B4-BE49-F238E27FC236}">
                      <a16:creationId xmlns:a16="http://schemas.microsoft.com/office/drawing/2014/main" id="{99FB9E0C-18D3-4A57-9C0A-44512014A459}"/>
                    </a:ext>
                  </a:extLst>
                </p:cNvPr>
                <p:cNvPicPr/>
                <p:nvPr/>
              </p:nvPicPr>
              <p:blipFill>
                <a:blip r:embed="rId309"/>
                <a:stretch>
                  <a:fillRect/>
                </a:stretch>
              </p:blipFill>
              <p:spPr>
                <a:xfrm>
                  <a:off x="6587387" y="3957547"/>
                  <a:ext cx="105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5" name="Freihand 204">
                  <a:extLst>
                    <a:ext uri="{FF2B5EF4-FFF2-40B4-BE49-F238E27FC236}">
                      <a16:creationId xmlns:a16="http://schemas.microsoft.com/office/drawing/2014/main" id="{DBC637B5-00CC-471D-A091-0286982C65BB}"/>
                    </a:ext>
                  </a:extLst>
                </p14:cNvPr>
                <p14:cNvContentPartPr/>
                <p14:nvPr/>
              </p14:nvContentPartPr>
              <p14:xfrm>
                <a:off x="6701867" y="3890227"/>
                <a:ext cx="95040" cy="120960"/>
              </p14:xfrm>
            </p:contentPart>
          </mc:Choice>
          <mc:Fallback>
            <p:pic>
              <p:nvPicPr>
                <p:cNvPr id="205" name="Freihand 204">
                  <a:extLst>
                    <a:ext uri="{FF2B5EF4-FFF2-40B4-BE49-F238E27FC236}">
                      <a16:creationId xmlns:a16="http://schemas.microsoft.com/office/drawing/2014/main" id="{DBC637B5-00CC-471D-A091-0286982C65BB}"/>
                    </a:ext>
                  </a:extLst>
                </p:cNvPr>
                <p:cNvPicPr/>
                <p:nvPr/>
              </p:nvPicPr>
              <p:blipFill>
                <a:blip r:embed="rId311"/>
                <a:stretch>
                  <a:fillRect/>
                </a:stretch>
              </p:blipFill>
              <p:spPr>
                <a:xfrm>
                  <a:off x="6697547" y="3885907"/>
                  <a:ext cx="103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6" name="Freihand 205">
                  <a:extLst>
                    <a:ext uri="{FF2B5EF4-FFF2-40B4-BE49-F238E27FC236}">
                      <a16:creationId xmlns:a16="http://schemas.microsoft.com/office/drawing/2014/main" id="{FE2CA7D5-55BD-4200-83E9-59F07242AA9C}"/>
                    </a:ext>
                  </a:extLst>
                </p14:cNvPr>
                <p14:cNvContentPartPr/>
                <p14:nvPr/>
              </p14:nvContentPartPr>
              <p14:xfrm>
                <a:off x="6947387" y="4013707"/>
                <a:ext cx="30240" cy="119160"/>
              </p14:xfrm>
            </p:contentPart>
          </mc:Choice>
          <mc:Fallback>
            <p:pic>
              <p:nvPicPr>
                <p:cNvPr id="206" name="Freihand 205">
                  <a:extLst>
                    <a:ext uri="{FF2B5EF4-FFF2-40B4-BE49-F238E27FC236}">
                      <a16:creationId xmlns:a16="http://schemas.microsoft.com/office/drawing/2014/main" id="{FE2CA7D5-55BD-4200-83E9-59F07242AA9C}"/>
                    </a:ext>
                  </a:extLst>
                </p:cNvPr>
                <p:cNvPicPr/>
                <p:nvPr/>
              </p:nvPicPr>
              <p:blipFill>
                <a:blip r:embed="rId313"/>
                <a:stretch>
                  <a:fillRect/>
                </a:stretch>
              </p:blipFill>
              <p:spPr>
                <a:xfrm>
                  <a:off x="6943067" y="4009387"/>
                  <a:ext cx="38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7" name="Freihand 206">
                  <a:extLst>
                    <a:ext uri="{FF2B5EF4-FFF2-40B4-BE49-F238E27FC236}">
                      <a16:creationId xmlns:a16="http://schemas.microsoft.com/office/drawing/2014/main" id="{F29446E2-3811-47CE-ABAF-7967619A92BC}"/>
                    </a:ext>
                  </a:extLst>
                </p14:cNvPr>
                <p14:cNvContentPartPr/>
                <p14:nvPr/>
              </p14:nvContentPartPr>
              <p14:xfrm>
                <a:off x="6899147" y="4029187"/>
                <a:ext cx="113040" cy="36000"/>
              </p14:xfrm>
            </p:contentPart>
          </mc:Choice>
          <mc:Fallback>
            <p:pic>
              <p:nvPicPr>
                <p:cNvPr id="207" name="Freihand 206">
                  <a:extLst>
                    <a:ext uri="{FF2B5EF4-FFF2-40B4-BE49-F238E27FC236}">
                      <a16:creationId xmlns:a16="http://schemas.microsoft.com/office/drawing/2014/main" id="{F29446E2-3811-47CE-ABAF-7967619A92BC}"/>
                    </a:ext>
                  </a:extLst>
                </p:cNvPr>
                <p:cNvPicPr/>
                <p:nvPr/>
              </p:nvPicPr>
              <p:blipFill>
                <a:blip r:embed="rId315"/>
                <a:stretch>
                  <a:fillRect/>
                </a:stretch>
              </p:blipFill>
              <p:spPr>
                <a:xfrm>
                  <a:off x="6894827" y="4024867"/>
                  <a:ext cx="121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8" name="Freihand 207">
                  <a:extLst>
                    <a:ext uri="{FF2B5EF4-FFF2-40B4-BE49-F238E27FC236}">
                      <a16:creationId xmlns:a16="http://schemas.microsoft.com/office/drawing/2014/main" id="{A7C3E9B8-3B41-4F5D-A656-D5D1BE9AFF3F}"/>
                    </a:ext>
                  </a:extLst>
                </p14:cNvPr>
                <p14:cNvContentPartPr/>
                <p14:nvPr/>
              </p14:nvContentPartPr>
              <p14:xfrm>
                <a:off x="7170587" y="3934147"/>
                <a:ext cx="92520" cy="276480"/>
              </p14:xfrm>
            </p:contentPart>
          </mc:Choice>
          <mc:Fallback>
            <p:pic>
              <p:nvPicPr>
                <p:cNvPr id="208" name="Freihand 207">
                  <a:extLst>
                    <a:ext uri="{FF2B5EF4-FFF2-40B4-BE49-F238E27FC236}">
                      <a16:creationId xmlns:a16="http://schemas.microsoft.com/office/drawing/2014/main" id="{A7C3E9B8-3B41-4F5D-A656-D5D1BE9AFF3F}"/>
                    </a:ext>
                  </a:extLst>
                </p:cNvPr>
                <p:cNvPicPr/>
                <p:nvPr/>
              </p:nvPicPr>
              <p:blipFill>
                <a:blip r:embed="rId317"/>
                <a:stretch>
                  <a:fillRect/>
                </a:stretch>
              </p:blipFill>
              <p:spPr>
                <a:xfrm>
                  <a:off x="7166267" y="3929827"/>
                  <a:ext cx="101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0" name="Freihand 209">
                  <a:extLst>
                    <a:ext uri="{FF2B5EF4-FFF2-40B4-BE49-F238E27FC236}">
                      <a16:creationId xmlns:a16="http://schemas.microsoft.com/office/drawing/2014/main" id="{A6F923B3-9B94-48BF-B1A5-2D7F98FB2432}"/>
                    </a:ext>
                  </a:extLst>
                </p14:cNvPr>
                <p14:cNvContentPartPr/>
                <p14:nvPr/>
              </p14:nvContentPartPr>
              <p14:xfrm>
                <a:off x="7296947" y="3960787"/>
                <a:ext cx="106560" cy="150480"/>
              </p14:xfrm>
            </p:contentPart>
          </mc:Choice>
          <mc:Fallback>
            <p:pic>
              <p:nvPicPr>
                <p:cNvPr id="210" name="Freihand 209">
                  <a:extLst>
                    <a:ext uri="{FF2B5EF4-FFF2-40B4-BE49-F238E27FC236}">
                      <a16:creationId xmlns:a16="http://schemas.microsoft.com/office/drawing/2014/main" id="{A6F923B3-9B94-48BF-B1A5-2D7F98FB2432}"/>
                    </a:ext>
                  </a:extLst>
                </p:cNvPr>
                <p:cNvPicPr/>
                <p:nvPr/>
              </p:nvPicPr>
              <p:blipFill>
                <a:blip r:embed="rId319"/>
                <a:stretch>
                  <a:fillRect/>
                </a:stretch>
              </p:blipFill>
              <p:spPr>
                <a:xfrm>
                  <a:off x="7292627" y="3956467"/>
                  <a:ext cx="115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2" name="Freihand 211">
                  <a:extLst>
                    <a:ext uri="{FF2B5EF4-FFF2-40B4-BE49-F238E27FC236}">
                      <a16:creationId xmlns:a16="http://schemas.microsoft.com/office/drawing/2014/main" id="{B397BBEE-8576-4EE2-8311-0003CE3F6660}"/>
                    </a:ext>
                  </a:extLst>
                </p14:cNvPr>
                <p14:cNvContentPartPr/>
                <p14:nvPr/>
              </p14:nvContentPartPr>
              <p14:xfrm>
                <a:off x="7441307" y="3874747"/>
                <a:ext cx="35640" cy="55080"/>
              </p14:xfrm>
            </p:contentPart>
          </mc:Choice>
          <mc:Fallback>
            <p:pic>
              <p:nvPicPr>
                <p:cNvPr id="212" name="Freihand 211">
                  <a:extLst>
                    <a:ext uri="{FF2B5EF4-FFF2-40B4-BE49-F238E27FC236}">
                      <a16:creationId xmlns:a16="http://schemas.microsoft.com/office/drawing/2014/main" id="{B397BBEE-8576-4EE2-8311-0003CE3F6660}"/>
                    </a:ext>
                  </a:extLst>
                </p:cNvPr>
                <p:cNvPicPr/>
                <p:nvPr/>
              </p:nvPicPr>
              <p:blipFill>
                <a:blip r:embed="rId321"/>
                <a:stretch>
                  <a:fillRect/>
                </a:stretch>
              </p:blipFill>
              <p:spPr>
                <a:xfrm>
                  <a:off x="7436987" y="3870427"/>
                  <a:ext cx="44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4" name="Freihand 213">
                  <a:extLst>
                    <a:ext uri="{FF2B5EF4-FFF2-40B4-BE49-F238E27FC236}">
                      <a16:creationId xmlns:a16="http://schemas.microsoft.com/office/drawing/2014/main" id="{28D7745F-8D0F-4362-B7A6-7620214EF1E9}"/>
                    </a:ext>
                  </a:extLst>
                </p14:cNvPr>
                <p14:cNvContentPartPr/>
                <p14:nvPr/>
              </p14:nvContentPartPr>
              <p14:xfrm>
                <a:off x="7529147" y="3794107"/>
                <a:ext cx="123840" cy="155880"/>
              </p14:xfrm>
            </p:contentPart>
          </mc:Choice>
          <mc:Fallback>
            <p:pic>
              <p:nvPicPr>
                <p:cNvPr id="214" name="Freihand 213">
                  <a:extLst>
                    <a:ext uri="{FF2B5EF4-FFF2-40B4-BE49-F238E27FC236}">
                      <a16:creationId xmlns:a16="http://schemas.microsoft.com/office/drawing/2014/main" id="{28D7745F-8D0F-4362-B7A6-7620214EF1E9}"/>
                    </a:ext>
                  </a:extLst>
                </p:cNvPr>
                <p:cNvPicPr/>
                <p:nvPr/>
              </p:nvPicPr>
              <p:blipFill>
                <a:blip r:embed="rId323"/>
                <a:stretch>
                  <a:fillRect/>
                </a:stretch>
              </p:blipFill>
              <p:spPr>
                <a:xfrm>
                  <a:off x="7524827" y="3789787"/>
                  <a:ext cx="132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6" name="Freihand 215">
                  <a:extLst>
                    <a:ext uri="{FF2B5EF4-FFF2-40B4-BE49-F238E27FC236}">
                      <a16:creationId xmlns:a16="http://schemas.microsoft.com/office/drawing/2014/main" id="{BC300325-6E4E-4776-9F7F-32147EEFFB31}"/>
                    </a:ext>
                  </a:extLst>
                </p14:cNvPr>
                <p14:cNvContentPartPr/>
                <p14:nvPr/>
              </p14:nvContentPartPr>
              <p14:xfrm>
                <a:off x="7612667" y="3724267"/>
                <a:ext cx="99000" cy="83520"/>
              </p14:xfrm>
            </p:contentPart>
          </mc:Choice>
          <mc:Fallback>
            <p:pic>
              <p:nvPicPr>
                <p:cNvPr id="216" name="Freihand 215">
                  <a:extLst>
                    <a:ext uri="{FF2B5EF4-FFF2-40B4-BE49-F238E27FC236}">
                      <a16:creationId xmlns:a16="http://schemas.microsoft.com/office/drawing/2014/main" id="{BC300325-6E4E-4776-9F7F-32147EEFFB31}"/>
                    </a:ext>
                  </a:extLst>
                </p:cNvPr>
                <p:cNvPicPr/>
                <p:nvPr/>
              </p:nvPicPr>
              <p:blipFill>
                <a:blip r:embed="rId325"/>
                <a:stretch>
                  <a:fillRect/>
                </a:stretch>
              </p:blipFill>
              <p:spPr>
                <a:xfrm>
                  <a:off x="7608347" y="3719947"/>
                  <a:ext cx="10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7" name="Freihand 216">
                  <a:extLst>
                    <a:ext uri="{FF2B5EF4-FFF2-40B4-BE49-F238E27FC236}">
                      <a16:creationId xmlns:a16="http://schemas.microsoft.com/office/drawing/2014/main" id="{52BCE109-EF92-4957-9FA7-D747E065BF4E}"/>
                    </a:ext>
                  </a:extLst>
                </p14:cNvPr>
                <p14:cNvContentPartPr/>
                <p14:nvPr/>
              </p14:nvContentPartPr>
              <p14:xfrm>
                <a:off x="7730747" y="3683227"/>
                <a:ext cx="86760" cy="93240"/>
              </p14:xfrm>
            </p:contentPart>
          </mc:Choice>
          <mc:Fallback>
            <p:pic>
              <p:nvPicPr>
                <p:cNvPr id="217" name="Freihand 216">
                  <a:extLst>
                    <a:ext uri="{FF2B5EF4-FFF2-40B4-BE49-F238E27FC236}">
                      <a16:creationId xmlns:a16="http://schemas.microsoft.com/office/drawing/2014/main" id="{52BCE109-EF92-4957-9FA7-D747E065BF4E}"/>
                    </a:ext>
                  </a:extLst>
                </p:cNvPr>
                <p:cNvPicPr/>
                <p:nvPr/>
              </p:nvPicPr>
              <p:blipFill>
                <a:blip r:embed="rId327"/>
                <a:stretch>
                  <a:fillRect/>
                </a:stretch>
              </p:blipFill>
              <p:spPr>
                <a:xfrm>
                  <a:off x="7726427" y="3678907"/>
                  <a:ext cx="95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2" name="Freihand 221">
                  <a:extLst>
                    <a:ext uri="{FF2B5EF4-FFF2-40B4-BE49-F238E27FC236}">
                      <a16:creationId xmlns:a16="http://schemas.microsoft.com/office/drawing/2014/main" id="{BD5B1BD0-F157-41F0-B308-92B70EE0B3A7}"/>
                    </a:ext>
                  </a:extLst>
                </p14:cNvPr>
                <p14:cNvContentPartPr/>
                <p14:nvPr/>
              </p14:nvContentPartPr>
              <p14:xfrm>
                <a:off x="3257747" y="2859187"/>
                <a:ext cx="37080" cy="56880"/>
              </p14:xfrm>
            </p:contentPart>
          </mc:Choice>
          <mc:Fallback>
            <p:pic>
              <p:nvPicPr>
                <p:cNvPr id="222" name="Freihand 221">
                  <a:extLst>
                    <a:ext uri="{FF2B5EF4-FFF2-40B4-BE49-F238E27FC236}">
                      <a16:creationId xmlns:a16="http://schemas.microsoft.com/office/drawing/2014/main" id="{BD5B1BD0-F157-41F0-B308-92B70EE0B3A7}"/>
                    </a:ext>
                  </a:extLst>
                </p:cNvPr>
                <p:cNvPicPr/>
                <p:nvPr/>
              </p:nvPicPr>
              <p:blipFill>
                <a:blip r:embed="rId329"/>
                <a:stretch>
                  <a:fillRect/>
                </a:stretch>
              </p:blipFill>
              <p:spPr>
                <a:xfrm>
                  <a:off x="3253427" y="2854867"/>
                  <a:ext cx="45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3" name="Freihand 222">
                  <a:extLst>
                    <a:ext uri="{FF2B5EF4-FFF2-40B4-BE49-F238E27FC236}">
                      <a16:creationId xmlns:a16="http://schemas.microsoft.com/office/drawing/2014/main" id="{EF417FE2-964A-422D-A5FC-6C740D714309}"/>
                    </a:ext>
                  </a:extLst>
                </p14:cNvPr>
                <p14:cNvContentPartPr/>
                <p14:nvPr/>
              </p14:nvContentPartPr>
              <p14:xfrm>
                <a:off x="3297347" y="2899507"/>
                <a:ext cx="720" cy="360"/>
              </p14:xfrm>
            </p:contentPart>
          </mc:Choice>
          <mc:Fallback>
            <p:pic>
              <p:nvPicPr>
                <p:cNvPr id="223" name="Freihand 222">
                  <a:extLst>
                    <a:ext uri="{FF2B5EF4-FFF2-40B4-BE49-F238E27FC236}">
                      <a16:creationId xmlns:a16="http://schemas.microsoft.com/office/drawing/2014/main" id="{EF417FE2-964A-422D-A5FC-6C740D714309}"/>
                    </a:ext>
                  </a:extLst>
                </p:cNvPr>
                <p:cNvPicPr/>
                <p:nvPr/>
              </p:nvPicPr>
              <p:blipFill>
                <a:blip r:embed="rId331"/>
                <a:stretch>
                  <a:fillRect/>
                </a:stretch>
              </p:blipFill>
              <p:spPr>
                <a:xfrm>
                  <a:off x="3293027" y="2895187"/>
                  <a:ext cx="9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4" name="Freihand 223">
                  <a:extLst>
                    <a:ext uri="{FF2B5EF4-FFF2-40B4-BE49-F238E27FC236}">
                      <a16:creationId xmlns:a16="http://schemas.microsoft.com/office/drawing/2014/main" id="{EE351EF5-A712-45D0-B6C4-D1E0B62F9C5F}"/>
                    </a:ext>
                  </a:extLst>
                </p14:cNvPr>
                <p14:cNvContentPartPr/>
                <p14:nvPr/>
              </p14:nvContentPartPr>
              <p14:xfrm>
                <a:off x="3297707" y="2885467"/>
                <a:ext cx="9000" cy="23760"/>
              </p14:xfrm>
            </p:contentPart>
          </mc:Choice>
          <mc:Fallback>
            <p:pic>
              <p:nvPicPr>
                <p:cNvPr id="224" name="Freihand 223">
                  <a:extLst>
                    <a:ext uri="{FF2B5EF4-FFF2-40B4-BE49-F238E27FC236}">
                      <a16:creationId xmlns:a16="http://schemas.microsoft.com/office/drawing/2014/main" id="{EE351EF5-A712-45D0-B6C4-D1E0B62F9C5F}"/>
                    </a:ext>
                  </a:extLst>
                </p:cNvPr>
                <p:cNvPicPr/>
                <p:nvPr/>
              </p:nvPicPr>
              <p:blipFill>
                <a:blip r:embed="rId333"/>
                <a:stretch>
                  <a:fillRect/>
                </a:stretch>
              </p:blipFill>
              <p:spPr>
                <a:xfrm>
                  <a:off x="3293387" y="2881147"/>
                  <a:ext cx="17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8" name="Freihand 227">
                  <a:extLst>
                    <a:ext uri="{FF2B5EF4-FFF2-40B4-BE49-F238E27FC236}">
                      <a16:creationId xmlns:a16="http://schemas.microsoft.com/office/drawing/2014/main" id="{3EA05D9F-ECAB-4897-BB9E-740A1B94D6AF}"/>
                    </a:ext>
                  </a:extLst>
                </p14:cNvPr>
                <p14:cNvContentPartPr/>
                <p14:nvPr/>
              </p14:nvContentPartPr>
              <p14:xfrm>
                <a:off x="1371347" y="1453747"/>
                <a:ext cx="1276560" cy="579240"/>
              </p14:xfrm>
            </p:contentPart>
          </mc:Choice>
          <mc:Fallback>
            <p:pic>
              <p:nvPicPr>
                <p:cNvPr id="228" name="Freihand 227">
                  <a:extLst>
                    <a:ext uri="{FF2B5EF4-FFF2-40B4-BE49-F238E27FC236}">
                      <a16:creationId xmlns:a16="http://schemas.microsoft.com/office/drawing/2014/main" id="{3EA05D9F-ECAB-4897-BB9E-740A1B94D6AF}"/>
                    </a:ext>
                  </a:extLst>
                </p:cNvPr>
                <p:cNvPicPr/>
                <p:nvPr/>
              </p:nvPicPr>
              <p:blipFill>
                <a:blip r:embed="rId335"/>
                <a:stretch>
                  <a:fillRect/>
                </a:stretch>
              </p:blipFill>
              <p:spPr>
                <a:xfrm>
                  <a:off x="1367027" y="1449427"/>
                  <a:ext cx="128520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9" name="Freihand 228">
                  <a:extLst>
                    <a:ext uri="{FF2B5EF4-FFF2-40B4-BE49-F238E27FC236}">
                      <a16:creationId xmlns:a16="http://schemas.microsoft.com/office/drawing/2014/main" id="{C73125B3-DF1B-4C0B-9AE8-7D69A1DE0436}"/>
                    </a:ext>
                  </a:extLst>
                </p14:cNvPr>
                <p14:cNvContentPartPr/>
                <p14:nvPr/>
              </p14:nvContentPartPr>
              <p14:xfrm>
                <a:off x="1476467" y="1921027"/>
                <a:ext cx="1528920" cy="786960"/>
              </p14:xfrm>
            </p:contentPart>
          </mc:Choice>
          <mc:Fallback>
            <p:pic>
              <p:nvPicPr>
                <p:cNvPr id="229" name="Freihand 228">
                  <a:extLst>
                    <a:ext uri="{FF2B5EF4-FFF2-40B4-BE49-F238E27FC236}">
                      <a16:creationId xmlns:a16="http://schemas.microsoft.com/office/drawing/2014/main" id="{C73125B3-DF1B-4C0B-9AE8-7D69A1DE0436}"/>
                    </a:ext>
                  </a:extLst>
                </p:cNvPr>
                <p:cNvPicPr/>
                <p:nvPr/>
              </p:nvPicPr>
              <p:blipFill>
                <a:blip r:embed="rId337"/>
                <a:stretch>
                  <a:fillRect/>
                </a:stretch>
              </p:blipFill>
              <p:spPr>
                <a:xfrm>
                  <a:off x="1472147" y="1916707"/>
                  <a:ext cx="1537560" cy="795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0" name="Freihand 229">
                  <a:extLst>
                    <a:ext uri="{FF2B5EF4-FFF2-40B4-BE49-F238E27FC236}">
                      <a16:creationId xmlns:a16="http://schemas.microsoft.com/office/drawing/2014/main" id="{B46F2278-3BF2-4E5A-B642-18D630D653F0}"/>
                    </a:ext>
                  </a:extLst>
                </p14:cNvPr>
                <p14:cNvContentPartPr/>
                <p14:nvPr/>
              </p14:nvContentPartPr>
              <p14:xfrm>
                <a:off x="1853747" y="2462827"/>
                <a:ext cx="1419840" cy="651240"/>
              </p14:xfrm>
            </p:contentPart>
          </mc:Choice>
          <mc:Fallback>
            <p:pic>
              <p:nvPicPr>
                <p:cNvPr id="230" name="Freihand 229">
                  <a:extLst>
                    <a:ext uri="{FF2B5EF4-FFF2-40B4-BE49-F238E27FC236}">
                      <a16:creationId xmlns:a16="http://schemas.microsoft.com/office/drawing/2014/main" id="{B46F2278-3BF2-4E5A-B642-18D630D653F0}"/>
                    </a:ext>
                  </a:extLst>
                </p:cNvPr>
                <p:cNvPicPr/>
                <p:nvPr/>
              </p:nvPicPr>
              <p:blipFill>
                <a:blip r:embed="rId339"/>
                <a:stretch>
                  <a:fillRect/>
                </a:stretch>
              </p:blipFill>
              <p:spPr>
                <a:xfrm>
                  <a:off x="1849427" y="2458507"/>
                  <a:ext cx="142848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1" name="Freihand 230">
                  <a:extLst>
                    <a:ext uri="{FF2B5EF4-FFF2-40B4-BE49-F238E27FC236}">
                      <a16:creationId xmlns:a16="http://schemas.microsoft.com/office/drawing/2014/main" id="{556F3A76-F84B-4036-BE92-E2C7C8DB4E61}"/>
                    </a:ext>
                  </a:extLst>
                </p14:cNvPr>
                <p14:cNvContentPartPr/>
                <p14:nvPr/>
              </p14:nvContentPartPr>
              <p14:xfrm>
                <a:off x="1833947" y="3063307"/>
                <a:ext cx="1794240" cy="981000"/>
              </p14:xfrm>
            </p:contentPart>
          </mc:Choice>
          <mc:Fallback>
            <p:pic>
              <p:nvPicPr>
                <p:cNvPr id="231" name="Freihand 230">
                  <a:extLst>
                    <a:ext uri="{FF2B5EF4-FFF2-40B4-BE49-F238E27FC236}">
                      <a16:creationId xmlns:a16="http://schemas.microsoft.com/office/drawing/2014/main" id="{556F3A76-F84B-4036-BE92-E2C7C8DB4E61}"/>
                    </a:ext>
                  </a:extLst>
                </p:cNvPr>
                <p:cNvPicPr/>
                <p:nvPr/>
              </p:nvPicPr>
              <p:blipFill>
                <a:blip r:embed="rId341"/>
                <a:stretch>
                  <a:fillRect/>
                </a:stretch>
              </p:blipFill>
              <p:spPr>
                <a:xfrm>
                  <a:off x="1829627" y="3058987"/>
                  <a:ext cx="1802880" cy="989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2" name="Freihand 231">
                  <a:extLst>
                    <a:ext uri="{FF2B5EF4-FFF2-40B4-BE49-F238E27FC236}">
                      <a16:creationId xmlns:a16="http://schemas.microsoft.com/office/drawing/2014/main" id="{84F68459-59D4-4417-A430-B04618CEEE2F}"/>
                    </a:ext>
                  </a:extLst>
                </p14:cNvPr>
                <p14:cNvContentPartPr/>
                <p14:nvPr/>
              </p14:nvContentPartPr>
              <p14:xfrm>
                <a:off x="2141387" y="3687187"/>
                <a:ext cx="1803240" cy="981000"/>
              </p14:xfrm>
            </p:contentPart>
          </mc:Choice>
          <mc:Fallback>
            <p:pic>
              <p:nvPicPr>
                <p:cNvPr id="232" name="Freihand 231">
                  <a:extLst>
                    <a:ext uri="{FF2B5EF4-FFF2-40B4-BE49-F238E27FC236}">
                      <a16:creationId xmlns:a16="http://schemas.microsoft.com/office/drawing/2014/main" id="{84F68459-59D4-4417-A430-B04618CEEE2F}"/>
                    </a:ext>
                  </a:extLst>
                </p:cNvPr>
                <p:cNvPicPr/>
                <p:nvPr/>
              </p:nvPicPr>
              <p:blipFill>
                <a:blip r:embed="rId343"/>
                <a:stretch>
                  <a:fillRect/>
                </a:stretch>
              </p:blipFill>
              <p:spPr>
                <a:xfrm>
                  <a:off x="2137067" y="3682867"/>
                  <a:ext cx="1811880" cy="989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3" name="Freihand 232">
                  <a:extLst>
                    <a:ext uri="{FF2B5EF4-FFF2-40B4-BE49-F238E27FC236}">
                      <a16:creationId xmlns:a16="http://schemas.microsoft.com/office/drawing/2014/main" id="{183699D5-EC44-4BBE-8C78-D107FD505F40}"/>
                    </a:ext>
                  </a:extLst>
                </p14:cNvPr>
                <p14:cNvContentPartPr/>
                <p14:nvPr/>
              </p14:nvContentPartPr>
              <p14:xfrm>
                <a:off x="2614427" y="4196947"/>
                <a:ext cx="1487880" cy="674280"/>
              </p14:xfrm>
            </p:contentPart>
          </mc:Choice>
          <mc:Fallback>
            <p:pic>
              <p:nvPicPr>
                <p:cNvPr id="233" name="Freihand 232">
                  <a:extLst>
                    <a:ext uri="{FF2B5EF4-FFF2-40B4-BE49-F238E27FC236}">
                      <a16:creationId xmlns:a16="http://schemas.microsoft.com/office/drawing/2014/main" id="{183699D5-EC44-4BBE-8C78-D107FD505F40}"/>
                    </a:ext>
                  </a:extLst>
                </p:cNvPr>
                <p:cNvPicPr/>
                <p:nvPr/>
              </p:nvPicPr>
              <p:blipFill>
                <a:blip r:embed="rId345"/>
                <a:stretch>
                  <a:fillRect/>
                </a:stretch>
              </p:blipFill>
              <p:spPr>
                <a:xfrm>
                  <a:off x="2610107" y="4192627"/>
                  <a:ext cx="149652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4" name="Freihand 233">
                  <a:extLst>
                    <a:ext uri="{FF2B5EF4-FFF2-40B4-BE49-F238E27FC236}">
                      <a16:creationId xmlns:a16="http://schemas.microsoft.com/office/drawing/2014/main" id="{0F726F3B-E18B-4219-AE26-6FAF2C12C430}"/>
                    </a:ext>
                  </a:extLst>
                </p14:cNvPr>
                <p14:cNvContentPartPr/>
                <p14:nvPr/>
              </p14:nvContentPartPr>
              <p14:xfrm>
                <a:off x="3253427" y="4432387"/>
                <a:ext cx="1180440" cy="551160"/>
              </p14:xfrm>
            </p:contentPart>
          </mc:Choice>
          <mc:Fallback>
            <p:pic>
              <p:nvPicPr>
                <p:cNvPr id="234" name="Freihand 233">
                  <a:extLst>
                    <a:ext uri="{FF2B5EF4-FFF2-40B4-BE49-F238E27FC236}">
                      <a16:creationId xmlns:a16="http://schemas.microsoft.com/office/drawing/2014/main" id="{0F726F3B-E18B-4219-AE26-6FAF2C12C430}"/>
                    </a:ext>
                  </a:extLst>
                </p:cNvPr>
                <p:cNvPicPr/>
                <p:nvPr/>
              </p:nvPicPr>
              <p:blipFill>
                <a:blip r:embed="rId347"/>
                <a:stretch>
                  <a:fillRect/>
                </a:stretch>
              </p:blipFill>
              <p:spPr>
                <a:xfrm>
                  <a:off x="3249107" y="4428067"/>
                  <a:ext cx="118908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5" name="Freihand 234">
                  <a:extLst>
                    <a:ext uri="{FF2B5EF4-FFF2-40B4-BE49-F238E27FC236}">
                      <a16:creationId xmlns:a16="http://schemas.microsoft.com/office/drawing/2014/main" id="{2D01E877-3B9E-49F7-AA2D-8EBA9C0174D8}"/>
                    </a:ext>
                  </a:extLst>
                </p14:cNvPr>
                <p14:cNvContentPartPr/>
                <p14:nvPr/>
              </p14:nvContentPartPr>
              <p14:xfrm>
                <a:off x="3696587" y="4720387"/>
                <a:ext cx="960480" cy="383760"/>
              </p14:xfrm>
            </p:contentPart>
          </mc:Choice>
          <mc:Fallback>
            <p:pic>
              <p:nvPicPr>
                <p:cNvPr id="235" name="Freihand 234">
                  <a:extLst>
                    <a:ext uri="{FF2B5EF4-FFF2-40B4-BE49-F238E27FC236}">
                      <a16:creationId xmlns:a16="http://schemas.microsoft.com/office/drawing/2014/main" id="{2D01E877-3B9E-49F7-AA2D-8EBA9C0174D8}"/>
                    </a:ext>
                  </a:extLst>
                </p:cNvPr>
                <p:cNvPicPr/>
                <p:nvPr/>
              </p:nvPicPr>
              <p:blipFill>
                <a:blip r:embed="rId349"/>
                <a:stretch>
                  <a:fillRect/>
                </a:stretch>
              </p:blipFill>
              <p:spPr>
                <a:xfrm>
                  <a:off x="3692267" y="4716067"/>
                  <a:ext cx="96912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7" name="Freihand 236">
                  <a:extLst>
                    <a:ext uri="{FF2B5EF4-FFF2-40B4-BE49-F238E27FC236}">
                      <a16:creationId xmlns:a16="http://schemas.microsoft.com/office/drawing/2014/main" id="{2DFBCAA3-320E-4AA7-8769-9DE7280247AC}"/>
                    </a:ext>
                  </a:extLst>
                </p14:cNvPr>
                <p14:cNvContentPartPr/>
                <p14:nvPr/>
              </p14:nvContentPartPr>
              <p14:xfrm>
                <a:off x="2672027" y="1048387"/>
                <a:ext cx="3085560" cy="2078280"/>
              </p14:xfrm>
            </p:contentPart>
          </mc:Choice>
          <mc:Fallback>
            <p:pic>
              <p:nvPicPr>
                <p:cNvPr id="237" name="Freihand 236">
                  <a:extLst>
                    <a:ext uri="{FF2B5EF4-FFF2-40B4-BE49-F238E27FC236}">
                      <a16:creationId xmlns:a16="http://schemas.microsoft.com/office/drawing/2014/main" id="{2DFBCAA3-320E-4AA7-8769-9DE7280247AC}"/>
                    </a:ext>
                  </a:extLst>
                </p:cNvPr>
                <p:cNvPicPr/>
                <p:nvPr/>
              </p:nvPicPr>
              <p:blipFill>
                <a:blip r:embed="rId351"/>
                <a:stretch>
                  <a:fillRect/>
                </a:stretch>
              </p:blipFill>
              <p:spPr>
                <a:xfrm>
                  <a:off x="2667707" y="1044067"/>
                  <a:ext cx="3094200" cy="2086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8" name="Freihand 237">
                  <a:extLst>
                    <a:ext uri="{FF2B5EF4-FFF2-40B4-BE49-F238E27FC236}">
                      <a16:creationId xmlns:a16="http://schemas.microsoft.com/office/drawing/2014/main" id="{6B04A4B2-703F-4D64-BE1B-BA3240551974}"/>
                    </a:ext>
                  </a:extLst>
                </p14:cNvPr>
                <p14:cNvContentPartPr/>
                <p14:nvPr/>
              </p14:nvContentPartPr>
              <p14:xfrm>
                <a:off x="2443427" y="2918587"/>
                <a:ext cx="464760" cy="433080"/>
              </p14:xfrm>
            </p:contentPart>
          </mc:Choice>
          <mc:Fallback>
            <p:pic>
              <p:nvPicPr>
                <p:cNvPr id="238" name="Freihand 237">
                  <a:extLst>
                    <a:ext uri="{FF2B5EF4-FFF2-40B4-BE49-F238E27FC236}">
                      <a16:creationId xmlns:a16="http://schemas.microsoft.com/office/drawing/2014/main" id="{6B04A4B2-703F-4D64-BE1B-BA3240551974}"/>
                    </a:ext>
                  </a:extLst>
                </p:cNvPr>
                <p:cNvPicPr/>
                <p:nvPr/>
              </p:nvPicPr>
              <p:blipFill>
                <a:blip r:embed="rId353"/>
                <a:stretch>
                  <a:fillRect/>
                </a:stretch>
              </p:blipFill>
              <p:spPr>
                <a:xfrm>
                  <a:off x="2439107" y="2914267"/>
                  <a:ext cx="4734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9" name="Freihand 238">
                  <a:extLst>
                    <a:ext uri="{FF2B5EF4-FFF2-40B4-BE49-F238E27FC236}">
                      <a16:creationId xmlns:a16="http://schemas.microsoft.com/office/drawing/2014/main" id="{A21A34ED-56FE-4331-B1D3-01337479AF8E}"/>
                    </a:ext>
                  </a:extLst>
                </p14:cNvPr>
                <p14:cNvContentPartPr/>
                <p14:nvPr/>
              </p14:nvContentPartPr>
              <p14:xfrm>
                <a:off x="6112547" y="851467"/>
                <a:ext cx="10800" cy="164880"/>
              </p14:xfrm>
            </p:contentPart>
          </mc:Choice>
          <mc:Fallback>
            <p:pic>
              <p:nvPicPr>
                <p:cNvPr id="239" name="Freihand 238">
                  <a:extLst>
                    <a:ext uri="{FF2B5EF4-FFF2-40B4-BE49-F238E27FC236}">
                      <a16:creationId xmlns:a16="http://schemas.microsoft.com/office/drawing/2014/main" id="{A21A34ED-56FE-4331-B1D3-01337479AF8E}"/>
                    </a:ext>
                  </a:extLst>
                </p:cNvPr>
                <p:cNvPicPr/>
                <p:nvPr/>
              </p:nvPicPr>
              <p:blipFill>
                <a:blip r:embed="rId355"/>
                <a:stretch>
                  <a:fillRect/>
                </a:stretch>
              </p:blipFill>
              <p:spPr>
                <a:xfrm>
                  <a:off x="6108227" y="847147"/>
                  <a:ext cx="19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0" name="Freihand 239">
                  <a:extLst>
                    <a:ext uri="{FF2B5EF4-FFF2-40B4-BE49-F238E27FC236}">
                      <a16:creationId xmlns:a16="http://schemas.microsoft.com/office/drawing/2014/main" id="{783EFF06-399D-43F2-9B60-6538341215DE}"/>
                    </a:ext>
                  </a:extLst>
                </p14:cNvPr>
                <p14:cNvContentPartPr/>
                <p14:nvPr/>
              </p14:nvContentPartPr>
              <p14:xfrm>
                <a:off x="5921027" y="817267"/>
                <a:ext cx="236880" cy="202680"/>
              </p14:xfrm>
            </p:contentPart>
          </mc:Choice>
          <mc:Fallback>
            <p:pic>
              <p:nvPicPr>
                <p:cNvPr id="240" name="Freihand 239">
                  <a:extLst>
                    <a:ext uri="{FF2B5EF4-FFF2-40B4-BE49-F238E27FC236}">
                      <a16:creationId xmlns:a16="http://schemas.microsoft.com/office/drawing/2014/main" id="{783EFF06-399D-43F2-9B60-6538341215DE}"/>
                    </a:ext>
                  </a:extLst>
                </p:cNvPr>
                <p:cNvPicPr/>
                <p:nvPr/>
              </p:nvPicPr>
              <p:blipFill>
                <a:blip r:embed="rId357"/>
                <a:stretch>
                  <a:fillRect/>
                </a:stretch>
              </p:blipFill>
              <p:spPr>
                <a:xfrm>
                  <a:off x="5916707" y="812947"/>
                  <a:ext cx="245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1" name="Freihand 240">
                  <a:extLst>
                    <a:ext uri="{FF2B5EF4-FFF2-40B4-BE49-F238E27FC236}">
                      <a16:creationId xmlns:a16="http://schemas.microsoft.com/office/drawing/2014/main" id="{39B78BEA-2850-4E01-9E78-962DD88A4E6F}"/>
                    </a:ext>
                  </a:extLst>
                </p14:cNvPr>
                <p14:cNvContentPartPr/>
                <p14:nvPr/>
              </p14:nvContentPartPr>
              <p14:xfrm>
                <a:off x="6226307" y="860467"/>
                <a:ext cx="29160" cy="77040"/>
              </p14:xfrm>
            </p:contentPart>
          </mc:Choice>
          <mc:Fallback>
            <p:pic>
              <p:nvPicPr>
                <p:cNvPr id="241" name="Freihand 240">
                  <a:extLst>
                    <a:ext uri="{FF2B5EF4-FFF2-40B4-BE49-F238E27FC236}">
                      <a16:creationId xmlns:a16="http://schemas.microsoft.com/office/drawing/2014/main" id="{39B78BEA-2850-4E01-9E78-962DD88A4E6F}"/>
                    </a:ext>
                  </a:extLst>
                </p:cNvPr>
                <p:cNvPicPr/>
                <p:nvPr/>
              </p:nvPicPr>
              <p:blipFill>
                <a:blip r:embed="rId359"/>
                <a:stretch>
                  <a:fillRect/>
                </a:stretch>
              </p:blipFill>
              <p:spPr>
                <a:xfrm>
                  <a:off x="6221987" y="856147"/>
                  <a:ext cx="37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2" name="Freihand 241">
                  <a:extLst>
                    <a:ext uri="{FF2B5EF4-FFF2-40B4-BE49-F238E27FC236}">
                      <a16:creationId xmlns:a16="http://schemas.microsoft.com/office/drawing/2014/main" id="{36135E1F-C64B-428B-A5E6-DD9E9B50CC06}"/>
                    </a:ext>
                  </a:extLst>
                </p14:cNvPr>
                <p14:cNvContentPartPr/>
                <p14:nvPr/>
              </p14:nvContentPartPr>
              <p14:xfrm>
                <a:off x="6238187" y="686227"/>
                <a:ext cx="152280" cy="237960"/>
              </p14:xfrm>
            </p:contentPart>
          </mc:Choice>
          <mc:Fallback>
            <p:pic>
              <p:nvPicPr>
                <p:cNvPr id="242" name="Freihand 241">
                  <a:extLst>
                    <a:ext uri="{FF2B5EF4-FFF2-40B4-BE49-F238E27FC236}">
                      <a16:creationId xmlns:a16="http://schemas.microsoft.com/office/drawing/2014/main" id="{36135E1F-C64B-428B-A5E6-DD9E9B50CC06}"/>
                    </a:ext>
                  </a:extLst>
                </p:cNvPr>
                <p:cNvPicPr/>
                <p:nvPr/>
              </p:nvPicPr>
              <p:blipFill>
                <a:blip r:embed="rId361"/>
                <a:stretch>
                  <a:fillRect/>
                </a:stretch>
              </p:blipFill>
              <p:spPr>
                <a:xfrm>
                  <a:off x="6233867" y="681907"/>
                  <a:ext cx="1609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3" name="Freihand 242">
                  <a:extLst>
                    <a:ext uri="{FF2B5EF4-FFF2-40B4-BE49-F238E27FC236}">
                      <a16:creationId xmlns:a16="http://schemas.microsoft.com/office/drawing/2014/main" id="{759A8BC9-A7EB-4413-97E8-B96015CCBA43}"/>
                    </a:ext>
                  </a:extLst>
                </p14:cNvPr>
                <p14:cNvContentPartPr/>
                <p14:nvPr/>
              </p14:nvContentPartPr>
              <p14:xfrm>
                <a:off x="6606107" y="708907"/>
                <a:ext cx="142920" cy="158760"/>
              </p14:xfrm>
            </p:contentPart>
          </mc:Choice>
          <mc:Fallback>
            <p:pic>
              <p:nvPicPr>
                <p:cNvPr id="243" name="Freihand 242">
                  <a:extLst>
                    <a:ext uri="{FF2B5EF4-FFF2-40B4-BE49-F238E27FC236}">
                      <a16:creationId xmlns:a16="http://schemas.microsoft.com/office/drawing/2014/main" id="{759A8BC9-A7EB-4413-97E8-B96015CCBA43}"/>
                    </a:ext>
                  </a:extLst>
                </p:cNvPr>
                <p:cNvPicPr/>
                <p:nvPr/>
              </p:nvPicPr>
              <p:blipFill>
                <a:blip r:embed="rId363"/>
                <a:stretch>
                  <a:fillRect/>
                </a:stretch>
              </p:blipFill>
              <p:spPr>
                <a:xfrm>
                  <a:off x="6601787" y="704587"/>
                  <a:ext cx="151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4" name="Freihand 243">
                  <a:extLst>
                    <a:ext uri="{FF2B5EF4-FFF2-40B4-BE49-F238E27FC236}">
                      <a16:creationId xmlns:a16="http://schemas.microsoft.com/office/drawing/2014/main" id="{1331D6EB-26E3-45F7-9A98-322437CB8C36}"/>
                    </a:ext>
                  </a:extLst>
                </p14:cNvPr>
                <p14:cNvContentPartPr/>
                <p14:nvPr/>
              </p14:nvContentPartPr>
              <p14:xfrm>
                <a:off x="6805547" y="654547"/>
                <a:ext cx="239400" cy="159120"/>
              </p14:xfrm>
            </p:contentPart>
          </mc:Choice>
          <mc:Fallback>
            <p:pic>
              <p:nvPicPr>
                <p:cNvPr id="244" name="Freihand 243">
                  <a:extLst>
                    <a:ext uri="{FF2B5EF4-FFF2-40B4-BE49-F238E27FC236}">
                      <a16:creationId xmlns:a16="http://schemas.microsoft.com/office/drawing/2014/main" id="{1331D6EB-26E3-45F7-9A98-322437CB8C36}"/>
                    </a:ext>
                  </a:extLst>
                </p:cNvPr>
                <p:cNvPicPr/>
                <p:nvPr/>
              </p:nvPicPr>
              <p:blipFill>
                <a:blip r:embed="rId365"/>
                <a:stretch>
                  <a:fillRect/>
                </a:stretch>
              </p:blipFill>
              <p:spPr>
                <a:xfrm>
                  <a:off x="6801227" y="650227"/>
                  <a:ext cx="248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5" name="Freihand 244">
                  <a:extLst>
                    <a:ext uri="{FF2B5EF4-FFF2-40B4-BE49-F238E27FC236}">
                      <a16:creationId xmlns:a16="http://schemas.microsoft.com/office/drawing/2014/main" id="{819A199F-2098-4A67-BCC3-B3A49148EF94}"/>
                    </a:ext>
                  </a:extLst>
                </p14:cNvPr>
                <p14:cNvContentPartPr/>
                <p14:nvPr/>
              </p14:nvContentPartPr>
              <p14:xfrm>
                <a:off x="7066187" y="638707"/>
                <a:ext cx="242280" cy="92880"/>
              </p14:xfrm>
            </p:contentPart>
          </mc:Choice>
          <mc:Fallback>
            <p:pic>
              <p:nvPicPr>
                <p:cNvPr id="245" name="Freihand 244">
                  <a:extLst>
                    <a:ext uri="{FF2B5EF4-FFF2-40B4-BE49-F238E27FC236}">
                      <a16:creationId xmlns:a16="http://schemas.microsoft.com/office/drawing/2014/main" id="{819A199F-2098-4A67-BCC3-B3A49148EF94}"/>
                    </a:ext>
                  </a:extLst>
                </p:cNvPr>
                <p:cNvPicPr/>
                <p:nvPr/>
              </p:nvPicPr>
              <p:blipFill>
                <a:blip r:embed="rId367"/>
                <a:stretch>
                  <a:fillRect/>
                </a:stretch>
              </p:blipFill>
              <p:spPr>
                <a:xfrm>
                  <a:off x="7061867" y="634387"/>
                  <a:ext cx="250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8" name="Freihand 247">
                  <a:extLst>
                    <a:ext uri="{FF2B5EF4-FFF2-40B4-BE49-F238E27FC236}">
                      <a16:creationId xmlns:a16="http://schemas.microsoft.com/office/drawing/2014/main" id="{CCD2128C-DF2A-479E-A999-72BA02F96D0A}"/>
                    </a:ext>
                  </a:extLst>
                </p14:cNvPr>
                <p14:cNvContentPartPr/>
                <p14:nvPr/>
              </p14:nvContentPartPr>
              <p14:xfrm>
                <a:off x="6894827" y="922747"/>
                <a:ext cx="170640" cy="248400"/>
              </p14:xfrm>
            </p:contentPart>
          </mc:Choice>
          <mc:Fallback>
            <p:pic>
              <p:nvPicPr>
                <p:cNvPr id="248" name="Freihand 247">
                  <a:extLst>
                    <a:ext uri="{FF2B5EF4-FFF2-40B4-BE49-F238E27FC236}">
                      <a16:creationId xmlns:a16="http://schemas.microsoft.com/office/drawing/2014/main" id="{CCD2128C-DF2A-479E-A999-72BA02F96D0A}"/>
                    </a:ext>
                  </a:extLst>
                </p:cNvPr>
                <p:cNvPicPr/>
                <p:nvPr/>
              </p:nvPicPr>
              <p:blipFill>
                <a:blip r:embed="rId369"/>
                <a:stretch>
                  <a:fillRect/>
                </a:stretch>
              </p:blipFill>
              <p:spPr>
                <a:xfrm>
                  <a:off x="6890507" y="918427"/>
                  <a:ext cx="1792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9" name="Freihand 248">
                  <a:extLst>
                    <a:ext uri="{FF2B5EF4-FFF2-40B4-BE49-F238E27FC236}">
                      <a16:creationId xmlns:a16="http://schemas.microsoft.com/office/drawing/2014/main" id="{C5A5565A-CDCF-407A-BB7A-2CF03232286C}"/>
                    </a:ext>
                  </a:extLst>
                </p14:cNvPr>
                <p14:cNvContentPartPr/>
                <p14:nvPr/>
              </p14:nvContentPartPr>
              <p14:xfrm>
                <a:off x="7005347" y="1015267"/>
                <a:ext cx="94680" cy="84960"/>
              </p14:xfrm>
            </p:contentPart>
          </mc:Choice>
          <mc:Fallback>
            <p:pic>
              <p:nvPicPr>
                <p:cNvPr id="249" name="Freihand 248">
                  <a:extLst>
                    <a:ext uri="{FF2B5EF4-FFF2-40B4-BE49-F238E27FC236}">
                      <a16:creationId xmlns:a16="http://schemas.microsoft.com/office/drawing/2014/main" id="{C5A5565A-CDCF-407A-BB7A-2CF03232286C}"/>
                    </a:ext>
                  </a:extLst>
                </p:cNvPr>
                <p:cNvPicPr/>
                <p:nvPr/>
              </p:nvPicPr>
              <p:blipFill>
                <a:blip r:embed="rId371"/>
                <a:stretch>
                  <a:fillRect/>
                </a:stretch>
              </p:blipFill>
              <p:spPr>
                <a:xfrm>
                  <a:off x="7001027" y="1010947"/>
                  <a:ext cx="103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0" name="Freihand 249">
                  <a:extLst>
                    <a:ext uri="{FF2B5EF4-FFF2-40B4-BE49-F238E27FC236}">
                      <a16:creationId xmlns:a16="http://schemas.microsoft.com/office/drawing/2014/main" id="{D9AFB5C9-A1C4-41A3-981D-CFCAEE01BAF9}"/>
                    </a:ext>
                  </a:extLst>
                </p14:cNvPr>
                <p14:cNvContentPartPr/>
                <p14:nvPr/>
              </p14:nvContentPartPr>
              <p14:xfrm>
                <a:off x="7089587" y="978547"/>
                <a:ext cx="117000" cy="119880"/>
              </p14:xfrm>
            </p:contentPart>
          </mc:Choice>
          <mc:Fallback>
            <p:pic>
              <p:nvPicPr>
                <p:cNvPr id="250" name="Freihand 249">
                  <a:extLst>
                    <a:ext uri="{FF2B5EF4-FFF2-40B4-BE49-F238E27FC236}">
                      <a16:creationId xmlns:a16="http://schemas.microsoft.com/office/drawing/2014/main" id="{D9AFB5C9-A1C4-41A3-981D-CFCAEE01BAF9}"/>
                    </a:ext>
                  </a:extLst>
                </p:cNvPr>
                <p:cNvPicPr/>
                <p:nvPr/>
              </p:nvPicPr>
              <p:blipFill>
                <a:blip r:embed="rId373"/>
                <a:stretch>
                  <a:fillRect/>
                </a:stretch>
              </p:blipFill>
              <p:spPr>
                <a:xfrm>
                  <a:off x="7085267" y="974227"/>
                  <a:ext cx="125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1" name="Freihand 250">
                  <a:extLst>
                    <a:ext uri="{FF2B5EF4-FFF2-40B4-BE49-F238E27FC236}">
                      <a16:creationId xmlns:a16="http://schemas.microsoft.com/office/drawing/2014/main" id="{C1F56C0A-9B34-4235-B7C6-9A964E1A9CC0}"/>
                    </a:ext>
                  </a:extLst>
                </p14:cNvPr>
                <p14:cNvContentPartPr/>
                <p14:nvPr/>
              </p14:nvContentPartPr>
              <p14:xfrm>
                <a:off x="7231427" y="954787"/>
                <a:ext cx="96120" cy="79200"/>
              </p14:xfrm>
            </p:contentPart>
          </mc:Choice>
          <mc:Fallback>
            <p:pic>
              <p:nvPicPr>
                <p:cNvPr id="251" name="Freihand 250">
                  <a:extLst>
                    <a:ext uri="{FF2B5EF4-FFF2-40B4-BE49-F238E27FC236}">
                      <a16:creationId xmlns:a16="http://schemas.microsoft.com/office/drawing/2014/main" id="{C1F56C0A-9B34-4235-B7C6-9A964E1A9CC0}"/>
                    </a:ext>
                  </a:extLst>
                </p:cNvPr>
                <p:cNvPicPr/>
                <p:nvPr/>
              </p:nvPicPr>
              <p:blipFill>
                <a:blip r:embed="rId375"/>
                <a:stretch>
                  <a:fillRect/>
                </a:stretch>
              </p:blipFill>
              <p:spPr>
                <a:xfrm>
                  <a:off x="7227107" y="950467"/>
                  <a:ext cx="104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2" name="Freihand 251">
                  <a:extLst>
                    <a:ext uri="{FF2B5EF4-FFF2-40B4-BE49-F238E27FC236}">
                      <a16:creationId xmlns:a16="http://schemas.microsoft.com/office/drawing/2014/main" id="{567C9C61-5782-4A68-B208-2DE72E11FC4C}"/>
                    </a:ext>
                  </a:extLst>
                </p14:cNvPr>
                <p14:cNvContentPartPr/>
                <p14:nvPr/>
              </p14:nvContentPartPr>
              <p14:xfrm>
                <a:off x="7389827" y="945787"/>
                <a:ext cx="67320" cy="93960"/>
              </p14:xfrm>
            </p:contentPart>
          </mc:Choice>
          <mc:Fallback>
            <p:pic>
              <p:nvPicPr>
                <p:cNvPr id="252" name="Freihand 251">
                  <a:extLst>
                    <a:ext uri="{FF2B5EF4-FFF2-40B4-BE49-F238E27FC236}">
                      <a16:creationId xmlns:a16="http://schemas.microsoft.com/office/drawing/2014/main" id="{567C9C61-5782-4A68-B208-2DE72E11FC4C}"/>
                    </a:ext>
                  </a:extLst>
                </p:cNvPr>
                <p:cNvPicPr/>
                <p:nvPr/>
              </p:nvPicPr>
              <p:blipFill>
                <a:blip r:embed="rId377"/>
                <a:stretch>
                  <a:fillRect/>
                </a:stretch>
              </p:blipFill>
              <p:spPr>
                <a:xfrm>
                  <a:off x="7385507" y="941467"/>
                  <a:ext cx="75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3" name="Freihand 252">
                  <a:extLst>
                    <a:ext uri="{FF2B5EF4-FFF2-40B4-BE49-F238E27FC236}">
                      <a16:creationId xmlns:a16="http://schemas.microsoft.com/office/drawing/2014/main" id="{89ADC2F6-60AF-4D72-8DBF-1C3063458FA0}"/>
                    </a:ext>
                  </a:extLst>
                </p14:cNvPr>
                <p14:cNvContentPartPr/>
                <p14:nvPr/>
              </p14:nvContentPartPr>
              <p14:xfrm>
                <a:off x="7487747" y="916987"/>
                <a:ext cx="275400" cy="92880"/>
              </p14:xfrm>
            </p:contentPart>
          </mc:Choice>
          <mc:Fallback>
            <p:pic>
              <p:nvPicPr>
                <p:cNvPr id="253" name="Freihand 252">
                  <a:extLst>
                    <a:ext uri="{FF2B5EF4-FFF2-40B4-BE49-F238E27FC236}">
                      <a16:creationId xmlns:a16="http://schemas.microsoft.com/office/drawing/2014/main" id="{89ADC2F6-60AF-4D72-8DBF-1C3063458FA0}"/>
                    </a:ext>
                  </a:extLst>
                </p:cNvPr>
                <p:cNvPicPr/>
                <p:nvPr/>
              </p:nvPicPr>
              <p:blipFill>
                <a:blip r:embed="rId379"/>
                <a:stretch>
                  <a:fillRect/>
                </a:stretch>
              </p:blipFill>
              <p:spPr>
                <a:xfrm>
                  <a:off x="7483427" y="912667"/>
                  <a:ext cx="284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4" name="Freihand 253">
                  <a:extLst>
                    <a:ext uri="{FF2B5EF4-FFF2-40B4-BE49-F238E27FC236}">
                      <a16:creationId xmlns:a16="http://schemas.microsoft.com/office/drawing/2014/main" id="{5DCA587B-EC5D-4DC6-AFDD-3D9F6A5DA36F}"/>
                    </a:ext>
                  </a:extLst>
                </p14:cNvPr>
                <p14:cNvContentPartPr/>
                <p14:nvPr/>
              </p14:nvContentPartPr>
              <p14:xfrm>
                <a:off x="7830107" y="847147"/>
                <a:ext cx="235080" cy="98640"/>
              </p14:xfrm>
            </p:contentPart>
          </mc:Choice>
          <mc:Fallback>
            <p:pic>
              <p:nvPicPr>
                <p:cNvPr id="254" name="Freihand 253">
                  <a:extLst>
                    <a:ext uri="{FF2B5EF4-FFF2-40B4-BE49-F238E27FC236}">
                      <a16:creationId xmlns:a16="http://schemas.microsoft.com/office/drawing/2014/main" id="{5DCA587B-EC5D-4DC6-AFDD-3D9F6A5DA36F}"/>
                    </a:ext>
                  </a:extLst>
                </p:cNvPr>
                <p:cNvPicPr/>
                <p:nvPr/>
              </p:nvPicPr>
              <p:blipFill>
                <a:blip r:embed="rId381"/>
                <a:stretch>
                  <a:fillRect/>
                </a:stretch>
              </p:blipFill>
              <p:spPr>
                <a:xfrm>
                  <a:off x="7825787" y="842827"/>
                  <a:ext cx="243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6" name="Freihand 255">
                  <a:extLst>
                    <a:ext uri="{FF2B5EF4-FFF2-40B4-BE49-F238E27FC236}">
                      <a16:creationId xmlns:a16="http://schemas.microsoft.com/office/drawing/2014/main" id="{BF7EDE34-A785-4179-BFC5-DF319E5CBEC1}"/>
                    </a:ext>
                  </a:extLst>
                </p14:cNvPr>
                <p14:cNvContentPartPr/>
                <p14:nvPr/>
              </p14:nvContentPartPr>
              <p14:xfrm>
                <a:off x="8088227" y="734827"/>
                <a:ext cx="244080" cy="302400"/>
              </p14:xfrm>
            </p:contentPart>
          </mc:Choice>
          <mc:Fallback>
            <p:pic>
              <p:nvPicPr>
                <p:cNvPr id="256" name="Freihand 255">
                  <a:extLst>
                    <a:ext uri="{FF2B5EF4-FFF2-40B4-BE49-F238E27FC236}">
                      <a16:creationId xmlns:a16="http://schemas.microsoft.com/office/drawing/2014/main" id="{BF7EDE34-A785-4179-BFC5-DF319E5CBEC1}"/>
                    </a:ext>
                  </a:extLst>
                </p:cNvPr>
                <p:cNvPicPr/>
                <p:nvPr/>
              </p:nvPicPr>
              <p:blipFill>
                <a:blip r:embed="rId383"/>
                <a:stretch>
                  <a:fillRect/>
                </a:stretch>
              </p:blipFill>
              <p:spPr>
                <a:xfrm>
                  <a:off x="8083907" y="730507"/>
                  <a:ext cx="2527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7" name="Freihand 256">
                  <a:extLst>
                    <a:ext uri="{FF2B5EF4-FFF2-40B4-BE49-F238E27FC236}">
                      <a16:creationId xmlns:a16="http://schemas.microsoft.com/office/drawing/2014/main" id="{752DE683-FD16-466C-97AA-19C5D33AFE4F}"/>
                    </a:ext>
                  </a:extLst>
                </p14:cNvPr>
                <p14:cNvContentPartPr/>
                <p14:nvPr/>
              </p14:nvContentPartPr>
              <p14:xfrm>
                <a:off x="8303867" y="678307"/>
                <a:ext cx="25560" cy="39960"/>
              </p14:xfrm>
            </p:contentPart>
          </mc:Choice>
          <mc:Fallback>
            <p:pic>
              <p:nvPicPr>
                <p:cNvPr id="257" name="Freihand 256">
                  <a:extLst>
                    <a:ext uri="{FF2B5EF4-FFF2-40B4-BE49-F238E27FC236}">
                      <a16:creationId xmlns:a16="http://schemas.microsoft.com/office/drawing/2014/main" id="{752DE683-FD16-466C-97AA-19C5D33AFE4F}"/>
                    </a:ext>
                  </a:extLst>
                </p:cNvPr>
                <p:cNvPicPr/>
                <p:nvPr/>
              </p:nvPicPr>
              <p:blipFill>
                <a:blip r:embed="rId385"/>
                <a:stretch>
                  <a:fillRect/>
                </a:stretch>
              </p:blipFill>
              <p:spPr>
                <a:xfrm>
                  <a:off x="8299547" y="673987"/>
                  <a:ext cx="34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8" name="Freihand 257">
                  <a:extLst>
                    <a:ext uri="{FF2B5EF4-FFF2-40B4-BE49-F238E27FC236}">
                      <a16:creationId xmlns:a16="http://schemas.microsoft.com/office/drawing/2014/main" id="{1CE3E373-F425-4C2C-84D9-D0BEBC61836A}"/>
                    </a:ext>
                  </a:extLst>
                </p14:cNvPr>
                <p14:cNvContentPartPr/>
                <p14:nvPr/>
              </p14:nvContentPartPr>
              <p14:xfrm>
                <a:off x="8378747" y="613147"/>
                <a:ext cx="125640" cy="205560"/>
              </p14:xfrm>
            </p:contentPart>
          </mc:Choice>
          <mc:Fallback>
            <p:pic>
              <p:nvPicPr>
                <p:cNvPr id="258" name="Freihand 257">
                  <a:extLst>
                    <a:ext uri="{FF2B5EF4-FFF2-40B4-BE49-F238E27FC236}">
                      <a16:creationId xmlns:a16="http://schemas.microsoft.com/office/drawing/2014/main" id="{1CE3E373-F425-4C2C-84D9-D0BEBC61836A}"/>
                    </a:ext>
                  </a:extLst>
                </p:cNvPr>
                <p:cNvPicPr/>
                <p:nvPr/>
              </p:nvPicPr>
              <p:blipFill>
                <a:blip r:embed="rId387"/>
                <a:stretch>
                  <a:fillRect/>
                </a:stretch>
              </p:blipFill>
              <p:spPr>
                <a:xfrm>
                  <a:off x="8374427" y="608827"/>
                  <a:ext cx="134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9" name="Freihand 258">
                  <a:extLst>
                    <a:ext uri="{FF2B5EF4-FFF2-40B4-BE49-F238E27FC236}">
                      <a16:creationId xmlns:a16="http://schemas.microsoft.com/office/drawing/2014/main" id="{986E8597-C670-4081-A6C8-CC5577B07622}"/>
                    </a:ext>
                  </a:extLst>
                </p14:cNvPr>
                <p14:cNvContentPartPr/>
                <p14:nvPr/>
              </p14:nvContentPartPr>
              <p14:xfrm>
                <a:off x="8518067" y="600187"/>
                <a:ext cx="136440" cy="175320"/>
              </p14:xfrm>
            </p:contentPart>
          </mc:Choice>
          <mc:Fallback>
            <p:pic>
              <p:nvPicPr>
                <p:cNvPr id="259" name="Freihand 258">
                  <a:extLst>
                    <a:ext uri="{FF2B5EF4-FFF2-40B4-BE49-F238E27FC236}">
                      <a16:creationId xmlns:a16="http://schemas.microsoft.com/office/drawing/2014/main" id="{986E8597-C670-4081-A6C8-CC5577B07622}"/>
                    </a:ext>
                  </a:extLst>
                </p:cNvPr>
                <p:cNvPicPr/>
                <p:nvPr/>
              </p:nvPicPr>
              <p:blipFill>
                <a:blip r:embed="rId389"/>
                <a:stretch>
                  <a:fillRect/>
                </a:stretch>
              </p:blipFill>
              <p:spPr>
                <a:xfrm>
                  <a:off x="8513747" y="595867"/>
                  <a:ext cx="145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0" name="Freihand 259">
                  <a:extLst>
                    <a:ext uri="{FF2B5EF4-FFF2-40B4-BE49-F238E27FC236}">
                      <a16:creationId xmlns:a16="http://schemas.microsoft.com/office/drawing/2014/main" id="{A2338F58-2080-42E1-9906-344E58C8CF75}"/>
                    </a:ext>
                  </a:extLst>
                </p14:cNvPr>
                <p14:cNvContentPartPr/>
                <p14:nvPr/>
              </p14:nvContentPartPr>
              <p14:xfrm>
                <a:off x="8671067" y="536827"/>
                <a:ext cx="379080" cy="209160"/>
              </p14:xfrm>
            </p:contentPart>
          </mc:Choice>
          <mc:Fallback>
            <p:pic>
              <p:nvPicPr>
                <p:cNvPr id="260" name="Freihand 259">
                  <a:extLst>
                    <a:ext uri="{FF2B5EF4-FFF2-40B4-BE49-F238E27FC236}">
                      <a16:creationId xmlns:a16="http://schemas.microsoft.com/office/drawing/2014/main" id="{A2338F58-2080-42E1-9906-344E58C8CF75}"/>
                    </a:ext>
                  </a:extLst>
                </p:cNvPr>
                <p:cNvPicPr/>
                <p:nvPr/>
              </p:nvPicPr>
              <p:blipFill>
                <a:blip r:embed="rId391"/>
                <a:stretch>
                  <a:fillRect/>
                </a:stretch>
              </p:blipFill>
              <p:spPr>
                <a:xfrm>
                  <a:off x="8666747" y="532507"/>
                  <a:ext cx="387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1" name="Freihand 260">
                  <a:extLst>
                    <a:ext uri="{FF2B5EF4-FFF2-40B4-BE49-F238E27FC236}">
                      <a16:creationId xmlns:a16="http://schemas.microsoft.com/office/drawing/2014/main" id="{AD0C0048-42D1-45F3-BEAF-B2115F7E4C0C}"/>
                    </a:ext>
                  </a:extLst>
                </p14:cNvPr>
                <p14:cNvContentPartPr/>
                <p14:nvPr/>
              </p14:nvContentPartPr>
              <p14:xfrm>
                <a:off x="8775107" y="526027"/>
                <a:ext cx="15120" cy="9720"/>
              </p14:xfrm>
            </p:contentPart>
          </mc:Choice>
          <mc:Fallback>
            <p:pic>
              <p:nvPicPr>
                <p:cNvPr id="261" name="Freihand 260">
                  <a:extLst>
                    <a:ext uri="{FF2B5EF4-FFF2-40B4-BE49-F238E27FC236}">
                      <a16:creationId xmlns:a16="http://schemas.microsoft.com/office/drawing/2014/main" id="{AD0C0048-42D1-45F3-BEAF-B2115F7E4C0C}"/>
                    </a:ext>
                  </a:extLst>
                </p:cNvPr>
                <p:cNvPicPr/>
                <p:nvPr/>
              </p:nvPicPr>
              <p:blipFill>
                <a:blip r:embed="rId393"/>
                <a:stretch>
                  <a:fillRect/>
                </a:stretch>
              </p:blipFill>
              <p:spPr>
                <a:xfrm>
                  <a:off x="8770787" y="521707"/>
                  <a:ext cx="23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2" name="Freihand 261">
                  <a:extLst>
                    <a:ext uri="{FF2B5EF4-FFF2-40B4-BE49-F238E27FC236}">
                      <a16:creationId xmlns:a16="http://schemas.microsoft.com/office/drawing/2014/main" id="{153D9DA7-D949-4478-880D-B461C31BB8BD}"/>
                    </a:ext>
                  </a:extLst>
                </p14:cNvPr>
                <p14:cNvContentPartPr/>
                <p14:nvPr/>
              </p14:nvContentPartPr>
              <p14:xfrm>
                <a:off x="8103347" y="615667"/>
                <a:ext cx="79200" cy="43560"/>
              </p14:xfrm>
            </p:contentPart>
          </mc:Choice>
          <mc:Fallback>
            <p:pic>
              <p:nvPicPr>
                <p:cNvPr id="262" name="Freihand 261">
                  <a:extLst>
                    <a:ext uri="{FF2B5EF4-FFF2-40B4-BE49-F238E27FC236}">
                      <a16:creationId xmlns:a16="http://schemas.microsoft.com/office/drawing/2014/main" id="{153D9DA7-D949-4478-880D-B461C31BB8BD}"/>
                    </a:ext>
                  </a:extLst>
                </p:cNvPr>
                <p:cNvPicPr/>
                <p:nvPr/>
              </p:nvPicPr>
              <p:blipFill>
                <a:blip r:embed="rId395"/>
                <a:stretch>
                  <a:fillRect/>
                </a:stretch>
              </p:blipFill>
              <p:spPr>
                <a:xfrm>
                  <a:off x="8099027" y="611347"/>
                  <a:ext cx="87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4" name="Freihand 263">
                  <a:extLst>
                    <a:ext uri="{FF2B5EF4-FFF2-40B4-BE49-F238E27FC236}">
                      <a16:creationId xmlns:a16="http://schemas.microsoft.com/office/drawing/2014/main" id="{F682C38C-1D69-4C88-92F6-80CF42756E89}"/>
                    </a:ext>
                  </a:extLst>
                </p14:cNvPr>
                <p14:cNvContentPartPr/>
                <p14:nvPr/>
              </p14:nvContentPartPr>
              <p14:xfrm>
                <a:off x="6460667" y="1372027"/>
                <a:ext cx="311400" cy="253440"/>
              </p14:xfrm>
            </p:contentPart>
          </mc:Choice>
          <mc:Fallback>
            <p:pic>
              <p:nvPicPr>
                <p:cNvPr id="264" name="Freihand 263">
                  <a:extLst>
                    <a:ext uri="{FF2B5EF4-FFF2-40B4-BE49-F238E27FC236}">
                      <a16:creationId xmlns:a16="http://schemas.microsoft.com/office/drawing/2014/main" id="{F682C38C-1D69-4C88-92F6-80CF42756E89}"/>
                    </a:ext>
                  </a:extLst>
                </p:cNvPr>
                <p:cNvPicPr/>
                <p:nvPr/>
              </p:nvPicPr>
              <p:blipFill>
                <a:blip r:embed="rId397"/>
                <a:stretch>
                  <a:fillRect/>
                </a:stretch>
              </p:blipFill>
              <p:spPr>
                <a:xfrm>
                  <a:off x="6456347" y="1367707"/>
                  <a:ext cx="3200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5" name="Freihand 264">
                  <a:extLst>
                    <a:ext uri="{FF2B5EF4-FFF2-40B4-BE49-F238E27FC236}">
                      <a16:creationId xmlns:a16="http://schemas.microsoft.com/office/drawing/2014/main" id="{E2532D8F-00BD-4BCA-9EE6-3DE93FEC5AF9}"/>
                    </a:ext>
                  </a:extLst>
                </p14:cNvPr>
                <p14:cNvContentPartPr/>
                <p14:nvPr/>
              </p14:nvContentPartPr>
              <p14:xfrm>
                <a:off x="6839387" y="1278787"/>
                <a:ext cx="136800" cy="189720"/>
              </p14:xfrm>
            </p:contentPart>
          </mc:Choice>
          <mc:Fallback>
            <p:pic>
              <p:nvPicPr>
                <p:cNvPr id="265" name="Freihand 264">
                  <a:extLst>
                    <a:ext uri="{FF2B5EF4-FFF2-40B4-BE49-F238E27FC236}">
                      <a16:creationId xmlns:a16="http://schemas.microsoft.com/office/drawing/2014/main" id="{E2532D8F-00BD-4BCA-9EE6-3DE93FEC5AF9}"/>
                    </a:ext>
                  </a:extLst>
                </p:cNvPr>
                <p:cNvPicPr/>
                <p:nvPr/>
              </p:nvPicPr>
              <p:blipFill>
                <a:blip r:embed="rId399"/>
                <a:stretch>
                  <a:fillRect/>
                </a:stretch>
              </p:blipFill>
              <p:spPr>
                <a:xfrm>
                  <a:off x="6835067" y="1274467"/>
                  <a:ext cx="145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6" name="Freihand 265">
                  <a:extLst>
                    <a:ext uri="{FF2B5EF4-FFF2-40B4-BE49-F238E27FC236}">
                      <a16:creationId xmlns:a16="http://schemas.microsoft.com/office/drawing/2014/main" id="{21FD3B86-8005-4F74-9D09-172A4991CBCD}"/>
                    </a:ext>
                  </a:extLst>
                </p14:cNvPr>
                <p14:cNvContentPartPr/>
                <p14:nvPr/>
              </p14:nvContentPartPr>
              <p14:xfrm>
                <a:off x="7078067" y="1256827"/>
                <a:ext cx="302760" cy="157680"/>
              </p14:xfrm>
            </p:contentPart>
          </mc:Choice>
          <mc:Fallback>
            <p:pic>
              <p:nvPicPr>
                <p:cNvPr id="266" name="Freihand 265">
                  <a:extLst>
                    <a:ext uri="{FF2B5EF4-FFF2-40B4-BE49-F238E27FC236}">
                      <a16:creationId xmlns:a16="http://schemas.microsoft.com/office/drawing/2014/main" id="{21FD3B86-8005-4F74-9D09-172A4991CBCD}"/>
                    </a:ext>
                  </a:extLst>
                </p:cNvPr>
                <p:cNvPicPr/>
                <p:nvPr/>
              </p:nvPicPr>
              <p:blipFill>
                <a:blip r:embed="rId401"/>
                <a:stretch>
                  <a:fillRect/>
                </a:stretch>
              </p:blipFill>
              <p:spPr>
                <a:xfrm>
                  <a:off x="7073747" y="1252507"/>
                  <a:ext cx="311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7" name="Freihand 266">
                  <a:extLst>
                    <a:ext uri="{FF2B5EF4-FFF2-40B4-BE49-F238E27FC236}">
                      <a16:creationId xmlns:a16="http://schemas.microsoft.com/office/drawing/2014/main" id="{B4C554F0-C85F-4698-B1D3-57898977AB22}"/>
                    </a:ext>
                  </a:extLst>
                </p14:cNvPr>
                <p14:cNvContentPartPr/>
                <p14:nvPr/>
              </p14:nvContentPartPr>
              <p14:xfrm>
                <a:off x="7309907" y="1166107"/>
                <a:ext cx="27000" cy="16560"/>
              </p14:xfrm>
            </p:contentPart>
          </mc:Choice>
          <mc:Fallback>
            <p:pic>
              <p:nvPicPr>
                <p:cNvPr id="267" name="Freihand 266">
                  <a:extLst>
                    <a:ext uri="{FF2B5EF4-FFF2-40B4-BE49-F238E27FC236}">
                      <a16:creationId xmlns:a16="http://schemas.microsoft.com/office/drawing/2014/main" id="{B4C554F0-C85F-4698-B1D3-57898977AB22}"/>
                    </a:ext>
                  </a:extLst>
                </p:cNvPr>
                <p:cNvPicPr/>
                <p:nvPr/>
              </p:nvPicPr>
              <p:blipFill>
                <a:blip r:embed="rId403"/>
                <a:stretch>
                  <a:fillRect/>
                </a:stretch>
              </p:blipFill>
              <p:spPr>
                <a:xfrm>
                  <a:off x="7305587" y="1161787"/>
                  <a:ext cx="35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8" name="Freihand 267">
                  <a:extLst>
                    <a:ext uri="{FF2B5EF4-FFF2-40B4-BE49-F238E27FC236}">
                      <a16:creationId xmlns:a16="http://schemas.microsoft.com/office/drawing/2014/main" id="{28FB5869-804C-4CD1-A238-8B09DFE1EF8C}"/>
                    </a:ext>
                  </a:extLst>
                </p14:cNvPr>
                <p14:cNvContentPartPr/>
                <p14:nvPr/>
              </p14:nvContentPartPr>
              <p14:xfrm>
                <a:off x="7632467" y="1189507"/>
                <a:ext cx="360" cy="360"/>
              </p14:xfrm>
            </p:contentPart>
          </mc:Choice>
          <mc:Fallback>
            <p:pic>
              <p:nvPicPr>
                <p:cNvPr id="268" name="Freihand 267">
                  <a:extLst>
                    <a:ext uri="{FF2B5EF4-FFF2-40B4-BE49-F238E27FC236}">
                      <a16:creationId xmlns:a16="http://schemas.microsoft.com/office/drawing/2014/main" id="{28FB5869-804C-4CD1-A238-8B09DFE1EF8C}"/>
                    </a:ext>
                  </a:extLst>
                </p:cNvPr>
                <p:cNvPicPr/>
                <p:nvPr/>
              </p:nvPicPr>
              <p:blipFill>
                <a:blip r:embed="rId15"/>
                <a:stretch>
                  <a:fillRect/>
                </a:stretch>
              </p:blipFill>
              <p:spPr>
                <a:xfrm>
                  <a:off x="7628147" y="1185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9" name="Freihand 268">
                  <a:extLst>
                    <a:ext uri="{FF2B5EF4-FFF2-40B4-BE49-F238E27FC236}">
                      <a16:creationId xmlns:a16="http://schemas.microsoft.com/office/drawing/2014/main" id="{30EB3972-59CD-4BB1-A6E5-6922F7281C94}"/>
                    </a:ext>
                  </a:extLst>
                </p14:cNvPr>
                <p14:cNvContentPartPr/>
                <p14:nvPr/>
              </p14:nvContentPartPr>
              <p14:xfrm>
                <a:off x="7546067" y="1098067"/>
                <a:ext cx="150840" cy="171360"/>
              </p14:xfrm>
            </p:contentPart>
          </mc:Choice>
          <mc:Fallback>
            <p:pic>
              <p:nvPicPr>
                <p:cNvPr id="269" name="Freihand 268">
                  <a:extLst>
                    <a:ext uri="{FF2B5EF4-FFF2-40B4-BE49-F238E27FC236}">
                      <a16:creationId xmlns:a16="http://schemas.microsoft.com/office/drawing/2014/main" id="{30EB3972-59CD-4BB1-A6E5-6922F7281C94}"/>
                    </a:ext>
                  </a:extLst>
                </p:cNvPr>
                <p:cNvPicPr/>
                <p:nvPr/>
              </p:nvPicPr>
              <p:blipFill>
                <a:blip r:embed="rId406"/>
                <a:stretch>
                  <a:fillRect/>
                </a:stretch>
              </p:blipFill>
              <p:spPr>
                <a:xfrm>
                  <a:off x="7541747" y="1093747"/>
                  <a:ext cx="159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0" name="Freihand 269">
                  <a:extLst>
                    <a:ext uri="{FF2B5EF4-FFF2-40B4-BE49-F238E27FC236}">
                      <a16:creationId xmlns:a16="http://schemas.microsoft.com/office/drawing/2014/main" id="{4FC5A2C8-3CD9-449E-A36D-C96B5AE38895}"/>
                    </a:ext>
                  </a:extLst>
                </p14:cNvPr>
                <p14:cNvContentPartPr/>
                <p14:nvPr/>
              </p14:nvContentPartPr>
              <p14:xfrm>
                <a:off x="7707707" y="1021387"/>
                <a:ext cx="460080" cy="312480"/>
              </p14:xfrm>
            </p:contentPart>
          </mc:Choice>
          <mc:Fallback>
            <p:pic>
              <p:nvPicPr>
                <p:cNvPr id="270" name="Freihand 269">
                  <a:extLst>
                    <a:ext uri="{FF2B5EF4-FFF2-40B4-BE49-F238E27FC236}">
                      <a16:creationId xmlns:a16="http://schemas.microsoft.com/office/drawing/2014/main" id="{4FC5A2C8-3CD9-449E-A36D-C96B5AE38895}"/>
                    </a:ext>
                  </a:extLst>
                </p:cNvPr>
                <p:cNvPicPr/>
                <p:nvPr/>
              </p:nvPicPr>
              <p:blipFill>
                <a:blip r:embed="rId408"/>
                <a:stretch>
                  <a:fillRect/>
                </a:stretch>
              </p:blipFill>
              <p:spPr>
                <a:xfrm>
                  <a:off x="7703387" y="1017067"/>
                  <a:ext cx="46872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1" name="Freihand 270">
                  <a:extLst>
                    <a:ext uri="{FF2B5EF4-FFF2-40B4-BE49-F238E27FC236}">
                      <a16:creationId xmlns:a16="http://schemas.microsoft.com/office/drawing/2014/main" id="{7CCDBB89-AA05-4692-930A-D9E8652ACC17}"/>
                    </a:ext>
                  </a:extLst>
                </p14:cNvPr>
                <p14:cNvContentPartPr/>
                <p14:nvPr/>
              </p14:nvContentPartPr>
              <p14:xfrm>
                <a:off x="7574507" y="1017427"/>
                <a:ext cx="138240" cy="21960"/>
              </p14:xfrm>
            </p:contentPart>
          </mc:Choice>
          <mc:Fallback>
            <p:pic>
              <p:nvPicPr>
                <p:cNvPr id="271" name="Freihand 270">
                  <a:extLst>
                    <a:ext uri="{FF2B5EF4-FFF2-40B4-BE49-F238E27FC236}">
                      <a16:creationId xmlns:a16="http://schemas.microsoft.com/office/drawing/2014/main" id="{7CCDBB89-AA05-4692-930A-D9E8652ACC17}"/>
                    </a:ext>
                  </a:extLst>
                </p:cNvPr>
                <p:cNvPicPr/>
                <p:nvPr/>
              </p:nvPicPr>
              <p:blipFill>
                <a:blip r:embed="rId410"/>
                <a:stretch>
                  <a:fillRect/>
                </a:stretch>
              </p:blipFill>
              <p:spPr>
                <a:xfrm>
                  <a:off x="7570187" y="1013107"/>
                  <a:ext cx="146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2" name="Freihand 271">
                  <a:extLst>
                    <a:ext uri="{FF2B5EF4-FFF2-40B4-BE49-F238E27FC236}">
                      <a16:creationId xmlns:a16="http://schemas.microsoft.com/office/drawing/2014/main" id="{38F8046E-C579-4421-97DC-8CE9E0098133}"/>
                    </a:ext>
                  </a:extLst>
                </p14:cNvPr>
                <p14:cNvContentPartPr/>
                <p14:nvPr/>
              </p14:nvContentPartPr>
              <p14:xfrm>
                <a:off x="8273267" y="871627"/>
                <a:ext cx="146160" cy="353160"/>
              </p14:xfrm>
            </p:contentPart>
          </mc:Choice>
          <mc:Fallback>
            <p:pic>
              <p:nvPicPr>
                <p:cNvPr id="272" name="Freihand 271">
                  <a:extLst>
                    <a:ext uri="{FF2B5EF4-FFF2-40B4-BE49-F238E27FC236}">
                      <a16:creationId xmlns:a16="http://schemas.microsoft.com/office/drawing/2014/main" id="{38F8046E-C579-4421-97DC-8CE9E0098133}"/>
                    </a:ext>
                  </a:extLst>
                </p:cNvPr>
                <p:cNvPicPr/>
                <p:nvPr/>
              </p:nvPicPr>
              <p:blipFill>
                <a:blip r:embed="rId412"/>
                <a:stretch>
                  <a:fillRect/>
                </a:stretch>
              </p:blipFill>
              <p:spPr>
                <a:xfrm>
                  <a:off x="8268947" y="867307"/>
                  <a:ext cx="1548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3" name="Freihand 272">
                  <a:extLst>
                    <a:ext uri="{FF2B5EF4-FFF2-40B4-BE49-F238E27FC236}">
                      <a16:creationId xmlns:a16="http://schemas.microsoft.com/office/drawing/2014/main" id="{D976E3A2-1351-40BF-839F-B6D6789CF06D}"/>
                    </a:ext>
                  </a:extLst>
                </p14:cNvPr>
                <p14:cNvContentPartPr/>
                <p14:nvPr/>
              </p14:nvContentPartPr>
              <p14:xfrm>
                <a:off x="8429507" y="952987"/>
                <a:ext cx="136080" cy="100080"/>
              </p14:xfrm>
            </p:contentPart>
          </mc:Choice>
          <mc:Fallback>
            <p:pic>
              <p:nvPicPr>
                <p:cNvPr id="273" name="Freihand 272">
                  <a:extLst>
                    <a:ext uri="{FF2B5EF4-FFF2-40B4-BE49-F238E27FC236}">
                      <a16:creationId xmlns:a16="http://schemas.microsoft.com/office/drawing/2014/main" id="{D976E3A2-1351-40BF-839F-B6D6789CF06D}"/>
                    </a:ext>
                  </a:extLst>
                </p:cNvPr>
                <p:cNvPicPr/>
                <p:nvPr/>
              </p:nvPicPr>
              <p:blipFill>
                <a:blip r:embed="rId414"/>
                <a:stretch>
                  <a:fillRect/>
                </a:stretch>
              </p:blipFill>
              <p:spPr>
                <a:xfrm>
                  <a:off x="8425187" y="948667"/>
                  <a:ext cx="144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4" name="Freihand 273">
                  <a:extLst>
                    <a:ext uri="{FF2B5EF4-FFF2-40B4-BE49-F238E27FC236}">
                      <a16:creationId xmlns:a16="http://schemas.microsoft.com/office/drawing/2014/main" id="{F08831F2-09D5-49DB-B3C9-9CC269A9D0A4}"/>
                    </a:ext>
                  </a:extLst>
                </p14:cNvPr>
                <p14:cNvContentPartPr/>
                <p14:nvPr/>
              </p14:nvContentPartPr>
              <p14:xfrm>
                <a:off x="8485667" y="912307"/>
                <a:ext cx="75240" cy="12600"/>
              </p14:xfrm>
            </p:contentPart>
          </mc:Choice>
          <mc:Fallback>
            <p:pic>
              <p:nvPicPr>
                <p:cNvPr id="274" name="Freihand 273">
                  <a:extLst>
                    <a:ext uri="{FF2B5EF4-FFF2-40B4-BE49-F238E27FC236}">
                      <a16:creationId xmlns:a16="http://schemas.microsoft.com/office/drawing/2014/main" id="{F08831F2-09D5-49DB-B3C9-9CC269A9D0A4}"/>
                    </a:ext>
                  </a:extLst>
                </p:cNvPr>
                <p:cNvPicPr/>
                <p:nvPr/>
              </p:nvPicPr>
              <p:blipFill>
                <a:blip r:embed="rId416"/>
                <a:stretch>
                  <a:fillRect/>
                </a:stretch>
              </p:blipFill>
              <p:spPr>
                <a:xfrm>
                  <a:off x="8481347" y="907987"/>
                  <a:ext cx="83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5" name="Freihand 274">
                  <a:extLst>
                    <a:ext uri="{FF2B5EF4-FFF2-40B4-BE49-F238E27FC236}">
                      <a16:creationId xmlns:a16="http://schemas.microsoft.com/office/drawing/2014/main" id="{58CBDB7B-C871-4FD4-9FEE-326D8117F1DF}"/>
                    </a:ext>
                  </a:extLst>
                </p14:cNvPr>
                <p14:cNvContentPartPr/>
                <p14:nvPr/>
              </p14:nvContentPartPr>
              <p14:xfrm>
                <a:off x="8718947" y="865147"/>
                <a:ext cx="97200" cy="138600"/>
              </p14:xfrm>
            </p:contentPart>
          </mc:Choice>
          <mc:Fallback>
            <p:pic>
              <p:nvPicPr>
                <p:cNvPr id="275" name="Freihand 274">
                  <a:extLst>
                    <a:ext uri="{FF2B5EF4-FFF2-40B4-BE49-F238E27FC236}">
                      <a16:creationId xmlns:a16="http://schemas.microsoft.com/office/drawing/2014/main" id="{58CBDB7B-C871-4FD4-9FEE-326D8117F1DF}"/>
                    </a:ext>
                  </a:extLst>
                </p:cNvPr>
                <p:cNvPicPr/>
                <p:nvPr/>
              </p:nvPicPr>
              <p:blipFill>
                <a:blip r:embed="rId418"/>
                <a:stretch>
                  <a:fillRect/>
                </a:stretch>
              </p:blipFill>
              <p:spPr>
                <a:xfrm>
                  <a:off x="8714267" y="860827"/>
                  <a:ext cx="105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6" name="Freihand 275">
                  <a:extLst>
                    <a:ext uri="{FF2B5EF4-FFF2-40B4-BE49-F238E27FC236}">
                      <a16:creationId xmlns:a16="http://schemas.microsoft.com/office/drawing/2014/main" id="{F6F147FC-7991-458C-AA60-F0EFFA86CDBC}"/>
                    </a:ext>
                  </a:extLst>
                </p14:cNvPr>
                <p14:cNvContentPartPr/>
                <p14:nvPr/>
              </p14:nvContentPartPr>
              <p14:xfrm>
                <a:off x="8824427" y="881347"/>
                <a:ext cx="169560" cy="73080"/>
              </p14:xfrm>
            </p:contentPart>
          </mc:Choice>
          <mc:Fallback>
            <p:pic>
              <p:nvPicPr>
                <p:cNvPr id="276" name="Freihand 275">
                  <a:extLst>
                    <a:ext uri="{FF2B5EF4-FFF2-40B4-BE49-F238E27FC236}">
                      <a16:creationId xmlns:a16="http://schemas.microsoft.com/office/drawing/2014/main" id="{F6F147FC-7991-458C-AA60-F0EFFA86CDBC}"/>
                    </a:ext>
                  </a:extLst>
                </p:cNvPr>
                <p:cNvPicPr/>
                <p:nvPr/>
              </p:nvPicPr>
              <p:blipFill>
                <a:blip r:embed="rId420"/>
                <a:stretch>
                  <a:fillRect/>
                </a:stretch>
              </p:blipFill>
              <p:spPr>
                <a:xfrm>
                  <a:off x="8820107" y="877027"/>
                  <a:ext cx="178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7" name="Freihand 276">
                  <a:extLst>
                    <a:ext uri="{FF2B5EF4-FFF2-40B4-BE49-F238E27FC236}">
                      <a16:creationId xmlns:a16="http://schemas.microsoft.com/office/drawing/2014/main" id="{EE2CB27F-F315-4A25-AC1C-8F4818ECAAD2}"/>
                    </a:ext>
                  </a:extLst>
                </p14:cNvPr>
                <p14:cNvContentPartPr/>
                <p14:nvPr/>
              </p14:nvContentPartPr>
              <p14:xfrm>
                <a:off x="6711587" y="1631587"/>
                <a:ext cx="203040" cy="223920"/>
              </p14:xfrm>
            </p:contentPart>
          </mc:Choice>
          <mc:Fallback>
            <p:pic>
              <p:nvPicPr>
                <p:cNvPr id="277" name="Freihand 276">
                  <a:extLst>
                    <a:ext uri="{FF2B5EF4-FFF2-40B4-BE49-F238E27FC236}">
                      <a16:creationId xmlns:a16="http://schemas.microsoft.com/office/drawing/2014/main" id="{EE2CB27F-F315-4A25-AC1C-8F4818ECAAD2}"/>
                    </a:ext>
                  </a:extLst>
                </p:cNvPr>
                <p:cNvPicPr/>
                <p:nvPr/>
              </p:nvPicPr>
              <p:blipFill>
                <a:blip r:embed="rId422"/>
                <a:stretch>
                  <a:fillRect/>
                </a:stretch>
              </p:blipFill>
              <p:spPr>
                <a:xfrm>
                  <a:off x="6707267" y="1627267"/>
                  <a:ext cx="211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8" name="Freihand 277">
                  <a:extLst>
                    <a:ext uri="{FF2B5EF4-FFF2-40B4-BE49-F238E27FC236}">
                      <a16:creationId xmlns:a16="http://schemas.microsoft.com/office/drawing/2014/main" id="{4CFE3950-79E3-431E-BAF5-B59E968FCB97}"/>
                    </a:ext>
                  </a:extLst>
                </p14:cNvPr>
                <p14:cNvContentPartPr/>
                <p14:nvPr/>
              </p14:nvContentPartPr>
              <p14:xfrm>
                <a:off x="6984467" y="1510627"/>
                <a:ext cx="295200" cy="288360"/>
              </p14:xfrm>
            </p:contentPart>
          </mc:Choice>
          <mc:Fallback>
            <p:pic>
              <p:nvPicPr>
                <p:cNvPr id="278" name="Freihand 277">
                  <a:extLst>
                    <a:ext uri="{FF2B5EF4-FFF2-40B4-BE49-F238E27FC236}">
                      <a16:creationId xmlns:a16="http://schemas.microsoft.com/office/drawing/2014/main" id="{4CFE3950-79E3-431E-BAF5-B59E968FCB97}"/>
                    </a:ext>
                  </a:extLst>
                </p:cNvPr>
                <p:cNvPicPr/>
                <p:nvPr/>
              </p:nvPicPr>
              <p:blipFill>
                <a:blip r:embed="rId424"/>
                <a:stretch>
                  <a:fillRect/>
                </a:stretch>
              </p:blipFill>
              <p:spPr>
                <a:xfrm>
                  <a:off x="6980147" y="1506307"/>
                  <a:ext cx="3038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9" name="Freihand 278">
                  <a:extLst>
                    <a:ext uri="{FF2B5EF4-FFF2-40B4-BE49-F238E27FC236}">
                      <a16:creationId xmlns:a16="http://schemas.microsoft.com/office/drawing/2014/main" id="{D67E02BF-E7D3-4352-988C-A7BEE0A83A83}"/>
                    </a:ext>
                  </a:extLst>
                </p14:cNvPr>
                <p14:cNvContentPartPr/>
                <p14:nvPr/>
              </p14:nvContentPartPr>
              <p14:xfrm>
                <a:off x="7304507" y="1596307"/>
                <a:ext cx="234720" cy="101160"/>
              </p14:xfrm>
            </p:contentPart>
          </mc:Choice>
          <mc:Fallback>
            <p:pic>
              <p:nvPicPr>
                <p:cNvPr id="279" name="Freihand 278">
                  <a:extLst>
                    <a:ext uri="{FF2B5EF4-FFF2-40B4-BE49-F238E27FC236}">
                      <a16:creationId xmlns:a16="http://schemas.microsoft.com/office/drawing/2014/main" id="{D67E02BF-E7D3-4352-988C-A7BEE0A83A83}"/>
                    </a:ext>
                  </a:extLst>
                </p:cNvPr>
                <p:cNvPicPr/>
                <p:nvPr/>
              </p:nvPicPr>
              <p:blipFill>
                <a:blip r:embed="rId426"/>
                <a:stretch>
                  <a:fillRect/>
                </a:stretch>
              </p:blipFill>
              <p:spPr>
                <a:xfrm>
                  <a:off x="7300187" y="1591987"/>
                  <a:ext cx="243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0" name="Freihand 279">
                  <a:extLst>
                    <a:ext uri="{FF2B5EF4-FFF2-40B4-BE49-F238E27FC236}">
                      <a16:creationId xmlns:a16="http://schemas.microsoft.com/office/drawing/2014/main" id="{FC3CACE8-76C4-4D07-B648-4E274F3B8774}"/>
                    </a:ext>
                  </a:extLst>
                </p14:cNvPr>
                <p14:cNvContentPartPr/>
                <p14:nvPr/>
              </p14:nvContentPartPr>
              <p14:xfrm>
                <a:off x="7524107" y="1489747"/>
                <a:ext cx="149040" cy="171360"/>
              </p14:xfrm>
            </p:contentPart>
          </mc:Choice>
          <mc:Fallback>
            <p:pic>
              <p:nvPicPr>
                <p:cNvPr id="280" name="Freihand 279">
                  <a:extLst>
                    <a:ext uri="{FF2B5EF4-FFF2-40B4-BE49-F238E27FC236}">
                      <a16:creationId xmlns:a16="http://schemas.microsoft.com/office/drawing/2014/main" id="{FC3CACE8-76C4-4D07-B648-4E274F3B8774}"/>
                    </a:ext>
                  </a:extLst>
                </p:cNvPr>
                <p:cNvPicPr/>
                <p:nvPr/>
              </p:nvPicPr>
              <p:blipFill>
                <a:blip r:embed="rId428"/>
                <a:stretch>
                  <a:fillRect/>
                </a:stretch>
              </p:blipFill>
              <p:spPr>
                <a:xfrm>
                  <a:off x="7519787" y="1485427"/>
                  <a:ext cx="157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1" name="Freihand 280">
                  <a:extLst>
                    <a:ext uri="{FF2B5EF4-FFF2-40B4-BE49-F238E27FC236}">
                      <a16:creationId xmlns:a16="http://schemas.microsoft.com/office/drawing/2014/main" id="{F159CF06-461B-4B27-ABDC-C4B60F4D7923}"/>
                    </a:ext>
                  </a:extLst>
                </p14:cNvPr>
                <p14:cNvContentPartPr/>
                <p14:nvPr/>
              </p14:nvContentPartPr>
              <p14:xfrm>
                <a:off x="7656947" y="1377067"/>
                <a:ext cx="212760" cy="241560"/>
              </p14:xfrm>
            </p:contentPart>
          </mc:Choice>
          <mc:Fallback>
            <p:pic>
              <p:nvPicPr>
                <p:cNvPr id="281" name="Freihand 280">
                  <a:extLst>
                    <a:ext uri="{FF2B5EF4-FFF2-40B4-BE49-F238E27FC236}">
                      <a16:creationId xmlns:a16="http://schemas.microsoft.com/office/drawing/2014/main" id="{F159CF06-461B-4B27-ABDC-C4B60F4D7923}"/>
                    </a:ext>
                  </a:extLst>
                </p:cNvPr>
                <p:cNvPicPr/>
                <p:nvPr/>
              </p:nvPicPr>
              <p:blipFill>
                <a:blip r:embed="rId430"/>
                <a:stretch>
                  <a:fillRect/>
                </a:stretch>
              </p:blipFill>
              <p:spPr>
                <a:xfrm>
                  <a:off x="7652627" y="1372747"/>
                  <a:ext cx="2214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2" name="Freihand 281">
                  <a:extLst>
                    <a:ext uri="{FF2B5EF4-FFF2-40B4-BE49-F238E27FC236}">
                      <a16:creationId xmlns:a16="http://schemas.microsoft.com/office/drawing/2014/main" id="{F4C4877E-C9AA-498B-B31F-04766B0DB1BE}"/>
                    </a:ext>
                  </a:extLst>
                </p14:cNvPr>
                <p14:cNvContentPartPr/>
                <p14:nvPr/>
              </p14:nvContentPartPr>
              <p14:xfrm>
                <a:off x="7860707" y="1275547"/>
                <a:ext cx="39960" cy="269640"/>
              </p14:xfrm>
            </p:contentPart>
          </mc:Choice>
          <mc:Fallback>
            <p:pic>
              <p:nvPicPr>
                <p:cNvPr id="282" name="Freihand 281">
                  <a:extLst>
                    <a:ext uri="{FF2B5EF4-FFF2-40B4-BE49-F238E27FC236}">
                      <a16:creationId xmlns:a16="http://schemas.microsoft.com/office/drawing/2014/main" id="{F4C4877E-C9AA-498B-B31F-04766B0DB1BE}"/>
                    </a:ext>
                  </a:extLst>
                </p:cNvPr>
                <p:cNvPicPr/>
                <p:nvPr/>
              </p:nvPicPr>
              <p:blipFill>
                <a:blip r:embed="rId432"/>
                <a:stretch>
                  <a:fillRect/>
                </a:stretch>
              </p:blipFill>
              <p:spPr>
                <a:xfrm>
                  <a:off x="7856387" y="1271227"/>
                  <a:ext cx="48600" cy="27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3">
            <p14:nvContentPartPr>
              <p14:cNvPr id="284" name="Freihand 283">
                <a:extLst>
                  <a:ext uri="{FF2B5EF4-FFF2-40B4-BE49-F238E27FC236}">
                    <a16:creationId xmlns:a16="http://schemas.microsoft.com/office/drawing/2014/main" id="{008F38A0-7889-44CC-ACE7-FB377895FC90}"/>
                  </a:ext>
                </a:extLst>
              </p14:cNvPr>
              <p14:cNvContentPartPr/>
              <p14:nvPr/>
            </p14:nvContentPartPr>
            <p14:xfrm>
              <a:off x="3261707" y="2819587"/>
              <a:ext cx="27000" cy="83160"/>
            </p14:xfrm>
          </p:contentPart>
        </mc:Choice>
        <mc:Fallback>
          <p:pic>
            <p:nvPicPr>
              <p:cNvPr id="284" name="Freihand 283">
                <a:extLst>
                  <a:ext uri="{FF2B5EF4-FFF2-40B4-BE49-F238E27FC236}">
                    <a16:creationId xmlns:a16="http://schemas.microsoft.com/office/drawing/2014/main" id="{008F38A0-7889-44CC-ACE7-FB377895FC90}"/>
                  </a:ext>
                </a:extLst>
              </p:cNvPr>
              <p:cNvPicPr/>
              <p:nvPr/>
            </p:nvPicPr>
            <p:blipFill>
              <a:blip r:embed="rId434"/>
              <a:stretch>
                <a:fillRect/>
              </a:stretch>
            </p:blipFill>
            <p:spPr>
              <a:xfrm>
                <a:off x="3257387" y="2815267"/>
                <a:ext cx="35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5" name="Freihand 284">
                <a:extLst>
                  <a:ext uri="{FF2B5EF4-FFF2-40B4-BE49-F238E27FC236}">
                    <a16:creationId xmlns:a16="http://schemas.microsoft.com/office/drawing/2014/main" id="{F2802AA6-24FA-4284-9863-2BDD53FF1DF5}"/>
                  </a:ext>
                </a:extLst>
              </p14:cNvPr>
              <p14:cNvContentPartPr/>
              <p14:nvPr/>
            </p14:nvContentPartPr>
            <p14:xfrm>
              <a:off x="3278987" y="2878987"/>
              <a:ext cx="27720" cy="42840"/>
            </p14:xfrm>
          </p:contentPart>
        </mc:Choice>
        <mc:Fallback>
          <p:pic>
            <p:nvPicPr>
              <p:cNvPr id="285" name="Freihand 284">
                <a:extLst>
                  <a:ext uri="{FF2B5EF4-FFF2-40B4-BE49-F238E27FC236}">
                    <a16:creationId xmlns:a16="http://schemas.microsoft.com/office/drawing/2014/main" id="{F2802AA6-24FA-4284-9863-2BDD53FF1DF5}"/>
                  </a:ext>
                </a:extLst>
              </p:cNvPr>
              <p:cNvPicPr/>
              <p:nvPr/>
            </p:nvPicPr>
            <p:blipFill>
              <a:blip r:embed="rId436"/>
              <a:stretch>
                <a:fillRect/>
              </a:stretch>
            </p:blipFill>
            <p:spPr>
              <a:xfrm>
                <a:off x="3274667" y="2874667"/>
                <a:ext cx="36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6" name="Freihand 285">
                <a:extLst>
                  <a:ext uri="{FF2B5EF4-FFF2-40B4-BE49-F238E27FC236}">
                    <a16:creationId xmlns:a16="http://schemas.microsoft.com/office/drawing/2014/main" id="{4AC57A7C-AA2B-4854-A4E6-6058E3A1876D}"/>
                  </a:ext>
                </a:extLst>
              </p14:cNvPr>
              <p14:cNvContentPartPr/>
              <p14:nvPr/>
            </p14:nvContentPartPr>
            <p14:xfrm>
              <a:off x="1359107" y="2848747"/>
              <a:ext cx="119880" cy="45360"/>
            </p14:xfrm>
          </p:contentPart>
        </mc:Choice>
        <mc:Fallback>
          <p:pic>
            <p:nvPicPr>
              <p:cNvPr id="286" name="Freihand 285">
                <a:extLst>
                  <a:ext uri="{FF2B5EF4-FFF2-40B4-BE49-F238E27FC236}">
                    <a16:creationId xmlns:a16="http://schemas.microsoft.com/office/drawing/2014/main" id="{4AC57A7C-AA2B-4854-A4E6-6058E3A1876D}"/>
                  </a:ext>
                </a:extLst>
              </p:cNvPr>
              <p:cNvPicPr/>
              <p:nvPr/>
            </p:nvPicPr>
            <p:blipFill>
              <a:blip r:embed="rId438"/>
              <a:stretch>
                <a:fillRect/>
              </a:stretch>
            </p:blipFill>
            <p:spPr>
              <a:xfrm>
                <a:off x="1354787" y="2844427"/>
                <a:ext cx="128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7" name="Freihand 286">
                <a:extLst>
                  <a:ext uri="{FF2B5EF4-FFF2-40B4-BE49-F238E27FC236}">
                    <a16:creationId xmlns:a16="http://schemas.microsoft.com/office/drawing/2014/main" id="{53640F0E-8890-485E-AEC9-001A5AAD749E}"/>
                  </a:ext>
                </a:extLst>
              </p14:cNvPr>
              <p14:cNvContentPartPr/>
              <p14:nvPr/>
            </p14:nvContentPartPr>
            <p14:xfrm>
              <a:off x="3286907" y="2878987"/>
              <a:ext cx="1572840" cy="37440"/>
            </p14:xfrm>
          </p:contentPart>
        </mc:Choice>
        <mc:Fallback>
          <p:pic>
            <p:nvPicPr>
              <p:cNvPr id="287" name="Freihand 286">
                <a:extLst>
                  <a:ext uri="{FF2B5EF4-FFF2-40B4-BE49-F238E27FC236}">
                    <a16:creationId xmlns:a16="http://schemas.microsoft.com/office/drawing/2014/main" id="{53640F0E-8890-485E-AEC9-001A5AAD749E}"/>
                  </a:ext>
                </a:extLst>
              </p:cNvPr>
              <p:cNvPicPr/>
              <p:nvPr/>
            </p:nvPicPr>
            <p:blipFill>
              <a:blip r:embed="rId440"/>
              <a:stretch>
                <a:fillRect/>
              </a:stretch>
            </p:blipFill>
            <p:spPr>
              <a:xfrm>
                <a:off x="3282587" y="2874667"/>
                <a:ext cx="1581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8" name="Freihand 287">
                <a:extLst>
                  <a:ext uri="{FF2B5EF4-FFF2-40B4-BE49-F238E27FC236}">
                    <a16:creationId xmlns:a16="http://schemas.microsoft.com/office/drawing/2014/main" id="{16369DEF-97F1-4C41-B32E-E7BD3CBD099A}"/>
                  </a:ext>
                </a:extLst>
              </p14:cNvPr>
              <p14:cNvContentPartPr/>
              <p14:nvPr/>
            </p14:nvContentPartPr>
            <p14:xfrm>
              <a:off x="3237227" y="5137987"/>
              <a:ext cx="33840" cy="138600"/>
            </p14:xfrm>
          </p:contentPart>
        </mc:Choice>
        <mc:Fallback>
          <p:pic>
            <p:nvPicPr>
              <p:cNvPr id="288" name="Freihand 287">
                <a:extLst>
                  <a:ext uri="{FF2B5EF4-FFF2-40B4-BE49-F238E27FC236}">
                    <a16:creationId xmlns:a16="http://schemas.microsoft.com/office/drawing/2014/main" id="{16369DEF-97F1-4C41-B32E-E7BD3CBD099A}"/>
                  </a:ext>
                </a:extLst>
              </p:cNvPr>
              <p:cNvPicPr/>
              <p:nvPr/>
            </p:nvPicPr>
            <p:blipFill>
              <a:blip r:embed="rId442"/>
              <a:stretch>
                <a:fillRect/>
              </a:stretch>
            </p:blipFill>
            <p:spPr>
              <a:xfrm>
                <a:off x="3232907" y="5133667"/>
                <a:ext cx="42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9" name="Freihand 288">
                <a:extLst>
                  <a:ext uri="{FF2B5EF4-FFF2-40B4-BE49-F238E27FC236}">
                    <a16:creationId xmlns:a16="http://schemas.microsoft.com/office/drawing/2014/main" id="{D9CB10DE-7990-4D54-9E29-AAC7B02F49BE}"/>
                  </a:ext>
                </a:extLst>
              </p14:cNvPr>
              <p14:cNvContentPartPr/>
              <p14:nvPr/>
            </p14:nvContentPartPr>
            <p14:xfrm>
              <a:off x="3277907" y="2897707"/>
              <a:ext cx="360" cy="360"/>
            </p14:xfrm>
          </p:contentPart>
        </mc:Choice>
        <mc:Fallback>
          <p:pic>
            <p:nvPicPr>
              <p:cNvPr id="289" name="Freihand 288">
                <a:extLst>
                  <a:ext uri="{FF2B5EF4-FFF2-40B4-BE49-F238E27FC236}">
                    <a16:creationId xmlns:a16="http://schemas.microsoft.com/office/drawing/2014/main" id="{D9CB10DE-7990-4D54-9E29-AAC7B02F49BE}"/>
                  </a:ext>
                </a:extLst>
              </p:cNvPr>
              <p:cNvPicPr/>
              <p:nvPr/>
            </p:nvPicPr>
            <p:blipFill>
              <a:blip r:embed="rId444"/>
              <a:stretch>
                <a:fillRect/>
              </a:stretch>
            </p:blipFill>
            <p:spPr>
              <a:xfrm>
                <a:off x="3273587" y="289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0" name="Freihand 289">
                <a:extLst>
                  <a:ext uri="{FF2B5EF4-FFF2-40B4-BE49-F238E27FC236}">
                    <a16:creationId xmlns:a16="http://schemas.microsoft.com/office/drawing/2014/main" id="{07E94EAF-3C74-46BF-8302-38674B143C26}"/>
                  </a:ext>
                </a:extLst>
              </p14:cNvPr>
              <p14:cNvContentPartPr/>
              <p14:nvPr/>
            </p14:nvContentPartPr>
            <p14:xfrm>
              <a:off x="1348307" y="2843347"/>
              <a:ext cx="169920" cy="37800"/>
            </p14:xfrm>
          </p:contentPart>
        </mc:Choice>
        <mc:Fallback>
          <p:pic>
            <p:nvPicPr>
              <p:cNvPr id="290" name="Freihand 289">
                <a:extLst>
                  <a:ext uri="{FF2B5EF4-FFF2-40B4-BE49-F238E27FC236}">
                    <a16:creationId xmlns:a16="http://schemas.microsoft.com/office/drawing/2014/main" id="{07E94EAF-3C74-46BF-8302-38674B143C26}"/>
                  </a:ext>
                </a:extLst>
              </p:cNvPr>
              <p:cNvPicPr/>
              <p:nvPr/>
            </p:nvPicPr>
            <p:blipFill>
              <a:blip r:embed="rId446"/>
              <a:stretch>
                <a:fillRect/>
              </a:stretch>
            </p:blipFill>
            <p:spPr>
              <a:xfrm>
                <a:off x="1343987" y="2839027"/>
                <a:ext cx="178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4" name="Freihand 293">
                <a:extLst>
                  <a:ext uri="{FF2B5EF4-FFF2-40B4-BE49-F238E27FC236}">
                    <a16:creationId xmlns:a16="http://schemas.microsoft.com/office/drawing/2014/main" id="{544E6A04-3E0A-4C84-9B99-20120BA67D1F}"/>
                  </a:ext>
                </a:extLst>
              </p14:cNvPr>
              <p14:cNvContentPartPr/>
              <p14:nvPr/>
            </p14:nvContentPartPr>
            <p14:xfrm>
              <a:off x="1340027" y="2864227"/>
              <a:ext cx="159120" cy="36000"/>
            </p14:xfrm>
          </p:contentPart>
        </mc:Choice>
        <mc:Fallback>
          <p:pic>
            <p:nvPicPr>
              <p:cNvPr id="294" name="Freihand 293">
                <a:extLst>
                  <a:ext uri="{FF2B5EF4-FFF2-40B4-BE49-F238E27FC236}">
                    <a16:creationId xmlns:a16="http://schemas.microsoft.com/office/drawing/2014/main" id="{544E6A04-3E0A-4C84-9B99-20120BA67D1F}"/>
                  </a:ext>
                </a:extLst>
              </p:cNvPr>
              <p:cNvPicPr/>
              <p:nvPr/>
            </p:nvPicPr>
            <p:blipFill>
              <a:blip r:embed="rId448"/>
              <a:stretch>
                <a:fillRect/>
              </a:stretch>
            </p:blipFill>
            <p:spPr>
              <a:xfrm>
                <a:off x="1335707" y="2859907"/>
                <a:ext cx="167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5" name="Freihand 294">
                <a:extLst>
                  <a:ext uri="{FF2B5EF4-FFF2-40B4-BE49-F238E27FC236}">
                    <a16:creationId xmlns:a16="http://schemas.microsoft.com/office/drawing/2014/main" id="{AC8A07EA-B019-41B8-9097-E4D0A4A73FC6}"/>
                  </a:ext>
                </a:extLst>
              </p14:cNvPr>
              <p14:cNvContentPartPr/>
              <p14:nvPr/>
            </p14:nvContentPartPr>
            <p14:xfrm>
              <a:off x="3237227" y="5174707"/>
              <a:ext cx="36000" cy="212760"/>
            </p14:xfrm>
          </p:contentPart>
        </mc:Choice>
        <mc:Fallback>
          <p:pic>
            <p:nvPicPr>
              <p:cNvPr id="295" name="Freihand 294">
                <a:extLst>
                  <a:ext uri="{FF2B5EF4-FFF2-40B4-BE49-F238E27FC236}">
                    <a16:creationId xmlns:a16="http://schemas.microsoft.com/office/drawing/2014/main" id="{AC8A07EA-B019-41B8-9097-E4D0A4A73FC6}"/>
                  </a:ext>
                </a:extLst>
              </p:cNvPr>
              <p:cNvPicPr/>
              <p:nvPr/>
            </p:nvPicPr>
            <p:blipFill>
              <a:blip r:embed="rId450"/>
              <a:stretch>
                <a:fillRect/>
              </a:stretch>
            </p:blipFill>
            <p:spPr>
              <a:xfrm>
                <a:off x="3232907" y="5170387"/>
                <a:ext cx="44640" cy="221400"/>
              </a:xfrm>
              <a:prstGeom prst="rect">
                <a:avLst/>
              </a:prstGeom>
            </p:spPr>
          </p:pic>
        </mc:Fallback>
      </mc:AlternateContent>
      <p:grpSp>
        <p:nvGrpSpPr>
          <p:cNvPr id="423" name="Gruppieren 422">
            <a:extLst>
              <a:ext uri="{FF2B5EF4-FFF2-40B4-BE49-F238E27FC236}">
                <a16:creationId xmlns:a16="http://schemas.microsoft.com/office/drawing/2014/main" id="{359FCEDF-9563-4D7D-A1A6-13166AB87263}"/>
              </a:ext>
            </a:extLst>
          </p:cNvPr>
          <p:cNvGrpSpPr/>
          <p:nvPr/>
        </p:nvGrpSpPr>
        <p:grpSpPr>
          <a:xfrm>
            <a:off x="3241547" y="897907"/>
            <a:ext cx="8862840" cy="2059920"/>
            <a:chOff x="3241547" y="897907"/>
            <a:chExt cx="8862840" cy="2059920"/>
          </a:xfrm>
        </p:grpSpPr>
        <mc:AlternateContent xmlns:mc="http://schemas.openxmlformats.org/markup-compatibility/2006">
          <mc:Choice xmlns:p14="http://schemas.microsoft.com/office/powerpoint/2010/main" Requires="p14">
            <p:contentPart p14:bwMode="auto" r:id="rId451">
              <p14:nvContentPartPr>
                <p14:cNvPr id="291" name="Freihand 290">
                  <a:extLst>
                    <a:ext uri="{FF2B5EF4-FFF2-40B4-BE49-F238E27FC236}">
                      <a16:creationId xmlns:a16="http://schemas.microsoft.com/office/drawing/2014/main" id="{0594627D-7F75-414A-BA43-034561DCD4FD}"/>
                    </a:ext>
                  </a:extLst>
                </p14:cNvPr>
                <p14:cNvContentPartPr/>
                <p14:nvPr/>
              </p14:nvContentPartPr>
              <p14:xfrm>
                <a:off x="3284027" y="2879707"/>
                <a:ext cx="18720" cy="49320"/>
              </p14:xfrm>
            </p:contentPart>
          </mc:Choice>
          <mc:Fallback>
            <p:pic>
              <p:nvPicPr>
                <p:cNvPr id="291" name="Freihand 290">
                  <a:extLst>
                    <a:ext uri="{FF2B5EF4-FFF2-40B4-BE49-F238E27FC236}">
                      <a16:creationId xmlns:a16="http://schemas.microsoft.com/office/drawing/2014/main" id="{0594627D-7F75-414A-BA43-034561DCD4FD}"/>
                    </a:ext>
                  </a:extLst>
                </p:cNvPr>
                <p:cNvPicPr/>
                <p:nvPr/>
              </p:nvPicPr>
              <p:blipFill>
                <a:blip r:embed="rId452"/>
                <a:stretch>
                  <a:fillRect/>
                </a:stretch>
              </p:blipFill>
              <p:spPr>
                <a:xfrm>
                  <a:off x="3279707" y="2875387"/>
                  <a:ext cx="27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2" name="Freihand 291">
                  <a:extLst>
                    <a:ext uri="{FF2B5EF4-FFF2-40B4-BE49-F238E27FC236}">
                      <a16:creationId xmlns:a16="http://schemas.microsoft.com/office/drawing/2014/main" id="{0B16C0BE-D23F-4401-BB3F-5CA7BEED960D}"/>
                    </a:ext>
                  </a:extLst>
                </p14:cNvPr>
                <p14:cNvContentPartPr/>
                <p14:nvPr/>
              </p14:nvContentPartPr>
              <p14:xfrm>
                <a:off x="3272867" y="991147"/>
                <a:ext cx="51120" cy="1892160"/>
              </p14:xfrm>
            </p:contentPart>
          </mc:Choice>
          <mc:Fallback>
            <p:pic>
              <p:nvPicPr>
                <p:cNvPr id="292" name="Freihand 291">
                  <a:extLst>
                    <a:ext uri="{FF2B5EF4-FFF2-40B4-BE49-F238E27FC236}">
                      <a16:creationId xmlns:a16="http://schemas.microsoft.com/office/drawing/2014/main" id="{0B16C0BE-D23F-4401-BB3F-5CA7BEED960D}"/>
                    </a:ext>
                  </a:extLst>
                </p:cNvPr>
                <p:cNvPicPr/>
                <p:nvPr/>
              </p:nvPicPr>
              <p:blipFill>
                <a:blip r:embed="rId454"/>
                <a:stretch>
                  <a:fillRect/>
                </a:stretch>
              </p:blipFill>
              <p:spPr>
                <a:xfrm>
                  <a:off x="3268547" y="986827"/>
                  <a:ext cx="59760" cy="1900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6" name="Freihand 295">
                  <a:extLst>
                    <a:ext uri="{FF2B5EF4-FFF2-40B4-BE49-F238E27FC236}">
                      <a16:creationId xmlns:a16="http://schemas.microsoft.com/office/drawing/2014/main" id="{0BDF60A0-7286-4FC5-8BD1-B05B6EF36460}"/>
                    </a:ext>
                  </a:extLst>
                </p14:cNvPr>
                <p14:cNvContentPartPr/>
                <p14:nvPr/>
              </p14:nvContentPartPr>
              <p14:xfrm>
                <a:off x="3254867" y="2529427"/>
                <a:ext cx="394560" cy="360720"/>
              </p14:xfrm>
            </p:contentPart>
          </mc:Choice>
          <mc:Fallback>
            <p:pic>
              <p:nvPicPr>
                <p:cNvPr id="296" name="Freihand 295">
                  <a:extLst>
                    <a:ext uri="{FF2B5EF4-FFF2-40B4-BE49-F238E27FC236}">
                      <a16:creationId xmlns:a16="http://schemas.microsoft.com/office/drawing/2014/main" id="{0BDF60A0-7286-4FC5-8BD1-B05B6EF36460}"/>
                    </a:ext>
                  </a:extLst>
                </p:cNvPr>
                <p:cNvPicPr/>
                <p:nvPr/>
              </p:nvPicPr>
              <p:blipFill>
                <a:blip r:embed="rId456"/>
                <a:stretch>
                  <a:fillRect/>
                </a:stretch>
              </p:blipFill>
              <p:spPr>
                <a:xfrm>
                  <a:off x="3250547" y="2525107"/>
                  <a:ext cx="4032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7" name="Freihand 296">
                  <a:extLst>
                    <a:ext uri="{FF2B5EF4-FFF2-40B4-BE49-F238E27FC236}">
                      <a16:creationId xmlns:a16="http://schemas.microsoft.com/office/drawing/2014/main" id="{530CD162-551B-49FA-9E4F-C1AB1B72BADC}"/>
                    </a:ext>
                  </a:extLst>
                </p14:cNvPr>
                <p14:cNvContentPartPr/>
                <p14:nvPr/>
              </p14:nvContentPartPr>
              <p14:xfrm>
                <a:off x="3241547" y="2289307"/>
                <a:ext cx="732240" cy="616680"/>
              </p14:xfrm>
            </p:contentPart>
          </mc:Choice>
          <mc:Fallback>
            <p:pic>
              <p:nvPicPr>
                <p:cNvPr id="297" name="Freihand 296">
                  <a:extLst>
                    <a:ext uri="{FF2B5EF4-FFF2-40B4-BE49-F238E27FC236}">
                      <a16:creationId xmlns:a16="http://schemas.microsoft.com/office/drawing/2014/main" id="{530CD162-551B-49FA-9E4F-C1AB1B72BADC}"/>
                    </a:ext>
                  </a:extLst>
                </p:cNvPr>
                <p:cNvPicPr/>
                <p:nvPr/>
              </p:nvPicPr>
              <p:blipFill>
                <a:blip r:embed="rId458"/>
                <a:stretch>
                  <a:fillRect/>
                </a:stretch>
              </p:blipFill>
              <p:spPr>
                <a:xfrm>
                  <a:off x="3237227" y="2284987"/>
                  <a:ext cx="74088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8" name="Freihand 297">
                  <a:extLst>
                    <a:ext uri="{FF2B5EF4-FFF2-40B4-BE49-F238E27FC236}">
                      <a16:creationId xmlns:a16="http://schemas.microsoft.com/office/drawing/2014/main" id="{DBC6DD2C-D08C-4D9E-8F8C-310889967FAC}"/>
                    </a:ext>
                  </a:extLst>
                </p14:cNvPr>
                <p14:cNvContentPartPr/>
                <p14:nvPr/>
              </p14:nvContentPartPr>
              <p14:xfrm>
                <a:off x="3268547" y="2135227"/>
                <a:ext cx="975960" cy="728280"/>
              </p14:xfrm>
            </p:contentPart>
          </mc:Choice>
          <mc:Fallback>
            <p:pic>
              <p:nvPicPr>
                <p:cNvPr id="298" name="Freihand 297">
                  <a:extLst>
                    <a:ext uri="{FF2B5EF4-FFF2-40B4-BE49-F238E27FC236}">
                      <a16:creationId xmlns:a16="http://schemas.microsoft.com/office/drawing/2014/main" id="{DBC6DD2C-D08C-4D9E-8F8C-310889967FAC}"/>
                    </a:ext>
                  </a:extLst>
                </p:cNvPr>
                <p:cNvPicPr/>
                <p:nvPr/>
              </p:nvPicPr>
              <p:blipFill>
                <a:blip r:embed="rId460"/>
                <a:stretch>
                  <a:fillRect/>
                </a:stretch>
              </p:blipFill>
              <p:spPr>
                <a:xfrm>
                  <a:off x="3264227" y="2130907"/>
                  <a:ext cx="98460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9" name="Freihand 298">
                  <a:extLst>
                    <a:ext uri="{FF2B5EF4-FFF2-40B4-BE49-F238E27FC236}">
                      <a16:creationId xmlns:a16="http://schemas.microsoft.com/office/drawing/2014/main" id="{136F4FC6-89B7-4F45-BD0D-DB88C040FC8F}"/>
                    </a:ext>
                  </a:extLst>
                </p14:cNvPr>
                <p14:cNvContentPartPr/>
                <p14:nvPr/>
              </p14:nvContentPartPr>
              <p14:xfrm>
                <a:off x="3248027" y="1795387"/>
                <a:ext cx="1075320" cy="871560"/>
              </p14:xfrm>
            </p:contentPart>
          </mc:Choice>
          <mc:Fallback>
            <p:pic>
              <p:nvPicPr>
                <p:cNvPr id="299" name="Freihand 298">
                  <a:extLst>
                    <a:ext uri="{FF2B5EF4-FFF2-40B4-BE49-F238E27FC236}">
                      <a16:creationId xmlns:a16="http://schemas.microsoft.com/office/drawing/2014/main" id="{136F4FC6-89B7-4F45-BD0D-DB88C040FC8F}"/>
                    </a:ext>
                  </a:extLst>
                </p:cNvPr>
                <p:cNvPicPr/>
                <p:nvPr/>
              </p:nvPicPr>
              <p:blipFill>
                <a:blip r:embed="rId462"/>
                <a:stretch>
                  <a:fillRect/>
                </a:stretch>
              </p:blipFill>
              <p:spPr>
                <a:xfrm>
                  <a:off x="3243707" y="1791067"/>
                  <a:ext cx="108396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0" name="Freihand 299">
                  <a:extLst>
                    <a:ext uri="{FF2B5EF4-FFF2-40B4-BE49-F238E27FC236}">
                      <a16:creationId xmlns:a16="http://schemas.microsoft.com/office/drawing/2014/main" id="{4DFD9B24-2631-4011-9129-E4C5B8F357E5}"/>
                    </a:ext>
                  </a:extLst>
                </p14:cNvPr>
                <p14:cNvContentPartPr/>
                <p14:nvPr/>
              </p14:nvContentPartPr>
              <p14:xfrm>
                <a:off x="3380507" y="1559227"/>
                <a:ext cx="1123560" cy="999360"/>
              </p14:xfrm>
            </p:contentPart>
          </mc:Choice>
          <mc:Fallback>
            <p:pic>
              <p:nvPicPr>
                <p:cNvPr id="300" name="Freihand 299">
                  <a:extLst>
                    <a:ext uri="{FF2B5EF4-FFF2-40B4-BE49-F238E27FC236}">
                      <a16:creationId xmlns:a16="http://schemas.microsoft.com/office/drawing/2014/main" id="{4DFD9B24-2631-4011-9129-E4C5B8F357E5}"/>
                    </a:ext>
                  </a:extLst>
                </p:cNvPr>
                <p:cNvPicPr/>
                <p:nvPr/>
              </p:nvPicPr>
              <p:blipFill>
                <a:blip r:embed="rId464"/>
                <a:stretch>
                  <a:fillRect/>
                </a:stretch>
              </p:blipFill>
              <p:spPr>
                <a:xfrm>
                  <a:off x="3376187" y="1554907"/>
                  <a:ext cx="1132200" cy="1008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1" name="Freihand 300">
                  <a:extLst>
                    <a:ext uri="{FF2B5EF4-FFF2-40B4-BE49-F238E27FC236}">
                      <a16:creationId xmlns:a16="http://schemas.microsoft.com/office/drawing/2014/main" id="{33243F58-AFBB-4337-856B-970CE5060DDE}"/>
                    </a:ext>
                  </a:extLst>
                </p14:cNvPr>
                <p14:cNvContentPartPr/>
                <p14:nvPr/>
              </p14:nvContentPartPr>
              <p14:xfrm>
                <a:off x="3496787" y="1459507"/>
                <a:ext cx="1017360" cy="857520"/>
              </p14:xfrm>
            </p:contentPart>
          </mc:Choice>
          <mc:Fallback>
            <p:pic>
              <p:nvPicPr>
                <p:cNvPr id="301" name="Freihand 300">
                  <a:extLst>
                    <a:ext uri="{FF2B5EF4-FFF2-40B4-BE49-F238E27FC236}">
                      <a16:creationId xmlns:a16="http://schemas.microsoft.com/office/drawing/2014/main" id="{33243F58-AFBB-4337-856B-970CE5060DDE}"/>
                    </a:ext>
                  </a:extLst>
                </p:cNvPr>
                <p:cNvPicPr/>
                <p:nvPr/>
              </p:nvPicPr>
              <p:blipFill>
                <a:blip r:embed="rId466"/>
                <a:stretch>
                  <a:fillRect/>
                </a:stretch>
              </p:blipFill>
              <p:spPr>
                <a:xfrm>
                  <a:off x="3492467" y="1455187"/>
                  <a:ext cx="1026000" cy="8661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2" name="Freihand 301">
                  <a:extLst>
                    <a:ext uri="{FF2B5EF4-FFF2-40B4-BE49-F238E27FC236}">
                      <a16:creationId xmlns:a16="http://schemas.microsoft.com/office/drawing/2014/main" id="{EE9D5D5E-7CE1-4150-B893-14620F205E03}"/>
                    </a:ext>
                  </a:extLst>
                </p14:cNvPr>
                <p14:cNvContentPartPr/>
                <p14:nvPr/>
              </p14:nvContentPartPr>
              <p14:xfrm>
                <a:off x="4018067" y="1723027"/>
                <a:ext cx="611280" cy="456840"/>
              </p14:xfrm>
            </p:contentPart>
          </mc:Choice>
          <mc:Fallback>
            <p:pic>
              <p:nvPicPr>
                <p:cNvPr id="302" name="Freihand 301">
                  <a:extLst>
                    <a:ext uri="{FF2B5EF4-FFF2-40B4-BE49-F238E27FC236}">
                      <a16:creationId xmlns:a16="http://schemas.microsoft.com/office/drawing/2014/main" id="{EE9D5D5E-7CE1-4150-B893-14620F205E03}"/>
                    </a:ext>
                  </a:extLst>
                </p:cNvPr>
                <p:cNvPicPr/>
                <p:nvPr/>
              </p:nvPicPr>
              <p:blipFill>
                <a:blip r:embed="rId468"/>
                <a:stretch>
                  <a:fillRect/>
                </a:stretch>
              </p:blipFill>
              <p:spPr>
                <a:xfrm>
                  <a:off x="4013747" y="1718707"/>
                  <a:ext cx="61992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4" name="Freihand 303">
                  <a:extLst>
                    <a:ext uri="{FF2B5EF4-FFF2-40B4-BE49-F238E27FC236}">
                      <a16:creationId xmlns:a16="http://schemas.microsoft.com/office/drawing/2014/main" id="{063E74E3-FFEA-48DF-BB25-C536BDDDC6AA}"/>
                    </a:ext>
                  </a:extLst>
                </p14:cNvPr>
                <p14:cNvContentPartPr/>
                <p14:nvPr/>
              </p14:nvContentPartPr>
              <p14:xfrm>
                <a:off x="3969107" y="2224867"/>
                <a:ext cx="1363320" cy="138600"/>
              </p14:xfrm>
            </p:contentPart>
          </mc:Choice>
          <mc:Fallback>
            <p:pic>
              <p:nvPicPr>
                <p:cNvPr id="304" name="Freihand 303">
                  <a:extLst>
                    <a:ext uri="{FF2B5EF4-FFF2-40B4-BE49-F238E27FC236}">
                      <a16:creationId xmlns:a16="http://schemas.microsoft.com/office/drawing/2014/main" id="{063E74E3-FFEA-48DF-BB25-C536BDDDC6AA}"/>
                    </a:ext>
                  </a:extLst>
                </p:cNvPr>
                <p:cNvPicPr/>
                <p:nvPr/>
              </p:nvPicPr>
              <p:blipFill>
                <a:blip r:embed="rId470"/>
                <a:stretch>
                  <a:fillRect/>
                </a:stretch>
              </p:blipFill>
              <p:spPr>
                <a:xfrm>
                  <a:off x="3964787" y="2220547"/>
                  <a:ext cx="1371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5" name="Freihand 304">
                  <a:extLst>
                    <a:ext uri="{FF2B5EF4-FFF2-40B4-BE49-F238E27FC236}">
                      <a16:creationId xmlns:a16="http://schemas.microsoft.com/office/drawing/2014/main" id="{7BC19077-3ADF-4703-87D7-01FD0153B9FB}"/>
                    </a:ext>
                  </a:extLst>
                </p14:cNvPr>
                <p14:cNvContentPartPr/>
                <p14:nvPr/>
              </p14:nvContentPartPr>
              <p14:xfrm>
                <a:off x="3840227" y="2166547"/>
                <a:ext cx="492120" cy="277920"/>
              </p14:xfrm>
            </p:contentPart>
          </mc:Choice>
          <mc:Fallback>
            <p:pic>
              <p:nvPicPr>
                <p:cNvPr id="305" name="Freihand 304">
                  <a:extLst>
                    <a:ext uri="{FF2B5EF4-FFF2-40B4-BE49-F238E27FC236}">
                      <a16:creationId xmlns:a16="http://schemas.microsoft.com/office/drawing/2014/main" id="{7BC19077-3ADF-4703-87D7-01FD0153B9FB}"/>
                    </a:ext>
                  </a:extLst>
                </p:cNvPr>
                <p:cNvPicPr/>
                <p:nvPr/>
              </p:nvPicPr>
              <p:blipFill>
                <a:blip r:embed="rId472"/>
                <a:stretch>
                  <a:fillRect/>
                </a:stretch>
              </p:blipFill>
              <p:spPr>
                <a:xfrm>
                  <a:off x="3835907" y="2162227"/>
                  <a:ext cx="5007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7" name="Freihand 306">
                  <a:extLst>
                    <a:ext uri="{FF2B5EF4-FFF2-40B4-BE49-F238E27FC236}">
                      <a16:creationId xmlns:a16="http://schemas.microsoft.com/office/drawing/2014/main" id="{499FFDBA-945B-4C1C-8FF7-397E96605ABD}"/>
                    </a:ext>
                  </a:extLst>
                </p14:cNvPr>
                <p14:cNvContentPartPr/>
                <p14:nvPr/>
              </p14:nvContentPartPr>
              <p14:xfrm>
                <a:off x="5477147" y="2077267"/>
                <a:ext cx="124920" cy="201240"/>
              </p14:xfrm>
            </p:contentPart>
          </mc:Choice>
          <mc:Fallback>
            <p:pic>
              <p:nvPicPr>
                <p:cNvPr id="307" name="Freihand 306">
                  <a:extLst>
                    <a:ext uri="{FF2B5EF4-FFF2-40B4-BE49-F238E27FC236}">
                      <a16:creationId xmlns:a16="http://schemas.microsoft.com/office/drawing/2014/main" id="{499FFDBA-945B-4C1C-8FF7-397E96605ABD}"/>
                    </a:ext>
                  </a:extLst>
                </p:cNvPr>
                <p:cNvPicPr/>
                <p:nvPr/>
              </p:nvPicPr>
              <p:blipFill>
                <a:blip r:embed="rId474"/>
                <a:stretch>
                  <a:fillRect/>
                </a:stretch>
              </p:blipFill>
              <p:spPr>
                <a:xfrm>
                  <a:off x="5472827" y="2072947"/>
                  <a:ext cx="133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8" name="Freihand 307">
                  <a:extLst>
                    <a:ext uri="{FF2B5EF4-FFF2-40B4-BE49-F238E27FC236}">
                      <a16:creationId xmlns:a16="http://schemas.microsoft.com/office/drawing/2014/main" id="{8F2757C6-EE1D-4B59-8338-78EFDB162254}"/>
                    </a:ext>
                  </a:extLst>
                </p14:cNvPr>
                <p14:cNvContentPartPr/>
                <p14:nvPr/>
              </p14:nvContentPartPr>
              <p14:xfrm>
                <a:off x="5617547" y="2135587"/>
                <a:ext cx="213120" cy="83880"/>
              </p14:xfrm>
            </p:contentPart>
          </mc:Choice>
          <mc:Fallback>
            <p:pic>
              <p:nvPicPr>
                <p:cNvPr id="308" name="Freihand 307">
                  <a:extLst>
                    <a:ext uri="{FF2B5EF4-FFF2-40B4-BE49-F238E27FC236}">
                      <a16:creationId xmlns:a16="http://schemas.microsoft.com/office/drawing/2014/main" id="{8F2757C6-EE1D-4B59-8338-78EFDB162254}"/>
                    </a:ext>
                  </a:extLst>
                </p:cNvPr>
                <p:cNvPicPr/>
                <p:nvPr/>
              </p:nvPicPr>
              <p:blipFill>
                <a:blip r:embed="rId476"/>
                <a:stretch>
                  <a:fillRect/>
                </a:stretch>
              </p:blipFill>
              <p:spPr>
                <a:xfrm>
                  <a:off x="5613227" y="2131267"/>
                  <a:ext cx="221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0" name="Freihand 309">
                  <a:extLst>
                    <a:ext uri="{FF2B5EF4-FFF2-40B4-BE49-F238E27FC236}">
                      <a16:creationId xmlns:a16="http://schemas.microsoft.com/office/drawing/2014/main" id="{F1F608D6-8470-45F1-8409-56AA79A3AD52}"/>
                    </a:ext>
                  </a:extLst>
                </p14:cNvPr>
                <p14:cNvContentPartPr/>
                <p14:nvPr/>
              </p14:nvContentPartPr>
              <p14:xfrm>
                <a:off x="5802587" y="2119027"/>
                <a:ext cx="145440" cy="301680"/>
              </p14:xfrm>
            </p:contentPart>
          </mc:Choice>
          <mc:Fallback>
            <p:pic>
              <p:nvPicPr>
                <p:cNvPr id="310" name="Freihand 309">
                  <a:extLst>
                    <a:ext uri="{FF2B5EF4-FFF2-40B4-BE49-F238E27FC236}">
                      <a16:creationId xmlns:a16="http://schemas.microsoft.com/office/drawing/2014/main" id="{F1F608D6-8470-45F1-8409-56AA79A3AD52}"/>
                    </a:ext>
                  </a:extLst>
                </p:cNvPr>
                <p:cNvPicPr/>
                <p:nvPr/>
              </p:nvPicPr>
              <p:blipFill>
                <a:blip r:embed="rId478"/>
                <a:stretch>
                  <a:fillRect/>
                </a:stretch>
              </p:blipFill>
              <p:spPr>
                <a:xfrm>
                  <a:off x="5798267" y="2114707"/>
                  <a:ext cx="1540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1" name="Freihand 310">
                  <a:extLst>
                    <a:ext uri="{FF2B5EF4-FFF2-40B4-BE49-F238E27FC236}">
                      <a16:creationId xmlns:a16="http://schemas.microsoft.com/office/drawing/2014/main" id="{D8CEECD5-E35A-4209-BAC8-E2B834357963}"/>
                    </a:ext>
                  </a:extLst>
                </p14:cNvPr>
                <p14:cNvContentPartPr/>
                <p14:nvPr/>
              </p14:nvContentPartPr>
              <p14:xfrm>
                <a:off x="6090587" y="2056387"/>
                <a:ext cx="307800" cy="155520"/>
              </p14:xfrm>
            </p:contentPart>
          </mc:Choice>
          <mc:Fallback>
            <p:pic>
              <p:nvPicPr>
                <p:cNvPr id="311" name="Freihand 310">
                  <a:extLst>
                    <a:ext uri="{FF2B5EF4-FFF2-40B4-BE49-F238E27FC236}">
                      <a16:creationId xmlns:a16="http://schemas.microsoft.com/office/drawing/2014/main" id="{D8CEECD5-E35A-4209-BAC8-E2B834357963}"/>
                    </a:ext>
                  </a:extLst>
                </p:cNvPr>
                <p:cNvPicPr/>
                <p:nvPr/>
              </p:nvPicPr>
              <p:blipFill>
                <a:blip r:embed="rId480"/>
                <a:stretch>
                  <a:fillRect/>
                </a:stretch>
              </p:blipFill>
              <p:spPr>
                <a:xfrm>
                  <a:off x="6086267" y="2052067"/>
                  <a:ext cx="316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2" name="Freihand 311">
                  <a:extLst>
                    <a:ext uri="{FF2B5EF4-FFF2-40B4-BE49-F238E27FC236}">
                      <a16:creationId xmlns:a16="http://schemas.microsoft.com/office/drawing/2014/main" id="{EEAD7E18-902D-48B5-9D8D-80616E52846A}"/>
                    </a:ext>
                  </a:extLst>
                </p14:cNvPr>
                <p14:cNvContentPartPr/>
                <p14:nvPr/>
              </p14:nvContentPartPr>
              <p14:xfrm>
                <a:off x="6569387" y="2042707"/>
                <a:ext cx="19080" cy="155880"/>
              </p14:xfrm>
            </p:contentPart>
          </mc:Choice>
          <mc:Fallback>
            <p:pic>
              <p:nvPicPr>
                <p:cNvPr id="312" name="Freihand 311">
                  <a:extLst>
                    <a:ext uri="{FF2B5EF4-FFF2-40B4-BE49-F238E27FC236}">
                      <a16:creationId xmlns:a16="http://schemas.microsoft.com/office/drawing/2014/main" id="{EEAD7E18-902D-48B5-9D8D-80616E52846A}"/>
                    </a:ext>
                  </a:extLst>
                </p:cNvPr>
                <p:cNvPicPr/>
                <p:nvPr/>
              </p:nvPicPr>
              <p:blipFill>
                <a:blip r:embed="rId482"/>
                <a:stretch>
                  <a:fillRect/>
                </a:stretch>
              </p:blipFill>
              <p:spPr>
                <a:xfrm>
                  <a:off x="6565067" y="2038387"/>
                  <a:ext cx="27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3" name="Freihand 312">
                  <a:extLst>
                    <a:ext uri="{FF2B5EF4-FFF2-40B4-BE49-F238E27FC236}">
                      <a16:creationId xmlns:a16="http://schemas.microsoft.com/office/drawing/2014/main" id="{14FB36EA-CBF6-454C-9866-400DC4248A19}"/>
                    </a:ext>
                  </a:extLst>
                </p14:cNvPr>
                <p14:cNvContentPartPr/>
                <p14:nvPr/>
              </p14:nvContentPartPr>
              <p14:xfrm>
                <a:off x="6490187" y="1993387"/>
                <a:ext cx="156960" cy="122040"/>
              </p14:xfrm>
            </p:contentPart>
          </mc:Choice>
          <mc:Fallback>
            <p:pic>
              <p:nvPicPr>
                <p:cNvPr id="313" name="Freihand 312">
                  <a:extLst>
                    <a:ext uri="{FF2B5EF4-FFF2-40B4-BE49-F238E27FC236}">
                      <a16:creationId xmlns:a16="http://schemas.microsoft.com/office/drawing/2014/main" id="{14FB36EA-CBF6-454C-9866-400DC4248A19}"/>
                    </a:ext>
                  </a:extLst>
                </p:cNvPr>
                <p:cNvPicPr/>
                <p:nvPr/>
              </p:nvPicPr>
              <p:blipFill>
                <a:blip r:embed="rId484"/>
                <a:stretch>
                  <a:fillRect/>
                </a:stretch>
              </p:blipFill>
              <p:spPr>
                <a:xfrm>
                  <a:off x="6485867" y="1989067"/>
                  <a:ext cx="165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4" name="Freihand 313">
                  <a:extLst>
                    <a:ext uri="{FF2B5EF4-FFF2-40B4-BE49-F238E27FC236}">
                      <a16:creationId xmlns:a16="http://schemas.microsoft.com/office/drawing/2014/main" id="{2D5DF875-D366-4868-BDF0-5530F60852DB}"/>
                    </a:ext>
                  </a:extLst>
                </p14:cNvPr>
                <p14:cNvContentPartPr/>
                <p14:nvPr/>
              </p14:nvContentPartPr>
              <p14:xfrm>
                <a:off x="6666227" y="2076907"/>
                <a:ext cx="117000" cy="106920"/>
              </p14:xfrm>
            </p:contentPart>
          </mc:Choice>
          <mc:Fallback>
            <p:pic>
              <p:nvPicPr>
                <p:cNvPr id="314" name="Freihand 313">
                  <a:extLst>
                    <a:ext uri="{FF2B5EF4-FFF2-40B4-BE49-F238E27FC236}">
                      <a16:creationId xmlns:a16="http://schemas.microsoft.com/office/drawing/2014/main" id="{2D5DF875-D366-4868-BDF0-5530F60852DB}"/>
                    </a:ext>
                  </a:extLst>
                </p:cNvPr>
                <p:cNvPicPr/>
                <p:nvPr/>
              </p:nvPicPr>
              <p:blipFill>
                <a:blip r:embed="rId486"/>
                <a:stretch>
                  <a:fillRect/>
                </a:stretch>
              </p:blipFill>
              <p:spPr>
                <a:xfrm>
                  <a:off x="6661907" y="2072587"/>
                  <a:ext cx="125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5" name="Freihand 314">
                  <a:extLst>
                    <a:ext uri="{FF2B5EF4-FFF2-40B4-BE49-F238E27FC236}">
                      <a16:creationId xmlns:a16="http://schemas.microsoft.com/office/drawing/2014/main" id="{24AD0B4A-30F4-4E30-8384-F56E33BFD921}"/>
                    </a:ext>
                  </a:extLst>
                </p14:cNvPr>
                <p14:cNvContentPartPr/>
                <p14:nvPr/>
              </p14:nvContentPartPr>
              <p14:xfrm>
                <a:off x="6782507" y="1968187"/>
                <a:ext cx="290160" cy="202320"/>
              </p14:xfrm>
            </p:contentPart>
          </mc:Choice>
          <mc:Fallback>
            <p:pic>
              <p:nvPicPr>
                <p:cNvPr id="315" name="Freihand 314">
                  <a:extLst>
                    <a:ext uri="{FF2B5EF4-FFF2-40B4-BE49-F238E27FC236}">
                      <a16:creationId xmlns:a16="http://schemas.microsoft.com/office/drawing/2014/main" id="{24AD0B4A-30F4-4E30-8384-F56E33BFD921}"/>
                    </a:ext>
                  </a:extLst>
                </p:cNvPr>
                <p:cNvPicPr/>
                <p:nvPr/>
              </p:nvPicPr>
              <p:blipFill>
                <a:blip r:embed="rId488"/>
                <a:stretch>
                  <a:fillRect/>
                </a:stretch>
              </p:blipFill>
              <p:spPr>
                <a:xfrm>
                  <a:off x="6778187" y="1963867"/>
                  <a:ext cx="298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6" name="Freihand 315">
                  <a:extLst>
                    <a:ext uri="{FF2B5EF4-FFF2-40B4-BE49-F238E27FC236}">
                      <a16:creationId xmlns:a16="http://schemas.microsoft.com/office/drawing/2014/main" id="{86C97EAC-1C5E-4AF1-95D1-41E615B1FFC0}"/>
                    </a:ext>
                  </a:extLst>
                </p14:cNvPr>
                <p14:cNvContentPartPr/>
                <p14:nvPr/>
              </p14:nvContentPartPr>
              <p14:xfrm>
                <a:off x="6540227" y="2031547"/>
                <a:ext cx="127800" cy="328320"/>
              </p14:xfrm>
            </p:contentPart>
          </mc:Choice>
          <mc:Fallback>
            <p:pic>
              <p:nvPicPr>
                <p:cNvPr id="316" name="Freihand 315">
                  <a:extLst>
                    <a:ext uri="{FF2B5EF4-FFF2-40B4-BE49-F238E27FC236}">
                      <a16:creationId xmlns:a16="http://schemas.microsoft.com/office/drawing/2014/main" id="{86C97EAC-1C5E-4AF1-95D1-41E615B1FFC0}"/>
                    </a:ext>
                  </a:extLst>
                </p:cNvPr>
                <p:cNvPicPr/>
                <p:nvPr/>
              </p:nvPicPr>
              <p:blipFill>
                <a:blip r:embed="rId490"/>
                <a:stretch>
                  <a:fillRect/>
                </a:stretch>
              </p:blipFill>
              <p:spPr>
                <a:xfrm>
                  <a:off x="6535907" y="2027227"/>
                  <a:ext cx="13644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8" name="Freihand 317">
                  <a:extLst>
                    <a:ext uri="{FF2B5EF4-FFF2-40B4-BE49-F238E27FC236}">
                      <a16:creationId xmlns:a16="http://schemas.microsoft.com/office/drawing/2014/main" id="{740E0915-614D-43B8-908C-20908F10DA80}"/>
                    </a:ext>
                  </a:extLst>
                </p14:cNvPr>
                <p14:cNvContentPartPr/>
                <p14:nvPr/>
              </p14:nvContentPartPr>
              <p14:xfrm>
                <a:off x="7125227" y="2039107"/>
                <a:ext cx="2880" cy="49320"/>
              </p14:xfrm>
            </p:contentPart>
          </mc:Choice>
          <mc:Fallback>
            <p:pic>
              <p:nvPicPr>
                <p:cNvPr id="318" name="Freihand 317">
                  <a:extLst>
                    <a:ext uri="{FF2B5EF4-FFF2-40B4-BE49-F238E27FC236}">
                      <a16:creationId xmlns:a16="http://schemas.microsoft.com/office/drawing/2014/main" id="{740E0915-614D-43B8-908C-20908F10DA80}"/>
                    </a:ext>
                  </a:extLst>
                </p:cNvPr>
                <p:cNvPicPr/>
                <p:nvPr/>
              </p:nvPicPr>
              <p:blipFill>
                <a:blip r:embed="rId492"/>
                <a:stretch>
                  <a:fillRect/>
                </a:stretch>
              </p:blipFill>
              <p:spPr>
                <a:xfrm>
                  <a:off x="7120907" y="2034787"/>
                  <a:ext cx="11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9" name="Freihand 318">
                  <a:extLst>
                    <a:ext uri="{FF2B5EF4-FFF2-40B4-BE49-F238E27FC236}">
                      <a16:creationId xmlns:a16="http://schemas.microsoft.com/office/drawing/2014/main" id="{6B9AF240-B688-460E-A0BC-384860D8FBCA}"/>
                    </a:ext>
                  </a:extLst>
                </p14:cNvPr>
                <p14:cNvContentPartPr/>
                <p14:nvPr/>
              </p14:nvContentPartPr>
              <p14:xfrm>
                <a:off x="7152227" y="1900867"/>
                <a:ext cx="139320" cy="209520"/>
              </p14:xfrm>
            </p:contentPart>
          </mc:Choice>
          <mc:Fallback>
            <p:pic>
              <p:nvPicPr>
                <p:cNvPr id="319" name="Freihand 318">
                  <a:extLst>
                    <a:ext uri="{FF2B5EF4-FFF2-40B4-BE49-F238E27FC236}">
                      <a16:creationId xmlns:a16="http://schemas.microsoft.com/office/drawing/2014/main" id="{6B9AF240-B688-460E-A0BC-384860D8FBCA}"/>
                    </a:ext>
                  </a:extLst>
                </p:cNvPr>
                <p:cNvPicPr/>
                <p:nvPr/>
              </p:nvPicPr>
              <p:blipFill>
                <a:blip r:embed="rId494"/>
                <a:stretch>
                  <a:fillRect/>
                </a:stretch>
              </p:blipFill>
              <p:spPr>
                <a:xfrm>
                  <a:off x="7147907" y="1896547"/>
                  <a:ext cx="147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0" name="Freihand 319">
                  <a:extLst>
                    <a:ext uri="{FF2B5EF4-FFF2-40B4-BE49-F238E27FC236}">
                      <a16:creationId xmlns:a16="http://schemas.microsoft.com/office/drawing/2014/main" id="{3E7A8090-C25B-497B-BF12-7EB2C8CD6D96}"/>
                    </a:ext>
                  </a:extLst>
                </p14:cNvPr>
                <p14:cNvContentPartPr/>
                <p14:nvPr/>
              </p14:nvContentPartPr>
              <p14:xfrm>
                <a:off x="7246187" y="1896547"/>
                <a:ext cx="28800" cy="13320"/>
              </p14:xfrm>
            </p:contentPart>
          </mc:Choice>
          <mc:Fallback>
            <p:pic>
              <p:nvPicPr>
                <p:cNvPr id="320" name="Freihand 319">
                  <a:extLst>
                    <a:ext uri="{FF2B5EF4-FFF2-40B4-BE49-F238E27FC236}">
                      <a16:creationId xmlns:a16="http://schemas.microsoft.com/office/drawing/2014/main" id="{3E7A8090-C25B-497B-BF12-7EB2C8CD6D96}"/>
                    </a:ext>
                  </a:extLst>
                </p:cNvPr>
                <p:cNvPicPr/>
                <p:nvPr/>
              </p:nvPicPr>
              <p:blipFill>
                <a:blip r:embed="rId496"/>
                <a:stretch>
                  <a:fillRect/>
                </a:stretch>
              </p:blipFill>
              <p:spPr>
                <a:xfrm>
                  <a:off x="7241867" y="1892227"/>
                  <a:ext cx="3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1" name="Freihand 320">
                  <a:extLst>
                    <a:ext uri="{FF2B5EF4-FFF2-40B4-BE49-F238E27FC236}">
                      <a16:creationId xmlns:a16="http://schemas.microsoft.com/office/drawing/2014/main" id="{AA1338BC-5CF0-44F9-91BA-83D8D6A47D1B}"/>
                    </a:ext>
                  </a:extLst>
                </p14:cNvPr>
                <p14:cNvContentPartPr/>
                <p14:nvPr/>
              </p14:nvContentPartPr>
              <p14:xfrm>
                <a:off x="7325387" y="1931827"/>
                <a:ext cx="96120" cy="140400"/>
              </p14:xfrm>
            </p:contentPart>
          </mc:Choice>
          <mc:Fallback>
            <p:pic>
              <p:nvPicPr>
                <p:cNvPr id="321" name="Freihand 320">
                  <a:extLst>
                    <a:ext uri="{FF2B5EF4-FFF2-40B4-BE49-F238E27FC236}">
                      <a16:creationId xmlns:a16="http://schemas.microsoft.com/office/drawing/2014/main" id="{AA1338BC-5CF0-44F9-91BA-83D8D6A47D1B}"/>
                    </a:ext>
                  </a:extLst>
                </p:cNvPr>
                <p:cNvPicPr/>
                <p:nvPr/>
              </p:nvPicPr>
              <p:blipFill>
                <a:blip r:embed="rId498"/>
                <a:stretch>
                  <a:fillRect/>
                </a:stretch>
              </p:blipFill>
              <p:spPr>
                <a:xfrm>
                  <a:off x="7321067" y="1927507"/>
                  <a:ext cx="104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2" name="Freihand 321">
                  <a:extLst>
                    <a:ext uri="{FF2B5EF4-FFF2-40B4-BE49-F238E27FC236}">
                      <a16:creationId xmlns:a16="http://schemas.microsoft.com/office/drawing/2014/main" id="{4887C7BB-C51B-4F55-8C04-AB6164771880}"/>
                    </a:ext>
                  </a:extLst>
                </p14:cNvPr>
                <p14:cNvContentPartPr/>
                <p14:nvPr/>
              </p14:nvContentPartPr>
              <p14:xfrm>
                <a:off x="7475867" y="1820587"/>
                <a:ext cx="13320" cy="240480"/>
              </p14:xfrm>
            </p:contentPart>
          </mc:Choice>
          <mc:Fallback>
            <p:pic>
              <p:nvPicPr>
                <p:cNvPr id="322" name="Freihand 321">
                  <a:extLst>
                    <a:ext uri="{FF2B5EF4-FFF2-40B4-BE49-F238E27FC236}">
                      <a16:creationId xmlns:a16="http://schemas.microsoft.com/office/drawing/2014/main" id="{4887C7BB-C51B-4F55-8C04-AB6164771880}"/>
                    </a:ext>
                  </a:extLst>
                </p:cNvPr>
                <p:cNvPicPr/>
                <p:nvPr/>
              </p:nvPicPr>
              <p:blipFill>
                <a:blip r:embed="rId500"/>
                <a:stretch>
                  <a:fillRect/>
                </a:stretch>
              </p:blipFill>
              <p:spPr>
                <a:xfrm>
                  <a:off x="7471547" y="1816267"/>
                  <a:ext cx="21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4" name="Freihand 323">
                  <a:extLst>
                    <a:ext uri="{FF2B5EF4-FFF2-40B4-BE49-F238E27FC236}">
                      <a16:creationId xmlns:a16="http://schemas.microsoft.com/office/drawing/2014/main" id="{02330B48-00BA-48C2-B229-B1225A3002BC}"/>
                    </a:ext>
                  </a:extLst>
                </p14:cNvPr>
                <p14:cNvContentPartPr/>
                <p14:nvPr/>
              </p14:nvContentPartPr>
              <p14:xfrm>
                <a:off x="7691147" y="1786027"/>
                <a:ext cx="90360" cy="208080"/>
              </p14:xfrm>
            </p:contentPart>
          </mc:Choice>
          <mc:Fallback>
            <p:pic>
              <p:nvPicPr>
                <p:cNvPr id="324" name="Freihand 323">
                  <a:extLst>
                    <a:ext uri="{FF2B5EF4-FFF2-40B4-BE49-F238E27FC236}">
                      <a16:creationId xmlns:a16="http://schemas.microsoft.com/office/drawing/2014/main" id="{02330B48-00BA-48C2-B229-B1225A3002BC}"/>
                    </a:ext>
                  </a:extLst>
                </p:cNvPr>
                <p:cNvPicPr/>
                <p:nvPr/>
              </p:nvPicPr>
              <p:blipFill>
                <a:blip r:embed="rId502"/>
                <a:stretch>
                  <a:fillRect/>
                </a:stretch>
              </p:blipFill>
              <p:spPr>
                <a:xfrm>
                  <a:off x="7686827" y="1781707"/>
                  <a:ext cx="99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5" name="Freihand 324">
                  <a:extLst>
                    <a:ext uri="{FF2B5EF4-FFF2-40B4-BE49-F238E27FC236}">
                      <a16:creationId xmlns:a16="http://schemas.microsoft.com/office/drawing/2014/main" id="{EF4D9D75-F721-41DE-A842-A4FCD31CEEB6}"/>
                    </a:ext>
                  </a:extLst>
                </p14:cNvPr>
                <p14:cNvContentPartPr/>
                <p14:nvPr/>
              </p14:nvContentPartPr>
              <p14:xfrm>
                <a:off x="7807427" y="1853707"/>
                <a:ext cx="114120" cy="103320"/>
              </p14:xfrm>
            </p:contentPart>
          </mc:Choice>
          <mc:Fallback>
            <p:pic>
              <p:nvPicPr>
                <p:cNvPr id="325" name="Freihand 324">
                  <a:extLst>
                    <a:ext uri="{FF2B5EF4-FFF2-40B4-BE49-F238E27FC236}">
                      <a16:creationId xmlns:a16="http://schemas.microsoft.com/office/drawing/2014/main" id="{EF4D9D75-F721-41DE-A842-A4FCD31CEEB6}"/>
                    </a:ext>
                  </a:extLst>
                </p:cNvPr>
                <p:cNvPicPr/>
                <p:nvPr/>
              </p:nvPicPr>
              <p:blipFill>
                <a:blip r:embed="rId504"/>
                <a:stretch>
                  <a:fillRect/>
                </a:stretch>
              </p:blipFill>
              <p:spPr>
                <a:xfrm>
                  <a:off x="7803107" y="1849387"/>
                  <a:ext cx="122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6" name="Freihand 325">
                  <a:extLst>
                    <a:ext uri="{FF2B5EF4-FFF2-40B4-BE49-F238E27FC236}">
                      <a16:creationId xmlns:a16="http://schemas.microsoft.com/office/drawing/2014/main" id="{BEA21119-F75F-4FCC-9E17-62F5E0E7CDDE}"/>
                    </a:ext>
                  </a:extLst>
                </p14:cNvPr>
                <p14:cNvContentPartPr/>
                <p14:nvPr/>
              </p14:nvContentPartPr>
              <p14:xfrm>
                <a:off x="7894907" y="1827427"/>
                <a:ext cx="108360" cy="135360"/>
              </p14:xfrm>
            </p:contentPart>
          </mc:Choice>
          <mc:Fallback>
            <p:pic>
              <p:nvPicPr>
                <p:cNvPr id="326" name="Freihand 325">
                  <a:extLst>
                    <a:ext uri="{FF2B5EF4-FFF2-40B4-BE49-F238E27FC236}">
                      <a16:creationId xmlns:a16="http://schemas.microsoft.com/office/drawing/2014/main" id="{BEA21119-F75F-4FCC-9E17-62F5E0E7CDDE}"/>
                    </a:ext>
                  </a:extLst>
                </p:cNvPr>
                <p:cNvPicPr/>
                <p:nvPr/>
              </p:nvPicPr>
              <p:blipFill>
                <a:blip r:embed="rId506"/>
                <a:stretch>
                  <a:fillRect/>
                </a:stretch>
              </p:blipFill>
              <p:spPr>
                <a:xfrm>
                  <a:off x="7890587" y="1823107"/>
                  <a:ext cx="117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7" name="Freihand 326">
                  <a:extLst>
                    <a:ext uri="{FF2B5EF4-FFF2-40B4-BE49-F238E27FC236}">
                      <a16:creationId xmlns:a16="http://schemas.microsoft.com/office/drawing/2014/main" id="{B7447CA1-D0B3-4A33-8906-503DE576DA30}"/>
                    </a:ext>
                  </a:extLst>
                </p14:cNvPr>
                <p14:cNvContentPartPr/>
                <p14:nvPr/>
              </p14:nvContentPartPr>
              <p14:xfrm>
                <a:off x="8019107" y="1802587"/>
                <a:ext cx="90720" cy="156240"/>
              </p14:xfrm>
            </p:contentPart>
          </mc:Choice>
          <mc:Fallback>
            <p:pic>
              <p:nvPicPr>
                <p:cNvPr id="327" name="Freihand 326">
                  <a:extLst>
                    <a:ext uri="{FF2B5EF4-FFF2-40B4-BE49-F238E27FC236}">
                      <a16:creationId xmlns:a16="http://schemas.microsoft.com/office/drawing/2014/main" id="{B7447CA1-D0B3-4A33-8906-503DE576DA30}"/>
                    </a:ext>
                  </a:extLst>
                </p:cNvPr>
                <p:cNvPicPr/>
                <p:nvPr/>
              </p:nvPicPr>
              <p:blipFill>
                <a:blip r:embed="rId508"/>
                <a:stretch>
                  <a:fillRect/>
                </a:stretch>
              </p:blipFill>
              <p:spPr>
                <a:xfrm>
                  <a:off x="8014787" y="1798267"/>
                  <a:ext cx="99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8" name="Freihand 327">
                  <a:extLst>
                    <a:ext uri="{FF2B5EF4-FFF2-40B4-BE49-F238E27FC236}">
                      <a16:creationId xmlns:a16="http://schemas.microsoft.com/office/drawing/2014/main" id="{51BAFD2B-1627-465E-83E6-3EC20BBD8770}"/>
                    </a:ext>
                  </a:extLst>
                </p14:cNvPr>
                <p14:cNvContentPartPr/>
                <p14:nvPr/>
              </p14:nvContentPartPr>
              <p14:xfrm>
                <a:off x="8119907" y="1798267"/>
                <a:ext cx="357120" cy="95760"/>
              </p14:xfrm>
            </p:contentPart>
          </mc:Choice>
          <mc:Fallback>
            <p:pic>
              <p:nvPicPr>
                <p:cNvPr id="328" name="Freihand 327">
                  <a:extLst>
                    <a:ext uri="{FF2B5EF4-FFF2-40B4-BE49-F238E27FC236}">
                      <a16:creationId xmlns:a16="http://schemas.microsoft.com/office/drawing/2014/main" id="{51BAFD2B-1627-465E-83E6-3EC20BBD8770}"/>
                    </a:ext>
                  </a:extLst>
                </p:cNvPr>
                <p:cNvPicPr/>
                <p:nvPr/>
              </p:nvPicPr>
              <p:blipFill>
                <a:blip r:embed="rId510"/>
                <a:stretch>
                  <a:fillRect/>
                </a:stretch>
              </p:blipFill>
              <p:spPr>
                <a:xfrm>
                  <a:off x="8115587" y="1793947"/>
                  <a:ext cx="365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9" name="Freihand 328">
                  <a:extLst>
                    <a:ext uri="{FF2B5EF4-FFF2-40B4-BE49-F238E27FC236}">
                      <a16:creationId xmlns:a16="http://schemas.microsoft.com/office/drawing/2014/main" id="{93AF881B-1038-4496-9C75-0D9AE4B2FF44}"/>
                    </a:ext>
                  </a:extLst>
                </p14:cNvPr>
                <p14:cNvContentPartPr/>
                <p14:nvPr/>
              </p14:nvContentPartPr>
              <p14:xfrm>
                <a:off x="8630387" y="1615387"/>
                <a:ext cx="152280" cy="203760"/>
              </p14:xfrm>
            </p:contentPart>
          </mc:Choice>
          <mc:Fallback>
            <p:pic>
              <p:nvPicPr>
                <p:cNvPr id="329" name="Freihand 328">
                  <a:extLst>
                    <a:ext uri="{FF2B5EF4-FFF2-40B4-BE49-F238E27FC236}">
                      <a16:creationId xmlns:a16="http://schemas.microsoft.com/office/drawing/2014/main" id="{93AF881B-1038-4496-9C75-0D9AE4B2FF44}"/>
                    </a:ext>
                  </a:extLst>
                </p:cNvPr>
                <p:cNvPicPr/>
                <p:nvPr/>
              </p:nvPicPr>
              <p:blipFill>
                <a:blip r:embed="rId512"/>
                <a:stretch>
                  <a:fillRect/>
                </a:stretch>
              </p:blipFill>
              <p:spPr>
                <a:xfrm>
                  <a:off x="8626067" y="1611067"/>
                  <a:ext cx="160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0" name="Freihand 329">
                  <a:extLst>
                    <a:ext uri="{FF2B5EF4-FFF2-40B4-BE49-F238E27FC236}">
                      <a16:creationId xmlns:a16="http://schemas.microsoft.com/office/drawing/2014/main" id="{121A037C-90DD-4600-BDC7-04016FB1A7D2}"/>
                    </a:ext>
                  </a:extLst>
                </p14:cNvPr>
                <p14:cNvContentPartPr/>
                <p14:nvPr/>
              </p14:nvContentPartPr>
              <p14:xfrm>
                <a:off x="8707427" y="1713667"/>
                <a:ext cx="121320" cy="88560"/>
              </p14:xfrm>
            </p:contentPart>
          </mc:Choice>
          <mc:Fallback>
            <p:pic>
              <p:nvPicPr>
                <p:cNvPr id="330" name="Freihand 329">
                  <a:extLst>
                    <a:ext uri="{FF2B5EF4-FFF2-40B4-BE49-F238E27FC236}">
                      <a16:creationId xmlns:a16="http://schemas.microsoft.com/office/drawing/2014/main" id="{121A037C-90DD-4600-BDC7-04016FB1A7D2}"/>
                    </a:ext>
                  </a:extLst>
                </p:cNvPr>
                <p:cNvPicPr/>
                <p:nvPr/>
              </p:nvPicPr>
              <p:blipFill>
                <a:blip r:embed="rId514"/>
                <a:stretch>
                  <a:fillRect/>
                </a:stretch>
              </p:blipFill>
              <p:spPr>
                <a:xfrm>
                  <a:off x="8703107" y="1709347"/>
                  <a:ext cx="129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1" name="Freihand 330">
                  <a:extLst>
                    <a:ext uri="{FF2B5EF4-FFF2-40B4-BE49-F238E27FC236}">
                      <a16:creationId xmlns:a16="http://schemas.microsoft.com/office/drawing/2014/main" id="{4EC66508-8BA5-418B-9F0D-2A8DA508ACB0}"/>
                    </a:ext>
                  </a:extLst>
                </p14:cNvPr>
                <p14:cNvContentPartPr/>
                <p14:nvPr/>
              </p14:nvContentPartPr>
              <p14:xfrm>
                <a:off x="8830907" y="1717987"/>
                <a:ext cx="179280" cy="54360"/>
              </p14:xfrm>
            </p:contentPart>
          </mc:Choice>
          <mc:Fallback>
            <p:pic>
              <p:nvPicPr>
                <p:cNvPr id="331" name="Freihand 330">
                  <a:extLst>
                    <a:ext uri="{FF2B5EF4-FFF2-40B4-BE49-F238E27FC236}">
                      <a16:creationId xmlns:a16="http://schemas.microsoft.com/office/drawing/2014/main" id="{4EC66508-8BA5-418B-9F0D-2A8DA508ACB0}"/>
                    </a:ext>
                  </a:extLst>
                </p:cNvPr>
                <p:cNvPicPr/>
                <p:nvPr/>
              </p:nvPicPr>
              <p:blipFill>
                <a:blip r:embed="rId516"/>
                <a:stretch>
                  <a:fillRect/>
                </a:stretch>
              </p:blipFill>
              <p:spPr>
                <a:xfrm>
                  <a:off x="8826587" y="1713667"/>
                  <a:ext cx="187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2" name="Freihand 331">
                  <a:extLst>
                    <a:ext uri="{FF2B5EF4-FFF2-40B4-BE49-F238E27FC236}">
                      <a16:creationId xmlns:a16="http://schemas.microsoft.com/office/drawing/2014/main" id="{04F25AEB-0C31-4C85-BA1D-D423D587B5B0}"/>
                    </a:ext>
                  </a:extLst>
                </p14:cNvPr>
                <p14:cNvContentPartPr/>
                <p14:nvPr/>
              </p14:nvContentPartPr>
              <p14:xfrm>
                <a:off x="8996867" y="1658227"/>
                <a:ext cx="104400" cy="118080"/>
              </p14:xfrm>
            </p:contentPart>
          </mc:Choice>
          <mc:Fallback>
            <p:pic>
              <p:nvPicPr>
                <p:cNvPr id="332" name="Freihand 331">
                  <a:extLst>
                    <a:ext uri="{FF2B5EF4-FFF2-40B4-BE49-F238E27FC236}">
                      <a16:creationId xmlns:a16="http://schemas.microsoft.com/office/drawing/2014/main" id="{04F25AEB-0C31-4C85-BA1D-D423D587B5B0}"/>
                    </a:ext>
                  </a:extLst>
                </p:cNvPr>
                <p:cNvPicPr/>
                <p:nvPr/>
              </p:nvPicPr>
              <p:blipFill>
                <a:blip r:embed="rId518"/>
                <a:stretch>
                  <a:fillRect/>
                </a:stretch>
              </p:blipFill>
              <p:spPr>
                <a:xfrm>
                  <a:off x="8992547" y="1653907"/>
                  <a:ext cx="113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3" name="Freihand 332">
                  <a:extLst>
                    <a:ext uri="{FF2B5EF4-FFF2-40B4-BE49-F238E27FC236}">
                      <a16:creationId xmlns:a16="http://schemas.microsoft.com/office/drawing/2014/main" id="{4B75A2C2-4261-4F00-A276-14D2EEA080A9}"/>
                    </a:ext>
                  </a:extLst>
                </p14:cNvPr>
                <p14:cNvContentPartPr/>
                <p14:nvPr/>
              </p14:nvContentPartPr>
              <p14:xfrm>
                <a:off x="9109907" y="1656067"/>
                <a:ext cx="332640" cy="68040"/>
              </p14:xfrm>
            </p:contentPart>
          </mc:Choice>
          <mc:Fallback>
            <p:pic>
              <p:nvPicPr>
                <p:cNvPr id="333" name="Freihand 332">
                  <a:extLst>
                    <a:ext uri="{FF2B5EF4-FFF2-40B4-BE49-F238E27FC236}">
                      <a16:creationId xmlns:a16="http://schemas.microsoft.com/office/drawing/2014/main" id="{4B75A2C2-4261-4F00-A276-14D2EEA080A9}"/>
                    </a:ext>
                  </a:extLst>
                </p:cNvPr>
                <p:cNvPicPr/>
                <p:nvPr/>
              </p:nvPicPr>
              <p:blipFill>
                <a:blip r:embed="rId520"/>
                <a:stretch>
                  <a:fillRect/>
                </a:stretch>
              </p:blipFill>
              <p:spPr>
                <a:xfrm>
                  <a:off x="9105587" y="1651747"/>
                  <a:ext cx="341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4" name="Freihand 333">
                  <a:extLst>
                    <a:ext uri="{FF2B5EF4-FFF2-40B4-BE49-F238E27FC236}">
                      <a16:creationId xmlns:a16="http://schemas.microsoft.com/office/drawing/2014/main" id="{9E4A85D9-D43D-4A31-B62B-F2C2F5926778}"/>
                    </a:ext>
                  </a:extLst>
                </p14:cNvPr>
                <p14:cNvContentPartPr/>
                <p14:nvPr/>
              </p14:nvContentPartPr>
              <p14:xfrm>
                <a:off x="9486107" y="1595227"/>
                <a:ext cx="198720" cy="94320"/>
              </p14:xfrm>
            </p:contentPart>
          </mc:Choice>
          <mc:Fallback>
            <p:pic>
              <p:nvPicPr>
                <p:cNvPr id="334" name="Freihand 333">
                  <a:extLst>
                    <a:ext uri="{FF2B5EF4-FFF2-40B4-BE49-F238E27FC236}">
                      <a16:creationId xmlns:a16="http://schemas.microsoft.com/office/drawing/2014/main" id="{9E4A85D9-D43D-4A31-B62B-F2C2F5926778}"/>
                    </a:ext>
                  </a:extLst>
                </p:cNvPr>
                <p:cNvPicPr/>
                <p:nvPr/>
              </p:nvPicPr>
              <p:blipFill>
                <a:blip r:embed="rId522"/>
                <a:stretch>
                  <a:fillRect/>
                </a:stretch>
              </p:blipFill>
              <p:spPr>
                <a:xfrm>
                  <a:off x="9481787" y="1590907"/>
                  <a:ext cx="207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5" name="Freihand 334">
                  <a:extLst>
                    <a:ext uri="{FF2B5EF4-FFF2-40B4-BE49-F238E27FC236}">
                      <a16:creationId xmlns:a16="http://schemas.microsoft.com/office/drawing/2014/main" id="{7C871D87-20C1-4697-BCB3-D8F3384A5590}"/>
                    </a:ext>
                  </a:extLst>
                </p14:cNvPr>
                <p14:cNvContentPartPr/>
                <p14:nvPr/>
              </p14:nvContentPartPr>
              <p14:xfrm>
                <a:off x="9695627" y="1528987"/>
                <a:ext cx="279000" cy="315000"/>
              </p14:xfrm>
            </p:contentPart>
          </mc:Choice>
          <mc:Fallback>
            <p:pic>
              <p:nvPicPr>
                <p:cNvPr id="335" name="Freihand 334">
                  <a:extLst>
                    <a:ext uri="{FF2B5EF4-FFF2-40B4-BE49-F238E27FC236}">
                      <a16:creationId xmlns:a16="http://schemas.microsoft.com/office/drawing/2014/main" id="{7C871D87-20C1-4697-BCB3-D8F3384A5590}"/>
                    </a:ext>
                  </a:extLst>
                </p:cNvPr>
                <p:cNvPicPr/>
                <p:nvPr/>
              </p:nvPicPr>
              <p:blipFill>
                <a:blip r:embed="rId524"/>
                <a:stretch>
                  <a:fillRect/>
                </a:stretch>
              </p:blipFill>
              <p:spPr>
                <a:xfrm>
                  <a:off x="9691307" y="1524667"/>
                  <a:ext cx="2876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6" name="Freihand 335">
                  <a:extLst>
                    <a:ext uri="{FF2B5EF4-FFF2-40B4-BE49-F238E27FC236}">
                      <a16:creationId xmlns:a16="http://schemas.microsoft.com/office/drawing/2014/main" id="{2EFFEBDA-3BBE-40B9-AEFF-C5791EFD45E0}"/>
                    </a:ext>
                  </a:extLst>
                </p14:cNvPr>
                <p14:cNvContentPartPr/>
                <p14:nvPr/>
              </p14:nvContentPartPr>
              <p14:xfrm>
                <a:off x="9968147" y="1483267"/>
                <a:ext cx="15480" cy="52920"/>
              </p14:xfrm>
            </p:contentPart>
          </mc:Choice>
          <mc:Fallback>
            <p:pic>
              <p:nvPicPr>
                <p:cNvPr id="336" name="Freihand 335">
                  <a:extLst>
                    <a:ext uri="{FF2B5EF4-FFF2-40B4-BE49-F238E27FC236}">
                      <a16:creationId xmlns:a16="http://schemas.microsoft.com/office/drawing/2014/main" id="{2EFFEBDA-3BBE-40B9-AEFF-C5791EFD45E0}"/>
                    </a:ext>
                  </a:extLst>
                </p:cNvPr>
                <p:cNvPicPr/>
                <p:nvPr/>
              </p:nvPicPr>
              <p:blipFill>
                <a:blip r:embed="rId526"/>
                <a:stretch>
                  <a:fillRect/>
                </a:stretch>
              </p:blipFill>
              <p:spPr>
                <a:xfrm>
                  <a:off x="9963827" y="1478947"/>
                  <a:ext cx="24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7" name="Freihand 336">
                  <a:extLst>
                    <a:ext uri="{FF2B5EF4-FFF2-40B4-BE49-F238E27FC236}">
                      <a16:creationId xmlns:a16="http://schemas.microsoft.com/office/drawing/2014/main" id="{FEC373C4-AD55-4DD5-A3D4-B1C94C0E2D0F}"/>
                    </a:ext>
                  </a:extLst>
                </p14:cNvPr>
                <p14:cNvContentPartPr/>
                <p14:nvPr/>
              </p14:nvContentPartPr>
              <p14:xfrm>
                <a:off x="10015667" y="1444747"/>
                <a:ext cx="140760" cy="194040"/>
              </p14:xfrm>
            </p:contentPart>
          </mc:Choice>
          <mc:Fallback>
            <p:pic>
              <p:nvPicPr>
                <p:cNvPr id="337" name="Freihand 336">
                  <a:extLst>
                    <a:ext uri="{FF2B5EF4-FFF2-40B4-BE49-F238E27FC236}">
                      <a16:creationId xmlns:a16="http://schemas.microsoft.com/office/drawing/2014/main" id="{FEC373C4-AD55-4DD5-A3D4-B1C94C0E2D0F}"/>
                    </a:ext>
                  </a:extLst>
                </p:cNvPr>
                <p:cNvPicPr/>
                <p:nvPr/>
              </p:nvPicPr>
              <p:blipFill>
                <a:blip r:embed="rId528"/>
                <a:stretch>
                  <a:fillRect/>
                </a:stretch>
              </p:blipFill>
              <p:spPr>
                <a:xfrm>
                  <a:off x="10011347" y="1440427"/>
                  <a:ext cx="149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8" name="Freihand 337">
                  <a:extLst>
                    <a:ext uri="{FF2B5EF4-FFF2-40B4-BE49-F238E27FC236}">
                      <a16:creationId xmlns:a16="http://schemas.microsoft.com/office/drawing/2014/main" id="{7A71C0C6-5C5D-4939-B1BB-0D506D523289}"/>
                    </a:ext>
                  </a:extLst>
                </p14:cNvPr>
                <p14:cNvContentPartPr/>
                <p14:nvPr/>
              </p14:nvContentPartPr>
              <p14:xfrm>
                <a:off x="10181627" y="1426387"/>
                <a:ext cx="143280" cy="201240"/>
              </p14:xfrm>
            </p:contentPart>
          </mc:Choice>
          <mc:Fallback>
            <p:pic>
              <p:nvPicPr>
                <p:cNvPr id="338" name="Freihand 337">
                  <a:extLst>
                    <a:ext uri="{FF2B5EF4-FFF2-40B4-BE49-F238E27FC236}">
                      <a16:creationId xmlns:a16="http://schemas.microsoft.com/office/drawing/2014/main" id="{7A71C0C6-5C5D-4939-B1BB-0D506D523289}"/>
                    </a:ext>
                  </a:extLst>
                </p:cNvPr>
                <p:cNvPicPr/>
                <p:nvPr/>
              </p:nvPicPr>
              <p:blipFill>
                <a:blip r:embed="rId530"/>
                <a:stretch>
                  <a:fillRect/>
                </a:stretch>
              </p:blipFill>
              <p:spPr>
                <a:xfrm>
                  <a:off x="10177307" y="1422067"/>
                  <a:ext cx="151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9" name="Freihand 338">
                  <a:extLst>
                    <a:ext uri="{FF2B5EF4-FFF2-40B4-BE49-F238E27FC236}">
                      <a16:creationId xmlns:a16="http://schemas.microsoft.com/office/drawing/2014/main" id="{F048886D-7B32-4C9C-92B6-A277C499DE38}"/>
                    </a:ext>
                  </a:extLst>
                </p14:cNvPr>
                <p14:cNvContentPartPr/>
                <p14:nvPr/>
              </p14:nvContentPartPr>
              <p14:xfrm>
                <a:off x="10316987" y="1378147"/>
                <a:ext cx="479880" cy="217800"/>
              </p14:xfrm>
            </p:contentPart>
          </mc:Choice>
          <mc:Fallback>
            <p:pic>
              <p:nvPicPr>
                <p:cNvPr id="339" name="Freihand 338">
                  <a:extLst>
                    <a:ext uri="{FF2B5EF4-FFF2-40B4-BE49-F238E27FC236}">
                      <a16:creationId xmlns:a16="http://schemas.microsoft.com/office/drawing/2014/main" id="{F048886D-7B32-4C9C-92B6-A277C499DE38}"/>
                    </a:ext>
                  </a:extLst>
                </p:cNvPr>
                <p:cNvPicPr/>
                <p:nvPr/>
              </p:nvPicPr>
              <p:blipFill>
                <a:blip r:embed="rId532"/>
                <a:stretch>
                  <a:fillRect/>
                </a:stretch>
              </p:blipFill>
              <p:spPr>
                <a:xfrm>
                  <a:off x="10312667" y="1373827"/>
                  <a:ext cx="4885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0" name="Freihand 339">
                  <a:extLst>
                    <a:ext uri="{FF2B5EF4-FFF2-40B4-BE49-F238E27FC236}">
                      <a16:creationId xmlns:a16="http://schemas.microsoft.com/office/drawing/2014/main" id="{5C0E089D-6603-4B05-AE8F-1231C714ED8A}"/>
                    </a:ext>
                  </a:extLst>
                </p14:cNvPr>
                <p14:cNvContentPartPr/>
                <p14:nvPr/>
              </p14:nvContentPartPr>
              <p14:xfrm>
                <a:off x="10537667" y="1333867"/>
                <a:ext cx="24840" cy="10800"/>
              </p14:xfrm>
            </p:contentPart>
          </mc:Choice>
          <mc:Fallback>
            <p:pic>
              <p:nvPicPr>
                <p:cNvPr id="340" name="Freihand 339">
                  <a:extLst>
                    <a:ext uri="{FF2B5EF4-FFF2-40B4-BE49-F238E27FC236}">
                      <a16:creationId xmlns:a16="http://schemas.microsoft.com/office/drawing/2014/main" id="{5C0E089D-6603-4B05-AE8F-1231C714ED8A}"/>
                    </a:ext>
                  </a:extLst>
                </p:cNvPr>
                <p:cNvPicPr/>
                <p:nvPr/>
              </p:nvPicPr>
              <p:blipFill>
                <a:blip r:embed="rId534"/>
                <a:stretch>
                  <a:fillRect/>
                </a:stretch>
              </p:blipFill>
              <p:spPr>
                <a:xfrm>
                  <a:off x="10533347" y="1329547"/>
                  <a:ext cx="33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1" name="Freihand 340">
                  <a:extLst>
                    <a:ext uri="{FF2B5EF4-FFF2-40B4-BE49-F238E27FC236}">
                      <a16:creationId xmlns:a16="http://schemas.microsoft.com/office/drawing/2014/main" id="{069D70EC-F81F-4745-9309-4662E0ADD90B}"/>
                    </a:ext>
                  </a:extLst>
                </p14:cNvPr>
                <p14:cNvContentPartPr/>
                <p14:nvPr/>
              </p14:nvContentPartPr>
              <p14:xfrm>
                <a:off x="9676907" y="1440067"/>
                <a:ext cx="107280" cy="11160"/>
              </p14:xfrm>
            </p:contentPart>
          </mc:Choice>
          <mc:Fallback>
            <p:pic>
              <p:nvPicPr>
                <p:cNvPr id="341" name="Freihand 340">
                  <a:extLst>
                    <a:ext uri="{FF2B5EF4-FFF2-40B4-BE49-F238E27FC236}">
                      <a16:creationId xmlns:a16="http://schemas.microsoft.com/office/drawing/2014/main" id="{069D70EC-F81F-4745-9309-4662E0ADD90B}"/>
                    </a:ext>
                  </a:extLst>
                </p:cNvPr>
                <p:cNvPicPr/>
                <p:nvPr/>
              </p:nvPicPr>
              <p:blipFill>
                <a:blip r:embed="rId536"/>
                <a:stretch>
                  <a:fillRect/>
                </a:stretch>
              </p:blipFill>
              <p:spPr>
                <a:xfrm>
                  <a:off x="9672587" y="1435747"/>
                  <a:ext cx="115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3" name="Freihand 342">
                  <a:extLst>
                    <a:ext uri="{FF2B5EF4-FFF2-40B4-BE49-F238E27FC236}">
                      <a16:creationId xmlns:a16="http://schemas.microsoft.com/office/drawing/2014/main" id="{4535A2C9-6772-4C8E-A69D-FFEA2A16EB29}"/>
                    </a:ext>
                  </a:extLst>
                </p14:cNvPr>
                <p14:cNvContentPartPr/>
                <p14:nvPr/>
              </p14:nvContentPartPr>
              <p14:xfrm>
                <a:off x="5682707" y="2454187"/>
                <a:ext cx="181440" cy="120240"/>
              </p14:xfrm>
            </p:contentPart>
          </mc:Choice>
          <mc:Fallback>
            <p:pic>
              <p:nvPicPr>
                <p:cNvPr id="343" name="Freihand 342">
                  <a:extLst>
                    <a:ext uri="{FF2B5EF4-FFF2-40B4-BE49-F238E27FC236}">
                      <a16:creationId xmlns:a16="http://schemas.microsoft.com/office/drawing/2014/main" id="{4535A2C9-6772-4C8E-A69D-FFEA2A16EB29}"/>
                    </a:ext>
                  </a:extLst>
                </p:cNvPr>
                <p:cNvPicPr/>
                <p:nvPr/>
              </p:nvPicPr>
              <p:blipFill>
                <a:blip r:embed="rId538"/>
                <a:stretch>
                  <a:fillRect/>
                </a:stretch>
              </p:blipFill>
              <p:spPr>
                <a:xfrm>
                  <a:off x="5678387" y="2449867"/>
                  <a:ext cx="190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4" name="Freihand 343">
                  <a:extLst>
                    <a:ext uri="{FF2B5EF4-FFF2-40B4-BE49-F238E27FC236}">
                      <a16:creationId xmlns:a16="http://schemas.microsoft.com/office/drawing/2014/main" id="{39082219-BCA0-4177-9DB0-1D0BBF8E73C2}"/>
                    </a:ext>
                  </a:extLst>
                </p14:cNvPr>
                <p14:cNvContentPartPr/>
                <p14:nvPr/>
              </p14:nvContentPartPr>
              <p14:xfrm>
                <a:off x="5898347" y="2435467"/>
                <a:ext cx="113400" cy="118440"/>
              </p14:xfrm>
            </p:contentPart>
          </mc:Choice>
          <mc:Fallback>
            <p:pic>
              <p:nvPicPr>
                <p:cNvPr id="344" name="Freihand 343">
                  <a:extLst>
                    <a:ext uri="{FF2B5EF4-FFF2-40B4-BE49-F238E27FC236}">
                      <a16:creationId xmlns:a16="http://schemas.microsoft.com/office/drawing/2014/main" id="{39082219-BCA0-4177-9DB0-1D0BBF8E73C2}"/>
                    </a:ext>
                  </a:extLst>
                </p:cNvPr>
                <p:cNvPicPr/>
                <p:nvPr/>
              </p:nvPicPr>
              <p:blipFill>
                <a:blip r:embed="rId540"/>
                <a:stretch>
                  <a:fillRect/>
                </a:stretch>
              </p:blipFill>
              <p:spPr>
                <a:xfrm>
                  <a:off x="5894027" y="2431147"/>
                  <a:ext cx="122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5" name="Freihand 344">
                  <a:extLst>
                    <a:ext uri="{FF2B5EF4-FFF2-40B4-BE49-F238E27FC236}">
                      <a16:creationId xmlns:a16="http://schemas.microsoft.com/office/drawing/2014/main" id="{ED1F6ABF-E59C-4EEE-927A-854A3FD82B56}"/>
                    </a:ext>
                  </a:extLst>
                </p14:cNvPr>
                <p14:cNvContentPartPr/>
                <p14:nvPr/>
              </p14:nvContentPartPr>
              <p14:xfrm>
                <a:off x="6049187" y="2376427"/>
                <a:ext cx="190440" cy="294120"/>
              </p14:xfrm>
            </p:contentPart>
          </mc:Choice>
          <mc:Fallback>
            <p:pic>
              <p:nvPicPr>
                <p:cNvPr id="345" name="Freihand 344">
                  <a:extLst>
                    <a:ext uri="{FF2B5EF4-FFF2-40B4-BE49-F238E27FC236}">
                      <a16:creationId xmlns:a16="http://schemas.microsoft.com/office/drawing/2014/main" id="{ED1F6ABF-E59C-4EEE-927A-854A3FD82B56}"/>
                    </a:ext>
                  </a:extLst>
                </p:cNvPr>
                <p:cNvPicPr/>
                <p:nvPr/>
              </p:nvPicPr>
              <p:blipFill>
                <a:blip r:embed="rId542"/>
                <a:stretch>
                  <a:fillRect/>
                </a:stretch>
              </p:blipFill>
              <p:spPr>
                <a:xfrm>
                  <a:off x="6044867" y="2372107"/>
                  <a:ext cx="1990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6" name="Freihand 345">
                  <a:extLst>
                    <a:ext uri="{FF2B5EF4-FFF2-40B4-BE49-F238E27FC236}">
                      <a16:creationId xmlns:a16="http://schemas.microsoft.com/office/drawing/2014/main" id="{B99F8E9A-5B30-40C1-B254-D7D5A6150621}"/>
                    </a:ext>
                  </a:extLst>
                </p14:cNvPr>
                <p14:cNvContentPartPr/>
                <p14:nvPr/>
              </p14:nvContentPartPr>
              <p14:xfrm>
                <a:off x="6231347" y="2352667"/>
                <a:ext cx="18000" cy="71640"/>
              </p14:xfrm>
            </p:contentPart>
          </mc:Choice>
          <mc:Fallback>
            <p:pic>
              <p:nvPicPr>
                <p:cNvPr id="346" name="Freihand 345">
                  <a:extLst>
                    <a:ext uri="{FF2B5EF4-FFF2-40B4-BE49-F238E27FC236}">
                      <a16:creationId xmlns:a16="http://schemas.microsoft.com/office/drawing/2014/main" id="{B99F8E9A-5B30-40C1-B254-D7D5A6150621}"/>
                    </a:ext>
                  </a:extLst>
                </p:cNvPr>
                <p:cNvPicPr/>
                <p:nvPr/>
              </p:nvPicPr>
              <p:blipFill>
                <a:blip r:embed="rId544"/>
                <a:stretch>
                  <a:fillRect/>
                </a:stretch>
              </p:blipFill>
              <p:spPr>
                <a:xfrm>
                  <a:off x="6227027" y="2348347"/>
                  <a:ext cx="26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7" name="Freihand 346">
                  <a:extLst>
                    <a:ext uri="{FF2B5EF4-FFF2-40B4-BE49-F238E27FC236}">
                      <a16:creationId xmlns:a16="http://schemas.microsoft.com/office/drawing/2014/main" id="{B581090E-E335-4329-B9A6-0DF5EEA91E9C}"/>
                    </a:ext>
                  </a:extLst>
                </p14:cNvPr>
                <p14:cNvContentPartPr/>
                <p14:nvPr/>
              </p14:nvContentPartPr>
              <p14:xfrm>
                <a:off x="6298307" y="2294707"/>
                <a:ext cx="146880" cy="190800"/>
              </p14:xfrm>
            </p:contentPart>
          </mc:Choice>
          <mc:Fallback>
            <p:pic>
              <p:nvPicPr>
                <p:cNvPr id="347" name="Freihand 346">
                  <a:extLst>
                    <a:ext uri="{FF2B5EF4-FFF2-40B4-BE49-F238E27FC236}">
                      <a16:creationId xmlns:a16="http://schemas.microsoft.com/office/drawing/2014/main" id="{B581090E-E335-4329-B9A6-0DF5EEA91E9C}"/>
                    </a:ext>
                  </a:extLst>
                </p:cNvPr>
                <p:cNvPicPr/>
                <p:nvPr/>
              </p:nvPicPr>
              <p:blipFill>
                <a:blip r:embed="rId546"/>
                <a:stretch>
                  <a:fillRect/>
                </a:stretch>
              </p:blipFill>
              <p:spPr>
                <a:xfrm>
                  <a:off x="6293987" y="2290387"/>
                  <a:ext cx="155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8" name="Freihand 347">
                  <a:extLst>
                    <a:ext uri="{FF2B5EF4-FFF2-40B4-BE49-F238E27FC236}">
                      <a16:creationId xmlns:a16="http://schemas.microsoft.com/office/drawing/2014/main" id="{5B5B8429-F032-4002-BDDF-DD92FF8150A1}"/>
                    </a:ext>
                  </a:extLst>
                </p14:cNvPr>
                <p14:cNvContentPartPr/>
                <p14:nvPr/>
              </p14:nvContentPartPr>
              <p14:xfrm>
                <a:off x="6499907" y="2365987"/>
                <a:ext cx="234000" cy="122400"/>
              </p14:xfrm>
            </p:contentPart>
          </mc:Choice>
          <mc:Fallback>
            <p:pic>
              <p:nvPicPr>
                <p:cNvPr id="348" name="Freihand 347">
                  <a:extLst>
                    <a:ext uri="{FF2B5EF4-FFF2-40B4-BE49-F238E27FC236}">
                      <a16:creationId xmlns:a16="http://schemas.microsoft.com/office/drawing/2014/main" id="{5B5B8429-F032-4002-BDDF-DD92FF8150A1}"/>
                    </a:ext>
                  </a:extLst>
                </p:cNvPr>
                <p:cNvPicPr/>
                <p:nvPr/>
              </p:nvPicPr>
              <p:blipFill>
                <a:blip r:embed="rId548"/>
                <a:stretch>
                  <a:fillRect/>
                </a:stretch>
              </p:blipFill>
              <p:spPr>
                <a:xfrm>
                  <a:off x="6495587" y="2361667"/>
                  <a:ext cx="242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9" name="Freihand 348">
                  <a:extLst>
                    <a:ext uri="{FF2B5EF4-FFF2-40B4-BE49-F238E27FC236}">
                      <a16:creationId xmlns:a16="http://schemas.microsoft.com/office/drawing/2014/main" id="{5A8B48DB-5EA1-4454-9629-760C9E51B71A}"/>
                    </a:ext>
                  </a:extLst>
                </p14:cNvPr>
                <p14:cNvContentPartPr/>
                <p14:nvPr/>
              </p14:nvContentPartPr>
              <p14:xfrm>
                <a:off x="6929027" y="2227027"/>
                <a:ext cx="365760" cy="222840"/>
              </p14:xfrm>
            </p:contentPart>
          </mc:Choice>
          <mc:Fallback>
            <p:pic>
              <p:nvPicPr>
                <p:cNvPr id="349" name="Freihand 348">
                  <a:extLst>
                    <a:ext uri="{FF2B5EF4-FFF2-40B4-BE49-F238E27FC236}">
                      <a16:creationId xmlns:a16="http://schemas.microsoft.com/office/drawing/2014/main" id="{5A8B48DB-5EA1-4454-9629-760C9E51B71A}"/>
                    </a:ext>
                  </a:extLst>
                </p:cNvPr>
                <p:cNvPicPr/>
                <p:nvPr/>
              </p:nvPicPr>
              <p:blipFill>
                <a:blip r:embed="rId550"/>
                <a:stretch>
                  <a:fillRect/>
                </a:stretch>
              </p:blipFill>
              <p:spPr>
                <a:xfrm>
                  <a:off x="6924707" y="2222707"/>
                  <a:ext cx="374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0" name="Freihand 349">
                  <a:extLst>
                    <a:ext uri="{FF2B5EF4-FFF2-40B4-BE49-F238E27FC236}">
                      <a16:creationId xmlns:a16="http://schemas.microsoft.com/office/drawing/2014/main" id="{52F81B00-0A66-4344-8130-BF654E644445}"/>
                    </a:ext>
                  </a:extLst>
                </p14:cNvPr>
                <p14:cNvContentPartPr/>
                <p14:nvPr/>
              </p14:nvContentPartPr>
              <p14:xfrm>
                <a:off x="7124147" y="2240707"/>
                <a:ext cx="31320" cy="13320"/>
              </p14:xfrm>
            </p:contentPart>
          </mc:Choice>
          <mc:Fallback>
            <p:pic>
              <p:nvPicPr>
                <p:cNvPr id="350" name="Freihand 349">
                  <a:extLst>
                    <a:ext uri="{FF2B5EF4-FFF2-40B4-BE49-F238E27FC236}">
                      <a16:creationId xmlns:a16="http://schemas.microsoft.com/office/drawing/2014/main" id="{52F81B00-0A66-4344-8130-BF654E644445}"/>
                    </a:ext>
                  </a:extLst>
                </p:cNvPr>
                <p:cNvPicPr/>
                <p:nvPr/>
              </p:nvPicPr>
              <p:blipFill>
                <a:blip r:embed="rId552"/>
                <a:stretch>
                  <a:fillRect/>
                </a:stretch>
              </p:blipFill>
              <p:spPr>
                <a:xfrm>
                  <a:off x="7119827" y="2236387"/>
                  <a:ext cx="39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1" name="Freihand 350">
                  <a:extLst>
                    <a:ext uri="{FF2B5EF4-FFF2-40B4-BE49-F238E27FC236}">
                      <a16:creationId xmlns:a16="http://schemas.microsoft.com/office/drawing/2014/main" id="{AB9585FF-E24A-4C7C-86E0-3E6DFB52276E}"/>
                    </a:ext>
                  </a:extLst>
                </p14:cNvPr>
                <p14:cNvContentPartPr/>
                <p14:nvPr/>
              </p14:nvContentPartPr>
              <p14:xfrm>
                <a:off x="7446347" y="2223787"/>
                <a:ext cx="421560" cy="155160"/>
              </p14:xfrm>
            </p:contentPart>
          </mc:Choice>
          <mc:Fallback>
            <p:pic>
              <p:nvPicPr>
                <p:cNvPr id="351" name="Freihand 350">
                  <a:extLst>
                    <a:ext uri="{FF2B5EF4-FFF2-40B4-BE49-F238E27FC236}">
                      <a16:creationId xmlns:a16="http://schemas.microsoft.com/office/drawing/2014/main" id="{AB9585FF-E24A-4C7C-86E0-3E6DFB52276E}"/>
                    </a:ext>
                  </a:extLst>
                </p:cNvPr>
                <p:cNvPicPr/>
                <p:nvPr/>
              </p:nvPicPr>
              <p:blipFill>
                <a:blip r:embed="rId554"/>
                <a:stretch>
                  <a:fillRect/>
                </a:stretch>
              </p:blipFill>
              <p:spPr>
                <a:xfrm>
                  <a:off x="7441667" y="2219467"/>
                  <a:ext cx="430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2" name="Freihand 351">
                  <a:extLst>
                    <a:ext uri="{FF2B5EF4-FFF2-40B4-BE49-F238E27FC236}">
                      <a16:creationId xmlns:a16="http://schemas.microsoft.com/office/drawing/2014/main" id="{728537EB-5563-41CD-A4B6-B95FD5E13278}"/>
                    </a:ext>
                  </a:extLst>
                </p14:cNvPr>
                <p14:cNvContentPartPr/>
                <p14:nvPr/>
              </p14:nvContentPartPr>
              <p14:xfrm>
                <a:off x="8052227" y="2096347"/>
                <a:ext cx="164160" cy="245880"/>
              </p14:xfrm>
            </p:contentPart>
          </mc:Choice>
          <mc:Fallback>
            <p:pic>
              <p:nvPicPr>
                <p:cNvPr id="352" name="Freihand 351">
                  <a:extLst>
                    <a:ext uri="{FF2B5EF4-FFF2-40B4-BE49-F238E27FC236}">
                      <a16:creationId xmlns:a16="http://schemas.microsoft.com/office/drawing/2014/main" id="{728537EB-5563-41CD-A4B6-B95FD5E13278}"/>
                    </a:ext>
                  </a:extLst>
                </p:cNvPr>
                <p:cNvPicPr/>
                <p:nvPr/>
              </p:nvPicPr>
              <p:blipFill>
                <a:blip r:embed="rId556"/>
                <a:stretch>
                  <a:fillRect/>
                </a:stretch>
              </p:blipFill>
              <p:spPr>
                <a:xfrm>
                  <a:off x="8047907" y="2092027"/>
                  <a:ext cx="1728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3" name="Freihand 352">
                  <a:extLst>
                    <a:ext uri="{FF2B5EF4-FFF2-40B4-BE49-F238E27FC236}">
                      <a16:creationId xmlns:a16="http://schemas.microsoft.com/office/drawing/2014/main" id="{10D03EED-8532-4929-9EFB-32486D5448EF}"/>
                    </a:ext>
                  </a:extLst>
                </p14:cNvPr>
                <p14:cNvContentPartPr/>
                <p14:nvPr/>
              </p14:nvContentPartPr>
              <p14:xfrm>
                <a:off x="8231867" y="2134507"/>
                <a:ext cx="163800" cy="158400"/>
              </p14:xfrm>
            </p:contentPart>
          </mc:Choice>
          <mc:Fallback>
            <p:pic>
              <p:nvPicPr>
                <p:cNvPr id="353" name="Freihand 352">
                  <a:extLst>
                    <a:ext uri="{FF2B5EF4-FFF2-40B4-BE49-F238E27FC236}">
                      <a16:creationId xmlns:a16="http://schemas.microsoft.com/office/drawing/2014/main" id="{10D03EED-8532-4929-9EFB-32486D5448EF}"/>
                    </a:ext>
                  </a:extLst>
                </p:cNvPr>
                <p:cNvPicPr/>
                <p:nvPr/>
              </p:nvPicPr>
              <p:blipFill>
                <a:blip r:embed="rId558"/>
                <a:stretch>
                  <a:fillRect/>
                </a:stretch>
              </p:blipFill>
              <p:spPr>
                <a:xfrm>
                  <a:off x="8227547" y="2130187"/>
                  <a:ext cx="172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4" name="Freihand 353">
                  <a:extLst>
                    <a:ext uri="{FF2B5EF4-FFF2-40B4-BE49-F238E27FC236}">
                      <a16:creationId xmlns:a16="http://schemas.microsoft.com/office/drawing/2014/main" id="{08C908DC-6E6E-4AF1-95CD-752B4604CD4A}"/>
                    </a:ext>
                  </a:extLst>
                </p14:cNvPr>
                <p14:cNvContentPartPr/>
                <p14:nvPr/>
              </p14:nvContentPartPr>
              <p14:xfrm>
                <a:off x="8333387" y="2076907"/>
                <a:ext cx="79920" cy="194760"/>
              </p14:xfrm>
            </p:contentPart>
          </mc:Choice>
          <mc:Fallback>
            <p:pic>
              <p:nvPicPr>
                <p:cNvPr id="354" name="Freihand 353">
                  <a:extLst>
                    <a:ext uri="{FF2B5EF4-FFF2-40B4-BE49-F238E27FC236}">
                      <a16:creationId xmlns:a16="http://schemas.microsoft.com/office/drawing/2014/main" id="{08C908DC-6E6E-4AF1-95CD-752B4604CD4A}"/>
                    </a:ext>
                  </a:extLst>
                </p:cNvPr>
                <p:cNvPicPr/>
                <p:nvPr/>
              </p:nvPicPr>
              <p:blipFill>
                <a:blip r:embed="rId560"/>
                <a:stretch>
                  <a:fillRect/>
                </a:stretch>
              </p:blipFill>
              <p:spPr>
                <a:xfrm>
                  <a:off x="8329067" y="2072587"/>
                  <a:ext cx="88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5" name="Freihand 354">
                  <a:extLst>
                    <a:ext uri="{FF2B5EF4-FFF2-40B4-BE49-F238E27FC236}">
                      <a16:creationId xmlns:a16="http://schemas.microsoft.com/office/drawing/2014/main" id="{62302E7F-F77C-4F0A-9A1F-E12010D54A53}"/>
                    </a:ext>
                  </a:extLst>
                </p14:cNvPr>
                <p14:cNvContentPartPr/>
                <p14:nvPr/>
              </p14:nvContentPartPr>
              <p14:xfrm>
                <a:off x="8394587" y="2104267"/>
                <a:ext cx="166680" cy="147600"/>
              </p14:xfrm>
            </p:contentPart>
          </mc:Choice>
          <mc:Fallback>
            <p:pic>
              <p:nvPicPr>
                <p:cNvPr id="355" name="Freihand 354">
                  <a:extLst>
                    <a:ext uri="{FF2B5EF4-FFF2-40B4-BE49-F238E27FC236}">
                      <a16:creationId xmlns:a16="http://schemas.microsoft.com/office/drawing/2014/main" id="{62302E7F-F77C-4F0A-9A1F-E12010D54A53}"/>
                    </a:ext>
                  </a:extLst>
                </p:cNvPr>
                <p:cNvPicPr/>
                <p:nvPr/>
              </p:nvPicPr>
              <p:blipFill>
                <a:blip r:embed="rId562"/>
                <a:stretch>
                  <a:fillRect/>
                </a:stretch>
              </p:blipFill>
              <p:spPr>
                <a:xfrm>
                  <a:off x="8390267" y="2099947"/>
                  <a:ext cx="175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6" name="Freihand 355">
                  <a:extLst>
                    <a:ext uri="{FF2B5EF4-FFF2-40B4-BE49-F238E27FC236}">
                      <a16:creationId xmlns:a16="http://schemas.microsoft.com/office/drawing/2014/main" id="{B7DABCAF-4D99-4ACE-9F73-C128211E695B}"/>
                    </a:ext>
                  </a:extLst>
                </p14:cNvPr>
                <p14:cNvContentPartPr/>
                <p14:nvPr/>
              </p14:nvContentPartPr>
              <p14:xfrm>
                <a:off x="8538947" y="2025067"/>
                <a:ext cx="113040" cy="187920"/>
              </p14:xfrm>
            </p:contentPart>
          </mc:Choice>
          <mc:Fallback>
            <p:pic>
              <p:nvPicPr>
                <p:cNvPr id="356" name="Freihand 355">
                  <a:extLst>
                    <a:ext uri="{FF2B5EF4-FFF2-40B4-BE49-F238E27FC236}">
                      <a16:creationId xmlns:a16="http://schemas.microsoft.com/office/drawing/2014/main" id="{B7DABCAF-4D99-4ACE-9F73-C128211E695B}"/>
                    </a:ext>
                  </a:extLst>
                </p:cNvPr>
                <p:cNvPicPr/>
                <p:nvPr/>
              </p:nvPicPr>
              <p:blipFill>
                <a:blip r:embed="rId564"/>
                <a:stretch>
                  <a:fillRect/>
                </a:stretch>
              </p:blipFill>
              <p:spPr>
                <a:xfrm>
                  <a:off x="8534627" y="2020747"/>
                  <a:ext cx="121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7" name="Freihand 356">
                  <a:extLst>
                    <a:ext uri="{FF2B5EF4-FFF2-40B4-BE49-F238E27FC236}">
                      <a16:creationId xmlns:a16="http://schemas.microsoft.com/office/drawing/2014/main" id="{A3F37633-A928-45A9-A7CA-C2DFD136FCB2}"/>
                    </a:ext>
                  </a:extLst>
                </p14:cNvPr>
                <p14:cNvContentPartPr/>
                <p14:nvPr/>
              </p14:nvContentPartPr>
              <p14:xfrm>
                <a:off x="8583587" y="2136667"/>
                <a:ext cx="99000" cy="87840"/>
              </p14:xfrm>
            </p:contentPart>
          </mc:Choice>
          <mc:Fallback>
            <p:pic>
              <p:nvPicPr>
                <p:cNvPr id="357" name="Freihand 356">
                  <a:extLst>
                    <a:ext uri="{FF2B5EF4-FFF2-40B4-BE49-F238E27FC236}">
                      <a16:creationId xmlns:a16="http://schemas.microsoft.com/office/drawing/2014/main" id="{A3F37633-A928-45A9-A7CA-C2DFD136FCB2}"/>
                    </a:ext>
                  </a:extLst>
                </p:cNvPr>
                <p:cNvPicPr/>
                <p:nvPr/>
              </p:nvPicPr>
              <p:blipFill>
                <a:blip r:embed="rId566"/>
                <a:stretch>
                  <a:fillRect/>
                </a:stretch>
              </p:blipFill>
              <p:spPr>
                <a:xfrm>
                  <a:off x="8579267" y="2132347"/>
                  <a:ext cx="107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8" name="Freihand 357">
                  <a:extLst>
                    <a:ext uri="{FF2B5EF4-FFF2-40B4-BE49-F238E27FC236}">
                      <a16:creationId xmlns:a16="http://schemas.microsoft.com/office/drawing/2014/main" id="{9F19BAB1-E4E5-4B0F-BCC7-9EB48B65F4CA}"/>
                    </a:ext>
                  </a:extLst>
                </p14:cNvPr>
                <p14:cNvContentPartPr/>
                <p14:nvPr/>
              </p14:nvContentPartPr>
              <p14:xfrm>
                <a:off x="8705627" y="2110387"/>
                <a:ext cx="107280" cy="105120"/>
              </p14:xfrm>
            </p:contentPart>
          </mc:Choice>
          <mc:Fallback>
            <p:pic>
              <p:nvPicPr>
                <p:cNvPr id="358" name="Freihand 357">
                  <a:extLst>
                    <a:ext uri="{FF2B5EF4-FFF2-40B4-BE49-F238E27FC236}">
                      <a16:creationId xmlns:a16="http://schemas.microsoft.com/office/drawing/2014/main" id="{9F19BAB1-E4E5-4B0F-BCC7-9EB48B65F4CA}"/>
                    </a:ext>
                  </a:extLst>
                </p:cNvPr>
                <p:cNvPicPr/>
                <p:nvPr/>
              </p:nvPicPr>
              <p:blipFill>
                <a:blip r:embed="rId568"/>
                <a:stretch>
                  <a:fillRect/>
                </a:stretch>
              </p:blipFill>
              <p:spPr>
                <a:xfrm>
                  <a:off x="8701307" y="2106067"/>
                  <a:ext cx="115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9" name="Freihand 358">
                  <a:extLst>
                    <a:ext uri="{FF2B5EF4-FFF2-40B4-BE49-F238E27FC236}">
                      <a16:creationId xmlns:a16="http://schemas.microsoft.com/office/drawing/2014/main" id="{59311650-C4DE-454F-92FE-203CD52F7701}"/>
                    </a:ext>
                  </a:extLst>
                </p14:cNvPr>
                <p14:cNvContentPartPr/>
                <p14:nvPr/>
              </p14:nvContentPartPr>
              <p14:xfrm>
                <a:off x="8779067" y="2029747"/>
                <a:ext cx="360" cy="360"/>
              </p14:xfrm>
            </p:contentPart>
          </mc:Choice>
          <mc:Fallback>
            <p:pic>
              <p:nvPicPr>
                <p:cNvPr id="359" name="Freihand 358">
                  <a:extLst>
                    <a:ext uri="{FF2B5EF4-FFF2-40B4-BE49-F238E27FC236}">
                      <a16:creationId xmlns:a16="http://schemas.microsoft.com/office/drawing/2014/main" id="{59311650-C4DE-454F-92FE-203CD52F7701}"/>
                    </a:ext>
                  </a:extLst>
                </p:cNvPr>
                <p:cNvPicPr/>
                <p:nvPr/>
              </p:nvPicPr>
              <p:blipFill>
                <a:blip r:embed="rId444"/>
                <a:stretch>
                  <a:fillRect/>
                </a:stretch>
              </p:blipFill>
              <p:spPr>
                <a:xfrm>
                  <a:off x="8774747" y="2025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0" name="Freihand 359">
                  <a:extLst>
                    <a:ext uri="{FF2B5EF4-FFF2-40B4-BE49-F238E27FC236}">
                      <a16:creationId xmlns:a16="http://schemas.microsoft.com/office/drawing/2014/main" id="{8EB496F4-26E5-467A-B0A1-02EBAC181731}"/>
                    </a:ext>
                  </a:extLst>
                </p14:cNvPr>
                <p14:cNvContentPartPr/>
                <p14:nvPr/>
              </p14:nvContentPartPr>
              <p14:xfrm>
                <a:off x="8823707" y="2072587"/>
                <a:ext cx="87840" cy="195120"/>
              </p14:xfrm>
            </p:contentPart>
          </mc:Choice>
          <mc:Fallback>
            <p:pic>
              <p:nvPicPr>
                <p:cNvPr id="360" name="Freihand 359">
                  <a:extLst>
                    <a:ext uri="{FF2B5EF4-FFF2-40B4-BE49-F238E27FC236}">
                      <a16:creationId xmlns:a16="http://schemas.microsoft.com/office/drawing/2014/main" id="{8EB496F4-26E5-467A-B0A1-02EBAC181731}"/>
                    </a:ext>
                  </a:extLst>
                </p:cNvPr>
                <p:cNvPicPr/>
                <p:nvPr/>
              </p:nvPicPr>
              <p:blipFill>
                <a:blip r:embed="rId571"/>
                <a:stretch>
                  <a:fillRect/>
                </a:stretch>
              </p:blipFill>
              <p:spPr>
                <a:xfrm>
                  <a:off x="8819387" y="2068267"/>
                  <a:ext cx="96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1" name="Freihand 360">
                  <a:extLst>
                    <a:ext uri="{FF2B5EF4-FFF2-40B4-BE49-F238E27FC236}">
                      <a16:creationId xmlns:a16="http://schemas.microsoft.com/office/drawing/2014/main" id="{61EA29F2-86F5-49C0-9551-9F1C2E5C0644}"/>
                    </a:ext>
                  </a:extLst>
                </p14:cNvPr>
                <p14:cNvContentPartPr/>
                <p14:nvPr/>
              </p14:nvContentPartPr>
              <p14:xfrm>
                <a:off x="8980307" y="2020027"/>
                <a:ext cx="176400" cy="124920"/>
              </p14:xfrm>
            </p:contentPart>
          </mc:Choice>
          <mc:Fallback>
            <p:pic>
              <p:nvPicPr>
                <p:cNvPr id="361" name="Freihand 360">
                  <a:extLst>
                    <a:ext uri="{FF2B5EF4-FFF2-40B4-BE49-F238E27FC236}">
                      <a16:creationId xmlns:a16="http://schemas.microsoft.com/office/drawing/2014/main" id="{61EA29F2-86F5-49C0-9551-9F1C2E5C0644}"/>
                    </a:ext>
                  </a:extLst>
                </p:cNvPr>
                <p:cNvPicPr/>
                <p:nvPr/>
              </p:nvPicPr>
              <p:blipFill>
                <a:blip r:embed="rId573"/>
                <a:stretch>
                  <a:fillRect/>
                </a:stretch>
              </p:blipFill>
              <p:spPr>
                <a:xfrm>
                  <a:off x="8975987" y="2015707"/>
                  <a:ext cx="185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2" name="Freihand 361">
                  <a:extLst>
                    <a:ext uri="{FF2B5EF4-FFF2-40B4-BE49-F238E27FC236}">
                      <a16:creationId xmlns:a16="http://schemas.microsoft.com/office/drawing/2014/main" id="{1180065D-C539-49B1-954F-805D763F7C62}"/>
                    </a:ext>
                  </a:extLst>
                </p14:cNvPr>
                <p14:cNvContentPartPr/>
                <p14:nvPr/>
              </p14:nvContentPartPr>
              <p14:xfrm>
                <a:off x="9128267" y="1924267"/>
                <a:ext cx="186840" cy="190800"/>
              </p14:xfrm>
            </p:contentPart>
          </mc:Choice>
          <mc:Fallback>
            <p:pic>
              <p:nvPicPr>
                <p:cNvPr id="362" name="Freihand 361">
                  <a:extLst>
                    <a:ext uri="{FF2B5EF4-FFF2-40B4-BE49-F238E27FC236}">
                      <a16:creationId xmlns:a16="http://schemas.microsoft.com/office/drawing/2014/main" id="{1180065D-C539-49B1-954F-805D763F7C62}"/>
                    </a:ext>
                  </a:extLst>
                </p:cNvPr>
                <p:cNvPicPr/>
                <p:nvPr/>
              </p:nvPicPr>
              <p:blipFill>
                <a:blip r:embed="rId575"/>
                <a:stretch>
                  <a:fillRect/>
                </a:stretch>
              </p:blipFill>
              <p:spPr>
                <a:xfrm>
                  <a:off x="9123947" y="1919947"/>
                  <a:ext cx="195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3" name="Freihand 362">
                  <a:extLst>
                    <a:ext uri="{FF2B5EF4-FFF2-40B4-BE49-F238E27FC236}">
                      <a16:creationId xmlns:a16="http://schemas.microsoft.com/office/drawing/2014/main" id="{594AE63F-0B07-4A27-8A44-61AB6E277777}"/>
                    </a:ext>
                  </a:extLst>
                </p14:cNvPr>
                <p14:cNvContentPartPr/>
                <p14:nvPr/>
              </p14:nvContentPartPr>
              <p14:xfrm>
                <a:off x="9270107" y="2000947"/>
                <a:ext cx="28800" cy="97560"/>
              </p14:xfrm>
            </p:contentPart>
          </mc:Choice>
          <mc:Fallback>
            <p:pic>
              <p:nvPicPr>
                <p:cNvPr id="363" name="Freihand 362">
                  <a:extLst>
                    <a:ext uri="{FF2B5EF4-FFF2-40B4-BE49-F238E27FC236}">
                      <a16:creationId xmlns:a16="http://schemas.microsoft.com/office/drawing/2014/main" id="{594AE63F-0B07-4A27-8A44-61AB6E277777}"/>
                    </a:ext>
                  </a:extLst>
                </p:cNvPr>
                <p:cNvPicPr/>
                <p:nvPr/>
              </p:nvPicPr>
              <p:blipFill>
                <a:blip r:embed="rId577"/>
                <a:stretch>
                  <a:fillRect/>
                </a:stretch>
              </p:blipFill>
              <p:spPr>
                <a:xfrm>
                  <a:off x="9265787" y="1996627"/>
                  <a:ext cx="37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4" name="Freihand 363">
                  <a:extLst>
                    <a:ext uri="{FF2B5EF4-FFF2-40B4-BE49-F238E27FC236}">
                      <a16:creationId xmlns:a16="http://schemas.microsoft.com/office/drawing/2014/main" id="{728EC830-6FB6-4C11-A756-422C30A3716F}"/>
                    </a:ext>
                  </a:extLst>
                </p14:cNvPr>
                <p14:cNvContentPartPr/>
                <p14:nvPr/>
              </p14:nvContentPartPr>
              <p14:xfrm>
                <a:off x="9468107" y="1949827"/>
                <a:ext cx="258480" cy="117720"/>
              </p14:xfrm>
            </p:contentPart>
          </mc:Choice>
          <mc:Fallback>
            <p:pic>
              <p:nvPicPr>
                <p:cNvPr id="364" name="Freihand 363">
                  <a:extLst>
                    <a:ext uri="{FF2B5EF4-FFF2-40B4-BE49-F238E27FC236}">
                      <a16:creationId xmlns:a16="http://schemas.microsoft.com/office/drawing/2014/main" id="{728EC830-6FB6-4C11-A756-422C30A3716F}"/>
                    </a:ext>
                  </a:extLst>
                </p:cNvPr>
                <p:cNvPicPr/>
                <p:nvPr/>
              </p:nvPicPr>
              <p:blipFill>
                <a:blip r:embed="rId579"/>
                <a:stretch>
                  <a:fillRect/>
                </a:stretch>
              </p:blipFill>
              <p:spPr>
                <a:xfrm>
                  <a:off x="9463787" y="1945507"/>
                  <a:ext cx="267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5" name="Freihand 364">
                  <a:extLst>
                    <a:ext uri="{FF2B5EF4-FFF2-40B4-BE49-F238E27FC236}">
                      <a16:creationId xmlns:a16="http://schemas.microsoft.com/office/drawing/2014/main" id="{4D337041-88F0-4514-AC59-00F33ECE3736}"/>
                    </a:ext>
                  </a:extLst>
                </p14:cNvPr>
                <p14:cNvContentPartPr/>
                <p14:nvPr/>
              </p14:nvContentPartPr>
              <p14:xfrm>
                <a:off x="9802907" y="1867387"/>
                <a:ext cx="195840" cy="157680"/>
              </p14:xfrm>
            </p:contentPart>
          </mc:Choice>
          <mc:Fallback>
            <p:pic>
              <p:nvPicPr>
                <p:cNvPr id="365" name="Freihand 364">
                  <a:extLst>
                    <a:ext uri="{FF2B5EF4-FFF2-40B4-BE49-F238E27FC236}">
                      <a16:creationId xmlns:a16="http://schemas.microsoft.com/office/drawing/2014/main" id="{4D337041-88F0-4514-AC59-00F33ECE3736}"/>
                    </a:ext>
                  </a:extLst>
                </p:cNvPr>
                <p:cNvPicPr/>
                <p:nvPr/>
              </p:nvPicPr>
              <p:blipFill>
                <a:blip r:embed="rId581"/>
                <a:stretch>
                  <a:fillRect/>
                </a:stretch>
              </p:blipFill>
              <p:spPr>
                <a:xfrm>
                  <a:off x="9798587" y="1863067"/>
                  <a:ext cx="204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6" name="Freihand 365">
                  <a:extLst>
                    <a:ext uri="{FF2B5EF4-FFF2-40B4-BE49-F238E27FC236}">
                      <a16:creationId xmlns:a16="http://schemas.microsoft.com/office/drawing/2014/main" id="{9719C362-A140-4BE2-852A-81B1E234CE98}"/>
                    </a:ext>
                  </a:extLst>
                </p14:cNvPr>
                <p14:cNvContentPartPr/>
                <p14:nvPr/>
              </p14:nvContentPartPr>
              <p14:xfrm>
                <a:off x="10159667" y="1786027"/>
                <a:ext cx="398880" cy="166320"/>
              </p14:xfrm>
            </p:contentPart>
          </mc:Choice>
          <mc:Fallback>
            <p:pic>
              <p:nvPicPr>
                <p:cNvPr id="366" name="Freihand 365">
                  <a:extLst>
                    <a:ext uri="{FF2B5EF4-FFF2-40B4-BE49-F238E27FC236}">
                      <a16:creationId xmlns:a16="http://schemas.microsoft.com/office/drawing/2014/main" id="{9719C362-A140-4BE2-852A-81B1E234CE98}"/>
                    </a:ext>
                  </a:extLst>
                </p:cNvPr>
                <p:cNvPicPr/>
                <p:nvPr/>
              </p:nvPicPr>
              <p:blipFill>
                <a:blip r:embed="rId583"/>
                <a:stretch>
                  <a:fillRect/>
                </a:stretch>
              </p:blipFill>
              <p:spPr>
                <a:xfrm>
                  <a:off x="10155347" y="1781707"/>
                  <a:ext cx="407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8" name="Freihand 367">
                  <a:extLst>
                    <a:ext uri="{FF2B5EF4-FFF2-40B4-BE49-F238E27FC236}">
                      <a16:creationId xmlns:a16="http://schemas.microsoft.com/office/drawing/2014/main" id="{D5436D67-CEF0-4A71-A72C-8C96EDE7BD25}"/>
                    </a:ext>
                  </a:extLst>
                </p14:cNvPr>
                <p14:cNvContentPartPr/>
                <p14:nvPr/>
              </p14:nvContentPartPr>
              <p14:xfrm>
                <a:off x="5929307" y="2796907"/>
                <a:ext cx="29160" cy="160920"/>
              </p14:xfrm>
            </p:contentPart>
          </mc:Choice>
          <mc:Fallback>
            <p:pic>
              <p:nvPicPr>
                <p:cNvPr id="368" name="Freihand 367">
                  <a:extLst>
                    <a:ext uri="{FF2B5EF4-FFF2-40B4-BE49-F238E27FC236}">
                      <a16:creationId xmlns:a16="http://schemas.microsoft.com/office/drawing/2014/main" id="{D5436D67-CEF0-4A71-A72C-8C96EDE7BD25}"/>
                    </a:ext>
                  </a:extLst>
                </p:cNvPr>
                <p:cNvPicPr/>
                <p:nvPr/>
              </p:nvPicPr>
              <p:blipFill>
                <a:blip r:embed="rId585"/>
                <a:stretch>
                  <a:fillRect/>
                </a:stretch>
              </p:blipFill>
              <p:spPr>
                <a:xfrm>
                  <a:off x="5924987" y="2792587"/>
                  <a:ext cx="37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9" name="Freihand 368">
                  <a:extLst>
                    <a:ext uri="{FF2B5EF4-FFF2-40B4-BE49-F238E27FC236}">
                      <a16:creationId xmlns:a16="http://schemas.microsoft.com/office/drawing/2014/main" id="{56EDC496-600A-49AB-A886-E9F12EFF3532}"/>
                    </a:ext>
                  </a:extLst>
                </p14:cNvPr>
                <p14:cNvContentPartPr/>
                <p14:nvPr/>
              </p14:nvContentPartPr>
              <p14:xfrm>
                <a:off x="5828507" y="2720947"/>
                <a:ext cx="168120" cy="151920"/>
              </p14:xfrm>
            </p:contentPart>
          </mc:Choice>
          <mc:Fallback>
            <p:pic>
              <p:nvPicPr>
                <p:cNvPr id="369" name="Freihand 368">
                  <a:extLst>
                    <a:ext uri="{FF2B5EF4-FFF2-40B4-BE49-F238E27FC236}">
                      <a16:creationId xmlns:a16="http://schemas.microsoft.com/office/drawing/2014/main" id="{56EDC496-600A-49AB-A886-E9F12EFF3532}"/>
                    </a:ext>
                  </a:extLst>
                </p:cNvPr>
                <p:cNvPicPr/>
                <p:nvPr/>
              </p:nvPicPr>
              <p:blipFill>
                <a:blip r:embed="rId587"/>
                <a:stretch>
                  <a:fillRect/>
                </a:stretch>
              </p:blipFill>
              <p:spPr>
                <a:xfrm>
                  <a:off x="5824187" y="2716627"/>
                  <a:ext cx="176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0" name="Freihand 369">
                  <a:extLst>
                    <a:ext uri="{FF2B5EF4-FFF2-40B4-BE49-F238E27FC236}">
                      <a16:creationId xmlns:a16="http://schemas.microsoft.com/office/drawing/2014/main" id="{CA5D9937-AE8F-42F5-BC57-BC1C98F7A0F2}"/>
                    </a:ext>
                  </a:extLst>
                </p14:cNvPr>
                <p14:cNvContentPartPr/>
                <p14:nvPr/>
              </p14:nvContentPartPr>
              <p14:xfrm>
                <a:off x="6014987" y="2793667"/>
                <a:ext cx="75600" cy="120960"/>
              </p14:xfrm>
            </p:contentPart>
          </mc:Choice>
          <mc:Fallback>
            <p:pic>
              <p:nvPicPr>
                <p:cNvPr id="370" name="Freihand 369">
                  <a:extLst>
                    <a:ext uri="{FF2B5EF4-FFF2-40B4-BE49-F238E27FC236}">
                      <a16:creationId xmlns:a16="http://schemas.microsoft.com/office/drawing/2014/main" id="{CA5D9937-AE8F-42F5-BC57-BC1C98F7A0F2}"/>
                    </a:ext>
                  </a:extLst>
                </p:cNvPr>
                <p:cNvPicPr/>
                <p:nvPr/>
              </p:nvPicPr>
              <p:blipFill>
                <a:blip r:embed="rId589"/>
                <a:stretch>
                  <a:fillRect/>
                </a:stretch>
              </p:blipFill>
              <p:spPr>
                <a:xfrm>
                  <a:off x="6010667" y="2789347"/>
                  <a:ext cx="84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1" name="Freihand 370">
                  <a:extLst>
                    <a:ext uri="{FF2B5EF4-FFF2-40B4-BE49-F238E27FC236}">
                      <a16:creationId xmlns:a16="http://schemas.microsoft.com/office/drawing/2014/main" id="{FBC2AA84-7ABF-4B28-B17F-7F543B74E893}"/>
                    </a:ext>
                  </a:extLst>
                </p14:cNvPr>
                <p14:cNvContentPartPr/>
                <p14:nvPr/>
              </p14:nvContentPartPr>
              <p14:xfrm>
                <a:off x="6132347" y="2785027"/>
                <a:ext cx="121320" cy="102240"/>
              </p14:xfrm>
            </p:contentPart>
          </mc:Choice>
          <mc:Fallback>
            <p:pic>
              <p:nvPicPr>
                <p:cNvPr id="371" name="Freihand 370">
                  <a:extLst>
                    <a:ext uri="{FF2B5EF4-FFF2-40B4-BE49-F238E27FC236}">
                      <a16:creationId xmlns:a16="http://schemas.microsoft.com/office/drawing/2014/main" id="{FBC2AA84-7ABF-4B28-B17F-7F543B74E893}"/>
                    </a:ext>
                  </a:extLst>
                </p:cNvPr>
                <p:cNvPicPr/>
                <p:nvPr/>
              </p:nvPicPr>
              <p:blipFill>
                <a:blip r:embed="rId591"/>
                <a:stretch>
                  <a:fillRect/>
                </a:stretch>
              </p:blipFill>
              <p:spPr>
                <a:xfrm>
                  <a:off x="6128027" y="2780707"/>
                  <a:ext cx="129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2" name="Freihand 371">
                  <a:extLst>
                    <a:ext uri="{FF2B5EF4-FFF2-40B4-BE49-F238E27FC236}">
                      <a16:creationId xmlns:a16="http://schemas.microsoft.com/office/drawing/2014/main" id="{89498CEF-B16E-440D-8DCD-CE31F1C6FA99}"/>
                    </a:ext>
                  </a:extLst>
                </p14:cNvPr>
                <p14:cNvContentPartPr/>
                <p14:nvPr/>
              </p14:nvContentPartPr>
              <p14:xfrm>
                <a:off x="6276347" y="2669107"/>
                <a:ext cx="502560" cy="216000"/>
              </p14:xfrm>
            </p:contentPart>
          </mc:Choice>
          <mc:Fallback>
            <p:pic>
              <p:nvPicPr>
                <p:cNvPr id="372" name="Freihand 371">
                  <a:extLst>
                    <a:ext uri="{FF2B5EF4-FFF2-40B4-BE49-F238E27FC236}">
                      <a16:creationId xmlns:a16="http://schemas.microsoft.com/office/drawing/2014/main" id="{89498CEF-B16E-440D-8DCD-CE31F1C6FA99}"/>
                    </a:ext>
                  </a:extLst>
                </p:cNvPr>
                <p:cNvPicPr/>
                <p:nvPr/>
              </p:nvPicPr>
              <p:blipFill>
                <a:blip r:embed="rId593"/>
                <a:stretch>
                  <a:fillRect/>
                </a:stretch>
              </p:blipFill>
              <p:spPr>
                <a:xfrm>
                  <a:off x="6272027" y="2664787"/>
                  <a:ext cx="5112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3" name="Freihand 372">
                  <a:extLst>
                    <a:ext uri="{FF2B5EF4-FFF2-40B4-BE49-F238E27FC236}">
                      <a16:creationId xmlns:a16="http://schemas.microsoft.com/office/drawing/2014/main" id="{C8AF15A6-9B75-4A6B-83F6-E721665F976D}"/>
                    </a:ext>
                  </a:extLst>
                </p14:cNvPr>
                <p14:cNvContentPartPr/>
                <p14:nvPr/>
              </p14:nvContentPartPr>
              <p14:xfrm>
                <a:off x="6141707" y="2656147"/>
                <a:ext cx="171720" cy="56880"/>
              </p14:xfrm>
            </p:contentPart>
          </mc:Choice>
          <mc:Fallback>
            <p:pic>
              <p:nvPicPr>
                <p:cNvPr id="373" name="Freihand 372">
                  <a:extLst>
                    <a:ext uri="{FF2B5EF4-FFF2-40B4-BE49-F238E27FC236}">
                      <a16:creationId xmlns:a16="http://schemas.microsoft.com/office/drawing/2014/main" id="{C8AF15A6-9B75-4A6B-83F6-E721665F976D}"/>
                    </a:ext>
                  </a:extLst>
                </p:cNvPr>
                <p:cNvPicPr/>
                <p:nvPr/>
              </p:nvPicPr>
              <p:blipFill>
                <a:blip r:embed="rId595"/>
                <a:stretch>
                  <a:fillRect/>
                </a:stretch>
              </p:blipFill>
              <p:spPr>
                <a:xfrm>
                  <a:off x="6137387" y="2651827"/>
                  <a:ext cx="180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4" name="Freihand 373">
                  <a:extLst>
                    <a:ext uri="{FF2B5EF4-FFF2-40B4-BE49-F238E27FC236}">
                      <a16:creationId xmlns:a16="http://schemas.microsoft.com/office/drawing/2014/main" id="{3453BC46-24E4-4598-A94B-88E14BB0CED2}"/>
                    </a:ext>
                  </a:extLst>
                </p14:cNvPr>
                <p14:cNvContentPartPr/>
                <p14:nvPr/>
              </p14:nvContentPartPr>
              <p14:xfrm>
                <a:off x="6796187" y="2652547"/>
                <a:ext cx="311400" cy="110160"/>
              </p14:xfrm>
            </p:contentPart>
          </mc:Choice>
          <mc:Fallback>
            <p:pic>
              <p:nvPicPr>
                <p:cNvPr id="374" name="Freihand 373">
                  <a:extLst>
                    <a:ext uri="{FF2B5EF4-FFF2-40B4-BE49-F238E27FC236}">
                      <a16:creationId xmlns:a16="http://schemas.microsoft.com/office/drawing/2014/main" id="{3453BC46-24E4-4598-A94B-88E14BB0CED2}"/>
                    </a:ext>
                  </a:extLst>
                </p:cNvPr>
                <p:cNvPicPr/>
                <p:nvPr/>
              </p:nvPicPr>
              <p:blipFill>
                <a:blip r:embed="rId597"/>
                <a:stretch>
                  <a:fillRect/>
                </a:stretch>
              </p:blipFill>
              <p:spPr>
                <a:xfrm>
                  <a:off x="6791867" y="2648227"/>
                  <a:ext cx="32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5" name="Freihand 374">
                  <a:extLst>
                    <a:ext uri="{FF2B5EF4-FFF2-40B4-BE49-F238E27FC236}">
                      <a16:creationId xmlns:a16="http://schemas.microsoft.com/office/drawing/2014/main" id="{A68FE9F1-CEFC-46D3-B06A-A883B2E13A58}"/>
                    </a:ext>
                  </a:extLst>
                </p14:cNvPr>
                <p14:cNvContentPartPr/>
                <p14:nvPr/>
              </p14:nvContentPartPr>
              <p14:xfrm>
                <a:off x="7114427" y="2637427"/>
                <a:ext cx="119520" cy="89280"/>
              </p14:xfrm>
            </p:contentPart>
          </mc:Choice>
          <mc:Fallback>
            <p:pic>
              <p:nvPicPr>
                <p:cNvPr id="375" name="Freihand 374">
                  <a:extLst>
                    <a:ext uri="{FF2B5EF4-FFF2-40B4-BE49-F238E27FC236}">
                      <a16:creationId xmlns:a16="http://schemas.microsoft.com/office/drawing/2014/main" id="{A68FE9F1-CEFC-46D3-B06A-A883B2E13A58}"/>
                    </a:ext>
                  </a:extLst>
                </p:cNvPr>
                <p:cNvPicPr/>
                <p:nvPr/>
              </p:nvPicPr>
              <p:blipFill>
                <a:blip r:embed="rId599"/>
                <a:stretch>
                  <a:fillRect/>
                </a:stretch>
              </p:blipFill>
              <p:spPr>
                <a:xfrm>
                  <a:off x="7110107" y="2633107"/>
                  <a:ext cx="128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6" name="Freihand 375">
                  <a:extLst>
                    <a:ext uri="{FF2B5EF4-FFF2-40B4-BE49-F238E27FC236}">
                      <a16:creationId xmlns:a16="http://schemas.microsoft.com/office/drawing/2014/main" id="{69722FF6-CA27-4028-B1F1-5C6471E03B8C}"/>
                    </a:ext>
                  </a:extLst>
                </p14:cNvPr>
                <p14:cNvContentPartPr/>
                <p14:nvPr/>
              </p14:nvContentPartPr>
              <p14:xfrm>
                <a:off x="7235027" y="2515387"/>
                <a:ext cx="520200" cy="188640"/>
              </p14:xfrm>
            </p:contentPart>
          </mc:Choice>
          <mc:Fallback>
            <p:pic>
              <p:nvPicPr>
                <p:cNvPr id="376" name="Freihand 375">
                  <a:extLst>
                    <a:ext uri="{FF2B5EF4-FFF2-40B4-BE49-F238E27FC236}">
                      <a16:creationId xmlns:a16="http://schemas.microsoft.com/office/drawing/2014/main" id="{69722FF6-CA27-4028-B1F1-5C6471E03B8C}"/>
                    </a:ext>
                  </a:extLst>
                </p:cNvPr>
                <p:cNvPicPr/>
                <p:nvPr/>
              </p:nvPicPr>
              <p:blipFill>
                <a:blip r:embed="rId601"/>
                <a:stretch>
                  <a:fillRect/>
                </a:stretch>
              </p:blipFill>
              <p:spPr>
                <a:xfrm>
                  <a:off x="7230707" y="2511067"/>
                  <a:ext cx="528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7" name="Freihand 376">
                  <a:extLst>
                    <a:ext uri="{FF2B5EF4-FFF2-40B4-BE49-F238E27FC236}">
                      <a16:creationId xmlns:a16="http://schemas.microsoft.com/office/drawing/2014/main" id="{1676E81E-D178-4B9A-BAA8-D56DF0F37328}"/>
                    </a:ext>
                  </a:extLst>
                </p14:cNvPr>
                <p14:cNvContentPartPr/>
                <p14:nvPr/>
              </p14:nvContentPartPr>
              <p14:xfrm>
                <a:off x="7780067" y="2547427"/>
                <a:ext cx="105840" cy="97200"/>
              </p14:xfrm>
            </p:contentPart>
          </mc:Choice>
          <mc:Fallback>
            <p:pic>
              <p:nvPicPr>
                <p:cNvPr id="377" name="Freihand 376">
                  <a:extLst>
                    <a:ext uri="{FF2B5EF4-FFF2-40B4-BE49-F238E27FC236}">
                      <a16:creationId xmlns:a16="http://schemas.microsoft.com/office/drawing/2014/main" id="{1676E81E-D178-4B9A-BAA8-D56DF0F37328}"/>
                    </a:ext>
                  </a:extLst>
                </p:cNvPr>
                <p:cNvPicPr/>
                <p:nvPr/>
              </p:nvPicPr>
              <p:blipFill>
                <a:blip r:embed="rId603"/>
                <a:stretch>
                  <a:fillRect/>
                </a:stretch>
              </p:blipFill>
              <p:spPr>
                <a:xfrm>
                  <a:off x="7775747" y="2543107"/>
                  <a:ext cx="114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8" name="Freihand 377">
                  <a:extLst>
                    <a:ext uri="{FF2B5EF4-FFF2-40B4-BE49-F238E27FC236}">
                      <a16:creationId xmlns:a16="http://schemas.microsoft.com/office/drawing/2014/main" id="{EB885648-4429-4F2B-82D6-AF1D30A3C8AC}"/>
                    </a:ext>
                  </a:extLst>
                </p14:cNvPr>
                <p14:cNvContentPartPr/>
                <p14:nvPr/>
              </p14:nvContentPartPr>
              <p14:xfrm>
                <a:off x="8055467" y="2581267"/>
                <a:ext cx="60480" cy="82080"/>
              </p14:xfrm>
            </p:contentPart>
          </mc:Choice>
          <mc:Fallback>
            <p:pic>
              <p:nvPicPr>
                <p:cNvPr id="378" name="Freihand 377">
                  <a:extLst>
                    <a:ext uri="{FF2B5EF4-FFF2-40B4-BE49-F238E27FC236}">
                      <a16:creationId xmlns:a16="http://schemas.microsoft.com/office/drawing/2014/main" id="{EB885648-4429-4F2B-82D6-AF1D30A3C8AC}"/>
                    </a:ext>
                  </a:extLst>
                </p:cNvPr>
                <p:cNvPicPr/>
                <p:nvPr/>
              </p:nvPicPr>
              <p:blipFill>
                <a:blip r:embed="rId605"/>
                <a:stretch>
                  <a:fillRect/>
                </a:stretch>
              </p:blipFill>
              <p:spPr>
                <a:xfrm>
                  <a:off x="8051147" y="2576947"/>
                  <a:ext cx="69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9" name="Freihand 378">
                  <a:extLst>
                    <a:ext uri="{FF2B5EF4-FFF2-40B4-BE49-F238E27FC236}">
                      <a16:creationId xmlns:a16="http://schemas.microsoft.com/office/drawing/2014/main" id="{A3F51C02-637D-4ED3-9197-5F283FBD9644}"/>
                    </a:ext>
                  </a:extLst>
                </p14:cNvPr>
                <p14:cNvContentPartPr/>
                <p14:nvPr/>
              </p14:nvContentPartPr>
              <p14:xfrm>
                <a:off x="8178587" y="2485147"/>
                <a:ext cx="194760" cy="93600"/>
              </p14:xfrm>
            </p:contentPart>
          </mc:Choice>
          <mc:Fallback>
            <p:pic>
              <p:nvPicPr>
                <p:cNvPr id="379" name="Freihand 378">
                  <a:extLst>
                    <a:ext uri="{FF2B5EF4-FFF2-40B4-BE49-F238E27FC236}">
                      <a16:creationId xmlns:a16="http://schemas.microsoft.com/office/drawing/2014/main" id="{A3F51C02-637D-4ED3-9197-5F283FBD9644}"/>
                    </a:ext>
                  </a:extLst>
                </p:cNvPr>
                <p:cNvPicPr/>
                <p:nvPr/>
              </p:nvPicPr>
              <p:blipFill>
                <a:blip r:embed="rId607"/>
                <a:stretch>
                  <a:fillRect/>
                </a:stretch>
              </p:blipFill>
              <p:spPr>
                <a:xfrm>
                  <a:off x="8174267" y="2480827"/>
                  <a:ext cx="203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0" name="Freihand 379">
                  <a:extLst>
                    <a:ext uri="{FF2B5EF4-FFF2-40B4-BE49-F238E27FC236}">
                      <a16:creationId xmlns:a16="http://schemas.microsoft.com/office/drawing/2014/main" id="{B45CBB44-73DF-4A13-9917-3A8C9E813DFB}"/>
                    </a:ext>
                  </a:extLst>
                </p14:cNvPr>
                <p14:cNvContentPartPr/>
                <p14:nvPr/>
              </p14:nvContentPartPr>
              <p14:xfrm>
                <a:off x="8423027" y="2364547"/>
                <a:ext cx="267840" cy="185400"/>
              </p14:xfrm>
            </p:contentPart>
          </mc:Choice>
          <mc:Fallback>
            <p:pic>
              <p:nvPicPr>
                <p:cNvPr id="380" name="Freihand 379">
                  <a:extLst>
                    <a:ext uri="{FF2B5EF4-FFF2-40B4-BE49-F238E27FC236}">
                      <a16:creationId xmlns:a16="http://schemas.microsoft.com/office/drawing/2014/main" id="{B45CBB44-73DF-4A13-9917-3A8C9E813DFB}"/>
                    </a:ext>
                  </a:extLst>
                </p:cNvPr>
                <p:cNvPicPr/>
                <p:nvPr/>
              </p:nvPicPr>
              <p:blipFill>
                <a:blip r:embed="rId609"/>
                <a:stretch>
                  <a:fillRect/>
                </a:stretch>
              </p:blipFill>
              <p:spPr>
                <a:xfrm>
                  <a:off x="8418707" y="2360227"/>
                  <a:ext cx="276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1" name="Freihand 380">
                  <a:extLst>
                    <a:ext uri="{FF2B5EF4-FFF2-40B4-BE49-F238E27FC236}">
                      <a16:creationId xmlns:a16="http://schemas.microsoft.com/office/drawing/2014/main" id="{E3ADFCE4-900C-45B7-8418-AA06C00A4E09}"/>
                    </a:ext>
                  </a:extLst>
                </p14:cNvPr>
                <p14:cNvContentPartPr/>
                <p14:nvPr/>
              </p14:nvContentPartPr>
              <p14:xfrm>
                <a:off x="8784467" y="2341147"/>
                <a:ext cx="55800" cy="127440"/>
              </p14:xfrm>
            </p:contentPart>
          </mc:Choice>
          <mc:Fallback>
            <p:pic>
              <p:nvPicPr>
                <p:cNvPr id="381" name="Freihand 380">
                  <a:extLst>
                    <a:ext uri="{FF2B5EF4-FFF2-40B4-BE49-F238E27FC236}">
                      <a16:creationId xmlns:a16="http://schemas.microsoft.com/office/drawing/2014/main" id="{E3ADFCE4-900C-45B7-8418-AA06C00A4E09}"/>
                    </a:ext>
                  </a:extLst>
                </p:cNvPr>
                <p:cNvPicPr/>
                <p:nvPr/>
              </p:nvPicPr>
              <p:blipFill>
                <a:blip r:embed="rId611"/>
                <a:stretch>
                  <a:fillRect/>
                </a:stretch>
              </p:blipFill>
              <p:spPr>
                <a:xfrm>
                  <a:off x="8780147" y="2336827"/>
                  <a:ext cx="64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2" name="Freihand 381">
                  <a:extLst>
                    <a:ext uri="{FF2B5EF4-FFF2-40B4-BE49-F238E27FC236}">
                      <a16:creationId xmlns:a16="http://schemas.microsoft.com/office/drawing/2014/main" id="{5D31FDFE-50A4-4EF1-ADCB-98A61577879B}"/>
                    </a:ext>
                  </a:extLst>
                </p14:cNvPr>
                <p14:cNvContentPartPr/>
                <p14:nvPr/>
              </p14:nvContentPartPr>
              <p14:xfrm>
                <a:off x="8842067" y="2368147"/>
                <a:ext cx="66240" cy="87120"/>
              </p14:xfrm>
            </p:contentPart>
          </mc:Choice>
          <mc:Fallback>
            <p:pic>
              <p:nvPicPr>
                <p:cNvPr id="382" name="Freihand 381">
                  <a:extLst>
                    <a:ext uri="{FF2B5EF4-FFF2-40B4-BE49-F238E27FC236}">
                      <a16:creationId xmlns:a16="http://schemas.microsoft.com/office/drawing/2014/main" id="{5D31FDFE-50A4-4EF1-ADCB-98A61577879B}"/>
                    </a:ext>
                  </a:extLst>
                </p:cNvPr>
                <p:cNvPicPr/>
                <p:nvPr/>
              </p:nvPicPr>
              <p:blipFill>
                <a:blip r:embed="rId613"/>
                <a:stretch>
                  <a:fillRect/>
                </a:stretch>
              </p:blipFill>
              <p:spPr>
                <a:xfrm>
                  <a:off x="8837747" y="2363827"/>
                  <a:ext cx="74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3" name="Freihand 382">
                  <a:extLst>
                    <a:ext uri="{FF2B5EF4-FFF2-40B4-BE49-F238E27FC236}">
                      <a16:creationId xmlns:a16="http://schemas.microsoft.com/office/drawing/2014/main" id="{896EED15-A61D-40E7-B9C9-EF936B0904DC}"/>
                    </a:ext>
                  </a:extLst>
                </p14:cNvPr>
                <p14:cNvContentPartPr/>
                <p14:nvPr/>
              </p14:nvContentPartPr>
              <p14:xfrm>
                <a:off x="8902907" y="2288587"/>
                <a:ext cx="146160" cy="154080"/>
              </p14:xfrm>
            </p:contentPart>
          </mc:Choice>
          <mc:Fallback>
            <p:pic>
              <p:nvPicPr>
                <p:cNvPr id="383" name="Freihand 382">
                  <a:extLst>
                    <a:ext uri="{FF2B5EF4-FFF2-40B4-BE49-F238E27FC236}">
                      <a16:creationId xmlns:a16="http://schemas.microsoft.com/office/drawing/2014/main" id="{896EED15-A61D-40E7-B9C9-EF936B0904DC}"/>
                    </a:ext>
                  </a:extLst>
                </p:cNvPr>
                <p:cNvPicPr/>
                <p:nvPr/>
              </p:nvPicPr>
              <p:blipFill>
                <a:blip r:embed="rId615"/>
                <a:stretch>
                  <a:fillRect/>
                </a:stretch>
              </p:blipFill>
              <p:spPr>
                <a:xfrm>
                  <a:off x="8898587" y="2284267"/>
                  <a:ext cx="154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4" name="Freihand 383">
                  <a:extLst>
                    <a:ext uri="{FF2B5EF4-FFF2-40B4-BE49-F238E27FC236}">
                      <a16:creationId xmlns:a16="http://schemas.microsoft.com/office/drawing/2014/main" id="{FD15CDEF-7A03-4D60-9D16-74F9C4BCCD17}"/>
                    </a:ext>
                  </a:extLst>
                </p14:cNvPr>
                <p14:cNvContentPartPr/>
                <p14:nvPr/>
              </p14:nvContentPartPr>
              <p14:xfrm>
                <a:off x="9145187" y="2291107"/>
                <a:ext cx="267480" cy="105840"/>
              </p14:xfrm>
            </p:contentPart>
          </mc:Choice>
          <mc:Fallback>
            <p:pic>
              <p:nvPicPr>
                <p:cNvPr id="384" name="Freihand 383">
                  <a:extLst>
                    <a:ext uri="{FF2B5EF4-FFF2-40B4-BE49-F238E27FC236}">
                      <a16:creationId xmlns:a16="http://schemas.microsoft.com/office/drawing/2014/main" id="{FD15CDEF-7A03-4D60-9D16-74F9C4BCCD17}"/>
                    </a:ext>
                  </a:extLst>
                </p:cNvPr>
                <p:cNvPicPr/>
                <p:nvPr/>
              </p:nvPicPr>
              <p:blipFill>
                <a:blip r:embed="rId617"/>
                <a:stretch>
                  <a:fillRect/>
                </a:stretch>
              </p:blipFill>
              <p:spPr>
                <a:xfrm>
                  <a:off x="9140867" y="2286787"/>
                  <a:ext cx="276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6" name="Freihand 385">
                  <a:extLst>
                    <a:ext uri="{FF2B5EF4-FFF2-40B4-BE49-F238E27FC236}">
                      <a16:creationId xmlns:a16="http://schemas.microsoft.com/office/drawing/2014/main" id="{30B86AB2-175B-42F1-8C60-FB70983C5C3A}"/>
                    </a:ext>
                  </a:extLst>
                </p14:cNvPr>
                <p14:cNvContentPartPr/>
                <p14:nvPr/>
              </p14:nvContentPartPr>
              <p14:xfrm>
                <a:off x="9448307" y="2204707"/>
                <a:ext cx="290160" cy="126720"/>
              </p14:xfrm>
            </p:contentPart>
          </mc:Choice>
          <mc:Fallback>
            <p:pic>
              <p:nvPicPr>
                <p:cNvPr id="386" name="Freihand 385">
                  <a:extLst>
                    <a:ext uri="{FF2B5EF4-FFF2-40B4-BE49-F238E27FC236}">
                      <a16:creationId xmlns:a16="http://schemas.microsoft.com/office/drawing/2014/main" id="{30B86AB2-175B-42F1-8C60-FB70983C5C3A}"/>
                    </a:ext>
                  </a:extLst>
                </p:cNvPr>
                <p:cNvPicPr/>
                <p:nvPr/>
              </p:nvPicPr>
              <p:blipFill>
                <a:blip r:embed="rId619"/>
                <a:stretch>
                  <a:fillRect/>
                </a:stretch>
              </p:blipFill>
              <p:spPr>
                <a:xfrm>
                  <a:off x="9443987" y="2200387"/>
                  <a:ext cx="298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7" name="Freihand 386">
                  <a:extLst>
                    <a:ext uri="{FF2B5EF4-FFF2-40B4-BE49-F238E27FC236}">
                      <a16:creationId xmlns:a16="http://schemas.microsoft.com/office/drawing/2014/main" id="{823A926B-6EAC-43A7-82E9-1D3135EC41B5}"/>
                    </a:ext>
                  </a:extLst>
                </p14:cNvPr>
                <p14:cNvContentPartPr/>
                <p14:nvPr/>
              </p14:nvContentPartPr>
              <p14:xfrm>
                <a:off x="9556307" y="2133067"/>
                <a:ext cx="29520" cy="2880"/>
              </p14:xfrm>
            </p:contentPart>
          </mc:Choice>
          <mc:Fallback>
            <p:pic>
              <p:nvPicPr>
                <p:cNvPr id="387" name="Freihand 386">
                  <a:extLst>
                    <a:ext uri="{FF2B5EF4-FFF2-40B4-BE49-F238E27FC236}">
                      <a16:creationId xmlns:a16="http://schemas.microsoft.com/office/drawing/2014/main" id="{823A926B-6EAC-43A7-82E9-1D3135EC41B5}"/>
                    </a:ext>
                  </a:extLst>
                </p:cNvPr>
                <p:cNvPicPr/>
                <p:nvPr/>
              </p:nvPicPr>
              <p:blipFill>
                <a:blip r:embed="rId621"/>
                <a:stretch>
                  <a:fillRect/>
                </a:stretch>
              </p:blipFill>
              <p:spPr>
                <a:xfrm>
                  <a:off x="9551987" y="2128747"/>
                  <a:ext cx="38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8" name="Freihand 387">
                  <a:extLst>
                    <a:ext uri="{FF2B5EF4-FFF2-40B4-BE49-F238E27FC236}">
                      <a16:creationId xmlns:a16="http://schemas.microsoft.com/office/drawing/2014/main" id="{4D356356-ECFF-4613-8A78-BE6783F83218}"/>
                    </a:ext>
                  </a:extLst>
                </p14:cNvPr>
                <p14:cNvContentPartPr/>
                <p14:nvPr/>
              </p14:nvContentPartPr>
              <p14:xfrm>
                <a:off x="9806507" y="2086987"/>
                <a:ext cx="48600" cy="64080"/>
              </p14:xfrm>
            </p:contentPart>
          </mc:Choice>
          <mc:Fallback>
            <p:pic>
              <p:nvPicPr>
                <p:cNvPr id="388" name="Freihand 387">
                  <a:extLst>
                    <a:ext uri="{FF2B5EF4-FFF2-40B4-BE49-F238E27FC236}">
                      <a16:creationId xmlns:a16="http://schemas.microsoft.com/office/drawing/2014/main" id="{4D356356-ECFF-4613-8A78-BE6783F83218}"/>
                    </a:ext>
                  </a:extLst>
                </p:cNvPr>
                <p:cNvPicPr/>
                <p:nvPr/>
              </p:nvPicPr>
              <p:blipFill>
                <a:blip r:embed="rId623"/>
                <a:stretch>
                  <a:fillRect/>
                </a:stretch>
              </p:blipFill>
              <p:spPr>
                <a:xfrm>
                  <a:off x="9802187" y="2082667"/>
                  <a:ext cx="57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9" name="Freihand 388">
                  <a:extLst>
                    <a:ext uri="{FF2B5EF4-FFF2-40B4-BE49-F238E27FC236}">
                      <a16:creationId xmlns:a16="http://schemas.microsoft.com/office/drawing/2014/main" id="{5CF07804-BE88-4E4D-A0F7-793BE377FA5C}"/>
                    </a:ext>
                  </a:extLst>
                </p14:cNvPr>
                <p14:cNvContentPartPr/>
                <p14:nvPr/>
              </p14:nvContentPartPr>
              <p14:xfrm>
                <a:off x="9803267" y="2062507"/>
                <a:ext cx="88200" cy="180720"/>
              </p14:xfrm>
            </p:contentPart>
          </mc:Choice>
          <mc:Fallback>
            <p:pic>
              <p:nvPicPr>
                <p:cNvPr id="389" name="Freihand 388">
                  <a:extLst>
                    <a:ext uri="{FF2B5EF4-FFF2-40B4-BE49-F238E27FC236}">
                      <a16:creationId xmlns:a16="http://schemas.microsoft.com/office/drawing/2014/main" id="{5CF07804-BE88-4E4D-A0F7-793BE377FA5C}"/>
                    </a:ext>
                  </a:extLst>
                </p:cNvPr>
                <p:cNvPicPr/>
                <p:nvPr/>
              </p:nvPicPr>
              <p:blipFill>
                <a:blip r:embed="rId625"/>
                <a:stretch>
                  <a:fillRect/>
                </a:stretch>
              </p:blipFill>
              <p:spPr>
                <a:xfrm>
                  <a:off x="9798947" y="2058187"/>
                  <a:ext cx="96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0" name="Freihand 389">
                  <a:extLst>
                    <a:ext uri="{FF2B5EF4-FFF2-40B4-BE49-F238E27FC236}">
                      <a16:creationId xmlns:a16="http://schemas.microsoft.com/office/drawing/2014/main" id="{FA28FFAD-F8A9-491C-B8BB-AE612DB8FEC7}"/>
                    </a:ext>
                  </a:extLst>
                </p14:cNvPr>
                <p14:cNvContentPartPr/>
                <p14:nvPr/>
              </p14:nvContentPartPr>
              <p14:xfrm>
                <a:off x="9907667" y="2134507"/>
                <a:ext cx="64800" cy="98280"/>
              </p14:xfrm>
            </p:contentPart>
          </mc:Choice>
          <mc:Fallback>
            <p:pic>
              <p:nvPicPr>
                <p:cNvPr id="390" name="Freihand 389">
                  <a:extLst>
                    <a:ext uri="{FF2B5EF4-FFF2-40B4-BE49-F238E27FC236}">
                      <a16:creationId xmlns:a16="http://schemas.microsoft.com/office/drawing/2014/main" id="{FA28FFAD-F8A9-491C-B8BB-AE612DB8FEC7}"/>
                    </a:ext>
                  </a:extLst>
                </p:cNvPr>
                <p:cNvPicPr/>
                <p:nvPr/>
              </p:nvPicPr>
              <p:blipFill>
                <a:blip r:embed="rId627"/>
                <a:stretch>
                  <a:fillRect/>
                </a:stretch>
              </p:blipFill>
              <p:spPr>
                <a:xfrm>
                  <a:off x="9903347" y="2130187"/>
                  <a:ext cx="73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1" name="Freihand 390">
                  <a:extLst>
                    <a:ext uri="{FF2B5EF4-FFF2-40B4-BE49-F238E27FC236}">
                      <a16:creationId xmlns:a16="http://schemas.microsoft.com/office/drawing/2014/main" id="{82216F40-320D-4887-8776-9F650E4AB47F}"/>
                    </a:ext>
                  </a:extLst>
                </p14:cNvPr>
                <p14:cNvContentPartPr/>
                <p14:nvPr/>
              </p14:nvContentPartPr>
              <p14:xfrm>
                <a:off x="9977507" y="2110027"/>
                <a:ext cx="93960" cy="90360"/>
              </p14:xfrm>
            </p:contentPart>
          </mc:Choice>
          <mc:Fallback>
            <p:pic>
              <p:nvPicPr>
                <p:cNvPr id="391" name="Freihand 390">
                  <a:extLst>
                    <a:ext uri="{FF2B5EF4-FFF2-40B4-BE49-F238E27FC236}">
                      <a16:creationId xmlns:a16="http://schemas.microsoft.com/office/drawing/2014/main" id="{82216F40-320D-4887-8776-9F650E4AB47F}"/>
                    </a:ext>
                  </a:extLst>
                </p:cNvPr>
                <p:cNvPicPr/>
                <p:nvPr/>
              </p:nvPicPr>
              <p:blipFill>
                <a:blip r:embed="rId629"/>
                <a:stretch>
                  <a:fillRect/>
                </a:stretch>
              </p:blipFill>
              <p:spPr>
                <a:xfrm>
                  <a:off x="9973187" y="2105707"/>
                  <a:ext cx="10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2" name="Freihand 391">
                  <a:extLst>
                    <a:ext uri="{FF2B5EF4-FFF2-40B4-BE49-F238E27FC236}">
                      <a16:creationId xmlns:a16="http://schemas.microsoft.com/office/drawing/2014/main" id="{6B232F2E-40EA-4729-A804-A2B2D812A62E}"/>
                    </a:ext>
                  </a:extLst>
                </p14:cNvPr>
                <p14:cNvContentPartPr/>
                <p14:nvPr/>
              </p14:nvContentPartPr>
              <p14:xfrm>
                <a:off x="10069307" y="2089867"/>
                <a:ext cx="47880" cy="111600"/>
              </p14:xfrm>
            </p:contentPart>
          </mc:Choice>
          <mc:Fallback>
            <p:pic>
              <p:nvPicPr>
                <p:cNvPr id="392" name="Freihand 391">
                  <a:extLst>
                    <a:ext uri="{FF2B5EF4-FFF2-40B4-BE49-F238E27FC236}">
                      <a16:creationId xmlns:a16="http://schemas.microsoft.com/office/drawing/2014/main" id="{6B232F2E-40EA-4729-A804-A2B2D812A62E}"/>
                    </a:ext>
                  </a:extLst>
                </p:cNvPr>
                <p:cNvPicPr/>
                <p:nvPr/>
              </p:nvPicPr>
              <p:blipFill>
                <a:blip r:embed="rId631"/>
                <a:stretch>
                  <a:fillRect/>
                </a:stretch>
              </p:blipFill>
              <p:spPr>
                <a:xfrm>
                  <a:off x="10064987" y="2085547"/>
                  <a:ext cx="56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3" name="Freihand 392">
                  <a:extLst>
                    <a:ext uri="{FF2B5EF4-FFF2-40B4-BE49-F238E27FC236}">
                      <a16:creationId xmlns:a16="http://schemas.microsoft.com/office/drawing/2014/main" id="{EB16E745-EB02-4583-BAE0-6D8E9DF700DC}"/>
                    </a:ext>
                  </a:extLst>
                </p14:cNvPr>
                <p14:cNvContentPartPr/>
                <p14:nvPr/>
              </p14:nvContentPartPr>
              <p14:xfrm>
                <a:off x="10134827" y="2054587"/>
                <a:ext cx="105480" cy="92880"/>
              </p14:xfrm>
            </p:contentPart>
          </mc:Choice>
          <mc:Fallback>
            <p:pic>
              <p:nvPicPr>
                <p:cNvPr id="393" name="Freihand 392">
                  <a:extLst>
                    <a:ext uri="{FF2B5EF4-FFF2-40B4-BE49-F238E27FC236}">
                      <a16:creationId xmlns:a16="http://schemas.microsoft.com/office/drawing/2014/main" id="{EB16E745-EB02-4583-BAE0-6D8E9DF700DC}"/>
                    </a:ext>
                  </a:extLst>
                </p:cNvPr>
                <p:cNvPicPr/>
                <p:nvPr/>
              </p:nvPicPr>
              <p:blipFill>
                <a:blip r:embed="rId633"/>
                <a:stretch>
                  <a:fillRect/>
                </a:stretch>
              </p:blipFill>
              <p:spPr>
                <a:xfrm>
                  <a:off x="10130507" y="2050267"/>
                  <a:ext cx="114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4" name="Freihand 393">
                  <a:extLst>
                    <a:ext uri="{FF2B5EF4-FFF2-40B4-BE49-F238E27FC236}">
                      <a16:creationId xmlns:a16="http://schemas.microsoft.com/office/drawing/2014/main" id="{BFB63D20-7E8A-4B19-A050-371A0145349D}"/>
                    </a:ext>
                  </a:extLst>
                </p14:cNvPr>
                <p14:cNvContentPartPr/>
                <p14:nvPr/>
              </p14:nvContentPartPr>
              <p14:xfrm>
                <a:off x="10265507" y="1993747"/>
                <a:ext cx="68760" cy="69480"/>
              </p14:xfrm>
            </p:contentPart>
          </mc:Choice>
          <mc:Fallback>
            <p:pic>
              <p:nvPicPr>
                <p:cNvPr id="394" name="Freihand 393">
                  <a:extLst>
                    <a:ext uri="{FF2B5EF4-FFF2-40B4-BE49-F238E27FC236}">
                      <a16:creationId xmlns:a16="http://schemas.microsoft.com/office/drawing/2014/main" id="{BFB63D20-7E8A-4B19-A050-371A0145349D}"/>
                    </a:ext>
                  </a:extLst>
                </p:cNvPr>
                <p:cNvPicPr/>
                <p:nvPr/>
              </p:nvPicPr>
              <p:blipFill>
                <a:blip r:embed="rId635"/>
                <a:stretch>
                  <a:fillRect/>
                </a:stretch>
              </p:blipFill>
              <p:spPr>
                <a:xfrm>
                  <a:off x="10261187" y="1989427"/>
                  <a:ext cx="77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5" name="Freihand 394">
                  <a:extLst>
                    <a:ext uri="{FF2B5EF4-FFF2-40B4-BE49-F238E27FC236}">
                      <a16:creationId xmlns:a16="http://schemas.microsoft.com/office/drawing/2014/main" id="{E12A5221-5BF5-4BB0-95E3-DC5B0C6A9D7F}"/>
                    </a:ext>
                  </a:extLst>
                </p14:cNvPr>
                <p14:cNvContentPartPr/>
                <p14:nvPr/>
              </p14:nvContentPartPr>
              <p14:xfrm>
                <a:off x="10540907" y="1819147"/>
                <a:ext cx="92880" cy="249840"/>
              </p14:xfrm>
            </p:contentPart>
          </mc:Choice>
          <mc:Fallback>
            <p:pic>
              <p:nvPicPr>
                <p:cNvPr id="395" name="Freihand 394">
                  <a:extLst>
                    <a:ext uri="{FF2B5EF4-FFF2-40B4-BE49-F238E27FC236}">
                      <a16:creationId xmlns:a16="http://schemas.microsoft.com/office/drawing/2014/main" id="{E12A5221-5BF5-4BB0-95E3-DC5B0C6A9D7F}"/>
                    </a:ext>
                  </a:extLst>
                </p:cNvPr>
                <p:cNvPicPr/>
                <p:nvPr/>
              </p:nvPicPr>
              <p:blipFill>
                <a:blip r:embed="rId637"/>
                <a:stretch>
                  <a:fillRect/>
                </a:stretch>
              </p:blipFill>
              <p:spPr>
                <a:xfrm>
                  <a:off x="10536587" y="1814827"/>
                  <a:ext cx="101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7" name="Freihand 396">
                  <a:extLst>
                    <a:ext uri="{FF2B5EF4-FFF2-40B4-BE49-F238E27FC236}">
                      <a16:creationId xmlns:a16="http://schemas.microsoft.com/office/drawing/2014/main" id="{807DD645-DBA6-4EB7-ACD3-4DB3CE1F26AD}"/>
                    </a:ext>
                  </a:extLst>
                </p14:cNvPr>
                <p14:cNvContentPartPr/>
                <p14:nvPr/>
              </p14:nvContentPartPr>
              <p14:xfrm>
                <a:off x="10667627" y="1775227"/>
                <a:ext cx="87120" cy="188640"/>
              </p14:xfrm>
            </p:contentPart>
          </mc:Choice>
          <mc:Fallback>
            <p:pic>
              <p:nvPicPr>
                <p:cNvPr id="397" name="Freihand 396">
                  <a:extLst>
                    <a:ext uri="{FF2B5EF4-FFF2-40B4-BE49-F238E27FC236}">
                      <a16:creationId xmlns:a16="http://schemas.microsoft.com/office/drawing/2014/main" id="{807DD645-DBA6-4EB7-ACD3-4DB3CE1F26AD}"/>
                    </a:ext>
                  </a:extLst>
                </p:cNvPr>
                <p:cNvPicPr/>
                <p:nvPr/>
              </p:nvPicPr>
              <p:blipFill>
                <a:blip r:embed="rId639"/>
                <a:stretch>
                  <a:fillRect/>
                </a:stretch>
              </p:blipFill>
              <p:spPr>
                <a:xfrm>
                  <a:off x="10663307" y="1770907"/>
                  <a:ext cx="95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8" name="Freihand 397">
                  <a:extLst>
                    <a:ext uri="{FF2B5EF4-FFF2-40B4-BE49-F238E27FC236}">
                      <a16:creationId xmlns:a16="http://schemas.microsoft.com/office/drawing/2014/main" id="{E4E5F4D1-FA0D-4AA7-B2B3-3B4B39FB0CD3}"/>
                    </a:ext>
                  </a:extLst>
                </p14:cNvPr>
                <p14:cNvContentPartPr/>
                <p14:nvPr/>
              </p14:nvContentPartPr>
              <p14:xfrm>
                <a:off x="10815947" y="1842907"/>
                <a:ext cx="21600" cy="52560"/>
              </p14:xfrm>
            </p:contentPart>
          </mc:Choice>
          <mc:Fallback>
            <p:pic>
              <p:nvPicPr>
                <p:cNvPr id="398" name="Freihand 397">
                  <a:extLst>
                    <a:ext uri="{FF2B5EF4-FFF2-40B4-BE49-F238E27FC236}">
                      <a16:creationId xmlns:a16="http://schemas.microsoft.com/office/drawing/2014/main" id="{E4E5F4D1-FA0D-4AA7-B2B3-3B4B39FB0CD3}"/>
                    </a:ext>
                  </a:extLst>
                </p:cNvPr>
                <p:cNvPicPr/>
                <p:nvPr/>
              </p:nvPicPr>
              <p:blipFill>
                <a:blip r:embed="rId641"/>
                <a:stretch>
                  <a:fillRect/>
                </a:stretch>
              </p:blipFill>
              <p:spPr>
                <a:xfrm>
                  <a:off x="10811627" y="1838587"/>
                  <a:ext cx="30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9" name="Freihand 398">
                  <a:extLst>
                    <a:ext uri="{FF2B5EF4-FFF2-40B4-BE49-F238E27FC236}">
                      <a16:creationId xmlns:a16="http://schemas.microsoft.com/office/drawing/2014/main" id="{391924C5-00F2-44C3-AC59-2F21F825EEE1}"/>
                    </a:ext>
                  </a:extLst>
                </p14:cNvPr>
                <p14:cNvContentPartPr/>
                <p14:nvPr/>
              </p14:nvContentPartPr>
              <p14:xfrm>
                <a:off x="10806947" y="1759027"/>
                <a:ext cx="4680" cy="12600"/>
              </p14:xfrm>
            </p:contentPart>
          </mc:Choice>
          <mc:Fallback>
            <p:pic>
              <p:nvPicPr>
                <p:cNvPr id="399" name="Freihand 398">
                  <a:extLst>
                    <a:ext uri="{FF2B5EF4-FFF2-40B4-BE49-F238E27FC236}">
                      <a16:creationId xmlns:a16="http://schemas.microsoft.com/office/drawing/2014/main" id="{391924C5-00F2-44C3-AC59-2F21F825EEE1}"/>
                    </a:ext>
                  </a:extLst>
                </p:cNvPr>
                <p:cNvPicPr/>
                <p:nvPr/>
              </p:nvPicPr>
              <p:blipFill>
                <a:blip r:embed="rId643"/>
                <a:stretch>
                  <a:fillRect/>
                </a:stretch>
              </p:blipFill>
              <p:spPr>
                <a:xfrm>
                  <a:off x="10802627" y="1754707"/>
                  <a:ext cx="13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0" name="Freihand 399">
                  <a:extLst>
                    <a:ext uri="{FF2B5EF4-FFF2-40B4-BE49-F238E27FC236}">
                      <a16:creationId xmlns:a16="http://schemas.microsoft.com/office/drawing/2014/main" id="{C545A2BC-4A78-414F-BC60-EEF9B2FE4624}"/>
                    </a:ext>
                  </a:extLst>
                </p14:cNvPr>
                <p14:cNvContentPartPr/>
                <p14:nvPr/>
              </p14:nvContentPartPr>
              <p14:xfrm>
                <a:off x="10870667" y="1697107"/>
                <a:ext cx="102240" cy="166320"/>
              </p14:xfrm>
            </p:contentPart>
          </mc:Choice>
          <mc:Fallback>
            <p:pic>
              <p:nvPicPr>
                <p:cNvPr id="400" name="Freihand 399">
                  <a:extLst>
                    <a:ext uri="{FF2B5EF4-FFF2-40B4-BE49-F238E27FC236}">
                      <a16:creationId xmlns:a16="http://schemas.microsoft.com/office/drawing/2014/main" id="{C545A2BC-4A78-414F-BC60-EEF9B2FE4624}"/>
                    </a:ext>
                  </a:extLst>
                </p:cNvPr>
                <p:cNvPicPr/>
                <p:nvPr/>
              </p:nvPicPr>
              <p:blipFill>
                <a:blip r:embed="rId645"/>
                <a:stretch>
                  <a:fillRect/>
                </a:stretch>
              </p:blipFill>
              <p:spPr>
                <a:xfrm>
                  <a:off x="10866347" y="1692787"/>
                  <a:ext cx="110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1" name="Freihand 400">
                  <a:extLst>
                    <a:ext uri="{FF2B5EF4-FFF2-40B4-BE49-F238E27FC236}">
                      <a16:creationId xmlns:a16="http://schemas.microsoft.com/office/drawing/2014/main" id="{B42DBF7B-49A9-4CDC-867E-64292335E2AB}"/>
                    </a:ext>
                  </a:extLst>
                </p14:cNvPr>
                <p14:cNvContentPartPr/>
                <p14:nvPr/>
              </p14:nvContentPartPr>
              <p14:xfrm>
                <a:off x="10959227" y="1630507"/>
                <a:ext cx="64800" cy="179280"/>
              </p14:xfrm>
            </p:contentPart>
          </mc:Choice>
          <mc:Fallback>
            <p:pic>
              <p:nvPicPr>
                <p:cNvPr id="401" name="Freihand 400">
                  <a:extLst>
                    <a:ext uri="{FF2B5EF4-FFF2-40B4-BE49-F238E27FC236}">
                      <a16:creationId xmlns:a16="http://schemas.microsoft.com/office/drawing/2014/main" id="{B42DBF7B-49A9-4CDC-867E-64292335E2AB}"/>
                    </a:ext>
                  </a:extLst>
                </p:cNvPr>
                <p:cNvPicPr/>
                <p:nvPr/>
              </p:nvPicPr>
              <p:blipFill>
                <a:blip r:embed="rId647"/>
                <a:stretch>
                  <a:fillRect/>
                </a:stretch>
              </p:blipFill>
              <p:spPr>
                <a:xfrm>
                  <a:off x="10954907" y="1626187"/>
                  <a:ext cx="73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3" name="Freihand 402">
                  <a:extLst>
                    <a:ext uri="{FF2B5EF4-FFF2-40B4-BE49-F238E27FC236}">
                      <a16:creationId xmlns:a16="http://schemas.microsoft.com/office/drawing/2014/main" id="{EBA695B7-DD32-4317-A6A3-FF7D448CD882}"/>
                    </a:ext>
                  </a:extLst>
                </p14:cNvPr>
                <p14:cNvContentPartPr/>
                <p14:nvPr/>
              </p14:nvContentPartPr>
              <p14:xfrm>
                <a:off x="11044187" y="1692427"/>
                <a:ext cx="73080" cy="45360"/>
              </p14:xfrm>
            </p:contentPart>
          </mc:Choice>
          <mc:Fallback>
            <p:pic>
              <p:nvPicPr>
                <p:cNvPr id="403" name="Freihand 402">
                  <a:extLst>
                    <a:ext uri="{FF2B5EF4-FFF2-40B4-BE49-F238E27FC236}">
                      <a16:creationId xmlns:a16="http://schemas.microsoft.com/office/drawing/2014/main" id="{EBA695B7-DD32-4317-A6A3-FF7D448CD882}"/>
                    </a:ext>
                  </a:extLst>
                </p:cNvPr>
                <p:cNvPicPr/>
                <p:nvPr/>
              </p:nvPicPr>
              <p:blipFill>
                <a:blip r:embed="rId649"/>
                <a:stretch>
                  <a:fillRect/>
                </a:stretch>
              </p:blipFill>
              <p:spPr>
                <a:xfrm>
                  <a:off x="11039867" y="1688107"/>
                  <a:ext cx="81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4" name="Freihand 403">
                  <a:extLst>
                    <a:ext uri="{FF2B5EF4-FFF2-40B4-BE49-F238E27FC236}">
                      <a16:creationId xmlns:a16="http://schemas.microsoft.com/office/drawing/2014/main" id="{D3E1676B-3EB0-4875-96D5-4F313410CC68}"/>
                    </a:ext>
                  </a:extLst>
                </p14:cNvPr>
                <p14:cNvContentPartPr/>
                <p14:nvPr/>
              </p14:nvContentPartPr>
              <p14:xfrm>
                <a:off x="11139947" y="1527187"/>
                <a:ext cx="96480" cy="172800"/>
              </p14:xfrm>
            </p:contentPart>
          </mc:Choice>
          <mc:Fallback>
            <p:pic>
              <p:nvPicPr>
                <p:cNvPr id="404" name="Freihand 403">
                  <a:extLst>
                    <a:ext uri="{FF2B5EF4-FFF2-40B4-BE49-F238E27FC236}">
                      <a16:creationId xmlns:a16="http://schemas.microsoft.com/office/drawing/2014/main" id="{D3E1676B-3EB0-4875-96D5-4F313410CC68}"/>
                    </a:ext>
                  </a:extLst>
                </p:cNvPr>
                <p:cNvPicPr/>
                <p:nvPr/>
              </p:nvPicPr>
              <p:blipFill>
                <a:blip r:embed="rId651"/>
                <a:stretch>
                  <a:fillRect/>
                </a:stretch>
              </p:blipFill>
              <p:spPr>
                <a:xfrm>
                  <a:off x="11135627" y="1522867"/>
                  <a:ext cx="105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5" name="Freihand 404">
                  <a:extLst>
                    <a:ext uri="{FF2B5EF4-FFF2-40B4-BE49-F238E27FC236}">
                      <a16:creationId xmlns:a16="http://schemas.microsoft.com/office/drawing/2014/main" id="{F34B2AE3-3173-4E32-B270-652536C9E7F4}"/>
                    </a:ext>
                  </a:extLst>
                </p14:cNvPr>
                <p14:cNvContentPartPr/>
                <p14:nvPr/>
              </p14:nvContentPartPr>
              <p14:xfrm>
                <a:off x="11266307" y="1568227"/>
                <a:ext cx="71280" cy="86400"/>
              </p14:xfrm>
            </p:contentPart>
          </mc:Choice>
          <mc:Fallback>
            <p:pic>
              <p:nvPicPr>
                <p:cNvPr id="405" name="Freihand 404">
                  <a:extLst>
                    <a:ext uri="{FF2B5EF4-FFF2-40B4-BE49-F238E27FC236}">
                      <a16:creationId xmlns:a16="http://schemas.microsoft.com/office/drawing/2014/main" id="{F34B2AE3-3173-4E32-B270-652536C9E7F4}"/>
                    </a:ext>
                  </a:extLst>
                </p:cNvPr>
                <p:cNvPicPr/>
                <p:nvPr/>
              </p:nvPicPr>
              <p:blipFill>
                <a:blip r:embed="rId653"/>
                <a:stretch>
                  <a:fillRect/>
                </a:stretch>
              </p:blipFill>
              <p:spPr>
                <a:xfrm>
                  <a:off x="11261987" y="1563907"/>
                  <a:ext cx="79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7" name="Freihand 406">
                  <a:extLst>
                    <a:ext uri="{FF2B5EF4-FFF2-40B4-BE49-F238E27FC236}">
                      <a16:creationId xmlns:a16="http://schemas.microsoft.com/office/drawing/2014/main" id="{3537C4B6-7751-4CDC-90D7-B6ECA9A11544}"/>
                    </a:ext>
                  </a:extLst>
                </p14:cNvPr>
                <p14:cNvContentPartPr/>
                <p14:nvPr/>
              </p14:nvContentPartPr>
              <p14:xfrm>
                <a:off x="11326067" y="1431787"/>
                <a:ext cx="120600" cy="243720"/>
              </p14:xfrm>
            </p:contentPart>
          </mc:Choice>
          <mc:Fallback>
            <p:pic>
              <p:nvPicPr>
                <p:cNvPr id="407" name="Freihand 406">
                  <a:extLst>
                    <a:ext uri="{FF2B5EF4-FFF2-40B4-BE49-F238E27FC236}">
                      <a16:creationId xmlns:a16="http://schemas.microsoft.com/office/drawing/2014/main" id="{3537C4B6-7751-4CDC-90D7-B6ECA9A11544}"/>
                    </a:ext>
                  </a:extLst>
                </p:cNvPr>
                <p:cNvPicPr/>
                <p:nvPr/>
              </p:nvPicPr>
              <p:blipFill>
                <a:blip r:embed="rId655"/>
                <a:stretch>
                  <a:fillRect/>
                </a:stretch>
              </p:blipFill>
              <p:spPr>
                <a:xfrm>
                  <a:off x="11321747" y="1427467"/>
                  <a:ext cx="129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8" name="Freihand 407">
                  <a:extLst>
                    <a:ext uri="{FF2B5EF4-FFF2-40B4-BE49-F238E27FC236}">
                      <a16:creationId xmlns:a16="http://schemas.microsoft.com/office/drawing/2014/main" id="{1D428BA6-1C65-46A7-B446-098B133273E6}"/>
                    </a:ext>
                  </a:extLst>
                </p14:cNvPr>
                <p14:cNvContentPartPr/>
                <p14:nvPr/>
              </p14:nvContentPartPr>
              <p14:xfrm>
                <a:off x="11429387" y="1500907"/>
                <a:ext cx="29160" cy="76680"/>
              </p14:xfrm>
            </p:contentPart>
          </mc:Choice>
          <mc:Fallback>
            <p:pic>
              <p:nvPicPr>
                <p:cNvPr id="408" name="Freihand 407">
                  <a:extLst>
                    <a:ext uri="{FF2B5EF4-FFF2-40B4-BE49-F238E27FC236}">
                      <a16:creationId xmlns:a16="http://schemas.microsoft.com/office/drawing/2014/main" id="{1D428BA6-1C65-46A7-B446-098B133273E6}"/>
                    </a:ext>
                  </a:extLst>
                </p:cNvPr>
                <p:cNvPicPr/>
                <p:nvPr/>
              </p:nvPicPr>
              <p:blipFill>
                <a:blip r:embed="rId657"/>
                <a:stretch>
                  <a:fillRect/>
                </a:stretch>
              </p:blipFill>
              <p:spPr>
                <a:xfrm>
                  <a:off x="11425067" y="1496587"/>
                  <a:ext cx="37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9" name="Freihand 408">
                  <a:extLst>
                    <a:ext uri="{FF2B5EF4-FFF2-40B4-BE49-F238E27FC236}">
                      <a16:creationId xmlns:a16="http://schemas.microsoft.com/office/drawing/2014/main" id="{821A7B5F-2FC2-4F71-8F06-C72446269B2B}"/>
                    </a:ext>
                  </a:extLst>
                </p14:cNvPr>
                <p14:cNvContentPartPr/>
                <p14:nvPr/>
              </p14:nvContentPartPr>
              <p14:xfrm>
                <a:off x="11429387" y="1424947"/>
                <a:ext cx="9000" cy="23040"/>
              </p14:xfrm>
            </p:contentPart>
          </mc:Choice>
          <mc:Fallback>
            <p:pic>
              <p:nvPicPr>
                <p:cNvPr id="409" name="Freihand 408">
                  <a:extLst>
                    <a:ext uri="{FF2B5EF4-FFF2-40B4-BE49-F238E27FC236}">
                      <a16:creationId xmlns:a16="http://schemas.microsoft.com/office/drawing/2014/main" id="{821A7B5F-2FC2-4F71-8F06-C72446269B2B}"/>
                    </a:ext>
                  </a:extLst>
                </p:cNvPr>
                <p:cNvPicPr/>
                <p:nvPr/>
              </p:nvPicPr>
              <p:blipFill>
                <a:blip r:embed="rId659"/>
                <a:stretch>
                  <a:fillRect/>
                </a:stretch>
              </p:blipFill>
              <p:spPr>
                <a:xfrm>
                  <a:off x="11425067" y="1420627"/>
                  <a:ext cx="17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0" name="Freihand 409">
                  <a:extLst>
                    <a:ext uri="{FF2B5EF4-FFF2-40B4-BE49-F238E27FC236}">
                      <a16:creationId xmlns:a16="http://schemas.microsoft.com/office/drawing/2014/main" id="{2FE77DB9-74E2-431D-9572-4BA32F16482D}"/>
                    </a:ext>
                  </a:extLst>
                </p14:cNvPr>
                <p14:cNvContentPartPr/>
                <p14:nvPr/>
              </p14:nvContentPartPr>
              <p14:xfrm>
                <a:off x="11490227" y="1394347"/>
                <a:ext cx="217080" cy="226080"/>
              </p14:xfrm>
            </p:contentPart>
          </mc:Choice>
          <mc:Fallback>
            <p:pic>
              <p:nvPicPr>
                <p:cNvPr id="410" name="Freihand 409">
                  <a:extLst>
                    <a:ext uri="{FF2B5EF4-FFF2-40B4-BE49-F238E27FC236}">
                      <a16:creationId xmlns:a16="http://schemas.microsoft.com/office/drawing/2014/main" id="{2FE77DB9-74E2-431D-9572-4BA32F16482D}"/>
                    </a:ext>
                  </a:extLst>
                </p:cNvPr>
                <p:cNvPicPr/>
                <p:nvPr/>
              </p:nvPicPr>
              <p:blipFill>
                <a:blip r:embed="rId661"/>
                <a:stretch>
                  <a:fillRect/>
                </a:stretch>
              </p:blipFill>
              <p:spPr>
                <a:xfrm>
                  <a:off x="11485907" y="1390027"/>
                  <a:ext cx="2257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1" name="Freihand 410">
                  <a:extLst>
                    <a:ext uri="{FF2B5EF4-FFF2-40B4-BE49-F238E27FC236}">
                      <a16:creationId xmlns:a16="http://schemas.microsoft.com/office/drawing/2014/main" id="{2E11C8D7-FC26-4DE7-9656-B5F3110FE355}"/>
                    </a:ext>
                  </a:extLst>
                </p14:cNvPr>
                <p14:cNvContentPartPr/>
                <p14:nvPr/>
              </p14:nvContentPartPr>
              <p14:xfrm>
                <a:off x="11686787" y="1306867"/>
                <a:ext cx="71640" cy="113760"/>
              </p14:xfrm>
            </p:contentPart>
          </mc:Choice>
          <mc:Fallback>
            <p:pic>
              <p:nvPicPr>
                <p:cNvPr id="411" name="Freihand 410">
                  <a:extLst>
                    <a:ext uri="{FF2B5EF4-FFF2-40B4-BE49-F238E27FC236}">
                      <a16:creationId xmlns:a16="http://schemas.microsoft.com/office/drawing/2014/main" id="{2E11C8D7-FC26-4DE7-9656-B5F3110FE355}"/>
                    </a:ext>
                  </a:extLst>
                </p:cNvPr>
                <p:cNvPicPr/>
                <p:nvPr/>
              </p:nvPicPr>
              <p:blipFill>
                <a:blip r:embed="rId663"/>
                <a:stretch>
                  <a:fillRect/>
                </a:stretch>
              </p:blipFill>
              <p:spPr>
                <a:xfrm>
                  <a:off x="11682467" y="1302547"/>
                  <a:ext cx="80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2" name="Freihand 411">
                  <a:extLst>
                    <a:ext uri="{FF2B5EF4-FFF2-40B4-BE49-F238E27FC236}">
                      <a16:creationId xmlns:a16="http://schemas.microsoft.com/office/drawing/2014/main" id="{ED35A452-66EE-4200-908E-6653E74A9E1E}"/>
                    </a:ext>
                  </a:extLst>
                </p14:cNvPr>
                <p14:cNvContentPartPr/>
                <p14:nvPr/>
              </p14:nvContentPartPr>
              <p14:xfrm>
                <a:off x="11242187" y="1418107"/>
                <a:ext cx="50400" cy="45360"/>
              </p14:xfrm>
            </p:contentPart>
          </mc:Choice>
          <mc:Fallback>
            <p:pic>
              <p:nvPicPr>
                <p:cNvPr id="412" name="Freihand 411">
                  <a:extLst>
                    <a:ext uri="{FF2B5EF4-FFF2-40B4-BE49-F238E27FC236}">
                      <a16:creationId xmlns:a16="http://schemas.microsoft.com/office/drawing/2014/main" id="{ED35A452-66EE-4200-908E-6653E74A9E1E}"/>
                    </a:ext>
                  </a:extLst>
                </p:cNvPr>
                <p:cNvPicPr/>
                <p:nvPr/>
              </p:nvPicPr>
              <p:blipFill>
                <a:blip r:embed="rId665"/>
                <a:stretch>
                  <a:fillRect/>
                </a:stretch>
              </p:blipFill>
              <p:spPr>
                <a:xfrm>
                  <a:off x="11237867" y="1413787"/>
                  <a:ext cx="59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3" name="Freihand 412">
                  <a:extLst>
                    <a:ext uri="{FF2B5EF4-FFF2-40B4-BE49-F238E27FC236}">
                      <a16:creationId xmlns:a16="http://schemas.microsoft.com/office/drawing/2014/main" id="{E85F15D0-B85A-4AD3-AACA-1B00F9A117D9}"/>
                    </a:ext>
                  </a:extLst>
                </p14:cNvPr>
                <p14:cNvContentPartPr/>
                <p14:nvPr/>
              </p14:nvContentPartPr>
              <p14:xfrm>
                <a:off x="11305187" y="1395427"/>
                <a:ext cx="16920" cy="35280"/>
              </p14:xfrm>
            </p:contentPart>
          </mc:Choice>
          <mc:Fallback>
            <p:pic>
              <p:nvPicPr>
                <p:cNvPr id="413" name="Freihand 412">
                  <a:extLst>
                    <a:ext uri="{FF2B5EF4-FFF2-40B4-BE49-F238E27FC236}">
                      <a16:creationId xmlns:a16="http://schemas.microsoft.com/office/drawing/2014/main" id="{E85F15D0-B85A-4AD3-AACA-1B00F9A117D9}"/>
                    </a:ext>
                  </a:extLst>
                </p:cNvPr>
                <p:cNvPicPr/>
                <p:nvPr/>
              </p:nvPicPr>
              <p:blipFill>
                <a:blip r:embed="rId667"/>
                <a:stretch>
                  <a:fillRect/>
                </a:stretch>
              </p:blipFill>
              <p:spPr>
                <a:xfrm>
                  <a:off x="11300867" y="1391107"/>
                  <a:ext cx="25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5" name="Freihand 414">
                  <a:extLst>
                    <a:ext uri="{FF2B5EF4-FFF2-40B4-BE49-F238E27FC236}">
                      <a16:creationId xmlns:a16="http://schemas.microsoft.com/office/drawing/2014/main" id="{B557F64B-46BE-4261-9BD3-457BDD64BE44}"/>
                    </a:ext>
                  </a:extLst>
                </p14:cNvPr>
                <p14:cNvContentPartPr/>
                <p14:nvPr/>
              </p14:nvContentPartPr>
              <p14:xfrm>
                <a:off x="11644667" y="1300027"/>
                <a:ext cx="360" cy="360"/>
              </p14:xfrm>
            </p:contentPart>
          </mc:Choice>
          <mc:Fallback>
            <p:pic>
              <p:nvPicPr>
                <p:cNvPr id="415" name="Freihand 414">
                  <a:extLst>
                    <a:ext uri="{FF2B5EF4-FFF2-40B4-BE49-F238E27FC236}">
                      <a16:creationId xmlns:a16="http://schemas.microsoft.com/office/drawing/2014/main" id="{B557F64B-46BE-4261-9BD3-457BDD64BE44}"/>
                    </a:ext>
                  </a:extLst>
                </p:cNvPr>
                <p:cNvPicPr/>
                <p:nvPr/>
              </p:nvPicPr>
              <p:blipFill>
                <a:blip r:embed="rId444"/>
                <a:stretch>
                  <a:fillRect/>
                </a:stretch>
              </p:blipFill>
              <p:spPr>
                <a:xfrm>
                  <a:off x="11640347" y="129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6" name="Freihand 415">
                  <a:extLst>
                    <a:ext uri="{FF2B5EF4-FFF2-40B4-BE49-F238E27FC236}">
                      <a16:creationId xmlns:a16="http://schemas.microsoft.com/office/drawing/2014/main" id="{357AD625-86CC-4F8C-B045-EDBC45140F92}"/>
                    </a:ext>
                  </a:extLst>
                </p14:cNvPr>
                <p14:cNvContentPartPr/>
                <p14:nvPr/>
              </p14:nvContentPartPr>
              <p14:xfrm>
                <a:off x="11708027" y="1337467"/>
                <a:ext cx="360" cy="360"/>
              </p14:xfrm>
            </p:contentPart>
          </mc:Choice>
          <mc:Fallback>
            <p:pic>
              <p:nvPicPr>
                <p:cNvPr id="416" name="Freihand 415">
                  <a:extLst>
                    <a:ext uri="{FF2B5EF4-FFF2-40B4-BE49-F238E27FC236}">
                      <a16:creationId xmlns:a16="http://schemas.microsoft.com/office/drawing/2014/main" id="{357AD625-86CC-4F8C-B045-EDBC45140F92}"/>
                    </a:ext>
                  </a:extLst>
                </p:cNvPr>
                <p:cNvPicPr/>
                <p:nvPr/>
              </p:nvPicPr>
              <p:blipFill>
                <a:blip r:embed="rId444"/>
                <a:stretch>
                  <a:fillRect/>
                </a:stretch>
              </p:blipFill>
              <p:spPr>
                <a:xfrm>
                  <a:off x="11703707" y="1333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7" name="Freihand 416">
                  <a:extLst>
                    <a:ext uri="{FF2B5EF4-FFF2-40B4-BE49-F238E27FC236}">
                      <a16:creationId xmlns:a16="http://schemas.microsoft.com/office/drawing/2014/main" id="{C62692AD-9993-4225-AC61-0DF04B542D1F}"/>
                    </a:ext>
                  </a:extLst>
                </p14:cNvPr>
                <p14:cNvContentPartPr/>
                <p14:nvPr/>
              </p14:nvContentPartPr>
              <p14:xfrm>
                <a:off x="11696147" y="1186627"/>
                <a:ext cx="183240" cy="227880"/>
              </p14:xfrm>
            </p:contentPart>
          </mc:Choice>
          <mc:Fallback>
            <p:pic>
              <p:nvPicPr>
                <p:cNvPr id="417" name="Freihand 416">
                  <a:extLst>
                    <a:ext uri="{FF2B5EF4-FFF2-40B4-BE49-F238E27FC236}">
                      <a16:creationId xmlns:a16="http://schemas.microsoft.com/office/drawing/2014/main" id="{C62692AD-9993-4225-AC61-0DF04B542D1F}"/>
                    </a:ext>
                  </a:extLst>
                </p:cNvPr>
                <p:cNvPicPr/>
                <p:nvPr/>
              </p:nvPicPr>
              <p:blipFill>
                <a:blip r:embed="rId671"/>
                <a:stretch>
                  <a:fillRect/>
                </a:stretch>
              </p:blipFill>
              <p:spPr>
                <a:xfrm>
                  <a:off x="11691827" y="1182307"/>
                  <a:ext cx="191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18" name="Freihand 417">
                  <a:extLst>
                    <a:ext uri="{FF2B5EF4-FFF2-40B4-BE49-F238E27FC236}">
                      <a16:creationId xmlns:a16="http://schemas.microsoft.com/office/drawing/2014/main" id="{D2CCBAE8-E4B5-41C9-B137-F5B56A4080AD}"/>
                    </a:ext>
                  </a:extLst>
                </p14:cNvPr>
                <p14:cNvContentPartPr/>
                <p14:nvPr/>
              </p14:nvContentPartPr>
              <p14:xfrm>
                <a:off x="11866427" y="1164307"/>
                <a:ext cx="24840" cy="70200"/>
              </p14:xfrm>
            </p:contentPart>
          </mc:Choice>
          <mc:Fallback>
            <p:pic>
              <p:nvPicPr>
                <p:cNvPr id="418" name="Freihand 417">
                  <a:extLst>
                    <a:ext uri="{FF2B5EF4-FFF2-40B4-BE49-F238E27FC236}">
                      <a16:creationId xmlns:a16="http://schemas.microsoft.com/office/drawing/2014/main" id="{D2CCBAE8-E4B5-41C9-B137-F5B56A4080AD}"/>
                    </a:ext>
                  </a:extLst>
                </p:cNvPr>
                <p:cNvPicPr/>
                <p:nvPr/>
              </p:nvPicPr>
              <p:blipFill>
                <a:blip r:embed="rId673"/>
                <a:stretch>
                  <a:fillRect/>
                </a:stretch>
              </p:blipFill>
              <p:spPr>
                <a:xfrm>
                  <a:off x="11862107" y="1159987"/>
                  <a:ext cx="33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19" name="Freihand 418">
                  <a:extLst>
                    <a:ext uri="{FF2B5EF4-FFF2-40B4-BE49-F238E27FC236}">
                      <a16:creationId xmlns:a16="http://schemas.microsoft.com/office/drawing/2014/main" id="{6DB481CF-1C84-4814-88F3-C63564A6E700}"/>
                    </a:ext>
                  </a:extLst>
                </p14:cNvPr>
                <p14:cNvContentPartPr/>
                <p14:nvPr/>
              </p14:nvContentPartPr>
              <p14:xfrm>
                <a:off x="11893067" y="1019587"/>
                <a:ext cx="88200" cy="183240"/>
              </p14:xfrm>
            </p:contentPart>
          </mc:Choice>
          <mc:Fallback>
            <p:pic>
              <p:nvPicPr>
                <p:cNvPr id="419" name="Freihand 418">
                  <a:extLst>
                    <a:ext uri="{FF2B5EF4-FFF2-40B4-BE49-F238E27FC236}">
                      <a16:creationId xmlns:a16="http://schemas.microsoft.com/office/drawing/2014/main" id="{6DB481CF-1C84-4814-88F3-C63564A6E700}"/>
                    </a:ext>
                  </a:extLst>
                </p:cNvPr>
                <p:cNvPicPr/>
                <p:nvPr/>
              </p:nvPicPr>
              <p:blipFill>
                <a:blip r:embed="rId675"/>
                <a:stretch>
                  <a:fillRect/>
                </a:stretch>
              </p:blipFill>
              <p:spPr>
                <a:xfrm>
                  <a:off x="11888747" y="1015267"/>
                  <a:ext cx="96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0" name="Freihand 419">
                  <a:extLst>
                    <a:ext uri="{FF2B5EF4-FFF2-40B4-BE49-F238E27FC236}">
                      <a16:creationId xmlns:a16="http://schemas.microsoft.com/office/drawing/2014/main" id="{D23EEB59-193B-4AF2-AEFB-C5274C008D89}"/>
                    </a:ext>
                  </a:extLst>
                </p14:cNvPr>
                <p14:cNvContentPartPr/>
                <p14:nvPr/>
              </p14:nvContentPartPr>
              <p14:xfrm>
                <a:off x="11994227" y="1063507"/>
                <a:ext cx="24120" cy="75600"/>
              </p14:xfrm>
            </p:contentPart>
          </mc:Choice>
          <mc:Fallback>
            <p:pic>
              <p:nvPicPr>
                <p:cNvPr id="420" name="Freihand 419">
                  <a:extLst>
                    <a:ext uri="{FF2B5EF4-FFF2-40B4-BE49-F238E27FC236}">
                      <a16:creationId xmlns:a16="http://schemas.microsoft.com/office/drawing/2014/main" id="{D23EEB59-193B-4AF2-AEFB-C5274C008D89}"/>
                    </a:ext>
                  </a:extLst>
                </p:cNvPr>
                <p:cNvPicPr/>
                <p:nvPr/>
              </p:nvPicPr>
              <p:blipFill>
                <a:blip r:embed="rId677"/>
                <a:stretch>
                  <a:fillRect/>
                </a:stretch>
              </p:blipFill>
              <p:spPr>
                <a:xfrm>
                  <a:off x="11989907" y="1059187"/>
                  <a:ext cx="3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1" name="Freihand 420">
                  <a:extLst>
                    <a:ext uri="{FF2B5EF4-FFF2-40B4-BE49-F238E27FC236}">
                      <a16:creationId xmlns:a16="http://schemas.microsoft.com/office/drawing/2014/main" id="{0DED1200-29EE-402E-BE04-BF19A76BFA75}"/>
                    </a:ext>
                  </a:extLst>
                </p14:cNvPr>
                <p14:cNvContentPartPr/>
                <p14:nvPr/>
              </p14:nvContentPartPr>
              <p14:xfrm>
                <a:off x="12013667" y="1008067"/>
                <a:ext cx="68040" cy="149760"/>
              </p14:xfrm>
            </p:contentPart>
          </mc:Choice>
          <mc:Fallback>
            <p:pic>
              <p:nvPicPr>
                <p:cNvPr id="421" name="Freihand 420">
                  <a:extLst>
                    <a:ext uri="{FF2B5EF4-FFF2-40B4-BE49-F238E27FC236}">
                      <a16:creationId xmlns:a16="http://schemas.microsoft.com/office/drawing/2014/main" id="{0DED1200-29EE-402E-BE04-BF19A76BFA75}"/>
                    </a:ext>
                  </a:extLst>
                </p:cNvPr>
                <p:cNvPicPr/>
                <p:nvPr/>
              </p:nvPicPr>
              <p:blipFill>
                <a:blip r:embed="rId679"/>
                <a:stretch>
                  <a:fillRect/>
                </a:stretch>
              </p:blipFill>
              <p:spPr>
                <a:xfrm>
                  <a:off x="12009347" y="1003747"/>
                  <a:ext cx="76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2" name="Freihand 421">
                  <a:extLst>
                    <a:ext uri="{FF2B5EF4-FFF2-40B4-BE49-F238E27FC236}">
                      <a16:creationId xmlns:a16="http://schemas.microsoft.com/office/drawing/2014/main" id="{322CAF1F-44B3-44E2-9CA2-AF151A0F6EA2}"/>
                    </a:ext>
                  </a:extLst>
                </p14:cNvPr>
                <p14:cNvContentPartPr/>
                <p14:nvPr/>
              </p14:nvContentPartPr>
              <p14:xfrm>
                <a:off x="12036347" y="897907"/>
                <a:ext cx="68040" cy="402840"/>
              </p14:xfrm>
            </p:contentPart>
          </mc:Choice>
          <mc:Fallback>
            <p:pic>
              <p:nvPicPr>
                <p:cNvPr id="422" name="Freihand 421">
                  <a:extLst>
                    <a:ext uri="{FF2B5EF4-FFF2-40B4-BE49-F238E27FC236}">
                      <a16:creationId xmlns:a16="http://schemas.microsoft.com/office/drawing/2014/main" id="{322CAF1F-44B3-44E2-9CA2-AF151A0F6EA2}"/>
                    </a:ext>
                  </a:extLst>
                </p:cNvPr>
                <p:cNvPicPr/>
                <p:nvPr/>
              </p:nvPicPr>
              <p:blipFill>
                <a:blip r:embed="rId681"/>
                <a:stretch>
                  <a:fillRect/>
                </a:stretch>
              </p:blipFill>
              <p:spPr>
                <a:xfrm>
                  <a:off x="12032027" y="893587"/>
                  <a:ext cx="76680" cy="411480"/>
                </a:xfrm>
                <a:prstGeom prst="rect">
                  <a:avLst/>
                </a:prstGeom>
              </p:spPr>
            </p:pic>
          </mc:Fallback>
        </mc:AlternateContent>
      </p:grpSp>
      <p:grpSp>
        <p:nvGrpSpPr>
          <p:cNvPr id="437" name="Gruppieren 436">
            <a:extLst>
              <a:ext uri="{FF2B5EF4-FFF2-40B4-BE49-F238E27FC236}">
                <a16:creationId xmlns:a16="http://schemas.microsoft.com/office/drawing/2014/main" id="{B86C9052-4B5F-4F77-B6D6-54F013093891}"/>
              </a:ext>
            </a:extLst>
          </p:cNvPr>
          <p:cNvGrpSpPr/>
          <p:nvPr/>
        </p:nvGrpSpPr>
        <p:grpSpPr>
          <a:xfrm>
            <a:off x="2586347" y="2171947"/>
            <a:ext cx="1044720" cy="4250160"/>
            <a:chOff x="2586347" y="2171947"/>
            <a:chExt cx="1044720" cy="4250160"/>
          </a:xfrm>
        </p:grpSpPr>
        <mc:AlternateContent xmlns:mc="http://schemas.openxmlformats.org/markup-compatibility/2006">
          <mc:Choice xmlns:p14="http://schemas.microsoft.com/office/powerpoint/2010/main" Requires="p14">
            <p:contentPart p14:bwMode="auto" r:id="rId682">
              <p14:nvContentPartPr>
                <p14:cNvPr id="424" name="Freihand 423">
                  <a:extLst>
                    <a:ext uri="{FF2B5EF4-FFF2-40B4-BE49-F238E27FC236}">
                      <a16:creationId xmlns:a16="http://schemas.microsoft.com/office/drawing/2014/main" id="{2F44DA2C-614F-4D21-BE31-E2138F98178F}"/>
                    </a:ext>
                  </a:extLst>
                </p14:cNvPr>
                <p14:cNvContentPartPr/>
                <p14:nvPr/>
              </p14:nvContentPartPr>
              <p14:xfrm>
                <a:off x="3263147" y="2171947"/>
                <a:ext cx="29520" cy="726840"/>
              </p14:xfrm>
            </p:contentPart>
          </mc:Choice>
          <mc:Fallback>
            <p:pic>
              <p:nvPicPr>
                <p:cNvPr id="424" name="Freihand 423">
                  <a:extLst>
                    <a:ext uri="{FF2B5EF4-FFF2-40B4-BE49-F238E27FC236}">
                      <a16:creationId xmlns:a16="http://schemas.microsoft.com/office/drawing/2014/main" id="{2F44DA2C-614F-4D21-BE31-E2138F98178F}"/>
                    </a:ext>
                  </a:extLst>
                </p:cNvPr>
                <p:cNvPicPr/>
                <p:nvPr/>
              </p:nvPicPr>
              <p:blipFill>
                <a:blip r:embed="rId683"/>
                <a:stretch>
                  <a:fillRect/>
                </a:stretch>
              </p:blipFill>
              <p:spPr>
                <a:xfrm>
                  <a:off x="3258827" y="2167627"/>
                  <a:ext cx="3816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25" name="Freihand 424">
                  <a:extLst>
                    <a:ext uri="{FF2B5EF4-FFF2-40B4-BE49-F238E27FC236}">
                      <a16:creationId xmlns:a16="http://schemas.microsoft.com/office/drawing/2014/main" id="{C9BC37A4-65C3-4D96-A553-7C9A27C91106}"/>
                    </a:ext>
                  </a:extLst>
                </p14:cNvPr>
                <p14:cNvContentPartPr/>
                <p14:nvPr/>
              </p14:nvContentPartPr>
              <p14:xfrm>
                <a:off x="3311027" y="2846947"/>
                <a:ext cx="313200" cy="46440"/>
              </p14:xfrm>
            </p:contentPart>
          </mc:Choice>
          <mc:Fallback>
            <p:pic>
              <p:nvPicPr>
                <p:cNvPr id="425" name="Freihand 424">
                  <a:extLst>
                    <a:ext uri="{FF2B5EF4-FFF2-40B4-BE49-F238E27FC236}">
                      <a16:creationId xmlns:a16="http://schemas.microsoft.com/office/drawing/2014/main" id="{C9BC37A4-65C3-4D96-A553-7C9A27C91106}"/>
                    </a:ext>
                  </a:extLst>
                </p:cNvPr>
                <p:cNvPicPr/>
                <p:nvPr/>
              </p:nvPicPr>
              <p:blipFill>
                <a:blip r:embed="rId685"/>
                <a:stretch>
                  <a:fillRect/>
                </a:stretch>
              </p:blipFill>
              <p:spPr>
                <a:xfrm>
                  <a:off x="3306707" y="2842627"/>
                  <a:ext cx="321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6" name="Freihand 425">
                  <a:extLst>
                    <a:ext uri="{FF2B5EF4-FFF2-40B4-BE49-F238E27FC236}">
                      <a16:creationId xmlns:a16="http://schemas.microsoft.com/office/drawing/2014/main" id="{23DF025C-19BC-44D6-B14B-56416ED6A67E}"/>
                    </a:ext>
                  </a:extLst>
                </p14:cNvPr>
                <p14:cNvContentPartPr/>
                <p14:nvPr/>
              </p14:nvContentPartPr>
              <p14:xfrm>
                <a:off x="3289787" y="2195347"/>
                <a:ext cx="341280" cy="719640"/>
              </p14:xfrm>
            </p:contentPart>
          </mc:Choice>
          <mc:Fallback>
            <p:pic>
              <p:nvPicPr>
                <p:cNvPr id="426" name="Freihand 425">
                  <a:extLst>
                    <a:ext uri="{FF2B5EF4-FFF2-40B4-BE49-F238E27FC236}">
                      <a16:creationId xmlns:a16="http://schemas.microsoft.com/office/drawing/2014/main" id="{23DF025C-19BC-44D6-B14B-56416ED6A67E}"/>
                    </a:ext>
                  </a:extLst>
                </p:cNvPr>
                <p:cNvPicPr/>
                <p:nvPr/>
              </p:nvPicPr>
              <p:blipFill>
                <a:blip r:embed="rId687"/>
                <a:stretch>
                  <a:fillRect/>
                </a:stretch>
              </p:blipFill>
              <p:spPr>
                <a:xfrm>
                  <a:off x="3285467" y="2191027"/>
                  <a:ext cx="349920"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7" name="Freihand 426">
                  <a:extLst>
                    <a:ext uri="{FF2B5EF4-FFF2-40B4-BE49-F238E27FC236}">
                      <a16:creationId xmlns:a16="http://schemas.microsoft.com/office/drawing/2014/main" id="{F7F9BB63-9915-45F6-B0CF-8D9230A49D03}"/>
                    </a:ext>
                  </a:extLst>
                </p14:cNvPr>
                <p14:cNvContentPartPr/>
                <p14:nvPr/>
              </p14:nvContentPartPr>
              <p14:xfrm>
                <a:off x="3294467" y="2406667"/>
                <a:ext cx="128880" cy="92520"/>
              </p14:xfrm>
            </p:contentPart>
          </mc:Choice>
          <mc:Fallback>
            <p:pic>
              <p:nvPicPr>
                <p:cNvPr id="427" name="Freihand 426">
                  <a:extLst>
                    <a:ext uri="{FF2B5EF4-FFF2-40B4-BE49-F238E27FC236}">
                      <a16:creationId xmlns:a16="http://schemas.microsoft.com/office/drawing/2014/main" id="{F7F9BB63-9915-45F6-B0CF-8D9230A49D03}"/>
                    </a:ext>
                  </a:extLst>
                </p:cNvPr>
                <p:cNvPicPr/>
                <p:nvPr/>
              </p:nvPicPr>
              <p:blipFill>
                <a:blip r:embed="rId689"/>
                <a:stretch>
                  <a:fillRect/>
                </a:stretch>
              </p:blipFill>
              <p:spPr>
                <a:xfrm>
                  <a:off x="3290147" y="2402347"/>
                  <a:ext cx="137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8" name="Freihand 427">
                  <a:extLst>
                    <a:ext uri="{FF2B5EF4-FFF2-40B4-BE49-F238E27FC236}">
                      <a16:creationId xmlns:a16="http://schemas.microsoft.com/office/drawing/2014/main" id="{71F62E25-4BE2-45B5-B07F-22F00807F28B}"/>
                    </a:ext>
                  </a:extLst>
                </p14:cNvPr>
                <p14:cNvContentPartPr/>
                <p14:nvPr/>
              </p14:nvContentPartPr>
              <p14:xfrm>
                <a:off x="3327227" y="2494147"/>
                <a:ext cx="95040" cy="101880"/>
              </p14:xfrm>
            </p:contentPart>
          </mc:Choice>
          <mc:Fallback>
            <p:pic>
              <p:nvPicPr>
                <p:cNvPr id="428" name="Freihand 427">
                  <a:extLst>
                    <a:ext uri="{FF2B5EF4-FFF2-40B4-BE49-F238E27FC236}">
                      <a16:creationId xmlns:a16="http://schemas.microsoft.com/office/drawing/2014/main" id="{71F62E25-4BE2-45B5-B07F-22F00807F28B}"/>
                    </a:ext>
                  </a:extLst>
                </p:cNvPr>
                <p:cNvPicPr/>
                <p:nvPr/>
              </p:nvPicPr>
              <p:blipFill>
                <a:blip r:embed="rId691"/>
                <a:stretch>
                  <a:fillRect/>
                </a:stretch>
              </p:blipFill>
              <p:spPr>
                <a:xfrm>
                  <a:off x="3322907" y="2489827"/>
                  <a:ext cx="103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9" name="Freihand 428">
                  <a:extLst>
                    <a:ext uri="{FF2B5EF4-FFF2-40B4-BE49-F238E27FC236}">
                      <a16:creationId xmlns:a16="http://schemas.microsoft.com/office/drawing/2014/main" id="{D7D88D30-7F75-4970-A888-59A6FCD22374}"/>
                    </a:ext>
                  </a:extLst>
                </p14:cNvPr>
                <p14:cNvContentPartPr/>
                <p14:nvPr/>
              </p14:nvContentPartPr>
              <p14:xfrm>
                <a:off x="3353147" y="2564707"/>
                <a:ext cx="93960" cy="111960"/>
              </p14:xfrm>
            </p:contentPart>
          </mc:Choice>
          <mc:Fallback>
            <p:pic>
              <p:nvPicPr>
                <p:cNvPr id="429" name="Freihand 428">
                  <a:extLst>
                    <a:ext uri="{FF2B5EF4-FFF2-40B4-BE49-F238E27FC236}">
                      <a16:creationId xmlns:a16="http://schemas.microsoft.com/office/drawing/2014/main" id="{D7D88D30-7F75-4970-A888-59A6FCD22374}"/>
                    </a:ext>
                  </a:extLst>
                </p:cNvPr>
                <p:cNvPicPr/>
                <p:nvPr/>
              </p:nvPicPr>
              <p:blipFill>
                <a:blip r:embed="rId693"/>
                <a:stretch>
                  <a:fillRect/>
                </a:stretch>
              </p:blipFill>
              <p:spPr>
                <a:xfrm>
                  <a:off x="3348827" y="2560387"/>
                  <a:ext cx="102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0" name="Freihand 429">
                  <a:extLst>
                    <a:ext uri="{FF2B5EF4-FFF2-40B4-BE49-F238E27FC236}">
                      <a16:creationId xmlns:a16="http://schemas.microsoft.com/office/drawing/2014/main" id="{DDDB45A6-FF2B-48F1-8201-3955B2C7AFCF}"/>
                    </a:ext>
                  </a:extLst>
                </p14:cNvPr>
                <p14:cNvContentPartPr/>
                <p14:nvPr/>
              </p14:nvContentPartPr>
              <p14:xfrm>
                <a:off x="3366827" y="2598907"/>
                <a:ext cx="90360" cy="125640"/>
              </p14:xfrm>
            </p:contentPart>
          </mc:Choice>
          <mc:Fallback>
            <p:pic>
              <p:nvPicPr>
                <p:cNvPr id="430" name="Freihand 429">
                  <a:extLst>
                    <a:ext uri="{FF2B5EF4-FFF2-40B4-BE49-F238E27FC236}">
                      <a16:creationId xmlns:a16="http://schemas.microsoft.com/office/drawing/2014/main" id="{DDDB45A6-FF2B-48F1-8201-3955B2C7AFCF}"/>
                    </a:ext>
                  </a:extLst>
                </p:cNvPr>
                <p:cNvPicPr/>
                <p:nvPr/>
              </p:nvPicPr>
              <p:blipFill>
                <a:blip r:embed="rId695"/>
                <a:stretch>
                  <a:fillRect/>
                </a:stretch>
              </p:blipFill>
              <p:spPr>
                <a:xfrm>
                  <a:off x="3362507" y="2594587"/>
                  <a:ext cx="99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1" name="Freihand 430">
                  <a:extLst>
                    <a:ext uri="{FF2B5EF4-FFF2-40B4-BE49-F238E27FC236}">
                      <a16:creationId xmlns:a16="http://schemas.microsoft.com/office/drawing/2014/main" id="{493CBFE1-7DA6-4FE0-B744-A37F5E83E86B}"/>
                    </a:ext>
                  </a:extLst>
                </p14:cNvPr>
                <p14:cNvContentPartPr/>
                <p14:nvPr/>
              </p14:nvContentPartPr>
              <p14:xfrm>
                <a:off x="3378707" y="2670547"/>
                <a:ext cx="85320" cy="88560"/>
              </p14:xfrm>
            </p:contentPart>
          </mc:Choice>
          <mc:Fallback>
            <p:pic>
              <p:nvPicPr>
                <p:cNvPr id="431" name="Freihand 430">
                  <a:extLst>
                    <a:ext uri="{FF2B5EF4-FFF2-40B4-BE49-F238E27FC236}">
                      <a16:creationId xmlns:a16="http://schemas.microsoft.com/office/drawing/2014/main" id="{493CBFE1-7DA6-4FE0-B744-A37F5E83E86B}"/>
                    </a:ext>
                  </a:extLst>
                </p:cNvPr>
                <p:cNvPicPr/>
                <p:nvPr/>
              </p:nvPicPr>
              <p:blipFill>
                <a:blip r:embed="rId697"/>
                <a:stretch>
                  <a:fillRect/>
                </a:stretch>
              </p:blipFill>
              <p:spPr>
                <a:xfrm>
                  <a:off x="3374387" y="2666227"/>
                  <a:ext cx="93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2" name="Freihand 431">
                  <a:extLst>
                    <a:ext uri="{FF2B5EF4-FFF2-40B4-BE49-F238E27FC236}">
                      <a16:creationId xmlns:a16="http://schemas.microsoft.com/office/drawing/2014/main" id="{D6D1F0C5-95E9-4A7A-8909-B7235249AE33}"/>
                    </a:ext>
                  </a:extLst>
                </p14:cNvPr>
                <p14:cNvContentPartPr/>
                <p14:nvPr/>
              </p14:nvContentPartPr>
              <p14:xfrm>
                <a:off x="3399947" y="2715907"/>
                <a:ext cx="123120" cy="103320"/>
              </p14:xfrm>
            </p:contentPart>
          </mc:Choice>
          <mc:Fallback>
            <p:pic>
              <p:nvPicPr>
                <p:cNvPr id="432" name="Freihand 431">
                  <a:extLst>
                    <a:ext uri="{FF2B5EF4-FFF2-40B4-BE49-F238E27FC236}">
                      <a16:creationId xmlns:a16="http://schemas.microsoft.com/office/drawing/2014/main" id="{D6D1F0C5-95E9-4A7A-8909-B7235249AE33}"/>
                    </a:ext>
                  </a:extLst>
                </p:cNvPr>
                <p:cNvPicPr/>
                <p:nvPr/>
              </p:nvPicPr>
              <p:blipFill>
                <a:blip r:embed="rId699"/>
                <a:stretch>
                  <a:fillRect/>
                </a:stretch>
              </p:blipFill>
              <p:spPr>
                <a:xfrm>
                  <a:off x="3395627" y="2711587"/>
                  <a:ext cx="131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4" name="Freihand 433">
                  <a:extLst>
                    <a:ext uri="{FF2B5EF4-FFF2-40B4-BE49-F238E27FC236}">
                      <a16:creationId xmlns:a16="http://schemas.microsoft.com/office/drawing/2014/main" id="{6AC6BBAE-FB9F-4FDF-8479-D406A7DDF479}"/>
                    </a:ext>
                  </a:extLst>
                </p14:cNvPr>
                <p14:cNvContentPartPr/>
                <p14:nvPr/>
              </p14:nvContentPartPr>
              <p14:xfrm>
                <a:off x="2586347" y="2798707"/>
                <a:ext cx="847080" cy="3623400"/>
              </p14:xfrm>
            </p:contentPart>
          </mc:Choice>
          <mc:Fallback>
            <p:pic>
              <p:nvPicPr>
                <p:cNvPr id="434" name="Freihand 433">
                  <a:extLst>
                    <a:ext uri="{FF2B5EF4-FFF2-40B4-BE49-F238E27FC236}">
                      <a16:creationId xmlns:a16="http://schemas.microsoft.com/office/drawing/2014/main" id="{6AC6BBAE-FB9F-4FDF-8479-D406A7DDF479}"/>
                    </a:ext>
                  </a:extLst>
                </p:cNvPr>
                <p:cNvPicPr/>
                <p:nvPr/>
              </p:nvPicPr>
              <p:blipFill>
                <a:blip r:embed="rId701"/>
                <a:stretch>
                  <a:fillRect/>
                </a:stretch>
              </p:blipFill>
              <p:spPr>
                <a:xfrm>
                  <a:off x="2582027" y="2794387"/>
                  <a:ext cx="855720" cy="36320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6" name="Freihand 435">
                  <a:extLst>
                    <a:ext uri="{FF2B5EF4-FFF2-40B4-BE49-F238E27FC236}">
                      <a16:creationId xmlns:a16="http://schemas.microsoft.com/office/drawing/2014/main" id="{B459B878-3CAD-473D-B3EA-B373BD179995}"/>
                    </a:ext>
                  </a:extLst>
                </p14:cNvPr>
                <p14:cNvContentPartPr/>
                <p14:nvPr/>
              </p14:nvContentPartPr>
              <p14:xfrm>
                <a:off x="3283307" y="2719507"/>
                <a:ext cx="191160" cy="200160"/>
              </p14:xfrm>
            </p:contentPart>
          </mc:Choice>
          <mc:Fallback>
            <p:pic>
              <p:nvPicPr>
                <p:cNvPr id="436" name="Freihand 435">
                  <a:extLst>
                    <a:ext uri="{FF2B5EF4-FFF2-40B4-BE49-F238E27FC236}">
                      <a16:creationId xmlns:a16="http://schemas.microsoft.com/office/drawing/2014/main" id="{B459B878-3CAD-473D-B3EA-B373BD179995}"/>
                    </a:ext>
                  </a:extLst>
                </p:cNvPr>
                <p:cNvPicPr/>
                <p:nvPr/>
              </p:nvPicPr>
              <p:blipFill>
                <a:blip r:embed="rId703"/>
                <a:stretch>
                  <a:fillRect/>
                </a:stretch>
              </p:blipFill>
              <p:spPr>
                <a:xfrm>
                  <a:off x="3278987" y="2715187"/>
                  <a:ext cx="199800" cy="208800"/>
                </a:xfrm>
                <a:prstGeom prst="rect">
                  <a:avLst/>
                </a:prstGeom>
              </p:spPr>
            </p:pic>
          </mc:Fallback>
        </mc:AlternateContent>
      </p:grpSp>
      <p:grpSp>
        <p:nvGrpSpPr>
          <p:cNvPr id="484" name="Gruppieren 483">
            <a:extLst>
              <a:ext uri="{FF2B5EF4-FFF2-40B4-BE49-F238E27FC236}">
                <a16:creationId xmlns:a16="http://schemas.microsoft.com/office/drawing/2014/main" id="{097BB6ED-09B1-42C5-98FF-E635295EF337}"/>
              </a:ext>
            </a:extLst>
          </p:cNvPr>
          <p:cNvGrpSpPr/>
          <p:nvPr/>
        </p:nvGrpSpPr>
        <p:grpSpPr>
          <a:xfrm>
            <a:off x="3485267" y="5485027"/>
            <a:ext cx="4331880" cy="1247040"/>
            <a:chOff x="3485267" y="5485027"/>
            <a:chExt cx="4331880" cy="1247040"/>
          </a:xfrm>
        </p:grpSpPr>
        <mc:AlternateContent xmlns:mc="http://schemas.openxmlformats.org/markup-compatibility/2006">
          <mc:Choice xmlns:p14="http://schemas.microsoft.com/office/powerpoint/2010/main" Requires="p14">
            <p:contentPart p14:bwMode="auto" r:id="rId704">
              <p14:nvContentPartPr>
                <p14:cNvPr id="438" name="Freihand 437">
                  <a:extLst>
                    <a:ext uri="{FF2B5EF4-FFF2-40B4-BE49-F238E27FC236}">
                      <a16:creationId xmlns:a16="http://schemas.microsoft.com/office/drawing/2014/main" id="{8D2ED507-480D-4BCF-AFDE-3A8E707A3546}"/>
                    </a:ext>
                  </a:extLst>
                </p14:cNvPr>
                <p14:cNvContentPartPr/>
                <p14:nvPr/>
              </p14:nvContentPartPr>
              <p14:xfrm>
                <a:off x="3485267" y="6173707"/>
                <a:ext cx="184680" cy="249480"/>
              </p14:xfrm>
            </p:contentPart>
          </mc:Choice>
          <mc:Fallback>
            <p:pic>
              <p:nvPicPr>
                <p:cNvPr id="438" name="Freihand 437">
                  <a:extLst>
                    <a:ext uri="{FF2B5EF4-FFF2-40B4-BE49-F238E27FC236}">
                      <a16:creationId xmlns:a16="http://schemas.microsoft.com/office/drawing/2014/main" id="{8D2ED507-480D-4BCF-AFDE-3A8E707A3546}"/>
                    </a:ext>
                  </a:extLst>
                </p:cNvPr>
                <p:cNvPicPr/>
                <p:nvPr/>
              </p:nvPicPr>
              <p:blipFill>
                <a:blip r:embed="rId705"/>
                <a:stretch>
                  <a:fillRect/>
                </a:stretch>
              </p:blipFill>
              <p:spPr>
                <a:xfrm>
                  <a:off x="3480947" y="6169387"/>
                  <a:ext cx="1933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9" name="Freihand 438">
                  <a:extLst>
                    <a:ext uri="{FF2B5EF4-FFF2-40B4-BE49-F238E27FC236}">
                      <a16:creationId xmlns:a16="http://schemas.microsoft.com/office/drawing/2014/main" id="{E0DE8C78-C5C3-49DB-8FA5-7E0536B55407}"/>
                    </a:ext>
                  </a:extLst>
                </p14:cNvPr>
                <p14:cNvContentPartPr/>
                <p14:nvPr/>
              </p14:nvContentPartPr>
              <p14:xfrm>
                <a:off x="3653027" y="6251827"/>
                <a:ext cx="95760" cy="73440"/>
              </p14:xfrm>
            </p:contentPart>
          </mc:Choice>
          <mc:Fallback>
            <p:pic>
              <p:nvPicPr>
                <p:cNvPr id="439" name="Freihand 438">
                  <a:extLst>
                    <a:ext uri="{FF2B5EF4-FFF2-40B4-BE49-F238E27FC236}">
                      <a16:creationId xmlns:a16="http://schemas.microsoft.com/office/drawing/2014/main" id="{E0DE8C78-C5C3-49DB-8FA5-7E0536B55407}"/>
                    </a:ext>
                  </a:extLst>
                </p:cNvPr>
                <p:cNvPicPr/>
                <p:nvPr/>
              </p:nvPicPr>
              <p:blipFill>
                <a:blip r:embed="rId707"/>
                <a:stretch>
                  <a:fillRect/>
                </a:stretch>
              </p:blipFill>
              <p:spPr>
                <a:xfrm>
                  <a:off x="3648707" y="6247507"/>
                  <a:ext cx="104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0" name="Freihand 439">
                  <a:extLst>
                    <a:ext uri="{FF2B5EF4-FFF2-40B4-BE49-F238E27FC236}">
                      <a16:creationId xmlns:a16="http://schemas.microsoft.com/office/drawing/2014/main" id="{CED2BC85-59C5-4D47-A737-7F870B7FF736}"/>
                    </a:ext>
                  </a:extLst>
                </p14:cNvPr>
                <p14:cNvContentPartPr/>
                <p14:nvPr/>
              </p14:nvContentPartPr>
              <p14:xfrm>
                <a:off x="3762107" y="6113227"/>
                <a:ext cx="210240" cy="322200"/>
              </p14:xfrm>
            </p:contentPart>
          </mc:Choice>
          <mc:Fallback>
            <p:pic>
              <p:nvPicPr>
                <p:cNvPr id="440" name="Freihand 439">
                  <a:extLst>
                    <a:ext uri="{FF2B5EF4-FFF2-40B4-BE49-F238E27FC236}">
                      <a16:creationId xmlns:a16="http://schemas.microsoft.com/office/drawing/2014/main" id="{CED2BC85-59C5-4D47-A737-7F870B7FF736}"/>
                    </a:ext>
                  </a:extLst>
                </p:cNvPr>
                <p:cNvPicPr/>
                <p:nvPr/>
              </p:nvPicPr>
              <p:blipFill>
                <a:blip r:embed="rId709"/>
                <a:stretch>
                  <a:fillRect/>
                </a:stretch>
              </p:blipFill>
              <p:spPr>
                <a:xfrm>
                  <a:off x="3757787" y="6108907"/>
                  <a:ext cx="2188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1" name="Freihand 440">
                  <a:extLst>
                    <a:ext uri="{FF2B5EF4-FFF2-40B4-BE49-F238E27FC236}">
                      <a16:creationId xmlns:a16="http://schemas.microsoft.com/office/drawing/2014/main" id="{04075EAE-3B5B-4CB1-8883-FE9AB20AA3C4}"/>
                    </a:ext>
                  </a:extLst>
                </p14:cNvPr>
                <p14:cNvContentPartPr/>
                <p14:nvPr/>
              </p14:nvContentPartPr>
              <p14:xfrm>
                <a:off x="3941387" y="6080467"/>
                <a:ext cx="12240" cy="41760"/>
              </p14:xfrm>
            </p:contentPart>
          </mc:Choice>
          <mc:Fallback>
            <p:pic>
              <p:nvPicPr>
                <p:cNvPr id="441" name="Freihand 440">
                  <a:extLst>
                    <a:ext uri="{FF2B5EF4-FFF2-40B4-BE49-F238E27FC236}">
                      <a16:creationId xmlns:a16="http://schemas.microsoft.com/office/drawing/2014/main" id="{04075EAE-3B5B-4CB1-8883-FE9AB20AA3C4}"/>
                    </a:ext>
                  </a:extLst>
                </p:cNvPr>
                <p:cNvPicPr/>
                <p:nvPr/>
              </p:nvPicPr>
              <p:blipFill>
                <a:blip r:embed="rId711"/>
                <a:stretch>
                  <a:fillRect/>
                </a:stretch>
              </p:blipFill>
              <p:spPr>
                <a:xfrm>
                  <a:off x="3937067" y="6076147"/>
                  <a:ext cx="20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2" name="Freihand 441">
                  <a:extLst>
                    <a:ext uri="{FF2B5EF4-FFF2-40B4-BE49-F238E27FC236}">
                      <a16:creationId xmlns:a16="http://schemas.microsoft.com/office/drawing/2014/main" id="{D79C40A5-ED07-488B-BA13-36FD05EC3CCD}"/>
                    </a:ext>
                  </a:extLst>
                </p14:cNvPr>
                <p14:cNvContentPartPr/>
                <p14:nvPr/>
              </p14:nvContentPartPr>
              <p14:xfrm>
                <a:off x="3992867" y="6005227"/>
                <a:ext cx="166680" cy="240120"/>
              </p14:xfrm>
            </p:contentPart>
          </mc:Choice>
          <mc:Fallback>
            <p:pic>
              <p:nvPicPr>
                <p:cNvPr id="442" name="Freihand 441">
                  <a:extLst>
                    <a:ext uri="{FF2B5EF4-FFF2-40B4-BE49-F238E27FC236}">
                      <a16:creationId xmlns:a16="http://schemas.microsoft.com/office/drawing/2014/main" id="{D79C40A5-ED07-488B-BA13-36FD05EC3CCD}"/>
                    </a:ext>
                  </a:extLst>
                </p:cNvPr>
                <p:cNvPicPr/>
                <p:nvPr/>
              </p:nvPicPr>
              <p:blipFill>
                <a:blip r:embed="rId713"/>
                <a:stretch>
                  <a:fillRect/>
                </a:stretch>
              </p:blipFill>
              <p:spPr>
                <a:xfrm>
                  <a:off x="3988547" y="6000907"/>
                  <a:ext cx="175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3" name="Freihand 442">
                  <a:extLst>
                    <a:ext uri="{FF2B5EF4-FFF2-40B4-BE49-F238E27FC236}">
                      <a16:creationId xmlns:a16="http://schemas.microsoft.com/office/drawing/2014/main" id="{3B2F1631-7E95-459D-96C3-6916DAA2C75A}"/>
                    </a:ext>
                  </a:extLst>
                </p14:cNvPr>
                <p14:cNvContentPartPr/>
                <p14:nvPr/>
              </p14:nvContentPartPr>
              <p14:xfrm>
                <a:off x="3646907" y="6044107"/>
                <a:ext cx="167760" cy="89280"/>
              </p14:xfrm>
            </p:contentPart>
          </mc:Choice>
          <mc:Fallback>
            <p:pic>
              <p:nvPicPr>
                <p:cNvPr id="443" name="Freihand 442">
                  <a:extLst>
                    <a:ext uri="{FF2B5EF4-FFF2-40B4-BE49-F238E27FC236}">
                      <a16:creationId xmlns:a16="http://schemas.microsoft.com/office/drawing/2014/main" id="{3B2F1631-7E95-459D-96C3-6916DAA2C75A}"/>
                    </a:ext>
                  </a:extLst>
                </p:cNvPr>
                <p:cNvPicPr/>
                <p:nvPr/>
              </p:nvPicPr>
              <p:blipFill>
                <a:blip r:embed="rId715"/>
                <a:stretch>
                  <a:fillRect/>
                </a:stretch>
              </p:blipFill>
              <p:spPr>
                <a:xfrm>
                  <a:off x="3642587" y="6039787"/>
                  <a:ext cx="176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4" name="Freihand 443">
                  <a:extLst>
                    <a:ext uri="{FF2B5EF4-FFF2-40B4-BE49-F238E27FC236}">
                      <a16:creationId xmlns:a16="http://schemas.microsoft.com/office/drawing/2014/main" id="{E0821B10-4B2F-4723-8E61-EDC8FAC7CAC9}"/>
                    </a:ext>
                  </a:extLst>
                </p14:cNvPr>
                <p14:cNvContentPartPr/>
                <p14:nvPr/>
              </p14:nvContentPartPr>
              <p14:xfrm>
                <a:off x="4185107" y="5974267"/>
                <a:ext cx="147240" cy="190800"/>
              </p14:xfrm>
            </p:contentPart>
          </mc:Choice>
          <mc:Fallback>
            <p:pic>
              <p:nvPicPr>
                <p:cNvPr id="444" name="Freihand 443">
                  <a:extLst>
                    <a:ext uri="{FF2B5EF4-FFF2-40B4-BE49-F238E27FC236}">
                      <a16:creationId xmlns:a16="http://schemas.microsoft.com/office/drawing/2014/main" id="{E0821B10-4B2F-4723-8E61-EDC8FAC7CAC9}"/>
                    </a:ext>
                  </a:extLst>
                </p:cNvPr>
                <p:cNvPicPr/>
                <p:nvPr/>
              </p:nvPicPr>
              <p:blipFill>
                <a:blip r:embed="rId717"/>
                <a:stretch>
                  <a:fillRect/>
                </a:stretch>
              </p:blipFill>
              <p:spPr>
                <a:xfrm>
                  <a:off x="4180787" y="5969947"/>
                  <a:ext cx="155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5" name="Freihand 444">
                  <a:extLst>
                    <a:ext uri="{FF2B5EF4-FFF2-40B4-BE49-F238E27FC236}">
                      <a16:creationId xmlns:a16="http://schemas.microsoft.com/office/drawing/2014/main" id="{FF08D74F-F094-4AC6-ABCC-45EFC8E96138}"/>
                    </a:ext>
                  </a:extLst>
                </p14:cNvPr>
                <p14:cNvContentPartPr/>
                <p14:nvPr/>
              </p14:nvContentPartPr>
              <p14:xfrm>
                <a:off x="4295987" y="6080107"/>
                <a:ext cx="84240" cy="81360"/>
              </p14:xfrm>
            </p:contentPart>
          </mc:Choice>
          <mc:Fallback>
            <p:pic>
              <p:nvPicPr>
                <p:cNvPr id="445" name="Freihand 444">
                  <a:extLst>
                    <a:ext uri="{FF2B5EF4-FFF2-40B4-BE49-F238E27FC236}">
                      <a16:creationId xmlns:a16="http://schemas.microsoft.com/office/drawing/2014/main" id="{FF08D74F-F094-4AC6-ABCC-45EFC8E96138}"/>
                    </a:ext>
                  </a:extLst>
                </p:cNvPr>
                <p:cNvPicPr/>
                <p:nvPr/>
              </p:nvPicPr>
              <p:blipFill>
                <a:blip r:embed="rId719"/>
                <a:stretch>
                  <a:fillRect/>
                </a:stretch>
              </p:blipFill>
              <p:spPr>
                <a:xfrm>
                  <a:off x="4291667" y="6075787"/>
                  <a:ext cx="92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6" name="Freihand 445">
                  <a:extLst>
                    <a:ext uri="{FF2B5EF4-FFF2-40B4-BE49-F238E27FC236}">
                      <a16:creationId xmlns:a16="http://schemas.microsoft.com/office/drawing/2014/main" id="{26744CAB-7E70-4702-A123-4349DF3E7B06}"/>
                    </a:ext>
                  </a:extLst>
                </p14:cNvPr>
                <p14:cNvContentPartPr/>
                <p14:nvPr/>
              </p14:nvContentPartPr>
              <p14:xfrm>
                <a:off x="4378427" y="5952307"/>
                <a:ext cx="186480" cy="163800"/>
              </p14:xfrm>
            </p:contentPart>
          </mc:Choice>
          <mc:Fallback>
            <p:pic>
              <p:nvPicPr>
                <p:cNvPr id="446" name="Freihand 445">
                  <a:extLst>
                    <a:ext uri="{FF2B5EF4-FFF2-40B4-BE49-F238E27FC236}">
                      <a16:creationId xmlns:a16="http://schemas.microsoft.com/office/drawing/2014/main" id="{26744CAB-7E70-4702-A123-4349DF3E7B06}"/>
                    </a:ext>
                  </a:extLst>
                </p:cNvPr>
                <p:cNvPicPr/>
                <p:nvPr/>
              </p:nvPicPr>
              <p:blipFill>
                <a:blip r:embed="rId721"/>
                <a:stretch>
                  <a:fillRect/>
                </a:stretch>
              </p:blipFill>
              <p:spPr>
                <a:xfrm>
                  <a:off x="4374107" y="5947987"/>
                  <a:ext cx="195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7" name="Freihand 446">
                  <a:extLst>
                    <a:ext uri="{FF2B5EF4-FFF2-40B4-BE49-F238E27FC236}">
                      <a16:creationId xmlns:a16="http://schemas.microsoft.com/office/drawing/2014/main" id="{335F04DE-0489-4FFB-A5E5-54C2FA3EA9DE}"/>
                    </a:ext>
                  </a:extLst>
                </p14:cNvPr>
                <p14:cNvContentPartPr/>
                <p14:nvPr/>
              </p14:nvContentPartPr>
              <p14:xfrm>
                <a:off x="4537907" y="5858347"/>
                <a:ext cx="64800" cy="224280"/>
              </p14:xfrm>
            </p:contentPart>
          </mc:Choice>
          <mc:Fallback>
            <p:pic>
              <p:nvPicPr>
                <p:cNvPr id="447" name="Freihand 446">
                  <a:extLst>
                    <a:ext uri="{FF2B5EF4-FFF2-40B4-BE49-F238E27FC236}">
                      <a16:creationId xmlns:a16="http://schemas.microsoft.com/office/drawing/2014/main" id="{335F04DE-0489-4FFB-A5E5-54C2FA3EA9DE}"/>
                    </a:ext>
                  </a:extLst>
                </p:cNvPr>
                <p:cNvPicPr/>
                <p:nvPr/>
              </p:nvPicPr>
              <p:blipFill>
                <a:blip r:embed="rId723"/>
                <a:stretch>
                  <a:fillRect/>
                </a:stretch>
              </p:blipFill>
              <p:spPr>
                <a:xfrm>
                  <a:off x="4533587" y="5854027"/>
                  <a:ext cx="73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8" name="Freihand 447">
                  <a:extLst>
                    <a:ext uri="{FF2B5EF4-FFF2-40B4-BE49-F238E27FC236}">
                      <a16:creationId xmlns:a16="http://schemas.microsoft.com/office/drawing/2014/main" id="{4459CC7B-8B23-48DB-91BE-9CE0F1100F28}"/>
                    </a:ext>
                  </a:extLst>
                </p14:cNvPr>
                <p14:cNvContentPartPr/>
                <p14:nvPr/>
              </p14:nvContentPartPr>
              <p14:xfrm>
                <a:off x="4495067" y="5902627"/>
                <a:ext cx="247680" cy="128880"/>
              </p14:xfrm>
            </p:contentPart>
          </mc:Choice>
          <mc:Fallback>
            <p:pic>
              <p:nvPicPr>
                <p:cNvPr id="448" name="Freihand 447">
                  <a:extLst>
                    <a:ext uri="{FF2B5EF4-FFF2-40B4-BE49-F238E27FC236}">
                      <a16:creationId xmlns:a16="http://schemas.microsoft.com/office/drawing/2014/main" id="{4459CC7B-8B23-48DB-91BE-9CE0F1100F28}"/>
                    </a:ext>
                  </a:extLst>
                </p:cNvPr>
                <p:cNvPicPr/>
                <p:nvPr/>
              </p:nvPicPr>
              <p:blipFill>
                <a:blip r:embed="rId725"/>
                <a:stretch>
                  <a:fillRect/>
                </a:stretch>
              </p:blipFill>
              <p:spPr>
                <a:xfrm>
                  <a:off x="4490747" y="5898307"/>
                  <a:ext cx="256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9" name="Freihand 448">
                  <a:extLst>
                    <a:ext uri="{FF2B5EF4-FFF2-40B4-BE49-F238E27FC236}">
                      <a16:creationId xmlns:a16="http://schemas.microsoft.com/office/drawing/2014/main" id="{37B75508-595A-4B54-8FC5-AD55BFB91818}"/>
                    </a:ext>
                  </a:extLst>
                </p14:cNvPr>
                <p14:cNvContentPartPr/>
                <p14:nvPr/>
              </p14:nvContentPartPr>
              <p14:xfrm>
                <a:off x="4790627" y="5894347"/>
                <a:ext cx="219600" cy="88920"/>
              </p14:xfrm>
            </p:contentPart>
          </mc:Choice>
          <mc:Fallback>
            <p:pic>
              <p:nvPicPr>
                <p:cNvPr id="449" name="Freihand 448">
                  <a:extLst>
                    <a:ext uri="{FF2B5EF4-FFF2-40B4-BE49-F238E27FC236}">
                      <a16:creationId xmlns:a16="http://schemas.microsoft.com/office/drawing/2014/main" id="{37B75508-595A-4B54-8FC5-AD55BFB91818}"/>
                    </a:ext>
                  </a:extLst>
                </p:cNvPr>
                <p:cNvPicPr/>
                <p:nvPr/>
              </p:nvPicPr>
              <p:blipFill>
                <a:blip r:embed="rId727"/>
                <a:stretch>
                  <a:fillRect/>
                </a:stretch>
              </p:blipFill>
              <p:spPr>
                <a:xfrm>
                  <a:off x="4786307" y="5890027"/>
                  <a:ext cx="228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0" name="Freihand 449">
                  <a:extLst>
                    <a:ext uri="{FF2B5EF4-FFF2-40B4-BE49-F238E27FC236}">
                      <a16:creationId xmlns:a16="http://schemas.microsoft.com/office/drawing/2014/main" id="{5C779845-E7C3-420A-8980-B7D919DBA8C7}"/>
                    </a:ext>
                  </a:extLst>
                </p14:cNvPr>
                <p14:cNvContentPartPr/>
                <p14:nvPr/>
              </p14:nvContentPartPr>
              <p14:xfrm>
                <a:off x="5042627" y="5838907"/>
                <a:ext cx="260280" cy="104040"/>
              </p14:xfrm>
            </p:contentPart>
          </mc:Choice>
          <mc:Fallback>
            <p:pic>
              <p:nvPicPr>
                <p:cNvPr id="450" name="Freihand 449">
                  <a:extLst>
                    <a:ext uri="{FF2B5EF4-FFF2-40B4-BE49-F238E27FC236}">
                      <a16:creationId xmlns:a16="http://schemas.microsoft.com/office/drawing/2014/main" id="{5C779845-E7C3-420A-8980-B7D919DBA8C7}"/>
                    </a:ext>
                  </a:extLst>
                </p:cNvPr>
                <p:cNvPicPr/>
                <p:nvPr/>
              </p:nvPicPr>
              <p:blipFill>
                <a:blip r:embed="rId729"/>
                <a:stretch>
                  <a:fillRect/>
                </a:stretch>
              </p:blipFill>
              <p:spPr>
                <a:xfrm>
                  <a:off x="5038307" y="5834587"/>
                  <a:ext cx="268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51" name="Freihand 450">
                  <a:extLst>
                    <a:ext uri="{FF2B5EF4-FFF2-40B4-BE49-F238E27FC236}">
                      <a16:creationId xmlns:a16="http://schemas.microsoft.com/office/drawing/2014/main" id="{0A22A02D-88DC-4E88-9261-1C0742681B23}"/>
                    </a:ext>
                  </a:extLst>
                </p14:cNvPr>
                <p14:cNvContentPartPr/>
                <p14:nvPr/>
              </p14:nvContentPartPr>
              <p14:xfrm>
                <a:off x="5326307" y="5770147"/>
                <a:ext cx="188280" cy="270000"/>
              </p14:xfrm>
            </p:contentPart>
          </mc:Choice>
          <mc:Fallback>
            <p:pic>
              <p:nvPicPr>
                <p:cNvPr id="451" name="Freihand 450">
                  <a:extLst>
                    <a:ext uri="{FF2B5EF4-FFF2-40B4-BE49-F238E27FC236}">
                      <a16:creationId xmlns:a16="http://schemas.microsoft.com/office/drawing/2014/main" id="{0A22A02D-88DC-4E88-9261-1C0742681B23}"/>
                    </a:ext>
                  </a:extLst>
                </p:cNvPr>
                <p:cNvPicPr/>
                <p:nvPr/>
              </p:nvPicPr>
              <p:blipFill>
                <a:blip r:embed="rId731"/>
                <a:stretch>
                  <a:fillRect/>
                </a:stretch>
              </p:blipFill>
              <p:spPr>
                <a:xfrm>
                  <a:off x="5321987" y="5765827"/>
                  <a:ext cx="196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53" name="Freihand 452">
                  <a:extLst>
                    <a:ext uri="{FF2B5EF4-FFF2-40B4-BE49-F238E27FC236}">
                      <a16:creationId xmlns:a16="http://schemas.microsoft.com/office/drawing/2014/main" id="{5F05B8BD-714E-43B9-98B6-2DD59C3CEC7F}"/>
                    </a:ext>
                  </a:extLst>
                </p14:cNvPr>
                <p14:cNvContentPartPr/>
                <p14:nvPr/>
              </p14:nvContentPartPr>
              <p14:xfrm>
                <a:off x="5659307" y="5738467"/>
                <a:ext cx="237960" cy="106200"/>
              </p14:xfrm>
            </p:contentPart>
          </mc:Choice>
          <mc:Fallback>
            <p:pic>
              <p:nvPicPr>
                <p:cNvPr id="453" name="Freihand 452">
                  <a:extLst>
                    <a:ext uri="{FF2B5EF4-FFF2-40B4-BE49-F238E27FC236}">
                      <a16:creationId xmlns:a16="http://schemas.microsoft.com/office/drawing/2014/main" id="{5F05B8BD-714E-43B9-98B6-2DD59C3CEC7F}"/>
                    </a:ext>
                  </a:extLst>
                </p:cNvPr>
                <p:cNvPicPr/>
                <p:nvPr/>
              </p:nvPicPr>
              <p:blipFill>
                <a:blip r:embed="rId733"/>
                <a:stretch>
                  <a:fillRect/>
                </a:stretch>
              </p:blipFill>
              <p:spPr>
                <a:xfrm>
                  <a:off x="5654987" y="5734147"/>
                  <a:ext cx="246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54" name="Freihand 453">
                  <a:extLst>
                    <a:ext uri="{FF2B5EF4-FFF2-40B4-BE49-F238E27FC236}">
                      <a16:creationId xmlns:a16="http://schemas.microsoft.com/office/drawing/2014/main" id="{30D17712-3549-47DA-B231-52FF29C156F8}"/>
                    </a:ext>
                  </a:extLst>
                </p14:cNvPr>
                <p14:cNvContentPartPr/>
                <p14:nvPr/>
              </p14:nvContentPartPr>
              <p14:xfrm>
                <a:off x="5937587" y="5699947"/>
                <a:ext cx="96480" cy="131760"/>
              </p14:xfrm>
            </p:contentPart>
          </mc:Choice>
          <mc:Fallback>
            <p:pic>
              <p:nvPicPr>
                <p:cNvPr id="454" name="Freihand 453">
                  <a:extLst>
                    <a:ext uri="{FF2B5EF4-FFF2-40B4-BE49-F238E27FC236}">
                      <a16:creationId xmlns:a16="http://schemas.microsoft.com/office/drawing/2014/main" id="{30D17712-3549-47DA-B231-52FF29C156F8}"/>
                    </a:ext>
                  </a:extLst>
                </p:cNvPr>
                <p:cNvPicPr/>
                <p:nvPr/>
              </p:nvPicPr>
              <p:blipFill>
                <a:blip r:embed="rId735"/>
                <a:stretch>
                  <a:fillRect/>
                </a:stretch>
              </p:blipFill>
              <p:spPr>
                <a:xfrm>
                  <a:off x="5933267" y="5695627"/>
                  <a:ext cx="105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5" name="Freihand 454">
                  <a:extLst>
                    <a:ext uri="{FF2B5EF4-FFF2-40B4-BE49-F238E27FC236}">
                      <a16:creationId xmlns:a16="http://schemas.microsoft.com/office/drawing/2014/main" id="{9FEA1EC2-7231-40FE-A65C-FC67C0F9661C}"/>
                    </a:ext>
                  </a:extLst>
                </p14:cNvPr>
                <p14:cNvContentPartPr/>
                <p14:nvPr/>
              </p14:nvContentPartPr>
              <p14:xfrm>
                <a:off x="6224147" y="5649907"/>
                <a:ext cx="19440" cy="166320"/>
              </p14:xfrm>
            </p:contentPart>
          </mc:Choice>
          <mc:Fallback>
            <p:pic>
              <p:nvPicPr>
                <p:cNvPr id="455" name="Freihand 454">
                  <a:extLst>
                    <a:ext uri="{FF2B5EF4-FFF2-40B4-BE49-F238E27FC236}">
                      <a16:creationId xmlns:a16="http://schemas.microsoft.com/office/drawing/2014/main" id="{9FEA1EC2-7231-40FE-A65C-FC67C0F9661C}"/>
                    </a:ext>
                  </a:extLst>
                </p:cNvPr>
                <p:cNvPicPr/>
                <p:nvPr/>
              </p:nvPicPr>
              <p:blipFill>
                <a:blip r:embed="rId737"/>
                <a:stretch>
                  <a:fillRect/>
                </a:stretch>
              </p:blipFill>
              <p:spPr>
                <a:xfrm>
                  <a:off x="6219827" y="5645587"/>
                  <a:ext cx="28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6" name="Freihand 455">
                  <a:extLst>
                    <a:ext uri="{FF2B5EF4-FFF2-40B4-BE49-F238E27FC236}">
                      <a16:creationId xmlns:a16="http://schemas.microsoft.com/office/drawing/2014/main" id="{C545F783-F011-4801-8F42-18C47F50F2FC}"/>
                    </a:ext>
                  </a:extLst>
                </p14:cNvPr>
                <p14:cNvContentPartPr/>
                <p14:nvPr/>
              </p14:nvContentPartPr>
              <p14:xfrm>
                <a:off x="6124787" y="5595907"/>
                <a:ext cx="185400" cy="240480"/>
              </p14:xfrm>
            </p:contentPart>
          </mc:Choice>
          <mc:Fallback>
            <p:pic>
              <p:nvPicPr>
                <p:cNvPr id="456" name="Freihand 455">
                  <a:extLst>
                    <a:ext uri="{FF2B5EF4-FFF2-40B4-BE49-F238E27FC236}">
                      <a16:creationId xmlns:a16="http://schemas.microsoft.com/office/drawing/2014/main" id="{C545F783-F011-4801-8F42-18C47F50F2FC}"/>
                    </a:ext>
                  </a:extLst>
                </p:cNvPr>
                <p:cNvPicPr/>
                <p:nvPr/>
              </p:nvPicPr>
              <p:blipFill>
                <a:blip r:embed="rId739"/>
                <a:stretch>
                  <a:fillRect/>
                </a:stretch>
              </p:blipFill>
              <p:spPr>
                <a:xfrm>
                  <a:off x="6120467" y="5591587"/>
                  <a:ext cx="1940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7" name="Freihand 456">
                  <a:extLst>
                    <a:ext uri="{FF2B5EF4-FFF2-40B4-BE49-F238E27FC236}">
                      <a16:creationId xmlns:a16="http://schemas.microsoft.com/office/drawing/2014/main" id="{76A2AF1E-E0D6-4439-BA8C-5BAA6DFDDFD2}"/>
                    </a:ext>
                  </a:extLst>
                </p14:cNvPr>
                <p14:cNvContentPartPr/>
                <p14:nvPr/>
              </p14:nvContentPartPr>
              <p14:xfrm>
                <a:off x="6331787" y="5671507"/>
                <a:ext cx="98640" cy="127800"/>
              </p14:xfrm>
            </p:contentPart>
          </mc:Choice>
          <mc:Fallback>
            <p:pic>
              <p:nvPicPr>
                <p:cNvPr id="457" name="Freihand 456">
                  <a:extLst>
                    <a:ext uri="{FF2B5EF4-FFF2-40B4-BE49-F238E27FC236}">
                      <a16:creationId xmlns:a16="http://schemas.microsoft.com/office/drawing/2014/main" id="{76A2AF1E-E0D6-4439-BA8C-5BAA6DFDDFD2}"/>
                    </a:ext>
                  </a:extLst>
                </p:cNvPr>
                <p:cNvPicPr/>
                <p:nvPr/>
              </p:nvPicPr>
              <p:blipFill>
                <a:blip r:embed="rId741"/>
                <a:stretch>
                  <a:fillRect/>
                </a:stretch>
              </p:blipFill>
              <p:spPr>
                <a:xfrm>
                  <a:off x="6327467" y="5667187"/>
                  <a:ext cx="107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8" name="Freihand 457">
                  <a:extLst>
                    <a:ext uri="{FF2B5EF4-FFF2-40B4-BE49-F238E27FC236}">
                      <a16:creationId xmlns:a16="http://schemas.microsoft.com/office/drawing/2014/main" id="{CC56E807-EA8A-455D-AAF7-338E841E46FC}"/>
                    </a:ext>
                  </a:extLst>
                </p14:cNvPr>
                <p14:cNvContentPartPr/>
                <p14:nvPr/>
              </p14:nvContentPartPr>
              <p14:xfrm>
                <a:off x="6436187" y="5642347"/>
                <a:ext cx="121680" cy="144360"/>
              </p14:xfrm>
            </p:contentPart>
          </mc:Choice>
          <mc:Fallback>
            <p:pic>
              <p:nvPicPr>
                <p:cNvPr id="458" name="Freihand 457">
                  <a:extLst>
                    <a:ext uri="{FF2B5EF4-FFF2-40B4-BE49-F238E27FC236}">
                      <a16:creationId xmlns:a16="http://schemas.microsoft.com/office/drawing/2014/main" id="{CC56E807-EA8A-455D-AAF7-338E841E46FC}"/>
                    </a:ext>
                  </a:extLst>
                </p:cNvPr>
                <p:cNvPicPr/>
                <p:nvPr/>
              </p:nvPicPr>
              <p:blipFill>
                <a:blip r:embed="rId743"/>
                <a:stretch>
                  <a:fillRect/>
                </a:stretch>
              </p:blipFill>
              <p:spPr>
                <a:xfrm>
                  <a:off x="6431867" y="5638027"/>
                  <a:ext cx="130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9" name="Freihand 458">
                  <a:extLst>
                    <a:ext uri="{FF2B5EF4-FFF2-40B4-BE49-F238E27FC236}">
                      <a16:creationId xmlns:a16="http://schemas.microsoft.com/office/drawing/2014/main" id="{8ACA9B92-0DAD-48BB-9B46-CC4F2936D5EF}"/>
                    </a:ext>
                  </a:extLst>
                </p14:cNvPr>
                <p14:cNvContentPartPr/>
                <p14:nvPr/>
              </p14:nvContentPartPr>
              <p14:xfrm>
                <a:off x="6544907" y="5648827"/>
                <a:ext cx="124560" cy="127800"/>
              </p14:xfrm>
            </p:contentPart>
          </mc:Choice>
          <mc:Fallback>
            <p:pic>
              <p:nvPicPr>
                <p:cNvPr id="459" name="Freihand 458">
                  <a:extLst>
                    <a:ext uri="{FF2B5EF4-FFF2-40B4-BE49-F238E27FC236}">
                      <a16:creationId xmlns:a16="http://schemas.microsoft.com/office/drawing/2014/main" id="{8ACA9B92-0DAD-48BB-9B46-CC4F2936D5EF}"/>
                    </a:ext>
                  </a:extLst>
                </p:cNvPr>
                <p:cNvPicPr/>
                <p:nvPr/>
              </p:nvPicPr>
              <p:blipFill>
                <a:blip r:embed="rId745"/>
                <a:stretch>
                  <a:fillRect/>
                </a:stretch>
              </p:blipFill>
              <p:spPr>
                <a:xfrm>
                  <a:off x="6540587" y="5644507"/>
                  <a:ext cx="133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0" name="Freihand 459">
                  <a:extLst>
                    <a:ext uri="{FF2B5EF4-FFF2-40B4-BE49-F238E27FC236}">
                      <a16:creationId xmlns:a16="http://schemas.microsoft.com/office/drawing/2014/main" id="{62987129-ED80-413B-B3D5-346728AD80E0}"/>
                    </a:ext>
                  </a:extLst>
                </p14:cNvPr>
                <p14:cNvContentPartPr/>
                <p14:nvPr/>
              </p14:nvContentPartPr>
              <p14:xfrm>
                <a:off x="6679547" y="5630827"/>
                <a:ext cx="158040" cy="101160"/>
              </p14:xfrm>
            </p:contentPart>
          </mc:Choice>
          <mc:Fallback>
            <p:pic>
              <p:nvPicPr>
                <p:cNvPr id="460" name="Freihand 459">
                  <a:extLst>
                    <a:ext uri="{FF2B5EF4-FFF2-40B4-BE49-F238E27FC236}">
                      <a16:creationId xmlns:a16="http://schemas.microsoft.com/office/drawing/2014/main" id="{62987129-ED80-413B-B3D5-346728AD80E0}"/>
                    </a:ext>
                  </a:extLst>
                </p:cNvPr>
                <p:cNvPicPr/>
                <p:nvPr/>
              </p:nvPicPr>
              <p:blipFill>
                <a:blip r:embed="rId747"/>
                <a:stretch>
                  <a:fillRect/>
                </a:stretch>
              </p:blipFill>
              <p:spPr>
                <a:xfrm>
                  <a:off x="6675227" y="5626507"/>
                  <a:ext cx="166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61" name="Freihand 460">
                  <a:extLst>
                    <a:ext uri="{FF2B5EF4-FFF2-40B4-BE49-F238E27FC236}">
                      <a16:creationId xmlns:a16="http://schemas.microsoft.com/office/drawing/2014/main" id="{BD4A0E54-78F8-41F6-A8C8-156690D570E6}"/>
                    </a:ext>
                  </a:extLst>
                </p14:cNvPr>
                <p14:cNvContentPartPr/>
                <p14:nvPr/>
              </p14:nvContentPartPr>
              <p14:xfrm>
                <a:off x="6889787" y="5617867"/>
                <a:ext cx="113040" cy="174600"/>
              </p14:xfrm>
            </p:contentPart>
          </mc:Choice>
          <mc:Fallback>
            <p:pic>
              <p:nvPicPr>
                <p:cNvPr id="461" name="Freihand 460">
                  <a:extLst>
                    <a:ext uri="{FF2B5EF4-FFF2-40B4-BE49-F238E27FC236}">
                      <a16:creationId xmlns:a16="http://schemas.microsoft.com/office/drawing/2014/main" id="{BD4A0E54-78F8-41F6-A8C8-156690D570E6}"/>
                    </a:ext>
                  </a:extLst>
                </p:cNvPr>
                <p:cNvPicPr/>
                <p:nvPr/>
              </p:nvPicPr>
              <p:blipFill>
                <a:blip r:embed="rId749"/>
                <a:stretch>
                  <a:fillRect/>
                </a:stretch>
              </p:blipFill>
              <p:spPr>
                <a:xfrm>
                  <a:off x="6885467" y="5613547"/>
                  <a:ext cx="121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62" name="Freihand 461">
                  <a:extLst>
                    <a:ext uri="{FF2B5EF4-FFF2-40B4-BE49-F238E27FC236}">
                      <a16:creationId xmlns:a16="http://schemas.microsoft.com/office/drawing/2014/main" id="{54A72AAA-0AE7-45A3-9C63-A9D2E0C8CE3F}"/>
                    </a:ext>
                  </a:extLst>
                </p14:cNvPr>
                <p14:cNvContentPartPr/>
                <p14:nvPr/>
              </p14:nvContentPartPr>
              <p14:xfrm>
                <a:off x="7026587" y="5485027"/>
                <a:ext cx="766440" cy="334800"/>
              </p14:xfrm>
            </p:contentPart>
          </mc:Choice>
          <mc:Fallback>
            <p:pic>
              <p:nvPicPr>
                <p:cNvPr id="462" name="Freihand 461">
                  <a:extLst>
                    <a:ext uri="{FF2B5EF4-FFF2-40B4-BE49-F238E27FC236}">
                      <a16:creationId xmlns:a16="http://schemas.microsoft.com/office/drawing/2014/main" id="{54A72AAA-0AE7-45A3-9C63-A9D2E0C8CE3F}"/>
                    </a:ext>
                  </a:extLst>
                </p:cNvPr>
                <p:cNvPicPr/>
                <p:nvPr/>
              </p:nvPicPr>
              <p:blipFill>
                <a:blip r:embed="rId751"/>
                <a:stretch>
                  <a:fillRect/>
                </a:stretch>
              </p:blipFill>
              <p:spPr>
                <a:xfrm>
                  <a:off x="7022267" y="5480707"/>
                  <a:ext cx="7750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4" name="Freihand 463">
                  <a:extLst>
                    <a:ext uri="{FF2B5EF4-FFF2-40B4-BE49-F238E27FC236}">
                      <a16:creationId xmlns:a16="http://schemas.microsoft.com/office/drawing/2014/main" id="{B63A0956-BE5B-4518-8AA7-CD3170A50E9A}"/>
                    </a:ext>
                  </a:extLst>
                </p14:cNvPr>
                <p14:cNvContentPartPr/>
                <p14:nvPr/>
              </p14:nvContentPartPr>
              <p14:xfrm>
                <a:off x="4646987" y="6222667"/>
                <a:ext cx="391320" cy="202320"/>
              </p14:xfrm>
            </p:contentPart>
          </mc:Choice>
          <mc:Fallback>
            <p:pic>
              <p:nvPicPr>
                <p:cNvPr id="464" name="Freihand 463">
                  <a:extLst>
                    <a:ext uri="{FF2B5EF4-FFF2-40B4-BE49-F238E27FC236}">
                      <a16:creationId xmlns:a16="http://schemas.microsoft.com/office/drawing/2014/main" id="{B63A0956-BE5B-4518-8AA7-CD3170A50E9A}"/>
                    </a:ext>
                  </a:extLst>
                </p:cNvPr>
                <p:cNvPicPr/>
                <p:nvPr/>
              </p:nvPicPr>
              <p:blipFill>
                <a:blip r:embed="rId753"/>
                <a:stretch>
                  <a:fillRect/>
                </a:stretch>
              </p:blipFill>
              <p:spPr>
                <a:xfrm>
                  <a:off x="4642667" y="6218347"/>
                  <a:ext cx="3999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5" name="Freihand 464">
                  <a:extLst>
                    <a:ext uri="{FF2B5EF4-FFF2-40B4-BE49-F238E27FC236}">
                      <a16:creationId xmlns:a16="http://schemas.microsoft.com/office/drawing/2014/main" id="{DC4B9746-7075-4F2B-A9BD-84857E461631}"/>
                    </a:ext>
                  </a:extLst>
                </p14:cNvPr>
                <p14:cNvContentPartPr/>
                <p14:nvPr/>
              </p14:nvContentPartPr>
              <p14:xfrm>
                <a:off x="5131187" y="6135187"/>
                <a:ext cx="217440" cy="188640"/>
              </p14:xfrm>
            </p:contentPart>
          </mc:Choice>
          <mc:Fallback>
            <p:pic>
              <p:nvPicPr>
                <p:cNvPr id="465" name="Freihand 464">
                  <a:extLst>
                    <a:ext uri="{FF2B5EF4-FFF2-40B4-BE49-F238E27FC236}">
                      <a16:creationId xmlns:a16="http://schemas.microsoft.com/office/drawing/2014/main" id="{DC4B9746-7075-4F2B-A9BD-84857E461631}"/>
                    </a:ext>
                  </a:extLst>
                </p:cNvPr>
                <p:cNvPicPr/>
                <p:nvPr/>
              </p:nvPicPr>
              <p:blipFill>
                <a:blip r:embed="rId755"/>
                <a:stretch>
                  <a:fillRect/>
                </a:stretch>
              </p:blipFill>
              <p:spPr>
                <a:xfrm>
                  <a:off x="5126867" y="6130867"/>
                  <a:ext cx="226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6" name="Freihand 465">
                  <a:extLst>
                    <a:ext uri="{FF2B5EF4-FFF2-40B4-BE49-F238E27FC236}">
                      <a16:creationId xmlns:a16="http://schemas.microsoft.com/office/drawing/2014/main" id="{0BF0B7FC-5621-497F-B99D-F7119757CEAC}"/>
                    </a:ext>
                  </a:extLst>
                </p14:cNvPr>
                <p14:cNvContentPartPr/>
                <p14:nvPr/>
              </p14:nvContentPartPr>
              <p14:xfrm>
                <a:off x="5526827" y="6031507"/>
                <a:ext cx="338400" cy="298440"/>
              </p14:xfrm>
            </p:contentPart>
          </mc:Choice>
          <mc:Fallback>
            <p:pic>
              <p:nvPicPr>
                <p:cNvPr id="466" name="Freihand 465">
                  <a:extLst>
                    <a:ext uri="{FF2B5EF4-FFF2-40B4-BE49-F238E27FC236}">
                      <a16:creationId xmlns:a16="http://schemas.microsoft.com/office/drawing/2014/main" id="{0BF0B7FC-5621-497F-B99D-F7119757CEAC}"/>
                    </a:ext>
                  </a:extLst>
                </p:cNvPr>
                <p:cNvPicPr/>
                <p:nvPr/>
              </p:nvPicPr>
              <p:blipFill>
                <a:blip r:embed="rId757"/>
                <a:stretch>
                  <a:fillRect/>
                </a:stretch>
              </p:blipFill>
              <p:spPr>
                <a:xfrm>
                  <a:off x="5522507" y="6027187"/>
                  <a:ext cx="3470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7" name="Freihand 466">
                  <a:extLst>
                    <a:ext uri="{FF2B5EF4-FFF2-40B4-BE49-F238E27FC236}">
                      <a16:creationId xmlns:a16="http://schemas.microsoft.com/office/drawing/2014/main" id="{75A00CDB-FEE6-4174-89F5-1073007222BC}"/>
                    </a:ext>
                  </a:extLst>
                </p14:cNvPr>
                <p14:cNvContentPartPr/>
                <p14:nvPr/>
              </p14:nvContentPartPr>
              <p14:xfrm>
                <a:off x="5914547" y="6034027"/>
                <a:ext cx="129600" cy="355320"/>
              </p14:xfrm>
            </p:contentPart>
          </mc:Choice>
          <mc:Fallback>
            <p:pic>
              <p:nvPicPr>
                <p:cNvPr id="467" name="Freihand 466">
                  <a:extLst>
                    <a:ext uri="{FF2B5EF4-FFF2-40B4-BE49-F238E27FC236}">
                      <a16:creationId xmlns:a16="http://schemas.microsoft.com/office/drawing/2014/main" id="{75A00CDB-FEE6-4174-89F5-1073007222BC}"/>
                    </a:ext>
                  </a:extLst>
                </p:cNvPr>
                <p:cNvPicPr/>
                <p:nvPr/>
              </p:nvPicPr>
              <p:blipFill>
                <a:blip r:embed="rId759"/>
                <a:stretch>
                  <a:fillRect/>
                </a:stretch>
              </p:blipFill>
              <p:spPr>
                <a:xfrm>
                  <a:off x="5910227" y="6029707"/>
                  <a:ext cx="1382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8" name="Freihand 467">
                  <a:extLst>
                    <a:ext uri="{FF2B5EF4-FFF2-40B4-BE49-F238E27FC236}">
                      <a16:creationId xmlns:a16="http://schemas.microsoft.com/office/drawing/2014/main" id="{CBE868BA-87C6-41BA-949D-4344CAC03014}"/>
                    </a:ext>
                  </a:extLst>
                </p14:cNvPr>
                <p14:cNvContentPartPr/>
                <p14:nvPr/>
              </p14:nvContentPartPr>
              <p14:xfrm>
                <a:off x="6096347" y="6110707"/>
                <a:ext cx="252360" cy="113760"/>
              </p14:xfrm>
            </p:contentPart>
          </mc:Choice>
          <mc:Fallback>
            <p:pic>
              <p:nvPicPr>
                <p:cNvPr id="468" name="Freihand 467">
                  <a:extLst>
                    <a:ext uri="{FF2B5EF4-FFF2-40B4-BE49-F238E27FC236}">
                      <a16:creationId xmlns:a16="http://schemas.microsoft.com/office/drawing/2014/main" id="{CBE868BA-87C6-41BA-949D-4344CAC03014}"/>
                    </a:ext>
                  </a:extLst>
                </p:cNvPr>
                <p:cNvPicPr/>
                <p:nvPr/>
              </p:nvPicPr>
              <p:blipFill>
                <a:blip r:embed="rId761"/>
                <a:stretch>
                  <a:fillRect/>
                </a:stretch>
              </p:blipFill>
              <p:spPr>
                <a:xfrm>
                  <a:off x="6092027" y="6106387"/>
                  <a:ext cx="261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0" name="Freihand 469">
                  <a:extLst>
                    <a:ext uri="{FF2B5EF4-FFF2-40B4-BE49-F238E27FC236}">
                      <a16:creationId xmlns:a16="http://schemas.microsoft.com/office/drawing/2014/main" id="{4999C681-A5EC-4D08-B125-6D700AB9344E}"/>
                    </a:ext>
                  </a:extLst>
                </p14:cNvPr>
                <p14:cNvContentPartPr/>
                <p14:nvPr/>
              </p14:nvContentPartPr>
              <p14:xfrm>
                <a:off x="6411347" y="5969947"/>
                <a:ext cx="126720" cy="189000"/>
              </p14:xfrm>
            </p:contentPart>
          </mc:Choice>
          <mc:Fallback>
            <p:pic>
              <p:nvPicPr>
                <p:cNvPr id="470" name="Freihand 469">
                  <a:extLst>
                    <a:ext uri="{FF2B5EF4-FFF2-40B4-BE49-F238E27FC236}">
                      <a16:creationId xmlns:a16="http://schemas.microsoft.com/office/drawing/2014/main" id="{4999C681-A5EC-4D08-B125-6D700AB9344E}"/>
                    </a:ext>
                  </a:extLst>
                </p:cNvPr>
                <p:cNvPicPr/>
                <p:nvPr/>
              </p:nvPicPr>
              <p:blipFill>
                <a:blip r:embed="rId763"/>
                <a:stretch>
                  <a:fillRect/>
                </a:stretch>
              </p:blipFill>
              <p:spPr>
                <a:xfrm>
                  <a:off x="6407027" y="5965627"/>
                  <a:ext cx="1353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1" name="Freihand 470">
                  <a:extLst>
                    <a:ext uri="{FF2B5EF4-FFF2-40B4-BE49-F238E27FC236}">
                      <a16:creationId xmlns:a16="http://schemas.microsoft.com/office/drawing/2014/main" id="{F01EDB82-A52A-4625-8475-D6594C28F749}"/>
                    </a:ext>
                  </a:extLst>
                </p14:cNvPr>
                <p14:cNvContentPartPr/>
                <p14:nvPr/>
              </p14:nvContentPartPr>
              <p14:xfrm>
                <a:off x="6574787" y="6030067"/>
                <a:ext cx="269640" cy="103680"/>
              </p14:xfrm>
            </p:contentPart>
          </mc:Choice>
          <mc:Fallback>
            <p:pic>
              <p:nvPicPr>
                <p:cNvPr id="471" name="Freihand 470">
                  <a:extLst>
                    <a:ext uri="{FF2B5EF4-FFF2-40B4-BE49-F238E27FC236}">
                      <a16:creationId xmlns:a16="http://schemas.microsoft.com/office/drawing/2014/main" id="{F01EDB82-A52A-4625-8475-D6594C28F749}"/>
                    </a:ext>
                  </a:extLst>
                </p:cNvPr>
                <p:cNvPicPr/>
                <p:nvPr/>
              </p:nvPicPr>
              <p:blipFill>
                <a:blip r:embed="rId765"/>
                <a:stretch>
                  <a:fillRect/>
                </a:stretch>
              </p:blipFill>
              <p:spPr>
                <a:xfrm>
                  <a:off x="6570467" y="6025747"/>
                  <a:ext cx="278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72" name="Freihand 471">
                  <a:extLst>
                    <a:ext uri="{FF2B5EF4-FFF2-40B4-BE49-F238E27FC236}">
                      <a16:creationId xmlns:a16="http://schemas.microsoft.com/office/drawing/2014/main" id="{5B2A1C02-5CE7-40CA-9E56-82EC35E34F06}"/>
                    </a:ext>
                  </a:extLst>
                </p14:cNvPr>
                <p14:cNvContentPartPr/>
                <p14:nvPr/>
              </p14:nvContentPartPr>
              <p14:xfrm>
                <a:off x="6818147" y="5875627"/>
                <a:ext cx="408960" cy="214920"/>
              </p14:xfrm>
            </p:contentPart>
          </mc:Choice>
          <mc:Fallback>
            <p:pic>
              <p:nvPicPr>
                <p:cNvPr id="472" name="Freihand 471">
                  <a:extLst>
                    <a:ext uri="{FF2B5EF4-FFF2-40B4-BE49-F238E27FC236}">
                      <a16:creationId xmlns:a16="http://schemas.microsoft.com/office/drawing/2014/main" id="{5B2A1C02-5CE7-40CA-9E56-82EC35E34F06}"/>
                    </a:ext>
                  </a:extLst>
                </p:cNvPr>
                <p:cNvPicPr/>
                <p:nvPr/>
              </p:nvPicPr>
              <p:blipFill>
                <a:blip r:embed="rId767"/>
                <a:stretch>
                  <a:fillRect/>
                </a:stretch>
              </p:blipFill>
              <p:spPr>
                <a:xfrm>
                  <a:off x="6813827" y="5871307"/>
                  <a:ext cx="417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3" name="Freihand 472">
                  <a:extLst>
                    <a:ext uri="{FF2B5EF4-FFF2-40B4-BE49-F238E27FC236}">
                      <a16:creationId xmlns:a16="http://schemas.microsoft.com/office/drawing/2014/main" id="{2B8A2A3D-A1BE-4EE1-B478-B926F5FABF36}"/>
                    </a:ext>
                  </a:extLst>
                </p14:cNvPr>
                <p14:cNvContentPartPr/>
                <p14:nvPr/>
              </p14:nvContentPartPr>
              <p14:xfrm>
                <a:off x="6308027" y="6223387"/>
                <a:ext cx="289080" cy="261720"/>
              </p14:xfrm>
            </p:contentPart>
          </mc:Choice>
          <mc:Fallback>
            <p:pic>
              <p:nvPicPr>
                <p:cNvPr id="473" name="Freihand 472">
                  <a:extLst>
                    <a:ext uri="{FF2B5EF4-FFF2-40B4-BE49-F238E27FC236}">
                      <a16:creationId xmlns:a16="http://schemas.microsoft.com/office/drawing/2014/main" id="{2B8A2A3D-A1BE-4EE1-B478-B926F5FABF36}"/>
                    </a:ext>
                  </a:extLst>
                </p:cNvPr>
                <p:cNvPicPr/>
                <p:nvPr/>
              </p:nvPicPr>
              <p:blipFill>
                <a:blip r:embed="rId769"/>
                <a:stretch>
                  <a:fillRect/>
                </a:stretch>
              </p:blipFill>
              <p:spPr>
                <a:xfrm>
                  <a:off x="6303707" y="6219067"/>
                  <a:ext cx="2977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4" name="Freihand 473">
                  <a:extLst>
                    <a:ext uri="{FF2B5EF4-FFF2-40B4-BE49-F238E27FC236}">
                      <a16:creationId xmlns:a16="http://schemas.microsoft.com/office/drawing/2014/main" id="{0CD71C6F-B816-4BCB-B0E1-32AB63B4F8B1}"/>
                    </a:ext>
                  </a:extLst>
                </p14:cNvPr>
                <p14:cNvContentPartPr/>
                <p14:nvPr/>
              </p14:nvContentPartPr>
              <p14:xfrm>
                <a:off x="6596747" y="6181627"/>
                <a:ext cx="314280" cy="231480"/>
              </p14:xfrm>
            </p:contentPart>
          </mc:Choice>
          <mc:Fallback>
            <p:pic>
              <p:nvPicPr>
                <p:cNvPr id="474" name="Freihand 473">
                  <a:extLst>
                    <a:ext uri="{FF2B5EF4-FFF2-40B4-BE49-F238E27FC236}">
                      <a16:creationId xmlns:a16="http://schemas.microsoft.com/office/drawing/2014/main" id="{0CD71C6F-B816-4BCB-B0E1-32AB63B4F8B1}"/>
                    </a:ext>
                  </a:extLst>
                </p:cNvPr>
                <p:cNvPicPr/>
                <p:nvPr/>
              </p:nvPicPr>
              <p:blipFill>
                <a:blip r:embed="rId771"/>
                <a:stretch>
                  <a:fillRect/>
                </a:stretch>
              </p:blipFill>
              <p:spPr>
                <a:xfrm>
                  <a:off x="6592427" y="6177307"/>
                  <a:ext cx="322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5" name="Freihand 474">
                  <a:extLst>
                    <a:ext uri="{FF2B5EF4-FFF2-40B4-BE49-F238E27FC236}">
                      <a16:creationId xmlns:a16="http://schemas.microsoft.com/office/drawing/2014/main" id="{10C4F39E-B199-403A-9EBB-CFD6EE81EB2C}"/>
                    </a:ext>
                  </a:extLst>
                </p14:cNvPr>
                <p14:cNvContentPartPr/>
                <p14:nvPr/>
              </p14:nvContentPartPr>
              <p14:xfrm>
                <a:off x="6819947" y="6171187"/>
                <a:ext cx="33120" cy="21960"/>
              </p14:xfrm>
            </p:contentPart>
          </mc:Choice>
          <mc:Fallback>
            <p:pic>
              <p:nvPicPr>
                <p:cNvPr id="475" name="Freihand 474">
                  <a:extLst>
                    <a:ext uri="{FF2B5EF4-FFF2-40B4-BE49-F238E27FC236}">
                      <a16:creationId xmlns:a16="http://schemas.microsoft.com/office/drawing/2014/main" id="{10C4F39E-B199-403A-9EBB-CFD6EE81EB2C}"/>
                    </a:ext>
                  </a:extLst>
                </p:cNvPr>
                <p:cNvPicPr/>
                <p:nvPr/>
              </p:nvPicPr>
              <p:blipFill>
                <a:blip r:embed="rId773"/>
                <a:stretch>
                  <a:fillRect/>
                </a:stretch>
              </p:blipFill>
              <p:spPr>
                <a:xfrm>
                  <a:off x="6815627" y="6166867"/>
                  <a:ext cx="41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6" name="Freihand 475">
                  <a:extLst>
                    <a:ext uri="{FF2B5EF4-FFF2-40B4-BE49-F238E27FC236}">
                      <a16:creationId xmlns:a16="http://schemas.microsoft.com/office/drawing/2014/main" id="{142C86AB-B209-42E8-8199-EB8B7F1D2BF1}"/>
                    </a:ext>
                  </a:extLst>
                </p14:cNvPr>
                <p14:cNvContentPartPr/>
                <p14:nvPr/>
              </p14:nvContentPartPr>
              <p14:xfrm>
                <a:off x="6883667" y="6224467"/>
                <a:ext cx="197640" cy="156600"/>
              </p14:xfrm>
            </p:contentPart>
          </mc:Choice>
          <mc:Fallback>
            <p:pic>
              <p:nvPicPr>
                <p:cNvPr id="476" name="Freihand 475">
                  <a:extLst>
                    <a:ext uri="{FF2B5EF4-FFF2-40B4-BE49-F238E27FC236}">
                      <a16:creationId xmlns:a16="http://schemas.microsoft.com/office/drawing/2014/main" id="{142C86AB-B209-42E8-8199-EB8B7F1D2BF1}"/>
                    </a:ext>
                  </a:extLst>
                </p:cNvPr>
                <p:cNvPicPr/>
                <p:nvPr/>
              </p:nvPicPr>
              <p:blipFill>
                <a:blip r:embed="rId775"/>
                <a:stretch>
                  <a:fillRect/>
                </a:stretch>
              </p:blipFill>
              <p:spPr>
                <a:xfrm>
                  <a:off x="6879347" y="6220147"/>
                  <a:ext cx="206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7" name="Freihand 476">
                  <a:extLst>
                    <a:ext uri="{FF2B5EF4-FFF2-40B4-BE49-F238E27FC236}">
                      <a16:creationId xmlns:a16="http://schemas.microsoft.com/office/drawing/2014/main" id="{59776CB5-7D62-480E-9925-9268D317A227}"/>
                    </a:ext>
                  </a:extLst>
                </p14:cNvPr>
                <p14:cNvContentPartPr/>
                <p14:nvPr/>
              </p14:nvContentPartPr>
              <p14:xfrm>
                <a:off x="7278587" y="6141667"/>
                <a:ext cx="400680" cy="194040"/>
              </p14:xfrm>
            </p:contentPart>
          </mc:Choice>
          <mc:Fallback>
            <p:pic>
              <p:nvPicPr>
                <p:cNvPr id="477" name="Freihand 476">
                  <a:extLst>
                    <a:ext uri="{FF2B5EF4-FFF2-40B4-BE49-F238E27FC236}">
                      <a16:creationId xmlns:a16="http://schemas.microsoft.com/office/drawing/2014/main" id="{59776CB5-7D62-480E-9925-9268D317A227}"/>
                    </a:ext>
                  </a:extLst>
                </p:cNvPr>
                <p:cNvPicPr/>
                <p:nvPr/>
              </p:nvPicPr>
              <p:blipFill>
                <a:blip r:embed="rId777"/>
                <a:stretch>
                  <a:fillRect/>
                </a:stretch>
              </p:blipFill>
              <p:spPr>
                <a:xfrm>
                  <a:off x="7274267" y="6137347"/>
                  <a:ext cx="409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8" name="Freihand 477">
                  <a:extLst>
                    <a:ext uri="{FF2B5EF4-FFF2-40B4-BE49-F238E27FC236}">
                      <a16:creationId xmlns:a16="http://schemas.microsoft.com/office/drawing/2014/main" id="{EAD0DF93-7E45-4847-AF22-46E2128B61A3}"/>
                    </a:ext>
                  </a:extLst>
                </p14:cNvPr>
                <p14:cNvContentPartPr/>
                <p14:nvPr/>
              </p14:nvContentPartPr>
              <p14:xfrm>
                <a:off x="6797267" y="6468187"/>
                <a:ext cx="419760" cy="263880"/>
              </p14:xfrm>
            </p:contentPart>
          </mc:Choice>
          <mc:Fallback>
            <p:pic>
              <p:nvPicPr>
                <p:cNvPr id="478" name="Freihand 477">
                  <a:extLst>
                    <a:ext uri="{FF2B5EF4-FFF2-40B4-BE49-F238E27FC236}">
                      <a16:creationId xmlns:a16="http://schemas.microsoft.com/office/drawing/2014/main" id="{EAD0DF93-7E45-4847-AF22-46E2128B61A3}"/>
                    </a:ext>
                  </a:extLst>
                </p:cNvPr>
                <p:cNvPicPr/>
                <p:nvPr/>
              </p:nvPicPr>
              <p:blipFill>
                <a:blip r:embed="rId779"/>
                <a:stretch>
                  <a:fillRect/>
                </a:stretch>
              </p:blipFill>
              <p:spPr>
                <a:xfrm>
                  <a:off x="6792947" y="6463867"/>
                  <a:ext cx="428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9" name="Freihand 478">
                  <a:extLst>
                    <a:ext uri="{FF2B5EF4-FFF2-40B4-BE49-F238E27FC236}">
                      <a16:creationId xmlns:a16="http://schemas.microsoft.com/office/drawing/2014/main" id="{FB2C76C3-2D94-4223-8F36-91B5229E81F7}"/>
                    </a:ext>
                  </a:extLst>
                </p14:cNvPr>
                <p14:cNvContentPartPr/>
                <p14:nvPr/>
              </p14:nvContentPartPr>
              <p14:xfrm>
                <a:off x="7188587" y="6415987"/>
                <a:ext cx="92520" cy="230400"/>
              </p14:xfrm>
            </p:contentPart>
          </mc:Choice>
          <mc:Fallback>
            <p:pic>
              <p:nvPicPr>
                <p:cNvPr id="479" name="Freihand 478">
                  <a:extLst>
                    <a:ext uri="{FF2B5EF4-FFF2-40B4-BE49-F238E27FC236}">
                      <a16:creationId xmlns:a16="http://schemas.microsoft.com/office/drawing/2014/main" id="{FB2C76C3-2D94-4223-8F36-91B5229E81F7}"/>
                    </a:ext>
                  </a:extLst>
                </p:cNvPr>
                <p:cNvPicPr/>
                <p:nvPr/>
              </p:nvPicPr>
              <p:blipFill>
                <a:blip r:embed="rId781"/>
                <a:stretch>
                  <a:fillRect/>
                </a:stretch>
              </p:blipFill>
              <p:spPr>
                <a:xfrm>
                  <a:off x="7184267" y="6411667"/>
                  <a:ext cx="101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0" name="Freihand 479">
                  <a:extLst>
                    <a:ext uri="{FF2B5EF4-FFF2-40B4-BE49-F238E27FC236}">
                      <a16:creationId xmlns:a16="http://schemas.microsoft.com/office/drawing/2014/main" id="{86C24D4E-54C6-421E-8006-3EF6EC8818E9}"/>
                    </a:ext>
                  </a:extLst>
                </p14:cNvPr>
                <p14:cNvContentPartPr/>
                <p14:nvPr/>
              </p14:nvContentPartPr>
              <p14:xfrm>
                <a:off x="7267067" y="6352987"/>
                <a:ext cx="306720" cy="289440"/>
              </p14:xfrm>
            </p:contentPart>
          </mc:Choice>
          <mc:Fallback>
            <p:pic>
              <p:nvPicPr>
                <p:cNvPr id="480" name="Freihand 479">
                  <a:extLst>
                    <a:ext uri="{FF2B5EF4-FFF2-40B4-BE49-F238E27FC236}">
                      <a16:creationId xmlns:a16="http://schemas.microsoft.com/office/drawing/2014/main" id="{86C24D4E-54C6-421E-8006-3EF6EC8818E9}"/>
                    </a:ext>
                  </a:extLst>
                </p:cNvPr>
                <p:cNvPicPr/>
                <p:nvPr/>
              </p:nvPicPr>
              <p:blipFill>
                <a:blip r:embed="rId783"/>
                <a:stretch>
                  <a:fillRect/>
                </a:stretch>
              </p:blipFill>
              <p:spPr>
                <a:xfrm>
                  <a:off x="7262747" y="6348667"/>
                  <a:ext cx="3153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1" name="Freihand 480">
                  <a:extLst>
                    <a:ext uri="{FF2B5EF4-FFF2-40B4-BE49-F238E27FC236}">
                      <a16:creationId xmlns:a16="http://schemas.microsoft.com/office/drawing/2014/main" id="{2888D490-9188-4B92-8581-D7C9A2431C70}"/>
                    </a:ext>
                  </a:extLst>
                </p14:cNvPr>
                <p14:cNvContentPartPr/>
                <p14:nvPr/>
              </p14:nvContentPartPr>
              <p14:xfrm>
                <a:off x="7517627" y="6461347"/>
                <a:ext cx="108360" cy="100800"/>
              </p14:xfrm>
            </p:contentPart>
          </mc:Choice>
          <mc:Fallback>
            <p:pic>
              <p:nvPicPr>
                <p:cNvPr id="481" name="Freihand 480">
                  <a:extLst>
                    <a:ext uri="{FF2B5EF4-FFF2-40B4-BE49-F238E27FC236}">
                      <a16:creationId xmlns:a16="http://schemas.microsoft.com/office/drawing/2014/main" id="{2888D490-9188-4B92-8581-D7C9A2431C70}"/>
                    </a:ext>
                  </a:extLst>
                </p:cNvPr>
                <p:cNvPicPr/>
                <p:nvPr/>
              </p:nvPicPr>
              <p:blipFill>
                <a:blip r:embed="rId785"/>
                <a:stretch>
                  <a:fillRect/>
                </a:stretch>
              </p:blipFill>
              <p:spPr>
                <a:xfrm>
                  <a:off x="7513307" y="6457027"/>
                  <a:ext cx="117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82" name="Freihand 481">
                  <a:extLst>
                    <a:ext uri="{FF2B5EF4-FFF2-40B4-BE49-F238E27FC236}">
                      <a16:creationId xmlns:a16="http://schemas.microsoft.com/office/drawing/2014/main" id="{7336D2B7-63D3-4843-B257-E50269E20768}"/>
                    </a:ext>
                  </a:extLst>
                </p14:cNvPr>
                <p14:cNvContentPartPr/>
                <p14:nvPr/>
              </p14:nvContentPartPr>
              <p14:xfrm>
                <a:off x="7640747" y="6416347"/>
                <a:ext cx="176400" cy="154440"/>
              </p14:xfrm>
            </p:contentPart>
          </mc:Choice>
          <mc:Fallback>
            <p:pic>
              <p:nvPicPr>
                <p:cNvPr id="482" name="Freihand 481">
                  <a:extLst>
                    <a:ext uri="{FF2B5EF4-FFF2-40B4-BE49-F238E27FC236}">
                      <a16:creationId xmlns:a16="http://schemas.microsoft.com/office/drawing/2014/main" id="{7336D2B7-63D3-4843-B257-E50269E20768}"/>
                    </a:ext>
                  </a:extLst>
                </p:cNvPr>
                <p:cNvPicPr/>
                <p:nvPr/>
              </p:nvPicPr>
              <p:blipFill>
                <a:blip r:embed="rId787"/>
                <a:stretch>
                  <a:fillRect/>
                </a:stretch>
              </p:blipFill>
              <p:spPr>
                <a:xfrm>
                  <a:off x="7636427" y="6412027"/>
                  <a:ext cx="185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3" name="Freihand 482">
                  <a:extLst>
                    <a:ext uri="{FF2B5EF4-FFF2-40B4-BE49-F238E27FC236}">
                      <a16:creationId xmlns:a16="http://schemas.microsoft.com/office/drawing/2014/main" id="{C253085B-E45F-45DE-953E-B2F6FC040636}"/>
                    </a:ext>
                  </a:extLst>
                </p14:cNvPr>
                <p14:cNvContentPartPr/>
                <p14:nvPr/>
              </p14:nvContentPartPr>
              <p14:xfrm>
                <a:off x="7659827" y="6333547"/>
                <a:ext cx="360" cy="360"/>
              </p14:xfrm>
            </p:contentPart>
          </mc:Choice>
          <mc:Fallback>
            <p:pic>
              <p:nvPicPr>
                <p:cNvPr id="483" name="Freihand 482">
                  <a:extLst>
                    <a:ext uri="{FF2B5EF4-FFF2-40B4-BE49-F238E27FC236}">
                      <a16:creationId xmlns:a16="http://schemas.microsoft.com/office/drawing/2014/main" id="{C253085B-E45F-45DE-953E-B2F6FC040636}"/>
                    </a:ext>
                  </a:extLst>
                </p:cNvPr>
                <p:cNvPicPr/>
                <p:nvPr/>
              </p:nvPicPr>
              <p:blipFill>
                <a:blip r:embed="rId789"/>
                <a:stretch>
                  <a:fillRect/>
                </a:stretch>
              </p:blipFill>
              <p:spPr>
                <a:xfrm>
                  <a:off x="7655507" y="6329227"/>
                  <a:ext cx="9000" cy="9000"/>
                </a:xfrm>
                <a:prstGeom prst="rect">
                  <a:avLst/>
                </a:prstGeom>
              </p:spPr>
            </p:pic>
          </mc:Fallback>
        </mc:AlternateContent>
      </p:grpSp>
    </p:spTree>
    <p:extLst>
      <p:ext uri="{BB962C8B-B14F-4D97-AF65-F5344CB8AC3E}">
        <p14:creationId xmlns:p14="http://schemas.microsoft.com/office/powerpoint/2010/main" val="4106019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Ergebnisse</a:t>
            </a:r>
            <a:r>
              <a:rPr lang="en-US" sz="2800" dirty="0">
                <a:solidFill>
                  <a:sysClr val="windowText" lastClr="000000"/>
                </a:solidFill>
              </a:rPr>
              <a:t> des </a:t>
            </a:r>
            <a:r>
              <a:rPr lang="en-US" sz="2800" dirty="0" err="1">
                <a:solidFill>
                  <a:sysClr val="windowText" lastClr="000000"/>
                </a:solidFill>
              </a:rPr>
              <a:t>Modells</a:t>
            </a:r>
            <a:r>
              <a:rPr lang="en-US" sz="2800" dirty="0">
                <a:solidFill>
                  <a:sysClr val="windowText" lastClr="000000"/>
                </a:solidFill>
              </a:rPr>
              <a:t> </a:t>
            </a:r>
            <a:r>
              <a:rPr lang="en-US" sz="2800" dirty="0" err="1">
                <a:solidFill>
                  <a:sysClr val="windowText" lastClr="000000"/>
                </a:solidFill>
              </a:rPr>
              <a:t>spezifischer</a:t>
            </a:r>
            <a:r>
              <a:rPr lang="en-US" sz="2800" dirty="0">
                <a:solidFill>
                  <a:sysClr val="windowText" lastClr="000000"/>
                </a:solidFill>
              </a:rPr>
              <a:t> </a:t>
            </a:r>
            <a:r>
              <a:rPr lang="en-US" sz="2800" dirty="0" err="1">
                <a:solidFill>
                  <a:sysClr val="windowText" lastClr="000000"/>
                </a:solidFill>
              </a:rPr>
              <a:t>Faktoren</a:t>
            </a:r>
            <a:r>
              <a:rPr lang="en-US" sz="2800" dirty="0">
                <a:solidFill>
                  <a:sysClr val="windowText" lastClr="000000"/>
                </a:solidFill>
              </a:rPr>
              <a:t> </a:t>
            </a:r>
            <a:r>
              <a:rPr lang="en-US" sz="2800" dirty="0" err="1">
                <a:solidFill>
                  <a:sysClr val="windowText" lastClr="000000"/>
                </a:solidFill>
              </a:rPr>
              <a:t>bei</a:t>
            </a:r>
            <a:r>
              <a:rPr lang="en-US" sz="2800" dirty="0">
                <a:solidFill>
                  <a:sysClr val="windowText" lastClr="000000"/>
                </a:solidFill>
              </a:rPr>
              <a:t>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79862" y="1012954"/>
            <a:ext cx="8461839" cy="4093428"/>
          </a:xfrm>
          <a:prstGeom prst="rect">
            <a:avLst/>
          </a:prstGeom>
          <a:noFill/>
        </p:spPr>
        <p:txBody>
          <a:bodyPr wrap="square" rtlCol="0">
            <a:spAutoFit/>
          </a:bodyPr>
          <a:lstStyle/>
          <a:p>
            <a:pPr marL="342900" indent="-342900">
              <a:buFont typeface="Arial" panose="020B0604020202020204" pitchFamily="34" charset="0"/>
              <a:buChar char="•"/>
            </a:pPr>
            <a:r>
              <a:rPr lang="de-DE" sz="2000" b="1" dirty="0"/>
              <a:t>Exportsektor gewinnt </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Importsektor verliert</a:t>
            </a:r>
          </a:p>
          <a:p>
            <a:pPr marL="342900" indent="-342900">
              <a:buFont typeface="Arial" panose="020B0604020202020204" pitchFamily="34" charset="0"/>
              <a:buChar char="•"/>
            </a:pPr>
            <a:endParaRPr lang="de-DE" sz="2000" b="1" dirty="0"/>
          </a:p>
          <a:p>
            <a:pPr marL="342900" indent="-342900">
              <a:buFont typeface="Arial" panose="020B0604020202020204" pitchFamily="34" charset="0"/>
              <a:buChar char="•"/>
            </a:pPr>
            <a:r>
              <a:rPr lang="de-DE" sz="2000" b="1" dirty="0"/>
              <a:t>Die Auswirkungen auf den mobilen Faktor sind ambivalent</a:t>
            </a:r>
          </a:p>
          <a:p>
            <a:endParaRPr lang="de-DE" sz="2000" b="1" dirty="0"/>
          </a:p>
          <a:p>
            <a:pPr algn="ctr"/>
            <a:r>
              <a:rPr lang="de-DE" sz="2000" b="1" u="sng" dirty="0"/>
              <a:t>ABER:</a:t>
            </a:r>
          </a:p>
          <a:p>
            <a:pPr algn="ctr"/>
            <a:endParaRPr lang="de-DE" sz="2000" b="1" dirty="0"/>
          </a:p>
          <a:p>
            <a:pPr algn="ctr"/>
            <a:r>
              <a:rPr lang="de-DE" sz="2000" b="1" u="sng" dirty="0"/>
              <a:t>Insgesamt</a:t>
            </a:r>
            <a:r>
              <a:rPr lang="de-DE" sz="2000" b="1" dirty="0"/>
              <a:t> gewinnt das Land!</a:t>
            </a:r>
          </a:p>
          <a:p>
            <a:pPr algn="ctr"/>
            <a:endParaRPr lang="de-DE" sz="2000" b="1" dirty="0"/>
          </a:p>
          <a:p>
            <a:pPr algn="ctr"/>
            <a:r>
              <a:rPr lang="de-DE" sz="2000" b="1" dirty="0"/>
              <a:t>→ es existiert ein Umverteilungsmechanismus, so dass alle Sektoren besser gestellt werden können gegenüber der Situation ohne Handel</a:t>
            </a:r>
            <a:endParaRPr lang="de-DE" sz="2000" dirty="0"/>
          </a:p>
          <a:p>
            <a:endParaRPr lang="de-DE" sz="20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E1EA037-03E2-4572-ABF8-6ABA09AE1CCA}"/>
                  </a:ext>
                </a:extLst>
              </p14:cNvPr>
              <p14:cNvContentPartPr/>
              <p14:nvPr/>
            </p14:nvContentPartPr>
            <p14:xfrm>
              <a:off x="218627" y="1385707"/>
              <a:ext cx="2969640" cy="135360"/>
            </p14:xfrm>
          </p:contentPart>
        </mc:Choice>
        <mc:Fallback>
          <p:pic>
            <p:nvPicPr>
              <p:cNvPr id="2" name="Freihand 1">
                <a:extLst>
                  <a:ext uri="{FF2B5EF4-FFF2-40B4-BE49-F238E27FC236}">
                    <a16:creationId xmlns:a16="http://schemas.microsoft.com/office/drawing/2014/main" id="{BE1EA037-03E2-4572-ABF8-6ABA09AE1CCA}"/>
                  </a:ext>
                </a:extLst>
              </p:cNvPr>
              <p:cNvPicPr/>
              <p:nvPr/>
            </p:nvPicPr>
            <p:blipFill>
              <a:blip r:embed="rId4"/>
              <a:stretch>
                <a:fillRect/>
              </a:stretch>
            </p:blipFill>
            <p:spPr>
              <a:xfrm>
                <a:off x="214307" y="1381387"/>
                <a:ext cx="2978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952C094-64BD-4F31-9EE0-D4DD85EDA1CA}"/>
                  </a:ext>
                </a:extLst>
              </p14:cNvPr>
              <p14:cNvContentPartPr/>
              <p14:nvPr/>
            </p14:nvContentPartPr>
            <p14:xfrm>
              <a:off x="362627" y="2004547"/>
              <a:ext cx="2835720" cy="122760"/>
            </p14:xfrm>
          </p:contentPart>
        </mc:Choice>
        <mc:Fallback>
          <p:pic>
            <p:nvPicPr>
              <p:cNvPr id="3" name="Freihand 2">
                <a:extLst>
                  <a:ext uri="{FF2B5EF4-FFF2-40B4-BE49-F238E27FC236}">
                    <a16:creationId xmlns:a16="http://schemas.microsoft.com/office/drawing/2014/main" id="{3952C094-64BD-4F31-9EE0-D4DD85EDA1CA}"/>
                  </a:ext>
                </a:extLst>
              </p:cNvPr>
              <p:cNvPicPr/>
              <p:nvPr/>
            </p:nvPicPr>
            <p:blipFill>
              <a:blip r:embed="rId6"/>
              <a:stretch>
                <a:fillRect/>
              </a:stretch>
            </p:blipFill>
            <p:spPr>
              <a:xfrm>
                <a:off x="358307" y="2000227"/>
                <a:ext cx="2844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F32D066-3ECD-4245-A075-FE77FD347E69}"/>
                  </a:ext>
                </a:extLst>
              </p14:cNvPr>
              <p14:cNvContentPartPr/>
              <p14:nvPr/>
            </p14:nvContentPartPr>
            <p14:xfrm>
              <a:off x="268667" y="2542387"/>
              <a:ext cx="7314120" cy="207000"/>
            </p14:xfrm>
          </p:contentPart>
        </mc:Choice>
        <mc:Fallback>
          <p:pic>
            <p:nvPicPr>
              <p:cNvPr id="5" name="Freihand 4">
                <a:extLst>
                  <a:ext uri="{FF2B5EF4-FFF2-40B4-BE49-F238E27FC236}">
                    <a16:creationId xmlns:a16="http://schemas.microsoft.com/office/drawing/2014/main" id="{FF32D066-3ECD-4245-A075-FE77FD347E69}"/>
                  </a:ext>
                </a:extLst>
              </p:cNvPr>
              <p:cNvPicPr/>
              <p:nvPr/>
            </p:nvPicPr>
            <p:blipFill>
              <a:blip r:embed="rId8"/>
              <a:stretch>
                <a:fillRect/>
              </a:stretch>
            </p:blipFill>
            <p:spPr>
              <a:xfrm>
                <a:off x="264347" y="2538067"/>
                <a:ext cx="7322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F00A2C8-7EF0-45B5-94E5-0031C2C87D90}"/>
                  </a:ext>
                </a:extLst>
              </p14:cNvPr>
              <p14:cNvContentPartPr/>
              <p14:nvPr/>
            </p14:nvContentPartPr>
            <p14:xfrm>
              <a:off x="-114013" y="1533307"/>
              <a:ext cx="2990880" cy="577080"/>
            </p14:xfrm>
          </p:contentPart>
        </mc:Choice>
        <mc:Fallback>
          <p:pic>
            <p:nvPicPr>
              <p:cNvPr id="7" name="Freihand 6">
                <a:extLst>
                  <a:ext uri="{FF2B5EF4-FFF2-40B4-BE49-F238E27FC236}">
                    <a16:creationId xmlns:a16="http://schemas.microsoft.com/office/drawing/2014/main" id="{8F00A2C8-7EF0-45B5-94E5-0031C2C87D90}"/>
                  </a:ext>
                </a:extLst>
              </p:cNvPr>
              <p:cNvPicPr/>
              <p:nvPr/>
            </p:nvPicPr>
            <p:blipFill>
              <a:blip r:embed="rId10"/>
              <a:stretch>
                <a:fillRect/>
              </a:stretch>
            </p:blipFill>
            <p:spPr>
              <a:xfrm>
                <a:off x="-118333" y="1528987"/>
                <a:ext cx="29995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B99B569-2492-45E3-B1AB-A6A70EDB0DC5}"/>
                  </a:ext>
                </a:extLst>
              </p14:cNvPr>
              <p14:cNvContentPartPr/>
              <p14:nvPr/>
            </p14:nvContentPartPr>
            <p14:xfrm>
              <a:off x="283427" y="1876387"/>
              <a:ext cx="2329560" cy="141120"/>
            </p14:xfrm>
          </p:contentPart>
        </mc:Choice>
        <mc:Fallback>
          <p:pic>
            <p:nvPicPr>
              <p:cNvPr id="8" name="Freihand 7">
                <a:extLst>
                  <a:ext uri="{FF2B5EF4-FFF2-40B4-BE49-F238E27FC236}">
                    <a16:creationId xmlns:a16="http://schemas.microsoft.com/office/drawing/2014/main" id="{2B99B569-2492-45E3-B1AB-A6A70EDB0DC5}"/>
                  </a:ext>
                </a:extLst>
              </p:cNvPr>
              <p:cNvPicPr/>
              <p:nvPr/>
            </p:nvPicPr>
            <p:blipFill>
              <a:blip r:embed="rId12"/>
              <a:stretch>
                <a:fillRect/>
              </a:stretch>
            </p:blipFill>
            <p:spPr>
              <a:xfrm>
                <a:off x="279107" y="1872067"/>
                <a:ext cx="2338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6076FDE-DD10-4DB2-94FF-1D1F233D49E9}"/>
                  </a:ext>
                </a:extLst>
              </p14:cNvPr>
              <p14:cNvContentPartPr/>
              <p14:nvPr/>
            </p14:nvContentPartPr>
            <p14:xfrm>
              <a:off x="428147" y="1449787"/>
              <a:ext cx="3115080" cy="128160"/>
            </p14:xfrm>
          </p:contentPart>
        </mc:Choice>
        <mc:Fallback>
          <p:pic>
            <p:nvPicPr>
              <p:cNvPr id="10" name="Freihand 9">
                <a:extLst>
                  <a:ext uri="{FF2B5EF4-FFF2-40B4-BE49-F238E27FC236}">
                    <a16:creationId xmlns:a16="http://schemas.microsoft.com/office/drawing/2014/main" id="{F6076FDE-DD10-4DB2-94FF-1D1F233D49E9}"/>
                  </a:ext>
                </a:extLst>
              </p:cNvPr>
              <p:cNvPicPr/>
              <p:nvPr/>
            </p:nvPicPr>
            <p:blipFill>
              <a:blip r:embed="rId14"/>
              <a:stretch>
                <a:fillRect/>
              </a:stretch>
            </p:blipFill>
            <p:spPr>
              <a:xfrm>
                <a:off x="423827" y="1445467"/>
                <a:ext cx="3123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81390AC-BCF4-4EE5-9FDD-7A15578184D5}"/>
                  </a:ext>
                </a:extLst>
              </p14:cNvPr>
              <p14:cNvContentPartPr/>
              <p14:nvPr/>
            </p14:nvContentPartPr>
            <p14:xfrm>
              <a:off x="237707" y="1483627"/>
              <a:ext cx="2519640" cy="818640"/>
            </p14:xfrm>
          </p:contentPart>
        </mc:Choice>
        <mc:Fallback>
          <p:pic>
            <p:nvPicPr>
              <p:cNvPr id="11" name="Freihand 10">
                <a:extLst>
                  <a:ext uri="{FF2B5EF4-FFF2-40B4-BE49-F238E27FC236}">
                    <a16:creationId xmlns:a16="http://schemas.microsoft.com/office/drawing/2014/main" id="{D81390AC-BCF4-4EE5-9FDD-7A15578184D5}"/>
                  </a:ext>
                </a:extLst>
              </p:cNvPr>
              <p:cNvPicPr/>
              <p:nvPr/>
            </p:nvPicPr>
            <p:blipFill>
              <a:blip r:embed="rId16"/>
              <a:stretch>
                <a:fillRect/>
              </a:stretch>
            </p:blipFill>
            <p:spPr>
              <a:xfrm>
                <a:off x="233387" y="1479307"/>
                <a:ext cx="2528280" cy="827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54293A7-9F9A-482D-BE99-08B0AE77A043}"/>
                  </a:ext>
                </a:extLst>
              </p14:cNvPr>
              <p14:cNvContentPartPr/>
              <p14:nvPr/>
            </p14:nvContentPartPr>
            <p14:xfrm>
              <a:off x="133307" y="2034427"/>
              <a:ext cx="2875680" cy="308520"/>
            </p14:xfrm>
          </p:contentPart>
        </mc:Choice>
        <mc:Fallback>
          <p:pic>
            <p:nvPicPr>
              <p:cNvPr id="12" name="Freihand 11">
                <a:extLst>
                  <a:ext uri="{FF2B5EF4-FFF2-40B4-BE49-F238E27FC236}">
                    <a16:creationId xmlns:a16="http://schemas.microsoft.com/office/drawing/2014/main" id="{554293A7-9F9A-482D-BE99-08B0AE77A043}"/>
                  </a:ext>
                </a:extLst>
              </p:cNvPr>
              <p:cNvPicPr/>
              <p:nvPr/>
            </p:nvPicPr>
            <p:blipFill>
              <a:blip r:embed="rId18"/>
              <a:stretch>
                <a:fillRect/>
              </a:stretch>
            </p:blipFill>
            <p:spPr>
              <a:xfrm>
                <a:off x="128987" y="2030107"/>
                <a:ext cx="28843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70B7961A-862E-494C-996E-A739808A26C4}"/>
                  </a:ext>
                </a:extLst>
              </p14:cNvPr>
              <p14:cNvContentPartPr/>
              <p14:nvPr/>
            </p14:nvContentPartPr>
            <p14:xfrm>
              <a:off x="444707" y="2599987"/>
              <a:ext cx="6308640" cy="428760"/>
            </p14:xfrm>
          </p:contentPart>
        </mc:Choice>
        <mc:Fallback>
          <p:pic>
            <p:nvPicPr>
              <p:cNvPr id="13" name="Freihand 12">
                <a:extLst>
                  <a:ext uri="{FF2B5EF4-FFF2-40B4-BE49-F238E27FC236}">
                    <a16:creationId xmlns:a16="http://schemas.microsoft.com/office/drawing/2014/main" id="{70B7961A-862E-494C-996E-A739808A26C4}"/>
                  </a:ext>
                </a:extLst>
              </p:cNvPr>
              <p:cNvPicPr/>
              <p:nvPr/>
            </p:nvPicPr>
            <p:blipFill>
              <a:blip r:embed="rId20"/>
              <a:stretch>
                <a:fillRect/>
              </a:stretch>
            </p:blipFill>
            <p:spPr>
              <a:xfrm>
                <a:off x="440387" y="2595667"/>
                <a:ext cx="631728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3BE470E-A488-4B9D-880E-B5CCD5414C75}"/>
                  </a:ext>
                </a:extLst>
              </p14:cNvPr>
              <p14:cNvContentPartPr/>
              <p14:nvPr/>
            </p14:nvContentPartPr>
            <p14:xfrm>
              <a:off x="2232107" y="3294427"/>
              <a:ext cx="4102920" cy="761400"/>
            </p14:xfrm>
          </p:contentPart>
        </mc:Choice>
        <mc:Fallback>
          <p:pic>
            <p:nvPicPr>
              <p:cNvPr id="14" name="Freihand 13">
                <a:extLst>
                  <a:ext uri="{FF2B5EF4-FFF2-40B4-BE49-F238E27FC236}">
                    <a16:creationId xmlns:a16="http://schemas.microsoft.com/office/drawing/2014/main" id="{53BE470E-A488-4B9D-880E-B5CCD5414C75}"/>
                  </a:ext>
                </a:extLst>
              </p:cNvPr>
              <p:cNvPicPr/>
              <p:nvPr/>
            </p:nvPicPr>
            <p:blipFill>
              <a:blip r:embed="rId22"/>
              <a:stretch>
                <a:fillRect/>
              </a:stretch>
            </p:blipFill>
            <p:spPr>
              <a:xfrm>
                <a:off x="2227787" y="3290107"/>
                <a:ext cx="4111560" cy="770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6608B64-900B-46D4-A7DF-6E326C6A2777}"/>
                  </a:ext>
                </a:extLst>
              </p14:cNvPr>
              <p14:cNvContentPartPr/>
              <p14:nvPr/>
            </p14:nvContentPartPr>
            <p14:xfrm>
              <a:off x="1213307" y="3888787"/>
              <a:ext cx="4533840" cy="527400"/>
            </p14:xfrm>
          </p:contentPart>
        </mc:Choice>
        <mc:Fallback>
          <p:pic>
            <p:nvPicPr>
              <p:cNvPr id="15" name="Freihand 14">
                <a:extLst>
                  <a:ext uri="{FF2B5EF4-FFF2-40B4-BE49-F238E27FC236}">
                    <a16:creationId xmlns:a16="http://schemas.microsoft.com/office/drawing/2014/main" id="{F6608B64-900B-46D4-A7DF-6E326C6A2777}"/>
                  </a:ext>
                </a:extLst>
              </p:cNvPr>
              <p:cNvPicPr/>
              <p:nvPr/>
            </p:nvPicPr>
            <p:blipFill>
              <a:blip r:embed="rId24"/>
              <a:stretch>
                <a:fillRect/>
              </a:stretch>
            </p:blipFill>
            <p:spPr>
              <a:xfrm>
                <a:off x="1208987" y="3884467"/>
                <a:ext cx="454248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AE84A6D-497F-473B-A287-3EC8A27236CC}"/>
                  </a:ext>
                </a:extLst>
              </p14:cNvPr>
              <p14:cNvContentPartPr/>
              <p14:nvPr/>
            </p14:nvContentPartPr>
            <p14:xfrm>
              <a:off x="255707" y="860827"/>
              <a:ext cx="2921040" cy="819000"/>
            </p14:xfrm>
          </p:contentPart>
        </mc:Choice>
        <mc:Fallback>
          <p:pic>
            <p:nvPicPr>
              <p:cNvPr id="16" name="Freihand 15">
                <a:extLst>
                  <a:ext uri="{FF2B5EF4-FFF2-40B4-BE49-F238E27FC236}">
                    <a16:creationId xmlns:a16="http://schemas.microsoft.com/office/drawing/2014/main" id="{6AE84A6D-497F-473B-A287-3EC8A27236CC}"/>
                  </a:ext>
                </a:extLst>
              </p:cNvPr>
              <p:cNvPicPr/>
              <p:nvPr/>
            </p:nvPicPr>
            <p:blipFill>
              <a:blip r:embed="rId26"/>
              <a:stretch>
                <a:fillRect/>
              </a:stretch>
            </p:blipFill>
            <p:spPr>
              <a:xfrm>
                <a:off x="251387" y="856507"/>
                <a:ext cx="2929680" cy="827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395C82F-6083-4379-B6B4-FBAB76082822}"/>
                  </a:ext>
                </a:extLst>
              </p14:cNvPr>
              <p14:cNvContentPartPr/>
              <p14:nvPr/>
            </p14:nvContentPartPr>
            <p14:xfrm>
              <a:off x="386747" y="1402627"/>
              <a:ext cx="3011400" cy="957960"/>
            </p14:xfrm>
          </p:contentPart>
        </mc:Choice>
        <mc:Fallback>
          <p:pic>
            <p:nvPicPr>
              <p:cNvPr id="17" name="Freihand 16">
                <a:extLst>
                  <a:ext uri="{FF2B5EF4-FFF2-40B4-BE49-F238E27FC236}">
                    <a16:creationId xmlns:a16="http://schemas.microsoft.com/office/drawing/2014/main" id="{E395C82F-6083-4379-B6B4-FBAB76082822}"/>
                  </a:ext>
                </a:extLst>
              </p:cNvPr>
              <p:cNvPicPr/>
              <p:nvPr/>
            </p:nvPicPr>
            <p:blipFill>
              <a:blip r:embed="rId28"/>
              <a:stretch>
                <a:fillRect/>
              </a:stretch>
            </p:blipFill>
            <p:spPr>
              <a:xfrm>
                <a:off x="382427" y="1398307"/>
                <a:ext cx="3020040" cy="966600"/>
              </a:xfrm>
              <a:prstGeom prst="rect">
                <a:avLst/>
              </a:prstGeom>
            </p:spPr>
          </p:pic>
        </mc:Fallback>
      </mc:AlternateContent>
    </p:spTree>
    <p:extLst>
      <p:ext uri="{BB962C8B-B14F-4D97-AF65-F5344CB8AC3E}">
        <p14:creationId xmlns:p14="http://schemas.microsoft.com/office/powerpoint/2010/main" val="162980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9BDC205F-CEAD-4B8C-8EBF-E4BE6480CCBB}"/>
              </a:ext>
            </a:extLst>
          </p:cNvPr>
          <p:cNvGrpSpPr/>
          <p:nvPr/>
        </p:nvGrpSpPr>
        <p:grpSpPr>
          <a:xfrm>
            <a:off x="9536120" y="658507"/>
            <a:ext cx="203400" cy="222840"/>
            <a:chOff x="9536120" y="658507"/>
            <a:chExt cx="203400" cy="22284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FA318E0-75CD-46D0-83F0-645FB4D5CBFF}"/>
                    </a:ext>
                  </a:extLst>
                </p14:cNvPr>
                <p14:cNvContentPartPr/>
                <p14:nvPr/>
              </p14:nvContentPartPr>
              <p14:xfrm>
                <a:off x="9536120" y="658507"/>
                <a:ext cx="203400" cy="222840"/>
              </p14:xfrm>
            </p:contentPart>
          </mc:Choice>
          <mc:Fallback xmlns="">
            <p:pic>
              <p:nvPicPr>
                <p:cNvPr id="2" name="Freihand 1">
                  <a:extLst>
                    <a:ext uri="{FF2B5EF4-FFF2-40B4-BE49-F238E27FC236}">
                      <a16:creationId xmlns:a16="http://schemas.microsoft.com/office/drawing/2014/main" id="{7FA318E0-75CD-46D0-83F0-645FB4D5CBFF}"/>
                    </a:ext>
                  </a:extLst>
                </p:cNvPr>
                <p:cNvPicPr/>
                <p:nvPr/>
              </p:nvPicPr>
              <p:blipFill>
                <a:blip r:embed="rId3"/>
                <a:stretch>
                  <a:fillRect/>
                </a:stretch>
              </p:blipFill>
              <p:spPr>
                <a:xfrm>
                  <a:off x="9531800" y="654187"/>
                  <a:ext cx="212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6D71C84D-C5DB-4EB9-B21F-E673A7247B51}"/>
                    </a:ext>
                  </a:extLst>
                </p14:cNvPr>
                <p14:cNvContentPartPr/>
                <p14:nvPr/>
              </p14:nvContentPartPr>
              <p14:xfrm>
                <a:off x="9657080" y="780907"/>
                <a:ext cx="74880" cy="38520"/>
              </p14:xfrm>
            </p:contentPart>
          </mc:Choice>
          <mc:Fallback xmlns="">
            <p:pic>
              <p:nvPicPr>
                <p:cNvPr id="4" name="Freihand 3">
                  <a:extLst>
                    <a:ext uri="{FF2B5EF4-FFF2-40B4-BE49-F238E27FC236}">
                      <a16:creationId xmlns:a16="http://schemas.microsoft.com/office/drawing/2014/main" id="{6D71C84D-C5DB-4EB9-B21F-E673A7247B51}"/>
                    </a:ext>
                  </a:extLst>
                </p:cNvPr>
                <p:cNvPicPr/>
                <p:nvPr/>
              </p:nvPicPr>
              <p:blipFill>
                <a:blip r:embed="rId5"/>
                <a:stretch>
                  <a:fillRect/>
                </a:stretch>
              </p:blipFill>
              <p:spPr>
                <a:xfrm>
                  <a:off x="9652760" y="776587"/>
                  <a:ext cx="83520" cy="47160"/>
                </a:xfrm>
                <a:prstGeom prst="rect">
                  <a:avLst/>
                </a:prstGeom>
              </p:spPr>
            </p:pic>
          </mc:Fallback>
        </mc:AlternateContent>
      </p:grpSp>
      <p:grpSp>
        <p:nvGrpSpPr>
          <p:cNvPr id="12" name="Gruppieren 11">
            <a:extLst>
              <a:ext uri="{FF2B5EF4-FFF2-40B4-BE49-F238E27FC236}">
                <a16:creationId xmlns:a16="http://schemas.microsoft.com/office/drawing/2014/main" id="{D40EA253-0209-4766-960C-D2D20FBD60D4}"/>
              </a:ext>
            </a:extLst>
          </p:cNvPr>
          <p:cNvGrpSpPr/>
          <p:nvPr/>
        </p:nvGrpSpPr>
        <p:grpSpPr>
          <a:xfrm>
            <a:off x="10338200" y="621787"/>
            <a:ext cx="178560" cy="207720"/>
            <a:chOff x="10338200" y="621787"/>
            <a:chExt cx="178560" cy="20772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DE7FB3E-7FF2-4C90-BA6B-38CBB6F3DE5A}"/>
                    </a:ext>
                  </a:extLst>
                </p14:cNvPr>
                <p14:cNvContentPartPr/>
                <p14:nvPr/>
              </p14:nvContentPartPr>
              <p14:xfrm>
                <a:off x="10429280" y="671467"/>
                <a:ext cx="8640" cy="115920"/>
              </p14:xfrm>
            </p:contentPart>
          </mc:Choice>
          <mc:Fallback xmlns="">
            <p:pic>
              <p:nvPicPr>
                <p:cNvPr id="5" name="Freihand 4">
                  <a:extLst>
                    <a:ext uri="{FF2B5EF4-FFF2-40B4-BE49-F238E27FC236}">
                      <a16:creationId xmlns:a16="http://schemas.microsoft.com/office/drawing/2014/main" id="{0DE7FB3E-7FF2-4C90-BA6B-38CBB6F3DE5A}"/>
                    </a:ext>
                  </a:extLst>
                </p:cNvPr>
                <p:cNvPicPr/>
                <p:nvPr/>
              </p:nvPicPr>
              <p:blipFill>
                <a:blip r:embed="rId7"/>
                <a:stretch>
                  <a:fillRect/>
                </a:stretch>
              </p:blipFill>
              <p:spPr>
                <a:xfrm>
                  <a:off x="10424960" y="667147"/>
                  <a:ext cx="17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AAA7FD78-499D-4511-8795-E513A8C4108C}"/>
                    </a:ext>
                  </a:extLst>
                </p14:cNvPr>
                <p14:cNvContentPartPr/>
                <p14:nvPr/>
              </p14:nvContentPartPr>
              <p14:xfrm>
                <a:off x="10338200" y="621787"/>
                <a:ext cx="178560" cy="207720"/>
              </p14:xfrm>
            </p:contentPart>
          </mc:Choice>
          <mc:Fallback xmlns="">
            <p:pic>
              <p:nvPicPr>
                <p:cNvPr id="6" name="Freihand 5">
                  <a:extLst>
                    <a:ext uri="{FF2B5EF4-FFF2-40B4-BE49-F238E27FC236}">
                      <a16:creationId xmlns:a16="http://schemas.microsoft.com/office/drawing/2014/main" id="{AAA7FD78-499D-4511-8795-E513A8C4108C}"/>
                    </a:ext>
                  </a:extLst>
                </p:cNvPr>
                <p:cNvPicPr/>
                <p:nvPr/>
              </p:nvPicPr>
              <p:blipFill>
                <a:blip r:embed="rId9"/>
                <a:stretch>
                  <a:fillRect/>
                </a:stretch>
              </p:blipFill>
              <p:spPr>
                <a:xfrm>
                  <a:off x="10333880" y="617467"/>
                  <a:ext cx="187200" cy="21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39529CCC-D828-46EF-9A20-8862E8347A80}"/>
                  </a:ext>
                </a:extLst>
              </p14:cNvPr>
              <p14:cNvContentPartPr/>
              <p14:nvPr/>
            </p14:nvContentPartPr>
            <p14:xfrm>
              <a:off x="10999880" y="630067"/>
              <a:ext cx="231120" cy="153360"/>
            </p14:xfrm>
          </p:contentPart>
        </mc:Choice>
        <mc:Fallback xmlns="">
          <p:pic>
            <p:nvPicPr>
              <p:cNvPr id="7" name="Freihand 6">
                <a:extLst>
                  <a:ext uri="{FF2B5EF4-FFF2-40B4-BE49-F238E27FC236}">
                    <a16:creationId xmlns:a16="http://schemas.microsoft.com/office/drawing/2014/main" id="{39529CCC-D828-46EF-9A20-8862E8347A80}"/>
                  </a:ext>
                </a:extLst>
              </p:cNvPr>
              <p:cNvPicPr/>
              <p:nvPr/>
            </p:nvPicPr>
            <p:blipFill>
              <a:blip r:embed="rId11"/>
              <a:stretch>
                <a:fillRect/>
              </a:stretch>
            </p:blipFill>
            <p:spPr>
              <a:xfrm>
                <a:off x="10995560" y="625747"/>
                <a:ext cx="239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6012331E-CDA4-452F-9534-70E18E5D923A}"/>
                  </a:ext>
                </a:extLst>
              </p14:cNvPr>
              <p14:cNvContentPartPr/>
              <p14:nvPr/>
            </p14:nvContentPartPr>
            <p14:xfrm>
              <a:off x="9386360" y="950467"/>
              <a:ext cx="449280" cy="29880"/>
            </p14:xfrm>
          </p:contentPart>
        </mc:Choice>
        <mc:Fallback xmlns="">
          <p:pic>
            <p:nvPicPr>
              <p:cNvPr id="15" name="Freihand 14">
                <a:extLst>
                  <a:ext uri="{FF2B5EF4-FFF2-40B4-BE49-F238E27FC236}">
                    <a16:creationId xmlns:a16="http://schemas.microsoft.com/office/drawing/2014/main" id="{6012331E-CDA4-452F-9534-70E18E5D923A}"/>
                  </a:ext>
                </a:extLst>
              </p:cNvPr>
              <p:cNvPicPr/>
              <p:nvPr/>
            </p:nvPicPr>
            <p:blipFill>
              <a:blip r:embed="rId13"/>
              <a:stretch>
                <a:fillRect/>
              </a:stretch>
            </p:blipFill>
            <p:spPr>
              <a:xfrm>
                <a:off x="9382040" y="946147"/>
                <a:ext cx="457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5B466839-E41E-4C16-9DD6-16DBE9602BC7}"/>
                  </a:ext>
                </a:extLst>
              </p14:cNvPr>
              <p14:cNvContentPartPr/>
              <p14:nvPr/>
            </p14:nvContentPartPr>
            <p14:xfrm>
              <a:off x="10297520" y="907267"/>
              <a:ext cx="311040" cy="11520"/>
            </p14:xfrm>
          </p:contentPart>
        </mc:Choice>
        <mc:Fallback xmlns="">
          <p:pic>
            <p:nvPicPr>
              <p:cNvPr id="16" name="Freihand 15">
                <a:extLst>
                  <a:ext uri="{FF2B5EF4-FFF2-40B4-BE49-F238E27FC236}">
                    <a16:creationId xmlns:a16="http://schemas.microsoft.com/office/drawing/2014/main" id="{5B466839-E41E-4C16-9DD6-16DBE9602BC7}"/>
                  </a:ext>
                </a:extLst>
              </p:cNvPr>
              <p:cNvPicPr/>
              <p:nvPr/>
            </p:nvPicPr>
            <p:blipFill>
              <a:blip r:embed="rId15"/>
              <a:stretch>
                <a:fillRect/>
              </a:stretch>
            </p:blipFill>
            <p:spPr>
              <a:xfrm>
                <a:off x="10293200" y="902947"/>
                <a:ext cx="319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CBE29470-7D83-4CD5-9030-FFC7A8DEA624}"/>
                  </a:ext>
                </a:extLst>
              </p14:cNvPr>
              <p14:cNvContentPartPr/>
              <p14:nvPr/>
            </p14:nvContentPartPr>
            <p14:xfrm>
              <a:off x="10938680" y="900787"/>
              <a:ext cx="396000" cy="29520"/>
            </p14:xfrm>
          </p:contentPart>
        </mc:Choice>
        <mc:Fallback xmlns="">
          <p:pic>
            <p:nvPicPr>
              <p:cNvPr id="17" name="Freihand 16">
                <a:extLst>
                  <a:ext uri="{FF2B5EF4-FFF2-40B4-BE49-F238E27FC236}">
                    <a16:creationId xmlns:a16="http://schemas.microsoft.com/office/drawing/2014/main" id="{CBE29470-7D83-4CD5-9030-FFC7A8DEA624}"/>
                  </a:ext>
                </a:extLst>
              </p:cNvPr>
              <p:cNvPicPr/>
              <p:nvPr/>
            </p:nvPicPr>
            <p:blipFill>
              <a:blip r:embed="rId17"/>
              <a:stretch>
                <a:fillRect/>
              </a:stretch>
            </p:blipFill>
            <p:spPr>
              <a:xfrm>
                <a:off x="10934360" y="896467"/>
                <a:ext cx="404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4E548E46-A9B8-43FF-9D51-4FF02AD2F52B}"/>
                  </a:ext>
                </a:extLst>
              </p14:cNvPr>
              <p14:cNvContentPartPr/>
              <p14:nvPr/>
            </p14:nvContentPartPr>
            <p14:xfrm>
              <a:off x="9576080" y="1066027"/>
              <a:ext cx="135720" cy="196560"/>
            </p14:xfrm>
          </p:contentPart>
        </mc:Choice>
        <mc:Fallback xmlns="">
          <p:pic>
            <p:nvPicPr>
              <p:cNvPr id="18" name="Freihand 17">
                <a:extLst>
                  <a:ext uri="{FF2B5EF4-FFF2-40B4-BE49-F238E27FC236}">
                    <a16:creationId xmlns:a16="http://schemas.microsoft.com/office/drawing/2014/main" id="{4E548E46-A9B8-43FF-9D51-4FF02AD2F52B}"/>
                  </a:ext>
                </a:extLst>
              </p:cNvPr>
              <p:cNvPicPr/>
              <p:nvPr/>
            </p:nvPicPr>
            <p:blipFill>
              <a:blip r:embed="rId19"/>
              <a:stretch>
                <a:fillRect/>
              </a:stretch>
            </p:blipFill>
            <p:spPr>
              <a:xfrm>
                <a:off x="9571760" y="1061707"/>
                <a:ext cx="144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9839721B-3435-4B22-A1EB-35DA4E91BAE1}"/>
                  </a:ext>
                </a:extLst>
              </p14:cNvPr>
              <p14:cNvContentPartPr/>
              <p14:nvPr/>
            </p14:nvContentPartPr>
            <p14:xfrm>
              <a:off x="9564560" y="1462027"/>
              <a:ext cx="120240" cy="116280"/>
            </p14:xfrm>
          </p:contentPart>
        </mc:Choice>
        <mc:Fallback xmlns="">
          <p:pic>
            <p:nvPicPr>
              <p:cNvPr id="19" name="Freihand 18">
                <a:extLst>
                  <a:ext uri="{FF2B5EF4-FFF2-40B4-BE49-F238E27FC236}">
                    <a16:creationId xmlns:a16="http://schemas.microsoft.com/office/drawing/2014/main" id="{9839721B-3435-4B22-A1EB-35DA4E91BAE1}"/>
                  </a:ext>
                </a:extLst>
              </p:cNvPr>
              <p:cNvPicPr/>
              <p:nvPr/>
            </p:nvPicPr>
            <p:blipFill>
              <a:blip r:embed="rId21"/>
              <a:stretch>
                <a:fillRect/>
              </a:stretch>
            </p:blipFill>
            <p:spPr>
              <a:xfrm>
                <a:off x="9560240" y="1457707"/>
                <a:ext cx="128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2D1D0782-613E-4896-975E-2AE2F0103779}"/>
                  </a:ext>
                </a:extLst>
              </p14:cNvPr>
              <p14:cNvContentPartPr/>
              <p14:nvPr/>
            </p14:nvContentPartPr>
            <p14:xfrm>
              <a:off x="9490760" y="1744987"/>
              <a:ext cx="191880" cy="186480"/>
            </p14:xfrm>
          </p:contentPart>
        </mc:Choice>
        <mc:Fallback xmlns="">
          <p:pic>
            <p:nvPicPr>
              <p:cNvPr id="20" name="Freihand 19">
                <a:extLst>
                  <a:ext uri="{FF2B5EF4-FFF2-40B4-BE49-F238E27FC236}">
                    <a16:creationId xmlns:a16="http://schemas.microsoft.com/office/drawing/2014/main" id="{2D1D0782-613E-4896-975E-2AE2F0103779}"/>
                  </a:ext>
                </a:extLst>
              </p:cNvPr>
              <p:cNvPicPr/>
              <p:nvPr/>
            </p:nvPicPr>
            <p:blipFill>
              <a:blip r:embed="rId23"/>
              <a:stretch>
                <a:fillRect/>
              </a:stretch>
            </p:blipFill>
            <p:spPr>
              <a:xfrm>
                <a:off x="9486440" y="1740667"/>
                <a:ext cx="200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9EE242EE-0A4D-4B10-8A3D-3414EB37D8FB}"/>
                  </a:ext>
                </a:extLst>
              </p14:cNvPr>
              <p14:cNvContentPartPr/>
              <p14:nvPr/>
            </p14:nvContentPartPr>
            <p14:xfrm>
              <a:off x="10308680" y="1054147"/>
              <a:ext cx="140400" cy="210240"/>
            </p14:xfrm>
          </p:contentPart>
        </mc:Choice>
        <mc:Fallback xmlns="">
          <p:pic>
            <p:nvPicPr>
              <p:cNvPr id="21" name="Freihand 20">
                <a:extLst>
                  <a:ext uri="{FF2B5EF4-FFF2-40B4-BE49-F238E27FC236}">
                    <a16:creationId xmlns:a16="http://schemas.microsoft.com/office/drawing/2014/main" id="{9EE242EE-0A4D-4B10-8A3D-3414EB37D8FB}"/>
                  </a:ext>
                </a:extLst>
              </p:cNvPr>
              <p:cNvPicPr/>
              <p:nvPr/>
            </p:nvPicPr>
            <p:blipFill>
              <a:blip r:embed="rId25"/>
              <a:stretch>
                <a:fillRect/>
              </a:stretch>
            </p:blipFill>
            <p:spPr>
              <a:xfrm>
                <a:off x="10304360" y="1049827"/>
                <a:ext cx="149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303072EE-BA1D-4D6F-8090-597E166BB5DE}"/>
                  </a:ext>
                </a:extLst>
              </p14:cNvPr>
              <p14:cNvContentPartPr/>
              <p14:nvPr/>
            </p14:nvContentPartPr>
            <p14:xfrm>
              <a:off x="10242080" y="1401547"/>
              <a:ext cx="162720" cy="145440"/>
            </p14:xfrm>
          </p:contentPart>
        </mc:Choice>
        <mc:Fallback xmlns="">
          <p:pic>
            <p:nvPicPr>
              <p:cNvPr id="22" name="Freihand 21">
                <a:extLst>
                  <a:ext uri="{FF2B5EF4-FFF2-40B4-BE49-F238E27FC236}">
                    <a16:creationId xmlns:a16="http://schemas.microsoft.com/office/drawing/2014/main" id="{303072EE-BA1D-4D6F-8090-597E166BB5DE}"/>
                  </a:ext>
                </a:extLst>
              </p:cNvPr>
              <p:cNvPicPr/>
              <p:nvPr/>
            </p:nvPicPr>
            <p:blipFill>
              <a:blip r:embed="rId27"/>
              <a:stretch>
                <a:fillRect/>
              </a:stretch>
            </p:blipFill>
            <p:spPr>
              <a:xfrm>
                <a:off x="10237760" y="1397227"/>
                <a:ext cx="171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48B29348-84CF-4C3F-99AF-EB4184D462AF}"/>
                  </a:ext>
                </a:extLst>
              </p14:cNvPr>
              <p14:cNvContentPartPr/>
              <p14:nvPr/>
            </p14:nvContentPartPr>
            <p14:xfrm>
              <a:off x="10258640" y="1755787"/>
              <a:ext cx="207360" cy="169200"/>
            </p14:xfrm>
          </p:contentPart>
        </mc:Choice>
        <mc:Fallback xmlns="">
          <p:pic>
            <p:nvPicPr>
              <p:cNvPr id="23" name="Freihand 22">
                <a:extLst>
                  <a:ext uri="{FF2B5EF4-FFF2-40B4-BE49-F238E27FC236}">
                    <a16:creationId xmlns:a16="http://schemas.microsoft.com/office/drawing/2014/main" id="{48B29348-84CF-4C3F-99AF-EB4184D462AF}"/>
                  </a:ext>
                </a:extLst>
              </p:cNvPr>
              <p:cNvPicPr/>
              <p:nvPr/>
            </p:nvPicPr>
            <p:blipFill>
              <a:blip r:embed="rId29"/>
              <a:stretch>
                <a:fillRect/>
              </a:stretch>
            </p:blipFill>
            <p:spPr>
              <a:xfrm>
                <a:off x="10254320" y="1751467"/>
                <a:ext cx="21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5D208CE7-D03D-4B40-9D39-4F2D24FDFEC1}"/>
                  </a:ext>
                </a:extLst>
              </p14:cNvPr>
              <p14:cNvContentPartPr/>
              <p14:nvPr/>
            </p14:nvContentPartPr>
            <p14:xfrm>
              <a:off x="7606160" y="3617347"/>
              <a:ext cx="1036440" cy="174600"/>
            </p14:xfrm>
          </p:contentPart>
        </mc:Choice>
        <mc:Fallback xmlns="">
          <p:pic>
            <p:nvPicPr>
              <p:cNvPr id="28" name="Freihand 27">
                <a:extLst>
                  <a:ext uri="{FF2B5EF4-FFF2-40B4-BE49-F238E27FC236}">
                    <a16:creationId xmlns:a16="http://schemas.microsoft.com/office/drawing/2014/main" id="{5D208CE7-D03D-4B40-9D39-4F2D24FDFEC1}"/>
                  </a:ext>
                </a:extLst>
              </p:cNvPr>
              <p:cNvPicPr/>
              <p:nvPr/>
            </p:nvPicPr>
            <p:blipFill>
              <a:blip r:embed="rId31"/>
              <a:stretch>
                <a:fillRect/>
              </a:stretch>
            </p:blipFill>
            <p:spPr>
              <a:xfrm>
                <a:off x="7601840" y="3613027"/>
                <a:ext cx="1045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4A0986CC-02B8-4806-8C9A-5C11205ADCFF}"/>
                  </a:ext>
                </a:extLst>
              </p14:cNvPr>
              <p14:cNvContentPartPr/>
              <p14:nvPr/>
            </p14:nvContentPartPr>
            <p14:xfrm>
              <a:off x="674360" y="5069227"/>
              <a:ext cx="6446880" cy="133920"/>
            </p14:xfrm>
          </p:contentPart>
        </mc:Choice>
        <mc:Fallback xmlns="">
          <p:pic>
            <p:nvPicPr>
              <p:cNvPr id="29" name="Freihand 28">
                <a:extLst>
                  <a:ext uri="{FF2B5EF4-FFF2-40B4-BE49-F238E27FC236}">
                    <a16:creationId xmlns:a16="http://schemas.microsoft.com/office/drawing/2014/main" id="{4A0986CC-02B8-4806-8C9A-5C11205ADCFF}"/>
                  </a:ext>
                </a:extLst>
              </p:cNvPr>
              <p:cNvPicPr/>
              <p:nvPr/>
            </p:nvPicPr>
            <p:blipFill>
              <a:blip r:embed="rId33"/>
              <a:stretch>
                <a:fillRect/>
              </a:stretch>
            </p:blipFill>
            <p:spPr>
              <a:xfrm>
                <a:off x="670040" y="5064907"/>
                <a:ext cx="6455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Freihand 37">
                <a:extLst>
                  <a:ext uri="{FF2B5EF4-FFF2-40B4-BE49-F238E27FC236}">
                    <a16:creationId xmlns:a16="http://schemas.microsoft.com/office/drawing/2014/main" id="{7ACA813E-086C-465D-A15A-0A685E6F213D}"/>
                  </a:ext>
                </a:extLst>
              </p14:cNvPr>
              <p14:cNvContentPartPr/>
              <p14:nvPr/>
            </p14:nvContentPartPr>
            <p14:xfrm>
              <a:off x="9498320" y="1616107"/>
              <a:ext cx="257400" cy="44280"/>
            </p14:xfrm>
          </p:contentPart>
        </mc:Choice>
        <mc:Fallback xmlns="">
          <p:pic>
            <p:nvPicPr>
              <p:cNvPr id="38" name="Freihand 37">
                <a:extLst>
                  <a:ext uri="{FF2B5EF4-FFF2-40B4-BE49-F238E27FC236}">
                    <a16:creationId xmlns:a16="http://schemas.microsoft.com/office/drawing/2014/main" id="{7ACA813E-086C-465D-A15A-0A685E6F213D}"/>
                  </a:ext>
                </a:extLst>
              </p:cNvPr>
              <p:cNvPicPr/>
              <p:nvPr/>
            </p:nvPicPr>
            <p:blipFill>
              <a:blip r:embed="rId35"/>
              <a:stretch>
                <a:fillRect/>
              </a:stretch>
            </p:blipFill>
            <p:spPr>
              <a:xfrm>
                <a:off x="9494000" y="1611787"/>
                <a:ext cx="266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Freihand 38">
                <a:extLst>
                  <a:ext uri="{FF2B5EF4-FFF2-40B4-BE49-F238E27FC236}">
                    <a16:creationId xmlns:a16="http://schemas.microsoft.com/office/drawing/2014/main" id="{D1E2BD11-7808-4CC4-BF93-5EA27E458119}"/>
                  </a:ext>
                </a:extLst>
              </p14:cNvPr>
              <p14:cNvContentPartPr/>
              <p14:nvPr/>
            </p14:nvContentPartPr>
            <p14:xfrm>
              <a:off x="10250000" y="1622587"/>
              <a:ext cx="211320" cy="19800"/>
            </p14:xfrm>
          </p:contentPart>
        </mc:Choice>
        <mc:Fallback xmlns="">
          <p:pic>
            <p:nvPicPr>
              <p:cNvPr id="39" name="Freihand 38">
                <a:extLst>
                  <a:ext uri="{FF2B5EF4-FFF2-40B4-BE49-F238E27FC236}">
                    <a16:creationId xmlns:a16="http://schemas.microsoft.com/office/drawing/2014/main" id="{D1E2BD11-7808-4CC4-BF93-5EA27E458119}"/>
                  </a:ext>
                </a:extLst>
              </p:cNvPr>
              <p:cNvPicPr/>
              <p:nvPr/>
            </p:nvPicPr>
            <p:blipFill>
              <a:blip r:embed="rId37"/>
              <a:stretch>
                <a:fillRect/>
              </a:stretch>
            </p:blipFill>
            <p:spPr>
              <a:xfrm>
                <a:off x="10245680" y="1618267"/>
                <a:ext cx="21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4D3A033A-6010-40A5-AEDF-0149F1556C60}"/>
                  </a:ext>
                </a:extLst>
              </p14:cNvPr>
              <p14:cNvContentPartPr/>
              <p14:nvPr/>
            </p14:nvContentPartPr>
            <p14:xfrm>
              <a:off x="7829000" y="3794467"/>
              <a:ext cx="981360" cy="66960"/>
            </p14:xfrm>
          </p:contentPart>
        </mc:Choice>
        <mc:Fallback xmlns="">
          <p:pic>
            <p:nvPicPr>
              <p:cNvPr id="40" name="Freihand 39">
                <a:extLst>
                  <a:ext uri="{FF2B5EF4-FFF2-40B4-BE49-F238E27FC236}">
                    <a16:creationId xmlns:a16="http://schemas.microsoft.com/office/drawing/2014/main" id="{4D3A033A-6010-40A5-AEDF-0149F1556C60}"/>
                  </a:ext>
                </a:extLst>
              </p:cNvPr>
              <p:cNvPicPr/>
              <p:nvPr/>
            </p:nvPicPr>
            <p:blipFill>
              <a:blip r:embed="rId39"/>
              <a:stretch>
                <a:fillRect/>
              </a:stretch>
            </p:blipFill>
            <p:spPr>
              <a:xfrm>
                <a:off x="7824680" y="3790147"/>
                <a:ext cx="990000" cy="75600"/>
              </a:xfrm>
              <a:prstGeom prst="rect">
                <a:avLst/>
              </a:prstGeom>
            </p:spPr>
          </p:pic>
        </mc:Fallback>
      </mc:AlternateContent>
      <p:grpSp>
        <p:nvGrpSpPr>
          <p:cNvPr id="87" name="Gruppieren 86">
            <a:extLst>
              <a:ext uri="{FF2B5EF4-FFF2-40B4-BE49-F238E27FC236}">
                <a16:creationId xmlns:a16="http://schemas.microsoft.com/office/drawing/2014/main" id="{AC35763D-810D-47BF-B095-14D8FA713BD7}"/>
              </a:ext>
            </a:extLst>
          </p:cNvPr>
          <p:cNvGrpSpPr/>
          <p:nvPr/>
        </p:nvGrpSpPr>
        <p:grpSpPr>
          <a:xfrm>
            <a:off x="9123560" y="2153227"/>
            <a:ext cx="2882520" cy="1501560"/>
            <a:chOff x="9123560" y="2153227"/>
            <a:chExt cx="2882520" cy="1501560"/>
          </a:xfrm>
        </p:grpSpPr>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A52E3047-1E0E-49B4-B646-DB215AD6266D}"/>
                    </a:ext>
                  </a:extLst>
                </p14:cNvPr>
                <p14:cNvContentPartPr/>
                <p14:nvPr/>
              </p14:nvContentPartPr>
              <p14:xfrm>
                <a:off x="9123560" y="2182027"/>
                <a:ext cx="101880" cy="149040"/>
              </p14:xfrm>
            </p:contentPart>
          </mc:Choice>
          <mc:Fallback xmlns="">
            <p:pic>
              <p:nvPicPr>
                <p:cNvPr id="24" name="Freihand 23">
                  <a:extLst>
                    <a:ext uri="{FF2B5EF4-FFF2-40B4-BE49-F238E27FC236}">
                      <a16:creationId xmlns:a16="http://schemas.microsoft.com/office/drawing/2014/main" id="{A52E3047-1E0E-49B4-B646-DB215AD6266D}"/>
                    </a:ext>
                  </a:extLst>
                </p:cNvPr>
                <p:cNvPicPr/>
                <p:nvPr/>
              </p:nvPicPr>
              <p:blipFill>
                <a:blip r:embed="rId41"/>
                <a:stretch>
                  <a:fillRect/>
                </a:stretch>
              </p:blipFill>
              <p:spPr>
                <a:xfrm>
                  <a:off x="9119240" y="2177707"/>
                  <a:ext cx="110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C91E5119-AC93-4DEE-ACDE-EF2D512A16EF}"/>
                    </a:ext>
                  </a:extLst>
                </p14:cNvPr>
                <p14:cNvContentPartPr/>
                <p14:nvPr/>
              </p14:nvContentPartPr>
              <p14:xfrm>
                <a:off x="9248840" y="2153227"/>
                <a:ext cx="137520" cy="187560"/>
              </p14:xfrm>
            </p:contentPart>
          </mc:Choice>
          <mc:Fallback xmlns="">
            <p:pic>
              <p:nvPicPr>
                <p:cNvPr id="25" name="Freihand 24">
                  <a:extLst>
                    <a:ext uri="{FF2B5EF4-FFF2-40B4-BE49-F238E27FC236}">
                      <a16:creationId xmlns:a16="http://schemas.microsoft.com/office/drawing/2014/main" id="{C91E5119-AC93-4DEE-ACDE-EF2D512A16EF}"/>
                    </a:ext>
                  </a:extLst>
                </p:cNvPr>
                <p:cNvPicPr/>
                <p:nvPr/>
              </p:nvPicPr>
              <p:blipFill>
                <a:blip r:embed="rId43"/>
                <a:stretch>
                  <a:fillRect/>
                </a:stretch>
              </p:blipFill>
              <p:spPr>
                <a:xfrm>
                  <a:off x="9244520" y="2148907"/>
                  <a:ext cx="146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736ED32-5BEE-44E7-8E37-4B6E05991A29}"/>
                    </a:ext>
                  </a:extLst>
                </p14:cNvPr>
                <p14:cNvContentPartPr/>
                <p14:nvPr/>
              </p14:nvContentPartPr>
              <p14:xfrm>
                <a:off x="9320120" y="2272747"/>
                <a:ext cx="63360" cy="57240"/>
              </p14:xfrm>
            </p:contentPart>
          </mc:Choice>
          <mc:Fallback xmlns="">
            <p:pic>
              <p:nvPicPr>
                <p:cNvPr id="26" name="Freihand 25">
                  <a:extLst>
                    <a:ext uri="{FF2B5EF4-FFF2-40B4-BE49-F238E27FC236}">
                      <a16:creationId xmlns:a16="http://schemas.microsoft.com/office/drawing/2014/main" id="{2736ED32-5BEE-44E7-8E37-4B6E05991A29}"/>
                    </a:ext>
                  </a:extLst>
                </p:cNvPr>
                <p:cNvPicPr/>
                <p:nvPr/>
              </p:nvPicPr>
              <p:blipFill>
                <a:blip r:embed="rId45"/>
                <a:stretch>
                  <a:fillRect/>
                </a:stretch>
              </p:blipFill>
              <p:spPr>
                <a:xfrm>
                  <a:off x="9315800" y="2268427"/>
                  <a:ext cx="72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518FEDA-B9D3-4DE1-84A0-987CEC0E1598}"/>
                    </a:ext>
                  </a:extLst>
                </p14:cNvPr>
                <p14:cNvContentPartPr/>
                <p14:nvPr/>
              </p14:nvContentPartPr>
              <p14:xfrm>
                <a:off x="9412280" y="2258707"/>
                <a:ext cx="97200" cy="18000"/>
              </p14:xfrm>
            </p:contentPart>
          </mc:Choice>
          <mc:Fallback xmlns="">
            <p:pic>
              <p:nvPicPr>
                <p:cNvPr id="30" name="Freihand 29">
                  <a:extLst>
                    <a:ext uri="{FF2B5EF4-FFF2-40B4-BE49-F238E27FC236}">
                      <a16:creationId xmlns:a16="http://schemas.microsoft.com/office/drawing/2014/main" id="{2518FEDA-B9D3-4DE1-84A0-987CEC0E1598}"/>
                    </a:ext>
                  </a:extLst>
                </p:cNvPr>
                <p:cNvPicPr/>
                <p:nvPr/>
              </p:nvPicPr>
              <p:blipFill>
                <a:blip r:embed="rId47"/>
                <a:stretch>
                  <a:fillRect/>
                </a:stretch>
              </p:blipFill>
              <p:spPr>
                <a:xfrm>
                  <a:off x="9407960" y="2254387"/>
                  <a:ext cx="105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1DF29FB9-7E97-4FF1-B524-6F96EF6BB380}"/>
                    </a:ext>
                  </a:extLst>
                </p14:cNvPr>
                <p14:cNvContentPartPr/>
                <p14:nvPr/>
              </p14:nvContentPartPr>
              <p14:xfrm>
                <a:off x="9414440" y="2307307"/>
                <a:ext cx="74880" cy="6840"/>
              </p14:xfrm>
            </p:contentPart>
          </mc:Choice>
          <mc:Fallback xmlns="">
            <p:pic>
              <p:nvPicPr>
                <p:cNvPr id="31" name="Freihand 30">
                  <a:extLst>
                    <a:ext uri="{FF2B5EF4-FFF2-40B4-BE49-F238E27FC236}">
                      <a16:creationId xmlns:a16="http://schemas.microsoft.com/office/drawing/2014/main" id="{1DF29FB9-7E97-4FF1-B524-6F96EF6BB380}"/>
                    </a:ext>
                  </a:extLst>
                </p:cNvPr>
                <p:cNvPicPr/>
                <p:nvPr/>
              </p:nvPicPr>
              <p:blipFill>
                <a:blip r:embed="rId49"/>
                <a:stretch>
                  <a:fillRect/>
                </a:stretch>
              </p:blipFill>
              <p:spPr>
                <a:xfrm>
                  <a:off x="9410120" y="2302987"/>
                  <a:ext cx="83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1E0A2000-80AB-4078-8DC3-F0A79EDE214D}"/>
                    </a:ext>
                  </a:extLst>
                </p14:cNvPr>
                <p14:cNvContentPartPr/>
                <p14:nvPr/>
              </p14:nvContentPartPr>
              <p14:xfrm>
                <a:off x="9576080" y="2192467"/>
                <a:ext cx="20520" cy="111240"/>
              </p14:xfrm>
            </p:contentPart>
          </mc:Choice>
          <mc:Fallback xmlns="">
            <p:pic>
              <p:nvPicPr>
                <p:cNvPr id="32" name="Freihand 31">
                  <a:extLst>
                    <a:ext uri="{FF2B5EF4-FFF2-40B4-BE49-F238E27FC236}">
                      <a16:creationId xmlns:a16="http://schemas.microsoft.com/office/drawing/2014/main" id="{1E0A2000-80AB-4078-8DC3-F0A79EDE214D}"/>
                    </a:ext>
                  </a:extLst>
                </p:cNvPr>
                <p:cNvPicPr/>
                <p:nvPr/>
              </p:nvPicPr>
              <p:blipFill>
                <a:blip r:embed="rId51"/>
                <a:stretch>
                  <a:fillRect/>
                </a:stretch>
              </p:blipFill>
              <p:spPr>
                <a:xfrm>
                  <a:off x="9571760" y="2188147"/>
                  <a:ext cx="29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565E40F4-8E59-4F0A-B63D-25529F46463E}"/>
                    </a:ext>
                  </a:extLst>
                </p14:cNvPr>
                <p14:cNvContentPartPr/>
                <p14:nvPr/>
              </p14:nvContentPartPr>
              <p14:xfrm>
                <a:off x="9601640" y="2180227"/>
                <a:ext cx="160920" cy="160560"/>
              </p14:xfrm>
            </p:contentPart>
          </mc:Choice>
          <mc:Fallback xmlns="">
            <p:pic>
              <p:nvPicPr>
                <p:cNvPr id="33" name="Freihand 32">
                  <a:extLst>
                    <a:ext uri="{FF2B5EF4-FFF2-40B4-BE49-F238E27FC236}">
                      <a16:creationId xmlns:a16="http://schemas.microsoft.com/office/drawing/2014/main" id="{565E40F4-8E59-4F0A-B63D-25529F46463E}"/>
                    </a:ext>
                  </a:extLst>
                </p:cNvPr>
                <p:cNvPicPr/>
                <p:nvPr/>
              </p:nvPicPr>
              <p:blipFill>
                <a:blip r:embed="rId53"/>
                <a:stretch>
                  <a:fillRect/>
                </a:stretch>
              </p:blipFill>
              <p:spPr>
                <a:xfrm>
                  <a:off x="9597320" y="2175907"/>
                  <a:ext cx="169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7052818F-5E50-458E-8845-D9711F6A54F1}"/>
                    </a:ext>
                  </a:extLst>
                </p14:cNvPr>
                <p14:cNvContentPartPr/>
                <p14:nvPr/>
              </p14:nvContentPartPr>
              <p14:xfrm>
                <a:off x="9753920" y="2169427"/>
                <a:ext cx="95400" cy="109080"/>
              </p14:xfrm>
            </p:contentPart>
          </mc:Choice>
          <mc:Fallback xmlns="">
            <p:pic>
              <p:nvPicPr>
                <p:cNvPr id="34" name="Freihand 33">
                  <a:extLst>
                    <a:ext uri="{FF2B5EF4-FFF2-40B4-BE49-F238E27FC236}">
                      <a16:creationId xmlns:a16="http://schemas.microsoft.com/office/drawing/2014/main" id="{7052818F-5E50-458E-8845-D9711F6A54F1}"/>
                    </a:ext>
                  </a:extLst>
                </p:cNvPr>
                <p:cNvPicPr/>
                <p:nvPr/>
              </p:nvPicPr>
              <p:blipFill>
                <a:blip r:embed="rId55"/>
                <a:stretch>
                  <a:fillRect/>
                </a:stretch>
              </p:blipFill>
              <p:spPr>
                <a:xfrm>
                  <a:off x="9749600" y="2165107"/>
                  <a:ext cx="10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E463100-4FA8-4059-8CEE-E93824730820}"/>
                    </a:ext>
                  </a:extLst>
                </p14:cNvPr>
                <p14:cNvContentPartPr/>
                <p14:nvPr/>
              </p14:nvContentPartPr>
              <p14:xfrm>
                <a:off x="9831320" y="2180227"/>
                <a:ext cx="126360" cy="99000"/>
              </p14:xfrm>
            </p:contentPart>
          </mc:Choice>
          <mc:Fallback xmlns="">
            <p:pic>
              <p:nvPicPr>
                <p:cNvPr id="35" name="Freihand 34">
                  <a:extLst>
                    <a:ext uri="{FF2B5EF4-FFF2-40B4-BE49-F238E27FC236}">
                      <a16:creationId xmlns:a16="http://schemas.microsoft.com/office/drawing/2014/main" id="{AE463100-4FA8-4059-8CEE-E93824730820}"/>
                    </a:ext>
                  </a:extLst>
                </p:cNvPr>
                <p:cNvPicPr/>
                <p:nvPr/>
              </p:nvPicPr>
              <p:blipFill>
                <a:blip r:embed="rId57"/>
                <a:stretch>
                  <a:fillRect/>
                </a:stretch>
              </p:blipFill>
              <p:spPr>
                <a:xfrm>
                  <a:off x="9827000" y="2175907"/>
                  <a:ext cx="135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E5691A80-2164-41FA-8C40-63EDAC840254}"/>
                    </a:ext>
                  </a:extLst>
                </p14:cNvPr>
                <p14:cNvContentPartPr/>
                <p14:nvPr/>
              </p14:nvContentPartPr>
              <p14:xfrm>
                <a:off x="9827000" y="2242147"/>
                <a:ext cx="141120" cy="29520"/>
              </p14:xfrm>
            </p:contentPart>
          </mc:Choice>
          <mc:Fallback xmlns="">
            <p:pic>
              <p:nvPicPr>
                <p:cNvPr id="36" name="Freihand 35">
                  <a:extLst>
                    <a:ext uri="{FF2B5EF4-FFF2-40B4-BE49-F238E27FC236}">
                      <a16:creationId xmlns:a16="http://schemas.microsoft.com/office/drawing/2014/main" id="{E5691A80-2164-41FA-8C40-63EDAC840254}"/>
                    </a:ext>
                  </a:extLst>
                </p:cNvPr>
                <p:cNvPicPr/>
                <p:nvPr/>
              </p:nvPicPr>
              <p:blipFill>
                <a:blip r:embed="rId59"/>
                <a:stretch>
                  <a:fillRect/>
                </a:stretch>
              </p:blipFill>
              <p:spPr>
                <a:xfrm>
                  <a:off x="9822680" y="2237827"/>
                  <a:ext cx="149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1D343E89-DC37-40B5-8F38-22C85C4BE6C7}"/>
                    </a:ext>
                  </a:extLst>
                </p14:cNvPr>
                <p14:cNvContentPartPr/>
                <p14:nvPr/>
              </p14:nvContentPartPr>
              <p14:xfrm>
                <a:off x="10047320" y="2392987"/>
                <a:ext cx="65880" cy="134280"/>
              </p14:xfrm>
            </p:contentPart>
          </mc:Choice>
          <mc:Fallback xmlns="">
            <p:pic>
              <p:nvPicPr>
                <p:cNvPr id="41" name="Freihand 40">
                  <a:extLst>
                    <a:ext uri="{FF2B5EF4-FFF2-40B4-BE49-F238E27FC236}">
                      <a16:creationId xmlns:a16="http://schemas.microsoft.com/office/drawing/2014/main" id="{1D343E89-DC37-40B5-8F38-22C85C4BE6C7}"/>
                    </a:ext>
                  </a:extLst>
                </p:cNvPr>
                <p:cNvPicPr/>
                <p:nvPr/>
              </p:nvPicPr>
              <p:blipFill>
                <a:blip r:embed="rId61"/>
                <a:stretch>
                  <a:fillRect/>
                </a:stretch>
              </p:blipFill>
              <p:spPr>
                <a:xfrm>
                  <a:off x="10043000" y="2388667"/>
                  <a:ext cx="74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F6D76080-37A0-407D-B3B8-61226EB2384B}"/>
                    </a:ext>
                  </a:extLst>
                </p14:cNvPr>
                <p14:cNvContentPartPr/>
                <p14:nvPr/>
              </p14:nvContentPartPr>
              <p14:xfrm>
                <a:off x="10141280" y="2365627"/>
                <a:ext cx="125280" cy="164160"/>
              </p14:xfrm>
            </p:contentPart>
          </mc:Choice>
          <mc:Fallback xmlns="">
            <p:pic>
              <p:nvPicPr>
                <p:cNvPr id="42" name="Freihand 41">
                  <a:extLst>
                    <a:ext uri="{FF2B5EF4-FFF2-40B4-BE49-F238E27FC236}">
                      <a16:creationId xmlns:a16="http://schemas.microsoft.com/office/drawing/2014/main" id="{F6D76080-37A0-407D-B3B8-61226EB2384B}"/>
                    </a:ext>
                  </a:extLst>
                </p:cNvPr>
                <p:cNvPicPr/>
                <p:nvPr/>
              </p:nvPicPr>
              <p:blipFill>
                <a:blip r:embed="rId63"/>
                <a:stretch>
                  <a:fillRect/>
                </a:stretch>
              </p:blipFill>
              <p:spPr>
                <a:xfrm>
                  <a:off x="10136960" y="2361307"/>
                  <a:ext cx="133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2BC77B4C-D92F-4570-9786-DA4C1022B019}"/>
                    </a:ext>
                  </a:extLst>
                </p14:cNvPr>
                <p14:cNvContentPartPr/>
                <p14:nvPr/>
              </p14:nvContentPartPr>
              <p14:xfrm>
                <a:off x="10221200" y="2466067"/>
                <a:ext cx="60480" cy="44640"/>
              </p14:xfrm>
            </p:contentPart>
          </mc:Choice>
          <mc:Fallback xmlns="">
            <p:pic>
              <p:nvPicPr>
                <p:cNvPr id="43" name="Freihand 42">
                  <a:extLst>
                    <a:ext uri="{FF2B5EF4-FFF2-40B4-BE49-F238E27FC236}">
                      <a16:creationId xmlns:a16="http://schemas.microsoft.com/office/drawing/2014/main" id="{2BC77B4C-D92F-4570-9786-DA4C1022B019}"/>
                    </a:ext>
                  </a:extLst>
                </p:cNvPr>
                <p:cNvPicPr/>
                <p:nvPr/>
              </p:nvPicPr>
              <p:blipFill>
                <a:blip r:embed="rId65"/>
                <a:stretch>
                  <a:fillRect/>
                </a:stretch>
              </p:blipFill>
              <p:spPr>
                <a:xfrm>
                  <a:off x="10216880" y="2461747"/>
                  <a:ext cx="69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444A73A7-C55B-41E9-A911-FA45E99E9DE1}"/>
                    </a:ext>
                  </a:extLst>
                </p14:cNvPr>
                <p14:cNvContentPartPr/>
                <p14:nvPr/>
              </p14:nvContentPartPr>
              <p14:xfrm>
                <a:off x="10336760" y="2418907"/>
                <a:ext cx="198720" cy="116280"/>
              </p14:xfrm>
            </p:contentPart>
          </mc:Choice>
          <mc:Fallback xmlns="">
            <p:pic>
              <p:nvPicPr>
                <p:cNvPr id="44" name="Freihand 43">
                  <a:extLst>
                    <a:ext uri="{FF2B5EF4-FFF2-40B4-BE49-F238E27FC236}">
                      <a16:creationId xmlns:a16="http://schemas.microsoft.com/office/drawing/2014/main" id="{444A73A7-C55B-41E9-A911-FA45E99E9DE1}"/>
                    </a:ext>
                  </a:extLst>
                </p:cNvPr>
                <p:cNvPicPr/>
                <p:nvPr/>
              </p:nvPicPr>
              <p:blipFill>
                <a:blip r:embed="rId67"/>
                <a:stretch>
                  <a:fillRect/>
                </a:stretch>
              </p:blipFill>
              <p:spPr>
                <a:xfrm>
                  <a:off x="10332440" y="2414587"/>
                  <a:ext cx="207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40AF79C7-3D9D-4F33-A17F-E3373F89C853}"/>
                    </a:ext>
                  </a:extLst>
                </p14:cNvPr>
                <p14:cNvContentPartPr/>
                <p14:nvPr/>
              </p14:nvContentPartPr>
              <p14:xfrm>
                <a:off x="10626560" y="2365987"/>
                <a:ext cx="32400" cy="141120"/>
              </p14:xfrm>
            </p:contentPart>
          </mc:Choice>
          <mc:Fallback xmlns="">
            <p:pic>
              <p:nvPicPr>
                <p:cNvPr id="45" name="Freihand 44">
                  <a:extLst>
                    <a:ext uri="{FF2B5EF4-FFF2-40B4-BE49-F238E27FC236}">
                      <a16:creationId xmlns:a16="http://schemas.microsoft.com/office/drawing/2014/main" id="{40AF79C7-3D9D-4F33-A17F-E3373F89C853}"/>
                    </a:ext>
                  </a:extLst>
                </p:cNvPr>
                <p:cNvPicPr/>
                <p:nvPr/>
              </p:nvPicPr>
              <p:blipFill>
                <a:blip r:embed="rId69"/>
                <a:stretch>
                  <a:fillRect/>
                </a:stretch>
              </p:blipFill>
              <p:spPr>
                <a:xfrm>
                  <a:off x="10622240" y="2361667"/>
                  <a:ext cx="41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A7B05D15-7D25-4F3A-813F-97708FE4B6DB}"/>
                    </a:ext>
                  </a:extLst>
                </p14:cNvPr>
                <p14:cNvContentPartPr/>
                <p14:nvPr/>
              </p14:nvContentPartPr>
              <p14:xfrm>
                <a:off x="10698200" y="2363107"/>
                <a:ext cx="95400" cy="160200"/>
              </p14:xfrm>
            </p:contentPart>
          </mc:Choice>
          <mc:Fallback xmlns="">
            <p:pic>
              <p:nvPicPr>
                <p:cNvPr id="46" name="Freihand 45">
                  <a:extLst>
                    <a:ext uri="{FF2B5EF4-FFF2-40B4-BE49-F238E27FC236}">
                      <a16:creationId xmlns:a16="http://schemas.microsoft.com/office/drawing/2014/main" id="{A7B05D15-7D25-4F3A-813F-97708FE4B6DB}"/>
                    </a:ext>
                  </a:extLst>
                </p:cNvPr>
                <p:cNvPicPr/>
                <p:nvPr/>
              </p:nvPicPr>
              <p:blipFill>
                <a:blip r:embed="rId71"/>
                <a:stretch>
                  <a:fillRect/>
                </a:stretch>
              </p:blipFill>
              <p:spPr>
                <a:xfrm>
                  <a:off x="10693880" y="2358787"/>
                  <a:ext cx="104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C924F1FB-E9F7-4071-A987-111C26E70ED2}"/>
                    </a:ext>
                  </a:extLst>
                </p14:cNvPr>
                <p14:cNvContentPartPr/>
                <p14:nvPr/>
              </p14:nvContentPartPr>
              <p14:xfrm>
                <a:off x="10742120" y="2351947"/>
                <a:ext cx="110160" cy="20520"/>
              </p14:xfrm>
            </p:contentPart>
          </mc:Choice>
          <mc:Fallback xmlns="">
            <p:pic>
              <p:nvPicPr>
                <p:cNvPr id="47" name="Freihand 46">
                  <a:extLst>
                    <a:ext uri="{FF2B5EF4-FFF2-40B4-BE49-F238E27FC236}">
                      <a16:creationId xmlns:a16="http://schemas.microsoft.com/office/drawing/2014/main" id="{C924F1FB-E9F7-4071-A987-111C26E70ED2}"/>
                    </a:ext>
                  </a:extLst>
                </p:cNvPr>
                <p:cNvPicPr/>
                <p:nvPr/>
              </p:nvPicPr>
              <p:blipFill>
                <a:blip r:embed="rId73"/>
                <a:stretch>
                  <a:fillRect/>
                </a:stretch>
              </p:blipFill>
              <p:spPr>
                <a:xfrm>
                  <a:off x="10737800" y="2347627"/>
                  <a:ext cx="118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FF0DB5E2-CC49-4A82-BD15-7AB2306E0A91}"/>
                    </a:ext>
                  </a:extLst>
                </p14:cNvPr>
                <p14:cNvContentPartPr/>
                <p14:nvPr/>
              </p14:nvContentPartPr>
              <p14:xfrm>
                <a:off x="10842200" y="2341867"/>
                <a:ext cx="124920" cy="163800"/>
              </p14:xfrm>
            </p:contentPart>
          </mc:Choice>
          <mc:Fallback xmlns="">
            <p:pic>
              <p:nvPicPr>
                <p:cNvPr id="48" name="Freihand 47">
                  <a:extLst>
                    <a:ext uri="{FF2B5EF4-FFF2-40B4-BE49-F238E27FC236}">
                      <a16:creationId xmlns:a16="http://schemas.microsoft.com/office/drawing/2014/main" id="{FF0DB5E2-CC49-4A82-BD15-7AB2306E0A91}"/>
                    </a:ext>
                  </a:extLst>
                </p:cNvPr>
                <p:cNvPicPr/>
                <p:nvPr/>
              </p:nvPicPr>
              <p:blipFill>
                <a:blip r:embed="rId75"/>
                <a:stretch>
                  <a:fillRect/>
                </a:stretch>
              </p:blipFill>
              <p:spPr>
                <a:xfrm>
                  <a:off x="10837880" y="2337547"/>
                  <a:ext cx="133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E0B4E94C-AC9B-4171-96E1-54C59E374DC3}"/>
                    </a:ext>
                  </a:extLst>
                </p14:cNvPr>
                <p14:cNvContentPartPr/>
                <p14:nvPr/>
              </p14:nvContentPartPr>
              <p14:xfrm>
                <a:off x="11004200" y="2346907"/>
                <a:ext cx="170280" cy="118440"/>
              </p14:xfrm>
            </p:contentPart>
          </mc:Choice>
          <mc:Fallback xmlns="">
            <p:pic>
              <p:nvPicPr>
                <p:cNvPr id="49" name="Freihand 48">
                  <a:extLst>
                    <a:ext uri="{FF2B5EF4-FFF2-40B4-BE49-F238E27FC236}">
                      <a16:creationId xmlns:a16="http://schemas.microsoft.com/office/drawing/2014/main" id="{E0B4E94C-AC9B-4171-96E1-54C59E374DC3}"/>
                    </a:ext>
                  </a:extLst>
                </p:cNvPr>
                <p:cNvPicPr/>
                <p:nvPr/>
              </p:nvPicPr>
              <p:blipFill>
                <a:blip r:embed="rId77"/>
                <a:stretch>
                  <a:fillRect/>
                </a:stretch>
              </p:blipFill>
              <p:spPr>
                <a:xfrm>
                  <a:off x="10999880" y="2342587"/>
                  <a:ext cx="178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58F0B576-F8B6-46AE-BC25-644F36752024}"/>
                    </a:ext>
                  </a:extLst>
                </p14:cNvPr>
                <p14:cNvContentPartPr/>
                <p14:nvPr/>
              </p14:nvContentPartPr>
              <p14:xfrm>
                <a:off x="11003120" y="2407027"/>
                <a:ext cx="179640" cy="33480"/>
              </p14:xfrm>
            </p:contentPart>
          </mc:Choice>
          <mc:Fallback xmlns="">
            <p:pic>
              <p:nvPicPr>
                <p:cNvPr id="50" name="Freihand 49">
                  <a:extLst>
                    <a:ext uri="{FF2B5EF4-FFF2-40B4-BE49-F238E27FC236}">
                      <a16:creationId xmlns:a16="http://schemas.microsoft.com/office/drawing/2014/main" id="{58F0B576-F8B6-46AE-BC25-644F36752024}"/>
                    </a:ext>
                  </a:extLst>
                </p:cNvPr>
                <p:cNvPicPr/>
                <p:nvPr/>
              </p:nvPicPr>
              <p:blipFill>
                <a:blip r:embed="rId79"/>
                <a:stretch>
                  <a:fillRect/>
                </a:stretch>
              </p:blipFill>
              <p:spPr>
                <a:xfrm>
                  <a:off x="10998800" y="2402707"/>
                  <a:ext cx="188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CC3D3CCA-4E84-42E3-A3C4-385584BAF369}"/>
                    </a:ext>
                  </a:extLst>
                </p14:cNvPr>
                <p14:cNvContentPartPr/>
                <p14:nvPr/>
              </p14:nvContentPartPr>
              <p14:xfrm>
                <a:off x="10362320" y="2715547"/>
                <a:ext cx="148320" cy="8640"/>
              </p14:xfrm>
            </p:contentPart>
          </mc:Choice>
          <mc:Fallback xmlns="">
            <p:pic>
              <p:nvPicPr>
                <p:cNvPr id="52" name="Freihand 51">
                  <a:extLst>
                    <a:ext uri="{FF2B5EF4-FFF2-40B4-BE49-F238E27FC236}">
                      <a16:creationId xmlns:a16="http://schemas.microsoft.com/office/drawing/2014/main" id="{CC3D3CCA-4E84-42E3-A3C4-385584BAF369}"/>
                    </a:ext>
                  </a:extLst>
                </p:cNvPr>
                <p:cNvPicPr/>
                <p:nvPr/>
              </p:nvPicPr>
              <p:blipFill>
                <a:blip r:embed="rId81"/>
                <a:stretch>
                  <a:fillRect/>
                </a:stretch>
              </p:blipFill>
              <p:spPr>
                <a:xfrm>
                  <a:off x="10358000" y="2711227"/>
                  <a:ext cx="156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E7218D9F-4088-4A7D-AD88-6C6972C89FE2}"/>
                    </a:ext>
                  </a:extLst>
                </p14:cNvPr>
                <p14:cNvContentPartPr/>
                <p14:nvPr/>
              </p14:nvContentPartPr>
              <p14:xfrm>
                <a:off x="10374920" y="2769547"/>
                <a:ext cx="136080" cy="14400"/>
              </p14:xfrm>
            </p:contentPart>
          </mc:Choice>
          <mc:Fallback xmlns="">
            <p:pic>
              <p:nvPicPr>
                <p:cNvPr id="53" name="Freihand 52">
                  <a:extLst>
                    <a:ext uri="{FF2B5EF4-FFF2-40B4-BE49-F238E27FC236}">
                      <a16:creationId xmlns:a16="http://schemas.microsoft.com/office/drawing/2014/main" id="{E7218D9F-4088-4A7D-AD88-6C6972C89FE2}"/>
                    </a:ext>
                  </a:extLst>
                </p:cNvPr>
                <p:cNvPicPr/>
                <p:nvPr/>
              </p:nvPicPr>
              <p:blipFill>
                <a:blip r:embed="rId83"/>
                <a:stretch>
                  <a:fillRect/>
                </a:stretch>
              </p:blipFill>
              <p:spPr>
                <a:xfrm>
                  <a:off x="10370600" y="2765227"/>
                  <a:ext cx="1447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527042E5-4041-40D2-8E13-3072FBC7E56B}"/>
                    </a:ext>
                  </a:extLst>
                </p14:cNvPr>
                <p14:cNvContentPartPr/>
                <p14:nvPr/>
              </p14:nvContentPartPr>
              <p14:xfrm>
                <a:off x="10619000" y="2627707"/>
                <a:ext cx="267840" cy="132120"/>
              </p14:xfrm>
            </p:contentPart>
          </mc:Choice>
          <mc:Fallback xmlns="">
            <p:pic>
              <p:nvPicPr>
                <p:cNvPr id="55" name="Freihand 54">
                  <a:extLst>
                    <a:ext uri="{FF2B5EF4-FFF2-40B4-BE49-F238E27FC236}">
                      <a16:creationId xmlns:a16="http://schemas.microsoft.com/office/drawing/2014/main" id="{527042E5-4041-40D2-8E13-3072FBC7E56B}"/>
                    </a:ext>
                  </a:extLst>
                </p:cNvPr>
                <p:cNvPicPr/>
                <p:nvPr/>
              </p:nvPicPr>
              <p:blipFill>
                <a:blip r:embed="rId85"/>
                <a:stretch>
                  <a:fillRect/>
                </a:stretch>
              </p:blipFill>
              <p:spPr>
                <a:xfrm>
                  <a:off x="10614680" y="2623387"/>
                  <a:ext cx="27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A9F4AC37-FDBB-4301-BFBB-BFD2C3132D03}"/>
                    </a:ext>
                  </a:extLst>
                </p14:cNvPr>
                <p14:cNvContentPartPr/>
                <p14:nvPr/>
              </p14:nvContentPartPr>
              <p14:xfrm>
                <a:off x="10838960" y="2605387"/>
                <a:ext cx="360" cy="360"/>
              </p14:xfrm>
            </p:contentPart>
          </mc:Choice>
          <mc:Fallback xmlns="">
            <p:pic>
              <p:nvPicPr>
                <p:cNvPr id="56" name="Freihand 55">
                  <a:extLst>
                    <a:ext uri="{FF2B5EF4-FFF2-40B4-BE49-F238E27FC236}">
                      <a16:creationId xmlns:a16="http://schemas.microsoft.com/office/drawing/2014/main" id="{A9F4AC37-FDBB-4301-BFBB-BFD2C3132D03}"/>
                    </a:ext>
                  </a:extLst>
                </p:cNvPr>
                <p:cNvPicPr/>
                <p:nvPr/>
              </p:nvPicPr>
              <p:blipFill>
                <a:blip r:embed="rId87"/>
                <a:stretch>
                  <a:fillRect/>
                </a:stretch>
              </p:blipFill>
              <p:spPr>
                <a:xfrm>
                  <a:off x="10834640" y="2601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A19C7357-2D37-4CE1-B24C-73B755012A0B}"/>
                    </a:ext>
                  </a:extLst>
                </p14:cNvPr>
                <p14:cNvContentPartPr/>
                <p14:nvPr/>
              </p14:nvContentPartPr>
              <p14:xfrm>
                <a:off x="11022920" y="2653987"/>
                <a:ext cx="244440" cy="80640"/>
              </p14:xfrm>
            </p:contentPart>
          </mc:Choice>
          <mc:Fallback xmlns="">
            <p:pic>
              <p:nvPicPr>
                <p:cNvPr id="57" name="Freihand 56">
                  <a:extLst>
                    <a:ext uri="{FF2B5EF4-FFF2-40B4-BE49-F238E27FC236}">
                      <a16:creationId xmlns:a16="http://schemas.microsoft.com/office/drawing/2014/main" id="{A19C7357-2D37-4CE1-B24C-73B755012A0B}"/>
                    </a:ext>
                  </a:extLst>
                </p:cNvPr>
                <p:cNvPicPr/>
                <p:nvPr/>
              </p:nvPicPr>
              <p:blipFill>
                <a:blip r:embed="rId89"/>
                <a:stretch>
                  <a:fillRect/>
                </a:stretch>
              </p:blipFill>
              <p:spPr>
                <a:xfrm>
                  <a:off x="11018600" y="2649667"/>
                  <a:ext cx="253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BA9D2F62-B538-4532-A953-E1CE4A00E895}"/>
                    </a:ext>
                  </a:extLst>
                </p14:cNvPr>
                <p14:cNvContentPartPr/>
                <p14:nvPr/>
              </p14:nvContentPartPr>
              <p14:xfrm>
                <a:off x="11264480" y="2565427"/>
                <a:ext cx="100080" cy="170280"/>
              </p14:xfrm>
            </p:contentPart>
          </mc:Choice>
          <mc:Fallback xmlns="">
            <p:pic>
              <p:nvPicPr>
                <p:cNvPr id="58" name="Freihand 57">
                  <a:extLst>
                    <a:ext uri="{FF2B5EF4-FFF2-40B4-BE49-F238E27FC236}">
                      <a16:creationId xmlns:a16="http://schemas.microsoft.com/office/drawing/2014/main" id="{BA9D2F62-B538-4532-A953-E1CE4A00E895}"/>
                    </a:ext>
                  </a:extLst>
                </p:cNvPr>
                <p:cNvPicPr/>
                <p:nvPr/>
              </p:nvPicPr>
              <p:blipFill>
                <a:blip r:embed="rId91"/>
                <a:stretch>
                  <a:fillRect/>
                </a:stretch>
              </p:blipFill>
              <p:spPr>
                <a:xfrm>
                  <a:off x="11260160" y="2561107"/>
                  <a:ext cx="108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9ED63ECB-A980-4755-AE02-5502B29850EF}"/>
                    </a:ext>
                  </a:extLst>
                </p14:cNvPr>
                <p14:cNvContentPartPr/>
                <p14:nvPr/>
              </p14:nvContentPartPr>
              <p14:xfrm>
                <a:off x="11350520" y="2642467"/>
                <a:ext cx="104400" cy="226800"/>
              </p14:xfrm>
            </p:contentPart>
          </mc:Choice>
          <mc:Fallback xmlns="">
            <p:pic>
              <p:nvPicPr>
                <p:cNvPr id="59" name="Freihand 58">
                  <a:extLst>
                    <a:ext uri="{FF2B5EF4-FFF2-40B4-BE49-F238E27FC236}">
                      <a16:creationId xmlns:a16="http://schemas.microsoft.com/office/drawing/2014/main" id="{9ED63ECB-A980-4755-AE02-5502B29850EF}"/>
                    </a:ext>
                  </a:extLst>
                </p:cNvPr>
                <p:cNvPicPr/>
                <p:nvPr/>
              </p:nvPicPr>
              <p:blipFill>
                <a:blip r:embed="rId93"/>
                <a:stretch>
                  <a:fillRect/>
                </a:stretch>
              </p:blipFill>
              <p:spPr>
                <a:xfrm>
                  <a:off x="11346200" y="2638147"/>
                  <a:ext cx="113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F51D82A5-0171-4EC1-8727-7B15242DF45C}"/>
                    </a:ext>
                  </a:extLst>
                </p14:cNvPr>
                <p14:cNvContentPartPr/>
                <p14:nvPr/>
              </p14:nvContentPartPr>
              <p14:xfrm>
                <a:off x="11477240" y="2644627"/>
                <a:ext cx="223560" cy="57240"/>
              </p14:xfrm>
            </p:contentPart>
          </mc:Choice>
          <mc:Fallback xmlns="">
            <p:pic>
              <p:nvPicPr>
                <p:cNvPr id="60" name="Freihand 59">
                  <a:extLst>
                    <a:ext uri="{FF2B5EF4-FFF2-40B4-BE49-F238E27FC236}">
                      <a16:creationId xmlns:a16="http://schemas.microsoft.com/office/drawing/2014/main" id="{F51D82A5-0171-4EC1-8727-7B15242DF45C}"/>
                    </a:ext>
                  </a:extLst>
                </p:cNvPr>
                <p:cNvPicPr/>
                <p:nvPr/>
              </p:nvPicPr>
              <p:blipFill>
                <a:blip r:embed="rId95"/>
                <a:stretch>
                  <a:fillRect/>
                </a:stretch>
              </p:blipFill>
              <p:spPr>
                <a:xfrm>
                  <a:off x="11472920" y="2640307"/>
                  <a:ext cx="232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EEC20750-DCEC-4DA8-B92A-C7E4AA3E6777}"/>
                    </a:ext>
                  </a:extLst>
                </p14:cNvPr>
                <p14:cNvContentPartPr/>
                <p14:nvPr/>
              </p14:nvContentPartPr>
              <p14:xfrm>
                <a:off x="11653280" y="2624467"/>
                <a:ext cx="339840" cy="194400"/>
              </p14:xfrm>
            </p:contentPart>
          </mc:Choice>
          <mc:Fallback xmlns="">
            <p:pic>
              <p:nvPicPr>
                <p:cNvPr id="61" name="Freihand 60">
                  <a:extLst>
                    <a:ext uri="{FF2B5EF4-FFF2-40B4-BE49-F238E27FC236}">
                      <a16:creationId xmlns:a16="http://schemas.microsoft.com/office/drawing/2014/main" id="{EEC20750-DCEC-4DA8-B92A-C7E4AA3E6777}"/>
                    </a:ext>
                  </a:extLst>
                </p:cNvPr>
                <p:cNvPicPr/>
                <p:nvPr/>
              </p:nvPicPr>
              <p:blipFill>
                <a:blip r:embed="rId97"/>
                <a:stretch>
                  <a:fillRect/>
                </a:stretch>
              </p:blipFill>
              <p:spPr>
                <a:xfrm>
                  <a:off x="11648960" y="2620147"/>
                  <a:ext cx="348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01695458-51F6-4D98-B0DC-3A4A9036BC4E}"/>
                    </a:ext>
                  </a:extLst>
                </p14:cNvPr>
                <p14:cNvContentPartPr/>
                <p14:nvPr/>
              </p14:nvContentPartPr>
              <p14:xfrm>
                <a:off x="10664000" y="2974747"/>
                <a:ext cx="15120" cy="111600"/>
              </p14:xfrm>
            </p:contentPart>
          </mc:Choice>
          <mc:Fallback xmlns="">
            <p:pic>
              <p:nvPicPr>
                <p:cNvPr id="62" name="Freihand 61">
                  <a:extLst>
                    <a:ext uri="{FF2B5EF4-FFF2-40B4-BE49-F238E27FC236}">
                      <a16:creationId xmlns:a16="http://schemas.microsoft.com/office/drawing/2014/main" id="{01695458-51F6-4D98-B0DC-3A4A9036BC4E}"/>
                    </a:ext>
                  </a:extLst>
                </p:cNvPr>
                <p:cNvPicPr/>
                <p:nvPr/>
              </p:nvPicPr>
              <p:blipFill>
                <a:blip r:embed="rId99"/>
                <a:stretch>
                  <a:fillRect/>
                </a:stretch>
              </p:blipFill>
              <p:spPr>
                <a:xfrm>
                  <a:off x="10659680" y="2970427"/>
                  <a:ext cx="23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62DC9BC4-3575-4A1C-A595-ED30D4CF1193}"/>
                    </a:ext>
                  </a:extLst>
                </p14:cNvPr>
                <p14:cNvContentPartPr/>
                <p14:nvPr/>
              </p14:nvContentPartPr>
              <p14:xfrm>
                <a:off x="10585520" y="2925067"/>
                <a:ext cx="181800" cy="29520"/>
              </p14:xfrm>
            </p:contentPart>
          </mc:Choice>
          <mc:Fallback xmlns="">
            <p:pic>
              <p:nvPicPr>
                <p:cNvPr id="63" name="Freihand 62">
                  <a:extLst>
                    <a:ext uri="{FF2B5EF4-FFF2-40B4-BE49-F238E27FC236}">
                      <a16:creationId xmlns:a16="http://schemas.microsoft.com/office/drawing/2014/main" id="{62DC9BC4-3575-4A1C-A595-ED30D4CF1193}"/>
                    </a:ext>
                  </a:extLst>
                </p:cNvPr>
                <p:cNvPicPr/>
                <p:nvPr/>
              </p:nvPicPr>
              <p:blipFill>
                <a:blip r:embed="rId101"/>
                <a:stretch>
                  <a:fillRect/>
                </a:stretch>
              </p:blipFill>
              <p:spPr>
                <a:xfrm>
                  <a:off x="10581200" y="2920747"/>
                  <a:ext cx="190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3AEF5767-3296-40F9-903C-2A2C126395E6}"/>
                    </a:ext>
                  </a:extLst>
                </p14:cNvPr>
                <p14:cNvContentPartPr/>
                <p14:nvPr/>
              </p14:nvContentPartPr>
              <p14:xfrm>
                <a:off x="10604960" y="2989507"/>
                <a:ext cx="143280" cy="30960"/>
              </p14:xfrm>
            </p:contentPart>
          </mc:Choice>
          <mc:Fallback xmlns="">
            <p:pic>
              <p:nvPicPr>
                <p:cNvPr id="64" name="Freihand 63">
                  <a:extLst>
                    <a:ext uri="{FF2B5EF4-FFF2-40B4-BE49-F238E27FC236}">
                      <a16:creationId xmlns:a16="http://schemas.microsoft.com/office/drawing/2014/main" id="{3AEF5767-3296-40F9-903C-2A2C126395E6}"/>
                    </a:ext>
                  </a:extLst>
                </p:cNvPr>
                <p:cNvPicPr/>
                <p:nvPr/>
              </p:nvPicPr>
              <p:blipFill>
                <a:blip r:embed="rId103"/>
                <a:stretch>
                  <a:fillRect/>
                </a:stretch>
              </p:blipFill>
              <p:spPr>
                <a:xfrm>
                  <a:off x="10600640" y="2985187"/>
                  <a:ext cx="151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66BED658-55AE-4C18-91E7-C41515FAA2A7}"/>
                    </a:ext>
                  </a:extLst>
                </p14:cNvPr>
                <p14:cNvContentPartPr/>
                <p14:nvPr/>
              </p14:nvContentPartPr>
              <p14:xfrm>
                <a:off x="10776680" y="2980147"/>
                <a:ext cx="285480" cy="96840"/>
              </p14:xfrm>
            </p:contentPart>
          </mc:Choice>
          <mc:Fallback xmlns="">
            <p:pic>
              <p:nvPicPr>
                <p:cNvPr id="65" name="Freihand 64">
                  <a:extLst>
                    <a:ext uri="{FF2B5EF4-FFF2-40B4-BE49-F238E27FC236}">
                      <a16:creationId xmlns:a16="http://schemas.microsoft.com/office/drawing/2014/main" id="{66BED658-55AE-4C18-91E7-C41515FAA2A7}"/>
                    </a:ext>
                  </a:extLst>
                </p:cNvPr>
                <p:cNvPicPr/>
                <p:nvPr/>
              </p:nvPicPr>
              <p:blipFill>
                <a:blip r:embed="rId105"/>
                <a:stretch>
                  <a:fillRect/>
                </a:stretch>
              </p:blipFill>
              <p:spPr>
                <a:xfrm>
                  <a:off x="10772360" y="2975827"/>
                  <a:ext cx="294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1EB533AF-3484-4A18-884E-E1C5EBB38EA1}"/>
                    </a:ext>
                  </a:extLst>
                </p14:cNvPr>
                <p14:cNvContentPartPr/>
                <p14:nvPr/>
              </p14:nvContentPartPr>
              <p14:xfrm>
                <a:off x="11092400" y="2947747"/>
                <a:ext cx="181440" cy="115920"/>
              </p14:xfrm>
            </p:contentPart>
          </mc:Choice>
          <mc:Fallback xmlns="">
            <p:pic>
              <p:nvPicPr>
                <p:cNvPr id="66" name="Freihand 65">
                  <a:extLst>
                    <a:ext uri="{FF2B5EF4-FFF2-40B4-BE49-F238E27FC236}">
                      <a16:creationId xmlns:a16="http://schemas.microsoft.com/office/drawing/2014/main" id="{1EB533AF-3484-4A18-884E-E1C5EBB38EA1}"/>
                    </a:ext>
                  </a:extLst>
                </p:cNvPr>
                <p:cNvPicPr/>
                <p:nvPr/>
              </p:nvPicPr>
              <p:blipFill>
                <a:blip r:embed="rId107"/>
                <a:stretch>
                  <a:fillRect/>
                </a:stretch>
              </p:blipFill>
              <p:spPr>
                <a:xfrm>
                  <a:off x="11088080" y="2943427"/>
                  <a:ext cx="190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015C02D9-7965-4167-AA7E-47D3DCB4F6CC}"/>
                    </a:ext>
                  </a:extLst>
                </p14:cNvPr>
                <p14:cNvContentPartPr/>
                <p14:nvPr/>
              </p14:nvContentPartPr>
              <p14:xfrm>
                <a:off x="11447360" y="2927587"/>
                <a:ext cx="123840" cy="129600"/>
              </p14:xfrm>
            </p:contentPart>
          </mc:Choice>
          <mc:Fallback xmlns="">
            <p:pic>
              <p:nvPicPr>
                <p:cNvPr id="67" name="Freihand 66">
                  <a:extLst>
                    <a:ext uri="{FF2B5EF4-FFF2-40B4-BE49-F238E27FC236}">
                      <a16:creationId xmlns:a16="http://schemas.microsoft.com/office/drawing/2014/main" id="{015C02D9-7965-4167-AA7E-47D3DCB4F6CC}"/>
                    </a:ext>
                  </a:extLst>
                </p:cNvPr>
                <p:cNvPicPr/>
                <p:nvPr/>
              </p:nvPicPr>
              <p:blipFill>
                <a:blip r:embed="rId109"/>
                <a:stretch>
                  <a:fillRect/>
                </a:stretch>
              </p:blipFill>
              <p:spPr>
                <a:xfrm>
                  <a:off x="11443040" y="2923267"/>
                  <a:ext cx="132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C6BEFE72-8FAC-4499-8709-FA84F679F3CF}"/>
                    </a:ext>
                  </a:extLst>
                </p14:cNvPr>
                <p14:cNvContentPartPr/>
                <p14:nvPr/>
              </p14:nvContentPartPr>
              <p14:xfrm>
                <a:off x="11587040" y="2970067"/>
                <a:ext cx="116640" cy="66240"/>
              </p14:xfrm>
            </p:contentPart>
          </mc:Choice>
          <mc:Fallback xmlns="">
            <p:pic>
              <p:nvPicPr>
                <p:cNvPr id="68" name="Freihand 67">
                  <a:extLst>
                    <a:ext uri="{FF2B5EF4-FFF2-40B4-BE49-F238E27FC236}">
                      <a16:creationId xmlns:a16="http://schemas.microsoft.com/office/drawing/2014/main" id="{C6BEFE72-8FAC-4499-8709-FA84F679F3CF}"/>
                    </a:ext>
                  </a:extLst>
                </p:cNvPr>
                <p:cNvPicPr/>
                <p:nvPr/>
              </p:nvPicPr>
              <p:blipFill>
                <a:blip r:embed="rId111"/>
                <a:stretch>
                  <a:fillRect/>
                </a:stretch>
              </p:blipFill>
              <p:spPr>
                <a:xfrm>
                  <a:off x="11582720" y="2965747"/>
                  <a:ext cx="125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C67F1685-5BF8-4D28-9557-57EF1E795456}"/>
                    </a:ext>
                  </a:extLst>
                </p14:cNvPr>
                <p14:cNvContentPartPr/>
                <p14:nvPr/>
              </p14:nvContentPartPr>
              <p14:xfrm>
                <a:off x="11708720" y="2952787"/>
                <a:ext cx="126000" cy="94680"/>
              </p14:xfrm>
            </p:contentPart>
          </mc:Choice>
          <mc:Fallback xmlns="">
            <p:pic>
              <p:nvPicPr>
                <p:cNvPr id="69" name="Freihand 68">
                  <a:extLst>
                    <a:ext uri="{FF2B5EF4-FFF2-40B4-BE49-F238E27FC236}">
                      <a16:creationId xmlns:a16="http://schemas.microsoft.com/office/drawing/2014/main" id="{C67F1685-5BF8-4D28-9557-57EF1E795456}"/>
                    </a:ext>
                  </a:extLst>
                </p:cNvPr>
                <p:cNvPicPr/>
                <p:nvPr/>
              </p:nvPicPr>
              <p:blipFill>
                <a:blip r:embed="rId113"/>
                <a:stretch>
                  <a:fillRect/>
                </a:stretch>
              </p:blipFill>
              <p:spPr>
                <a:xfrm>
                  <a:off x="11704400" y="2948467"/>
                  <a:ext cx="134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DCB1C2B0-FC4B-4B6C-8B7B-63C7B92669BC}"/>
                    </a:ext>
                  </a:extLst>
                </p14:cNvPr>
                <p14:cNvContentPartPr/>
                <p14:nvPr/>
              </p14:nvContentPartPr>
              <p14:xfrm>
                <a:off x="10638080" y="3232867"/>
                <a:ext cx="33480" cy="155880"/>
              </p14:xfrm>
            </p:contentPart>
          </mc:Choice>
          <mc:Fallback xmlns="">
            <p:pic>
              <p:nvPicPr>
                <p:cNvPr id="70" name="Freihand 69">
                  <a:extLst>
                    <a:ext uri="{FF2B5EF4-FFF2-40B4-BE49-F238E27FC236}">
                      <a16:creationId xmlns:a16="http://schemas.microsoft.com/office/drawing/2014/main" id="{DCB1C2B0-FC4B-4B6C-8B7B-63C7B92669BC}"/>
                    </a:ext>
                  </a:extLst>
                </p:cNvPr>
                <p:cNvPicPr/>
                <p:nvPr/>
              </p:nvPicPr>
              <p:blipFill>
                <a:blip r:embed="rId115"/>
                <a:stretch>
                  <a:fillRect/>
                </a:stretch>
              </p:blipFill>
              <p:spPr>
                <a:xfrm>
                  <a:off x="10633760" y="3228547"/>
                  <a:ext cx="42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2D89209E-55E2-48BD-9024-FEE155D7FD8C}"/>
                    </a:ext>
                  </a:extLst>
                </p14:cNvPr>
                <p14:cNvContentPartPr/>
                <p14:nvPr/>
              </p14:nvContentPartPr>
              <p14:xfrm>
                <a:off x="10567880" y="3202627"/>
                <a:ext cx="192960" cy="92160"/>
              </p14:xfrm>
            </p:contentPart>
          </mc:Choice>
          <mc:Fallback xmlns="">
            <p:pic>
              <p:nvPicPr>
                <p:cNvPr id="71" name="Freihand 70">
                  <a:extLst>
                    <a:ext uri="{FF2B5EF4-FFF2-40B4-BE49-F238E27FC236}">
                      <a16:creationId xmlns:a16="http://schemas.microsoft.com/office/drawing/2014/main" id="{2D89209E-55E2-48BD-9024-FEE155D7FD8C}"/>
                    </a:ext>
                  </a:extLst>
                </p:cNvPr>
                <p:cNvPicPr/>
                <p:nvPr/>
              </p:nvPicPr>
              <p:blipFill>
                <a:blip r:embed="rId117"/>
                <a:stretch>
                  <a:fillRect/>
                </a:stretch>
              </p:blipFill>
              <p:spPr>
                <a:xfrm>
                  <a:off x="10563560" y="3198307"/>
                  <a:ext cx="20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97037A9C-EEBF-4460-B381-0E85B0364EC1}"/>
                    </a:ext>
                  </a:extLst>
                </p14:cNvPr>
                <p14:cNvContentPartPr/>
                <p14:nvPr/>
              </p14:nvContentPartPr>
              <p14:xfrm>
                <a:off x="10714760" y="3278947"/>
                <a:ext cx="212040" cy="88200"/>
              </p14:xfrm>
            </p:contentPart>
          </mc:Choice>
          <mc:Fallback xmlns="">
            <p:pic>
              <p:nvPicPr>
                <p:cNvPr id="72" name="Freihand 71">
                  <a:extLst>
                    <a:ext uri="{FF2B5EF4-FFF2-40B4-BE49-F238E27FC236}">
                      <a16:creationId xmlns:a16="http://schemas.microsoft.com/office/drawing/2014/main" id="{97037A9C-EEBF-4460-B381-0E85B0364EC1}"/>
                    </a:ext>
                  </a:extLst>
                </p:cNvPr>
                <p:cNvPicPr/>
                <p:nvPr/>
              </p:nvPicPr>
              <p:blipFill>
                <a:blip r:embed="rId119"/>
                <a:stretch>
                  <a:fillRect/>
                </a:stretch>
              </p:blipFill>
              <p:spPr>
                <a:xfrm>
                  <a:off x="10710440" y="3274627"/>
                  <a:ext cx="220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9E541CB7-D2E1-41B1-B88F-703EEF15FD7A}"/>
                    </a:ext>
                  </a:extLst>
                </p14:cNvPr>
                <p14:cNvContentPartPr/>
                <p14:nvPr/>
              </p14:nvContentPartPr>
              <p14:xfrm>
                <a:off x="10905920" y="3218107"/>
                <a:ext cx="180720" cy="239760"/>
              </p14:xfrm>
            </p:contentPart>
          </mc:Choice>
          <mc:Fallback xmlns="">
            <p:pic>
              <p:nvPicPr>
                <p:cNvPr id="73" name="Freihand 72">
                  <a:extLst>
                    <a:ext uri="{FF2B5EF4-FFF2-40B4-BE49-F238E27FC236}">
                      <a16:creationId xmlns:a16="http://schemas.microsoft.com/office/drawing/2014/main" id="{9E541CB7-D2E1-41B1-B88F-703EEF15FD7A}"/>
                    </a:ext>
                  </a:extLst>
                </p:cNvPr>
                <p:cNvPicPr/>
                <p:nvPr/>
              </p:nvPicPr>
              <p:blipFill>
                <a:blip r:embed="rId121"/>
                <a:stretch>
                  <a:fillRect/>
                </a:stretch>
              </p:blipFill>
              <p:spPr>
                <a:xfrm>
                  <a:off x="10901600" y="3213787"/>
                  <a:ext cx="189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C51AE348-1C69-479A-8FE8-E95A69A8B5CE}"/>
                    </a:ext>
                  </a:extLst>
                </p14:cNvPr>
                <p14:cNvContentPartPr/>
                <p14:nvPr/>
              </p14:nvContentPartPr>
              <p14:xfrm>
                <a:off x="11125160" y="3184987"/>
                <a:ext cx="91440" cy="174240"/>
              </p14:xfrm>
            </p:contentPart>
          </mc:Choice>
          <mc:Fallback xmlns="">
            <p:pic>
              <p:nvPicPr>
                <p:cNvPr id="74" name="Freihand 73">
                  <a:extLst>
                    <a:ext uri="{FF2B5EF4-FFF2-40B4-BE49-F238E27FC236}">
                      <a16:creationId xmlns:a16="http://schemas.microsoft.com/office/drawing/2014/main" id="{C51AE348-1C69-479A-8FE8-E95A69A8B5CE}"/>
                    </a:ext>
                  </a:extLst>
                </p:cNvPr>
                <p:cNvPicPr/>
                <p:nvPr/>
              </p:nvPicPr>
              <p:blipFill>
                <a:blip r:embed="rId123"/>
                <a:stretch>
                  <a:fillRect/>
                </a:stretch>
              </p:blipFill>
              <p:spPr>
                <a:xfrm>
                  <a:off x="11120840" y="3180667"/>
                  <a:ext cx="100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B983E2B4-2A37-460D-89A4-CBC81FA1CF55}"/>
                    </a:ext>
                  </a:extLst>
                </p14:cNvPr>
                <p14:cNvContentPartPr/>
                <p14:nvPr/>
              </p14:nvContentPartPr>
              <p14:xfrm>
                <a:off x="11221640" y="3278227"/>
                <a:ext cx="158040" cy="82080"/>
              </p14:xfrm>
            </p:contentPart>
          </mc:Choice>
          <mc:Fallback xmlns="">
            <p:pic>
              <p:nvPicPr>
                <p:cNvPr id="75" name="Freihand 74">
                  <a:extLst>
                    <a:ext uri="{FF2B5EF4-FFF2-40B4-BE49-F238E27FC236}">
                      <a16:creationId xmlns:a16="http://schemas.microsoft.com/office/drawing/2014/main" id="{B983E2B4-2A37-460D-89A4-CBC81FA1CF55}"/>
                    </a:ext>
                  </a:extLst>
                </p:cNvPr>
                <p:cNvPicPr/>
                <p:nvPr/>
              </p:nvPicPr>
              <p:blipFill>
                <a:blip r:embed="rId125"/>
                <a:stretch>
                  <a:fillRect/>
                </a:stretch>
              </p:blipFill>
              <p:spPr>
                <a:xfrm>
                  <a:off x="11216960" y="3273907"/>
                  <a:ext cx="166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F5C54ADF-1AD7-4586-A34D-6ECE9973FE38}"/>
                    </a:ext>
                  </a:extLst>
                </p14:cNvPr>
                <p14:cNvContentPartPr/>
                <p14:nvPr/>
              </p14:nvContentPartPr>
              <p14:xfrm>
                <a:off x="11386160" y="3196147"/>
                <a:ext cx="110520" cy="151560"/>
              </p14:xfrm>
            </p:contentPart>
          </mc:Choice>
          <mc:Fallback xmlns="">
            <p:pic>
              <p:nvPicPr>
                <p:cNvPr id="76" name="Freihand 75">
                  <a:extLst>
                    <a:ext uri="{FF2B5EF4-FFF2-40B4-BE49-F238E27FC236}">
                      <a16:creationId xmlns:a16="http://schemas.microsoft.com/office/drawing/2014/main" id="{F5C54ADF-1AD7-4586-A34D-6ECE9973FE38}"/>
                    </a:ext>
                  </a:extLst>
                </p:cNvPr>
                <p:cNvPicPr/>
                <p:nvPr/>
              </p:nvPicPr>
              <p:blipFill>
                <a:blip r:embed="rId127"/>
                <a:stretch>
                  <a:fillRect/>
                </a:stretch>
              </p:blipFill>
              <p:spPr>
                <a:xfrm>
                  <a:off x="11381840" y="3191827"/>
                  <a:ext cx="119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026E7555-E565-42D4-AE21-9AB4046029C6}"/>
                    </a:ext>
                  </a:extLst>
                </p14:cNvPr>
                <p14:cNvContentPartPr/>
                <p14:nvPr/>
              </p14:nvContentPartPr>
              <p14:xfrm>
                <a:off x="11537360" y="3237907"/>
                <a:ext cx="119160" cy="109440"/>
              </p14:xfrm>
            </p:contentPart>
          </mc:Choice>
          <mc:Fallback xmlns="">
            <p:pic>
              <p:nvPicPr>
                <p:cNvPr id="77" name="Freihand 76">
                  <a:extLst>
                    <a:ext uri="{FF2B5EF4-FFF2-40B4-BE49-F238E27FC236}">
                      <a16:creationId xmlns:a16="http://schemas.microsoft.com/office/drawing/2014/main" id="{026E7555-E565-42D4-AE21-9AB4046029C6}"/>
                    </a:ext>
                  </a:extLst>
                </p:cNvPr>
                <p:cNvPicPr/>
                <p:nvPr/>
              </p:nvPicPr>
              <p:blipFill>
                <a:blip r:embed="rId129"/>
                <a:stretch>
                  <a:fillRect/>
                </a:stretch>
              </p:blipFill>
              <p:spPr>
                <a:xfrm>
                  <a:off x="11533040" y="3233587"/>
                  <a:ext cx="127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7A9DB9C0-A186-4189-9E6E-88FA801501B6}"/>
                    </a:ext>
                  </a:extLst>
                </p14:cNvPr>
                <p14:cNvContentPartPr/>
                <p14:nvPr/>
              </p14:nvContentPartPr>
              <p14:xfrm>
                <a:off x="11610800" y="3230347"/>
                <a:ext cx="145800" cy="203760"/>
              </p14:xfrm>
            </p:contentPart>
          </mc:Choice>
          <mc:Fallback xmlns="">
            <p:pic>
              <p:nvPicPr>
                <p:cNvPr id="78" name="Freihand 77">
                  <a:extLst>
                    <a:ext uri="{FF2B5EF4-FFF2-40B4-BE49-F238E27FC236}">
                      <a16:creationId xmlns:a16="http://schemas.microsoft.com/office/drawing/2014/main" id="{7A9DB9C0-A186-4189-9E6E-88FA801501B6}"/>
                    </a:ext>
                  </a:extLst>
                </p:cNvPr>
                <p:cNvPicPr/>
                <p:nvPr/>
              </p:nvPicPr>
              <p:blipFill>
                <a:blip r:embed="rId131"/>
                <a:stretch>
                  <a:fillRect/>
                </a:stretch>
              </p:blipFill>
              <p:spPr>
                <a:xfrm>
                  <a:off x="11606480" y="3226027"/>
                  <a:ext cx="154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6A6C54E-8673-4A10-90B2-587F65666EB8}"/>
                    </a:ext>
                  </a:extLst>
                </p14:cNvPr>
                <p14:cNvContentPartPr/>
                <p14:nvPr/>
              </p14:nvContentPartPr>
              <p14:xfrm>
                <a:off x="11764520" y="3234667"/>
                <a:ext cx="50400" cy="99000"/>
              </p14:xfrm>
            </p:contentPart>
          </mc:Choice>
          <mc:Fallback xmlns="">
            <p:pic>
              <p:nvPicPr>
                <p:cNvPr id="79" name="Freihand 78">
                  <a:extLst>
                    <a:ext uri="{FF2B5EF4-FFF2-40B4-BE49-F238E27FC236}">
                      <a16:creationId xmlns:a16="http://schemas.microsoft.com/office/drawing/2014/main" id="{D6A6C54E-8673-4A10-90B2-587F65666EB8}"/>
                    </a:ext>
                  </a:extLst>
                </p:cNvPr>
                <p:cNvPicPr/>
                <p:nvPr/>
              </p:nvPicPr>
              <p:blipFill>
                <a:blip r:embed="rId133"/>
                <a:stretch>
                  <a:fillRect/>
                </a:stretch>
              </p:blipFill>
              <p:spPr>
                <a:xfrm>
                  <a:off x="11760200" y="3230347"/>
                  <a:ext cx="59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783F371E-3018-4C1E-B032-544AE10068E6}"/>
                    </a:ext>
                  </a:extLst>
                </p14:cNvPr>
                <p14:cNvContentPartPr/>
                <p14:nvPr/>
              </p14:nvContentPartPr>
              <p14:xfrm>
                <a:off x="11813840" y="3132067"/>
                <a:ext cx="192240" cy="177120"/>
              </p14:xfrm>
            </p:contentPart>
          </mc:Choice>
          <mc:Fallback xmlns="">
            <p:pic>
              <p:nvPicPr>
                <p:cNvPr id="80" name="Freihand 79">
                  <a:extLst>
                    <a:ext uri="{FF2B5EF4-FFF2-40B4-BE49-F238E27FC236}">
                      <a16:creationId xmlns:a16="http://schemas.microsoft.com/office/drawing/2014/main" id="{783F371E-3018-4C1E-B032-544AE10068E6}"/>
                    </a:ext>
                  </a:extLst>
                </p:cNvPr>
                <p:cNvPicPr/>
                <p:nvPr/>
              </p:nvPicPr>
              <p:blipFill>
                <a:blip r:embed="rId135"/>
                <a:stretch>
                  <a:fillRect/>
                </a:stretch>
              </p:blipFill>
              <p:spPr>
                <a:xfrm>
                  <a:off x="11809520" y="3127747"/>
                  <a:ext cx="200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20716AD8-5912-47C2-B3FA-CB879D236864}"/>
                    </a:ext>
                  </a:extLst>
                </p14:cNvPr>
                <p14:cNvContentPartPr/>
                <p14:nvPr/>
              </p14:nvContentPartPr>
              <p14:xfrm>
                <a:off x="11906360" y="3091027"/>
                <a:ext cx="34920" cy="10080"/>
              </p14:xfrm>
            </p:contentPart>
          </mc:Choice>
          <mc:Fallback xmlns="">
            <p:pic>
              <p:nvPicPr>
                <p:cNvPr id="81" name="Freihand 80">
                  <a:extLst>
                    <a:ext uri="{FF2B5EF4-FFF2-40B4-BE49-F238E27FC236}">
                      <a16:creationId xmlns:a16="http://schemas.microsoft.com/office/drawing/2014/main" id="{20716AD8-5912-47C2-B3FA-CB879D236864}"/>
                    </a:ext>
                  </a:extLst>
                </p:cNvPr>
                <p:cNvPicPr/>
                <p:nvPr/>
              </p:nvPicPr>
              <p:blipFill>
                <a:blip r:embed="rId137"/>
                <a:stretch>
                  <a:fillRect/>
                </a:stretch>
              </p:blipFill>
              <p:spPr>
                <a:xfrm>
                  <a:off x="11902040" y="3086707"/>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B174EA1D-FC77-43D6-938D-BF5E1BDCBFFC}"/>
                    </a:ext>
                  </a:extLst>
                </p14:cNvPr>
                <p14:cNvContentPartPr/>
                <p14:nvPr/>
              </p14:nvContentPartPr>
              <p14:xfrm>
                <a:off x="10604960" y="3526987"/>
                <a:ext cx="283680" cy="127800"/>
              </p14:xfrm>
            </p:contentPart>
          </mc:Choice>
          <mc:Fallback xmlns="">
            <p:pic>
              <p:nvPicPr>
                <p:cNvPr id="82" name="Freihand 81">
                  <a:extLst>
                    <a:ext uri="{FF2B5EF4-FFF2-40B4-BE49-F238E27FC236}">
                      <a16:creationId xmlns:a16="http://schemas.microsoft.com/office/drawing/2014/main" id="{B174EA1D-FC77-43D6-938D-BF5E1BDCBFFC}"/>
                    </a:ext>
                  </a:extLst>
                </p:cNvPr>
                <p:cNvPicPr/>
                <p:nvPr/>
              </p:nvPicPr>
              <p:blipFill>
                <a:blip r:embed="rId139"/>
                <a:stretch>
                  <a:fillRect/>
                </a:stretch>
              </p:blipFill>
              <p:spPr>
                <a:xfrm>
                  <a:off x="10600640" y="3522667"/>
                  <a:ext cx="292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B3A52064-6DA1-45D8-BC61-588842E123ED}"/>
                    </a:ext>
                  </a:extLst>
                </p14:cNvPr>
                <p14:cNvContentPartPr/>
                <p14:nvPr/>
              </p14:nvContentPartPr>
              <p14:xfrm>
                <a:off x="10921400" y="3539947"/>
                <a:ext cx="132480" cy="91080"/>
              </p14:xfrm>
            </p:contentPart>
          </mc:Choice>
          <mc:Fallback xmlns="">
            <p:pic>
              <p:nvPicPr>
                <p:cNvPr id="83" name="Freihand 82">
                  <a:extLst>
                    <a:ext uri="{FF2B5EF4-FFF2-40B4-BE49-F238E27FC236}">
                      <a16:creationId xmlns:a16="http://schemas.microsoft.com/office/drawing/2014/main" id="{B3A52064-6DA1-45D8-BC61-588842E123ED}"/>
                    </a:ext>
                  </a:extLst>
                </p:cNvPr>
                <p:cNvPicPr/>
                <p:nvPr/>
              </p:nvPicPr>
              <p:blipFill>
                <a:blip r:embed="rId141"/>
                <a:stretch>
                  <a:fillRect/>
                </a:stretch>
              </p:blipFill>
              <p:spPr>
                <a:xfrm>
                  <a:off x="10917080" y="3535627"/>
                  <a:ext cx="141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6BBB3609-5CE5-4182-BD7D-ED22FAFBC1A4}"/>
                    </a:ext>
                  </a:extLst>
                </p14:cNvPr>
                <p14:cNvContentPartPr/>
                <p14:nvPr/>
              </p14:nvContentPartPr>
              <p14:xfrm>
                <a:off x="11072960" y="3440227"/>
                <a:ext cx="190440" cy="181080"/>
              </p14:xfrm>
            </p:contentPart>
          </mc:Choice>
          <mc:Fallback xmlns="">
            <p:pic>
              <p:nvPicPr>
                <p:cNvPr id="84" name="Freihand 83">
                  <a:extLst>
                    <a:ext uri="{FF2B5EF4-FFF2-40B4-BE49-F238E27FC236}">
                      <a16:creationId xmlns:a16="http://schemas.microsoft.com/office/drawing/2014/main" id="{6BBB3609-5CE5-4182-BD7D-ED22FAFBC1A4}"/>
                    </a:ext>
                  </a:extLst>
                </p:cNvPr>
                <p:cNvPicPr/>
                <p:nvPr/>
              </p:nvPicPr>
              <p:blipFill>
                <a:blip r:embed="rId143"/>
                <a:stretch>
                  <a:fillRect/>
                </a:stretch>
              </p:blipFill>
              <p:spPr>
                <a:xfrm>
                  <a:off x="11068640" y="3435907"/>
                  <a:ext cx="199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C48931B0-FF7C-408A-B59A-AA80BFDF6484}"/>
                    </a:ext>
                  </a:extLst>
                </p14:cNvPr>
                <p14:cNvContentPartPr/>
                <p14:nvPr/>
              </p14:nvContentPartPr>
              <p14:xfrm>
                <a:off x="11279960" y="3520147"/>
                <a:ext cx="236160" cy="94680"/>
              </p14:xfrm>
            </p:contentPart>
          </mc:Choice>
          <mc:Fallback xmlns="">
            <p:pic>
              <p:nvPicPr>
                <p:cNvPr id="85" name="Freihand 84">
                  <a:extLst>
                    <a:ext uri="{FF2B5EF4-FFF2-40B4-BE49-F238E27FC236}">
                      <a16:creationId xmlns:a16="http://schemas.microsoft.com/office/drawing/2014/main" id="{C48931B0-FF7C-408A-B59A-AA80BFDF6484}"/>
                    </a:ext>
                  </a:extLst>
                </p:cNvPr>
                <p:cNvPicPr/>
                <p:nvPr/>
              </p:nvPicPr>
              <p:blipFill>
                <a:blip r:embed="rId145"/>
                <a:stretch>
                  <a:fillRect/>
                </a:stretch>
              </p:blipFill>
              <p:spPr>
                <a:xfrm>
                  <a:off x="11275640" y="3515827"/>
                  <a:ext cx="244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4F9BEC1E-3008-459E-B1A2-2EA8FB331427}"/>
                    </a:ext>
                  </a:extLst>
                </p14:cNvPr>
                <p14:cNvContentPartPr/>
                <p14:nvPr/>
              </p14:nvContentPartPr>
              <p14:xfrm>
                <a:off x="11548880" y="3504667"/>
                <a:ext cx="301680" cy="108000"/>
              </p14:xfrm>
            </p:contentPart>
          </mc:Choice>
          <mc:Fallback xmlns="">
            <p:pic>
              <p:nvPicPr>
                <p:cNvPr id="86" name="Freihand 85">
                  <a:extLst>
                    <a:ext uri="{FF2B5EF4-FFF2-40B4-BE49-F238E27FC236}">
                      <a16:creationId xmlns:a16="http://schemas.microsoft.com/office/drawing/2014/main" id="{4F9BEC1E-3008-459E-B1A2-2EA8FB331427}"/>
                    </a:ext>
                  </a:extLst>
                </p:cNvPr>
                <p:cNvPicPr/>
                <p:nvPr/>
              </p:nvPicPr>
              <p:blipFill>
                <a:blip r:embed="rId147"/>
                <a:stretch>
                  <a:fillRect/>
                </a:stretch>
              </p:blipFill>
              <p:spPr>
                <a:xfrm>
                  <a:off x="11544560" y="3500347"/>
                  <a:ext cx="310320" cy="116640"/>
                </a:xfrm>
                <a:prstGeom prst="rect">
                  <a:avLst/>
                </a:prstGeom>
              </p:spPr>
            </p:pic>
          </mc:Fallback>
        </mc:AlternateContent>
      </p:grpSp>
      <p:grpSp>
        <p:nvGrpSpPr>
          <p:cNvPr id="137" name="Gruppieren 136">
            <a:extLst>
              <a:ext uri="{FF2B5EF4-FFF2-40B4-BE49-F238E27FC236}">
                <a16:creationId xmlns:a16="http://schemas.microsoft.com/office/drawing/2014/main" id="{626E52E2-1EA1-49F5-B5B0-4A78039064AB}"/>
              </a:ext>
            </a:extLst>
          </p:cNvPr>
          <p:cNvGrpSpPr/>
          <p:nvPr/>
        </p:nvGrpSpPr>
        <p:grpSpPr>
          <a:xfrm>
            <a:off x="9033920" y="3709507"/>
            <a:ext cx="2802960" cy="1106280"/>
            <a:chOff x="9033920" y="3709507"/>
            <a:chExt cx="2802960" cy="1106280"/>
          </a:xfrm>
        </p:grpSpPr>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2E62222-9C16-4888-AB5C-AACE1D5DE23F}"/>
                    </a:ext>
                  </a:extLst>
                </p14:cNvPr>
                <p14:cNvContentPartPr/>
                <p14:nvPr/>
              </p14:nvContentPartPr>
              <p14:xfrm>
                <a:off x="9033920" y="3881587"/>
                <a:ext cx="284040" cy="27000"/>
              </p14:xfrm>
            </p:contentPart>
          </mc:Choice>
          <mc:Fallback xmlns="">
            <p:pic>
              <p:nvPicPr>
                <p:cNvPr id="88" name="Freihand 87">
                  <a:extLst>
                    <a:ext uri="{FF2B5EF4-FFF2-40B4-BE49-F238E27FC236}">
                      <a16:creationId xmlns:a16="http://schemas.microsoft.com/office/drawing/2014/main" id="{F2E62222-9C16-4888-AB5C-AACE1D5DE23F}"/>
                    </a:ext>
                  </a:extLst>
                </p:cNvPr>
                <p:cNvPicPr/>
                <p:nvPr/>
              </p:nvPicPr>
              <p:blipFill>
                <a:blip r:embed="rId149"/>
                <a:stretch>
                  <a:fillRect/>
                </a:stretch>
              </p:blipFill>
              <p:spPr>
                <a:xfrm>
                  <a:off x="9029600" y="3877267"/>
                  <a:ext cx="292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12424956-CBC9-495B-80BC-BBF1EA173F43}"/>
                    </a:ext>
                  </a:extLst>
                </p14:cNvPr>
                <p14:cNvContentPartPr/>
                <p14:nvPr/>
              </p14:nvContentPartPr>
              <p14:xfrm>
                <a:off x="9234080" y="3797347"/>
                <a:ext cx="211320" cy="246960"/>
              </p14:xfrm>
            </p:contentPart>
          </mc:Choice>
          <mc:Fallback xmlns="">
            <p:pic>
              <p:nvPicPr>
                <p:cNvPr id="89" name="Freihand 88">
                  <a:extLst>
                    <a:ext uri="{FF2B5EF4-FFF2-40B4-BE49-F238E27FC236}">
                      <a16:creationId xmlns:a16="http://schemas.microsoft.com/office/drawing/2014/main" id="{12424956-CBC9-495B-80BC-BBF1EA173F43}"/>
                    </a:ext>
                  </a:extLst>
                </p:cNvPr>
                <p:cNvPicPr/>
                <p:nvPr/>
              </p:nvPicPr>
              <p:blipFill>
                <a:blip r:embed="rId151"/>
                <a:stretch>
                  <a:fillRect/>
                </a:stretch>
              </p:blipFill>
              <p:spPr>
                <a:xfrm>
                  <a:off x="9229760" y="3793027"/>
                  <a:ext cx="21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DA3A0EDE-FAFD-4AB0-BA36-CB1092F06FC7}"/>
                    </a:ext>
                  </a:extLst>
                </p14:cNvPr>
                <p14:cNvContentPartPr/>
                <p14:nvPr/>
              </p14:nvContentPartPr>
              <p14:xfrm>
                <a:off x="9576800" y="3799867"/>
                <a:ext cx="135000" cy="117360"/>
              </p14:xfrm>
            </p:contentPart>
          </mc:Choice>
          <mc:Fallback xmlns="">
            <p:pic>
              <p:nvPicPr>
                <p:cNvPr id="91" name="Freihand 90">
                  <a:extLst>
                    <a:ext uri="{FF2B5EF4-FFF2-40B4-BE49-F238E27FC236}">
                      <a16:creationId xmlns:a16="http://schemas.microsoft.com/office/drawing/2014/main" id="{DA3A0EDE-FAFD-4AB0-BA36-CB1092F06FC7}"/>
                    </a:ext>
                  </a:extLst>
                </p:cNvPr>
                <p:cNvPicPr/>
                <p:nvPr/>
              </p:nvPicPr>
              <p:blipFill>
                <a:blip r:embed="rId153"/>
                <a:stretch>
                  <a:fillRect/>
                </a:stretch>
              </p:blipFill>
              <p:spPr>
                <a:xfrm>
                  <a:off x="9572480" y="3795547"/>
                  <a:ext cx="143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43D521E3-7A90-4E10-8370-37EC3BF5B373}"/>
                    </a:ext>
                  </a:extLst>
                </p14:cNvPr>
                <p14:cNvContentPartPr/>
                <p14:nvPr/>
              </p14:nvContentPartPr>
              <p14:xfrm>
                <a:off x="9742760" y="3840907"/>
                <a:ext cx="132840" cy="226440"/>
              </p14:xfrm>
            </p:contentPart>
          </mc:Choice>
          <mc:Fallback xmlns="">
            <p:pic>
              <p:nvPicPr>
                <p:cNvPr id="92" name="Freihand 91">
                  <a:extLst>
                    <a:ext uri="{FF2B5EF4-FFF2-40B4-BE49-F238E27FC236}">
                      <a16:creationId xmlns:a16="http://schemas.microsoft.com/office/drawing/2014/main" id="{43D521E3-7A90-4E10-8370-37EC3BF5B373}"/>
                    </a:ext>
                  </a:extLst>
                </p:cNvPr>
                <p:cNvPicPr/>
                <p:nvPr/>
              </p:nvPicPr>
              <p:blipFill>
                <a:blip r:embed="rId155"/>
                <a:stretch>
                  <a:fillRect/>
                </a:stretch>
              </p:blipFill>
              <p:spPr>
                <a:xfrm>
                  <a:off x="9738440" y="3836587"/>
                  <a:ext cx="141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E850C10D-DD5C-46BD-8F50-1ACB8816581A}"/>
                    </a:ext>
                  </a:extLst>
                </p14:cNvPr>
                <p14:cNvContentPartPr/>
                <p14:nvPr/>
              </p14:nvContentPartPr>
              <p14:xfrm>
                <a:off x="9832040" y="3831907"/>
                <a:ext cx="131760" cy="266400"/>
              </p14:xfrm>
            </p:contentPart>
          </mc:Choice>
          <mc:Fallback xmlns="">
            <p:pic>
              <p:nvPicPr>
                <p:cNvPr id="93" name="Freihand 92">
                  <a:extLst>
                    <a:ext uri="{FF2B5EF4-FFF2-40B4-BE49-F238E27FC236}">
                      <a16:creationId xmlns:a16="http://schemas.microsoft.com/office/drawing/2014/main" id="{E850C10D-DD5C-46BD-8F50-1ACB8816581A}"/>
                    </a:ext>
                  </a:extLst>
                </p:cNvPr>
                <p:cNvPicPr/>
                <p:nvPr/>
              </p:nvPicPr>
              <p:blipFill>
                <a:blip r:embed="rId157"/>
                <a:stretch>
                  <a:fillRect/>
                </a:stretch>
              </p:blipFill>
              <p:spPr>
                <a:xfrm>
                  <a:off x="9827720" y="3827587"/>
                  <a:ext cx="140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BB848992-A995-440A-B779-E930F826C4DB}"/>
                    </a:ext>
                  </a:extLst>
                </p14:cNvPr>
                <p14:cNvContentPartPr/>
                <p14:nvPr/>
              </p14:nvContentPartPr>
              <p14:xfrm>
                <a:off x="10530080" y="3791587"/>
                <a:ext cx="360" cy="360"/>
              </p14:xfrm>
            </p:contentPart>
          </mc:Choice>
          <mc:Fallback xmlns="">
            <p:pic>
              <p:nvPicPr>
                <p:cNvPr id="96" name="Freihand 95">
                  <a:extLst>
                    <a:ext uri="{FF2B5EF4-FFF2-40B4-BE49-F238E27FC236}">
                      <a16:creationId xmlns:a16="http://schemas.microsoft.com/office/drawing/2014/main" id="{BB848992-A995-440A-B779-E930F826C4DB}"/>
                    </a:ext>
                  </a:extLst>
                </p:cNvPr>
                <p:cNvPicPr/>
                <p:nvPr/>
              </p:nvPicPr>
              <p:blipFill>
                <a:blip r:embed="rId87"/>
                <a:stretch>
                  <a:fillRect/>
                </a:stretch>
              </p:blipFill>
              <p:spPr>
                <a:xfrm>
                  <a:off x="10525760" y="3787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5659BC36-8D9E-497B-A59A-405F8F764ADE}"/>
                    </a:ext>
                  </a:extLst>
                </p14:cNvPr>
                <p14:cNvContentPartPr/>
                <p14:nvPr/>
              </p14:nvContentPartPr>
              <p14:xfrm>
                <a:off x="10019600" y="3839827"/>
                <a:ext cx="73440" cy="75240"/>
              </p14:xfrm>
            </p:contentPart>
          </mc:Choice>
          <mc:Fallback xmlns="">
            <p:pic>
              <p:nvPicPr>
                <p:cNvPr id="98" name="Freihand 97">
                  <a:extLst>
                    <a:ext uri="{FF2B5EF4-FFF2-40B4-BE49-F238E27FC236}">
                      <a16:creationId xmlns:a16="http://schemas.microsoft.com/office/drawing/2014/main" id="{5659BC36-8D9E-497B-A59A-405F8F764ADE}"/>
                    </a:ext>
                  </a:extLst>
                </p:cNvPr>
                <p:cNvPicPr/>
                <p:nvPr/>
              </p:nvPicPr>
              <p:blipFill>
                <a:blip r:embed="rId160"/>
                <a:stretch>
                  <a:fillRect/>
                </a:stretch>
              </p:blipFill>
              <p:spPr>
                <a:xfrm>
                  <a:off x="10015280" y="3835507"/>
                  <a:ext cx="82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B030FE0F-748A-491A-A54C-5BECC60E3B4A}"/>
                    </a:ext>
                  </a:extLst>
                </p14:cNvPr>
                <p14:cNvContentPartPr/>
                <p14:nvPr/>
              </p14:nvContentPartPr>
              <p14:xfrm>
                <a:off x="10111760" y="3822187"/>
                <a:ext cx="127440" cy="87480"/>
              </p14:xfrm>
            </p:contentPart>
          </mc:Choice>
          <mc:Fallback xmlns="">
            <p:pic>
              <p:nvPicPr>
                <p:cNvPr id="99" name="Freihand 98">
                  <a:extLst>
                    <a:ext uri="{FF2B5EF4-FFF2-40B4-BE49-F238E27FC236}">
                      <a16:creationId xmlns:a16="http://schemas.microsoft.com/office/drawing/2014/main" id="{B030FE0F-748A-491A-A54C-5BECC60E3B4A}"/>
                    </a:ext>
                  </a:extLst>
                </p:cNvPr>
                <p:cNvPicPr/>
                <p:nvPr/>
              </p:nvPicPr>
              <p:blipFill>
                <a:blip r:embed="rId162"/>
                <a:stretch>
                  <a:fillRect/>
                </a:stretch>
              </p:blipFill>
              <p:spPr>
                <a:xfrm>
                  <a:off x="10107440" y="3817867"/>
                  <a:ext cx="13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AFCC4146-E608-43E1-9476-E25026D55FD3}"/>
                    </a:ext>
                  </a:extLst>
                </p14:cNvPr>
                <p14:cNvContentPartPr/>
                <p14:nvPr/>
              </p14:nvContentPartPr>
              <p14:xfrm>
                <a:off x="10245320" y="3714547"/>
                <a:ext cx="352800" cy="203040"/>
              </p14:xfrm>
            </p:contentPart>
          </mc:Choice>
          <mc:Fallback xmlns="">
            <p:pic>
              <p:nvPicPr>
                <p:cNvPr id="100" name="Freihand 99">
                  <a:extLst>
                    <a:ext uri="{FF2B5EF4-FFF2-40B4-BE49-F238E27FC236}">
                      <a16:creationId xmlns:a16="http://schemas.microsoft.com/office/drawing/2014/main" id="{AFCC4146-E608-43E1-9476-E25026D55FD3}"/>
                    </a:ext>
                  </a:extLst>
                </p:cNvPr>
                <p:cNvPicPr/>
                <p:nvPr/>
              </p:nvPicPr>
              <p:blipFill>
                <a:blip r:embed="rId164"/>
                <a:stretch>
                  <a:fillRect/>
                </a:stretch>
              </p:blipFill>
              <p:spPr>
                <a:xfrm>
                  <a:off x="10241000" y="3710227"/>
                  <a:ext cx="361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9C7C6D51-CD43-43DD-B1D3-39F2BF9294A1}"/>
                    </a:ext>
                  </a:extLst>
                </p14:cNvPr>
                <p14:cNvContentPartPr/>
                <p14:nvPr/>
              </p14:nvContentPartPr>
              <p14:xfrm>
                <a:off x="10622600" y="3731467"/>
                <a:ext cx="60840" cy="157680"/>
              </p14:xfrm>
            </p:contentPart>
          </mc:Choice>
          <mc:Fallback xmlns="">
            <p:pic>
              <p:nvPicPr>
                <p:cNvPr id="101" name="Freihand 100">
                  <a:extLst>
                    <a:ext uri="{FF2B5EF4-FFF2-40B4-BE49-F238E27FC236}">
                      <a16:creationId xmlns:a16="http://schemas.microsoft.com/office/drawing/2014/main" id="{9C7C6D51-CD43-43DD-B1D3-39F2BF9294A1}"/>
                    </a:ext>
                  </a:extLst>
                </p:cNvPr>
                <p:cNvPicPr/>
                <p:nvPr/>
              </p:nvPicPr>
              <p:blipFill>
                <a:blip r:embed="rId166"/>
                <a:stretch>
                  <a:fillRect/>
                </a:stretch>
              </p:blipFill>
              <p:spPr>
                <a:xfrm>
                  <a:off x="10618280" y="3727147"/>
                  <a:ext cx="69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C7714428-D7C0-4A05-BCEA-5DD3D7E03845}"/>
                    </a:ext>
                  </a:extLst>
                </p14:cNvPr>
                <p14:cNvContentPartPr/>
                <p14:nvPr/>
              </p14:nvContentPartPr>
              <p14:xfrm>
                <a:off x="10590200" y="3767467"/>
                <a:ext cx="54720" cy="15840"/>
              </p14:xfrm>
            </p:contentPart>
          </mc:Choice>
          <mc:Fallback xmlns="">
            <p:pic>
              <p:nvPicPr>
                <p:cNvPr id="102" name="Freihand 101">
                  <a:extLst>
                    <a:ext uri="{FF2B5EF4-FFF2-40B4-BE49-F238E27FC236}">
                      <a16:creationId xmlns:a16="http://schemas.microsoft.com/office/drawing/2014/main" id="{C7714428-D7C0-4A05-BCEA-5DD3D7E03845}"/>
                    </a:ext>
                  </a:extLst>
                </p:cNvPr>
                <p:cNvPicPr/>
                <p:nvPr/>
              </p:nvPicPr>
              <p:blipFill>
                <a:blip r:embed="rId168"/>
                <a:stretch>
                  <a:fillRect/>
                </a:stretch>
              </p:blipFill>
              <p:spPr>
                <a:xfrm>
                  <a:off x="10585880" y="3763147"/>
                  <a:ext cx="63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7492BEE5-61F4-487C-8697-3E8761F40E40}"/>
                    </a:ext>
                  </a:extLst>
                </p14:cNvPr>
                <p14:cNvContentPartPr/>
                <p14:nvPr/>
              </p14:nvContentPartPr>
              <p14:xfrm>
                <a:off x="10693520" y="3727507"/>
                <a:ext cx="192600" cy="156240"/>
              </p14:xfrm>
            </p:contentPart>
          </mc:Choice>
          <mc:Fallback xmlns="">
            <p:pic>
              <p:nvPicPr>
                <p:cNvPr id="103" name="Freihand 102">
                  <a:extLst>
                    <a:ext uri="{FF2B5EF4-FFF2-40B4-BE49-F238E27FC236}">
                      <a16:creationId xmlns:a16="http://schemas.microsoft.com/office/drawing/2014/main" id="{7492BEE5-61F4-487C-8697-3E8761F40E40}"/>
                    </a:ext>
                  </a:extLst>
                </p:cNvPr>
                <p:cNvPicPr/>
                <p:nvPr/>
              </p:nvPicPr>
              <p:blipFill>
                <a:blip r:embed="rId170"/>
                <a:stretch>
                  <a:fillRect/>
                </a:stretch>
              </p:blipFill>
              <p:spPr>
                <a:xfrm>
                  <a:off x="10689200" y="3723187"/>
                  <a:ext cx="20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026722F2-1822-404E-8778-64F64247F69B}"/>
                    </a:ext>
                  </a:extLst>
                </p14:cNvPr>
                <p14:cNvContentPartPr/>
                <p14:nvPr/>
              </p14:nvContentPartPr>
              <p14:xfrm>
                <a:off x="10853000" y="3794467"/>
                <a:ext cx="127800" cy="90000"/>
              </p14:xfrm>
            </p:contentPart>
          </mc:Choice>
          <mc:Fallback xmlns="">
            <p:pic>
              <p:nvPicPr>
                <p:cNvPr id="104" name="Freihand 103">
                  <a:extLst>
                    <a:ext uri="{FF2B5EF4-FFF2-40B4-BE49-F238E27FC236}">
                      <a16:creationId xmlns:a16="http://schemas.microsoft.com/office/drawing/2014/main" id="{026722F2-1822-404E-8778-64F64247F69B}"/>
                    </a:ext>
                  </a:extLst>
                </p:cNvPr>
                <p:cNvPicPr/>
                <p:nvPr/>
              </p:nvPicPr>
              <p:blipFill>
                <a:blip r:embed="rId172"/>
                <a:stretch>
                  <a:fillRect/>
                </a:stretch>
              </p:blipFill>
              <p:spPr>
                <a:xfrm>
                  <a:off x="10848680" y="3790147"/>
                  <a:ext cx="136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1D9347F8-BD15-490C-8306-37B43658BD47}"/>
                    </a:ext>
                  </a:extLst>
                </p14:cNvPr>
                <p14:cNvContentPartPr/>
                <p14:nvPr/>
              </p14:nvContentPartPr>
              <p14:xfrm>
                <a:off x="10755080" y="3729307"/>
                <a:ext cx="81000" cy="15480"/>
              </p14:xfrm>
            </p:contentPart>
          </mc:Choice>
          <mc:Fallback xmlns="">
            <p:pic>
              <p:nvPicPr>
                <p:cNvPr id="105" name="Freihand 104">
                  <a:extLst>
                    <a:ext uri="{FF2B5EF4-FFF2-40B4-BE49-F238E27FC236}">
                      <a16:creationId xmlns:a16="http://schemas.microsoft.com/office/drawing/2014/main" id="{1D9347F8-BD15-490C-8306-37B43658BD47}"/>
                    </a:ext>
                  </a:extLst>
                </p:cNvPr>
                <p:cNvPicPr/>
                <p:nvPr/>
              </p:nvPicPr>
              <p:blipFill>
                <a:blip r:embed="rId174"/>
                <a:stretch>
                  <a:fillRect/>
                </a:stretch>
              </p:blipFill>
              <p:spPr>
                <a:xfrm>
                  <a:off x="10750760" y="3724987"/>
                  <a:ext cx="89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EE096DE1-134C-44F2-9338-752B50286C13}"/>
                    </a:ext>
                  </a:extLst>
                </p14:cNvPr>
                <p14:cNvContentPartPr/>
                <p14:nvPr/>
              </p14:nvContentPartPr>
              <p14:xfrm>
                <a:off x="11017160" y="3731827"/>
                <a:ext cx="152280" cy="144720"/>
              </p14:xfrm>
            </p:contentPart>
          </mc:Choice>
          <mc:Fallback xmlns="">
            <p:pic>
              <p:nvPicPr>
                <p:cNvPr id="106" name="Freihand 105">
                  <a:extLst>
                    <a:ext uri="{FF2B5EF4-FFF2-40B4-BE49-F238E27FC236}">
                      <a16:creationId xmlns:a16="http://schemas.microsoft.com/office/drawing/2014/main" id="{EE096DE1-134C-44F2-9338-752B50286C13}"/>
                    </a:ext>
                  </a:extLst>
                </p:cNvPr>
                <p:cNvPicPr/>
                <p:nvPr/>
              </p:nvPicPr>
              <p:blipFill>
                <a:blip r:embed="rId176"/>
                <a:stretch>
                  <a:fillRect/>
                </a:stretch>
              </p:blipFill>
              <p:spPr>
                <a:xfrm>
                  <a:off x="11012840" y="3727507"/>
                  <a:ext cx="16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1D0D4B8B-5E44-494A-9015-432A680518E5}"/>
                    </a:ext>
                  </a:extLst>
                </p14:cNvPr>
                <p14:cNvContentPartPr/>
                <p14:nvPr/>
              </p14:nvContentPartPr>
              <p14:xfrm>
                <a:off x="11073680" y="3840907"/>
                <a:ext cx="97560" cy="30600"/>
              </p14:xfrm>
            </p:contentPart>
          </mc:Choice>
          <mc:Fallback xmlns="">
            <p:pic>
              <p:nvPicPr>
                <p:cNvPr id="107" name="Freihand 106">
                  <a:extLst>
                    <a:ext uri="{FF2B5EF4-FFF2-40B4-BE49-F238E27FC236}">
                      <a16:creationId xmlns:a16="http://schemas.microsoft.com/office/drawing/2014/main" id="{1D0D4B8B-5E44-494A-9015-432A680518E5}"/>
                    </a:ext>
                  </a:extLst>
                </p:cNvPr>
                <p:cNvPicPr/>
                <p:nvPr/>
              </p:nvPicPr>
              <p:blipFill>
                <a:blip r:embed="rId178"/>
                <a:stretch>
                  <a:fillRect/>
                </a:stretch>
              </p:blipFill>
              <p:spPr>
                <a:xfrm>
                  <a:off x="11069360" y="3836587"/>
                  <a:ext cx="106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09A138B3-57ED-41F6-A8E7-DDD9E663050D}"/>
                    </a:ext>
                  </a:extLst>
                </p14:cNvPr>
                <p14:cNvContentPartPr/>
                <p14:nvPr/>
              </p14:nvContentPartPr>
              <p14:xfrm>
                <a:off x="11152520" y="3809587"/>
                <a:ext cx="111600" cy="94680"/>
              </p14:xfrm>
            </p:contentPart>
          </mc:Choice>
          <mc:Fallback xmlns="">
            <p:pic>
              <p:nvPicPr>
                <p:cNvPr id="108" name="Freihand 107">
                  <a:extLst>
                    <a:ext uri="{FF2B5EF4-FFF2-40B4-BE49-F238E27FC236}">
                      <a16:creationId xmlns:a16="http://schemas.microsoft.com/office/drawing/2014/main" id="{09A138B3-57ED-41F6-A8E7-DDD9E663050D}"/>
                    </a:ext>
                  </a:extLst>
                </p:cNvPr>
                <p:cNvPicPr/>
                <p:nvPr/>
              </p:nvPicPr>
              <p:blipFill>
                <a:blip r:embed="rId180"/>
                <a:stretch>
                  <a:fillRect/>
                </a:stretch>
              </p:blipFill>
              <p:spPr>
                <a:xfrm>
                  <a:off x="11148200" y="3805267"/>
                  <a:ext cx="12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216B0383-C7D9-4D0E-B982-D66DD112F619}"/>
                    </a:ext>
                  </a:extLst>
                </p14:cNvPr>
                <p14:cNvContentPartPr/>
                <p14:nvPr/>
              </p14:nvContentPartPr>
              <p14:xfrm>
                <a:off x="11280320" y="3804547"/>
                <a:ext cx="98640" cy="98640"/>
              </p14:xfrm>
            </p:contentPart>
          </mc:Choice>
          <mc:Fallback xmlns="">
            <p:pic>
              <p:nvPicPr>
                <p:cNvPr id="109" name="Freihand 108">
                  <a:extLst>
                    <a:ext uri="{FF2B5EF4-FFF2-40B4-BE49-F238E27FC236}">
                      <a16:creationId xmlns:a16="http://schemas.microsoft.com/office/drawing/2014/main" id="{216B0383-C7D9-4D0E-B982-D66DD112F619}"/>
                    </a:ext>
                  </a:extLst>
                </p:cNvPr>
                <p:cNvPicPr/>
                <p:nvPr/>
              </p:nvPicPr>
              <p:blipFill>
                <a:blip r:embed="rId182"/>
                <a:stretch>
                  <a:fillRect/>
                </a:stretch>
              </p:blipFill>
              <p:spPr>
                <a:xfrm>
                  <a:off x="11276000" y="3800227"/>
                  <a:ext cx="107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6D3655ED-30C2-4186-82CF-10C2D2AEBD88}"/>
                    </a:ext>
                  </a:extLst>
                </p14:cNvPr>
                <p14:cNvContentPartPr/>
                <p14:nvPr/>
              </p14:nvContentPartPr>
              <p14:xfrm>
                <a:off x="11375000" y="3709507"/>
                <a:ext cx="256320" cy="163800"/>
              </p14:xfrm>
            </p:contentPart>
          </mc:Choice>
          <mc:Fallback xmlns="">
            <p:pic>
              <p:nvPicPr>
                <p:cNvPr id="110" name="Freihand 109">
                  <a:extLst>
                    <a:ext uri="{FF2B5EF4-FFF2-40B4-BE49-F238E27FC236}">
                      <a16:creationId xmlns:a16="http://schemas.microsoft.com/office/drawing/2014/main" id="{6D3655ED-30C2-4186-82CF-10C2D2AEBD88}"/>
                    </a:ext>
                  </a:extLst>
                </p:cNvPr>
                <p:cNvPicPr/>
                <p:nvPr/>
              </p:nvPicPr>
              <p:blipFill>
                <a:blip r:embed="rId184"/>
                <a:stretch>
                  <a:fillRect/>
                </a:stretch>
              </p:blipFill>
              <p:spPr>
                <a:xfrm>
                  <a:off x="11370680" y="3705187"/>
                  <a:ext cx="264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BE70D1B6-22BD-4941-818A-BA933AD77836}"/>
                    </a:ext>
                  </a:extLst>
                </p14:cNvPr>
                <p14:cNvContentPartPr/>
                <p14:nvPr/>
              </p14:nvContentPartPr>
              <p14:xfrm>
                <a:off x="11593160" y="3825427"/>
                <a:ext cx="25200" cy="52200"/>
              </p14:xfrm>
            </p:contentPart>
          </mc:Choice>
          <mc:Fallback xmlns="">
            <p:pic>
              <p:nvPicPr>
                <p:cNvPr id="112" name="Freihand 111">
                  <a:extLst>
                    <a:ext uri="{FF2B5EF4-FFF2-40B4-BE49-F238E27FC236}">
                      <a16:creationId xmlns:a16="http://schemas.microsoft.com/office/drawing/2014/main" id="{BE70D1B6-22BD-4941-818A-BA933AD77836}"/>
                    </a:ext>
                  </a:extLst>
                </p:cNvPr>
                <p:cNvPicPr/>
                <p:nvPr/>
              </p:nvPicPr>
              <p:blipFill>
                <a:blip r:embed="rId186"/>
                <a:stretch>
                  <a:fillRect/>
                </a:stretch>
              </p:blipFill>
              <p:spPr>
                <a:xfrm>
                  <a:off x="11588840" y="3821107"/>
                  <a:ext cx="33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9E611817-EBC3-4A62-A26E-7974FE3593B3}"/>
                    </a:ext>
                  </a:extLst>
                </p14:cNvPr>
                <p14:cNvContentPartPr/>
                <p14:nvPr/>
              </p14:nvContentPartPr>
              <p14:xfrm>
                <a:off x="9542600" y="4147987"/>
                <a:ext cx="289080" cy="101160"/>
              </p14:xfrm>
            </p:contentPart>
          </mc:Choice>
          <mc:Fallback xmlns="">
            <p:pic>
              <p:nvPicPr>
                <p:cNvPr id="114" name="Freihand 113">
                  <a:extLst>
                    <a:ext uri="{FF2B5EF4-FFF2-40B4-BE49-F238E27FC236}">
                      <a16:creationId xmlns:a16="http://schemas.microsoft.com/office/drawing/2014/main" id="{9E611817-EBC3-4A62-A26E-7974FE3593B3}"/>
                    </a:ext>
                  </a:extLst>
                </p:cNvPr>
                <p:cNvPicPr/>
                <p:nvPr/>
              </p:nvPicPr>
              <p:blipFill>
                <a:blip r:embed="rId188"/>
                <a:stretch>
                  <a:fillRect/>
                </a:stretch>
              </p:blipFill>
              <p:spPr>
                <a:xfrm>
                  <a:off x="9538280" y="4143667"/>
                  <a:ext cx="297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68D61FA2-ECF5-4F2B-9FDC-D5995C4917F7}"/>
                    </a:ext>
                  </a:extLst>
                </p14:cNvPr>
                <p14:cNvContentPartPr/>
                <p14:nvPr/>
              </p14:nvContentPartPr>
              <p14:xfrm>
                <a:off x="9888920" y="4128187"/>
                <a:ext cx="79200" cy="114480"/>
              </p14:xfrm>
            </p:contentPart>
          </mc:Choice>
          <mc:Fallback xmlns="">
            <p:pic>
              <p:nvPicPr>
                <p:cNvPr id="115" name="Freihand 114">
                  <a:extLst>
                    <a:ext uri="{FF2B5EF4-FFF2-40B4-BE49-F238E27FC236}">
                      <a16:creationId xmlns:a16="http://schemas.microsoft.com/office/drawing/2014/main" id="{68D61FA2-ECF5-4F2B-9FDC-D5995C4917F7}"/>
                    </a:ext>
                  </a:extLst>
                </p:cNvPr>
                <p:cNvPicPr/>
                <p:nvPr/>
              </p:nvPicPr>
              <p:blipFill>
                <a:blip r:embed="rId190"/>
                <a:stretch>
                  <a:fillRect/>
                </a:stretch>
              </p:blipFill>
              <p:spPr>
                <a:xfrm>
                  <a:off x="9884600" y="4123867"/>
                  <a:ext cx="87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46E72996-4658-4A54-8100-C2BBD2C28E19}"/>
                    </a:ext>
                  </a:extLst>
                </p14:cNvPr>
                <p14:cNvContentPartPr/>
                <p14:nvPr/>
              </p14:nvContentPartPr>
              <p14:xfrm>
                <a:off x="9979280" y="4110907"/>
                <a:ext cx="84240" cy="124920"/>
              </p14:xfrm>
            </p:contentPart>
          </mc:Choice>
          <mc:Fallback xmlns="">
            <p:pic>
              <p:nvPicPr>
                <p:cNvPr id="116" name="Freihand 115">
                  <a:extLst>
                    <a:ext uri="{FF2B5EF4-FFF2-40B4-BE49-F238E27FC236}">
                      <a16:creationId xmlns:a16="http://schemas.microsoft.com/office/drawing/2014/main" id="{46E72996-4658-4A54-8100-C2BBD2C28E19}"/>
                    </a:ext>
                  </a:extLst>
                </p:cNvPr>
                <p:cNvPicPr/>
                <p:nvPr/>
              </p:nvPicPr>
              <p:blipFill>
                <a:blip r:embed="rId192"/>
                <a:stretch>
                  <a:fillRect/>
                </a:stretch>
              </p:blipFill>
              <p:spPr>
                <a:xfrm>
                  <a:off x="9974960" y="4106587"/>
                  <a:ext cx="92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8834BD4E-D293-4503-977B-FC27F0FD9F81}"/>
                    </a:ext>
                  </a:extLst>
                </p14:cNvPr>
                <p14:cNvContentPartPr/>
                <p14:nvPr/>
              </p14:nvContentPartPr>
              <p14:xfrm>
                <a:off x="10086200" y="4131427"/>
                <a:ext cx="219240" cy="66600"/>
              </p14:xfrm>
            </p:contentPart>
          </mc:Choice>
          <mc:Fallback xmlns="">
            <p:pic>
              <p:nvPicPr>
                <p:cNvPr id="117" name="Freihand 116">
                  <a:extLst>
                    <a:ext uri="{FF2B5EF4-FFF2-40B4-BE49-F238E27FC236}">
                      <a16:creationId xmlns:a16="http://schemas.microsoft.com/office/drawing/2014/main" id="{8834BD4E-D293-4503-977B-FC27F0FD9F81}"/>
                    </a:ext>
                  </a:extLst>
                </p:cNvPr>
                <p:cNvPicPr/>
                <p:nvPr/>
              </p:nvPicPr>
              <p:blipFill>
                <a:blip r:embed="rId194"/>
                <a:stretch>
                  <a:fillRect/>
                </a:stretch>
              </p:blipFill>
              <p:spPr>
                <a:xfrm>
                  <a:off x="10081880" y="4127107"/>
                  <a:ext cx="227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CA2D7ED6-2D53-4B0D-A43B-7BAAD635446C}"/>
                    </a:ext>
                  </a:extLst>
                </p14:cNvPr>
                <p14:cNvContentPartPr/>
                <p14:nvPr/>
              </p14:nvContentPartPr>
              <p14:xfrm>
                <a:off x="9739880" y="4077787"/>
                <a:ext cx="79920" cy="28080"/>
              </p14:xfrm>
            </p:contentPart>
          </mc:Choice>
          <mc:Fallback xmlns="">
            <p:pic>
              <p:nvPicPr>
                <p:cNvPr id="118" name="Freihand 117">
                  <a:extLst>
                    <a:ext uri="{FF2B5EF4-FFF2-40B4-BE49-F238E27FC236}">
                      <a16:creationId xmlns:a16="http://schemas.microsoft.com/office/drawing/2014/main" id="{CA2D7ED6-2D53-4B0D-A43B-7BAAD635446C}"/>
                    </a:ext>
                  </a:extLst>
                </p:cNvPr>
                <p:cNvPicPr/>
                <p:nvPr/>
              </p:nvPicPr>
              <p:blipFill>
                <a:blip r:embed="rId196"/>
                <a:stretch>
                  <a:fillRect/>
                </a:stretch>
              </p:blipFill>
              <p:spPr>
                <a:xfrm>
                  <a:off x="9735560" y="4073467"/>
                  <a:ext cx="88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9D4D7DE6-0992-4DE1-9135-39E37A6CDBC4}"/>
                    </a:ext>
                  </a:extLst>
                </p14:cNvPr>
                <p14:cNvContentPartPr/>
                <p14:nvPr/>
              </p14:nvContentPartPr>
              <p14:xfrm>
                <a:off x="9829520" y="4089667"/>
                <a:ext cx="20520" cy="18720"/>
              </p14:xfrm>
            </p:contentPart>
          </mc:Choice>
          <mc:Fallback xmlns="">
            <p:pic>
              <p:nvPicPr>
                <p:cNvPr id="119" name="Freihand 118">
                  <a:extLst>
                    <a:ext uri="{FF2B5EF4-FFF2-40B4-BE49-F238E27FC236}">
                      <a16:creationId xmlns:a16="http://schemas.microsoft.com/office/drawing/2014/main" id="{9D4D7DE6-0992-4DE1-9135-39E37A6CDBC4}"/>
                    </a:ext>
                  </a:extLst>
                </p:cNvPr>
                <p:cNvPicPr/>
                <p:nvPr/>
              </p:nvPicPr>
              <p:blipFill>
                <a:blip r:embed="rId198"/>
                <a:stretch>
                  <a:fillRect/>
                </a:stretch>
              </p:blipFill>
              <p:spPr>
                <a:xfrm>
                  <a:off x="9825200" y="4085347"/>
                  <a:ext cx="29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B110E3E1-06C3-4152-9386-92ABEF451399}"/>
                    </a:ext>
                  </a:extLst>
                </p14:cNvPr>
                <p14:cNvContentPartPr/>
                <p14:nvPr/>
              </p14:nvContentPartPr>
              <p14:xfrm>
                <a:off x="10544840" y="4123147"/>
                <a:ext cx="175320" cy="118440"/>
              </p14:xfrm>
            </p:contentPart>
          </mc:Choice>
          <mc:Fallback xmlns="">
            <p:pic>
              <p:nvPicPr>
                <p:cNvPr id="120" name="Freihand 119">
                  <a:extLst>
                    <a:ext uri="{FF2B5EF4-FFF2-40B4-BE49-F238E27FC236}">
                      <a16:creationId xmlns:a16="http://schemas.microsoft.com/office/drawing/2014/main" id="{B110E3E1-06C3-4152-9386-92ABEF451399}"/>
                    </a:ext>
                  </a:extLst>
                </p:cNvPr>
                <p:cNvPicPr/>
                <p:nvPr/>
              </p:nvPicPr>
              <p:blipFill>
                <a:blip r:embed="rId200"/>
                <a:stretch>
                  <a:fillRect/>
                </a:stretch>
              </p:blipFill>
              <p:spPr>
                <a:xfrm>
                  <a:off x="10540520" y="4118827"/>
                  <a:ext cx="183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52BADDC3-9D67-4DC4-8CFF-A03BB076866C}"/>
                    </a:ext>
                  </a:extLst>
                </p14:cNvPr>
                <p14:cNvContentPartPr/>
                <p14:nvPr/>
              </p14:nvContentPartPr>
              <p14:xfrm>
                <a:off x="10711160" y="4072027"/>
                <a:ext cx="17640" cy="26640"/>
              </p14:xfrm>
            </p:contentPart>
          </mc:Choice>
          <mc:Fallback xmlns="">
            <p:pic>
              <p:nvPicPr>
                <p:cNvPr id="121" name="Freihand 120">
                  <a:extLst>
                    <a:ext uri="{FF2B5EF4-FFF2-40B4-BE49-F238E27FC236}">
                      <a16:creationId xmlns:a16="http://schemas.microsoft.com/office/drawing/2014/main" id="{52BADDC3-9D67-4DC4-8CFF-A03BB076866C}"/>
                    </a:ext>
                  </a:extLst>
                </p:cNvPr>
                <p:cNvPicPr/>
                <p:nvPr/>
              </p:nvPicPr>
              <p:blipFill>
                <a:blip r:embed="rId202"/>
                <a:stretch>
                  <a:fillRect/>
                </a:stretch>
              </p:blipFill>
              <p:spPr>
                <a:xfrm>
                  <a:off x="10706840" y="4067707"/>
                  <a:ext cx="26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A2C0E291-0D10-4875-9E51-9B499AEDF89E}"/>
                    </a:ext>
                  </a:extLst>
                </p14:cNvPr>
                <p14:cNvContentPartPr/>
                <p14:nvPr/>
              </p14:nvContentPartPr>
              <p14:xfrm>
                <a:off x="10773800" y="4010827"/>
                <a:ext cx="302760" cy="219960"/>
              </p14:xfrm>
            </p:contentPart>
          </mc:Choice>
          <mc:Fallback xmlns="">
            <p:pic>
              <p:nvPicPr>
                <p:cNvPr id="122" name="Freihand 121">
                  <a:extLst>
                    <a:ext uri="{FF2B5EF4-FFF2-40B4-BE49-F238E27FC236}">
                      <a16:creationId xmlns:a16="http://schemas.microsoft.com/office/drawing/2014/main" id="{A2C0E291-0D10-4875-9E51-9B499AEDF89E}"/>
                    </a:ext>
                  </a:extLst>
                </p:cNvPr>
                <p:cNvPicPr/>
                <p:nvPr/>
              </p:nvPicPr>
              <p:blipFill>
                <a:blip r:embed="rId204"/>
                <a:stretch>
                  <a:fillRect/>
                </a:stretch>
              </p:blipFill>
              <p:spPr>
                <a:xfrm>
                  <a:off x="10769480" y="4006507"/>
                  <a:ext cx="311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E33C87BE-1061-422A-98AA-B09E56E78A66}"/>
                    </a:ext>
                  </a:extLst>
                </p14:cNvPr>
                <p14:cNvContentPartPr/>
                <p14:nvPr/>
              </p14:nvContentPartPr>
              <p14:xfrm>
                <a:off x="10419560" y="4239427"/>
                <a:ext cx="605880" cy="90000"/>
              </p14:xfrm>
            </p:contentPart>
          </mc:Choice>
          <mc:Fallback xmlns="">
            <p:pic>
              <p:nvPicPr>
                <p:cNvPr id="123" name="Freihand 122">
                  <a:extLst>
                    <a:ext uri="{FF2B5EF4-FFF2-40B4-BE49-F238E27FC236}">
                      <a16:creationId xmlns:a16="http://schemas.microsoft.com/office/drawing/2014/main" id="{E33C87BE-1061-422A-98AA-B09E56E78A66}"/>
                    </a:ext>
                  </a:extLst>
                </p:cNvPr>
                <p:cNvPicPr/>
                <p:nvPr/>
              </p:nvPicPr>
              <p:blipFill>
                <a:blip r:embed="rId206"/>
                <a:stretch>
                  <a:fillRect/>
                </a:stretch>
              </p:blipFill>
              <p:spPr>
                <a:xfrm>
                  <a:off x="10415240" y="4235107"/>
                  <a:ext cx="61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6076D4CC-57B1-4926-8019-3FFE7B91A8CA}"/>
                    </a:ext>
                  </a:extLst>
                </p14:cNvPr>
                <p14:cNvContentPartPr/>
                <p14:nvPr/>
              </p14:nvContentPartPr>
              <p14:xfrm>
                <a:off x="11278160" y="4118467"/>
                <a:ext cx="247680" cy="125640"/>
              </p14:xfrm>
            </p:contentPart>
          </mc:Choice>
          <mc:Fallback xmlns="">
            <p:pic>
              <p:nvPicPr>
                <p:cNvPr id="124" name="Freihand 123">
                  <a:extLst>
                    <a:ext uri="{FF2B5EF4-FFF2-40B4-BE49-F238E27FC236}">
                      <a16:creationId xmlns:a16="http://schemas.microsoft.com/office/drawing/2014/main" id="{6076D4CC-57B1-4926-8019-3FFE7B91A8CA}"/>
                    </a:ext>
                  </a:extLst>
                </p:cNvPr>
                <p:cNvPicPr/>
                <p:nvPr/>
              </p:nvPicPr>
              <p:blipFill>
                <a:blip r:embed="rId208"/>
                <a:stretch>
                  <a:fillRect/>
                </a:stretch>
              </p:blipFill>
              <p:spPr>
                <a:xfrm>
                  <a:off x="11273840" y="4114147"/>
                  <a:ext cx="256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D5210393-260A-48DE-8492-97A11274C089}"/>
                    </a:ext>
                  </a:extLst>
                </p14:cNvPr>
                <p14:cNvContentPartPr/>
                <p14:nvPr/>
              </p14:nvContentPartPr>
              <p14:xfrm>
                <a:off x="11406680" y="4046107"/>
                <a:ext cx="26640" cy="3600"/>
              </p14:xfrm>
            </p:contentPart>
          </mc:Choice>
          <mc:Fallback xmlns="">
            <p:pic>
              <p:nvPicPr>
                <p:cNvPr id="125" name="Freihand 124">
                  <a:extLst>
                    <a:ext uri="{FF2B5EF4-FFF2-40B4-BE49-F238E27FC236}">
                      <a16:creationId xmlns:a16="http://schemas.microsoft.com/office/drawing/2014/main" id="{D5210393-260A-48DE-8492-97A11274C089}"/>
                    </a:ext>
                  </a:extLst>
                </p:cNvPr>
                <p:cNvPicPr/>
                <p:nvPr/>
              </p:nvPicPr>
              <p:blipFill>
                <a:blip r:embed="rId210"/>
                <a:stretch>
                  <a:fillRect/>
                </a:stretch>
              </p:blipFill>
              <p:spPr>
                <a:xfrm>
                  <a:off x="11402360" y="4041787"/>
                  <a:ext cx="35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65CA402E-A8BE-436F-8E69-55FC14EF5CC4}"/>
                    </a:ext>
                  </a:extLst>
                </p14:cNvPr>
                <p14:cNvContentPartPr/>
                <p14:nvPr/>
              </p14:nvContentPartPr>
              <p14:xfrm>
                <a:off x="9517760" y="4405387"/>
                <a:ext cx="162720" cy="262080"/>
              </p14:xfrm>
            </p:contentPart>
          </mc:Choice>
          <mc:Fallback xmlns="">
            <p:pic>
              <p:nvPicPr>
                <p:cNvPr id="126" name="Freihand 125">
                  <a:extLst>
                    <a:ext uri="{FF2B5EF4-FFF2-40B4-BE49-F238E27FC236}">
                      <a16:creationId xmlns:a16="http://schemas.microsoft.com/office/drawing/2014/main" id="{65CA402E-A8BE-436F-8E69-55FC14EF5CC4}"/>
                    </a:ext>
                  </a:extLst>
                </p:cNvPr>
                <p:cNvPicPr/>
                <p:nvPr/>
              </p:nvPicPr>
              <p:blipFill>
                <a:blip r:embed="rId212"/>
                <a:stretch>
                  <a:fillRect/>
                </a:stretch>
              </p:blipFill>
              <p:spPr>
                <a:xfrm>
                  <a:off x="9513440" y="4401067"/>
                  <a:ext cx="171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5B78C280-0549-4211-A8C0-718EBB7C0339}"/>
                    </a:ext>
                  </a:extLst>
                </p14:cNvPr>
                <p14:cNvContentPartPr/>
                <p14:nvPr/>
              </p14:nvContentPartPr>
              <p14:xfrm>
                <a:off x="9737000" y="4395307"/>
                <a:ext cx="393840" cy="208800"/>
              </p14:xfrm>
            </p:contentPart>
          </mc:Choice>
          <mc:Fallback xmlns="">
            <p:pic>
              <p:nvPicPr>
                <p:cNvPr id="127" name="Freihand 126">
                  <a:extLst>
                    <a:ext uri="{FF2B5EF4-FFF2-40B4-BE49-F238E27FC236}">
                      <a16:creationId xmlns:a16="http://schemas.microsoft.com/office/drawing/2014/main" id="{5B78C280-0549-4211-A8C0-718EBB7C0339}"/>
                    </a:ext>
                  </a:extLst>
                </p:cNvPr>
                <p:cNvPicPr/>
                <p:nvPr/>
              </p:nvPicPr>
              <p:blipFill>
                <a:blip r:embed="rId214"/>
                <a:stretch>
                  <a:fillRect/>
                </a:stretch>
              </p:blipFill>
              <p:spPr>
                <a:xfrm>
                  <a:off x="9732680" y="4390987"/>
                  <a:ext cx="402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032F2812-2A1B-4A2A-8926-2584F3FF8AEA}"/>
                    </a:ext>
                  </a:extLst>
                </p14:cNvPr>
                <p14:cNvContentPartPr/>
                <p14:nvPr/>
              </p14:nvContentPartPr>
              <p14:xfrm>
                <a:off x="10296440" y="4509787"/>
                <a:ext cx="456480" cy="267840"/>
              </p14:xfrm>
            </p:contentPart>
          </mc:Choice>
          <mc:Fallback xmlns="">
            <p:pic>
              <p:nvPicPr>
                <p:cNvPr id="128" name="Freihand 127">
                  <a:extLst>
                    <a:ext uri="{FF2B5EF4-FFF2-40B4-BE49-F238E27FC236}">
                      <a16:creationId xmlns:a16="http://schemas.microsoft.com/office/drawing/2014/main" id="{032F2812-2A1B-4A2A-8926-2584F3FF8AEA}"/>
                    </a:ext>
                  </a:extLst>
                </p:cNvPr>
                <p:cNvPicPr/>
                <p:nvPr/>
              </p:nvPicPr>
              <p:blipFill>
                <a:blip r:embed="rId216"/>
                <a:stretch>
                  <a:fillRect/>
                </a:stretch>
              </p:blipFill>
              <p:spPr>
                <a:xfrm>
                  <a:off x="10292120" y="4505467"/>
                  <a:ext cx="465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4FC39FE4-D6CE-4716-B60E-2FB8D1E36480}"/>
                    </a:ext>
                  </a:extLst>
                </p14:cNvPr>
                <p14:cNvContentPartPr/>
                <p14:nvPr/>
              </p14:nvContentPartPr>
              <p14:xfrm>
                <a:off x="10802600" y="4488907"/>
                <a:ext cx="67320" cy="87480"/>
              </p14:xfrm>
            </p:contentPart>
          </mc:Choice>
          <mc:Fallback xmlns="">
            <p:pic>
              <p:nvPicPr>
                <p:cNvPr id="129" name="Freihand 128">
                  <a:extLst>
                    <a:ext uri="{FF2B5EF4-FFF2-40B4-BE49-F238E27FC236}">
                      <a16:creationId xmlns:a16="http://schemas.microsoft.com/office/drawing/2014/main" id="{4FC39FE4-D6CE-4716-B60E-2FB8D1E36480}"/>
                    </a:ext>
                  </a:extLst>
                </p:cNvPr>
                <p:cNvPicPr/>
                <p:nvPr/>
              </p:nvPicPr>
              <p:blipFill>
                <a:blip r:embed="rId218"/>
                <a:stretch>
                  <a:fillRect/>
                </a:stretch>
              </p:blipFill>
              <p:spPr>
                <a:xfrm>
                  <a:off x="10798280" y="4484587"/>
                  <a:ext cx="75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1BAB7943-7922-4DEB-A09F-F491017C26C8}"/>
                    </a:ext>
                  </a:extLst>
                </p14:cNvPr>
                <p14:cNvContentPartPr/>
                <p14:nvPr/>
              </p14:nvContentPartPr>
              <p14:xfrm>
                <a:off x="10878920" y="4474507"/>
                <a:ext cx="106200" cy="122760"/>
              </p14:xfrm>
            </p:contentPart>
          </mc:Choice>
          <mc:Fallback xmlns="">
            <p:pic>
              <p:nvPicPr>
                <p:cNvPr id="130" name="Freihand 129">
                  <a:extLst>
                    <a:ext uri="{FF2B5EF4-FFF2-40B4-BE49-F238E27FC236}">
                      <a16:creationId xmlns:a16="http://schemas.microsoft.com/office/drawing/2014/main" id="{1BAB7943-7922-4DEB-A09F-F491017C26C8}"/>
                    </a:ext>
                  </a:extLst>
                </p:cNvPr>
                <p:cNvPicPr/>
                <p:nvPr/>
              </p:nvPicPr>
              <p:blipFill>
                <a:blip r:embed="rId220"/>
                <a:stretch>
                  <a:fillRect/>
                </a:stretch>
              </p:blipFill>
              <p:spPr>
                <a:xfrm>
                  <a:off x="10874600" y="4470187"/>
                  <a:ext cx="114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3187E9E6-17EB-4CF7-9E12-60C937DC0AEB}"/>
                    </a:ext>
                  </a:extLst>
                </p14:cNvPr>
                <p14:cNvContentPartPr/>
                <p14:nvPr/>
              </p14:nvContentPartPr>
              <p14:xfrm>
                <a:off x="10979720" y="4443547"/>
                <a:ext cx="116280" cy="154080"/>
              </p14:xfrm>
            </p:contentPart>
          </mc:Choice>
          <mc:Fallback xmlns="">
            <p:pic>
              <p:nvPicPr>
                <p:cNvPr id="131" name="Freihand 130">
                  <a:extLst>
                    <a:ext uri="{FF2B5EF4-FFF2-40B4-BE49-F238E27FC236}">
                      <a16:creationId xmlns:a16="http://schemas.microsoft.com/office/drawing/2014/main" id="{3187E9E6-17EB-4CF7-9E12-60C937DC0AEB}"/>
                    </a:ext>
                  </a:extLst>
                </p:cNvPr>
                <p:cNvPicPr/>
                <p:nvPr/>
              </p:nvPicPr>
              <p:blipFill>
                <a:blip r:embed="rId222"/>
                <a:stretch>
                  <a:fillRect/>
                </a:stretch>
              </p:blipFill>
              <p:spPr>
                <a:xfrm>
                  <a:off x="10975400" y="4439227"/>
                  <a:ext cx="124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B6C95CEC-1EE3-4297-A58C-19E37C76FCA5}"/>
                    </a:ext>
                  </a:extLst>
                </p14:cNvPr>
                <p14:cNvContentPartPr/>
                <p14:nvPr/>
              </p14:nvContentPartPr>
              <p14:xfrm>
                <a:off x="11143880" y="4419067"/>
                <a:ext cx="263880" cy="151920"/>
              </p14:xfrm>
            </p:contentPart>
          </mc:Choice>
          <mc:Fallback xmlns="">
            <p:pic>
              <p:nvPicPr>
                <p:cNvPr id="132" name="Freihand 131">
                  <a:extLst>
                    <a:ext uri="{FF2B5EF4-FFF2-40B4-BE49-F238E27FC236}">
                      <a16:creationId xmlns:a16="http://schemas.microsoft.com/office/drawing/2014/main" id="{B6C95CEC-1EE3-4297-A58C-19E37C76FCA5}"/>
                    </a:ext>
                  </a:extLst>
                </p:cNvPr>
                <p:cNvPicPr/>
                <p:nvPr/>
              </p:nvPicPr>
              <p:blipFill>
                <a:blip r:embed="rId224"/>
                <a:stretch>
                  <a:fillRect/>
                </a:stretch>
              </p:blipFill>
              <p:spPr>
                <a:xfrm>
                  <a:off x="11139560" y="4414747"/>
                  <a:ext cx="27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3EF841FF-1944-4EC7-AA25-C29BD7E02497}"/>
                    </a:ext>
                  </a:extLst>
                </p14:cNvPr>
                <p14:cNvContentPartPr/>
                <p14:nvPr/>
              </p14:nvContentPartPr>
              <p14:xfrm>
                <a:off x="10913120" y="4698067"/>
                <a:ext cx="383400" cy="117720"/>
              </p14:xfrm>
            </p:contentPart>
          </mc:Choice>
          <mc:Fallback xmlns="">
            <p:pic>
              <p:nvPicPr>
                <p:cNvPr id="133" name="Freihand 132">
                  <a:extLst>
                    <a:ext uri="{FF2B5EF4-FFF2-40B4-BE49-F238E27FC236}">
                      <a16:creationId xmlns:a16="http://schemas.microsoft.com/office/drawing/2014/main" id="{3EF841FF-1944-4EC7-AA25-C29BD7E02497}"/>
                    </a:ext>
                  </a:extLst>
                </p:cNvPr>
                <p:cNvPicPr/>
                <p:nvPr/>
              </p:nvPicPr>
              <p:blipFill>
                <a:blip r:embed="rId226"/>
                <a:stretch>
                  <a:fillRect/>
                </a:stretch>
              </p:blipFill>
              <p:spPr>
                <a:xfrm>
                  <a:off x="10908800" y="4693747"/>
                  <a:ext cx="39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99A7E793-5DEB-4A06-B8DB-B42BAE61B7E8}"/>
                    </a:ext>
                  </a:extLst>
                </p14:cNvPr>
                <p14:cNvContentPartPr/>
                <p14:nvPr/>
              </p14:nvContentPartPr>
              <p14:xfrm>
                <a:off x="11350160" y="4613827"/>
                <a:ext cx="123480" cy="144720"/>
              </p14:xfrm>
            </p:contentPart>
          </mc:Choice>
          <mc:Fallback xmlns="">
            <p:pic>
              <p:nvPicPr>
                <p:cNvPr id="134" name="Freihand 133">
                  <a:extLst>
                    <a:ext uri="{FF2B5EF4-FFF2-40B4-BE49-F238E27FC236}">
                      <a16:creationId xmlns:a16="http://schemas.microsoft.com/office/drawing/2014/main" id="{99A7E793-5DEB-4A06-B8DB-B42BAE61B7E8}"/>
                    </a:ext>
                  </a:extLst>
                </p:cNvPr>
                <p:cNvPicPr/>
                <p:nvPr/>
              </p:nvPicPr>
              <p:blipFill>
                <a:blip r:embed="rId228"/>
                <a:stretch>
                  <a:fillRect/>
                </a:stretch>
              </p:blipFill>
              <p:spPr>
                <a:xfrm>
                  <a:off x="11345840" y="4609507"/>
                  <a:ext cx="132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Freihand 134">
                  <a:extLst>
                    <a:ext uri="{FF2B5EF4-FFF2-40B4-BE49-F238E27FC236}">
                      <a16:creationId xmlns:a16="http://schemas.microsoft.com/office/drawing/2014/main" id="{B0029B08-1663-49C2-9E51-63464D3C4B39}"/>
                    </a:ext>
                  </a:extLst>
                </p14:cNvPr>
                <p14:cNvContentPartPr/>
                <p14:nvPr/>
              </p14:nvContentPartPr>
              <p14:xfrm>
                <a:off x="11501000" y="4662427"/>
                <a:ext cx="227520" cy="101520"/>
              </p14:xfrm>
            </p:contentPart>
          </mc:Choice>
          <mc:Fallback xmlns="">
            <p:pic>
              <p:nvPicPr>
                <p:cNvPr id="135" name="Freihand 134">
                  <a:extLst>
                    <a:ext uri="{FF2B5EF4-FFF2-40B4-BE49-F238E27FC236}">
                      <a16:creationId xmlns:a16="http://schemas.microsoft.com/office/drawing/2014/main" id="{B0029B08-1663-49C2-9E51-63464D3C4B39}"/>
                    </a:ext>
                  </a:extLst>
                </p:cNvPr>
                <p:cNvPicPr/>
                <p:nvPr/>
              </p:nvPicPr>
              <p:blipFill>
                <a:blip r:embed="rId230"/>
                <a:stretch>
                  <a:fillRect/>
                </a:stretch>
              </p:blipFill>
              <p:spPr>
                <a:xfrm>
                  <a:off x="11496680" y="4658107"/>
                  <a:ext cx="236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6" name="Freihand 135">
                  <a:extLst>
                    <a:ext uri="{FF2B5EF4-FFF2-40B4-BE49-F238E27FC236}">
                      <a16:creationId xmlns:a16="http://schemas.microsoft.com/office/drawing/2014/main" id="{8BB9D80D-CD0D-4BE3-A6F4-B0702C7CB6FC}"/>
                    </a:ext>
                  </a:extLst>
                </p14:cNvPr>
                <p14:cNvContentPartPr/>
                <p14:nvPr/>
              </p14:nvContentPartPr>
              <p14:xfrm>
                <a:off x="11816000" y="4519867"/>
                <a:ext cx="20880" cy="239040"/>
              </p14:xfrm>
            </p:contentPart>
          </mc:Choice>
          <mc:Fallback xmlns="">
            <p:pic>
              <p:nvPicPr>
                <p:cNvPr id="136" name="Freihand 135">
                  <a:extLst>
                    <a:ext uri="{FF2B5EF4-FFF2-40B4-BE49-F238E27FC236}">
                      <a16:creationId xmlns:a16="http://schemas.microsoft.com/office/drawing/2014/main" id="{8BB9D80D-CD0D-4BE3-A6F4-B0702C7CB6FC}"/>
                    </a:ext>
                  </a:extLst>
                </p:cNvPr>
                <p:cNvPicPr/>
                <p:nvPr/>
              </p:nvPicPr>
              <p:blipFill>
                <a:blip r:embed="rId232"/>
                <a:stretch>
                  <a:fillRect/>
                </a:stretch>
              </p:blipFill>
              <p:spPr>
                <a:xfrm>
                  <a:off x="11811680" y="4515547"/>
                  <a:ext cx="29520" cy="247680"/>
                </a:xfrm>
                <a:prstGeom prst="rect">
                  <a:avLst/>
                </a:prstGeom>
              </p:spPr>
            </p:pic>
          </mc:Fallback>
        </mc:AlternateContent>
      </p:grpSp>
    </p:spTree>
    <p:extLst>
      <p:ext uri="{BB962C8B-B14F-4D97-AF65-F5344CB8AC3E}">
        <p14:creationId xmlns:p14="http://schemas.microsoft.com/office/powerpoint/2010/main" val="31598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klassisch</a:t>
            </a:r>
            <a:r>
              <a:rPr lang="en-US" sz="2800" dirty="0">
                <a:solidFill>
                  <a:sysClr val="windowText" lastClr="000000"/>
                </a:solidFill>
              </a:rPr>
              <a:t>)</a:t>
            </a:r>
          </a:p>
        </p:txBody>
      </p:sp>
      <p:sp>
        <p:nvSpPr>
          <p:cNvPr id="9" name="Textfeld 8">
            <a:extLst>
              <a:ext uri="{FF2B5EF4-FFF2-40B4-BE49-F238E27FC236}">
                <a16:creationId xmlns:a16="http://schemas.microsoft.com/office/drawing/2014/main" id="{EA66E258-8245-4EE8-9B19-BB1BAC4D268E}"/>
              </a:ext>
            </a:extLst>
          </p:cNvPr>
          <p:cNvSpPr txBox="1"/>
          <p:nvPr/>
        </p:nvSpPr>
        <p:spPr>
          <a:xfrm>
            <a:off x="34962" y="467252"/>
            <a:ext cx="7350162" cy="6310065"/>
          </a:xfrm>
          <a:prstGeom prst="rect">
            <a:avLst/>
          </a:prstGeom>
          <a:noFill/>
        </p:spPr>
        <p:txBody>
          <a:bodyPr wrap="square" rtlCol="0">
            <a:noAutofit/>
          </a:bodyPr>
          <a:lstStyle/>
          <a:p>
            <a:r>
              <a:rPr lang="de-DE" sz="2000" b="1" u="sng" dirty="0"/>
              <a:t>Ricardo:</a:t>
            </a:r>
          </a:p>
          <a:p>
            <a:pPr marL="342900" indent="-342900">
              <a:buFont typeface="Arial" panose="020B0604020202020204" pitchFamily="34" charset="0"/>
              <a:buChar char="•"/>
            </a:pPr>
            <a:r>
              <a:rPr lang="de-DE" sz="2000" dirty="0"/>
              <a:t>Unterschiedliche komparative Kosten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Lineare </a:t>
            </a:r>
            <a:r>
              <a:rPr lang="de-DE" sz="2000" dirty="0" err="1"/>
              <a:t>Produktionsfunktion:Y</a:t>
            </a:r>
            <a:r>
              <a:rPr lang="de-DE" sz="2000" dirty="0"/>
              <a:t>=</a:t>
            </a:r>
            <a:r>
              <a:rPr lang="de-DE" sz="2000" dirty="0" err="1"/>
              <a:t>aL</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 2Y↑</a:t>
            </a:r>
          </a:p>
          <a:p>
            <a:endParaRPr lang="de-DE" sz="2000" dirty="0"/>
          </a:p>
          <a:p>
            <a:r>
              <a:rPr lang="de-DE" sz="2000" b="1" u="sng" dirty="0"/>
              <a:t>Spezifische Faktoren:</a:t>
            </a:r>
          </a:p>
          <a:p>
            <a:pPr marL="342900" indent="-342900">
              <a:buFont typeface="Arial" panose="020B0604020202020204" pitchFamily="34" charset="0"/>
              <a:buChar char="•"/>
            </a:pPr>
            <a:r>
              <a:rPr lang="de-DE" sz="2000" dirty="0"/>
              <a:t>Neoklassische Produktionsfunktion Y=F(K,L)</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konstante Skalenerträge 2L↑, 2K↑ → 2Y↑</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Unterschiedliches Verhältnis der relativen </a:t>
            </a:r>
            <a:r>
              <a:rPr lang="de-DE" sz="2000" dirty="0" err="1"/>
              <a:t>Grenzproduktivitäten</a:t>
            </a:r>
            <a:r>
              <a:rPr lang="de-DE" sz="2000" dirty="0"/>
              <a:t> der Produktionsfaktoren</a:t>
            </a:r>
          </a:p>
          <a:p>
            <a:endParaRPr lang="de-DE" sz="2000" dirty="0"/>
          </a:p>
          <a:p>
            <a:endParaRPr lang="de-DE" sz="2000" b="1" dirty="0"/>
          </a:p>
          <a:p>
            <a:r>
              <a:rPr lang="de-DE" sz="2000" b="1" dirty="0"/>
              <a:t>→ Es kommt zu Außenhandel, weil die Länder unterschiedlich sind!</a:t>
            </a:r>
          </a:p>
          <a:p>
            <a:endParaRPr lang="de-DE" sz="2400" dirty="0"/>
          </a:p>
          <a:p>
            <a:endParaRPr lang="de-DE" sz="2000" dirty="0"/>
          </a:p>
        </p:txBody>
      </p:sp>
      <p:sp>
        <p:nvSpPr>
          <p:cNvPr id="35" name="Rechteck 34">
            <a:extLst>
              <a:ext uri="{FF2B5EF4-FFF2-40B4-BE49-F238E27FC236}">
                <a16:creationId xmlns:a16="http://schemas.microsoft.com/office/drawing/2014/main" id="{59CFC7BC-ECEB-4963-9763-C1F8BFE3252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B5828B5-726F-449C-BDB4-8246629EF1CF}"/>
                  </a:ext>
                </a:extLst>
              </p14:cNvPr>
              <p14:cNvContentPartPr/>
              <p14:nvPr/>
            </p14:nvContentPartPr>
            <p14:xfrm>
              <a:off x="351467" y="1733467"/>
              <a:ext cx="3476880" cy="226440"/>
            </p14:xfrm>
          </p:contentPart>
        </mc:Choice>
        <mc:Fallback>
          <p:pic>
            <p:nvPicPr>
              <p:cNvPr id="2" name="Freihand 1">
                <a:extLst>
                  <a:ext uri="{FF2B5EF4-FFF2-40B4-BE49-F238E27FC236}">
                    <a16:creationId xmlns:a16="http://schemas.microsoft.com/office/drawing/2014/main" id="{0B5828B5-726F-449C-BDB4-8246629EF1CF}"/>
                  </a:ext>
                </a:extLst>
              </p:cNvPr>
              <p:cNvPicPr/>
              <p:nvPr/>
            </p:nvPicPr>
            <p:blipFill>
              <a:blip r:embed="rId4"/>
              <a:stretch>
                <a:fillRect/>
              </a:stretch>
            </p:blipFill>
            <p:spPr>
              <a:xfrm>
                <a:off x="347147" y="1729147"/>
                <a:ext cx="3485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CEA2E7D-8EC4-4D91-8637-50674E6790D9}"/>
                  </a:ext>
                </a:extLst>
              </p14:cNvPr>
              <p14:cNvContentPartPr/>
              <p14:nvPr/>
            </p14:nvContentPartPr>
            <p14:xfrm>
              <a:off x="297827" y="2374627"/>
              <a:ext cx="4136400" cy="138240"/>
            </p14:xfrm>
          </p:contentPart>
        </mc:Choice>
        <mc:Fallback>
          <p:pic>
            <p:nvPicPr>
              <p:cNvPr id="3" name="Freihand 2">
                <a:extLst>
                  <a:ext uri="{FF2B5EF4-FFF2-40B4-BE49-F238E27FC236}">
                    <a16:creationId xmlns:a16="http://schemas.microsoft.com/office/drawing/2014/main" id="{BCEA2E7D-8EC4-4D91-8637-50674E6790D9}"/>
                  </a:ext>
                </a:extLst>
              </p:cNvPr>
              <p:cNvPicPr/>
              <p:nvPr/>
            </p:nvPicPr>
            <p:blipFill>
              <a:blip r:embed="rId6"/>
              <a:stretch>
                <a:fillRect/>
              </a:stretch>
            </p:blipFill>
            <p:spPr>
              <a:xfrm>
                <a:off x="293507" y="2370307"/>
                <a:ext cx="4145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7720F50-7184-4293-9D77-9250A540CCFB}"/>
                  </a:ext>
                </a:extLst>
              </p14:cNvPr>
              <p14:cNvContentPartPr/>
              <p14:nvPr/>
            </p14:nvContentPartPr>
            <p14:xfrm>
              <a:off x="596987" y="3286867"/>
              <a:ext cx="4848480" cy="58320"/>
            </p14:xfrm>
          </p:contentPart>
        </mc:Choice>
        <mc:Fallback>
          <p:pic>
            <p:nvPicPr>
              <p:cNvPr id="5" name="Freihand 4">
                <a:extLst>
                  <a:ext uri="{FF2B5EF4-FFF2-40B4-BE49-F238E27FC236}">
                    <a16:creationId xmlns:a16="http://schemas.microsoft.com/office/drawing/2014/main" id="{07720F50-7184-4293-9D77-9250A540CCFB}"/>
                  </a:ext>
                </a:extLst>
              </p:cNvPr>
              <p:cNvPicPr/>
              <p:nvPr/>
            </p:nvPicPr>
            <p:blipFill>
              <a:blip r:embed="rId8"/>
              <a:stretch>
                <a:fillRect/>
              </a:stretch>
            </p:blipFill>
            <p:spPr>
              <a:xfrm>
                <a:off x="592667" y="3282547"/>
                <a:ext cx="4857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676F7D2-D44C-4B78-9991-6A657288B75B}"/>
                  </a:ext>
                </a:extLst>
              </p14:cNvPr>
              <p14:cNvContentPartPr/>
              <p14:nvPr/>
            </p14:nvContentPartPr>
            <p14:xfrm>
              <a:off x="3606227" y="3982387"/>
              <a:ext cx="3619080" cy="759600"/>
            </p14:xfrm>
          </p:contentPart>
        </mc:Choice>
        <mc:Fallback>
          <p:pic>
            <p:nvPicPr>
              <p:cNvPr id="8" name="Freihand 7">
                <a:extLst>
                  <a:ext uri="{FF2B5EF4-FFF2-40B4-BE49-F238E27FC236}">
                    <a16:creationId xmlns:a16="http://schemas.microsoft.com/office/drawing/2014/main" id="{0676F7D2-D44C-4B78-9991-6A657288B75B}"/>
                  </a:ext>
                </a:extLst>
              </p:cNvPr>
              <p:cNvPicPr/>
              <p:nvPr/>
            </p:nvPicPr>
            <p:blipFill>
              <a:blip r:embed="rId10"/>
              <a:stretch>
                <a:fillRect/>
              </a:stretch>
            </p:blipFill>
            <p:spPr>
              <a:xfrm>
                <a:off x="3601907" y="3978067"/>
                <a:ext cx="3627720" cy="76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7629C98-2D7F-4B1B-A1BE-A678EE1AFC55}"/>
                  </a:ext>
                </a:extLst>
              </p14:cNvPr>
              <p14:cNvContentPartPr/>
              <p14:nvPr/>
            </p14:nvContentPartPr>
            <p14:xfrm>
              <a:off x="281627" y="4899307"/>
              <a:ext cx="7201800" cy="1180800"/>
            </p14:xfrm>
          </p:contentPart>
        </mc:Choice>
        <mc:Fallback>
          <p:pic>
            <p:nvPicPr>
              <p:cNvPr id="10" name="Freihand 9">
                <a:extLst>
                  <a:ext uri="{FF2B5EF4-FFF2-40B4-BE49-F238E27FC236}">
                    <a16:creationId xmlns:a16="http://schemas.microsoft.com/office/drawing/2014/main" id="{B7629C98-2D7F-4B1B-A1BE-A678EE1AFC55}"/>
                  </a:ext>
                </a:extLst>
              </p:cNvPr>
              <p:cNvPicPr/>
              <p:nvPr/>
            </p:nvPicPr>
            <p:blipFill>
              <a:blip r:embed="rId12"/>
              <a:stretch>
                <a:fillRect/>
              </a:stretch>
            </p:blipFill>
            <p:spPr>
              <a:xfrm>
                <a:off x="277307" y="4894987"/>
                <a:ext cx="7210440" cy="1189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5" name="Freihand 54">
                <a:extLst>
                  <a:ext uri="{FF2B5EF4-FFF2-40B4-BE49-F238E27FC236}">
                    <a16:creationId xmlns:a16="http://schemas.microsoft.com/office/drawing/2014/main" id="{7B85D42D-2E50-40F3-AEF8-F5C31A8F2FF1}"/>
                  </a:ext>
                </a:extLst>
              </p14:cNvPr>
              <p14:cNvContentPartPr/>
              <p14:nvPr/>
            </p14:nvContentPartPr>
            <p14:xfrm>
              <a:off x="459467" y="5667907"/>
              <a:ext cx="6506280" cy="295200"/>
            </p14:xfrm>
          </p:contentPart>
        </mc:Choice>
        <mc:Fallback>
          <p:pic>
            <p:nvPicPr>
              <p:cNvPr id="55" name="Freihand 54">
                <a:extLst>
                  <a:ext uri="{FF2B5EF4-FFF2-40B4-BE49-F238E27FC236}">
                    <a16:creationId xmlns:a16="http://schemas.microsoft.com/office/drawing/2014/main" id="{7B85D42D-2E50-40F3-AEF8-F5C31A8F2FF1}"/>
                  </a:ext>
                </a:extLst>
              </p:cNvPr>
              <p:cNvPicPr/>
              <p:nvPr/>
            </p:nvPicPr>
            <p:blipFill>
              <a:blip r:embed="rId14"/>
              <a:stretch>
                <a:fillRect/>
              </a:stretch>
            </p:blipFill>
            <p:spPr>
              <a:xfrm>
                <a:off x="455147" y="5663587"/>
                <a:ext cx="6514920" cy="303840"/>
              </a:xfrm>
              <a:prstGeom prst="rect">
                <a:avLst/>
              </a:prstGeom>
            </p:spPr>
          </p:pic>
        </mc:Fallback>
      </mc:AlternateContent>
      <p:grpSp>
        <p:nvGrpSpPr>
          <p:cNvPr id="58" name="Gruppieren 57">
            <a:extLst>
              <a:ext uri="{FF2B5EF4-FFF2-40B4-BE49-F238E27FC236}">
                <a16:creationId xmlns:a16="http://schemas.microsoft.com/office/drawing/2014/main" id="{BF9A5DDF-4B5F-4A0E-A5F5-A60F4DB060CE}"/>
              </a:ext>
            </a:extLst>
          </p:cNvPr>
          <p:cNvGrpSpPr/>
          <p:nvPr/>
        </p:nvGrpSpPr>
        <p:grpSpPr>
          <a:xfrm>
            <a:off x="-134533" y="1912387"/>
            <a:ext cx="11980800" cy="2539080"/>
            <a:chOff x="-134533" y="1912387"/>
            <a:chExt cx="11980800" cy="2539080"/>
          </a:xfrm>
        </p:grpSpPr>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57A46FE7-7CA9-4F93-989E-DAE3A88A96A2}"/>
                    </a:ext>
                  </a:extLst>
                </p14:cNvPr>
                <p14:cNvContentPartPr/>
                <p14:nvPr/>
              </p14:nvContentPartPr>
              <p14:xfrm>
                <a:off x="195587" y="3488467"/>
                <a:ext cx="5025960" cy="570240"/>
              </p14:xfrm>
            </p:contentPart>
          </mc:Choice>
          <mc:Fallback>
            <p:pic>
              <p:nvPicPr>
                <p:cNvPr id="6" name="Freihand 5">
                  <a:extLst>
                    <a:ext uri="{FF2B5EF4-FFF2-40B4-BE49-F238E27FC236}">
                      <a16:creationId xmlns:a16="http://schemas.microsoft.com/office/drawing/2014/main" id="{57A46FE7-7CA9-4F93-989E-DAE3A88A96A2}"/>
                    </a:ext>
                  </a:extLst>
                </p:cNvPr>
                <p:cNvPicPr/>
                <p:nvPr/>
              </p:nvPicPr>
              <p:blipFill>
                <a:blip r:embed="rId16"/>
                <a:stretch>
                  <a:fillRect/>
                </a:stretch>
              </p:blipFill>
              <p:spPr>
                <a:xfrm>
                  <a:off x="191267" y="3484147"/>
                  <a:ext cx="503460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CC750173-6987-4282-9FC0-34ADC217679A}"/>
                    </a:ext>
                  </a:extLst>
                </p14:cNvPr>
                <p14:cNvContentPartPr/>
                <p14:nvPr/>
              </p14:nvContentPartPr>
              <p14:xfrm>
                <a:off x="68507" y="1912387"/>
                <a:ext cx="4305600" cy="673200"/>
              </p14:xfrm>
            </p:contentPart>
          </mc:Choice>
          <mc:Fallback>
            <p:pic>
              <p:nvPicPr>
                <p:cNvPr id="7" name="Freihand 6">
                  <a:extLst>
                    <a:ext uri="{FF2B5EF4-FFF2-40B4-BE49-F238E27FC236}">
                      <a16:creationId xmlns:a16="http://schemas.microsoft.com/office/drawing/2014/main" id="{CC750173-6987-4282-9FC0-34ADC217679A}"/>
                    </a:ext>
                  </a:extLst>
                </p:cNvPr>
                <p:cNvPicPr/>
                <p:nvPr/>
              </p:nvPicPr>
              <p:blipFill>
                <a:blip r:embed="rId18"/>
                <a:stretch>
                  <a:fillRect/>
                </a:stretch>
              </p:blipFill>
              <p:spPr>
                <a:xfrm>
                  <a:off x="64187" y="1908067"/>
                  <a:ext cx="4314240" cy="68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DA07DB86-746A-4EC2-AD4B-5CF764C4E665}"/>
                    </a:ext>
                  </a:extLst>
                </p14:cNvPr>
                <p14:cNvContentPartPr/>
                <p14:nvPr/>
              </p14:nvContentPartPr>
              <p14:xfrm>
                <a:off x="7954667" y="3614107"/>
                <a:ext cx="576360" cy="455760"/>
              </p14:xfrm>
            </p:contentPart>
          </mc:Choice>
          <mc:Fallback>
            <p:pic>
              <p:nvPicPr>
                <p:cNvPr id="11" name="Freihand 10">
                  <a:extLst>
                    <a:ext uri="{FF2B5EF4-FFF2-40B4-BE49-F238E27FC236}">
                      <a16:creationId xmlns:a16="http://schemas.microsoft.com/office/drawing/2014/main" id="{DA07DB86-746A-4EC2-AD4B-5CF764C4E665}"/>
                    </a:ext>
                  </a:extLst>
                </p:cNvPr>
                <p:cNvPicPr/>
                <p:nvPr/>
              </p:nvPicPr>
              <p:blipFill>
                <a:blip r:embed="rId20"/>
                <a:stretch>
                  <a:fillRect/>
                </a:stretch>
              </p:blipFill>
              <p:spPr>
                <a:xfrm>
                  <a:off x="7950347" y="3609787"/>
                  <a:ext cx="58500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6929493E-D738-4FA1-926A-F203700C6BF9}"/>
                    </a:ext>
                  </a:extLst>
                </p14:cNvPr>
                <p14:cNvContentPartPr/>
                <p14:nvPr/>
              </p14:nvContentPartPr>
              <p14:xfrm>
                <a:off x="8364707" y="3462547"/>
                <a:ext cx="334440" cy="268200"/>
              </p14:xfrm>
            </p:contentPart>
          </mc:Choice>
          <mc:Fallback>
            <p:pic>
              <p:nvPicPr>
                <p:cNvPr id="12" name="Freihand 11">
                  <a:extLst>
                    <a:ext uri="{FF2B5EF4-FFF2-40B4-BE49-F238E27FC236}">
                      <a16:creationId xmlns:a16="http://schemas.microsoft.com/office/drawing/2014/main" id="{6929493E-D738-4FA1-926A-F203700C6BF9}"/>
                    </a:ext>
                  </a:extLst>
                </p:cNvPr>
                <p:cNvPicPr/>
                <p:nvPr/>
              </p:nvPicPr>
              <p:blipFill>
                <a:blip r:embed="rId22"/>
                <a:stretch>
                  <a:fillRect/>
                </a:stretch>
              </p:blipFill>
              <p:spPr>
                <a:xfrm>
                  <a:off x="8360387" y="3458227"/>
                  <a:ext cx="3430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60F8A186-D345-448E-AAB6-90DF3C487685}"/>
                    </a:ext>
                  </a:extLst>
                </p14:cNvPr>
                <p14:cNvContentPartPr/>
                <p14:nvPr/>
              </p14:nvContentPartPr>
              <p14:xfrm>
                <a:off x="8889227" y="3131707"/>
                <a:ext cx="417960" cy="238680"/>
              </p14:xfrm>
            </p:contentPart>
          </mc:Choice>
          <mc:Fallback>
            <p:pic>
              <p:nvPicPr>
                <p:cNvPr id="13" name="Freihand 12">
                  <a:extLst>
                    <a:ext uri="{FF2B5EF4-FFF2-40B4-BE49-F238E27FC236}">
                      <a16:creationId xmlns:a16="http://schemas.microsoft.com/office/drawing/2014/main" id="{60F8A186-D345-448E-AAB6-90DF3C487685}"/>
                    </a:ext>
                  </a:extLst>
                </p:cNvPr>
                <p:cNvPicPr/>
                <p:nvPr/>
              </p:nvPicPr>
              <p:blipFill>
                <a:blip r:embed="rId24"/>
                <a:stretch>
                  <a:fillRect/>
                </a:stretch>
              </p:blipFill>
              <p:spPr>
                <a:xfrm>
                  <a:off x="8884907" y="3127387"/>
                  <a:ext cx="4266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7B94968F-C91A-4E54-95D2-08EB33B2D84B}"/>
                    </a:ext>
                  </a:extLst>
                </p14:cNvPr>
                <p14:cNvContentPartPr/>
                <p14:nvPr/>
              </p14:nvContentPartPr>
              <p14:xfrm>
                <a:off x="9322307" y="2943787"/>
                <a:ext cx="189720" cy="257040"/>
              </p14:xfrm>
            </p:contentPart>
          </mc:Choice>
          <mc:Fallback>
            <p:pic>
              <p:nvPicPr>
                <p:cNvPr id="14" name="Freihand 13">
                  <a:extLst>
                    <a:ext uri="{FF2B5EF4-FFF2-40B4-BE49-F238E27FC236}">
                      <a16:creationId xmlns:a16="http://schemas.microsoft.com/office/drawing/2014/main" id="{7B94968F-C91A-4E54-95D2-08EB33B2D84B}"/>
                    </a:ext>
                  </a:extLst>
                </p:cNvPr>
                <p:cNvPicPr/>
                <p:nvPr/>
              </p:nvPicPr>
              <p:blipFill>
                <a:blip r:embed="rId26"/>
                <a:stretch>
                  <a:fillRect/>
                </a:stretch>
              </p:blipFill>
              <p:spPr>
                <a:xfrm>
                  <a:off x="9317987" y="2939467"/>
                  <a:ext cx="198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16397053-2D4F-48AE-B0ED-6FF842728A15}"/>
                    </a:ext>
                  </a:extLst>
                </p14:cNvPr>
                <p14:cNvContentPartPr/>
                <p14:nvPr/>
              </p14:nvContentPartPr>
              <p14:xfrm>
                <a:off x="9186227" y="2878987"/>
                <a:ext cx="23760" cy="720"/>
              </p14:xfrm>
            </p:contentPart>
          </mc:Choice>
          <mc:Fallback>
            <p:pic>
              <p:nvPicPr>
                <p:cNvPr id="15" name="Freihand 14">
                  <a:extLst>
                    <a:ext uri="{FF2B5EF4-FFF2-40B4-BE49-F238E27FC236}">
                      <a16:creationId xmlns:a16="http://schemas.microsoft.com/office/drawing/2014/main" id="{16397053-2D4F-48AE-B0ED-6FF842728A15}"/>
                    </a:ext>
                  </a:extLst>
                </p:cNvPr>
                <p:cNvPicPr/>
                <p:nvPr/>
              </p:nvPicPr>
              <p:blipFill>
                <a:blip r:embed="rId28"/>
                <a:stretch>
                  <a:fillRect/>
                </a:stretch>
              </p:blipFill>
              <p:spPr>
                <a:xfrm>
                  <a:off x="9181907" y="2874667"/>
                  <a:ext cx="324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5DDA7F2A-C509-4BD7-8B29-F54B990F13C8}"/>
                    </a:ext>
                  </a:extLst>
                </p14:cNvPr>
                <p14:cNvContentPartPr/>
                <p14:nvPr/>
              </p14:nvContentPartPr>
              <p14:xfrm>
                <a:off x="9595907" y="2913187"/>
                <a:ext cx="179640" cy="306720"/>
              </p14:xfrm>
            </p:contentPart>
          </mc:Choice>
          <mc:Fallback>
            <p:pic>
              <p:nvPicPr>
                <p:cNvPr id="16" name="Freihand 15">
                  <a:extLst>
                    <a:ext uri="{FF2B5EF4-FFF2-40B4-BE49-F238E27FC236}">
                      <a16:creationId xmlns:a16="http://schemas.microsoft.com/office/drawing/2014/main" id="{5DDA7F2A-C509-4BD7-8B29-F54B990F13C8}"/>
                    </a:ext>
                  </a:extLst>
                </p:cNvPr>
                <p:cNvPicPr/>
                <p:nvPr/>
              </p:nvPicPr>
              <p:blipFill>
                <a:blip r:embed="rId30"/>
                <a:stretch>
                  <a:fillRect/>
                </a:stretch>
              </p:blipFill>
              <p:spPr>
                <a:xfrm>
                  <a:off x="9591587" y="2908867"/>
                  <a:ext cx="1882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BF6A7ED4-83B0-43D0-A6DD-2F19C66696D5}"/>
                    </a:ext>
                  </a:extLst>
                </p14:cNvPr>
                <p14:cNvContentPartPr/>
                <p14:nvPr/>
              </p14:nvContentPartPr>
              <p14:xfrm>
                <a:off x="9770147" y="2768107"/>
                <a:ext cx="120960" cy="175320"/>
              </p14:xfrm>
            </p:contentPart>
          </mc:Choice>
          <mc:Fallback>
            <p:pic>
              <p:nvPicPr>
                <p:cNvPr id="17" name="Freihand 16">
                  <a:extLst>
                    <a:ext uri="{FF2B5EF4-FFF2-40B4-BE49-F238E27FC236}">
                      <a16:creationId xmlns:a16="http://schemas.microsoft.com/office/drawing/2014/main" id="{BF6A7ED4-83B0-43D0-A6DD-2F19C66696D5}"/>
                    </a:ext>
                  </a:extLst>
                </p:cNvPr>
                <p:cNvPicPr/>
                <p:nvPr/>
              </p:nvPicPr>
              <p:blipFill>
                <a:blip r:embed="rId32"/>
                <a:stretch>
                  <a:fillRect/>
                </a:stretch>
              </p:blipFill>
              <p:spPr>
                <a:xfrm>
                  <a:off x="9765827" y="2763787"/>
                  <a:ext cx="129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01E67100-6D79-48C2-B471-F8C8B200C4CF}"/>
                    </a:ext>
                  </a:extLst>
                </p14:cNvPr>
                <p14:cNvContentPartPr/>
                <p14:nvPr/>
              </p14:nvContentPartPr>
              <p14:xfrm>
                <a:off x="9915587" y="2814907"/>
                <a:ext cx="143280" cy="67320"/>
              </p14:xfrm>
            </p:contentPart>
          </mc:Choice>
          <mc:Fallback>
            <p:pic>
              <p:nvPicPr>
                <p:cNvPr id="18" name="Freihand 17">
                  <a:extLst>
                    <a:ext uri="{FF2B5EF4-FFF2-40B4-BE49-F238E27FC236}">
                      <a16:creationId xmlns:a16="http://schemas.microsoft.com/office/drawing/2014/main" id="{01E67100-6D79-48C2-B471-F8C8B200C4CF}"/>
                    </a:ext>
                  </a:extLst>
                </p:cNvPr>
                <p:cNvPicPr/>
                <p:nvPr/>
              </p:nvPicPr>
              <p:blipFill>
                <a:blip r:embed="rId34"/>
                <a:stretch>
                  <a:fillRect/>
                </a:stretch>
              </p:blipFill>
              <p:spPr>
                <a:xfrm>
                  <a:off x="9911267" y="2810587"/>
                  <a:ext cx="151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7D2B9DDC-1B47-40DF-876D-6A3046E6247E}"/>
                    </a:ext>
                  </a:extLst>
                </p14:cNvPr>
                <p14:cNvContentPartPr/>
                <p14:nvPr/>
              </p14:nvContentPartPr>
              <p14:xfrm>
                <a:off x="10099907" y="2616547"/>
                <a:ext cx="142560" cy="199440"/>
              </p14:xfrm>
            </p:contentPart>
          </mc:Choice>
          <mc:Fallback>
            <p:pic>
              <p:nvPicPr>
                <p:cNvPr id="19" name="Freihand 18">
                  <a:extLst>
                    <a:ext uri="{FF2B5EF4-FFF2-40B4-BE49-F238E27FC236}">
                      <a16:creationId xmlns:a16="http://schemas.microsoft.com/office/drawing/2014/main" id="{7D2B9DDC-1B47-40DF-876D-6A3046E6247E}"/>
                    </a:ext>
                  </a:extLst>
                </p:cNvPr>
                <p:cNvPicPr/>
                <p:nvPr/>
              </p:nvPicPr>
              <p:blipFill>
                <a:blip r:embed="rId36"/>
                <a:stretch>
                  <a:fillRect/>
                </a:stretch>
              </p:blipFill>
              <p:spPr>
                <a:xfrm>
                  <a:off x="10095587" y="2612227"/>
                  <a:ext cx="151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D9F373CE-04EF-475F-8CBA-BD4BCB67A6AE}"/>
                    </a:ext>
                  </a:extLst>
                </p14:cNvPr>
                <p14:cNvContentPartPr/>
                <p14:nvPr/>
              </p14:nvContentPartPr>
              <p14:xfrm>
                <a:off x="10616507" y="2346187"/>
                <a:ext cx="209160" cy="242640"/>
              </p14:xfrm>
            </p:contentPart>
          </mc:Choice>
          <mc:Fallback>
            <p:pic>
              <p:nvPicPr>
                <p:cNvPr id="20" name="Freihand 19">
                  <a:extLst>
                    <a:ext uri="{FF2B5EF4-FFF2-40B4-BE49-F238E27FC236}">
                      <a16:creationId xmlns:a16="http://schemas.microsoft.com/office/drawing/2014/main" id="{D9F373CE-04EF-475F-8CBA-BD4BCB67A6AE}"/>
                    </a:ext>
                  </a:extLst>
                </p:cNvPr>
                <p:cNvPicPr/>
                <p:nvPr/>
              </p:nvPicPr>
              <p:blipFill>
                <a:blip r:embed="rId38"/>
                <a:stretch>
                  <a:fillRect/>
                </a:stretch>
              </p:blipFill>
              <p:spPr>
                <a:xfrm>
                  <a:off x="10612187" y="2341867"/>
                  <a:ext cx="2178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CCC795ED-727D-4B6E-A71C-A4AA34C38F14}"/>
                    </a:ext>
                  </a:extLst>
                </p14:cNvPr>
                <p14:cNvContentPartPr/>
                <p14:nvPr/>
              </p14:nvContentPartPr>
              <p14:xfrm>
                <a:off x="10814867" y="2363827"/>
                <a:ext cx="91080" cy="109440"/>
              </p14:xfrm>
            </p:contentPart>
          </mc:Choice>
          <mc:Fallback>
            <p:pic>
              <p:nvPicPr>
                <p:cNvPr id="21" name="Freihand 20">
                  <a:extLst>
                    <a:ext uri="{FF2B5EF4-FFF2-40B4-BE49-F238E27FC236}">
                      <a16:creationId xmlns:a16="http://schemas.microsoft.com/office/drawing/2014/main" id="{CCC795ED-727D-4B6E-A71C-A4AA34C38F14}"/>
                    </a:ext>
                  </a:extLst>
                </p:cNvPr>
                <p:cNvPicPr/>
                <p:nvPr/>
              </p:nvPicPr>
              <p:blipFill>
                <a:blip r:embed="rId40"/>
                <a:stretch>
                  <a:fillRect/>
                </a:stretch>
              </p:blipFill>
              <p:spPr>
                <a:xfrm>
                  <a:off x="10810547" y="2359507"/>
                  <a:ext cx="99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E25710EA-236A-4336-AA38-E6A4B121C948}"/>
                    </a:ext>
                  </a:extLst>
                </p14:cNvPr>
                <p14:cNvContentPartPr/>
                <p14:nvPr/>
              </p14:nvContentPartPr>
              <p14:xfrm>
                <a:off x="10935467" y="2340067"/>
                <a:ext cx="87840" cy="96120"/>
              </p14:xfrm>
            </p:contentPart>
          </mc:Choice>
          <mc:Fallback>
            <p:pic>
              <p:nvPicPr>
                <p:cNvPr id="22" name="Freihand 21">
                  <a:extLst>
                    <a:ext uri="{FF2B5EF4-FFF2-40B4-BE49-F238E27FC236}">
                      <a16:creationId xmlns:a16="http://schemas.microsoft.com/office/drawing/2014/main" id="{E25710EA-236A-4336-AA38-E6A4B121C948}"/>
                    </a:ext>
                  </a:extLst>
                </p:cNvPr>
                <p:cNvPicPr/>
                <p:nvPr/>
              </p:nvPicPr>
              <p:blipFill>
                <a:blip r:embed="rId42"/>
                <a:stretch>
                  <a:fillRect/>
                </a:stretch>
              </p:blipFill>
              <p:spPr>
                <a:xfrm>
                  <a:off x="10931147" y="2335747"/>
                  <a:ext cx="96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8D4AD37F-464C-44EC-8ABE-09C29BF49928}"/>
                    </a:ext>
                  </a:extLst>
                </p14:cNvPr>
                <p14:cNvContentPartPr/>
                <p14:nvPr/>
              </p14:nvContentPartPr>
              <p14:xfrm>
                <a:off x="11011427" y="2209027"/>
                <a:ext cx="111960" cy="190080"/>
              </p14:xfrm>
            </p:contentPart>
          </mc:Choice>
          <mc:Fallback>
            <p:pic>
              <p:nvPicPr>
                <p:cNvPr id="23" name="Freihand 22">
                  <a:extLst>
                    <a:ext uri="{FF2B5EF4-FFF2-40B4-BE49-F238E27FC236}">
                      <a16:creationId xmlns:a16="http://schemas.microsoft.com/office/drawing/2014/main" id="{8D4AD37F-464C-44EC-8ABE-09C29BF49928}"/>
                    </a:ext>
                  </a:extLst>
                </p:cNvPr>
                <p:cNvPicPr/>
                <p:nvPr/>
              </p:nvPicPr>
              <p:blipFill>
                <a:blip r:embed="rId44"/>
                <a:stretch>
                  <a:fillRect/>
                </a:stretch>
              </p:blipFill>
              <p:spPr>
                <a:xfrm>
                  <a:off x="11007107" y="2204707"/>
                  <a:ext cx="120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277B86D1-B1EA-431C-B6F5-52BF509AA563}"/>
                    </a:ext>
                  </a:extLst>
                </p14:cNvPr>
                <p14:cNvContentPartPr/>
                <p14:nvPr/>
              </p14:nvContentPartPr>
              <p14:xfrm>
                <a:off x="11110427" y="2256547"/>
                <a:ext cx="123480" cy="95760"/>
              </p14:xfrm>
            </p:contentPart>
          </mc:Choice>
          <mc:Fallback>
            <p:pic>
              <p:nvPicPr>
                <p:cNvPr id="24" name="Freihand 23">
                  <a:extLst>
                    <a:ext uri="{FF2B5EF4-FFF2-40B4-BE49-F238E27FC236}">
                      <a16:creationId xmlns:a16="http://schemas.microsoft.com/office/drawing/2014/main" id="{277B86D1-B1EA-431C-B6F5-52BF509AA563}"/>
                    </a:ext>
                  </a:extLst>
                </p:cNvPr>
                <p:cNvPicPr/>
                <p:nvPr/>
              </p:nvPicPr>
              <p:blipFill>
                <a:blip r:embed="rId46"/>
                <a:stretch>
                  <a:fillRect/>
                </a:stretch>
              </p:blipFill>
              <p:spPr>
                <a:xfrm>
                  <a:off x="11106107" y="2252227"/>
                  <a:ext cx="132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29EB0A15-5C87-4386-98C0-036FB5070317}"/>
                    </a:ext>
                  </a:extLst>
                </p14:cNvPr>
                <p14:cNvContentPartPr/>
                <p14:nvPr/>
              </p14:nvContentPartPr>
              <p14:xfrm>
                <a:off x="11233907" y="2085547"/>
                <a:ext cx="126000" cy="227880"/>
              </p14:xfrm>
            </p:contentPart>
          </mc:Choice>
          <mc:Fallback>
            <p:pic>
              <p:nvPicPr>
                <p:cNvPr id="25" name="Freihand 24">
                  <a:extLst>
                    <a:ext uri="{FF2B5EF4-FFF2-40B4-BE49-F238E27FC236}">
                      <a16:creationId xmlns:a16="http://schemas.microsoft.com/office/drawing/2014/main" id="{29EB0A15-5C87-4386-98C0-036FB5070317}"/>
                    </a:ext>
                  </a:extLst>
                </p:cNvPr>
                <p:cNvPicPr/>
                <p:nvPr/>
              </p:nvPicPr>
              <p:blipFill>
                <a:blip r:embed="rId48"/>
                <a:stretch>
                  <a:fillRect/>
                </a:stretch>
              </p:blipFill>
              <p:spPr>
                <a:xfrm>
                  <a:off x="11229587" y="2081227"/>
                  <a:ext cx="1346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9FD3117B-CD4B-437E-AD40-B421A1F9EFAE}"/>
                    </a:ext>
                  </a:extLst>
                </p14:cNvPr>
                <p14:cNvContentPartPr/>
                <p14:nvPr/>
              </p14:nvContentPartPr>
              <p14:xfrm>
                <a:off x="11380787" y="2083387"/>
                <a:ext cx="162000" cy="129240"/>
              </p14:xfrm>
            </p:contentPart>
          </mc:Choice>
          <mc:Fallback>
            <p:pic>
              <p:nvPicPr>
                <p:cNvPr id="26" name="Freihand 25">
                  <a:extLst>
                    <a:ext uri="{FF2B5EF4-FFF2-40B4-BE49-F238E27FC236}">
                      <a16:creationId xmlns:a16="http://schemas.microsoft.com/office/drawing/2014/main" id="{9FD3117B-CD4B-437E-AD40-B421A1F9EFAE}"/>
                    </a:ext>
                  </a:extLst>
                </p:cNvPr>
                <p:cNvPicPr/>
                <p:nvPr/>
              </p:nvPicPr>
              <p:blipFill>
                <a:blip r:embed="rId50"/>
                <a:stretch>
                  <a:fillRect/>
                </a:stretch>
              </p:blipFill>
              <p:spPr>
                <a:xfrm>
                  <a:off x="11376467" y="2079067"/>
                  <a:ext cx="170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0646387F-DF2A-4447-8749-9519D3ED70AC}"/>
                    </a:ext>
                  </a:extLst>
                </p14:cNvPr>
                <p14:cNvContentPartPr/>
                <p14:nvPr/>
              </p14:nvContentPartPr>
              <p14:xfrm>
                <a:off x="11609747" y="2071867"/>
                <a:ext cx="104400" cy="39240"/>
              </p14:xfrm>
            </p:contentPart>
          </mc:Choice>
          <mc:Fallback>
            <p:pic>
              <p:nvPicPr>
                <p:cNvPr id="27" name="Freihand 26">
                  <a:extLst>
                    <a:ext uri="{FF2B5EF4-FFF2-40B4-BE49-F238E27FC236}">
                      <a16:creationId xmlns:a16="http://schemas.microsoft.com/office/drawing/2014/main" id="{0646387F-DF2A-4447-8749-9519D3ED70AC}"/>
                    </a:ext>
                  </a:extLst>
                </p:cNvPr>
                <p:cNvPicPr/>
                <p:nvPr/>
              </p:nvPicPr>
              <p:blipFill>
                <a:blip r:embed="rId52"/>
                <a:stretch>
                  <a:fillRect/>
                </a:stretch>
              </p:blipFill>
              <p:spPr>
                <a:xfrm>
                  <a:off x="11605427" y="2067547"/>
                  <a:ext cx="113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E60EFF45-D8E8-46BC-9B5B-144F010A2320}"/>
                    </a:ext>
                  </a:extLst>
                </p14:cNvPr>
                <p14:cNvContentPartPr/>
                <p14:nvPr/>
              </p14:nvContentPartPr>
              <p14:xfrm>
                <a:off x="10896947" y="2602507"/>
                <a:ext cx="102600" cy="204480"/>
              </p14:xfrm>
            </p:contentPart>
          </mc:Choice>
          <mc:Fallback>
            <p:pic>
              <p:nvPicPr>
                <p:cNvPr id="28" name="Freihand 27">
                  <a:extLst>
                    <a:ext uri="{FF2B5EF4-FFF2-40B4-BE49-F238E27FC236}">
                      <a16:creationId xmlns:a16="http://schemas.microsoft.com/office/drawing/2014/main" id="{E60EFF45-D8E8-46BC-9B5B-144F010A2320}"/>
                    </a:ext>
                  </a:extLst>
                </p:cNvPr>
                <p:cNvPicPr/>
                <p:nvPr/>
              </p:nvPicPr>
              <p:blipFill>
                <a:blip r:embed="rId54"/>
                <a:stretch>
                  <a:fillRect/>
                </a:stretch>
              </p:blipFill>
              <p:spPr>
                <a:xfrm>
                  <a:off x="10892627" y="2598187"/>
                  <a:ext cx="111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F5F73310-B9B8-4144-BFF5-0249B980A725}"/>
                    </a:ext>
                  </a:extLst>
                </p14:cNvPr>
                <p14:cNvContentPartPr/>
                <p14:nvPr/>
              </p14:nvContentPartPr>
              <p14:xfrm>
                <a:off x="11017547" y="2523667"/>
                <a:ext cx="110520" cy="223560"/>
              </p14:xfrm>
            </p:contentPart>
          </mc:Choice>
          <mc:Fallback>
            <p:pic>
              <p:nvPicPr>
                <p:cNvPr id="29" name="Freihand 28">
                  <a:extLst>
                    <a:ext uri="{FF2B5EF4-FFF2-40B4-BE49-F238E27FC236}">
                      <a16:creationId xmlns:a16="http://schemas.microsoft.com/office/drawing/2014/main" id="{F5F73310-B9B8-4144-BFF5-0249B980A725}"/>
                    </a:ext>
                  </a:extLst>
                </p:cNvPr>
                <p:cNvPicPr/>
                <p:nvPr/>
              </p:nvPicPr>
              <p:blipFill>
                <a:blip r:embed="rId56"/>
                <a:stretch>
                  <a:fillRect/>
                </a:stretch>
              </p:blipFill>
              <p:spPr>
                <a:xfrm>
                  <a:off x="11013227" y="2519347"/>
                  <a:ext cx="119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4BB4214B-DCEA-4E01-8D54-E64C5DCB6CFC}"/>
                    </a:ext>
                  </a:extLst>
                </p14:cNvPr>
                <p14:cNvContentPartPr/>
                <p14:nvPr/>
              </p14:nvContentPartPr>
              <p14:xfrm>
                <a:off x="11154707" y="2502067"/>
                <a:ext cx="252360" cy="206280"/>
              </p14:xfrm>
            </p:contentPart>
          </mc:Choice>
          <mc:Fallback>
            <p:pic>
              <p:nvPicPr>
                <p:cNvPr id="30" name="Freihand 29">
                  <a:extLst>
                    <a:ext uri="{FF2B5EF4-FFF2-40B4-BE49-F238E27FC236}">
                      <a16:creationId xmlns:a16="http://schemas.microsoft.com/office/drawing/2014/main" id="{4BB4214B-DCEA-4E01-8D54-E64C5DCB6CFC}"/>
                    </a:ext>
                  </a:extLst>
                </p:cNvPr>
                <p:cNvPicPr/>
                <p:nvPr/>
              </p:nvPicPr>
              <p:blipFill>
                <a:blip r:embed="rId58"/>
                <a:stretch>
                  <a:fillRect/>
                </a:stretch>
              </p:blipFill>
              <p:spPr>
                <a:xfrm>
                  <a:off x="11150387" y="2497747"/>
                  <a:ext cx="261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0C9C46DD-1FAA-4869-B601-C6FA50793B18}"/>
                    </a:ext>
                  </a:extLst>
                </p14:cNvPr>
                <p14:cNvContentPartPr/>
                <p14:nvPr/>
              </p14:nvContentPartPr>
              <p14:xfrm>
                <a:off x="11351987" y="2470387"/>
                <a:ext cx="4680" cy="18720"/>
              </p14:xfrm>
            </p:contentPart>
          </mc:Choice>
          <mc:Fallback>
            <p:pic>
              <p:nvPicPr>
                <p:cNvPr id="31" name="Freihand 30">
                  <a:extLst>
                    <a:ext uri="{FF2B5EF4-FFF2-40B4-BE49-F238E27FC236}">
                      <a16:creationId xmlns:a16="http://schemas.microsoft.com/office/drawing/2014/main" id="{0C9C46DD-1FAA-4869-B601-C6FA50793B18}"/>
                    </a:ext>
                  </a:extLst>
                </p:cNvPr>
                <p:cNvPicPr/>
                <p:nvPr/>
              </p:nvPicPr>
              <p:blipFill>
                <a:blip r:embed="rId60"/>
                <a:stretch>
                  <a:fillRect/>
                </a:stretch>
              </p:blipFill>
              <p:spPr>
                <a:xfrm>
                  <a:off x="11347667" y="2466067"/>
                  <a:ext cx="13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9FA5D278-107B-44A2-A7F1-6A5B90BB7D14}"/>
                    </a:ext>
                  </a:extLst>
                </p14:cNvPr>
                <p14:cNvContentPartPr/>
                <p14:nvPr/>
              </p14:nvContentPartPr>
              <p14:xfrm>
                <a:off x="10846547" y="2892307"/>
                <a:ext cx="164520" cy="256680"/>
              </p14:xfrm>
            </p:contentPart>
          </mc:Choice>
          <mc:Fallback>
            <p:pic>
              <p:nvPicPr>
                <p:cNvPr id="32" name="Freihand 31">
                  <a:extLst>
                    <a:ext uri="{FF2B5EF4-FFF2-40B4-BE49-F238E27FC236}">
                      <a16:creationId xmlns:a16="http://schemas.microsoft.com/office/drawing/2014/main" id="{9FA5D278-107B-44A2-A7F1-6A5B90BB7D14}"/>
                    </a:ext>
                  </a:extLst>
                </p:cNvPr>
                <p:cNvPicPr/>
                <p:nvPr/>
              </p:nvPicPr>
              <p:blipFill>
                <a:blip r:embed="rId62"/>
                <a:stretch>
                  <a:fillRect/>
                </a:stretch>
              </p:blipFill>
              <p:spPr>
                <a:xfrm>
                  <a:off x="10842227" y="2887987"/>
                  <a:ext cx="173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3" name="Freihand 32">
                  <a:extLst>
                    <a:ext uri="{FF2B5EF4-FFF2-40B4-BE49-F238E27FC236}">
                      <a16:creationId xmlns:a16="http://schemas.microsoft.com/office/drawing/2014/main" id="{A3840847-D908-4C81-868F-78618C95F9F0}"/>
                    </a:ext>
                  </a:extLst>
                </p14:cNvPr>
                <p14:cNvContentPartPr/>
                <p14:nvPr/>
              </p14:nvContentPartPr>
              <p14:xfrm>
                <a:off x="11066147" y="2946307"/>
                <a:ext cx="58680" cy="115200"/>
              </p14:xfrm>
            </p:contentPart>
          </mc:Choice>
          <mc:Fallback>
            <p:pic>
              <p:nvPicPr>
                <p:cNvPr id="33" name="Freihand 32">
                  <a:extLst>
                    <a:ext uri="{FF2B5EF4-FFF2-40B4-BE49-F238E27FC236}">
                      <a16:creationId xmlns:a16="http://schemas.microsoft.com/office/drawing/2014/main" id="{A3840847-D908-4C81-868F-78618C95F9F0}"/>
                    </a:ext>
                  </a:extLst>
                </p:cNvPr>
                <p:cNvPicPr/>
                <p:nvPr/>
              </p:nvPicPr>
              <p:blipFill>
                <a:blip r:embed="rId64"/>
                <a:stretch>
                  <a:fillRect/>
                </a:stretch>
              </p:blipFill>
              <p:spPr>
                <a:xfrm>
                  <a:off x="11061827" y="2941987"/>
                  <a:ext cx="67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4" name="Freihand 33">
                  <a:extLst>
                    <a:ext uri="{FF2B5EF4-FFF2-40B4-BE49-F238E27FC236}">
                      <a16:creationId xmlns:a16="http://schemas.microsoft.com/office/drawing/2014/main" id="{6C95A939-EDD3-494C-86E3-862EC45BC589}"/>
                    </a:ext>
                  </a:extLst>
                </p14:cNvPr>
                <p14:cNvContentPartPr/>
                <p14:nvPr/>
              </p14:nvContentPartPr>
              <p14:xfrm>
                <a:off x="11154707" y="2824987"/>
                <a:ext cx="151560" cy="196920"/>
              </p14:xfrm>
            </p:contentPart>
          </mc:Choice>
          <mc:Fallback>
            <p:pic>
              <p:nvPicPr>
                <p:cNvPr id="34" name="Freihand 33">
                  <a:extLst>
                    <a:ext uri="{FF2B5EF4-FFF2-40B4-BE49-F238E27FC236}">
                      <a16:creationId xmlns:a16="http://schemas.microsoft.com/office/drawing/2014/main" id="{6C95A939-EDD3-494C-86E3-862EC45BC589}"/>
                    </a:ext>
                  </a:extLst>
                </p:cNvPr>
                <p:cNvPicPr/>
                <p:nvPr/>
              </p:nvPicPr>
              <p:blipFill>
                <a:blip r:embed="rId66"/>
                <a:stretch>
                  <a:fillRect/>
                </a:stretch>
              </p:blipFill>
              <p:spPr>
                <a:xfrm>
                  <a:off x="11150387" y="2820667"/>
                  <a:ext cx="160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B6F8BEFE-8069-4019-88B9-A50666C3FBF3}"/>
                    </a:ext>
                  </a:extLst>
                </p14:cNvPr>
                <p14:cNvContentPartPr/>
                <p14:nvPr/>
              </p14:nvContentPartPr>
              <p14:xfrm>
                <a:off x="11326067" y="2696107"/>
                <a:ext cx="338400" cy="257040"/>
              </p14:xfrm>
            </p:contentPart>
          </mc:Choice>
          <mc:Fallback>
            <p:pic>
              <p:nvPicPr>
                <p:cNvPr id="36" name="Freihand 35">
                  <a:extLst>
                    <a:ext uri="{FF2B5EF4-FFF2-40B4-BE49-F238E27FC236}">
                      <a16:creationId xmlns:a16="http://schemas.microsoft.com/office/drawing/2014/main" id="{B6F8BEFE-8069-4019-88B9-A50666C3FBF3}"/>
                    </a:ext>
                  </a:extLst>
                </p:cNvPr>
                <p:cNvPicPr/>
                <p:nvPr/>
              </p:nvPicPr>
              <p:blipFill>
                <a:blip r:embed="rId68"/>
                <a:stretch>
                  <a:fillRect/>
                </a:stretch>
              </p:blipFill>
              <p:spPr>
                <a:xfrm>
                  <a:off x="11321747" y="2691787"/>
                  <a:ext cx="3470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D02986B3-216A-4BBD-96EB-02F8D638F8A5}"/>
                    </a:ext>
                  </a:extLst>
                </p14:cNvPr>
                <p14:cNvContentPartPr/>
                <p14:nvPr/>
              </p14:nvContentPartPr>
              <p14:xfrm>
                <a:off x="10317707" y="3351667"/>
                <a:ext cx="145080" cy="248400"/>
              </p14:xfrm>
            </p:contentPart>
          </mc:Choice>
          <mc:Fallback>
            <p:pic>
              <p:nvPicPr>
                <p:cNvPr id="37" name="Freihand 36">
                  <a:extLst>
                    <a:ext uri="{FF2B5EF4-FFF2-40B4-BE49-F238E27FC236}">
                      <a16:creationId xmlns:a16="http://schemas.microsoft.com/office/drawing/2014/main" id="{D02986B3-216A-4BBD-96EB-02F8D638F8A5}"/>
                    </a:ext>
                  </a:extLst>
                </p:cNvPr>
                <p:cNvPicPr/>
                <p:nvPr/>
              </p:nvPicPr>
              <p:blipFill>
                <a:blip r:embed="rId70"/>
                <a:stretch>
                  <a:fillRect/>
                </a:stretch>
              </p:blipFill>
              <p:spPr>
                <a:xfrm>
                  <a:off x="10313027" y="3347347"/>
                  <a:ext cx="153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A8559205-6CE9-47C9-91D2-F79FFC7CCF07}"/>
                    </a:ext>
                  </a:extLst>
                </p14:cNvPr>
                <p14:cNvContentPartPr/>
                <p14:nvPr/>
              </p14:nvContentPartPr>
              <p14:xfrm>
                <a:off x="10409147" y="3465427"/>
                <a:ext cx="93240" cy="97920"/>
              </p14:xfrm>
            </p:contentPart>
          </mc:Choice>
          <mc:Fallback>
            <p:pic>
              <p:nvPicPr>
                <p:cNvPr id="38" name="Freihand 37">
                  <a:extLst>
                    <a:ext uri="{FF2B5EF4-FFF2-40B4-BE49-F238E27FC236}">
                      <a16:creationId xmlns:a16="http://schemas.microsoft.com/office/drawing/2014/main" id="{A8559205-6CE9-47C9-91D2-F79FFC7CCF07}"/>
                    </a:ext>
                  </a:extLst>
                </p:cNvPr>
                <p:cNvPicPr/>
                <p:nvPr/>
              </p:nvPicPr>
              <p:blipFill>
                <a:blip r:embed="rId72"/>
                <a:stretch>
                  <a:fillRect/>
                </a:stretch>
              </p:blipFill>
              <p:spPr>
                <a:xfrm>
                  <a:off x="10404827" y="3461107"/>
                  <a:ext cx="101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F6BC8E16-5BC1-44D8-8BDB-05310F74A3E4}"/>
                    </a:ext>
                  </a:extLst>
                </p14:cNvPr>
                <p14:cNvContentPartPr/>
                <p14:nvPr/>
              </p14:nvContentPartPr>
              <p14:xfrm>
                <a:off x="10542347" y="3395587"/>
                <a:ext cx="104040" cy="154440"/>
              </p14:xfrm>
            </p:contentPart>
          </mc:Choice>
          <mc:Fallback>
            <p:pic>
              <p:nvPicPr>
                <p:cNvPr id="39" name="Freihand 38">
                  <a:extLst>
                    <a:ext uri="{FF2B5EF4-FFF2-40B4-BE49-F238E27FC236}">
                      <a16:creationId xmlns:a16="http://schemas.microsoft.com/office/drawing/2014/main" id="{F6BC8E16-5BC1-44D8-8BDB-05310F74A3E4}"/>
                    </a:ext>
                  </a:extLst>
                </p:cNvPr>
                <p:cNvPicPr/>
                <p:nvPr/>
              </p:nvPicPr>
              <p:blipFill>
                <a:blip r:embed="rId74"/>
                <a:stretch>
                  <a:fillRect/>
                </a:stretch>
              </p:blipFill>
              <p:spPr>
                <a:xfrm>
                  <a:off x="10538027" y="3391267"/>
                  <a:ext cx="112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CFB399B5-CE4A-488A-AB49-E007F58B1787}"/>
                    </a:ext>
                  </a:extLst>
                </p14:cNvPr>
                <p14:cNvContentPartPr/>
                <p14:nvPr/>
              </p14:nvContentPartPr>
              <p14:xfrm>
                <a:off x="10639907" y="3381907"/>
                <a:ext cx="84600" cy="272160"/>
              </p14:xfrm>
            </p:contentPart>
          </mc:Choice>
          <mc:Fallback>
            <p:pic>
              <p:nvPicPr>
                <p:cNvPr id="40" name="Freihand 39">
                  <a:extLst>
                    <a:ext uri="{FF2B5EF4-FFF2-40B4-BE49-F238E27FC236}">
                      <a16:creationId xmlns:a16="http://schemas.microsoft.com/office/drawing/2014/main" id="{CFB399B5-CE4A-488A-AB49-E007F58B1787}"/>
                    </a:ext>
                  </a:extLst>
                </p:cNvPr>
                <p:cNvPicPr/>
                <p:nvPr/>
              </p:nvPicPr>
              <p:blipFill>
                <a:blip r:embed="rId76"/>
                <a:stretch>
                  <a:fillRect/>
                </a:stretch>
              </p:blipFill>
              <p:spPr>
                <a:xfrm>
                  <a:off x="10635587" y="3377587"/>
                  <a:ext cx="932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 name="Freihand 40">
                  <a:extLst>
                    <a:ext uri="{FF2B5EF4-FFF2-40B4-BE49-F238E27FC236}">
                      <a16:creationId xmlns:a16="http://schemas.microsoft.com/office/drawing/2014/main" id="{F96A4F60-BCC9-4860-AB4C-1A84155777AE}"/>
                    </a:ext>
                  </a:extLst>
                </p14:cNvPr>
                <p14:cNvContentPartPr/>
                <p14:nvPr/>
              </p14:nvContentPartPr>
              <p14:xfrm>
                <a:off x="10756547" y="3392347"/>
                <a:ext cx="24120" cy="89640"/>
              </p14:xfrm>
            </p:contentPart>
          </mc:Choice>
          <mc:Fallback>
            <p:pic>
              <p:nvPicPr>
                <p:cNvPr id="41" name="Freihand 40">
                  <a:extLst>
                    <a:ext uri="{FF2B5EF4-FFF2-40B4-BE49-F238E27FC236}">
                      <a16:creationId xmlns:a16="http://schemas.microsoft.com/office/drawing/2014/main" id="{F96A4F60-BCC9-4860-AB4C-1A84155777AE}"/>
                    </a:ext>
                  </a:extLst>
                </p:cNvPr>
                <p:cNvPicPr/>
                <p:nvPr/>
              </p:nvPicPr>
              <p:blipFill>
                <a:blip r:embed="rId78"/>
                <a:stretch>
                  <a:fillRect/>
                </a:stretch>
              </p:blipFill>
              <p:spPr>
                <a:xfrm>
                  <a:off x="10752227" y="3388027"/>
                  <a:ext cx="32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3A4C9050-2316-4014-94D6-ADA6BCB1D876}"/>
                    </a:ext>
                  </a:extLst>
                </p14:cNvPr>
                <p14:cNvContentPartPr/>
                <p14:nvPr/>
              </p14:nvContentPartPr>
              <p14:xfrm>
                <a:off x="10808027" y="3269947"/>
                <a:ext cx="87120" cy="219240"/>
              </p14:xfrm>
            </p:contentPart>
          </mc:Choice>
          <mc:Fallback>
            <p:pic>
              <p:nvPicPr>
                <p:cNvPr id="42" name="Freihand 41">
                  <a:extLst>
                    <a:ext uri="{FF2B5EF4-FFF2-40B4-BE49-F238E27FC236}">
                      <a16:creationId xmlns:a16="http://schemas.microsoft.com/office/drawing/2014/main" id="{3A4C9050-2316-4014-94D6-ADA6BCB1D876}"/>
                    </a:ext>
                  </a:extLst>
                </p:cNvPr>
                <p:cNvPicPr/>
                <p:nvPr/>
              </p:nvPicPr>
              <p:blipFill>
                <a:blip r:embed="rId80"/>
                <a:stretch>
                  <a:fillRect/>
                </a:stretch>
              </p:blipFill>
              <p:spPr>
                <a:xfrm>
                  <a:off x="10803707" y="3265627"/>
                  <a:ext cx="95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9F5648FB-1674-4AFA-85FB-7C99EADA0094}"/>
                    </a:ext>
                  </a:extLst>
                </p14:cNvPr>
                <p14:cNvContentPartPr/>
                <p14:nvPr/>
              </p14:nvContentPartPr>
              <p14:xfrm>
                <a:off x="10883987" y="3216307"/>
                <a:ext cx="221400" cy="218160"/>
              </p14:xfrm>
            </p:contentPart>
          </mc:Choice>
          <mc:Fallback>
            <p:pic>
              <p:nvPicPr>
                <p:cNvPr id="43" name="Freihand 42">
                  <a:extLst>
                    <a:ext uri="{FF2B5EF4-FFF2-40B4-BE49-F238E27FC236}">
                      <a16:creationId xmlns:a16="http://schemas.microsoft.com/office/drawing/2014/main" id="{9F5648FB-1674-4AFA-85FB-7C99EADA0094}"/>
                    </a:ext>
                  </a:extLst>
                </p:cNvPr>
                <p:cNvPicPr/>
                <p:nvPr/>
              </p:nvPicPr>
              <p:blipFill>
                <a:blip r:embed="rId82"/>
                <a:stretch>
                  <a:fillRect/>
                </a:stretch>
              </p:blipFill>
              <p:spPr>
                <a:xfrm>
                  <a:off x="10879667" y="3211987"/>
                  <a:ext cx="2300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4" name="Freihand 43">
                  <a:extLst>
                    <a:ext uri="{FF2B5EF4-FFF2-40B4-BE49-F238E27FC236}">
                      <a16:creationId xmlns:a16="http://schemas.microsoft.com/office/drawing/2014/main" id="{E2ADEBC5-43E3-4B4F-B6C1-7EDCC82F63D5}"/>
                    </a:ext>
                  </a:extLst>
                </p14:cNvPr>
                <p14:cNvContentPartPr/>
                <p14:nvPr/>
              </p14:nvContentPartPr>
              <p14:xfrm>
                <a:off x="11287907" y="3121627"/>
                <a:ext cx="350640" cy="347040"/>
              </p14:xfrm>
            </p:contentPart>
          </mc:Choice>
          <mc:Fallback>
            <p:pic>
              <p:nvPicPr>
                <p:cNvPr id="44" name="Freihand 43">
                  <a:extLst>
                    <a:ext uri="{FF2B5EF4-FFF2-40B4-BE49-F238E27FC236}">
                      <a16:creationId xmlns:a16="http://schemas.microsoft.com/office/drawing/2014/main" id="{E2ADEBC5-43E3-4B4F-B6C1-7EDCC82F63D5}"/>
                    </a:ext>
                  </a:extLst>
                </p:cNvPr>
                <p:cNvPicPr/>
                <p:nvPr/>
              </p:nvPicPr>
              <p:blipFill>
                <a:blip r:embed="rId84"/>
                <a:stretch>
                  <a:fillRect/>
                </a:stretch>
              </p:blipFill>
              <p:spPr>
                <a:xfrm>
                  <a:off x="11283587" y="3117307"/>
                  <a:ext cx="35928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5" name="Freihand 44">
                  <a:extLst>
                    <a:ext uri="{FF2B5EF4-FFF2-40B4-BE49-F238E27FC236}">
                      <a16:creationId xmlns:a16="http://schemas.microsoft.com/office/drawing/2014/main" id="{C04215CC-065F-4F2E-A22D-71334A723ECE}"/>
                    </a:ext>
                  </a:extLst>
                </p14:cNvPr>
                <p14:cNvContentPartPr/>
                <p14:nvPr/>
              </p14:nvContentPartPr>
              <p14:xfrm>
                <a:off x="11557187" y="3045307"/>
                <a:ext cx="233280" cy="275040"/>
              </p14:xfrm>
            </p:contentPart>
          </mc:Choice>
          <mc:Fallback>
            <p:pic>
              <p:nvPicPr>
                <p:cNvPr id="45" name="Freihand 44">
                  <a:extLst>
                    <a:ext uri="{FF2B5EF4-FFF2-40B4-BE49-F238E27FC236}">
                      <a16:creationId xmlns:a16="http://schemas.microsoft.com/office/drawing/2014/main" id="{C04215CC-065F-4F2E-A22D-71334A723ECE}"/>
                    </a:ext>
                  </a:extLst>
                </p:cNvPr>
                <p:cNvPicPr/>
                <p:nvPr/>
              </p:nvPicPr>
              <p:blipFill>
                <a:blip r:embed="rId86"/>
                <a:stretch>
                  <a:fillRect/>
                </a:stretch>
              </p:blipFill>
              <p:spPr>
                <a:xfrm>
                  <a:off x="11552867" y="3040987"/>
                  <a:ext cx="241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6" name="Freihand 45">
                  <a:extLst>
                    <a:ext uri="{FF2B5EF4-FFF2-40B4-BE49-F238E27FC236}">
                      <a16:creationId xmlns:a16="http://schemas.microsoft.com/office/drawing/2014/main" id="{00D5DC24-BEAC-4508-A693-0CB1D39577DB}"/>
                    </a:ext>
                  </a:extLst>
                </p14:cNvPr>
                <p14:cNvContentPartPr/>
                <p14:nvPr/>
              </p14:nvContentPartPr>
              <p14:xfrm>
                <a:off x="10656467" y="3694387"/>
                <a:ext cx="255960" cy="353880"/>
              </p14:xfrm>
            </p:contentPart>
          </mc:Choice>
          <mc:Fallback>
            <p:pic>
              <p:nvPicPr>
                <p:cNvPr id="46" name="Freihand 45">
                  <a:extLst>
                    <a:ext uri="{FF2B5EF4-FFF2-40B4-BE49-F238E27FC236}">
                      <a16:creationId xmlns:a16="http://schemas.microsoft.com/office/drawing/2014/main" id="{00D5DC24-BEAC-4508-A693-0CB1D39577DB}"/>
                    </a:ext>
                  </a:extLst>
                </p:cNvPr>
                <p:cNvPicPr/>
                <p:nvPr/>
              </p:nvPicPr>
              <p:blipFill>
                <a:blip r:embed="rId88"/>
                <a:stretch>
                  <a:fillRect/>
                </a:stretch>
              </p:blipFill>
              <p:spPr>
                <a:xfrm>
                  <a:off x="10652147" y="3690067"/>
                  <a:ext cx="2646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7" name="Freihand 46">
                  <a:extLst>
                    <a:ext uri="{FF2B5EF4-FFF2-40B4-BE49-F238E27FC236}">
                      <a16:creationId xmlns:a16="http://schemas.microsoft.com/office/drawing/2014/main" id="{6DE903B4-D2C4-40E9-96F7-90B6AD093C55}"/>
                    </a:ext>
                  </a:extLst>
                </p14:cNvPr>
                <p14:cNvContentPartPr/>
                <p14:nvPr/>
              </p14:nvContentPartPr>
              <p14:xfrm>
                <a:off x="10865627" y="3738307"/>
                <a:ext cx="145080" cy="149040"/>
              </p14:xfrm>
            </p:contentPart>
          </mc:Choice>
          <mc:Fallback>
            <p:pic>
              <p:nvPicPr>
                <p:cNvPr id="47" name="Freihand 46">
                  <a:extLst>
                    <a:ext uri="{FF2B5EF4-FFF2-40B4-BE49-F238E27FC236}">
                      <a16:creationId xmlns:a16="http://schemas.microsoft.com/office/drawing/2014/main" id="{6DE903B4-D2C4-40E9-96F7-90B6AD093C55}"/>
                    </a:ext>
                  </a:extLst>
                </p:cNvPr>
                <p:cNvPicPr/>
                <p:nvPr/>
              </p:nvPicPr>
              <p:blipFill>
                <a:blip r:embed="rId90"/>
                <a:stretch>
                  <a:fillRect/>
                </a:stretch>
              </p:blipFill>
              <p:spPr>
                <a:xfrm>
                  <a:off x="10861307" y="3733987"/>
                  <a:ext cx="153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8" name="Freihand 47">
                  <a:extLst>
                    <a:ext uri="{FF2B5EF4-FFF2-40B4-BE49-F238E27FC236}">
                      <a16:creationId xmlns:a16="http://schemas.microsoft.com/office/drawing/2014/main" id="{3975E084-8014-41EF-9644-7D7FB4362181}"/>
                    </a:ext>
                  </a:extLst>
                </p14:cNvPr>
                <p14:cNvContentPartPr/>
                <p14:nvPr/>
              </p14:nvContentPartPr>
              <p14:xfrm>
                <a:off x="11005667" y="3717067"/>
                <a:ext cx="78120" cy="164160"/>
              </p14:xfrm>
            </p:contentPart>
          </mc:Choice>
          <mc:Fallback>
            <p:pic>
              <p:nvPicPr>
                <p:cNvPr id="48" name="Freihand 47">
                  <a:extLst>
                    <a:ext uri="{FF2B5EF4-FFF2-40B4-BE49-F238E27FC236}">
                      <a16:creationId xmlns:a16="http://schemas.microsoft.com/office/drawing/2014/main" id="{3975E084-8014-41EF-9644-7D7FB4362181}"/>
                    </a:ext>
                  </a:extLst>
                </p:cNvPr>
                <p:cNvPicPr/>
                <p:nvPr/>
              </p:nvPicPr>
              <p:blipFill>
                <a:blip r:embed="rId92"/>
                <a:stretch>
                  <a:fillRect/>
                </a:stretch>
              </p:blipFill>
              <p:spPr>
                <a:xfrm>
                  <a:off x="11001347" y="3712747"/>
                  <a:ext cx="86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Freihand 48">
                  <a:extLst>
                    <a:ext uri="{FF2B5EF4-FFF2-40B4-BE49-F238E27FC236}">
                      <a16:creationId xmlns:a16="http://schemas.microsoft.com/office/drawing/2014/main" id="{3B737C7A-A2EE-4698-B4A8-D73179AE4116}"/>
                    </a:ext>
                  </a:extLst>
                </p14:cNvPr>
                <p14:cNvContentPartPr/>
                <p14:nvPr/>
              </p14:nvContentPartPr>
              <p14:xfrm>
                <a:off x="11004947" y="3742627"/>
                <a:ext cx="139680" cy="79920"/>
              </p14:xfrm>
            </p:contentPart>
          </mc:Choice>
          <mc:Fallback>
            <p:pic>
              <p:nvPicPr>
                <p:cNvPr id="49" name="Freihand 48">
                  <a:extLst>
                    <a:ext uri="{FF2B5EF4-FFF2-40B4-BE49-F238E27FC236}">
                      <a16:creationId xmlns:a16="http://schemas.microsoft.com/office/drawing/2014/main" id="{3B737C7A-A2EE-4698-B4A8-D73179AE4116}"/>
                    </a:ext>
                  </a:extLst>
                </p:cNvPr>
                <p:cNvPicPr/>
                <p:nvPr/>
              </p:nvPicPr>
              <p:blipFill>
                <a:blip r:embed="rId94"/>
                <a:stretch>
                  <a:fillRect/>
                </a:stretch>
              </p:blipFill>
              <p:spPr>
                <a:xfrm>
                  <a:off x="11000627" y="3738307"/>
                  <a:ext cx="148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Freihand 49">
                  <a:extLst>
                    <a:ext uri="{FF2B5EF4-FFF2-40B4-BE49-F238E27FC236}">
                      <a16:creationId xmlns:a16="http://schemas.microsoft.com/office/drawing/2014/main" id="{58660EB0-0DF4-426D-9781-38832E9ECC6B}"/>
                    </a:ext>
                  </a:extLst>
                </p14:cNvPr>
                <p14:cNvContentPartPr/>
                <p14:nvPr/>
              </p14:nvContentPartPr>
              <p14:xfrm>
                <a:off x="11192147" y="3604027"/>
                <a:ext cx="111960" cy="195840"/>
              </p14:xfrm>
            </p:contentPart>
          </mc:Choice>
          <mc:Fallback>
            <p:pic>
              <p:nvPicPr>
                <p:cNvPr id="50" name="Freihand 49">
                  <a:extLst>
                    <a:ext uri="{FF2B5EF4-FFF2-40B4-BE49-F238E27FC236}">
                      <a16:creationId xmlns:a16="http://schemas.microsoft.com/office/drawing/2014/main" id="{58660EB0-0DF4-426D-9781-38832E9ECC6B}"/>
                    </a:ext>
                  </a:extLst>
                </p:cNvPr>
                <p:cNvPicPr/>
                <p:nvPr/>
              </p:nvPicPr>
              <p:blipFill>
                <a:blip r:embed="rId96"/>
                <a:stretch>
                  <a:fillRect/>
                </a:stretch>
              </p:blipFill>
              <p:spPr>
                <a:xfrm>
                  <a:off x="11187827" y="3599707"/>
                  <a:ext cx="1206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Freihand 50">
                  <a:extLst>
                    <a:ext uri="{FF2B5EF4-FFF2-40B4-BE49-F238E27FC236}">
                      <a16:creationId xmlns:a16="http://schemas.microsoft.com/office/drawing/2014/main" id="{CF0848AF-25EE-4976-AB53-337A6A774F01}"/>
                    </a:ext>
                  </a:extLst>
                </p14:cNvPr>
                <p14:cNvContentPartPr/>
                <p14:nvPr/>
              </p14:nvContentPartPr>
              <p14:xfrm>
                <a:off x="11363147" y="3511147"/>
                <a:ext cx="212400" cy="239040"/>
              </p14:xfrm>
            </p:contentPart>
          </mc:Choice>
          <mc:Fallback>
            <p:pic>
              <p:nvPicPr>
                <p:cNvPr id="51" name="Freihand 50">
                  <a:extLst>
                    <a:ext uri="{FF2B5EF4-FFF2-40B4-BE49-F238E27FC236}">
                      <a16:creationId xmlns:a16="http://schemas.microsoft.com/office/drawing/2014/main" id="{CF0848AF-25EE-4976-AB53-337A6A774F01}"/>
                    </a:ext>
                  </a:extLst>
                </p:cNvPr>
                <p:cNvPicPr/>
                <p:nvPr/>
              </p:nvPicPr>
              <p:blipFill>
                <a:blip r:embed="rId98"/>
                <a:stretch>
                  <a:fillRect/>
                </a:stretch>
              </p:blipFill>
              <p:spPr>
                <a:xfrm>
                  <a:off x="11358827" y="3506827"/>
                  <a:ext cx="221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Freihand 51">
                  <a:extLst>
                    <a:ext uri="{FF2B5EF4-FFF2-40B4-BE49-F238E27FC236}">
                      <a16:creationId xmlns:a16="http://schemas.microsoft.com/office/drawing/2014/main" id="{A75DFE96-4141-4994-8E48-A6A9B62CBB9E}"/>
                    </a:ext>
                  </a:extLst>
                </p14:cNvPr>
                <p14:cNvContentPartPr/>
                <p14:nvPr/>
              </p14:nvContentPartPr>
              <p14:xfrm>
                <a:off x="11159027" y="3542467"/>
                <a:ext cx="360" cy="360"/>
              </p14:xfrm>
            </p:contentPart>
          </mc:Choice>
          <mc:Fallback>
            <p:pic>
              <p:nvPicPr>
                <p:cNvPr id="52" name="Freihand 51">
                  <a:extLst>
                    <a:ext uri="{FF2B5EF4-FFF2-40B4-BE49-F238E27FC236}">
                      <a16:creationId xmlns:a16="http://schemas.microsoft.com/office/drawing/2014/main" id="{A75DFE96-4141-4994-8E48-A6A9B62CBB9E}"/>
                    </a:ext>
                  </a:extLst>
                </p:cNvPr>
                <p:cNvPicPr/>
                <p:nvPr/>
              </p:nvPicPr>
              <p:blipFill>
                <a:blip r:embed="rId100"/>
                <a:stretch>
                  <a:fillRect/>
                </a:stretch>
              </p:blipFill>
              <p:spPr>
                <a:xfrm>
                  <a:off x="11154707" y="3538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Freihand 52">
                  <a:extLst>
                    <a:ext uri="{FF2B5EF4-FFF2-40B4-BE49-F238E27FC236}">
                      <a16:creationId xmlns:a16="http://schemas.microsoft.com/office/drawing/2014/main" id="{9169EB72-D999-45C6-AF1D-436DA5A25547}"/>
                    </a:ext>
                  </a:extLst>
                </p14:cNvPr>
                <p14:cNvContentPartPr/>
                <p14:nvPr/>
              </p14:nvContentPartPr>
              <p14:xfrm>
                <a:off x="10499867" y="3720667"/>
                <a:ext cx="1346400" cy="390600"/>
              </p14:xfrm>
            </p:contentPart>
          </mc:Choice>
          <mc:Fallback>
            <p:pic>
              <p:nvPicPr>
                <p:cNvPr id="53" name="Freihand 52">
                  <a:extLst>
                    <a:ext uri="{FF2B5EF4-FFF2-40B4-BE49-F238E27FC236}">
                      <a16:creationId xmlns:a16="http://schemas.microsoft.com/office/drawing/2014/main" id="{9169EB72-D999-45C6-AF1D-436DA5A25547}"/>
                    </a:ext>
                  </a:extLst>
                </p:cNvPr>
                <p:cNvPicPr/>
                <p:nvPr/>
              </p:nvPicPr>
              <p:blipFill>
                <a:blip r:embed="rId102"/>
                <a:stretch>
                  <a:fillRect/>
                </a:stretch>
              </p:blipFill>
              <p:spPr>
                <a:xfrm>
                  <a:off x="10495547" y="3716347"/>
                  <a:ext cx="135504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EA9E628E-3258-448D-A683-F0A531E5DE75}"/>
                    </a:ext>
                  </a:extLst>
                </p14:cNvPr>
                <p14:cNvContentPartPr/>
                <p14:nvPr/>
              </p14:nvContentPartPr>
              <p14:xfrm>
                <a:off x="287387" y="1914547"/>
                <a:ext cx="4221360" cy="778680"/>
              </p14:xfrm>
            </p:contentPart>
          </mc:Choice>
          <mc:Fallback>
            <p:pic>
              <p:nvPicPr>
                <p:cNvPr id="56" name="Freihand 55">
                  <a:extLst>
                    <a:ext uri="{FF2B5EF4-FFF2-40B4-BE49-F238E27FC236}">
                      <a16:creationId xmlns:a16="http://schemas.microsoft.com/office/drawing/2014/main" id="{EA9E628E-3258-448D-A683-F0A531E5DE75}"/>
                    </a:ext>
                  </a:extLst>
                </p:cNvPr>
                <p:cNvPicPr/>
                <p:nvPr/>
              </p:nvPicPr>
              <p:blipFill>
                <a:blip r:embed="rId104"/>
                <a:stretch>
                  <a:fillRect/>
                </a:stretch>
              </p:blipFill>
              <p:spPr>
                <a:xfrm>
                  <a:off x="283067" y="1910227"/>
                  <a:ext cx="4230000" cy="787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0241605C-1990-4CC1-AFB4-994841F91383}"/>
                    </a:ext>
                  </a:extLst>
                </p14:cNvPr>
                <p14:cNvContentPartPr/>
                <p14:nvPr/>
              </p14:nvContentPartPr>
              <p14:xfrm>
                <a:off x="-134533" y="3519427"/>
                <a:ext cx="6091560" cy="932040"/>
              </p14:xfrm>
            </p:contentPart>
          </mc:Choice>
          <mc:Fallback>
            <p:pic>
              <p:nvPicPr>
                <p:cNvPr id="57" name="Freihand 56">
                  <a:extLst>
                    <a:ext uri="{FF2B5EF4-FFF2-40B4-BE49-F238E27FC236}">
                      <a16:creationId xmlns:a16="http://schemas.microsoft.com/office/drawing/2014/main" id="{0241605C-1990-4CC1-AFB4-994841F91383}"/>
                    </a:ext>
                  </a:extLst>
                </p:cNvPr>
                <p:cNvPicPr/>
                <p:nvPr/>
              </p:nvPicPr>
              <p:blipFill>
                <a:blip r:embed="rId106"/>
                <a:stretch>
                  <a:fillRect/>
                </a:stretch>
              </p:blipFill>
              <p:spPr>
                <a:xfrm>
                  <a:off x="-138853" y="3515107"/>
                  <a:ext cx="6100200" cy="940680"/>
                </a:xfrm>
                <a:prstGeom prst="rect">
                  <a:avLst/>
                </a:prstGeom>
              </p:spPr>
            </p:pic>
          </mc:Fallback>
        </mc:AlternateContent>
      </p:grpSp>
    </p:spTree>
    <p:extLst>
      <p:ext uri="{BB962C8B-B14F-4D97-AF65-F5344CB8AC3E}">
        <p14:creationId xmlns:p14="http://schemas.microsoft.com/office/powerpoint/2010/main" val="221358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664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2672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08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776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7653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038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480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9B0644-6A2D-491B-7D98-28CF9FEBC7E1}"/>
              </a:ext>
            </a:extLst>
          </p:cNvPr>
          <p:cNvPicPr>
            <a:picLocks noChangeAspect="1"/>
          </p:cNvPicPr>
          <p:nvPr/>
        </p:nvPicPr>
        <p:blipFill>
          <a:blip r:embed="rId3"/>
          <a:stretch>
            <a:fillRect/>
          </a:stretch>
        </p:blipFill>
        <p:spPr>
          <a:xfrm>
            <a:off x="179069" y="516074"/>
            <a:ext cx="5970829" cy="1038405"/>
          </a:xfrm>
          <a:prstGeom prst="rect">
            <a:avLst/>
          </a:prstGeom>
        </p:spPr>
      </p:pic>
      <p:pic>
        <p:nvPicPr>
          <p:cNvPr id="5" name="Grafik 4">
            <a:extLst>
              <a:ext uri="{FF2B5EF4-FFF2-40B4-BE49-F238E27FC236}">
                <a16:creationId xmlns:a16="http://schemas.microsoft.com/office/drawing/2014/main" id="{F099B172-83F5-DC10-EF0B-B99F74E33483}"/>
              </a:ext>
            </a:extLst>
          </p:cNvPr>
          <p:cNvPicPr>
            <a:picLocks noChangeAspect="1"/>
          </p:cNvPicPr>
          <p:nvPr/>
        </p:nvPicPr>
        <p:blipFill>
          <a:blip r:embed="rId4"/>
          <a:stretch>
            <a:fillRect/>
          </a:stretch>
        </p:blipFill>
        <p:spPr>
          <a:xfrm>
            <a:off x="6309918" y="516074"/>
            <a:ext cx="5647252" cy="2630658"/>
          </a:xfrm>
          <a:prstGeom prst="rect">
            <a:avLst/>
          </a:prstGeom>
        </p:spPr>
      </p:pic>
    </p:spTree>
    <p:extLst>
      <p:ext uri="{BB962C8B-B14F-4D97-AF65-F5344CB8AC3E}">
        <p14:creationId xmlns:p14="http://schemas.microsoft.com/office/powerpoint/2010/main" val="335660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23FFA6F-616C-4920-9F28-5696840522E9}"/>
                  </a:ext>
                </a:extLst>
              </p14:cNvPr>
              <p14:cNvContentPartPr/>
              <p14:nvPr/>
            </p14:nvContentPartPr>
            <p14:xfrm>
              <a:off x="3165560" y="2194267"/>
              <a:ext cx="1339920" cy="124560"/>
            </p14:xfrm>
          </p:contentPart>
        </mc:Choice>
        <mc:Fallback xmlns="">
          <p:pic>
            <p:nvPicPr>
              <p:cNvPr id="2" name="Freihand 1">
                <a:extLst>
                  <a:ext uri="{FF2B5EF4-FFF2-40B4-BE49-F238E27FC236}">
                    <a16:creationId xmlns:a16="http://schemas.microsoft.com/office/drawing/2014/main" id="{D23FFA6F-616C-4920-9F28-5696840522E9}"/>
                  </a:ext>
                </a:extLst>
              </p:cNvPr>
              <p:cNvPicPr/>
              <p:nvPr/>
            </p:nvPicPr>
            <p:blipFill>
              <a:blip r:embed="rId3"/>
              <a:stretch>
                <a:fillRect/>
              </a:stretch>
            </p:blipFill>
            <p:spPr>
              <a:xfrm>
                <a:off x="3161240" y="2189947"/>
                <a:ext cx="1348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8A38B3E-290A-40BD-BC62-AB2DFF8EE94D}"/>
                  </a:ext>
                </a:extLst>
              </p14:cNvPr>
              <p14:cNvContentPartPr/>
              <p14:nvPr/>
            </p14:nvContentPartPr>
            <p14:xfrm>
              <a:off x="5719400" y="2032987"/>
              <a:ext cx="2630160" cy="214920"/>
            </p14:xfrm>
          </p:contentPart>
        </mc:Choice>
        <mc:Fallback xmlns="">
          <p:pic>
            <p:nvPicPr>
              <p:cNvPr id="3" name="Freihand 2">
                <a:extLst>
                  <a:ext uri="{FF2B5EF4-FFF2-40B4-BE49-F238E27FC236}">
                    <a16:creationId xmlns:a16="http://schemas.microsoft.com/office/drawing/2014/main" id="{88A38B3E-290A-40BD-BC62-AB2DFF8EE94D}"/>
                  </a:ext>
                </a:extLst>
              </p:cNvPr>
              <p:cNvPicPr/>
              <p:nvPr/>
            </p:nvPicPr>
            <p:blipFill>
              <a:blip r:embed="rId5"/>
              <a:stretch>
                <a:fillRect/>
              </a:stretch>
            </p:blipFill>
            <p:spPr>
              <a:xfrm>
                <a:off x="5715080" y="2028667"/>
                <a:ext cx="2638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447E32EE-EFA9-4786-B209-562EC3737F38}"/>
                  </a:ext>
                </a:extLst>
              </p14:cNvPr>
              <p14:cNvContentPartPr/>
              <p14:nvPr/>
            </p14:nvContentPartPr>
            <p14:xfrm>
              <a:off x="3881600" y="3961147"/>
              <a:ext cx="142920" cy="229680"/>
            </p14:xfrm>
          </p:contentPart>
        </mc:Choice>
        <mc:Fallback xmlns="">
          <p:pic>
            <p:nvPicPr>
              <p:cNvPr id="21" name="Freihand 20">
                <a:extLst>
                  <a:ext uri="{FF2B5EF4-FFF2-40B4-BE49-F238E27FC236}">
                    <a16:creationId xmlns:a16="http://schemas.microsoft.com/office/drawing/2014/main" id="{447E32EE-EFA9-4786-B209-562EC3737F38}"/>
                  </a:ext>
                </a:extLst>
              </p:cNvPr>
              <p:cNvPicPr/>
              <p:nvPr/>
            </p:nvPicPr>
            <p:blipFill>
              <a:blip r:embed="rId7"/>
              <a:stretch>
                <a:fillRect/>
              </a:stretch>
            </p:blipFill>
            <p:spPr>
              <a:xfrm>
                <a:off x="3877280" y="3956827"/>
                <a:ext cx="151560" cy="238320"/>
              </a:xfrm>
              <a:prstGeom prst="rect">
                <a:avLst/>
              </a:prstGeom>
            </p:spPr>
          </p:pic>
        </mc:Fallback>
      </mc:AlternateContent>
      <p:grpSp>
        <p:nvGrpSpPr>
          <p:cNvPr id="50" name="Gruppieren 49">
            <a:extLst>
              <a:ext uri="{FF2B5EF4-FFF2-40B4-BE49-F238E27FC236}">
                <a16:creationId xmlns:a16="http://schemas.microsoft.com/office/drawing/2014/main" id="{7032ED48-0828-49E2-B771-C1B9F75B1FA0}"/>
              </a:ext>
            </a:extLst>
          </p:cNvPr>
          <p:cNvGrpSpPr/>
          <p:nvPr/>
        </p:nvGrpSpPr>
        <p:grpSpPr>
          <a:xfrm>
            <a:off x="2692160" y="3819307"/>
            <a:ext cx="6423120" cy="709560"/>
            <a:chOff x="2692160" y="3819307"/>
            <a:chExt cx="6423120" cy="709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826A8D9-861F-4480-AF7D-8E26C438F395}"/>
                    </a:ext>
                  </a:extLst>
                </p14:cNvPr>
                <p14:cNvContentPartPr/>
                <p14:nvPr/>
              </p14:nvContentPartPr>
              <p14:xfrm>
                <a:off x="2692160" y="4115947"/>
                <a:ext cx="208440" cy="19440"/>
              </p14:xfrm>
            </p:contentPart>
          </mc:Choice>
          <mc:Fallback xmlns="">
            <p:pic>
              <p:nvPicPr>
                <p:cNvPr id="4" name="Freihand 3">
                  <a:extLst>
                    <a:ext uri="{FF2B5EF4-FFF2-40B4-BE49-F238E27FC236}">
                      <a16:creationId xmlns:a16="http://schemas.microsoft.com/office/drawing/2014/main" id="{E826A8D9-861F-4480-AF7D-8E26C438F395}"/>
                    </a:ext>
                  </a:extLst>
                </p:cNvPr>
                <p:cNvPicPr/>
                <p:nvPr/>
              </p:nvPicPr>
              <p:blipFill>
                <a:blip r:embed="rId9"/>
                <a:stretch>
                  <a:fillRect/>
                </a:stretch>
              </p:blipFill>
              <p:spPr>
                <a:xfrm>
                  <a:off x="2687840" y="4111627"/>
                  <a:ext cx="217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0D369BBE-7F3F-4B04-A49E-0D2CF77A48D8}"/>
                    </a:ext>
                  </a:extLst>
                </p14:cNvPr>
                <p14:cNvContentPartPr/>
                <p14:nvPr/>
              </p14:nvContentPartPr>
              <p14:xfrm>
                <a:off x="2702960" y="4167787"/>
                <a:ext cx="227160" cy="24840"/>
              </p14:xfrm>
            </p:contentPart>
          </mc:Choice>
          <mc:Fallback xmlns="">
            <p:pic>
              <p:nvPicPr>
                <p:cNvPr id="5" name="Freihand 4">
                  <a:extLst>
                    <a:ext uri="{FF2B5EF4-FFF2-40B4-BE49-F238E27FC236}">
                      <a16:creationId xmlns:a16="http://schemas.microsoft.com/office/drawing/2014/main" id="{0D369BBE-7F3F-4B04-A49E-0D2CF77A48D8}"/>
                    </a:ext>
                  </a:extLst>
                </p:cNvPr>
                <p:cNvPicPr/>
                <p:nvPr/>
              </p:nvPicPr>
              <p:blipFill>
                <a:blip r:embed="rId11"/>
                <a:stretch>
                  <a:fillRect/>
                </a:stretch>
              </p:blipFill>
              <p:spPr>
                <a:xfrm>
                  <a:off x="2698640" y="4163467"/>
                  <a:ext cx="23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9171D7E3-5E09-4B87-AA0A-795671A5764F}"/>
                    </a:ext>
                  </a:extLst>
                </p14:cNvPr>
                <p14:cNvContentPartPr/>
                <p14:nvPr/>
              </p14:nvContentPartPr>
              <p14:xfrm>
                <a:off x="2953520" y="4081747"/>
                <a:ext cx="107280" cy="165600"/>
              </p14:xfrm>
            </p:contentPart>
          </mc:Choice>
          <mc:Fallback xmlns="">
            <p:pic>
              <p:nvPicPr>
                <p:cNvPr id="6" name="Freihand 5">
                  <a:extLst>
                    <a:ext uri="{FF2B5EF4-FFF2-40B4-BE49-F238E27FC236}">
                      <a16:creationId xmlns:a16="http://schemas.microsoft.com/office/drawing/2014/main" id="{9171D7E3-5E09-4B87-AA0A-795671A5764F}"/>
                    </a:ext>
                  </a:extLst>
                </p:cNvPr>
                <p:cNvPicPr/>
                <p:nvPr/>
              </p:nvPicPr>
              <p:blipFill>
                <a:blip r:embed="rId13"/>
                <a:stretch>
                  <a:fillRect/>
                </a:stretch>
              </p:blipFill>
              <p:spPr>
                <a:xfrm>
                  <a:off x="2949200" y="4077427"/>
                  <a:ext cx="11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DAC865D-6CA9-4EEF-BAD3-DDDD9BAD800A}"/>
                    </a:ext>
                  </a:extLst>
                </p14:cNvPr>
                <p14:cNvContentPartPr/>
                <p14:nvPr/>
              </p14:nvContentPartPr>
              <p14:xfrm>
                <a:off x="3330800" y="3985987"/>
                <a:ext cx="235440" cy="235800"/>
              </p14:xfrm>
            </p:contentPart>
          </mc:Choice>
          <mc:Fallback xmlns="">
            <p:pic>
              <p:nvPicPr>
                <p:cNvPr id="10" name="Freihand 9">
                  <a:extLst>
                    <a:ext uri="{FF2B5EF4-FFF2-40B4-BE49-F238E27FC236}">
                      <a16:creationId xmlns:a16="http://schemas.microsoft.com/office/drawing/2014/main" id="{3DAC865D-6CA9-4EEF-BAD3-DDDD9BAD800A}"/>
                    </a:ext>
                  </a:extLst>
                </p:cNvPr>
                <p:cNvPicPr/>
                <p:nvPr/>
              </p:nvPicPr>
              <p:blipFill>
                <a:blip r:embed="rId15"/>
                <a:stretch>
                  <a:fillRect/>
                </a:stretch>
              </p:blipFill>
              <p:spPr>
                <a:xfrm>
                  <a:off x="3326480" y="3981667"/>
                  <a:ext cx="244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E992E3B-D68E-4C45-A3BF-04A336F6A696}"/>
                    </a:ext>
                  </a:extLst>
                </p14:cNvPr>
                <p14:cNvContentPartPr/>
                <p14:nvPr/>
              </p14:nvContentPartPr>
              <p14:xfrm>
                <a:off x="3588200" y="3979507"/>
                <a:ext cx="256320" cy="187200"/>
              </p14:xfrm>
            </p:contentPart>
          </mc:Choice>
          <mc:Fallback xmlns="">
            <p:pic>
              <p:nvPicPr>
                <p:cNvPr id="12" name="Freihand 11">
                  <a:extLst>
                    <a:ext uri="{FF2B5EF4-FFF2-40B4-BE49-F238E27FC236}">
                      <a16:creationId xmlns:a16="http://schemas.microsoft.com/office/drawing/2014/main" id="{DE992E3B-D68E-4C45-A3BF-04A336F6A696}"/>
                    </a:ext>
                  </a:extLst>
                </p:cNvPr>
                <p:cNvPicPr/>
                <p:nvPr/>
              </p:nvPicPr>
              <p:blipFill>
                <a:blip r:embed="rId17"/>
                <a:stretch>
                  <a:fillRect/>
                </a:stretch>
              </p:blipFill>
              <p:spPr>
                <a:xfrm>
                  <a:off x="3583880" y="3975187"/>
                  <a:ext cx="26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FCB5675-1F50-45C6-BA74-EC09DFC0FEC4}"/>
                    </a:ext>
                  </a:extLst>
                </p14:cNvPr>
                <p14:cNvContentPartPr/>
                <p14:nvPr/>
              </p14:nvContentPartPr>
              <p14:xfrm>
                <a:off x="4050440" y="3985627"/>
                <a:ext cx="414000" cy="159840"/>
              </p14:xfrm>
            </p:contentPart>
          </mc:Choice>
          <mc:Fallback xmlns="">
            <p:pic>
              <p:nvPicPr>
                <p:cNvPr id="13" name="Freihand 12">
                  <a:extLst>
                    <a:ext uri="{FF2B5EF4-FFF2-40B4-BE49-F238E27FC236}">
                      <a16:creationId xmlns:a16="http://schemas.microsoft.com/office/drawing/2014/main" id="{0FCB5675-1F50-45C6-BA74-EC09DFC0FEC4}"/>
                    </a:ext>
                  </a:extLst>
                </p:cNvPr>
                <p:cNvPicPr/>
                <p:nvPr/>
              </p:nvPicPr>
              <p:blipFill>
                <a:blip r:embed="rId19"/>
                <a:stretch>
                  <a:fillRect/>
                </a:stretch>
              </p:blipFill>
              <p:spPr>
                <a:xfrm>
                  <a:off x="4046120" y="3981307"/>
                  <a:ext cx="422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BF79EA33-DA3F-4362-8487-AE809DDCA079}"/>
                    </a:ext>
                  </a:extLst>
                </p14:cNvPr>
                <p14:cNvContentPartPr/>
                <p14:nvPr/>
              </p14:nvContentPartPr>
              <p14:xfrm>
                <a:off x="4438520" y="3935947"/>
                <a:ext cx="360" cy="360"/>
              </p14:xfrm>
            </p:contentPart>
          </mc:Choice>
          <mc:Fallback xmlns="">
            <p:pic>
              <p:nvPicPr>
                <p:cNvPr id="14" name="Freihand 13">
                  <a:extLst>
                    <a:ext uri="{FF2B5EF4-FFF2-40B4-BE49-F238E27FC236}">
                      <a16:creationId xmlns:a16="http://schemas.microsoft.com/office/drawing/2014/main" id="{BF79EA33-DA3F-4362-8487-AE809DDCA079}"/>
                    </a:ext>
                  </a:extLst>
                </p:cNvPr>
                <p:cNvPicPr/>
                <p:nvPr/>
              </p:nvPicPr>
              <p:blipFill>
                <a:blip r:embed="rId21"/>
                <a:stretch>
                  <a:fillRect/>
                </a:stretch>
              </p:blipFill>
              <p:spPr>
                <a:xfrm>
                  <a:off x="4434200" y="3931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28796A15-9801-4E16-B382-CAB9427496BD}"/>
                    </a:ext>
                  </a:extLst>
                </p14:cNvPr>
                <p14:cNvContentPartPr/>
                <p14:nvPr/>
              </p14:nvContentPartPr>
              <p14:xfrm>
                <a:off x="4525640" y="3917947"/>
                <a:ext cx="153000" cy="160200"/>
              </p14:xfrm>
            </p:contentPart>
          </mc:Choice>
          <mc:Fallback xmlns="">
            <p:pic>
              <p:nvPicPr>
                <p:cNvPr id="15" name="Freihand 14">
                  <a:extLst>
                    <a:ext uri="{FF2B5EF4-FFF2-40B4-BE49-F238E27FC236}">
                      <a16:creationId xmlns:a16="http://schemas.microsoft.com/office/drawing/2014/main" id="{28796A15-9801-4E16-B382-CAB9427496BD}"/>
                    </a:ext>
                  </a:extLst>
                </p:cNvPr>
                <p:cNvPicPr/>
                <p:nvPr/>
              </p:nvPicPr>
              <p:blipFill>
                <a:blip r:embed="rId23"/>
                <a:stretch>
                  <a:fillRect/>
                </a:stretch>
              </p:blipFill>
              <p:spPr>
                <a:xfrm>
                  <a:off x="4521320" y="3913627"/>
                  <a:ext cx="16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6FC55FF0-11D3-4134-97ED-2BF54792E33B}"/>
                    </a:ext>
                  </a:extLst>
                </p14:cNvPr>
                <p14:cNvContentPartPr/>
                <p14:nvPr/>
              </p14:nvContentPartPr>
              <p14:xfrm>
                <a:off x="4845680" y="3995707"/>
                <a:ext cx="159480" cy="91800"/>
              </p14:xfrm>
            </p:contentPart>
          </mc:Choice>
          <mc:Fallback xmlns="">
            <p:pic>
              <p:nvPicPr>
                <p:cNvPr id="18" name="Freihand 17">
                  <a:extLst>
                    <a:ext uri="{FF2B5EF4-FFF2-40B4-BE49-F238E27FC236}">
                      <a16:creationId xmlns:a16="http://schemas.microsoft.com/office/drawing/2014/main" id="{6FC55FF0-11D3-4134-97ED-2BF54792E33B}"/>
                    </a:ext>
                  </a:extLst>
                </p:cNvPr>
                <p:cNvPicPr/>
                <p:nvPr/>
              </p:nvPicPr>
              <p:blipFill>
                <a:blip r:embed="rId25"/>
                <a:stretch>
                  <a:fillRect/>
                </a:stretch>
              </p:blipFill>
              <p:spPr>
                <a:xfrm>
                  <a:off x="4841360" y="3991387"/>
                  <a:ext cx="16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3E026217-2CE4-4A8E-9460-C929821E4517}"/>
                    </a:ext>
                  </a:extLst>
                </p14:cNvPr>
                <p14:cNvContentPartPr/>
                <p14:nvPr/>
              </p14:nvContentPartPr>
              <p14:xfrm>
                <a:off x="4969520" y="3917947"/>
                <a:ext cx="360" cy="360"/>
              </p14:xfrm>
            </p:contentPart>
          </mc:Choice>
          <mc:Fallback xmlns="">
            <p:pic>
              <p:nvPicPr>
                <p:cNvPr id="19" name="Freihand 18">
                  <a:extLst>
                    <a:ext uri="{FF2B5EF4-FFF2-40B4-BE49-F238E27FC236}">
                      <a16:creationId xmlns:a16="http://schemas.microsoft.com/office/drawing/2014/main" id="{3E026217-2CE4-4A8E-9460-C929821E4517}"/>
                    </a:ext>
                  </a:extLst>
                </p:cNvPr>
                <p:cNvPicPr/>
                <p:nvPr/>
              </p:nvPicPr>
              <p:blipFill>
                <a:blip r:embed="rId21"/>
                <a:stretch>
                  <a:fillRect/>
                </a:stretch>
              </p:blipFill>
              <p:spPr>
                <a:xfrm>
                  <a:off x="4965200" y="3913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7911C21E-F828-47DF-96E0-D895CB5A8F7F}"/>
                    </a:ext>
                  </a:extLst>
                </p14:cNvPr>
                <p14:cNvContentPartPr/>
                <p14:nvPr/>
              </p14:nvContentPartPr>
              <p14:xfrm>
                <a:off x="4976000" y="4017307"/>
                <a:ext cx="80280" cy="80640"/>
              </p14:xfrm>
            </p:contentPart>
          </mc:Choice>
          <mc:Fallback xmlns="">
            <p:pic>
              <p:nvPicPr>
                <p:cNvPr id="23" name="Freihand 22">
                  <a:extLst>
                    <a:ext uri="{FF2B5EF4-FFF2-40B4-BE49-F238E27FC236}">
                      <a16:creationId xmlns:a16="http://schemas.microsoft.com/office/drawing/2014/main" id="{7911C21E-F828-47DF-96E0-D895CB5A8F7F}"/>
                    </a:ext>
                  </a:extLst>
                </p:cNvPr>
                <p:cNvPicPr/>
                <p:nvPr/>
              </p:nvPicPr>
              <p:blipFill>
                <a:blip r:embed="rId28"/>
                <a:stretch>
                  <a:fillRect/>
                </a:stretch>
              </p:blipFill>
              <p:spPr>
                <a:xfrm>
                  <a:off x="4971680" y="4012987"/>
                  <a:ext cx="88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23A9AD8-0FA6-4B07-8875-7146C6536491}"/>
                    </a:ext>
                  </a:extLst>
                </p14:cNvPr>
                <p14:cNvContentPartPr/>
                <p14:nvPr/>
              </p14:nvContentPartPr>
              <p14:xfrm>
                <a:off x="5302880" y="3953227"/>
                <a:ext cx="25560" cy="161640"/>
              </p14:xfrm>
            </p:contentPart>
          </mc:Choice>
          <mc:Fallback xmlns="">
            <p:pic>
              <p:nvPicPr>
                <p:cNvPr id="24" name="Freihand 23">
                  <a:extLst>
                    <a:ext uri="{FF2B5EF4-FFF2-40B4-BE49-F238E27FC236}">
                      <a16:creationId xmlns:a16="http://schemas.microsoft.com/office/drawing/2014/main" id="{223A9AD8-0FA6-4B07-8875-7146C6536491}"/>
                    </a:ext>
                  </a:extLst>
                </p:cNvPr>
                <p:cNvPicPr/>
                <p:nvPr/>
              </p:nvPicPr>
              <p:blipFill>
                <a:blip r:embed="rId30"/>
                <a:stretch>
                  <a:fillRect/>
                </a:stretch>
              </p:blipFill>
              <p:spPr>
                <a:xfrm>
                  <a:off x="5298560" y="3948907"/>
                  <a:ext cx="34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7C17CB14-47B3-4646-94BB-392DE1DD2AC5}"/>
                    </a:ext>
                  </a:extLst>
                </p14:cNvPr>
                <p14:cNvContentPartPr/>
                <p14:nvPr/>
              </p14:nvContentPartPr>
              <p14:xfrm>
                <a:off x="5316920" y="3911467"/>
                <a:ext cx="121680" cy="103680"/>
              </p14:xfrm>
            </p:contentPart>
          </mc:Choice>
          <mc:Fallback xmlns="">
            <p:pic>
              <p:nvPicPr>
                <p:cNvPr id="25" name="Freihand 24">
                  <a:extLst>
                    <a:ext uri="{FF2B5EF4-FFF2-40B4-BE49-F238E27FC236}">
                      <a16:creationId xmlns:a16="http://schemas.microsoft.com/office/drawing/2014/main" id="{7C17CB14-47B3-4646-94BB-392DE1DD2AC5}"/>
                    </a:ext>
                  </a:extLst>
                </p:cNvPr>
                <p:cNvPicPr/>
                <p:nvPr/>
              </p:nvPicPr>
              <p:blipFill>
                <a:blip r:embed="rId32"/>
                <a:stretch>
                  <a:fillRect/>
                </a:stretch>
              </p:blipFill>
              <p:spPr>
                <a:xfrm>
                  <a:off x="5312600" y="3907147"/>
                  <a:ext cx="130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7C336253-E1F2-4B44-8B33-804BFF7D02C4}"/>
                    </a:ext>
                  </a:extLst>
                </p14:cNvPr>
                <p14:cNvContentPartPr/>
                <p14:nvPr/>
              </p14:nvContentPartPr>
              <p14:xfrm>
                <a:off x="5308280" y="4055467"/>
                <a:ext cx="124200" cy="45360"/>
              </p14:xfrm>
            </p:contentPart>
          </mc:Choice>
          <mc:Fallback xmlns="">
            <p:pic>
              <p:nvPicPr>
                <p:cNvPr id="26" name="Freihand 25">
                  <a:extLst>
                    <a:ext uri="{FF2B5EF4-FFF2-40B4-BE49-F238E27FC236}">
                      <a16:creationId xmlns:a16="http://schemas.microsoft.com/office/drawing/2014/main" id="{7C336253-E1F2-4B44-8B33-804BFF7D02C4}"/>
                    </a:ext>
                  </a:extLst>
                </p:cNvPr>
                <p:cNvPicPr/>
                <p:nvPr/>
              </p:nvPicPr>
              <p:blipFill>
                <a:blip r:embed="rId34"/>
                <a:stretch>
                  <a:fillRect/>
                </a:stretch>
              </p:blipFill>
              <p:spPr>
                <a:xfrm>
                  <a:off x="5303960" y="4051147"/>
                  <a:ext cx="132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0BC5E3CC-6900-47A1-8375-BCC7662DE8AD}"/>
                    </a:ext>
                  </a:extLst>
                </p14:cNvPr>
                <p14:cNvContentPartPr/>
                <p14:nvPr/>
              </p14:nvContentPartPr>
              <p14:xfrm>
                <a:off x="5428880" y="3937387"/>
                <a:ext cx="218880" cy="168480"/>
              </p14:xfrm>
            </p:contentPart>
          </mc:Choice>
          <mc:Fallback xmlns="">
            <p:pic>
              <p:nvPicPr>
                <p:cNvPr id="27" name="Freihand 26">
                  <a:extLst>
                    <a:ext uri="{FF2B5EF4-FFF2-40B4-BE49-F238E27FC236}">
                      <a16:creationId xmlns:a16="http://schemas.microsoft.com/office/drawing/2014/main" id="{0BC5E3CC-6900-47A1-8375-BCC7662DE8AD}"/>
                    </a:ext>
                  </a:extLst>
                </p:cNvPr>
                <p:cNvPicPr/>
                <p:nvPr/>
              </p:nvPicPr>
              <p:blipFill>
                <a:blip r:embed="rId36"/>
                <a:stretch>
                  <a:fillRect/>
                </a:stretch>
              </p:blipFill>
              <p:spPr>
                <a:xfrm>
                  <a:off x="5424560" y="3933067"/>
                  <a:ext cx="227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273E06CC-56A3-4DA8-BCD9-3A69C5E8FF3C}"/>
                    </a:ext>
                  </a:extLst>
                </p14:cNvPr>
                <p14:cNvContentPartPr/>
                <p14:nvPr/>
              </p14:nvContentPartPr>
              <p14:xfrm>
                <a:off x="5688440" y="3917947"/>
                <a:ext cx="94680" cy="182880"/>
              </p14:xfrm>
            </p:contentPart>
          </mc:Choice>
          <mc:Fallback xmlns="">
            <p:pic>
              <p:nvPicPr>
                <p:cNvPr id="28" name="Freihand 27">
                  <a:extLst>
                    <a:ext uri="{FF2B5EF4-FFF2-40B4-BE49-F238E27FC236}">
                      <a16:creationId xmlns:a16="http://schemas.microsoft.com/office/drawing/2014/main" id="{273E06CC-56A3-4DA8-BCD9-3A69C5E8FF3C}"/>
                    </a:ext>
                  </a:extLst>
                </p:cNvPr>
                <p:cNvPicPr/>
                <p:nvPr/>
              </p:nvPicPr>
              <p:blipFill>
                <a:blip r:embed="rId38"/>
                <a:stretch>
                  <a:fillRect/>
                </a:stretch>
              </p:blipFill>
              <p:spPr>
                <a:xfrm>
                  <a:off x="5684120" y="3913627"/>
                  <a:ext cx="103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1E666054-EBEB-482F-84E1-2A85CB39F59E}"/>
                    </a:ext>
                  </a:extLst>
                </p14:cNvPr>
                <p14:cNvContentPartPr/>
                <p14:nvPr/>
              </p14:nvContentPartPr>
              <p14:xfrm>
                <a:off x="5821280" y="3899947"/>
                <a:ext cx="429840" cy="188280"/>
              </p14:xfrm>
            </p:contentPart>
          </mc:Choice>
          <mc:Fallback xmlns="">
            <p:pic>
              <p:nvPicPr>
                <p:cNvPr id="29" name="Freihand 28">
                  <a:extLst>
                    <a:ext uri="{FF2B5EF4-FFF2-40B4-BE49-F238E27FC236}">
                      <a16:creationId xmlns:a16="http://schemas.microsoft.com/office/drawing/2014/main" id="{1E666054-EBEB-482F-84E1-2A85CB39F59E}"/>
                    </a:ext>
                  </a:extLst>
                </p:cNvPr>
                <p:cNvPicPr/>
                <p:nvPr/>
              </p:nvPicPr>
              <p:blipFill>
                <a:blip r:embed="rId40"/>
                <a:stretch>
                  <a:fillRect/>
                </a:stretch>
              </p:blipFill>
              <p:spPr>
                <a:xfrm>
                  <a:off x="5816960" y="3895627"/>
                  <a:ext cx="43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B3DB9EDB-3615-4A0F-9511-B4166B2B8496}"/>
                    </a:ext>
                  </a:extLst>
                </p14:cNvPr>
                <p14:cNvContentPartPr/>
                <p14:nvPr/>
              </p14:nvContentPartPr>
              <p14:xfrm>
                <a:off x="6012440" y="3819307"/>
                <a:ext cx="12240" cy="19080"/>
              </p14:xfrm>
            </p:contentPart>
          </mc:Choice>
          <mc:Fallback xmlns="">
            <p:pic>
              <p:nvPicPr>
                <p:cNvPr id="30" name="Freihand 29">
                  <a:extLst>
                    <a:ext uri="{FF2B5EF4-FFF2-40B4-BE49-F238E27FC236}">
                      <a16:creationId xmlns:a16="http://schemas.microsoft.com/office/drawing/2014/main" id="{B3DB9EDB-3615-4A0F-9511-B4166B2B8496}"/>
                    </a:ext>
                  </a:extLst>
                </p:cNvPr>
                <p:cNvPicPr/>
                <p:nvPr/>
              </p:nvPicPr>
              <p:blipFill>
                <a:blip r:embed="rId42"/>
                <a:stretch>
                  <a:fillRect/>
                </a:stretch>
              </p:blipFill>
              <p:spPr>
                <a:xfrm>
                  <a:off x="6008120" y="3814987"/>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7D50B899-273C-4A37-8A16-EC67F1F488CA}"/>
                    </a:ext>
                  </a:extLst>
                </p14:cNvPr>
                <p14:cNvContentPartPr/>
                <p14:nvPr/>
              </p14:nvContentPartPr>
              <p14:xfrm>
                <a:off x="6340400" y="3986707"/>
                <a:ext cx="249480" cy="127080"/>
              </p14:xfrm>
            </p:contentPart>
          </mc:Choice>
          <mc:Fallback xmlns="">
            <p:pic>
              <p:nvPicPr>
                <p:cNvPr id="31" name="Freihand 30">
                  <a:extLst>
                    <a:ext uri="{FF2B5EF4-FFF2-40B4-BE49-F238E27FC236}">
                      <a16:creationId xmlns:a16="http://schemas.microsoft.com/office/drawing/2014/main" id="{7D50B899-273C-4A37-8A16-EC67F1F488CA}"/>
                    </a:ext>
                  </a:extLst>
                </p:cNvPr>
                <p:cNvPicPr/>
                <p:nvPr/>
              </p:nvPicPr>
              <p:blipFill>
                <a:blip r:embed="rId44"/>
                <a:stretch>
                  <a:fillRect/>
                </a:stretch>
              </p:blipFill>
              <p:spPr>
                <a:xfrm>
                  <a:off x="6336080" y="3982387"/>
                  <a:ext cx="258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5E8CE5DE-FC92-4F69-826B-6BDC5C7FC1F8}"/>
                    </a:ext>
                  </a:extLst>
                </p14:cNvPr>
                <p14:cNvContentPartPr/>
                <p14:nvPr/>
              </p14:nvContentPartPr>
              <p14:xfrm>
                <a:off x="6566480" y="3978787"/>
                <a:ext cx="155520" cy="74880"/>
              </p14:xfrm>
            </p:contentPart>
          </mc:Choice>
          <mc:Fallback xmlns="">
            <p:pic>
              <p:nvPicPr>
                <p:cNvPr id="32" name="Freihand 31">
                  <a:extLst>
                    <a:ext uri="{FF2B5EF4-FFF2-40B4-BE49-F238E27FC236}">
                      <a16:creationId xmlns:a16="http://schemas.microsoft.com/office/drawing/2014/main" id="{5E8CE5DE-FC92-4F69-826B-6BDC5C7FC1F8}"/>
                    </a:ext>
                  </a:extLst>
                </p:cNvPr>
                <p:cNvPicPr/>
                <p:nvPr/>
              </p:nvPicPr>
              <p:blipFill>
                <a:blip r:embed="rId46"/>
                <a:stretch>
                  <a:fillRect/>
                </a:stretch>
              </p:blipFill>
              <p:spPr>
                <a:xfrm>
                  <a:off x="6562160" y="3974467"/>
                  <a:ext cx="164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63178672-2E99-4699-9874-241BD70282B2}"/>
                    </a:ext>
                  </a:extLst>
                </p14:cNvPr>
                <p14:cNvContentPartPr/>
                <p14:nvPr/>
              </p14:nvContentPartPr>
              <p14:xfrm>
                <a:off x="6954920" y="3863587"/>
                <a:ext cx="188280" cy="221400"/>
              </p14:xfrm>
            </p:contentPart>
          </mc:Choice>
          <mc:Fallback xmlns="">
            <p:pic>
              <p:nvPicPr>
                <p:cNvPr id="33" name="Freihand 32">
                  <a:extLst>
                    <a:ext uri="{FF2B5EF4-FFF2-40B4-BE49-F238E27FC236}">
                      <a16:creationId xmlns:a16="http://schemas.microsoft.com/office/drawing/2014/main" id="{63178672-2E99-4699-9874-241BD70282B2}"/>
                    </a:ext>
                  </a:extLst>
                </p:cNvPr>
                <p:cNvPicPr/>
                <p:nvPr/>
              </p:nvPicPr>
              <p:blipFill>
                <a:blip r:embed="rId48"/>
                <a:stretch>
                  <a:fillRect/>
                </a:stretch>
              </p:blipFill>
              <p:spPr>
                <a:xfrm>
                  <a:off x="6950600" y="3859267"/>
                  <a:ext cx="196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1613EDE-7BA1-4C51-A916-65E490EB05C0}"/>
                    </a:ext>
                  </a:extLst>
                </p14:cNvPr>
                <p14:cNvContentPartPr/>
                <p14:nvPr/>
              </p14:nvContentPartPr>
              <p14:xfrm>
                <a:off x="7163360" y="3881947"/>
                <a:ext cx="203040" cy="188280"/>
              </p14:xfrm>
            </p:contentPart>
          </mc:Choice>
          <mc:Fallback xmlns="">
            <p:pic>
              <p:nvPicPr>
                <p:cNvPr id="34" name="Freihand 33">
                  <a:extLst>
                    <a:ext uri="{FF2B5EF4-FFF2-40B4-BE49-F238E27FC236}">
                      <a16:creationId xmlns:a16="http://schemas.microsoft.com/office/drawing/2014/main" id="{F1613EDE-7BA1-4C51-A916-65E490EB05C0}"/>
                    </a:ext>
                  </a:extLst>
                </p:cNvPr>
                <p:cNvPicPr/>
                <p:nvPr/>
              </p:nvPicPr>
              <p:blipFill>
                <a:blip r:embed="rId50"/>
                <a:stretch>
                  <a:fillRect/>
                </a:stretch>
              </p:blipFill>
              <p:spPr>
                <a:xfrm>
                  <a:off x="7159040" y="3877627"/>
                  <a:ext cx="21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E251DC8-6CAA-48CB-B153-1018E6B0DF41}"/>
                    </a:ext>
                  </a:extLst>
                </p14:cNvPr>
                <p14:cNvContentPartPr/>
                <p14:nvPr/>
              </p14:nvContentPartPr>
              <p14:xfrm>
                <a:off x="7286840" y="3931987"/>
                <a:ext cx="135360" cy="15120"/>
              </p14:xfrm>
            </p:contentPart>
          </mc:Choice>
          <mc:Fallback xmlns="">
            <p:pic>
              <p:nvPicPr>
                <p:cNvPr id="35" name="Freihand 34">
                  <a:extLst>
                    <a:ext uri="{FF2B5EF4-FFF2-40B4-BE49-F238E27FC236}">
                      <a16:creationId xmlns:a16="http://schemas.microsoft.com/office/drawing/2014/main" id="{CE251DC8-6CAA-48CB-B153-1018E6B0DF41}"/>
                    </a:ext>
                  </a:extLst>
                </p:cNvPr>
                <p:cNvPicPr/>
                <p:nvPr/>
              </p:nvPicPr>
              <p:blipFill>
                <a:blip r:embed="rId52"/>
                <a:stretch>
                  <a:fillRect/>
                </a:stretch>
              </p:blipFill>
              <p:spPr>
                <a:xfrm>
                  <a:off x="7282520" y="3927667"/>
                  <a:ext cx="14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6835DA7C-30D8-45DE-A01F-17C6AA8F0473}"/>
                    </a:ext>
                  </a:extLst>
                </p14:cNvPr>
                <p14:cNvContentPartPr/>
                <p14:nvPr/>
              </p14:nvContentPartPr>
              <p14:xfrm>
                <a:off x="7518320" y="3872587"/>
                <a:ext cx="140040" cy="198720"/>
              </p14:xfrm>
            </p:contentPart>
          </mc:Choice>
          <mc:Fallback xmlns="">
            <p:pic>
              <p:nvPicPr>
                <p:cNvPr id="36" name="Freihand 35">
                  <a:extLst>
                    <a:ext uri="{FF2B5EF4-FFF2-40B4-BE49-F238E27FC236}">
                      <a16:creationId xmlns:a16="http://schemas.microsoft.com/office/drawing/2014/main" id="{6835DA7C-30D8-45DE-A01F-17C6AA8F0473}"/>
                    </a:ext>
                  </a:extLst>
                </p:cNvPr>
                <p:cNvPicPr/>
                <p:nvPr/>
              </p:nvPicPr>
              <p:blipFill>
                <a:blip r:embed="rId54"/>
                <a:stretch>
                  <a:fillRect/>
                </a:stretch>
              </p:blipFill>
              <p:spPr>
                <a:xfrm>
                  <a:off x="7514000" y="3868267"/>
                  <a:ext cx="148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825767F-D944-4A94-B67A-1BA948631F44}"/>
                    </a:ext>
                  </a:extLst>
                </p14:cNvPr>
                <p14:cNvContentPartPr/>
                <p14:nvPr/>
              </p14:nvContentPartPr>
              <p14:xfrm>
                <a:off x="8009720" y="3876547"/>
                <a:ext cx="113400" cy="37080"/>
              </p14:xfrm>
            </p:contentPart>
          </mc:Choice>
          <mc:Fallback xmlns="">
            <p:pic>
              <p:nvPicPr>
                <p:cNvPr id="37" name="Freihand 36">
                  <a:extLst>
                    <a:ext uri="{FF2B5EF4-FFF2-40B4-BE49-F238E27FC236}">
                      <a16:creationId xmlns:a16="http://schemas.microsoft.com/office/drawing/2014/main" id="{6825767F-D944-4A94-B67A-1BA948631F44}"/>
                    </a:ext>
                  </a:extLst>
                </p:cNvPr>
                <p:cNvPicPr/>
                <p:nvPr/>
              </p:nvPicPr>
              <p:blipFill>
                <a:blip r:embed="rId56"/>
                <a:stretch>
                  <a:fillRect/>
                </a:stretch>
              </p:blipFill>
              <p:spPr>
                <a:xfrm>
                  <a:off x="8005400" y="3872227"/>
                  <a:ext cx="122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414D54D7-F73A-46D4-93E0-E2ACE0200DAA}"/>
                    </a:ext>
                  </a:extLst>
                </p14:cNvPr>
                <p14:cNvContentPartPr/>
                <p14:nvPr/>
              </p14:nvContentPartPr>
              <p14:xfrm>
                <a:off x="7962920" y="3895627"/>
                <a:ext cx="502920" cy="384120"/>
              </p14:xfrm>
            </p:contentPart>
          </mc:Choice>
          <mc:Fallback xmlns="">
            <p:pic>
              <p:nvPicPr>
                <p:cNvPr id="39" name="Freihand 38">
                  <a:extLst>
                    <a:ext uri="{FF2B5EF4-FFF2-40B4-BE49-F238E27FC236}">
                      <a16:creationId xmlns:a16="http://schemas.microsoft.com/office/drawing/2014/main" id="{414D54D7-F73A-46D4-93E0-E2ACE0200DAA}"/>
                    </a:ext>
                  </a:extLst>
                </p:cNvPr>
                <p:cNvPicPr/>
                <p:nvPr/>
              </p:nvPicPr>
              <p:blipFill>
                <a:blip r:embed="rId58"/>
                <a:stretch>
                  <a:fillRect/>
                </a:stretch>
              </p:blipFill>
              <p:spPr>
                <a:xfrm>
                  <a:off x="7958600" y="3891307"/>
                  <a:ext cx="5115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962FD2A3-3DEB-4FFA-9F4A-27EC056255E7}"/>
                    </a:ext>
                  </a:extLst>
                </p14:cNvPr>
                <p14:cNvContentPartPr/>
                <p14:nvPr/>
              </p14:nvContentPartPr>
              <p14:xfrm>
                <a:off x="8507240" y="3935587"/>
                <a:ext cx="82080" cy="77760"/>
              </p14:xfrm>
            </p:contentPart>
          </mc:Choice>
          <mc:Fallback xmlns="">
            <p:pic>
              <p:nvPicPr>
                <p:cNvPr id="40" name="Freihand 39">
                  <a:extLst>
                    <a:ext uri="{FF2B5EF4-FFF2-40B4-BE49-F238E27FC236}">
                      <a16:creationId xmlns:a16="http://schemas.microsoft.com/office/drawing/2014/main" id="{962FD2A3-3DEB-4FFA-9F4A-27EC056255E7}"/>
                    </a:ext>
                  </a:extLst>
                </p:cNvPr>
                <p:cNvPicPr/>
                <p:nvPr/>
              </p:nvPicPr>
              <p:blipFill>
                <a:blip r:embed="rId60"/>
                <a:stretch>
                  <a:fillRect/>
                </a:stretch>
              </p:blipFill>
              <p:spPr>
                <a:xfrm>
                  <a:off x="8502920" y="3931267"/>
                  <a:ext cx="90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4B18846-55FD-44AE-9443-78667E3A4111}"/>
                    </a:ext>
                  </a:extLst>
                </p14:cNvPr>
                <p14:cNvContentPartPr/>
                <p14:nvPr/>
              </p14:nvContentPartPr>
              <p14:xfrm>
                <a:off x="8620280" y="3904987"/>
                <a:ext cx="93960" cy="105120"/>
              </p14:xfrm>
            </p:contentPart>
          </mc:Choice>
          <mc:Fallback xmlns="">
            <p:pic>
              <p:nvPicPr>
                <p:cNvPr id="41" name="Freihand 40">
                  <a:extLst>
                    <a:ext uri="{FF2B5EF4-FFF2-40B4-BE49-F238E27FC236}">
                      <a16:creationId xmlns:a16="http://schemas.microsoft.com/office/drawing/2014/main" id="{D4B18846-55FD-44AE-9443-78667E3A4111}"/>
                    </a:ext>
                  </a:extLst>
                </p:cNvPr>
                <p:cNvPicPr/>
                <p:nvPr/>
              </p:nvPicPr>
              <p:blipFill>
                <a:blip r:embed="rId62"/>
                <a:stretch>
                  <a:fillRect/>
                </a:stretch>
              </p:blipFill>
              <p:spPr>
                <a:xfrm>
                  <a:off x="8615960" y="3900667"/>
                  <a:ext cx="10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23AAA0B6-4B96-480E-B899-58CB415F72D6}"/>
                    </a:ext>
                  </a:extLst>
                </p14:cNvPr>
                <p14:cNvContentPartPr/>
                <p14:nvPr/>
              </p14:nvContentPartPr>
              <p14:xfrm>
                <a:off x="8736200" y="3879787"/>
                <a:ext cx="85680" cy="116280"/>
              </p14:xfrm>
            </p:contentPart>
          </mc:Choice>
          <mc:Fallback xmlns="">
            <p:pic>
              <p:nvPicPr>
                <p:cNvPr id="42" name="Freihand 41">
                  <a:extLst>
                    <a:ext uri="{FF2B5EF4-FFF2-40B4-BE49-F238E27FC236}">
                      <a16:creationId xmlns:a16="http://schemas.microsoft.com/office/drawing/2014/main" id="{23AAA0B6-4B96-480E-B899-58CB415F72D6}"/>
                    </a:ext>
                  </a:extLst>
                </p:cNvPr>
                <p:cNvPicPr/>
                <p:nvPr/>
              </p:nvPicPr>
              <p:blipFill>
                <a:blip r:embed="rId64"/>
                <a:stretch>
                  <a:fillRect/>
                </a:stretch>
              </p:blipFill>
              <p:spPr>
                <a:xfrm>
                  <a:off x="8731880" y="3875467"/>
                  <a:ext cx="94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4776E181-185D-4E49-940A-FF3ABAA65C6A}"/>
                    </a:ext>
                  </a:extLst>
                </p14:cNvPr>
                <p14:cNvContentPartPr/>
                <p14:nvPr/>
              </p14:nvContentPartPr>
              <p14:xfrm>
                <a:off x="8864000" y="3878707"/>
                <a:ext cx="251280" cy="119160"/>
              </p14:xfrm>
            </p:contentPart>
          </mc:Choice>
          <mc:Fallback xmlns="">
            <p:pic>
              <p:nvPicPr>
                <p:cNvPr id="43" name="Freihand 42">
                  <a:extLst>
                    <a:ext uri="{FF2B5EF4-FFF2-40B4-BE49-F238E27FC236}">
                      <a16:creationId xmlns:a16="http://schemas.microsoft.com/office/drawing/2014/main" id="{4776E181-185D-4E49-940A-FF3ABAA65C6A}"/>
                    </a:ext>
                  </a:extLst>
                </p:cNvPr>
                <p:cNvPicPr/>
                <p:nvPr/>
              </p:nvPicPr>
              <p:blipFill>
                <a:blip r:embed="rId66"/>
                <a:stretch>
                  <a:fillRect/>
                </a:stretch>
              </p:blipFill>
              <p:spPr>
                <a:xfrm>
                  <a:off x="8859680" y="3874387"/>
                  <a:ext cx="259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5FBB651C-D330-451A-902E-745391268CF8}"/>
                    </a:ext>
                  </a:extLst>
                </p14:cNvPr>
                <p14:cNvContentPartPr/>
                <p14:nvPr/>
              </p14:nvContentPartPr>
              <p14:xfrm>
                <a:off x="3523400" y="4388467"/>
                <a:ext cx="85680" cy="140400"/>
              </p14:xfrm>
            </p:contentPart>
          </mc:Choice>
          <mc:Fallback xmlns="">
            <p:pic>
              <p:nvPicPr>
                <p:cNvPr id="44" name="Freihand 43">
                  <a:extLst>
                    <a:ext uri="{FF2B5EF4-FFF2-40B4-BE49-F238E27FC236}">
                      <a16:creationId xmlns:a16="http://schemas.microsoft.com/office/drawing/2014/main" id="{5FBB651C-D330-451A-902E-745391268CF8}"/>
                    </a:ext>
                  </a:extLst>
                </p:cNvPr>
                <p:cNvPicPr/>
                <p:nvPr/>
              </p:nvPicPr>
              <p:blipFill>
                <a:blip r:embed="rId68"/>
                <a:stretch>
                  <a:fillRect/>
                </a:stretch>
              </p:blipFill>
              <p:spPr>
                <a:xfrm>
                  <a:off x="3519080" y="4384147"/>
                  <a:ext cx="9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B33C5E44-E5C4-4CED-B2DD-6865CF1EA6D4}"/>
                    </a:ext>
                  </a:extLst>
                </p14:cNvPr>
                <p14:cNvContentPartPr/>
                <p14:nvPr/>
              </p14:nvContentPartPr>
              <p14:xfrm>
                <a:off x="3622400" y="4438507"/>
                <a:ext cx="5760" cy="77400"/>
              </p14:xfrm>
            </p:contentPart>
          </mc:Choice>
          <mc:Fallback xmlns="">
            <p:pic>
              <p:nvPicPr>
                <p:cNvPr id="45" name="Freihand 44">
                  <a:extLst>
                    <a:ext uri="{FF2B5EF4-FFF2-40B4-BE49-F238E27FC236}">
                      <a16:creationId xmlns:a16="http://schemas.microsoft.com/office/drawing/2014/main" id="{B33C5E44-E5C4-4CED-B2DD-6865CF1EA6D4}"/>
                    </a:ext>
                  </a:extLst>
                </p:cNvPr>
                <p:cNvPicPr/>
                <p:nvPr/>
              </p:nvPicPr>
              <p:blipFill>
                <a:blip r:embed="rId70"/>
                <a:stretch>
                  <a:fillRect/>
                </a:stretch>
              </p:blipFill>
              <p:spPr>
                <a:xfrm>
                  <a:off x="3618080" y="4434187"/>
                  <a:ext cx="14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5D04E46-2348-472C-94C0-00CF3CE0DF77}"/>
                    </a:ext>
                  </a:extLst>
                </p14:cNvPr>
                <p14:cNvContentPartPr/>
                <p14:nvPr/>
              </p14:nvContentPartPr>
              <p14:xfrm>
                <a:off x="3898160" y="4363627"/>
                <a:ext cx="149040" cy="162360"/>
              </p14:xfrm>
            </p:contentPart>
          </mc:Choice>
          <mc:Fallback xmlns="">
            <p:pic>
              <p:nvPicPr>
                <p:cNvPr id="46" name="Freihand 45">
                  <a:extLst>
                    <a:ext uri="{FF2B5EF4-FFF2-40B4-BE49-F238E27FC236}">
                      <a16:creationId xmlns:a16="http://schemas.microsoft.com/office/drawing/2014/main" id="{75D04E46-2348-472C-94C0-00CF3CE0DF77}"/>
                    </a:ext>
                  </a:extLst>
                </p:cNvPr>
                <p:cNvPicPr/>
                <p:nvPr/>
              </p:nvPicPr>
              <p:blipFill>
                <a:blip r:embed="rId72"/>
                <a:stretch>
                  <a:fillRect/>
                </a:stretch>
              </p:blipFill>
              <p:spPr>
                <a:xfrm>
                  <a:off x="3893840" y="4359307"/>
                  <a:ext cx="157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0E80103-716D-485C-9905-5A013410CE19}"/>
                    </a:ext>
                  </a:extLst>
                </p14:cNvPr>
                <p14:cNvContentPartPr/>
                <p14:nvPr/>
              </p14:nvContentPartPr>
              <p14:xfrm>
                <a:off x="4860080" y="4356787"/>
                <a:ext cx="127800" cy="96840"/>
              </p14:xfrm>
            </p:contentPart>
          </mc:Choice>
          <mc:Fallback xmlns="">
            <p:pic>
              <p:nvPicPr>
                <p:cNvPr id="47" name="Freihand 46">
                  <a:extLst>
                    <a:ext uri="{FF2B5EF4-FFF2-40B4-BE49-F238E27FC236}">
                      <a16:creationId xmlns:a16="http://schemas.microsoft.com/office/drawing/2014/main" id="{A0E80103-716D-485C-9905-5A013410CE19}"/>
                    </a:ext>
                  </a:extLst>
                </p:cNvPr>
                <p:cNvPicPr/>
                <p:nvPr/>
              </p:nvPicPr>
              <p:blipFill>
                <a:blip r:embed="rId74"/>
                <a:stretch>
                  <a:fillRect/>
                </a:stretch>
              </p:blipFill>
              <p:spPr>
                <a:xfrm>
                  <a:off x="4855760" y="4352467"/>
                  <a:ext cx="136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F7A99B58-141F-46BA-AC3F-41C2D9F13639}"/>
                    </a:ext>
                  </a:extLst>
                </p14:cNvPr>
                <p14:cNvContentPartPr/>
                <p14:nvPr/>
              </p14:nvContentPartPr>
              <p14:xfrm>
                <a:off x="6151760" y="4322947"/>
                <a:ext cx="109440" cy="80280"/>
              </p14:xfrm>
            </p:contentPart>
          </mc:Choice>
          <mc:Fallback xmlns="">
            <p:pic>
              <p:nvPicPr>
                <p:cNvPr id="48" name="Freihand 47">
                  <a:extLst>
                    <a:ext uri="{FF2B5EF4-FFF2-40B4-BE49-F238E27FC236}">
                      <a16:creationId xmlns:a16="http://schemas.microsoft.com/office/drawing/2014/main" id="{F7A99B58-141F-46BA-AC3F-41C2D9F13639}"/>
                    </a:ext>
                  </a:extLst>
                </p:cNvPr>
                <p:cNvPicPr/>
                <p:nvPr/>
              </p:nvPicPr>
              <p:blipFill>
                <a:blip r:embed="rId76"/>
                <a:stretch>
                  <a:fillRect/>
                </a:stretch>
              </p:blipFill>
              <p:spPr>
                <a:xfrm>
                  <a:off x="6147440" y="4318627"/>
                  <a:ext cx="11808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71C8D69B-3452-4E24-A4E5-892E0269A072}"/>
                  </a:ext>
                </a:extLst>
              </p14:cNvPr>
              <p14:cNvContentPartPr/>
              <p14:nvPr/>
            </p14:nvContentPartPr>
            <p14:xfrm>
              <a:off x="7086320" y="4333387"/>
              <a:ext cx="96120" cy="92880"/>
            </p14:xfrm>
          </p:contentPart>
        </mc:Choice>
        <mc:Fallback xmlns="">
          <p:pic>
            <p:nvPicPr>
              <p:cNvPr id="51" name="Freihand 50">
                <a:extLst>
                  <a:ext uri="{FF2B5EF4-FFF2-40B4-BE49-F238E27FC236}">
                    <a16:creationId xmlns:a16="http://schemas.microsoft.com/office/drawing/2014/main" id="{71C8D69B-3452-4E24-A4E5-892E0269A072}"/>
                  </a:ext>
                </a:extLst>
              </p:cNvPr>
              <p:cNvPicPr/>
              <p:nvPr/>
            </p:nvPicPr>
            <p:blipFill>
              <a:blip r:embed="rId78"/>
              <a:stretch>
                <a:fillRect/>
              </a:stretch>
            </p:blipFill>
            <p:spPr>
              <a:xfrm>
                <a:off x="7082000" y="4329067"/>
                <a:ext cx="104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E4B023D3-BC98-4207-B8C2-17728694868B}"/>
                  </a:ext>
                </a:extLst>
              </p14:cNvPr>
              <p14:cNvContentPartPr/>
              <p14:nvPr/>
            </p14:nvContentPartPr>
            <p14:xfrm>
              <a:off x="7493840" y="4325107"/>
              <a:ext cx="158040" cy="148680"/>
            </p14:xfrm>
          </p:contentPart>
        </mc:Choice>
        <mc:Fallback xmlns="">
          <p:pic>
            <p:nvPicPr>
              <p:cNvPr id="52" name="Freihand 51">
                <a:extLst>
                  <a:ext uri="{FF2B5EF4-FFF2-40B4-BE49-F238E27FC236}">
                    <a16:creationId xmlns:a16="http://schemas.microsoft.com/office/drawing/2014/main" id="{E4B023D3-BC98-4207-B8C2-17728694868B}"/>
                  </a:ext>
                </a:extLst>
              </p:cNvPr>
              <p:cNvPicPr/>
              <p:nvPr/>
            </p:nvPicPr>
            <p:blipFill>
              <a:blip r:embed="rId80"/>
              <a:stretch>
                <a:fillRect/>
              </a:stretch>
            </p:blipFill>
            <p:spPr>
              <a:xfrm>
                <a:off x="7489520" y="4320787"/>
                <a:ext cx="166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11DA3FEC-1309-457F-9259-CCFD5BC0B39F}"/>
                  </a:ext>
                </a:extLst>
              </p14:cNvPr>
              <p14:cNvContentPartPr/>
              <p14:nvPr/>
            </p14:nvContentPartPr>
            <p14:xfrm>
              <a:off x="8428760" y="4253827"/>
              <a:ext cx="91440" cy="207720"/>
            </p14:xfrm>
          </p:contentPart>
        </mc:Choice>
        <mc:Fallback xmlns="">
          <p:pic>
            <p:nvPicPr>
              <p:cNvPr id="53" name="Freihand 52">
                <a:extLst>
                  <a:ext uri="{FF2B5EF4-FFF2-40B4-BE49-F238E27FC236}">
                    <a16:creationId xmlns:a16="http://schemas.microsoft.com/office/drawing/2014/main" id="{11DA3FEC-1309-457F-9259-CCFD5BC0B39F}"/>
                  </a:ext>
                </a:extLst>
              </p:cNvPr>
              <p:cNvPicPr/>
              <p:nvPr/>
            </p:nvPicPr>
            <p:blipFill>
              <a:blip r:embed="rId82"/>
              <a:stretch>
                <a:fillRect/>
              </a:stretch>
            </p:blipFill>
            <p:spPr>
              <a:xfrm>
                <a:off x="8424440" y="4249507"/>
                <a:ext cx="100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1C26AF3-D0AA-4923-A957-BF637A2DB7E7}"/>
                  </a:ext>
                </a:extLst>
              </p14:cNvPr>
              <p14:cNvContentPartPr/>
              <p14:nvPr/>
            </p14:nvContentPartPr>
            <p14:xfrm>
              <a:off x="4839560" y="4936387"/>
              <a:ext cx="249480" cy="6480"/>
            </p14:xfrm>
          </p:contentPart>
        </mc:Choice>
        <mc:Fallback xmlns="">
          <p:pic>
            <p:nvPicPr>
              <p:cNvPr id="54" name="Freihand 53">
                <a:extLst>
                  <a:ext uri="{FF2B5EF4-FFF2-40B4-BE49-F238E27FC236}">
                    <a16:creationId xmlns:a16="http://schemas.microsoft.com/office/drawing/2014/main" id="{B1C26AF3-D0AA-4923-A957-BF637A2DB7E7}"/>
                  </a:ext>
                </a:extLst>
              </p:cNvPr>
              <p:cNvPicPr/>
              <p:nvPr/>
            </p:nvPicPr>
            <p:blipFill>
              <a:blip r:embed="rId84"/>
              <a:stretch>
                <a:fillRect/>
              </a:stretch>
            </p:blipFill>
            <p:spPr>
              <a:xfrm>
                <a:off x="4835240" y="4932067"/>
                <a:ext cx="258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D9B589BC-601D-4D6A-9216-8F5FF00BFCB7}"/>
                  </a:ext>
                </a:extLst>
              </p14:cNvPr>
              <p14:cNvContentPartPr/>
              <p14:nvPr/>
            </p14:nvContentPartPr>
            <p14:xfrm>
              <a:off x="4838840" y="4959427"/>
              <a:ext cx="208800" cy="30240"/>
            </p14:xfrm>
          </p:contentPart>
        </mc:Choice>
        <mc:Fallback xmlns="">
          <p:pic>
            <p:nvPicPr>
              <p:cNvPr id="55" name="Freihand 54">
                <a:extLst>
                  <a:ext uri="{FF2B5EF4-FFF2-40B4-BE49-F238E27FC236}">
                    <a16:creationId xmlns:a16="http://schemas.microsoft.com/office/drawing/2014/main" id="{D9B589BC-601D-4D6A-9216-8F5FF00BFCB7}"/>
                  </a:ext>
                </a:extLst>
              </p:cNvPr>
              <p:cNvPicPr/>
              <p:nvPr/>
            </p:nvPicPr>
            <p:blipFill>
              <a:blip r:embed="rId86"/>
              <a:stretch>
                <a:fillRect/>
              </a:stretch>
            </p:blipFill>
            <p:spPr>
              <a:xfrm>
                <a:off x="4834520" y="4955107"/>
                <a:ext cx="217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3715DA31-4544-4DE1-979C-954A100F2ED7}"/>
                  </a:ext>
                </a:extLst>
              </p14:cNvPr>
              <p14:cNvContentPartPr/>
              <p14:nvPr/>
            </p14:nvContentPartPr>
            <p14:xfrm>
              <a:off x="4987520" y="4849987"/>
              <a:ext cx="303480" cy="241200"/>
            </p14:xfrm>
          </p:contentPart>
        </mc:Choice>
        <mc:Fallback xmlns="">
          <p:pic>
            <p:nvPicPr>
              <p:cNvPr id="56" name="Freihand 55">
                <a:extLst>
                  <a:ext uri="{FF2B5EF4-FFF2-40B4-BE49-F238E27FC236}">
                    <a16:creationId xmlns:a16="http://schemas.microsoft.com/office/drawing/2014/main" id="{3715DA31-4544-4DE1-979C-954A100F2ED7}"/>
                  </a:ext>
                </a:extLst>
              </p:cNvPr>
              <p:cNvPicPr/>
              <p:nvPr/>
            </p:nvPicPr>
            <p:blipFill>
              <a:blip r:embed="rId88"/>
              <a:stretch>
                <a:fillRect/>
              </a:stretch>
            </p:blipFill>
            <p:spPr>
              <a:xfrm>
                <a:off x="4983200" y="4845667"/>
                <a:ext cx="312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C2D9730D-5BB2-4439-B127-A065B776E0A3}"/>
                  </a:ext>
                </a:extLst>
              </p14:cNvPr>
              <p14:cNvContentPartPr/>
              <p14:nvPr/>
            </p14:nvContentPartPr>
            <p14:xfrm>
              <a:off x="5474960" y="4847107"/>
              <a:ext cx="439560" cy="211680"/>
            </p14:xfrm>
          </p:contentPart>
        </mc:Choice>
        <mc:Fallback xmlns="">
          <p:pic>
            <p:nvPicPr>
              <p:cNvPr id="58" name="Freihand 57">
                <a:extLst>
                  <a:ext uri="{FF2B5EF4-FFF2-40B4-BE49-F238E27FC236}">
                    <a16:creationId xmlns:a16="http://schemas.microsoft.com/office/drawing/2014/main" id="{C2D9730D-5BB2-4439-B127-A065B776E0A3}"/>
                  </a:ext>
                </a:extLst>
              </p:cNvPr>
              <p:cNvPicPr/>
              <p:nvPr/>
            </p:nvPicPr>
            <p:blipFill>
              <a:blip r:embed="rId90"/>
              <a:stretch>
                <a:fillRect/>
              </a:stretch>
            </p:blipFill>
            <p:spPr>
              <a:xfrm>
                <a:off x="5470640" y="4842787"/>
                <a:ext cx="448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C4646434-6902-440C-A2C6-D84E149EF38A}"/>
                  </a:ext>
                </a:extLst>
              </p14:cNvPr>
              <p14:cNvContentPartPr/>
              <p14:nvPr/>
            </p14:nvContentPartPr>
            <p14:xfrm>
              <a:off x="5864120" y="4786987"/>
              <a:ext cx="28080" cy="21240"/>
            </p14:xfrm>
          </p:contentPart>
        </mc:Choice>
        <mc:Fallback xmlns="">
          <p:pic>
            <p:nvPicPr>
              <p:cNvPr id="59" name="Freihand 58">
                <a:extLst>
                  <a:ext uri="{FF2B5EF4-FFF2-40B4-BE49-F238E27FC236}">
                    <a16:creationId xmlns:a16="http://schemas.microsoft.com/office/drawing/2014/main" id="{C4646434-6902-440C-A2C6-D84E149EF38A}"/>
                  </a:ext>
                </a:extLst>
              </p:cNvPr>
              <p:cNvPicPr/>
              <p:nvPr/>
            </p:nvPicPr>
            <p:blipFill>
              <a:blip r:embed="rId92"/>
              <a:stretch>
                <a:fillRect/>
              </a:stretch>
            </p:blipFill>
            <p:spPr>
              <a:xfrm>
                <a:off x="5859800" y="4782667"/>
                <a:ext cx="3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5075AF74-F199-4405-9779-57C97D5321E4}"/>
                  </a:ext>
                </a:extLst>
              </p14:cNvPr>
              <p14:cNvContentPartPr/>
              <p14:nvPr/>
            </p14:nvContentPartPr>
            <p14:xfrm>
              <a:off x="5983280" y="4763227"/>
              <a:ext cx="128880" cy="199800"/>
            </p14:xfrm>
          </p:contentPart>
        </mc:Choice>
        <mc:Fallback xmlns="">
          <p:pic>
            <p:nvPicPr>
              <p:cNvPr id="60" name="Freihand 59">
                <a:extLst>
                  <a:ext uri="{FF2B5EF4-FFF2-40B4-BE49-F238E27FC236}">
                    <a16:creationId xmlns:a16="http://schemas.microsoft.com/office/drawing/2014/main" id="{5075AF74-F199-4405-9779-57C97D5321E4}"/>
                  </a:ext>
                </a:extLst>
              </p:cNvPr>
              <p:cNvPicPr/>
              <p:nvPr/>
            </p:nvPicPr>
            <p:blipFill>
              <a:blip r:embed="rId94"/>
              <a:stretch>
                <a:fillRect/>
              </a:stretch>
            </p:blipFill>
            <p:spPr>
              <a:xfrm>
                <a:off x="5978960" y="4758907"/>
                <a:ext cx="137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BFD32FB-5A43-4758-BE95-E7AC859EBC8A}"/>
                  </a:ext>
                </a:extLst>
              </p14:cNvPr>
              <p14:cNvContentPartPr/>
              <p14:nvPr/>
            </p14:nvContentPartPr>
            <p14:xfrm>
              <a:off x="6259040" y="4890667"/>
              <a:ext cx="360" cy="360"/>
            </p14:xfrm>
          </p:contentPart>
        </mc:Choice>
        <mc:Fallback xmlns="">
          <p:pic>
            <p:nvPicPr>
              <p:cNvPr id="62" name="Freihand 61">
                <a:extLst>
                  <a:ext uri="{FF2B5EF4-FFF2-40B4-BE49-F238E27FC236}">
                    <a16:creationId xmlns:a16="http://schemas.microsoft.com/office/drawing/2014/main" id="{EBFD32FB-5A43-4758-BE95-E7AC859EBC8A}"/>
                  </a:ext>
                </a:extLst>
              </p:cNvPr>
              <p:cNvPicPr/>
              <p:nvPr/>
            </p:nvPicPr>
            <p:blipFill>
              <a:blip r:embed="rId21"/>
              <a:stretch>
                <a:fillRect/>
              </a:stretch>
            </p:blipFill>
            <p:spPr>
              <a:xfrm>
                <a:off x="6254720" y="488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E9B1E3C9-7BEF-4743-8C0A-337715C45117}"/>
                  </a:ext>
                </a:extLst>
              </p14:cNvPr>
              <p14:cNvContentPartPr/>
              <p14:nvPr/>
            </p14:nvContentPartPr>
            <p14:xfrm>
              <a:off x="6259040" y="4834147"/>
              <a:ext cx="221400" cy="127440"/>
            </p14:xfrm>
          </p:contentPart>
        </mc:Choice>
        <mc:Fallback xmlns="">
          <p:pic>
            <p:nvPicPr>
              <p:cNvPr id="63" name="Freihand 62">
                <a:extLst>
                  <a:ext uri="{FF2B5EF4-FFF2-40B4-BE49-F238E27FC236}">
                    <a16:creationId xmlns:a16="http://schemas.microsoft.com/office/drawing/2014/main" id="{E9B1E3C9-7BEF-4743-8C0A-337715C45117}"/>
                  </a:ext>
                </a:extLst>
              </p:cNvPr>
              <p:cNvPicPr/>
              <p:nvPr/>
            </p:nvPicPr>
            <p:blipFill>
              <a:blip r:embed="rId97"/>
              <a:stretch>
                <a:fillRect/>
              </a:stretch>
            </p:blipFill>
            <p:spPr>
              <a:xfrm>
                <a:off x="6254720" y="482982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7365E0C2-A786-4C70-948D-380578EF4FEE}"/>
                  </a:ext>
                </a:extLst>
              </p14:cNvPr>
              <p14:cNvContentPartPr/>
              <p14:nvPr/>
            </p14:nvContentPartPr>
            <p14:xfrm>
              <a:off x="6541640" y="4835227"/>
              <a:ext cx="119520" cy="105120"/>
            </p14:xfrm>
          </p:contentPart>
        </mc:Choice>
        <mc:Fallback xmlns="">
          <p:pic>
            <p:nvPicPr>
              <p:cNvPr id="64" name="Freihand 63">
                <a:extLst>
                  <a:ext uri="{FF2B5EF4-FFF2-40B4-BE49-F238E27FC236}">
                    <a16:creationId xmlns:a16="http://schemas.microsoft.com/office/drawing/2014/main" id="{7365E0C2-A786-4C70-948D-380578EF4FEE}"/>
                  </a:ext>
                </a:extLst>
              </p:cNvPr>
              <p:cNvPicPr/>
              <p:nvPr/>
            </p:nvPicPr>
            <p:blipFill>
              <a:blip r:embed="rId99"/>
              <a:stretch>
                <a:fillRect/>
              </a:stretch>
            </p:blipFill>
            <p:spPr>
              <a:xfrm>
                <a:off x="6537320" y="4830907"/>
                <a:ext cx="128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B3EF4ADF-51E8-4BB8-8837-1BCDF5884995}"/>
                  </a:ext>
                </a:extLst>
              </p14:cNvPr>
              <p14:cNvContentPartPr/>
              <p14:nvPr/>
            </p14:nvContentPartPr>
            <p14:xfrm>
              <a:off x="6681680" y="4805347"/>
              <a:ext cx="96480" cy="145800"/>
            </p14:xfrm>
          </p:contentPart>
        </mc:Choice>
        <mc:Fallback xmlns="">
          <p:pic>
            <p:nvPicPr>
              <p:cNvPr id="65" name="Freihand 64">
                <a:extLst>
                  <a:ext uri="{FF2B5EF4-FFF2-40B4-BE49-F238E27FC236}">
                    <a16:creationId xmlns:a16="http://schemas.microsoft.com/office/drawing/2014/main" id="{B3EF4ADF-51E8-4BB8-8837-1BCDF5884995}"/>
                  </a:ext>
                </a:extLst>
              </p:cNvPr>
              <p:cNvPicPr/>
              <p:nvPr/>
            </p:nvPicPr>
            <p:blipFill>
              <a:blip r:embed="rId101"/>
              <a:stretch>
                <a:fillRect/>
              </a:stretch>
            </p:blipFill>
            <p:spPr>
              <a:xfrm>
                <a:off x="6677360" y="4801027"/>
                <a:ext cx="105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11B864D-9B2D-4523-9D09-12CD08CA3895}"/>
                  </a:ext>
                </a:extLst>
              </p14:cNvPr>
              <p14:cNvContentPartPr/>
              <p14:nvPr/>
            </p14:nvContentPartPr>
            <p14:xfrm>
              <a:off x="6811640" y="4798147"/>
              <a:ext cx="85320" cy="133920"/>
            </p14:xfrm>
          </p:contentPart>
        </mc:Choice>
        <mc:Fallback xmlns="">
          <p:pic>
            <p:nvPicPr>
              <p:cNvPr id="66" name="Freihand 65">
                <a:extLst>
                  <a:ext uri="{FF2B5EF4-FFF2-40B4-BE49-F238E27FC236}">
                    <a16:creationId xmlns:a16="http://schemas.microsoft.com/office/drawing/2014/main" id="{211B864D-9B2D-4523-9D09-12CD08CA3895}"/>
                  </a:ext>
                </a:extLst>
              </p:cNvPr>
              <p:cNvPicPr/>
              <p:nvPr/>
            </p:nvPicPr>
            <p:blipFill>
              <a:blip r:embed="rId103"/>
              <a:stretch>
                <a:fillRect/>
              </a:stretch>
            </p:blipFill>
            <p:spPr>
              <a:xfrm>
                <a:off x="6807320" y="4793827"/>
                <a:ext cx="93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7B236261-593A-4D4E-9F2A-8F0C660F6D1D}"/>
                  </a:ext>
                </a:extLst>
              </p14:cNvPr>
              <p14:cNvContentPartPr/>
              <p14:nvPr/>
            </p14:nvContentPartPr>
            <p14:xfrm>
              <a:off x="6917840" y="4809307"/>
              <a:ext cx="289440" cy="106560"/>
            </p14:xfrm>
          </p:contentPart>
        </mc:Choice>
        <mc:Fallback xmlns="">
          <p:pic>
            <p:nvPicPr>
              <p:cNvPr id="67" name="Freihand 66">
                <a:extLst>
                  <a:ext uri="{FF2B5EF4-FFF2-40B4-BE49-F238E27FC236}">
                    <a16:creationId xmlns:a16="http://schemas.microsoft.com/office/drawing/2014/main" id="{7B236261-593A-4D4E-9F2A-8F0C660F6D1D}"/>
                  </a:ext>
                </a:extLst>
              </p:cNvPr>
              <p:cNvPicPr/>
              <p:nvPr/>
            </p:nvPicPr>
            <p:blipFill>
              <a:blip r:embed="rId105"/>
              <a:stretch>
                <a:fillRect/>
              </a:stretch>
            </p:blipFill>
            <p:spPr>
              <a:xfrm>
                <a:off x="6913520" y="4804987"/>
                <a:ext cx="298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6FE9969C-9AF7-4217-AD44-0BC12EFBD63D}"/>
                  </a:ext>
                </a:extLst>
              </p14:cNvPr>
              <p14:cNvContentPartPr/>
              <p14:nvPr/>
            </p14:nvContentPartPr>
            <p14:xfrm>
              <a:off x="7437680" y="4752067"/>
              <a:ext cx="412920" cy="156960"/>
            </p14:xfrm>
          </p:contentPart>
        </mc:Choice>
        <mc:Fallback xmlns="">
          <p:pic>
            <p:nvPicPr>
              <p:cNvPr id="68" name="Freihand 67">
                <a:extLst>
                  <a:ext uri="{FF2B5EF4-FFF2-40B4-BE49-F238E27FC236}">
                    <a16:creationId xmlns:a16="http://schemas.microsoft.com/office/drawing/2014/main" id="{6FE9969C-9AF7-4217-AD44-0BC12EFBD63D}"/>
                  </a:ext>
                </a:extLst>
              </p:cNvPr>
              <p:cNvPicPr/>
              <p:nvPr/>
            </p:nvPicPr>
            <p:blipFill>
              <a:blip r:embed="rId107"/>
              <a:stretch>
                <a:fillRect/>
              </a:stretch>
            </p:blipFill>
            <p:spPr>
              <a:xfrm>
                <a:off x="7433360" y="4747747"/>
                <a:ext cx="42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216AA8C9-8AED-48CA-B591-322472A7D078}"/>
                  </a:ext>
                </a:extLst>
              </p14:cNvPr>
              <p14:cNvContentPartPr/>
              <p14:nvPr/>
            </p14:nvContentPartPr>
            <p14:xfrm>
              <a:off x="7786880" y="4696987"/>
              <a:ext cx="21600" cy="16560"/>
            </p14:xfrm>
          </p:contentPart>
        </mc:Choice>
        <mc:Fallback xmlns="">
          <p:pic>
            <p:nvPicPr>
              <p:cNvPr id="69" name="Freihand 68">
                <a:extLst>
                  <a:ext uri="{FF2B5EF4-FFF2-40B4-BE49-F238E27FC236}">
                    <a16:creationId xmlns:a16="http://schemas.microsoft.com/office/drawing/2014/main" id="{216AA8C9-8AED-48CA-B591-322472A7D078}"/>
                  </a:ext>
                </a:extLst>
              </p:cNvPr>
              <p:cNvPicPr/>
              <p:nvPr/>
            </p:nvPicPr>
            <p:blipFill>
              <a:blip r:embed="rId109"/>
              <a:stretch>
                <a:fillRect/>
              </a:stretch>
            </p:blipFill>
            <p:spPr>
              <a:xfrm>
                <a:off x="7782560" y="4692667"/>
                <a:ext cx="30240" cy="25200"/>
              </a:xfrm>
              <a:prstGeom prst="rect">
                <a:avLst/>
              </a:prstGeom>
            </p:spPr>
          </p:pic>
        </mc:Fallback>
      </mc:AlternateContent>
      <p:grpSp>
        <p:nvGrpSpPr>
          <p:cNvPr id="134" name="Gruppieren 133">
            <a:extLst>
              <a:ext uri="{FF2B5EF4-FFF2-40B4-BE49-F238E27FC236}">
                <a16:creationId xmlns:a16="http://schemas.microsoft.com/office/drawing/2014/main" id="{DEF2EA07-5F29-49C4-8B4E-EA2B1BFA6B5B}"/>
              </a:ext>
            </a:extLst>
          </p:cNvPr>
          <p:cNvGrpSpPr/>
          <p:nvPr/>
        </p:nvGrpSpPr>
        <p:grpSpPr>
          <a:xfrm>
            <a:off x="5554160" y="5063467"/>
            <a:ext cx="3147840" cy="759600"/>
            <a:chOff x="5554160" y="5063467"/>
            <a:chExt cx="3147840" cy="759600"/>
          </a:xfrm>
        </p:grpSpPr>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518FCB08-5667-43CA-AA34-419CE53BF199}"/>
                    </a:ext>
                  </a:extLst>
                </p14:cNvPr>
                <p14:cNvContentPartPr/>
                <p14:nvPr/>
              </p14:nvContentPartPr>
              <p14:xfrm>
                <a:off x="5554160" y="5148787"/>
                <a:ext cx="179280" cy="211320"/>
              </p14:xfrm>
            </p:contentPart>
          </mc:Choice>
          <mc:Fallback xmlns="">
            <p:pic>
              <p:nvPicPr>
                <p:cNvPr id="70" name="Freihand 69">
                  <a:extLst>
                    <a:ext uri="{FF2B5EF4-FFF2-40B4-BE49-F238E27FC236}">
                      <a16:creationId xmlns:a16="http://schemas.microsoft.com/office/drawing/2014/main" id="{518FCB08-5667-43CA-AA34-419CE53BF199}"/>
                    </a:ext>
                  </a:extLst>
                </p:cNvPr>
                <p:cNvPicPr/>
                <p:nvPr/>
              </p:nvPicPr>
              <p:blipFill>
                <a:blip r:embed="rId111"/>
                <a:stretch>
                  <a:fillRect/>
                </a:stretch>
              </p:blipFill>
              <p:spPr>
                <a:xfrm>
                  <a:off x="5549840" y="5144467"/>
                  <a:ext cx="187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FC87D138-1E76-4FE5-BDA3-7403FC085D77}"/>
                    </a:ext>
                  </a:extLst>
                </p14:cNvPr>
                <p14:cNvContentPartPr/>
                <p14:nvPr/>
              </p14:nvContentPartPr>
              <p14:xfrm>
                <a:off x="5648480" y="5272627"/>
                <a:ext cx="77400" cy="85680"/>
              </p14:xfrm>
            </p:contentPart>
          </mc:Choice>
          <mc:Fallback xmlns="">
            <p:pic>
              <p:nvPicPr>
                <p:cNvPr id="71" name="Freihand 70">
                  <a:extLst>
                    <a:ext uri="{FF2B5EF4-FFF2-40B4-BE49-F238E27FC236}">
                      <a16:creationId xmlns:a16="http://schemas.microsoft.com/office/drawing/2014/main" id="{FC87D138-1E76-4FE5-BDA3-7403FC085D77}"/>
                    </a:ext>
                  </a:extLst>
                </p:cNvPr>
                <p:cNvPicPr/>
                <p:nvPr/>
              </p:nvPicPr>
              <p:blipFill>
                <a:blip r:embed="rId113"/>
                <a:stretch>
                  <a:fillRect/>
                </a:stretch>
              </p:blipFill>
              <p:spPr>
                <a:xfrm>
                  <a:off x="5644160" y="5268307"/>
                  <a:ext cx="86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4E1B4ECF-E738-4A97-9081-ED55F147C20F}"/>
                    </a:ext>
                  </a:extLst>
                </p14:cNvPr>
                <p14:cNvContentPartPr/>
                <p14:nvPr/>
              </p14:nvContentPartPr>
              <p14:xfrm>
                <a:off x="5739200" y="5254627"/>
                <a:ext cx="78840" cy="108360"/>
              </p14:xfrm>
            </p:contentPart>
          </mc:Choice>
          <mc:Fallback xmlns="">
            <p:pic>
              <p:nvPicPr>
                <p:cNvPr id="72" name="Freihand 71">
                  <a:extLst>
                    <a:ext uri="{FF2B5EF4-FFF2-40B4-BE49-F238E27FC236}">
                      <a16:creationId xmlns:a16="http://schemas.microsoft.com/office/drawing/2014/main" id="{4E1B4ECF-E738-4A97-9081-ED55F147C20F}"/>
                    </a:ext>
                  </a:extLst>
                </p:cNvPr>
                <p:cNvPicPr/>
                <p:nvPr/>
              </p:nvPicPr>
              <p:blipFill>
                <a:blip r:embed="rId115"/>
                <a:stretch>
                  <a:fillRect/>
                </a:stretch>
              </p:blipFill>
              <p:spPr>
                <a:xfrm>
                  <a:off x="5734880" y="5250307"/>
                  <a:ext cx="87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67898A5-AEC4-49DC-8CF1-A3BDC8950A92}"/>
                    </a:ext>
                  </a:extLst>
                </p14:cNvPr>
                <p14:cNvContentPartPr/>
                <p14:nvPr/>
              </p14:nvContentPartPr>
              <p14:xfrm>
                <a:off x="5845040" y="5233027"/>
                <a:ext cx="121680" cy="149760"/>
              </p14:xfrm>
            </p:contentPart>
          </mc:Choice>
          <mc:Fallback xmlns="">
            <p:pic>
              <p:nvPicPr>
                <p:cNvPr id="73" name="Freihand 72">
                  <a:extLst>
                    <a:ext uri="{FF2B5EF4-FFF2-40B4-BE49-F238E27FC236}">
                      <a16:creationId xmlns:a16="http://schemas.microsoft.com/office/drawing/2014/main" id="{867898A5-AEC4-49DC-8CF1-A3BDC8950A92}"/>
                    </a:ext>
                  </a:extLst>
                </p:cNvPr>
                <p:cNvPicPr/>
                <p:nvPr/>
              </p:nvPicPr>
              <p:blipFill>
                <a:blip r:embed="rId117"/>
                <a:stretch>
                  <a:fillRect/>
                </a:stretch>
              </p:blipFill>
              <p:spPr>
                <a:xfrm>
                  <a:off x="5840720" y="5228707"/>
                  <a:ext cx="13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B6A8A1F-B7EA-474C-B473-59376B4D59FD}"/>
                    </a:ext>
                  </a:extLst>
                </p14:cNvPr>
                <p14:cNvContentPartPr/>
                <p14:nvPr/>
              </p14:nvContentPartPr>
              <p14:xfrm>
                <a:off x="5973560" y="5152027"/>
                <a:ext cx="327240" cy="201960"/>
              </p14:xfrm>
            </p:contentPart>
          </mc:Choice>
          <mc:Fallback xmlns="">
            <p:pic>
              <p:nvPicPr>
                <p:cNvPr id="74" name="Freihand 73">
                  <a:extLst>
                    <a:ext uri="{FF2B5EF4-FFF2-40B4-BE49-F238E27FC236}">
                      <a16:creationId xmlns:a16="http://schemas.microsoft.com/office/drawing/2014/main" id="{AB6A8A1F-B7EA-474C-B473-59376B4D59FD}"/>
                    </a:ext>
                  </a:extLst>
                </p:cNvPr>
                <p:cNvPicPr/>
                <p:nvPr/>
              </p:nvPicPr>
              <p:blipFill>
                <a:blip r:embed="rId119"/>
                <a:stretch>
                  <a:fillRect/>
                </a:stretch>
              </p:blipFill>
              <p:spPr>
                <a:xfrm>
                  <a:off x="5969240" y="5147707"/>
                  <a:ext cx="335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691AD78F-CF20-4E11-8E54-D5BE2F71317B}"/>
                    </a:ext>
                  </a:extLst>
                </p14:cNvPr>
                <p14:cNvContentPartPr/>
                <p14:nvPr/>
              </p14:nvContentPartPr>
              <p14:xfrm>
                <a:off x="6485120" y="5246347"/>
                <a:ext cx="258120" cy="119880"/>
              </p14:xfrm>
            </p:contentPart>
          </mc:Choice>
          <mc:Fallback xmlns="">
            <p:pic>
              <p:nvPicPr>
                <p:cNvPr id="75" name="Freihand 74">
                  <a:extLst>
                    <a:ext uri="{FF2B5EF4-FFF2-40B4-BE49-F238E27FC236}">
                      <a16:creationId xmlns:a16="http://schemas.microsoft.com/office/drawing/2014/main" id="{691AD78F-CF20-4E11-8E54-D5BE2F71317B}"/>
                    </a:ext>
                  </a:extLst>
                </p:cNvPr>
                <p:cNvPicPr/>
                <p:nvPr/>
              </p:nvPicPr>
              <p:blipFill>
                <a:blip r:embed="rId121"/>
                <a:stretch>
                  <a:fillRect/>
                </a:stretch>
              </p:blipFill>
              <p:spPr>
                <a:xfrm>
                  <a:off x="6480800" y="5242027"/>
                  <a:ext cx="266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8DCEA40C-A795-46B1-931D-6509D6D824A0}"/>
                    </a:ext>
                  </a:extLst>
                </p14:cNvPr>
                <p14:cNvContentPartPr/>
                <p14:nvPr/>
              </p14:nvContentPartPr>
              <p14:xfrm>
                <a:off x="6673400" y="5116387"/>
                <a:ext cx="360" cy="360"/>
              </p14:xfrm>
            </p:contentPart>
          </mc:Choice>
          <mc:Fallback xmlns="">
            <p:pic>
              <p:nvPicPr>
                <p:cNvPr id="76" name="Freihand 75">
                  <a:extLst>
                    <a:ext uri="{FF2B5EF4-FFF2-40B4-BE49-F238E27FC236}">
                      <a16:creationId xmlns:a16="http://schemas.microsoft.com/office/drawing/2014/main" id="{8DCEA40C-A795-46B1-931D-6509D6D824A0}"/>
                    </a:ext>
                  </a:extLst>
                </p:cNvPr>
                <p:cNvPicPr/>
                <p:nvPr/>
              </p:nvPicPr>
              <p:blipFill>
                <a:blip r:embed="rId21"/>
                <a:stretch>
                  <a:fillRect/>
                </a:stretch>
              </p:blipFill>
              <p:spPr>
                <a:xfrm>
                  <a:off x="6669080" y="511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57444603-B3F7-47F6-ABD2-AB6A7401FA76}"/>
                    </a:ext>
                  </a:extLst>
                </p14:cNvPr>
                <p14:cNvContentPartPr/>
                <p14:nvPr/>
              </p14:nvContentPartPr>
              <p14:xfrm>
                <a:off x="6891560" y="5221507"/>
                <a:ext cx="298440" cy="127440"/>
              </p14:xfrm>
            </p:contentPart>
          </mc:Choice>
          <mc:Fallback xmlns="">
            <p:pic>
              <p:nvPicPr>
                <p:cNvPr id="79" name="Freihand 78">
                  <a:extLst>
                    <a:ext uri="{FF2B5EF4-FFF2-40B4-BE49-F238E27FC236}">
                      <a16:creationId xmlns:a16="http://schemas.microsoft.com/office/drawing/2014/main" id="{57444603-B3F7-47F6-ABD2-AB6A7401FA76}"/>
                    </a:ext>
                  </a:extLst>
                </p:cNvPr>
                <p:cNvPicPr/>
                <p:nvPr/>
              </p:nvPicPr>
              <p:blipFill>
                <a:blip r:embed="rId124"/>
                <a:stretch>
                  <a:fillRect/>
                </a:stretch>
              </p:blipFill>
              <p:spPr>
                <a:xfrm>
                  <a:off x="6887240" y="5217187"/>
                  <a:ext cx="307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9CDDAA10-6DF4-430D-A50B-0E8B1624DAE0}"/>
                    </a:ext>
                  </a:extLst>
                </p14:cNvPr>
                <p14:cNvContentPartPr/>
                <p14:nvPr/>
              </p14:nvContentPartPr>
              <p14:xfrm>
                <a:off x="7245800" y="5127547"/>
                <a:ext cx="294120" cy="199800"/>
              </p14:xfrm>
            </p:contentPart>
          </mc:Choice>
          <mc:Fallback xmlns="">
            <p:pic>
              <p:nvPicPr>
                <p:cNvPr id="80" name="Freihand 79">
                  <a:extLst>
                    <a:ext uri="{FF2B5EF4-FFF2-40B4-BE49-F238E27FC236}">
                      <a16:creationId xmlns:a16="http://schemas.microsoft.com/office/drawing/2014/main" id="{9CDDAA10-6DF4-430D-A50B-0E8B1624DAE0}"/>
                    </a:ext>
                  </a:extLst>
                </p:cNvPr>
                <p:cNvPicPr/>
                <p:nvPr/>
              </p:nvPicPr>
              <p:blipFill>
                <a:blip r:embed="rId126"/>
                <a:stretch>
                  <a:fillRect/>
                </a:stretch>
              </p:blipFill>
              <p:spPr>
                <a:xfrm>
                  <a:off x="7241480" y="5123227"/>
                  <a:ext cx="302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CC5FE70A-F37B-4FF4-900D-FFBBA5F58261}"/>
                    </a:ext>
                  </a:extLst>
                </p14:cNvPr>
                <p14:cNvContentPartPr/>
                <p14:nvPr/>
              </p14:nvContentPartPr>
              <p14:xfrm>
                <a:off x="7552520" y="5211427"/>
                <a:ext cx="99000" cy="113400"/>
              </p14:xfrm>
            </p:contentPart>
          </mc:Choice>
          <mc:Fallback xmlns="">
            <p:pic>
              <p:nvPicPr>
                <p:cNvPr id="81" name="Freihand 80">
                  <a:extLst>
                    <a:ext uri="{FF2B5EF4-FFF2-40B4-BE49-F238E27FC236}">
                      <a16:creationId xmlns:a16="http://schemas.microsoft.com/office/drawing/2014/main" id="{CC5FE70A-F37B-4FF4-900D-FFBBA5F58261}"/>
                    </a:ext>
                  </a:extLst>
                </p:cNvPr>
                <p:cNvPicPr/>
                <p:nvPr/>
              </p:nvPicPr>
              <p:blipFill>
                <a:blip r:embed="rId128"/>
                <a:stretch>
                  <a:fillRect/>
                </a:stretch>
              </p:blipFill>
              <p:spPr>
                <a:xfrm>
                  <a:off x="7548200" y="5207107"/>
                  <a:ext cx="10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C9920DA9-E8C6-4AB0-9695-A93F44348462}"/>
                    </a:ext>
                  </a:extLst>
                </p14:cNvPr>
                <p14:cNvContentPartPr/>
                <p14:nvPr/>
              </p14:nvContentPartPr>
              <p14:xfrm>
                <a:off x="7653320" y="5154547"/>
                <a:ext cx="178560" cy="160920"/>
              </p14:xfrm>
            </p:contentPart>
          </mc:Choice>
          <mc:Fallback xmlns="">
            <p:pic>
              <p:nvPicPr>
                <p:cNvPr id="82" name="Freihand 81">
                  <a:extLst>
                    <a:ext uri="{FF2B5EF4-FFF2-40B4-BE49-F238E27FC236}">
                      <a16:creationId xmlns:a16="http://schemas.microsoft.com/office/drawing/2014/main" id="{C9920DA9-E8C6-4AB0-9695-A93F44348462}"/>
                    </a:ext>
                  </a:extLst>
                </p:cNvPr>
                <p:cNvPicPr/>
                <p:nvPr/>
              </p:nvPicPr>
              <p:blipFill>
                <a:blip r:embed="rId130"/>
                <a:stretch>
                  <a:fillRect/>
                </a:stretch>
              </p:blipFill>
              <p:spPr>
                <a:xfrm>
                  <a:off x="7649000" y="5150227"/>
                  <a:ext cx="187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9D2EC676-4D51-4BFC-B603-E5CD57EC1CBC}"/>
                    </a:ext>
                  </a:extLst>
                </p14:cNvPr>
                <p14:cNvContentPartPr/>
                <p14:nvPr/>
              </p14:nvContentPartPr>
              <p14:xfrm>
                <a:off x="7883000" y="5216467"/>
                <a:ext cx="16200" cy="77400"/>
              </p14:xfrm>
            </p:contentPart>
          </mc:Choice>
          <mc:Fallback xmlns="">
            <p:pic>
              <p:nvPicPr>
                <p:cNvPr id="83" name="Freihand 82">
                  <a:extLst>
                    <a:ext uri="{FF2B5EF4-FFF2-40B4-BE49-F238E27FC236}">
                      <a16:creationId xmlns:a16="http://schemas.microsoft.com/office/drawing/2014/main" id="{9D2EC676-4D51-4BFC-B603-E5CD57EC1CBC}"/>
                    </a:ext>
                  </a:extLst>
                </p:cNvPr>
                <p:cNvPicPr/>
                <p:nvPr/>
              </p:nvPicPr>
              <p:blipFill>
                <a:blip r:embed="rId132"/>
                <a:stretch>
                  <a:fillRect/>
                </a:stretch>
              </p:blipFill>
              <p:spPr>
                <a:xfrm>
                  <a:off x="7878680" y="5212147"/>
                  <a:ext cx="24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054CB714-770D-40FD-87A9-199FC7A6299D}"/>
                    </a:ext>
                  </a:extLst>
                </p14:cNvPr>
                <p14:cNvContentPartPr/>
                <p14:nvPr/>
              </p14:nvContentPartPr>
              <p14:xfrm>
                <a:off x="7916480" y="5203147"/>
                <a:ext cx="130320" cy="86040"/>
              </p14:xfrm>
            </p:contentPart>
          </mc:Choice>
          <mc:Fallback xmlns="">
            <p:pic>
              <p:nvPicPr>
                <p:cNvPr id="84" name="Freihand 83">
                  <a:extLst>
                    <a:ext uri="{FF2B5EF4-FFF2-40B4-BE49-F238E27FC236}">
                      <a16:creationId xmlns:a16="http://schemas.microsoft.com/office/drawing/2014/main" id="{054CB714-770D-40FD-87A9-199FC7A6299D}"/>
                    </a:ext>
                  </a:extLst>
                </p:cNvPr>
                <p:cNvPicPr/>
                <p:nvPr/>
              </p:nvPicPr>
              <p:blipFill>
                <a:blip r:embed="rId134"/>
                <a:stretch>
                  <a:fillRect/>
                </a:stretch>
              </p:blipFill>
              <p:spPr>
                <a:xfrm>
                  <a:off x="7912160" y="5198827"/>
                  <a:ext cx="138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D4812203-6765-4B5D-AD76-68C2C99C6F77}"/>
                    </a:ext>
                  </a:extLst>
                </p14:cNvPr>
                <p14:cNvContentPartPr/>
                <p14:nvPr/>
              </p14:nvContentPartPr>
              <p14:xfrm>
                <a:off x="7987400" y="5108107"/>
                <a:ext cx="55080" cy="21960"/>
              </p14:xfrm>
            </p:contentPart>
          </mc:Choice>
          <mc:Fallback xmlns="">
            <p:pic>
              <p:nvPicPr>
                <p:cNvPr id="85" name="Freihand 84">
                  <a:extLst>
                    <a:ext uri="{FF2B5EF4-FFF2-40B4-BE49-F238E27FC236}">
                      <a16:creationId xmlns:a16="http://schemas.microsoft.com/office/drawing/2014/main" id="{D4812203-6765-4B5D-AD76-68C2C99C6F77}"/>
                    </a:ext>
                  </a:extLst>
                </p:cNvPr>
                <p:cNvPicPr/>
                <p:nvPr/>
              </p:nvPicPr>
              <p:blipFill>
                <a:blip r:embed="rId136"/>
                <a:stretch>
                  <a:fillRect/>
                </a:stretch>
              </p:blipFill>
              <p:spPr>
                <a:xfrm>
                  <a:off x="7983080" y="5103787"/>
                  <a:ext cx="63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B50C3130-C3FD-4A84-BAD8-DCA34FE558F2}"/>
                    </a:ext>
                  </a:extLst>
                </p14:cNvPr>
                <p14:cNvContentPartPr/>
                <p14:nvPr/>
              </p14:nvContentPartPr>
              <p14:xfrm>
                <a:off x="8073080" y="5104147"/>
                <a:ext cx="122400" cy="169560"/>
              </p14:xfrm>
            </p:contentPart>
          </mc:Choice>
          <mc:Fallback xmlns="">
            <p:pic>
              <p:nvPicPr>
                <p:cNvPr id="86" name="Freihand 85">
                  <a:extLst>
                    <a:ext uri="{FF2B5EF4-FFF2-40B4-BE49-F238E27FC236}">
                      <a16:creationId xmlns:a16="http://schemas.microsoft.com/office/drawing/2014/main" id="{B50C3130-C3FD-4A84-BAD8-DCA34FE558F2}"/>
                    </a:ext>
                  </a:extLst>
                </p:cNvPr>
                <p:cNvPicPr/>
                <p:nvPr/>
              </p:nvPicPr>
              <p:blipFill>
                <a:blip r:embed="rId138"/>
                <a:stretch>
                  <a:fillRect/>
                </a:stretch>
              </p:blipFill>
              <p:spPr>
                <a:xfrm>
                  <a:off x="8068760" y="5099827"/>
                  <a:ext cx="131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2DF429B-446D-4071-AE63-035CBD3BF830}"/>
                    </a:ext>
                  </a:extLst>
                </p14:cNvPr>
                <p14:cNvContentPartPr/>
                <p14:nvPr/>
              </p14:nvContentPartPr>
              <p14:xfrm>
                <a:off x="8268920" y="5075347"/>
                <a:ext cx="118440" cy="182520"/>
              </p14:xfrm>
            </p:contentPart>
          </mc:Choice>
          <mc:Fallback xmlns="">
            <p:pic>
              <p:nvPicPr>
                <p:cNvPr id="87" name="Freihand 86">
                  <a:extLst>
                    <a:ext uri="{FF2B5EF4-FFF2-40B4-BE49-F238E27FC236}">
                      <a16:creationId xmlns:a16="http://schemas.microsoft.com/office/drawing/2014/main" id="{22DF429B-446D-4071-AE63-035CBD3BF830}"/>
                    </a:ext>
                  </a:extLst>
                </p:cNvPr>
                <p:cNvPicPr/>
                <p:nvPr/>
              </p:nvPicPr>
              <p:blipFill>
                <a:blip r:embed="rId140"/>
                <a:stretch>
                  <a:fillRect/>
                </a:stretch>
              </p:blipFill>
              <p:spPr>
                <a:xfrm>
                  <a:off x="8264600" y="5071027"/>
                  <a:ext cx="127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2E970F29-255A-4869-8EEC-4BECFFB03E10}"/>
                    </a:ext>
                  </a:extLst>
                </p14:cNvPr>
                <p14:cNvContentPartPr/>
                <p14:nvPr/>
              </p14:nvContentPartPr>
              <p14:xfrm>
                <a:off x="8355320" y="5082187"/>
                <a:ext cx="21960" cy="4320"/>
              </p14:xfrm>
            </p:contentPart>
          </mc:Choice>
          <mc:Fallback xmlns="">
            <p:pic>
              <p:nvPicPr>
                <p:cNvPr id="88" name="Freihand 87">
                  <a:extLst>
                    <a:ext uri="{FF2B5EF4-FFF2-40B4-BE49-F238E27FC236}">
                      <a16:creationId xmlns:a16="http://schemas.microsoft.com/office/drawing/2014/main" id="{2E970F29-255A-4869-8EEC-4BECFFB03E10}"/>
                    </a:ext>
                  </a:extLst>
                </p:cNvPr>
                <p:cNvPicPr/>
                <p:nvPr/>
              </p:nvPicPr>
              <p:blipFill>
                <a:blip r:embed="rId142"/>
                <a:stretch>
                  <a:fillRect/>
                </a:stretch>
              </p:blipFill>
              <p:spPr>
                <a:xfrm>
                  <a:off x="8351000" y="5077867"/>
                  <a:ext cx="30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38A4BB68-F20F-41F2-AADD-786619EB551D}"/>
                    </a:ext>
                  </a:extLst>
                </p14:cNvPr>
                <p14:cNvContentPartPr/>
                <p14:nvPr/>
              </p14:nvContentPartPr>
              <p14:xfrm>
                <a:off x="8419040" y="5063467"/>
                <a:ext cx="148320" cy="196560"/>
              </p14:xfrm>
            </p:contentPart>
          </mc:Choice>
          <mc:Fallback xmlns="">
            <p:pic>
              <p:nvPicPr>
                <p:cNvPr id="89" name="Freihand 88">
                  <a:extLst>
                    <a:ext uri="{FF2B5EF4-FFF2-40B4-BE49-F238E27FC236}">
                      <a16:creationId xmlns:a16="http://schemas.microsoft.com/office/drawing/2014/main" id="{38A4BB68-F20F-41F2-AADD-786619EB551D}"/>
                    </a:ext>
                  </a:extLst>
                </p:cNvPr>
                <p:cNvPicPr/>
                <p:nvPr/>
              </p:nvPicPr>
              <p:blipFill>
                <a:blip r:embed="rId144"/>
                <a:stretch>
                  <a:fillRect/>
                </a:stretch>
              </p:blipFill>
              <p:spPr>
                <a:xfrm>
                  <a:off x="8414720" y="5059147"/>
                  <a:ext cx="156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8EB9454F-9C78-4DC9-A5B5-63668CC39919}"/>
                    </a:ext>
                  </a:extLst>
                </p14:cNvPr>
                <p14:cNvContentPartPr/>
                <p14:nvPr/>
              </p14:nvContentPartPr>
              <p14:xfrm>
                <a:off x="8606240" y="5153107"/>
                <a:ext cx="95760" cy="100800"/>
              </p14:xfrm>
            </p:contentPart>
          </mc:Choice>
          <mc:Fallback xmlns="">
            <p:pic>
              <p:nvPicPr>
                <p:cNvPr id="90" name="Freihand 89">
                  <a:extLst>
                    <a:ext uri="{FF2B5EF4-FFF2-40B4-BE49-F238E27FC236}">
                      <a16:creationId xmlns:a16="http://schemas.microsoft.com/office/drawing/2014/main" id="{8EB9454F-9C78-4DC9-A5B5-63668CC39919}"/>
                    </a:ext>
                  </a:extLst>
                </p:cNvPr>
                <p:cNvPicPr/>
                <p:nvPr/>
              </p:nvPicPr>
              <p:blipFill>
                <a:blip r:embed="rId146"/>
                <a:stretch>
                  <a:fillRect/>
                </a:stretch>
              </p:blipFill>
              <p:spPr>
                <a:xfrm>
                  <a:off x="8601920" y="5148787"/>
                  <a:ext cx="104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39DF9B2F-7CFB-4AB5-9389-D73506EF5FC1}"/>
                    </a:ext>
                  </a:extLst>
                </p14:cNvPr>
                <p14:cNvContentPartPr/>
                <p14:nvPr/>
              </p14:nvContentPartPr>
              <p14:xfrm>
                <a:off x="6911720" y="5308987"/>
                <a:ext cx="1652400" cy="147240"/>
              </p14:xfrm>
            </p:contentPart>
          </mc:Choice>
          <mc:Fallback xmlns="">
            <p:pic>
              <p:nvPicPr>
                <p:cNvPr id="91" name="Freihand 90">
                  <a:extLst>
                    <a:ext uri="{FF2B5EF4-FFF2-40B4-BE49-F238E27FC236}">
                      <a16:creationId xmlns:a16="http://schemas.microsoft.com/office/drawing/2014/main" id="{39DF9B2F-7CFB-4AB5-9389-D73506EF5FC1}"/>
                    </a:ext>
                  </a:extLst>
                </p:cNvPr>
                <p:cNvPicPr/>
                <p:nvPr/>
              </p:nvPicPr>
              <p:blipFill>
                <a:blip r:embed="rId148"/>
                <a:stretch>
                  <a:fillRect/>
                </a:stretch>
              </p:blipFill>
              <p:spPr>
                <a:xfrm>
                  <a:off x="6907400" y="5304667"/>
                  <a:ext cx="1661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05AFE19F-EF40-4830-8EEF-4336500DBCD6}"/>
                    </a:ext>
                  </a:extLst>
                </p14:cNvPr>
                <p14:cNvContentPartPr/>
                <p14:nvPr/>
              </p14:nvContentPartPr>
              <p14:xfrm>
                <a:off x="5570720" y="5619307"/>
                <a:ext cx="17280" cy="167040"/>
              </p14:xfrm>
            </p:contentPart>
          </mc:Choice>
          <mc:Fallback xmlns="">
            <p:pic>
              <p:nvPicPr>
                <p:cNvPr id="93" name="Freihand 92">
                  <a:extLst>
                    <a:ext uri="{FF2B5EF4-FFF2-40B4-BE49-F238E27FC236}">
                      <a16:creationId xmlns:a16="http://schemas.microsoft.com/office/drawing/2014/main" id="{05AFE19F-EF40-4830-8EEF-4336500DBCD6}"/>
                    </a:ext>
                  </a:extLst>
                </p:cNvPr>
                <p:cNvPicPr/>
                <p:nvPr/>
              </p:nvPicPr>
              <p:blipFill>
                <a:blip r:embed="rId150"/>
                <a:stretch>
                  <a:fillRect/>
                </a:stretch>
              </p:blipFill>
              <p:spPr>
                <a:xfrm>
                  <a:off x="5566400" y="5614987"/>
                  <a:ext cx="2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9D465034-B6C5-4E8E-BD91-36E3C8EB2204}"/>
                    </a:ext>
                  </a:extLst>
                </p14:cNvPr>
                <p14:cNvContentPartPr/>
                <p14:nvPr/>
              </p14:nvContentPartPr>
              <p14:xfrm>
                <a:off x="5579000" y="5603467"/>
                <a:ext cx="116280" cy="1440"/>
              </p14:xfrm>
            </p:contentPart>
          </mc:Choice>
          <mc:Fallback xmlns="">
            <p:pic>
              <p:nvPicPr>
                <p:cNvPr id="94" name="Freihand 93">
                  <a:extLst>
                    <a:ext uri="{FF2B5EF4-FFF2-40B4-BE49-F238E27FC236}">
                      <a16:creationId xmlns:a16="http://schemas.microsoft.com/office/drawing/2014/main" id="{9D465034-B6C5-4E8E-BD91-36E3C8EB2204}"/>
                    </a:ext>
                  </a:extLst>
                </p:cNvPr>
                <p:cNvPicPr/>
                <p:nvPr/>
              </p:nvPicPr>
              <p:blipFill>
                <a:blip r:embed="rId152"/>
                <a:stretch>
                  <a:fillRect/>
                </a:stretch>
              </p:blipFill>
              <p:spPr>
                <a:xfrm>
                  <a:off x="5574680" y="5599147"/>
                  <a:ext cx="1249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BB730795-36A4-4848-A556-97BE116F71EA}"/>
                    </a:ext>
                  </a:extLst>
                </p14:cNvPr>
                <p14:cNvContentPartPr/>
                <p14:nvPr/>
              </p14:nvContentPartPr>
              <p14:xfrm>
                <a:off x="5556680" y="5659987"/>
                <a:ext cx="137160" cy="137520"/>
              </p14:xfrm>
            </p:contentPart>
          </mc:Choice>
          <mc:Fallback xmlns="">
            <p:pic>
              <p:nvPicPr>
                <p:cNvPr id="95" name="Freihand 94">
                  <a:extLst>
                    <a:ext uri="{FF2B5EF4-FFF2-40B4-BE49-F238E27FC236}">
                      <a16:creationId xmlns:a16="http://schemas.microsoft.com/office/drawing/2014/main" id="{BB730795-36A4-4848-A556-97BE116F71EA}"/>
                    </a:ext>
                  </a:extLst>
                </p:cNvPr>
                <p:cNvPicPr/>
                <p:nvPr/>
              </p:nvPicPr>
              <p:blipFill>
                <a:blip r:embed="rId154"/>
                <a:stretch>
                  <a:fillRect/>
                </a:stretch>
              </p:blipFill>
              <p:spPr>
                <a:xfrm>
                  <a:off x="5552360" y="5655667"/>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E5951A20-78D0-4394-A644-9A4D00F891E0}"/>
                    </a:ext>
                  </a:extLst>
                </p14:cNvPr>
                <p14:cNvContentPartPr/>
                <p14:nvPr/>
              </p14:nvContentPartPr>
              <p14:xfrm>
                <a:off x="5705720" y="5689507"/>
                <a:ext cx="213120" cy="93600"/>
              </p14:xfrm>
            </p:contentPart>
          </mc:Choice>
          <mc:Fallback xmlns="">
            <p:pic>
              <p:nvPicPr>
                <p:cNvPr id="96" name="Freihand 95">
                  <a:extLst>
                    <a:ext uri="{FF2B5EF4-FFF2-40B4-BE49-F238E27FC236}">
                      <a16:creationId xmlns:a16="http://schemas.microsoft.com/office/drawing/2014/main" id="{E5951A20-78D0-4394-A644-9A4D00F891E0}"/>
                    </a:ext>
                  </a:extLst>
                </p:cNvPr>
                <p:cNvPicPr/>
                <p:nvPr/>
              </p:nvPicPr>
              <p:blipFill>
                <a:blip r:embed="rId156"/>
                <a:stretch>
                  <a:fillRect/>
                </a:stretch>
              </p:blipFill>
              <p:spPr>
                <a:xfrm>
                  <a:off x="5701400" y="5685187"/>
                  <a:ext cx="221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D09D1A9F-F461-48C9-8CCA-494564495C4F}"/>
                    </a:ext>
                  </a:extLst>
                </p14:cNvPr>
                <p14:cNvContentPartPr/>
                <p14:nvPr/>
              </p14:nvContentPartPr>
              <p14:xfrm>
                <a:off x="5881760" y="5579347"/>
                <a:ext cx="360" cy="360"/>
              </p14:xfrm>
            </p:contentPart>
          </mc:Choice>
          <mc:Fallback xmlns="">
            <p:pic>
              <p:nvPicPr>
                <p:cNvPr id="97" name="Freihand 96">
                  <a:extLst>
                    <a:ext uri="{FF2B5EF4-FFF2-40B4-BE49-F238E27FC236}">
                      <a16:creationId xmlns:a16="http://schemas.microsoft.com/office/drawing/2014/main" id="{D09D1A9F-F461-48C9-8CCA-494564495C4F}"/>
                    </a:ext>
                  </a:extLst>
                </p:cNvPr>
                <p:cNvPicPr/>
                <p:nvPr/>
              </p:nvPicPr>
              <p:blipFill>
                <a:blip r:embed="rId21"/>
                <a:stretch>
                  <a:fillRect/>
                </a:stretch>
              </p:blipFill>
              <p:spPr>
                <a:xfrm>
                  <a:off x="5877440" y="557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16A8553C-C60D-464C-997B-7A48195E9AF2}"/>
                    </a:ext>
                  </a:extLst>
                </p14:cNvPr>
                <p14:cNvContentPartPr/>
                <p14:nvPr/>
              </p14:nvContentPartPr>
              <p14:xfrm>
                <a:off x="5931800" y="5575027"/>
                <a:ext cx="106920" cy="231480"/>
              </p14:xfrm>
            </p:contentPart>
          </mc:Choice>
          <mc:Fallback xmlns="">
            <p:pic>
              <p:nvPicPr>
                <p:cNvPr id="98" name="Freihand 97">
                  <a:extLst>
                    <a:ext uri="{FF2B5EF4-FFF2-40B4-BE49-F238E27FC236}">
                      <a16:creationId xmlns:a16="http://schemas.microsoft.com/office/drawing/2014/main" id="{16A8553C-C60D-464C-997B-7A48195E9AF2}"/>
                    </a:ext>
                  </a:extLst>
                </p:cNvPr>
                <p:cNvPicPr/>
                <p:nvPr/>
              </p:nvPicPr>
              <p:blipFill>
                <a:blip r:embed="rId159"/>
                <a:stretch>
                  <a:fillRect/>
                </a:stretch>
              </p:blipFill>
              <p:spPr>
                <a:xfrm>
                  <a:off x="5927480" y="5570707"/>
                  <a:ext cx="115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4B7E2C86-19A8-43F0-9D80-FBBD61AEA8A5}"/>
                    </a:ext>
                  </a:extLst>
                </p14:cNvPr>
                <p14:cNvContentPartPr/>
                <p14:nvPr/>
              </p14:nvContentPartPr>
              <p14:xfrm>
                <a:off x="6065000" y="5666827"/>
                <a:ext cx="180720" cy="104400"/>
              </p14:xfrm>
            </p:contentPart>
          </mc:Choice>
          <mc:Fallback xmlns="">
            <p:pic>
              <p:nvPicPr>
                <p:cNvPr id="99" name="Freihand 98">
                  <a:extLst>
                    <a:ext uri="{FF2B5EF4-FFF2-40B4-BE49-F238E27FC236}">
                      <a16:creationId xmlns:a16="http://schemas.microsoft.com/office/drawing/2014/main" id="{4B7E2C86-19A8-43F0-9D80-FBBD61AEA8A5}"/>
                    </a:ext>
                  </a:extLst>
                </p:cNvPr>
                <p:cNvPicPr/>
                <p:nvPr/>
              </p:nvPicPr>
              <p:blipFill>
                <a:blip r:embed="rId161"/>
                <a:stretch>
                  <a:fillRect/>
                </a:stretch>
              </p:blipFill>
              <p:spPr>
                <a:xfrm>
                  <a:off x="6060680" y="5662507"/>
                  <a:ext cx="18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92EB1BB2-2E06-44F7-8B3A-0E7C70BD6CBA}"/>
                    </a:ext>
                  </a:extLst>
                </p14:cNvPr>
                <p14:cNvContentPartPr/>
                <p14:nvPr/>
              </p14:nvContentPartPr>
              <p14:xfrm>
                <a:off x="6230600" y="5528587"/>
                <a:ext cx="298440" cy="255960"/>
              </p14:xfrm>
            </p:contentPart>
          </mc:Choice>
          <mc:Fallback xmlns="">
            <p:pic>
              <p:nvPicPr>
                <p:cNvPr id="100" name="Freihand 99">
                  <a:extLst>
                    <a:ext uri="{FF2B5EF4-FFF2-40B4-BE49-F238E27FC236}">
                      <a16:creationId xmlns:a16="http://schemas.microsoft.com/office/drawing/2014/main" id="{92EB1BB2-2E06-44F7-8B3A-0E7C70BD6CBA}"/>
                    </a:ext>
                  </a:extLst>
                </p:cNvPr>
                <p:cNvPicPr/>
                <p:nvPr/>
              </p:nvPicPr>
              <p:blipFill>
                <a:blip r:embed="rId163"/>
                <a:stretch>
                  <a:fillRect/>
                </a:stretch>
              </p:blipFill>
              <p:spPr>
                <a:xfrm>
                  <a:off x="6226280" y="5524267"/>
                  <a:ext cx="307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15EC86F0-AF03-4F05-BA00-11A98596B169}"/>
                    </a:ext>
                  </a:extLst>
                </p14:cNvPr>
                <p14:cNvContentPartPr/>
                <p14:nvPr/>
              </p14:nvContentPartPr>
              <p14:xfrm>
                <a:off x="6149240" y="5458027"/>
                <a:ext cx="35280" cy="29520"/>
              </p14:xfrm>
            </p:contentPart>
          </mc:Choice>
          <mc:Fallback xmlns="">
            <p:pic>
              <p:nvPicPr>
                <p:cNvPr id="101" name="Freihand 100">
                  <a:extLst>
                    <a:ext uri="{FF2B5EF4-FFF2-40B4-BE49-F238E27FC236}">
                      <a16:creationId xmlns:a16="http://schemas.microsoft.com/office/drawing/2014/main" id="{15EC86F0-AF03-4F05-BA00-11A98596B169}"/>
                    </a:ext>
                  </a:extLst>
                </p:cNvPr>
                <p:cNvPicPr/>
                <p:nvPr/>
              </p:nvPicPr>
              <p:blipFill>
                <a:blip r:embed="rId165"/>
                <a:stretch>
                  <a:fillRect/>
                </a:stretch>
              </p:blipFill>
              <p:spPr>
                <a:xfrm>
                  <a:off x="6144920" y="5453707"/>
                  <a:ext cx="4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ED37C955-27C1-4F07-9D73-63AA23BAB63B}"/>
                    </a:ext>
                  </a:extLst>
                </p14:cNvPr>
                <p14:cNvContentPartPr/>
                <p14:nvPr/>
              </p14:nvContentPartPr>
              <p14:xfrm>
                <a:off x="6607880" y="5503027"/>
                <a:ext cx="163080" cy="200520"/>
              </p14:xfrm>
            </p:contentPart>
          </mc:Choice>
          <mc:Fallback xmlns="">
            <p:pic>
              <p:nvPicPr>
                <p:cNvPr id="102" name="Freihand 101">
                  <a:extLst>
                    <a:ext uri="{FF2B5EF4-FFF2-40B4-BE49-F238E27FC236}">
                      <a16:creationId xmlns:a16="http://schemas.microsoft.com/office/drawing/2014/main" id="{ED37C955-27C1-4F07-9D73-63AA23BAB63B}"/>
                    </a:ext>
                  </a:extLst>
                </p:cNvPr>
                <p:cNvPicPr/>
                <p:nvPr/>
              </p:nvPicPr>
              <p:blipFill>
                <a:blip r:embed="rId167"/>
                <a:stretch>
                  <a:fillRect/>
                </a:stretch>
              </p:blipFill>
              <p:spPr>
                <a:xfrm>
                  <a:off x="6603560" y="5498707"/>
                  <a:ext cx="171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1412E442-39E3-4FA7-9153-2368799D664C}"/>
                    </a:ext>
                  </a:extLst>
                </p14:cNvPr>
                <p14:cNvContentPartPr/>
                <p14:nvPr/>
              </p14:nvContentPartPr>
              <p14:xfrm>
                <a:off x="6647120" y="5716507"/>
                <a:ext cx="119880" cy="106560"/>
              </p14:xfrm>
            </p:contentPart>
          </mc:Choice>
          <mc:Fallback xmlns="">
            <p:pic>
              <p:nvPicPr>
                <p:cNvPr id="103" name="Freihand 102">
                  <a:extLst>
                    <a:ext uri="{FF2B5EF4-FFF2-40B4-BE49-F238E27FC236}">
                      <a16:creationId xmlns:a16="http://schemas.microsoft.com/office/drawing/2014/main" id="{1412E442-39E3-4FA7-9153-2368799D664C}"/>
                    </a:ext>
                  </a:extLst>
                </p:cNvPr>
                <p:cNvPicPr/>
                <p:nvPr/>
              </p:nvPicPr>
              <p:blipFill>
                <a:blip r:embed="rId169"/>
                <a:stretch>
                  <a:fillRect/>
                </a:stretch>
              </p:blipFill>
              <p:spPr>
                <a:xfrm>
                  <a:off x="6642800" y="5712187"/>
                  <a:ext cx="128520" cy="115200"/>
                </a:xfrm>
                <a:prstGeom prst="rect">
                  <a:avLst/>
                </a:prstGeom>
              </p:spPr>
            </p:pic>
          </mc:Fallback>
        </mc:AlternateContent>
      </p:grpSp>
      <p:grpSp>
        <p:nvGrpSpPr>
          <p:cNvPr id="133" name="Gruppieren 132">
            <a:extLst>
              <a:ext uri="{FF2B5EF4-FFF2-40B4-BE49-F238E27FC236}">
                <a16:creationId xmlns:a16="http://schemas.microsoft.com/office/drawing/2014/main" id="{621CAF57-E34F-45B4-B918-65936503A367}"/>
              </a:ext>
            </a:extLst>
          </p:cNvPr>
          <p:cNvGrpSpPr/>
          <p:nvPr/>
        </p:nvGrpSpPr>
        <p:grpSpPr>
          <a:xfrm>
            <a:off x="5130080" y="6025027"/>
            <a:ext cx="3545640" cy="750960"/>
            <a:chOff x="5130080" y="6025027"/>
            <a:chExt cx="3545640" cy="750960"/>
          </a:xfrm>
        </p:grpSpPr>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8698B84A-45EF-45FD-8A69-A1A18E814A46}"/>
                    </a:ext>
                  </a:extLst>
                </p14:cNvPr>
                <p14:cNvContentPartPr/>
                <p14:nvPr/>
              </p14:nvContentPartPr>
              <p14:xfrm>
                <a:off x="5663600" y="6169387"/>
                <a:ext cx="198000" cy="158040"/>
              </p14:xfrm>
            </p:contentPart>
          </mc:Choice>
          <mc:Fallback xmlns="">
            <p:pic>
              <p:nvPicPr>
                <p:cNvPr id="104" name="Freihand 103">
                  <a:extLst>
                    <a:ext uri="{FF2B5EF4-FFF2-40B4-BE49-F238E27FC236}">
                      <a16:creationId xmlns:a16="http://schemas.microsoft.com/office/drawing/2014/main" id="{8698B84A-45EF-45FD-8A69-A1A18E814A46}"/>
                    </a:ext>
                  </a:extLst>
                </p:cNvPr>
                <p:cNvPicPr/>
                <p:nvPr/>
              </p:nvPicPr>
              <p:blipFill>
                <a:blip r:embed="rId171"/>
                <a:stretch>
                  <a:fillRect/>
                </a:stretch>
              </p:blipFill>
              <p:spPr>
                <a:xfrm>
                  <a:off x="5659280" y="6165067"/>
                  <a:ext cx="206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20169ED0-C68C-4DE6-BF24-AD2A88789E9C}"/>
                    </a:ext>
                  </a:extLst>
                </p14:cNvPr>
                <p14:cNvContentPartPr/>
                <p14:nvPr/>
              </p14:nvContentPartPr>
              <p14:xfrm>
                <a:off x="5905160" y="6153187"/>
                <a:ext cx="46440" cy="105120"/>
              </p14:xfrm>
            </p:contentPart>
          </mc:Choice>
          <mc:Fallback xmlns="">
            <p:pic>
              <p:nvPicPr>
                <p:cNvPr id="105" name="Freihand 104">
                  <a:extLst>
                    <a:ext uri="{FF2B5EF4-FFF2-40B4-BE49-F238E27FC236}">
                      <a16:creationId xmlns:a16="http://schemas.microsoft.com/office/drawing/2014/main" id="{20169ED0-C68C-4DE6-BF24-AD2A88789E9C}"/>
                    </a:ext>
                  </a:extLst>
                </p:cNvPr>
                <p:cNvPicPr/>
                <p:nvPr/>
              </p:nvPicPr>
              <p:blipFill>
                <a:blip r:embed="rId173"/>
                <a:stretch>
                  <a:fillRect/>
                </a:stretch>
              </p:blipFill>
              <p:spPr>
                <a:xfrm>
                  <a:off x="5900840" y="6148867"/>
                  <a:ext cx="55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F8D892B1-A606-4781-B5E5-26D21E8C6378}"/>
                    </a:ext>
                  </a:extLst>
                </p14:cNvPr>
                <p14:cNvContentPartPr/>
                <p14:nvPr/>
              </p14:nvContentPartPr>
              <p14:xfrm>
                <a:off x="5908400" y="6098827"/>
                <a:ext cx="195840" cy="375480"/>
              </p14:xfrm>
            </p:contentPart>
          </mc:Choice>
          <mc:Fallback xmlns="">
            <p:pic>
              <p:nvPicPr>
                <p:cNvPr id="106" name="Freihand 105">
                  <a:extLst>
                    <a:ext uri="{FF2B5EF4-FFF2-40B4-BE49-F238E27FC236}">
                      <a16:creationId xmlns:a16="http://schemas.microsoft.com/office/drawing/2014/main" id="{F8D892B1-A606-4781-B5E5-26D21E8C6378}"/>
                    </a:ext>
                  </a:extLst>
                </p:cNvPr>
                <p:cNvPicPr/>
                <p:nvPr/>
              </p:nvPicPr>
              <p:blipFill>
                <a:blip r:embed="rId175"/>
                <a:stretch>
                  <a:fillRect/>
                </a:stretch>
              </p:blipFill>
              <p:spPr>
                <a:xfrm>
                  <a:off x="5904080" y="6094507"/>
                  <a:ext cx="2044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FFDAF187-134B-4FB7-BD44-17070A25B59C}"/>
                    </a:ext>
                  </a:extLst>
                </p14:cNvPr>
                <p14:cNvContentPartPr/>
                <p14:nvPr/>
              </p14:nvContentPartPr>
              <p14:xfrm>
                <a:off x="6185960" y="6261547"/>
                <a:ext cx="11160" cy="46080"/>
              </p14:xfrm>
            </p:contentPart>
          </mc:Choice>
          <mc:Fallback xmlns="">
            <p:pic>
              <p:nvPicPr>
                <p:cNvPr id="107" name="Freihand 106">
                  <a:extLst>
                    <a:ext uri="{FF2B5EF4-FFF2-40B4-BE49-F238E27FC236}">
                      <a16:creationId xmlns:a16="http://schemas.microsoft.com/office/drawing/2014/main" id="{FFDAF187-134B-4FB7-BD44-17070A25B59C}"/>
                    </a:ext>
                  </a:extLst>
                </p:cNvPr>
                <p:cNvPicPr/>
                <p:nvPr/>
              </p:nvPicPr>
              <p:blipFill>
                <a:blip r:embed="rId177"/>
                <a:stretch>
                  <a:fillRect/>
                </a:stretch>
              </p:blipFill>
              <p:spPr>
                <a:xfrm>
                  <a:off x="6181640" y="6257227"/>
                  <a:ext cx="19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C8D8081C-166E-437C-8468-866B1272F463}"/>
                    </a:ext>
                  </a:extLst>
                </p14:cNvPr>
                <p14:cNvContentPartPr/>
                <p14:nvPr/>
              </p14:nvContentPartPr>
              <p14:xfrm>
                <a:off x="6381800" y="6078307"/>
                <a:ext cx="379440" cy="219600"/>
              </p14:xfrm>
            </p:contentPart>
          </mc:Choice>
          <mc:Fallback xmlns="">
            <p:pic>
              <p:nvPicPr>
                <p:cNvPr id="108" name="Freihand 107">
                  <a:extLst>
                    <a:ext uri="{FF2B5EF4-FFF2-40B4-BE49-F238E27FC236}">
                      <a16:creationId xmlns:a16="http://schemas.microsoft.com/office/drawing/2014/main" id="{C8D8081C-166E-437C-8468-866B1272F463}"/>
                    </a:ext>
                  </a:extLst>
                </p:cNvPr>
                <p:cNvPicPr/>
                <p:nvPr/>
              </p:nvPicPr>
              <p:blipFill>
                <a:blip r:embed="rId179"/>
                <a:stretch>
                  <a:fillRect/>
                </a:stretch>
              </p:blipFill>
              <p:spPr>
                <a:xfrm>
                  <a:off x="6377480" y="6073987"/>
                  <a:ext cx="388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6AEC55E7-28BD-4B4C-A078-E4FABF1FB6FC}"/>
                    </a:ext>
                  </a:extLst>
                </p14:cNvPr>
                <p14:cNvContentPartPr/>
                <p14:nvPr/>
              </p14:nvContentPartPr>
              <p14:xfrm>
                <a:off x="6624440" y="6025027"/>
                <a:ext cx="360" cy="360"/>
              </p14:xfrm>
            </p:contentPart>
          </mc:Choice>
          <mc:Fallback xmlns="">
            <p:pic>
              <p:nvPicPr>
                <p:cNvPr id="109" name="Freihand 108">
                  <a:extLst>
                    <a:ext uri="{FF2B5EF4-FFF2-40B4-BE49-F238E27FC236}">
                      <a16:creationId xmlns:a16="http://schemas.microsoft.com/office/drawing/2014/main" id="{6AEC55E7-28BD-4B4C-A078-E4FABF1FB6FC}"/>
                    </a:ext>
                  </a:extLst>
                </p:cNvPr>
                <p:cNvPicPr/>
                <p:nvPr/>
              </p:nvPicPr>
              <p:blipFill>
                <a:blip r:embed="rId21"/>
                <a:stretch>
                  <a:fillRect/>
                </a:stretch>
              </p:blipFill>
              <p:spPr>
                <a:xfrm>
                  <a:off x="6620120" y="6020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5CC615B7-6EEE-4873-B90D-E4C7500C0AAC}"/>
                    </a:ext>
                  </a:extLst>
                </p14:cNvPr>
                <p14:cNvContentPartPr/>
                <p14:nvPr/>
              </p14:nvContentPartPr>
              <p14:xfrm>
                <a:off x="7057520" y="6090907"/>
                <a:ext cx="181800" cy="173520"/>
              </p14:xfrm>
            </p:contentPart>
          </mc:Choice>
          <mc:Fallback xmlns="">
            <p:pic>
              <p:nvPicPr>
                <p:cNvPr id="110" name="Freihand 109">
                  <a:extLst>
                    <a:ext uri="{FF2B5EF4-FFF2-40B4-BE49-F238E27FC236}">
                      <a16:creationId xmlns:a16="http://schemas.microsoft.com/office/drawing/2014/main" id="{5CC615B7-6EEE-4873-B90D-E4C7500C0AAC}"/>
                    </a:ext>
                  </a:extLst>
                </p:cNvPr>
                <p:cNvPicPr/>
                <p:nvPr/>
              </p:nvPicPr>
              <p:blipFill>
                <a:blip r:embed="rId182"/>
                <a:stretch>
                  <a:fillRect/>
                </a:stretch>
              </p:blipFill>
              <p:spPr>
                <a:xfrm>
                  <a:off x="7053200" y="6086587"/>
                  <a:ext cx="190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70C43C18-F626-43DA-A5BD-8EBC6E2ACD25}"/>
                    </a:ext>
                  </a:extLst>
                </p14:cNvPr>
                <p14:cNvContentPartPr/>
                <p14:nvPr/>
              </p14:nvContentPartPr>
              <p14:xfrm>
                <a:off x="7267760" y="6106747"/>
                <a:ext cx="396000" cy="125640"/>
              </p14:xfrm>
            </p:contentPart>
          </mc:Choice>
          <mc:Fallback xmlns="">
            <p:pic>
              <p:nvPicPr>
                <p:cNvPr id="111" name="Freihand 110">
                  <a:extLst>
                    <a:ext uri="{FF2B5EF4-FFF2-40B4-BE49-F238E27FC236}">
                      <a16:creationId xmlns:a16="http://schemas.microsoft.com/office/drawing/2014/main" id="{70C43C18-F626-43DA-A5BD-8EBC6E2ACD25}"/>
                    </a:ext>
                  </a:extLst>
                </p:cNvPr>
                <p:cNvPicPr/>
                <p:nvPr/>
              </p:nvPicPr>
              <p:blipFill>
                <a:blip r:embed="rId184"/>
                <a:stretch>
                  <a:fillRect/>
                </a:stretch>
              </p:blipFill>
              <p:spPr>
                <a:xfrm>
                  <a:off x="7263440" y="6102427"/>
                  <a:ext cx="404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2E8927B3-033F-4FC8-913B-C520FE788509}"/>
                    </a:ext>
                  </a:extLst>
                </p14:cNvPr>
                <p14:cNvContentPartPr/>
                <p14:nvPr/>
              </p14:nvContentPartPr>
              <p14:xfrm>
                <a:off x="5130080" y="6499867"/>
                <a:ext cx="343440" cy="218160"/>
              </p14:xfrm>
            </p:contentPart>
          </mc:Choice>
          <mc:Fallback xmlns="">
            <p:pic>
              <p:nvPicPr>
                <p:cNvPr id="112" name="Freihand 111">
                  <a:extLst>
                    <a:ext uri="{FF2B5EF4-FFF2-40B4-BE49-F238E27FC236}">
                      <a16:creationId xmlns:a16="http://schemas.microsoft.com/office/drawing/2014/main" id="{2E8927B3-033F-4FC8-913B-C520FE788509}"/>
                    </a:ext>
                  </a:extLst>
                </p:cNvPr>
                <p:cNvPicPr/>
                <p:nvPr/>
              </p:nvPicPr>
              <p:blipFill>
                <a:blip r:embed="rId186"/>
                <a:stretch>
                  <a:fillRect/>
                </a:stretch>
              </p:blipFill>
              <p:spPr>
                <a:xfrm>
                  <a:off x="5125760" y="6495547"/>
                  <a:ext cx="352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5D6F48C-DD65-4319-A388-0B4B87340375}"/>
                    </a:ext>
                  </a:extLst>
                </p14:cNvPr>
                <p14:cNvContentPartPr/>
                <p14:nvPr/>
              </p14:nvContentPartPr>
              <p14:xfrm>
                <a:off x="5503400" y="6568627"/>
                <a:ext cx="117000" cy="172080"/>
              </p14:xfrm>
            </p:contentPart>
          </mc:Choice>
          <mc:Fallback xmlns="">
            <p:pic>
              <p:nvPicPr>
                <p:cNvPr id="113" name="Freihand 112">
                  <a:extLst>
                    <a:ext uri="{FF2B5EF4-FFF2-40B4-BE49-F238E27FC236}">
                      <a16:creationId xmlns:a16="http://schemas.microsoft.com/office/drawing/2014/main" id="{25D6F48C-DD65-4319-A388-0B4B87340375}"/>
                    </a:ext>
                  </a:extLst>
                </p:cNvPr>
                <p:cNvPicPr/>
                <p:nvPr/>
              </p:nvPicPr>
              <p:blipFill>
                <a:blip r:embed="rId188"/>
                <a:stretch>
                  <a:fillRect/>
                </a:stretch>
              </p:blipFill>
              <p:spPr>
                <a:xfrm>
                  <a:off x="5499080" y="6564307"/>
                  <a:ext cx="125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A72AD93A-4BEC-4334-B894-C0F07D2C3C2F}"/>
                    </a:ext>
                  </a:extLst>
                </p14:cNvPr>
                <p14:cNvContentPartPr/>
                <p14:nvPr/>
              </p14:nvContentPartPr>
              <p14:xfrm>
                <a:off x="5643800" y="6491587"/>
                <a:ext cx="380520" cy="240480"/>
              </p14:xfrm>
            </p:contentPart>
          </mc:Choice>
          <mc:Fallback xmlns="">
            <p:pic>
              <p:nvPicPr>
                <p:cNvPr id="114" name="Freihand 113">
                  <a:extLst>
                    <a:ext uri="{FF2B5EF4-FFF2-40B4-BE49-F238E27FC236}">
                      <a16:creationId xmlns:a16="http://schemas.microsoft.com/office/drawing/2014/main" id="{A72AD93A-4BEC-4334-B894-C0F07D2C3C2F}"/>
                    </a:ext>
                  </a:extLst>
                </p:cNvPr>
                <p:cNvPicPr/>
                <p:nvPr/>
              </p:nvPicPr>
              <p:blipFill>
                <a:blip r:embed="rId190"/>
                <a:stretch>
                  <a:fillRect/>
                </a:stretch>
              </p:blipFill>
              <p:spPr>
                <a:xfrm>
                  <a:off x="5639480" y="6487267"/>
                  <a:ext cx="389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8E8C7E47-FC27-46E2-B591-B95052781805}"/>
                    </a:ext>
                  </a:extLst>
                </p14:cNvPr>
                <p14:cNvContentPartPr/>
                <p14:nvPr/>
              </p14:nvContentPartPr>
              <p14:xfrm>
                <a:off x="6050240" y="6450187"/>
                <a:ext cx="261000" cy="274680"/>
              </p14:xfrm>
            </p:contentPart>
          </mc:Choice>
          <mc:Fallback xmlns="">
            <p:pic>
              <p:nvPicPr>
                <p:cNvPr id="115" name="Freihand 114">
                  <a:extLst>
                    <a:ext uri="{FF2B5EF4-FFF2-40B4-BE49-F238E27FC236}">
                      <a16:creationId xmlns:a16="http://schemas.microsoft.com/office/drawing/2014/main" id="{8E8C7E47-FC27-46E2-B591-B95052781805}"/>
                    </a:ext>
                  </a:extLst>
                </p:cNvPr>
                <p:cNvPicPr/>
                <p:nvPr/>
              </p:nvPicPr>
              <p:blipFill>
                <a:blip r:embed="rId192"/>
                <a:stretch>
                  <a:fillRect/>
                </a:stretch>
              </p:blipFill>
              <p:spPr>
                <a:xfrm>
                  <a:off x="6045920" y="6445867"/>
                  <a:ext cx="269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B15D5646-A2B8-48F0-B0AC-F2ACADFEA88D}"/>
                    </a:ext>
                  </a:extLst>
                </p14:cNvPr>
                <p14:cNvContentPartPr/>
                <p14:nvPr/>
              </p14:nvContentPartPr>
              <p14:xfrm>
                <a:off x="6462080" y="6464227"/>
                <a:ext cx="231120" cy="235800"/>
              </p14:xfrm>
            </p:contentPart>
          </mc:Choice>
          <mc:Fallback xmlns="">
            <p:pic>
              <p:nvPicPr>
                <p:cNvPr id="116" name="Freihand 115">
                  <a:extLst>
                    <a:ext uri="{FF2B5EF4-FFF2-40B4-BE49-F238E27FC236}">
                      <a16:creationId xmlns:a16="http://schemas.microsoft.com/office/drawing/2014/main" id="{B15D5646-A2B8-48F0-B0AC-F2ACADFEA88D}"/>
                    </a:ext>
                  </a:extLst>
                </p:cNvPr>
                <p:cNvPicPr/>
                <p:nvPr/>
              </p:nvPicPr>
              <p:blipFill>
                <a:blip r:embed="rId194"/>
                <a:stretch>
                  <a:fillRect/>
                </a:stretch>
              </p:blipFill>
              <p:spPr>
                <a:xfrm>
                  <a:off x="6457760" y="6459907"/>
                  <a:ext cx="239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0BD4A6F-70A2-4124-A51E-B19EB224CF79}"/>
                    </a:ext>
                  </a:extLst>
                </p14:cNvPr>
                <p14:cNvContentPartPr/>
                <p14:nvPr/>
              </p14:nvContentPartPr>
              <p14:xfrm>
                <a:off x="6540560" y="6662227"/>
                <a:ext cx="147960" cy="58680"/>
              </p14:xfrm>
            </p:contentPart>
          </mc:Choice>
          <mc:Fallback xmlns="">
            <p:pic>
              <p:nvPicPr>
                <p:cNvPr id="117" name="Freihand 116">
                  <a:extLst>
                    <a:ext uri="{FF2B5EF4-FFF2-40B4-BE49-F238E27FC236}">
                      <a16:creationId xmlns:a16="http://schemas.microsoft.com/office/drawing/2014/main" id="{A0BD4A6F-70A2-4124-A51E-B19EB224CF79}"/>
                    </a:ext>
                  </a:extLst>
                </p:cNvPr>
                <p:cNvPicPr/>
                <p:nvPr/>
              </p:nvPicPr>
              <p:blipFill>
                <a:blip r:embed="rId196"/>
                <a:stretch>
                  <a:fillRect/>
                </a:stretch>
              </p:blipFill>
              <p:spPr>
                <a:xfrm>
                  <a:off x="6536240" y="6657907"/>
                  <a:ext cx="156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97E22DF9-E197-4A2F-AD2C-B6125975C08D}"/>
                    </a:ext>
                  </a:extLst>
                </p14:cNvPr>
                <p14:cNvContentPartPr/>
                <p14:nvPr/>
              </p14:nvContentPartPr>
              <p14:xfrm>
                <a:off x="6660440" y="6609307"/>
                <a:ext cx="105480" cy="106200"/>
              </p14:xfrm>
            </p:contentPart>
          </mc:Choice>
          <mc:Fallback xmlns="">
            <p:pic>
              <p:nvPicPr>
                <p:cNvPr id="118" name="Freihand 117">
                  <a:extLst>
                    <a:ext uri="{FF2B5EF4-FFF2-40B4-BE49-F238E27FC236}">
                      <a16:creationId xmlns:a16="http://schemas.microsoft.com/office/drawing/2014/main" id="{97E22DF9-E197-4A2F-AD2C-B6125975C08D}"/>
                    </a:ext>
                  </a:extLst>
                </p:cNvPr>
                <p:cNvPicPr/>
                <p:nvPr/>
              </p:nvPicPr>
              <p:blipFill>
                <a:blip r:embed="rId198"/>
                <a:stretch>
                  <a:fillRect/>
                </a:stretch>
              </p:blipFill>
              <p:spPr>
                <a:xfrm>
                  <a:off x="6656120" y="6604987"/>
                  <a:ext cx="114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B2F8FEF5-968E-4600-924A-197861BA81F2}"/>
                    </a:ext>
                  </a:extLst>
                </p14:cNvPr>
                <p14:cNvContentPartPr/>
                <p14:nvPr/>
              </p14:nvContentPartPr>
              <p14:xfrm>
                <a:off x="6807320" y="6566827"/>
                <a:ext cx="113040" cy="164880"/>
              </p14:xfrm>
            </p:contentPart>
          </mc:Choice>
          <mc:Fallback xmlns="">
            <p:pic>
              <p:nvPicPr>
                <p:cNvPr id="119" name="Freihand 118">
                  <a:extLst>
                    <a:ext uri="{FF2B5EF4-FFF2-40B4-BE49-F238E27FC236}">
                      <a16:creationId xmlns:a16="http://schemas.microsoft.com/office/drawing/2014/main" id="{B2F8FEF5-968E-4600-924A-197861BA81F2}"/>
                    </a:ext>
                  </a:extLst>
                </p:cNvPr>
                <p:cNvPicPr/>
                <p:nvPr/>
              </p:nvPicPr>
              <p:blipFill>
                <a:blip r:embed="rId200"/>
                <a:stretch>
                  <a:fillRect/>
                </a:stretch>
              </p:blipFill>
              <p:spPr>
                <a:xfrm>
                  <a:off x="6803000" y="6562507"/>
                  <a:ext cx="121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AF771B4C-508F-4B86-9F90-A1EBEF7896AD}"/>
                    </a:ext>
                  </a:extLst>
                </p14:cNvPr>
                <p14:cNvContentPartPr/>
                <p14:nvPr/>
              </p14:nvContentPartPr>
              <p14:xfrm>
                <a:off x="6931880" y="6480427"/>
                <a:ext cx="294480" cy="189360"/>
              </p14:xfrm>
            </p:contentPart>
          </mc:Choice>
          <mc:Fallback xmlns="">
            <p:pic>
              <p:nvPicPr>
                <p:cNvPr id="120" name="Freihand 119">
                  <a:extLst>
                    <a:ext uri="{FF2B5EF4-FFF2-40B4-BE49-F238E27FC236}">
                      <a16:creationId xmlns:a16="http://schemas.microsoft.com/office/drawing/2014/main" id="{AF771B4C-508F-4B86-9F90-A1EBEF7896AD}"/>
                    </a:ext>
                  </a:extLst>
                </p:cNvPr>
                <p:cNvPicPr/>
                <p:nvPr/>
              </p:nvPicPr>
              <p:blipFill>
                <a:blip r:embed="rId202"/>
                <a:stretch>
                  <a:fillRect/>
                </a:stretch>
              </p:blipFill>
              <p:spPr>
                <a:xfrm>
                  <a:off x="6927560" y="6476107"/>
                  <a:ext cx="303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82F5F3B2-0139-4A41-B8F1-9FFAF57824B0}"/>
                    </a:ext>
                  </a:extLst>
                </p14:cNvPr>
                <p14:cNvContentPartPr/>
                <p14:nvPr/>
              </p14:nvContentPartPr>
              <p14:xfrm>
                <a:off x="7249760" y="6442267"/>
                <a:ext cx="165240" cy="232200"/>
              </p14:xfrm>
            </p:contentPart>
          </mc:Choice>
          <mc:Fallback xmlns="">
            <p:pic>
              <p:nvPicPr>
                <p:cNvPr id="121" name="Freihand 120">
                  <a:extLst>
                    <a:ext uri="{FF2B5EF4-FFF2-40B4-BE49-F238E27FC236}">
                      <a16:creationId xmlns:a16="http://schemas.microsoft.com/office/drawing/2014/main" id="{82F5F3B2-0139-4A41-B8F1-9FFAF57824B0}"/>
                    </a:ext>
                  </a:extLst>
                </p:cNvPr>
                <p:cNvPicPr/>
                <p:nvPr/>
              </p:nvPicPr>
              <p:blipFill>
                <a:blip r:embed="rId204"/>
                <a:stretch>
                  <a:fillRect/>
                </a:stretch>
              </p:blipFill>
              <p:spPr>
                <a:xfrm>
                  <a:off x="7245440" y="6437947"/>
                  <a:ext cx="173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942A101D-6450-46DE-AEDE-3DAC825DDA1F}"/>
                    </a:ext>
                  </a:extLst>
                </p14:cNvPr>
                <p14:cNvContentPartPr/>
                <p14:nvPr/>
              </p14:nvContentPartPr>
              <p14:xfrm>
                <a:off x="7305560" y="6602827"/>
                <a:ext cx="72720" cy="51840"/>
              </p14:xfrm>
            </p:contentPart>
          </mc:Choice>
          <mc:Fallback xmlns="">
            <p:pic>
              <p:nvPicPr>
                <p:cNvPr id="122" name="Freihand 121">
                  <a:extLst>
                    <a:ext uri="{FF2B5EF4-FFF2-40B4-BE49-F238E27FC236}">
                      <a16:creationId xmlns:a16="http://schemas.microsoft.com/office/drawing/2014/main" id="{942A101D-6450-46DE-AEDE-3DAC825DDA1F}"/>
                    </a:ext>
                  </a:extLst>
                </p:cNvPr>
                <p:cNvPicPr/>
                <p:nvPr/>
              </p:nvPicPr>
              <p:blipFill>
                <a:blip r:embed="rId206"/>
                <a:stretch>
                  <a:fillRect/>
                </a:stretch>
              </p:blipFill>
              <p:spPr>
                <a:xfrm>
                  <a:off x="7301240" y="6598507"/>
                  <a:ext cx="81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871B4242-ED9A-4B2B-ABDA-556CB66F9AA0}"/>
                    </a:ext>
                  </a:extLst>
                </p14:cNvPr>
                <p14:cNvContentPartPr/>
                <p14:nvPr/>
              </p14:nvContentPartPr>
              <p14:xfrm>
                <a:off x="7401680" y="6574027"/>
                <a:ext cx="185760" cy="77040"/>
              </p14:xfrm>
            </p:contentPart>
          </mc:Choice>
          <mc:Fallback xmlns="">
            <p:pic>
              <p:nvPicPr>
                <p:cNvPr id="123" name="Freihand 122">
                  <a:extLst>
                    <a:ext uri="{FF2B5EF4-FFF2-40B4-BE49-F238E27FC236}">
                      <a16:creationId xmlns:a16="http://schemas.microsoft.com/office/drawing/2014/main" id="{871B4242-ED9A-4B2B-ABDA-556CB66F9AA0}"/>
                    </a:ext>
                  </a:extLst>
                </p:cNvPr>
                <p:cNvPicPr/>
                <p:nvPr/>
              </p:nvPicPr>
              <p:blipFill>
                <a:blip r:embed="rId208"/>
                <a:stretch>
                  <a:fillRect/>
                </a:stretch>
              </p:blipFill>
              <p:spPr>
                <a:xfrm>
                  <a:off x="7397360" y="6569707"/>
                  <a:ext cx="194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5D07D9A8-E307-442A-935D-85993AA5863C}"/>
                    </a:ext>
                  </a:extLst>
                </p14:cNvPr>
                <p14:cNvContentPartPr/>
                <p14:nvPr/>
              </p14:nvContentPartPr>
              <p14:xfrm>
                <a:off x="7621280" y="6519667"/>
                <a:ext cx="132840" cy="145080"/>
              </p14:xfrm>
            </p:contentPart>
          </mc:Choice>
          <mc:Fallback xmlns="">
            <p:pic>
              <p:nvPicPr>
                <p:cNvPr id="124" name="Freihand 123">
                  <a:extLst>
                    <a:ext uri="{FF2B5EF4-FFF2-40B4-BE49-F238E27FC236}">
                      <a16:creationId xmlns:a16="http://schemas.microsoft.com/office/drawing/2014/main" id="{5D07D9A8-E307-442A-935D-85993AA5863C}"/>
                    </a:ext>
                  </a:extLst>
                </p:cNvPr>
                <p:cNvPicPr/>
                <p:nvPr/>
              </p:nvPicPr>
              <p:blipFill>
                <a:blip r:embed="rId210"/>
                <a:stretch>
                  <a:fillRect/>
                </a:stretch>
              </p:blipFill>
              <p:spPr>
                <a:xfrm>
                  <a:off x="7616960" y="6515347"/>
                  <a:ext cx="141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ADD07BFB-C91F-4C51-B8C5-2CB87830A429}"/>
                    </a:ext>
                  </a:extLst>
                </p14:cNvPr>
                <p14:cNvContentPartPr/>
                <p14:nvPr/>
              </p14:nvContentPartPr>
              <p14:xfrm>
                <a:off x="7783280" y="6533347"/>
                <a:ext cx="73440" cy="120240"/>
              </p14:xfrm>
            </p:contentPart>
          </mc:Choice>
          <mc:Fallback xmlns="">
            <p:pic>
              <p:nvPicPr>
                <p:cNvPr id="125" name="Freihand 124">
                  <a:extLst>
                    <a:ext uri="{FF2B5EF4-FFF2-40B4-BE49-F238E27FC236}">
                      <a16:creationId xmlns:a16="http://schemas.microsoft.com/office/drawing/2014/main" id="{ADD07BFB-C91F-4C51-B8C5-2CB87830A429}"/>
                    </a:ext>
                  </a:extLst>
                </p:cNvPr>
                <p:cNvPicPr/>
                <p:nvPr/>
              </p:nvPicPr>
              <p:blipFill>
                <a:blip r:embed="rId212"/>
                <a:stretch>
                  <a:fillRect/>
                </a:stretch>
              </p:blipFill>
              <p:spPr>
                <a:xfrm>
                  <a:off x="7778960" y="6529027"/>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12208BE8-D46A-474D-867F-77C0621C9CAB}"/>
                    </a:ext>
                  </a:extLst>
                </p14:cNvPr>
                <p14:cNvContentPartPr/>
                <p14:nvPr/>
              </p14:nvContentPartPr>
              <p14:xfrm>
                <a:off x="7818920" y="6513547"/>
                <a:ext cx="167760" cy="244440"/>
              </p14:xfrm>
            </p:contentPart>
          </mc:Choice>
          <mc:Fallback xmlns="">
            <p:pic>
              <p:nvPicPr>
                <p:cNvPr id="126" name="Freihand 125">
                  <a:extLst>
                    <a:ext uri="{FF2B5EF4-FFF2-40B4-BE49-F238E27FC236}">
                      <a16:creationId xmlns:a16="http://schemas.microsoft.com/office/drawing/2014/main" id="{12208BE8-D46A-474D-867F-77C0621C9CAB}"/>
                    </a:ext>
                  </a:extLst>
                </p:cNvPr>
                <p:cNvPicPr/>
                <p:nvPr/>
              </p:nvPicPr>
              <p:blipFill>
                <a:blip r:embed="rId214"/>
                <a:stretch>
                  <a:fillRect/>
                </a:stretch>
              </p:blipFill>
              <p:spPr>
                <a:xfrm>
                  <a:off x="7814600" y="6509227"/>
                  <a:ext cx="176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DB701DAA-75C1-41F1-9F27-71B74B359D34}"/>
                    </a:ext>
                  </a:extLst>
                </p14:cNvPr>
                <p14:cNvContentPartPr/>
                <p14:nvPr/>
              </p14:nvContentPartPr>
              <p14:xfrm>
                <a:off x="7968680" y="6392947"/>
                <a:ext cx="219600" cy="235440"/>
              </p14:xfrm>
            </p:contentPart>
          </mc:Choice>
          <mc:Fallback xmlns="">
            <p:pic>
              <p:nvPicPr>
                <p:cNvPr id="127" name="Freihand 126">
                  <a:extLst>
                    <a:ext uri="{FF2B5EF4-FFF2-40B4-BE49-F238E27FC236}">
                      <a16:creationId xmlns:a16="http://schemas.microsoft.com/office/drawing/2014/main" id="{DB701DAA-75C1-41F1-9F27-71B74B359D34}"/>
                    </a:ext>
                  </a:extLst>
                </p:cNvPr>
                <p:cNvPicPr/>
                <p:nvPr/>
              </p:nvPicPr>
              <p:blipFill>
                <a:blip r:embed="rId216"/>
                <a:stretch>
                  <a:fillRect/>
                </a:stretch>
              </p:blipFill>
              <p:spPr>
                <a:xfrm>
                  <a:off x="7964360" y="6388627"/>
                  <a:ext cx="2282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5C21299A-D153-4656-A210-8315CBE1ADBA}"/>
                    </a:ext>
                  </a:extLst>
                </p14:cNvPr>
                <p14:cNvContentPartPr/>
                <p14:nvPr/>
              </p14:nvContentPartPr>
              <p14:xfrm>
                <a:off x="8243720" y="6288907"/>
                <a:ext cx="30240" cy="202320"/>
              </p14:xfrm>
            </p:contentPart>
          </mc:Choice>
          <mc:Fallback xmlns="">
            <p:pic>
              <p:nvPicPr>
                <p:cNvPr id="128" name="Freihand 127">
                  <a:extLst>
                    <a:ext uri="{FF2B5EF4-FFF2-40B4-BE49-F238E27FC236}">
                      <a16:creationId xmlns:a16="http://schemas.microsoft.com/office/drawing/2014/main" id="{5C21299A-D153-4656-A210-8315CBE1ADBA}"/>
                    </a:ext>
                  </a:extLst>
                </p:cNvPr>
                <p:cNvPicPr/>
                <p:nvPr/>
              </p:nvPicPr>
              <p:blipFill>
                <a:blip r:embed="rId218"/>
                <a:stretch>
                  <a:fillRect/>
                </a:stretch>
              </p:blipFill>
              <p:spPr>
                <a:xfrm>
                  <a:off x="8239400" y="6284587"/>
                  <a:ext cx="38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000547BB-3E6A-402C-AEAE-D2CF987BA4B1}"/>
                    </a:ext>
                  </a:extLst>
                </p14:cNvPr>
                <p14:cNvContentPartPr/>
                <p14:nvPr/>
              </p14:nvContentPartPr>
              <p14:xfrm>
                <a:off x="8205200" y="6547027"/>
                <a:ext cx="28440" cy="94680"/>
              </p14:xfrm>
            </p:contentPart>
          </mc:Choice>
          <mc:Fallback xmlns="">
            <p:pic>
              <p:nvPicPr>
                <p:cNvPr id="129" name="Freihand 128">
                  <a:extLst>
                    <a:ext uri="{FF2B5EF4-FFF2-40B4-BE49-F238E27FC236}">
                      <a16:creationId xmlns:a16="http://schemas.microsoft.com/office/drawing/2014/main" id="{000547BB-3E6A-402C-AEAE-D2CF987BA4B1}"/>
                    </a:ext>
                  </a:extLst>
                </p:cNvPr>
                <p:cNvPicPr/>
                <p:nvPr/>
              </p:nvPicPr>
              <p:blipFill>
                <a:blip r:embed="rId220"/>
                <a:stretch>
                  <a:fillRect/>
                </a:stretch>
              </p:blipFill>
              <p:spPr>
                <a:xfrm>
                  <a:off x="8200880" y="6542707"/>
                  <a:ext cx="3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4AB13965-29DC-4759-8B57-B3F05F29E889}"/>
                    </a:ext>
                  </a:extLst>
                </p14:cNvPr>
                <p14:cNvContentPartPr/>
                <p14:nvPr/>
              </p14:nvContentPartPr>
              <p14:xfrm>
                <a:off x="8298440" y="6200347"/>
                <a:ext cx="69120" cy="406800"/>
              </p14:xfrm>
            </p:contentPart>
          </mc:Choice>
          <mc:Fallback xmlns="">
            <p:pic>
              <p:nvPicPr>
                <p:cNvPr id="130" name="Freihand 129">
                  <a:extLst>
                    <a:ext uri="{FF2B5EF4-FFF2-40B4-BE49-F238E27FC236}">
                      <a16:creationId xmlns:a16="http://schemas.microsoft.com/office/drawing/2014/main" id="{4AB13965-29DC-4759-8B57-B3F05F29E889}"/>
                    </a:ext>
                  </a:extLst>
                </p:cNvPr>
                <p:cNvPicPr/>
                <p:nvPr/>
              </p:nvPicPr>
              <p:blipFill>
                <a:blip r:embed="rId222"/>
                <a:stretch>
                  <a:fillRect/>
                </a:stretch>
              </p:blipFill>
              <p:spPr>
                <a:xfrm>
                  <a:off x="8294120" y="6196027"/>
                  <a:ext cx="777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1DFC73C1-7A94-406B-92BC-AC0E204690C4}"/>
                    </a:ext>
                  </a:extLst>
                </p14:cNvPr>
                <p14:cNvContentPartPr/>
                <p14:nvPr/>
              </p14:nvContentPartPr>
              <p14:xfrm>
                <a:off x="8376920" y="6231307"/>
                <a:ext cx="57600" cy="400680"/>
              </p14:xfrm>
            </p:contentPart>
          </mc:Choice>
          <mc:Fallback xmlns="">
            <p:pic>
              <p:nvPicPr>
                <p:cNvPr id="131" name="Freihand 130">
                  <a:extLst>
                    <a:ext uri="{FF2B5EF4-FFF2-40B4-BE49-F238E27FC236}">
                      <a16:creationId xmlns:a16="http://schemas.microsoft.com/office/drawing/2014/main" id="{1DFC73C1-7A94-406B-92BC-AC0E204690C4}"/>
                    </a:ext>
                  </a:extLst>
                </p:cNvPr>
                <p:cNvPicPr/>
                <p:nvPr/>
              </p:nvPicPr>
              <p:blipFill>
                <a:blip r:embed="rId224"/>
                <a:stretch>
                  <a:fillRect/>
                </a:stretch>
              </p:blipFill>
              <p:spPr>
                <a:xfrm>
                  <a:off x="8372600" y="6226987"/>
                  <a:ext cx="66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3D7A9A8B-5AAF-402E-8BF5-6D585F6D50C6}"/>
                    </a:ext>
                  </a:extLst>
                </p14:cNvPr>
                <p14:cNvContentPartPr/>
                <p14:nvPr/>
              </p14:nvContentPartPr>
              <p14:xfrm>
                <a:off x="7525880" y="6707947"/>
                <a:ext cx="1149840" cy="68040"/>
              </p14:xfrm>
            </p:contentPart>
          </mc:Choice>
          <mc:Fallback xmlns="">
            <p:pic>
              <p:nvPicPr>
                <p:cNvPr id="132" name="Freihand 131">
                  <a:extLst>
                    <a:ext uri="{FF2B5EF4-FFF2-40B4-BE49-F238E27FC236}">
                      <a16:creationId xmlns:a16="http://schemas.microsoft.com/office/drawing/2014/main" id="{3D7A9A8B-5AAF-402E-8BF5-6D585F6D50C6}"/>
                    </a:ext>
                  </a:extLst>
                </p:cNvPr>
                <p:cNvPicPr/>
                <p:nvPr/>
              </p:nvPicPr>
              <p:blipFill>
                <a:blip r:embed="rId226"/>
                <a:stretch>
                  <a:fillRect/>
                </a:stretch>
              </p:blipFill>
              <p:spPr>
                <a:xfrm>
                  <a:off x="7521560" y="6703627"/>
                  <a:ext cx="115848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7" name="Freihand 6">
                <a:extLst>
                  <a:ext uri="{FF2B5EF4-FFF2-40B4-BE49-F238E27FC236}">
                    <a16:creationId xmlns:a16="http://schemas.microsoft.com/office/drawing/2014/main" id="{1069C0F9-BE8A-434E-B937-3B2F0EC6A6A6}"/>
                  </a:ext>
                </a:extLst>
              </p14:cNvPr>
              <p14:cNvContentPartPr/>
              <p14:nvPr/>
            </p14:nvContentPartPr>
            <p14:xfrm>
              <a:off x="3164147" y="4246627"/>
              <a:ext cx="1018080" cy="107280"/>
            </p14:xfrm>
          </p:contentPart>
        </mc:Choice>
        <mc:Fallback xmlns="">
          <p:pic>
            <p:nvPicPr>
              <p:cNvPr id="7" name="Freihand 6">
                <a:extLst>
                  <a:ext uri="{FF2B5EF4-FFF2-40B4-BE49-F238E27FC236}">
                    <a16:creationId xmlns:a16="http://schemas.microsoft.com/office/drawing/2014/main" id="{1069C0F9-BE8A-434E-B937-3B2F0EC6A6A6}"/>
                  </a:ext>
                </a:extLst>
              </p:cNvPr>
              <p:cNvPicPr/>
              <p:nvPr/>
            </p:nvPicPr>
            <p:blipFill>
              <a:blip r:embed="rId228"/>
              <a:stretch>
                <a:fillRect/>
              </a:stretch>
            </p:blipFill>
            <p:spPr>
              <a:xfrm>
                <a:off x="3159827" y="4242307"/>
                <a:ext cx="1026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 name="Freihand 15">
                <a:extLst>
                  <a:ext uri="{FF2B5EF4-FFF2-40B4-BE49-F238E27FC236}">
                    <a16:creationId xmlns:a16="http://schemas.microsoft.com/office/drawing/2014/main" id="{D07E84BC-1EA1-4852-A9F1-5A134DF947DB}"/>
                  </a:ext>
                </a:extLst>
              </p14:cNvPr>
              <p14:cNvContentPartPr/>
              <p14:nvPr/>
            </p14:nvContentPartPr>
            <p14:xfrm>
              <a:off x="6847667" y="4091107"/>
              <a:ext cx="1138320" cy="88560"/>
            </p14:xfrm>
          </p:contentPart>
        </mc:Choice>
        <mc:Fallback xmlns="">
          <p:pic>
            <p:nvPicPr>
              <p:cNvPr id="16" name="Freihand 15">
                <a:extLst>
                  <a:ext uri="{FF2B5EF4-FFF2-40B4-BE49-F238E27FC236}">
                    <a16:creationId xmlns:a16="http://schemas.microsoft.com/office/drawing/2014/main" id="{D07E84BC-1EA1-4852-A9F1-5A134DF947DB}"/>
                  </a:ext>
                </a:extLst>
              </p:cNvPr>
              <p:cNvPicPr/>
              <p:nvPr/>
            </p:nvPicPr>
            <p:blipFill>
              <a:blip r:embed="rId230"/>
              <a:stretch>
                <a:fillRect/>
              </a:stretch>
            </p:blipFill>
            <p:spPr>
              <a:xfrm>
                <a:off x="6843347" y="4086787"/>
                <a:ext cx="1146960" cy="97200"/>
              </a:xfrm>
              <a:prstGeom prst="rect">
                <a:avLst/>
              </a:prstGeom>
            </p:spPr>
          </p:pic>
        </mc:Fallback>
      </mc:AlternateContent>
    </p:spTree>
    <p:extLst>
      <p:ext uri="{BB962C8B-B14F-4D97-AF65-F5344CB8AC3E}">
        <p14:creationId xmlns:p14="http://schemas.microsoft.com/office/powerpoint/2010/main" val="40845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CA82CC-F521-9C80-9778-F0ED213AF493}"/>
              </a:ext>
            </a:extLst>
          </p:cNvPr>
          <p:cNvPicPr>
            <a:picLocks noChangeAspect="1"/>
          </p:cNvPicPr>
          <p:nvPr/>
        </p:nvPicPr>
        <p:blipFill>
          <a:blip r:embed="rId2"/>
          <a:stretch>
            <a:fillRect/>
          </a:stretch>
        </p:blipFill>
        <p:spPr>
          <a:xfrm>
            <a:off x="-528" y="552449"/>
            <a:ext cx="7650460" cy="3473309"/>
          </a:xfrm>
          <a:prstGeom prst="rect">
            <a:avLst/>
          </a:prstGeom>
        </p:spPr>
      </p:pic>
    </p:spTree>
    <p:extLst>
      <p:ext uri="{BB962C8B-B14F-4D97-AF65-F5344CB8AC3E}">
        <p14:creationId xmlns:p14="http://schemas.microsoft.com/office/powerpoint/2010/main" val="3507758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9017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0775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74919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Destatis</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64B1098-1F71-4F26-F9FF-2D018B6219C7}"/>
              </a:ext>
            </a:extLst>
          </p:cNvPr>
          <p:cNvPicPr>
            <a:picLocks noChangeAspect="1"/>
          </p:cNvPicPr>
          <p:nvPr/>
        </p:nvPicPr>
        <p:blipFill>
          <a:blip r:embed="rId2"/>
          <a:stretch>
            <a:fillRect/>
          </a:stretch>
        </p:blipFill>
        <p:spPr>
          <a:xfrm>
            <a:off x="138886" y="552450"/>
            <a:ext cx="8139393" cy="3790950"/>
          </a:xfrm>
          <a:prstGeom prst="rect">
            <a:avLst/>
          </a:prstGeom>
        </p:spPr>
      </p:pic>
    </p:spTree>
    <p:extLst>
      <p:ext uri="{BB962C8B-B14F-4D97-AF65-F5344CB8AC3E}">
        <p14:creationId xmlns:p14="http://schemas.microsoft.com/office/powerpoint/2010/main" val="1049365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a:t>
            </a:r>
            <a:r>
              <a:rPr lang="de-DE" sz="2800">
                <a:latin typeface="Times New Roman" panose="02020603050405020304" pitchFamily="18" charset="0"/>
                <a:cs typeface="Times New Roman" panose="02020603050405020304" pitchFamily="18" charset="0"/>
              </a:rPr>
              <a:t>im Vergleich</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Quelle: Staatsausgaben/BIP</a:t>
            </a:r>
            <a:r>
              <a:rPr lang="de-DE" sz="1000" dirty="0">
                <a:latin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9E0C15C-CF26-FF69-4C11-8E4D97058AC9}"/>
              </a:ext>
            </a:extLst>
          </p:cNvPr>
          <p:cNvPicPr>
            <a:picLocks noChangeAspect="1"/>
          </p:cNvPicPr>
          <p:nvPr/>
        </p:nvPicPr>
        <p:blipFill>
          <a:blip r:embed="rId2"/>
          <a:stretch>
            <a:fillRect/>
          </a:stretch>
        </p:blipFill>
        <p:spPr>
          <a:xfrm>
            <a:off x="113270" y="551589"/>
            <a:ext cx="8455124" cy="3768951"/>
          </a:xfrm>
          <a:prstGeom prst="rect">
            <a:avLst/>
          </a:prstGeom>
        </p:spPr>
      </p:pic>
    </p:spTree>
    <p:extLst>
      <p:ext uri="{BB962C8B-B14F-4D97-AF65-F5344CB8AC3E}">
        <p14:creationId xmlns:p14="http://schemas.microsoft.com/office/powerpoint/2010/main" val="1986106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2731-253C-28F2-F62A-950A33680725}"/>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D08C57AA-2AA9-D1BA-3DD0-BFCF83A62DC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Militärausgaben</a:t>
            </a:r>
          </a:p>
        </p:txBody>
      </p:sp>
      <p:sp>
        <p:nvSpPr>
          <p:cNvPr id="5" name="Textfeld 4">
            <a:extLst>
              <a:ext uri="{FF2B5EF4-FFF2-40B4-BE49-F238E27FC236}">
                <a16:creationId xmlns:a16="http://schemas.microsoft.com/office/drawing/2014/main" id="{DE108460-51F1-3FE3-057D-69A8048A017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SIPRI</a:t>
            </a:r>
          </a:p>
        </p:txBody>
      </p:sp>
      <p:sp>
        <p:nvSpPr>
          <p:cNvPr id="12" name="Rechteck 11">
            <a:extLst>
              <a:ext uri="{FF2B5EF4-FFF2-40B4-BE49-F238E27FC236}">
                <a16:creationId xmlns:a16="http://schemas.microsoft.com/office/drawing/2014/main" id="{79EBB93D-A9D2-AD98-96B9-BAA9E46936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9C6793B-F9D3-957D-D629-C87A15036904}"/>
              </a:ext>
            </a:extLst>
          </p:cNvPr>
          <p:cNvPicPr>
            <a:picLocks noChangeAspect="1"/>
          </p:cNvPicPr>
          <p:nvPr/>
        </p:nvPicPr>
        <p:blipFill>
          <a:blip r:embed="rId2"/>
          <a:stretch>
            <a:fillRect/>
          </a:stretch>
        </p:blipFill>
        <p:spPr>
          <a:xfrm>
            <a:off x="7084115" y="899118"/>
            <a:ext cx="4958343" cy="2980281"/>
          </a:xfrm>
          <a:prstGeom prst="rect">
            <a:avLst/>
          </a:prstGeom>
        </p:spPr>
      </p:pic>
      <p:pic>
        <p:nvPicPr>
          <p:cNvPr id="6" name="Grafik 5">
            <a:extLst>
              <a:ext uri="{FF2B5EF4-FFF2-40B4-BE49-F238E27FC236}">
                <a16:creationId xmlns:a16="http://schemas.microsoft.com/office/drawing/2014/main" id="{44D05BD5-371E-F1FB-652C-CB80BCE63558}"/>
              </a:ext>
            </a:extLst>
          </p:cNvPr>
          <p:cNvPicPr>
            <a:picLocks noChangeAspect="1"/>
          </p:cNvPicPr>
          <p:nvPr/>
        </p:nvPicPr>
        <p:blipFill>
          <a:blip r:embed="rId3"/>
          <a:stretch>
            <a:fillRect/>
          </a:stretch>
        </p:blipFill>
        <p:spPr>
          <a:xfrm>
            <a:off x="149542" y="551589"/>
            <a:ext cx="6934573" cy="5920207"/>
          </a:xfrm>
          <a:prstGeom prst="rect">
            <a:avLst/>
          </a:prstGeom>
        </p:spPr>
      </p:pic>
    </p:spTree>
    <p:extLst>
      <p:ext uri="{BB962C8B-B14F-4D97-AF65-F5344CB8AC3E}">
        <p14:creationId xmlns:p14="http://schemas.microsoft.com/office/powerpoint/2010/main" val="3881870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885E-3A54-DBF0-4544-A0D63B3C3AC0}"/>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E000E517-155C-DA49-A5D1-D6B36AD8ACF1}"/>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Bildungsausgaben</a:t>
            </a:r>
          </a:p>
        </p:txBody>
      </p:sp>
      <p:sp>
        <p:nvSpPr>
          <p:cNvPr id="5" name="Textfeld 4">
            <a:extLst>
              <a:ext uri="{FF2B5EF4-FFF2-40B4-BE49-F238E27FC236}">
                <a16:creationId xmlns:a16="http://schemas.microsoft.com/office/drawing/2014/main" id="{6FE30AF0-E7B8-C6C2-4E36-0E2BC07C659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OECD</a:t>
            </a:r>
          </a:p>
        </p:txBody>
      </p:sp>
      <p:sp>
        <p:nvSpPr>
          <p:cNvPr id="12" name="Rechteck 11">
            <a:extLst>
              <a:ext uri="{FF2B5EF4-FFF2-40B4-BE49-F238E27FC236}">
                <a16:creationId xmlns:a16="http://schemas.microsoft.com/office/drawing/2014/main" id="{AC0F7209-870C-03C7-FC7E-B1D294DFDA7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0049A3-6BA2-A32A-57AD-33B06214B576}"/>
              </a:ext>
            </a:extLst>
          </p:cNvPr>
          <p:cNvPicPr>
            <a:picLocks noChangeAspect="1"/>
          </p:cNvPicPr>
          <p:nvPr/>
        </p:nvPicPr>
        <p:blipFill>
          <a:blip r:embed="rId2"/>
          <a:stretch>
            <a:fillRect/>
          </a:stretch>
        </p:blipFill>
        <p:spPr>
          <a:xfrm>
            <a:off x="19048" y="731003"/>
            <a:ext cx="8642425" cy="4435357"/>
          </a:xfrm>
          <a:prstGeom prst="rect">
            <a:avLst/>
          </a:prstGeom>
        </p:spPr>
      </p:pic>
    </p:spTree>
    <p:extLst>
      <p:ext uri="{BB962C8B-B14F-4D97-AF65-F5344CB8AC3E}">
        <p14:creationId xmlns:p14="http://schemas.microsoft.com/office/powerpoint/2010/main" val="270262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err="1">
                <a:latin typeface="Times New Roman" panose="02020603050405020304" pitchFamily="18" charset="0"/>
                <a:cs typeface="Times New Roman" panose="02020603050405020304" pitchFamily="18" charset="0"/>
              </a:rPr>
              <a:t>Aus</a:t>
            </a:r>
            <a:r>
              <a:rPr lang="en-US" sz="2200" dirty="0">
                <a:latin typeface="Times New Roman" panose="02020603050405020304" pitchFamily="18" charset="0"/>
                <a:cs typeface="Times New Roman" panose="02020603050405020304" pitchFamily="18" charset="0"/>
              </a:rPr>
              <a:t> der </a:t>
            </a:r>
            <a:r>
              <a:rPr lang="en-US" sz="2200" dirty="0" err="1">
                <a:latin typeface="Times New Roman" panose="02020603050405020304" pitchFamily="18" charset="0"/>
                <a:cs typeface="Times New Roman" panose="02020603050405020304" pitchFamily="18" charset="0"/>
              </a:rPr>
              <a:t>Linearität</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Produktionsfaktor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folgen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konstante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Skalerträge</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7C09CAC-9B94-40D7-8C32-F1CC2829806A}"/>
                  </a:ext>
                </a:extLst>
              </p14:cNvPr>
              <p14:cNvContentPartPr/>
              <p14:nvPr/>
            </p14:nvContentPartPr>
            <p14:xfrm>
              <a:off x="867680" y="1652827"/>
              <a:ext cx="4125960" cy="64800"/>
            </p14:xfrm>
          </p:contentPart>
        </mc:Choice>
        <mc:Fallback xmlns="">
          <p:pic>
            <p:nvPicPr>
              <p:cNvPr id="2" name="Freihand 1">
                <a:extLst>
                  <a:ext uri="{FF2B5EF4-FFF2-40B4-BE49-F238E27FC236}">
                    <a16:creationId xmlns:a16="http://schemas.microsoft.com/office/drawing/2014/main" id="{57C09CAC-9B94-40D7-8C32-F1CC2829806A}"/>
                  </a:ext>
                </a:extLst>
              </p:cNvPr>
              <p:cNvPicPr/>
              <p:nvPr/>
            </p:nvPicPr>
            <p:blipFill>
              <a:blip r:embed="rId6"/>
              <a:stretch>
                <a:fillRect/>
              </a:stretch>
            </p:blipFill>
            <p:spPr>
              <a:xfrm>
                <a:off x="863360" y="1648507"/>
                <a:ext cx="41346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FE51A6D-192F-486B-B474-7848E46F172E}"/>
                  </a:ext>
                </a:extLst>
              </p14:cNvPr>
              <p14:cNvContentPartPr/>
              <p14:nvPr/>
            </p14:nvContentPartPr>
            <p14:xfrm>
              <a:off x="2563640" y="2707267"/>
              <a:ext cx="231120" cy="441720"/>
            </p14:xfrm>
          </p:contentPart>
        </mc:Choice>
        <mc:Fallback xmlns="">
          <p:pic>
            <p:nvPicPr>
              <p:cNvPr id="3" name="Freihand 2">
                <a:extLst>
                  <a:ext uri="{FF2B5EF4-FFF2-40B4-BE49-F238E27FC236}">
                    <a16:creationId xmlns:a16="http://schemas.microsoft.com/office/drawing/2014/main" id="{EFE51A6D-192F-486B-B474-7848E46F172E}"/>
                  </a:ext>
                </a:extLst>
              </p:cNvPr>
              <p:cNvPicPr/>
              <p:nvPr/>
            </p:nvPicPr>
            <p:blipFill>
              <a:blip r:embed="rId8"/>
              <a:stretch>
                <a:fillRect/>
              </a:stretch>
            </p:blipFill>
            <p:spPr>
              <a:xfrm>
                <a:off x="2559320" y="2702947"/>
                <a:ext cx="2397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D96F7B48-B618-4805-A8C8-45A723C7DCAF}"/>
                  </a:ext>
                </a:extLst>
              </p14:cNvPr>
              <p14:cNvContentPartPr/>
              <p14:nvPr/>
            </p14:nvContentPartPr>
            <p14:xfrm>
              <a:off x="2775320" y="3109747"/>
              <a:ext cx="121320" cy="43200"/>
            </p14:xfrm>
          </p:contentPart>
        </mc:Choice>
        <mc:Fallback xmlns="">
          <p:pic>
            <p:nvPicPr>
              <p:cNvPr id="14" name="Freihand 13">
                <a:extLst>
                  <a:ext uri="{FF2B5EF4-FFF2-40B4-BE49-F238E27FC236}">
                    <a16:creationId xmlns:a16="http://schemas.microsoft.com/office/drawing/2014/main" id="{D96F7B48-B618-4805-A8C8-45A723C7DCAF}"/>
                  </a:ext>
                </a:extLst>
              </p:cNvPr>
              <p:cNvPicPr/>
              <p:nvPr/>
            </p:nvPicPr>
            <p:blipFill>
              <a:blip r:embed="rId10"/>
              <a:stretch>
                <a:fillRect/>
              </a:stretch>
            </p:blipFill>
            <p:spPr>
              <a:xfrm>
                <a:off x="2771000" y="3105427"/>
                <a:ext cx="129960" cy="51840"/>
              </a:xfrm>
              <a:prstGeom prst="rect">
                <a:avLst/>
              </a:prstGeom>
            </p:spPr>
          </p:pic>
        </mc:Fallback>
      </mc:AlternateContent>
      <p:grpSp>
        <p:nvGrpSpPr>
          <p:cNvPr id="48" name="Gruppieren 47">
            <a:extLst>
              <a:ext uri="{FF2B5EF4-FFF2-40B4-BE49-F238E27FC236}">
                <a16:creationId xmlns:a16="http://schemas.microsoft.com/office/drawing/2014/main" id="{CD538CC9-F889-44CA-8FC8-AFF9EE4E60F6}"/>
              </a:ext>
            </a:extLst>
          </p:cNvPr>
          <p:cNvGrpSpPr/>
          <p:nvPr/>
        </p:nvGrpSpPr>
        <p:grpSpPr>
          <a:xfrm>
            <a:off x="254600" y="3871147"/>
            <a:ext cx="4301280" cy="368640"/>
            <a:chOff x="254600" y="3871147"/>
            <a:chExt cx="4301280" cy="368640"/>
          </a:xfrm>
        </p:grpSpPr>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8104D3EE-4619-4454-8199-B38ACD1A7329}"/>
                    </a:ext>
                  </a:extLst>
                </p14:cNvPr>
                <p14:cNvContentPartPr/>
                <p14:nvPr/>
              </p14:nvContentPartPr>
              <p14:xfrm>
                <a:off x="298520" y="4146547"/>
                <a:ext cx="11160" cy="33120"/>
              </p14:xfrm>
            </p:contentPart>
          </mc:Choice>
          <mc:Fallback xmlns="">
            <p:pic>
              <p:nvPicPr>
                <p:cNvPr id="16" name="Freihand 15">
                  <a:extLst>
                    <a:ext uri="{FF2B5EF4-FFF2-40B4-BE49-F238E27FC236}">
                      <a16:creationId xmlns:a16="http://schemas.microsoft.com/office/drawing/2014/main" id="{8104D3EE-4619-4454-8199-B38ACD1A7329}"/>
                    </a:ext>
                  </a:extLst>
                </p:cNvPr>
                <p:cNvPicPr/>
                <p:nvPr/>
              </p:nvPicPr>
              <p:blipFill>
                <a:blip r:embed="rId12"/>
                <a:stretch>
                  <a:fillRect/>
                </a:stretch>
              </p:blipFill>
              <p:spPr>
                <a:xfrm>
                  <a:off x="294200" y="4142227"/>
                  <a:ext cx="19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CCD1B3B7-2DCD-48B0-8EEE-957AFDAA6F7B}"/>
                    </a:ext>
                  </a:extLst>
                </p14:cNvPr>
                <p14:cNvContentPartPr/>
                <p14:nvPr/>
              </p14:nvContentPartPr>
              <p14:xfrm>
                <a:off x="254600" y="4093267"/>
                <a:ext cx="74520" cy="146520"/>
              </p14:xfrm>
            </p:contentPart>
          </mc:Choice>
          <mc:Fallback xmlns="">
            <p:pic>
              <p:nvPicPr>
                <p:cNvPr id="17" name="Freihand 16">
                  <a:extLst>
                    <a:ext uri="{FF2B5EF4-FFF2-40B4-BE49-F238E27FC236}">
                      <a16:creationId xmlns:a16="http://schemas.microsoft.com/office/drawing/2014/main" id="{CCD1B3B7-2DCD-48B0-8EEE-957AFDAA6F7B}"/>
                    </a:ext>
                  </a:extLst>
                </p:cNvPr>
                <p:cNvPicPr/>
                <p:nvPr/>
              </p:nvPicPr>
              <p:blipFill>
                <a:blip r:embed="rId14"/>
                <a:stretch>
                  <a:fillRect/>
                </a:stretch>
              </p:blipFill>
              <p:spPr>
                <a:xfrm>
                  <a:off x="250280" y="4088947"/>
                  <a:ext cx="83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5C59E656-DC03-4E81-9168-904A6CC4E252}"/>
                    </a:ext>
                  </a:extLst>
                </p14:cNvPr>
                <p14:cNvContentPartPr/>
                <p14:nvPr/>
              </p14:nvContentPartPr>
              <p14:xfrm>
                <a:off x="265040" y="4115227"/>
                <a:ext cx="62280" cy="114840"/>
              </p14:xfrm>
            </p:contentPart>
          </mc:Choice>
          <mc:Fallback xmlns="">
            <p:pic>
              <p:nvPicPr>
                <p:cNvPr id="18" name="Freihand 17">
                  <a:extLst>
                    <a:ext uri="{FF2B5EF4-FFF2-40B4-BE49-F238E27FC236}">
                      <a16:creationId xmlns:a16="http://schemas.microsoft.com/office/drawing/2014/main" id="{5C59E656-DC03-4E81-9168-904A6CC4E252}"/>
                    </a:ext>
                  </a:extLst>
                </p:cNvPr>
                <p:cNvPicPr/>
                <p:nvPr/>
              </p:nvPicPr>
              <p:blipFill>
                <a:blip r:embed="rId16"/>
                <a:stretch>
                  <a:fillRect/>
                </a:stretch>
              </p:blipFill>
              <p:spPr>
                <a:xfrm>
                  <a:off x="260720" y="4110907"/>
                  <a:ext cx="70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A3830C0A-3D62-4FFC-B8A6-0007D5F9B972}"/>
                    </a:ext>
                  </a:extLst>
                </p14:cNvPr>
                <p14:cNvContentPartPr/>
                <p14:nvPr/>
              </p14:nvContentPartPr>
              <p14:xfrm>
                <a:off x="598760" y="4038907"/>
                <a:ext cx="19800" cy="145080"/>
              </p14:xfrm>
            </p:contentPart>
          </mc:Choice>
          <mc:Fallback xmlns="">
            <p:pic>
              <p:nvPicPr>
                <p:cNvPr id="20" name="Freihand 19">
                  <a:extLst>
                    <a:ext uri="{FF2B5EF4-FFF2-40B4-BE49-F238E27FC236}">
                      <a16:creationId xmlns:a16="http://schemas.microsoft.com/office/drawing/2014/main" id="{A3830C0A-3D62-4FFC-B8A6-0007D5F9B972}"/>
                    </a:ext>
                  </a:extLst>
                </p:cNvPr>
                <p:cNvPicPr/>
                <p:nvPr/>
              </p:nvPicPr>
              <p:blipFill>
                <a:blip r:embed="rId18"/>
                <a:stretch>
                  <a:fillRect/>
                </a:stretch>
              </p:blipFill>
              <p:spPr>
                <a:xfrm>
                  <a:off x="594440" y="4034587"/>
                  <a:ext cx="2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1B2944B8-57B8-4F29-AA18-A3107814C83E}"/>
                    </a:ext>
                  </a:extLst>
                </p14:cNvPr>
                <p14:cNvContentPartPr/>
                <p14:nvPr/>
              </p14:nvContentPartPr>
              <p14:xfrm>
                <a:off x="594440" y="4031707"/>
                <a:ext cx="144360" cy="5040"/>
              </p14:xfrm>
            </p:contentPart>
          </mc:Choice>
          <mc:Fallback xmlns="">
            <p:pic>
              <p:nvPicPr>
                <p:cNvPr id="21" name="Freihand 20">
                  <a:extLst>
                    <a:ext uri="{FF2B5EF4-FFF2-40B4-BE49-F238E27FC236}">
                      <a16:creationId xmlns:a16="http://schemas.microsoft.com/office/drawing/2014/main" id="{1B2944B8-57B8-4F29-AA18-A3107814C83E}"/>
                    </a:ext>
                  </a:extLst>
                </p:cNvPr>
                <p:cNvPicPr/>
                <p:nvPr/>
              </p:nvPicPr>
              <p:blipFill>
                <a:blip r:embed="rId20"/>
                <a:stretch>
                  <a:fillRect/>
                </a:stretch>
              </p:blipFill>
              <p:spPr>
                <a:xfrm>
                  <a:off x="590120" y="4027387"/>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F992EEB2-AA42-4E86-8E79-5125F841E3A4}"/>
                    </a:ext>
                  </a:extLst>
                </p14:cNvPr>
                <p14:cNvContentPartPr/>
                <p14:nvPr/>
              </p14:nvContentPartPr>
              <p14:xfrm>
                <a:off x="609560" y="4095067"/>
                <a:ext cx="120960" cy="92880"/>
              </p14:xfrm>
            </p:contentPart>
          </mc:Choice>
          <mc:Fallback xmlns="">
            <p:pic>
              <p:nvPicPr>
                <p:cNvPr id="22" name="Freihand 21">
                  <a:extLst>
                    <a:ext uri="{FF2B5EF4-FFF2-40B4-BE49-F238E27FC236}">
                      <a16:creationId xmlns:a16="http://schemas.microsoft.com/office/drawing/2014/main" id="{F992EEB2-AA42-4E86-8E79-5125F841E3A4}"/>
                    </a:ext>
                  </a:extLst>
                </p:cNvPr>
                <p:cNvPicPr/>
                <p:nvPr/>
              </p:nvPicPr>
              <p:blipFill>
                <a:blip r:embed="rId22"/>
                <a:stretch>
                  <a:fillRect/>
                </a:stretch>
              </p:blipFill>
              <p:spPr>
                <a:xfrm>
                  <a:off x="605240" y="4090747"/>
                  <a:ext cx="129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EDD83E77-68F8-41B6-8881-4C9920A8C7E3}"/>
                    </a:ext>
                  </a:extLst>
                </p14:cNvPr>
                <p14:cNvContentPartPr/>
                <p14:nvPr/>
              </p14:nvContentPartPr>
              <p14:xfrm>
                <a:off x="766160" y="4089667"/>
                <a:ext cx="105480" cy="101520"/>
              </p14:xfrm>
            </p:contentPart>
          </mc:Choice>
          <mc:Fallback xmlns="">
            <p:pic>
              <p:nvPicPr>
                <p:cNvPr id="23" name="Freihand 22">
                  <a:extLst>
                    <a:ext uri="{FF2B5EF4-FFF2-40B4-BE49-F238E27FC236}">
                      <a16:creationId xmlns:a16="http://schemas.microsoft.com/office/drawing/2014/main" id="{EDD83E77-68F8-41B6-8881-4C9920A8C7E3}"/>
                    </a:ext>
                  </a:extLst>
                </p:cNvPr>
                <p:cNvPicPr/>
                <p:nvPr/>
              </p:nvPicPr>
              <p:blipFill>
                <a:blip r:embed="rId24"/>
                <a:stretch>
                  <a:fillRect/>
                </a:stretch>
              </p:blipFill>
              <p:spPr>
                <a:xfrm>
                  <a:off x="761840" y="4085347"/>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037357F3-CF4B-4F3F-97BC-429DC3BD9535}"/>
                    </a:ext>
                  </a:extLst>
                </p14:cNvPr>
                <p14:cNvContentPartPr/>
                <p14:nvPr/>
              </p14:nvContentPartPr>
              <p14:xfrm>
                <a:off x="1076840" y="4015507"/>
                <a:ext cx="151920" cy="145800"/>
              </p14:xfrm>
            </p:contentPart>
          </mc:Choice>
          <mc:Fallback xmlns="">
            <p:pic>
              <p:nvPicPr>
                <p:cNvPr id="24" name="Freihand 23">
                  <a:extLst>
                    <a:ext uri="{FF2B5EF4-FFF2-40B4-BE49-F238E27FC236}">
                      <a16:creationId xmlns:a16="http://schemas.microsoft.com/office/drawing/2014/main" id="{037357F3-CF4B-4F3F-97BC-429DC3BD9535}"/>
                    </a:ext>
                  </a:extLst>
                </p:cNvPr>
                <p:cNvPicPr/>
                <p:nvPr/>
              </p:nvPicPr>
              <p:blipFill>
                <a:blip r:embed="rId26"/>
                <a:stretch>
                  <a:fillRect/>
                </a:stretch>
              </p:blipFill>
              <p:spPr>
                <a:xfrm>
                  <a:off x="1072520" y="4011187"/>
                  <a:ext cx="160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D46B594-966C-407A-A772-C8FFAA247BB9}"/>
                    </a:ext>
                  </a:extLst>
                </p14:cNvPr>
                <p14:cNvContentPartPr/>
                <p14:nvPr/>
              </p14:nvContentPartPr>
              <p14:xfrm>
                <a:off x="1147400" y="4123507"/>
                <a:ext cx="61920" cy="31680"/>
              </p14:xfrm>
            </p:contentPart>
          </mc:Choice>
          <mc:Fallback xmlns="">
            <p:pic>
              <p:nvPicPr>
                <p:cNvPr id="25" name="Freihand 24">
                  <a:extLst>
                    <a:ext uri="{FF2B5EF4-FFF2-40B4-BE49-F238E27FC236}">
                      <a16:creationId xmlns:a16="http://schemas.microsoft.com/office/drawing/2014/main" id="{2D46B594-966C-407A-A772-C8FFAA247BB9}"/>
                    </a:ext>
                  </a:extLst>
                </p:cNvPr>
                <p:cNvPicPr/>
                <p:nvPr/>
              </p:nvPicPr>
              <p:blipFill>
                <a:blip r:embed="rId28"/>
                <a:stretch>
                  <a:fillRect/>
                </a:stretch>
              </p:blipFill>
              <p:spPr>
                <a:xfrm>
                  <a:off x="1143080" y="4119187"/>
                  <a:ext cx="70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53C466BA-D619-4269-9A97-ED1B536E5940}"/>
                    </a:ext>
                  </a:extLst>
                </p14:cNvPr>
                <p14:cNvContentPartPr/>
                <p14:nvPr/>
              </p14:nvContentPartPr>
              <p14:xfrm>
                <a:off x="1259720" y="4088587"/>
                <a:ext cx="209520" cy="66960"/>
              </p14:xfrm>
            </p:contentPart>
          </mc:Choice>
          <mc:Fallback xmlns="">
            <p:pic>
              <p:nvPicPr>
                <p:cNvPr id="26" name="Freihand 25">
                  <a:extLst>
                    <a:ext uri="{FF2B5EF4-FFF2-40B4-BE49-F238E27FC236}">
                      <a16:creationId xmlns:a16="http://schemas.microsoft.com/office/drawing/2014/main" id="{53C466BA-D619-4269-9A97-ED1B536E5940}"/>
                    </a:ext>
                  </a:extLst>
                </p:cNvPr>
                <p:cNvPicPr/>
                <p:nvPr/>
              </p:nvPicPr>
              <p:blipFill>
                <a:blip r:embed="rId30"/>
                <a:stretch>
                  <a:fillRect/>
                </a:stretch>
              </p:blipFill>
              <p:spPr>
                <a:xfrm>
                  <a:off x="1255400" y="4084267"/>
                  <a:ext cx="218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7A376842-8A3D-48F5-8420-D5C59AD4BEB1}"/>
                    </a:ext>
                  </a:extLst>
                </p14:cNvPr>
                <p14:cNvContentPartPr/>
                <p14:nvPr/>
              </p14:nvContentPartPr>
              <p14:xfrm>
                <a:off x="1508120" y="4085707"/>
                <a:ext cx="107280" cy="48600"/>
              </p14:xfrm>
            </p:contentPart>
          </mc:Choice>
          <mc:Fallback xmlns="">
            <p:pic>
              <p:nvPicPr>
                <p:cNvPr id="27" name="Freihand 26">
                  <a:extLst>
                    <a:ext uri="{FF2B5EF4-FFF2-40B4-BE49-F238E27FC236}">
                      <a16:creationId xmlns:a16="http://schemas.microsoft.com/office/drawing/2014/main" id="{7A376842-8A3D-48F5-8420-D5C59AD4BEB1}"/>
                    </a:ext>
                  </a:extLst>
                </p:cNvPr>
                <p:cNvPicPr/>
                <p:nvPr/>
              </p:nvPicPr>
              <p:blipFill>
                <a:blip r:embed="rId32"/>
                <a:stretch>
                  <a:fillRect/>
                </a:stretch>
              </p:blipFill>
              <p:spPr>
                <a:xfrm>
                  <a:off x="1503800" y="4081387"/>
                  <a:ext cx="115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512AF79D-7D0F-4708-8FB5-ACD90A4CF4CC}"/>
                    </a:ext>
                  </a:extLst>
                </p14:cNvPr>
                <p14:cNvContentPartPr/>
                <p14:nvPr/>
              </p14:nvContentPartPr>
              <p14:xfrm>
                <a:off x="1660400" y="4071307"/>
                <a:ext cx="203400" cy="45360"/>
              </p14:xfrm>
            </p:contentPart>
          </mc:Choice>
          <mc:Fallback xmlns="">
            <p:pic>
              <p:nvPicPr>
                <p:cNvPr id="28" name="Freihand 27">
                  <a:extLst>
                    <a:ext uri="{FF2B5EF4-FFF2-40B4-BE49-F238E27FC236}">
                      <a16:creationId xmlns:a16="http://schemas.microsoft.com/office/drawing/2014/main" id="{512AF79D-7D0F-4708-8FB5-ACD90A4CF4CC}"/>
                    </a:ext>
                  </a:extLst>
                </p:cNvPr>
                <p:cNvPicPr/>
                <p:nvPr/>
              </p:nvPicPr>
              <p:blipFill>
                <a:blip r:embed="rId34"/>
                <a:stretch>
                  <a:fillRect/>
                </a:stretch>
              </p:blipFill>
              <p:spPr>
                <a:xfrm>
                  <a:off x="1656080" y="4066987"/>
                  <a:ext cx="212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1E18729-9891-41EA-9644-25E5B9A3DA5A}"/>
                    </a:ext>
                  </a:extLst>
                </p14:cNvPr>
                <p14:cNvContentPartPr/>
                <p14:nvPr/>
              </p14:nvContentPartPr>
              <p14:xfrm>
                <a:off x="1341080" y="3932347"/>
                <a:ext cx="138600" cy="13680"/>
              </p14:xfrm>
            </p:contentPart>
          </mc:Choice>
          <mc:Fallback xmlns="">
            <p:pic>
              <p:nvPicPr>
                <p:cNvPr id="29" name="Freihand 28">
                  <a:extLst>
                    <a:ext uri="{FF2B5EF4-FFF2-40B4-BE49-F238E27FC236}">
                      <a16:creationId xmlns:a16="http://schemas.microsoft.com/office/drawing/2014/main" id="{D1E18729-9891-41EA-9644-25E5B9A3DA5A}"/>
                    </a:ext>
                  </a:extLst>
                </p:cNvPr>
                <p:cNvPicPr/>
                <p:nvPr/>
              </p:nvPicPr>
              <p:blipFill>
                <a:blip r:embed="rId36"/>
                <a:stretch>
                  <a:fillRect/>
                </a:stretch>
              </p:blipFill>
              <p:spPr>
                <a:xfrm>
                  <a:off x="1336760" y="3928027"/>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6CC44CE1-606D-4F3C-84A4-8C21295816B0}"/>
                    </a:ext>
                  </a:extLst>
                </p14:cNvPr>
                <p14:cNvContentPartPr/>
                <p14:nvPr/>
              </p14:nvContentPartPr>
              <p14:xfrm>
                <a:off x="2102480" y="3940987"/>
                <a:ext cx="190800" cy="182520"/>
              </p14:xfrm>
            </p:contentPart>
          </mc:Choice>
          <mc:Fallback xmlns="">
            <p:pic>
              <p:nvPicPr>
                <p:cNvPr id="30" name="Freihand 29">
                  <a:extLst>
                    <a:ext uri="{FF2B5EF4-FFF2-40B4-BE49-F238E27FC236}">
                      <a16:creationId xmlns:a16="http://schemas.microsoft.com/office/drawing/2014/main" id="{6CC44CE1-606D-4F3C-84A4-8C21295816B0}"/>
                    </a:ext>
                  </a:extLst>
                </p:cNvPr>
                <p:cNvPicPr/>
                <p:nvPr/>
              </p:nvPicPr>
              <p:blipFill>
                <a:blip r:embed="rId38"/>
                <a:stretch>
                  <a:fillRect/>
                </a:stretch>
              </p:blipFill>
              <p:spPr>
                <a:xfrm>
                  <a:off x="2098160" y="3936667"/>
                  <a:ext cx="19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F4517304-2EB6-4616-B5A5-50D87B20109C}"/>
                    </a:ext>
                  </a:extLst>
                </p14:cNvPr>
                <p14:cNvContentPartPr/>
                <p14:nvPr/>
              </p14:nvContentPartPr>
              <p14:xfrm>
                <a:off x="2458520" y="3944587"/>
                <a:ext cx="186480" cy="200880"/>
              </p14:xfrm>
            </p:contentPart>
          </mc:Choice>
          <mc:Fallback xmlns="">
            <p:pic>
              <p:nvPicPr>
                <p:cNvPr id="31" name="Freihand 30">
                  <a:extLst>
                    <a:ext uri="{FF2B5EF4-FFF2-40B4-BE49-F238E27FC236}">
                      <a16:creationId xmlns:a16="http://schemas.microsoft.com/office/drawing/2014/main" id="{F4517304-2EB6-4616-B5A5-50D87B20109C}"/>
                    </a:ext>
                  </a:extLst>
                </p:cNvPr>
                <p:cNvPicPr/>
                <p:nvPr/>
              </p:nvPicPr>
              <p:blipFill>
                <a:blip r:embed="rId40"/>
                <a:stretch>
                  <a:fillRect/>
                </a:stretch>
              </p:blipFill>
              <p:spPr>
                <a:xfrm>
                  <a:off x="2454200" y="3940267"/>
                  <a:ext cx="195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FD1A5DFA-176B-4EE6-AD7B-458721B6DC06}"/>
                    </a:ext>
                  </a:extLst>
                </p14:cNvPr>
                <p14:cNvContentPartPr/>
                <p14:nvPr/>
              </p14:nvContentPartPr>
              <p14:xfrm>
                <a:off x="2681000" y="3933067"/>
                <a:ext cx="364320" cy="181080"/>
              </p14:xfrm>
            </p:contentPart>
          </mc:Choice>
          <mc:Fallback xmlns="">
            <p:pic>
              <p:nvPicPr>
                <p:cNvPr id="33" name="Freihand 32">
                  <a:extLst>
                    <a:ext uri="{FF2B5EF4-FFF2-40B4-BE49-F238E27FC236}">
                      <a16:creationId xmlns:a16="http://schemas.microsoft.com/office/drawing/2014/main" id="{FD1A5DFA-176B-4EE6-AD7B-458721B6DC06}"/>
                    </a:ext>
                  </a:extLst>
                </p:cNvPr>
                <p:cNvPicPr/>
                <p:nvPr/>
              </p:nvPicPr>
              <p:blipFill>
                <a:blip r:embed="rId42"/>
                <a:stretch>
                  <a:fillRect/>
                </a:stretch>
              </p:blipFill>
              <p:spPr>
                <a:xfrm>
                  <a:off x="2676680" y="3928747"/>
                  <a:ext cx="372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70311460-6B0C-4D37-9418-6D2F3EF8D231}"/>
                    </a:ext>
                  </a:extLst>
                </p14:cNvPr>
                <p14:cNvContentPartPr/>
                <p14:nvPr/>
              </p14:nvContentPartPr>
              <p14:xfrm>
                <a:off x="2725280" y="3888787"/>
                <a:ext cx="81720" cy="10800"/>
              </p14:xfrm>
            </p:contentPart>
          </mc:Choice>
          <mc:Fallback xmlns="">
            <p:pic>
              <p:nvPicPr>
                <p:cNvPr id="34" name="Freihand 33">
                  <a:extLst>
                    <a:ext uri="{FF2B5EF4-FFF2-40B4-BE49-F238E27FC236}">
                      <a16:creationId xmlns:a16="http://schemas.microsoft.com/office/drawing/2014/main" id="{70311460-6B0C-4D37-9418-6D2F3EF8D231}"/>
                    </a:ext>
                  </a:extLst>
                </p:cNvPr>
                <p:cNvPicPr/>
                <p:nvPr/>
              </p:nvPicPr>
              <p:blipFill>
                <a:blip r:embed="rId44"/>
                <a:stretch>
                  <a:fillRect/>
                </a:stretch>
              </p:blipFill>
              <p:spPr>
                <a:xfrm>
                  <a:off x="2720960" y="3884467"/>
                  <a:ext cx="90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F432D41-2786-49BE-8D5B-BBA49301ED84}"/>
                    </a:ext>
                  </a:extLst>
                </p14:cNvPr>
                <p14:cNvContentPartPr/>
                <p14:nvPr/>
              </p14:nvContentPartPr>
              <p14:xfrm>
                <a:off x="3275360" y="4000747"/>
                <a:ext cx="147240" cy="235800"/>
              </p14:xfrm>
            </p:contentPart>
          </mc:Choice>
          <mc:Fallback xmlns="">
            <p:pic>
              <p:nvPicPr>
                <p:cNvPr id="35" name="Freihand 34">
                  <a:extLst>
                    <a:ext uri="{FF2B5EF4-FFF2-40B4-BE49-F238E27FC236}">
                      <a16:creationId xmlns:a16="http://schemas.microsoft.com/office/drawing/2014/main" id="{BF432D41-2786-49BE-8D5B-BBA49301ED84}"/>
                    </a:ext>
                  </a:extLst>
                </p:cNvPr>
                <p:cNvPicPr/>
                <p:nvPr/>
              </p:nvPicPr>
              <p:blipFill>
                <a:blip r:embed="rId46"/>
                <a:stretch>
                  <a:fillRect/>
                </a:stretch>
              </p:blipFill>
              <p:spPr>
                <a:xfrm>
                  <a:off x="3271040" y="3996427"/>
                  <a:ext cx="1558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E692D132-9F8F-48A8-89EB-57EC154924B5}"/>
                    </a:ext>
                  </a:extLst>
                </p14:cNvPr>
                <p14:cNvContentPartPr/>
                <p14:nvPr/>
              </p14:nvContentPartPr>
              <p14:xfrm>
                <a:off x="3444920" y="4032067"/>
                <a:ext cx="108720" cy="78120"/>
              </p14:xfrm>
            </p:contentPart>
          </mc:Choice>
          <mc:Fallback xmlns="">
            <p:pic>
              <p:nvPicPr>
                <p:cNvPr id="36" name="Freihand 35">
                  <a:extLst>
                    <a:ext uri="{FF2B5EF4-FFF2-40B4-BE49-F238E27FC236}">
                      <a16:creationId xmlns:a16="http://schemas.microsoft.com/office/drawing/2014/main" id="{E692D132-9F8F-48A8-89EB-57EC154924B5}"/>
                    </a:ext>
                  </a:extLst>
                </p:cNvPr>
                <p:cNvPicPr/>
                <p:nvPr/>
              </p:nvPicPr>
              <p:blipFill>
                <a:blip r:embed="rId48"/>
                <a:stretch>
                  <a:fillRect/>
                </a:stretch>
              </p:blipFill>
              <p:spPr>
                <a:xfrm>
                  <a:off x="3440600" y="4027747"/>
                  <a:ext cx="117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30A252CF-AFE9-4D38-9CC2-8099AA348E3D}"/>
                    </a:ext>
                  </a:extLst>
                </p14:cNvPr>
                <p14:cNvContentPartPr/>
                <p14:nvPr/>
              </p14:nvContentPartPr>
              <p14:xfrm>
                <a:off x="3554720" y="4025227"/>
                <a:ext cx="96480" cy="68400"/>
              </p14:xfrm>
            </p:contentPart>
          </mc:Choice>
          <mc:Fallback xmlns="">
            <p:pic>
              <p:nvPicPr>
                <p:cNvPr id="37" name="Freihand 36">
                  <a:extLst>
                    <a:ext uri="{FF2B5EF4-FFF2-40B4-BE49-F238E27FC236}">
                      <a16:creationId xmlns:a16="http://schemas.microsoft.com/office/drawing/2014/main" id="{30A252CF-AFE9-4D38-9CC2-8099AA348E3D}"/>
                    </a:ext>
                  </a:extLst>
                </p:cNvPr>
                <p:cNvPicPr/>
                <p:nvPr/>
              </p:nvPicPr>
              <p:blipFill>
                <a:blip r:embed="rId50"/>
                <a:stretch>
                  <a:fillRect/>
                </a:stretch>
              </p:blipFill>
              <p:spPr>
                <a:xfrm>
                  <a:off x="3550400" y="4020907"/>
                  <a:ext cx="105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8202D1DD-3C1E-4595-89BC-801A1575760F}"/>
                    </a:ext>
                  </a:extLst>
                </p14:cNvPr>
                <p14:cNvContentPartPr/>
                <p14:nvPr/>
              </p14:nvContentPartPr>
              <p14:xfrm>
                <a:off x="3674240" y="3965827"/>
                <a:ext cx="267120" cy="116640"/>
              </p14:xfrm>
            </p:contentPart>
          </mc:Choice>
          <mc:Fallback xmlns="">
            <p:pic>
              <p:nvPicPr>
                <p:cNvPr id="38" name="Freihand 37">
                  <a:extLst>
                    <a:ext uri="{FF2B5EF4-FFF2-40B4-BE49-F238E27FC236}">
                      <a16:creationId xmlns:a16="http://schemas.microsoft.com/office/drawing/2014/main" id="{8202D1DD-3C1E-4595-89BC-801A1575760F}"/>
                    </a:ext>
                  </a:extLst>
                </p:cNvPr>
                <p:cNvPicPr/>
                <p:nvPr/>
              </p:nvPicPr>
              <p:blipFill>
                <a:blip r:embed="rId52"/>
                <a:stretch>
                  <a:fillRect/>
                </a:stretch>
              </p:blipFill>
              <p:spPr>
                <a:xfrm>
                  <a:off x="3669920" y="3961507"/>
                  <a:ext cx="275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C8430554-A819-4E03-A9BF-DD80F0A82B02}"/>
                    </a:ext>
                  </a:extLst>
                </p14:cNvPr>
                <p14:cNvContentPartPr/>
                <p14:nvPr/>
              </p14:nvContentPartPr>
              <p14:xfrm>
                <a:off x="4024880" y="3987067"/>
                <a:ext cx="150480" cy="113040"/>
              </p14:xfrm>
            </p:contentPart>
          </mc:Choice>
          <mc:Fallback xmlns="">
            <p:pic>
              <p:nvPicPr>
                <p:cNvPr id="39" name="Freihand 38">
                  <a:extLst>
                    <a:ext uri="{FF2B5EF4-FFF2-40B4-BE49-F238E27FC236}">
                      <a16:creationId xmlns:a16="http://schemas.microsoft.com/office/drawing/2014/main" id="{C8430554-A819-4E03-A9BF-DD80F0A82B02}"/>
                    </a:ext>
                  </a:extLst>
                </p:cNvPr>
                <p:cNvPicPr/>
                <p:nvPr/>
              </p:nvPicPr>
              <p:blipFill>
                <a:blip r:embed="rId54"/>
                <a:stretch>
                  <a:fillRect/>
                </a:stretch>
              </p:blipFill>
              <p:spPr>
                <a:xfrm>
                  <a:off x="4020560" y="3982747"/>
                  <a:ext cx="159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AD845D24-8569-47D7-8EFF-2E07AA3A2A2E}"/>
                    </a:ext>
                  </a:extLst>
                </p14:cNvPr>
                <p14:cNvContentPartPr/>
                <p14:nvPr/>
              </p14:nvContentPartPr>
              <p14:xfrm>
                <a:off x="4015520" y="4027387"/>
                <a:ext cx="189360" cy="12600"/>
              </p14:xfrm>
            </p:contentPart>
          </mc:Choice>
          <mc:Fallback xmlns="">
            <p:pic>
              <p:nvPicPr>
                <p:cNvPr id="40" name="Freihand 39">
                  <a:extLst>
                    <a:ext uri="{FF2B5EF4-FFF2-40B4-BE49-F238E27FC236}">
                      <a16:creationId xmlns:a16="http://schemas.microsoft.com/office/drawing/2014/main" id="{AD845D24-8569-47D7-8EFF-2E07AA3A2A2E}"/>
                    </a:ext>
                  </a:extLst>
                </p:cNvPr>
                <p:cNvPicPr/>
                <p:nvPr/>
              </p:nvPicPr>
              <p:blipFill>
                <a:blip r:embed="rId56"/>
                <a:stretch>
                  <a:fillRect/>
                </a:stretch>
              </p:blipFill>
              <p:spPr>
                <a:xfrm>
                  <a:off x="4011200" y="4023067"/>
                  <a:ext cx="19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2C169984-5BEF-452A-A25C-8053F80BE594}"/>
                    </a:ext>
                  </a:extLst>
                </p14:cNvPr>
                <p14:cNvContentPartPr/>
                <p14:nvPr/>
              </p14:nvContentPartPr>
              <p14:xfrm>
                <a:off x="4206680" y="3988507"/>
                <a:ext cx="29520" cy="98280"/>
              </p14:xfrm>
            </p:contentPart>
          </mc:Choice>
          <mc:Fallback xmlns="">
            <p:pic>
              <p:nvPicPr>
                <p:cNvPr id="41" name="Freihand 40">
                  <a:extLst>
                    <a:ext uri="{FF2B5EF4-FFF2-40B4-BE49-F238E27FC236}">
                      <a16:creationId xmlns:a16="http://schemas.microsoft.com/office/drawing/2014/main" id="{2C169984-5BEF-452A-A25C-8053F80BE594}"/>
                    </a:ext>
                  </a:extLst>
                </p:cNvPr>
                <p:cNvPicPr/>
                <p:nvPr/>
              </p:nvPicPr>
              <p:blipFill>
                <a:blip r:embed="rId58"/>
                <a:stretch>
                  <a:fillRect/>
                </a:stretch>
              </p:blipFill>
              <p:spPr>
                <a:xfrm>
                  <a:off x="4202360" y="3984187"/>
                  <a:ext cx="38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139C679-F1F6-4E3E-A7C3-FD0058984B54}"/>
                    </a:ext>
                  </a:extLst>
                </p14:cNvPr>
                <p14:cNvContentPartPr/>
                <p14:nvPr/>
              </p14:nvContentPartPr>
              <p14:xfrm>
                <a:off x="4266800" y="3992827"/>
                <a:ext cx="132840" cy="91800"/>
              </p14:xfrm>
            </p:contentPart>
          </mc:Choice>
          <mc:Fallback xmlns="">
            <p:pic>
              <p:nvPicPr>
                <p:cNvPr id="42" name="Freihand 41">
                  <a:extLst>
                    <a:ext uri="{FF2B5EF4-FFF2-40B4-BE49-F238E27FC236}">
                      <a16:creationId xmlns:a16="http://schemas.microsoft.com/office/drawing/2014/main" id="{7139C679-F1F6-4E3E-A7C3-FD0058984B54}"/>
                    </a:ext>
                  </a:extLst>
                </p:cNvPr>
                <p:cNvPicPr/>
                <p:nvPr/>
              </p:nvPicPr>
              <p:blipFill>
                <a:blip r:embed="rId60"/>
                <a:stretch>
                  <a:fillRect/>
                </a:stretch>
              </p:blipFill>
              <p:spPr>
                <a:xfrm>
                  <a:off x="4262480" y="3988507"/>
                  <a:ext cx="14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8CC65F82-4FFF-490D-95C8-C7F676038BB0}"/>
                    </a:ext>
                  </a:extLst>
                </p14:cNvPr>
                <p14:cNvContentPartPr/>
                <p14:nvPr/>
              </p14:nvContentPartPr>
              <p14:xfrm>
                <a:off x="4361120" y="4048627"/>
                <a:ext cx="360" cy="360"/>
              </p14:xfrm>
            </p:contentPart>
          </mc:Choice>
          <mc:Fallback xmlns="">
            <p:pic>
              <p:nvPicPr>
                <p:cNvPr id="44" name="Freihand 43">
                  <a:extLst>
                    <a:ext uri="{FF2B5EF4-FFF2-40B4-BE49-F238E27FC236}">
                      <a16:creationId xmlns:a16="http://schemas.microsoft.com/office/drawing/2014/main" id="{8CC65F82-4FFF-490D-95C8-C7F676038BB0}"/>
                    </a:ext>
                  </a:extLst>
                </p:cNvPr>
                <p:cNvPicPr/>
                <p:nvPr/>
              </p:nvPicPr>
              <p:blipFill>
                <a:blip r:embed="rId62"/>
                <a:stretch>
                  <a:fillRect/>
                </a:stretch>
              </p:blipFill>
              <p:spPr>
                <a:xfrm>
                  <a:off x="4356800" y="404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109A2407-086E-44C6-B861-44D31A848DAD}"/>
                    </a:ext>
                  </a:extLst>
                </p14:cNvPr>
                <p14:cNvContentPartPr/>
                <p14:nvPr/>
              </p14:nvContentPartPr>
              <p14:xfrm>
                <a:off x="4331240" y="4011547"/>
                <a:ext cx="122760" cy="82440"/>
              </p14:xfrm>
            </p:contentPart>
          </mc:Choice>
          <mc:Fallback xmlns="">
            <p:pic>
              <p:nvPicPr>
                <p:cNvPr id="45" name="Freihand 44">
                  <a:extLst>
                    <a:ext uri="{FF2B5EF4-FFF2-40B4-BE49-F238E27FC236}">
                      <a16:creationId xmlns:a16="http://schemas.microsoft.com/office/drawing/2014/main" id="{109A2407-086E-44C6-B861-44D31A848DAD}"/>
                    </a:ext>
                  </a:extLst>
                </p:cNvPr>
                <p:cNvPicPr/>
                <p:nvPr/>
              </p:nvPicPr>
              <p:blipFill>
                <a:blip r:embed="rId64"/>
                <a:stretch>
                  <a:fillRect/>
                </a:stretch>
              </p:blipFill>
              <p:spPr>
                <a:xfrm>
                  <a:off x="4326920" y="4007227"/>
                  <a:ext cx="131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184DC0F4-67D6-4D4B-AF88-BDC1090070D5}"/>
                    </a:ext>
                  </a:extLst>
                </p14:cNvPr>
                <p14:cNvContentPartPr/>
                <p14:nvPr/>
              </p14:nvContentPartPr>
              <p14:xfrm>
                <a:off x="4452920" y="3871147"/>
                <a:ext cx="102960" cy="225720"/>
              </p14:xfrm>
            </p:contentPart>
          </mc:Choice>
          <mc:Fallback xmlns="">
            <p:pic>
              <p:nvPicPr>
                <p:cNvPr id="46" name="Freihand 45">
                  <a:extLst>
                    <a:ext uri="{FF2B5EF4-FFF2-40B4-BE49-F238E27FC236}">
                      <a16:creationId xmlns:a16="http://schemas.microsoft.com/office/drawing/2014/main" id="{184DC0F4-67D6-4D4B-AF88-BDC1090070D5}"/>
                    </a:ext>
                  </a:extLst>
                </p:cNvPr>
                <p:cNvPicPr/>
                <p:nvPr/>
              </p:nvPicPr>
              <p:blipFill>
                <a:blip r:embed="rId66"/>
                <a:stretch>
                  <a:fillRect/>
                </a:stretch>
              </p:blipFill>
              <p:spPr>
                <a:xfrm>
                  <a:off x="4448600" y="3866827"/>
                  <a:ext cx="111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36581EB6-7757-4FCE-B3F0-53F421EEB8F6}"/>
                    </a:ext>
                  </a:extLst>
                </p14:cNvPr>
                <p14:cNvContentPartPr/>
                <p14:nvPr/>
              </p14:nvContentPartPr>
              <p14:xfrm>
                <a:off x="4271120" y="3872947"/>
                <a:ext cx="9000" cy="41400"/>
              </p14:xfrm>
            </p:contentPart>
          </mc:Choice>
          <mc:Fallback xmlns="">
            <p:pic>
              <p:nvPicPr>
                <p:cNvPr id="47" name="Freihand 46">
                  <a:extLst>
                    <a:ext uri="{FF2B5EF4-FFF2-40B4-BE49-F238E27FC236}">
                      <a16:creationId xmlns:a16="http://schemas.microsoft.com/office/drawing/2014/main" id="{36581EB6-7757-4FCE-B3F0-53F421EEB8F6}"/>
                    </a:ext>
                  </a:extLst>
                </p:cNvPr>
                <p:cNvPicPr/>
                <p:nvPr/>
              </p:nvPicPr>
              <p:blipFill>
                <a:blip r:embed="rId68"/>
                <a:stretch>
                  <a:fillRect/>
                </a:stretch>
              </p:blipFill>
              <p:spPr>
                <a:xfrm>
                  <a:off x="4266800" y="3868627"/>
                  <a:ext cx="1764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0E6961FD-8B85-487C-9648-7CE3F7FFF000}"/>
                  </a:ext>
                </a:extLst>
              </p14:cNvPr>
              <p14:cNvContentPartPr/>
              <p14:nvPr/>
            </p14:nvContentPartPr>
            <p14:xfrm>
              <a:off x="2362760" y="3086347"/>
              <a:ext cx="715320" cy="150840"/>
            </p14:xfrm>
          </p:contentPart>
        </mc:Choice>
        <mc:Fallback xmlns="">
          <p:pic>
            <p:nvPicPr>
              <p:cNvPr id="49" name="Freihand 48">
                <a:extLst>
                  <a:ext uri="{FF2B5EF4-FFF2-40B4-BE49-F238E27FC236}">
                    <a16:creationId xmlns:a16="http://schemas.microsoft.com/office/drawing/2014/main" id="{0E6961FD-8B85-487C-9648-7CE3F7FFF000}"/>
                  </a:ext>
                </a:extLst>
              </p:cNvPr>
              <p:cNvPicPr/>
              <p:nvPr/>
            </p:nvPicPr>
            <p:blipFill>
              <a:blip r:embed="rId70"/>
              <a:stretch>
                <a:fillRect/>
              </a:stretch>
            </p:blipFill>
            <p:spPr>
              <a:xfrm>
                <a:off x="2358440" y="3082027"/>
                <a:ext cx="723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9FB5DA57-C668-4D98-ADE1-C0D4F75F1EDF}"/>
                  </a:ext>
                </a:extLst>
              </p14:cNvPr>
              <p14:cNvContentPartPr/>
              <p14:nvPr/>
            </p14:nvContentPartPr>
            <p14:xfrm>
              <a:off x="5566400" y="4662787"/>
              <a:ext cx="2478960" cy="83160"/>
            </p14:xfrm>
          </p:contentPart>
        </mc:Choice>
        <mc:Fallback xmlns="">
          <p:pic>
            <p:nvPicPr>
              <p:cNvPr id="51" name="Freihand 50">
                <a:extLst>
                  <a:ext uri="{FF2B5EF4-FFF2-40B4-BE49-F238E27FC236}">
                    <a16:creationId xmlns:a16="http://schemas.microsoft.com/office/drawing/2014/main" id="{9FB5DA57-C668-4D98-ADE1-C0D4F75F1EDF}"/>
                  </a:ext>
                </a:extLst>
              </p:cNvPr>
              <p:cNvPicPr/>
              <p:nvPr/>
            </p:nvPicPr>
            <p:blipFill>
              <a:blip r:embed="rId72"/>
              <a:stretch>
                <a:fillRect/>
              </a:stretch>
            </p:blipFill>
            <p:spPr>
              <a:xfrm>
                <a:off x="5562080" y="4658467"/>
                <a:ext cx="2487600" cy="91800"/>
              </a:xfrm>
              <a:prstGeom prst="rect">
                <a:avLst/>
              </a:prstGeom>
            </p:spPr>
          </p:pic>
        </mc:Fallback>
      </mc:AlternateContent>
      <p:grpSp>
        <p:nvGrpSpPr>
          <p:cNvPr id="58" name="Gruppieren 57">
            <a:extLst>
              <a:ext uri="{FF2B5EF4-FFF2-40B4-BE49-F238E27FC236}">
                <a16:creationId xmlns:a16="http://schemas.microsoft.com/office/drawing/2014/main" id="{E4B42867-EA60-46CA-8ED4-5EA462A0DCF4}"/>
              </a:ext>
            </a:extLst>
          </p:cNvPr>
          <p:cNvGrpSpPr/>
          <p:nvPr/>
        </p:nvGrpSpPr>
        <p:grpSpPr>
          <a:xfrm>
            <a:off x="1469240" y="5026027"/>
            <a:ext cx="3829320" cy="81000"/>
            <a:chOff x="1469240" y="5026027"/>
            <a:chExt cx="3829320" cy="81000"/>
          </a:xfrm>
        </p:grpSpPr>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FA2171BC-1FCC-447D-9263-0B21E6396D09}"/>
                    </a:ext>
                  </a:extLst>
                </p14:cNvPr>
                <p14:cNvContentPartPr/>
                <p14:nvPr/>
              </p14:nvContentPartPr>
              <p14:xfrm>
                <a:off x="1673360" y="5056627"/>
                <a:ext cx="63000" cy="24480"/>
              </p14:xfrm>
            </p:contentPart>
          </mc:Choice>
          <mc:Fallback xmlns="">
            <p:pic>
              <p:nvPicPr>
                <p:cNvPr id="52" name="Freihand 51">
                  <a:extLst>
                    <a:ext uri="{FF2B5EF4-FFF2-40B4-BE49-F238E27FC236}">
                      <a16:creationId xmlns:a16="http://schemas.microsoft.com/office/drawing/2014/main" id="{FA2171BC-1FCC-447D-9263-0B21E6396D09}"/>
                    </a:ext>
                  </a:extLst>
                </p:cNvPr>
                <p:cNvPicPr/>
                <p:nvPr/>
              </p:nvPicPr>
              <p:blipFill>
                <a:blip r:embed="rId74"/>
                <a:stretch>
                  <a:fillRect/>
                </a:stretch>
              </p:blipFill>
              <p:spPr>
                <a:xfrm>
                  <a:off x="1669040" y="5052307"/>
                  <a:ext cx="71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3DDBBCD9-40DE-4A37-AE96-9FF0D51CB4EB}"/>
                    </a:ext>
                  </a:extLst>
                </p14:cNvPr>
                <p14:cNvContentPartPr/>
                <p14:nvPr/>
              </p14:nvContentPartPr>
              <p14:xfrm>
                <a:off x="1805840" y="5028907"/>
                <a:ext cx="18360" cy="2520"/>
              </p14:xfrm>
            </p:contentPart>
          </mc:Choice>
          <mc:Fallback xmlns="">
            <p:pic>
              <p:nvPicPr>
                <p:cNvPr id="53" name="Freihand 52">
                  <a:extLst>
                    <a:ext uri="{FF2B5EF4-FFF2-40B4-BE49-F238E27FC236}">
                      <a16:creationId xmlns:a16="http://schemas.microsoft.com/office/drawing/2014/main" id="{3DDBBCD9-40DE-4A37-AE96-9FF0D51CB4EB}"/>
                    </a:ext>
                  </a:extLst>
                </p:cNvPr>
                <p:cNvPicPr/>
                <p:nvPr/>
              </p:nvPicPr>
              <p:blipFill>
                <a:blip r:embed="rId76"/>
                <a:stretch>
                  <a:fillRect/>
                </a:stretch>
              </p:blipFill>
              <p:spPr>
                <a:xfrm>
                  <a:off x="1801520" y="5024587"/>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0BA611C7-E7BF-47F6-A13F-721969FFB506}"/>
                    </a:ext>
                  </a:extLst>
                </p14:cNvPr>
                <p14:cNvContentPartPr/>
                <p14:nvPr/>
              </p14:nvContentPartPr>
              <p14:xfrm>
                <a:off x="1469240" y="5026027"/>
                <a:ext cx="3829320" cy="81000"/>
              </p14:xfrm>
            </p:contentPart>
          </mc:Choice>
          <mc:Fallback xmlns="">
            <p:pic>
              <p:nvPicPr>
                <p:cNvPr id="55" name="Freihand 54">
                  <a:extLst>
                    <a:ext uri="{FF2B5EF4-FFF2-40B4-BE49-F238E27FC236}">
                      <a16:creationId xmlns:a16="http://schemas.microsoft.com/office/drawing/2014/main" id="{0BA611C7-E7BF-47F6-A13F-721969FFB506}"/>
                    </a:ext>
                  </a:extLst>
                </p:cNvPr>
                <p:cNvPicPr/>
                <p:nvPr/>
              </p:nvPicPr>
              <p:blipFill>
                <a:blip r:embed="rId78"/>
                <a:stretch>
                  <a:fillRect/>
                </a:stretch>
              </p:blipFill>
              <p:spPr>
                <a:xfrm>
                  <a:off x="1464920" y="5021707"/>
                  <a:ext cx="3837960" cy="89640"/>
                </a:xfrm>
                <a:prstGeom prst="rect">
                  <a:avLst/>
                </a:prstGeom>
              </p:spPr>
            </p:pic>
          </mc:Fallback>
        </mc:AlternateContent>
      </p:grpSp>
      <p:grpSp>
        <p:nvGrpSpPr>
          <p:cNvPr id="57" name="Gruppieren 56">
            <a:extLst>
              <a:ext uri="{FF2B5EF4-FFF2-40B4-BE49-F238E27FC236}">
                <a16:creationId xmlns:a16="http://schemas.microsoft.com/office/drawing/2014/main" id="{5EE449FF-B980-48AD-8930-CF62B090CD8C}"/>
              </a:ext>
            </a:extLst>
          </p:cNvPr>
          <p:cNvGrpSpPr/>
          <p:nvPr/>
        </p:nvGrpSpPr>
        <p:grpSpPr>
          <a:xfrm>
            <a:off x="2440520" y="2514307"/>
            <a:ext cx="1127520" cy="901080"/>
            <a:chOff x="2440520" y="2514307"/>
            <a:chExt cx="1127520" cy="901080"/>
          </a:xfrm>
        </p:grpSpPr>
        <mc:AlternateContent xmlns:mc="http://schemas.openxmlformats.org/markup-compatibility/2006" xmlns:p14="http://schemas.microsoft.com/office/powerpoint/2010/main">
          <mc:Choice Requires="p14">
            <p:contentPart p14:bwMode="auto" r:id="rId79">
              <p14:nvContentPartPr>
                <p14:cNvPr id="6" name="Freihand 5">
                  <a:extLst>
                    <a:ext uri="{FF2B5EF4-FFF2-40B4-BE49-F238E27FC236}">
                      <a16:creationId xmlns:a16="http://schemas.microsoft.com/office/drawing/2014/main" id="{607B053F-B815-4BE9-8876-BCD056294BE6}"/>
                    </a:ext>
                  </a:extLst>
                </p14:cNvPr>
                <p14:cNvContentPartPr/>
                <p14:nvPr/>
              </p14:nvContentPartPr>
              <p14:xfrm>
                <a:off x="2546000" y="2721667"/>
                <a:ext cx="247320" cy="487800"/>
              </p14:xfrm>
            </p:contentPart>
          </mc:Choice>
          <mc:Fallback xmlns="">
            <p:pic>
              <p:nvPicPr>
                <p:cNvPr id="6" name="Freihand 5">
                  <a:extLst>
                    <a:ext uri="{FF2B5EF4-FFF2-40B4-BE49-F238E27FC236}">
                      <a16:creationId xmlns:a16="http://schemas.microsoft.com/office/drawing/2014/main" id="{607B053F-B815-4BE9-8876-BCD056294BE6}"/>
                    </a:ext>
                  </a:extLst>
                </p:cNvPr>
                <p:cNvPicPr/>
                <p:nvPr/>
              </p:nvPicPr>
              <p:blipFill>
                <a:blip r:embed="rId80"/>
                <a:stretch>
                  <a:fillRect/>
                </a:stretch>
              </p:blipFill>
              <p:spPr>
                <a:xfrm>
                  <a:off x="2541680" y="2717347"/>
                  <a:ext cx="2559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 name="Freihand 10">
                  <a:extLst>
                    <a:ext uri="{FF2B5EF4-FFF2-40B4-BE49-F238E27FC236}">
                      <a16:creationId xmlns:a16="http://schemas.microsoft.com/office/drawing/2014/main" id="{E82B5CEC-A8D3-4530-A3AB-9DA9CDEC4EFE}"/>
                    </a:ext>
                  </a:extLst>
                </p14:cNvPr>
                <p14:cNvContentPartPr/>
                <p14:nvPr/>
              </p14:nvContentPartPr>
              <p14:xfrm>
                <a:off x="3227120" y="2611867"/>
                <a:ext cx="242280" cy="740520"/>
              </p14:xfrm>
            </p:contentPart>
          </mc:Choice>
          <mc:Fallback xmlns="">
            <p:pic>
              <p:nvPicPr>
                <p:cNvPr id="11" name="Freihand 10">
                  <a:extLst>
                    <a:ext uri="{FF2B5EF4-FFF2-40B4-BE49-F238E27FC236}">
                      <a16:creationId xmlns:a16="http://schemas.microsoft.com/office/drawing/2014/main" id="{E82B5CEC-A8D3-4530-A3AB-9DA9CDEC4EFE}"/>
                    </a:ext>
                  </a:extLst>
                </p:cNvPr>
                <p:cNvPicPr/>
                <p:nvPr/>
              </p:nvPicPr>
              <p:blipFill>
                <a:blip r:embed="rId82"/>
                <a:stretch>
                  <a:fillRect/>
                </a:stretch>
              </p:blipFill>
              <p:spPr>
                <a:xfrm>
                  <a:off x="3222800" y="2607547"/>
                  <a:ext cx="2509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EEDF462E-CB84-49F7-AD9B-156D77256206}"/>
                    </a:ext>
                  </a:extLst>
                </p14:cNvPr>
                <p14:cNvContentPartPr/>
                <p14:nvPr/>
              </p14:nvContentPartPr>
              <p14:xfrm>
                <a:off x="2440520" y="2514307"/>
                <a:ext cx="1127520" cy="901080"/>
              </p14:xfrm>
            </p:contentPart>
          </mc:Choice>
          <mc:Fallback xmlns="">
            <p:pic>
              <p:nvPicPr>
                <p:cNvPr id="56" name="Freihand 55">
                  <a:extLst>
                    <a:ext uri="{FF2B5EF4-FFF2-40B4-BE49-F238E27FC236}">
                      <a16:creationId xmlns:a16="http://schemas.microsoft.com/office/drawing/2014/main" id="{EEDF462E-CB84-49F7-AD9B-156D77256206}"/>
                    </a:ext>
                  </a:extLst>
                </p:cNvPr>
                <p:cNvPicPr/>
                <p:nvPr/>
              </p:nvPicPr>
              <p:blipFill>
                <a:blip r:embed="rId84"/>
                <a:stretch>
                  <a:fillRect/>
                </a:stretch>
              </p:blipFill>
              <p:spPr>
                <a:xfrm>
                  <a:off x="2436200" y="2509987"/>
                  <a:ext cx="1136160" cy="90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94495472-BC4A-4033-AC38-8E107E87078E}"/>
                  </a:ext>
                </a:extLst>
              </p14:cNvPr>
              <p14:cNvContentPartPr/>
              <p14:nvPr/>
            </p14:nvContentPartPr>
            <p14:xfrm>
              <a:off x="954080" y="3181387"/>
              <a:ext cx="469440" cy="68400"/>
            </p14:xfrm>
          </p:contentPart>
        </mc:Choice>
        <mc:Fallback xmlns="">
          <p:pic>
            <p:nvPicPr>
              <p:cNvPr id="59" name="Freihand 58">
                <a:extLst>
                  <a:ext uri="{FF2B5EF4-FFF2-40B4-BE49-F238E27FC236}">
                    <a16:creationId xmlns:a16="http://schemas.microsoft.com/office/drawing/2014/main" id="{94495472-BC4A-4033-AC38-8E107E87078E}"/>
                  </a:ext>
                </a:extLst>
              </p:cNvPr>
              <p:cNvPicPr/>
              <p:nvPr/>
            </p:nvPicPr>
            <p:blipFill>
              <a:blip r:embed="rId86"/>
              <a:stretch>
                <a:fillRect/>
              </a:stretch>
            </p:blipFill>
            <p:spPr>
              <a:xfrm>
                <a:off x="949760" y="3177067"/>
                <a:ext cx="478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C6455F31-D5AE-4717-AD57-9CD820DA0995}"/>
                  </a:ext>
                </a:extLst>
              </p14:cNvPr>
              <p14:cNvContentPartPr/>
              <p14:nvPr/>
            </p14:nvContentPartPr>
            <p14:xfrm>
              <a:off x="7185680" y="5067067"/>
              <a:ext cx="1071000" cy="20520"/>
            </p14:xfrm>
          </p:contentPart>
        </mc:Choice>
        <mc:Fallback xmlns="">
          <p:pic>
            <p:nvPicPr>
              <p:cNvPr id="60" name="Freihand 59">
                <a:extLst>
                  <a:ext uri="{FF2B5EF4-FFF2-40B4-BE49-F238E27FC236}">
                    <a16:creationId xmlns:a16="http://schemas.microsoft.com/office/drawing/2014/main" id="{C6455F31-D5AE-4717-AD57-9CD820DA0995}"/>
                  </a:ext>
                </a:extLst>
              </p:cNvPr>
              <p:cNvPicPr/>
              <p:nvPr/>
            </p:nvPicPr>
            <p:blipFill>
              <a:blip r:embed="rId88"/>
              <a:stretch>
                <a:fillRect/>
              </a:stretch>
            </p:blipFill>
            <p:spPr>
              <a:xfrm>
                <a:off x="7181360" y="5062747"/>
                <a:ext cx="1079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2C3B7B36-8E38-46D8-ADDE-534B016F8816}"/>
                  </a:ext>
                </a:extLst>
              </p14:cNvPr>
              <p14:cNvContentPartPr/>
              <p14:nvPr/>
            </p14:nvContentPartPr>
            <p14:xfrm>
              <a:off x="669680" y="5374507"/>
              <a:ext cx="4088880" cy="79200"/>
            </p14:xfrm>
          </p:contentPart>
        </mc:Choice>
        <mc:Fallback xmlns="">
          <p:pic>
            <p:nvPicPr>
              <p:cNvPr id="61" name="Freihand 60">
                <a:extLst>
                  <a:ext uri="{FF2B5EF4-FFF2-40B4-BE49-F238E27FC236}">
                    <a16:creationId xmlns:a16="http://schemas.microsoft.com/office/drawing/2014/main" id="{2C3B7B36-8E38-46D8-ADDE-534B016F8816}"/>
                  </a:ext>
                </a:extLst>
              </p:cNvPr>
              <p:cNvPicPr/>
              <p:nvPr/>
            </p:nvPicPr>
            <p:blipFill>
              <a:blip r:embed="rId90"/>
              <a:stretch>
                <a:fillRect/>
              </a:stretch>
            </p:blipFill>
            <p:spPr>
              <a:xfrm>
                <a:off x="665360" y="5370187"/>
                <a:ext cx="4097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56C979A6-5FDD-47A8-8942-2B207F3999B1}"/>
                  </a:ext>
                </a:extLst>
              </p14:cNvPr>
              <p14:cNvContentPartPr/>
              <p14:nvPr/>
            </p14:nvContentPartPr>
            <p14:xfrm>
              <a:off x="7253720" y="5020987"/>
              <a:ext cx="1007640" cy="32760"/>
            </p14:xfrm>
          </p:contentPart>
        </mc:Choice>
        <mc:Fallback xmlns="">
          <p:pic>
            <p:nvPicPr>
              <p:cNvPr id="62" name="Freihand 61">
                <a:extLst>
                  <a:ext uri="{FF2B5EF4-FFF2-40B4-BE49-F238E27FC236}">
                    <a16:creationId xmlns:a16="http://schemas.microsoft.com/office/drawing/2014/main" id="{56C979A6-5FDD-47A8-8942-2B207F3999B1}"/>
                  </a:ext>
                </a:extLst>
              </p:cNvPr>
              <p:cNvPicPr/>
              <p:nvPr/>
            </p:nvPicPr>
            <p:blipFill>
              <a:blip r:embed="rId92"/>
              <a:stretch>
                <a:fillRect/>
              </a:stretch>
            </p:blipFill>
            <p:spPr>
              <a:xfrm>
                <a:off x="7249400" y="5016667"/>
                <a:ext cx="1016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F1D2F939-8CD6-457D-AB2E-A9D8CB85E68A}"/>
                  </a:ext>
                </a:extLst>
              </p14:cNvPr>
              <p14:cNvContentPartPr/>
              <p14:nvPr/>
            </p14:nvContentPartPr>
            <p14:xfrm>
              <a:off x="717920" y="5588347"/>
              <a:ext cx="739440" cy="64800"/>
            </p14:xfrm>
          </p:contentPart>
        </mc:Choice>
        <mc:Fallback xmlns="">
          <p:pic>
            <p:nvPicPr>
              <p:cNvPr id="63" name="Freihand 62">
                <a:extLst>
                  <a:ext uri="{FF2B5EF4-FFF2-40B4-BE49-F238E27FC236}">
                    <a16:creationId xmlns:a16="http://schemas.microsoft.com/office/drawing/2014/main" id="{F1D2F939-8CD6-457D-AB2E-A9D8CB85E68A}"/>
                  </a:ext>
                </a:extLst>
              </p:cNvPr>
              <p:cNvPicPr/>
              <p:nvPr/>
            </p:nvPicPr>
            <p:blipFill>
              <a:blip r:embed="rId94"/>
              <a:stretch>
                <a:fillRect/>
              </a:stretch>
            </p:blipFill>
            <p:spPr>
              <a:xfrm>
                <a:off x="713600" y="5584027"/>
                <a:ext cx="74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6" name="Freihand 95">
                <a:extLst>
                  <a:ext uri="{FF2B5EF4-FFF2-40B4-BE49-F238E27FC236}">
                    <a16:creationId xmlns:a16="http://schemas.microsoft.com/office/drawing/2014/main" id="{4E5ED932-543B-4652-98A7-4078A0E2682C}"/>
                  </a:ext>
                </a:extLst>
              </p14:cNvPr>
              <p14:cNvContentPartPr/>
              <p14:nvPr/>
            </p14:nvContentPartPr>
            <p14:xfrm>
              <a:off x="7090280" y="4906867"/>
              <a:ext cx="1449360" cy="248400"/>
            </p14:xfrm>
          </p:contentPart>
        </mc:Choice>
        <mc:Fallback xmlns="">
          <p:pic>
            <p:nvPicPr>
              <p:cNvPr id="96" name="Freihand 95">
                <a:extLst>
                  <a:ext uri="{FF2B5EF4-FFF2-40B4-BE49-F238E27FC236}">
                    <a16:creationId xmlns:a16="http://schemas.microsoft.com/office/drawing/2014/main" id="{4E5ED932-543B-4652-98A7-4078A0E2682C}"/>
                  </a:ext>
                </a:extLst>
              </p:cNvPr>
              <p:cNvPicPr/>
              <p:nvPr/>
            </p:nvPicPr>
            <p:blipFill>
              <a:blip r:embed="rId96"/>
              <a:stretch>
                <a:fillRect/>
              </a:stretch>
            </p:blipFill>
            <p:spPr>
              <a:xfrm>
                <a:off x="7085960" y="4902547"/>
                <a:ext cx="1458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7" name="Freihand 96">
                <a:extLst>
                  <a:ext uri="{FF2B5EF4-FFF2-40B4-BE49-F238E27FC236}">
                    <a16:creationId xmlns:a16="http://schemas.microsoft.com/office/drawing/2014/main" id="{B155C5A0-B441-4034-9A7D-049336953474}"/>
                  </a:ext>
                </a:extLst>
              </p14:cNvPr>
              <p14:cNvContentPartPr/>
              <p14:nvPr/>
            </p14:nvContentPartPr>
            <p14:xfrm>
              <a:off x="480320" y="5361187"/>
              <a:ext cx="1655280" cy="171720"/>
            </p14:xfrm>
          </p:contentPart>
        </mc:Choice>
        <mc:Fallback xmlns="">
          <p:pic>
            <p:nvPicPr>
              <p:cNvPr id="97" name="Freihand 96">
                <a:extLst>
                  <a:ext uri="{FF2B5EF4-FFF2-40B4-BE49-F238E27FC236}">
                    <a16:creationId xmlns:a16="http://schemas.microsoft.com/office/drawing/2014/main" id="{B155C5A0-B441-4034-9A7D-049336953474}"/>
                  </a:ext>
                </a:extLst>
              </p:cNvPr>
              <p:cNvPicPr/>
              <p:nvPr/>
            </p:nvPicPr>
            <p:blipFill>
              <a:blip r:embed="rId98"/>
              <a:stretch>
                <a:fillRect/>
              </a:stretch>
            </p:blipFill>
            <p:spPr>
              <a:xfrm>
                <a:off x="476000" y="5356867"/>
                <a:ext cx="1663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7" name="Freihand 126">
                <a:extLst>
                  <a:ext uri="{FF2B5EF4-FFF2-40B4-BE49-F238E27FC236}">
                    <a16:creationId xmlns:a16="http://schemas.microsoft.com/office/drawing/2014/main" id="{D43189E0-8420-423D-AB70-346229C46725}"/>
                  </a:ext>
                </a:extLst>
              </p14:cNvPr>
              <p14:cNvContentPartPr/>
              <p14:nvPr/>
            </p14:nvContentPartPr>
            <p14:xfrm>
              <a:off x="430280" y="5355067"/>
              <a:ext cx="1431720" cy="96120"/>
            </p14:xfrm>
          </p:contentPart>
        </mc:Choice>
        <mc:Fallback xmlns="">
          <p:pic>
            <p:nvPicPr>
              <p:cNvPr id="127" name="Freihand 126">
                <a:extLst>
                  <a:ext uri="{FF2B5EF4-FFF2-40B4-BE49-F238E27FC236}">
                    <a16:creationId xmlns:a16="http://schemas.microsoft.com/office/drawing/2014/main" id="{D43189E0-8420-423D-AB70-346229C46725}"/>
                  </a:ext>
                </a:extLst>
              </p:cNvPr>
              <p:cNvPicPr/>
              <p:nvPr/>
            </p:nvPicPr>
            <p:blipFill>
              <a:blip r:embed="rId100"/>
              <a:stretch>
                <a:fillRect/>
              </a:stretch>
            </p:blipFill>
            <p:spPr>
              <a:xfrm>
                <a:off x="425960" y="5350747"/>
                <a:ext cx="1440360" cy="104760"/>
              </a:xfrm>
              <a:prstGeom prst="rect">
                <a:avLst/>
              </a:prstGeom>
            </p:spPr>
          </p:pic>
        </mc:Fallback>
      </mc:AlternateContent>
      <p:grpSp>
        <p:nvGrpSpPr>
          <p:cNvPr id="130" name="Gruppieren 129">
            <a:extLst>
              <a:ext uri="{FF2B5EF4-FFF2-40B4-BE49-F238E27FC236}">
                <a16:creationId xmlns:a16="http://schemas.microsoft.com/office/drawing/2014/main" id="{918A32CF-1564-4100-BA75-CDA1DC962AF2}"/>
              </a:ext>
            </a:extLst>
          </p:cNvPr>
          <p:cNvGrpSpPr/>
          <p:nvPr/>
        </p:nvGrpSpPr>
        <p:grpSpPr>
          <a:xfrm>
            <a:off x="6409520" y="4986787"/>
            <a:ext cx="1825920" cy="457560"/>
            <a:chOff x="6409520" y="4986787"/>
            <a:chExt cx="1825920" cy="457560"/>
          </a:xfrm>
        </p:grpSpPr>
        <mc:AlternateContent xmlns:mc="http://schemas.openxmlformats.org/markup-compatibility/2006" xmlns:p14="http://schemas.microsoft.com/office/powerpoint/2010/main">
          <mc:Choice Requires="p14">
            <p:contentPart p14:bwMode="auto" r:id="rId101">
              <p14:nvContentPartPr>
                <p14:cNvPr id="125" name="Freihand 124">
                  <a:extLst>
                    <a:ext uri="{FF2B5EF4-FFF2-40B4-BE49-F238E27FC236}">
                      <a16:creationId xmlns:a16="http://schemas.microsoft.com/office/drawing/2014/main" id="{04DF6506-57A6-41D5-BBA3-C9D67BC50C82}"/>
                    </a:ext>
                  </a:extLst>
                </p14:cNvPr>
                <p14:cNvContentPartPr/>
                <p14:nvPr/>
              </p14:nvContentPartPr>
              <p14:xfrm>
                <a:off x="7170560" y="5029987"/>
                <a:ext cx="360" cy="360"/>
              </p14:xfrm>
            </p:contentPart>
          </mc:Choice>
          <mc:Fallback xmlns="">
            <p:pic>
              <p:nvPicPr>
                <p:cNvPr id="125" name="Freihand 124">
                  <a:extLst>
                    <a:ext uri="{FF2B5EF4-FFF2-40B4-BE49-F238E27FC236}">
                      <a16:creationId xmlns:a16="http://schemas.microsoft.com/office/drawing/2014/main" id="{04DF6506-57A6-41D5-BBA3-C9D67BC50C82}"/>
                    </a:ext>
                  </a:extLst>
                </p:cNvPr>
                <p:cNvPicPr/>
                <p:nvPr/>
              </p:nvPicPr>
              <p:blipFill>
                <a:blip r:embed="rId62"/>
                <a:stretch>
                  <a:fillRect/>
                </a:stretch>
              </p:blipFill>
              <p:spPr>
                <a:xfrm>
                  <a:off x="7166240" y="502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6" name="Freihand 125">
                  <a:extLst>
                    <a:ext uri="{FF2B5EF4-FFF2-40B4-BE49-F238E27FC236}">
                      <a16:creationId xmlns:a16="http://schemas.microsoft.com/office/drawing/2014/main" id="{981B8889-FE2D-42ED-9EC0-611EE875A914}"/>
                    </a:ext>
                  </a:extLst>
                </p14:cNvPr>
                <p14:cNvContentPartPr/>
                <p14:nvPr/>
              </p14:nvContentPartPr>
              <p14:xfrm>
                <a:off x="7097480" y="4986787"/>
                <a:ext cx="1137960" cy="93960"/>
              </p14:xfrm>
            </p:contentPart>
          </mc:Choice>
          <mc:Fallback xmlns="">
            <p:pic>
              <p:nvPicPr>
                <p:cNvPr id="126" name="Freihand 125">
                  <a:extLst>
                    <a:ext uri="{FF2B5EF4-FFF2-40B4-BE49-F238E27FC236}">
                      <a16:creationId xmlns:a16="http://schemas.microsoft.com/office/drawing/2014/main" id="{981B8889-FE2D-42ED-9EC0-611EE875A914}"/>
                    </a:ext>
                  </a:extLst>
                </p:cNvPr>
                <p:cNvPicPr/>
                <p:nvPr/>
              </p:nvPicPr>
              <p:blipFill>
                <a:blip r:embed="rId103"/>
                <a:stretch>
                  <a:fillRect/>
                </a:stretch>
              </p:blipFill>
              <p:spPr>
                <a:xfrm>
                  <a:off x="7093160" y="4982467"/>
                  <a:ext cx="1146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8" name="Freihand 127">
                  <a:extLst>
                    <a:ext uri="{FF2B5EF4-FFF2-40B4-BE49-F238E27FC236}">
                      <a16:creationId xmlns:a16="http://schemas.microsoft.com/office/drawing/2014/main" id="{3D3D312C-1D44-4F58-BF92-8EF0185BBA12}"/>
                    </a:ext>
                  </a:extLst>
                </p14:cNvPr>
                <p14:cNvContentPartPr/>
                <p14:nvPr/>
              </p14:nvContentPartPr>
              <p14:xfrm>
                <a:off x="6573680" y="5112067"/>
                <a:ext cx="921600" cy="263520"/>
              </p14:xfrm>
            </p:contentPart>
          </mc:Choice>
          <mc:Fallback xmlns="">
            <p:pic>
              <p:nvPicPr>
                <p:cNvPr id="128" name="Freihand 127">
                  <a:extLst>
                    <a:ext uri="{FF2B5EF4-FFF2-40B4-BE49-F238E27FC236}">
                      <a16:creationId xmlns:a16="http://schemas.microsoft.com/office/drawing/2014/main" id="{3D3D312C-1D44-4F58-BF92-8EF0185BBA12}"/>
                    </a:ext>
                  </a:extLst>
                </p:cNvPr>
                <p:cNvPicPr/>
                <p:nvPr/>
              </p:nvPicPr>
              <p:blipFill>
                <a:blip r:embed="rId105"/>
                <a:stretch>
                  <a:fillRect/>
                </a:stretch>
              </p:blipFill>
              <p:spPr>
                <a:xfrm>
                  <a:off x="6569360" y="5107747"/>
                  <a:ext cx="930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9" name="Freihand 128">
                  <a:extLst>
                    <a:ext uri="{FF2B5EF4-FFF2-40B4-BE49-F238E27FC236}">
                      <a16:creationId xmlns:a16="http://schemas.microsoft.com/office/drawing/2014/main" id="{CD4118F4-1C8C-4CF0-A708-7A8286B80F71}"/>
                    </a:ext>
                  </a:extLst>
                </p14:cNvPr>
                <p14:cNvContentPartPr/>
                <p14:nvPr/>
              </p14:nvContentPartPr>
              <p14:xfrm>
                <a:off x="6409520" y="5265067"/>
                <a:ext cx="321480" cy="179280"/>
              </p14:xfrm>
            </p:contentPart>
          </mc:Choice>
          <mc:Fallback xmlns="">
            <p:pic>
              <p:nvPicPr>
                <p:cNvPr id="129" name="Freihand 128">
                  <a:extLst>
                    <a:ext uri="{FF2B5EF4-FFF2-40B4-BE49-F238E27FC236}">
                      <a16:creationId xmlns:a16="http://schemas.microsoft.com/office/drawing/2014/main" id="{CD4118F4-1C8C-4CF0-A708-7A8286B80F71}"/>
                    </a:ext>
                  </a:extLst>
                </p:cNvPr>
                <p:cNvPicPr/>
                <p:nvPr/>
              </p:nvPicPr>
              <p:blipFill>
                <a:blip r:embed="rId107"/>
                <a:stretch>
                  <a:fillRect/>
                </a:stretch>
              </p:blipFill>
              <p:spPr>
                <a:xfrm>
                  <a:off x="6405200" y="5260747"/>
                  <a:ext cx="330120" cy="187920"/>
                </a:xfrm>
                <a:prstGeom prst="rect">
                  <a:avLst/>
                </a:prstGeom>
              </p:spPr>
            </p:pic>
          </mc:Fallback>
        </mc:AlternateContent>
      </p:grpSp>
      <p:grpSp>
        <p:nvGrpSpPr>
          <p:cNvPr id="174" name="Gruppieren 173">
            <a:extLst>
              <a:ext uri="{FF2B5EF4-FFF2-40B4-BE49-F238E27FC236}">
                <a16:creationId xmlns:a16="http://schemas.microsoft.com/office/drawing/2014/main" id="{EC8C6B17-2A34-42C5-A07D-CF1D8CA3661D}"/>
              </a:ext>
            </a:extLst>
          </p:cNvPr>
          <p:cNvGrpSpPr/>
          <p:nvPr/>
        </p:nvGrpSpPr>
        <p:grpSpPr>
          <a:xfrm>
            <a:off x="867680" y="5562067"/>
            <a:ext cx="7584480" cy="1100520"/>
            <a:chOff x="867680" y="5562067"/>
            <a:chExt cx="7584480" cy="1100520"/>
          </a:xfrm>
        </p:grpSpPr>
        <mc:AlternateContent xmlns:mc="http://schemas.openxmlformats.org/markup-compatibility/2006" xmlns:p14="http://schemas.microsoft.com/office/powerpoint/2010/main">
          <mc:Choice Requires="p14">
            <p:contentPart p14:bwMode="auto" r:id="rId108">
              <p14:nvContentPartPr>
                <p14:cNvPr id="98" name="Freihand 97">
                  <a:extLst>
                    <a:ext uri="{FF2B5EF4-FFF2-40B4-BE49-F238E27FC236}">
                      <a16:creationId xmlns:a16="http://schemas.microsoft.com/office/drawing/2014/main" id="{07157511-BDAC-408E-9BB6-8DAAE58AA677}"/>
                    </a:ext>
                  </a:extLst>
                </p14:cNvPr>
                <p14:cNvContentPartPr/>
                <p14:nvPr/>
              </p14:nvContentPartPr>
              <p14:xfrm>
                <a:off x="867680" y="5767987"/>
                <a:ext cx="159120" cy="199440"/>
              </p14:xfrm>
            </p:contentPart>
          </mc:Choice>
          <mc:Fallback xmlns="">
            <p:pic>
              <p:nvPicPr>
                <p:cNvPr id="98" name="Freihand 97">
                  <a:extLst>
                    <a:ext uri="{FF2B5EF4-FFF2-40B4-BE49-F238E27FC236}">
                      <a16:creationId xmlns:a16="http://schemas.microsoft.com/office/drawing/2014/main" id="{07157511-BDAC-408E-9BB6-8DAAE58AA677}"/>
                    </a:ext>
                  </a:extLst>
                </p:cNvPr>
                <p:cNvPicPr/>
                <p:nvPr/>
              </p:nvPicPr>
              <p:blipFill>
                <a:blip r:embed="rId109"/>
                <a:stretch>
                  <a:fillRect/>
                </a:stretch>
              </p:blipFill>
              <p:spPr>
                <a:xfrm>
                  <a:off x="863360" y="5763667"/>
                  <a:ext cx="16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9" name="Freihand 98">
                  <a:extLst>
                    <a:ext uri="{FF2B5EF4-FFF2-40B4-BE49-F238E27FC236}">
                      <a16:creationId xmlns:a16="http://schemas.microsoft.com/office/drawing/2014/main" id="{176FBBE0-0A11-442E-8318-61B886B43008}"/>
                    </a:ext>
                  </a:extLst>
                </p14:cNvPr>
                <p14:cNvContentPartPr/>
                <p14:nvPr/>
              </p14:nvContentPartPr>
              <p14:xfrm>
                <a:off x="886760" y="5835307"/>
                <a:ext cx="222120" cy="93600"/>
              </p14:xfrm>
            </p:contentPart>
          </mc:Choice>
          <mc:Fallback xmlns="">
            <p:pic>
              <p:nvPicPr>
                <p:cNvPr id="99" name="Freihand 98">
                  <a:extLst>
                    <a:ext uri="{FF2B5EF4-FFF2-40B4-BE49-F238E27FC236}">
                      <a16:creationId xmlns:a16="http://schemas.microsoft.com/office/drawing/2014/main" id="{176FBBE0-0A11-442E-8318-61B886B43008}"/>
                    </a:ext>
                  </a:extLst>
                </p:cNvPr>
                <p:cNvPicPr/>
                <p:nvPr/>
              </p:nvPicPr>
              <p:blipFill>
                <a:blip r:embed="rId111"/>
                <a:stretch>
                  <a:fillRect/>
                </a:stretch>
              </p:blipFill>
              <p:spPr>
                <a:xfrm>
                  <a:off x="882440" y="5830987"/>
                  <a:ext cx="23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0" name="Freihand 99">
                  <a:extLst>
                    <a:ext uri="{FF2B5EF4-FFF2-40B4-BE49-F238E27FC236}">
                      <a16:creationId xmlns:a16="http://schemas.microsoft.com/office/drawing/2014/main" id="{BEC5C916-81BD-40AB-81BB-449E96A557C8}"/>
                    </a:ext>
                  </a:extLst>
                </p14:cNvPr>
                <p14:cNvContentPartPr/>
                <p14:nvPr/>
              </p14:nvContentPartPr>
              <p14:xfrm>
                <a:off x="1137320" y="5702107"/>
                <a:ext cx="264240" cy="198720"/>
              </p14:xfrm>
            </p:contentPart>
          </mc:Choice>
          <mc:Fallback xmlns="">
            <p:pic>
              <p:nvPicPr>
                <p:cNvPr id="100" name="Freihand 99">
                  <a:extLst>
                    <a:ext uri="{FF2B5EF4-FFF2-40B4-BE49-F238E27FC236}">
                      <a16:creationId xmlns:a16="http://schemas.microsoft.com/office/drawing/2014/main" id="{BEC5C916-81BD-40AB-81BB-449E96A557C8}"/>
                    </a:ext>
                  </a:extLst>
                </p:cNvPr>
                <p:cNvPicPr/>
                <p:nvPr/>
              </p:nvPicPr>
              <p:blipFill>
                <a:blip r:embed="rId113"/>
                <a:stretch>
                  <a:fillRect/>
                </a:stretch>
              </p:blipFill>
              <p:spPr>
                <a:xfrm>
                  <a:off x="1133000" y="5697787"/>
                  <a:ext cx="272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1" name="Freihand 100">
                  <a:extLst>
                    <a:ext uri="{FF2B5EF4-FFF2-40B4-BE49-F238E27FC236}">
                      <a16:creationId xmlns:a16="http://schemas.microsoft.com/office/drawing/2014/main" id="{79F869BC-640A-4E9D-984F-8FA8DB47DE0B}"/>
                    </a:ext>
                  </a:extLst>
                </p14:cNvPr>
                <p14:cNvContentPartPr/>
                <p14:nvPr/>
              </p14:nvContentPartPr>
              <p14:xfrm>
                <a:off x="1155680" y="5663227"/>
                <a:ext cx="34560" cy="18360"/>
              </p14:xfrm>
            </p:contentPart>
          </mc:Choice>
          <mc:Fallback xmlns="">
            <p:pic>
              <p:nvPicPr>
                <p:cNvPr id="101" name="Freihand 100">
                  <a:extLst>
                    <a:ext uri="{FF2B5EF4-FFF2-40B4-BE49-F238E27FC236}">
                      <a16:creationId xmlns:a16="http://schemas.microsoft.com/office/drawing/2014/main" id="{79F869BC-640A-4E9D-984F-8FA8DB47DE0B}"/>
                    </a:ext>
                  </a:extLst>
                </p:cNvPr>
                <p:cNvPicPr/>
                <p:nvPr/>
              </p:nvPicPr>
              <p:blipFill>
                <a:blip r:embed="rId115"/>
                <a:stretch>
                  <a:fillRect/>
                </a:stretch>
              </p:blipFill>
              <p:spPr>
                <a:xfrm>
                  <a:off x="1151360" y="5658907"/>
                  <a:ext cx="43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 name="Freihand 102">
                  <a:extLst>
                    <a:ext uri="{FF2B5EF4-FFF2-40B4-BE49-F238E27FC236}">
                      <a16:creationId xmlns:a16="http://schemas.microsoft.com/office/drawing/2014/main" id="{E780C584-8B12-4B2B-ADA3-1ACBD4F084B3}"/>
                    </a:ext>
                  </a:extLst>
                </p14:cNvPr>
                <p14:cNvContentPartPr/>
                <p14:nvPr/>
              </p14:nvContentPartPr>
              <p14:xfrm>
                <a:off x="1541240" y="5769427"/>
                <a:ext cx="315720" cy="110520"/>
              </p14:xfrm>
            </p:contentPart>
          </mc:Choice>
          <mc:Fallback xmlns="">
            <p:pic>
              <p:nvPicPr>
                <p:cNvPr id="103" name="Freihand 102">
                  <a:extLst>
                    <a:ext uri="{FF2B5EF4-FFF2-40B4-BE49-F238E27FC236}">
                      <a16:creationId xmlns:a16="http://schemas.microsoft.com/office/drawing/2014/main" id="{E780C584-8B12-4B2B-ADA3-1ACBD4F084B3}"/>
                    </a:ext>
                  </a:extLst>
                </p:cNvPr>
                <p:cNvPicPr/>
                <p:nvPr/>
              </p:nvPicPr>
              <p:blipFill>
                <a:blip r:embed="rId117"/>
                <a:stretch>
                  <a:fillRect/>
                </a:stretch>
              </p:blipFill>
              <p:spPr>
                <a:xfrm>
                  <a:off x="1536920" y="5765107"/>
                  <a:ext cx="324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4" name="Freihand 103">
                  <a:extLst>
                    <a:ext uri="{FF2B5EF4-FFF2-40B4-BE49-F238E27FC236}">
                      <a16:creationId xmlns:a16="http://schemas.microsoft.com/office/drawing/2014/main" id="{32EAAEBA-82BA-4486-861E-8D797AB0C3F0}"/>
                    </a:ext>
                  </a:extLst>
                </p14:cNvPr>
                <p14:cNvContentPartPr/>
                <p14:nvPr/>
              </p14:nvContentPartPr>
              <p14:xfrm>
                <a:off x="1818080" y="5739547"/>
                <a:ext cx="360" cy="360"/>
              </p14:xfrm>
            </p:contentPart>
          </mc:Choice>
          <mc:Fallback xmlns="">
            <p:pic>
              <p:nvPicPr>
                <p:cNvPr id="104" name="Freihand 103">
                  <a:extLst>
                    <a:ext uri="{FF2B5EF4-FFF2-40B4-BE49-F238E27FC236}">
                      <a16:creationId xmlns:a16="http://schemas.microsoft.com/office/drawing/2014/main" id="{32EAAEBA-82BA-4486-861E-8D797AB0C3F0}"/>
                    </a:ext>
                  </a:extLst>
                </p:cNvPr>
                <p:cNvPicPr/>
                <p:nvPr/>
              </p:nvPicPr>
              <p:blipFill>
                <a:blip r:embed="rId62"/>
                <a:stretch>
                  <a:fillRect/>
                </a:stretch>
              </p:blipFill>
              <p:spPr>
                <a:xfrm>
                  <a:off x="1813760" y="5735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AF92F709-DFB4-471E-9157-E3373BEB0FA9}"/>
                    </a:ext>
                  </a:extLst>
                </p14:cNvPr>
                <p14:cNvContentPartPr/>
                <p14:nvPr/>
              </p14:nvContentPartPr>
              <p14:xfrm>
                <a:off x="1895480" y="5771947"/>
                <a:ext cx="108000" cy="100800"/>
              </p14:xfrm>
            </p:contentPart>
          </mc:Choice>
          <mc:Fallback xmlns="">
            <p:pic>
              <p:nvPicPr>
                <p:cNvPr id="105" name="Freihand 104">
                  <a:extLst>
                    <a:ext uri="{FF2B5EF4-FFF2-40B4-BE49-F238E27FC236}">
                      <a16:creationId xmlns:a16="http://schemas.microsoft.com/office/drawing/2014/main" id="{AF92F709-DFB4-471E-9157-E3373BEB0FA9}"/>
                    </a:ext>
                  </a:extLst>
                </p:cNvPr>
                <p:cNvPicPr/>
                <p:nvPr/>
              </p:nvPicPr>
              <p:blipFill>
                <a:blip r:embed="rId120"/>
                <a:stretch>
                  <a:fillRect/>
                </a:stretch>
              </p:blipFill>
              <p:spPr>
                <a:xfrm>
                  <a:off x="1891160" y="5767627"/>
                  <a:ext cx="116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6" name="Freihand 105">
                  <a:extLst>
                    <a:ext uri="{FF2B5EF4-FFF2-40B4-BE49-F238E27FC236}">
                      <a16:creationId xmlns:a16="http://schemas.microsoft.com/office/drawing/2014/main" id="{4FE3752C-619D-435F-A225-08D15C0CD5A3}"/>
                    </a:ext>
                  </a:extLst>
                </p14:cNvPr>
                <p14:cNvContentPartPr/>
                <p14:nvPr/>
              </p14:nvContentPartPr>
              <p14:xfrm>
                <a:off x="2012120" y="5783467"/>
                <a:ext cx="78120" cy="101880"/>
              </p14:xfrm>
            </p:contentPart>
          </mc:Choice>
          <mc:Fallback xmlns="">
            <p:pic>
              <p:nvPicPr>
                <p:cNvPr id="106" name="Freihand 105">
                  <a:extLst>
                    <a:ext uri="{FF2B5EF4-FFF2-40B4-BE49-F238E27FC236}">
                      <a16:creationId xmlns:a16="http://schemas.microsoft.com/office/drawing/2014/main" id="{4FE3752C-619D-435F-A225-08D15C0CD5A3}"/>
                    </a:ext>
                  </a:extLst>
                </p:cNvPr>
                <p:cNvPicPr/>
                <p:nvPr/>
              </p:nvPicPr>
              <p:blipFill>
                <a:blip r:embed="rId122"/>
                <a:stretch>
                  <a:fillRect/>
                </a:stretch>
              </p:blipFill>
              <p:spPr>
                <a:xfrm>
                  <a:off x="2007800" y="5779147"/>
                  <a:ext cx="86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7" name="Freihand 106">
                  <a:extLst>
                    <a:ext uri="{FF2B5EF4-FFF2-40B4-BE49-F238E27FC236}">
                      <a16:creationId xmlns:a16="http://schemas.microsoft.com/office/drawing/2014/main" id="{27542860-BF49-4E03-9515-F4248F270703}"/>
                    </a:ext>
                  </a:extLst>
                </p14:cNvPr>
                <p14:cNvContentPartPr/>
                <p14:nvPr/>
              </p14:nvContentPartPr>
              <p14:xfrm>
                <a:off x="2281400" y="5642707"/>
                <a:ext cx="262440" cy="197280"/>
              </p14:xfrm>
            </p:contentPart>
          </mc:Choice>
          <mc:Fallback xmlns="">
            <p:pic>
              <p:nvPicPr>
                <p:cNvPr id="107" name="Freihand 106">
                  <a:extLst>
                    <a:ext uri="{FF2B5EF4-FFF2-40B4-BE49-F238E27FC236}">
                      <a16:creationId xmlns:a16="http://schemas.microsoft.com/office/drawing/2014/main" id="{27542860-BF49-4E03-9515-F4248F270703}"/>
                    </a:ext>
                  </a:extLst>
                </p:cNvPr>
                <p:cNvPicPr/>
                <p:nvPr/>
              </p:nvPicPr>
              <p:blipFill>
                <a:blip r:embed="rId124"/>
                <a:stretch>
                  <a:fillRect/>
                </a:stretch>
              </p:blipFill>
              <p:spPr>
                <a:xfrm>
                  <a:off x="2277080" y="5638387"/>
                  <a:ext cx="271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8" name="Freihand 107">
                  <a:extLst>
                    <a:ext uri="{FF2B5EF4-FFF2-40B4-BE49-F238E27FC236}">
                      <a16:creationId xmlns:a16="http://schemas.microsoft.com/office/drawing/2014/main" id="{BDEC72B6-88D5-4C36-B34B-AFCE50122168}"/>
                    </a:ext>
                  </a:extLst>
                </p14:cNvPr>
                <p14:cNvContentPartPr/>
                <p14:nvPr/>
              </p14:nvContentPartPr>
              <p14:xfrm>
                <a:off x="2611520" y="5655307"/>
                <a:ext cx="322200" cy="215280"/>
              </p14:xfrm>
            </p:contentPart>
          </mc:Choice>
          <mc:Fallback xmlns="">
            <p:pic>
              <p:nvPicPr>
                <p:cNvPr id="108" name="Freihand 107">
                  <a:extLst>
                    <a:ext uri="{FF2B5EF4-FFF2-40B4-BE49-F238E27FC236}">
                      <a16:creationId xmlns:a16="http://schemas.microsoft.com/office/drawing/2014/main" id="{BDEC72B6-88D5-4C36-B34B-AFCE50122168}"/>
                    </a:ext>
                  </a:extLst>
                </p:cNvPr>
                <p:cNvPicPr/>
                <p:nvPr/>
              </p:nvPicPr>
              <p:blipFill>
                <a:blip r:embed="rId126"/>
                <a:stretch>
                  <a:fillRect/>
                </a:stretch>
              </p:blipFill>
              <p:spPr>
                <a:xfrm>
                  <a:off x="2607200" y="5650987"/>
                  <a:ext cx="330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9" name="Freihand 108">
                  <a:extLst>
                    <a:ext uri="{FF2B5EF4-FFF2-40B4-BE49-F238E27FC236}">
                      <a16:creationId xmlns:a16="http://schemas.microsoft.com/office/drawing/2014/main" id="{060A5D03-9970-4FE4-9D85-4C5A90B1E2FD}"/>
                    </a:ext>
                  </a:extLst>
                </p14:cNvPr>
                <p14:cNvContentPartPr/>
                <p14:nvPr/>
              </p14:nvContentPartPr>
              <p14:xfrm>
                <a:off x="3006800" y="5748907"/>
                <a:ext cx="114840" cy="92520"/>
              </p14:xfrm>
            </p:contentPart>
          </mc:Choice>
          <mc:Fallback xmlns="">
            <p:pic>
              <p:nvPicPr>
                <p:cNvPr id="109" name="Freihand 108">
                  <a:extLst>
                    <a:ext uri="{FF2B5EF4-FFF2-40B4-BE49-F238E27FC236}">
                      <a16:creationId xmlns:a16="http://schemas.microsoft.com/office/drawing/2014/main" id="{060A5D03-9970-4FE4-9D85-4C5A90B1E2FD}"/>
                    </a:ext>
                  </a:extLst>
                </p:cNvPr>
                <p:cNvPicPr/>
                <p:nvPr/>
              </p:nvPicPr>
              <p:blipFill>
                <a:blip r:embed="rId128"/>
                <a:stretch>
                  <a:fillRect/>
                </a:stretch>
              </p:blipFill>
              <p:spPr>
                <a:xfrm>
                  <a:off x="3002480" y="5744587"/>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0" name="Freihand 109">
                  <a:extLst>
                    <a:ext uri="{FF2B5EF4-FFF2-40B4-BE49-F238E27FC236}">
                      <a16:creationId xmlns:a16="http://schemas.microsoft.com/office/drawing/2014/main" id="{290925E9-639B-4C0C-8DC2-9DE77FD20E95}"/>
                    </a:ext>
                  </a:extLst>
                </p14:cNvPr>
                <p14:cNvContentPartPr/>
                <p14:nvPr/>
              </p14:nvContentPartPr>
              <p14:xfrm>
                <a:off x="3092840" y="5650627"/>
                <a:ext cx="387720" cy="187560"/>
              </p14:xfrm>
            </p:contentPart>
          </mc:Choice>
          <mc:Fallback xmlns="">
            <p:pic>
              <p:nvPicPr>
                <p:cNvPr id="110" name="Freihand 109">
                  <a:extLst>
                    <a:ext uri="{FF2B5EF4-FFF2-40B4-BE49-F238E27FC236}">
                      <a16:creationId xmlns:a16="http://schemas.microsoft.com/office/drawing/2014/main" id="{290925E9-639B-4C0C-8DC2-9DE77FD20E95}"/>
                    </a:ext>
                  </a:extLst>
                </p:cNvPr>
                <p:cNvPicPr/>
                <p:nvPr/>
              </p:nvPicPr>
              <p:blipFill>
                <a:blip r:embed="rId130"/>
                <a:stretch>
                  <a:fillRect/>
                </a:stretch>
              </p:blipFill>
              <p:spPr>
                <a:xfrm>
                  <a:off x="3088520" y="5646307"/>
                  <a:ext cx="396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1" name="Freihand 110">
                  <a:extLst>
                    <a:ext uri="{FF2B5EF4-FFF2-40B4-BE49-F238E27FC236}">
                      <a16:creationId xmlns:a16="http://schemas.microsoft.com/office/drawing/2014/main" id="{637F54B1-FF12-40FA-A3BF-06678CB6D680}"/>
                    </a:ext>
                  </a:extLst>
                </p14:cNvPr>
                <p14:cNvContentPartPr/>
                <p14:nvPr/>
              </p14:nvContentPartPr>
              <p14:xfrm>
                <a:off x="3512600" y="5752147"/>
                <a:ext cx="239400" cy="120960"/>
              </p14:xfrm>
            </p:contentPart>
          </mc:Choice>
          <mc:Fallback xmlns="">
            <p:pic>
              <p:nvPicPr>
                <p:cNvPr id="111" name="Freihand 110">
                  <a:extLst>
                    <a:ext uri="{FF2B5EF4-FFF2-40B4-BE49-F238E27FC236}">
                      <a16:creationId xmlns:a16="http://schemas.microsoft.com/office/drawing/2014/main" id="{637F54B1-FF12-40FA-A3BF-06678CB6D680}"/>
                    </a:ext>
                  </a:extLst>
                </p:cNvPr>
                <p:cNvPicPr/>
                <p:nvPr/>
              </p:nvPicPr>
              <p:blipFill>
                <a:blip r:embed="rId132"/>
                <a:stretch>
                  <a:fillRect/>
                </a:stretch>
              </p:blipFill>
              <p:spPr>
                <a:xfrm>
                  <a:off x="3508280" y="5747827"/>
                  <a:ext cx="248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EE56F499-78E8-4DDE-8211-4DBB7AB3C280}"/>
                    </a:ext>
                  </a:extLst>
                </p14:cNvPr>
                <p14:cNvContentPartPr/>
                <p14:nvPr/>
              </p14:nvContentPartPr>
              <p14:xfrm>
                <a:off x="3984920" y="5767267"/>
                <a:ext cx="227160" cy="3600"/>
              </p14:xfrm>
            </p:contentPart>
          </mc:Choice>
          <mc:Fallback xmlns="">
            <p:pic>
              <p:nvPicPr>
                <p:cNvPr id="113" name="Freihand 112">
                  <a:extLst>
                    <a:ext uri="{FF2B5EF4-FFF2-40B4-BE49-F238E27FC236}">
                      <a16:creationId xmlns:a16="http://schemas.microsoft.com/office/drawing/2014/main" id="{EE56F499-78E8-4DDE-8211-4DBB7AB3C280}"/>
                    </a:ext>
                  </a:extLst>
                </p:cNvPr>
                <p:cNvPicPr/>
                <p:nvPr/>
              </p:nvPicPr>
              <p:blipFill>
                <a:blip r:embed="rId134"/>
                <a:stretch>
                  <a:fillRect/>
                </a:stretch>
              </p:blipFill>
              <p:spPr>
                <a:xfrm>
                  <a:off x="3980600" y="5762947"/>
                  <a:ext cx="235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62E95515-8A3A-45A6-BBE6-9905FB352E37}"/>
                    </a:ext>
                  </a:extLst>
                </p14:cNvPr>
                <p14:cNvContentPartPr/>
                <p14:nvPr/>
              </p14:nvContentPartPr>
              <p14:xfrm>
                <a:off x="4185080" y="5674387"/>
                <a:ext cx="140400" cy="149040"/>
              </p14:xfrm>
            </p:contentPart>
          </mc:Choice>
          <mc:Fallback xmlns="">
            <p:pic>
              <p:nvPicPr>
                <p:cNvPr id="114" name="Freihand 113">
                  <a:extLst>
                    <a:ext uri="{FF2B5EF4-FFF2-40B4-BE49-F238E27FC236}">
                      <a16:creationId xmlns:a16="http://schemas.microsoft.com/office/drawing/2014/main" id="{62E95515-8A3A-45A6-BBE6-9905FB352E37}"/>
                    </a:ext>
                  </a:extLst>
                </p:cNvPr>
                <p:cNvPicPr/>
                <p:nvPr/>
              </p:nvPicPr>
              <p:blipFill>
                <a:blip r:embed="rId136"/>
                <a:stretch>
                  <a:fillRect/>
                </a:stretch>
              </p:blipFill>
              <p:spPr>
                <a:xfrm>
                  <a:off x="4180760" y="5670067"/>
                  <a:ext cx="149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C7093F4F-9D04-4172-A27B-C0E9CF0BBACB}"/>
                    </a:ext>
                  </a:extLst>
                </p14:cNvPr>
                <p14:cNvContentPartPr/>
                <p14:nvPr/>
              </p14:nvContentPartPr>
              <p14:xfrm>
                <a:off x="4572440" y="5640187"/>
                <a:ext cx="288720" cy="105120"/>
              </p14:xfrm>
            </p:contentPart>
          </mc:Choice>
          <mc:Fallback xmlns="">
            <p:pic>
              <p:nvPicPr>
                <p:cNvPr id="115" name="Freihand 114">
                  <a:extLst>
                    <a:ext uri="{FF2B5EF4-FFF2-40B4-BE49-F238E27FC236}">
                      <a16:creationId xmlns:a16="http://schemas.microsoft.com/office/drawing/2014/main" id="{C7093F4F-9D04-4172-A27B-C0E9CF0BBACB}"/>
                    </a:ext>
                  </a:extLst>
                </p:cNvPr>
                <p:cNvPicPr/>
                <p:nvPr/>
              </p:nvPicPr>
              <p:blipFill>
                <a:blip r:embed="rId138"/>
                <a:stretch>
                  <a:fillRect/>
                </a:stretch>
              </p:blipFill>
              <p:spPr>
                <a:xfrm>
                  <a:off x="4568120" y="5635867"/>
                  <a:ext cx="297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 name="Freihand 115">
                  <a:extLst>
                    <a:ext uri="{FF2B5EF4-FFF2-40B4-BE49-F238E27FC236}">
                      <a16:creationId xmlns:a16="http://schemas.microsoft.com/office/drawing/2014/main" id="{7929620D-5552-4EB7-A283-6AAA920F22C6}"/>
                    </a:ext>
                  </a:extLst>
                </p14:cNvPr>
                <p14:cNvContentPartPr/>
                <p14:nvPr/>
              </p14:nvContentPartPr>
              <p14:xfrm>
                <a:off x="4935320" y="5650267"/>
                <a:ext cx="136800" cy="118440"/>
              </p14:xfrm>
            </p:contentPart>
          </mc:Choice>
          <mc:Fallback xmlns="">
            <p:pic>
              <p:nvPicPr>
                <p:cNvPr id="116" name="Freihand 115">
                  <a:extLst>
                    <a:ext uri="{FF2B5EF4-FFF2-40B4-BE49-F238E27FC236}">
                      <a16:creationId xmlns:a16="http://schemas.microsoft.com/office/drawing/2014/main" id="{7929620D-5552-4EB7-A283-6AAA920F22C6}"/>
                    </a:ext>
                  </a:extLst>
                </p:cNvPr>
                <p:cNvPicPr/>
                <p:nvPr/>
              </p:nvPicPr>
              <p:blipFill>
                <a:blip r:embed="rId140"/>
                <a:stretch>
                  <a:fillRect/>
                </a:stretch>
              </p:blipFill>
              <p:spPr>
                <a:xfrm>
                  <a:off x="4931000" y="5645947"/>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 name="Freihand 116">
                  <a:extLst>
                    <a:ext uri="{FF2B5EF4-FFF2-40B4-BE49-F238E27FC236}">
                      <a16:creationId xmlns:a16="http://schemas.microsoft.com/office/drawing/2014/main" id="{56CB32CA-CE64-4023-BA85-A7B48161784A}"/>
                    </a:ext>
                  </a:extLst>
                </p14:cNvPr>
                <p14:cNvContentPartPr/>
                <p14:nvPr/>
              </p14:nvContentPartPr>
              <p14:xfrm>
                <a:off x="5132240" y="5631187"/>
                <a:ext cx="109080" cy="137520"/>
              </p14:xfrm>
            </p:contentPart>
          </mc:Choice>
          <mc:Fallback xmlns="">
            <p:pic>
              <p:nvPicPr>
                <p:cNvPr id="117" name="Freihand 116">
                  <a:extLst>
                    <a:ext uri="{FF2B5EF4-FFF2-40B4-BE49-F238E27FC236}">
                      <a16:creationId xmlns:a16="http://schemas.microsoft.com/office/drawing/2014/main" id="{56CB32CA-CE64-4023-BA85-A7B48161784A}"/>
                    </a:ext>
                  </a:extLst>
                </p:cNvPr>
                <p:cNvPicPr/>
                <p:nvPr/>
              </p:nvPicPr>
              <p:blipFill>
                <a:blip r:embed="rId142"/>
                <a:stretch>
                  <a:fillRect/>
                </a:stretch>
              </p:blipFill>
              <p:spPr>
                <a:xfrm>
                  <a:off x="5127920" y="5626867"/>
                  <a:ext cx="117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3999473A-7C31-4F27-BD6C-E4FA864AF759}"/>
                    </a:ext>
                  </a:extLst>
                </p14:cNvPr>
                <p14:cNvContentPartPr/>
                <p14:nvPr/>
              </p14:nvContentPartPr>
              <p14:xfrm>
                <a:off x="5136920" y="5642347"/>
                <a:ext cx="154800" cy="94680"/>
              </p14:xfrm>
            </p:contentPart>
          </mc:Choice>
          <mc:Fallback xmlns="">
            <p:pic>
              <p:nvPicPr>
                <p:cNvPr id="118" name="Freihand 117">
                  <a:extLst>
                    <a:ext uri="{FF2B5EF4-FFF2-40B4-BE49-F238E27FC236}">
                      <a16:creationId xmlns:a16="http://schemas.microsoft.com/office/drawing/2014/main" id="{3999473A-7C31-4F27-BD6C-E4FA864AF759}"/>
                    </a:ext>
                  </a:extLst>
                </p:cNvPr>
                <p:cNvPicPr/>
                <p:nvPr/>
              </p:nvPicPr>
              <p:blipFill>
                <a:blip r:embed="rId144"/>
                <a:stretch>
                  <a:fillRect/>
                </a:stretch>
              </p:blipFill>
              <p:spPr>
                <a:xfrm>
                  <a:off x="5132600" y="5638027"/>
                  <a:ext cx="16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Freihand 118">
                  <a:extLst>
                    <a:ext uri="{FF2B5EF4-FFF2-40B4-BE49-F238E27FC236}">
                      <a16:creationId xmlns:a16="http://schemas.microsoft.com/office/drawing/2014/main" id="{56199CF4-46B5-419E-A10A-3F58028287E3}"/>
                    </a:ext>
                  </a:extLst>
                </p14:cNvPr>
                <p14:cNvContentPartPr/>
                <p14:nvPr/>
              </p14:nvContentPartPr>
              <p14:xfrm>
                <a:off x="5505560" y="5562067"/>
                <a:ext cx="170640" cy="181440"/>
              </p14:xfrm>
            </p:contentPart>
          </mc:Choice>
          <mc:Fallback xmlns="">
            <p:pic>
              <p:nvPicPr>
                <p:cNvPr id="119" name="Freihand 118">
                  <a:extLst>
                    <a:ext uri="{FF2B5EF4-FFF2-40B4-BE49-F238E27FC236}">
                      <a16:creationId xmlns:a16="http://schemas.microsoft.com/office/drawing/2014/main" id="{56199CF4-46B5-419E-A10A-3F58028287E3}"/>
                    </a:ext>
                  </a:extLst>
                </p:cNvPr>
                <p:cNvPicPr/>
                <p:nvPr/>
              </p:nvPicPr>
              <p:blipFill>
                <a:blip r:embed="rId146"/>
                <a:stretch>
                  <a:fillRect/>
                </a:stretch>
              </p:blipFill>
              <p:spPr>
                <a:xfrm>
                  <a:off x="5501240" y="5557747"/>
                  <a:ext cx="179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Freihand 119">
                  <a:extLst>
                    <a:ext uri="{FF2B5EF4-FFF2-40B4-BE49-F238E27FC236}">
                      <a16:creationId xmlns:a16="http://schemas.microsoft.com/office/drawing/2014/main" id="{832EA870-A143-4B84-9F29-B626205BBEDA}"/>
                    </a:ext>
                  </a:extLst>
                </p14:cNvPr>
                <p14:cNvContentPartPr/>
                <p14:nvPr/>
              </p14:nvContentPartPr>
              <p14:xfrm>
                <a:off x="5652080" y="5617507"/>
                <a:ext cx="534600" cy="113040"/>
              </p14:xfrm>
            </p:contentPart>
          </mc:Choice>
          <mc:Fallback xmlns="">
            <p:pic>
              <p:nvPicPr>
                <p:cNvPr id="120" name="Freihand 119">
                  <a:extLst>
                    <a:ext uri="{FF2B5EF4-FFF2-40B4-BE49-F238E27FC236}">
                      <a16:creationId xmlns:a16="http://schemas.microsoft.com/office/drawing/2014/main" id="{832EA870-A143-4B84-9F29-B626205BBEDA}"/>
                    </a:ext>
                  </a:extLst>
                </p:cNvPr>
                <p:cNvPicPr/>
                <p:nvPr/>
              </p:nvPicPr>
              <p:blipFill>
                <a:blip r:embed="rId148"/>
                <a:stretch>
                  <a:fillRect/>
                </a:stretch>
              </p:blipFill>
              <p:spPr>
                <a:xfrm>
                  <a:off x="5647760" y="5613187"/>
                  <a:ext cx="543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10B5CC62-2ABA-4363-ADAD-7A1BE4E885B4}"/>
                    </a:ext>
                  </a:extLst>
                </p14:cNvPr>
                <p14:cNvContentPartPr/>
                <p14:nvPr/>
              </p14:nvContentPartPr>
              <p14:xfrm>
                <a:off x="6175160" y="5585467"/>
                <a:ext cx="21240" cy="14400"/>
              </p14:xfrm>
            </p:contentPart>
          </mc:Choice>
          <mc:Fallback xmlns="">
            <p:pic>
              <p:nvPicPr>
                <p:cNvPr id="121" name="Freihand 120">
                  <a:extLst>
                    <a:ext uri="{FF2B5EF4-FFF2-40B4-BE49-F238E27FC236}">
                      <a16:creationId xmlns:a16="http://schemas.microsoft.com/office/drawing/2014/main" id="{10B5CC62-2ABA-4363-ADAD-7A1BE4E885B4}"/>
                    </a:ext>
                  </a:extLst>
                </p:cNvPr>
                <p:cNvPicPr/>
                <p:nvPr/>
              </p:nvPicPr>
              <p:blipFill>
                <a:blip r:embed="rId150"/>
                <a:stretch>
                  <a:fillRect/>
                </a:stretch>
              </p:blipFill>
              <p:spPr>
                <a:xfrm>
                  <a:off x="6170840" y="5581147"/>
                  <a:ext cx="29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83789D80-5E6B-4C3B-9AE8-93FCC19A7348}"/>
                    </a:ext>
                  </a:extLst>
                </p14:cNvPr>
                <p14:cNvContentPartPr/>
                <p14:nvPr/>
              </p14:nvContentPartPr>
              <p14:xfrm>
                <a:off x="6226640" y="5647387"/>
                <a:ext cx="117720" cy="45360"/>
              </p14:xfrm>
            </p:contentPart>
          </mc:Choice>
          <mc:Fallback xmlns="">
            <p:pic>
              <p:nvPicPr>
                <p:cNvPr id="122" name="Freihand 121">
                  <a:extLst>
                    <a:ext uri="{FF2B5EF4-FFF2-40B4-BE49-F238E27FC236}">
                      <a16:creationId xmlns:a16="http://schemas.microsoft.com/office/drawing/2014/main" id="{83789D80-5E6B-4C3B-9AE8-93FCC19A7348}"/>
                    </a:ext>
                  </a:extLst>
                </p:cNvPr>
                <p:cNvPicPr/>
                <p:nvPr/>
              </p:nvPicPr>
              <p:blipFill>
                <a:blip r:embed="rId152"/>
                <a:stretch>
                  <a:fillRect/>
                </a:stretch>
              </p:blipFill>
              <p:spPr>
                <a:xfrm>
                  <a:off x="6222320" y="5643067"/>
                  <a:ext cx="126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3" name="Freihand 122">
                  <a:extLst>
                    <a:ext uri="{FF2B5EF4-FFF2-40B4-BE49-F238E27FC236}">
                      <a16:creationId xmlns:a16="http://schemas.microsoft.com/office/drawing/2014/main" id="{BB29A8C9-A209-4164-B13A-4CC9DE1A81B1}"/>
                    </a:ext>
                  </a:extLst>
                </p14:cNvPr>
                <p14:cNvContentPartPr/>
                <p14:nvPr/>
              </p14:nvContentPartPr>
              <p14:xfrm>
                <a:off x="6352280" y="5622187"/>
                <a:ext cx="133200" cy="86400"/>
              </p14:xfrm>
            </p:contentPart>
          </mc:Choice>
          <mc:Fallback xmlns="">
            <p:pic>
              <p:nvPicPr>
                <p:cNvPr id="123" name="Freihand 122">
                  <a:extLst>
                    <a:ext uri="{FF2B5EF4-FFF2-40B4-BE49-F238E27FC236}">
                      <a16:creationId xmlns:a16="http://schemas.microsoft.com/office/drawing/2014/main" id="{BB29A8C9-A209-4164-B13A-4CC9DE1A81B1}"/>
                    </a:ext>
                  </a:extLst>
                </p:cNvPr>
                <p:cNvPicPr/>
                <p:nvPr/>
              </p:nvPicPr>
              <p:blipFill>
                <a:blip r:embed="rId154"/>
                <a:stretch>
                  <a:fillRect/>
                </a:stretch>
              </p:blipFill>
              <p:spPr>
                <a:xfrm>
                  <a:off x="6347960" y="5617867"/>
                  <a:ext cx="141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Freihand 130">
                  <a:extLst>
                    <a:ext uri="{FF2B5EF4-FFF2-40B4-BE49-F238E27FC236}">
                      <a16:creationId xmlns:a16="http://schemas.microsoft.com/office/drawing/2014/main" id="{53192E64-4A72-462E-AB64-D28868BCE539}"/>
                    </a:ext>
                  </a:extLst>
                </p14:cNvPr>
                <p14:cNvContentPartPr/>
                <p14:nvPr/>
              </p14:nvContentPartPr>
              <p14:xfrm>
                <a:off x="6689240" y="5649547"/>
                <a:ext cx="208800" cy="26640"/>
              </p14:xfrm>
            </p:contentPart>
          </mc:Choice>
          <mc:Fallback xmlns="">
            <p:pic>
              <p:nvPicPr>
                <p:cNvPr id="131" name="Freihand 130">
                  <a:extLst>
                    <a:ext uri="{FF2B5EF4-FFF2-40B4-BE49-F238E27FC236}">
                      <a16:creationId xmlns:a16="http://schemas.microsoft.com/office/drawing/2014/main" id="{53192E64-4A72-462E-AB64-D28868BCE539}"/>
                    </a:ext>
                  </a:extLst>
                </p:cNvPr>
                <p:cNvPicPr/>
                <p:nvPr/>
              </p:nvPicPr>
              <p:blipFill>
                <a:blip r:embed="rId156"/>
                <a:stretch>
                  <a:fillRect/>
                </a:stretch>
              </p:blipFill>
              <p:spPr>
                <a:xfrm>
                  <a:off x="6684920" y="5645227"/>
                  <a:ext cx="217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2" name="Freihand 131">
                  <a:extLst>
                    <a:ext uri="{FF2B5EF4-FFF2-40B4-BE49-F238E27FC236}">
                      <a16:creationId xmlns:a16="http://schemas.microsoft.com/office/drawing/2014/main" id="{22D8A353-E0DF-4065-A353-058AB3A0FD92}"/>
                    </a:ext>
                  </a:extLst>
                </p14:cNvPr>
                <p14:cNvContentPartPr/>
                <p14:nvPr/>
              </p14:nvContentPartPr>
              <p14:xfrm>
                <a:off x="6624440" y="5719747"/>
                <a:ext cx="212400" cy="7560"/>
              </p14:xfrm>
            </p:contentPart>
          </mc:Choice>
          <mc:Fallback xmlns="">
            <p:pic>
              <p:nvPicPr>
                <p:cNvPr id="132" name="Freihand 131">
                  <a:extLst>
                    <a:ext uri="{FF2B5EF4-FFF2-40B4-BE49-F238E27FC236}">
                      <a16:creationId xmlns:a16="http://schemas.microsoft.com/office/drawing/2014/main" id="{22D8A353-E0DF-4065-A353-058AB3A0FD92}"/>
                    </a:ext>
                  </a:extLst>
                </p:cNvPr>
                <p:cNvPicPr/>
                <p:nvPr/>
              </p:nvPicPr>
              <p:blipFill>
                <a:blip r:embed="rId158"/>
                <a:stretch>
                  <a:fillRect/>
                </a:stretch>
              </p:blipFill>
              <p:spPr>
                <a:xfrm>
                  <a:off x="6620120" y="5715427"/>
                  <a:ext cx="2210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3" name="Freihand 132">
                  <a:extLst>
                    <a:ext uri="{FF2B5EF4-FFF2-40B4-BE49-F238E27FC236}">
                      <a16:creationId xmlns:a16="http://schemas.microsoft.com/office/drawing/2014/main" id="{7E461A87-AB8D-4D46-B25B-1D37085C7A1B}"/>
                    </a:ext>
                  </a:extLst>
                </p14:cNvPr>
                <p14:cNvContentPartPr/>
                <p14:nvPr/>
              </p14:nvContentPartPr>
              <p14:xfrm>
                <a:off x="7020800" y="5600947"/>
                <a:ext cx="263160" cy="187560"/>
              </p14:xfrm>
            </p:contentPart>
          </mc:Choice>
          <mc:Fallback xmlns="">
            <p:pic>
              <p:nvPicPr>
                <p:cNvPr id="133" name="Freihand 132">
                  <a:extLst>
                    <a:ext uri="{FF2B5EF4-FFF2-40B4-BE49-F238E27FC236}">
                      <a16:creationId xmlns:a16="http://schemas.microsoft.com/office/drawing/2014/main" id="{7E461A87-AB8D-4D46-B25B-1D37085C7A1B}"/>
                    </a:ext>
                  </a:extLst>
                </p:cNvPr>
                <p:cNvPicPr/>
                <p:nvPr/>
              </p:nvPicPr>
              <p:blipFill>
                <a:blip r:embed="rId160"/>
                <a:stretch>
                  <a:fillRect/>
                </a:stretch>
              </p:blipFill>
              <p:spPr>
                <a:xfrm>
                  <a:off x="7016480" y="5596627"/>
                  <a:ext cx="271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 name="Freihand 134">
                  <a:extLst>
                    <a:ext uri="{FF2B5EF4-FFF2-40B4-BE49-F238E27FC236}">
                      <a16:creationId xmlns:a16="http://schemas.microsoft.com/office/drawing/2014/main" id="{FD588530-05F1-4AC1-9831-CE8BCAE00E77}"/>
                    </a:ext>
                  </a:extLst>
                </p14:cNvPr>
                <p14:cNvContentPartPr/>
                <p14:nvPr/>
              </p14:nvContentPartPr>
              <p14:xfrm>
                <a:off x="2586680" y="6203227"/>
                <a:ext cx="372600" cy="54360"/>
              </p14:xfrm>
            </p:contentPart>
          </mc:Choice>
          <mc:Fallback xmlns="">
            <p:pic>
              <p:nvPicPr>
                <p:cNvPr id="135" name="Freihand 134">
                  <a:extLst>
                    <a:ext uri="{FF2B5EF4-FFF2-40B4-BE49-F238E27FC236}">
                      <a16:creationId xmlns:a16="http://schemas.microsoft.com/office/drawing/2014/main" id="{FD588530-05F1-4AC1-9831-CE8BCAE00E77}"/>
                    </a:ext>
                  </a:extLst>
                </p:cNvPr>
                <p:cNvPicPr/>
                <p:nvPr/>
              </p:nvPicPr>
              <p:blipFill>
                <a:blip r:embed="rId162"/>
                <a:stretch>
                  <a:fillRect/>
                </a:stretch>
              </p:blipFill>
              <p:spPr>
                <a:xfrm>
                  <a:off x="2582360" y="6198907"/>
                  <a:ext cx="381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6" name="Freihand 135">
                  <a:extLst>
                    <a:ext uri="{FF2B5EF4-FFF2-40B4-BE49-F238E27FC236}">
                      <a16:creationId xmlns:a16="http://schemas.microsoft.com/office/drawing/2014/main" id="{9BA5AA91-1DB8-44C4-AF7E-5F3810F494E1}"/>
                    </a:ext>
                  </a:extLst>
                </p14:cNvPr>
                <p14:cNvContentPartPr/>
                <p14:nvPr/>
              </p14:nvContentPartPr>
              <p14:xfrm>
                <a:off x="2873600" y="6124747"/>
                <a:ext cx="173880" cy="212760"/>
              </p14:xfrm>
            </p:contentPart>
          </mc:Choice>
          <mc:Fallback xmlns="">
            <p:pic>
              <p:nvPicPr>
                <p:cNvPr id="136" name="Freihand 135">
                  <a:extLst>
                    <a:ext uri="{FF2B5EF4-FFF2-40B4-BE49-F238E27FC236}">
                      <a16:creationId xmlns:a16="http://schemas.microsoft.com/office/drawing/2014/main" id="{9BA5AA91-1DB8-44C4-AF7E-5F3810F494E1}"/>
                    </a:ext>
                  </a:extLst>
                </p:cNvPr>
                <p:cNvPicPr/>
                <p:nvPr/>
              </p:nvPicPr>
              <p:blipFill>
                <a:blip r:embed="rId164"/>
                <a:stretch>
                  <a:fillRect/>
                </a:stretch>
              </p:blipFill>
              <p:spPr>
                <a:xfrm>
                  <a:off x="2869280" y="6120427"/>
                  <a:ext cx="182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0254212A-B9B5-4D7D-8A7E-16149A45BE22}"/>
                    </a:ext>
                  </a:extLst>
                </p14:cNvPr>
                <p14:cNvContentPartPr/>
                <p14:nvPr/>
              </p14:nvContentPartPr>
              <p14:xfrm>
                <a:off x="3244760" y="6062827"/>
                <a:ext cx="218520" cy="230400"/>
              </p14:xfrm>
            </p:contentPart>
          </mc:Choice>
          <mc:Fallback xmlns="">
            <p:pic>
              <p:nvPicPr>
                <p:cNvPr id="137" name="Freihand 136">
                  <a:extLst>
                    <a:ext uri="{FF2B5EF4-FFF2-40B4-BE49-F238E27FC236}">
                      <a16:creationId xmlns:a16="http://schemas.microsoft.com/office/drawing/2014/main" id="{0254212A-B9B5-4D7D-8A7E-16149A45BE22}"/>
                    </a:ext>
                  </a:extLst>
                </p:cNvPr>
                <p:cNvPicPr/>
                <p:nvPr/>
              </p:nvPicPr>
              <p:blipFill>
                <a:blip r:embed="rId166"/>
                <a:stretch>
                  <a:fillRect/>
                </a:stretch>
              </p:blipFill>
              <p:spPr>
                <a:xfrm>
                  <a:off x="3240440" y="6058507"/>
                  <a:ext cx="22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Freihand 137">
                  <a:extLst>
                    <a:ext uri="{FF2B5EF4-FFF2-40B4-BE49-F238E27FC236}">
                      <a16:creationId xmlns:a16="http://schemas.microsoft.com/office/drawing/2014/main" id="{6A59F7F8-179A-441F-9254-4E85FAE2769C}"/>
                    </a:ext>
                  </a:extLst>
                </p14:cNvPr>
                <p14:cNvContentPartPr/>
                <p14:nvPr/>
              </p14:nvContentPartPr>
              <p14:xfrm>
                <a:off x="3366080" y="6202147"/>
                <a:ext cx="97200" cy="87480"/>
              </p14:xfrm>
            </p:contentPart>
          </mc:Choice>
          <mc:Fallback xmlns="">
            <p:pic>
              <p:nvPicPr>
                <p:cNvPr id="138" name="Freihand 137">
                  <a:extLst>
                    <a:ext uri="{FF2B5EF4-FFF2-40B4-BE49-F238E27FC236}">
                      <a16:creationId xmlns:a16="http://schemas.microsoft.com/office/drawing/2014/main" id="{6A59F7F8-179A-441F-9254-4E85FAE2769C}"/>
                    </a:ext>
                  </a:extLst>
                </p:cNvPr>
                <p:cNvPicPr/>
                <p:nvPr/>
              </p:nvPicPr>
              <p:blipFill>
                <a:blip r:embed="rId168"/>
                <a:stretch>
                  <a:fillRect/>
                </a:stretch>
              </p:blipFill>
              <p:spPr>
                <a:xfrm>
                  <a:off x="3361760" y="6197827"/>
                  <a:ext cx="10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9" name="Freihand 138">
                  <a:extLst>
                    <a:ext uri="{FF2B5EF4-FFF2-40B4-BE49-F238E27FC236}">
                      <a16:creationId xmlns:a16="http://schemas.microsoft.com/office/drawing/2014/main" id="{C8230EB7-51E5-49B5-9753-628991A793CF}"/>
                    </a:ext>
                  </a:extLst>
                </p14:cNvPr>
                <p14:cNvContentPartPr/>
                <p14:nvPr/>
              </p14:nvContentPartPr>
              <p14:xfrm>
                <a:off x="3493880" y="6184147"/>
                <a:ext cx="326520" cy="64080"/>
              </p14:xfrm>
            </p:contentPart>
          </mc:Choice>
          <mc:Fallback xmlns="">
            <p:pic>
              <p:nvPicPr>
                <p:cNvPr id="139" name="Freihand 138">
                  <a:extLst>
                    <a:ext uri="{FF2B5EF4-FFF2-40B4-BE49-F238E27FC236}">
                      <a16:creationId xmlns:a16="http://schemas.microsoft.com/office/drawing/2014/main" id="{C8230EB7-51E5-49B5-9753-628991A793CF}"/>
                    </a:ext>
                  </a:extLst>
                </p:cNvPr>
                <p:cNvPicPr/>
                <p:nvPr/>
              </p:nvPicPr>
              <p:blipFill>
                <a:blip r:embed="rId170"/>
                <a:stretch>
                  <a:fillRect/>
                </a:stretch>
              </p:blipFill>
              <p:spPr>
                <a:xfrm>
                  <a:off x="3489560" y="6179827"/>
                  <a:ext cx="335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0" name="Freihand 139">
                  <a:extLst>
                    <a:ext uri="{FF2B5EF4-FFF2-40B4-BE49-F238E27FC236}">
                      <a16:creationId xmlns:a16="http://schemas.microsoft.com/office/drawing/2014/main" id="{909906B5-1AE5-424F-B187-66CE965779F9}"/>
                    </a:ext>
                  </a:extLst>
                </p14:cNvPr>
                <p14:cNvContentPartPr/>
                <p14:nvPr/>
              </p14:nvContentPartPr>
              <p14:xfrm>
                <a:off x="3837680" y="6165427"/>
                <a:ext cx="166320" cy="266760"/>
              </p14:xfrm>
            </p:contentPart>
          </mc:Choice>
          <mc:Fallback xmlns="">
            <p:pic>
              <p:nvPicPr>
                <p:cNvPr id="140" name="Freihand 139">
                  <a:extLst>
                    <a:ext uri="{FF2B5EF4-FFF2-40B4-BE49-F238E27FC236}">
                      <a16:creationId xmlns:a16="http://schemas.microsoft.com/office/drawing/2014/main" id="{909906B5-1AE5-424F-B187-66CE965779F9}"/>
                    </a:ext>
                  </a:extLst>
                </p:cNvPr>
                <p:cNvPicPr/>
                <p:nvPr/>
              </p:nvPicPr>
              <p:blipFill>
                <a:blip r:embed="rId172"/>
                <a:stretch>
                  <a:fillRect/>
                </a:stretch>
              </p:blipFill>
              <p:spPr>
                <a:xfrm>
                  <a:off x="3833360" y="6161107"/>
                  <a:ext cx="174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 name="Freihand 140">
                  <a:extLst>
                    <a:ext uri="{FF2B5EF4-FFF2-40B4-BE49-F238E27FC236}">
                      <a16:creationId xmlns:a16="http://schemas.microsoft.com/office/drawing/2014/main" id="{51315EA1-214B-4E4C-97AE-3C5AAE692257}"/>
                    </a:ext>
                  </a:extLst>
                </p14:cNvPr>
                <p14:cNvContentPartPr/>
                <p14:nvPr/>
              </p14:nvContentPartPr>
              <p14:xfrm>
                <a:off x="4027400" y="6188467"/>
                <a:ext cx="135720" cy="77400"/>
              </p14:xfrm>
            </p:contentPart>
          </mc:Choice>
          <mc:Fallback xmlns="">
            <p:pic>
              <p:nvPicPr>
                <p:cNvPr id="141" name="Freihand 140">
                  <a:extLst>
                    <a:ext uri="{FF2B5EF4-FFF2-40B4-BE49-F238E27FC236}">
                      <a16:creationId xmlns:a16="http://schemas.microsoft.com/office/drawing/2014/main" id="{51315EA1-214B-4E4C-97AE-3C5AAE692257}"/>
                    </a:ext>
                  </a:extLst>
                </p:cNvPr>
                <p:cNvPicPr/>
                <p:nvPr/>
              </p:nvPicPr>
              <p:blipFill>
                <a:blip r:embed="rId174"/>
                <a:stretch>
                  <a:fillRect/>
                </a:stretch>
              </p:blipFill>
              <p:spPr>
                <a:xfrm>
                  <a:off x="4023080" y="6184147"/>
                  <a:ext cx="144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2" name="Freihand 141">
                  <a:extLst>
                    <a:ext uri="{FF2B5EF4-FFF2-40B4-BE49-F238E27FC236}">
                      <a16:creationId xmlns:a16="http://schemas.microsoft.com/office/drawing/2014/main" id="{67AC73D1-CF83-440F-A286-8FC286D41DFD}"/>
                    </a:ext>
                  </a:extLst>
                </p14:cNvPr>
                <p14:cNvContentPartPr/>
                <p14:nvPr/>
              </p14:nvContentPartPr>
              <p14:xfrm>
                <a:off x="4238720" y="6057427"/>
                <a:ext cx="188280" cy="209160"/>
              </p14:xfrm>
            </p:contentPart>
          </mc:Choice>
          <mc:Fallback xmlns="">
            <p:pic>
              <p:nvPicPr>
                <p:cNvPr id="142" name="Freihand 141">
                  <a:extLst>
                    <a:ext uri="{FF2B5EF4-FFF2-40B4-BE49-F238E27FC236}">
                      <a16:creationId xmlns:a16="http://schemas.microsoft.com/office/drawing/2014/main" id="{67AC73D1-CF83-440F-A286-8FC286D41DFD}"/>
                    </a:ext>
                  </a:extLst>
                </p:cNvPr>
                <p:cNvPicPr/>
                <p:nvPr/>
              </p:nvPicPr>
              <p:blipFill>
                <a:blip r:embed="rId176"/>
                <a:stretch>
                  <a:fillRect/>
                </a:stretch>
              </p:blipFill>
              <p:spPr>
                <a:xfrm>
                  <a:off x="4234400" y="6053107"/>
                  <a:ext cx="196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 name="Freihand 142">
                  <a:extLst>
                    <a:ext uri="{FF2B5EF4-FFF2-40B4-BE49-F238E27FC236}">
                      <a16:creationId xmlns:a16="http://schemas.microsoft.com/office/drawing/2014/main" id="{E79D844C-1B1B-4277-9476-CF3E2C74529B}"/>
                    </a:ext>
                  </a:extLst>
                </p14:cNvPr>
                <p14:cNvContentPartPr/>
                <p14:nvPr/>
              </p14:nvContentPartPr>
              <p14:xfrm>
                <a:off x="4427000" y="6045547"/>
                <a:ext cx="10440" cy="12240"/>
              </p14:xfrm>
            </p:contentPart>
          </mc:Choice>
          <mc:Fallback xmlns="">
            <p:pic>
              <p:nvPicPr>
                <p:cNvPr id="143" name="Freihand 142">
                  <a:extLst>
                    <a:ext uri="{FF2B5EF4-FFF2-40B4-BE49-F238E27FC236}">
                      <a16:creationId xmlns:a16="http://schemas.microsoft.com/office/drawing/2014/main" id="{E79D844C-1B1B-4277-9476-CF3E2C74529B}"/>
                    </a:ext>
                  </a:extLst>
                </p:cNvPr>
                <p:cNvPicPr/>
                <p:nvPr/>
              </p:nvPicPr>
              <p:blipFill>
                <a:blip r:embed="rId178"/>
                <a:stretch>
                  <a:fillRect/>
                </a:stretch>
              </p:blipFill>
              <p:spPr>
                <a:xfrm>
                  <a:off x="4422680" y="6041227"/>
                  <a:ext cx="19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4" name="Freihand 143">
                  <a:extLst>
                    <a:ext uri="{FF2B5EF4-FFF2-40B4-BE49-F238E27FC236}">
                      <a16:creationId xmlns:a16="http://schemas.microsoft.com/office/drawing/2014/main" id="{622D6241-9FF1-487B-8FF3-A3D31DC07FFF}"/>
                    </a:ext>
                  </a:extLst>
                </p14:cNvPr>
                <p14:cNvContentPartPr/>
                <p14:nvPr/>
              </p14:nvContentPartPr>
              <p14:xfrm>
                <a:off x="4458680" y="5985787"/>
                <a:ext cx="97920" cy="284040"/>
              </p14:xfrm>
            </p:contentPart>
          </mc:Choice>
          <mc:Fallback xmlns="">
            <p:pic>
              <p:nvPicPr>
                <p:cNvPr id="144" name="Freihand 143">
                  <a:extLst>
                    <a:ext uri="{FF2B5EF4-FFF2-40B4-BE49-F238E27FC236}">
                      <a16:creationId xmlns:a16="http://schemas.microsoft.com/office/drawing/2014/main" id="{622D6241-9FF1-487B-8FF3-A3D31DC07FFF}"/>
                    </a:ext>
                  </a:extLst>
                </p:cNvPr>
                <p:cNvPicPr/>
                <p:nvPr/>
              </p:nvPicPr>
              <p:blipFill>
                <a:blip r:embed="rId180"/>
                <a:stretch>
                  <a:fillRect/>
                </a:stretch>
              </p:blipFill>
              <p:spPr>
                <a:xfrm>
                  <a:off x="4454360" y="5981467"/>
                  <a:ext cx="106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58FD6B84-8D63-472C-BC40-F2FC159331B2}"/>
                    </a:ext>
                  </a:extLst>
                </p14:cNvPr>
                <p14:cNvContentPartPr/>
                <p14:nvPr/>
              </p14:nvContentPartPr>
              <p14:xfrm>
                <a:off x="4595840" y="5995507"/>
                <a:ext cx="279720" cy="230040"/>
              </p14:xfrm>
            </p:contentPart>
          </mc:Choice>
          <mc:Fallback xmlns="">
            <p:pic>
              <p:nvPicPr>
                <p:cNvPr id="145" name="Freihand 144">
                  <a:extLst>
                    <a:ext uri="{FF2B5EF4-FFF2-40B4-BE49-F238E27FC236}">
                      <a16:creationId xmlns:a16="http://schemas.microsoft.com/office/drawing/2014/main" id="{58FD6B84-8D63-472C-BC40-F2FC159331B2}"/>
                    </a:ext>
                  </a:extLst>
                </p:cNvPr>
                <p:cNvPicPr/>
                <p:nvPr/>
              </p:nvPicPr>
              <p:blipFill>
                <a:blip r:embed="rId182"/>
                <a:stretch>
                  <a:fillRect/>
                </a:stretch>
              </p:blipFill>
              <p:spPr>
                <a:xfrm>
                  <a:off x="4591520" y="5991187"/>
                  <a:ext cx="288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FDBF3068-D4FC-420E-AECE-BD69C539D42D}"/>
                    </a:ext>
                  </a:extLst>
                </p14:cNvPr>
                <p14:cNvContentPartPr/>
                <p14:nvPr/>
              </p14:nvContentPartPr>
              <p14:xfrm>
                <a:off x="5041520" y="6001267"/>
                <a:ext cx="457560" cy="214560"/>
              </p14:xfrm>
            </p:contentPart>
          </mc:Choice>
          <mc:Fallback xmlns="">
            <p:pic>
              <p:nvPicPr>
                <p:cNvPr id="146" name="Freihand 145">
                  <a:extLst>
                    <a:ext uri="{FF2B5EF4-FFF2-40B4-BE49-F238E27FC236}">
                      <a16:creationId xmlns:a16="http://schemas.microsoft.com/office/drawing/2014/main" id="{FDBF3068-D4FC-420E-AECE-BD69C539D42D}"/>
                    </a:ext>
                  </a:extLst>
                </p:cNvPr>
                <p:cNvPicPr/>
                <p:nvPr/>
              </p:nvPicPr>
              <p:blipFill>
                <a:blip r:embed="rId184"/>
                <a:stretch>
                  <a:fillRect/>
                </a:stretch>
              </p:blipFill>
              <p:spPr>
                <a:xfrm>
                  <a:off x="5037200" y="5996947"/>
                  <a:ext cx="466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 name="Freihand 146">
                  <a:extLst>
                    <a:ext uri="{FF2B5EF4-FFF2-40B4-BE49-F238E27FC236}">
                      <a16:creationId xmlns:a16="http://schemas.microsoft.com/office/drawing/2014/main" id="{D08332FF-3991-4A98-8FCA-A72A36EC190F}"/>
                    </a:ext>
                  </a:extLst>
                </p14:cNvPr>
                <p14:cNvContentPartPr/>
                <p14:nvPr/>
              </p14:nvContentPartPr>
              <p14:xfrm>
                <a:off x="5304680" y="5964187"/>
                <a:ext cx="21600" cy="2880"/>
              </p14:xfrm>
            </p:contentPart>
          </mc:Choice>
          <mc:Fallback xmlns="">
            <p:pic>
              <p:nvPicPr>
                <p:cNvPr id="147" name="Freihand 146">
                  <a:extLst>
                    <a:ext uri="{FF2B5EF4-FFF2-40B4-BE49-F238E27FC236}">
                      <a16:creationId xmlns:a16="http://schemas.microsoft.com/office/drawing/2014/main" id="{D08332FF-3991-4A98-8FCA-A72A36EC190F}"/>
                    </a:ext>
                  </a:extLst>
                </p:cNvPr>
                <p:cNvPicPr/>
                <p:nvPr/>
              </p:nvPicPr>
              <p:blipFill>
                <a:blip r:embed="rId186"/>
                <a:stretch>
                  <a:fillRect/>
                </a:stretch>
              </p:blipFill>
              <p:spPr>
                <a:xfrm>
                  <a:off x="5300360" y="5959867"/>
                  <a:ext cx="30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 name="Freihand 148">
                  <a:extLst>
                    <a:ext uri="{FF2B5EF4-FFF2-40B4-BE49-F238E27FC236}">
                      <a16:creationId xmlns:a16="http://schemas.microsoft.com/office/drawing/2014/main" id="{E2AD3A6B-3589-46D4-9782-EF4185F46726}"/>
                    </a:ext>
                  </a:extLst>
                </p14:cNvPr>
                <p14:cNvContentPartPr/>
                <p14:nvPr/>
              </p14:nvContentPartPr>
              <p14:xfrm>
                <a:off x="5681960" y="6031507"/>
                <a:ext cx="389880" cy="169200"/>
              </p14:xfrm>
            </p:contentPart>
          </mc:Choice>
          <mc:Fallback xmlns="">
            <p:pic>
              <p:nvPicPr>
                <p:cNvPr id="149" name="Freihand 148">
                  <a:extLst>
                    <a:ext uri="{FF2B5EF4-FFF2-40B4-BE49-F238E27FC236}">
                      <a16:creationId xmlns:a16="http://schemas.microsoft.com/office/drawing/2014/main" id="{E2AD3A6B-3589-46D4-9782-EF4185F46726}"/>
                    </a:ext>
                  </a:extLst>
                </p:cNvPr>
                <p:cNvPicPr/>
                <p:nvPr/>
              </p:nvPicPr>
              <p:blipFill>
                <a:blip r:embed="rId188"/>
                <a:stretch>
                  <a:fillRect/>
                </a:stretch>
              </p:blipFill>
              <p:spPr>
                <a:xfrm>
                  <a:off x="5677640" y="6027187"/>
                  <a:ext cx="398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Freihand 149">
                  <a:extLst>
                    <a:ext uri="{FF2B5EF4-FFF2-40B4-BE49-F238E27FC236}">
                      <a16:creationId xmlns:a16="http://schemas.microsoft.com/office/drawing/2014/main" id="{A66ABCD4-B0C5-4C65-AA01-D3B0621B82FB}"/>
                    </a:ext>
                  </a:extLst>
                </p14:cNvPr>
                <p14:cNvContentPartPr/>
                <p14:nvPr/>
              </p14:nvContentPartPr>
              <p14:xfrm>
                <a:off x="6046640" y="5963467"/>
                <a:ext cx="11520" cy="19080"/>
              </p14:xfrm>
            </p:contentPart>
          </mc:Choice>
          <mc:Fallback xmlns="">
            <p:pic>
              <p:nvPicPr>
                <p:cNvPr id="150" name="Freihand 149">
                  <a:extLst>
                    <a:ext uri="{FF2B5EF4-FFF2-40B4-BE49-F238E27FC236}">
                      <a16:creationId xmlns:a16="http://schemas.microsoft.com/office/drawing/2014/main" id="{A66ABCD4-B0C5-4C65-AA01-D3B0621B82FB}"/>
                    </a:ext>
                  </a:extLst>
                </p:cNvPr>
                <p:cNvPicPr/>
                <p:nvPr/>
              </p:nvPicPr>
              <p:blipFill>
                <a:blip r:embed="rId190"/>
                <a:stretch>
                  <a:fillRect/>
                </a:stretch>
              </p:blipFill>
              <p:spPr>
                <a:xfrm>
                  <a:off x="6042320" y="5959147"/>
                  <a:ext cx="2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F0E1051E-096F-4E25-8746-AEAEB1BB49A2}"/>
                    </a:ext>
                  </a:extLst>
                </p14:cNvPr>
                <p14:cNvContentPartPr/>
                <p14:nvPr/>
              </p14:nvContentPartPr>
              <p14:xfrm>
                <a:off x="6118640" y="6060307"/>
                <a:ext cx="375120" cy="129960"/>
              </p14:xfrm>
            </p:contentPart>
          </mc:Choice>
          <mc:Fallback xmlns="">
            <p:pic>
              <p:nvPicPr>
                <p:cNvPr id="151" name="Freihand 150">
                  <a:extLst>
                    <a:ext uri="{FF2B5EF4-FFF2-40B4-BE49-F238E27FC236}">
                      <a16:creationId xmlns:a16="http://schemas.microsoft.com/office/drawing/2014/main" id="{F0E1051E-096F-4E25-8746-AEAEB1BB49A2}"/>
                    </a:ext>
                  </a:extLst>
                </p:cNvPr>
                <p:cNvPicPr/>
                <p:nvPr/>
              </p:nvPicPr>
              <p:blipFill>
                <a:blip r:embed="rId192"/>
                <a:stretch>
                  <a:fillRect/>
                </a:stretch>
              </p:blipFill>
              <p:spPr>
                <a:xfrm>
                  <a:off x="6114320" y="6055987"/>
                  <a:ext cx="38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CF168F3B-249F-47E5-8261-F2BD6F64FE90}"/>
                    </a:ext>
                  </a:extLst>
                </p14:cNvPr>
                <p14:cNvContentPartPr/>
                <p14:nvPr/>
              </p14:nvContentPartPr>
              <p14:xfrm>
                <a:off x="6672320" y="5969587"/>
                <a:ext cx="130680" cy="197280"/>
              </p14:xfrm>
            </p:contentPart>
          </mc:Choice>
          <mc:Fallback xmlns="">
            <p:pic>
              <p:nvPicPr>
                <p:cNvPr id="152" name="Freihand 151">
                  <a:extLst>
                    <a:ext uri="{FF2B5EF4-FFF2-40B4-BE49-F238E27FC236}">
                      <a16:creationId xmlns:a16="http://schemas.microsoft.com/office/drawing/2014/main" id="{CF168F3B-249F-47E5-8261-F2BD6F64FE90}"/>
                    </a:ext>
                  </a:extLst>
                </p:cNvPr>
                <p:cNvPicPr/>
                <p:nvPr/>
              </p:nvPicPr>
              <p:blipFill>
                <a:blip r:embed="rId194"/>
                <a:stretch>
                  <a:fillRect/>
                </a:stretch>
              </p:blipFill>
              <p:spPr>
                <a:xfrm>
                  <a:off x="6668000" y="5965267"/>
                  <a:ext cx="139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5986C443-1704-4406-9E3C-D432F904E171}"/>
                    </a:ext>
                  </a:extLst>
                </p14:cNvPr>
                <p14:cNvContentPartPr/>
                <p14:nvPr/>
              </p14:nvContentPartPr>
              <p14:xfrm>
                <a:off x="6835040" y="5950147"/>
                <a:ext cx="406800" cy="215640"/>
              </p14:xfrm>
            </p:contentPart>
          </mc:Choice>
          <mc:Fallback xmlns="">
            <p:pic>
              <p:nvPicPr>
                <p:cNvPr id="153" name="Freihand 152">
                  <a:extLst>
                    <a:ext uri="{FF2B5EF4-FFF2-40B4-BE49-F238E27FC236}">
                      <a16:creationId xmlns:a16="http://schemas.microsoft.com/office/drawing/2014/main" id="{5986C443-1704-4406-9E3C-D432F904E171}"/>
                    </a:ext>
                  </a:extLst>
                </p:cNvPr>
                <p:cNvPicPr/>
                <p:nvPr/>
              </p:nvPicPr>
              <p:blipFill>
                <a:blip r:embed="rId196"/>
                <a:stretch>
                  <a:fillRect/>
                </a:stretch>
              </p:blipFill>
              <p:spPr>
                <a:xfrm>
                  <a:off x="6830720" y="5945827"/>
                  <a:ext cx="415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349C7C3D-DC99-4FFA-BCA0-D50DC2CAB1F9}"/>
                    </a:ext>
                  </a:extLst>
                </p14:cNvPr>
                <p14:cNvContentPartPr/>
                <p14:nvPr/>
              </p14:nvContentPartPr>
              <p14:xfrm>
                <a:off x="7472600" y="6014227"/>
                <a:ext cx="186120" cy="118440"/>
              </p14:xfrm>
            </p:contentPart>
          </mc:Choice>
          <mc:Fallback xmlns="">
            <p:pic>
              <p:nvPicPr>
                <p:cNvPr id="154" name="Freihand 153">
                  <a:extLst>
                    <a:ext uri="{FF2B5EF4-FFF2-40B4-BE49-F238E27FC236}">
                      <a16:creationId xmlns:a16="http://schemas.microsoft.com/office/drawing/2014/main" id="{349C7C3D-DC99-4FFA-BCA0-D50DC2CAB1F9}"/>
                    </a:ext>
                  </a:extLst>
                </p:cNvPr>
                <p:cNvPicPr/>
                <p:nvPr/>
              </p:nvPicPr>
              <p:blipFill>
                <a:blip r:embed="rId198"/>
                <a:stretch>
                  <a:fillRect/>
                </a:stretch>
              </p:blipFill>
              <p:spPr>
                <a:xfrm>
                  <a:off x="7468280" y="6009907"/>
                  <a:ext cx="194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EEE31E69-D422-4F57-B532-DB1CC0FBBE33}"/>
                    </a:ext>
                  </a:extLst>
                </p14:cNvPr>
                <p14:cNvContentPartPr/>
                <p14:nvPr/>
              </p14:nvContentPartPr>
              <p14:xfrm>
                <a:off x="7697960" y="5870227"/>
                <a:ext cx="55080" cy="203400"/>
              </p14:xfrm>
            </p:contentPart>
          </mc:Choice>
          <mc:Fallback xmlns="">
            <p:pic>
              <p:nvPicPr>
                <p:cNvPr id="155" name="Freihand 154">
                  <a:extLst>
                    <a:ext uri="{FF2B5EF4-FFF2-40B4-BE49-F238E27FC236}">
                      <a16:creationId xmlns:a16="http://schemas.microsoft.com/office/drawing/2014/main" id="{EEE31E69-D422-4F57-B532-DB1CC0FBBE33}"/>
                    </a:ext>
                  </a:extLst>
                </p:cNvPr>
                <p:cNvPicPr/>
                <p:nvPr/>
              </p:nvPicPr>
              <p:blipFill>
                <a:blip r:embed="rId200"/>
                <a:stretch>
                  <a:fillRect/>
                </a:stretch>
              </p:blipFill>
              <p:spPr>
                <a:xfrm>
                  <a:off x="7693640" y="5865907"/>
                  <a:ext cx="6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Freihand 155">
                  <a:extLst>
                    <a:ext uri="{FF2B5EF4-FFF2-40B4-BE49-F238E27FC236}">
                      <a16:creationId xmlns:a16="http://schemas.microsoft.com/office/drawing/2014/main" id="{593131D5-86F4-40F8-A2AA-F6A8FA85A72B}"/>
                    </a:ext>
                  </a:extLst>
                </p14:cNvPr>
                <p14:cNvContentPartPr/>
                <p14:nvPr/>
              </p14:nvContentPartPr>
              <p14:xfrm>
                <a:off x="7649000" y="5892907"/>
                <a:ext cx="508680" cy="240840"/>
              </p14:xfrm>
            </p:contentPart>
          </mc:Choice>
          <mc:Fallback xmlns="">
            <p:pic>
              <p:nvPicPr>
                <p:cNvPr id="156" name="Freihand 155">
                  <a:extLst>
                    <a:ext uri="{FF2B5EF4-FFF2-40B4-BE49-F238E27FC236}">
                      <a16:creationId xmlns:a16="http://schemas.microsoft.com/office/drawing/2014/main" id="{593131D5-86F4-40F8-A2AA-F6A8FA85A72B}"/>
                    </a:ext>
                  </a:extLst>
                </p:cNvPr>
                <p:cNvPicPr/>
                <p:nvPr/>
              </p:nvPicPr>
              <p:blipFill>
                <a:blip r:embed="rId202"/>
                <a:stretch>
                  <a:fillRect/>
                </a:stretch>
              </p:blipFill>
              <p:spPr>
                <a:xfrm>
                  <a:off x="7644680" y="5888587"/>
                  <a:ext cx="517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7" name="Freihand 156">
                  <a:extLst>
                    <a:ext uri="{FF2B5EF4-FFF2-40B4-BE49-F238E27FC236}">
                      <a16:creationId xmlns:a16="http://schemas.microsoft.com/office/drawing/2014/main" id="{DD89D806-6DCA-4D34-B644-9EB74660263B}"/>
                    </a:ext>
                  </a:extLst>
                </p14:cNvPr>
                <p14:cNvContentPartPr/>
                <p14:nvPr/>
              </p14:nvContentPartPr>
              <p14:xfrm>
                <a:off x="4337360" y="6488707"/>
                <a:ext cx="234360" cy="173880"/>
              </p14:xfrm>
            </p:contentPart>
          </mc:Choice>
          <mc:Fallback xmlns="">
            <p:pic>
              <p:nvPicPr>
                <p:cNvPr id="157" name="Freihand 156">
                  <a:extLst>
                    <a:ext uri="{FF2B5EF4-FFF2-40B4-BE49-F238E27FC236}">
                      <a16:creationId xmlns:a16="http://schemas.microsoft.com/office/drawing/2014/main" id="{DD89D806-6DCA-4D34-B644-9EB74660263B}"/>
                    </a:ext>
                  </a:extLst>
                </p:cNvPr>
                <p:cNvPicPr/>
                <p:nvPr/>
              </p:nvPicPr>
              <p:blipFill>
                <a:blip r:embed="rId204"/>
                <a:stretch>
                  <a:fillRect/>
                </a:stretch>
              </p:blipFill>
              <p:spPr>
                <a:xfrm>
                  <a:off x="4333040" y="6484387"/>
                  <a:ext cx="243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8" name="Freihand 157">
                  <a:extLst>
                    <a:ext uri="{FF2B5EF4-FFF2-40B4-BE49-F238E27FC236}">
                      <a16:creationId xmlns:a16="http://schemas.microsoft.com/office/drawing/2014/main" id="{6A686E67-9AE0-4A5F-B338-4DF9DFB0EB7D}"/>
                    </a:ext>
                  </a:extLst>
                </p14:cNvPr>
                <p14:cNvContentPartPr/>
                <p14:nvPr/>
              </p14:nvContentPartPr>
              <p14:xfrm>
                <a:off x="4613840" y="6483307"/>
                <a:ext cx="75600" cy="83160"/>
              </p14:xfrm>
            </p:contentPart>
          </mc:Choice>
          <mc:Fallback xmlns="">
            <p:pic>
              <p:nvPicPr>
                <p:cNvPr id="158" name="Freihand 157">
                  <a:extLst>
                    <a:ext uri="{FF2B5EF4-FFF2-40B4-BE49-F238E27FC236}">
                      <a16:creationId xmlns:a16="http://schemas.microsoft.com/office/drawing/2014/main" id="{6A686E67-9AE0-4A5F-B338-4DF9DFB0EB7D}"/>
                    </a:ext>
                  </a:extLst>
                </p:cNvPr>
                <p:cNvPicPr/>
                <p:nvPr/>
              </p:nvPicPr>
              <p:blipFill>
                <a:blip r:embed="rId206"/>
                <a:stretch>
                  <a:fillRect/>
                </a:stretch>
              </p:blipFill>
              <p:spPr>
                <a:xfrm>
                  <a:off x="4609520" y="6478987"/>
                  <a:ext cx="8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9" name="Freihand 158">
                  <a:extLst>
                    <a:ext uri="{FF2B5EF4-FFF2-40B4-BE49-F238E27FC236}">
                      <a16:creationId xmlns:a16="http://schemas.microsoft.com/office/drawing/2014/main" id="{FCF9980C-ECBA-47CA-AD2B-FDE1E6F895A8}"/>
                    </a:ext>
                  </a:extLst>
                </p14:cNvPr>
                <p14:cNvContentPartPr/>
                <p14:nvPr/>
              </p14:nvContentPartPr>
              <p14:xfrm>
                <a:off x="4748840" y="6394747"/>
                <a:ext cx="147240" cy="177120"/>
              </p14:xfrm>
            </p:contentPart>
          </mc:Choice>
          <mc:Fallback xmlns="">
            <p:pic>
              <p:nvPicPr>
                <p:cNvPr id="159" name="Freihand 158">
                  <a:extLst>
                    <a:ext uri="{FF2B5EF4-FFF2-40B4-BE49-F238E27FC236}">
                      <a16:creationId xmlns:a16="http://schemas.microsoft.com/office/drawing/2014/main" id="{FCF9980C-ECBA-47CA-AD2B-FDE1E6F895A8}"/>
                    </a:ext>
                  </a:extLst>
                </p:cNvPr>
                <p:cNvPicPr/>
                <p:nvPr/>
              </p:nvPicPr>
              <p:blipFill>
                <a:blip r:embed="rId208"/>
                <a:stretch>
                  <a:fillRect/>
                </a:stretch>
              </p:blipFill>
              <p:spPr>
                <a:xfrm>
                  <a:off x="4744520" y="6390427"/>
                  <a:ext cx="155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AD25C4E-F80E-4EF8-BA44-620ED488EA81}"/>
                    </a:ext>
                  </a:extLst>
                </p14:cNvPr>
                <p14:cNvContentPartPr/>
                <p14:nvPr/>
              </p14:nvContentPartPr>
              <p14:xfrm>
                <a:off x="5003000" y="6374227"/>
                <a:ext cx="138240" cy="203400"/>
              </p14:xfrm>
            </p:contentPart>
          </mc:Choice>
          <mc:Fallback xmlns="">
            <p:pic>
              <p:nvPicPr>
                <p:cNvPr id="160" name="Freihand 159">
                  <a:extLst>
                    <a:ext uri="{FF2B5EF4-FFF2-40B4-BE49-F238E27FC236}">
                      <a16:creationId xmlns:a16="http://schemas.microsoft.com/office/drawing/2014/main" id="{9AD25C4E-F80E-4EF8-BA44-620ED488EA81}"/>
                    </a:ext>
                  </a:extLst>
                </p:cNvPr>
                <p:cNvPicPr/>
                <p:nvPr/>
              </p:nvPicPr>
              <p:blipFill>
                <a:blip r:embed="rId210"/>
                <a:stretch>
                  <a:fillRect/>
                </a:stretch>
              </p:blipFill>
              <p:spPr>
                <a:xfrm>
                  <a:off x="4998680" y="6369907"/>
                  <a:ext cx="146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1" name="Freihand 160">
                  <a:extLst>
                    <a:ext uri="{FF2B5EF4-FFF2-40B4-BE49-F238E27FC236}">
                      <a16:creationId xmlns:a16="http://schemas.microsoft.com/office/drawing/2014/main" id="{181A34FD-9385-4D72-A700-971D92EE9EF5}"/>
                    </a:ext>
                  </a:extLst>
                </p14:cNvPr>
                <p14:cNvContentPartPr/>
                <p14:nvPr/>
              </p14:nvContentPartPr>
              <p14:xfrm>
                <a:off x="5083280" y="6515707"/>
                <a:ext cx="106560" cy="60480"/>
              </p14:xfrm>
            </p:contentPart>
          </mc:Choice>
          <mc:Fallback xmlns="">
            <p:pic>
              <p:nvPicPr>
                <p:cNvPr id="161" name="Freihand 160">
                  <a:extLst>
                    <a:ext uri="{FF2B5EF4-FFF2-40B4-BE49-F238E27FC236}">
                      <a16:creationId xmlns:a16="http://schemas.microsoft.com/office/drawing/2014/main" id="{181A34FD-9385-4D72-A700-971D92EE9EF5}"/>
                    </a:ext>
                  </a:extLst>
                </p:cNvPr>
                <p:cNvPicPr/>
                <p:nvPr/>
              </p:nvPicPr>
              <p:blipFill>
                <a:blip r:embed="rId212"/>
                <a:stretch>
                  <a:fillRect/>
                </a:stretch>
              </p:blipFill>
              <p:spPr>
                <a:xfrm>
                  <a:off x="5078960" y="6511387"/>
                  <a:ext cx="115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2" name="Freihand 161">
                  <a:extLst>
                    <a:ext uri="{FF2B5EF4-FFF2-40B4-BE49-F238E27FC236}">
                      <a16:creationId xmlns:a16="http://schemas.microsoft.com/office/drawing/2014/main" id="{CAC0DF45-0B75-4F08-A36B-B99CB7F997CC}"/>
                    </a:ext>
                  </a:extLst>
                </p14:cNvPr>
                <p14:cNvContentPartPr/>
                <p14:nvPr/>
              </p14:nvContentPartPr>
              <p14:xfrm>
                <a:off x="5176520" y="6484027"/>
                <a:ext cx="318600" cy="84240"/>
              </p14:xfrm>
            </p:contentPart>
          </mc:Choice>
          <mc:Fallback xmlns="">
            <p:pic>
              <p:nvPicPr>
                <p:cNvPr id="162" name="Freihand 161">
                  <a:extLst>
                    <a:ext uri="{FF2B5EF4-FFF2-40B4-BE49-F238E27FC236}">
                      <a16:creationId xmlns:a16="http://schemas.microsoft.com/office/drawing/2014/main" id="{CAC0DF45-0B75-4F08-A36B-B99CB7F997CC}"/>
                    </a:ext>
                  </a:extLst>
                </p:cNvPr>
                <p:cNvPicPr/>
                <p:nvPr/>
              </p:nvPicPr>
              <p:blipFill>
                <a:blip r:embed="rId214"/>
                <a:stretch>
                  <a:fillRect/>
                </a:stretch>
              </p:blipFill>
              <p:spPr>
                <a:xfrm>
                  <a:off x="5172200" y="6479707"/>
                  <a:ext cx="327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3" name="Freihand 162">
                  <a:extLst>
                    <a:ext uri="{FF2B5EF4-FFF2-40B4-BE49-F238E27FC236}">
                      <a16:creationId xmlns:a16="http://schemas.microsoft.com/office/drawing/2014/main" id="{77EF7761-989B-4568-9EC3-21312CCC88EA}"/>
                    </a:ext>
                  </a:extLst>
                </p14:cNvPr>
                <p14:cNvContentPartPr/>
                <p14:nvPr/>
              </p14:nvContentPartPr>
              <p14:xfrm>
                <a:off x="5547320" y="6473587"/>
                <a:ext cx="193680" cy="82800"/>
              </p14:xfrm>
            </p:contentPart>
          </mc:Choice>
          <mc:Fallback xmlns="">
            <p:pic>
              <p:nvPicPr>
                <p:cNvPr id="163" name="Freihand 162">
                  <a:extLst>
                    <a:ext uri="{FF2B5EF4-FFF2-40B4-BE49-F238E27FC236}">
                      <a16:creationId xmlns:a16="http://schemas.microsoft.com/office/drawing/2014/main" id="{77EF7761-989B-4568-9EC3-21312CCC88EA}"/>
                    </a:ext>
                  </a:extLst>
                </p:cNvPr>
                <p:cNvPicPr/>
                <p:nvPr/>
              </p:nvPicPr>
              <p:blipFill>
                <a:blip r:embed="rId216"/>
                <a:stretch>
                  <a:fillRect/>
                </a:stretch>
              </p:blipFill>
              <p:spPr>
                <a:xfrm>
                  <a:off x="5543000" y="6469267"/>
                  <a:ext cx="202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4" name="Freihand 163">
                  <a:extLst>
                    <a:ext uri="{FF2B5EF4-FFF2-40B4-BE49-F238E27FC236}">
                      <a16:creationId xmlns:a16="http://schemas.microsoft.com/office/drawing/2014/main" id="{64F2C527-9F21-4CDE-A643-476C0E13CCA2}"/>
                    </a:ext>
                  </a:extLst>
                </p14:cNvPr>
                <p14:cNvContentPartPr/>
                <p14:nvPr/>
              </p14:nvContentPartPr>
              <p14:xfrm>
                <a:off x="5823440" y="6432547"/>
                <a:ext cx="278640" cy="157320"/>
              </p14:xfrm>
            </p:contentPart>
          </mc:Choice>
          <mc:Fallback xmlns="">
            <p:pic>
              <p:nvPicPr>
                <p:cNvPr id="164" name="Freihand 163">
                  <a:extLst>
                    <a:ext uri="{FF2B5EF4-FFF2-40B4-BE49-F238E27FC236}">
                      <a16:creationId xmlns:a16="http://schemas.microsoft.com/office/drawing/2014/main" id="{64F2C527-9F21-4CDE-A643-476C0E13CCA2}"/>
                    </a:ext>
                  </a:extLst>
                </p:cNvPr>
                <p:cNvPicPr/>
                <p:nvPr/>
              </p:nvPicPr>
              <p:blipFill>
                <a:blip r:embed="rId218"/>
                <a:stretch>
                  <a:fillRect/>
                </a:stretch>
              </p:blipFill>
              <p:spPr>
                <a:xfrm>
                  <a:off x="5819120" y="6428227"/>
                  <a:ext cx="28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5" name="Freihand 164">
                  <a:extLst>
                    <a:ext uri="{FF2B5EF4-FFF2-40B4-BE49-F238E27FC236}">
                      <a16:creationId xmlns:a16="http://schemas.microsoft.com/office/drawing/2014/main" id="{1E7E6C53-4B94-47A5-919C-E013E575B373}"/>
                    </a:ext>
                  </a:extLst>
                </p14:cNvPr>
                <p14:cNvContentPartPr/>
                <p14:nvPr/>
              </p14:nvContentPartPr>
              <p14:xfrm>
                <a:off x="6130520" y="6452347"/>
                <a:ext cx="264240" cy="111240"/>
              </p14:xfrm>
            </p:contentPart>
          </mc:Choice>
          <mc:Fallback xmlns="">
            <p:pic>
              <p:nvPicPr>
                <p:cNvPr id="165" name="Freihand 164">
                  <a:extLst>
                    <a:ext uri="{FF2B5EF4-FFF2-40B4-BE49-F238E27FC236}">
                      <a16:creationId xmlns:a16="http://schemas.microsoft.com/office/drawing/2014/main" id="{1E7E6C53-4B94-47A5-919C-E013E575B373}"/>
                    </a:ext>
                  </a:extLst>
                </p:cNvPr>
                <p:cNvPicPr/>
                <p:nvPr/>
              </p:nvPicPr>
              <p:blipFill>
                <a:blip r:embed="rId220"/>
                <a:stretch>
                  <a:fillRect/>
                </a:stretch>
              </p:blipFill>
              <p:spPr>
                <a:xfrm>
                  <a:off x="6126200" y="6448027"/>
                  <a:ext cx="27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 name="Freihand 165">
                  <a:extLst>
                    <a:ext uri="{FF2B5EF4-FFF2-40B4-BE49-F238E27FC236}">
                      <a16:creationId xmlns:a16="http://schemas.microsoft.com/office/drawing/2014/main" id="{FB7AA759-F7EB-48C3-A967-8B763325E0AE}"/>
                    </a:ext>
                  </a:extLst>
                </p14:cNvPr>
                <p14:cNvContentPartPr/>
                <p14:nvPr/>
              </p14:nvContentPartPr>
              <p14:xfrm>
                <a:off x="6646040" y="6336787"/>
                <a:ext cx="235080" cy="225000"/>
              </p14:xfrm>
            </p:contentPart>
          </mc:Choice>
          <mc:Fallback xmlns="">
            <p:pic>
              <p:nvPicPr>
                <p:cNvPr id="166" name="Freihand 165">
                  <a:extLst>
                    <a:ext uri="{FF2B5EF4-FFF2-40B4-BE49-F238E27FC236}">
                      <a16:creationId xmlns:a16="http://schemas.microsoft.com/office/drawing/2014/main" id="{FB7AA759-F7EB-48C3-A967-8B763325E0AE}"/>
                    </a:ext>
                  </a:extLst>
                </p:cNvPr>
                <p:cNvPicPr/>
                <p:nvPr/>
              </p:nvPicPr>
              <p:blipFill>
                <a:blip r:embed="rId222"/>
                <a:stretch>
                  <a:fillRect/>
                </a:stretch>
              </p:blipFill>
              <p:spPr>
                <a:xfrm>
                  <a:off x="6641720" y="6332467"/>
                  <a:ext cx="243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Freihand 166">
                  <a:extLst>
                    <a:ext uri="{FF2B5EF4-FFF2-40B4-BE49-F238E27FC236}">
                      <a16:creationId xmlns:a16="http://schemas.microsoft.com/office/drawing/2014/main" id="{EB02BD1C-A956-480E-9EA5-E07ACB8306C0}"/>
                    </a:ext>
                  </a:extLst>
                </p14:cNvPr>
                <p14:cNvContentPartPr/>
                <p14:nvPr/>
              </p14:nvContentPartPr>
              <p14:xfrm>
                <a:off x="6778520" y="6481147"/>
                <a:ext cx="74160" cy="55800"/>
              </p14:xfrm>
            </p:contentPart>
          </mc:Choice>
          <mc:Fallback xmlns="">
            <p:pic>
              <p:nvPicPr>
                <p:cNvPr id="167" name="Freihand 166">
                  <a:extLst>
                    <a:ext uri="{FF2B5EF4-FFF2-40B4-BE49-F238E27FC236}">
                      <a16:creationId xmlns:a16="http://schemas.microsoft.com/office/drawing/2014/main" id="{EB02BD1C-A956-480E-9EA5-E07ACB8306C0}"/>
                    </a:ext>
                  </a:extLst>
                </p:cNvPr>
                <p:cNvPicPr/>
                <p:nvPr/>
              </p:nvPicPr>
              <p:blipFill>
                <a:blip r:embed="rId224"/>
                <a:stretch>
                  <a:fillRect/>
                </a:stretch>
              </p:blipFill>
              <p:spPr>
                <a:xfrm>
                  <a:off x="6774200" y="6476827"/>
                  <a:ext cx="82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8" name="Freihand 167">
                  <a:extLst>
                    <a:ext uri="{FF2B5EF4-FFF2-40B4-BE49-F238E27FC236}">
                      <a16:creationId xmlns:a16="http://schemas.microsoft.com/office/drawing/2014/main" id="{93943EBE-50AB-4C27-8053-EC5A9DCD0251}"/>
                    </a:ext>
                  </a:extLst>
                </p14:cNvPr>
                <p14:cNvContentPartPr/>
                <p14:nvPr/>
              </p14:nvContentPartPr>
              <p14:xfrm>
                <a:off x="6854480" y="6452347"/>
                <a:ext cx="297360" cy="66600"/>
              </p14:xfrm>
            </p:contentPart>
          </mc:Choice>
          <mc:Fallback xmlns="">
            <p:pic>
              <p:nvPicPr>
                <p:cNvPr id="168" name="Freihand 167">
                  <a:extLst>
                    <a:ext uri="{FF2B5EF4-FFF2-40B4-BE49-F238E27FC236}">
                      <a16:creationId xmlns:a16="http://schemas.microsoft.com/office/drawing/2014/main" id="{93943EBE-50AB-4C27-8053-EC5A9DCD0251}"/>
                    </a:ext>
                  </a:extLst>
                </p:cNvPr>
                <p:cNvPicPr/>
                <p:nvPr/>
              </p:nvPicPr>
              <p:blipFill>
                <a:blip r:embed="rId226"/>
                <a:stretch>
                  <a:fillRect/>
                </a:stretch>
              </p:blipFill>
              <p:spPr>
                <a:xfrm>
                  <a:off x="6850160" y="6448027"/>
                  <a:ext cx="306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 name="Freihand 168">
                  <a:extLst>
                    <a:ext uri="{FF2B5EF4-FFF2-40B4-BE49-F238E27FC236}">
                      <a16:creationId xmlns:a16="http://schemas.microsoft.com/office/drawing/2014/main" id="{2A68BF61-87D6-4525-A479-6F75BFAFBA71}"/>
                    </a:ext>
                  </a:extLst>
                </p14:cNvPr>
                <p14:cNvContentPartPr/>
                <p14:nvPr/>
              </p14:nvContentPartPr>
              <p14:xfrm>
                <a:off x="7254800" y="6313027"/>
                <a:ext cx="183960" cy="200520"/>
              </p14:xfrm>
            </p:contentPart>
          </mc:Choice>
          <mc:Fallback xmlns="">
            <p:pic>
              <p:nvPicPr>
                <p:cNvPr id="169" name="Freihand 168">
                  <a:extLst>
                    <a:ext uri="{FF2B5EF4-FFF2-40B4-BE49-F238E27FC236}">
                      <a16:creationId xmlns:a16="http://schemas.microsoft.com/office/drawing/2014/main" id="{2A68BF61-87D6-4525-A479-6F75BFAFBA71}"/>
                    </a:ext>
                  </a:extLst>
                </p:cNvPr>
                <p:cNvPicPr/>
                <p:nvPr/>
              </p:nvPicPr>
              <p:blipFill>
                <a:blip r:embed="rId228"/>
                <a:stretch>
                  <a:fillRect/>
                </a:stretch>
              </p:blipFill>
              <p:spPr>
                <a:xfrm>
                  <a:off x="7250480" y="6308707"/>
                  <a:ext cx="192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0" name="Freihand 169">
                  <a:extLst>
                    <a:ext uri="{FF2B5EF4-FFF2-40B4-BE49-F238E27FC236}">
                      <a16:creationId xmlns:a16="http://schemas.microsoft.com/office/drawing/2014/main" id="{B3EA97D5-B023-4A7A-9B9B-F17F624609C1}"/>
                    </a:ext>
                  </a:extLst>
                </p14:cNvPr>
                <p14:cNvContentPartPr/>
                <p14:nvPr/>
              </p14:nvContentPartPr>
              <p14:xfrm>
                <a:off x="7336880" y="6387907"/>
                <a:ext cx="727920" cy="154080"/>
              </p14:xfrm>
            </p:contentPart>
          </mc:Choice>
          <mc:Fallback xmlns="">
            <p:pic>
              <p:nvPicPr>
                <p:cNvPr id="170" name="Freihand 169">
                  <a:extLst>
                    <a:ext uri="{FF2B5EF4-FFF2-40B4-BE49-F238E27FC236}">
                      <a16:creationId xmlns:a16="http://schemas.microsoft.com/office/drawing/2014/main" id="{B3EA97D5-B023-4A7A-9B9B-F17F624609C1}"/>
                    </a:ext>
                  </a:extLst>
                </p:cNvPr>
                <p:cNvPicPr/>
                <p:nvPr/>
              </p:nvPicPr>
              <p:blipFill>
                <a:blip r:embed="rId230"/>
                <a:stretch>
                  <a:fillRect/>
                </a:stretch>
              </p:blipFill>
              <p:spPr>
                <a:xfrm>
                  <a:off x="7332560" y="6383587"/>
                  <a:ext cx="736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 name="Freihand 170">
                  <a:extLst>
                    <a:ext uri="{FF2B5EF4-FFF2-40B4-BE49-F238E27FC236}">
                      <a16:creationId xmlns:a16="http://schemas.microsoft.com/office/drawing/2014/main" id="{C607AFAC-2850-4462-9960-4441128C6EE9}"/>
                    </a:ext>
                  </a:extLst>
                </p14:cNvPr>
                <p14:cNvContentPartPr/>
                <p14:nvPr/>
              </p14:nvContentPartPr>
              <p14:xfrm>
                <a:off x="8099720" y="6358387"/>
                <a:ext cx="158400" cy="158040"/>
              </p14:xfrm>
            </p:contentPart>
          </mc:Choice>
          <mc:Fallback xmlns="">
            <p:pic>
              <p:nvPicPr>
                <p:cNvPr id="171" name="Freihand 170">
                  <a:extLst>
                    <a:ext uri="{FF2B5EF4-FFF2-40B4-BE49-F238E27FC236}">
                      <a16:creationId xmlns:a16="http://schemas.microsoft.com/office/drawing/2014/main" id="{C607AFAC-2850-4462-9960-4441128C6EE9}"/>
                    </a:ext>
                  </a:extLst>
                </p:cNvPr>
                <p:cNvPicPr/>
                <p:nvPr/>
              </p:nvPicPr>
              <p:blipFill>
                <a:blip r:embed="rId232"/>
                <a:stretch>
                  <a:fillRect/>
                </a:stretch>
              </p:blipFill>
              <p:spPr>
                <a:xfrm>
                  <a:off x="8095400" y="6354067"/>
                  <a:ext cx="167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2" name="Freihand 171">
                  <a:extLst>
                    <a:ext uri="{FF2B5EF4-FFF2-40B4-BE49-F238E27FC236}">
                      <a16:creationId xmlns:a16="http://schemas.microsoft.com/office/drawing/2014/main" id="{470F4B00-B240-4076-83E0-62433C01AD85}"/>
                    </a:ext>
                  </a:extLst>
                </p14:cNvPr>
                <p14:cNvContentPartPr/>
                <p14:nvPr/>
              </p14:nvContentPartPr>
              <p14:xfrm>
                <a:off x="8155880" y="6167947"/>
                <a:ext cx="296280" cy="254160"/>
              </p14:xfrm>
            </p:contentPart>
          </mc:Choice>
          <mc:Fallback xmlns="">
            <p:pic>
              <p:nvPicPr>
                <p:cNvPr id="172" name="Freihand 171">
                  <a:extLst>
                    <a:ext uri="{FF2B5EF4-FFF2-40B4-BE49-F238E27FC236}">
                      <a16:creationId xmlns:a16="http://schemas.microsoft.com/office/drawing/2014/main" id="{470F4B00-B240-4076-83E0-62433C01AD85}"/>
                    </a:ext>
                  </a:extLst>
                </p:cNvPr>
                <p:cNvPicPr/>
                <p:nvPr/>
              </p:nvPicPr>
              <p:blipFill>
                <a:blip r:embed="rId234"/>
                <a:stretch>
                  <a:fillRect/>
                </a:stretch>
              </p:blipFill>
              <p:spPr>
                <a:xfrm>
                  <a:off x="8151560" y="6163627"/>
                  <a:ext cx="30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3" name="Freihand 172">
                  <a:extLst>
                    <a:ext uri="{FF2B5EF4-FFF2-40B4-BE49-F238E27FC236}">
                      <a16:creationId xmlns:a16="http://schemas.microsoft.com/office/drawing/2014/main" id="{516F2553-8AF4-49B7-BDD7-8C90423855C3}"/>
                    </a:ext>
                  </a:extLst>
                </p14:cNvPr>
                <p14:cNvContentPartPr/>
                <p14:nvPr/>
              </p14:nvContentPartPr>
              <p14:xfrm>
                <a:off x="8381960" y="6450187"/>
                <a:ext cx="32400" cy="66960"/>
              </p14:xfrm>
            </p:contentPart>
          </mc:Choice>
          <mc:Fallback xmlns="">
            <p:pic>
              <p:nvPicPr>
                <p:cNvPr id="173" name="Freihand 172">
                  <a:extLst>
                    <a:ext uri="{FF2B5EF4-FFF2-40B4-BE49-F238E27FC236}">
                      <a16:creationId xmlns:a16="http://schemas.microsoft.com/office/drawing/2014/main" id="{516F2553-8AF4-49B7-BDD7-8C90423855C3}"/>
                    </a:ext>
                  </a:extLst>
                </p:cNvPr>
                <p:cNvPicPr/>
                <p:nvPr/>
              </p:nvPicPr>
              <p:blipFill>
                <a:blip r:embed="rId236"/>
                <a:stretch>
                  <a:fillRect/>
                </a:stretch>
              </p:blipFill>
              <p:spPr>
                <a:xfrm>
                  <a:off x="8377640" y="6445867"/>
                  <a:ext cx="4104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73B081E6-7BD2-4DD0-962A-AF40E7EFC268}"/>
                  </a:ext>
                </a:extLst>
              </p14:cNvPr>
              <p14:cNvContentPartPr/>
              <p14:nvPr/>
            </p14:nvContentPartPr>
            <p14:xfrm>
              <a:off x="11187080" y="1050187"/>
              <a:ext cx="69120" cy="59040"/>
            </p14:xfrm>
          </p:contentPart>
        </mc:Choice>
        <mc:Fallback xmlns="">
          <p:pic>
            <p:nvPicPr>
              <p:cNvPr id="203" name="Freihand 202">
                <a:extLst>
                  <a:ext uri="{FF2B5EF4-FFF2-40B4-BE49-F238E27FC236}">
                    <a16:creationId xmlns:a16="http://schemas.microsoft.com/office/drawing/2014/main" id="{73B081E6-7BD2-4DD0-962A-AF40E7EFC268}"/>
                  </a:ext>
                </a:extLst>
              </p:cNvPr>
              <p:cNvPicPr/>
              <p:nvPr/>
            </p:nvPicPr>
            <p:blipFill>
              <a:blip r:embed="rId238"/>
              <a:stretch>
                <a:fillRect/>
              </a:stretch>
            </p:blipFill>
            <p:spPr>
              <a:xfrm>
                <a:off x="11182760" y="1045867"/>
                <a:ext cx="7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8" name="Freihand 207">
                <a:extLst>
                  <a:ext uri="{FF2B5EF4-FFF2-40B4-BE49-F238E27FC236}">
                    <a16:creationId xmlns:a16="http://schemas.microsoft.com/office/drawing/2014/main" id="{B6430677-5817-48EB-9EF2-0D1ED786D742}"/>
                  </a:ext>
                </a:extLst>
              </p14:cNvPr>
              <p14:cNvContentPartPr/>
              <p14:nvPr/>
            </p14:nvContentPartPr>
            <p14:xfrm>
              <a:off x="10730240" y="839947"/>
              <a:ext cx="1079640" cy="598320"/>
            </p14:xfrm>
          </p:contentPart>
        </mc:Choice>
        <mc:Fallback xmlns="">
          <p:pic>
            <p:nvPicPr>
              <p:cNvPr id="208" name="Freihand 207">
                <a:extLst>
                  <a:ext uri="{FF2B5EF4-FFF2-40B4-BE49-F238E27FC236}">
                    <a16:creationId xmlns:a16="http://schemas.microsoft.com/office/drawing/2014/main" id="{B6430677-5817-48EB-9EF2-0D1ED786D742}"/>
                  </a:ext>
                </a:extLst>
              </p:cNvPr>
              <p:cNvPicPr/>
              <p:nvPr/>
            </p:nvPicPr>
            <p:blipFill>
              <a:blip r:embed="rId240"/>
              <a:stretch>
                <a:fillRect/>
              </a:stretch>
            </p:blipFill>
            <p:spPr>
              <a:xfrm>
                <a:off x="10725920" y="835627"/>
                <a:ext cx="10882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0" name="Freihand 209">
                <a:extLst>
                  <a:ext uri="{FF2B5EF4-FFF2-40B4-BE49-F238E27FC236}">
                    <a16:creationId xmlns:a16="http://schemas.microsoft.com/office/drawing/2014/main" id="{640220DF-5720-4E82-BCB0-D7A81737AA89}"/>
                  </a:ext>
                </a:extLst>
              </p14:cNvPr>
              <p14:cNvContentPartPr/>
              <p14:nvPr/>
            </p14:nvContentPartPr>
            <p14:xfrm>
              <a:off x="10822040" y="914827"/>
              <a:ext cx="30240" cy="225720"/>
            </p14:xfrm>
          </p:contentPart>
        </mc:Choice>
        <mc:Fallback xmlns="">
          <p:pic>
            <p:nvPicPr>
              <p:cNvPr id="210" name="Freihand 209">
                <a:extLst>
                  <a:ext uri="{FF2B5EF4-FFF2-40B4-BE49-F238E27FC236}">
                    <a16:creationId xmlns:a16="http://schemas.microsoft.com/office/drawing/2014/main" id="{640220DF-5720-4E82-BCB0-D7A81737AA89}"/>
                  </a:ext>
                </a:extLst>
              </p:cNvPr>
              <p:cNvPicPr/>
              <p:nvPr/>
            </p:nvPicPr>
            <p:blipFill>
              <a:blip r:embed="rId242"/>
              <a:stretch>
                <a:fillRect/>
              </a:stretch>
            </p:blipFill>
            <p:spPr>
              <a:xfrm>
                <a:off x="10817720" y="910507"/>
                <a:ext cx="38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0" name="Freihand 229">
                <a:extLst>
                  <a:ext uri="{FF2B5EF4-FFF2-40B4-BE49-F238E27FC236}">
                    <a16:creationId xmlns:a16="http://schemas.microsoft.com/office/drawing/2014/main" id="{AA8D0FA3-491E-4076-B4AD-4AF6B98DF64F}"/>
                  </a:ext>
                </a:extLst>
              </p14:cNvPr>
              <p14:cNvContentPartPr/>
              <p14:nvPr/>
            </p14:nvContentPartPr>
            <p14:xfrm>
              <a:off x="10765160" y="1086907"/>
              <a:ext cx="70920" cy="254160"/>
            </p14:xfrm>
          </p:contentPart>
        </mc:Choice>
        <mc:Fallback xmlns="">
          <p:pic>
            <p:nvPicPr>
              <p:cNvPr id="230" name="Freihand 229">
                <a:extLst>
                  <a:ext uri="{FF2B5EF4-FFF2-40B4-BE49-F238E27FC236}">
                    <a16:creationId xmlns:a16="http://schemas.microsoft.com/office/drawing/2014/main" id="{AA8D0FA3-491E-4076-B4AD-4AF6B98DF64F}"/>
                  </a:ext>
                </a:extLst>
              </p:cNvPr>
              <p:cNvPicPr/>
              <p:nvPr/>
            </p:nvPicPr>
            <p:blipFill>
              <a:blip r:embed="rId244"/>
              <a:stretch>
                <a:fillRect/>
              </a:stretch>
            </p:blipFill>
            <p:spPr>
              <a:xfrm>
                <a:off x="10760840" y="1082587"/>
                <a:ext cx="79560" cy="262800"/>
              </a:xfrm>
              <a:prstGeom prst="rect">
                <a:avLst/>
              </a:prstGeom>
            </p:spPr>
          </p:pic>
        </mc:Fallback>
      </mc:AlternateContent>
      <p:grpSp>
        <p:nvGrpSpPr>
          <p:cNvPr id="243" name="Gruppieren 242">
            <a:extLst>
              <a:ext uri="{FF2B5EF4-FFF2-40B4-BE49-F238E27FC236}">
                <a16:creationId xmlns:a16="http://schemas.microsoft.com/office/drawing/2014/main" id="{950F772E-D7B6-4FCB-9B67-54080823E16E}"/>
              </a:ext>
            </a:extLst>
          </p:cNvPr>
          <p:cNvGrpSpPr/>
          <p:nvPr/>
        </p:nvGrpSpPr>
        <p:grpSpPr>
          <a:xfrm>
            <a:off x="8063360" y="53707"/>
            <a:ext cx="4084200" cy="1941480"/>
            <a:chOff x="8063360" y="53707"/>
            <a:chExt cx="4084200" cy="1941480"/>
          </a:xfrm>
        </p:grpSpPr>
        <mc:AlternateContent xmlns:mc="http://schemas.openxmlformats.org/markup-compatibility/2006" xmlns:p14="http://schemas.microsoft.com/office/powerpoint/2010/main">
          <mc:Choice Requires="p14">
            <p:contentPart p14:bwMode="auto" r:id="rId245">
              <p14:nvContentPartPr>
                <p14:cNvPr id="71" name="Freihand 70">
                  <a:extLst>
                    <a:ext uri="{FF2B5EF4-FFF2-40B4-BE49-F238E27FC236}">
                      <a16:creationId xmlns:a16="http://schemas.microsoft.com/office/drawing/2014/main" id="{86106173-5C66-46D8-96D6-382B192DE96A}"/>
                    </a:ext>
                  </a:extLst>
                </p14:cNvPr>
                <p14:cNvContentPartPr/>
                <p14:nvPr/>
              </p14:nvContentPartPr>
              <p14:xfrm>
                <a:off x="9041480" y="452947"/>
                <a:ext cx="200520" cy="22680"/>
              </p14:xfrm>
            </p:contentPart>
          </mc:Choice>
          <mc:Fallback xmlns="">
            <p:pic>
              <p:nvPicPr>
                <p:cNvPr id="71" name="Freihand 70">
                  <a:extLst>
                    <a:ext uri="{FF2B5EF4-FFF2-40B4-BE49-F238E27FC236}">
                      <a16:creationId xmlns:a16="http://schemas.microsoft.com/office/drawing/2014/main" id="{86106173-5C66-46D8-96D6-382B192DE96A}"/>
                    </a:ext>
                  </a:extLst>
                </p:cNvPr>
                <p:cNvPicPr/>
                <p:nvPr/>
              </p:nvPicPr>
              <p:blipFill>
                <a:blip r:embed="rId246"/>
                <a:stretch>
                  <a:fillRect/>
                </a:stretch>
              </p:blipFill>
              <p:spPr>
                <a:xfrm>
                  <a:off x="9037160" y="448627"/>
                  <a:ext cx="209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2" name="Freihand 71">
                  <a:extLst>
                    <a:ext uri="{FF2B5EF4-FFF2-40B4-BE49-F238E27FC236}">
                      <a16:creationId xmlns:a16="http://schemas.microsoft.com/office/drawing/2014/main" id="{DADB08B0-E99C-41D0-9F83-FF5A7D8D0223}"/>
                    </a:ext>
                  </a:extLst>
                </p14:cNvPr>
                <p14:cNvContentPartPr/>
                <p14:nvPr/>
              </p14:nvContentPartPr>
              <p14:xfrm>
                <a:off x="9048680" y="499747"/>
                <a:ext cx="174960" cy="18720"/>
              </p14:xfrm>
            </p:contentPart>
          </mc:Choice>
          <mc:Fallback xmlns="">
            <p:pic>
              <p:nvPicPr>
                <p:cNvPr id="72" name="Freihand 71">
                  <a:extLst>
                    <a:ext uri="{FF2B5EF4-FFF2-40B4-BE49-F238E27FC236}">
                      <a16:creationId xmlns:a16="http://schemas.microsoft.com/office/drawing/2014/main" id="{DADB08B0-E99C-41D0-9F83-FF5A7D8D0223}"/>
                    </a:ext>
                  </a:extLst>
                </p:cNvPr>
                <p:cNvPicPr/>
                <p:nvPr/>
              </p:nvPicPr>
              <p:blipFill>
                <a:blip r:embed="rId248"/>
                <a:stretch>
                  <a:fillRect/>
                </a:stretch>
              </p:blipFill>
              <p:spPr>
                <a:xfrm>
                  <a:off x="9044360" y="495427"/>
                  <a:ext cx="183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4" name="Freihand 63">
                  <a:extLst>
                    <a:ext uri="{FF2B5EF4-FFF2-40B4-BE49-F238E27FC236}">
                      <a16:creationId xmlns:a16="http://schemas.microsoft.com/office/drawing/2014/main" id="{25B7D15C-EEC4-4D1C-8EAC-DE62B8FC9069}"/>
                    </a:ext>
                  </a:extLst>
                </p14:cNvPr>
                <p14:cNvContentPartPr/>
                <p14:nvPr/>
              </p14:nvContentPartPr>
              <p14:xfrm>
                <a:off x="8063360" y="405787"/>
                <a:ext cx="104400" cy="136800"/>
              </p14:xfrm>
            </p:contentPart>
          </mc:Choice>
          <mc:Fallback xmlns="">
            <p:pic>
              <p:nvPicPr>
                <p:cNvPr id="64" name="Freihand 63">
                  <a:extLst>
                    <a:ext uri="{FF2B5EF4-FFF2-40B4-BE49-F238E27FC236}">
                      <a16:creationId xmlns:a16="http://schemas.microsoft.com/office/drawing/2014/main" id="{25B7D15C-EEC4-4D1C-8EAC-DE62B8FC9069}"/>
                    </a:ext>
                  </a:extLst>
                </p:cNvPr>
                <p:cNvPicPr/>
                <p:nvPr/>
              </p:nvPicPr>
              <p:blipFill>
                <a:blip r:embed="rId250"/>
                <a:stretch>
                  <a:fillRect/>
                </a:stretch>
              </p:blipFill>
              <p:spPr>
                <a:xfrm>
                  <a:off x="8059040" y="401467"/>
                  <a:ext cx="113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5" name="Freihand 64">
                  <a:extLst>
                    <a:ext uri="{FF2B5EF4-FFF2-40B4-BE49-F238E27FC236}">
                      <a16:creationId xmlns:a16="http://schemas.microsoft.com/office/drawing/2014/main" id="{63C47D9C-919C-471C-9592-52D353565957}"/>
                    </a:ext>
                  </a:extLst>
                </p14:cNvPr>
                <p14:cNvContentPartPr/>
                <p14:nvPr/>
              </p14:nvContentPartPr>
              <p14:xfrm>
                <a:off x="8142920" y="438547"/>
                <a:ext cx="61920" cy="235800"/>
              </p14:xfrm>
            </p:contentPart>
          </mc:Choice>
          <mc:Fallback xmlns="">
            <p:pic>
              <p:nvPicPr>
                <p:cNvPr id="65" name="Freihand 64">
                  <a:extLst>
                    <a:ext uri="{FF2B5EF4-FFF2-40B4-BE49-F238E27FC236}">
                      <a16:creationId xmlns:a16="http://schemas.microsoft.com/office/drawing/2014/main" id="{63C47D9C-919C-471C-9592-52D353565957}"/>
                    </a:ext>
                  </a:extLst>
                </p:cNvPr>
                <p:cNvPicPr/>
                <p:nvPr/>
              </p:nvPicPr>
              <p:blipFill>
                <a:blip r:embed="rId252"/>
                <a:stretch>
                  <a:fillRect/>
                </a:stretch>
              </p:blipFill>
              <p:spPr>
                <a:xfrm>
                  <a:off x="8138600" y="434227"/>
                  <a:ext cx="70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6" name="Freihand 65">
                  <a:extLst>
                    <a:ext uri="{FF2B5EF4-FFF2-40B4-BE49-F238E27FC236}">
                      <a16:creationId xmlns:a16="http://schemas.microsoft.com/office/drawing/2014/main" id="{686DCC36-7FDD-4BA5-8DC5-2210891E2DDF}"/>
                    </a:ext>
                  </a:extLst>
                </p14:cNvPr>
                <p14:cNvContentPartPr/>
                <p14:nvPr/>
              </p14:nvContentPartPr>
              <p14:xfrm>
                <a:off x="8290520" y="340267"/>
                <a:ext cx="94320" cy="258840"/>
              </p14:xfrm>
            </p:contentPart>
          </mc:Choice>
          <mc:Fallback xmlns="">
            <p:pic>
              <p:nvPicPr>
                <p:cNvPr id="66" name="Freihand 65">
                  <a:extLst>
                    <a:ext uri="{FF2B5EF4-FFF2-40B4-BE49-F238E27FC236}">
                      <a16:creationId xmlns:a16="http://schemas.microsoft.com/office/drawing/2014/main" id="{686DCC36-7FDD-4BA5-8DC5-2210891E2DDF}"/>
                    </a:ext>
                  </a:extLst>
                </p:cNvPr>
                <p:cNvPicPr/>
                <p:nvPr/>
              </p:nvPicPr>
              <p:blipFill>
                <a:blip r:embed="rId254"/>
                <a:stretch>
                  <a:fillRect/>
                </a:stretch>
              </p:blipFill>
              <p:spPr>
                <a:xfrm>
                  <a:off x="8286200" y="335947"/>
                  <a:ext cx="102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7" name="Freihand 66">
                  <a:extLst>
                    <a:ext uri="{FF2B5EF4-FFF2-40B4-BE49-F238E27FC236}">
                      <a16:creationId xmlns:a16="http://schemas.microsoft.com/office/drawing/2014/main" id="{000AD292-CA54-482D-8EAF-FFD8BF0E3B60}"/>
                    </a:ext>
                  </a:extLst>
                </p14:cNvPr>
                <p14:cNvContentPartPr/>
                <p14:nvPr/>
              </p14:nvContentPartPr>
              <p14:xfrm>
                <a:off x="8439560" y="348907"/>
                <a:ext cx="153360" cy="161280"/>
              </p14:xfrm>
            </p:contentPart>
          </mc:Choice>
          <mc:Fallback xmlns="">
            <p:pic>
              <p:nvPicPr>
                <p:cNvPr id="67" name="Freihand 66">
                  <a:extLst>
                    <a:ext uri="{FF2B5EF4-FFF2-40B4-BE49-F238E27FC236}">
                      <a16:creationId xmlns:a16="http://schemas.microsoft.com/office/drawing/2014/main" id="{000AD292-CA54-482D-8EAF-FFD8BF0E3B60}"/>
                    </a:ext>
                  </a:extLst>
                </p:cNvPr>
                <p:cNvPicPr/>
                <p:nvPr/>
              </p:nvPicPr>
              <p:blipFill>
                <a:blip r:embed="rId256"/>
                <a:stretch>
                  <a:fillRect/>
                </a:stretch>
              </p:blipFill>
              <p:spPr>
                <a:xfrm>
                  <a:off x="8435240" y="344587"/>
                  <a:ext cx="162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8" name="Freihand 67">
                  <a:extLst>
                    <a:ext uri="{FF2B5EF4-FFF2-40B4-BE49-F238E27FC236}">
                      <a16:creationId xmlns:a16="http://schemas.microsoft.com/office/drawing/2014/main" id="{C037B69D-C853-458C-931F-8D7AC8744680}"/>
                    </a:ext>
                  </a:extLst>
                </p14:cNvPr>
                <p14:cNvContentPartPr/>
                <p14:nvPr/>
              </p14:nvContentPartPr>
              <p14:xfrm>
                <a:off x="8507600" y="470947"/>
                <a:ext cx="138960" cy="65880"/>
              </p14:xfrm>
            </p:contentPart>
          </mc:Choice>
          <mc:Fallback xmlns="">
            <p:pic>
              <p:nvPicPr>
                <p:cNvPr id="68" name="Freihand 67">
                  <a:extLst>
                    <a:ext uri="{FF2B5EF4-FFF2-40B4-BE49-F238E27FC236}">
                      <a16:creationId xmlns:a16="http://schemas.microsoft.com/office/drawing/2014/main" id="{C037B69D-C853-458C-931F-8D7AC8744680}"/>
                    </a:ext>
                  </a:extLst>
                </p:cNvPr>
                <p:cNvPicPr/>
                <p:nvPr/>
              </p:nvPicPr>
              <p:blipFill>
                <a:blip r:embed="rId258"/>
                <a:stretch>
                  <a:fillRect/>
                </a:stretch>
              </p:blipFill>
              <p:spPr>
                <a:xfrm>
                  <a:off x="8503280" y="466627"/>
                  <a:ext cx="147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9" name="Freihand 68">
                  <a:extLst>
                    <a:ext uri="{FF2B5EF4-FFF2-40B4-BE49-F238E27FC236}">
                      <a16:creationId xmlns:a16="http://schemas.microsoft.com/office/drawing/2014/main" id="{2DF8383F-729B-4B37-B196-8619073A602B}"/>
                    </a:ext>
                  </a:extLst>
                </p14:cNvPr>
                <p14:cNvContentPartPr/>
                <p14:nvPr/>
              </p14:nvContentPartPr>
              <p14:xfrm>
                <a:off x="8712800" y="374467"/>
                <a:ext cx="106200" cy="145800"/>
              </p14:xfrm>
            </p:contentPart>
          </mc:Choice>
          <mc:Fallback xmlns="">
            <p:pic>
              <p:nvPicPr>
                <p:cNvPr id="69" name="Freihand 68">
                  <a:extLst>
                    <a:ext uri="{FF2B5EF4-FFF2-40B4-BE49-F238E27FC236}">
                      <a16:creationId xmlns:a16="http://schemas.microsoft.com/office/drawing/2014/main" id="{2DF8383F-729B-4B37-B196-8619073A602B}"/>
                    </a:ext>
                  </a:extLst>
                </p:cNvPr>
                <p:cNvPicPr/>
                <p:nvPr/>
              </p:nvPicPr>
              <p:blipFill>
                <a:blip r:embed="rId260"/>
                <a:stretch>
                  <a:fillRect/>
                </a:stretch>
              </p:blipFill>
              <p:spPr>
                <a:xfrm>
                  <a:off x="8708480" y="370147"/>
                  <a:ext cx="114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70" name="Freihand 69">
                  <a:extLst>
                    <a:ext uri="{FF2B5EF4-FFF2-40B4-BE49-F238E27FC236}">
                      <a16:creationId xmlns:a16="http://schemas.microsoft.com/office/drawing/2014/main" id="{0C713E67-E1BE-4E68-AE94-4DC21F6480D8}"/>
                    </a:ext>
                  </a:extLst>
                </p14:cNvPr>
                <p14:cNvContentPartPr/>
                <p14:nvPr/>
              </p14:nvContentPartPr>
              <p14:xfrm>
                <a:off x="8825480" y="340267"/>
                <a:ext cx="55080" cy="252720"/>
              </p14:xfrm>
            </p:contentPart>
          </mc:Choice>
          <mc:Fallback xmlns="">
            <p:pic>
              <p:nvPicPr>
                <p:cNvPr id="70" name="Freihand 69">
                  <a:extLst>
                    <a:ext uri="{FF2B5EF4-FFF2-40B4-BE49-F238E27FC236}">
                      <a16:creationId xmlns:a16="http://schemas.microsoft.com/office/drawing/2014/main" id="{0C713E67-E1BE-4E68-AE94-4DC21F6480D8}"/>
                    </a:ext>
                  </a:extLst>
                </p:cNvPr>
                <p:cNvPicPr/>
                <p:nvPr/>
              </p:nvPicPr>
              <p:blipFill>
                <a:blip r:embed="rId262"/>
                <a:stretch>
                  <a:fillRect/>
                </a:stretch>
              </p:blipFill>
              <p:spPr>
                <a:xfrm>
                  <a:off x="8821160" y="335947"/>
                  <a:ext cx="63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73" name="Freihand 72">
                  <a:extLst>
                    <a:ext uri="{FF2B5EF4-FFF2-40B4-BE49-F238E27FC236}">
                      <a16:creationId xmlns:a16="http://schemas.microsoft.com/office/drawing/2014/main" id="{B2D1091D-30D2-42B9-8013-B559192C87EF}"/>
                    </a:ext>
                  </a:extLst>
                </p14:cNvPr>
                <p14:cNvContentPartPr/>
                <p14:nvPr/>
              </p14:nvContentPartPr>
              <p14:xfrm>
                <a:off x="8640440" y="503347"/>
                <a:ext cx="9720" cy="111600"/>
              </p14:xfrm>
            </p:contentPart>
          </mc:Choice>
          <mc:Fallback xmlns="">
            <p:pic>
              <p:nvPicPr>
                <p:cNvPr id="73" name="Freihand 72">
                  <a:extLst>
                    <a:ext uri="{FF2B5EF4-FFF2-40B4-BE49-F238E27FC236}">
                      <a16:creationId xmlns:a16="http://schemas.microsoft.com/office/drawing/2014/main" id="{B2D1091D-30D2-42B9-8013-B559192C87EF}"/>
                    </a:ext>
                  </a:extLst>
                </p:cNvPr>
                <p:cNvPicPr/>
                <p:nvPr/>
              </p:nvPicPr>
              <p:blipFill>
                <a:blip r:embed="rId264"/>
                <a:stretch>
                  <a:fillRect/>
                </a:stretch>
              </p:blipFill>
              <p:spPr>
                <a:xfrm>
                  <a:off x="8636120" y="499027"/>
                  <a:ext cx="18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76" name="Freihand 75">
                  <a:extLst>
                    <a:ext uri="{FF2B5EF4-FFF2-40B4-BE49-F238E27FC236}">
                      <a16:creationId xmlns:a16="http://schemas.microsoft.com/office/drawing/2014/main" id="{EC644833-1DE5-4EC0-B0D8-57134FF0081D}"/>
                    </a:ext>
                  </a:extLst>
                </p14:cNvPr>
                <p14:cNvContentPartPr/>
                <p14:nvPr/>
              </p14:nvContentPartPr>
              <p14:xfrm>
                <a:off x="9405080" y="328387"/>
                <a:ext cx="109080" cy="164520"/>
              </p14:xfrm>
            </p:contentPart>
          </mc:Choice>
          <mc:Fallback xmlns="">
            <p:pic>
              <p:nvPicPr>
                <p:cNvPr id="76" name="Freihand 75">
                  <a:extLst>
                    <a:ext uri="{FF2B5EF4-FFF2-40B4-BE49-F238E27FC236}">
                      <a16:creationId xmlns:a16="http://schemas.microsoft.com/office/drawing/2014/main" id="{EC644833-1DE5-4EC0-B0D8-57134FF0081D}"/>
                    </a:ext>
                  </a:extLst>
                </p:cNvPr>
                <p:cNvPicPr/>
                <p:nvPr/>
              </p:nvPicPr>
              <p:blipFill>
                <a:blip r:embed="rId266"/>
                <a:stretch>
                  <a:fillRect/>
                </a:stretch>
              </p:blipFill>
              <p:spPr>
                <a:xfrm>
                  <a:off x="9400760" y="324067"/>
                  <a:ext cx="117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7" name="Freihand 76">
                  <a:extLst>
                    <a:ext uri="{FF2B5EF4-FFF2-40B4-BE49-F238E27FC236}">
                      <a16:creationId xmlns:a16="http://schemas.microsoft.com/office/drawing/2014/main" id="{89DD36D1-85F9-4A0F-BF05-865AFAEC7F7F}"/>
                    </a:ext>
                  </a:extLst>
                </p14:cNvPr>
                <p14:cNvContentPartPr/>
                <p14:nvPr/>
              </p14:nvContentPartPr>
              <p14:xfrm>
                <a:off x="9459080" y="429547"/>
                <a:ext cx="70200" cy="67680"/>
              </p14:xfrm>
            </p:contentPart>
          </mc:Choice>
          <mc:Fallback xmlns="">
            <p:pic>
              <p:nvPicPr>
                <p:cNvPr id="77" name="Freihand 76">
                  <a:extLst>
                    <a:ext uri="{FF2B5EF4-FFF2-40B4-BE49-F238E27FC236}">
                      <a16:creationId xmlns:a16="http://schemas.microsoft.com/office/drawing/2014/main" id="{89DD36D1-85F9-4A0F-BF05-865AFAEC7F7F}"/>
                    </a:ext>
                  </a:extLst>
                </p:cNvPr>
                <p:cNvPicPr/>
                <p:nvPr/>
              </p:nvPicPr>
              <p:blipFill>
                <a:blip r:embed="rId268"/>
                <a:stretch>
                  <a:fillRect/>
                </a:stretch>
              </p:blipFill>
              <p:spPr>
                <a:xfrm>
                  <a:off x="9454760" y="425227"/>
                  <a:ext cx="78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8" name="Freihand 77">
                  <a:extLst>
                    <a:ext uri="{FF2B5EF4-FFF2-40B4-BE49-F238E27FC236}">
                      <a16:creationId xmlns:a16="http://schemas.microsoft.com/office/drawing/2014/main" id="{C9AF6D25-1FA6-4CEB-B664-DD009CA2B56E}"/>
                    </a:ext>
                  </a:extLst>
                </p14:cNvPr>
                <p14:cNvContentPartPr/>
                <p14:nvPr/>
              </p14:nvContentPartPr>
              <p14:xfrm>
                <a:off x="9545480" y="233347"/>
                <a:ext cx="123840" cy="130680"/>
              </p14:xfrm>
            </p:contentPart>
          </mc:Choice>
          <mc:Fallback xmlns="">
            <p:pic>
              <p:nvPicPr>
                <p:cNvPr id="78" name="Freihand 77">
                  <a:extLst>
                    <a:ext uri="{FF2B5EF4-FFF2-40B4-BE49-F238E27FC236}">
                      <a16:creationId xmlns:a16="http://schemas.microsoft.com/office/drawing/2014/main" id="{C9AF6D25-1FA6-4CEB-B664-DD009CA2B56E}"/>
                    </a:ext>
                  </a:extLst>
                </p:cNvPr>
                <p:cNvPicPr/>
                <p:nvPr/>
              </p:nvPicPr>
              <p:blipFill>
                <a:blip r:embed="rId270"/>
                <a:stretch>
                  <a:fillRect/>
                </a:stretch>
              </p:blipFill>
              <p:spPr>
                <a:xfrm>
                  <a:off x="9541160" y="229027"/>
                  <a:ext cx="132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9" name="Freihand 78">
                  <a:extLst>
                    <a:ext uri="{FF2B5EF4-FFF2-40B4-BE49-F238E27FC236}">
                      <a16:creationId xmlns:a16="http://schemas.microsoft.com/office/drawing/2014/main" id="{19231138-CC3D-47B4-A903-80F25A2709D4}"/>
                    </a:ext>
                  </a:extLst>
                </p14:cNvPr>
                <p14:cNvContentPartPr/>
                <p14:nvPr/>
              </p14:nvContentPartPr>
              <p14:xfrm>
                <a:off x="9761120" y="352867"/>
                <a:ext cx="129600" cy="131040"/>
              </p14:xfrm>
            </p:contentPart>
          </mc:Choice>
          <mc:Fallback xmlns="">
            <p:pic>
              <p:nvPicPr>
                <p:cNvPr id="79" name="Freihand 78">
                  <a:extLst>
                    <a:ext uri="{FF2B5EF4-FFF2-40B4-BE49-F238E27FC236}">
                      <a16:creationId xmlns:a16="http://schemas.microsoft.com/office/drawing/2014/main" id="{19231138-CC3D-47B4-A903-80F25A2709D4}"/>
                    </a:ext>
                  </a:extLst>
                </p:cNvPr>
                <p:cNvPicPr/>
                <p:nvPr/>
              </p:nvPicPr>
              <p:blipFill>
                <a:blip r:embed="rId272"/>
                <a:stretch>
                  <a:fillRect/>
                </a:stretch>
              </p:blipFill>
              <p:spPr>
                <a:xfrm>
                  <a:off x="9756800" y="348547"/>
                  <a:ext cx="138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80" name="Freihand 79">
                  <a:extLst>
                    <a:ext uri="{FF2B5EF4-FFF2-40B4-BE49-F238E27FC236}">
                      <a16:creationId xmlns:a16="http://schemas.microsoft.com/office/drawing/2014/main" id="{79A9B57C-2D3C-444E-906E-AA8A1E14A403}"/>
                    </a:ext>
                  </a:extLst>
                </p14:cNvPr>
                <p14:cNvContentPartPr/>
                <p14:nvPr/>
              </p14:nvContentPartPr>
              <p14:xfrm>
                <a:off x="9889280" y="199147"/>
                <a:ext cx="108360" cy="115920"/>
              </p14:xfrm>
            </p:contentPart>
          </mc:Choice>
          <mc:Fallback xmlns="">
            <p:pic>
              <p:nvPicPr>
                <p:cNvPr id="80" name="Freihand 79">
                  <a:extLst>
                    <a:ext uri="{FF2B5EF4-FFF2-40B4-BE49-F238E27FC236}">
                      <a16:creationId xmlns:a16="http://schemas.microsoft.com/office/drawing/2014/main" id="{79A9B57C-2D3C-444E-906E-AA8A1E14A403}"/>
                    </a:ext>
                  </a:extLst>
                </p:cNvPr>
                <p:cNvPicPr/>
                <p:nvPr/>
              </p:nvPicPr>
              <p:blipFill>
                <a:blip r:embed="rId274"/>
                <a:stretch>
                  <a:fillRect/>
                </a:stretch>
              </p:blipFill>
              <p:spPr>
                <a:xfrm>
                  <a:off x="9884960" y="194827"/>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1" name="Freihand 80">
                  <a:extLst>
                    <a:ext uri="{FF2B5EF4-FFF2-40B4-BE49-F238E27FC236}">
                      <a16:creationId xmlns:a16="http://schemas.microsoft.com/office/drawing/2014/main" id="{B03EEE8A-DE50-4FF5-AE9F-715A35B33017}"/>
                    </a:ext>
                  </a:extLst>
                </p14:cNvPr>
                <p14:cNvContentPartPr/>
                <p14:nvPr/>
              </p14:nvContentPartPr>
              <p14:xfrm>
                <a:off x="10036520" y="243787"/>
                <a:ext cx="81360" cy="11880"/>
              </p14:xfrm>
            </p:contentPart>
          </mc:Choice>
          <mc:Fallback xmlns="">
            <p:pic>
              <p:nvPicPr>
                <p:cNvPr id="81" name="Freihand 80">
                  <a:extLst>
                    <a:ext uri="{FF2B5EF4-FFF2-40B4-BE49-F238E27FC236}">
                      <a16:creationId xmlns:a16="http://schemas.microsoft.com/office/drawing/2014/main" id="{B03EEE8A-DE50-4FF5-AE9F-715A35B33017}"/>
                    </a:ext>
                  </a:extLst>
                </p:cNvPr>
                <p:cNvPicPr/>
                <p:nvPr/>
              </p:nvPicPr>
              <p:blipFill>
                <a:blip r:embed="rId276"/>
                <a:stretch>
                  <a:fillRect/>
                </a:stretch>
              </p:blipFill>
              <p:spPr>
                <a:xfrm>
                  <a:off x="10032200" y="239467"/>
                  <a:ext cx="90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82" name="Freihand 81">
                  <a:extLst>
                    <a:ext uri="{FF2B5EF4-FFF2-40B4-BE49-F238E27FC236}">
                      <a16:creationId xmlns:a16="http://schemas.microsoft.com/office/drawing/2014/main" id="{9932BB52-5C6F-4354-9B65-FFA4176015CE}"/>
                    </a:ext>
                  </a:extLst>
                </p14:cNvPr>
                <p14:cNvContentPartPr/>
                <p14:nvPr/>
              </p14:nvContentPartPr>
              <p14:xfrm>
                <a:off x="10134440" y="198427"/>
                <a:ext cx="138600" cy="101520"/>
              </p14:xfrm>
            </p:contentPart>
          </mc:Choice>
          <mc:Fallback xmlns="">
            <p:pic>
              <p:nvPicPr>
                <p:cNvPr id="82" name="Freihand 81">
                  <a:extLst>
                    <a:ext uri="{FF2B5EF4-FFF2-40B4-BE49-F238E27FC236}">
                      <a16:creationId xmlns:a16="http://schemas.microsoft.com/office/drawing/2014/main" id="{9932BB52-5C6F-4354-9B65-FFA4176015CE}"/>
                    </a:ext>
                  </a:extLst>
                </p:cNvPr>
                <p:cNvPicPr/>
                <p:nvPr/>
              </p:nvPicPr>
              <p:blipFill>
                <a:blip r:embed="rId278"/>
                <a:stretch>
                  <a:fillRect/>
                </a:stretch>
              </p:blipFill>
              <p:spPr>
                <a:xfrm>
                  <a:off x="10130120" y="194107"/>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84" name="Freihand 83">
                  <a:extLst>
                    <a:ext uri="{FF2B5EF4-FFF2-40B4-BE49-F238E27FC236}">
                      <a16:creationId xmlns:a16="http://schemas.microsoft.com/office/drawing/2014/main" id="{B9161D1D-93CE-4738-B33B-CBDA31C9FC5B}"/>
                    </a:ext>
                  </a:extLst>
                </p14:cNvPr>
                <p14:cNvContentPartPr/>
                <p14:nvPr/>
              </p14:nvContentPartPr>
              <p14:xfrm>
                <a:off x="10375280" y="376627"/>
                <a:ext cx="113040" cy="2880"/>
              </p14:xfrm>
            </p:contentPart>
          </mc:Choice>
          <mc:Fallback xmlns="">
            <p:pic>
              <p:nvPicPr>
                <p:cNvPr id="84" name="Freihand 83">
                  <a:extLst>
                    <a:ext uri="{FF2B5EF4-FFF2-40B4-BE49-F238E27FC236}">
                      <a16:creationId xmlns:a16="http://schemas.microsoft.com/office/drawing/2014/main" id="{B9161D1D-93CE-4738-B33B-CBDA31C9FC5B}"/>
                    </a:ext>
                  </a:extLst>
                </p:cNvPr>
                <p:cNvPicPr/>
                <p:nvPr/>
              </p:nvPicPr>
              <p:blipFill>
                <a:blip r:embed="rId280"/>
                <a:stretch>
                  <a:fillRect/>
                </a:stretch>
              </p:blipFill>
              <p:spPr>
                <a:xfrm>
                  <a:off x="10370960" y="372307"/>
                  <a:ext cx="121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85" name="Freihand 84">
                  <a:extLst>
                    <a:ext uri="{FF2B5EF4-FFF2-40B4-BE49-F238E27FC236}">
                      <a16:creationId xmlns:a16="http://schemas.microsoft.com/office/drawing/2014/main" id="{F62A4FA8-0646-4BA8-A66D-7A5CE7282A34}"/>
                    </a:ext>
                  </a:extLst>
                </p14:cNvPr>
                <p14:cNvContentPartPr/>
                <p14:nvPr/>
              </p14:nvContentPartPr>
              <p14:xfrm>
                <a:off x="10344680" y="410827"/>
                <a:ext cx="180360" cy="19800"/>
              </p14:xfrm>
            </p:contentPart>
          </mc:Choice>
          <mc:Fallback xmlns="">
            <p:pic>
              <p:nvPicPr>
                <p:cNvPr id="85" name="Freihand 84">
                  <a:extLst>
                    <a:ext uri="{FF2B5EF4-FFF2-40B4-BE49-F238E27FC236}">
                      <a16:creationId xmlns:a16="http://schemas.microsoft.com/office/drawing/2014/main" id="{F62A4FA8-0646-4BA8-A66D-7A5CE7282A34}"/>
                    </a:ext>
                  </a:extLst>
                </p:cNvPr>
                <p:cNvPicPr/>
                <p:nvPr/>
              </p:nvPicPr>
              <p:blipFill>
                <a:blip r:embed="rId282"/>
                <a:stretch>
                  <a:fillRect/>
                </a:stretch>
              </p:blipFill>
              <p:spPr>
                <a:xfrm>
                  <a:off x="10340360" y="406507"/>
                  <a:ext cx="189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86" name="Freihand 85">
                  <a:extLst>
                    <a:ext uri="{FF2B5EF4-FFF2-40B4-BE49-F238E27FC236}">
                      <a16:creationId xmlns:a16="http://schemas.microsoft.com/office/drawing/2014/main" id="{F9DBF36C-1A9A-4B1E-8804-EBF4F797C641}"/>
                    </a:ext>
                  </a:extLst>
                </p14:cNvPr>
                <p14:cNvContentPartPr/>
                <p14:nvPr/>
              </p14:nvContentPartPr>
              <p14:xfrm>
                <a:off x="10649240" y="248467"/>
                <a:ext cx="136440" cy="168120"/>
              </p14:xfrm>
            </p:contentPart>
          </mc:Choice>
          <mc:Fallback xmlns="">
            <p:pic>
              <p:nvPicPr>
                <p:cNvPr id="86" name="Freihand 85">
                  <a:extLst>
                    <a:ext uri="{FF2B5EF4-FFF2-40B4-BE49-F238E27FC236}">
                      <a16:creationId xmlns:a16="http://schemas.microsoft.com/office/drawing/2014/main" id="{F9DBF36C-1A9A-4B1E-8804-EBF4F797C641}"/>
                    </a:ext>
                  </a:extLst>
                </p:cNvPr>
                <p:cNvPicPr/>
                <p:nvPr/>
              </p:nvPicPr>
              <p:blipFill>
                <a:blip r:embed="rId284"/>
                <a:stretch>
                  <a:fillRect/>
                </a:stretch>
              </p:blipFill>
              <p:spPr>
                <a:xfrm>
                  <a:off x="10644920" y="244147"/>
                  <a:ext cx="145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7" name="Freihand 86">
                  <a:extLst>
                    <a:ext uri="{FF2B5EF4-FFF2-40B4-BE49-F238E27FC236}">
                      <a16:creationId xmlns:a16="http://schemas.microsoft.com/office/drawing/2014/main" id="{166F2A28-6A52-423B-A0B2-2B46B1E6BFD4}"/>
                    </a:ext>
                  </a:extLst>
                </p14:cNvPr>
                <p14:cNvContentPartPr/>
                <p14:nvPr/>
              </p14:nvContentPartPr>
              <p14:xfrm>
                <a:off x="10750400" y="371947"/>
                <a:ext cx="56160" cy="39240"/>
              </p14:xfrm>
            </p:contentPart>
          </mc:Choice>
          <mc:Fallback xmlns="">
            <p:pic>
              <p:nvPicPr>
                <p:cNvPr id="87" name="Freihand 86">
                  <a:extLst>
                    <a:ext uri="{FF2B5EF4-FFF2-40B4-BE49-F238E27FC236}">
                      <a16:creationId xmlns:a16="http://schemas.microsoft.com/office/drawing/2014/main" id="{166F2A28-6A52-423B-A0B2-2B46B1E6BFD4}"/>
                    </a:ext>
                  </a:extLst>
                </p:cNvPr>
                <p:cNvPicPr/>
                <p:nvPr/>
              </p:nvPicPr>
              <p:blipFill>
                <a:blip r:embed="rId286"/>
                <a:stretch>
                  <a:fillRect/>
                </a:stretch>
              </p:blipFill>
              <p:spPr>
                <a:xfrm>
                  <a:off x="10746080" y="367627"/>
                  <a:ext cx="64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88" name="Freihand 87">
                  <a:extLst>
                    <a:ext uri="{FF2B5EF4-FFF2-40B4-BE49-F238E27FC236}">
                      <a16:creationId xmlns:a16="http://schemas.microsoft.com/office/drawing/2014/main" id="{6C6762A6-D379-472E-AD11-156F02908CA5}"/>
                    </a:ext>
                  </a:extLst>
                </p14:cNvPr>
                <p14:cNvContentPartPr/>
                <p14:nvPr/>
              </p14:nvContentPartPr>
              <p14:xfrm>
                <a:off x="10860200" y="53707"/>
                <a:ext cx="42480" cy="82080"/>
              </p14:xfrm>
            </p:contentPart>
          </mc:Choice>
          <mc:Fallback xmlns="">
            <p:pic>
              <p:nvPicPr>
                <p:cNvPr id="88" name="Freihand 87">
                  <a:extLst>
                    <a:ext uri="{FF2B5EF4-FFF2-40B4-BE49-F238E27FC236}">
                      <a16:creationId xmlns:a16="http://schemas.microsoft.com/office/drawing/2014/main" id="{6C6762A6-D379-472E-AD11-156F02908CA5}"/>
                    </a:ext>
                  </a:extLst>
                </p:cNvPr>
                <p:cNvPicPr/>
                <p:nvPr/>
              </p:nvPicPr>
              <p:blipFill>
                <a:blip r:embed="rId288"/>
                <a:stretch>
                  <a:fillRect/>
                </a:stretch>
              </p:blipFill>
              <p:spPr>
                <a:xfrm>
                  <a:off x="10855880" y="49387"/>
                  <a:ext cx="51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89" name="Freihand 88">
                  <a:extLst>
                    <a:ext uri="{FF2B5EF4-FFF2-40B4-BE49-F238E27FC236}">
                      <a16:creationId xmlns:a16="http://schemas.microsoft.com/office/drawing/2014/main" id="{C6635485-75D7-4995-A66D-DB3C4EC4C5BB}"/>
                    </a:ext>
                  </a:extLst>
                </p14:cNvPr>
                <p14:cNvContentPartPr/>
                <p14:nvPr/>
              </p14:nvContentPartPr>
              <p14:xfrm>
                <a:off x="10821320" y="158107"/>
                <a:ext cx="102600" cy="21240"/>
              </p14:xfrm>
            </p:contentPart>
          </mc:Choice>
          <mc:Fallback xmlns="">
            <p:pic>
              <p:nvPicPr>
                <p:cNvPr id="89" name="Freihand 88">
                  <a:extLst>
                    <a:ext uri="{FF2B5EF4-FFF2-40B4-BE49-F238E27FC236}">
                      <a16:creationId xmlns:a16="http://schemas.microsoft.com/office/drawing/2014/main" id="{C6635485-75D7-4995-A66D-DB3C4EC4C5BB}"/>
                    </a:ext>
                  </a:extLst>
                </p:cNvPr>
                <p:cNvPicPr/>
                <p:nvPr/>
              </p:nvPicPr>
              <p:blipFill>
                <a:blip r:embed="rId290"/>
                <a:stretch>
                  <a:fillRect/>
                </a:stretch>
              </p:blipFill>
              <p:spPr>
                <a:xfrm>
                  <a:off x="10817000" y="153787"/>
                  <a:ext cx="11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90" name="Freihand 89">
                  <a:extLst>
                    <a:ext uri="{FF2B5EF4-FFF2-40B4-BE49-F238E27FC236}">
                      <a16:creationId xmlns:a16="http://schemas.microsoft.com/office/drawing/2014/main" id="{43D2AE55-6188-42B3-B9A8-ACFC7E52AB9C}"/>
                    </a:ext>
                  </a:extLst>
                </p14:cNvPr>
                <p14:cNvContentPartPr/>
                <p14:nvPr/>
              </p14:nvContentPartPr>
              <p14:xfrm>
                <a:off x="10836440" y="208867"/>
                <a:ext cx="88920" cy="77760"/>
              </p14:xfrm>
            </p:contentPart>
          </mc:Choice>
          <mc:Fallback xmlns="">
            <p:pic>
              <p:nvPicPr>
                <p:cNvPr id="90" name="Freihand 89">
                  <a:extLst>
                    <a:ext uri="{FF2B5EF4-FFF2-40B4-BE49-F238E27FC236}">
                      <a16:creationId xmlns:a16="http://schemas.microsoft.com/office/drawing/2014/main" id="{43D2AE55-6188-42B3-B9A8-ACFC7E52AB9C}"/>
                    </a:ext>
                  </a:extLst>
                </p:cNvPr>
                <p:cNvPicPr/>
                <p:nvPr/>
              </p:nvPicPr>
              <p:blipFill>
                <a:blip r:embed="rId292"/>
                <a:stretch>
                  <a:fillRect/>
                </a:stretch>
              </p:blipFill>
              <p:spPr>
                <a:xfrm>
                  <a:off x="10832120" y="204547"/>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1" name="Freihand 90">
                  <a:extLst>
                    <a:ext uri="{FF2B5EF4-FFF2-40B4-BE49-F238E27FC236}">
                      <a16:creationId xmlns:a16="http://schemas.microsoft.com/office/drawing/2014/main" id="{5DBCDB17-47B6-41B9-AD79-99E9CC76D6D2}"/>
                    </a:ext>
                  </a:extLst>
                </p14:cNvPr>
                <p14:cNvContentPartPr/>
                <p14:nvPr/>
              </p14:nvContentPartPr>
              <p14:xfrm>
                <a:off x="11003120" y="236587"/>
                <a:ext cx="120600" cy="140040"/>
              </p14:xfrm>
            </p:contentPart>
          </mc:Choice>
          <mc:Fallback xmlns="">
            <p:pic>
              <p:nvPicPr>
                <p:cNvPr id="91" name="Freihand 90">
                  <a:extLst>
                    <a:ext uri="{FF2B5EF4-FFF2-40B4-BE49-F238E27FC236}">
                      <a16:creationId xmlns:a16="http://schemas.microsoft.com/office/drawing/2014/main" id="{5DBCDB17-47B6-41B9-AD79-99E9CC76D6D2}"/>
                    </a:ext>
                  </a:extLst>
                </p:cNvPr>
                <p:cNvPicPr/>
                <p:nvPr/>
              </p:nvPicPr>
              <p:blipFill>
                <a:blip r:embed="rId294"/>
                <a:stretch>
                  <a:fillRect/>
                </a:stretch>
              </p:blipFill>
              <p:spPr>
                <a:xfrm>
                  <a:off x="10998800" y="232267"/>
                  <a:ext cx="129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2" name="Freihand 91">
                  <a:extLst>
                    <a:ext uri="{FF2B5EF4-FFF2-40B4-BE49-F238E27FC236}">
                      <a16:creationId xmlns:a16="http://schemas.microsoft.com/office/drawing/2014/main" id="{8519FB52-1C70-429A-BC0C-89745F7CB559}"/>
                    </a:ext>
                  </a:extLst>
                </p14:cNvPr>
                <p14:cNvContentPartPr/>
                <p14:nvPr/>
              </p14:nvContentPartPr>
              <p14:xfrm>
                <a:off x="11119040" y="56947"/>
                <a:ext cx="143280" cy="70920"/>
              </p14:xfrm>
            </p:contentPart>
          </mc:Choice>
          <mc:Fallback xmlns="">
            <p:pic>
              <p:nvPicPr>
                <p:cNvPr id="92" name="Freihand 91">
                  <a:extLst>
                    <a:ext uri="{FF2B5EF4-FFF2-40B4-BE49-F238E27FC236}">
                      <a16:creationId xmlns:a16="http://schemas.microsoft.com/office/drawing/2014/main" id="{8519FB52-1C70-429A-BC0C-89745F7CB559}"/>
                    </a:ext>
                  </a:extLst>
                </p:cNvPr>
                <p:cNvPicPr/>
                <p:nvPr/>
              </p:nvPicPr>
              <p:blipFill>
                <a:blip r:embed="rId296"/>
                <a:stretch>
                  <a:fillRect/>
                </a:stretch>
              </p:blipFill>
              <p:spPr>
                <a:xfrm>
                  <a:off x="11114720" y="52627"/>
                  <a:ext cx="15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93" name="Freihand 92">
                  <a:extLst>
                    <a:ext uri="{FF2B5EF4-FFF2-40B4-BE49-F238E27FC236}">
                      <a16:creationId xmlns:a16="http://schemas.microsoft.com/office/drawing/2014/main" id="{920FDE83-B2CB-4A53-9C60-CD73D1842C78}"/>
                    </a:ext>
                  </a:extLst>
                </p14:cNvPr>
                <p14:cNvContentPartPr/>
                <p14:nvPr/>
              </p14:nvContentPartPr>
              <p14:xfrm>
                <a:off x="11154680" y="133627"/>
                <a:ext cx="157680" cy="34560"/>
              </p14:xfrm>
            </p:contentPart>
          </mc:Choice>
          <mc:Fallback xmlns="">
            <p:pic>
              <p:nvPicPr>
                <p:cNvPr id="93" name="Freihand 92">
                  <a:extLst>
                    <a:ext uri="{FF2B5EF4-FFF2-40B4-BE49-F238E27FC236}">
                      <a16:creationId xmlns:a16="http://schemas.microsoft.com/office/drawing/2014/main" id="{920FDE83-B2CB-4A53-9C60-CD73D1842C78}"/>
                    </a:ext>
                  </a:extLst>
                </p:cNvPr>
                <p:cNvPicPr/>
                <p:nvPr/>
              </p:nvPicPr>
              <p:blipFill>
                <a:blip r:embed="rId298"/>
                <a:stretch>
                  <a:fillRect/>
                </a:stretch>
              </p:blipFill>
              <p:spPr>
                <a:xfrm>
                  <a:off x="11150360" y="129307"/>
                  <a:ext cx="166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94" name="Freihand 93">
                  <a:extLst>
                    <a:ext uri="{FF2B5EF4-FFF2-40B4-BE49-F238E27FC236}">
                      <a16:creationId xmlns:a16="http://schemas.microsoft.com/office/drawing/2014/main" id="{B521AE78-C334-4AD1-9B49-3E1429DAFA4C}"/>
                    </a:ext>
                  </a:extLst>
                </p14:cNvPr>
                <p14:cNvContentPartPr/>
                <p14:nvPr/>
              </p14:nvContentPartPr>
              <p14:xfrm>
                <a:off x="11158640" y="186907"/>
                <a:ext cx="90720" cy="76320"/>
              </p14:xfrm>
            </p:contentPart>
          </mc:Choice>
          <mc:Fallback xmlns="">
            <p:pic>
              <p:nvPicPr>
                <p:cNvPr id="94" name="Freihand 93">
                  <a:extLst>
                    <a:ext uri="{FF2B5EF4-FFF2-40B4-BE49-F238E27FC236}">
                      <a16:creationId xmlns:a16="http://schemas.microsoft.com/office/drawing/2014/main" id="{B521AE78-C334-4AD1-9B49-3E1429DAFA4C}"/>
                    </a:ext>
                  </a:extLst>
                </p:cNvPr>
                <p:cNvPicPr/>
                <p:nvPr/>
              </p:nvPicPr>
              <p:blipFill>
                <a:blip r:embed="rId300"/>
                <a:stretch>
                  <a:fillRect/>
                </a:stretch>
              </p:blipFill>
              <p:spPr>
                <a:xfrm>
                  <a:off x="11154320" y="182587"/>
                  <a:ext cx="99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AC6D79AA-AC46-4230-B138-4BDBB93CBF2B}"/>
                    </a:ext>
                  </a:extLst>
                </p14:cNvPr>
                <p14:cNvContentPartPr/>
                <p14:nvPr/>
              </p14:nvContentPartPr>
              <p14:xfrm>
                <a:off x="10626920" y="804667"/>
                <a:ext cx="56880" cy="839160"/>
              </p14:xfrm>
            </p:contentPart>
          </mc:Choice>
          <mc:Fallback xmlns="">
            <p:pic>
              <p:nvPicPr>
                <p:cNvPr id="175" name="Freihand 174">
                  <a:extLst>
                    <a:ext uri="{FF2B5EF4-FFF2-40B4-BE49-F238E27FC236}">
                      <a16:creationId xmlns:a16="http://schemas.microsoft.com/office/drawing/2014/main" id="{AC6D79AA-AC46-4230-B138-4BDBB93CBF2B}"/>
                    </a:ext>
                  </a:extLst>
                </p:cNvPr>
                <p:cNvPicPr/>
                <p:nvPr/>
              </p:nvPicPr>
              <p:blipFill>
                <a:blip r:embed="rId302"/>
                <a:stretch>
                  <a:fillRect/>
                </a:stretch>
              </p:blipFill>
              <p:spPr>
                <a:xfrm>
                  <a:off x="10622600" y="800347"/>
                  <a:ext cx="6552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485F094B-53FE-4F13-8FA0-77B5C8D71E00}"/>
                    </a:ext>
                  </a:extLst>
                </p14:cNvPr>
                <p14:cNvContentPartPr/>
                <p14:nvPr/>
              </p14:nvContentPartPr>
              <p14:xfrm>
                <a:off x="10410560" y="1592707"/>
                <a:ext cx="1319040" cy="20880"/>
              </p14:xfrm>
            </p:contentPart>
          </mc:Choice>
          <mc:Fallback xmlns="">
            <p:pic>
              <p:nvPicPr>
                <p:cNvPr id="176" name="Freihand 175">
                  <a:extLst>
                    <a:ext uri="{FF2B5EF4-FFF2-40B4-BE49-F238E27FC236}">
                      <a16:creationId xmlns:a16="http://schemas.microsoft.com/office/drawing/2014/main" id="{485F094B-53FE-4F13-8FA0-77B5C8D71E00}"/>
                    </a:ext>
                  </a:extLst>
                </p:cNvPr>
                <p:cNvPicPr/>
                <p:nvPr/>
              </p:nvPicPr>
              <p:blipFill>
                <a:blip r:embed="rId304"/>
                <a:stretch>
                  <a:fillRect/>
                </a:stretch>
              </p:blipFill>
              <p:spPr>
                <a:xfrm>
                  <a:off x="10406240" y="1588387"/>
                  <a:ext cx="1327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7" name="Freihand 176">
                  <a:extLst>
                    <a:ext uri="{FF2B5EF4-FFF2-40B4-BE49-F238E27FC236}">
                      <a16:creationId xmlns:a16="http://schemas.microsoft.com/office/drawing/2014/main" id="{EA94FDD3-E84B-4D45-9EB2-DB9D911C6E76}"/>
                    </a:ext>
                  </a:extLst>
                </p14:cNvPr>
                <p14:cNvContentPartPr/>
                <p14:nvPr/>
              </p14:nvContentPartPr>
              <p14:xfrm>
                <a:off x="11722400" y="1507387"/>
                <a:ext cx="219240" cy="218880"/>
              </p14:xfrm>
            </p:contentPart>
          </mc:Choice>
          <mc:Fallback xmlns="">
            <p:pic>
              <p:nvPicPr>
                <p:cNvPr id="177" name="Freihand 176">
                  <a:extLst>
                    <a:ext uri="{FF2B5EF4-FFF2-40B4-BE49-F238E27FC236}">
                      <a16:creationId xmlns:a16="http://schemas.microsoft.com/office/drawing/2014/main" id="{EA94FDD3-E84B-4D45-9EB2-DB9D911C6E76}"/>
                    </a:ext>
                  </a:extLst>
                </p:cNvPr>
                <p:cNvPicPr/>
                <p:nvPr/>
              </p:nvPicPr>
              <p:blipFill>
                <a:blip r:embed="rId306"/>
                <a:stretch>
                  <a:fillRect/>
                </a:stretch>
              </p:blipFill>
              <p:spPr>
                <a:xfrm>
                  <a:off x="11718080" y="1503067"/>
                  <a:ext cx="227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8" name="Freihand 177">
                  <a:extLst>
                    <a:ext uri="{FF2B5EF4-FFF2-40B4-BE49-F238E27FC236}">
                      <a16:creationId xmlns:a16="http://schemas.microsoft.com/office/drawing/2014/main" id="{A2658E74-309E-4113-B75D-A980D04A7612}"/>
                    </a:ext>
                  </a:extLst>
                </p14:cNvPr>
                <p14:cNvContentPartPr/>
                <p14:nvPr/>
              </p14:nvContentPartPr>
              <p14:xfrm>
                <a:off x="10534400" y="602347"/>
                <a:ext cx="240480" cy="225360"/>
              </p14:xfrm>
            </p:contentPart>
          </mc:Choice>
          <mc:Fallback xmlns="">
            <p:pic>
              <p:nvPicPr>
                <p:cNvPr id="178" name="Freihand 177">
                  <a:extLst>
                    <a:ext uri="{FF2B5EF4-FFF2-40B4-BE49-F238E27FC236}">
                      <a16:creationId xmlns:a16="http://schemas.microsoft.com/office/drawing/2014/main" id="{A2658E74-309E-4113-B75D-A980D04A7612}"/>
                    </a:ext>
                  </a:extLst>
                </p:cNvPr>
                <p:cNvPicPr/>
                <p:nvPr/>
              </p:nvPicPr>
              <p:blipFill>
                <a:blip r:embed="rId308"/>
                <a:stretch>
                  <a:fillRect/>
                </a:stretch>
              </p:blipFill>
              <p:spPr>
                <a:xfrm>
                  <a:off x="10530080" y="598027"/>
                  <a:ext cx="249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0" name="Freihand 179">
                  <a:extLst>
                    <a:ext uri="{FF2B5EF4-FFF2-40B4-BE49-F238E27FC236}">
                      <a16:creationId xmlns:a16="http://schemas.microsoft.com/office/drawing/2014/main" id="{A863D809-7940-4FC1-B340-D7CEC8C29AC4}"/>
                    </a:ext>
                  </a:extLst>
                </p14:cNvPr>
                <p14:cNvContentPartPr/>
                <p14:nvPr/>
              </p14:nvContentPartPr>
              <p14:xfrm>
                <a:off x="10317680" y="638707"/>
                <a:ext cx="126720" cy="205920"/>
              </p14:xfrm>
            </p:contentPart>
          </mc:Choice>
          <mc:Fallback xmlns="">
            <p:pic>
              <p:nvPicPr>
                <p:cNvPr id="180" name="Freihand 179">
                  <a:extLst>
                    <a:ext uri="{FF2B5EF4-FFF2-40B4-BE49-F238E27FC236}">
                      <a16:creationId xmlns:a16="http://schemas.microsoft.com/office/drawing/2014/main" id="{A863D809-7940-4FC1-B340-D7CEC8C29AC4}"/>
                    </a:ext>
                  </a:extLst>
                </p:cNvPr>
                <p:cNvPicPr/>
                <p:nvPr/>
              </p:nvPicPr>
              <p:blipFill>
                <a:blip r:embed="rId310"/>
                <a:stretch>
                  <a:fillRect/>
                </a:stretch>
              </p:blipFill>
              <p:spPr>
                <a:xfrm>
                  <a:off x="10313360" y="634387"/>
                  <a:ext cx="135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1" name="Freihand 180">
                  <a:extLst>
                    <a:ext uri="{FF2B5EF4-FFF2-40B4-BE49-F238E27FC236}">
                      <a16:creationId xmlns:a16="http://schemas.microsoft.com/office/drawing/2014/main" id="{A12CFA4C-76C3-42AC-8F74-79570E767E8B}"/>
                    </a:ext>
                  </a:extLst>
                </p14:cNvPr>
                <p14:cNvContentPartPr/>
                <p14:nvPr/>
              </p14:nvContentPartPr>
              <p14:xfrm>
                <a:off x="11666240" y="1766947"/>
                <a:ext cx="92520" cy="190080"/>
              </p14:xfrm>
            </p:contentPart>
          </mc:Choice>
          <mc:Fallback xmlns="">
            <p:pic>
              <p:nvPicPr>
                <p:cNvPr id="181" name="Freihand 180">
                  <a:extLst>
                    <a:ext uri="{FF2B5EF4-FFF2-40B4-BE49-F238E27FC236}">
                      <a16:creationId xmlns:a16="http://schemas.microsoft.com/office/drawing/2014/main" id="{A12CFA4C-76C3-42AC-8F74-79570E767E8B}"/>
                    </a:ext>
                  </a:extLst>
                </p:cNvPr>
                <p:cNvPicPr/>
                <p:nvPr/>
              </p:nvPicPr>
              <p:blipFill>
                <a:blip r:embed="rId312"/>
                <a:stretch>
                  <a:fillRect/>
                </a:stretch>
              </p:blipFill>
              <p:spPr>
                <a:xfrm>
                  <a:off x="11661920" y="1762627"/>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2" name="Freihand 181">
                  <a:extLst>
                    <a:ext uri="{FF2B5EF4-FFF2-40B4-BE49-F238E27FC236}">
                      <a16:creationId xmlns:a16="http://schemas.microsoft.com/office/drawing/2014/main" id="{88B6F8BA-FF28-4E6C-BC3B-AF55B1692C46}"/>
                    </a:ext>
                  </a:extLst>
                </p14:cNvPr>
                <p14:cNvContentPartPr/>
                <p14:nvPr/>
              </p14:nvContentPartPr>
              <p14:xfrm>
                <a:off x="11615120" y="1804387"/>
                <a:ext cx="160920" cy="100440"/>
              </p14:xfrm>
            </p:contentPart>
          </mc:Choice>
          <mc:Fallback xmlns="">
            <p:pic>
              <p:nvPicPr>
                <p:cNvPr id="182" name="Freihand 181">
                  <a:extLst>
                    <a:ext uri="{FF2B5EF4-FFF2-40B4-BE49-F238E27FC236}">
                      <a16:creationId xmlns:a16="http://schemas.microsoft.com/office/drawing/2014/main" id="{88B6F8BA-FF28-4E6C-BC3B-AF55B1692C46}"/>
                    </a:ext>
                  </a:extLst>
                </p:cNvPr>
                <p:cNvPicPr/>
                <p:nvPr/>
              </p:nvPicPr>
              <p:blipFill>
                <a:blip r:embed="rId314"/>
                <a:stretch>
                  <a:fillRect/>
                </a:stretch>
              </p:blipFill>
              <p:spPr>
                <a:xfrm>
                  <a:off x="11610800" y="1800067"/>
                  <a:ext cx="169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4" name="Freihand 183">
                  <a:extLst>
                    <a:ext uri="{FF2B5EF4-FFF2-40B4-BE49-F238E27FC236}">
                      <a16:creationId xmlns:a16="http://schemas.microsoft.com/office/drawing/2014/main" id="{4FC6D133-7B93-469F-BDED-BBE87C1DDD32}"/>
                    </a:ext>
                  </a:extLst>
                </p14:cNvPr>
                <p14:cNvContentPartPr/>
                <p14:nvPr/>
              </p14:nvContentPartPr>
              <p14:xfrm>
                <a:off x="10656440" y="817987"/>
                <a:ext cx="979200" cy="651960"/>
              </p14:xfrm>
            </p:contentPart>
          </mc:Choice>
          <mc:Fallback xmlns="">
            <p:pic>
              <p:nvPicPr>
                <p:cNvPr id="184" name="Freihand 183">
                  <a:extLst>
                    <a:ext uri="{FF2B5EF4-FFF2-40B4-BE49-F238E27FC236}">
                      <a16:creationId xmlns:a16="http://schemas.microsoft.com/office/drawing/2014/main" id="{4FC6D133-7B93-469F-BDED-BBE87C1DDD32}"/>
                    </a:ext>
                  </a:extLst>
                </p:cNvPr>
                <p:cNvPicPr/>
                <p:nvPr/>
              </p:nvPicPr>
              <p:blipFill>
                <a:blip r:embed="rId316"/>
                <a:stretch>
                  <a:fillRect/>
                </a:stretch>
              </p:blipFill>
              <p:spPr>
                <a:xfrm>
                  <a:off x="10652120" y="813667"/>
                  <a:ext cx="98784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5" name="Freihand 184">
                  <a:extLst>
                    <a:ext uri="{FF2B5EF4-FFF2-40B4-BE49-F238E27FC236}">
                      <a16:creationId xmlns:a16="http://schemas.microsoft.com/office/drawing/2014/main" id="{3241C876-C8DA-4844-994A-55A68F8C33DB}"/>
                    </a:ext>
                  </a:extLst>
                </p14:cNvPr>
                <p14:cNvContentPartPr/>
                <p14:nvPr/>
              </p14:nvContentPartPr>
              <p14:xfrm>
                <a:off x="10640600" y="855427"/>
                <a:ext cx="1040760" cy="454320"/>
              </p14:xfrm>
            </p:contentPart>
          </mc:Choice>
          <mc:Fallback xmlns="">
            <p:pic>
              <p:nvPicPr>
                <p:cNvPr id="185" name="Freihand 184">
                  <a:extLst>
                    <a:ext uri="{FF2B5EF4-FFF2-40B4-BE49-F238E27FC236}">
                      <a16:creationId xmlns:a16="http://schemas.microsoft.com/office/drawing/2014/main" id="{3241C876-C8DA-4844-994A-55A68F8C33DB}"/>
                    </a:ext>
                  </a:extLst>
                </p:cNvPr>
                <p:cNvPicPr/>
                <p:nvPr/>
              </p:nvPicPr>
              <p:blipFill>
                <a:blip r:embed="rId318"/>
                <a:stretch>
                  <a:fillRect/>
                </a:stretch>
              </p:blipFill>
              <p:spPr>
                <a:xfrm>
                  <a:off x="10636280" y="851107"/>
                  <a:ext cx="10494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7" name="Freihand 186">
                  <a:extLst>
                    <a:ext uri="{FF2B5EF4-FFF2-40B4-BE49-F238E27FC236}">
                      <a16:creationId xmlns:a16="http://schemas.microsoft.com/office/drawing/2014/main" id="{0E1DAA6F-635D-40C8-9718-8369C88BD4A3}"/>
                    </a:ext>
                  </a:extLst>
                </p14:cNvPr>
                <p14:cNvContentPartPr/>
                <p14:nvPr/>
              </p14:nvContentPartPr>
              <p14:xfrm>
                <a:off x="11720600" y="693067"/>
                <a:ext cx="103320" cy="171720"/>
              </p14:xfrm>
            </p:contentPart>
          </mc:Choice>
          <mc:Fallback xmlns="">
            <p:pic>
              <p:nvPicPr>
                <p:cNvPr id="187" name="Freihand 186">
                  <a:extLst>
                    <a:ext uri="{FF2B5EF4-FFF2-40B4-BE49-F238E27FC236}">
                      <a16:creationId xmlns:a16="http://schemas.microsoft.com/office/drawing/2014/main" id="{0E1DAA6F-635D-40C8-9718-8369C88BD4A3}"/>
                    </a:ext>
                  </a:extLst>
                </p:cNvPr>
                <p:cNvPicPr/>
                <p:nvPr/>
              </p:nvPicPr>
              <p:blipFill>
                <a:blip r:embed="rId320"/>
                <a:stretch>
                  <a:fillRect/>
                </a:stretch>
              </p:blipFill>
              <p:spPr>
                <a:xfrm>
                  <a:off x="11716280" y="688747"/>
                  <a:ext cx="111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8" name="Freihand 187">
                  <a:extLst>
                    <a:ext uri="{FF2B5EF4-FFF2-40B4-BE49-F238E27FC236}">
                      <a16:creationId xmlns:a16="http://schemas.microsoft.com/office/drawing/2014/main" id="{BD0C2D87-1EEC-41AE-8CE0-3E59702BAE2E}"/>
                    </a:ext>
                  </a:extLst>
                </p14:cNvPr>
                <p14:cNvContentPartPr/>
                <p14:nvPr/>
              </p14:nvContentPartPr>
              <p14:xfrm>
                <a:off x="11772440" y="686947"/>
                <a:ext cx="73440" cy="180000"/>
              </p14:xfrm>
            </p:contentPart>
          </mc:Choice>
          <mc:Fallback xmlns="">
            <p:pic>
              <p:nvPicPr>
                <p:cNvPr id="188" name="Freihand 187">
                  <a:extLst>
                    <a:ext uri="{FF2B5EF4-FFF2-40B4-BE49-F238E27FC236}">
                      <a16:creationId xmlns:a16="http://schemas.microsoft.com/office/drawing/2014/main" id="{BD0C2D87-1EEC-41AE-8CE0-3E59702BAE2E}"/>
                    </a:ext>
                  </a:extLst>
                </p:cNvPr>
                <p:cNvPicPr/>
                <p:nvPr/>
              </p:nvPicPr>
              <p:blipFill>
                <a:blip r:embed="rId322"/>
                <a:stretch>
                  <a:fillRect/>
                </a:stretch>
              </p:blipFill>
              <p:spPr>
                <a:xfrm>
                  <a:off x="11768120" y="682627"/>
                  <a:ext cx="82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9" name="Freihand 188">
                  <a:extLst>
                    <a:ext uri="{FF2B5EF4-FFF2-40B4-BE49-F238E27FC236}">
                      <a16:creationId xmlns:a16="http://schemas.microsoft.com/office/drawing/2014/main" id="{1E02BB01-E195-4F43-8A31-D0FA284B194B}"/>
                    </a:ext>
                  </a:extLst>
                </p14:cNvPr>
                <p14:cNvContentPartPr/>
                <p14:nvPr/>
              </p14:nvContentPartPr>
              <p14:xfrm>
                <a:off x="11764520" y="1280227"/>
                <a:ext cx="10800" cy="92160"/>
              </p14:xfrm>
            </p:contentPart>
          </mc:Choice>
          <mc:Fallback xmlns="">
            <p:pic>
              <p:nvPicPr>
                <p:cNvPr id="189" name="Freihand 188">
                  <a:extLst>
                    <a:ext uri="{FF2B5EF4-FFF2-40B4-BE49-F238E27FC236}">
                      <a16:creationId xmlns:a16="http://schemas.microsoft.com/office/drawing/2014/main" id="{1E02BB01-E195-4F43-8A31-D0FA284B194B}"/>
                    </a:ext>
                  </a:extLst>
                </p:cNvPr>
                <p:cNvPicPr/>
                <p:nvPr/>
              </p:nvPicPr>
              <p:blipFill>
                <a:blip r:embed="rId324"/>
                <a:stretch>
                  <a:fillRect/>
                </a:stretch>
              </p:blipFill>
              <p:spPr>
                <a:xfrm>
                  <a:off x="11760200" y="1275907"/>
                  <a:ext cx="19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0" name="Freihand 189">
                  <a:extLst>
                    <a:ext uri="{FF2B5EF4-FFF2-40B4-BE49-F238E27FC236}">
                      <a16:creationId xmlns:a16="http://schemas.microsoft.com/office/drawing/2014/main" id="{289DA253-AD89-44DB-B991-7091575AF70A}"/>
                    </a:ext>
                  </a:extLst>
                </p14:cNvPr>
                <p14:cNvContentPartPr/>
                <p14:nvPr/>
              </p14:nvContentPartPr>
              <p14:xfrm>
                <a:off x="11772080" y="1247827"/>
                <a:ext cx="94320" cy="157320"/>
              </p14:xfrm>
            </p:contentPart>
          </mc:Choice>
          <mc:Fallback xmlns="">
            <p:pic>
              <p:nvPicPr>
                <p:cNvPr id="190" name="Freihand 189">
                  <a:extLst>
                    <a:ext uri="{FF2B5EF4-FFF2-40B4-BE49-F238E27FC236}">
                      <a16:creationId xmlns:a16="http://schemas.microsoft.com/office/drawing/2014/main" id="{289DA253-AD89-44DB-B991-7091575AF70A}"/>
                    </a:ext>
                  </a:extLst>
                </p:cNvPr>
                <p:cNvPicPr/>
                <p:nvPr/>
              </p:nvPicPr>
              <p:blipFill>
                <a:blip r:embed="rId326"/>
                <a:stretch>
                  <a:fillRect/>
                </a:stretch>
              </p:blipFill>
              <p:spPr>
                <a:xfrm>
                  <a:off x="11767760" y="1243507"/>
                  <a:ext cx="102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2" name="Freihand 191">
                  <a:extLst>
                    <a:ext uri="{FF2B5EF4-FFF2-40B4-BE49-F238E27FC236}">
                      <a16:creationId xmlns:a16="http://schemas.microsoft.com/office/drawing/2014/main" id="{6982EF04-038C-4EAB-928E-D888AB4082C7}"/>
                    </a:ext>
                  </a:extLst>
                </p14:cNvPr>
                <p14:cNvContentPartPr/>
                <p14:nvPr/>
              </p14:nvContentPartPr>
              <p14:xfrm>
                <a:off x="10670120" y="1090507"/>
                <a:ext cx="151560" cy="8280"/>
              </p14:xfrm>
            </p:contentPart>
          </mc:Choice>
          <mc:Fallback xmlns="">
            <p:pic>
              <p:nvPicPr>
                <p:cNvPr id="192" name="Freihand 191">
                  <a:extLst>
                    <a:ext uri="{FF2B5EF4-FFF2-40B4-BE49-F238E27FC236}">
                      <a16:creationId xmlns:a16="http://schemas.microsoft.com/office/drawing/2014/main" id="{6982EF04-038C-4EAB-928E-D888AB4082C7}"/>
                    </a:ext>
                  </a:extLst>
                </p:cNvPr>
                <p:cNvPicPr/>
                <p:nvPr/>
              </p:nvPicPr>
              <p:blipFill>
                <a:blip r:embed="rId328"/>
                <a:stretch>
                  <a:fillRect/>
                </a:stretch>
              </p:blipFill>
              <p:spPr>
                <a:xfrm>
                  <a:off x="10665800" y="1086187"/>
                  <a:ext cx="160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3" name="Freihand 192">
                  <a:extLst>
                    <a:ext uri="{FF2B5EF4-FFF2-40B4-BE49-F238E27FC236}">
                      <a16:creationId xmlns:a16="http://schemas.microsoft.com/office/drawing/2014/main" id="{A56B2013-E099-4585-A5EA-47E3FFF752F4}"/>
                    </a:ext>
                  </a:extLst>
                </p14:cNvPr>
                <p14:cNvContentPartPr/>
                <p14:nvPr/>
              </p14:nvContentPartPr>
              <p14:xfrm>
                <a:off x="10962800" y="1059907"/>
                <a:ext cx="319680" cy="14760"/>
              </p14:xfrm>
            </p:contentPart>
          </mc:Choice>
          <mc:Fallback xmlns="">
            <p:pic>
              <p:nvPicPr>
                <p:cNvPr id="193" name="Freihand 192">
                  <a:extLst>
                    <a:ext uri="{FF2B5EF4-FFF2-40B4-BE49-F238E27FC236}">
                      <a16:creationId xmlns:a16="http://schemas.microsoft.com/office/drawing/2014/main" id="{A56B2013-E099-4585-A5EA-47E3FFF752F4}"/>
                    </a:ext>
                  </a:extLst>
                </p:cNvPr>
                <p:cNvPicPr/>
                <p:nvPr/>
              </p:nvPicPr>
              <p:blipFill>
                <a:blip r:embed="rId330"/>
                <a:stretch>
                  <a:fillRect/>
                </a:stretch>
              </p:blipFill>
              <p:spPr>
                <a:xfrm>
                  <a:off x="10958480" y="1055587"/>
                  <a:ext cx="328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4" name="Freihand 193">
                  <a:extLst>
                    <a:ext uri="{FF2B5EF4-FFF2-40B4-BE49-F238E27FC236}">
                      <a16:creationId xmlns:a16="http://schemas.microsoft.com/office/drawing/2014/main" id="{D3E8BB51-7C50-46DE-B312-262329CA22D7}"/>
                    </a:ext>
                  </a:extLst>
                </p14:cNvPr>
                <p14:cNvContentPartPr/>
                <p14:nvPr/>
              </p14:nvContentPartPr>
              <p14:xfrm>
                <a:off x="11200760" y="1120027"/>
                <a:ext cx="26640" cy="486720"/>
              </p14:xfrm>
            </p:contentPart>
          </mc:Choice>
          <mc:Fallback xmlns="">
            <p:pic>
              <p:nvPicPr>
                <p:cNvPr id="194" name="Freihand 193">
                  <a:extLst>
                    <a:ext uri="{FF2B5EF4-FFF2-40B4-BE49-F238E27FC236}">
                      <a16:creationId xmlns:a16="http://schemas.microsoft.com/office/drawing/2014/main" id="{D3E8BB51-7C50-46DE-B312-262329CA22D7}"/>
                    </a:ext>
                  </a:extLst>
                </p:cNvPr>
                <p:cNvPicPr/>
                <p:nvPr/>
              </p:nvPicPr>
              <p:blipFill>
                <a:blip r:embed="rId332"/>
                <a:stretch>
                  <a:fillRect/>
                </a:stretch>
              </p:blipFill>
              <p:spPr>
                <a:xfrm>
                  <a:off x="11196440" y="1115707"/>
                  <a:ext cx="3528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6" name="Freihand 195">
                  <a:extLst>
                    <a:ext uri="{FF2B5EF4-FFF2-40B4-BE49-F238E27FC236}">
                      <a16:creationId xmlns:a16="http://schemas.microsoft.com/office/drawing/2014/main" id="{F4F16253-7472-4343-A1D6-CA9359581101}"/>
                    </a:ext>
                  </a:extLst>
                </p14:cNvPr>
                <p14:cNvContentPartPr/>
                <p14:nvPr/>
              </p14:nvContentPartPr>
              <p14:xfrm>
                <a:off x="10354400" y="1064587"/>
                <a:ext cx="73800" cy="179280"/>
              </p14:xfrm>
            </p:contentPart>
          </mc:Choice>
          <mc:Fallback xmlns="">
            <p:pic>
              <p:nvPicPr>
                <p:cNvPr id="196" name="Freihand 195">
                  <a:extLst>
                    <a:ext uri="{FF2B5EF4-FFF2-40B4-BE49-F238E27FC236}">
                      <a16:creationId xmlns:a16="http://schemas.microsoft.com/office/drawing/2014/main" id="{F4F16253-7472-4343-A1D6-CA9359581101}"/>
                    </a:ext>
                  </a:extLst>
                </p:cNvPr>
                <p:cNvPicPr/>
                <p:nvPr/>
              </p:nvPicPr>
              <p:blipFill>
                <a:blip r:embed="rId334"/>
                <a:stretch>
                  <a:fillRect/>
                </a:stretch>
              </p:blipFill>
              <p:spPr>
                <a:xfrm>
                  <a:off x="10350080" y="1060267"/>
                  <a:ext cx="82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7" name="Freihand 196">
                  <a:extLst>
                    <a:ext uri="{FF2B5EF4-FFF2-40B4-BE49-F238E27FC236}">
                      <a16:creationId xmlns:a16="http://schemas.microsoft.com/office/drawing/2014/main" id="{641273B5-EF41-4FF0-B0BC-3E3F8017A537}"/>
                    </a:ext>
                  </a:extLst>
                </p14:cNvPr>
                <p14:cNvContentPartPr/>
                <p14:nvPr/>
              </p14:nvContentPartPr>
              <p14:xfrm>
                <a:off x="10461320" y="981067"/>
                <a:ext cx="88560" cy="116640"/>
              </p14:xfrm>
            </p:contentPart>
          </mc:Choice>
          <mc:Fallback xmlns="">
            <p:pic>
              <p:nvPicPr>
                <p:cNvPr id="197" name="Freihand 196">
                  <a:extLst>
                    <a:ext uri="{FF2B5EF4-FFF2-40B4-BE49-F238E27FC236}">
                      <a16:creationId xmlns:a16="http://schemas.microsoft.com/office/drawing/2014/main" id="{641273B5-EF41-4FF0-B0BC-3E3F8017A537}"/>
                    </a:ext>
                  </a:extLst>
                </p:cNvPr>
                <p:cNvPicPr/>
                <p:nvPr/>
              </p:nvPicPr>
              <p:blipFill>
                <a:blip r:embed="rId336"/>
                <a:stretch>
                  <a:fillRect/>
                </a:stretch>
              </p:blipFill>
              <p:spPr>
                <a:xfrm>
                  <a:off x="10457000" y="976747"/>
                  <a:ext cx="97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9" name="Freihand 198">
                  <a:extLst>
                    <a:ext uri="{FF2B5EF4-FFF2-40B4-BE49-F238E27FC236}">
                      <a16:creationId xmlns:a16="http://schemas.microsoft.com/office/drawing/2014/main" id="{D313EB24-02D0-4066-9747-8020D1007836}"/>
                    </a:ext>
                  </a:extLst>
                </p14:cNvPr>
                <p14:cNvContentPartPr/>
                <p14:nvPr/>
              </p14:nvContentPartPr>
              <p14:xfrm>
                <a:off x="11140280" y="1732747"/>
                <a:ext cx="84240" cy="114120"/>
              </p14:xfrm>
            </p:contentPart>
          </mc:Choice>
          <mc:Fallback xmlns="">
            <p:pic>
              <p:nvPicPr>
                <p:cNvPr id="199" name="Freihand 198">
                  <a:extLst>
                    <a:ext uri="{FF2B5EF4-FFF2-40B4-BE49-F238E27FC236}">
                      <a16:creationId xmlns:a16="http://schemas.microsoft.com/office/drawing/2014/main" id="{D313EB24-02D0-4066-9747-8020D1007836}"/>
                    </a:ext>
                  </a:extLst>
                </p:cNvPr>
                <p:cNvPicPr/>
                <p:nvPr/>
              </p:nvPicPr>
              <p:blipFill>
                <a:blip r:embed="rId338"/>
                <a:stretch>
                  <a:fillRect/>
                </a:stretch>
              </p:blipFill>
              <p:spPr>
                <a:xfrm>
                  <a:off x="11135960" y="1728427"/>
                  <a:ext cx="92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0" name="Freihand 199">
                  <a:extLst>
                    <a:ext uri="{FF2B5EF4-FFF2-40B4-BE49-F238E27FC236}">
                      <a16:creationId xmlns:a16="http://schemas.microsoft.com/office/drawing/2014/main" id="{5C36BED9-6437-4F79-86AA-F9DF2191C7AF}"/>
                    </a:ext>
                  </a:extLst>
                </p14:cNvPr>
                <p14:cNvContentPartPr/>
                <p14:nvPr/>
              </p14:nvContentPartPr>
              <p14:xfrm>
                <a:off x="11132720" y="1725547"/>
                <a:ext cx="101520" cy="84960"/>
              </p14:xfrm>
            </p:contentPart>
          </mc:Choice>
          <mc:Fallback xmlns="">
            <p:pic>
              <p:nvPicPr>
                <p:cNvPr id="200" name="Freihand 199">
                  <a:extLst>
                    <a:ext uri="{FF2B5EF4-FFF2-40B4-BE49-F238E27FC236}">
                      <a16:creationId xmlns:a16="http://schemas.microsoft.com/office/drawing/2014/main" id="{5C36BED9-6437-4F79-86AA-F9DF2191C7AF}"/>
                    </a:ext>
                  </a:extLst>
                </p:cNvPr>
                <p:cNvPicPr/>
                <p:nvPr/>
              </p:nvPicPr>
              <p:blipFill>
                <a:blip r:embed="rId340"/>
                <a:stretch>
                  <a:fillRect/>
                </a:stretch>
              </p:blipFill>
              <p:spPr>
                <a:xfrm>
                  <a:off x="11128400" y="1721227"/>
                  <a:ext cx="110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1" name="Freihand 200">
                  <a:extLst>
                    <a:ext uri="{FF2B5EF4-FFF2-40B4-BE49-F238E27FC236}">
                      <a16:creationId xmlns:a16="http://schemas.microsoft.com/office/drawing/2014/main" id="{7C01DC79-F1DB-449B-9D08-F3826FD538EE}"/>
                    </a:ext>
                  </a:extLst>
                </p14:cNvPr>
                <p14:cNvContentPartPr/>
                <p14:nvPr/>
              </p14:nvContentPartPr>
              <p14:xfrm>
                <a:off x="11245760" y="1684147"/>
                <a:ext cx="132120" cy="109440"/>
              </p14:xfrm>
            </p:contentPart>
          </mc:Choice>
          <mc:Fallback xmlns="">
            <p:pic>
              <p:nvPicPr>
                <p:cNvPr id="201" name="Freihand 200">
                  <a:extLst>
                    <a:ext uri="{FF2B5EF4-FFF2-40B4-BE49-F238E27FC236}">
                      <a16:creationId xmlns:a16="http://schemas.microsoft.com/office/drawing/2014/main" id="{7C01DC79-F1DB-449B-9D08-F3826FD538EE}"/>
                    </a:ext>
                  </a:extLst>
                </p:cNvPr>
                <p:cNvPicPr/>
                <p:nvPr/>
              </p:nvPicPr>
              <p:blipFill>
                <a:blip r:embed="rId342"/>
                <a:stretch>
                  <a:fillRect/>
                </a:stretch>
              </p:blipFill>
              <p:spPr>
                <a:xfrm>
                  <a:off x="11241440" y="1679827"/>
                  <a:ext cx="14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Freihand 204">
                  <a:extLst>
                    <a:ext uri="{FF2B5EF4-FFF2-40B4-BE49-F238E27FC236}">
                      <a16:creationId xmlns:a16="http://schemas.microsoft.com/office/drawing/2014/main" id="{9BB1014E-73BA-4FE3-A449-73DC6E6E5098}"/>
                    </a:ext>
                  </a:extLst>
                </p14:cNvPr>
                <p14:cNvContentPartPr/>
                <p14:nvPr/>
              </p14:nvContentPartPr>
              <p14:xfrm>
                <a:off x="11709080" y="938227"/>
                <a:ext cx="164160" cy="19080"/>
              </p14:xfrm>
            </p:contentPart>
          </mc:Choice>
          <mc:Fallback xmlns="">
            <p:pic>
              <p:nvPicPr>
                <p:cNvPr id="205" name="Freihand 204">
                  <a:extLst>
                    <a:ext uri="{FF2B5EF4-FFF2-40B4-BE49-F238E27FC236}">
                      <a16:creationId xmlns:a16="http://schemas.microsoft.com/office/drawing/2014/main" id="{9BB1014E-73BA-4FE3-A449-73DC6E6E5098}"/>
                    </a:ext>
                  </a:extLst>
                </p:cNvPr>
                <p:cNvPicPr/>
                <p:nvPr/>
              </p:nvPicPr>
              <p:blipFill>
                <a:blip r:embed="rId344"/>
                <a:stretch>
                  <a:fillRect/>
                </a:stretch>
              </p:blipFill>
              <p:spPr>
                <a:xfrm>
                  <a:off x="11704760" y="933907"/>
                  <a:ext cx="172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6" name="Freihand 205">
                  <a:extLst>
                    <a:ext uri="{FF2B5EF4-FFF2-40B4-BE49-F238E27FC236}">
                      <a16:creationId xmlns:a16="http://schemas.microsoft.com/office/drawing/2014/main" id="{6C982996-B4B1-4CEE-BEE1-43E3FCB93BC4}"/>
                    </a:ext>
                  </a:extLst>
                </p14:cNvPr>
                <p14:cNvContentPartPr/>
                <p14:nvPr/>
              </p14:nvContentPartPr>
              <p14:xfrm>
                <a:off x="11791520" y="1434307"/>
                <a:ext cx="138600" cy="19800"/>
              </p14:xfrm>
            </p:contentPart>
          </mc:Choice>
          <mc:Fallback xmlns="">
            <p:pic>
              <p:nvPicPr>
                <p:cNvPr id="206" name="Freihand 205">
                  <a:extLst>
                    <a:ext uri="{FF2B5EF4-FFF2-40B4-BE49-F238E27FC236}">
                      <a16:creationId xmlns:a16="http://schemas.microsoft.com/office/drawing/2014/main" id="{6C982996-B4B1-4CEE-BEE1-43E3FCB93BC4}"/>
                    </a:ext>
                  </a:extLst>
                </p:cNvPr>
                <p:cNvPicPr/>
                <p:nvPr/>
              </p:nvPicPr>
              <p:blipFill>
                <a:blip r:embed="rId346"/>
                <a:stretch>
                  <a:fillRect/>
                </a:stretch>
              </p:blipFill>
              <p:spPr>
                <a:xfrm>
                  <a:off x="11787200" y="1429987"/>
                  <a:ext cx="147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Freihand 211">
                  <a:extLst>
                    <a:ext uri="{FF2B5EF4-FFF2-40B4-BE49-F238E27FC236}">
                      <a16:creationId xmlns:a16="http://schemas.microsoft.com/office/drawing/2014/main" id="{5F60F8D9-2435-40A9-AF44-CE900A32E106}"/>
                    </a:ext>
                  </a:extLst>
                </p14:cNvPr>
                <p14:cNvContentPartPr/>
                <p14:nvPr/>
              </p14:nvContentPartPr>
              <p14:xfrm>
                <a:off x="11192480" y="1078627"/>
                <a:ext cx="15120" cy="13680"/>
              </p14:xfrm>
            </p:contentPart>
          </mc:Choice>
          <mc:Fallback xmlns="">
            <p:pic>
              <p:nvPicPr>
                <p:cNvPr id="212" name="Freihand 211">
                  <a:extLst>
                    <a:ext uri="{FF2B5EF4-FFF2-40B4-BE49-F238E27FC236}">
                      <a16:creationId xmlns:a16="http://schemas.microsoft.com/office/drawing/2014/main" id="{5F60F8D9-2435-40A9-AF44-CE900A32E106}"/>
                    </a:ext>
                  </a:extLst>
                </p:cNvPr>
                <p:cNvPicPr/>
                <p:nvPr/>
              </p:nvPicPr>
              <p:blipFill>
                <a:blip r:embed="rId348"/>
                <a:stretch>
                  <a:fillRect/>
                </a:stretch>
              </p:blipFill>
              <p:spPr>
                <a:xfrm>
                  <a:off x="11188160" y="1074307"/>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3" name="Freihand 212">
                  <a:extLst>
                    <a:ext uri="{FF2B5EF4-FFF2-40B4-BE49-F238E27FC236}">
                      <a16:creationId xmlns:a16="http://schemas.microsoft.com/office/drawing/2014/main" id="{EB87A903-F94E-4A85-9DAC-E30FE3914CA2}"/>
                    </a:ext>
                  </a:extLst>
                </p14:cNvPr>
                <p14:cNvContentPartPr/>
                <p14:nvPr/>
              </p14:nvContentPartPr>
              <p14:xfrm>
                <a:off x="10618640" y="1084027"/>
                <a:ext cx="11160" cy="10080"/>
              </p14:xfrm>
            </p:contentPart>
          </mc:Choice>
          <mc:Fallback xmlns="">
            <p:pic>
              <p:nvPicPr>
                <p:cNvPr id="213" name="Freihand 212">
                  <a:extLst>
                    <a:ext uri="{FF2B5EF4-FFF2-40B4-BE49-F238E27FC236}">
                      <a16:creationId xmlns:a16="http://schemas.microsoft.com/office/drawing/2014/main" id="{EB87A903-F94E-4A85-9DAC-E30FE3914CA2}"/>
                    </a:ext>
                  </a:extLst>
                </p:cNvPr>
                <p:cNvPicPr/>
                <p:nvPr/>
              </p:nvPicPr>
              <p:blipFill>
                <a:blip r:embed="rId350"/>
                <a:stretch>
                  <a:fillRect/>
                </a:stretch>
              </p:blipFill>
              <p:spPr>
                <a:xfrm>
                  <a:off x="10614320" y="1079707"/>
                  <a:ext cx="19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8BBF2441-7B63-47D4-BBD3-B97E940A7417}"/>
                    </a:ext>
                  </a:extLst>
                </p14:cNvPr>
                <p14:cNvContentPartPr/>
                <p14:nvPr/>
              </p14:nvContentPartPr>
              <p14:xfrm>
                <a:off x="10890080" y="924907"/>
                <a:ext cx="19800" cy="177480"/>
              </p14:xfrm>
            </p:contentPart>
          </mc:Choice>
          <mc:Fallback xmlns="">
            <p:pic>
              <p:nvPicPr>
                <p:cNvPr id="215" name="Freihand 214">
                  <a:extLst>
                    <a:ext uri="{FF2B5EF4-FFF2-40B4-BE49-F238E27FC236}">
                      <a16:creationId xmlns:a16="http://schemas.microsoft.com/office/drawing/2014/main" id="{8BBF2441-7B63-47D4-BBD3-B97E940A7417}"/>
                    </a:ext>
                  </a:extLst>
                </p:cNvPr>
                <p:cNvPicPr/>
                <p:nvPr/>
              </p:nvPicPr>
              <p:blipFill>
                <a:blip r:embed="rId352"/>
                <a:stretch>
                  <a:fillRect/>
                </a:stretch>
              </p:blipFill>
              <p:spPr>
                <a:xfrm>
                  <a:off x="10885760" y="920587"/>
                  <a:ext cx="28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60489BCF-8376-46C1-8E22-98F4D109AE25}"/>
                    </a:ext>
                  </a:extLst>
                </p14:cNvPr>
                <p14:cNvContentPartPr/>
                <p14:nvPr/>
              </p14:nvContentPartPr>
              <p14:xfrm>
                <a:off x="10932560" y="966667"/>
                <a:ext cx="39960" cy="90720"/>
              </p14:xfrm>
            </p:contentPart>
          </mc:Choice>
          <mc:Fallback xmlns="">
            <p:pic>
              <p:nvPicPr>
                <p:cNvPr id="216" name="Freihand 215">
                  <a:extLst>
                    <a:ext uri="{FF2B5EF4-FFF2-40B4-BE49-F238E27FC236}">
                      <a16:creationId xmlns:a16="http://schemas.microsoft.com/office/drawing/2014/main" id="{60489BCF-8376-46C1-8E22-98F4D109AE25}"/>
                    </a:ext>
                  </a:extLst>
                </p:cNvPr>
                <p:cNvPicPr/>
                <p:nvPr/>
              </p:nvPicPr>
              <p:blipFill>
                <a:blip r:embed="rId354"/>
                <a:stretch>
                  <a:fillRect/>
                </a:stretch>
              </p:blipFill>
              <p:spPr>
                <a:xfrm>
                  <a:off x="10928240" y="962347"/>
                  <a:ext cx="48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 name="Freihand 216">
                  <a:extLst>
                    <a:ext uri="{FF2B5EF4-FFF2-40B4-BE49-F238E27FC236}">
                      <a16:creationId xmlns:a16="http://schemas.microsoft.com/office/drawing/2014/main" id="{A46D44F3-5D65-42E4-B1FC-C6AA347C2B9C}"/>
                    </a:ext>
                  </a:extLst>
                </p14:cNvPr>
                <p14:cNvContentPartPr/>
                <p14:nvPr/>
              </p14:nvContentPartPr>
              <p14:xfrm>
                <a:off x="10976480" y="1006267"/>
                <a:ext cx="64440" cy="71640"/>
              </p14:xfrm>
            </p:contentPart>
          </mc:Choice>
          <mc:Fallback xmlns="">
            <p:pic>
              <p:nvPicPr>
                <p:cNvPr id="217" name="Freihand 216">
                  <a:extLst>
                    <a:ext uri="{FF2B5EF4-FFF2-40B4-BE49-F238E27FC236}">
                      <a16:creationId xmlns:a16="http://schemas.microsoft.com/office/drawing/2014/main" id="{A46D44F3-5D65-42E4-B1FC-C6AA347C2B9C}"/>
                    </a:ext>
                  </a:extLst>
                </p:cNvPr>
                <p:cNvPicPr/>
                <p:nvPr/>
              </p:nvPicPr>
              <p:blipFill>
                <a:blip r:embed="rId356"/>
                <a:stretch>
                  <a:fillRect/>
                </a:stretch>
              </p:blipFill>
              <p:spPr>
                <a:xfrm>
                  <a:off x="10972160" y="1001947"/>
                  <a:ext cx="73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Freihand 217">
                  <a:extLst>
                    <a:ext uri="{FF2B5EF4-FFF2-40B4-BE49-F238E27FC236}">
                      <a16:creationId xmlns:a16="http://schemas.microsoft.com/office/drawing/2014/main" id="{2F893AE2-29DE-4567-9D15-F5B11AD1C57B}"/>
                    </a:ext>
                  </a:extLst>
                </p14:cNvPr>
                <p14:cNvContentPartPr/>
                <p14:nvPr/>
              </p14:nvContentPartPr>
              <p14:xfrm>
                <a:off x="10761560" y="897907"/>
                <a:ext cx="3600" cy="168840"/>
              </p14:xfrm>
            </p:contentPart>
          </mc:Choice>
          <mc:Fallback xmlns="">
            <p:pic>
              <p:nvPicPr>
                <p:cNvPr id="218" name="Freihand 217">
                  <a:extLst>
                    <a:ext uri="{FF2B5EF4-FFF2-40B4-BE49-F238E27FC236}">
                      <a16:creationId xmlns:a16="http://schemas.microsoft.com/office/drawing/2014/main" id="{2F893AE2-29DE-4567-9D15-F5B11AD1C57B}"/>
                    </a:ext>
                  </a:extLst>
                </p:cNvPr>
                <p:cNvPicPr/>
                <p:nvPr/>
              </p:nvPicPr>
              <p:blipFill>
                <a:blip r:embed="rId358"/>
                <a:stretch>
                  <a:fillRect/>
                </a:stretch>
              </p:blipFill>
              <p:spPr>
                <a:xfrm>
                  <a:off x="10757240" y="893587"/>
                  <a:ext cx="12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Freihand 218">
                  <a:extLst>
                    <a:ext uri="{FF2B5EF4-FFF2-40B4-BE49-F238E27FC236}">
                      <a16:creationId xmlns:a16="http://schemas.microsoft.com/office/drawing/2014/main" id="{77305EF2-402F-4886-A668-C15B2F7C49B3}"/>
                    </a:ext>
                  </a:extLst>
                </p14:cNvPr>
                <p14:cNvContentPartPr/>
                <p14:nvPr/>
              </p14:nvContentPartPr>
              <p14:xfrm>
                <a:off x="10706120" y="919147"/>
                <a:ext cx="36360" cy="179280"/>
              </p14:xfrm>
            </p:contentPart>
          </mc:Choice>
          <mc:Fallback xmlns="">
            <p:pic>
              <p:nvPicPr>
                <p:cNvPr id="219" name="Freihand 218">
                  <a:extLst>
                    <a:ext uri="{FF2B5EF4-FFF2-40B4-BE49-F238E27FC236}">
                      <a16:creationId xmlns:a16="http://schemas.microsoft.com/office/drawing/2014/main" id="{77305EF2-402F-4886-A668-C15B2F7C49B3}"/>
                    </a:ext>
                  </a:extLst>
                </p:cNvPr>
                <p:cNvPicPr/>
                <p:nvPr/>
              </p:nvPicPr>
              <p:blipFill>
                <a:blip r:embed="rId360"/>
                <a:stretch>
                  <a:fillRect/>
                </a:stretch>
              </p:blipFill>
              <p:spPr>
                <a:xfrm>
                  <a:off x="10701800" y="914827"/>
                  <a:ext cx="45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65C6F978-3FDB-4E9E-9677-D3EE7BAC1803}"/>
                    </a:ext>
                  </a:extLst>
                </p14:cNvPr>
                <p14:cNvContentPartPr/>
                <p14:nvPr/>
              </p14:nvContentPartPr>
              <p14:xfrm>
                <a:off x="10684880" y="913747"/>
                <a:ext cx="49320" cy="167400"/>
              </p14:xfrm>
            </p:contentPart>
          </mc:Choice>
          <mc:Fallback xmlns="">
            <p:pic>
              <p:nvPicPr>
                <p:cNvPr id="220" name="Freihand 219">
                  <a:extLst>
                    <a:ext uri="{FF2B5EF4-FFF2-40B4-BE49-F238E27FC236}">
                      <a16:creationId xmlns:a16="http://schemas.microsoft.com/office/drawing/2014/main" id="{65C6F978-3FDB-4E9E-9677-D3EE7BAC1803}"/>
                    </a:ext>
                  </a:extLst>
                </p:cNvPr>
                <p:cNvPicPr/>
                <p:nvPr/>
              </p:nvPicPr>
              <p:blipFill>
                <a:blip r:embed="rId362"/>
                <a:stretch>
                  <a:fillRect/>
                </a:stretch>
              </p:blipFill>
              <p:spPr>
                <a:xfrm>
                  <a:off x="10680560" y="909427"/>
                  <a:ext cx="57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DFF8EF63-E13D-4858-8A1E-2E06C19B2102}"/>
                    </a:ext>
                  </a:extLst>
                </p14:cNvPr>
                <p14:cNvContentPartPr/>
                <p14:nvPr/>
              </p14:nvContentPartPr>
              <p14:xfrm>
                <a:off x="10797560" y="654187"/>
                <a:ext cx="373320" cy="363240"/>
              </p14:xfrm>
            </p:contentPart>
          </mc:Choice>
          <mc:Fallback xmlns="">
            <p:pic>
              <p:nvPicPr>
                <p:cNvPr id="221" name="Freihand 220">
                  <a:extLst>
                    <a:ext uri="{FF2B5EF4-FFF2-40B4-BE49-F238E27FC236}">
                      <a16:creationId xmlns:a16="http://schemas.microsoft.com/office/drawing/2014/main" id="{DFF8EF63-E13D-4858-8A1E-2E06C19B2102}"/>
                    </a:ext>
                  </a:extLst>
                </p:cNvPr>
                <p:cNvPicPr/>
                <p:nvPr/>
              </p:nvPicPr>
              <p:blipFill>
                <a:blip r:embed="rId364"/>
                <a:stretch>
                  <a:fillRect/>
                </a:stretch>
              </p:blipFill>
              <p:spPr>
                <a:xfrm>
                  <a:off x="10793240" y="649867"/>
                  <a:ext cx="3819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B2FAA7AF-9A7B-494B-BAAB-C072001281AF}"/>
                    </a:ext>
                  </a:extLst>
                </p14:cNvPr>
                <p14:cNvContentPartPr/>
                <p14:nvPr/>
              </p14:nvContentPartPr>
              <p14:xfrm>
                <a:off x="10760480" y="918067"/>
                <a:ext cx="212760" cy="130680"/>
              </p14:xfrm>
            </p:contentPart>
          </mc:Choice>
          <mc:Fallback xmlns="">
            <p:pic>
              <p:nvPicPr>
                <p:cNvPr id="222" name="Freihand 221">
                  <a:extLst>
                    <a:ext uri="{FF2B5EF4-FFF2-40B4-BE49-F238E27FC236}">
                      <a16:creationId xmlns:a16="http://schemas.microsoft.com/office/drawing/2014/main" id="{B2FAA7AF-9A7B-494B-BAAB-C072001281AF}"/>
                    </a:ext>
                  </a:extLst>
                </p:cNvPr>
                <p:cNvPicPr/>
                <p:nvPr/>
              </p:nvPicPr>
              <p:blipFill>
                <a:blip r:embed="rId366"/>
                <a:stretch>
                  <a:fillRect/>
                </a:stretch>
              </p:blipFill>
              <p:spPr>
                <a:xfrm>
                  <a:off x="10756160" y="913747"/>
                  <a:ext cx="221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4" name="Freihand 223">
                  <a:extLst>
                    <a:ext uri="{FF2B5EF4-FFF2-40B4-BE49-F238E27FC236}">
                      <a16:creationId xmlns:a16="http://schemas.microsoft.com/office/drawing/2014/main" id="{391A3ECF-6742-41C2-93DC-C44A56CA1275}"/>
                    </a:ext>
                  </a:extLst>
                </p14:cNvPr>
                <p14:cNvContentPartPr/>
                <p14:nvPr/>
              </p14:nvContentPartPr>
              <p14:xfrm>
                <a:off x="11210120" y="407587"/>
                <a:ext cx="103680" cy="211320"/>
              </p14:xfrm>
            </p:contentPart>
          </mc:Choice>
          <mc:Fallback xmlns="">
            <p:pic>
              <p:nvPicPr>
                <p:cNvPr id="224" name="Freihand 223">
                  <a:extLst>
                    <a:ext uri="{FF2B5EF4-FFF2-40B4-BE49-F238E27FC236}">
                      <a16:creationId xmlns:a16="http://schemas.microsoft.com/office/drawing/2014/main" id="{391A3ECF-6742-41C2-93DC-C44A56CA1275}"/>
                    </a:ext>
                  </a:extLst>
                </p:cNvPr>
                <p:cNvPicPr/>
                <p:nvPr/>
              </p:nvPicPr>
              <p:blipFill>
                <a:blip r:embed="rId368"/>
                <a:stretch>
                  <a:fillRect/>
                </a:stretch>
              </p:blipFill>
              <p:spPr>
                <a:xfrm>
                  <a:off x="11205800" y="403267"/>
                  <a:ext cx="112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5" name="Freihand 224">
                  <a:extLst>
                    <a:ext uri="{FF2B5EF4-FFF2-40B4-BE49-F238E27FC236}">
                      <a16:creationId xmlns:a16="http://schemas.microsoft.com/office/drawing/2014/main" id="{0E037A1E-413F-4D59-B8C2-52B9D3B9EC0E}"/>
                    </a:ext>
                  </a:extLst>
                </p14:cNvPr>
                <p14:cNvContentPartPr/>
                <p14:nvPr/>
              </p14:nvContentPartPr>
              <p14:xfrm>
                <a:off x="11282840" y="386707"/>
                <a:ext cx="117360" cy="184680"/>
              </p14:xfrm>
            </p:contentPart>
          </mc:Choice>
          <mc:Fallback xmlns="">
            <p:pic>
              <p:nvPicPr>
                <p:cNvPr id="225" name="Freihand 224">
                  <a:extLst>
                    <a:ext uri="{FF2B5EF4-FFF2-40B4-BE49-F238E27FC236}">
                      <a16:creationId xmlns:a16="http://schemas.microsoft.com/office/drawing/2014/main" id="{0E037A1E-413F-4D59-B8C2-52B9D3B9EC0E}"/>
                    </a:ext>
                  </a:extLst>
                </p:cNvPr>
                <p:cNvPicPr/>
                <p:nvPr/>
              </p:nvPicPr>
              <p:blipFill>
                <a:blip r:embed="rId370"/>
                <a:stretch>
                  <a:fillRect/>
                </a:stretch>
              </p:blipFill>
              <p:spPr>
                <a:xfrm>
                  <a:off x="11278520" y="382387"/>
                  <a:ext cx="12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6" name="Freihand 225">
                  <a:extLst>
                    <a:ext uri="{FF2B5EF4-FFF2-40B4-BE49-F238E27FC236}">
                      <a16:creationId xmlns:a16="http://schemas.microsoft.com/office/drawing/2014/main" id="{37243E67-396D-4B6A-A408-1C71FD0D8FA7}"/>
                    </a:ext>
                  </a:extLst>
                </p14:cNvPr>
                <p14:cNvContentPartPr/>
                <p14:nvPr/>
              </p14:nvContentPartPr>
              <p14:xfrm>
                <a:off x="11355920" y="334147"/>
                <a:ext cx="153360" cy="176040"/>
              </p14:xfrm>
            </p:contentPart>
          </mc:Choice>
          <mc:Fallback xmlns="">
            <p:pic>
              <p:nvPicPr>
                <p:cNvPr id="226" name="Freihand 225">
                  <a:extLst>
                    <a:ext uri="{FF2B5EF4-FFF2-40B4-BE49-F238E27FC236}">
                      <a16:creationId xmlns:a16="http://schemas.microsoft.com/office/drawing/2014/main" id="{37243E67-396D-4B6A-A408-1C71FD0D8FA7}"/>
                    </a:ext>
                  </a:extLst>
                </p:cNvPr>
                <p:cNvPicPr/>
                <p:nvPr/>
              </p:nvPicPr>
              <p:blipFill>
                <a:blip r:embed="rId372"/>
                <a:stretch>
                  <a:fillRect/>
                </a:stretch>
              </p:blipFill>
              <p:spPr>
                <a:xfrm>
                  <a:off x="11351600" y="329827"/>
                  <a:ext cx="162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8" name="Freihand 227">
                  <a:extLst>
                    <a:ext uri="{FF2B5EF4-FFF2-40B4-BE49-F238E27FC236}">
                      <a16:creationId xmlns:a16="http://schemas.microsoft.com/office/drawing/2014/main" id="{78D258B4-36D8-4894-94B4-CABB8D509E4A}"/>
                    </a:ext>
                  </a:extLst>
                </p14:cNvPr>
                <p14:cNvContentPartPr/>
                <p14:nvPr/>
              </p14:nvContentPartPr>
              <p14:xfrm>
                <a:off x="10756160" y="1103827"/>
                <a:ext cx="68040" cy="278280"/>
              </p14:xfrm>
            </p:contentPart>
          </mc:Choice>
          <mc:Fallback xmlns="">
            <p:pic>
              <p:nvPicPr>
                <p:cNvPr id="228" name="Freihand 227">
                  <a:extLst>
                    <a:ext uri="{FF2B5EF4-FFF2-40B4-BE49-F238E27FC236}">
                      <a16:creationId xmlns:a16="http://schemas.microsoft.com/office/drawing/2014/main" id="{78D258B4-36D8-4894-94B4-CABB8D509E4A}"/>
                    </a:ext>
                  </a:extLst>
                </p:cNvPr>
                <p:cNvPicPr/>
                <p:nvPr/>
              </p:nvPicPr>
              <p:blipFill>
                <a:blip r:embed="rId374"/>
                <a:stretch>
                  <a:fillRect/>
                </a:stretch>
              </p:blipFill>
              <p:spPr>
                <a:xfrm>
                  <a:off x="10751840" y="1099507"/>
                  <a:ext cx="76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2" name="Freihand 231">
                  <a:extLst>
                    <a:ext uri="{FF2B5EF4-FFF2-40B4-BE49-F238E27FC236}">
                      <a16:creationId xmlns:a16="http://schemas.microsoft.com/office/drawing/2014/main" id="{67285A71-087B-4421-800B-90DD39B73B47}"/>
                    </a:ext>
                  </a:extLst>
                </p14:cNvPr>
                <p14:cNvContentPartPr/>
                <p14:nvPr/>
              </p14:nvContentPartPr>
              <p14:xfrm>
                <a:off x="10878560" y="1112107"/>
                <a:ext cx="39600" cy="226800"/>
              </p14:xfrm>
            </p:contentPart>
          </mc:Choice>
          <mc:Fallback xmlns="">
            <p:pic>
              <p:nvPicPr>
                <p:cNvPr id="232" name="Freihand 231">
                  <a:extLst>
                    <a:ext uri="{FF2B5EF4-FFF2-40B4-BE49-F238E27FC236}">
                      <a16:creationId xmlns:a16="http://schemas.microsoft.com/office/drawing/2014/main" id="{67285A71-087B-4421-800B-90DD39B73B47}"/>
                    </a:ext>
                  </a:extLst>
                </p:cNvPr>
                <p:cNvPicPr/>
                <p:nvPr/>
              </p:nvPicPr>
              <p:blipFill>
                <a:blip r:embed="rId376"/>
                <a:stretch>
                  <a:fillRect/>
                </a:stretch>
              </p:blipFill>
              <p:spPr>
                <a:xfrm>
                  <a:off x="10874240" y="1107787"/>
                  <a:ext cx="48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Freihand 232">
                  <a:extLst>
                    <a:ext uri="{FF2B5EF4-FFF2-40B4-BE49-F238E27FC236}">
                      <a16:creationId xmlns:a16="http://schemas.microsoft.com/office/drawing/2014/main" id="{2463174A-C328-4B74-B123-B2477426EAA6}"/>
                    </a:ext>
                  </a:extLst>
                </p14:cNvPr>
                <p14:cNvContentPartPr/>
                <p14:nvPr/>
              </p14:nvContentPartPr>
              <p14:xfrm>
                <a:off x="10905920" y="1076107"/>
                <a:ext cx="173880" cy="219240"/>
              </p14:xfrm>
            </p:contentPart>
          </mc:Choice>
          <mc:Fallback xmlns="">
            <p:pic>
              <p:nvPicPr>
                <p:cNvPr id="233" name="Freihand 232">
                  <a:extLst>
                    <a:ext uri="{FF2B5EF4-FFF2-40B4-BE49-F238E27FC236}">
                      <a16:creationId xmlns:a16="http://schemas.microsoft.com/office/drawing/2014/main" id="{2463174A-C328-4B74-B123-B2477426EAA6}"/>
                    </a:ext>
                  </a:extLst>
                </p:cNvPr>
                <p:cNvPicPr/>
                <p:nvPr/>
              </p:nvPicPr>
              <p:blipFill>
                <a:blip r:embed="rId378"/>
                <a:stretch>
                  <a:fillRect/>
                </a:stretch>
              </p:blipFill>
              <p:spPr>
                <a:xfrm>
                  <a:off x="10901600" y="1071787"/>
                  <a:ext cx="182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Freihand 233">
                  <a:extLst>
                    <a:ext uri="{FF2B5EF4-FFF2-40B4-BE49-F238E27FC236}">
                      <a16:creationId xmlns:a16="http://schemas.microsoft.com/office/drawing/2014/main" id="{ECDECD58-9EC2-465B-96FE-F58296C7D63B}"/>
                    </a:ext>
                  </a:extLst>
                </p14:cNvPr>
                <p14:cNvContentPartPr/>
                <p14:nvPr/>
              </p14:nvContentPartPr>
              <p14:xfrm>
                <a:off x="10698200" y="1168267"/>
                <a:ext cx="33120" cy="200880"/>
              </p14:xfrm>
            </p:contentPart>
          </mc:Choice>
          <mc:Fallback xmlns="">
            <p:pic>
              <p:nvPicPr>
                <p:cNvPr id="234" name="Freihand 233">
                  <a:extLst>
                    <a:ext uri="{FF2B5EF4-FFF2-40B4-BE49-F238E27FC236}">
                      <a16:creationId xmlns:a16="http://schemas.microsoft.com/office/drawing/2014/main" id="{ECDECD58-9EC2-465B-96FE-F58296C7D63B}"/>
                    </a:ext>
                  </a:extLst>
                </p:cNvPr>
                <p:cNvPicPr/>
                <p:nvPr/>
              </p:nvPicPr>
              <p:blipFill>
                <a:blip r:embed="rId380"/>
                <a:stretch>
                  <a:fillRect/>
                </a:stretch>
              </p:blipFill>
              <p:spPr>
                <a:xfrm>
                  <a:off x="10693880" y="1163947"/>
                  <a:ext cx="41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Freihand 234">
                  <a:extLst>
                    <a:ext uri="{FF2B5EF4-FFF2-40B4-BE49-F238E27FC236}">
                      <a16:creationId xmlns:a16="http://schemas.microsoft.com/office/drawing/2014/main" id="{2DB6E4F9-E13A-491A-9E32-F52185E8DAA0}"/>
                    </a:ext>
                  </a:extLst>
                </p14:cNvPr>
                <p14:cNvContentPartPr/>
                <p14:nvPr/>
              </p14:nvContentPartPr>
              <p14:xfrm>
                <a:off x="10421720" y="1240627"/>
                <a:ext cx="339120" cy="173160"/>
              </p14:xfrm>
            </p:contentPart>
          </mc:Choice>
          <mc:Fallback xmlns="">
            <p:pic>
              <p:nvPicPr>
                <p:cNvPr id="235" name="Freihand 234">
                  <a:extLst>
                    <a:ext uri="{FF2B5EF4-FFF2-40B4-BE49-F238E27FC236}">
                      <a16:creationId xmlns:a16="http://schemas.microsoft.com/office/drawing/2014/main" id="{2DB6E4F9-E13A-491A-9E32-F52185E8DAA0}"/>
                    </a:ext>
                  </a:extLst>
                </p:cNvPr>
                <p:cNvPicPr/>
                <p:nvPr/>
              </p:nvPicPr>
              <p:blipFill>
                <a:blip r:embed="rId382"/>
                <a:stretch>
                  <a:fillRect/>
                </a:stretch>
              </p:blipFill>
              <p:spPr>
                <a:xfrm>
                  <a:off x="10417400" y="1236307"/>
                  <a:ext cx="347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Freihand 235">
                  <a:extLst>
                    <a:ext uri="{FF2B5EF4-FFF2-40B4-BE49-F238E27FC236}">
                      <a16:creationId xmlns:a16="http://schemas.microsoft.com/office/drawing/2014/main" id="{3DABE8CB-97BE-492B-9F62-909D486E56DB}"/>
                    </a:ext>
                  </a:extLst>
                </p14:cNvPr>
                <p14:cNvContentPartPr/>
                <p14:nvPr/>
              </p14:nvContentPartPr>
              <p14:xfrm>
                <a:off x="10075400" y="1334227"/>
                <a:ext cx="155880" cy="230400"/>
              </p14:xfrm>
            </p:contentPart>
          </mc:Choice>
          <mc:Fallback xmlns="">
            <p:pic>
              <p:nvPicPr>
                <p:cNvPr id="236" name="Freihand 235">
                  <a:extLst>
                    <a:ext uri="{FF2B5EF4-FFF2-40B4-BE49-F238E27FC236}">
                      <a16:creationId xmlns:a16="http://schemas.microsoft.com/office/drawing/2014/main" id="{3DABE8CB-97BE-492B-9F62-909D486E56DB}"/>
                    </a:ext>
                  </a:extLst>
                </p:cNvPr>
                <p:cNvPicPr/>
                <p:nvPr/>
              </p:nvPicPr>
              <p:blipFill>
                <a:blip r:embed="rId384"/>
                <a:stretch>
                  <a:fillRect/>
                </a:stretch>
              </p:blipFill>
              <p:spPr>
                <a:xfrm>
                  <a:off x="10071080" y="1329907"/>
                  <a:ext cx="1645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Freihand 236">
                  <a:extLst>
                    <a:ext uri="{FF2B5EF4-FFF2-40B4-BE49-F238E27FC236}">
                      <a16:creationId xmlns:a16="http://schemas.microsoft.com/office/drawing/2014/main" id="{6B95313F-3DE8-4513-B926-EC6D2D5D95E2}"/>
                    </a:ext>
                  </a:extLst>
                </p14:cNvPr>
                <p14:cNvContentPartPr/>
                <p14:nvPr/>
              </p14:nvContentPartPr>
              <p14:xfrm>
                <a:off x="10264040" y="1314427"/>
                <a:ext cx="39960" cy="201960"/>
              </p14:xfrm>
            </p:contentPart>
          </mc:Choice>
          <mc:Fallback xmlns="">
            <p:pic>
              <p:nvPicPr>
                <p:cNvPr id="237" name="Freihand 236">
                  <a:extLst>
                    <a:ext uri="{FF2B5EF4-FFF2-40B4-BE49-F238E27FC236}">
                      <a16:creationId xmlns:a16="http://schemas.microsoft.com/office/drawing/2014/main" id="{6B95313F-3DE8-4513-B926-EC6D2D5D95E2}"/>
                    </a:ext>
                  </a:extLst>
                </p:cNvPr>
                <p:cNvPicPr/>
                <p:nvPr/>
              </p:nvPicPr>
              <p:blipFill>
                <a:blip r:embed="rId386"/>
                <a:stretch>
                  <a:fillRect/>
                </a:stretch>
              </p:blipFill>
              <p:spPr>
                <a:xfrm>
                  <a:off x="10259720" y="1310107"/>
                  <a:ext cx="48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Freihand 237">
                  <a:extLst>
                    <a:ext uri="{FF2B5EF4-FFF2-40B4-BE49-F238E27FC236}">
                      <a16:creationId xmlns:a16="http://schemas.microsoft.com/office/drawing/2014/main" id="{58A0D3BB-F044-4393-9B44-8C533F8E42C8}"/>
                    </a:ext>
                  </a:extLst>
                </p14:cNvPr>
                <p14:cNvContentPartPr/>
                <p14:nvPr/>
              </p14:nvContentPartPr>
              <p14:xfrm>
                <a:off x="10239920" y="1300387"/>
                <a:ext cx="159480" cy="216720"/>
              </p14:xfrm>
            </p:contentPart>
          </mc:Choice>
          <mc:Fallback xmlns="">
            <p:pic>
              <p:nvPicPr>
                <p:cNvPr id="238" name="Freihand 237">
                  <a:extLst>
                    <a:ext uri="{FF2B5EF4-FFF2-40B4-BE49-F238E27FC236}">
                      <a16:creationId xmlns:a16="http://schemas.microsoft.com/office/drawing/2014/main" id="{58A0D3BB-F044-4393-9B44-8C533F8E42C8}"/>
                    </a:ext>
                  </a:extLst>
                </p:cNvPr>
                <p:cNvPicPr/>
                <p:nvPr/>
              </p:nvPicPr>
              <p:blipFill>
                <a:blip r:embed="rId388"/>
                <a:stretch>
                  <a:fillRect/>
                </a:stretch>
              </p:blipFill>
              <p:spPr>
                <a:xfrm>
                  <a:off x="10235600" y="1296067"/>
                  <a:ext cx="168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0" name="Freihand 239">
                  <a:extLst>
                    <a:ext uri="{FF2B5EF4-FFF2-40B4-BE49-F238E27FC236}">
                      <a16:creationId xmlns:a16="http://schemas.microsoft.com/office/drawing/2014/main" id="{5E43826D-FB9C-4CFD-A10D-8D3154BAC518}"/>
                    </a:ext>
                  </a:extLst>
                </p14:cNvPr>
                <p14:cNvContentPartPr/>
                <p14:nvPr/>
              </p14:nvContentPartPr>
              <p14:xfrm>
                <a:off x="10205360" y="531427"/>
                <a:ext cx="1198080" cy="1184400"/>
              </p14:xfrm>
            </p:contentPart>
          </mc:Choice>
          <mc:Fallback xmlns="">
            <p:pic>
              <p:nvPicPr>
                <p:cNvPr id="240" name="Freihand 239">
                  <a:extLst>
                    <a:ext uri="{FF2B5EF4-FFF2-40B4-BE49-F238E27FC236}">
                      <a16:creationId xmlns:a16="http://schemas.microsoft.com/office/drawing/2014/main" id="{5E43826D-FB9C-4CFD-A10D-8D3154BAC518}"/>
                    </a:ext>
                  </a:extLst>
                </p:cNvPr>
                <p:cNvPicPr/>
                <p:nvPr/>
              </p:nvPicPr>
              <p:blipFill>
                <a:blip r:embed="rId390"/>
                <a:stretch>
                  <a:fillRect/>
                </a:stretch>
              </p:blipFill>
              <p:spPr>
                <a:xfrm>
                  <a:off x="10201040" y="527107"/>
                  <a:ext cx="120672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Freihand 241">
                  <a:extLst>
                    <a:ext uri="{FF2B5EF4-FFF2-40B4-BE49-F238E27FC236}">
                      <a16:creationId xmlns:a16="http://schemas.microsoft.com/office/drawing/2014/main" id="{7BB80F20-76C7-4BF8-AE7E-5D0988083F3B}"/>
                    </a:ext>
                  </a:extLst>
                </p14:cNvPr>
                <p14:cNvContentPartPr/>
                <p14:nvPr/>
              </p14:nvContentPartPr>
              <p14:xfrm>
                <a:off x="9679760" y="273307"/>
                <a:ext cx="2467800" cy="1721880"/>
              </p14:xfrm>
            </p:contentPart>
          </mc:Choice>
          <mc:Fallback xmlns="">
            <p:pic>
              <p:nvPicPr>
                <p:cNvPr id="242" name="Freihand 241">
                  <a:extLst>
                    <a:ext uri="{FF2B5EF4-FFF2-40B4-BE49-F238E27FC236}">
                      <a16:creationId xmlns:a16="http://schemas.microsoft.com/office/drawing/2014/main" id="{7BB80F20-76C7-4BF8-AE7E-5D0988083F3B}"/>
                    </a:ext>
                  </a:extLst>
                </p:cNvPr>
                <p:cNvPicPr/>
                <p:nvPr/>
              </p:nvPicPr>
              <p:blipFill>
                <a:blip r:embed="rId392"/>
                <a:stretch>
                  <a:fillRect/>
                </a:stretch>
              </p:blipFill>
              <p:spPr>
                <a:xfrm>
                  <a:off x="9675440" y="268987"/>
                  <a:ext cx="2476440" cy="173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3">
            <p14:nvContentPartPr>
              <p14:cNvPr id="13" name="Freihand 12">
                <a:extLst>
                  <a:ext uri="{FF2B5EF4-FFF2-40B4-BE49-F238E27FC236}">
                    <a16:creationId xmlns:a16="http://schemas.microsoft.com/office/drawing/2014/main" id="{1C0CB5E9-FA19-4F0D-8BBB-968AC1D0D30F}"/>
                  </a:ext>
                </a:extLst>
              </p14:cNvPr>
              <p14:cNvContentPartPr/>
              <p14:nvPr/>
            </p14:nvContentPartPr>
            <p14:xfrm>
              <a:off x="417347" y="5345347"/>
              <a:ext cx="1595520" cy="116640"/>
            </p14:xfrm>
          </p:contentPart>
        </mc:Choice>
        <mc:Fallback xmlns="">
          <p:pic>
            <p:nvPicPr>
              <p:cNvPr id="13" name="Freihand 12">
                <a:extLst>
                  <a:ext uri="{FF2B5EF4-FFF2-40B4-BE49-F238E27FC236}">
                    <a16:creationId xmlns:a16="http://schemas.microsoft.com/office/drawing/2014/main" id="{1C0CB5E9-FA19-4F0D-8BBB-968AC1D0D30F}"/>
                  </a:ext>
                </a:extLst>
              </p:cNvPr>
              <p:cNvPicPr/>
              <p:nvPr/>
            </p:nvPicPr>
            <p:blipFill>
              <a:blip r:embed="rId394"/>
              <a:stretch>
                <a:fillRect/>
              </a:stretch>
            </p:blipFill>
            <p:spPr>
              <a:xfrm>
                <a:off x="413027" y="5341027"/>
                <a:ext cx="1604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5" name="Freihand 14">
                <a:extLst>
                  <a:ext uri="{FF2B5EF4-FFF2-40B4-BE49-F238E27FC236}">
                    <a16:creationId xmlns:a16="http://schemas.microsoft.com/office/drawing/2014/main" id="{0DB95202-BFCA-4E13-992A-50E222B1678F}"/>
                  </a:ext>
                </a:extLst>
              </p14:cNvPr>
              <p14:cNvContentPartPr/>
              <p14:nvPr/>
            </p14:nvContentPartPr>
            <p14:xfrm>
              <a:off x="6881147" y="5009467"/>
              <a:ext cx="1497960" cy="294480"/>
            </p14:xfrm>
          </p:contentPart>
        </mc:Choice>
        <mc:Fallback xmlns="">
          <p:pic>
            <p:nvPicPr>
              <p:cNvPr id="15" name="Freihand 14">
                <a:extLst>
                  <a:ext uri="{FF2B5EF4-FFF2-40B4-BE49-F238E27FC236}">
                    <a16:creationId xmlns:a16="http://schemas.microsoft.com/office/drawing/2014/main" id="{0DB95202-BFCA-4E13-992A-50E222B1678F}"/>
                  </a:ext>
                </a:extLst>
              </p:cNvPr>
              <p:cNvPicPr/>
              <p:nvPr/>
            </p:nvPicPr>
            <p:blipFill>
              <a:blip r:embed="rId396"/>
              <a:stretch>
                <a:fillRect/>
              </a:stretch>
            </p:blipFill>
            <p:spPr>
              <a:xfrm>
                <a:off x="6876827" y="5005147"/>
                <a:ext cx="1506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9" name="Freihand 18">
                <a:extLst>
                  <a:ext uri="{FF2B5EF4-FFF2-40B4-BE49-F238E27FC236}">
                    <a16:creationId xmlns:a16="http://schemas.microsoft.com/office/drawing/2014/main" id="{2C2261DF-DF3A-4C5D-BF2C-883CCB90D328}"/>
                  </a:ext>
                </a:extLst>
              </p14:cNvPr>
              <p14:cNvContentPartPr/>
              <p14:nvPr/>
            </p14:nvContentPartPr>
            <p14:xfrm>
              <a:off x="422387" y="4267147"/>
              <a:ext cx="8311320" cy="523800"/>
            </p14:xfrm>
          </p:contentPart>
        </mc:Choice>
        <mc:Fallback xmlns="">
          <p:pic>
            <p:nvPicPr>
              <p:cNvPr id="19" name="Freihand 18">
                <a:extLst>
                  <a:ext uri="{FF2B5EF4-FFF2-40B4-BE49-F238E27FC236}">
                    <a16:creationId xmlns:a16="http://schemas.microsoft.com/office/drawing/2014/main" id="{2C2261DF-DF3A-4C5D-BF2C-883CCB90D328}"/>
                  </a:ext>
                </a:extLst>
              </p:cNvPr>
              <p:cNvPicPr/>
              <p:nvPr/>
            </p:nvPicPr>
            <p:blipFill>
              <a:blip r:embed="rId398"/>
              <a:stretch>
                <a:fillRect/>
              </a:stretch>
            </p:blipFill>
            <p:spPr>
              <a:xfrm>
                <a:off x="418067" y="4262827"/>
                <a:ext cx="83199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 name="Freihand 31">
                <a:extLst>
                  <a:ext uri="{FF2B5EF4-FFF2-40B4-BE49-F238E27FC236}">
                    <a16:creationId xmlns:a16="http://schemas.microsoft.com/office/drawing/2014/main" id="{D0445829-DDBB-4EDF-B7D8-68F7E560169C}"/>
                  </a:ext>
                </a:extLst>
              </p14:cNvPr>
              <p14:cNvContentPartPr/>
              <p14:nvPr/>
            </p14:nvContentPartPr>
            <p14:xfrm>
              <a:off x="2029787" y="1175107"/>
              <a:ext cx="3402720" cy="745200"/>
            </p14:xfrm>
          </p:contentPart>
        </mc:Choice>
        <mc:Fallback xmlns="">
          <p:pic>
            <p:nvPicPr>
              <p:cNvPr id="32" name="Freihand 31">
                <a:extLst>
                  <a:ext uri="{FF2B5EF4-FFF2-40B4-BE49-F238E27FC236}">
                    <a16:creationId xmlns:a16="http://schemas.microsoft.com/office/drawing/2014/main" id="{D0445829-DDBB-4EDF-B7D8-68F7E560169C}"/>
                  </a:ext>
                </a:extLst>
              </p:cNvPr>
              <p:cNvPicPr/>
              <p:nvPr/>
            </p:nvPicPr>
            <p:blipFill>
              <a:blip r:embed="rId400"/>
              <a:stretch>
                <a:fillRect/>
              </a:stretch>
            </p:blipFill>
            <p:spPr>
              <a:xfrm>
                <a:off x="2025467" y="1170787"/>
                <a:ext cx="3411360" cy="753840"/>
              </a:xfrm>
              <a:prstGeom prst="rect">
                <a:avLst/>
              </a:prstGeom>
            </p:spPr>
          </p:pic>
        </mc:Fallback>
      </mc:AlternateContent>
    </p:spTree>
    <p:extLst>
      <p:ext uri="{BB962C8B-B14F-4D97-AF65-F5344CB8AC3E}">
        <p14:creationId xmlns:p14="http://schemas.microsoft.com/office/powerpoint/2010/main" val="37479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908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266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0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B8AEF3B-822F-46ED-804B-0845508D3580}"/>
                  </a:ext>
                </a:extLst>
              </p14:cNvPr>
              <p14:cNvContentPartPr/>
              <p14:nvPr/>
            </p14:nvContentPartPr>
            <p14:xfrm>
              <a:off x="6733907" y="923107"/>
              <a:ext cx="841680" cy="38520"/>
            </p14:xfrm>
          </p:contentPart>
        </mc:Choice>
        <mc:Fallback xmlns="">
          <p:pic>
            <p:nvPicPr>
              <p:cNvPr id="4" name="Freihand 3">
                <a:extLst>
                  <a:ext uri="{FF2B5EF4-FFF2-40B4-BE49-F238E27FC236}">
                    <a16:creationId xmlns:a16="http://schemas.microsoft.com/office/drawing/2014/main" id="{CB8AEF3B-822F-46ED-804B-0845508D3580}"/>
                  </a:ext>
                </a:extLst>
              </p:cNvPr>
              <p:cNvPicPr/>
              <p:nvPr/>
            </p:nvPicPr>
            <p:blipFill>
              <a:blip r:embed="rId6"/>
              <a:stretch>
                <a:fillRect/>
              </a:stretch>
            </p:blipFill>
            <p:spPr>
              <a:xfrm>
                <a:off x="6729587" y="918787"/>
                <a:ext cx="850320" cy="47160"/>
              </a:xfrm>
              <a:prstGeom prst="rect">
                <a:avLst/>
              </a:prstGeom>
            </p:spPr>
          </p:pic>
        </mc:Fallback>
      </mc:AlternateContent>
      <p:grpSp>
        <p:nvGrpSpPr>
          <p:cNvPr id="9" name="Gruppieren 8">
            <a:extLst>
              <a:ext uri="{FF2B5EF4-FFF2-40B4-BE49-F238E27FC236}">
                <a16:creationId xmlns:a16="http://schemas.microsoft.com/office/drawing/2014/main" id="{BBB4A5AB-C69C-4B52-9B43-5557FDF91D28}"/>
              </a:ext>
            </a:extLst>
          </p:cNvPr>
          <p:cNvGrpSpPr/>
          <p:nvPr/>
        </p:nvGrpSpPr>
        <p:grpSpPr>
          <a:xfrm>
            <a:off x="567467" y="2646427"/>
            <a:ext cx="340920" cy="156240"/>
            <a:chOff x="567467" y="2646427"/>
            <a:chExt cx="340920" cy="1562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FF8ED98-2BE6-4B9B-B046-CB6B8D4ED6F3}"/>
                    </a:ext>
                  </a:extLst>
                </p14:cNvPr>
                <p14:cNvContentPartPr/>
                <p14:nvPr/>
              </p14:nvContentPartPr>
              <p14:xfrm>
                <a:off x="567467" y="2646427"/>
                <a:ext cx="158040" cy="156240"/>
              </p14:xfrm>
            </p:contentPart>
          </mc:Choice>
          <mc:Fallback xmlns="">
            <p:pic>
              <p:nvPicPr>
                <p:cNvPr id="5" name="Freihand 4">
                  <a:extLst>
                    <a:ext uri="{FF2B5EF4-FFF2-40B4-BE49-F238E27FC236}">
                      <a16:creationId xmlns:a16="http://schemas.microsoft.com/office/drawing/2014/main" id="{9FF8ED98-2BE6-4B9B-B046-CB6B8D4ED6F3}"/>
                    </a:ext>
                  </a:extLst>
                </p:cNvPr>
                <p:cNvPicPr/>
                <p:nvPr/>
              </p:nvPicPr>
              <p:blipFill>
                <a:blip r:embed="rId8"/>
                <a:stretch>
                  <a:fillRect/>
                </a:stretch>
              </p:blipFill>
              <p:spPr>
                <a:xfrm>
                  <a:off x="563147" y="2642107"/>
                  <a:ext cx="166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B06C529-A149-4D7A-A594-E0461A88120A}"/>
                    </a:ext>
                  </a:extLst>
                </p14:cNvPr>
                <p14:cNvContentPartPr/>
                <p14:nvPr/>
              </p14:nvContentPartPr>
              <p14:xfrm>
                <a:off x="761147" y="2647867"/>
                <a:ext cx="123120" cy="137160"/>
              </p14:xfrm>
            </p:contentPart>
          </mc:Choice>
          <mc:Fallback xmlns="">
            <p:pic>
              <p:nvPicPr>
                <p:cNvPr id="7" name="Freihand 6">
                  <a:extLst>
                    <a:ext uri="{FF2B5EF4-FFF2-40B4-BE49-F238E27FC236}">
                      <a16:creationId xmlns:a16="http://schemas.microsoft.com/office/drawing/2014/main" id="{7B06C529-A149-4D7A-A594-E0461A88120A}"/>
                    </a:ext>
                  </a:extLst>
                </p:cNvPr>
                <p:cNvPicPr/>
                <p:nvPr/>
              </p:nvPicPr>
              <p:blipFill>
                <a:blip r:embed="rId10"/>
                <a:stretch>
                  <a:fillRect/>
                </a:stretch>
              </p:blipFill>
              <p:spPr>
                <a:xfrm>
                  <a:off x="756827" y="2643547"/>
                  <a:ext cx="131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9E9631C-1CD8-4E1F-9BA3-9FC97DF68A02}"/>
                    </a:ext>
                  </a:extLst>
                </p14:cNvPr>
                <p14:cNvContentPartPr/>
                <p14:nvPr/>
              </p14:nvContentPartPr>
              <p14:xfrm>
                <a:off x="836027" y="2753347"/>
                <a:ext cx="72360" cy="13680"/>
              </p14:xfrm>
            </p:contentPart>
          </mc:Choice>
          <mc:Fallback xmlns="">
            <p:pic>
              <p:nvPicPr>
                <p:cNvPr id="8" name="Freihand 7">
                  <a:extLst>
                    <a:ext uri="{FF2B5EF4-FFF2-40B4-BE49-F238E27FC236}">
                      <a16:creationId xmlns:a16="http://schemas.microsoft.com/office/drawing/2014/main" id="{69E9631C-1CD8-4E1F-9BA3-9FC97DF68A02}"/>
                    </a:ext>
                  </a:extLst>
                </p:cNvPr>
                <p:cNvPicPr/>
                <p:nvPr/>
              </p:nvPicPr>
              <p:blipFill>
                <a:blip r:embed="rId12"/>
                <a:stretch>
                  <a:fillRect/>
                </a:stretch>
              </p:blipFill>
              <p:spPr>
                <a:xfrm>
                  <a:off x="831707" y="2749027"/>
                  <a:ext cx="81000" cy="22320"/>
                </a:xfrm>
                <a:prstGeom prst="rect">
                  <a:avLst/>
                </a:prstGeom>
              </p:spPr>
            </p:pic>
          </mc:Fallback>
        </mc:AlternateContent>
      </p:grpSp>
      <p:grpSp>
        <p:nvGrpSpPr>
          <p:cNvPr id="19" name="Gruppieren 18">
            <a:extLst>
              <a:ext uri="{FF2B5EF4-FFF2-40B4-BE49-F238E27FC236}">
                <a16:creationId xmlns:a16="http://schemas.microsoft.com/office/drawing/2014/main" id="{550F4637-4F18-4F93-A0EC-7D47C4A108AA}"/>
              </a:ext>
            </a:extLst>
          </p:cNvPr>
          <p:cNvGrpSpPr/>
          <p:nvPr/>
        </p:nvGrpSpPr>
        <p:grpSpPr>
          <a:xfrm>
            <a:off x="1139147" y="2611867"/>
            <a:ext cx="288000" cy="166320"/>
            <a:chOff x="1139147" y="2611867"/>
            <a:chExt cx="288000" cy="16632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FD263E1-C80B-4675-A45F-FCA7F089F556}"/>
                    </a:ext>
                  </a:extLst>
                </p14:cNvPr>
                <p14:cNvContentPartPr/>
                <p14:nvPr/>
              </p14:nvContentPartPr>
              <p14:xfrm>
                <a:off x="1139147" y="2629147"/>
                <a:ext cx="78480" cy="149040"/>
              </p14:xfrm>
            </p:contentPart>
          </mc:Choice>
          <mc:Fallback xmlns="">
            <p:pic>
              <p:nvPicPr>
                <p:cNvPr id="10" name="Freihand 9">
                  <a:extLst>
                    <a:ext uri="{FF2B5EF4-FFF2-40B4-BE49-F238E27FC236}">
                      <a16:creationId xmlns:a16="http://schemas.microsoft.com/office/drawing/2014/main" id="{AFD263E1-C80B-4675-A45F-FCA7F089F556}"/>
                    </a:ext>
                  </a:extLst>
                </p:cNvPr>
                <p:cNvPicPr/>
                <p:nvPr/>
              </p:nvPicPr>
              <p:blipFill>
                <a:blip r:embed="rId14"/>
                <a:stretch>
                  <a:fillRect/>
                </a:stretch>
              </p:blipFill>
              <p:spPr>
                <a:xfrm>
                  <a:off x="1134827" y="2624827"/>
                  <a:ext cx="87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4F9FDF6E-4086-4C3E-B7C6-DA7ADD98DDF4}"/>
                    </a:ext>
                  </a:extLst>
                </p14:cNvPr>
                <p14:cNvContentPartPr/>
                <p14:nvPr/>
              </p14:nvContentPartPr>
              <p14:xfrm>
                <a:off x="1289987" y="2684947"/>
                <a:ext cx="137160" cy="85320"/>
              </p14:xfrm>
            </p:contentPart>
          </mc:Choice>
          <mc:Fallback xmlns="">
            <p:pic>
              <p:nvPicPr>
                <p:cNvPr id="11" name="Freihand 10">
                  <a:extLst>
                    <a:ext uri="{FF2B5EF4-FFF2-40B4-BE49-F238E27FC236}">
                      <a16:creationId xmlns:a16="http://schemas.microsoft.com/office/drawing/2014/main" id="{4F9FDF6E-4086-4C3E-B7C6-DA7ADD98DDF4}"/>
                    </a:ext>
                  </a:extLst>
                </p:cNvPr>
                <p:cNvPicPr/>
                <p:nvPr/>
              </p:nvPicPr>
              <p:blipFill>
                <a:blip r:embed="rId16"/>
                <a:stretch>
                  <a:fillRect/>
                </a:stretch>
              </p:blipFill>
              <p:spPr>
                <a:xfrm>
                  <a:off x="1285667" y="2680627"/>
                  <a:ext cx="145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EDDDF901-EDDD-4813-A69C-FBC161C33479}"/>
                    </a:ext>
                  </a:extLst>
                </p14:cNvPr>
                <p14:cNvContentPartPr/>
                <p14:nvPr/>
              </p14:nvContentPartPr>
              <p14:xfrm>
                <a:off x="1381787" y="2611867"/>
                <a:ext cx="360" cy="360"/>
              </p14:xfrm>
            </p:contentPart>
          </mc:Choice>
          <mc:Fallback xmlns="">
            <p:pic>
              <p:nvPicPr>
                <p:cNvPr id="13" name="Freihand 12">
                  <a:extLst>
                    <a:ext uri="{FF2B5EF4-FFF2-40B4-BE49-F238E27FC236}">
                      <a16:creationId xmlns:a16="http://schemas.microsoft.com/office/drawing/2014/main" id="{EDDDF901-EDDD-4813-A69C-FBC161C33479}"/>
                    </a:ext>
                  </a:extLst>
                </p:cNvPr>
                <p:cNvPicPr/>
                <p:nvPr/>
              </p:nvPicPr>
              <p:blipFill>
                <a:blip r:embed="rId18"/>
                <a:stretch>
                  <a:fillRect/>
                </a:stretch>
              </p:blipFill>
              <p:spPr>
                <a:xfrm>
                  <a:off x="1377467" y="2607547"/>
                  <a:ext cx="9000" cy="9000"/>
                </a:xfrm>
                <a:prstGeom prst="rect">
                  <a:avLst/>
                </a:prstGeom>
              </p:spPr>
            </p:pic>
          </mc:Fallback>
        </mc:AlternateContent>
      </p:grpSp>
      <p:grpSp>
        <p:nvGrpSpPr>
          <p:cNvPr id="18" name="Gruppieren 17">
            <a:extLst>
              <a:ext uri="{FF2B5EF4-FFF2-40B4-BE49-F238E27FC236}">
                <a16:creationId xmlns:a16="http://schemas.microsoft.com/office/drawing/2014/main" id="{ABF911F3-349A-439C-A992-BD651AF1153A}"/>
              </a:ext>
            </a:extLst>
          </p:cNvPr>
          <p:cNvGrpSpPr/>
          <p:nvPr/>
        </p:nvGrpSpPr>
        <p:grpSpPr>
          <a:xfrm>
            <a:off x="1660787" y="2617987"/>
            <a:ext cx="560880" cy="123840"/>
            <a:chOff x="1660787" y="2617987"/>
            <a:chExt cx="560880" cy="12384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6A69754-38AC-4D1E-9027-43CF8ABBE54E}"/>
                    </a:ext>
                  </a:extLst>
                </p14:cNvPr>
                <p14:cNvContentPartPr/>
                <p14:nvPr/>
              </p14:nvContentPartPr>
              <p14:xfrm>
                <a:off x="1660787" y="2621947"/>
                <a:ext cx="223920" cy="119880"/>
              </p14:xfrm>
            </p:contentPart>
          </mc:Choice>
          <mc:Fallback xmlns="">
            <p:pic>
              <p:nvPicPr>
                <p:cNvPr id="14" name="Freihand 13">
                  <a:extLst>
                    <a:ext uri="{FF2B5EF4-FFF2-40B4-BE49-F238E27FC236}">
                      <a16:creationId xmlns:a16="http://schemas.microsoft.com/office/drawing/2014/main" id="{C6A69754-38AC-4D1E-9027-43CF8ABBE54E}"/>
                    </a:ext>
                  </a:extLst>
                </p:cNvPr>
                <p:cNvPicPr/>
                <p:nvPr/>
              </p:nvPicPr>
              <p:blipFill>
                <a:blip r:embed="rId20"/>
                <a:stretch>
                  <a:fillRect/>
                </a:stretch>
              </p:blipFill>
              <p:spPr>
                <a:xfrm>
                  <a:off x="1656467" y="2617627"/>
                  <a:ext cx="232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F4FAB3D-4F68-4453-92E6-C2421ECBADD1}"/>
                    </a:ext>
                  </a:extLst>
                </p14:cNvPr>
                <p14:cNvContentPartPr/>
                <p14:nvPr/>
              </p14:nvContentPartPr>
              <p14:xfrm>
                <a:off x="1928267" y="2668747"/>
                <a:ext cx="293400" cy="68760"/>
              </p14:xfrm>
            </p:contentPart>
          </mc:Choice>
          <mc:Fallback xmlns="">
            <p:pic>
              <p:nvPicPr>
                <p:cNvPr id="15" name="Freihand 14">
                  <a:extLst>
                    <a:ext uri="{FF2B5EF4-FFF2-40B4-BE49-F238E27FC236}">
                      <a16:creationId xmlns:a16="http://schemas.microsoft.com/office/drawing/2014/main" id="{EF4FAB3D-4F68-4453-92E6-C2421ECBADD1}"/>
                    </a:ext>
                  </a:extLst>
                </p:cNvPr>
                <p:cNvPicPr/>
                <p:nvPr/>
              </p:nvPicPr>
              <p:blipFill>
                <a:blip r:embed="rId22"/>
                <a:stretch>
                  <a:fillRect/>
                </a:stretch>
              </p:blipFill>
              <p:spPr>
                <a:xfrm>
                  <a:off x="1923947" y="2664427"/>
                  <a:ext cx="302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8DF3F1C-92D9-4C60-97A8-3534064FF1E1}"/>
                    </a:ext>
                  </a:extLst>
                </p14:cNvPr>
                <p14:cNvContentPartPr/>
                <p14:nvPr/>
              </p14:nvContentPartPr>
              <p14:xfrm>
                <a:off x="2204747" y="2617987"/>
                <a:ext cx="360" cy="360"/>
              </p14:xfrm>
            </p:contentPart>
          </mc:Choice>
          <mc:Fallback xmlns="">
            <p:pic>
              <p:nvPicPr>
                <p:cNvPr id="16" name="Freihand 15">
                  <a:extLst>
                    <a:ext uri="{FF2B5EF4-FFF2-40B4-BE49-F238E27FC236}">
                      <a16:creationId xmlns:a16="http://schemas.microsoft.com/office/drawing/2014/main" id="{58DF3F1C-92D9-4C60-97A8-3534064FF1E1}"/>
                    </a:ext>
                  </a:extLst>
                </p:cNvPr>
                <p:cNvPicPr/>
                <p:nvPr/>
              </p:nvPicPr>
              <p:blipFill>
                <a:blip r:embed="rId18"/>
                <a:stretch>
                  <a:fillRect/>
                </a:stretch>
              </p:blipFill>
              <p:spPr>
                <a:xfrm>
                  <a:off x="2200427" y="2613667"/>
                  <a:ext cx="9000" cy="9000"/>
                </a:xfrm>
                <a:prstGeom prst="rect">
                  <a:avLst/>
                </a:prstGeom>
              </p:spPr>
            </p:pic>
          </mc:Fallback>
        </mc:AlternateContent>
      </p:grpSp>
      <p:grpSp>
        <p:nvGrpSpPr>
          <p:cNvPr id="26" name="Gruppieren 25">
            <a:extLst>
              <a:ext uri="{FF2B5EF4-FFF2-40B4-BE49-F238E27FC236}">
                <a16:creationId xmlns:a16="http://schemas.microsoft.com/office/drawing/2014/main" id="{7A2A25F6-F397-4E16-B157-219DFF295A4E}"/>
              </a:ext>
            </a:extLst>
          </p:cNvPr>
          <p:cNvGrpSpPr/>
          <p:nvPr/>
        </p:nvGrpSpPr>
        <p:grpSpPr>
          <a:xfrm>
            <a:off x="2593187" y="2577667"/>
            <a:ext cx="426600" cy="190800"/>
            <a:chOff x="2593187" y="2577667"/>
            <a:chExt cx="426600" cy="190800"/>
          </a:xfrm>
        </p:grpSpPr>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97156EB3-60C7-4179-B1EB-CF265036B56D}"/>
                    </a:ext>
                  </a:extLst>
                </p14:cNvPr>
                <p14:cNvContentPartPr/>
                <p14:nvPr/>
              </p14:nvContentPartPr>
              <p14:xfrm>
                <a:off x="2593187" y="2577667"/>
                <a:ext cx="121680" cy="190800"/>
              </p14:xfrm>
            </p:contentPart>
          </mc:Choice>
          <mc:Fallback xmlns="">
            <p:pic>
              <p:nvPicPr>
                <p:cNvPr id="21" name="Freihand 20">
                  <a:extLst>
                    <a:ext uri="{FF2B5EF4-FFF2-40B4-BE49-F238E27FC236}">
                      <a16:creationId xmlns:a16="http://schemas.microsoft.com/office/drawing/2014/main" id="{97156EB3-60C7-4179-B1EB-CF265036B56D}"/>
                    </a:ext>
                  </a:extLst>
                </p:cNvPr>
                <p:cNvPicPr/>
                <p:nvPr/>
              </p:nvPicPr>
              <p:blipFill>
                <a:blip r:embed="rId25"/>
                <a:stretch>
                  <a:fillRect/>
                </a:stretch>
              </p:blipFill>
              <p:spPr>
                <a:xfrm>
                  <a:off x="2588867" y="2573347"/>
                  <a:ext cx="130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77B5BDA1-A8C7-4AE8-95F2-E4759B8346A8}"/>
                    </a:ext>
                  </a:extLst>
                </p14:cNvPr>
                <p14:cNvContentPartPr/>
                <p14:nvPr/>
              </p14:nvContentPartPr>
              <p14:xfrm>
                <a:off x="2843387" y="2602507"/>
                <a:ext cx="176400" cy="129600"/>
              </p14:xfrm>
            </p:contentPart>
          </mc:Choice>
          <mc:Fallback xmlns="">
            <p:pic>
              <p:nvPicPr>
                <p:cNvPr id="22" name="Freihand 21">
                  <a:extLst>
                    <a:ext uri="{FF2B5EF4-FFF2-40B4-BE49-F238E27FC236}">
                      <a16:creationId xmlns:a16="http://schemas.microsoft.com/office/drawing/2014/main" id="{77B5BDA1-A8C7-4AE8-95F2-E4759B8346A8}"/>
                    </a:ext>
                  </a:extLst>
                </p:cNvPr>
                <p:cNvPicPr/>
                <p:nvPr/>
              </p:nvPicPr>
              <p:blipFill>
                <a:blip r:embed="rId27"/>
                <a:stretch>
                  <a:fillRect/>
                </a:stretch>
              </p:blipFill>
              <p:spPr>
                <a:xfrm>
                  <a:off x="2839067" y="2598187"/>
                  <a:ext cx="185040" cy="138240"/>
                </a:xfrm>
                <a:prstGeom prst="rect">
                  <a:avLst/>
                </a:prstGeom>
              </p:spPr>
            </p:pic>
          </mc:Fallback>
        </mc:AlternateContent>
      </p:grpSp>
      <p:grpSp>
        <p:nvGrpSpPr>
          <p:cNvPr id="25" name="Gruppieren 24">
            <a:extLst>
              <a:ext uri="{FF2B5EF4-FFF2-40B4-BE49-F238E27FC236}">
                <a16:creationId xmlns:a16="http://schemas.microsoft.com/office/drawing/2014/main" id="{E5E06B16-679C-43B7-BD75-A852B84B8AC8}"/>
              </a:ext>
            </a:extLst>
          </p:cNvPr>
          <p:cNvGrpSpPr/>
          <p:nvPr/>
        </p:nvGrpSpPr>
        <p:grpSpPr>
          <a:xfrm>
            <a:off x="3177467" y="2582707"/>
            <a:ext cx="173520" cy="159480"/>
            <a:chOff x="3177467" y="2582707"/>
            <a:chExt cx="173520" cy="159480"/>
          </a:xfrm>
        </p:grpSpPr>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457AE8DA-FCFC-42DD-B585-788336255019}"/>
                    </a:ext>
                  </a:extLst>
                </p14:cNvPr>
                <p14:cNvContentPartPr/>
                <p14:nvPr/>
              </p14:nvContentPartPr>
              <p14:xfrm>
                <a:off x="3177467" y="2595667"/>
                <a:ext cx="118800" cy="146520"/>
              </p14:xfrm>
            </p:contentPart>
          </mc:Choice>
          <mc:Fallback xmlns="">
            <p:pic>
              <p:nvPicPr>
                <p:cNvPr id="23" name="Freihand 22">
                  <a:extLst>
                    <a:ext uri="{FF2B5EF4-FFF2-40B4-BE49-F238E27FC236}">
                      <a16:creationId xmlns:a16="http://schemas.microsoft.com/office/drawing/2014/main" id="{457AE8DA-FCFC-42DD-B585-788336255019}"/>
                    </a:ext>
                  </a:extLst>
                </p:cNvPr>
                <p:cNvPicPr/>
                <p:nvPr/>
              </p:nvPicPr>
              <p:blipFill>
                <a:blip r:embed="rId29"/>
                <a:stretch>
                  <a:fillRect/>
                </a:stretch>
              </p:blipFill>
              <p:spPr>
                <a:xfrm>
                  <a:off x="3173147" y="2591347"/>
                  <a:ext cx="127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9D3B7D40-F802-496C-A7BC-6FAFE851AA89}"/>
                    </a:ext>
                  </a:extLst>
                </p14:cNvPr>
                <p14:cNvContentPartPr/>
                <p14:nvPr/>
              </p14:nvContentPartPr>
              <p14:xfrm>
                <a:off x="3222467" y="2582707"/>
                <a:ext cx="128520" cy="8640"/>
              </p14:xfrm>
            </p:contentPart>
          </mc:Choice>
          <mc:Fallback xmlns="">
            <p:pic>
              <p:nvPicPr>
                <p:cNvPr id="24" name="Freihand 23">
                  <a:extLst>
                    <a:ext uri="{FF2B5EF4-FFF2-40B4-BE49-F238E27FC236}">
                      <a16:creationId xmlns:a16="http://schemas.microsoft.com/office/drawing/2014/main" id="{9D3B7D40-F802-496C-A7BC-6FAFE851AA89}"/>
                    </a:ext>
                  </a:extLst>
                </p:cNvPr>
                <p:cNvPicPr/>
                <p:nvPr/>
              </p:nvPicPr>
              <p:blipFill>
                <a:blip r:embed="rId31"/>
                <a:stretch>
                  <a:fillRect/>
                </a:stretch>
              </p:blipFill>
              <p:spPr>
                <a:xfrm>
                  <a:off x="3218147" y="2578387"/>
                  <a:ext cx="137160" cy="17280"/>
                </a:xfrm>
                <a:prstGeom prst="rect">
                  <a:avLst/>
                </a:prstGeom>
              </p:spPr>
            </p:pic>
          </mc:Fallback>
        </mc:AlternateContent>
      </p:grpSp>
      <p:grpSp>
        <p:nvGrpSpPr>
          <p:cNvPr id="41" name="Gruppieren 40">
            <a:extLst>
              <a:ext uri="{FF2B5EF4-FFF2-40B4-BE49-F238E27FC236}">
                <a16:creationId xmlns:a16="http://schemas.microsoft.com/office/drawing/2014/main" id="{35754749-AA6D-489C-92EB-04171161FB6D}"/>
              </a:ext>
            </a:extLst>
          </p:cNvPr>
          <p:cNvGrpSpPr/>
          <p:nvPr/>
        </p:nvGrpSpPr>
        <p:grpSpPr>
          <a:xfrm>
            <a:off x="3900707" y="2551747"/>
            <a:ext cx="410760" cy="219240"/>
            <a:chOff x="3900707" y="2551747"/>
            <a:chExt cx="410760" cy="219240"/>
          </a:xfrm>
        </p:grpSpPr>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A8151FCB-2CE5-416A-9392-FD7691C38494}"/>
                    </a:ext>
                  </a:extLst>
                </p14:cNvPr>
                <p14:cNvContentPartPr/>
                <p14:nvPr/>
              </p14:nvContentPartPr>
              <p14:xfrm>
                <a:off x="3956147" y="2639227"/>
                <a:ext cx="24480" cy="131760"/>
              </p14:xfrm>
            </p:contentPart>
          </mc:Choice>
          <mc:Fallback xmlns="">
            <p:pic>
              <p:nvPicPr>
                <p:cNvPr id="27" name="Freihand 26">
                  <a:extLst>
                    <a:ext uri="{FF2B5EF4-FFF2-40B4-BE49-F238E27FC236}">
                      <a16:creationId xmlns:a16="http://schemas.microsoft.com/office/drawing/2014/main" id="{A8151FCB-2CE5-416A-9392-FD7691C38494}"/>
                    </a:ext>
                  </a:extLst>
                </p:cNvPr>
                <p:cNvPicPr/>
                <p:nvPr/>
              </p:nvPicPr>
              <p:blipFill>
                <a:blip r:embed="rId33"/>
                <a:stretch>
                  <a:fillRect/>
                </a:stretch>
              </p:blipFill>
              <p:spPr>
                <a:xfrm>
                  <a:off x="3951827" y="2634907"/>
                  <a:ext cx="33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246F6D1B-55AE-42B7-A1C0-02A3694D2407}"/>
                    </a:ext>
                  </a:extLst>
                </p14:cNvPr>
                <p14:cNvContentPartPr/>
                <p14:nvPr/>
              </p14:nvContentPartPr>
              <p14:xfrm>
                <a:off x="3900707" y="2566147"/>
                <a:ext cx="165240" cy="99360"/>
              </p14:xfrm>
            </p:contentPart>
          </mc:Choice>
          <mc:Fallback xmlns="">
            <p:pic>
              <p:nvPicPr>
                <p:cNvPr id="28" name="Freihand 27">
                  <a:extLst>
                    <a:ext uri="{FF2B5EF4-FFF2-40B4-BE49-F238E27FC236}">
                      <a16:creationId xmlns:a16="http://schemas.microsoft.com/office/drawing/2014/main" id="{246F6D1B-55AE-42B7-A1C0-02A3694D2407}"/>
                    </a:ext>
                  </a:extLst>
                </p:cNvPr>
                <p:cNvPicPr/>
                <p:nvPr/>
              </p:nvPicPr>
              <p:blipFill>
                <a:blip r:embed="rId35"/>
                <a:stretch>
                  <a:fillRect/>
                </a:stretch>
              </p:blipFill>
              <p:spPr>
                <a:xfrm>
                  <a:off x="3896387" y="2561827"/>
                  <a:ext cx="173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E80D5E1E-6953-4993-8D25-2F1704C0FE36}"/>
                    </a:ext>
                  </a:extLst>
                </p14:cNvPr>
                <p14:cNvContentPartPr/>
                <p14:nvPr/>
              </p14:nvContentPartPr>
              <p14:xfrm>
                <a:off x="4202027" y="2596027"/>
                <a:ext cx="27720" cy="124920"/>
              </p14:xfrm>
            </p:contentPart>
          </mc:Choice>
          <mc:Fallback xmlns="">
            <p:pic>
              <p:nvPicPr>
                <p:cNvPr id="29" name="Freihand 28">
                  <a:extLst>
                    <a:ext uri="{FF2B5EF4-FFF2-40B4-BE49-F238E27FC236}">
                      <a16:creationId xmlns:a16="http://schemas.microsoft.com/office/drawing/2014/main" id="{E80D5E1E-6953-4993-8D25-2F1704C0FE36}"/>
                    </a:ext>
                  </a:extLst>
                </p:cNvPr>
                <p:cNvPicPr/>
                <p:nvPr/>
              </p:nvPicPr>
              <p:blipFill>
                <a:blip r:embed="rId37"/>
                <a:stretch>
                  <a:fillRect/>
                </a:stretch>
              </p:blipFill>
              <p:spPr>
                <a:xfrm>
                  <a:off x="4197707" y="2591707"/>
                  <a:ext cx="36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6D93ECE1-C78D-42C5-A690-6AF794D656E4}"/>
                    </a:ext>
                  </a:extLst>
                </p14:cNvPr>
                <p14:cNvContentPartPr/>
                <p14:nvPr/>
              </p14:nvContentPartPr>
              <p14:xfrm>
                <a:off x="4139747" y="2551747"/>
                <a:ext cx="171720" cy="2520"/>
              </p14:xfrm>
            </p:contentPart>
          </mc:Choice>
          <mc:Fallback xmlns="">
            <p:pic>
              <p:nvPicPr>
                <p:cNvPr id="30" name="Freihand 29">
                  <a:extLst>
                    <a:ext uri="{FF2B5EF4-FFF2-40B4-BE49-F238E27FC236}">
                      <a16:creationId xmlns:a16="http://schemas.microsoft.com/office/drawing/2014/main" id="{6D93ECE1-C78D-42C5-A690-6AF794D656E4}"/>
                    </a:ext>
                  </a:extLst>
                </p:cNvPr>
                <p:cNvPicPr/>
                <p:nvPr/>
              </p:nvPicPr>
              <p:blipFill>
                <a:blip r:embed="rId39"/>
                <a:stretch>
                  <a:fillRect/>
                </a:stretch>
              </p:blipFill>
              <p:spPr>
                <a:xfrm>
                  <a:off x="4135427" y="2547427"/>
                  <a:ext cx="180360" cy="11160"/>
                </a:xfrm>
                <a:prstGeom prst="rect">
                  <a:avLst/>
                </a:prstGeom>
              </p:spPr>
            </p:pic>
          </mc:Fallback>
        </mc:AlternateContent>
      </p:grpSp>
      <p:grpSp>
        <p:nvGrpSpPr>
          <p:cNvPr id="40" name="Gruppieren 39">
            <a:extLst>
              <a:ext uri="{FF2B5EF4-FFF2-40B4-BE49-F238E27FC236}">
                <a16:creationId xmlns:a16="http://schemas.microsoft.com/office/drawing/2014/main" id="{75603852-4F8A-4356-A684-667A6A0A3F47}"/>
              </a:ext>
            </a:extLst>
          </p:cNvPr>
          <p:cNvGrpSpPr/>
          <p:nvPr/>
        </p:nvGrpSpPr>
        <p:grpSpPr>
          <a:xfrm>
            <a:off x="4531427" y="2580907"/>
            <a:ext cx="317520" cy="158040"/>
            <a:chOff x="4531427" y="2580907"/>
            <a:chExt cx="317520" cy="158040"/>
          </a:xfrm>
        </p:grpSpPr>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D88DD6F4-A78C-49A5-BB1D-8E9A1B38DF1A}"/>
                    </a:ext>
                  </a:extLst>
                </p14:cNvPr>
                <p14:cNvContentPartPr/>
                <p14:nvPr/>
              </p14:nvContentPartPr>
              <p14:xfrm>
                <a:off x="4531427" y="2580907"/>
                <a:ext cx="105480" cy="158040"/>
              </p14:xfrm>
            </p:contentPart>
          </mc:Choice>
          <mc:Fallback xmlns="">
            <p:pic>
              <p:nvPicPr>
                <p:cNvPr id="31" name="Freihand 30">
                  <a:extLst>
                    <a:ext uri="{FF2B5EF4-FFF2-40B4-BE49-F238E27FC236}">
                      <a16:creationId xmlns:a16="http://schemas.microsoft.com/office/drawing/2014/main" id="{D88DD6F4-A78C-49A5-BB1D-8E9A1B38DF1A}"/>
                    </a:ext>
                  </a:extLst>
                </p:cNvPr>
                <p:cNvPicPr/>
                <p:nvPr/>
              </p:nvPicPr>
              <p:blipFill>
                <a:blip r:embed="rId41"/>
                <a:stretch>
                  <a:fillRect/>
                </a:stretch>
              </p:blipFill>
              <p:spPr>
                <a:xfrm>
                  <a:off x="4527107" y="2576587"/>
                  <a:ext cx="114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17BFE3D2-52F8-4F76-B005-A1D9E3819CF1}"/>
                    </a:ext>
                  </a:extLst>
                </p14:cNvPr>
                <p14:cNvContentPartPr/>
                <p14:nvPr/>
              </p14:nvContentPartPr>
              <p14:xfrm>
                <a:off x="4693427" y="2647507"/>
                <a:ext cx="155520" cy="74520"/>
              </p14:xfrm>
            </p:contentPart>
          </mc:Choice>
          <mc:Fallback xmlns="">
            <p:pic>
              <p:nvPicPr>
                <p:cNvPr id="32" name="Freihand 31">
                  <a:extLst>
                    <a:ext uri="{FF2B5EF4-FFF2-40B4-BE49-F238E27FC236}">
                      <a16:creationId xmlns:a16="http://schemas.microsoft.com/office/drawing/2014/main" id="{17BFE3D2-52F8-4F76-B005-A1D9E3819CF1}"/>
                    </a:ext>
                  </a:extLst>
                </p:cNvPr>
                <p:cNvPicPr/>
                <p:nvPr/>
              </p:nvPicPr>
              <p:blipFill>
                <a:blip r:embed="rId43"/>
                <a:stretch>
                  <a:fillRect/>
                </a:stretch>
              </p:blipFill>
              <p:spPr>
                <a:xfrm>
                  <a:off x="4689107" y="2643187"/>
                  <a:ext cx="164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9C26E7AD-8566-4875-933E-B2B620776D22}"/>
                    </a:ext>
                  </a:extLst>
                </p14:cNvPr>
                <p14:cNvContentPartPr/>
                <p14:nvPr/>
              </p14:nvContentPartPr>
              <p14:xfrm>
                <a:off x="4829507" y="2580907"/>
                <a:ext cx="360" cy="360"/>
              </p14:xfrm>
            </p:contentPart>
          </mc:Choice>
          <mc:Fallback xmlns="">
            <p:pic>
              <p:nvPicPr>
                <p:cNvPr id="33" name="Freihand 32">
                  <a:extLst>
                    <a:ext uri="{FF2B5EF4-FFF2-40B4-BE49-F238E27FC236}">
                      <a16:creationId xmlns:a16="http://schemas.microsoft.com/office/drawing/2014/main" id="{9C26E7AD-8566-4875-933E-B2B620776D22}"/>
                    </a:ext>
                  </a:extLst>
                </p:cNvPr>
                <p:cNvPicPr/>
                <p:nvPr/>
              </p:nvPicPr>
              <p:blipFill>
                <a:blip r:embed="rId18"/>
                <a:stretch>
                  <a:fillRect/>
                </a:stretch>
              </p:blipFill>
              <p:spPr>
                <a:xfrm>
                  <a:off x="4825187" y="2576587"/>
                  <a:ext cx="9000" cy="9000"/>
                </a:xfrm>
                <a:prstGeom prst="rect">
                  <a:avLst/>
                </a:prstGeom>
              </p:spPr>
            </p:pic>
          </mc:Fallback>
        </mc:AlternateContent>
      </p:grpSp>
      <p:grpSp>
        <p:nvGrpSpPr>
          <p:cNvPr id="39" name="Gruppieren 38">
            <a:extLst>
              <a:ext uri="{FF2B5EF4-FFF2-40B4-BE49-F238E27FC236}">
                <a16:creationId xmlns:a16="http://schemas.microsoft.com/office/drawing/2014/main" id="{2EF402C1-2A27-4537-B67C-37A9768B7792}"/>
              </a:ext>
            </a:extLst>
          </p:cNvPr>
          <p:cNvGrpSpPr/>
          <p:nvPr/>
        </p:nvGrpSpPr>
        <p:grpSpPr>
          <a:xfrm>
            <a:off x="5054507" y="2552467"/>
            <a:ext cx="771120" cy="353520"/>
            <a:chOff x="5054507" y="2552467"/>
            <a:chExt cx="771120" cy="353520"/>
          </a:xfrm>
        </p:grpSpPr>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9F4C05FD-FC2D-4109-BA13-CF62E89DC1FE}"/>
                    </a:ext>
                  </a:extLst>
                </p14:cNvPr>
                <p14:cNvContentPartPr/>
                <p14:nvPr/>
              </p14:nvContentPartPr>
              <p14:xfrm>
                <a:off x="5054507" y="2555347"/>
                <a:ext cx="122760" cy="150840"/>
              </p14:xfrm>
            </p:contentPart>
          </mc:Choice>
          <mc:Fallback xmlns="">
            <p:pic>
              <p:nvPicPr>
                <p:cNvPr id="34" name="Freihand 33">
                  <a:extLst>
                    <a:ext uri="{FF2B5EF4-FFF2-40B4-BE49-F238E27FC236}">
                      <a16:creationId xmlns:a16="http://schemas.microsoft.com/office/drawing/2014/main" id="{9F4C05FD-FC2D-4109-BA13-CF62E89DC1FE}"/>
                    </a:ext>
                  </a:extLst>
                </p:cNvPr>
                <p:cNvPicPr/>
                <p:nvPr/>
              </p:nvPicPr>
              <p:blipFill>
                <a:blip r:embed="rId46"/>
                <a:stretch>
                  <a:fillRect/>
                </a:stretch>
              </p:blipFill>
              <p:spPr>
                <a:xfrm>
                  <a:off x="5050187" y="2551027"/>
                  <a:ext cx="131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6155DDC8-0901-4240-8D9D-24BEABE8E91B}"/>
                    </a:ext>
                  </a:extLst>
                </p14:cNvPr>
                <p14:cNvContentPartPr/>
                <p14:nvPr/>
              </p14:nvContentPartPr>
              <p14:xfrm>
                <a:off x="5117147" y="2665147"/>
                <a:ext cx="78840" cy="43920"/>
              </p14:xfrm>
            </p:contentPart>
          </mc:Choice>
          <mc:Fallback xmlns="">
            <p:pic>
              <p:nvPicPr>
                <p:cNvPr id="35" name="Freihand 34">
                  <a:extLst>
                    <a:ext uri="{FF2B5EF4-FFF2-40B4-BE49-F238E27FC236}">
                      <a16:creationId xmlns:a16="http://schemas.microsoft.com/office/drawing/2014/main" id="{6155DDC8-0901-4240-8D9D-24BEABE8E91B}"/>
                    </a:ext>
                  </a:extLst>
                </p:cNvPr>
                <p:cNvPicPr/>
                <p:nvPr/>
              </p:nvPicPr>
              <p:blipFill>
                <a:blip r:embed="rId48"/>
                <a:stretch>
                  <a:fillRect/>
                </a:stretch>
              </p:blipFill>
              <p:spPr>
                <a:xfrm>
                  <a:off x="5112827" y="2660827"/>
                  <a:ext cx="87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E8C292BE-E8AC-4FB5-9205-87C4BA19580D}"/>
                    </a:ext>
                  </a:extLst>
                </p14:cNvPr>
                <p14:cNvContentPartPr/>
                <p14:nvPr/>
              </p14:nvContentPartPr>
              <p14:xfrm>
                <a:off x="5215067" y="2558587"/>
                <a:ext cx="30240" cy="133560"/>
              </p14:xfrm>
            </p:contentPart>
          </mc:Choice>
          <mc:Fallback xmlns="">
            <p:pic>
              <p:nvPicPr>
                <p:cNvPr id="36" name="Freihand 35">
                  <a:extLst>
                    <a:ext uri="{FF2B5EF4-FFF2-40B4-BE49-F238E27FC236}">
                      <a16:creationId xmlns:a16="http://schemas.microsoft.com/office/drawing/2014/main" id="{E8C292BE-E8AC-4FB5-9205-87C4BA19580D}"/>
                    </a:ext>
                  </a:extLst>
                </p:cNvPr>
                <p:cNvPicPr/>
                <p:nvPr/>
              </p:nvPicPr>
              <p:blipFill>
                <a:blip r:embed="rId50"/>
                <a:stretch>
                  <a:fillRect/>
                </a:stretch>
              </p:blipFill>
              <p:spPr>
                <a:xfrm>
                  <a:off x="5210747" y="2554267"/>
                  <a:ext cx="38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FADCF02D-1206-48EF-BE39-67C933E673F0}"/>
                    </a:ext>
                  </a:extLst>
                </p14:cNvPr>
                <p14:cNvContentPartPr/>
                <p14:nvPr/>
              </p14:nvContentPartPr>
              <p14:xfrm>
                <a:off x="5272667" y="2552467"/>
                <a:ext cx="154800" cy="143280"/>
              </p14:xfrm>
            </p:contentPart>
          </mc:Choice>
          <mc:Fallback xmlns="">
            <p:pic>
              <p:nvPicPr>
                <p:cNvPr id="37" name="Freihand 36">
                  <a:extLst>
                    <a:ext uri="{FF2B5EF4-FFF2-40B4-BE49-F238E27FC236}">
                      <a16:creationId xmlns:a16="http://schemas.microsoft.com/office/drawing/2014/main" id="{FADCF02D-1206-48EF-BE39-67C933E673F0}"/>
                    </a:ext>
                  </a:extLst>
                </p:cNvPr>
                <p:cNvPicPr/>
                <p:nvPr/>
              </p:nvPicPr>
              <p:blipFill>
                <a:blip r:embed="rId52"/>
                <a:stretch>
                  <a:fillRect/>
                </a:stretch>
              </p:blipFill>
              <p:spPr>
                <a:xfrm>
                  <a:off x="5268347" y="2548147"/>
                  <a:ext cx="163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4D17C1E3-220D-4FB0-8578-43F4A89AFE19}"/>
                    </a:ext>
                  </a:extLst>
                </p14:cNvPr>
                <p14:cNvContentPartPr/>
                <p14:nvPr/>
              </p14:nvContentPartPr>
              <p14:xfrm>
                <a:off x="5453027" y="2602507"/>
                <a:ext cx="372600" cy="303480"/>
              </p14:xfrm>
            </p:contentPart>
          </mc:Choice>
          <mc:Fallback xmlns="">
            <p:pic>
              <p:nvPicPr>
                <p:cNvPr id="38" name="Freihand 37">
                  <a:extLst>
                    <a:ext uri="{FF2B5EF4-FFF2-40B4-BE49-F238E27FC236}">
                      <a16:creationId xmlns:a16="http://schemas.microsoft.com/office/drawing/2014/main" id="{4D17C1E3-220D-4FB0-8578-43F4A89AFE19}"/>
                    </a:ext>
                  </a:extLst>
                </p:cNvPr>
                <p:cNvPicPr/>
                <p:nvPr/>
              </p:nvPicPr>
              <p:blipFill>
                <a:blip r:embed="rId54"/>
                <a:stretch>
                  <a:fillRect/>
                </a:stretch>
              </p:blipFill>
              <p:spPr>
                <a:xfrm>
                  <a:off x="5448707" y="2598187"/>
                  <a:ext cx="381240" cy="312120"/>
                </a:xfrm>
                <a:prstGeom prst="rect">
                  <a:avLst/>
                </a:prstGeom>
              </p:spPr>
            </p:pic>
          </mc:Fallback>
        </mc:AlternateContent>
      </p:grpSp>
      <p:grpSp>
        <p:nvGrpSpPr>
          <p:cNvPr id="45" name="Gruppieren 44">
            <a:extLst>
              <a:ext uri="{FF2B5EF4-FFF2-40B4-BE49-F238E27FC236}">
                <a16:creationId xmlns:a16="http://schemas.microsoft.com/office/drawing/2014/main" id="{CDF9A2C1-DCF4-41D9-A12C-F9023FA1ED0E}"/>
              </a:ext>
            </a:extLst>
          </p:cNvPr>
          <p:cNvGrpSpPr/>
          <p:nvPr/>
        </p:nvGrpSpPr>
        <p:grpSpPr>
          <a:xfrm>
            <a:off x="6035507" y="2539867"/>
            <a:ext cx="721080" cy="199440"/>
            <a:chOff x="6035507" y="2539867"/>
            <a:chExt cx="721080" cy="199440"/>
          </a:xfrm>
        </p:grpSpPr>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2E9921EF-9F61-43C9-A024-9677AEC4BDF3}"/>
                    </a:ext>
                  </a:extLst>
                </p14:cNvPr>
                <p14:cNvContentPartPr/>
                <p14:nvPr/>
              </p14:nvContentPartPr>
              <p14:xfrm>
                <a:off x="6035507" y="2568667"/>
                <a:ext cx="160560" cy="145800"/>
              </p14:xfrm>
            </p:contentPart>
          </mc:Choice>
          <mc:Fallback xmlns="">
            <p:pic>
              <p:nvPicPr>
                <p:cNvPr id="42" name="Freihand 41">
                  <a:extLst>
                    <a:ext uri="{FF2B5EF4-FFF2-40B4-BE49-F238E27FC236}">
                      <a16:creationId xmlns:a16="http://schemas.microsoft.com/office/drawing/2014/main" id="{2E9921EF-9F61-43C9-A024-9677AEC4BDF3}"/>
                    </a:ext>
                  </a:extLst>
                </p:cNvPr>
                <p:cNvPicPr/>
                <p:nvPr/>
              </p:nvPicPr>
              <p:blipFill>
                <a:blip r:embed="rId56"/>
                <a:stretch>
                  <a:fillRect/>
                </a:stretch>
              </p:blipFill>
              <p:spPr>
                <a:xfrm>
                  <a:off x="6031187" y="2564347"/>
                  <a:ext cx="16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7EE203EE-94EA-4D87-92C8-B828A43B2FA5}"/>
                    </a:ext>
                  </a:extLst>
                </p14:cNvPr>
                <p14:cNvContentPartPr/>
                <p14:nvPr/>
              </p14:nvContentPartPr>
              <p14:xfrm>
                <a:off x="6297587" y="2569387"/>
                <a:ext cx="132840" cy="134280"/>
              </p14:xfrm>
            </p:contentPart>
          </mc:Choice>
          <mc:Fallback xmlns="">
            <p:pic>
              <p:nvPicPr>
                <p:cNvPr id="43" name="Freihand 42">
                  <a:extLst>
                    <a:ext uri="{FF2B5EF4-FFF2-40B4-BE49-F238E27FC236}">
                      <a16:creationId xmlns:a16="http://schemas.microsoft.com/office/drawing/2014/main" id="{7EE203EE-94EA-4D87-92C8-B828A43B2FA5}"/>
                    </a:ext>
                  </a:extLst>
                </p:cNvPr>
                <p:cNvPicPr/>
                <p:nvPr/>
              </p:nvPicPr>
              <p:blipFill>
                <a:blip r:embed="rId58"/>
                <a:stretch>
                  <a:fillRect/>
                </a:stretch>
              </p:blipFill>
              <p:spPr>
                <a:xfrm>
                  <a:off x="6293267" y="2565067"/>
                  <a:ext cx="141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1838A0C4-40CF-4263-BADD-2337693FE4BC}"/>
                    </a:ext>
                  </a:extLst>
                </p14:cNvPr>
                <p14:cNvContentPartPr/>
                <p14:nvPr/>
              </p14:nvContentPartPr>
              <p14:xfrm>
                <a:off x="6531227" y="2539867"/>
                <a:ext cx="225360" cy="199440"/>
              </p14:xfrm>
            </p:contentPart>
          </mc:Choice>
          <mc:Fallback xmlns="">
            <p:pic>
              <p:nvPicPr>
                <p:cNvPr id="44" name="Freihand 43">
                  <a:extLst>
                    <a:ext uri="{FF2B5EF4-FFF2-40B4-BE49-F238E27FC236}">
                      <a16:creationId xmlns:a16="http://schemas.microsoft.com/office/drawing/2014/main" id="{1838A0C4-40CF-4263-BADD-2337693FE4BC}"/>
                    </a:ext>
                  </a:extLst>
                </p:cNvPr>
                <p:cNvPicPr/>
                <p:nvPr/>
              </p:nvPicPr>
              <p:blipFill>
                <a:blip r:embed="rId60"/>
                <a:stretch>
                  <a:fillRect/>
                </a:stretch>
              </p:blipFill>
              <p:spPr>
                <a:xfrm>
                  <a:off x="6526907" y="2535547"/>
                  <a:ext cx="234000" cy="208080"/>
                </a:xfrm>
                <a:prstGeom prst="rect">
                  <a:avLst/>
                </a:prstGeom>
              </p:spPr>
            </p:pic>
          </mc:Fallback>
        </mc:AlternateContent>
      </p:grpSp>
    </p:spTree>
    <p:extLst>
      <p:ext uri="{BB962C8B-B14F-4D97-AF65-F5344CB8AC3E}">
        <p14:creationId xmlns:p14="http://schemas.microsoft.com/office/powerpoint/2010/main" val="16596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p:grpSp>
        <p:nvGrpSpPr>
          <p:cNvPr id="11" name="Gruppieren 10">
            <a:extLst>
              <a:ext uri="{FF2B5EF4-FFF2-40B4-BE49-F238E27FC236}">
                <a16:creationId xmlns:a16="http://schemas.microsoft.com/office/drawing/2014/main" id="{619B308F-8F97-4F6D-A06B-28DAD1D1CA6A}"/>
              </a:ext>
            </a:extLst>
          </p:cNvPr>
          <p:cNvGrpSpPr/>
          <p:nvPr/>
        </p:nvGrpSpPr>
        <p:grpSpPr>
          <a:xfrm>
            <a:off x="459827" y="2561467"/>
            <a:ext cx="351000" cy="169560"/>
            <a:chOff x="459827" y="2561467"/>
            <a:chExt cx="351000" cy="1695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EFE0558-DE1E-4AC2-8E70-16F59DBC0CCB}"/>
                    </a:ext>
                  </a:extLst>
                </p14:cNvPr>
                <p14:cNvContentPartPr/>
                <p14:nvPr/>
              </p14:nvContentPartPr>
              <p14:xfrm>
                <a:off x="550907" y="2583787"/>
                <a:ext cx="20880" cy="147240"/>
              </p14:xfrm>
            </p:contentPart>
          </mc:Choice>
          <mc:Fallback xmlns="">
            <p:pic>
              <p:nvPicPr>
                <p:cNvPr id="2" name="Freihand 1">
                  <a:extLst>
                    <a:ext uri="{FF2B5EF4-FFF2-40B4-BE49-F238E27FC236}">
                      <a16:creationId xmlns:a16="http://schemas.microsoft.com/office/drawing/2014/main" id="{2EFE0558-DE1E-4AC2-8E70-16F59DBC0CCB}"/>
                    </a:ext>
                  </a:extLst>
                </p:cNvPr>
                <p:cNvPicPr/>
                <p:nvPr/>
              </p:nvPicPr>
              <p:blipFill>
                <a:blip r:embed="rId5"/>
                <a:stretch>
                  <a:fillRect/>
                </a:stretch>
              </p:blipFill>
              <p:spPr>
                <a:xfrm>
                  <a:off x="546587" y="2579467"/>
                  <a:ext cx="2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4D3F2E7-4093-4467-B302-320529F5A5B8}"/>
                    </a:ext>
                  </a:extLst>
                </p14:cNvPr>
                <p14:cNvContentPartPr/>
                <p14:nvPr/>
              </p14:nvContentPartPr>
              <p14:xfrm>
                <a:off x="459827" y="2561467"/>
                <a:ext cx="178560" cy="100800"/>
              </p14:xfrm>
            </p:contentPart>
          </mc:Choice>
          <mc:Fallback xmlns="">
            <p:pic>
              <p:nvPicPr>
                <p:cNvPr id="3" name="Freihand 2">
                  <a:extLst>
                    <a:ext uri="{FF2B5EF4-FFF2-40B4-BE49-F238E27FC236}">
                      <a16:creationId xmlns:a16="http://schemas.microsoft.com/office/drawing/2014/main" id="{C4D3F2E7-4093-4467-B302-320529F5A5B8}"/>
                    </a:ext>
                  </a:extLst>
                </p:cNvPr>
                <p:cNvPicPr/>
                <p:nvPr/>
              </p:nvPicPr>
              <p:blipFill>
                <a:blip r:embed="rId7"/>
                <a:stretch>
                  <a:fillRect/>
                </a:stretch>
              </p:blipFill>
              <p:spPr>
                <a:xfrm>
                  <a:off x="455507" y="2557147"/>
                  <a:ext cx="187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9F41D4-E057-4222-964B-8C21739FD32F}"/>
                    </a:ext>
                  </a:extLst>
                </p14:cNvPr>
                <p14:cNvContentPartPr/>
                <p14:nvPr/>
              </p14:nvContentPartPr>
              <p14:xfrm>
                <a:off x="726947" y="2600347"/>
                <a:ext cx="20880" cy="114120"/>
              </p14:xfrm>
            </p:contentPart>
          </mc:Choice>
          <mc:Fallback xmlns="">
            <p:pic>
              <p:nvPicPr>
                <p:cNvPr id="4" name="Freihand 3">
                  <a:extLst>
                    <a:ext uri="{FF2B5EF4-FFF2-40B4-BE49-F238E27FC236}">
                      <a16:creationId xmlns:a16="http://schemas.microsoft.com/office/drawing/2014/main" id="{569F41D4-E057-4222-964B-8C21739FD32F}"/>
                    </a:ext>
                  </a:extLst>
                </p:cNvPr>
                <p:cNvPicPr/>
                <p:nvPr/>
              </p:nvPicPr>
              <p:blipFill>
                <a:blip r:embed="rId9"/>
                <a:stretch>
                  <a:fillRect/>
                </a:stretch>
              </p:blipFill>
              <p:spPr>
                <a:xfrm>
                  <a:off x="722627" y="2596027"/>
                  <a:ext cx="29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4993CEAA-E601-406A-A700-21C7B39C3B6A}"/>
                    </a:ext>
                  </a:extLst>
                </p14:cNvPr>
                <p14:cNvContentPartPr/>
                <p14:nvPr/>
              </p14:nvContentPartPr>
              <p14:xfrm>
                <a:off x="648827" y="2576587"/>
                <a:ext cx="162000" cy="9000"/>
              </p14:xfrm>
            </p:contentPart>
          </mc:Choice>
          <mc:Fallback xmlns="">
            <p:pic>
              <p:nvPicPr>
                <p:cNvPr id="6" name="Freihand 5">
                  <a:extLst>
                    <a:ext uri="{FF2B5EF4-FFF2-40B4-BE49-F238E27FC236}">
                      <a16:creationId xmlns:a16="http://schemas.microsoft.com/office/drawing/2014/main" id="{4993CEAA-E601-406A-A700-21C7B39C3B6A}"/>
                    </a:ext>
                  </a:extLst>
                </p:cNvPr>
                <p:cNvPicPr/>
                <p:nvPr/>
              </p:nvPicPr>
              <p:blipFill>
                <a:blip r:embed="rId11"/>
                <a:stretch>
                  <a:fillRect/>
                </a:stretch>
              </p:blipFill>
              <p:spPr>
                <a:xfrm>
                  <a:off x="644507" y="2572267"/>
                  <a:ext cx="170640" cy="17640"/>
                </a:xfrm>
                <a:prstGeom prst="rect">
                  <a:avLst/>
                </a:prstGeom>
              </p:spPr>
            </p:pic>
          </mc:Fallback>
        </mc:AlternateContent>
      </p:grpSp>
      <p:grpSp>
        <p:nvGrpSpPr>
          <p:cNvPr id="10" name="Gruppieren 9">
            <a:extLst>
              <a:ext uri="{FF2B5EF4-FFF2-40B4-BE49-F238E27FC236}">
                <a16:creationId xmlns:a16="http://schemas.microsoft.com/office/drawing/2014/main" id="{F96E7DBC-4621-4D40-AB4B-B5C6C4A9B406}"/>
              </a:ext>
            </a:extLst>
          </p:cNvPr>
          <p:cNvGrpSpPr/>
          <p:nvPr/>
        </p:nvGrpSpPr>
        <p:grpSpPr>
          <a:xfrm>
            <a:off x="486107" y="3129547"/>
            <a:ext cx="379440" cy="181440"/>
            <a:chOff x="486107" y="3129547"/>
            <a:chExt cx="379440" cy="181440"/>
          </a:xfrm>
        </p:grpSpPr>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A8D0CA72-A0DB-47EE-90AD-7FE19BCB8E31}"/>
                    </a:ext>
                  </a:extLst>
                </p14:cNvPr>
                <p14:cNvContentPartPr/>
                <p14:nvPr/>
              </p14:nvContentPartPr>
              <p14:xfrm>
                <a:off x="486107" y="3152227"/>
                <a:ext cx="168120" cy="158760"/>
              </p14:xfrm>
            </p:contentPart>
          </mc:Choice>
          <mc:Fallback xmlns="">
            <p:pic>
              <p:nvPicPr>
                <p:cNvPr id="7" name="Freihand 6">
                  <a:extLst>
                    <a:ext uri="{FF2B5EF4-FFF2-40B4-BE49-F238E27FC236}">
                      <a16:creationId xmlns:a16="http://schemas.microsoft.com/office/drawing/2014/main" id="{A8D0CA72-A0DB-47EE-90AD-7FE19BCB8E31}"/>
                    </a:ext>
                  </a:extLst>
                </p:cNvPr>
                <p:cNvPicPr/>
                <p:nvPr/>
              </p:nvPicPr>
              <p:blipFill>
                <a:blip r:embed="rId13"/>
                <a:stretch>
                  <a:fillRect/>
                </a:stretch>
              </p:blipFill>
              <p:spPr>
                <a:xfrm>
                  <a:off x="481787" y="3147907"/>
                  <a:ext cx="176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331F0138-EB4B-4A87-8861-1223D2DAC2BB}"/>
                    </a:ext>
                  </a:extLst>
                </p14:cNvPr>
                <p14:cNvContentPartPr/>
                <p14:nvPr/>
              </p14:nvContentPartPr>
              <p14:xfrm>
                <a:off x="697427" y="3129547"/>
                <a:ext cx="126720" cy="169200"/>
              </p14:xfrm>
            </p:contentPart>
          </mc:Choice>
          <mc:Fallback xmlns="">
            <p:pic>
              <p:nvPicPr>
                <p:cNvPr id="8" name="Freihand 7">
                  <a:extLst>
                    <a:ext uri="{FF2B5EF4-FFF2-40B4-BE49-F238E27FC236}">
                      <a16:creationId xmlns:a16="http://schemas.microsoft.com/office/drawing/2014/main" id="{331F0138-EB4B-4A87-8861-1223D2DAC2BB}"/>
                    </a:ext>
                  </a:extLst>
                </p:cNvPr>
                <p:cNvPicPr/>
                <p:nvPr/>
              </p:nvPicPr>
              <p:blipFill>
                <a:blip r:embed="rId15"/>
                <a:stretch>
                  <a:fillRect/>
                </a:stretch>
              </p:blipFill>
              <p:spPr>
                <a:xfrm>
                  <a:off x="693107" y="3125227"/>
                  <a:ext cx="135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AE895BBF-3120-439D-A617-DC7E3749A476}"/>
                    </a:ext>
                  </a:extLst>
                </p14:cNvPr>
                <p14:cNvContentPartPr/>
                <p14:nvPr/>
              </p14:nvContentPartPr>
              <p14:xfrm>
                <a:off x="773027" y="3244387"/>
                <a:ext cx="92520" cy="39960"/>
              </p14:xfrm>
            </p:contentPart>
          </mc:Choice>
          <mc:Fallback xmlns="">
            <p:pic>
              <p:nvPicPr>
                <p:cNvPr id="9" name="Freihand 8">
                  <a:extLst>
                    <a:ext uri="{FF2B5EF4-FFF2-40B4-BE49-F238E27FC236}">
                      <a16:creationId xmlns:a16="http://schemas.microsoft.com/office/drawing/2014/main" id="{AE895BBF-3120-439D-A617-DC7E3749A476}"/>
                    </a:ext>
                  </a:extLst>
                </p:cNvPr>
                <p:cNvPicPr/>
                <p:nvPr/>
              </p:nvPicPr>
              <p:blipFill>
                <a:blip r:embed="rId17"/>
                <a:stretch>
                  <a:fillRect/>
                </a:stretch>
              </p:blipFill>
              <p:spPr>
                <a:xfrm>
                  <a:off x="768707" y="3240067"/>
                  <a:ext cx="101160" cy="48600"/>
                </a:xfrm>
                <a:prstGeom prst="rect">
                  <a:avLst/>
                </a:prstGeom>
              </p:spPr>
            </p:pic>
          </mc:Fallback>
        </mc:AlternateContent>
      </p:grpSp>
      <p:grpSp>
        <p:nvGrpSpPr>
          <p:cNvPr id="33" name="Gruppieren 32">
            <a:extLst>
              <a:ext uri="{FF2B5EF4-FFF2-40B4-BE49-F238E27FC236}">
                <a16:creationId xmlns:a16="http://schemas.microsoft.com/office/drawing/2014/main" id="{4DEC9B4F-2B2C-4601-B0F9-ECA1AE75064B}"/>
              </a:ext>
            </a:extLst>
          </p:cNvPr>
          <p:cNvGrpSpPr/>
          <p:nvPr/>
        </p:nvGrpSpPr>
        <p:grpSpPr>
          <a:xfrm>
            <a:off x="1156067" y="2558947"/>
            <a:ext cx="444240" cy="155520"/>
            <a:chOff x="1156067" y="2558947"/>
            <a:chExt cx="444240" cy="155520"/>
          </a:xfrm>
        </p:grpSpPr>
        <mc:AlternateContent xmlns:mc="http://schemas.openxmlformats.org/markup-compatibility/2006" xmlns:p14="http://schemas.microsoft.com/office/powerpoint/2010/main">
          <mc:Choice Requires="p14">
            <p:contentPart p14:bwMode="auto" r:id="rId18">
              <p14:nvContentPartPr>
                <p14:cNvPr id="23" name="Freihand 22">
                  <a:extLst>
                    <a:ext uri="{FF2B5EF4-FFF2-40B4-BE49-F238E27FC236}">
                      <a16:creationId xmlns:a16="http://schemas.microsoft.com/office/drawing/2014/main" id="{2CB948D2-E9BA-4FB0-AB58-EAAB74BDB13A}"/>
                    </a:ext>
                  </a:extLst>
                </p14:cNvPr>
                <p14:cNvContentPartPr/>
                <p14:nvPr/>
              </p14:nvContentPartPr>
              <p14:xfrm>
                <a:off x="1156067" y="2558947"/>
                <a:ext cx="179640" cy="155520"/>
              </p14:xfrm>
            </p:contentPart>
          </mc:Choice>
          <mc:Fallback xmlns="">
            <p:pic>
              <p:nvPicPr>
                <p:cNvPr id="23" name="Freihand 22">
                  <a:extLst>
                    <a:ext uri="{FF2B5EF4-FFF2-40B4-BE49-F238E27FC236}">
                      <a16:creationId xmlns:a16="http://schemas.microsoft.com/office/drawing/2014/main" id="{2CB948D2-E9BA-4FB0-AB58-EAAB74BDB13A}"/>
                    </a:ext>
                  </a:extLst>
                </p:cNvPr>
                <p:cNvPicPr/>
                <p:nvPr/>
              </p:nvPicPr>
              <p:blipFill>
                <a:blip r:embed="rId19"/>
                <a:stretch>
                  <a:fillRect/>
                </a:stretch>
              </p:blipFill>
              <p:spPr>
                <a:xfrm>
                  <a:off x="1151747" y="2554627"/>
                  <a:ext cx="188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3A80C100-BD5D-494C-A846-AD3479ADEEE8}"/>
                    </a:ext>
                  </a:extLst>
                </p14:cNvPr>
                <p14:cNvContentPartPr/>
                <p14:nvPr/>
              </p14:nvContentPartPr>
              <p14:xfrm>
                <a:off x="1380707" y="2604667"/>
                <a:ext cx="219600" cy="96120"/>
              </p14:xfrm>
            </p:contentPart>
          </mc:Choice>
          <mc:Fallback xmlns="">
            <p:pic>
              <p:nvPicPr>
                <p:cNvPr id="24" name="Freihand 23">
                  <a:extLst>
                    <a:ext uri="{FF2B5EF4-FFF2-40B4-BE49-F238E27FC236}">
                      <a16:creationId xmlns:a16="http://schemas.microsoft.com/office/drawing/2014/main" id="{3A80C100-BD5D-494C-A846-AD3479ADEEE8}"/>
                    </a:ext>
                  </a:extLst>
                </p:cNvPr>
                <p:cNvPicPr/>
                <p:nvPr/>
              </p:nvPicPr>
              <p:blipFill>
                <a:blip r:embed="rId21"/>
                <a:stretch>
                  <a:fillRect/>
                </a:stretch>
              </p:blipFill>
              <p:spPr>
                <a:xfrm>
                  <a:off x="1376387" y="2600347"/>
                  <a:ext cx="228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D8A5A852-6D0D-48DE-AC02-297154F8D74C}"/>
                    </a:ext>
                  </a:extLst>
                </p14:cNvPr>
                <p14:cNvContentPartPr/>
                <p14:nvPr/>
              </p14:nvContentPartPr>
              <p14:xfrm>
                <a:off x="1543067" y="2563267"/>
                <a:ext cx="360" cy="360"/>
              </p14:xfrm>
            </p:contentPart>
          </mc:Choice>
          <mc:Fallback xmlns="">
            <p:pic>
              <p:nvPicPr>
                <p:cNvPr id="25" name="Freihand 24">
                  <a:extLst>
                    <a:ext uri="{FF2B5EF4-FFF2-40B4-BE49-F238E27FC236}">
                      <a16:creationId xmlns:a16="http://schemas.microsoft.com/office/drawing/2014/main" id="{D8A5A852-6D0D-48DE-AC02-297154F8D74C}"/>
                    </a:ext>
                  </a:extLst>
                </p:cNvPr>
                <p:cNvPicPr/>
                <p:nvPr/>
              </p:nvPicPr>
              <p:blipFill>
                <a:blip r:embed="rId23"/>
                <a:stretch>
                  <a:fillRect/>
                </a:stretch>
              </p:blipFill>
              <p:spPr>
                <a:xfrm>
                  <a:off x="1538747" y="2558947"/>
                  <a:ext cx="9000" cy="9000"/>
                </a:xfrm>
                <a:prstGeom prst="rect">
                  <a:avLst/>
                </a:prstGeom>
              </p:spPr>
            </p:pic>
          </mc:Fallback>
        </mc:AlternateContent>
      </p:grpSp>
      <p:grpSp>
        <p:nvGrpSpPr>
          <p:cNvPr id="32" name="Gruppieren 31">
            <a:extLst>
              <a:ext uri="{FF2B5EF4-FFF2-40B4-BE49-F238E27FC236}">
                <a16:creationId xmlns:a16="http://schemas.microsoft.com/office/drawing/2014/main" id="{2EFC481E-1B15-4D6A-BC8E-C7DBB5DED767}"/>
              </a:ext>
            </a:extLst>
          </p:cNvPr>
          <p:cNvGrpSpPr/>
          <p:nvPr/>
        </p:nvGrpSpPr>
        <p:grpSpPr>
          <a:xfrm>
            <a:off x="1789307" y="2472907"/>
            <a:ext cx="844560" cy="329760"/>
            <a:chOff x="1789307" y="2472907"/>
            <a:chExt cx="844560" cy="329760"/>
          </a:xfrm>
        </p:grpSpPr>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20BC90C2-9A8F-403C-BA9F-5D57278119A5}"/>
                    </a:ext>
                  </a:extLst>
                </p14:cNvPr>
                <p14:cNvContentPartPr/>
                <p14:nvPr/>
              </p14:nvContentPartPr>
              <p14:xfrm>
                <a:off x="1789307" y="2536267"/>
                <a:ext cx="81720" cy="151560"/>
              </p14:xfrm>
            </p:contentPart>
          </mc:Choice>
          <mc:Fallback xmlns="">
            <p:pic>
              <p:nvPicPr>
                <p:cNvPr id="26" name="Freihand 25">
                  <a:extLst>
                    <a:ext uri="{FF2B5EF4-FFF2-40B4-BE49-F238E27FC236}">
                      <a16:creationId xmlns:a16="http://schemas.microsoft.com/office/drawing/2014/main" id="{20BC90C2-9A8F-403C-BA9F-5D57278119A5}"/>
                    </a:ext>
                  </a:extLst>
                </p:cNvPr>
                <p:cNvPicPr/>
                <p:nvPr/>
              </p:nvPicPr>
              <p:blipFill>
                <a:blip r:embed="rId25"/>
                <a:stretch>
                  <a:fillRect/>
                </a:stretch>
              </p:blipFill>
              <p:spPr>
                <a:xfrm>
                  <a:off x="1784987" y="2531947"/>
                  <a:ext cx="90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49660009-0766-4C88-B773-B7556DF3B548}"/>
                    </a:ext>
                  </a:extLst>
                </p14:cNvPr>
                <p14:cNvContentPartPr/>
                <p14:nvPr/>
              </p14:nvContentPartPr>
              <p14:xfrm>
                <a:off x="1909547" y="2576227"/>
                <a:ext cx="173880" cy="99000"/>
              </p14:xfrm>
            </p:contentPart>
          </mc:Choice>
          <mc:Fallback xmlns="">
            <p:pic>
              <p:nvPicPr>
                <p:cNvPr id="27" name="Freihand 26">
                  <a:extLst>
                    <a:ext uri="{FF2B5EF4-FFF2-40B4-BE49-F238E27FC236}">
                      <a16:creationId xmlns:a16="http://schemas.microsoft.com/office/drawing/2014/main" id="{49660009-0766-4C88-B773-B7556DF3B548}"/>
                    </a:ext>
                  </a:extLst>
                </p:cNvPr>
                <p:cNvPicPr/>
                <p:nvPr/>
              </p:nvPicPr>
              <p:blipFill>
                <a:blip r:embed="rId27"/>
                <a:stretch>
                  <a:fillRect/>
                </a:stretch>
              </p:blipFill>
              <p:spPr>
                <a:xfrm>
                  <a:off x="1905227" y="2571907"/>
                  <a:ext cx="18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224A7D32-9DEE-4065-B372-E87BF70F9128}"/>
                    </a:ext>
                  </a:extLst>
                </p14:cNvPr>
                <p14:cNvContentPartPr/>
                <p14:nvPr/>
              </p14:nvContentPartPr>
              <p14:xfrm>
                <a:off x="2122667" y="2547067"/>
                <a:ext cx="280440" cy="121680"/>
              </p14:xfrm>
            </p:contentPart>
          </mc:Choice>
          <mc:Fallback xmlns="">
            <p:pic>
              <p:nvPicPr>
                <p:cNvPr id="28" name="Freihand 27">
                  <a:extLst>
                    <a:ext uri="{FF2B5EF4-FFF2-40B4-BE49-F238E27FC236}">
                      <a16:creationId xmlns:a16="http://schemas.microsoft.com/office/drawing/2014/main" id="{224A7D32-9DEE-4065-B372-E87BF70F9128}"/>
                    </a:ext>
                  </a:extLst>
                </p:cNvPr>
                <p:cNvPicPr/>
                <p:nvPr/>
              </p:nvPicPr>
              <p:blipFill>
                <a:blip r:embed="rId29"/>
                <a:stretch>
                  <a:fillRect/>
                </a:stretch>
              </p:blipFill>
              <p:spPr>
                <a:xfrm>
                  <a:off x="2118347" y="2542747"/>
                  <a:ext cx="289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F0EE9A95-D883-4474-8B73-2CF06D9FFE42}"/>
                    </a:ext>
                  </a:extLst>
                </p14:cNvPr>
                <p14:cNvContentPartPr/>
                <p14:nvPr/>
              </p14:nvContentPartPr>
              <p14:xfrm>
                <a:off x="2389067" y="2588827"/>
                <a:ext cx="360" cy="360"/>
              </p14:xfrm>
            </p:contentPart>
          </mc:Choice>
          <mc:Fallback xmlns="">
            <p:pic>
              <p:nvPicPr>
                <p:cNvPr id="29" name="Freihand 28">
                  <a:extLst>
                    <a:ext uri="{FF2B5EF4-FFF2-40B4-BE49-F238E27FC236}">
                      <a16:creationId xmlns:a16="http://schemas.microsoft.com/office/drawing/2014/main" id="{F0EE9A95-D883-4474-8B73-2CF06D9FFE42}"/>
                    </a:ext>
                  </a:extLst>
                </p:cNvPr>
                <p:cNvPicPr/>
                <p:nvPr/>
              </p:nvPicPr>
              <p:blipFill>
                <a:blip r:embed="rId23"/>
                <a:stretch>
                  <a:fillRect/>
                </a:stretch>
              </p:blipFill>
              <p:spPr>
                <a:xfrm>
                  <a:off x="2384747" y="2584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B12F8EEC-2C46-464D-8B35-710A67BBAEF8}"/>
                    </a:ext>
                  </a:extLst>
                </p14:cNvPr>
                <p14:cNvContentPartPr/>
                <p14:nvPr/>
              </p14:nvContentPartPr>
              <p14:xfrm>
                <a:off x="2399147" y="2647507"/>
                <a:ext cx="118800" cy="155160"/>
              </p14:xfrm>
            </p:contentPart>
          </mc:Choice>
          <mc:Fallback xmlns="">
            <p:pic>
              <p:nvPicPr>
                <p:cNvPr id="30" name="Freihand 29">
                  <a:extLst>
                    <a:ext uri="{FF2B5EF4-FFF2-40B4-BE49-F238E27FC236}">
                      <a16:creationId xmlns:a16="http://schemas.microsoft.com/office/drawing/2014/main" id="{B12F8EEC-2C46-464D-8B35-710A67BBAEF8}"/>
                    </a:ext>
                  </a:extLst>
                </p:cNvPr>
                <p:cNvPicPr/>
                <p:nvPr/>
              </p:nvPicPr>
              <p:blipFill>
                <a:blip r:embed="rId32"/>
                <a:stretch>
                  <a:fillRect/>
                </a:stretch>
              </p:blipFill>
              <p:spPr>
                <a:xfrm>
                  <a:off x="2394827" y="2643187"/>
                  <a:ext cx="127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1E8FAC19-FC7A-4338-B35E-3F1D8AEB237B}"/>
                    </a:ext>
                  </a:extLst>
                </p14:cNvPr>
                <p14:cNvContentPartPr/>
                <p14:nvPr/>
              </p14:nvContentPartPr>
              <p14:xfrm>
                <a:off x="2533067" y="2472907"/>
                <a:ext cx="100800" cy="205200"/>
              </p14:xfrm>
            </p:contentPart>
          </mc:Choice>
          <mc:Fallback xmlns="">
            <p:pic>
              <p:nvPicPr>
                <p:cNvPr id="31" name="Freihand 30">
                  <a:extLst>
                    <a:ext uri="{FF2B5EF4-FFF2-40B4-BE49-F238E27FC236}">
                      <a16:creationId xmlns:a16="http://schemas.microsoft.com/office/drawing/2014/main" id="{1E8FAC19-FC7A-4338-B35E-3F1D8AEB237B}"/>
                    </a:ext>
                  </a:extLst>
                </p:cNvPr>
                <p:cNvPicPr/>
                <p:nvPr/>
              </p:nvPicPr>
              <p:blipFill>
                <a:blip r:embed="rId34"/>
                <a:stretch>
                  <a:fillRect/>
                </a:stretch>
              </p:blipFill>
              <p:spPr>
                <a:xfrm>
                  <a:off x="2528747" y="2468587"/>
                  <a:ext cx="109440" cy="213840"/>
                </a:xfrm>
                <a:prstGeom prst="rect">
                  <a:avLst/>
                </a:prstGeom>
              </p:spPr>
            </p:pic>
          </mc:Fallback>
        </mc:AlternateContent>
      </p:grpSp>
      <p:grpSp>
        <p:nvGrpSpPr>
          <p:cNvPr id="40" name="Gruppieren 39">
            <a:extLst>
              <a:ext uri="{FF2B5EF4-FFF2-40B4-BE49-F238E27FC236}">
                <a16:creationId xmlns:a16="http://schemas.microsoft.com/office/drawing/2014/main" id="{E8100EB5-DF23-4E22-9692-F6C9B03DE252}"/>
              </a:ext>
            </a:extLst>
          </p:cNvPr>
          <p:cNvGrpSpPr/>
          <p:nvPr/>
        </p:nvGrpSpPr>
        <p:grpSpPr>
          <a:xfrm>
            <a:off x="2812427" y="2467507"/>
            <a:ext cx="350640" cy="204840"/>
            <a:chOff x="2812427" y="2467507"/>
            <a:chExt cx="350640" cy="204840"/>
          </a:xfrm>
        </p:grpSpPr>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1822CBC0-CC7C-4AC1-BA6C-5376C9840CE5}"/>
                    </a:ext>
                  </a:extLst>
                </p14:cNvPr>
                <p14:cNvContentPartPr/>
                <p14:nvPr/>
              </p14:nvContentPartPr>
              <p14:xfrm>
                <a:off x="2812427" y="2522587"/>
                <a:ext cx="111240" cy="149760"/>
              </p14:xfrm>
            </p:contentPart>
          </mc:Choice>
          <mc:Fallback xmlns="">
            <p:pic>
              <p:nvPicPr>
                <p:cNvPr id="34" name="Freihand 33">
                  <a:extLst>
                    <a:ext uri="{FF2B5EF4-FFF2-40B4-BE49-F238E27FC236}">
                      <a16:creationId xmlns:a16="http://schemas.microsoft.com/office/drawing/2014/main" id="{1822CBC0-CC7C-4AC1-BA6C-5376C9840CE5}"/>
                    </a:ext>
                  </a:extLst>
                </p:cNvPr>
                <p:cNvPicPr/>
                <p:nvPr/>
              </p:nvPicPr>
              <p:blipFill>
                <a:blip r:embed="rId36"/>
                <a:stretch>
                  <a:fillRect/>
                </a:stretch>
              </p:blipFill>
              <p:spPr>
                <a:xfrm>
                  <a:off x="2808107" y="2518267"/>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BE2D058A-C364-4E52-AB04-99BF95F7DE94}"/>
                    </a:ext>
                  </a:extLst>
                </p14:cNvPr>
                <p14:cNvContentPartPr/>
                <p14:nvPr/>
              </p14:nvContentPartPr>
              <p14:xfrm>
                <a:off x="2858867" y="2495587"/>
                <a:ext cx="91440" cy="13320"/>
              </p14:xfrm>
            </p:contentPart>
          </mc:Choice>
          <mc:Fallback xmlns="">
            <p:pic>
              <p:nvPicPr>
                <p:cNvPr id="35" name="Freihand 34">
                  <a:extLst>
                    <a:ext uri="{FF2B5EF4-FFF2-40B4-BE49-F238E27FC236}">
                      <a16:creationId xmlns:a16="http://schemas.microsoft.com/office/drawing/2014/main" id="{BE2D058A-C364-4E52-AB04-99BF95F7DE94}"/>
                    </a:ext>
                  </a:extLst>
                </p:cNvPr>
                <p:cNvPicPr/>
                <p:nvPr/>
              </p:nvPicPr>
              <p:blipFill>
                <a:blip r:embed="rId38"/>
                <a:stretch>
                  <a:fillRect/>
                </a:stretch>
              </p:blipFill>
              <p:spPr>
                <a:xfrm>
                  <a:off x="2854547" y="2491267"/>
                  <a:ext cx="10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1B462CC7-251F-4D84-8B4C-FF98D96902AF}"/>
                    </a:ext>
                  </a:extLst>
                </p14:cNvPr>
                <p14:cNvContentPartPr/>
                <p14:nvPr/>
              </p14:nvContentPartPr>
              <p14:xfrm>
                <a:off x="3058307" y="2467507"/>
                <a:ext cx="104760" cy="193320"/>
              </p14:xfrm>
            </p:contentPart>
          </mc:Choice>
          <mc:Fallback xmlns="">
            <p:pic>
              <p:nvPicPr>
                <p:cNvPr id="36" name="Freihand 35">
                  <a:extLst>
                    <a:ext uri="{FF2B5EF4-FFF2-40B4-BE49-F238E27FC236}">
                      <a16:creationId xmlns:a16="http://schemas.microsoft.com/office/drawing/2014/main" id="{1B462CC7-251F-4D84-8B4C-FF98D96902AF}"/>
                    </a:ext>
                  </a:extLst>
                </p:cNvPr>
                <p:cNvPicPr/>
                <p:nvPr/>
              </p:nvPicPr>
              <p:blipFill>
                <a:blip r:embed="rId40"/>
                <a:stretch>
                  <a:fillRect/>
                </a:stretch>
              </p:blipFill>
              <p:spPr>
                <a:xfrm>
                  <a:off x="3053987" y="2463187"/>
                  <a:ext cx="113400" cy="201960"/>
                </a:xfrm>
                <a:prstGeom prst="rect">
                  <a:avLst/>
                </a:prstGeom>
              </p:spPr>
            </p:pic>
          </mc:Fallback>
        </mc:AlternateContent>
      </p:grpSp>
      <p:grpSp>
        <p:nvGrpSpPr>
          <p:cNvPr id="39" name="Gruppieren 38">
            <a:extLst>
              <a:ext uri="{FF2B5EF4-FFF2-40B4-BE49-F238E27FC236}">
                <a16:creationId xmlns:a16="http://schemas.microsoft.com/office/drawing/2014/main" id="{E539C4B8-46C4-4E35-BBD8-FE07EFC7B522}"/>
              </a:ext>
            </a:extLst>
          </p:cNvPr>
          <p:cNvGrpSpPr/>
          <p:nvPr/>
        </p:nvGrpSpPr>
        <p:grpSpPr>
          <a:xfrm>
            <a:off x="1002707" y="2512867"/>
            <a:ext cx="176400" cy="231840"/>
            <a:chOff x="1002707" y="2512867"/>
            <a:chExt cx="176400" cy="231840"/>
          </a:xfrm>
        </p:grpSpPr>
        <mc:AlternateContent xmlns:mc="http://schemas.openxmlformats.org/markup-compatibility/2006" xmlns:p14="http://schemas.microsoft.com/office/powerpoint/2010/main">
          <mc:Choice Requires="p14">
            <p:contentPart p14:bwMode="auto" r:id="rId41">
              <p14:nvContentPartPr>
                <p14:cNvPr id="12" name="Freihand 11">
                  <a:extLst>
                    <a:ext uri="{FF2B5EF4-FFF2-40B4-BE49-F238E27FC236}">
                      <a16:creationId xmlns:a16="http://schemas.microsoft.com/office/drawing/2014/main" id="{F64F9B5C-53CB-4496-B60F-361EEEE2994E}"/>
                    </a:ext>
                  </a:extLst>
                </p14:cNvPr>
                <p14:cNvContentPartPr/>
                <p14:nvPr/>
              </p14:nvContentPartPr>
              <p14:xfrm>
                <a:off x="1003787" y="2630947"/>
                <a:ext cx="360" cy="360"/>
              </p14:xfrm>
            </p:contentPart>
          </mc:Choice>
          <mc:Fallback xmlns="">
            <p:pic>
              <p:nvPicPr>
                <p:cNvPr id="12" name="Freihand 11">
                  <a:extLst>
                    <a:ext uri="{FF2B5EF4-FFF2-40B4-BE49-F238E27FC236}">
                      <a16:creationId xmlns:a16="http://schemas.microsoft.com/office/drawing/2014/main" id="{F64F9B5C-53CB-4496-B60F-361EEEE2994E}"/>
                    </a:ext>
                  </a:extLst>
                </p:cNvPr>
                <p:cNvPicPr/>
                <p:nvPr/>
              </p:nvPicPr>
              <p:blipFill>
                <a:blip r:embed="rId23"/>
                <a:stretch>
                  <a:fillRect/>
                </a:stretch>
              </p:blipFill>
              <p:spPr>
                <a:xfrm>
                  <a:off x="999467" y="2626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A8B891A9-2840-478B-976D-E8F3F3B80C01}"/>
                    </a:ext>
                  </a:extLst>
                </p14:cNvPr>
                <p14:cNvContentPartPr/>
                <p14:nvPr/>
              </p14:nvContentPartPr>
              <p14:xfrm>
                <a:off x="1002707" y="2680267"/>
                <a:ext cx="10800" cy="3240"/>
              </p14:xfrm>
            </p:contentPart>
          </mc:Choice>
          <mc:Fallback xmlns="">
            <p:pic>
              <p:nvPicPr>
                <p:cNvPr id="15" name="Freihand 14">
                  <a:extLst>
                    <a:ext uri="{FF2B5EF4-FFF2-40B4-BE49-F238E27FC236}">
                      <a16:creationId xmlns:a16="http://schemas.microsoft.com/office/drawing/2014/main" id="{A8B891A9-2840-478B-976D-E8F3F3B80C01}"/>
                    </a:ext>
                  </a:extLst>
                </p:cNvPr>
                <p:cNvPicPr/>
                <p:nvPr/>
              </p:nvPicPr>
              <p:blipFill>
                <a:blip r:embed="rId43"/>
                <a:stretch>
                  <a:fillRect/>
                </a:stretch>
              </p:blipFill>
              <p:spPr>
                <a:xfrm>
                  <a:off x="998387" y="2675947"/>
                  <a:ext cx="19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E750EA71-5114-437E-859B-985F41C0ABDD}"/>
                    </a:ext>
                  </a:extLst>
                </p14:cNvPr>
                <p14:cNvContentPartPr/>
                <p14:nvPr/>
              </p14:nvContentPartPr>
              <p14:xfrm>
                <a:off x="1006667" y="2512867"/>
                <a:ext cx="82800" cy="177840"/>
              </p14:xfrm>
            </p:contentPart>
          </mc:Choice>
          <mc:Fallback xmlns="">
            <p:pic>
              <p:nvPicPr>
                <p:cNvPr id="37" name="Freihand 36">
                  <a:extLst>
                    <a:ext uri="{FF2B5EF4-FFF2-40B4-BE49-F238E27FC236}">
                      <a16:creationId xmlns:a16="http://schemas.microsoft.com/office/drawing/2014/main" id="{E750EA71-5114-437E-859B-985F41C0ABDD}"/>
                    </a:ext>
                  </a:extLst>
                </p:cNvPr>
                <p:cNvPicPr/>
                <p:nvPr/>
              </p:nvPicPr>
              <p:blipFill>
                <a:blip r:embed="rId45"/>
                <a:stretch>
                  <a:fillRect/>
                </a:stretch>
              </p:blipFill>
              <p:spPr>
                <a:xfrm>
                  <a:off x="1002347" y="2508547"/>
                  <a:ext cx="91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834456D7-3524-481E-8AD4-A6285DF422A2}"/>
                    </a:ext>
                  </a:extLst>
                </p14:cNvPr>
                <p14:cNvContentPartPr/>
                <p14:nvPr/>
              </p14:nvContentPartPr>
              <p14:xfrm>
                <a:off x="1081187" y="2521507"/>
                <a:ext cx="97920" cy="223200"/>
              </p14:xfrm>
            </p:contentPart>
          </mc:Choice>
          <mc:Fallback xmlns="">
            <p:pic>
              <p:nvPicPr>
                <p:cNvPr id="38" name="Freihand 37">
                  <a:extLst>
                    <a:ext uri="{FF2B5EF4-FFF2-40B4-BE49-F238E27FC236}">
                      <a16:creationId xmlns:a16="http://schemas.microsoft.com/office/drawing/2014/main" id="{834456D7-3524-481E-8AD4-A6285DF422A2}"/>
                    </a:ext>
                  </a:extLst>
                </p:cNvPr>
                <p:cNvPicPr/>
                <p:nvPr/>
              </p:nvPicPr>
              <p:blipFill>
                <a:blip r:embed="rId47"/>
                <a:stretch>
                  <a:fillRect/>
                </a:stretch>
              </p:blipFill>
              <p:spPr>
                <a:xfrm>
                  <a:off x="1076867" y="2517187"/>
                  <a:ext cx="106560" cy="23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112" name="Freihand 111">
                <a:extLst>
                  <a:ext uri="{FF2B5EF4-FFF2-40B4-BE49-F238E27FC236}">
                    <a16:creationId xmlns:a16="http://schemas.microsoft.com/office/drawing/2014/main" id="{E80FC52B-23E3-4700-88D6-CBC4011BEC75}"/>
                  </a:ext>
                </a:extLst>
              </p14:cNvPr>
              <p14:cNvContentPartPr/>
              <p14:nvPr/>
            </p14:nvContentPartPr>
            <p14:xfrm>
              <a:off x="11123747" y="2378227"/>
              <a:ext cx="707040" cy="57960"/>
            </p14:xfrm>
          </p:contentPart>
        </mc:Choice>
        <mc:Fallback xmlns="">
          <p:pic>
            <p:nvPicPr>
              <p:cNvPr id="112" name="Freihand 111">
                <a:extLst>
                  <a:ext uri="{FF2B5EF4-FFF2-40B4-BE49-F238E27FC236}">
                    <a16:creationId xmlns:a16="http://schemas.microsoft.com/office/drawing/2014/main" id="{E80FC52B-23E3-4700-88D6-CBC4011BEC75}"/>
                  </a:ext>
                </a:extLst>
              </p:cNvPr>
              <p:cNvPicPr/>
              <p:nvPr/>
            </p:nvPicPr>
            <p:blipFill>
              <a:blip r:embed="rId49"/>
              <a:stretch>
                <a:fillRect/>
              </a:stretch>
            </p:blipFill>
            <p:spPr>
              <a:xfrm>
                <a:off x="11119427" y="2373907"/>
                <a:ext cx="715680" cy="66600"/>
              </a:xfrm>
              <a:prstGeom prst="rect">
                <a:avLst/>
              </a:prstGeom>
            </p:spPr>
          </p:pic>
        </mc:Fallback>
      </mc:AlternateContent>
      <p:grpSp>
        <p:nvGrpSpPr>
          <p:cNvPr id="123" name="Gruppieren 122">
            <a:extLst>
              <a:ext uri="{FF2B5EF4-FFF2-40B4-BE49-F238E27FC236}">
                <a16:creationId xmlns:a16="http://schemas.microsoft.com/office/drawing/2014/main" id="{89529573-D684-4B45-A2FA-D4F8EB5FF20E}"/>
              </a:ext>
            </a:extLst>
          </p:cNvPr>
          <p:cNvGrpSpPr/>
          <p:nvPr/>
        </p:nvGrpSpPr>
        <p:grpSpPr>
          <a:xfrm>
            <a:off x="11259467" y="1688467"/>
            <a:ext cx="186120" cy="347040"/>
            <a:chOff x="11259467" y="1688467"/>
            <a:chExt cx="186120" cy="347040"/>
          </a:xfrm>
        </p:grpSpPr>
        <mc:AlternateContent xmlns:mc="http://schemas.openxmlformats.org/markup-compatibility/2006" xmlns:p14="http://schemas.microsoft.com/office/powerpoint/2010/main">
          <mc:Choice Requires="p14">
            <p:contentPart p14:bwMode="auto" r:id="rId50">
              <p14:nvContentPartPr>
                <p14:cNvPr id="114" name="Freihand 113">
                  <a:extLst>
                    <a:ext uri="{FF2B5EF4-FFF2-40B4-BE49-F238E27FC236}">
                      <a16:creationId xmlns:a16="http://schemas.microsoft.com/office/drawing/2014/main" id="{913433D3-8339-49C8-99F3-F8F1BF056172}"/>
                    </a:ext>
                  </a:extLst>
                </p14:cNvPr>
                <p14:cNvContentPartPr/>
                <p14:nvPr/>
              </p14:nvContentPartPr>
              <p14:xfrm>
                <a:off x="11329307" y="1688467"/>
                <a:ext cx="21960" cy="276480"/>
              </p14:xfrm>
            </p:contentPart>
          </mc:Choice>
          <mc:Fallback xmlns="">
            <p:pic>
              <p:nvPicPr>
                <p:cNvPr id="114" name="Freihand 113">
                  <a:extLst>
                    <a:ext uri="{FF2B5EF4-FFF2-40B4-BE49-F238E27FC236}">
                      <a16:creationId xmlns:a16="http://schemas.microsoft.com/office/drawing/2014/main" id="{913433D3-8339-49C8-99F3-F8F1BF056172}"/>
                    </a:ext>
                  </a:extLst>
                </p:cNvPr>
                <p:cNvPicPr/>
                <p:nvPr/>
              </p:nvPicPr>
              <p:blipFill>
                <a:blip r:embed="rId51"/>
                <a:stretch>
                  <a:fillRect/>
                </a:stretch>
              </p:blipFill>
              <p:spPr>
                <a:xfrm>
                  <a:off x="11324987" y="1684147"/>
                  <a:ext cx="30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5" name="Freihand 114">
                  <a:extLst>
                    <a:ext uri="{FF2B5EF4-FFF2-40B4-BE49-F238E27FC236}">
                      <a16:creationId xmlns:a16="http://schemas.microsoft.com/office/drawing/2014/main" id="{8D971AD0-E4E1-4025-A007-82D77290FC6F}"/>
                    </a:ext>
                  </a:extLst>
                </p14:cNvPr>
                <p14:cNvContentPartPr/>
                <p14:nvPr/>
              </p14:nvContentPartPr>
              <p14:xfrm>
                <a:off x="11259467" y="1837867"/>
                <a:ext cx="186120" cy="197640"/>
              </p14:xfrm>
            </p:contentPart>
          </mc:Choice>
          <mc:Fallback xmlns="">
            <p:pic>
              <p:nvPicPr>
                <p:cNvPr id="115" name="Freihand 114">
                  <a:extLst>
                    <a:ext uri="{FF2B5EF4-FFF2-40B4-BE49-F238E27FC236}">
                      <a16:creationId xmlns:a16="http://schemas.microsoft.com/office/drawing/2014/main" id="{8D971AD0-E4E1-4025-A007-82D77290FC6F}"/>
                    </a:ext>
                  </a:extLst>
                </p:cNvPr>
                <p:cNvPicPr/>
                <p:nvPr/>
              </p:nvPicPr>
              <p:blipFill>
                <a:blip r:embed="rId53"/>
                <a:stretch>
                  <a:fillRect/>
                </a:stretch>
              </p:blipFill>
              <p:spPr>
                <a:xfrm>
                  <a:off x="11255147" y="1833547"/>
                  <a:ext cx="194760" cy="206280"/>
                </a:xfrm>
                <a:prstGeom prst="rect">
                  <a:avLst/>
                </a:prstGeom>
              </p:spPr>
            </p:pic>
          </mc:Fallback>
        </mc:AlternateContent>
      </p:grpSp>
      <p:grpSp>
        <p:nvGrpSpPr>
          <p:cNvPr id="132" name="Gruppieren 131">
            <a:extLst>
              <a:ext uri="{FF2B5EF4-FFF2-40B4-BE49-F238E27FC236}">
                <a16:creationId xmlns:a16="http://schemas.microsoft.com/office/drawing/2014/main" id="{AAA13BEC-275E-4271-9122-1332C06A73DA}"/>
              </a:ext>
            </a:extLst>
          </p:cNvPr>
          <p:cNvGrpSpPr/>
          <p:nvPr/>
        </p:nvGrpSpPr>
        <p:grpSpPr>
          <a:xfrm>
            <a:off x="10938707" y="1054147"/>
            <a:ext cx="1129320" cy="482760"/>
            <a:chOff x="10938707" y="1054147"/>
            <a:chExt cx="1129320" cy="482760"/>
          </a:xfrm>
        </p:grpSpPr>
        <mc:AlternateContent xmlns:mc="http://schemas.openxmlformats.org/markup-compatibility/2006" xmlns:p14="http://schemas.microsoft.com/office/powerpoint/2010/main">
          <mc:Choice Requires="p14">
            <p:contentPart p14:bwMode="auto" r:id="rId54">
              <p14:nvContentPartPr>
                <p14:cNvPr id="116" name="Freihand 115">
                  <a:extLst>
                    <a:ext uri="{FF2B5EF4-FFF2-40B4-BE49-F238E27FC236}">
                      <a16:creationId xmlns:a16="http://schemas.microsoft.com/office/drawing/2014/main" id="{74179363-8EA9-4FFD-9B84-E4AC082863C8}"/>
                    </a:ext>
                  </a:extLst>
                </p14:cNvPr>
                <p14:cNvContentPartPr/>
                <p14:nvPr/>
              </p14:nvContentPartPr>
              <p14:xfrm>
                <a:off x="10938707" y="1175827"/>
                <a:ext cx="113400" cy="147960"/>
              </p14:xfrm>
            </p:contentPart>
          </mc:Choice>
          <mc:Fallback xmlns="">
            <p:pic>
              <p:nvPicPr>
                <p:cNvPr id="116" name="Freihand 115">
                  <a:extLst>
                    <a:ext uri="{FF2B5EF4-FFF2-40B4-BE49-F238E27FC236}">
                      <a16:creationId xmlns:a16="http://schemas.microsoft.com/office/drawing/2014/main" id="{74179363-8EA9-4FFD-9B84-E4AC082863C8}"/>
                    </a:ext>
                  </a:extLst>
                </p:cNvPr>
                <p:cNvPicPr/>
                <p:nvPr/>
              </p:nvPicPr>
              <p:blipFill>
                <a:blip r:embed="rId55"/>
                <a:stretch>
                  <a:fillRect/>
                </a:stretch>
              </p:blipFill>
              <p:spPr>
                <a:xfrm>
                  <a:off x="10934387" y="1171507"/>
                  <a:ext cx="122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 name="Freihand 116">
                  <a:extLst>
                    <a:ext uri="{FF2B5EF4-FFF2-40B4-BE49-F238E27FC236}">
                      <a16:creationId xmlns:a16="http://schemas.microsoft.com/office/drawing/2014/main" id="{4B94A1F6-BC3B-4C29-8E93-F4D36A445A8D}"/>
                    </a:ext>
                  </a:extLst>
                </p14:cNvPr>
                <p14:cNvContentPartPr/>
                <p14:nvPr/>
              </p14:nvContentPartPr>
              <p14:xfrm>
                <a:off x="11047427" y="1206067"/>
                <a:ext cx="85320" cy="235800"/>
              </p14:xfrm>
            </p:contentPart>
          </mc:Choice>
          <mc:Fallback xmlns="">
            <p:pic>
              <p:nvPicPr>
                <p:cNvPr id="117" name="Freihand 116">
                  <a:extLst>
                    <a:ext uri="{FF2B5EF4-FFF2-40B4-BE49-F238E27FC236}">
                      <a16:creationId xmlns:a16="http://schemas.microsoft.com/office/drawing/2014/main" id="{4B94A1F6-BC3B-4C29-8E93-F4D36A445A8D}"/>
                    </a:ext>
                  </a:extLst>
                </p:cNvPr>
                <p:cNvPicPr/>
                <p:nvPr/>
              </p:nvPicPr>
              <p:blipFill>
                <a:blip r:embed="rId57"/>
                <a:stretch>
                  <a:fillRect/>
                </a:stretch>
              </p:blipFill>
              <p:spPr>
                <a:xfrm>
                  <a:off x="11043107" y="1201747"/>
                  <a:ext cx="93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8" name="Freihand 117">
                  <a:extLst>
                    <a:ext uri="{FF2B5EF4-FFF2-40B4-BE49-F238E27FC236}">
                      <a16:creationId xmlns:a16="http://schemas.microsoft.com/office/drawing/2014/main" id="{529DAAFB-59E7-4693-98C0-E8C8A03B2CAC}"/>
                    </a:ext>
                  </a:extLst>
                </p14:cNvPr>
                <p14:cNvContentPartPr/>
                <p14:nvPr/>
              </p14:nvContentPartPr>
              <p14:xfrm>
                <a:off x="11131667" y="1225147"/>
                <a:ext cx="83160" cy="93240"/>
              </p14:xfrm>
            </p:contentPart>
          </mc:Choice>
          <mc:Fallback xmlns="">
            <p:pic>
              <p:nvPicPr>
                <p:cNvPr id="118" name="Freihand 117">
                  <a:extLst>
                    <a:ext uri="{FF2B5EF4-FFF2-40B4-BE49-F238E27FC236}">
                      <a16:creationId xmlns:a16="http://schemas.microsoft.com/office/drawing/2014/main" id="{529DAAFB-59E7-4693-98C0-E8C8A03B2CAC}"/>
                    </a:ext>
                  </a:extLst>
                </p:cNvPr>
                <p:cNvPicPr/>
                <p:nvPr/>
              </p:nvPicPr>
              <p:blipFill>
                <a:blip r:embed="rId59"/>
                <a:stretch>
                  <a:fillRect/>
                </a:stretch>
              </p:blipFill>
              <p:spPr>
                <a:xfrm>
                  <a:off x="11127347" y="1220827"/>
                  <a:ext cx="91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9" name="Freihand 118">
                  <a:extLst>
                    <a:ext uri="{FF2B5EF4-FFF2-40B4-BE49-F238E27FC236}">
                      <a16:creationId xmlns:a16="http://schemas.microsoft.com/office/drawing/2014/main" id="{8CCEBAFC-C049-47C0-88F3-9B8B39B80685}"/>
                    </a:ext>
                  </a:extLst>
                </p14:cNvPr>
                <p14:cNvContentPartPr/>
                <p14:nvPr/>
              </p14:nvContentPartPr>
              <p14:xfrm>
                <a:off x="11147867" y="1199227"/>
                <a:ext cx="74520" cy="250920"/>
              </p14:xfrm>
            </p:contentPart>
          </mc:Choice>
          <mc:Fallback xmlns="">
            <p:pic>
              <p:nvPicPr>
                <p:cNvPr id="119" name="Freihand 118">
                  <a:extLst>
                    <a:ext uri="{FF2B5EF4-FFF2-40B4-BE49-F238E27FC236}">
                      <a16:creationId xmlns:a16="http://schemas.microsoft.com/office/drawing/2014/main" id="{8CCEBAFC-C049-47C0-88F3-9B8B39B80685}"/>
                    </a:ext>
                  </a:extLst>
                </p:cNvPr>
                <p:cNvPicPr/>
                <p:nvPr/>
              </p:nvPicPr>
              <p:blipFill>
                <a:blip r:embed="rId61"/>
                <a:stretch>
                  <a:fillRect/>
                </a:stretch>
              </p:blipFill>
              <p:spPr>
                <a:xfrm>
                  <a:off x="11143547" y="1194907"/>
                  <a:ext cx="83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0" name="Freihand 119">
                  <a:extLst>
                    <a:ext uri="{FF2B5EF4-FFF2-40B4-BE49-F238E27FC236}">
                      <a16:creationId xmlns:a16="http://schemas.microsoft.com/office/drawing/2014/main" id="{845B1594-A0CD-44BD-A17A-C98191E15836}"/>
                    </a:ext>
                  </a:extLst>
                </p14:cNvPr>
                <p14:cNvContentPartPr/>
                <p14:nvPr/>
              </p14:nvContentPartPr>
              <p14:xfrm>
                <a:off x="11199707" y="1223707"/>
                <a:ext cx="135000" cy="94320"/>
              </p14:xfrm>
            </p:contentPart>
          </mc:Choice>
          <mc:Fallback xmlns="">
            <p:pic>
              <p:nvPicPr>
                <p:cNvPr id="120" name="Freihand 119">
                  <a:extLst>
                    <a:ext uri="{FF2B5EF4-FFF2-40B4-BE49-F238E27FC236}">
                      <a16:creationId xmlns:a16="http://schemas.microsoft.com/office/drawing/2014/main" id="{845B1594-A0CD-44BD-A17A-C98191E15836}"/>
                    </a:ext>
                  </a:extLst>
                </p:cNvPr>
                <p:cNvPicPr/>
                <p:nvPr/>
              </p:nvPicPr>
              <p:blipFill>
                <a:blip r:embed="rId63"/>
                <a:stretch>
                  <a:fillRect/>
                </a:stretch>
              </p:blipFill>
              <p:spPr>
                <a:xfrm>
                  <a:off x="11195387" y="1219387"/>
                  <a:ext cx="143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1" name="Freihand 120">
                  <a:extLst>
                    <a:ext uri="{FF2B5EF4-FFF2-40B4-BE49-F238E27FC236}">
                      <a16:creationId xmlns:a16="http://schemas.microsoft.com/office/drawing/2014/main" id="{E357FB22-A4A4-4264-92BA-55F5E4CC194B}"/>
                    </a:ext>
                  </a:extLst>
                </p14:cNvPr>
                <p14:cNvContentPartPr/>
                <p14:nvPr/>
              </p14:nvContentPartPr>
              <p14:xfrm>
                <a:off x="11335067" y="1108147"/>
                <a:ext cx="252360" cy="192600"/>
              </p14:xfrm>
            </p:contentPart>
          </mc:Choice>
          <mc:Fallback xmlns="">
            <p:pic>
              <p:nvPicPr>
                <p:cNvPr id="121" name="Freihand 120">
                  <a:extLst>
                    <a:ext uri="{FF2B5EF4-FFF2-40B4-BE49-F238E27FC236}">
                      <a16:creationId xmlns:a16="http://schemas.microsoft.com/office/drawing/2014/main" id="{E357FB22-A4A4-4264-92BA-55F5E4CC194B}"/>
                    </a:ext>
                  </a:extLst>
                </p:cNvPr>
                <p:cNvPicPr/>
                <p:nvPr/>
              </p:nvPicPr>
              <p:blipFill>
                <a:blip r:embed="rId65"/>
                <a:stretch>
                  <a:fillRect/>
                </a:stretch>
              </p:blipFill>
              <p:spPr>
                <a:xfrm>
                  <a:off x="11330747" y="1103827"/>
                  <a:ext cx="261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4" name="Freihand 123">
                  <a:extLst>
                    <a:ext uri="{FF2B5EF4-FFF2-40B4-BE49-F238E27FC236}">
                      <a16:creationId xmlns:a16="http://schemas.microsoft.com/office/drawing/2014/main" id="{5E3FFB08-8115-40D0-A177-9C9B481CC10C}"/>
                    </a:ext>
                  </a:extLst>
                </p14:cNvPr>
                <p14:cNvContentPartPr/>
                <p14:nvPr/>
              </p14:nvContentPartPr>
              <p14:xfrm>
                <a:off x="11607227" y="1065307"/>
                <a:ext cx="289800" cy="217440"/>
              </p14:xfrm>
            </p:contentPart>
          </mc:Choice>
          <mc:Fallback xmlns="">
            <p:pic>
              <p:nvPicPr>
                <p:cNvPr id="124" name="Freihand 123">
                  <a:extLst>
                    <a:ext uri="{FF2B5EF4-FFF2-40B4-BE49-F238E27FC236}">
                      <a16:creationId xmlns:a16="http://schemas.microsoft.com/office/drawing/2014/main" id="{5E3FFB08-8115-40D0-A177-9C9B481CC10C}"/>
                    </a:ext>
                  </a:extLst>
                </p:cNvPr>
                <p:cNvPicPr/>
                <p:nvPr/>
              </p:nvPicPr>
              <p:blipFill>
                <a:blip r:embed="rId67"/>
                <a:stretch>
                  <a:fillRect/>
                </a:stretch>
              </p:blipFill>
              <p:spPr>
                <a:xfrm>
                  <a:off x="11602907" y="1060987"/>
                  <a:ext cx="298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5" name="Freihand 124">
                  <a:extLst>
                    <a:ext uri="{FF2B5EF4-FFF2-40B4-BE49-F238E27FC236}">
                      <a16:creationId xmlns:a16="http://schemas.microsoft.com/office/drawing/2014/main" id="{091D2B61-6D1A-44B8-BBFD-B8680EF16AD9}"/>
                    </a:ext>
                  </a:extLst>
                </p14:cNvPr>
                <p14:cNvContentPartPr/>
                <p14:nvPr/>
              </p14:nvContentPartPr>
              <p14:xfrm>
                <a:off x="11689667" y="1054147"/>
                <a:ext cx="91080" cy="15480"/>
              </p14:xfrm>
            </p:contentPart>
          </mc:Choice>
          <mc:Fallback xmlns="">
            <p:pic>
              <p:nvPicPr>
                <p:cNvPr id="125" name="Freihand 124">
                  <a:extLst>
                    <a:ext uri="{FF2B5EF4-FFF2-40B4-BE49-F238E27FC236}">
                      <a16:creationId xmlns:a16="http://schemas.microsoft.com/office/drawing/2014/main" id="{091D2B61-6D1A-44B8-BBFD-B8680EF16AD9}"/>
                    </a:ext>
                  </a:extLst>
                </p:cNvPr>
                <p:cNvPicPr/>
                <p:nvPr/>
              </p:nvPicPr>
              <p:blipFill>
                <a:blip r:embed="rId69"/>
                <a:stretch>
                  <a:fillRect/>
                </a:stretch>
              </p:blipFill>
              <p:spPr>
                <a:xfrm>
                  <a:off x="11685347" y="1049827"/>
                  <a:ext cx="99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6" name="Freihand 125">
                  <a:extLst>
                    <a:ext uri="{FF2B5EF4-FFF2-40B4-BE49-F238E27FC236}">
                      <a16:creationId xmlns:a16="http://schemas.microsoft.com/office/drawing/2014/main" id="{5A5152A7-BE2F-4E8A-81BA-F5B83CB363AE}"/>
                    </a:ext>
                  </a:extLst>
                </p14:cNvPr>
                <p14:cNvContentPartPr/>
                <p14:nvPr/>
              </p14:nvContentPartPr>
              <p14:xfrm>
                <a:off x="11966867" y="1182667"/>
                <a:ext cx="101160" cy="8280"/>
              </p14:xfrm>
            </p:contentPart>
          </mc:Choice>
          <mc:Fallback xmlns="">
            <p:pic>
              <p:nvPicPr>
                <p:cNvPr id="126" name="Freihand 125">
                  <a:extLst>
                    <a:ext uri="{FF2B5EF4-FFF2-40B4-BE49-F238E27FC236}">
                      <a16:creationId xmlns:a16="http://schemas.microsoft.com/office/drawing/2014/main" id="{5A5152A7-BE2F-4E8A-81BA-F5B83CB363AE}"/>
                    </a:ext>
                  </a:extLst>
                </p:cNvPr>
                <p:cNvPicPr/>
                <p:nvPr/>
              </p:nvPicPr>
              <p:blipFill>
                <a:blip r:embed="rId71"/>
                <a:stretch>
                  <a:fillRect/>
                </a:stretch>
              </p:blipFill>
              <p:spPr>
                <a:xfrm>
                  <a:off x="11962547" y="1178347"/>
                  <a:ext cx="109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7" name="Freihand 126">
                  <a:extLst>
                    <a:ext uri="{FF2B5EF4-FFF2-40B4-BE49-F238E27FC236}">
                      <a16:creationId xmlns:a16="http://schemas.microsoft.com/office/drawing/2014/main" id="{435AF560-8DA5-4A20-8193-E3E79934DD00}"/>
                    </a:ext>
                  </a:extLst>
                </p14:cNvPr>
                <p14:cNvContentPartPr/>
                <p14:nvPr/>
              </p14:nvContentPartPr>
              <p14:xfrm>
                <a:off x="11278547" y="1369867"/>
                <a:ext cx="119160" cy="161640"/>
              </p14:xfrm>
            </p:contentPart>
          </mc:Choice>
          <mc:Fallback xmlns="">
            <p:pic>
              <p:nvPicPr>
                <p:cNvPr id="127" name="Freihand 126">
                  <a:extLst>
                    <a:ext uri="{FF2B5EF4-FFF2-40B4-BE49-F238E27FC236}">
                      <a16:creationId xmlns:a16="http://schemas.microsoft.com/office/drawing/2014/main" id="{435AF560-8DA5-4A20-8193-E3E79934DD00}"/>
                    </a:ext>
                  </a:extLst>
                </p:cNvPr>
                <p:cNvPicPr/>
                <p:nvPr/>
              </p:nvPicPr>
              <p:blipFill>
                <a:blip r:embed="rId73"/>
                <a:stretch>
                  <a:fillRect/>
                </a:stretch>
              </p:blipFill>
              <p:spPr>
                <a:xfrm>
                  <a:off x="11274227" y="1365547"/>
                  <a:ext cx="127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8" name="Freihand 127">
                  <a:extLst>
                    <a:ext uri="{FF2B5EF4-FFF2-40B4-BE49-F238E27FC236}">
                      <a16:creationId xmlns:a16="http://schemas.microsoft.com/office/drawing/2014/main" id="{288BD886-30A3-40E2-B647-6BC6C2EBC6B8}"/>
                    </a:ext>
                  </a:extLst>
                </p14:cNvPr>
                <p14:cNvContentPartPr/>
                <p14:nvPr/>
              </p14:nvContentPartPr>
              <p14:xfrm>
                <a:off x="11335787" y="1490827"/>
                <a:ext cx="69840" cy="30960"/>
              </p14:xfrm>
            </p:contentPart>
          </mc:Choice>
          <mc:Fallback xmlns="">
            <p:pic>
              <p:nvPicPr>
                <p:cNvPr id="128" name="Freihand 127">
                  <a:extLst>
                    <a:ext uri="{FF2B5EF4-FFF2-40B4-BE49-F238E27FC236}">
                      <a16:creationId xmlns:a16="http://schemas.microsoft.com/office/drawing/2014/main" id="{288BD886-30A3-40E2-B647-6BC6C2EBC6B8}"/>
                    </a:ext>
                  </a:extLst>
                </p:cNvPr>
                <p:cNvPicPr/>
                <p:nvPr/>
              </p:nvPicPr>
              <p:blipFill>
                <a:blip r:embed="rId75"/>
                <a:stretch>
                  <a:fillRect/>
                </a:stretch>
              </p:blipFill>
              <p:spPr>
                <a:xfrm>
                  <a:off x="11331467" y="1486507"/>
                  <a:ext cx="78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9" name="Freihand 128">
                  <a:extLst>
                    <a:ext uri="{FF2B5EF4-FFF2-40B4-BE49-F238E27FC236}">
                      <a16:creationId xmlns:a16="http://schemas.microsoft.com/office/drawing/2014/main" id="{9C8005BB-85EA-4554-B646-D24A10B225CF}"/>
                    </a:ext>
                  </a:extLst>
                </p14:cNvPr>
                <p14:cNvContentPartPr/>
                <p14:nvPr/>
              </p14:nvContentPartPr>
              <p14:xfrm>
                <a:off x="11419307" y="1455547"/>
                <a:ext cx="74160" cy="70560"/>
              </p14:xfrm>
            </p:contentPart>
          </mc:Choice>
          <mc:Fallback xmlns="">
            <p:pic>
              <p:nvPicPr>
                <p:cNvPr id="129" name="Freihand 128">
                  <a:extLst>
                    <a:ext uri="{FF2B5EF4-FFF2-40B4-BE49-F238E27FC236}">
                      <a16:creationId xmlns:a16="http://schemas.microsoft.com/office/drawing/2014/main" id="{9C8005BB-85EA-4554-B646-D24A10B225CF}"/>
                    </a:ext>
                  </a:extLst>
                </p:cNvPr>
                <p:cNvPicPr/>
                <p:nvPr/>
              </p:nvPicPr>
              <p:blipFill>
                <a:blip r:embed="rId77"/>
                <a:stretch>
                  <a:fillRect/>
                </a:stretch>
              </p:blipFill>
              <p:spPr>
                <a:xfrm>
                  <a:off x="11414987" y="1451227"/>
                  <a:ext cx="82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0" name="Freihand 129">
                  <a:extLst>
                    <a:ext uri="{FF2B5EF4-FFF2-40B4-BE49-F238E27FC236}">
                      <a16:creationId xmlns:a16="http://schemas.microsoft.com/office/drawing/2014/main" id="{E5A13B4E-8D5B-40D0-BEF2-3EC7377E95EE}"/>
                    </a:ext>
                  </a:extLst>
                </p14:cNvPr>
                <p14:cNvContentPartPr/>
                <p14:nvPr/>
              </p14:nvContentPartPr>
              <p14:xfrm>
                <a:off x="11516507" y="1446187"/>
                <a:ext cx="82080" cy="90720"/>
              </p14:xfrm>
            </p:contentPart>
          </mc:Choice>
          <mc:Fallback xmlns="">
            <p:pic>
              <p:nvPicPr>
                <p:cNvPr id="130" name="Freihand 129">
                  <a:extLst>
                    <a:ext uri="{FF2B5EF4-FFF2-40B4-BE49-F238E27FC236}">
                      <a16:creationId xmlns:a16="http://schemas.microsoft.com/office/drawing/2014/main" id="{E5A13B4E-8D5B-40D0-BEF2-3EC7377E95EE}"/>
                    </a:ext>
                  </a:extLst>
                </p:cNvPr>
                <p:cNvPicPr/>
                <p:nvPr/>
              </p:nvPicPr>
              <p:blipFill>
                <a:blip r:embed="rId79"/>
                <a:stretch>
                  <a:fillRect/>
                </a:stretch>
              </p:blipFill>
              <p:spPr>
                <a:xfrm>
                  <a:off x="11512187" y="1441867"/>
                  <a:ext cx="90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1" name="Freihand 130">
                  <a:extLst>
                    <a:ext uri="{FF2B5EF4-FFF2-40B4-BE49-F238E27FC236}">
                      <a16:creationId xmlns:a16="http://schemas.microsoft.com/office/drawing/2014/main" id="{CBC145E7-AAC7-477C-AAF1-EDCB145C23AF}"/>
                    </a:ext>
                  </a:extLst>
                </p14:cNvPr>
                <p14:cNvContentPartPr/>
                <p14:nvPr/>
              </p14:nvContentPartPr>
              <p14:xfrm>
                <a:off x="11590307" y="1355827"/>
                <a:ext cx="290520" cy="172440"/>
              </p14:xfrm>
            </p:contentPart>
          </mc:Choice>
          <mc:Fallback xmlns="">
            <p:pic>
              <p:nvPicPr>
                <p:cNvPr id="131" name="Freihand 130">
                  <a:extLst>
                    <a:ext uri="{FF2B5EF4-FFF2-40B4-BE49-F238E27FC236}">
                      <a16:creationId xmlns:a16="http://schemas.microsoft.com/office/drawing/2014/main" id="{CBC145E7-AAC7-477C-AAF1-EDCB145C23AF}"/>
                    </a:ext>
                  </a:extLst>
                </p:cNvPr>
                <p:cNvPicPr/>
                <p:nvPr/>
              </p:nvPicPr>
              <p:blipFill>
                <a:blip r:embed="rId81"/>
                <a:stretch>
                  <a:fillRect/>
                </a:stretch>
              </p:blipFill>
              <p:spPr>
                <a:xfrm>
                  <a:off x="11585987" y="1351507"/>
                  <a:ext cx="299160" cy="181080"/>
                </a:xfrm>
                <a:prstGeom prst="rect">
                  <a:avLst/>
                </a:prstGeom>
              </p:spPr>
            </p:pic>
          </mc:Fallback>
        </mc:AlternateContent>
      </p:grpSp>
      <p:grpSp>
        <p:nvGrpSpPr>
          <p:cNvPr id="154" name="Gruppieren 153">
            <a:extLst>
              <a:ext uri="{FF2B5EF4-FFF2-40B4-BE49-F238E27FC236}">
                <a16:creationId xmlns:a16="http://schemas.microsoft.com/office/drawing/2014/main" id="{5491CBAD-0F20-4F02-A0A9-54E65E8CD1C4}"/>
              </a:ext>
            </a:extLst>
          </p:cNvPr>
          <p:cNvGrpSpPr/>
          <p:nvPr/>
        </p:nvGrpSpPr>
        <p:grpSpPr>
          <a:xfrm>
            <a:off x="1029707" y="3132427"/>
            <a:ext cx="313200" cy="207000"/>
            <a:chOff x="1029707" y="3132427"/>
            <a:chExt cx="313200" cy="207000"/>
          </a:xfrm>
        </p:grpSpPr>
        <mc:AlternateContent xmlns:mc="http://schemas.openxmlformats.org/markup-compatibility/2006" xmlns:p14="http://schemas.microsoft.com/office/powerpoint/2010/main">
          <mc:Choice Requires="p14">
            <p:contentPart p14:bwMode="auto" r:id="rId82">
              <p14:nvContentPartPr>
                <p14:cNvPr id="18" name="Freihand 17">
                  <a:extLst>
                    <a:ext uri="{FF2B5EF4-FFF2-40B4-BE49-F238E27FC236}">
                      <a16:creationId xmlns:a16="http://schemas.microsoft.com/office/drawing/2014/main" id="{25768909-6D28-4F0E-9E81-EB7CFCCF05E3}"/>
                    </a:ext>
                  </a:extLst>
                </p14:cNvPr>
                <p14:cNvContentPartPr/>
                <p14:nvPr/>
              </p14:nvContentPartPr>
              <p14:xfrm>
                <a:off x="1036187" y="3222427"/>
                <a:ext cx="3240" cy="24480"/>
              </p14:xfrm>
            </p:contentPart>
          </mc:Choice>
          <mc:Fallback xmlns="">
            <p:pic>
              <p:nvPicPr>
                <p:cNvPr id="18" name="Freihand 17">
                  <a:extLst>
                    <a:ext uri="{FF2B5EF4-FFF2-40B4-BE49-F238E27FC236}">
                      <a16:creationId xmlns:a16="http://schemas.microsoft.com/office/drawing/2014/main" id="{25768909-6D28-4F0E-9E81-EB7CFCCF05E3}"/>
                    </a:ext>
                  </a:extLst>
                </p:cNvPr>
                <p:cNvPicPr/>
                <p:nvPr/>
              </p:nvPicPr>
              <p:blipFill>
                <a:blip r:embed="rId83"/>
                <a:stretch>
                  <a:fillRect/>
                </a:stretch>
              </p:blipFill>
              <p:spPr>
                <a:xfrm>
                  <a:off x="1031867" y="3218107"/>
                  <a:ext cx="11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 name="Freihand 18">
                  <a:extLst>
                    <a:ext uri="{FF2B5EF4-FFF2-40B4-BE49-F238E27FC236}">
                      <a16:creationId xmlns:a16="http://schemas.microsoft.com/office/drawing/2014/main" id="{901A6847-79F4-4B6A-9912-33BF21B21BAD}"/>
                    </a:ext>
                  </a:extLst>
                </p14:cNvPr>
                <p14:cNvContentPartPr/>
                <p14:nvPr/>
              </p14:nvContentPartPr>
              <p14:xfrm>
                <a:off x="1029707" y="3334027"/>
                <a:ext cx="5400" cy="5400"/>
              </p14:xfrm>
            </p:contentPart>
          </mc:Choice>
          <mc:Fallback xmlns="">
            <p:pic>
              <p:nvPicPr>
                <p:cNvPr id="19" name="Freihand 18">
                  <a:extLst>
                    <a:ext uri="{FF2B5EF4-FFF2-40B4-BE49-F238E27FC236}">
                      <a16:creationId xmlns:a16="http://schemas.microsoft.com/office/drawing/2014/main" id="{901A6847-79F4-4B6A-9912-33BF21B21BAD}"/>
                    </a:ext>
                  </a:extLst>
                </p:cNvPr>
                <p:cNvPicPr/>
                <p:nvPr/>
              </p:nvPicPr>
              <p:blipFill>
                <a:blip r:embed="rId85"/>
                <a:stretch>
                  <a:fillRect/>
                </a:stretch>
              </p:blipFill>
              <p:spPr>
                <a:xfrm>
                  <a:off x="1025387" y="3329707"/>
                  <a:ext cx="14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6" name="Freihand 135">
                  <a:extLst>
                    <a:ext uri="{FF2B5EF4-FFF2-40B4-BE49-F238E27FC236}">
                      <a16:creationId xmlns:a16="http://schemas.microsoft.com/office/drawing/2014/main" id="{8B4E7D79-06E7-4DBD-98B7-A5254946C80C}"/>
                    </a:ext>
                  </a:extLst>
                </p14:cNvPr>
                <p14:cNvContentPartPr/>
                <p14:nvPr/>
              </p14:nvContentPartPr>
              <p14:xfrm>
                <a:off x="1109987" y="3132427"/>
                <a:ext cx="100800" cy="182160"/>
              </p14:xfrm>
            </p:contentPart>
          </mc:Choice>
          <mc:Fallback xmlns="">
            <p:pic>
              <p:nvPicPr>
                <p:cNvPr id="136" name="Freihand 135">
                  <a:extLst>
                    <a:ext uri="{FF2B5EF4-FFF2-40B4-BE49-F238E27FC236}">
                      <a16:creationId xmlns:a16="http://schemas.microsoft.com/office/drawing/2014/main" id="{8B4E7D79-06E7-4DBD-98B7-A5254946C80C}"/>
                    </a:ext>
                  </a:extLst>
                </p:cNvPr>
                <p:cNvPicPr/>
                <p:nvPr/>
              </p:nvPicPr>
              <p:blipFill>
                <a:blip r:embed="rId87"/>
                <a:stretch>
                  <a:fillRect/>
                </a:stretch>
              </p:blipFill>
              <p:spPr>
                <a:xfrm>
                  <a:off x="1105667" y="3128107"/>
                  <a:ext cx="109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 name="Freihand 136">
                  <a:extLst>
                    <a:ext uri="{FF2B5EF4-FFF2-40B4-BE49-F238E27FC236}">
                      <a16:creationId xmlns:a16="http://schemas.microsoft.com/office/drawing/2014/main" id="{001748A3-EE40-42B0-BBFC-CFF1832E9711}"/>
                    </a:ext>
                  </a:extLst>
                </p14:cNvPr>
                <p14:cNvContentPartPr/>
                <p14:nvPr/>
              </p14:nvContentPartPr>
              <p14:xfrm>
                <a:off x="1256507" y="3135307"/>
                <a:ext cx="86400" cy="186120"/>
              </p14:xfrm>
            </p:contentPart>
          </mc:Choice>
          <mc:Fallback xmlns="">
            <p:pic>
              <p:nvPicPr>
                <p:cNvPr id="137" name="Freihand 136">
                  <a:extLst>
                    <a:ext uri="{FF2B5EF4-FFF2-40B4-BE49-F238E27FC236}">
                      <a16:creationId xmlns:a16="http://schemas.microsoft.com/office/drawing/2014/main" id="{001748A3-EE40-42B0-BBFC-CFF1832E9711}"/>
                    </a:ext>
                  </a:extLst>
                </p:cNvPr>
                <p:cNvPicPr/>
                <p:nvPr/>
              </p:nvPicPr>
              <p:blipFill>
                <a:blip r:embed="rId89"/>
                <a:stretch>
                  <a:fillRect/>
                </a:stretch>
              </p:blipFill>
              <p:spPr>
                <a:xfrm>
                  <a:off x="1252187" y="3130987"/>
                  <a:ext cx="95040" cy="194760"/>
                </a:xfrm>
                <a:prstGeom prst="rect">
                  <a:avLst/>
                </a:prstGeom>
              </p:spPr>
            </p:pic>
          </mc:Fallback>
        </mc:AlternateContent>
      </p:grpSp>
      <p:grpSp>
        <p:nvGrpSpPr>
          <p:cNvPr id="153" name="Gruppieren 152">
            <a:extLst>
              <a:ext uri="{FF2B5EF4-FFF2-40B4-BE49-F238E27FC236}">
                <a16:creationId xmlns:a16="http://schemas.microsoft.com/office/drawing/2014/main" id="{73B0A8B3-448D-4B8C-AB52-A7630E159F7E}"/>
              </a:ext>
            </a:extLst>
          </p:cNvPr>
          <p:cNvGrpSpPr/>
          <p:nvPr/>
        </p:nvGrpSpPr>
        <p:grpSpPr>
          <a:xfrm>
            <a:off x="1477187" y="3097147"/>
            <a:ext cx="491760" cy="192960"/>
            <a:chOff x="1477187" y="3097147"/>
            <a:chExt cx="491760" cy="192960"/>
          </a:xfrm>
        </p:grpSpPr>
        <mc:AlternateContent xmlns:mc="http://schemas.openxmlformats.org/markup-compatibility/2006" xmlns:p14="http://schemas.microsoft.com/office/powerpoint/2010/main">
          <mc:Choice Requires="p14">
            <p:contentPart p14:bwMode="auto" r:id="rId90">
              <p14:nvContentPartPr>
                <p14:cNvPr id="138" name="Freihand 137">
                  <a:extLst>
                    <a:ext uri="{FF2B5EF4-FFF2-40B4-BE49-F238E27FC236}">
                      <a16:creationId xmlns:a16="http://schemas.microsoft.com/office/drawing/2014/main" id="{A4402FED-5D9D-4533-9860-D233BCB99C30}"/>
                    </a:ext>
                  </a:extLst>
                </p14:cNvPr>
                <p14:cNvContentPartPr/>
                <p14:nvPr/>
              </p14:nvContentPartPr>
              <p14:xfrm>
                <a:off x="1477187" y="3144667"/>
                <a:ext cx="190080" cy="145440"/>
              </p14:xfrm>
            </p:contentPart>
          </mc:Choice>
          <mc:Fallback xmlns="">
            <p:pic>
              <p:nvPicPr>
                <p:cNvPr id="138" name="Freihand 137">
                  <a:extLst>
                    <a:ext uri="{FF2B5EF4-FFF2-40B4-BE49-F238E27FC236}">
                      <a16:creationId xmlns:a16="http://schemas.microsoft.com/office/drawing/2014/main" id="{A4402FED-5D9D-4533-9860-D233BCB99C30}"/>
                    </a:ext>
                  </a:extLst>
                </p:cNvPr>
                <p:cNvPicPr/>
                <p:nvPr/>
              </p:nvPicPr>
              <p:blipFill>
                <a:blip r:embed="rId91"/>
                <a:stretch>
                  <a:fillRect/>
                </a:stretch>
              </p:blipFill>
              <p:spPr>
                <a:xfrm>
                  <a:off x="1472867" y="3140347"/>
                  <a:ext cx="198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9" name="Freihand 138">
                  <a:extLst>
                    <a:ext uri="{FF2B5EF4-FFF2-40B4-BE49-F238E27FC236}">
                      <a16:creationId xmlns:a16="http://schemas.microsoft.com/office/drawing/2014/main" id="{D4695A3E-F7A2-47DD-BC0D-3D5DE2FF008E}"/>
                    </a:ext>
                  </a:extLst>
                </p14:cNvPr>
                <p14:cNvContentPartPr/>
                <p14:nvPr/>
              </p14:nvContentPartPr>
              <p14:xfrm>
                <a:off x="1684187" y="3198667"/>
                <a:ext cx="142560" cy="87840"/>
              </p14:xfrm>
            </p:contentPart>
          </mc:Choice>
          <mc:Fallback xmlns="">
            <p:pic>
              <p:nvPicPr>
                <p:cNvPr id="139" name="Freihand 138">
                  <a:extLst>
                    <a:ext uri="{FF2B5EF4-FFF2-40B4-BE49-F238E27FC236}">
                      <a16:creationId xmlns:a16="http://schemas.microsoft.com/office/drawing/2014/main" id="{D4695A3E-F7A2-47DD-BC0D-3D5DE2FF008E}"/>
                    </a:ext>
                  </a:extLst>
                </p:cNvPr>
                <p:cNvPicPr/>
                <p:nvPr/>
              </p:nvPicPr>
              <p:blipFill>
                <a:blip r:embed="rId93"/>
                <a:stretch>
                  <a:fillRect/>
                </a:stretch>
              </p:blipFill>
              <p:spPr>
                <a:xfrm>
                  <a:off x="1679867" y="3194347"/>
                  <a:ext cx="151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0" name="Freihand 139">
                  <a:extLst>
                    <a:ext uri="{FF2B5EF4-FFF2-40B4-BE49-F238E27FC236}">
                      <a16:creationId xmlns:a16="http://schemas.microsoft.com/office/drawing/2014/main" id="{F2574B89-5767-4437-9502-D0726661BA1A}"/>
                    </a:ext>
                  </a:extLst>
                </p14:cNvPr>
                <p14:cNvContentPartPr/>
                <p14:nvPr/>
              </p14:nvContentPartPr>
              <p14:xfrm>
                <a:off x="1836827" y="3193627"/>
                <a:ext cx="132120" cy="75960"/>
              </p14:xfrm>
            </p:contentPart>
          </mc:Choice>
          <mc:Fallback xmlns="">
            <p:pic>
              <p:nvPicPr>
                <p:cNvPr id="140" name="Freihand 139">
                  <a:extLst>
                    <a:ext uri="{FF2B5EF4-FFF2-40B4-BE49-F238E27FC236}">
                      <a16:creationId xmlns:a16="http://schemas.microsoft.com/office/drawing/2014/main" id="{F2574B89-5767-4437-9502-D0726661BA1A}"/>
                    </a:ext>
                  </a:extLst>
                </p:cNvPr>
                <p:cNvPicPr/>
                <p:nvPr/>
              </p:nvPicPr>
              <p:blipFill>
                <a:blip r:embed="rId95"/>
                <a:stretch>
                  <a:fillRect/>
                </a:stretch>
              </p:blipFill>
              <p:spPr>
                <a:xfrm>
                  <a:off x="1832507" y="3189307"/>
                  <a:ext cx="140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1" name="Freihand 140">
                  <a:extLst>
                    <a:ext uri="{FF2B5EF4-FFF2-40B4-BE49-F238E27FC236}">
                      <a16:creationId xmlns:a16="http://schemas.microsoft.com/office/drawing/2014/main" id="{7B13D63E-ADDD-4DC6-9F53-8392A2F14ED2}"/>
                    </a:ext>
                  </a:extLst>
                </p14:cNvPr>
                <p14:cNvContentPartPr/>
                <p14:nvPr/>
              </p14:nvContentPartPr>
              <p14:xfrm>
                <a:off x="1928627" y="3097147"/>
                <a:ext cx="360" cy="360"/>
              </p14:xfrm>
            </p:contentPart>
          </mc:Choice>
          <mc:Fallback xmlns="">
            <p:pic>
              <p:nvPicPr>
                <p:cNvPr id="141" name="Freihand 140">
                  <a:extLst>
                    <a:ext uri="{FF2B5EF4-FFF2-40B4-BE49-F238E27FC236}">
                      <a16:creationId xmlns:a16="http://schemas.microsoft.com/office/drawing/2014/main" id="{7B13D63E-ADDD-4DC6-9F53-8392A2F14ED2}"/>
                    </a:ext>
                  </a:extLst>
                </p:cNvPr>
                <p:cNvPicPr/>
                <p:nvPr/>
              </p:nvPicPr>
              <p:blipFill>
                <a:blip r:embed="rId23"/>
                <a:stretch>
                  <a:fillRect/>
                </a:stretch>
              </p:blipFill>
              <p:spPr>
                <a:xfrm>
                  <a:off x="1924307" y="3092827"/>
                  <a:ext cx="9000" cy="9000"/>
                </a:xfrm>
                <a:prstGeom prst="rect">
                  <a:avLst/>
                </a:prstGeom>
              </p:spPr>
            </p:pic>
          </mc:Fallback>
        </mc:AlternateContent>
      </p:grpSp>
      <p:grpSp>
        <p:nvGrpSpPr>
          <p:cNvPr id="152" name="Gruppieren 151">
            <a:extLst>
              <a:ext uri="{FF2B5EF4-FFF2-40B4-BE49-F238E27FC236}">
                <a16:creationId xmlns:a16="http://schemas.microsoft.com/office/drawing/2014/main" id="{832C16E8-1052-4665-A7C2-050FD8EE4A99}"/>
              </a:ext>
            </a:extLst>
          </p:cNvPr>
          <p:cNvGrpSpPr/>
          <p:nvPr/>
        </p:nvGrpSpPr>
        <p:grpSpPr>
          <a:xfrm>
            <a:off x="2179907" y="3027667"/>
            <a:ext cx="668160" cy="280440"/>
            <a:chOff x="2179907" y="3027667"/>
            <a:chExt cx="668160" cy="280440"/>
          </a:xfrm>
        </p:grpSpPr>
        <mc:AlternateContent xmlns:mc="http://schemas.openxmlformats.org/markup-compatibility/2006" xmlns:p14="http://schemas.microsoft.com/office/powerpoint/2010/main">
          <mc:Choice Requires="p14">
            <p:contentPart p14:bwMode="auto" r:id="rId97">
              <p14:nvContentPartPr>
                <p14:cNvPr id="142" name="Freihand 141">
                  <a:extLst>
                    <a:ext uri="{FF2B5EF4-FFF2-40B4-BE49-F238E27FC236}">
                      <a16:creationId xmlns:a16="http://schemas.microsoft.com/office/drawing/2014/main" id="{D6D0E41E-0302-4D21-85D4-857BD6AAC06D}"/>
                    </a:ext>
                  </a:extLst>
                </p14:cNvPr>
                <p14:cNvContentPartPr/>
                <p14:nvPr/>
              </p14:nvContentPartPr>
              <p14:xfrm>
                <a:off x="2179907" y="3101467"/>
                <a:ext cx="73440" cy="160560"/>
              </p14:xfrm>
            </p:contentPart>
          </mc:Choice>
          <mc:Fallback xmlns="">
            <p:pic>
              <p:nvPicPr>
                <p:cNvPr id="142" name="Freihand 141">
                  <a:extLst>
                    <a:ext uri="{FF2B5EF4-FFF2-40B4-BE49-F238E27FC236}">
                      <a16:creationId xmlns:a16="http://schemas.microsoft.com/office/drawing/2014/main" id="{D6D0E41E-0302-4D21-85D4-857BD6AAC06D}"/>
                    </a:ext>
                  </a:extLst>
                </p:cNvPr>
                <p:cNvPicPr/>
                <p:nvPr/>
              </p:nvPicPr>
              <p:blipFill>
                <a:blip r:embed="rId98"/>
                <a:stretch>
                  <a:fillRect/>
                </a:stretch>
              </p:blipFill>
              <p:spPr>
                <a:xfrm>
                  <a:off x="2175587" y="3097147"/>
                  <a:ext cx="82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3" name="Freihand 142">
                  <a:extLst>
                    <a:ext uri="{FF2B5EF4-FFF2-40B4-BE49-F238E27FC236}">
                      <a16:creationId xmlns:a16="http://schemas.microsoft.com/office/drawing/2014/main" id="{31268A97-8226-40A2-8569-718A79FF795E}"/>
                    </a:ext>
                  </a:extLst>
                </p14:cNvPr>
                <p14:cNvContentPartPr/>
                <p14:nvPr/>
              </p14:nvContentPartPr>
              <p14:xfrm>
                <a:off x="2263427" y="3147907"/>
                <a:ext cx="190440" cy="83520"/>
              </p14:xfrm>
            </p:contentPart>
          </mc:Choice>
          <mc:Fallback xmlns="">
            <p:pic>
              <p:nvPicPr>
                <p:cNvPr id="143" name="Freihand 142">
                  <a:extLst>
                    <a:ext uri="{FF2B5EF4-FFF2-40B4-BE49-F238E27FC236}">
                      <a16:creationId xmlns:a16="http://schemas.microsoft.com/office/drawing/2014/main" id="{31268A97-8226-40A2-8569-718A79FF795E}"/>
                    </a:ext>
                  </a:extLst>
                </p:cNvPr>
                <p:cNvPicPr/>
                <p:nvPr/>
              </p:nvPicPr>
              <p:blipFill>
                <a:blip r:embed="rId100"/>
                <a:stretch>
                  <a:fillRect/>
                </a:stretch>
              </p:blipFill>
              <p:spPr>
                <a:xfrm>
                  <a:off x="2259107" y="3143587"/>
                  <a:ext cx="199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4" name="Freihand 143">
                  <a:extLst>
                    <a:ext uri="{FF2B5EF4-FFF2-40B4-BE49-F238E27FC236}">
                      <a16:creationId xmlns:a16="http://schemas.microsoft.com/office/drawing/2014/main" id="{9711EE8F-2213-4D06-9639-E4E97C100824}"/>
                    </a:ext>
                  </a:extLst>
                </p14:cNvPr>
                <p14:cNvContentPartPr/>
                <p14:nvPr/>
              </p14:nvContentPartPr>
              <p14:xfrm>
                <a:off x="2466467" y="3078787"/>
                <a:ext cx="90000" cy="134640"/>
              </p14:xfrm>
            </p:contentPart>
          </mc:Choice>
          <mc:Fallback xmlns="">
            <p:pic>
              <p:nvPicPr>
                <p:cNvPr id="144" name="Freihand 143">
                  <a:extLst>
                    <a:ext uri="{FF2B5EF4-FFF2-40B4-BE49-F238E27FC236}">
                      <a16:creationId xmlns:a16="http://schemas.microsoft.com/office/drawing/2014/main" id="{9711EE8F-2213-4D06-9639-E4E97C100824}"/>
                    </a:ext>
                  </a:extLst>
                </p:cNvPr>
                <p:cNvPicPr/>
                <p:nvPr/>
              </p:nvPicPr>
              <p:blipFill>
                <a:blip r:embed="rId102"/>
                <a:stretch>
                  <a:fillRect/>
                </a:stretch>
              </p:blipFill>
              <p:spPr>
                <a:xfrm>
                  <a:off x="2462147" y="3074467"/>
                  <a:ext cx="98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5" name="Freihand 144">
                  <a:extLst>
                    <a:ext uri="{FF2B5EF4-FFF2-40B4-BE49-F238E27FC236}">
                      <a16:creationId xmlns:a16="http://schemas.microsoft.com/office/drawing/2014/main" id="{A0A290AE-8AFF-4EB0-8898-4034998D789C}"/>
                    </a:ext>
                  </a:extLst>
                </p14:cNvPr>
                <p14:cNvContentPartPr/>
                <p14:nvPr/>
              </p14:nvContentPartPr>
              <p14:xfrm>
                <a:off x="2605067" y="3040627"/>
                <a:ext cx="115920" cy="153360"/>
              </p14:xfrm>
            </p:contentPart>
          </mc:Choice>
          <mc:Fallback xmlns="">
            <p:pic>
              <p:nvPicPr>
                <p:cNvPr id="145" name="Freihand 144">
                  <a:extLst>
                    <a:ext uri="{FF2B5EF4-FFF2-40B4-BE49-F238E27FC236}">
                      <a16:creationId xmlns:a16="http://schemas.microsoft.com/office/drawing/2014/main" id="{A0A290AE-8AFF-4EB0-8898-4034998D789C}"/>
                    </a:ext>
                  </a:extLst>
                </p:cNvPr>
                <p:cNvPicPr/>
                <p:nvPr/>
              </p:nvPicPr>
              <p:blipFill>
                <a:blip r:embed="rId104"/>
                <a:stretch>
                  <a:fillRect/>
                </a:stretch>
              </p:blipFill>
              <p:spPr>
                <a:xfrm>
                  <a:off x="2600747" y="3036307"/>
                  <a:ext cx="124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6" name="Freihand 145">
                  <a:extLst>
                    <a:ext uri="{FF2B5EF4-FFF2-40B4-BE49-F238E27FC236}">
                      <a16:creationId xmlns:a16="http://schemas.microsoft.com/office/drawing/2014/main" id="{B8B656BB-BB28-4E1E-9F94-1D61C0102999}"/>
                    </a:ext>
                  </a:extLst>
                </p14:cNvPr>
                <p14:cNvContentPartPr/>
                <p14:nvPr/>
              </p14:nvContentPartPr>
              <p14:xfrm>
                <a:off x="2738987" y="3096427"/>
                <a:ext cx="24480" cy="104040"/>
              </p14:xfrm>
            </p:contentPart>
          </mc:Choice>
          <mc:Fallback xmlns="">
            <p:pic>
              <p:nvPicPr>
                <p:cNvPr id="146" name="Freihand 145">
                  <a:extLst>
                    <a:ext uri="{FF2B5EF4-FFF2-40B4-BE49-F238E27FC236}">
                      <a16:creationId xmlns:a16="http://schemas.microsoft.com/office/drawing/2014/main" id="{B8B656BB-BB28-4E1E-9F94-1D61C0102999}"/>
                    </a:ext>
                  </a:extLst>
                </p:cNvPr>
                <p:cNvPicPr/>
                <p:nvPr/>
              </p:nvPicPr>
              <p:blipFill>
                <a:blip r:embed="rId106"/>
                <a:stretch>
                  <a:fillRect/>
                </a:stretch>
              </p:blipFill>
              <p:spPr>
                <a:xfrm>
                  <a:off x="2734667" y="3092107"/>
                  <a:ext cx="33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7" name="Freihand 146">
                  <a:extLst>
                    <a:ext uri="{FF2B5EF4-FFF2-40B4-BE49-F238E27FC236}">
                      <a16:creationId xmlns:a16="http://schemas.microsoft.com/office/drawing/2014/main" id="{15AFBBFE-B9C8-4507-9EEA-E97EF1C3E3BB}"/>
                    </a:ext>
                  </a:extLst>
                </p14:cNvPr>
                <p14:cNvContentPartPr/>
                <p14:nvPr/>
              </p14:nvContentPartPr>
              <p14:xfrm>
                <a:off x="2721347" y="3027667"/>
                <a:ext cx="108360" cy="280440"/>
              </p14:xfrm>
            </p:contentPart>
          </mc:Choice>
          <mc:Fallback xmlns="">
            <p:pic>
              <p:nvPicPr>
                <p:cNvPr id="147" name="Freihand 146">
                  <a:extLst>
                    <a:ext uri="{FF2B5EF4-FFF2-40B4-BE49-F238E27FC236}">
                      <a16:creationId xmlns:a16="http://schemas.microsoft.com/office/drawing/2014/main" id="{15AFBBFE-B9C8-4507-9EEA-E97EF1C3E3BB}"/>
                    </a:ext>
                  </a:extLst>
                </p:cNvPr>
                <p:cNvPicPr/>
                <p:nvPr/>
              </p:nvPicPr>
              <p:blipFill>
                <a:blip r:embed="rId108"/>
                <a:stretch>
                  <a:fillRect/>
                </a:stretch>
              </p:blipFill>
              <p:spPr>
                <a:xfrm>
                  <a:off x="2717027" y="3023347"/>
                  <a:ext cx="117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8" name="Freihand 147">
                  <a:extLst>
                    <a:ext uri="{FF2B5EF4-FFF2-40B4-BE49-F238E27FC236}">
                      <a16:creationId xmlns:a16="http://schemas.microsoft.com/office/drawing/2014/main" id="{68460007-AA05-4897-A635-3BBDF7AAF39A}"/>
                    </a:ext>
                  </a:extLst>
                </p14:cNvPr>
                <p14:cNvContentPartPr/>
                <p14:nvPr/>
              </p14:nvContentPartPr>
              <p14:xfrm>
                <a:off x="2772107" y="3041347"/>
                <a:ext cx="75960" cy="104760"/>
              </p14:xfrm>
            </p:contentPart>
          </mc:Choice>
          <mc:Fallback xmlns="">
            <p:pic>
              <p:nvPicPr>
                <p:cNvPr id="148" name="Freihand 147">
                  <a:extLst>
                    <a:ext uri="{FF2B5EF4-FFF2-40B4-BE49-F238E27FC236}">
                      <a16:creationId xmlns:a16="http://schemas.microsoft.com/office/drawing/2014/main" id="{68460007-AA05-4897-A635-3BBDF7AAF39A}"/>
                    </a:ext>
                  </a:extLst>
                </p:cNvPr>
                <p:cNvPicPr/>
                <p:nvPr/>
              </p:nvPicPr>
              <p:blipFill>
                <a:blip r:embed="rId110"/>
                <a:stretch>
                  <a:fillRect/>
                </a:stretch>
              </p:blipFill>
              <p:spPr>
                <a:xfrm>
                  <a:off x="2767787" y="3037027"/>
                  <a:ext cx="84600" cy="113400"/>
                </a:xfrm>
                <a:prstGeom prst="rect">
                  <a:avLst/>
                </a:prstGeom>
              </p:spPr>
            </p:pic>
          </mc:Fallback>
        </mc:AlternateContent>
      </p:grpSp>
      <p:grpSp>
        <p:nvGrpSpPr>
          <p:cNvPr id="151" name="Gruppieren 150">
            <a:extLst>
              <a:ext uri="{FF2B5EF4-FFF2-40B4-BE49-F238E27FC236}">
                <a16:creationId xmlns:a16="http://schemas.microsoft.com/office/drawing/2014/main" id="{27651F3B-124B-45E3-909E-73046B5ADB7B}"/>
              </a:ext>
            </a:extLst>
          </p:cNvPr>
          <p:cNvGrpSpPr/>
          <p:nvPr/>
        </p:nvGrpSpPr>
        <p:grpSpPr>
          <a:xfrm>
            <a:off x="3016547" y="3004627"/>
            <a:ext cx="267480" cy="146880"/>
            <a:chOff x="3016547" y="3004627"/>
            <a:chExt cx="267480" cy="146880"/>
          </a:xfrm>
        </p:grpSpPr>
        <mc:AlternateContent xmlns:mc="http://schemas.openxmlformats.org/markup-compatibility/2006" xmlns:p14="http://schemas.microsoft.com/office/powerpoint/2010/main">
          <mc:Choice Requires="p14">
            <p:contentPart p14:bwMode="auto" r:id="rId111">
              <p14:nvContentPartPr>
                <p14:cNvPr id="149" name="Freihand 148">
                  <a:extLst>
                    <a:ext uri="{FF2B5EF4-FFF2-40B4-BE49-F238E27FC236}">
                      <a16:creationId xmlns:a16="http://schemas.microsoft.com/office/drawing/2014/main" id="{96166F55-FA4F-4107-A73E-F3DFABB7704B}"/>
                    </a:ext>
                  </a:extLst>
                </p14:cNvPr>
                <p14:cNvContentPartPr/>
                <p14:nvPr/>
              </p14:nvContentPartPr>
              <p14:xfrm>
                <a:off x="3016547" y="3004627"/>
                <a:ext cx="87120" cy="142920"/>
              </p14:xfrm>
            </p:contentPart>
          </mc:Choice>
          <mc:Fallback xmlns="">
            <p:pic>
              <p:nvPicPr>
                <p:cNvPr id="149" name="Freihand 148">
                  <a:extLst>
                    <a:ext uri="{FF2B5EF4-FFF2-40B4-BE49-F238E27FC236}">
                      <a16:creationId xmlns:a16="http://schemas.microsoft.com/office/drawing/2014/main" id="{96166F55-FA4F-4107-A73E-F3DFABB7704B}"/>
                    </a:ext>
                  </a:extLst>
                </p:cNvPr>
                <p:cNvPicPr/>
                <p:nvPr/>
              </p:nvPicPr>
              <p:blipFill>
                <a:blip r:embed="rId112"/>
                <a:stretch>
                  <a:fillRect/>
                </a:stretch>
              </p:blipFill>
              <p:spPr>
                <a:xfrm>
                  <a:off x="3012227" y="3000307"/>
                  <a:ext cx="95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0" name="Freihand 149">
                  <a:extLst>
                    <a:ext uri="{FF2B5EF4-FFF2-40B4-BE49-F238E27FC236}">
                      <a16:creationId xmlns:a16="http://schemas.microsoft.com/office/drawing/2014/main" id="{3207EA39-9FCB-4608-B1F8-F8476D2B6C0E}"/>
                    </a:ext>
                  </a:extLst>
                </p14:cNvPr>
                <p14:cNvContentPartPr/>
                <p14:nvPr/>
              </p14:nvContentPartPr>
              <p14:xfrm>
                <a:off x="3193667" y="3017227"/>
                <a:ext cx="90360" cy="134280"/>
              </p14:xfrm>
            </p:contentPart>
          </mc:Choice>
          <mc:Fallback xmlns="">
            <p:pic>
              <p:nvPicPr>
                <p:cNvPr id="150" name="Freihand 149">
                  <a:extLst>
                    <a:ext uri="{FF2B5EF4-FFF2-40B4-BE49-F238E27FC236}">
                      <a16:creationId xmlns:a16="http://schemas.microsoft.com/office/drawing/2014/main" id="{3207EA39-9FCB-4608-B1F8-F8476D2B6C0E}"/>
                    </a:ext>
                  </a:extLst>
                </p:cNvPr>
                <p:cNvPicPr/>
                <p:nvPr/>
              </p:nvPicPr>
              <p:blipFill>
                <a:blip r:embed="rId114"/>
                <a:stretch>
                  <a:fillRect/>
                </a:stretch>
              </p:blipFill>
              <p:spPr>
                <a:xfrm>
                  <a:off x="3189347" y="3012907"/>
                  <a:ext cx="9900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55" name="Freihand 154">
                <a:extLst>
                  <a:ext uri="{FF2B5EF4-FFF2-40B4-BE49-F238E27FC236}">
                    <a16:creationId xmlns:a16="http://schemas.microsoft.com/office/drawing/2014/main" id="{3DA65ED3-B35B-4682-A137-82684999B758}"/>
                  </a:ext>
                </a:extLst>
              </p14:cNvPr>
              <p14:cNvContentPartPr/>
              <p14:nvPr/>
            </p14:nvContentPartPr>
            <p14:xfrm>
              <a:off x="5784587" y="1743547"/>
              <a:ext cx="590040" cy="24120"/>
            </p14:xfrm>
          </p:contentPart>
        </mc:Choice>
        <mc:Fallback xmlns="">
          <p:pic>
            <p:nvPicPr>
              <p:cNvPr id="155" name="Freihand 154">
                <a:extLst>
                  <a:ext uri="{FF2B5EF4-FFF2-40B4-BE49-F238E27FC236}">
                    <a16:creationId xmlns:a16="http://schemas.microsoft.com/office/drawing/2014/main" id="{3DA65ED3-B35B-4682-A137-82684999B758}"/>
                  </a:ext>
                </a:extLst>
              </p:cNvPr>
              <p:cNvPicPr/>
              <p:nvPr/>
            </p:nvPicPr>
            <p:blipFill>
              <a:blip r:embed="rId116"/>
              <a:stretch>
                <a:fillRect/>
              </a:stretch>
            </p:blipFill>
            <p:spPr>
              <a:xfrm>
                <a:off x="5780267" y="1739227"/>
                <a:ext cx="598680" cy="32760"/>
              </a:xfrm>
              <a:prstGeom prst="rect">
                <a:avLst/>
              </a:prstGeom>
            </p:spPr>
          </p:pic>
        </mc:Fallback>
      </mc:AlternateContent>
      <p:grpSp>
        <p:nvGrpSpPr>
          <p:cNvPr id="256" name="Gruppieren 255">
            <a:extLst>
              <a:ext uri="{FF2B5EF4-FFF2-40B4-BE49-F238E27FC236}">
                <a16:creationId xmlns:a16="http://schemas.microsoft.com/office/drawing/2014/main" id="{72D02D7A-D562-4A20-B998-BF932062F112}"/>
              </a:ext>
            </a:extLst>
          </p:cNvPr>
          <p:cNvGrpSpPr/>
          <p:nvPr/>
        </p:nvGrpSpPr>
        <p:grpSpPr>
          <a:xfrm>
            <a:off x="429947" y="5318707"/>
            <a:ext cx="358560" cy="237240"/>
            <a:chOff x="429947" y="5318707"/>
            <a:chExt cx="358560" cy="237240"/>
          </a:xfrm>
        </p:grpSpPr>
        <mc:AlternateContent xmlns:mc="http://schemas.openxmlformats.org/markup-compatibility/2006" xmlns:p14="http://schemas.microsoft.com/office/powerpoint/2010/main">
          <mc:Choice Requires="p14">
            <p:contentPart p14:bwMode="auto" r:id="rId117">
              <p14:nvContentPartPr>
                <p14:cNvPr id="250" name="Freihand 249">
                  <a:extLst>
                    <a:ext uri="{FF2B5EF4-FFF2-40B4-BE49-F238E27FC236}">
                      <a16:creationId xmlns:a16="http://schemas.microsoft.com/office/drawing/2014/main" id="{50A57D15-32E9-4BD9-B0BD-0B0F2A2CABE3}"/>
                    </a:ext>
                  </a:extLst>
                </p14:cNvPr>
                <p14:cNvContentPartPr/>
                <p14:nvPr/>
              </p14:nvContentPartPr>
              <p14:xfrm>
                <a:off x="429947" y="5395027"/>
                <a:ext cx="176040" cy="160920"/>
              </p14:xfrm>
            </p:contentPart>
          </mc:Choice>
          <mc:Fallback xmlns="">
            <p:pic>
              <p:nvPicPr>
                <p:cNvPr id="250" name="Freihand 249">
                  <a:extLst>
                    <a:ext uri="{FF2B5EF4-FFF2-40B4-BE49-F238E27FC236}">
                      <a16:creationId xmlns:a16="http://schemas.microsoft.com/office/drawing/2014/main" id="{50A57D15-32E9-4BD9-B0BD-0B0F2A2CABE3}"/>
                    </a:ext>
                  </a:extLst>
                </p:cNvPr>
                <p:cNvPicPr/>
                <p:nvPr/>
              </p:nvPicPr>
              <p:blipFill>
                <a:blip r:embed="rId118"/>
                <a:stretch>
                  <a:fillRect/>
                </a:stretch>
              </p:blipFill>
              <p:spPr>
                <a:xfrm>
                  <a:off x="425627" y="5390707"/>
                  <a:ext cx="184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1" name="Freihand 250">
                  <a:extLst>
                    <a:ext uri="{FF2B5EF4-FFF2-40B4-BE49-F238E27FC236}">
                      <a16:creationId xmlns:a16="http://schemas.microsoft.com/office/drawing/2014/main" id="{872C01E6-61EB-4DAF-BE6E-6B1EB6C98434}"/>
                    </a:ext>
                  </a:extLst>
                </p14:cNvPr>
                <p14:cNvContentPartPr/>
                <p14:nvPr/>
              </p14:nvContentPartPr>
              <p14:xfrm>
                <a:off x="653867" y="5318707"/>
                <a:ext cx="134640" cy="186120"/>
              </p14:xfrm>
            </p:contentPart>
          </mc:Choice>
          <mc:Fallback xmlns="">
            <p:pic>
              <p:nvPicPr>
                <p:cNvPr id="251" name="Freihand 250">
                  <a:extLst>
                    <a:ext uri="{FF2B5EF4-FFF2-40B4-BE49-F238E27FC236}">
                      <a16:creationId xmlns:a16="http://schemas.microsoft.com/office/drawing/2014/main" id="{872C01E6-61EB-4DAF-BE6E-6B1EB6C98434}"/>
                    </a:ext>
                  </a:extLst>
                </p:cNvPr>
                <p:cNvPicPr/>
                <p:nvPr/>
              </p:nvPicPr>
              <p:blipFill>
                <a:blip r:embed="rId120"/>
                <a:stretch>
                  <a:fillRect/>
                </a:stretch>
              </p:blipFill>
              <p:spPr>
                <a:xfrm>
                  <a:off x="649547" y="5314387"/>
                  <a:ext cx="143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52" name="Freihand 251">
                  <a:extLst>
                    <a:ext uri="{FF2B5EF4-FFF2-40B4-BE49-F238E27FC236}">
                      <a16:creationId xmlns:a16="http://schemas.microsoft.com/office/drawing/2014/main" id="{7CD2BAD0-3F47-4FF9-BC33-4F35CE0F2598}"/>
                    </a:ext>
                  </a:extLst>
                </p14:cNvPr>
                <p14:cNvContentPartPr/>
                <p14:nvPr/>
              </p14:nvContentPartPr>
              <p14:xfrm>
                <a:off x="720467" y="5433187"/>
                <a:ext cx="56880" cy="78120"/>
              </p14:xfrm>
            </p:contentPart>
          </mc:Choice>
          <mc:Fallback xmlns="">
            <p:pic>
              <p:nvPicPr>
                <p:cNvPr id="252" name="Freihand 251">
                  <a:extLst>
                    <a:ext uri="{FF2B5EF4-FFF2-40B4-BE49-F238E27FC236}">
                      <a16:creationId xmlns:a16="http://schemas.microsoft.com/office/drawing/2014/main" id="{7CD2BAD0-3F47-4FF9-BC33-4F35CE0F2598}"/>
                    </a:ext>
                  </a:extLst>
                </p:cNvPr>
                <p:cNvPicPr/>
                <p:nvPr/>
              </p:nvPicPr>
              <p:blipFill>
                <a:blip r:embed="rId122"/>
                <a:stretch>
                  <a:fillRect/>
                </a:stretch>
              </p:blipFill>
              <p:spPr>
                <a:xfrm>
                  <a:off x="716147" y="5428867"/>
                  <a:ext cx="65520" cy="86760"/>
                </a:xfrm>
                <a:prstGeom prst="rect">
                  <a:avLst/>
                </a:prstGeom>
              </p:spPr>
            </p:pic>
          </mc:Fallback>
        </mc:AlternateContent>
      </p:grpSp>
      <p:grpSp>
        <p:nvGrpSpPr>
          <p:cNvPr id="255" name="Gruppieren 254">
            <a:extLst>
              <a:ext uri="{FF2B5EF4-FFF2-40B4-BE49-F238E27FC236}">
                <a16:creationId xmlns:a16="http://schemas.microsoft.com/office/drawing/2014/main" id="{0DBB2710-F2E6-40D3-8FE6-6C65829001AA}"/>
              </a:ext>
            </a:extLst>
          </p:cNvPr>
          <p:cNvGrpSpPr/>
          <p:nvPr/>
        </p:nvGrpSpPr>
        <p:grpSpPr>
          <a:xfrm>
            <a:off x="461987" y="4853947"/>
            <a:ext cx="509040" cy="204480"/>
            <a:chOff x="461987" y="4853947"/>
            <a:chExt cx="509040" cy="204480"/>
          </a:xfrm>
        </p:grpSpPr>
        <mc:AlternateContent xmlns:mc="http://schemas.openxmlformats.org/markup-compatibility/2006" xmlns:p14="http://schemas.microsoft.com/office/powerpoint/2010/main">
          <mc:Choice Requires="p14">
            <p:contentPart p14:bwMode="auto" r:id="rId123">
              <p14:nvContentPartPr>
                <p14:cNvPr id="244" name="Freihand 243">
                  <a:extLst>
                    <a:ext uri="{FF2B5EF4-FFF2-40B4-BE49-F238E27FC236}">
                      <a16:creationId xmlns:a16="http://schemas.microsoft.com/office/drawing/2014/main" id="{2800D8DE-B53A-4029-8DCA-5B22A53B5F5F}"/>
                    </a:ext>
                  </a:extLst>
                </p14:cNvPr>
                <p14:cNvContentPartPr/>
                <p14:nvPr/>
              </p14:nvContentPartPr>
              <p14:xfrm>
                <a:off x="565667" y="4913707"/>
                <a:ext cx="24120" cy="144720"/>
              </p14:xfrm>
            </p:contentPart>
          </mc:Choice>
          <mc:Fallback xmlns="">
            <p:pic>
              <p:nvPicPr>
                <p:cNvPr id="244" name="Freihand 243">
                  <a:extLst>
                    <a:ext uri="{FF2B5EF4-FFF2-40B4-BE49-F238E27FC236}">
                      <a16:creationId xmlns:a16="http://schemas.microsoft.com/office/drawing/2014/main" id="{2800D8DE-B53A-4029-8DCA-5B22A53B5F5F}"/>
                    </a:ext>
                  </a:extLst>
                </p:cNvPr>
                <p:cNvPicPr/>
                <p:nvPr/>
              </p:nvPicPr>
              <p:blipFill>
                <a:blip r:embed="rId124"/>
                <a:stretch>
                  <a:fillRect/>
                </a:stretch>
              </p:blipFill>
              <p:spPr>
                <a:xfrm>
                  <a:off x="561347" y="4909387"/>
                  <a:ext cx="32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5" name="Freihand 244">
                  <a:extLst>
                    <a:ext uri="{FF2B5EF4-FFF2-40B4-BE49-F238E27FC236}">
                      <a16:creationId xmlns:a16="http://schemas.microsoft.com/office/drawing/2014/main" id="{4043CB15-6CBF-4DE6-9C05-5E501CC04072}"/>
                    </a:ext>
                  </a:extLst>
                </p14:cNvPr>
                <p14:cNvContentPartPr/>
                <p14:nvPr/>
              </p14:nvContentPartPr>
              <p14:xfrm>
                <a:off x="461987" y="4853947"/>
                <a:ext cx="176040" cy="98640"/>
              </p14:xfrm>
            </p:contentPart>
          </mc:Choice>
          <mc:Fallback xmlns="">
            <p:pic>
              <p:nvPicPr>
                <p:cNvPr id="245" name="Freihand 244">
                  <a:extLst>
                    <a:ext uri="{FF2B5EF4-FFF2-40B4-BE49-F238E27FC236}">
                      <a16:creationId xmlns:a16="http://schemas.microsoft.com/office/drawing/2014/main" id="{4043CB15-6CBF-4DE6-9C05-5E501CC04072}"/>
                    </a:ext>
                  </a:extLst>
                </p:cNvPr>
                <p:cNvPicPr/>
                <p:nvPr/>
              </p:nvPicPr>
              <p:blipFill>
                <a:blip r:embed="rId126"/>
                <a:stretch>
                  <a:fillRect/>
                </a:stretch>
              </p:blipFill>
              <p:spPr>
                <a:xfrm>
                  <a:off x="457667" y="4849627"/>
                  <a:ext cx="184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7" name="Freihand 246">
                  <a:extLst>
                    <a:ext uri="{FF2B5EF4-FFF2-40B4-BE49-F238E27FC236}">
                      <a16:creationId xmlns:a16="http://schemas.microsoft.com/office/drawing/2014/main" id="{E0E7FB89-9FAF-4FB7-87B4-F234D6FC02A0}"/>
                    </a:ext>
                  </a:extLst>
                </p14:cNvPr>
                <p14:cNvContentPartPr/>
                <p14:nvPr/>
              </p14:nvContentPartPr>
              <p14:xfrm>
                <a:off x="753587" y="4906507"/>
                <a:ext cx="34920" cy="151200"/>
              </p14:xfrm>
            </p:contentPart>
          </mc:Choice>
          <mc:Fallback xmlns="">
            <p:pic>
              <p:nvPicPr>
                <p:cNvPr id="247" name="Freihand 246">
                  <a:extLst>
                    <a:ext uri="{FF2B5EF4-FFF2-40B4-BE49-F238E27FC236}">
                      <a16:creationId xmlns:a16="http://schemas.microsoft.com/office/drawing/2014/main" id="{E0E7FB89-9FAF-4FB7-87B4-F234D6FC02A0}"/>
                    </a:ext>
                  </a:extLst>
                </p:cNvPr>
                <p:cNvPicPr/>
                <p:nvPr/>
              </p:nvPicPr>
              <p:blipFill>
                <a:blip r:embed="rId128"/>
                <a:stretch>
                  <a:fillRect/>
                </a:stretch>
              </p:blipFill>
              <p:spPr>
                <a:xfrm>
                  <a:off x="749267" y="4902187"/>
                  <a:ext cx="43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48" name="Freihand 247">
                  <a:extLst>
                    <a:ext uri="{FF2B5EF4-FFF2-40B4-BE49-F238E27FC236}">
                      <a16:creationId xmlns:a16="http://schemas.microsoft.com/office/drawing/2014/main" id="{A59BA02C-FEED-4217-8BB3-CB210EA34AD6}"/>
                    </a:ext>
                  </a:extLst>
                </p14:cNvPr>
                <p14:cNvContentPartPr/>
                <p14:nvPr/>
              </p14:nvContentPartPr>
              <p14:xfrm>
                <a:off x="688427" y="4885987"/>
                <a:ext cx="202680" cy="6840"/>
              </p14:xfrm>
            </p:contentPart>
          </mc:Choice>
          <mc:Fallback xmlns="">
            <p:pic>
              <p:nvPicPr>
                <p:cNvPr id="248" name="Freihand 247">
                  <a:extLst>
                    <a:ext uri="{FF2B5EF4-FFF2-40B4-BE49-F238E27FC236}">
                      <a16:creationId xmlns:a16="http://schemas.microsoft.com/office/drawing/2014/main" id="{A59BA02C-FEED-4217-8BB3-CB210EA34AD6}"/>
                    </a:ext>
                  </a:extLst>
                </p:cNvPr>
                <p:cNvPicPr/>
                <p:nvPr/>
              </p:nvPicPr>
              <p:blipFill>
                <a:blip r:embed="rId130"/>
                <a:stretch>
                  <a:fillRect/>
                </a:stretch>
              </p:blipFill>
              <p:spPr>
                <a:xfrm>
                  <a:off x="684107" y="4881667"/>
                  <a:ext cx="21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3" name="Freihand 252">
                  <a:extLst>
                    <a:ext uri="{FF2B5EF4-FFF2-40B4-BE49-F238E27FC236}">
                      <a16:creationId xmlns:a16="http://schemas.microsoft.com/office/drawing/2014/main" id="{92395E6C-576D-4A9E-B722-70E27B89A692}"/>
                    </a:ext>
                  </a:extLst>
                </p14:cNvPr>
                <p14:cNvContentPartPr/>
                <p14:nvPr/>
              </p14:nvContentPartPr>
              <p14:xfrm>
                <a:off x="950507" y="4929547"/>
                <a:ext cx="20520" cy="114120"/>
              </p14:xfrm>
            </p:contentPart>
          </mc:Choice>
          <mc:Fallback xmlns="">
            <p:pic>
              <p:nvPicPr>
                <p:cNvPr id="253" name="Freihand 252">
                  <a:extLst>
                    <a:ext uri="{FF2B5EF4-FFF2-40B4-BE49-F238E27FC236}">
                      <a16:creationId xmlns:a16="http://schemas.microsoft.com/office/drawing/2014/main" id="{92395E6C-576D-4A9E-B722-70E27B89A692}"/>
                    </a:ext>
                  </a:extLst>
                </p:cNvPr>
                <p:cNvPicPr/>
                <p:nvPr/>
              </p:nvPicPr>
              <p:blipFill>
                <a:blip r:embed="rId132"/>
                <a:stretch>
                  <a:fillRect/>
                </a:stretch>
              </p:blipFill>
              <p:spPr>
                <a:xfrm>
                  <a:off x="946187" y="4925227"/>
                  <a:ext cx="29160" cy="12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254" name="Freihand 253">
                <a:extLst>
                  <a:ext uri="{FF2B5EF4-FFF2-40B4-BE49-F238E27FC236}">
                    <a16:creationId xmlns:a16="http://schemas.microsoft.com/office/drawing/2014/main" id="{4E8F4B95-AAC6-40A5-9B2B-63295ACB3434}"/>
                  </a:ext>
                </a:extLst>
              </p14:cNvPr>
              <p14:cNvContentPartPr/>
              <p14:nvPr/>
            </p14:nvContentPartPr>
            <p14:xfrm>
              <a:off x="999467" y="5437867"/>
              <a:ext cx="15120" cy="112320"/>
            </p14:xfrm>
          </p:contentPart>
        </mc:Choice>
        <mc:Fallback xmlns="">
          <p:pic>
            <p:nvPicPr>
              <p:cNvPr id="254" name="Freihand 253">
                <a:extLst>
                  <a:ext uri="{FF2B5EF4-FFF2-40B4-BE49-F238E27FC236}">
                    <a16:creationId xmlns:a16="http://schemas.microsoft.com/office/drawing/2014/main" id="{4E8F4B95-AAC6-40A5-9B2B-63295ACB3434}"/>
                  </a:ext>
                </a:extLst>
              </p:cNvPr>
              <p:cNvPicPr/>
              <p:nvPr/>
            </p:nvPicPr>
            <p:blipFill>
              <a:blip r:embed="rId134"/>
              <a:stretch>
                <a:fillRect/>
              </a:stretch>
            </p:blipFill>
            <p:spPr>
              <a:xfrm>
                <a:off x="995147" y="5433547"/>
                <a:ext cx="23760" cy="120960"/>
              </a:xfrm>
              <a:prstGeom prst="rect">
                <a:avLst/>
              </a:prstGeom>
            </p:spPr>
          </p:pic>
        </mc:Fallback>
      </mc:AlternateContent>
      <p:grpSp>
        <p:nvGrpSpPr>
          <p:cNvPr id="267" name="Gruppieren 266">
            <a:extLst>
              <a:ext uri="{FF2B5EF4-FFF2-40B4-BE49-F238E27FC236}">
                <a16:creationId xmlns:a16="http://schemas.microsoft.com/office/drawing/2014/main" id="{3EF9EE21-340B-4129-AB40-1E019A23080B}"/>
              </a:ext>
            </a:extLst>
          </p:cNvPr>
          <p:cNvGrpSpPr/>
          <p:nvPr/>
        </p:nvGrpSpPr>
        <p:grpSpPr>
          <a:xfrm>
            <a:off x="1221947" y="4842067"/>
            <a:ext cx="249480" cy="276840"/>
            <a:chOff x="1221947" y="4842067"/>
            <a:chExt cx="249480" cy="276840"/>
          </a:xfrm>
        </p:grpSpPr>
        <mc:AlternateContent xmlns:mc="http://schemas.openxmlformats.org/markup-compatibility/2006" xmlns:p14="http://schemas.microsoft.com/office/powerpoint/2010/main">
          <mc:Choice Requires="p14">
            <p:contentPart p14:bwMode="auto" r:id="rId135">
              <p14:nvContentPartPr>
                <p14:cNvPr id="260" name="Freihand 259">
                  <a:extLst>
                    <a:ext uri="{FF2B5EF4-FFF2-40B4-BE49-F238E27FC236}">
                      <a16:creationId xmlns:a16="http://schemas.microsoft.com/office/drawing/2014/main" id="{0E151C92-A09A-450E-B583-329E3A32E37F}"/>
                    </a:ext>
                  </a:extLst>
                </p14:cNvPr>
                <p14:cNvContentPartPr/>
                <p14:nvPr/>
              </p14:nvContentPartPr>
              <p14:xfrm>
                <a:off x="1221947" y="4842067"/>
                <a:ext cx="249480" cy="276840"/>
              </p14:xfrm>
            </p:contentPart>
          </mc:Choice>
          <mc:Fallback xmlns="">
            <p:pic>
              <p:nvPicPr>
                <p:cNvPr id="260" name="Freihand 259">
                  <a:extLst>
                    <a:ext uri="{FF2B5EF4-FFF2-40B4-BE49-F238E27FC236}">
                      <a16:creationId xmlns:a16="http://schemas.microsoft.com/office/drawing/2014/main" id="{0E151C92-A09A-450E-B583-329E3A32E37F}"/>
                    </a:ext>
                  </a:extLst>
                </p:cNvPr>
                <p:cNvPicPr/>
                <p:nvPr/>
              </p:nvPicPr>
              <p:blipFill>
                <a:blip r:embed="rId136"/>
                <a:stretch>
                  <a:fillRect/>
                </a:stretch>
              </p:blipFill>
              <p:spPr>
                <a:xfrm>
                  <a:off x="1217627" y="4837747"/>
                  <a:ext cx="258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1" name="Freihand 260">
                  <a:extLst>
                    <a:ext uri="{FF2B5EF4-FFF2-40B4-BE49-F238E27FC236}">
                      <a16:creationId xmlns:a16="http://schemas.microsoft.com/office/drawing/2014/main" id="{437B2940-BF69-4445-BBAB-917F28DEBC46}"/>
                    </a:ext>
                  </a:extLst>
                </p14:cNvPr>
                <p14:cNvContentPartPr/>
                <p14:nvPr/>
              </p14:nvContentPartPr>
              <p14:xfrm>
                <a:off x="1367387" y="4866907"/>
                <a:ext cx="54000" cy="5040"/>
              </p14:xfrm>
            </p:contentPart>
          </mc:Choice>
          <mc:Fallback xmlns="">
            <p:pic>
              <p:nvPicPr>
                <p:cNvPr id="261" name="Freihand 260">
                  <a:extLst>
                    <a:ext uri="{FF2B5EF4-FFF2-40B4-BE49-F238E27FC236}">
                      <a16:creationId xmlns:a16="http://schemas.microsoft.com/office/drawing/2014/main" id="{437B2940-BF69-4445-BBAB-917F28DEBC46}"/>
                    </a:ext>
                  </a:extLst>
                </p:cNvPr>
                <p:cNvPicPr/>
                <p:nvPr/>
              </p:nvPicPr>
              <p:blipFill>
                <a:blip r:embed="rId138"/>
                <a:stretch>
                  <a:fillRect/>
                </a:stretch>
              </p:blipFill>
              <p:spPr>
                <a:xfrm>
                  <a:off x="1363067" y="4862587"/>
                  <a:ext cx="62640" cy="13680"/>
                </a:xfrm>
                <a:prstGeom prst="rect">
                  <a:avLst/>
                </a:prstGeom>
              </p:spPr>
            </p:pic>
          </mc:Fallback>
        </mc:AlternateContent>
      </p:grpSp>
      <p:grpSp>
        <p:nvGrpSpPr>
          <p:cNvPr id="266" name="Gruppieren 265">
            <a:extLst>
              <a:ext uri="{FF2B5EF4-FFF2-40B4-BE49-F238E27FC236}">
                <a16:creationId xmlns:a16="http://schemas.microsoft.com/office/drawing/2014/main" id="{6A39F1CD-1C51-41C7-A2AC-A1064BEA1AB3}"/>
              </a:ext>
            </a:extLst>
          </p:cNvPr>
          <p:cNvGrpSpPr/>
          <p:nvPr/>
        </p:nvGrpSpPr>
        <p:grpSpPr>
          <a:xfrm>
            <a:off x="1694267" y="4860427"/>
            <a:ext cx="395280" cy="155520"/>
            <a:chOff x="1694267" y="4860427"/>
            <a:chExt cx="395280" cy="155520"/>
          </a:xfrm>
        </p:grpSpPr>
        <mc:AlternateContent xmlns:mc="http://schemas.openxmlformats.org/markup-compatibility/2006" xmlns:p14="http://schemas.microsoft.com/office/powerpoint/2010/main">
          <mc:Choice Requires="p14">
            <p:contentPart p14:bwMode="auto" r:id="rId139">
              <p14:nvContentPartPr>
                <p14:cNvPr id="262" name="Freihand 261">
                  <a:extLst>
                    <a:ext uri="{FF2B5EF4-FFF2-40B4-BE49-F238E27FC236}">
                      <a16:creationId xmlns:a16="http://schemas.microsoft.com/office/drawing/2014/main" id="{72AE0D42-7F0D-417E-845C-5EB25A9B627D}"/>
                    </a:ext>
                  </a:extLst>
                </p14:cNvPr>
                <p14:cNvContentPartPr/>
                <p14:nvPr/>
              </p14:nvContentPartPr>
              <p14:xfrm>
                <a:off x="1694267" y="4880227"/>
                <a:ext cx="145080" cy="135720"/>
              </p14:xfrm>
            </p:contentPart>
          </mc:Choice>
          <mc:Fallback xmlns="">
            <p:pic>
              <p:nvPicPr>
                <p:cNvPr id="262" name="Freihand 261">
                  <a:extLst>
                    <a:ext uri="{FF2B5EF4-FFF2-40B4-BE49-F238E27FC236}">
                      <a16:creationId xmlns:a16="http://schemas.microsoft.com/office/drawing/2014/main" id="{72AE0D42-7F0D-417E-845C-5EB25A9B627D}"/>
                    </a:ext>
                  </a:extLst>
                </p:cNvPr>
                <p:cNvPicPr/>
                <p:nvPr/>
              </p:nvPicPr>
              <p:blipFill>
                <a:blip r:embed="rId140"/>
                <a:stretch>
                  <a:fillRect/>
                </a:stretch>
              </p:blipFill>
              <p:spPr>
                <a:xfrm>
                  <a:off x="1689947" y="4875907"/>
                  <a:ext cx="153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3" name="Freihand 262">
                  <a:extLst>
                    <a:ext uri="{FF2B5EF4-FFF2-40B4-BE49-F238E27FC236}">
                      <a16:creationId xmlns:a16="http://schemas.microsoft.com/office/drawing/2014/main" id="{00BBA442-DD6D-481E-81D8-BD2941040DF5}"/>
                    </a:ext>
                  </a:extLst>
                </p14:cNvPr>
                <p14:cNvContentPartPr/>
                <p14:nvPr/>
              </p14:nvContentPartPr>
              <p14:xfrm>
                <a:off x="1887947" y="4861507"/>
                <a:ext cx="65880" cy="140400"/>
              </p14:xfrm>
            </p:contentPart>
          </mc:Choice>
          <mc:Fallback xmlns="">
            <p:pic>
              <p:nvPicPr>
                <p:cNvPr id="263" name="Freihand 262">
                  <a:extLst>
                    <a:ext uri="{FF2B5EF4-FFF2-40B4-BE49-F238E27FC236}">
                      <a16:creationId xmlns:a16="http://schemas.microsoft.com/office/drawing/2014/main" id="{00BBA442-DD6D-481E-81D8-BD2941040DF5}"/>
                    </a:ext>
                  </a:extLst>
                </p:cNvPr>
                <p:cNvPicPr/>
                <p:nvPr/>
              </p:nvPicPr>
              <p:blipFill>
                <a:blip r:embed="rId142"/>
                <a:stretch>
                  <a:fillRect/>
                </a:stretch>
              </p:blipFill>
              <p:spPr>
                <a:xfrm>
                  <a:off x="1883627" y="4857187"/>
                  <a:ext cx="7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 name="Freihand 263">
                  <a:extLst>
                    <a:ext uri="{FF2B5EF4-FFF2-40B4-BE49-F238E27FC236}">
                      <a16:creationId xmlns:a16="http://schemas.microsoft.com/office/drawing/2014/main" id="{D07D0D45-8333-4BCC-A306-D53F58618F06}"/>
                    </a:ext>
                  </a:extLst>
                </p14:cNvPr>
                <p14:cNvContentPartPr/>
                <p14:nvPr/>
              </p14:nvContentPartPr>
              <p14:xfrm>
                <a:off x="1889747" y="4861147"/>
                <a:ext cx="127440" cy="120600"/>
              </p14:xfrm>
            </p:contentPart>
          </mc:Choice>
          <mc:Fallback xmlns="">
            <p:pic>
              <p:nvPicPr>
                <p:cNvPr id="264" name="Freihand 263">
                  <a:extLst>
                    <a:ext uri="{FF2B5EF4-FFF2-40B4-BE49-F238E27FC236}">
                      <a16:creationId xmlns:a16="http://schemas.microsoft.com/office/drawing/2014/main" id="{D07D0D45-8333-4BCC-A306-D53F58618F06}"/>
                    </a:ext>
                  </a:extLst>
                </p:cNvPr>
                <p:cNvPicPr/>
                <p:nvPr/>
              </p:nvPicPr>
              <p:blipFill>
                <a:blip r:embed="rId144"/>
                <a:stretch>
                  <a:fillRect/>
                </a:stretch>
              </p:blipFill>
              <p:spPr>
                <a:xfrm>
                  <a:off x="1885427" y="4856827"/>
                  <a:ext cx="136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5" name="Freihand 264">
                  <a:extLst>
                    <a:ext uri="{FF2B5EF4-FFF2-40B4-BE49-F238E27FC236}">
                      <a16:creationId xmlns:a16="http://schemas.microsoft.com/office/drawing/2014/main" id="{9BE763DD-1F1D-4E50-AF2E-608B43ED7913}"/>
                    </a:ext>
                  </a:extLst>
                </p14:cNvPr>
                <p14:cNvContentPartPr/>
                <p14:nvPr/>
              </p14:nvContentPartPr>
              <p14:xfrm>
                <a:off x="1939067" y="4860427"/>
                <a:ext cx="150480" cy="133560"/>
              </p14:xfrm>
            </p:contentPart>
          </mc:Choice>
          <mc:Fallback xmlns="">
            <p:pic>
              <p:nvPicPr>
                <p:cNvPr id="265" name="Freihand 264">
                  <a:extLst>
                    <a:ext uri="{FF2B5EF4-FFF2-40B4-BE49-F238E27FC236}">
                      <a16:creationId xmlns:a16="http://schemas.microsoft.com/office/drawing/2014/main" id="{9BE763DD-1F1D-4E50-AF2E-608B43ED7913}"/>
                    </a:ext>
                  </a:extLst>
                </p:cNvPr>
                <p:cNvPicPr/>
                <p:nvPr/>
              </p:nvPicPr>
              <p:blipFill>
                <a:blip r:embed="rId146"/>
                <a:stretch>
                  <a:fillRect/>
                </a:stretch>
              </p:blipFill>
              <p:spPr>
                <a:xfrm>
                  <a:off x="1934747" y="4856107"/>
                  <a:ext cx="159120" cy="142200"/>
                </a:xfrm>
                <a:prstGeom prst="rect">
                  <a:avLst/>
                </a:prstGeom>
              </p:spPr>
            </p:pic>
          </mc:Fallback>
        </mc:AlternateContent>
      </p:grpSp>
      <p:grpSp>
        <p:nvGrpSpPr>
          <p:cNvPr id="273" name="Gruppieren 272">
            <a:extLst>
              <a:ext uri="{FF2B5EF4-FFF2-40B4-BE49-F238E27FC236}">
                <a16:creationId xmlns:a16="http://schemas.microsoft.com/office/drawing/2014/main" id="{5F5906C5-C42C-40B3-AA82-433E32CA40F0}"/>
              </a:ext>
            </a:extLst>
          </p:cNvPr>
          <p:cNvGrpSpPr/>
          <p:nvPr/>
        </p:nvGrpSpPr>
        <p:grpSpPr>
          <a:xfrm>
            <a:off x="2333987" y="4783027"/>
            <a:ext cx="926640" cy="208440"/>
            <a:chOff x="2333987" y="4783027"/>
            <a:chExt cx="926640" cy="208440"/>
          </a:xfrm>
        </p:grpSpPr>
        <mc:AlternateContent xmlns:mc="http://schemas.openxmlformats.org/markup-compatibility/2006" xmlns:p14="http://schemas.microsoft.com/office/powerpoint/2010/main">
          <mc:Choice Requires="p14">
            <p:contentPart p14:bwMode="auto" r:id="rId147">
              <p14:nvContentPartPr>
                <p14:cNvPr id="268" name="Freihand 267">
                  <a:extLst>
                    <a:ext uri="{FF2B5EF4-FFF2-40B4-BE49-F238E27FC236}">
                      <a16:creationId xmlns:a16="http://schemas.microsoft.com/office/drawing/2014/main" id="{224A8EB2-89B6-4441-9B7F-2069BFD4CB8A}"/>
                    </a:ext>
                  </a:extLst>
                </p14:cNvPr>
                <p14:cNvContentPartPr/>
                <p14:nvPr/>
              </p14:nvContentPartPr>
              <p14:xfrm>
                <a:off x="2333987" y="4903627"/>
                <a:ext cx="337320" cy="87840"/>
              </p14:xfrm>
            </p:contentPart>
          </mc:Choice>
          <mc:Fallback xmlns="">
            <p:pic>
              <p:nvPicPr>
                <p:cNvPr id="268" name="Freihand 267">
                  <a:extLst>
                    <a:ext uri="{FF2B5EF4-FFF2-40B4-BE49-F238E27FC236}">
                      <a16:creationId xmlns:a16="http://schemas.microsoft.com/office/drawing/2014/main" id="{224A8EB2-89B6-4441-9B7F-2069BFD4CB8A}"/>
                    </a:ext>
                  </a:extLst>
                </p:cNvPr>
                <p:cNvPicPr/>
                <p:nvPr/>
              </p:nvPicPr>
              <p:blipFill>
                <a:blip r:embed="rId148"/>
                <a:stretch>
                  <a:fillRect/>
                </a:stretch>
              </p:blipFill>
              <p:spPr>
                <a:xfrm>
                  <a:off x="2329667" y="4899307"/>
                  <a:ext cx="345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9" name="Freihand 268">
                  <a:extLst>
                    <a:ext uri="{FF2B5EF4-FFF2-40B4-BE49-F238E27FC236}">
                      <a16:creationId xmlns:a16="http://schemas.microsoft.com/office/drawing/2014/main" id="{320C7C38-121C-471B-B138-19BEF41B937B}"/>
                    </a:ext>
                  </a:extLst>
                </p14:cNvPr>
                <p14:cNvContentPartPr/>
                <p14:nvPr/>
              </p14:nvContentPartPr>
              <p14:xfrm>
                <a:off x="2617307" y="4909027"/>
                <a:ext cx="124560" cy="55800"/>
              </p14:xfrm>
            </p:contentPart>
          </mc:Choice>
          <mc:Fallback xmlns="">
            <p:pic>
              <p:nvPicPr>
                <p:cNvPr id="269" name="Freihand 268">
                  <a:extLst>
                    <a:ext uri="{FF2B5EF4-FFF2-40B4-BE49-F238E27FC236}">
                      <a16:creationId xmlns:a16="http://schemas.microsoft.com/office/drawing/2014/main" id="{320C7C38-121C-471B-B138-19BEF41B937B}"/>
                    </a:ext>
                  </a:extLst>
                </p:cNvPr>
                <p:cNvPicPr/>
                <p:nvPr/>
              </p:nvPicPr>
              <p:blipFill>
                <a:blip r:embed="rId150"/>
                <a:stretch>
                  <a:fillRect/>
                </a:stretch>
              </p:blipFill>
              <p:spPr>
                <a:xfrm>
                  <a:off x="2612987" y="4904707"/>
                  <a:ext cx="133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70" name="Freihand 269">
                  <a:extLst>
                    <a:ext uri="{FF2B5EF4-FFF2-40B4-BE49-F238E27FC236}">
                      <a16:creationId xmlns:a16="http://schemas.microsoft.com/office/drawing/2014/main" id="{B4916149-AD06-43D9-8791-3F003A49D27B}"/>
                    </a:ext>
                  </a:extLst>
                </p14:cNvPr>
                <p14:cNvContentPartPr/>
                <p14:nvPr/>
              </p14:nvContentPartPr>
              <p14:xfrm>
                <a:off x="2746187" y="4848907"/>
                <a:ext cx="24120" cy="16200"/>
              </p14:xfrm>
            </p:contentPart>
          </mc:Choice>
          <mc:Fallback xmlns="">
            <p:pic>
              <p:nvPicPr>
                <p:cNvPr id="270" name="Freihand 269">
                  <a:extLst>
                    <a:ext uri="{FF2B5EF4-FFF2-40B4-BE49-F238E27FC236}">
                      <a16:creationId xmlns:a16="http://schemas.microsoft.com/office/drawing/2014/main" id="{B4916149-AD06-43D9-8791-3F003A49D27B}"/>
                    </a:ext>
                  </a:extLst>
                </p:cNvPr>
                <p:cNvPicPr/>
                <p:nvPr/>
              </p:nvPicPr>
              <p:blipFill>
                <a:blip r:embed="rId152"/>
                <a:stretch>
                  <a:fillRect/>
                </a:stretch>
              </p:blipFill>
              <p:spPr>
                <a:xfrm>
                  <a:off x="2741867" y="4844587"/>
                  <a:ext cx="32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71" name="Freihand 270">
                  <a:extLst>
                    <a:ext uri="{FF2B5EF4-FFF2-40B4-BE49-F238E27FC236}">
                      <a16:creationId xmlns:a16="http://schemas.microsoft.com/office/drawing/2014/main" id="{7704BF4E-805D-4F56-993E-C0A9D9045323}"/>
                    </a:ext>
                  </a:extLst>
                </p14:cNvPr>
                <p14:cNvContentPartPr/>
                <p14:nvPr/>
              </p14:nvContentPartPr>
              <p14:xfrm>
                <a:off x="2797667" y="4835947"/>
                <a:ext cx="144720" cy="135720"/>
              </p14:xfrm>
            </p:contentPart>
          </mc:Choice>
          <mc:Fallback xmlns="">
            <p:pic>
              <p:nvPicPr>
                <p:cNvPr id="271" name="Freihand 270">
                  <a:extLst>
                    <a:ext uri="{FF2B5EF4-FFF2-40B4-BE49-F238E27FC236}">
                      <a16:creationId xmlns:a16="http://schemas.microsoft.com/office/drawing/2014/main" id="{7704BF4E-805D-4F56-993E-C0A9D9045323}"/>
                    </a:ext>
                  </a:extLst>
                </p:cNvPr>
                <p:cNvPicPr/>
                <p:nvPr/>
              </p:nvPicPr>
              <p:blipFill>
                <a:blip r:embed="rId154"/>
                <a:stretch>
                  <a:fillRect/>
                </a:stretch>
              </p:blipFill>
              <p:spPr>
                <a:xfrm>
                  <a:off x="2793347" y="4831627"/>
                  <a:ext cx="153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72" name="Freihand 271">
                  <a:extLst>
                    <a:ext uri="{FF2B5EF4-FFF2-40B4-BE49-F238E27FC236}">
                      <a16:creationId xmlns:a16="http://schemas.microsoft.com/office/drawing/2014/main" id="{D626AF0B-0F04-4B7F-861C-94389B9155C0}"/>
                    </a:ext>
                  </a:extLst>
                </p14:cNvPr>
                <p14:cNvContentPartPr/>
                <p14:nvPr/>
              </p14:nvContentPartPr>
              <p14:xfrm>
                <a:off x="3015467" y="4783027"/>
                <a:ext cx="245160" cy="163080"/>
              </p14:xfrm>
            </p:contentPart>
          </mc:Choice>
          <mc:Fallback xmlns="">
            <p:pic>
              <p:nvPicPr>
                <p:cNvPr id="272" name="Freihand 271">
                  <a:extLst>
                    <a:ext uri="{FF2B5EF4-FFF2-40B4-BE49-F238E27FC236}">
                      <a16:creationId xmlns:a16="http://schemas.microsoft.com/office/drawing/2014/main" id="{D626AF0B-0F04-4B7F-861C-94389B9155C0}"/>
                    </a:ext>
                  </a:extLst>
                </p:cNvPr>
                <p:cNvPicPr/>
                <p:nvPr/>
              </p:nvPicPr>
              <p:blipFill>
                <a:blip r:embed="rId156"/>
                <a:stretch>
                  <a:fillRect/>
                </a:stretch>
              </p:blipFill>
              <p:spPr>
                <a:xfrm>
                  <a:off x="3011147" y="4778707"/>
                  <a:ext cx="253800" cy="171720"/>
                </a:xfrm>
                <a:prstGeom prst="rect">
                  <a:avLst/>
                </a:prstGeom>
              </p:spPr>
            </p:pic>
          </mc:Fallback>
        </mc:AlternateContent>
      </p:grpSp>
      <p:grpSp>
        <p:nvGrpSpPr>
          <p:cNvPr id="299" name="Gruppieren 298">
            <a:extLst>
              <a:ext uri="{FF2B5EF4-FFF2-40B4-BE49-F238E27FC236}">
                <a16:creationId xmlns:a16="http://schemas.microsoft.com/office/drawing/2014/main" id="{92D0972D-ECD3-4DB7-AD39-B883C3150B30}"/>
              </a:ext>
            </a:extLst>
          </p:cNvPr>
          <p:cNvGrpSpPr/>
          <p:nvPr/>
        </p:nvGrpSpPr>
        <p:grpSpPr>
          <a:xfrm>
            <a:off x="1251467" y="5279827"/>
            <a:ext cx="244800" cy="291960"/>
            <a:chOff x="1251467" y="5279827"/>
            <a:chExt cx="244800" cy="291960"/>
          </a:xfrm>
        </p:grpSpPr>
        <mc:AlternateContent xmlns:mc="http://schemas.openxmlformats.org/markup-compatibility/2006" xmlns:p14="http://schemas.microsoft.com/office/powerpoint/2010/main">
          <mc:Choice Requires="p14">
            <p:contentPart p14:bwMode="auto" r:id="rId157">
              <p14:nvContentPartPr>
                <p14:cNvPr id="293" name="Freihand 292">
                  <a:extLst>
                    <a:ext uri="{FF2B5EF4-FFF2-40B4-BE49-F238E27FC236}">
                      <a16:creationId xmlns:a16="http://schemas.microsoft.com/office/drawing/2014/main" id="{AD2815B5-55A1-46F3-9389-30C73D25844A}"/>
                    </a:ext>
                  </a:extLst>
                </p14:cNvPr>
                <p14:cNvContentPartPr/>
                <p14:nvPr/>
              </p14:nvContentPartPr>
              <p14:xfrm>
                <a:off x="1251467" y="5279827"/>
                <a:ext cx="244800" cy="291960"/>
              </p14:xfrm>
            </p:contentPart>
          </mc:Choice>
          <mc:Fallback xmlns="">
            <p:pic>
              <p:nvPicPr>
                <p:cNvPr id="293" name="Freihand 292">
                  <a:extLst>
                    <a:ext uri="{FF2B5EF4-FFF2-40B4-BE49-F238E27FC236}">
                      <a16:creationId xmlns:a16="http://schemas.microsoft.com/office/drawing/2014/main" id="{AD2815B5-55A1-46F3-9389-30C73D25844A}"/>
                    </a:ext>
                  </a:extLst>
                </p:cNvPr>
                <p:cNvPicPr/>
                <p:nvPr/>
              </p:nvPicPr>
              <p:blipFill>
                <a:blip r:embed="rId158"/>
                <a:stretch>
                  <a:fillRect/>
                </a:stretch>
              </p:blipFill>
              <p:spPr>
                <a:xfrm>
                  <a:off x="1247147" y="5275507"/>
                  <a:ext cx="2534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94" name="Freihand 293">
                  <a:extLst>
                    <a:ext uri="{FF2B5EF4-FFF2-40B4-BE49-F238E27FC236}">
                      <a16:creationId xmlns:a16="http://schemas.microsoft.com/office/drawing/2014/main" id="{4978BC30-648A-4456-AB1B-134FDB1C2195}"/>
                    </a:ext>
                  </a:extLst>
                </p14:cNvPr>
                <p14:cNvContentPartPr/>
                <p14:nvPr/>
              </p14:nvContentPartPr>
              <p14:xfrm>
                <a:off x="1390787" y="5309347"/>
                <a:ext cx="89640" cy="8280"/>
              </p14:xfrm>
            </p:contentPart>
          </mc:Choice>
          <mc:Fallback xmlns="">
            <p:pic>
              <p:nvPicPr>
                <p:cNvPr id="294" name="Freihand 293">
                  <a:extLst>
                    <a:ext uri="{FF2B5EF4-FFF2-40B4-BE49-F238E27FC236}">
                      <a16:creationId xmlns:a16="http://schemas.microsoft.com/office/drawing/2014/main" id="{4978BC30-648A-4456-AB1B-134FDB1C2195}"/>
                    </a:ext>
                  </a:extLst>
                </p:cNvPr>
                <p:cNvPicPr/>
                <p:nvPr/>
              </p:nvPicPr>
              <p:blipFill>
                <a:blip r:embed="rId160"/>
                <a:stretch>
                  <a:fillRect/>
                </a:stretch>
              </p:blipFill>
              <p:spPr>
                <a:xfrm>
                  <a:off x="1386467" y="5305027"/>
                  <a:ext cx="98280" cy="16920"/>
                </a:xfrm>
                <a:prstGeom prst="rect">
                  <a:avLst/>
                </a:prstGeom>
              </p:spPr>
            </p:pic>
          </mc:Fallback>
        </mc:AlternateContent>
      </p:grpSp>
      <p:grpSp>
        <p:nvGrpSpPr>
          <p:cNvPr id="298" name="Gruppieren 297">
            <a:extLst>
              <a:ext uri="{FF2B5EF4-FFF2-40B4-BE49-F238E27FC236}">
                <a16:creationId xmlns:a16="http://schemas.microsoft.com/office/drawing/2014/main" id="{438C76ED-FEF3-4B04-86EF-B9F961D833BF}"/>
              </a:ext>
            </a:extLst>
          </p:cNvPr>
          <p:cNvGrpSpPr/>
          <p:nvPr/>
        </p:nvGrpSpPr>
        <p:grpSpPr>
          <a:xfrm>
            <a:off x="1648907" y="5277307"/>
            <a:ext cx="507240" cy="197640"/>
            <a:chOff x="1648907" y="5277307"/>
            <a:chExt cx="507240" cy="197640"/>
          </a:xfrm>
        </p:grpSpPr>
        <mc:AlternateContent xmlns:mc="http://schemas.openxmlformats.org/markup-compatibility/2006" xmlns:p14="http://schemas.microsoft.com/office/powerpoint/2010/main">
          <mc:Choice Requires="p14">
            <p:contentPart p14:bwMode="auto" r:id="rId161">
              <p14:nvContentPartPr>
                <p14:cNvPr id="295" name="Freihand 294">
                  <a:extLst>
                    <a:ext uri="{FF2B5EF4-FFF2-40B4-BE49-F238E27FC236}">
                      <a16:creationId xmlns:a16="http://schemas.microsoft.com/office/drawing/2014/main" id="{06B6DB74-1B27-406D-AF8E-1893A4175EAA}"/>
                    </a:ext>
                  </a:extLst>
                </p14:cNvPr>
                <p14:cNvContentPartPr/>
                <p14:nvPr/>
              </p14:nvContentPartPr>
              <p14:xfrm>
                <a:off x="1648907" y="5313667"/>
                <a:ext cx="111600" cy="161280"/>
              </p14:xfrm>
            </p:contentPart>
          </mc:Choice>
          <mc:Fallback xmlns="">
            <p:pic>
              <p:nvPicPr>
                <p:cNvPr id="295" name="Freihand 294">
                  <a:extLst>
                    <a:ext uri="{FF2B5EF4-FFF2-40B4-BE49-F238E27FC236}">
                      <a16:creationId xmlns:a16="http://schemas.microsoft.com/office/drawing/2014/main" id="{06B6DB74-1B27-406D-AF8E-1893A4175EAA}"/>
                    </a:ext>
                  </a:extLst>
                </p:cNvPr>
                <p:cNvPicPr/>
                <p:nvPr/>
              </p:nvPicPr>
              <p:blipFill>
                <a:blip r:embed="rId162"/>
                <a:stretch>
                  <a:fillRect/>
                </a:stretch>
              </p:blipFill>
              <p:spPr>
                <a:xfrm>
                  <a:off x="1644587" y="5309347"/>
                  <a:ext cx="120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96" name="Freihand 295">
                  <a:extLst>
                    <a:ext uri="{FF2B5EF4-FFF2-40B4-BE49-F238E27FC236}">
                      <a16:creationId xmlns:a16="http://schemas.microsoft.com/office/drawing/2014/main" id="{54890022-5A4C-47CB-AB41-451BE7F0AC0A}"/>
                    </a:ext>
                  </a:extLst>
                </p14:cNvPr>
                <p14:cNvContentPartPr/>
                <p14:nvPr/>
              </p14:nvContentPartPr>
              <p14:xfrm>
                <a:off x="1849427" y="5282347"/>
                <a:ext cx="126000" cy="141840"/>
              </p14:xfrm>
            </p:contentPart>
          </mc:Choice>
          <mc:Fallback xmlns="">
            <p:pic>
              <p:nvPicPr>
                <p:cNvPr id="296" name="Freihand 295">
                  <a:extLst>
                    <a:ext uri="{FF2B5EF4-FFF2-40B4-BE49-F238E27FC236}">
                      <a16:creationId xmlns:a16="http://schemas.microsoft.com/office/drawing/2014/main" id="{54890022-5A4C-47CB-AB41-451BE7F0AC0A}"/>
                    </a:ext>
                  </a:extLst>
                </p:cNvPr>
                <p:cNvPicPr/>
                <p:nvPr/>
              </p:nvPicPr>
              <p:blipFill>
                <a:blip r:embed="rId164"/>
                <a:stretch>
                  <a:fillRect/>
                </a:stretch>
              </p:blipFill>
              <p:spPr>
                <a:xfrm>
                  <a:off x="1845107" y="5278027"/>
                  <a:ext cx="134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97" name="Freihand 296">
                  <a:extLst>
                    <a:ext uri="{FF2B5EF4-FFF2-40B4-BE49-F238E27FC236}">
                      <a16:creationId xmlns:a16="http://schemas.microsoft.com/office/drawing/2014/main" id="{89B03E36-1E50-4292-80AB-48C43D47C916}"/>
                    </a:ext>
                  </a:extLst>
                </p14:cNvPr>
                <p14:cNvContentPartPr/>
                <p14:nvPr/>
              </p14:nvContentPartPr>
              <p14:xfrm>
                <a:off x="1924307" y="5277307"/>
                <a:ext cx="231840" cy="162000"/>
              </p14:xfrm>
            </p:contentPart>
          </mc:Choice>
          <mc:Fallback xmlns="">
            <p:pic>
              <p:nvPicPr>
                <p:cNvPr id="297" name="Freihand 296">
                  <a:extLst>
                    <a:ext uri="{FF2B5EF4-FFF2-40B4-BE49-F238E27FC236}">
                      <a16:creationId xmlns:a16="http://schemas.microsoft.com/office/drawing/2014/main" id="{89B03E36-1E50-4292-80AB-48C43D47C916}"/>
                    </a:ext>
                  </a:extLst>
                </p:cNvPr>
                <p:cNvPicPr/>
                <p:nvPr/>
              </p:nvPicPr>
              <p:blipFill>
                <a:blip r:embed="rId166"/>
                <a:stretch>
                  <a:fillRect/>
                </a:stretch>
              </p:blipFill>
              <p:spPr>
                <a:xfrm>
                  <a:off x="1919987" y="5272987"/>
                  <a:ext cx="24048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300" name="Freihand 299">
                <a:extLst>
                  <a:ext uri="{FF2B5EF4-FFF2-40B4-BE49-F238E27FC236}">
                    <a16:creationId xmlns:a16="http://schemas.microsoft.com/office/drawing/2014/main" id="{0DBEC77F-692B-41B5-ACDE-8092FC17F4C7}"/>
                  </a:ext>
                </a:extLst>
              </p14:cNvPr>
              <p14:cNvContentPartPr/>
              <p14:nvPr/>
            </p14:nvContentPartPr>
            <p14:xfrm>
              <a:off x="2740067" y="5320867"/>
              <a:ext cx="87840" cy="54720"/>
            </p14:xfrm>
          </p:contentPart>
        </mc:Choice>
        <mc:Fallback xmlns="">
          <p:pic>
            <p:nvPicPr>
              <p:cNvPr id="300" name="Freihand 299">
                <a:extLst>
                  <a:ext uri="{FF2B5EF4-FFF2-40B4-BE49-F238E27FC236}">
                    <a16:creationId xmlns:a16="http://schemas.microsoft.com/office/drawing/2014/main" id="{0DBEC77F-692B-41B5-ACDE-8092FC17F4C7}"/>
                  </a:ext>
                </a:extLst>
              </p:cNvPr>
              <p:cNvPicPr/>
              <p:nvPr/>
            </p:nvPicPr>
            <p:blipFill>
              <a:blip r:embed="rId168"/>
              <a:stretch>
                <a:fillRect/>
              </a:stretch>
            </p:blipFill>
            <p:spPr>
              <a:xfrm>
                <a:off x="2735747" y="5316547"/>
                <a:ext cx="96480" cy="63360"/>
              </a:xfrm>
              <a:prstGeom prst="rect">
                <a:avLst/>
              </a:prstGeom>
            </p:spPr>
          </p:pic>
        </mc:Fallback>
      </mc:AlternateContent>
      <p:grpSp>
        <p:nvGrpSpPr>
          <p:cNvPr id="321" name="Gruppieren 320">
            <a:extLst>
              <a:ext uri="{FF2B5EF4-FFF2-40B4-BE49-F238E27FC236}">
                <a16:creationId xmlns:a16="http://schemas.microsoft.com/office/drawing/2014/main" id="{E2DC1770-6183-409B-A130-BE11D9E71A4F}"/>
              </a:ext>
            </a:extLst>
          </p:cNvPr>
          <p:cNvGrpSpPr/>
          <p:nvPr/>
        </p:nvGrpSpPr>
        <p:grpSpPr>
          <a:xfrm>
            <a:off x="3372227" y="2127307"/>
            <a:ext cx="8679600" cy="1640520"/>
            <a:chOff x="3372227" y="2127307"/>
            <a:chExt cx="8679600" cy="1640520"/>
          </a:xfrm>
        </p:grpSpPr>
        <mc:AlternateContent xmlns:mc="http://schemas.openxmlformats.org/markup-compatibility/2006" xmlns:p14="http://schemas.microsoft.com/office/powerpoint/2010/main">
          <mc:Choice Requires="p14">
            <p:contentPart p14:bwMode="auto" r:id="rId169">
              <p14:nvContentPartPr>
                <p14:cNvPr id="89" name="Freihand 88">
                  <a:extLst>
                    <a:ext uri="{FF2B5EF4-FFF2-40B4-BE49-F238E27FC236}">
                      <a16:creationId xmlns:a16="http://schemas.microsoft.com/office/drawing/2014/main" id="{717FB667-95E4-424F-8D26-05970D566249}"/>
                    </a:ext>
                  </a:extLst>
                </p14:cNvPr>
                <p14:cNvContentPartPr/>
                <p14:nvPr/>
              </p14:nvContentPartPr>
              <p14:xfrm>
                <a:off x="9332387" y="2340427"/>
                <a:ext cx="331560" cy="97560"/>
              </p14:xfrm>
            </p:contentPart>
          </mc:Choice>
          <mc:Fallback xmlns="">
            <p:pic>
              <p:nvPicPr>
                <p:cNvPr id="89" name="Freihand 88">
                  <a:extLst>
                    <a:ext uri="{FF2B5EF4-FFF2-40B4-BE49-F238E27FC236}">
                      <a16:creationId xmlns:a16="http://schemas.microsoft.com/office/drawing/2014/main" id="{717FB667-95E4-424F-8D26-05970D566249}"/>
                    </a:ext>
                  </a:extLst>
                </p:cNvPr>
                <p:cNvPicPr/>
                <p:nvPr/>
              </p:nvPicPr>
              <p:blipFill>
                <a:blip r:embed="rId170"/>
                <a:stretch>
                  <a:fillRect/>
                </a:stretch>
              </p:blipFill>
              <p:spPr>
                <a:xfrm>
                  <a:off x="9328067" y="2336107"/>
                  <a:ext cx="340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0" name="Freihand 89">
                  <a:extLst>
                    <a:ext uri="{FF2B5EF4-FFF2-40B4-BE49-F238E27FC236}">
                      <a16:creationId xmlns:a16="http://schemas.microsoft.com/office/drawing/2014/main" id="{C49F205F-6D92-413F-A884-50B3B8F32E27}"/>
                    </a:ext>
                  </a:extLst>
                </p14:cNvPr>
                <p14:cNvContentPartPr/>
                <p14:nvPr/>
              </p14:nvContentPartPr>
              <p14:xfrm>
                <a:off x="9566027" y="2370667"/>
                <a:ext cx="125280" cy="18360"/>
              </p14:xfrm>
            </p:contentPart>
          </mc:Choice>
          <mc:Fallback xmlns="">
            <p:pic>
              <p:nvPicPr>
                <p:cNvPr id="90" name="Freihand 89">
                  <a:extLst>
                    <a:ext uri="{FF2B5EF4-FFF2-40B4-BE49-F238E27FC236}">
                      <a16:creationId xmlns:a16="http://schemas.microsoft.com/office/drawing/2014/main" id="{C49F205F-6D92-413F-A884-50B3B8F32E27}"/>
                    </a:ext>
                  </a:extLst>
                </p:cNvPr>
                <p:cNvPicPr/>
                <p:nvPr/>
              </p:nvPicPr>
              <p:blipFill>
                <a:blip r:embed="rId172"/>
                <a:stretch>
                  <a:fillRect/>
                </a:stretch>
              </p:blipFill>
              <p:spPr>
                <a:xfrm>
                  <a:off x="9561707" y="2366347"/>
                  <a:ext cx="133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1" name="Freihand 90">
                  <a:extLst>
                    <a:ext uri="{FF2B5EF4-FFF2-40B4-BE49-F238E27FC236}">
                      <a16:creationId xmlns:a16="http://schemas.microsoft.com/office/drawing/2014/main" id="{1771EE7B-4E15-4350-BD30-87870440BFF4}"/>
                    </a:ext>
                  </a:extLst>
                </p14:cNvPr>
                <p14:cNvContentPartPr/>
                <p14:nvPr/>
              </p14:nvContentPartPr>
              <p14:xfrm>
                <a:off x="9708587" y="2267347"/>
                <a:ext cx="41760" cy="138960"/>
              </p14:xfrm>
            </p:contentPart>
          </mc:Choice>
          <mc:Fallback xmlns="">
            <p:pic>
              <p:nvPicPr>
                <p:cNvPr id="91" name="Freihand 90">
                  <a:extLst>
                    <a:ext uri="{FF2B5EF4-FFF2-40B4-BE49-F238E27FC236}">
                      <a16:creationId xmlns:a16="http://schemas.microsoft.com/office/drawing/2014/main" id="{1771EE7B-4E15-4350-BD30-87870440BFF4}"/>
                    </a:ext>
                  </a:extLst>
                </p:cNvPr>
                <p:cNvPicPr/>
                <p:nvPr/>
              </p:nvPicPr>
              <p:blipFill>
                <a:blip r:embed="rId174"/>
                <a:stretch>
                  <a:fillRect/>
                </a:stretch>
              </p:blipFill>
              <p:spPr>
                <a:xfrm>
                  <a:off x="9704267" y="2263027"/>
                  <a:ext cx="50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DA076253-C746-40EB-93A5-0FFF740CDA34}"/>
                    </a:ext>
                  </a:extLst>
                </p14:cNvPr>
                <p14:cNvContentPartPr/>
                <p14:nvPr/>
              </p14:nvContentPartPr>
              <p14:xfrm>
                <a:off x="9768707" y="2224507"/>
                <a:ext cx="315360" cy="178920"/>
              </p14:xfrm>
            </p:contentPart>
          </mc:Choice>
          <mc:Fallback xmlns="">
            <p:pic>
              <p:nvPicPr>
                <p:cNvPr id="92" name="Freihand 91">
                  <a:extLst>
                    <a:ext uri="{FF2B5EF4-FFF2-40B4-BE49-F238E27FC236}">
                      <a16:creationId xmlns:a16="http://schemas.microsoft.com/office/drawing/2014/main" id="{DA076253-C746-40EB-93A5-0FFF740CDA34}"/>
                    </a:ext>
                  </a:extLst>
                </p:cNvPr>
                <p:cNvPicPr/>
                <p:nvPr/>
              </p:nvPicPr>
              <p:blipFill>
                <a:blip r:embed="rId176"/>
                <a:stretch>
                  <a:fillRect/>
                </a:stretch>
              </p:blipFill>
              <p:spPr>
                <a:xfrm>
                  <a:off x="9764387" y="2220187"/>
                  <a:ext cx="324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FEAE888F-479F-4838-9B53-8BF3EDED3381}"/>
                    </a:ext>
                  </a:extLst>
                </p14:cNvPr>
                <p14:cNvContentPartPr/>
                <p14:nvPr/>
              </p14:nvContentPartPr>
              <p14:xfrm>
                <a:off x="10112867" y="2176627"/>
                <a:ext cx="29880" cy="200520"/>
              </p14:xfrm>
            </p:contentPart>
          </mc:Choice>
          <mc:Fallback xmlns="">
            <p:pic>
              <p:nvPicPr>
                <p:cNvPr id="93" name="Freihand 92">
                  <a:extLst>
                    <a:ext uri="{FF2B5EF4-FFF2-40B4-BE49-F238E27FC236}">
                      <a16:creationId xmlns:a16="http://schemas.microsoft.com/office/drawing/2014/main" id="{FEAE888F-479F-4838-9B53-8BF3EDED3381}"/>
                    </a:ext>
                  </a:extLst>
                </p:cNvPr>
                <p:cNvPicPr/>
                <p:nvPr/>
              </p:nvPicPr>
              <p:blipFill>
                <a:blip r:embed="rId178"/>
                <a:stretch>
                  <a:fillRect/>
                </a:stretch>
              </p:blipFill>
              <p:spPr>
                <a:xfrm>
                  <a:off x="10108547" y="2172307"/>
                  <a:ext cx="38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4" name="Freihand 93">
                  <a:extLst>
                    <a:ext uri="{FF2B5EF4-FFF2-40B4-BE49-F238E27FC236}">
                      <a16:creationId xmlns:a16="http://schemas.microsoft.com/office/drawing/2014/main" id="{2A3883CC-1038-4C8F-BEAA-E2D68DE3B75E}"/>
                    </a:ext>
                  </a:extLst>
                </p14:cNvPr>
                <p14:cNvContentPartPr/>
                <p14:nvPr/>
              </p14:nvContentPartPr>
              <p14:xfrm>
                <a:off x="10068227" y="2247187"/>
                <a:ext cx="138600" cy="80640"/>
              </p14:xfrm>
            </p:contentPart>
          </mc:Choice>
          <mc:Fallback xmlns="">
            <p:pic>
              <p:nvPicPr>
                <p:cNvPr id="94" name="Freihand 93">
                  <a:extLst>
                    <a:ext uri="{FF2B5EF4-FFF2-40B4-BE49-F238E27FC236}">
                      <a16:creationId xmlns:a16="http://schemas.microsoft.com/office/drawing/2014/main" id="{2A3883CC-1038-4C8F-BEAA-E2D68DE3B75E}"/>
                    </a:ext>
                  </a:extLst>
                </p:cNvPr>
                <p:cNvPicPr/>
                <p:nvPr/>
              </p:nvPicPr>
              <p:blipFill>
                <a:blip r:embed="rId180"/>
                <a:stretch>
                  <a:fillRect/>
                </a:stretch>
              </p:blipFill>
              <p:spPr>
                <a:xfrm>
                  <a:off x="10063907" y="2242867"/>
                  <a:ext cx="147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7" name="Freihand 96">
                  <a:extLst>
                    <a:ext uri="{FF2B5EF4-FFF2-40B4-BE49-F238E27FC236}">
                      <a16:creationId xmlns:a16="http://schemas.microsoft.com/office/drawing/2014/main" id="{AE39D764-79CE-4E8D-B094-A9288CF82F85}"/>
                    </a:ext>
                  </a:extLst>
                </p14:cNvPr>
                <p14:cNvContentPartPr/>
                <p14:nvPr/>
              </p14:nvContentPartPr>
              <p14:xfrm>
                <a:off x="10374947" y="2263027"/>
                <a:ext cx="17280" cy="108000"/>
              </p14:xfrm>
            </p:contentPart>
          </mc:Choice>
          <mc:Fallback xmlns="">
            <p:pic>
              <p:nvPicPr>
                <p:cNvPr id="97" name="Freihand 96">
                  <a:extLst>
                    <a:ext uri="{FF2B5EF4-FFF2-40B4-BE49-F238E27FC236}">
                      <a16:creationId xmlns:a16="http://schemas.microsoft.com/office/drawing/2014/main" id="{AE39D764-79CE-4E8D-B094-A9288CF82F85}"/>
                    </a:ext>
                  </a:extLst>
                </p:cNvPr>
                <p:cNvPicPr/>
                <p:nvPr/>
              </p:nvPicPr>
              <p:blipFill>
                <a:blip r:embed="rId182"/>
                <a:stretch>
                  <a:fillRect/>
                </a:stretch>
              </p:blipFill>
              <p:spPr>
                <a:xfrm>
                  <a:off x="10370627" y="2258707"/>
                  <a:ext cx="25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Freihand 97">
                  <a:extLst>
                    <a:ext uri="{FF2B5EF4-FFF2-40B4-BE49-F238E27FC236}">
                      <a16:creationId xmlns:a16="http://schemas.microsoft.com/office/drawing/2014/main" id="{8ECD0D73-B6D3-4DC3-854D-9193AE7C539A}"/>
                    </a:ext>
                  </a:extLst>
                </p14:cNvPr>
                <p14:cNvContentPartPr/>
                <p14:nvPr/>
              </p14:nvContentPartPr>
              <p14:xfrm>
                <a:off x="10280987" y="2146747"/>
                <a:ext cx="205200" cy="161280"/>
              </p14:xfrm>
            </p:contentPart>
          </mc:Choice>
          <mc:Fallback xmlns="">
            <p:pic>
              <p:nvPicPr>
                <p:cNvPr id="98" name="Freihand 97">
                  <a:extLst>
                    <a:ext uri="{FF2B5EF4-FFF2-40B4-BE49-F238E27FC236}">
                      <a16:creationId xmlns:a16="http://schemas.microsoft.com/office/drawing/2014/main" id="{8ECD0D73-B6D3-4DC3-854D-9193AE7C539A}"/>
                    </a:ext>
                  </a:extLst>
                </p:cNvPr>
                <p:cNvPicPr/>
                <p:nvPr/>
              </p:nvPicPr>
              <p:blipFill>
                <a:blip r:embed="rId184"/>
                <a:stretch>
                  <a:fillRect/>
                </a:stretch>
              </p:blipFill>
              <p:spPr>
                <a:xfrm>
                  <a:off x="10276667" y="2142427"/>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0" name="Freihand 99">
                  <a:extLst>
                    <a:ext uri="{FF2B5EF4-FFF2-40B4-BE49-F238E27FC236}">
                      <a16:creationId xmlns:a16="http://schemas.microsoft.com/office/drawing/2014/main" id="{59C76D0F-36E0-4B4A-8BFA-06AC06EC6818}"/>
                    </a:ext>
                  </a:extLst>
                </p14:cNvPr>
                <p14:cNvContentPartPr/>
                <p14:nvPr/>
              </p14:nvContentPartPr>
              <p14:xfrm>
                <a:off x="10555667" y="2214427"/>
                <a:ext cx="11880" cy="113760"/>
              </p14:xfrm>
            </p:contentPart>
          </mc:Choice>
          <mc:Fallback xmlns="">
            <p:pic>
              <p:nvPicPr>
                <p:cNvPr id="100" name="Freihand 99">
                  <a:extLst>
                    <a:ext uri="{FF2B5EF4-FFF2-40B4-BE49-F238E27FC236}">
                      <a16:creationId xmlns:a16="http://schemas.microsoft.com/office/drawing/2014/main" id="{59C76D0F-36E0-4B4A-8BFA-06AC06EC6818}"/>
                    </a:ext>
                  </a:extLst>
                </p:cNvPr>
                <p:cNvPicPr/>
                <p:nvPr/>
              </p:nvPicPr>
              <p:blipFill>
                <a:blip r:embed="rId186"/>
                <a:stretch>
                  <a:fillRect/>
                </a:stretch>
              </p:blipFill>
              <p:spPr>
                <a:xfrm>
                  <a:off x="10551347" y="2210107"/>
                  <a:ext cx="20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Freihand 100">
                  <a:extLst>
                    <a:ext uri="{FF2B5EF4-FFF2-40B4-BE49-F238E27FC236}">
                      <a16:creationId xmlns:a16="http://schemas.microsoft.com/office/drawing/2014/main" id="{A6E3546A-FFA8-4551-92AB-EFC9FC692D7F}"/>
                    </a:ext>
                  </a:extLst>
                </p14:cNvPr>
                <p14:cNvContentPartPr/>
                <p14:nvPr/>
              </p14:nvContentPartPr>
              <p14:xfrm>
                <a:off x="10494827" y="2172307"/>
                <a:ext cx="149760" cy="23400"/>
              </p14:xfrm>
            </p:contentPart>
          </mc:Choice>
          <mc:Fallback xmlns="">
            <p:pic>
              <p:nvPicPr>
                <p:cNvPr id="101" name="Freihand 100">
                  <a:extLst>
                    <a:ext uri="{FF2B5EF4-FFF2-40B4-BE49-F238E27FC236}">
                      <a16:creationId xmlns:a16="http://schemas.microsoft.com/office/drawing/2014/main" id="{A6E3546A-FFA8-4551-92AB-EFC9FC692D7F}"/>
                    </a:ext>
                  </a:extLst>
                </p:cNvPr>
                <p:cNvPicPr/>
                <p:nvPr/>
              </p:nvPicPr>
              <p:blipFill>
                <a:blip r:embed="rId188"/>
                <a:stretch>
                  <a:fillRect/>
                </a:stretch>
              </p:blipFill>
              <p:spPr>
                <a:xfrm>
                  <a:off x="10490507" y="2167987"/>
                  <a:ext cx="158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Freihand 101">
                  <a:extLst>
                    <a:ext uri="{FF2B5EF4-FFF2-40B4-BE49-F238E27FC236}">
                      <a16:creationId xmlns:a16="http://schemas.microsoft.com/office/drawing/2014/main" id="{E0C9B8FE-0050-48AC-A6D6-23BF2FCF76F7}"/>
                    </a:ext>
                  </a:extLst>
                </p14:cNvPr>
                <p14:cNvContentPartPr/>
                <p14:nvPr/>
              </p14:nvContentPartPr>
              <p14:xfrm>
                <a:off x="10730627" y="2258347"/>
                <a:ext cx="277200" cy="99360"/>
              </p14:xfrm>
            </p:contentPart>
          </mc:Choice>
          <mc:Fallback xmlns="">
            <p:pic>
              <p:nvPicPr>
                <p:cNvPr id="102" name="Freihand 101">
                  <a:extLst>
                    <a:ext uri="{FF2B5EF4-FFF2-40B4-BE49-F238E27FC236}">
                      <a16:creationId xmlns:a16="http://schemas.microsoft.com/office/drawing/2014/main" id="{E0C9B8FE-0050-48AC-A6D6-23BF2FCF76F7}"/>
                    </a:ext>
                  </a:extLst>
                </p:cNvPr>
                <p:cNvPicPr/>
                <p:nvPr/>
              </p:nvPicPr>
              <p:blipFill>
                <a:blip r:embed="rId190"/>
                <a:stretch>
                  <a:fillRect/>
                </a:stretch>
              </p:blipFill>
              <p:spPr>
                <a:xfrm>
                  <a:off x="10726307" y="2254027"/>
                  <a:ext cx="28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3" name="Freihand 102">
                  <a:extLst>
                    <a:ext uri="{FF2B5EF4-FFF2-40B4-BE49-F238E27FC236}">
                      <a16:creationId xmlns:a16="http://schemas.microsoft.com/office/drawing/2014/main" id="{E23E8804-4A90-453F-AE27-8D1E7C7B2D3B}"/>
                    </a:ext>
                  </a:extLst>
                </p14:cNvPr>
                <p14:cNvContentPartPr/>
                <p14:nvPr/>
              </p14:nvContentPartPr>
              <p14:xfrm>
                <a:off x="10966427" y="2183107"/>
                <a:ext cx="104760" cy="232560"/>
              </p14:xfrm>
            </p:contentPart>
          </mc:Choice>
          <mc:Fallback xmlns="">
            <p:pic>
              <p:nvPicPr>
                <p:cNvPr id="103" name="Freihand 102">
                  <a:extLst>
                    <a:ext uri="{FF2B5EF4-FFF2-40B4-BE49-F238E27FC236}">
                      <a16:creationId xmlns:a16="http://schemas.microsoft.com/office/drawing/2014/main" id="{E23E8804-4A90-453F-AE27-8D1E7C7B2D3B}"/>
                    </a:ext>
                  </a:extLst>
                </p:cNvPr>
                <p:cNvPicPr/>
                <p:nvPr/>
              </p:nvPicPr>
              <p:blipFill>
                <a:blip r:embed="rId192"/>
                <a:stretch>
                  <a:fillRect/>
                </a:stretch>
              </p:blipFill>
              <p:spPr>
                <a:xfrm>
                  <a:off x="10962107" y="2178787"/>
                  <a:ext cx="113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5" name="Freihand 104">
                  <a:extLst>
                    <a:ext uri="{FF2B5EF4-FFF2-40B4-BE49-F238E27FC236}">
                      <a16:creationId xmlns:a16="http://schemas.microsoft.com/office/drawing/2014/main" id="{5937E3F5-0F9A-419D-9E7D-46A3163C1083}"/>
                    </a:ext>
                  </a:extLst>
                </p14:cNvPr>
                <p14:cNvContentPartPr/>
                <p14:nvPr/>
              </p14:nvContentPartPr>
              <p14:xfrm>
                <a:off x="11218067" y="2255467"/>
                <a:ext cx="1440" cy="14040"/>
              </p14:xfrm>
            </p:contentPart>
          </mc:Choice>
          <mc:Fallback xmlns="">
            <p:pic>
              <p:nvPicPr>
                <p:cNvPr id="105" name="Freihand 104">
                  <a:extLst>
                    <a:ext uri="{FF2B5EF4-FFF2-40B4-BE49-F238E27FC236}">
                      <a16:creationId xmlns:a16="http://schemas.microsoft.com/office/drawing/2014/main" id="{5937E3F5-0F9A-419D-9E7D-46A3163C1083}"/>
                    </a:ext>
                  </a:extLst>
                </p:cNvPr>
                <p:cNvPicPr/>
                <p:nvPr/>
              </p:nvPicPr>
              <p:blipFill>
                <a:blip r:embed="rId194"/>
                <a:stretch>
                  <a:fillRect/>
                </a:stretch>
              </p:blipFill>
              <p:spPr>
                <a:xfrm>
                  <a:off x="11213747" y="2251147"/>
                  <a:ext cx="10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6" name="Freihand 105">
                  <a:extLst>
                    <a:ext uri="{FF2B5EF4-FFF2-40B4-BE49-F238E27FC236}">
                      <a16:creationId xmlns:a16="http://schemas.microsoft.com/office/drawing/2014/main" id="{E89E38D7-23C1-4B77-9863-7F9E5702FAB5}"/>
                    </a:ext>
                  </a:extLst>
                </p14:cNvPr>
                <p14:cNvContentPartPr/>
                <p14:nvPr/>
              </p14:nvContentPartPr>
              <p14:xfrm>
                <a:off x="11170547" y="2184187"/>
                <a:ext cx="109080" cy="166680"/>
              </p14:xfrm>
            </p:contentPart>
          </mc:Choice>
          <mc:Fallback xmlns="">
            <p:pic>
              <p:nvPicPr>
                <p:cNvPr id="106" name="Freihand 105">
                  <a:extLst>
                    <a:ext uri="{FF2B5EF4-FFF2-40B4-BE49-F238E27FC236}">
                      <a16:creationId xmlns:a16="http://schemas.microsoft.com/office/drawing/2014/main" id="{E89E38D7-23C1-4B77-9863-7F9E5702FAB5}"/>
                    </a:ext>
                  </a:extLst>
                </p:cNvPr>
                <p:cNvPicPr/>
                <p:nvPr/>
              </p:nvPicPr>
              <p:blipFill>
                <a:blip r:embed="rId196"/>
                <a:stretch>
                  <a:fillRect/>
                </a:stretch>
              </p:blipFill>
              <p:spPr>
                <a:xfrm>
                  <a:off x="11166227" y="2179867"/>
                  <a:ext cx="117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 name="Freihand 106">
                  <a:extLst>
                    <a:ext uri="{FF2B5EF4-FFF2-40B4-BE49-F238E27FC236}">
                      <a16:creationId xmlns:a16="http://schemas.microsoft.com/office/drawing/2014/main" id="{F34EDB58-1AE8-45D4-A123-5F9FF5A8341F}"/>
                    </a:ext>
                  </a:extLst>
                </p14:cNvPr>
                <p14:cNvContentPartPr/>
                <p14:nvPr/>
              </p14:nvContentPartPr>
              <p14:xfrm>
                <a:off x="11210867" y="2161147"/>
                <a:ext cx="112680" cy="23400"/>
              </p14:xfrm>
            </p:contentPart>
          </mc:Choice>
          <mc:Fallback xmlns="">
            <p:pic>
              <p:nvPicPr>
                <p:cNvPr id="107" name="Freihand 106">
                  <a:extLst>
                    <a:ext uri="{FF2B5EF4-FFF2-40B4-BE49-F238E27FC236}">
                      <a16:creationId xmlns:a16="http://schemas.microsoft.com/office/drawing/2014/main" id="{F34EDB58-1AE8-45D4-A123-5F9FF5A8341F}"/>
                    </a:ext>
                  </a:extLst>
                </p:cNvPr>
                <p:cNvPicPr/>
                <p:nvPr/>
              </p:nvPicPr>
              <p:blipFill>
                <a:blip r:embed="rId198"/>
                <a:stretch>
                  <a:fillRect/>
                </a:stretch>
              </p:blipFill>
              <p:spPr>
                <a:xfrm>
                  <a:off x="11206547" y="2156827"/>
                  <a:ext cx="121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8" name="Freihand 107">
                  <a:extLst>
                    <a:ext uri="{FF2B5EF4-FFF2-40B4-BE49-F238E27FC236}">
                      <a16:creationId xmlns:a16="http://schemas.microsoft.com/office/drawing/2014/main" id="{14C46759-A78B-4DE0-A55F-F90554E617A8}"/>
                    </a:ext>
                  </a:extLst>
                </p14:cNvPr>
                <p14:cNvContentPartPr/>
                <p14:nvPr/>
              </p14:nvContentPartPr>
              <p14:xfrm>
                <a:off x="11387627" y="2201827"/>
                <a:ext cx="9000" cy="40680"/>
              </p14:xfrm>
            </p:contentPart>
          </mc:Choice>
          <mc:Fallback xmlns="">
            <p:pic>
              <p:nvPicPr>
                <p:cNvPr id="108" name="Freihand 107">
                  <a:extLst>
                    <a:ext uri="{FF2B5EF4-FFF2-40B4-BE49-F238E27FC236}">
                      <a16:creationId xmlns:a16="http://schemas.microsoft.com/office/drawing/2014/main" id="{14C46759-A78B-4DE0-A55F-F90554E617A8}"/>
                    </a:ext>
                  </a:extLst>
                </p:cNvPr>
                <p:cNvPicPr/>
                <p:nvPr/>
              </p:nvPicPr>
              <p:blipFill>
                <a:blip r:embed="rId200"/>
                <a:stretch>
                  <a:fillRect/>
                </a:stretch>
              </p:blipFill>
              <p:spPr>
                <a:xfrm>
                  <a:off x="11383307" y="2197507"/>
                  <a:ext cx="17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9" name="Freihand 108">
                  <a:extLst>
                    <a:ext uri="{FF2B5EF4-FFF2-40B4-BE49-F238E27FC236}">
                      <a16:creationId xmlns:a16="http://schemas.microsoft.com/office/drawing/2014/main" id="{FFE051A3-B6B0-4E94-9049-F31B047B9E74}"/>
                    </a:ext>
                  </a:extLst>
                </p14:cNvPr>
                <p14:cNvContentPartPr/>
                <p14:nvPr/>
              </p14:nvContentPartPr>
              <p14:xfrm>
                <a:off x="11376467" y="2129827"/>
                <a:ext cx="161280" cy="170280"/>
              </p14:xfrm>
            </p:contentPart>
          </mc:Choice>
          <mc:Fallback xmlns="">
            <p:pic>
              <p:nvPicPr>
                <p:cNvPr id="109" name="Freihand 108">
                  <a:extLst>
                    <a:ext uri="{FF2B5EF4-FFF2-40B4-BE49-F238E27FC236}">
                      <a16:creationId xmlns:a16="http://schemas.microsoft.com/office/drawing/2014/main" id="{FFE051A3-B6B0-4E94-9049-F31B047B9E74}"/>
                    </a:ext>
                  </a:extLst>
                </p:cNvPr>
                <p:cNvPicPr/>
                <p:nvPr/>
              </p:nvPicPr>
              <p:blipFill>
                <a:blip r:embed="rId202"/>
                <a:stretch>
                  <a:fillRect/>
                </a:stretch>
              </p:blipFill>
              <p:spPr>
                <a:xfrm>
                  <a:off x="11372147" y="2125507"/>
                  <a:ext cx="169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0" name="Freihand 109">
                  <a:extLst>
                    <a:ext uri="{FF2B5EF4-FFF2-40B4-BE49-F238E27FC236}">
                      <a16:creationId xmlns:a16="http://schemas.microsoft.com/office/drawing/2014/main" id="{5BF7C430-6652-4693-B40A-E9AC2D22B1FA}"/>
                    </a:ext>
                  </a:extLst>
                </p14:cNvPr>
                <p14:cNvContentPartPr/>
                <p14:nvPr/>
              </p14:nvContentPartPr>
              <p14:xfrm>
                <a:off x="11499947" y="2127307"/>
                <a:ext cx="164520" cy="189720"/>
              </p14:xfrm>
            </p:contentPart>
          </mc:Choice>
          <mc:Fallback xmlns="">
            <p:pic>
              <p:nvPicPr>
                <p:cNvPr id="110" name="Freihand 109">
                  <a:extLst>
                    <a:ext uri="{FF2B5EF4-FFF2-40B4-BE49-F238E27FC236}">
                      <a16:creationId xmlns:a16="http://schemas.microsoft.com/office/drawing/2014/main" id="{5BF7C430-6652-4693-B40A-E9AC2D22B1FA}"/>
                    </a:ext>
                  </a:extLst>
                </p:cNvPr>
                <p:cNvPicPr/>
                <p:nvPr/>
              </p:nvPicPr>
              <p:blipFill>
                <a:blip r:embed="rId204"/>
                <a:stretch>
                  <a:fillRect/>
                </a:stretch>
              </p:blipFill>
              <p:spPr>
                <a:xfrm>
                  <a:off x="11495627" y="2122987"/>
                  <a:ext cx="173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6" name="Freihand 155">
                  <a:extLst>
                    <a:ext uri="{FF2B5EF4-FFF2-40B4-BE49-F238E27FC236}">
                      <a16:creationId xmlns:a16="http://schemas.microsoft.com/office/drawing/2014/main" id="{0D1333D6-2BEB-4659-8357-1453F1EE01D4}"/>
                    </a:ext>
                  </a:extLst>
                </p14:cNvPr>
                <p14:cNvContentPartPr/>
                <p14:nvPr/>
              </p14:nvContentPartPr>
              <p14:xfrm>
                <a:off x="3459707" y="3096427"/>
                <a:ext cx="119520" cy="60120"/>
              </p14:xfrm>
            </p:contentPart>
          </mc:Choice>
          <mc:Fallback xmlns="">
            <p:pic>
              <p:nvPicPr>
                <p:cNvPr id="156" name="Freihand 155">
                  <a:extLst>
                    <a:ext uri="{FF2B5EF4-FFF2-40B4-BE49-F238E27FC236}">
                      <a16:creationId xmlns:a16="http://schemas.microsoft.com/office/drawing/2014/main" id="{0D1333D6-2BEB-4659-8357-1453F1EE01D4}"/>
                    </a:ext>
                  </a:extLst>
                </p:cNvPr>
                <p:cNvPicPr/>
                <p:nvPr/>
              </p:nvPicPr>
              <p:blipFill>
                <a:blip r:embed="rId206"/>
                <a:stretch>
                  <a:fillRect/>
                </a:stretch>
              </p:blipFill>
              <p:spPr>
                <a:xfrm>
                  <a:off x="3455387" y="3092107"/>
                  <a:ext cx="12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7" name="Freihand 156">
                  <a:extLst>
                    <a:ext uri="{FF2B5EF4-FFF2-40B4-BE49-F238E27FC236}">
                      <a16:creationId xmlns:a16="http://schemas.microsoft.com/office/drawing/2014/main" id="{6A3E2075-6DEF-4A4F-8392-F29BB2F562E5}"/>
                    </a:ext>
                  </a:extLst>
                </p14:cNvPr>
                <p14:cNvContentPartPr/>
                <p14:nvPr/>
              </p14:nvContentPartPr>
              <p14:xfrm>
                <a:off x="3563387" y="3044947"/>
                <a:ext cx="30960" cy="2520"/>
              </p14:xfrm>
            </p:contentPart>
          </mc:Choice>
          <mc:Fallback xmlns="">
            <p:pic>
              <p:nvPicPr>
                <p:cNvPr id="157" name="Freihand 156">
                  <a:extLst>
                    <a:ext uri="{FF2B5EF4-FFF2-40B4-BE49-F238E27FC236}">
                      <a16:creationId xmlns:a16="http://schemas.microsoft.com/office/drawing/2014/main" id="{6A3E2075-6DEF-4A4F-8392-F29BB2F562E5}"/>
                    </a:ext>
                  </a:extLst>
                </p:cNvPr>
                <p:cNvPicPr/>
                <p:nvPr/>
              </p:nvPicPr>
              <p:blipFill>
                <a:blip r:embed="rId208"/>
                <a:stretch>
                  <a:fillRect/>
                </a:stretch>
              </p:blipFill>
              <p:spPr>
                <a:xfrm>
                  <a:off x="3559067" y="3040627"/>
                  <a:ext cx="3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8" name="Freihand 157">
                  <a:extLst>
                    <a:ext uri="{FF2B5EF4-FFF2-40B4-BE49-F238E27FC236}">
                      <a16:creationId xmlns:a16="http://schemas.microsoft.com/office/drawing/2014/main" id="{0BCB461A-9FE4-42A4-8E8C-A9E9B08A98A6}"/>
                    </a:ext>
                  </a:extLst>
                </p14:cNvPr>
                <p14:cNvContentPartPr/>
                <p14:nvPr/>
              </p14:nvContentPartPr>
              <p14:xfrm>
                <a:off x="3719987" y="3003907"/>
                <a:ext cx="274320" cy="137880"/>
              </p14:xfrm>
            </p:contentPart>
          </mc:Choice>
          <mc:Fallback xmlns="">
            <p:pic>
              <p:nvPicPr>
                <p:cNvPr id="158" name="Freihand 157">
                  <a:extLst>
                    <a:ext uri="{FF2B5EF4-FFF2-40B4-BE49-F238E27FC236}">
                      <a16:creationId xmlns:a16="http://schemas.microsoft.com/office/drawing/2014/main" id="{0BCB461A-9FE4-42A4-8E8C-A9E9B08A98A6}"/>
                    </a:ext>
                  </a:extLst>
                </p:cNvPr>
                <p:cNvPicPr/>
                <p:nvPr/>
              </p:nvPicPr>
              <p:blipFill>
                <a:blip r:embed="rId210"/>
                <a:stretch>
                  <a:fillRect/>
                </a:stretch>
              </p:blipFill>
              <p:spPr>
                <a:xfrm>
                  <a:off x="3715667" y="2999587"/>
                  <a:ext cx="282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9" name="Freihand 158">
                  <a:extLst>
                    <a:ext uri="{FF2B5EF4-FFF2-40B4-BE49-F238E27FC236}">
                      <a16:creationId xmlns:a16="http://schemas.microsoft.com/office/drawing/2014/main" id="{23B6C9C3-DBB3-437D-934E-C89DB6A6F95E}"/>
                    </a:ext>
                  </a:extLst>
                </p14:cNvPr>
                <p14:cNvContentPartPr/>
                <p14:nvPr/>
              </p14:nvContentPartPr>
              <p14:xfrm>
                <a:off x="3962627" y="3005707"/>
                <a:ext cx="36720" cy="1440"/>
              </p14:xfrm>
            </p:contentPart>
          </mc:Choice>
          <mc:Fallback xmlns="">
            <p:pic>
              <p:nvPicPr>
                <p:cNvPr id="159" name="Freihand 158">
                  <a:extLst>
                    <a:ext uri="{FF2B5EF4-FFF2-40B4-BE49-F238E27FC236}">
                      <a16:creationId xmlns:a16="http://schemas.microsoft.com/office/drawing/2014/main" id="{23B6C9C3-DBB3-437D-934E-C89DB6A6F95E}"/>
                    </a:ext>
                  </a:extLst>
                </p:cNvPr>
                <p:cNvPicPr/>
                <p:nvPr/>
              </p:nvPicPr>
              <p:blipFill>
                <a:blip r:embed="rId212"/>
                <a:stretch>
                  <a:fillRect/>
                </a:stretch>
              </p:blipFill>
              <p:spPr>
                <a:xfrm>
                  <a:off x="3958307" y="3001387"/>
                  <a:ext cx="453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0" name="Freihand 159">
                  <a:extLst>
                    <a:ext uri="{FF2B5EF4-FFF2-40B4-BE49-F238E27FC236}">
                      <a16:creationId xmlns:a16="http://schemas.microsoft.com/office/drawing/2014/main" id="{ADC39C4E-56B8-4FCC-95FB-FC0D30A1120A}"/>
                    </a:ext>
                  </a:extLst>
                </p14:cNvPr>
                <p14:cNvContentPartPr/>
                <p14:nvPr/>
              </p14:nvContentPartPr>
              <p14:xfrm>
                <a:off x="4003307" y="3048547"/>
                <a:ext cx="58320" cy="111240"/>
              </p14:xfrm>
            </p:contentPart>
          </mc:Choice>
          <mc:Fallback xmlns="">
            <p:pic>
              <p:nvPicPr>
                <p:cNvPr id="160" name="Freihand 159">
                  <a:extLst>
                    <a:ext uri="{FF2B5EF4-FFF2-40B4-BE49-F238E27FC236}">
                      <a16:creationId xmlns:a16="http://schemas.microsoft.com/office/drawing/2014/main" id="{ADC39C4E-56B8-4FCC-95FB-FC0D30A1120A}"/>
                    </a:ext>
                  </a:extLst>
                </p:cNvPr>
                <p:cNvPicPr/>
                <p:nvPr/>
              </p:nvPicPr>
              <p:blipFill>
                <a:blip r:embed="rId214"/>
                <a:stretch>
                  <a:fillRect/>
                </a:stretch>
              </p:blipFill>
              <p:spPr>
                <a:xfrm>
                  <a:off x="3998987" y="3044227"/>
                  <a:ext cx="66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C5D8E825-5245-44A1-A36E-772E455C4379}"/>
                    </a:ext>
                  </a:extLst>
                </p14:cNvPr>
                <p14:cNvContentPartPr/>
                <p14:nvPr/>
              </p14:nvContentPartPr>
              <p14:xfrm>
                <a:off x="4092587" y="3063667"/>
                <a:ext cx="128520" cy="51840"/>
              </p14:xfrm>
            </p:contentPart>
          </mc:Choice>
          <mc:Fallback xmlns="">
            <p:pic>
              <p:nvPicPr>
                <p:cNvPr id="161" name="Freihand 160">
                  <a:extLst>
                    <a:ext uri="{FF2B5EF4-FFF2-40B4-BE49-F238E27FC236}">
                      <a16:creationId xmlns:a16="http://schemas.microsoft.com/office/drawing/2014/main" id="{C5D8E825-5245-44A1-A36E-772E455C4379}"/>
                    </a:ext>
                  </a:extLst>
                </p:cNvPr>
                <p:cNvPicPr/>
                <p:nvPr/>
              </p:nvPicPr>
              <p:blipFill>
                <a:blip r:embed="rId216"/>
                <a:stretch>
                  <a:fillRect/>
                </a:stretch>
              </p:blipFill>
              <p:spPr>
                <a:xfrm>
                  <a:off x="4088267" y="3059347"/>
                  <a:ext cx="137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1" name="Freihand 40">
                  <a:extLst>
                    <a:ext uri="{FF2B5EF4-FFF2-40B4-BE49-F238E27FC236}">
                      <a16:creationId xmlns:a16="http://schemas.microsoft.com/office/drawing/2014/main" id="{AAEC77EE-4318-49D4-91BC-22922351E431}"/>
                    </a:ext>
                  </a:extLst>
                </p14:cNvPr>
                <p14:cNvContentPartPr/>
                <p14:nvPr/>
              </p14:nvContentPartPr>
              <p14:xfrm>
                <a:off x="3372227" y="2609707"/>
                <a:ext cx="155520" cy="84960"/>
              </p14:xfrm>
            </p:contentPart>
          </mc:Choice>
          <mc:Fallback xmlns="">
            <p:pic>
              <p:nvPicPr>
                <p:cNvPr id="41" name="Freihand 40">
                  <a:extLst>
                    <a:ext uri="{FF2B5EF4-FFF2-40B4-BE49-F238E27FC236}">
                      <a16:creationId xmlns:a16="http://schemas.microsoft.com/office/drawing/2014/main" id="{AAEC77EE-4318-49D4-91BC-22922351E431}"/>
                    </a:ext>
                  </a:extLst>
                </p:cNvPr>
                <p:cNvPicPr/>
                <p:nvPr/>
              </p:nvPicPr>
              <p:blipFill>
                <a:blip r:embed="rId218"/>
                <a:stretch>
                  <a:fillRect/>
                </a:stretch>
              </p:blipFill>
              <p:spPr>
                <a:xfrm>
                  <a:off x="3367907" y="2605387"/>
                  <a:ext cx="164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2" name="Freihand 41">
                  <a:extLst>
                    <a:ext uri="{FF2B5EF4-FFF2-40B4-BE49-F238E27FC236}">
                      <a16:creationId xmlns:a16="http://schemas.microsoft.com/office/drawing/2014/main" id="{9F261F7C-FE7B-435E-AD40-E72A2108EA7E}"/>
                    </a:ext>
                  </a:extLst>
                </p14:cNvPr>
                <p14:cNvContentPartPr/>
                <p14:nvPr/>
              </p14:nvContentPartPr>
              <p14:xfrm>
                <a:off x="3538187" y="2572627"/>
                <a:ext cx="360" cy="360"/>
              </p14:xfrm>
            </p:contentPart>
          </mc:Choice>
          <mc:Fallback xmlns="">
            <p:pic>
              <p:nvPicPr>
                <p:cNvPr id="42" name="Freihand 41">
                  <a:extLst>
                    <a:ext uri="{FF2B5EF4-FFF2-40B4-BE49-F238E27FC236}">
                      <a16:creationId xmlns:a16="http://schemas.microsoft.com/office/drawing/2014/main" id="{9F261F7C-FE7B-435E-AD40-E72A2108EA7E}"/>
                    </a:ext>
                  </a:extLst>
                </p:cNvPr>
                <p:cNvPicPr/>
                <p:nvPr/>
              </p:nvPicPr>
              <p:blipFill>
                <a:blip r:embed="rId23"/>
                <a:stretch>
                  <a:fillRect/>
                </a:stretch>
              </p:blipFill>
              <p:spPr>
                <a:xfrm>
                  <a:off x="3533867" y="2568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4" name="Freihand 43">
                  <a:extLst>
                    <a:ext uri="{FF2B5EF4-FFF2-40B4-BE49-F238E27FC236}">
                      <a16:creationId xmlns:a16="http://schemas.microsoft.com/office/drawing/2014/main" id="{376A583F-FCE0-4BE8-9C52-BE0CD9AA7E46}"/>
                    </a:ext>
                  </a:extLst>
                </p14:cNvPr>
                <p14:cNvContentPartPr/>
                <p14:nvPr/>
              </p14:nvContentPartPr>
              <p14:xfrm>
                <a:off x="3672467" y="2557507"/>
                <a:ext cx="223920" cy="117720"/>
              </p14:xfrm>
            </p:contentPart>
          </mc:Choice>
          <mc:Fallback xmlns="">
            <p:pic>
              <p:nvPicPr>
                <p:cNvPr id="44" name="Freihand 43">
                  <a:extLst>
                    <a:ext uri="{FF2B5EF4-FFF2-40B4-BE49-F238E27FC236}">
                      <a16:creationId xmlns:a16="http://schemas.microsoft.com/office/drawing/2014/main" id="{376A583F-FCE0-4BE8-9C52-BE0CD9AA7E46}"/>
                    </a:ext>
                  </a:extLst>
                </p:cNvPr>
                <p:cNvPicPr/>
                <p:nvPr/>
              </p:nvPicPr>
              <p:blipFill>
                <a:blip r:embed="rId221"/>
                <a:stretch>
                  <a:fillRect/>
                </a:stretch>
              </p:blipFill>
              <p:spPr>
                <a:xfrm>
                  <a:off x="3668147" y="2553187"/>
                  <a:ext cx="232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5" name="Freihand 44">
                  <a:extLst>
                    <a:ext uri="{FF2B5EF4-FFF2-40B4-BE49-F238E27FC236}">
                      <a16:creationId xmlns:a16="http://schemas.microsoft.com/office/drawing/2014/main" id="{969C0910-6693-4D23-B428-7CDB6C31FDEA}"/>
                    </a:ext>
                  </a:extLst>
                </p14:cNvPr>
                <p14:cNvContentPartPr/>
                <p14:nvPr/>
              </p14:nvContentPartPr>
              <p14:xfrm>
                <a:off x="3875867" y="2546707"/>
                <a:ext cx="25920" cy="17640"/>
              </p14:xfrm>
            </p:contentPart>
          </mc:Choice>
          <mc:Fallback xmlns="">
            <p:pic>
              <p:nvPicPr>
                <p:cNvPr id="45" name="Freihand 44">
                  <a:extLst>
                    <a:ext uri="{FF2B5EF4-FFF2-40B4-BE49-F238E27FC236}">
                      <a16:creationId xmlns:a16="http://schemas.microsoft.com/office/drawing/2014/main" id="{969C0910-6693-4D23-B428-7CDB6C31FDEA}"/>
                    </a:ext>
                  </a:extLst>
                </p:cNvPr>
                <p:cNvPicPr/>
                <p:nvPr/>
              </p:nvPicPr>
              <p:blipFill>
                <a:blip r:embed="rId223"/>
                <a:stretch>
                  <a:fillRect/>
                </a:stretch>
              </p:blipFill>
              <p:spPr>
                <a:xfrm>
                  <a:off x="3871547" y="2542387"/>
                  <a:ext cx="34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6" name="Freihand 45">
                  <a:extLst>
                    <a:ext uri="{FF2B5EF4-FFF2-40B4-BE49-F238E27FC236}">
                      <a16:creationId xmlns:a16="http://schemas.microsoft.com/office/drawing/2014/main" id="{082E3B8F-572D-427F-8041-8792B15EF84E}"/>
                    </a:ext>
                  </a:extLst>
                </p14:cNvPr>
                <p14:cNvContentPartPr/>
                <p14:nvPr/>
              </p14:nvContentPartPr>
              <p14:xfrm>
                <a:off x="3901067" y="2573347"/>
                <a:ext cx="260280" cy="104400"/>
              </p14:xfrm>
            </p:contentPart>
          </mc:Choice>
          <mc:Fallback xmlns="">
            <p:pic>
              <p:nvPicPr>
                <p:cNvPr id="46" name="Freihand 45">
                  <a:extLst>
                    <a:ext uri="{FF2B5EF4-FFF2-40B4-BE49-F238E27FC236}">
                      <a16:creationId xmlns:a16="http://schemas.microsoft.com/office/drawing/2014/main" id="{082E3B8F-572D-427F-8041-8792B15EF84E}"/>
                    </a:ext>
                  </a:extLst>
                </p:cNvPr>
                <p:cNvPicPr/>
                <p:nvPr/>
              </p:nvPicPr>
              <p:blipFill>
                <a:blip r:embed="rId225"/>
                <a:stretch>
                  <a:fillRect/>
                </a:stretch>
              </p:blipFill>
              <p:spPr>
                <a:xfrm>
                  <a:off x="3896747" y="2569027"/>
                  <a:ext cx="268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 name="Freihand 46">
                  <a:extLst>
                    <a:ext uri="{FF2B5EF4-FFF2-40B4-BE49-F238E27FC236}">
                      <a16:creationId xmlns:a16="http://schemas.microsoft.com/office/drawing/2014/main" id="{551B807C-FD20-463E-A968-05730DE13002}"/>
                    </a:ext>
                  </a:extLst>
                </p14:cNvPr>
                <p14:cNvContentPartPr/>
                <p14:nvPr/>
              </p14:nvContentPartPr>
              <p14:xfrm>
                <a:off x="4191227" y="2534107"/>
                <a:ext cx="107640" cy="103680"/>
              </p14:xfrm>
            </p:contentPart>
          </mc:Choice>
          <mc:Fallback xmlns="">
            <p:pic>
              <p:nvPicPr>
                <p:cNvPr id="47" name="Freihand 46">
                  <a:extLst>
                    <a:ext uri="{FF2B5EF4-FFF2-40B4-BE49-F238E27FC236}">
                      <a16:creationId xmlns:a16="http://schemas.microsoft.com/office/drawing/2014/main" id="{551B807C-FD20-463E-A968-05730DE13002}"/>
                    </a:ext>
                  </a:extLst>
                </p:cNvPr>
                <p:cNvPicPr/>
                <p:nvPr/>
              </p:nvPicPr>
              <p:blipFill>
                <a:blip r:embed="rId227"/>
                <a:stretch>
                  <a:fillRect/>
                </a:stretch>
              </p:blipFill>
              <p:spPr>
                <a:xfrm>
                  <a:off x="4186907" y="2529787"/>
                  <a:ext cx="116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 name="Freihand 47">
                  <a:extLst>
                    <a:ext uri="{FF2B5EF4-FFF2-40B4-BE49-F238E27FC236}">
                      <a16:creationId xmlns:a16="http://schemas.microsoft.com/office/drawing/2014/main" id="{AA4C6050-60DD-47CC-8110-F603C2A5C1AC}"/>
                    </a:ext>
                  </a:extLst>
                </p14:cNvPr>
                <p14:cNvContentPartPr/>
                <p14:nvPr/>
              </p14:nvContentPartPr>
              <p14:xfrm>
                <a:off x="4189787" y="2587747"/>
                <a:ext cx="90720" cy="11880"/>
              </p14:xfrm>
            </p:contentPart>
          </mc:Choice>
          <mc:Fallback xmlns="">
            <p:pic>
              <p:nvPicPr>
                <p:cNvPr id="48" name="Freihand 47">
                  <a:extLst>
                    <a:ext uri="{FF2B5EF4-FFF2-40B4-BE49-F238E27FC236}">
                      <a16:creationId xmlns:a16="http://schemas.microsoft.com/office/drawing/2014/main" id="{AA4C6050-60DD-47CC-8110-F603C2A5C1AC}"/>
                    </a:ext>
                  </a:extLst>
                </p:cNvPr>
                <p:cNvPicPr/>
                <p:nvPr/>
              </p:nvPicPr>
              <p:blipFill>
                <a:blip r:embed="rId229"/>
                <a:stretch>
                  <a:fillRect/>
                </a:stretch>
              </p:blipFill>
              <p:spPr>
                <a:xfrm>
                  <a:off x="4185467" y="2583427"/>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9" name="Freihand 48">
                  <a:extLst>
                    <a:ext uri="{FF2B5EF4-FFF2-40B4-BE49-F238E27FC236}">
                      <a16:creationId xmlns:a16="http://schemas.microsoft.com/office/drawing/2014/main" id="{B4A43E30-452B-47C8-8633-9429A109773E}"/>
                    </a:ext>
                  </a:extLst>
                </p14:cNvPr>
                <p14:cNvContentPartPr/>
                <p14:nvPr/>
              </p14:nvContentPartPr>
              <p14:xfrm>
                <a:off x="4284827" y="2507107"/>
                <a:ext cx="247320" cy="138960"/>
              </p14:xfrm>
            </p:contentPart>
          </mc:Choice>
          <mc:Fallback xmlns="">
            <p:pic>
              <p:nvPicPr>
                <p:cNvPr id="49" name="Freihand 48">
                  <a:extLst>
                    <a:ext uri="{FF2B5EF4-FFF2-40B4-BE49-F238E27FC236}">
                      <a16:creationId xmlns:a16="http://schemas.microsoft.com/office/drawing/2014/main" id="{B4A43E30-452B-47C8-8633-9429A109773E}"/>
                    </a:ext>
                  </a:extLst>
                </p:cNvPr>
                <p:cNvPicPr/>
                <p:nvPr/>
              </p:nvPicPr>
              <p:blipFill>
                <a:blip r:embed="rId231"/>
                <a:stretch>
                  <a:fillRect/>
                </a:stretch>
              </p:blipFill>
              <p:spPr>
                <a:xfrm>
                  <a:off x="4280507" y="2502787"/>
                  <a:ext cx="255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0" name="Freihand 49">
                  <a:extLst>
                    <a:ext uri="{FF2B5EF4-FFF2-40B4-BE49-F238E27FC236}">
                      <a16:creationId xmlns:a16="http://schemas.microsoft.com/office/drawing/2014/main" id="{3F9278B4-6DE4-4F98-AC70-BA2BF00E8D68}"/>
                    </a:ext>
                  </a:extLst>
                </p14:cNvPr>
                <p14:cNvContentPartPr/>
                <p14:nvPr/>
              </p14:nvContentPartPr>
              <p14:xfrm>
                <a:off x="4406507" y="2502787"/>
                <a:ext cx="360" cy="360"/>
              </p14:xfrm>
            </p:contentPart>
          </mc:Choice>
          <mc:Fallback xmlns="">
            <p:pic>
              <p:nvPicPr>
                <p:cNvPr id="50" name="Freihand 49">
                  <a:extLst>
                    <a:ext uri="{FF2B5EF4-FFF2-40B4-BE49-F238E27FC236}">
                      <a16:creationId xmlns:a16="http://schemas.microsoft.com/office/drawing/2014/main" id="{3F9278B4-6DE4-4F98-AC70-BA2BF00E8D68}"/>
                    </a:ext>
                  </a:extLst>
                </p:cNvPr>
                <p:cNvPicPr/>
                <p:nvPr/>
              </p:nvPicPr>
              <p:blipFill>
                <a:blip r:embed="rId23"/>
                <a:stretch>
                  <a:fillRect/>
                </a:stretch>
              </p:blipFill>
              <p:spPr>
                <a:xfrm>
                  <a:off x="4402187" y="2498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2" name="Freihand 51">
                  <a:extLst>
                    <a:ext uri="{FF2B5EF4-FFF2-40B4-BE49-F238E27FC236}">
                      <a16:creationId xmlns:a16="http://schemas.microsoft.com/office/drawing/2014/main" id="{FF21585A-EEB4-4936-A833-B04D8A3DB4CD}"/>
                    </a:ext>
                  </a:extLst>
                </p14:cNvPr>
                <p14:cNvContentPartPr/>
                <p14:nvPr/>
              </p14:nvContentPartPr>
              <p14:xfrm>
                <a:off x="4643027" y="2499547"/>
                <a:ext cx="122400" cy="151200"/>
              </p14:xfrm>
            </p:contentPart>
          </mc:Choice>
          <mc:Fallback xmlns="">
            <p:pic>
              <p:nvPicPr>
                <p:cNvPr id="52" name="Freihand 51">
                  <a:extLst>
                    <a:ext uri="{FF2B5EF4-FFF2-40B4-BE49-F238E27FC236}">
                      <a16:creationId xmlns:a16="http://schemas.microsoft.com/office/drawing/2014/main" id="{FF21585A-EEB4-4936-A833-B04D8A3DB4CD}"/>
                    </a:ext>
                  </a:extLst>
                </p:cNvPr>
                <p:cNvPicPr/>
                <p:nvPr/>
              </p:nvPicPr>
              <p:blipFill>
                <a:blip r:embed="rId234"/>
                <a:stretch>
                  <a:fillRect/>
                </a:stretch>
              </p:blipFill>
              <p:spPr>
                <a:xfrm>
                  <a:off x="4638707" y="2495227"/>
                  <a:ext cx="131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3" name="Freihand 52">
                  <a:extLst>
                    <a:ext uri="{FF2B5EF4-FFF2-40B4-BE49-F238E27FC236}">
                      <a16:creationId xmlns:a16="http://schemas.microsoft.com/office/drawing/2014/main" id="{F5ADBE16-A924-4E77-A6BC-E9CDE887155B}"/>
                    </a:ext>
                  </a:extLst>
                </p14:cNvPr>
                <p14:cNvContentPartPr/>
                <p14:nvPr/>
              </p14:nvContentPartPr>
              <p14:xfrm>
                <a:off x="4716467" y="2579467"/>
                <a:ext cx="43560" cy="63360"/>
              </p14:xfrm>
            </p:contentPart>
          </mc:Choice>
          <mc:Fallback xmlns="">
            <p:pic>
              <p:nvPicPr>
                <p:cNvPr id="53" name="Freihand 52">
                  <a:extLst>
                    <a:ext uri="{FF2B5EF4-FFF2-40B4-BE49-F238E27FC236}">
                      <a16:creationId xmlns:a16="http://schemas.microsoft.com/office/drawing/2014/main" id="{F5ADBE16-A924-4E77-A6BC-E9CDE887155B}"/>
                    </a:ext>
                  </a:extLst>
                </p:cNvPr>
                <p:cNvPicPr/>
                <p:nvPr/>
              </p:nvPicPr>
              <p:blipFill>
                <a:blip r:embed="rId236"/>
                <a:stretch>
                  <a:fillRect/>
                </a:stretch>
              </p:blipFill>
              <p:spPr>
                <a:xfrm>
                  <a:off x="4712147" y="2575147"/>
                  <a:ext cx="52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4" name="Freihand 53">
                  <a:extLst>
                    <a:ext uri="{FF2B5EF4-FFF2-40B4-BE49-F238E27FC236}">
                      <a16:creationId xmlns:a16="http://schemas.microsoft.com/office/drawing/2014/main" id="{DAC4F181-43A5-4766-A0CA-2D8A0B15D9EB}"/>
                    </a:ext>
                  </a:extLst>
                </p14:cNvPr>
                <p14:cNvContentPartPr/>
                <p14:nvPr/>
              </p14:nvContentPartPr>
              <p14:xfrm>
                <a:off x="4786667" y="2557507"/>
                <a:ext cx="208440" cy="89280"/>
              </p14:xfrm>
            </p:contentPart>
          </mc:Choice>
          <mc:Fallback xmlns="">
            <p:pic>
              <p:nvPicPr>
                <p:cNvPr id="54" name="Freihand 53">
                  <a:extLst>
                    <a:ext uri="{FF2B5EF4-FFF2-40B4-BE49-F238E27FC236}">
                      <a16:creationId xmlns:a16="http://schemas.microsoft.com/office/drawing/2014/main" id="{DAC4F181-43A5-4766-A0CA-2D8A0B15D9EB}"/>
                    </a:ext>
                  </a:extLst>
                </p:cNvPr>
                <p:cNvPicPr/>
                <p:nvPr/>
              </p:nvPicPr>
              <p:blipFill>
                <a:blip r:embed="rId238"/>
                <a:stretch>
                  <a:fillRect/>
                </a:stretch>
              </p:blipFill>
              <p:spPr>
                <a:xfrm>
                  <a:off x="4782347" y="2553187"/>
                  <a:ext cx="217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5" name="Freihand 54">
                  <a:extLst>
                    <a:ext uri="{FF2B5EF4-FFF2-40B4-BE49-F238E27FC236}">
                      <a16:creationId xmlns:a16="http://schemas.microsoft.com/office/drawing/2014/main" id="{7C76E164-D747-4502-B62D-36DEFD9C277E}"/>
                    </a:ext>
                  </a:extLst>
                </p14:cNvPr>
                <p14:cNvContentPartPr/>
                <p14:nvPr/>
              </p14:nvContentPartPr>
              <p14:xfrm>
                <a:off x="5015987" y="2569747"/>
                <a:ext cx="99000" cy="65520"/>
              </p14:xfrm>
            </p:contentPart>
          </mc:Choice>
          <mc:Fallback xmlns="">
            <p:pic>
              <p:nvPicPr>
                <p:cNvPr id="55" name="Freihand 54">
                  <a:extLst>
                    <a:ext uri="{FF2B5EF4-FFF2-40B4-BE49-F238E27FC236}">
                      <a16:creationId xmlns:a16="http://schemas.microsoft.com/office/drawing/2014/main" id="{7C76E164-D747-4502-B62D-36DEFD9C277E}"/>
                    </a:ext>
                  </a:extLst>
                </p:cNvPr>
                <p:cNvPicPr/>
                <p:nvPr/>
              </p:nvPicPr>
              <p:blipFill>
                <a:blip r:embed="rId240"/>
                <a:stretch>
                  <a:fillRect/>
                </a:stretch>
              </p:blipFill>
              <p:spPr>
                <a:xfrm>
                  <a:off x="5011667" y="2565427"/>
                  <a:ext cx="107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6" name="Freihand 55">
                  <a:extLst>
                    <a:ext uri="{FF2B5EF4-FFF2-40B4-BE49-F238E27FC236}">
                      <a16:creationId xmlns:a16="http://schemas.microsoft.com/office/drawing/2014/main" id="{53972BF5-E7C1-41F2-B608-1459A8DC0599}"/>
                    </a:ext>
                  </a:extLst>
                </p14:cNvPr>
                <p14:cNvContentPartPr/>
                <p14:nvPr/>
              </p14:nvContentPartPr>
              <p14:xfrm>
                <a:off x="5304707" y="2526907"/>
                <a:ext cx="10800" cy="102600"/>
              </p14:xfrm>
            </p:contentPart>
          </mc:Choice>
          <mc:Fallback xmlns="">
            <p:pic>
              <p:nvPicPr>
                <p:cNvPr id="56" name="Freihand 55">
                  <a:extLst>
                    <a:ext uri="{FF2B5EF4-FFF2-40B4-BE49-F238E27FC236}">
                      <a16:creationId xmlns:a16="http://schemas.microsoft.com/office/drawing/2014/main" id="{53972BF5-E7C1-41F2-B608-1459A8DC0599}"/>
                    </a:ext>
                  </a:extLst>
                </p:cNvPr>
                <p:cNvPicPr/>
                <p:nvPr/>
              </p:nvPicPr>
              <p:blipFill>
                <a:blip r:embed="rId242"/>
                <a:stretch>
                  <a:fillRect/>
                </a:stretch>
              </p:blipFill>
              <p:spPr>
                <a:xfrm>
                  <a:off x="5300387" y="2522587"/>
                  <a:ext cx="19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7" name="Freihand 56">
                  <a:extLst>
                    <a:ext uri="{FF2B5EF4-FFF2-40B4-BE49-F238E27FC236}">
                      <a16:creationId xmlns:a16="http://schemas.microsoft.com/office/drawing/2014/main" id="{3D377794-59D8-4A23-BB7D-62469B05EAE1}"/>
                    </a:ext>
                  </a:extLst>
                </p14:cNvPr>
                <p14:cNvContentPartPr/>
                <p14:nvPr/>
              </p14:nvContentPartPr>
              <p14:xfrm>
                <a:off x="5248187" y="2470027"/>
                <a:ext cx="148320" cy="78840"/>
              </p14:xfrm>
            </p:contentPart>
          </mc:Choice>
          <mc:Fallback xmlns="">
            <p:pic>
              <p:nvPicPr>
                <p:cNvPr id="57" name="Freihand 56">
                  <a:extLst>
                    <a:ext uri="{FF2B5EF4-FFF2-40B4-BE49-F238E27FC236}">
                      <a16:creationId xmlns:a16="http://schemas.microsoft.com/office/drawing/2014/main" id="{3D377794-59D8-4A23-BB7D-62469B05EAE1}"/>
                    </a:ext>
                  </a:extLst>
                </p:cNvPr>
                <p:cNvPicPr/>
                <p:nvPr/>
              </p:nvPicPr>
              <p:blipFill>
                <a:blip r:embed="rId244"/>
                <a:stretch>
                  <a:fillRect/>
                </a:stretch>
              </p:blipFill>
              <p:spPr>
                <a:xfrm>
                  <a:off x="5243867" y="2465707"/>
                  <a:ext cx="15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8" name="Freihand 57">
                  <a:extLst>
                    <a:ext uri="{FF2B5EF4-FFF2-40B4-BE49-F238E27FC236}">
                      <a16:creationId xmlns:a16="http://schemas.microsoft.com/office/drawing/2014/main" id="{FD5D5DF1-812E-4A3D-B031-DF528E4BE33F}"/>
                    </a:ext>
                  </a:extLst>
                </p14:cNvPr>
                <p14:cNvContentPartPr/>
                <p14:nvPr/>
              </p14:nvContentPartPr>
              <p14:xfrm>
                <a:off x="5406947" y="2502067"/>
                <a:ext cx="51120" cy="116280"/>
              </p14:xfrm>
            </p:contentPart>
          </mc:Choice>
          <mc:Fallback xmlns="">
            <p:pic>
              <p:nvPicPr>
                <p:cNvPr id="58" name="Freihand 57">
                  <a:extLst>
                    <a:ext uri="{FF2B5EF4-FFF2-40B4-BE49-F238E27FC236}">
                      <a16:creationId xmlns:a16="http://schemas.microsoft.com/office/drawing/2014/main" id="{FD5D5DF1-812E-4A3D-B031-DF528E4BE33F}"/>
                    </a:ext>
                  </a:extLst>
                </p:cNvPr>
                <p:cNvPicPr/>
                <p:nvPr/>
              </p:nvPicPr>
              <p:blipFill>
                <a:blip r:embed="rId246"/>
                <a:stretch>
                  <a:fillRect/>
                </a:stretch>
              </p:blipFill>
              <p:spPr>
                <a:xfrm>
                  <a:off x="5402627" y="2497747"/>
                  <a:ext cx="59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9" name="Freihand 58">
                  <a:extLst>
                    <a:ext uri="{FF2B5EF4-FFF2-40B4-BE49-F238E27FC236}">
                      <a16:creationId xmlns:a16="http://schemas.microsoft.com/office/drawing/2014/main" id="{28475F62-313D-4F4B-AF05-9EA150549079}"/>
                    </a:ext>
                  </a:extLst>
                </p14:cNvPr>
                <p14:cNvContentPartPr/>
                <p14:nvPr/>
              </p14:nvContentPartPr>
              <p14:xfrm>
                <a:off x="5379947" y="2464627"/>
                <a:ext cx="133920" cy="6840"/>
              </p14:xfrm>
            </p:contentPart>
          </mc:Choice>
          <mc:Fallback xmlns="">
            <p:pic>
              <p:nvPicPr>
                <p:cNvPr id="59" name="Freihand 58">
                  <a:extLst>
                    <a:ext uri="{FF2B5EF4-FFF2-40B4-BE49-F238E27FC236}">
                      <a16:creationId xmlns:a16="http://schemas.microsoft.com/office/drawing/2014/main" id="{28475F62-313D-4F4B-AF05-9EA150549079}"/>
                    </a:ext>
                  </a:extLst>
                </p:cNvPr>
                <p:cNvPicPr/>
                <p:nvPr/>
              </p:nvPicPr>
              <p:blipFill>
                <a:blip r:embed="rId248"/>
                <a:stretch>
                  <a:fillRect/>
                </a:stretch>
              </p:blipFill>
              <p:spPr>
                <a:xfrm>
                  <a:off x="5375627" y="2460307"/>
                  <a:ext cx="142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0" name="Freihand 59">
                  <a:extLst>
                    <a:ext uri="{FF2B5EF4-FFF2-40B4-BE49-F238E27FC236}">
                      <a16:creationId xmlns:a16="http://schemas.microsoft.com/office/drawing/2014/main" id="{A84649C8-F796-46CD-AA6F-E6A7065F4A3C}"/>
                    </a:ext>
                  </a:extLst>
                </p14:cNvPr>
                <p14:cNvContentPartPr/>
                <p14:nvPr/>
              </p14:nvContentPartPr>
              <p14:xfrm>
                <a:off x="5648867" y="2467147"/>
                <a:ext cx="135360" cy="124560"/>
              </p14:xfrm>
            </p:contentPart>
          </mc:Choice>
          <mc:Fallback xmlns="">
            <p:pic>
              <p:nvPicPr>
                <p:cNvPr id="60" name="Freihand 59">
                  <a:extLst>
                    <a:ext uri="{FF2B5EF4-FFF2-40B4-BE49-F238E27FC236}">
                      <a16:creationId xmlns:a16="http://schemas.microsoft.com/office/drawing/2014/main" id="{A84649C8-F796-46CD-AA6F-E6A7065F4A3C}"/>
                    </a:ext>
                  </a:extLst>
                </p:cNvPr>
                <p:cNvPicPr/>
                <p:nvPr/>
              </p:nvPicPr>
              <p:blipFill>
                <a:blip r:embed="rId250"/>
                <a:stretch>
                  <a:fillRect/>
                </a:stretch>
              </p:blipFill>
              <p:spPr>
                <a:xfrm>
                  <a:off x="5644547" y="2462827"/>
                  <a:ext cx="144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1" name="Freihand 60">
                  <a:extLst>
                    <a:ext uri="{FF2B5EF4-FFF2-40B4-BE49-F238E27FC236}">
                      <a16:creationId xmlns:a16="http://schemas.microsoft.com/office/drawing/2014/main" id="{ACFAFD0B-EFAD-49E6-871E-968C6D374A75}"/>
                    </a:ext>
                  </a:extLst>
                </p14:cNvPr>
                <p14:cNvContentPartPr/>
                <p14:nvPr/>
              </p14:nvContentPartPr>
              <p14:xfrm>
                <a:off x="5703947" y="2436907"/>
                <a:ext cx="119520" cy="23040"/>
              </p14:xfrm>
            </p:contentPart>
          </mc:Choice>
          <mc:Fallback xmlns="">
            <p:pic>
              <p:nvPicPr>
                <p:cNvPr id="61" name="Freihand 60">
                  <a:extLst>
                    <a:ext uri="{FF2B5EF4-FFF2-40B4-BE49-F238E27FC236}">
                      <a16:creationId xmlns:a16="http://schemas.microsoft.com/office/drawing/2014/main" id="{ACFAFD0B-EFAD-49E6-871E-968C6D374A75}"/>
                    </a:ext>
                  </a:extLst>
                </p:cNvPr>
                <p:cNvPicPr/>
                <p:nvPr/>
              </p:nvPicPr>
              <p:blipFill>
                <a:blip r:embed="rId252"/>
                <a:stretch>
                  <a:fillRect/>
                </a:stretch>
              </p:blipFill>
              <p:spPr>
                <a:xfrm>
                  <a:off x="5699627" y="2432587"/>
                  <a:ext cx="12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2" name="Freihand 61">
                  <a:extLst>
                    <a:ext uri="{FF2B5EF4-FFF2-40B4-BE49-F238E27FC236}">
                      <a16:creationId xmlns:a16="http://schemas.microsoft.com/office/drawing/2014/main" id="{22ECE2BB-89F8-400E-9043-D674E1A6D8DC}"/>
                    </a:ext>
                  </a:extLst>
                </p14:cNvPr>
                <p14:cNvContentPartPr/>
                <p14:nvPr/>
              </p14:nvContentPartPr>
              <p14:xfrm>
                <a:off x="5881067" y="2436907"/>
                <a:ext cx="144720" cy="156240"/>
              </p14:xfrm>
            </p:contentPart>
          </mc:Choice>
          <mc:Fallback xmlns="">
            <p:pic>
              <p:nvPicPr>
                <p:cNvPr id="62" name="Freihand 61">
                  <a:extLst>
                    <a:ext uri="{FF2B5EF4-FFF2-40B4-BE49-F238E27FC236}">
                      <a16:creationId xmlns:a16="http://schemas.microsoft.com/office/drawing/2014/main" id="{22ECE2BB-89F8-400E-9043-D674E1A6D8DC}"/>
                    </a:ext>
                  </a:extLst>
                </p:cNvPr>
                <p:cNvPicPr/>
                <p:nvPr/>
              </p:nvPicPr>
              <p:blipFill>
                <a:blip r:embed="rId254"/>
                <a:stretch>
                  <a:fillRect/>
                </a:stretch>
              </p:blipFill>
              <p:spPr>
                <a:xfrm>
                  <a:off x="5876747" y="2432587"/>
                  <a:ext cx="153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4" name="Freihand 63">
                  <a:extLst>
                    <a:ext uri="{FF2B5EF4-FFF2-40B4-BE49-F238E27FC236}">
                      <a16:creationId xmlns:a16="http://schemas.microsoft.com/office/drawing/2014/main" id="{D9F0C2C2-4CE7-4DD9-B090-4AD628A6A3BF}"/>
                    </a:ext>
                  </a:extLst>
                </p14:cNvPr>
                <p14:cNvContentPartPr/>
                <p14:nvPr/>
              </p14:nvContentPartPr>
              <p14:xfrm>
                <a:off x="6176987" y="2481187"/>
                <a:ext cx="122760" cy="223200"/>
              </p14:xfrm>
            </p:contentPart>
          </mc:Choice>
          <mc:Fallback xmlns="">
            <p:pic>
              <p:nvPicPr>
                <p:cNvPr id="64" name="Freihand 63">
                  <a:extLst>
                    <a:ext uri="{FF2B5EF4-FFF2-40B4-BE49-F238E27FC236}">
                      <a16:creationId xmlns:a16="http://schemas.microsoft.com/office/drawing/2014/main" id="{D9F0C2C2-4CE7-4DD9-B090-4AD628A6A3BF}"/>
                    </a:ext>
                  </a:extLst>
                </p:cNvPr>
                <p:cNvPicPr/>
                <p:nvPr/>
              </p:nvPicPr>
              <p:blipFill>
                <a:blip r:embed="rId256"/>
                <a:stretch>
                  <a:fillRect/>
                </a:stretch>
              </p:blipFill>
              <p:spPr>
                <a:xfrm>
                  <a:off x="6172667" y="2476867"/>
                  <a:ext cx="131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5" name="Freihand 64">
                  <a:extLst>
                    <a:ext uri="{FF2B5EF4-FFF2-40B4-BE49-F238E27FC236}">
                      <a16:creationId xmlns:a16="http://schemas.microsoft.com/office/drawing/2014/main" id="{D82E8563-B1D8-4C44-B9AB-C5EAF544ED2F}"/>
                    </a:ext>
                  </a:extLst>
                </p14:cNvPr>
                <p14:cNvContentPartPr/>
                <p14:nvPr/>
              </p14:nvContentPartPr>
              <p14:xfrm>
                <a:off x="6326027" y="2494147"/>
                <a:ext cx="86040" cy="95760"/>
              </p14:xfrm>
            </p:contentPart>
          </mc:Choice>
          <mc:Fallback xmlns="">
            <p:pic>
              <p:nvPicPr>
                <p:cNvPr id="65" name="Freihand 64">
                  <a:extLst>
                    <a:ext uri="{FF2B5EF4-FFF2-40B4-BE49-F238E27FC236}">
                      <a16:creationId xmlns:a16="http://schemas.microsoft.com/office/drawing/2014/main" id="{D82E8563-B1D8-4C44-B9AB-C5EAF544ED2F}"/>
                    </a:ext>
                  </a:extLst>
                </p:cNvPr>
                <p:cNvPicPr/>
                <p:nvPr/>
              </p:nvPicPr>
              <p:blipFill>
                <a:blip r:embed="rId258"/>
                <a:stretch>
                  <a:fillRect/>
                </a:stretch>
              </p:blipFill>
              <p:spPr>
                <a:xfrm>
                  <a:off x="6321707" y="2489827"/>
                  <a:ext cx="94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6" name="Freihand 65">
                  <a:extLst>
                    <a:ext uri="{FF2B5EF4-FFF2-40B4-BE49-F238E27FC236}">
                      <a16:creationId xmlns:a16="http://schemas.microsoft.com/office/drawing/2014/main" id="{F2A0C0D5-334B-4F63-9B93-47713B917C8D}"/>
                    </a:ext>
                  </a:extLst>
                </p14:cNvPr>
                <p14:cNvContentPartPr/>
                <p14:nvPr/>
              </p14:nvContentPartPr>
              <p14:xfrm>
                <a:off x="6407747" y="2486947"/>
                <a:ext cx="100440" cy="95400"/>
              </p14:xfrm>
            </p:contentPart>
          </mc:Choice>
          <mc:Fallback xmlns="">
            <p:pic>
              <p:nvPicPr>
                <p:cNvPr id="66" name="Freihand 65">
                  <a:extLst>
                    <a:ext uri="{FF2B5EF4-FFF2-40B4-BE49-F238E27FC236}">
                      <a16:creationId xmlns:a16="http://schemas.microsoft.com/office/drawing/2014/main" id="{F2A0C0D5-334B-4F63-9B93-47713B917C8D}"/>
                    </a:ext>
                  </a:extLst>
                </p:cNvPr>
                <p:cNvPicPr/>
                <p:nvPr/>
              </p:nvPicPr>
              <p:blipFill>
                <a:blip r:embed="rId260"/>
                <a:stretch>
                  <a:fillRect/>
                </a:stretch>
              </p:blipFill>
              <p:spPr>
                <a:xfrm>
                  <a:off x="6403427" y="2482627"/>
                  <a:ext cx="109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7" name="Freihand 66">
                  <a:extLst>
                    <a:ext uri="{FF2B5EF4-FFF2-40B4-BE49-F238E27FC236}">
                      <a16:creationId xmlns:a16="http://schemas.microsoft.com/office/drawing/2014/main" id="{F90AFC0B-4A6B-4298-9066-8FCEC85B6AC5}"/>
                    </a:ext>
                  </a:extLst>
                </p14:cNvPr>
                <p14:cNvContentPartPr/>
                <p14:nvPr/>
              </p14:nvContentPartPr>
              <p14:xfrm>
                <a:off x="6518987" y="2419627"/>
                <a:ext cx="232920" cy="146880"/>
              </p14:xfrm>
            </p:contentPart>
          </mc:Choice>
          <mc:Fallback xmlns="">
            <p:pic>
              <p:nvPicPr>
                <p:cNvPr id="67" name="Freihand 66">
                  <a:extLst>
                    <a:ext uri="{FF2B5EF4-FFF2-40B4-BE49-F238E27FC236}">
                      <a16:creationId xmlns:a16="http://schemas.microsoft.com/office/drawing/2014/main" id="{F90AFC0B-4A6B-4298-9066-8FCEC85B6AC5}"/>
                    </a:ext>
                  </a:extLst>
                </p:cNvPr>
                <p:cNvPicPr/>
                <p:nvPr/>
              </p:nvPicPr>
              <p:blipFill>
                <a:blip r:embed="rId262"/>
                <a:stretch>
                  <a:fillRect/>
                </a:stretch>
              </p:blipFill>
              <p:spPr>
                <a:xfrm>
                  <a:off x="6514667" y="2415307"/>
                  <a:ext cx="241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8" name="Freihand 67">
                  <a:extLst>
                    <a:ext uri="{FF2B5EF4-FFF2-40B4-BE49-F238E27FC236}">
                      <a16:creationId xmlns:a16="http://schemas.microsoft.com/office/drawing/2014/main" id="{4E10EDDB-FCCA-471D-8BAF-E22B192A58A2}"/>
                    </a:ext>
                  </a:extLst>
                </p14:cNvPr>
                <p14:cNvContentPartPr/>
                <p14:nvPr/>
              </p14:nvContentPartPr>
              <p14:xfrm>
                <a:off x="6789707" y="2462107"/>
                <a:ext cx="81360" cy="111960"/>
              </p14:xfrm>
            </p:contentPart>
          </mc:Choice>
          <mc:Fallback xmlns="">
            <p:pic>
              <p:nvPicPr>
                <p:cNvPr id="68" name="Freihand 67">
                  <a:extLst>
                    <a:ext uri="{FF2B5EF4-FFF2-40B4-BE49-F238E27FC236}">
                      <a16:creationId xmlns:a16="http://schemas.microsoft.com/office/drawing/2014/main" id="{4E10EDDB-FCCA-471D-8BAF-E22B192A58A2}"/>
                    </a:ext>
                  </a:extLst>
                </p:cNvPr>
                <p:cNvPicPr/>
                <p:nvPr/>
              </p:nvPicPr>
              <p:blipFill>
                <a:blip r:embed="rId264"/>
                <a:stretch>
                  <a:fillRect/>
                </a:stretch>
              </p:blipFill>
              <p:spPr>
                <a:xfrm>
                  <a:off x="6785387" y="2457787"/>
                  <a:ext cx="90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9" name="Freihand 68">
                  <a:extLst>
                    <a:ext uri="{FF2B5EF4-FFF2-40B4-BE49-F238E27FC236}">
                      <a16:creationId xmlns:a16="http://schemas.microsoft.com/office/drawing/2014/main" id="{DC625BFB-706B-4BC1-BF34-E2D901E17F15}"/>
                    </a:ext>
                  </a:extLst>
                </p14:cNvPr>
                <p14:cNvContentPartPr/>
                <p14:nvPr/>
              </p14:nvContentPartPr>
              <p14:xfrm>
                <a:off x="6792227" y="2503507"/>
                <a:ext cx="73800" cy="11520"/>
              </p14:xfrm>
            </p:contentPart>
          </mc:Choice>
          <mc:Fallback xmlns="">
            <p:pic>
              <p:nvPicPr>
                <p:cNvPr id="69" name="Freihand 68">
                  <a:extLst>
                    <a:ext uri="{FF2B5EF4-FFF2-40B4-BE49-F238E27FC236}">
                      <a16:creationId xmlns:a16="http://schemas.microsoft.com/office/drawing/2014/main" id="{DC625BFB-706B-4BC1-BF34-E2D901E17F15}"/>
                    </a:ext>
                  </a:extLst>
                </p:cNvPr>
                <p:cNvPicPr/>
                <p:nvPr/>
              </p:nvPicPr>
              <p:blipFill>
                <a:blip r:embed="rId266"/>
                <a:stretch>
                  <a:fillRect/>
                </a:stretch>
              </p:blipFill>
              <p:spPr>
                <a:xfrm>
                  <a:off x="6787907" y="2499187"/>
                  <a:ext cx="82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70" name="Freihand 69">
                  <a:extLst>
                    <a:ext uri="{FF2B5EF4-FFF2-40B4-BE49-F238E27FC236}">
                      <a16:creationId xmlns:a16="http://schemas.microsoft.com/office/drawing/2014/main" id="{F11C6270-C2DE-4EFB-AB2E-72EBEB0A94FA}"/>
                    </a:ext>
                  </a:extLst>
                </p14:cNvPr>
                <p14:cNvContentPartPr/>
                <p14:nvPr/>
              </p14:nvContentPartPr>
              <p14:xfrm>
                <a:off x="6892307" y="2414947"/>
                <a:ext cx="183600" cy="148320"/>
              </p14:xfrm>
            </p:contentPart>
          </mc:Choice>
          <mc:Fallback xmlns="">
            <p:pic>
              <p:nvPicPr>
                <p:cNvPr id="70" name="Freihand 69">
                  <a:extLst>
                    <a:ext uri="{FF2B5EF4-FFF2-40B4-BE49-F238E27FC236}">
                      <a16:creationId xmlns:a16="http://schemas.microsoft.com/office/drawing/2014/main" id="{F11C6270-C2DE-4EFB-AB2E-72EBEB0A94FA}"/>
                    </a:ext>
                  </a:extLst>
                </p:cNvPr>
                <p:cNvPicPr/>
                <p:nvPr/>
              </p:nvPicPr>
              <p:blipFill>
                <a:blip r:embed="rId268"/>
                <a:stretch>
                  <a:fillRect/>
                </a:stretch>
              </p:blipFill>
              <p:spPr>
                <a:xfrm>
                  <a:off x="6887987" y="2410627"/>
                  <a:ext cx="19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1" name="Freihand 70">
                  <a:extLst>
                    <a:ext uri="{FF2B5EF4-FFF2-40B4-BE49-F238E27FC236}">
                      <a16:creationId xmlns:a16="http://schemas.microsoft.com/office/drawing/2014/main" id="{C4ABE9CB-E8F4-4080-8D22-233881C4CC58}"/>
                    </a:ext>
                  </a:extLst>
                </p14:cNvPr>
                <p14:cNvContentPartPr/>
                <p14:nvPr/>
              </p14:nvContentPartPr>
              <p14:xfrm>
                <a:off x="7017947" y="2360947"/>
                <a:ext cx="21960" cy="15480"/>
              </p14:xfrm>
            </p:contentPart>
          </mc:Choice>
          <mc:Fallback xmlns="">
            <p:pic>
              <p:nvPicPr>
                <p:cNvPr id="71" name="Freihand 70">
                  <a:extLst>
                    <a:ext uri="{FF2B5EF4-FFF2-40B4-BE49-F238E27FC236}">
                      <a16:creationId xmlns:a16="http://schemas.microsoft.com/office/drawing/2014/main" id="{C4ABE9CB-E8F4-4080-8D22-233881C4CC58}"/>
                    </a:ext>
                  </a:extLst>
                </p:cNvPr>
                <p:cNvPicPr/>
                <p:nvPr/>
              </p:nvPicPr>
              <p:blipFill>
                <a:blip r:embed="rId270"/>
                <a:stretch>
                  <a:fillRect/>
                </a:stretch>
              </p:blipFill>
              <p:spPr>
                <a:xfrm>
                  <a:off x="7013627" y="2356627"/>
                  <a:ext cx="30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2" name="Freihand 71">
                  <a:extLst>
                    <a:ext uri="{FF2B5EF4-FFF2-40B4-BE49-F238E27FC236}">
                      <a16:creationId xmlns:a16="http://schemas.microsoft.com/office/drawing/2014/main" id="{E28E2E5A-F0F8-4A9D-97F4-786C5AC0969E}"/>
                    </a:ext>
                  </a:extLst>
                </p14:cNvPr>
                <p14:cNvContentPartPr/>
                <p14:nvPr/>
              </p14:nvContentPartPr>
              <p14:xfrm>
                <a:off x="7085627" y="2426107"/>
                <a:ext cx="235080" cy="90720"/>
              </p14:xfrm>
            </p:contentPart>
          </mc:Choice>
          <mc:Fallback xmlns="">
            <p:pic>
              <p:nvPicPr>
                <p:cNvPr id="72" name="Freihand 71">
                  <a:extLst>
                    <a:ext uri="{FF2B5EF4-FFF2-40B4-BE49-F238E27FC236}">
                      <a16:creationId xmlns:a16="http://schemas.microsoft.com/office/drawing/2014/main" id="{E28E2E5A-F0F8-4A9D-97F4-786C5AC0969E}"/>
                    </a:ext>
                  </a:extLst>
                </p:cNvPr>
                <p:cNvPicPr/>
                <p:nvPr/>
              </p:nvPicPr>
              <p:blipFill>
                <a:blip r:embed="rId272"/>
                <a:stretch>
                  <a:fillRect/>
                </a:stretch>
              </p:blipFill>
              <p:spPr>
                <a:xfrm>
                  <a:off x="7081307" y="2421787"/>
                  <a:ext cx="243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3" name="Freihand 72">
                  <a:extLst>
                    <a:ext uri="{FF2B5EF4-FFF2-40B4-BE49-F238E27FC236}">
                      <a16:creationId xmlns:a16="http://schemas.microsoft.com/office/drawing/2014/main" id="{02A2C6A7-9282-47E2-ABEB-497550672C6A}"/>
                    </a:ext>
                  </a:extLst>
                </p14:cNvPr>
                <p14:cNvContentPartPr/>
                <p14:nvPr/>
              </p14:nvContentPartPr>
              <p14:xfrm>
                <a:off x="7347707" y="2534467"/>
                <a:ext cx="360" cy="360"/>
              </p14:xfrm>
            </p:contentPart>
          </mc:Choice>
          <mc:Fallback xmlns="">
            <p:pic>
              <p:nvPicPr>
                <p:cNvPr id="73" name="Freihand 72">
                  <a:extLst>
                    <a:ext uri="{FF2B5EF4-FFF2-40B4-BE49-F238E27FC236}">
                      <a16:creationId xmlns:a16="http://schemas.microsoft.com/office/drawing/2014/main" id="{02A2C6A7-9282-47E2-ABEB-497550672C6A}"/>
                    </a:ext>
                  </a:extLst>
                </p:cNvPr>
                <p:cNvPicPr/>
                <p:nvPr/>
              </p:nvPicPr>
              <p:blipFill>
                <a:blip r:embed="rId23"/>
                <a:stretch>
                  <a:fillRect/>
                </a:stretch>
              </p:blipFill>
              <p:spPr>
                <a:xfrm>
                  <a:off x="7343387" y="253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4" name="Freihand 73">
                  <a:extLst>
                    <a:ext uri="{FF2B5EF4-FFF2-40B4-BE49-F238E27FC236}">
                      <a16:creationId xmlns:a16="http://schemas.microsoft.com/office/drawing/2014/main" id="{1394E275-F76B-4120-98AF-778B466001D2}"/>
                    </a:ext>
                  </a:extLst>
                </p14:cNvPr>
                <p14:cNvContentPartPr/>
                <p14:nvPr/>
              </p14:nvContentPartPr>
              <p14:xfrm>
                <a:off x="7512947" y="2468587"/>
                <a:ext cx="142920" cy="4320"/>
              </p14:xfrm>
            </p:contentPart>
          </mc:Choice>
          <mc:Fallback xmlns="">
            <p:pic>
              <p:nvPicPr>
                <p:cNvPr id="74" name="Freihand 73">
                  <a:extLst>
                    <a:ext uri="{FF2B5EF4-FFF2-40B4-BE49-F238E27FC236}">
                      <a16:creationId xmlns:a16="http://schemas.microsoft.com/office/drawing/2014/main" id="{1394E275-F76B-4120-98AF-778B466001D2}"/>
                    </a:ext>
                  </a:extLst>
                </p:cNvPr>
                <p:cNvPicPr/>
                <p:nvPr/>
              </p:nvPicPr>
              <p:blipFill>
                <a:blip r:embed="rId275"/>
                <a:stretch>
                  <a:fillRect/>
                </a:stretch>
              </p:blipFill>
              <p:spPr>
                <a:xfrm>
                  <a:off x="7508627" y="2464267"/>
                  <a:ext cx="151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5" name="Freihand 74">
                  <a:extLst>
                    <a:ext uri="{FF2B5EF4-FFF2-40B4-BE49-F238E27FC236}">
                      <a16:creationId xmlns:a16="http://schemas.microsoft.com/office/drawing/2014/main" id="{843216E1-71A9-4591-84AF-E556AB5595D2}"/>
                    </a:ext>
                  </a:extLst>
                </p14:cNvPr>
                <p14:cNvContentPartPr/>
                <p14:nvPr/>
              </p14:nvContentPartPr>
              <p14:xfrm>
                <a:off x="7501067" y="2501707"/>
                <a:ext cx="178560" cy="16920"/>
              </p14:xfrm>
            </p:contentPart>
          </mc:Choice>
          <mc:Fallback xmlns="">
            <p:pic>
              <p:nvPicPr>
                <p:cNvPr id="75" name="Freihand 74">
                  <a:extLst>
                    <a:ext uri="{FF2B5EF4-FFF2-40B4-BE49-F238E27FC236}">
                      <a16:creationId xmlns:a16="http://schemas.microsoft.com/office/drawing/2014/main" id="{843216E1-71A9-4591-84AF-E556AB5595D2}"/>
                    </a:ext>
                  </a:extLst>
                </p:cNvPr>
                <p:cNvPicPr/>
                <p:nvPr/>
              </p:nvPicPr>
              <p:blipFill>
                <a:blip r:embed="rId277"/>
                <a:stretch>
                  <a:fillRect/>
                </a:stretch>
              </p:blipFill>
              <p:spPr>
                <a:xfrm>
                  <a:off x="7496747" y="2497387"/>
                  <a:ext cx="187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6" name="Freihand 75">
                  <a:extLst>
                    <a:ext uri="{FF2B5EF4-FFF2-40B4-BE49-F238E27FC236}">
                      <a16:creationId xmlns:a16="http://schemas.microsoft.com/office/drawing/2014/main" id="{1E522487-766D-4646-B5AD-3D7C348D02A8}"/>
                    </a:ext>
                  </a:extLst>
                </p14:cNvPr>
                <p14:cNvContentPartPr/>
                <p14:nvPr/>
              </p14:nvContentPartPr>
              <p14:xfrm>
                <a:off x="7616267" y="2414227"/>
                <a:ext cx="113040" cy="173880"/>
              </p14:xfrm>
            </p:contentPart>
          </mc:Choice>
          <mc:Fallback xmlns="">
            <p:pic>
              <p:nvPicPr>
                <p:cNvPr id="76" name="Freihand 75">
                  <a:extLst>
                    <a:ext uri="{FF2B5EF4-FFF2-40B4-BE49-F238E27FC236}">
                      <a16:creationId xmlns:a16="http://schemas.microsoft.com/office/drawing/2014/main" id="{1E522487-766D-4646-B5AD-3D7C348D02A8}"/>
                    </a:ext>
                  </a:extLst>
                </p:cNvPr>
                <p:cNvPicPr/>
                <p:nvPr/>
              </p:nvPicPr>
              <p:blipFill>
                <a:blip r:embed="rId279"/>
                <a:stretch>
                  <a:fillRect/>
                </a:stretch>
              </p:blipFill>
              <p:spPr>
                <a:xfrm>
                  <a:off x="7611947" y="2409907"/>
                  <a:ext cx="121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7" name="Freihand 76">
                  <a:extLst>
                    <a:ext uri="{FF2B5EF4-FFF2-40B4-BE49-F238E27FC236}">
                      <a16:creationId xmlns:a16="http://schemas.microsoft.com/office/drawing/2014/main" id="{C5BCE623-AE6E-47F9-9C60-9BE28F0F7817}"/>
                    </a:ext>
                  </a:extLst>
                </p14:cNvPr>
                <p14:cNvContentPartPr/>
                <p14:nvPr/>
              </p14:nvContentPartPr>
              <p14:xfrm>
                <a:off x="7907147" y="2402707"/>
                <a:ext cx="1440" cy="140040"/>
              </p14:xfrm>
            </p:contentPart>
          </mc:Choice>
          <mc:Fallback xmlns="">
            <p:pic>
              <p:nvPicPr>
                <p:cNvPr id="77" name="Freihand 76">
                  <a:extLst>
                    <a:ext uri="{FF2B5EF4-FFF2-40B4-BE49-F238E27FC236}">
                      <a16:creationId xmlns:a16="http://schemas.microsoft.com/office/drawing/2014/main" id="{C5BCE623-AE6E-47F9-9C60-9BE28F0F7817}"/>
                    </a:ext>
                  </a:extLst>
                </p:cNvPr>
                <p:cNvPicPr/>
                <p:nvPr/>
              </p:nvPicPr>
              <p:blipFill>
                <a:blip r:embed="rId281"/>
                <a:stretch>
                  <a:fillRect/>
                </a:stretch>
              </p:blipFill>
              <p:spPr>
                <a:xfrm>
                  <a:off x="7902827" y="2398387"/>
                  <a:ext cx="10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8" name="Freihand 77">
                  <a:extLst>
                    <a:ext uri="{FF2B5EF4-FFF2-40B4-BE49-F238E27FC236}">
                      <a16:creationId xmlns:a16="http://schemas.microsoft.com/office/drawing/2014/main" id="{2DEFCD3B-4F68-4D20-B83F-B6F30E5648F6}"/>
                    </a:ext>
                  </a:extLst>
                </p14:cNvPr>
                <p14:cNvContentPartPr/>
                <p14:nvPr/>
              </p14:nvContentPartPr>
              <p14:xfrm>
                <a:off x="7813187" y="2370307"/>
                <a:ext cx="180000" cy="30960"/>
              </p14:xfrm>
            </p:contentPart>
          </mc:Choice>
          <mc:Fallback xmlns="">
            <p:pic>
              <p:nvPicPr>
                <p:cNvPr id="78" name="Freihand 77">
                  <a:extLst>
                    <a:ext uri="{FF2B5EF4-FFF2-40B4-BE49-F238E27FC236}">
                      <a16:creationId xmlns:a16="http://schemas.microsoft.com/office/drawing/2014/main" id="{2DEFCD3B-4F68-4D20-B83F-B6F30E5648F6}"/>
                    </a:ext>
                  </a:extLst>
                </p:cNvPr>
                <p:cNvPicPr/>
                <p:nvPr/>
              </p:nvPicPr>
              <p:blipFill>
                <a:blip r:embed="rId283"/>
                <a:stretch>
                  <a:fillRect/>
                </a:stretch>
              </p:blipFill>
              <p:spPr>
                <a:xfrm>
                  <a:off x="7808867" y="2365987"/>
                  <a:ext cx="188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0" name="Freihand 79">
                  <a:extLst>
                    <a:ext uri="{FF2B5EF4-FFF2-40B4-BE49-F238E27FC236}">
                      <a16:creationId xmlns:a16="http://schemas.microsoft.com/office/drawing/2014/main" id="{70D85E46-40B6-43DF-995F-5B90F2F2E412}"/>
                    </a:ext>
                  </a:extLst>
                </p14:cNvPr>
                <p14:cNvContentPartPr/>
                <p14:nvPr/>
              </p14:nvContentPartPr>
              <p14:xfrm>
                <a:off x="7809947" y="2463907"/>
                <a:ext cx="122400" cy="20160"/>
              </p14:xfrm>
            </p:contentPart>
          </mc:Choice>
          <mc:Fallback xmlns="">
            <p:pic>
              <p:nvPicPr>
                <p:cNvPr id="80" name="Freihand 79">
                  <a:extLst>
                    <a:ext uri="{FF2B5EF4-FFF2-40B4-BE49-F238E27FC236}">
                      <a16:creationId xmlns:a16="http://schemas.microsoft.com/office/drawing/2014/main" id="{70D85E46-40B6-43DF-995F-5B90F2F2E412}"/>
                    </a:ext>
                  </a:extLst>
                </p:cNvPr>
                <p:cNvPicPr/>
                <p:nvPr/>
              </p:nvPicPr>
              <p:blipFill>
                <a:blip r:embed="rId285"/>
                <a:stretch>
                  <a:fillRect/>
                </a:stretch>
              </p:blipFill>
              <p:spPr>
                <a:xfrm>
                  <a:off x="7805627" y="2459587"/>
                  <a:ext cx="131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1" name="Freihand 80">
                  <a:extLst>
                    <a:ext uri="{FF2B5EF4-FFF2-40B4-BE49-F238E27FC236}">
                      <a16:creationId xmlns:a16="http://schemas.microsoft.com/office/drawing/2014/main" id="{D760D31E-D80F-4DEF-A9BF-C7E5BCA88606}"/>
                    </a:ext>
                  </a:extLst>
                </p14:cNvPr>
                <p14:cNvContentPartPr/>
                <p14:nvPr/>
              </p14:nvContentPartPr>
              <p14:xfrm>
                <a:off x="7962227" y="2418547"/>
                <a:ext cx="169560" cy="86400"/>
              </p14:xfrm>
            </p:contentPart>
          </mc:Choice>
          <mc:Fallback xmlns="">
            <p:pic>
              <p:nvPicPr>
                <p:cNvPr id="81" name="Freihand 80">
                  <a:extLst>
                    <a:ext uri="{FF2B5EF4-FFF2-40B4-BE49-F238E27FC236}">
                      <a16:creationId xmlns:a16="http://schemas.microsoft.com/office/drawing/2014/main" id="{D760D31E-D80F-4DEF-A9BF-C7E5BCA88606}"/>
                    </a:ext>
                  </a:extLst>
                </p:cNvPr>
                <p:cNvPicPr/>
                <p:nvPr/>
              </p:nvPicPr>
              <p:blipFill>
                <a:blip r:embed="rId287"/>
                <a:stretch>
                  <a:fillRect/>
                </a:stretch>
              </p:blipFill>
              <p:spPr>
                <a:xfrm>
                  <a:off x="7957907" y="2414227"/>
                  <a:ext cx="178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2" name="Freihand 81">
                  <a:extLst>
                    <a:ext uri="{FF2B5EF4-FFF2-40B4-BE49-F238E27FC236}">
                      <a16:creationId xmlns:a16="http://schemas.microsoft.com/office/drawing/2014/main" id="{AE0C8D74-C1C3-48C7-8AF7-15E3D8D92028}"/>
                    </a:ext>
                  </a:extLst>
                </p14:cNvPr>
                <p14:cNvContentPartPr/>
                <p14:nvPr/>
              </p14:nvContentPartPr>
              <p14:xfrm>
                <a:off x="8080307" y="2362387"/>
                <a:ext cx="30960" cy="15840"/>
              </p14:xfrm>
            </p:contentPart>
          </mc:Choice>
          <mc:Fallback xmlns="">
            <p:pic>
              <p:nvPicPr>
                <p:cNvPr id="82" name="Freihand 81">
                  <a:extLst>
                    <a:ext uri="{FF2B5EF4-FFF2-40B4-BE49-F238E27FC236}">
                      <a16:creationId xmlns:a16="http://schemas.microsoft.com/office/drawing/2014/main" id="{AE0C8D74-C1C3-48C7-8AF7-15E3D8D92028}"/>
                    </a:ext>
                  </a:extLst>
                </p:cNvPr>
                <p:cNvPicPr/>
                <p:nvPr/>
              </p:nvPicPr>
              <p:blipFill>
                <a:blip r:embed="rId289"/>
                <a:stretch>
                  <a:fillRect/>
                </a:stretch>
              </p:blipFill>
              <p:spPr>
                <a:xfrm>
                  <a:off x="8075987" y="2358067"/>
                  <a:ext cx="39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3" name="Freihand 82">
                  <a:extLst>
                    <a:ext uri="{FF2B5EF4-FFF2-40B4-BE49-F238E27FC236}">
                      <a16:creationId xmlns:a16="http://schemas.microsoft.com/office/drawing/2014/main" id="{CEB9507D-B871-4374-8B72-C7D21487B2FA}"/>
                    </a:ext>
                  </a:extLst>
                </p14:cNvPr>
                <p14:cNvContentPartPr/>
                <p14:nvPr/>
              </p14:nvContentPartPr>
              <p14:xfrm>
                <a:off x="8119187" y="2350867"/>
                <a:ext cx="6840" cy="4680"/>
              </p14:xfrm>
            </p:contentPart>
          </mc:Choice>
          <mc:Fallback xmlns="">
            <p:pic>
              <p:nvPicPr>
                <p:cNvPr id="83" name="Freihand 82">
                  <a:extLst>
                    <a:ext uri="{FF2B5EF4-FFF2-40B4-BE49-F238E27FC236}">
                      <a16:creationId xmlns:a16="http://schemas.microsoft.com/office/drawing/2014/main" id="{CEB9507D-B871-4374-8B72-C7D21487B2FA}"/>
                    </a:ext>
                  </a:extLst>
                </p:cNvPr>
                <p:cNvPicPr/>
                <p:nvPr/>
              </p:nvPicPr>
              <p:blipFill>
                <a:blip r:embed="rId291"/>
                <a:stretch>
                  <a:fillRect/>
                </a:stretch>
              </p:blipFill>
              <p:spPr>
                <a:xfrm>
                  <a:off x="8114867" y="2346547"/>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4" name="Freihand 83">
                  <a:extLst>
                    <a:ext uri="{FF2B5EF4-FFF2-40B4-BE49-F238E27FC236}">
                      <a16:creationId xmlns:a16="http://schemas.microsoft.com/office/drawing/2014/main" id="{2A2BE5EF-21D8-49E7-AECB-00F2B91FE009}"/>
                    </a:ext>
                  </a:extLst>
                </p14:cNvPr>
                <p14:cNvContentPartPr/>
                <p14:nvPr/>
              </p14:nvContentPartPr>
              <p14:xfrm>
                <a:off x="8273267" y="2358787"/>
                <a:ext cx="144720" cy="179280"/>
              </p14:xfrm>
            </p:contentPart>
          </mc:Choice>
          <mc:Fallback xmlns="">
            <p:pic>
              <p:nvPicPr>
                <p:cNvPr id="84" name="Freihand 83">
                  <a:extLst>
                    <a:ext uri="{FF2B5EF4-FFF2-40B4-BE49-F238E27FC236}">
                      <a16:creationId xmlns:a16="http://schemas.microsoft.com/office/drawing/2014/main" id="{2A2BE5EF-21D8-49E7-AECB-00F2B91FE009}"/>
                    </a:ext>
                  </a:extLst>
                </p:cNvPr>
                <p:cNvPicPr/>
                <p:nvPr/>
              </p:nvPicPr>
              <p:blipFill>
                <a:blip r:embed="rId293"/>
                <a:stretch>
                  <a:fillRect/>
                </a:stretch>
              </p:blipFill>
              <p:spPr>
                <a:xfrm>
                  <a:off x="8268947" y="2354467"/>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85" name="Freihand 84">
                  <a:extLst>
                    <a:ext uri="{FF2B5EF4-FFF2-40B4-BE49-F238E27FC236}">
                      <a16:creationId xmlns:a16="http://schemas.microsoft.com/office/drawing/2014/main" id="{5DD666D8-7B70-490B-8802-913B07CAE757}"/>
                    </a:ext>
                  </a:extLst>
                </p14:cNvPr>
                <p14:cNvContentPartPr/>
                <p14:nvPr/>
              </p14:nvContentPartPr>
              <p14:xfrm>
                <a:off x="8497547" y="2341507"/>
                <a:ext cx="93600" cy="158040"/>
              </p14:xfrm>
            </p:contentPart>
          </mc:Choice>
          <mc:Fallback xmlns="">
            <p:pic>
              <p:nvPicPr>
                <p:cNvPr id="85" name="Freihand 84">
                  <a:extLst>
                    <a:ext uri="{FF2B5EF4-FFF2-40B4-BE49-F238E27FC236}">
                      <a16:creationId xmlns:a16="http://schemas.microsoft.com/office/drawing/2014/main" id="{5DD666D8-7B70-490B-8802-913B07CAE757}"/>
                    </a:ext>
                  </a:extLst>
                </p:cNvPr>
                <p:cNvPicPr/>
                <p:nvPr/>
              </p:nvPicPr>
              <p:blipFill>
                <a:blip r:embed="rId295"/>
                <a:stretch>
                  <a:fillRect/>
                </a:stretch>
              </p:blipFill>
              <p:spPr>
                <a:xfrm>
                  <a:off x="8493227" y="2337187"/>
                  <a:ext cx="102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6" name="Freihand 85">
                  <a:extLst>
                    <a:ext uri="{FF2B5EF4-FFF2-40B4-BE49-F238E27FC236}">
                      <a16:creationId xmlns:a16="http://schemas.microsoft.com/office/drawing/2014/main" id="{BC317E35-8C28-459B-A749-24FE062F2AF1}"/>
                    </a:ext>
                  </a:extLst>
                </p14:cNvPr>
                <p14:cNvContentPartPr/>
                <p14:nvPr/>
              </p14:nvContentPartPr>
              <p14:xfrm>
                <a:off x="8699147" y="2339707"/>
                <a:ext cx="172800" cy="135720"/>
              </p14:xfrm>
            </p:contentPart>
          </mc:Choice>
          <mc:Fallback xmlns="">
            <p:pic>
              <p:nvPicPr>
                <p:cNvPr id="86" name="Freihand 85">
                  <a:extLst>
                    <a:ext uri="{FF2B5EF4-FFF2-40B4-BE49-F238E27FC236}">
                      <a16:creationId xmlns:a16="http://schemas.microsoft.com/office/drawing/2014/main" id="{BC317E35-8C28-459B-A749-24FE062F2AF1}"/>
                    </a:ext>
                  </a:extLst>
                </p:cNvPr>
                <p:cNvPicPr/>
                <p:nvPr/>
              </p:nvPicPr>
              <p:blipFill>
                <a:blip r:embed="rId297"/>
                <a:stretch>
                  <a:fillRect/>
                </a:stretch>
              </p:blipFill>
              <p:spPr>
                <a:xfrm>
                  <a:off x="8694827" y="2335387"/>
                  <a:ext cx="181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87" name="Freihand 86">
                  <a:extLst>
                    <a:ext uri="{FF2B5EF4-FFF2-40B4-BE49-F238E27FC236}">
                      <a16:creationId xmlns:a16="http://schemas.microsoft.com/office/drawing/2014/main" id="{A9D5DD64-B8E7-4ABE-A8FC-B041E9EB3A2D}"/>
                    </a:ext>
                  </a:extLst>
                </p14:cNvPr>
                <p14:cNvContentPartPr/>
                <p14:nvPr/>
              </p14:nvContentPartPr>
              <p14:xfrm>
                <a:off x="8907947" y="2371387"/>
                <a:ext cx="149400" cy="88920"/>
              </p14:xfrm>
            </p:contentPart>
          </mc:Choice>
          <mc:Fallback xmlns="">
            <p:pic>
              <p:nvPicPr>
                <p:cNvPr id="87" name="Freihand 86">
                  <a:extLst>
                    <a:ext uri="{FF2B5EF4-FFF2-40B4-BE49-F238E27FC236}">
                      <a16:creationId xmlns:a16="http://schemas.microsoft.com/office/drawing/2014/main" id="{A9D5DD64-B8E7-4ABE-A8FC-B041E9EB3A2D}"/>
                    </a:ext>
                  </a:extLst>
                </p:cNvPr>
                <p:cNvPicPr/>
                <p:nvPr/>
              </p:nvPicPr>
              <p:blipFill>
                <a:blip r:embed="rId299"/>
                <a:stretch>
                  <a:fillRect/>
                </a:stretch>
              </p:blipFill>
              <p:spPr>
                <a:xfrm>
                  <a:off x="8903627" y="2367067"/>
                  <a:ext cx="158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8" name="Freihand 87">
                  <a:extLst>
                    <a:ext uri="{FF2B5EF4-FFF2-40B4-BE49-F238E27FC236}">
                      <a16:creationId xmlns:a16="http://schemas.microsoft.com/office/drawing/2014/main" id="{96C91BF8-94F8-4F35-9B29-F117C687861F}"/>
                    </a:ext>
                  </a:extLst>
                </p14:cNvPr>
                <p14:cNvContentPartPr/>
                <p14:nvPr/>
              </p14:nvContentPartPr>
              <p14:xfrm>
                <a:off x="9068867" y="2386147"/>
                <a:ext cx="106560" cy="76320"/>
              </p14:xfrm>
            </p:contentPart>
          </mc:Choice>
          <mc:Fallback xmlns="">
            <p:pic>
              <p:nvPicPr>
                <p:cNvPr id="88" name="Freihand 87">
                  <a:extLst>
                    <a:ext uri="{FF2B5EF4-FFF2-40B4-BE49-F238E27FC236}">
                      <a16:creationId xmlns:a16="http://schemas.microsoft.com/office/drawing/2014/main" id="{96C91BF8-94F8-4F35-9B29-F117C687861F}"/>
                    </a:ext>
                  </a:extLst>
                </p:cNvPr>
                <p:cNvPicPr/>
                <p:nvPr/>
              </p:nvPicPr>
              <p:blipFill>
                <a:blip r:embed="rId301"/>
                <a:stretch>
                  <a:fillRect/>
                </a:stretch>
              </p:blipFill>
              <p:spPr>
                <a:xfrm>
                  <a:off x="9064547" y="2381827"/>
                  <a:ext cx="115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3" name="Freihand 162">
                  <a:extLst>
                    <a:ext uri="{FF2B5EF4-FFF2-40B4-BE49-F238E27FC236}">
                      <a16:creationId xmlns:a16="http://schemas.microsoft.com/office/drawing/2014/main" id="{B3447E08-0812-4F01-B901-CFA85D7BCA78}"/>
                    </a:ext>
                  </a:extLst>
                </p14:cNvPr>
                <p14:cNvContentPartPr/>
                <p14:nvPr/>
              </p14:nvContentPartPr>
              <p14:xfrm>
                <a:off x="5629427" y="2572987"/>
                <a:ext cx="200160" cy="104400"/>
              </p14:xfrm>
            </p:contentPart>
          </mc:Choice>
          <mc:Fallback xmlns="">
            <p:pic>
              <p:nvPicPr>
                <p:cNvPr id="163" name="Freihand 162">
                  <a:extLst>
                    <a:ext uri="{FF2B5EF4-FFF2-40B4-BE49-F238E27FC236}">
                      <a16:creationId xmlns:a16="http://schemas.microsoft.com/office/drawing/2014/main" id="{B3447E08-0812-4F01-B901-CFA85D7BCA78}"/>
                    </a:ext>
                  </a:extLst>
                </p:cNvPr>
                <p:cNvPicPr/>
                <p:nvPr/>
              </p:nvPicPr>
              <p:blipFill>
                <a:blip r:embed="rId303"/>
                <a:stretch>
                  <a:fillRect/>
                </a:stretch>
              </p:blipFill>
              <p:spPr>
                <a:xfrm>
                  <a:off x="5625107" y="2568667"/>
                  <a:ext cx="208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4" name="Freihand 163">
                  <a:extLst>
                    <a:ext uri="{FF2B5EF4-FFF2-40B4-BE49-F238E27FC236}">
                      <a16:creationId xmlns:a16="http://schemas.microsoft.com/office/drawing/2014/main" id="{4B61A68E-85BE-4F21-85F0-2FC0D3F520F8}"/>
                    </a:ext>
                  </a:extLst>
                </p14:cNvPr>
                <p14:cNvContentPartPr/>
                <p14:nvPr/>
              </p14:nvContentPartPr>
              <p14:xfrm>
                <a:off x="5670467" y="2634907"/>
                <a:ext cx="111600" cy="91800"/>
              </p14:xfrm>
            </p:contentPart>
          </mc:Choice>
          <mc:Fallback xmlns="">
            <p:pic>
              <p:nvPicPr>
                <p:cNvPr id="164" name="Freihand 163">
                  <a:extLst>
                    <a:ext uri="{FF2B5EF4-FFF2-40B4-BE49-F238E27FC236}">
                      <a16:creationId xmlns:a16="http://schemas.microsoft.com/office/drawing/2014/main" id="{4B61A68E-85BE-4F21-85F0-2FC0D3F520F8}"/>
                    </a:ext>
                  </a:extLst>
                </p:cNvPr>
                <p:cNvPicPr/>
                <p:nvPr/>
              </p:nvPicPr>
              <p:blipFill>
                <a:blip r:embed="rId305"/>
                <a:stretch>
                  <a:fillRect/>
                </a:stretch>
              </p:blipFill>
              <p:spPr>
                <a:xfrm>
                  <a:off x="5666147" y="2630587"/>
                  <a:ext cx="120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6" name="Freihand 165">
                  <a:extLst>
                    <a:ext uri="{FF2B5EF4-FFF2-40B4-BE49-F238E27FC236}">
                      <a16:creationId xmlns:a16="http://schemas.microsoft.com/office/drawing/2014/main" id="{C1CB8FB0-A58D-4767-9662-4150AC793447}"/>
                    </a:ext>
                  </a:extLst>
                </p14:cNvPr>
                <p14:cNvContentPartPr/>
                <p14:nvPr/>
              </p14:nvContentPartPr>
              <p14:xfrm>
                <a:off x="4480667" y="2952787"/>
                <a:ext cx="85320" cy="128880"/>
              </p14:xfrm>
            </p:contentPart>
          </mc:Choice>
          <mc:Fallback xmlns="">
            <p:pic>
              <p:nvPicPr>
                <p:cNvPr id="166" name="Freihand 165">
                  <a:extLst>
                    <a:ext uri="{FF2B5EF4-FFF2-40B4-BE49-F238E27FC236}">
                      <a16:creationId xmlns:a16="http://schemas.microsoft.com/office/drawing/2014/main" id="{C1CB8FB0-A58D-4767-9662-4150AC793447}"/>
                    </a:ext>
                  </a:extLst>
                </p:cNvPr>
                <p:cNvPicPr/>
                <p:nvPr/>
              </p:nvPicPr>
              <p:blipFill>
                <a:blip r:embed="rId307"/>
                <a:stretch>
                  <a:fillRect/>
                </a:stretch>
              </p:blipFill>
              <p:spPr>
                <a:xfrm>
                  <a:off x="4476347" y="2948467"/>
                  <a:ext cx="93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 name="Freihand 166">
                  <a:extLst>
                    <a:ext uri="{FF2B5EF4-FFF2-40B4-BE49-F238E27FC236}">
                      <a16:creationId xmlns:a16="http://schemas.microsoft.com/office/drawing/2014/main" id="{336DB217-EFEC-40BB-89A9-A2BEE784FB74}"/>
                    </a:ext>
                  </a:extLst>
                </p14:cNvPr>
                <p14:cNvContentPartPr/>
                <p14:nvPr/>
              </p14:nvContentPartPr>
              <p14:xfrm>
                <a:off x="4517027" y="3035587"/>
                <a:ext cx="67320" cy="56880"/>
              </p14:xfrm>
            </p:contentPart>
          </mc:Choice>
          <mc:Fallback xmlns="">
            <p:pic>
              <p:nvPicPr>
                <p:cNvPr id="167" name="Freihand 166">
                  <a:extLst>
                    <a:ext uri="{FF2B5EF4-FFF2-40B4-BE49-F238E27FC236}">
                      <a16:creationId xmlns:a16="http://schemas.microsoft.com/office/drawing/2014/main" id="{336DB217-EFEC-40BB-89A9-A2BEE784FB74}"/>
                    </a:ext>
                  </a:extLst>
                </p:cNvPr>
                <p:cNvPicPr/>
                <p:nvPr/>
              </p:nvPicPr>
              <p:blipFill>
                <a:blip r:embed="rId309"/>
                <a:stretch>
                  <a:fillRect/>
                </a:stretch>
              </p:blipFill>
              <p:spPr>
                <a:xfrm>
                  <a:off x="4512707" y="3031267"/>
                  <a:ext cx="75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8" name="Freihand 167">
                  <a:extLst>
                    <a:ext uri="{FF2B5EF4-FFF2-40B4-BE49-F238E27FC236}">
                      <a16:creationId xmlns:a16="http://schemas.microsoft.com/office/drawing/2014/main" id="{558CF85F-5120-45C0-9F72-659113F5F4EF}"/>
                    </a:ext>
                  </a:extLst>
                </p14:cNvPr>
                <p14:cNvContentPartPr/>
                <p14:nvPr/>
              </p14:nvContentPartPr>
              <p14:xfrm>
                <a:off x="4596587" y="3039547"/>
                <a:ext cx="208800" cy="48960"/>
              </p14:xfrm>
            </p:contentPart>
          </mc:Choice>
          <mc:Fallback xmlns="">
            <p:pic>
              <p:nvPicPr>
                <p:cNvPr id="168" name="Freihand 167">
                  <a:extLst>
                    <a:ext uri="{FF2B5EF4-FFF2-40B4-BE49-F238E27FC236}">
                      <a16:creationId xmlns:a16="http://schemas.microsoft.com/office/drawing/2014/main" id="{558CF85F-5120-45C0-9F72-659113F5F4EF}"/>
                    </a:ext>
                  </a:extLst>
                </p:cNvPr>
                <p:cNvPicPr/>
                <p:nvPr/>
              </p:nvPicPr>
              <p:blipFill>
                <a:blip r:embed="rId311"/>
                <a:stretch>
                  <a:fillRect/>
                </a:stretch>
              </p:blipFill>
              <p:spPr>
                <a:xfrm>
                  <a:off x="4592267" y="3035227"/>
                  <a:ext cx="217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9" name="Freihand 168">
                  <a:extLst>
                    <a:ext uri="{FF2B5EF4-FFF2-40B4-BE49-F238E27FC236}">
                      <a16:creationId xmlns:a16="http://schemas.microsoft.com/office/drawing/2014/main" id="{C9DEFCBD-8D94-4ED8-99D8-008F9EAD8CE0}"/>
                    </a:ext>
                  </a:extLst>
                </p14:cNvPr>
                <p14:cNvContentPartPr/>
                <p14:nvPr/>
              </p14:nvContentPartPr>
              <p14:xfrm>
                <a:off x="4856147" y="3045307"/>
                <a:ext cx="74160" cy="39240"/>
              </p14:xfrm>
            </p:contentPart>
          </mc:Choice>
          <mc:Fallback xmlns="">
            <p:pic>
              <p:nvPicPr>
                <p:cNvPr id="169" name="Freihand 168">
                  <a:extLst>
                    <a:ext uri="{FF2B5EF4-FFF2-40B4-BE49-F238E27FC236}">
                      <a16:creationId xmlns:a16="http://schemas.microsoft.com/office/drawing/2014/main" id="{C9DEFCBD-8D94-4ED8-99D8-008F9EAD8CE0}"/>
                    </a:ext>
                  </a:extLst>
                </p:cNvPr>
                <p:cNvPicPr/>
                <p:nvPr/>
              </p:nvPicPr>
              <p:blipFill>
                <a:blip r:embed="rId313"/>
                <a:stretch>
                  <a:fillRect/>
                </a:stretch>
              </p:blipFill>
              <p:spPr>
                <a:xfrm>
                  <a:off x="4851827" y="3040987"/>
                  <a:ext cx="82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0" name="Freihand 169">
                  <a:extLst>
                    <a:ext uri="{FF2B5EF4-FFF2-40B4-BE49-F238E27FC236}">
                      <a16:creationId xmlns:a16="http://schemas.microsoft.com/office/drawing/2014/main" id="{5B76C14B-5071-4230-8F22-47BF4DE60B45}"/>
                    </a:ext>
                  </a:extLst>
                </p14:cNvPr>
                <p14:cNvContentPartPr/>
                <p14:nvPr/>
              </p14:nvContentPartPr>
              <p14:xfrm>
                <a:off x="5177627" y="2959267"/>
                <a:ext cx="129960" cy="127440"/>
              </p14:xfrm>
            </p:contentPart>
          </mc:Choice>
          <mc:Fallback xmlns="">
            <p:pic>
              <p:nvPicPr>
                <p:cNvPr id="170" name="Freihand 169">
                  <a:extLst>
                    <a:ext uri="{FF2B5EF4-FFF2-40B4-BE49-F238E27FC236}">
                      <a16:creationId xmlns:a16="http://schemas.microsoft.com/office/drawing/2014/main" id="{5B76C14B-5071-4230-8F22-47BF4DE60B45}"/>
                    </a:ext>
                  </a:extLst>
                </p:cNvPr>
                <p:cNvPicPr/>
                <p:nvPr/>
              </p:nvPicPr>
              <p:blipFill>
                <a:blip r:embed="rId315"/>
                <a:stretch>
                  <a:fillRect/>
                </a:stretch>
              </p:blipFill>
              <p:spPr>
                <a:xfrm>
                  <a:off x="5173307" y="2954947"/>
                  <a:ext cx="13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1" name="Freihand 170">
                  <a:extLst>
                    <a:ext uri="{FF2B5EF4-FFF2-40B4-BE49-F238E27FC236}">
                      <a16:creationId xmlns:a16="http://schemas.microsoft.com/office/drawing/2014/main" id="{6807B507-A17C-47E5-B8F3-EDAC9692960D}"/>
                    </a:ext>
                  </a:extLst>
                </p14:cNvPr>
                <p14:cNvContentPartPr/>
                <p14:nvPr/>
              </p14:nvContentPartPr>
              <p14:xfrm>
                <a:off x="5341427" y="2957827"/>
                <a:ext cx="130320" cy="127440"/>
              </p14:xfrm>
            </p:contentPart>
          </mc:Choice>
          <mc:Fallback xmlns="">
            <p:pic>
              <p:nvPicPr>
                <p:cNvPr id="171" name="Freihand 170">
                  <a:extLst>
                    <a:ext uri="{FF2B5EF4-FFF2-40B4-BE49-F238E27FC236}">
                      <a16:creationId xmlns:a16="http://schemas.microsoft.com/office/drawing/2014/main" id="{6807B507-A17C-47E5-B8F3-EDAC9692960D}"/>
                    </a:ext>
                  </a:extLst>
                </p:cNvPr>
                <p:cNvPicPr/>
                <p:nvPr/>
              </p:nvPicPr>
              <p:blipFill>
                <a:blip r:embed="rId317"/>
                <a:stretch>
                  <a:fillRect/>
                </a:stretch>
              </p:blipFill>
              <p:spPr>
                <a:xfrm>
                  <a:off x="5337107" y="2953507"/>
                  <a:ext cx="138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2" name="Freihand 171">
                  <a:extLst>
                    <a:ext uri="{FF2B5EF4-FFF2-40B4-BE49-F238E27FC236}">
                      <a16:creationId xmlns:a16="http://schemas.microsoft.com/office/drawing/2014/main" id="{EBE3868A-BD92-4FD3-8E82-B2F95790F949}"/>
                    </a:ext>
                  </a:extLst>
                </p14:cNvPr>
                <p14:cNvContentPartPr/>
                <p14:nvPr/>
              </p14:nvContentPartPr>
              <p14:xfrm>
                <a:off x="5399027" y="3056107"/>
                <a:ext cx="53280" cy="29880"/>
              </p14:xfrm>
            </p:contentPart>
          </mc:Choice>
          <mc:Fallback xmlns="">
            <p:pic>
              <p:nvPicPr>
                <p:cNvPr id="172" name="Freihand 171">
                  <a:extLst>
                    <a:ext uri="{FF2B5EF4-FFF2-40B4-BE49-F238E27FC236}">
                      <a16:creationId xmlns:a16="http://schemas.microsoft.com/office/drawing/2014/main" id="{EBE3868A-BD92-4FD3-8E82-B2F95790F949}"/>
                    </a:ext>
                  </a:extLst>
                </p:cNvPr>
                <p:cNvPicPr/>
                <p:nvPr/>
              </p:nvPicPr>
              <p:blipFill>
                <a:blip r:embed="rId319"/>
                <a:stretch>
                  <a:fillRect/>
                </a:stretch>
              </p:blipFill>
              <p:spPr>
                <a:xfrm>
                  <a:off x="5394707" y="3051787"/>
                  <a:ext cx="61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3" name="Freihand 172">
                  <a:extLst>
                    <a:ext uri="{FF2B5EF4-FFF2-40B4-BE49-F238E27FC236}">
                      <a16:creationId xmlns:a16="http://schemas.microsoft.com/office/drawing/2014/main" id="{6695597A-F455-44CA-97C9-823600D1360B}"/>
                    </a:ext>
                  </a:extLst>
                </p14:cNvPr>
                <p14:cNvContentPartPr/>
                <p14:nvPr/>
              </p14:nvContentPartPr>
              <p14:xfrm>
                <a:off x="5636627" y="2877547"/>
                <a:ext cx="93600" cy="120600"/>
              </p14:xfrm>
            </p:contentPart>
          </mc:Choice>
          <mc:Fallback xmlns="">
            <p:pic>
              <p:nvPicPr>
                <p:cNvPr id="173" name="Freihand 172">
                  <a:extLst>
                    <a:ext uri="{FF2B5EF4-FFF2-40B4-BE49-F238E27FC236}">
                      <a16:creationId xmlns:a16="http://schemas.microsoft.com/office/drawing/2014/main" id="{6695597A-F455-44CA-97C9-823600D1360B}"/>
                    </a:ext>
                  </a:extLst>
                </p:cNvPr>
                <p:cNvPicPr/>
                <p:nvPr/>
              </p:nvPicPr>
              <p:blipFill>
                <a:blip r:embed="rId321"/>
                <a:stretch>
                  <a:fillRect/>
                </a:stretch>
              </p:blipFill>
              <p:spPr>
                <a:xfrm>
                  <a:off x="5632307" y="2873227"/>
                  <a:ext cx="102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 name="Freihand 173">
                  <a:extLst>
                    <a:ext uri="{FF2B5EF4-FFF2-40B4-BE49-F238E27FC236}">
                      <a16:creationId xmlns:a16="http://schemas.microsoft.com/office/drawing/2014/main" id="{F6F0E22A-A91C-4FE4-A91D-985B79AA7D0E}"/>
                    </a:ext>
                  </a:extLst>
                </p14:cNvPr>
                <p14:cNvContentPartPr/>
                <p14:nvPr/>
              </p14:nvContentPartPr>
              <p14:xfrm>
                <a:off x="5609267" y="2997787"/>
                <a:ext cx="206280" cy="83520"/>
              </p14:xfrm>
            </p:contentPart>
          </mc:Choice>
          <mc:Fallback xmlns="">
            <p:pic>
              <p:nvPicPr>
                <p:cNvPr id="174" name="Freihand 173">
                  <a:extLst>
                    <a:ext uri="{FF2B5EF4-FFF2-40B4-BE49-F238E27FC236}">
                      <a16:creationId xmlns:a16="http://schemas.microsoft.com/office/drawing/2014/main" id="{F6F0E22A-A91C-4FE4-A91D-985B79AA7D0E}"/>
                    </a:ext>
                  </a:extLst>
                </p:cNvPr>
                <p:cNvPicPr/>
                <p:nvPr/>
              </p:nvPicPr>
              <p:blipFill>
                <a:blip r:embed="rId323"/>
                <a:stretch>
                  <a:fillRect/>
                </a:stretch>
              </p:blipFill>
              <p:spPr>
                <a:xfrm>
                  <a:off x="5604947" y="2993467"/>
                  <a:ext cx="21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5" name="Freihand 174">
                  <a:extLst>
                    <a:ext uri="{FF2B5EF4-FFF2-40B4-BE49-F238E27FC236}">
                      <a16:creationId xmlns:a16="http://schemas.microsoft.com/office/drawing/2014/main" id="{F93CC1E7-8B1A-4968-ADD5-97C86466F9DA}"/>
                    </a:ext>
                  </a:extLst>
                </p14:cNvPr>
                <p14:cNvContentPartPr/>
                <p14:nvPr/>
              </p14:nvContentPartPr>
              <p14:xfrm>
                <a:off x="5686307" y="3091387"/>
                <a:ext cx="121680" cy="83160"/>
              </p14:xfrm>
            </p:contentPart>
          </mc:Choice>
          <mc:Fallback xmlns="">
            <p:pic>
              <p:nvPicPr>
                <p:cNvPr id="175" name="Freihand 174">
                  <a:extLst>
                    <a:ext uri="{FF2B5EF4-FFF2-40B4-BE49-F238E27FC236}">
                      <a16:creationId xmlns:a16="http://schemas.microsoft.com/office/drawing/2014/main" id="{F93CC1E7-8B1A-4968-ADD5-97C86466F9DA}"/>
                    </a:ext>
                  </a:extLst>
                </p:cNvPr>
                <p:cNvPicPr/>
                <p:nvPr/>
              </p:nvPicPr>
              <p:blipFill>
                <a:blip r:embed="rId325"/>
                <a:stretch>
                  <a:fillRect/>
                </a:stretch>
              </p:blipFill>
              <p:spPr>
                <a:xfrm>
                  <a:off x="5681987" y="3087067"/>
                  <a:ext cx="13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6" name="Freihand 175">
                  <a:extLst>
                    <a:ext uri="{FF2B5EF4-FFF2-40B4-BE49-F238E27FC236}">
                      <a16:creationId xmlns:a16="http://schemas.microsoft.com/office/drawing/2014/main" id="{2141DB6F-59CA-4309-8FA0-A0D9DCBFCFC2}"/>
                    </a:ext>
                  </a:extLst>
                </p14:cNvPr>
                <p14:cNvContentPartPr/>
                <p14:nvPr/>
              </p14:nvContentPartPr>
              <p14:xfrm>
                <a:off x="5885027" y="3008947"/>
                <a:ext cx="118440" cy="15480"/>
              </p14:xfrm>
            </p:contentPart>
          </mc:Choice>
          <mc:Fallback xmlns="">
            <p:pic>
              <p:nvPicPr>
                <p:cNvPr id="176" name="Freihand 175">
                  <a:extLst>
                    <a:ext uri="{FF2B5EF4-FFF2-40B4-BE49-F238E27FC236}">
                      <a16:creationId xmlns:a16="http://schemas.microsoft.com/office/drawing/2014/main" id="{2141DB6F-59CA-4309-8FA0-A0D9DCBFCFC2}"/>
                    </a:ext>
                  </a:extLst>
                </p:cNvPr>
                <p:cNvPicPr/>
                <p:nvPr/>
              </p:nvPicPr>
              <p:blipFill>
                <a:blip r:embed="rId327"/>
                <a:stretch>
                  <a:fillRect/>
                </a:stretch>
              </p:blipFill>
              <p:spPr>
                <a:xfrm>
                  <a:off x="5880707" y="3004627"/>
                  <a:ext cx="127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7" name="Freihand 176">
                  <a:extLst>
                    <a:ext uri="{FF2B5EF4-FFF2-40B4-BE49-F238E27FC236}">
                      <a16:creationId xmlns:a16="http://schemas.microsoft.com/office/drawing/2014/main" id="{D7995BAA-571E-4BBB-814A-2C0FE47D13F3}"/>
                    </a:ext>
                  </a:extLst>
                </p14:cNvPr>
                <p14:cNvContentPartPr/>
                <p14:nvPr/>
              </p14:nvContentPartPr>
              <p14:xfrm>
                <a:off x="5894747" y="3045307"/>
                <a:ext cx="108000" cy="13680"/>
              </p14:xfrm>
            </p:contentPart>
          </mc:Choice>
          <mc:Fallback xmlns="">
            <p:pic>
              <p:nvPicPr>
                <p:cNvPr id="177" name="Freihand 176">
                  <a:extLst>
                    <a:ext uri="{FF2B5EF4-FFF2-40B4-BE49-F238E27FC236}">
                      <a16:creationId xmlns:a16="http://schemas.microsoft.com/office/drawing/2014/main" id="{D7995BAA-571E-4BBB-814A-2C0FE47D13F3}"/>
                    </a:ext>
                  </a:extLst>
                </p:cNvPr>
                <p:cNvPicPr/>
                <p:nvPr/>
              </p:nvPicPr>
              <p:blipFill>
                <a:blip r:embed="rId329"/>
                <a:stretch>
                  <a:fillRect/>
                </a:stretch>
              </p:blipFill>
              <p:spPr>
                <a:xfrm>
                  <a:off x="5890427" y="3040987"/>
                  <a:ext cx="116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8" name="Freihand 177">
                  <a:extLst>
                    <a:ext uri="{FF2B5EF4-FFF2-40B4-BE49-F238E27FC236}">
                      <a16:creationId xmlns:a16="http://schemas.microsoft.com/office/drawing/2014/main" id="{BA58BF7D-C8B2-4405-8E01-80A45940CCB7}"/>
                    </a:ext>
                  </a:extLst>
                </p14:cNvPr>
                <p14:cNvContentPartPr/>
                <p14:nvPr/>
              </p14:nvContentPartPr>
              <p14:xfrm>
                <a:off x="6111107" y="2917507"/>
                <a:ext cx="120960" cy="149400"/>
              </p14:xfrm>
            </p:contentPart>
          </mc:Choice>
          <mc:Fallback xmlns="">
            <p:pic>
              <p:nvPicPr>
                <p:cNvPr id="178" name="Freihand 177">
                  <a:extLst>
                    <a:ext uri="{FF2B5EF4-FFF2-40B4-BE49-F238E27FC236}">
                      <a16:creationId xmlns:a16="http://schemas.microsoft.com/office/drawing/2014/main" id="{BA58BF7D-C8B2-4405-8E01-80A45940CCB7}"/>
                    </a:ext>
                  </a:extLst>
                </p:cNvPr>
                <p:cNvPicPr/>
                <p:nvPr/>
              </p:nvPicPr>
              <p:blipFill>
                <a:blip r:embed="rId331"/>
                <a:stretch>
                  <a:fillRect/>
                </a:stretch>
              </p:blipFill>
              <p:spPr>
                <a:xfrm>
                  <a:off x="6106787" y="2913187"/>
                  <a:ext cx="129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9" name="Freihand 178">
                  <a:extLst>
                    <a:ext uri="{FF2B5EF4-FFF2-40B4-BE49-F238E27FC236}">
                      <a16:creationId xmlns:a16="http://schemas.microsoft.com/office/drawing/2014/main" id="{CA2E6164-8DE7-4652-99CE-B928E4D11522}"/>
                    </a:ext>
                  </a:extLst>
                </p14:cNvPr>
                <p14:cNvContentPartPr/>
                <p14:nvPr/>
              </p14:nvContentPartPr>
              <p14:xfrm>
                <a:off x="6243227" y="3044227"/>
                <a:ext cx="28800" cy="39960"/>
              </p14:xfrm>
            </p:contentPart>
          </mc:Choice>
          <mc:Fallback xmlns="">
            <p:pic>
              <p:nvPicPr>
                <p:cNvPr id="179" name="Freihand 178">
                  <a:extLst>
                    <a:ext uri="{FF2B5EF4-FFF2-40B4-BE49-F238E27FC236}">
                      <a16:creationId xmlns:a16="http://schemas.microsoft.com/office/drawing/2014/main" id="{CA2E6164-8DE7-4652-99CE-B928E4D11522}"/>
                    </a:ext>
                  </a:extLst>
                </p:cNvPr>
                <p:cNvPicPr/>
                <p:nvPr/>
              </p:nvPicPr>
              <p:blipFill>
                <a:blip r:embed="rId333"/>
                <a:stretch>
                  <a:fillRect/>
                </a:stretch>
              </p:blipFill>
              <p:spPr>
                <a:xfrm>
                  <a:off x="6238907" y="3039907"/>
                  <a:ext cx="37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0" name="Freihand 179">
                  <a:extLst>
                    <a:ext uri="{FF2B5EF4-FFF2-40B4-BE49-F238E27FC236}">
                      <a16:creationId xmlns:a16="http://schemas.microsoft.com/office/drawing/2014/main" id="{61B65AC7-37F2-4254-8086-84BF176D711E}"/>
                    </a:ext>
                  </a:extLst>
                </p14:cNvPr>
                <p14:cNvContentPartPr/>
                <p14:nvPr/>
              </p14:nvContentPartPr>
              <p14:xfrm>
                <a:off x="6345467" y="2895547"/>
                <a:ext cx="111960" cy="137520"/>
              </p14:xfrm>
            </p:contentPart>
          </mc:Choice>
          <mc:Fallback xmlns="">
            <p:pic>
              <p:nvPicPr>
                <p:cNvPr id="180" name="Freihand 179">
                  <a:extLst>
                    <a:ext uri="{FF2B5EF4-FFF2-40B4-BE49-F238E27FC236}">
                      <a16:creationId xmlns:a16="http://schemas.microsoft.com/office/drawing/2014/main" id="{61B65AC7-37F2-4254-8086-84BF176D711E}"/>
                    </a:ext>
                  </a:extLst>
                </p:cNvPr>
                <p:cNvPicPr/>
                <p:nvPr/>
              </p:nvPicPr>
              <p:blipFill>
                <a:blip r:embed="rId335"/>
                <a:stretch>
                  <a:fillRect/>
                </a:stretch>
              </p:blipFill>
              <p:spPr>
                <a:xfrm>
                  <a:off x="6341147" y="2891227"/>
                  <a:ext cx="120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1" name="Freihand 180">
                  <a:extLst>
                    <a:ext uri="{FF2B5EF4-FFF2-40B4-BE49-F238E27FC236}">
                      <a16:creationId xmlns:a16="http://schemas.microsoft.com/office/drawing/2014/main" id="{7024F8FA-2561-4A25-BF17-0FA8C423506B}"/>
                    </a:ext>
                  </a:extLst>
                </p14:cNvPr>
                <p14:cNvContentPartPr/>
                <p14:nvPr/>
              </p14:nvContentPartPr>
              <p14:xfrm>
                <a:off x="6568307" y="2876467"/>
                <a:ext cx="142200" cy="149400"/>
              </p14:xfrm>
            </p:contentPart>
          </mc:Choice>
          <mc:Fallback xmlns="">
            <p:pic>
              <p:nvPicPr>
                <p:cNvPr id="181" name="Freihand 180">
                  <a:extLst>
                    <a:ext uri="{FF2B5EF4-FFF2-40B4-BE49-F238E27FC236}">
                      <a16:creationId xmlns:a16="http://schemas.microsoft.com/office/drawing/2014/main" id="{7024F8FA-2561-4A25-BF17-0FA8C423506B}"/>
                    </a:ext>
                  </a:extLst>
                </p:cNvPr>
                <p:cNvPicPr/>
                <p:nvPr/>
              </p:nvPicPr>
              <p:blipFill>
                <a:blip r:embed="rId337"/>
                <a:stretch>
                  <a:fillRect/>
                </a:stretch>
              </p:blipFill>
              <p:spPr>
                <a:xfrm>
                  <a:off x="6563987" y="2872147"/>
                  <a:ext cx="150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2" name="Freihand 181">
                  <a:extLst>
                    <a:ext uri="{FF2B5EF4-FFF2-40B4-BE49-F238E27FC236}">
                      <a16:creationId xmlns:a16="http://schemas.microsoft.com/office/drawing/2014/main" id="{0523EB64-7F4F-4EC0-B411-3CACCECB0668}"/>
                    </a:ext>
                  </a:extLst>
                </p14:cNvPr>
                <p14:cNvContentPartPr/>
                <p14:nvPr/>
              </p14:nvContentPartPr>
              <p14:xfrm>
                <a:off x="6641747" y="2963587"/>
                <a:ext cx="65160" cy="32760"/>
              </p14:xfrm>
            </p:contentPart>
          </mc:Choice>
          <mc:Fallback xmlns="">
            <p:pic>
              <p:nvPicPr>
                <p:cNvPr id="182" name="Freihand 181">
                  <a:extLst>
                    <a:ext uri="{FF2B5EF4-FFF2-40B4-BE49-F238E27FC236}">
                      <a16:creationId xmlns:a16="http://schemas.microsoft.com/office/drawing/2014/main" id="{0523EB64-7F4F-4EC0-B411-3CACCECB0668}"/>
                    </a:ext>
                  </a:extLst>
                </p:cNvPr>
                <p:cNvPicPr/>
                <p:nvPr/>
              </p:nvPicPr>
              <p:blipFill>
                <a:blip r:embed="rId339"/>
                <a:stretch>
                  <a:fillRect/>
                </a:stretch>
              </p:blipFill>
              <p:spPr>
                <a:xfrm>
                  <a:off x="6637427" y="2959267"/>
                  <a:ext cx="73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3" name="Freihand 182">
                  <a:extLst>
                    <a:ext uri="{FF2B5EF4-FFF2-40B4-BE49-F238E27FC236}">
                      <a16:creationId xmlns:a16="http://schemas.microsoft.com/office/drawing/2014/main" id="{FD4FEE23-83A2-4B39-9970-CE621479A539}"/>
                    </a:ext>
                  </a:extLst>
                </p14:cNvPr>
                <p14:cNvContentPartPr/>
                <p14:nvPr/>
              </p14:nvContentPartPr>
              <p14:xfrm>
                <a:off x="6900947" y="2918227"/>
                <a:ext cx="93960" cy="170640"/>
              </p14:xfrm>
            </p:contentPart>
          </mc:Choice>
          <mc:Fallback xmlns="">
            <p:pic>
              <p:nvPicPr>
                <p:cNvPr id="183" name="Freihand 182">
                  <a:extLst>
                    <a:ext uri="{FF2B5EF4-FFF2-40B4-BE49-F238E27FC236}">
                      <a16:creationId xmlns:a16="http://schemas.microsoft.com/office/drawing/2014/main" id="{FD4FEE23-83A2-4B39-9970-CE621479A539}"/>
                    </a:ext>
                  </a:extLst>
                </p:cNvPr>
                <p:cNvPicPr/>
                <p:nvPr/>
              </p:nvPicPr>
              <p:blipFill>
                <a:blip r:embed="rId341"/>
                <a:stretch>
                  <a:fillRect/>
                </a:stretch>
              </p:blipFill>
              <p:spPr>
                <a:xfrm>
                  <a:off x="6896627" y="2913907"/>
                  <a:ext cx="102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4" name="Freihand 183">
                  <a:extLst>
                    <a:ext uri="{FF2B5EF4-FFF2-40B4-BE49-F238E27FC236}">
                      <a16:creationId xmlns:a16="http://schemas.microsoft.com/office/drawing/2014/main" id="{75DCD46D-4D5E-43C3-A189-A19911378FF5}"/>
                    </a:ext>
                  </a:extLst>
                </p14:cNvPr>
                <p14:cNvContentPartPr/>
                <p14:nvPr/>
              </p14:nvContentPartPr>
              <p14:xfrm>
                <a:off x="7011827" y="2919307"/>
                <a:ext cx="75240" cy="64800"/>
              </p14:xfrm>
            </p:contentPart>
          </mc:Choice>
          <mc:Fallback xmlns="">
            <p:pic>
              <p:nvPicPr>
                <p:cNvPr id="184" name="Freihand 183">
                  <a:extLst>
                    <a:ext uri="{FF2B5EF4-FFF2-40B4-BE49-F238E27FC236}">
                      <a16:creationId xmlns:a16="http://schemas.microsoft.com/office/drawing/2014/main" id="{75DCD46D-4D5E-43C3-A189-A19911378FF5}"/>
                    </a:ext>
                  </a:extLst>
                </p:cNvPr>
                <p:cNvPicPr/>
                <p:nvPr/>
              </p:nvPicPr>
              <p:blipFill>
                <a:blip r:embed="rId343"/>
                <a:stretch>
                  <a:fillRect/>
                </a:stretch>
              </p:blipFill>
              <p:spPr>
                <a:xfrm>
                  <a:off x="7007507" y="2914987"/>
                  <a:ext cx="83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5" name="Freihand 184">
                  <a:extLst>
                    <a:ext uri="{FF2B5EF4-FFF2-40B4-BE49-F238E27FC236}">
                      <a16:creationId xmlns:a16="http://schemas.microsoft.com/office/drawing/2014/main" id="{A8344FD4-91DF-43EF-9248-B0E9AD5823FC}"/>
                    </a:ext>
                  </a:extLst>
                </p14:cNvPr>
                <p14:cNvContentPartPr/>
                <p14:nvPr/>
              </p14:nvContentPartPr>
              <p14:xfrm>
                <a:off x="7077347" y="2918587"/>
                <a:ext cx="68760" cy="50040"/>
              </p14:xfrm>
            </p:contentPart>
          </mc:Choice>
          <mc:Fallback xmlns="">
            <p:pic>
              <p:nvPicPr>
                <p:cNvPr id="185" name="Freihand 184">
                  <a:extLst>
                    <a:ext uri="{FF2B5EF4-FFF2-40B4-BE49-F238E27FC236}">
                      <a16:creationId xmlns:a16="http://schemas.microsoft.com/office/drawing/2014/main" id="{A8344FD4-91DF-43EF-9248-B0E9AD5823FC}"/>
                    </a:ext>
                  </a:extLst>
                </p:cNvPr>
                <p:cNvPicPr/>
                <p:nvPr/>
              </p:nvPicPr>
              <p:blipFill>
                <a:blip r:embed="rId345"/>
                <a:stretch>
                  <a:fillRect/>
                </a:stretch>
              </p:blipFill>
              <p:spPr>
                <a:xfrm>
                  <a:off x="7073027" y="2914267"/>
                  <a:ext cx="77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6" name="Freihand 185">
                  <a:extLst>
                    <a:ext uri="{FF2B5EF4-FFF2-40B4-BE49-F238E27FC236}">
                      <a16:creationId xmlns:a16="http://schemas.microsoft.com/office/drawing/2014/main" id="{8011F164-3D1F-46F9-8701-1D31E2651BD1}"/>
                    </a:ext>
                  </a:extLst>
                </p14:cNvPr>
                <p14:cNvContentPartPr/>
                <p14:nvPr/>
              </p14:nvContentPartPr>
              <p14:xfrm>
                <a:off x="7146107" y="2879347"/>
                <a:ext cx="177120" cy="86760"/>
              </p14:xfrm>
            </p:contentPart>
          </mc:Choice>
          <mc:Fallback xmlns="">
            <p:pic>
              <p:nvPicPr>
                <p:cNvPr id="186" name="Freihand 185">
                  <a:extLst>
                    <a:ext uri="{FF2B5EF4-FFF2-40B4-BE49-F238E27FC236}">
                      <a16:creationId xmlns:a16="http://schemas.microsoft.com/office/drawing/2014/main" id="{8011F164-3D1F-46F9-8701-1D31E2651BD1}"/>
                    </a:ext>
                  </a:extLst>
                </p:cNvPr>
                <p:cNvPicPr/>
                <p:nvPr/>
              </p:nvPicPr>
              <p:blipFill>
                <a:blip r:embed="rId347"/>
                <a:stretch>
                  <a:fillRect/>
                </a:stretch>
              </p:blipFill>
              <p:spPr>
                <a:xfrm>
                  <a:off x="7141787" y="2875027"/>
                  <a:ext cx="18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7" name="Freihand 186">
                  <a:extLst>
                    <a:ext uri="{FF2B5EF4-FFF2-40B4-BE49-F238E27FC236}">
                      <a16:creationId xmlns:a16="http://schemas.microsoft.com/office/drawing/2014/main" id="{1B480878-9362-471D-9689-58DCE3C2DC03}"/>
                    </a:ext>
                  </a:extLst>
                </p14:cNvPr>
                <p14:cNvContentPartPr/>
                <p14:nvPr/>
              </p14:nvContentPartPr>
              <p14:xfrm>
                <a:off x="7345907" y="2913187"/>
                <a:ext cx="62640" cy="66600"/>
              </p14:xfrm>
            </p:contentPart>
          </mc:Choice>
          <mc:Fallback xmlns="">
            <p:pic>
              <p:nvPicPr>
                <p:cNvPr id="187" name="Freihand 186">
                  <a:extLst>
                    <a:ext uri="{FF2B5EF4-FFF2-40B4-BE49-F238E27FC236}">
                      <a16:creationId xmlns:a16="http://schemas.microsoft.com/office/drawing/2014/main" id="{1B480878-9362-471D-9689-58DCE3C2DC03}"/>
                    </a:ext>
                  </a:extLst>
                </p:cNvPr>
                <p:cNvPicPr/>
                <p:nvPr/>
              </p:nvPicPr>
              <p:blipFill>
                <a:blip r:embed="rId349"/>
                <a:stretch>
                  <a:fillRect/>
                </a:stretch>
              </p:blipFill>
              <p:spPr>
                <a:xfrm>
                  <a:off x="7341587" y="2908867"/>
                  <a:ext cx="71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8" name="Freihand 187">
                  <a:extLst>
                    <a:ext uri="{FF2B5EF4-FFF2-40B4-BE49-F238E27FC236}">
                      <a16:creationId xmlns:a16="http://schemas.microsoft.com/office/drawing/2014/main" id="{57DB2265-1FA2-443F-8F52-4FF3F050C898}"/>
                    </a:ext>
                  </a:extLst>
                </p14:cNvPr>
                <p14:cNvContentPartPr/>
                <p14:nvPr/>
              </p14:nvContentPartPr>
              <p14:xfrm>
                <a:off x="7357067" y="2933347"/>
                <a:ext cx="50760" cy="18360"/>
              </p14:xfrm>
            </p:contentPart>
          </mc:Choice>
          <mc:Fallback xmlns="">
            <p:pic>
              <p:nvPicPr>
                <p:cNvPr id="188" name="Freihand 187">
                  <a:extLst>
                    <a:ext uri="{FF2B5EF4-FFF2-40B4-BE49-F238E27FC236}">
                      <a16:creationId xmlns:a16="http://schemas.microsoft.com/office/drawing/2014/main" id="{57DB2265-1FA2-443F-8F52-4FF3F050C898}"/>
                    </a:ext>
                  </a:extLst>
                </p:cNvPr>
                <p:cNvPicPr/>
                <p:nvPr/>
              </p:nvPicPr>
              <p:blipFill>
                <a:blip r:embed="rId351"/>
                <a:stretch>
                  <a:fillRect/>
                </a:stretch>
              </p:blipFill>
              <p:spPr>
                <a:xfrm>
                  <a:off x="7352747" y="2929027"/>
                  <a:ext cx="59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9" name="Freihand 188">
                  <a:extLst>
                    <a:ext uri="{FF2B5EF4-FFF2-40B4-BE49-F238E27FC236}">
                      <a16:creationId xmlns:a16="http://schemas.microsoft.com/office/drawing/2014/main" id="{44CBC318-01D9-408C-8D5D-DC491150ECF4}"/>
                    </a:ext>
                  </a:extLst>
                </p14:cNvPr>
                <p14:cNvContentPartPr/>
                <p14:nvPr/>
              </p14:nvContentPartPr>
              <p14:xfrm>
                <a:off x="7420427" y="2892307"/>
                <a:ext cx="154800" cy="72720"/>
              </p14:xfrm>
            </p:contentPart>
          </mc:Choice>
          <mc:Fallback xmlns="">
            <p:pic>
              <p:nvPicPr>
                <p:cNvPr id="189" name="Freihand 188">
                  <a:extLst>
                    <a:ext uri="{FF2B5EF4-FFF2-40B4-BE49-F238E27FC236}">
                      <a16:creationId xmlns:a16="http://schemas.microsoft.com/office/drawing/2014/main" id="{44CBC318-01D9-408C-8D5D-DC491150ECF4}"/>
                    </a:ext>
                  </a:extLst>
                </p:cNvPr>
                <p:cNvPicPr/>
                <p:nvPr/>
              </p:nvPicPr>
              <p:blipFill>
                <a:blip r:embed="rId353"/>
                <a:stretch>
                  <a:fillRect/>
                </a:stretch>
              </p:blipFill>
              <p:spPr>
                <a:xfrm>
                  <a:off x="7416107" y="2887987"/>
                  <a:ext cx="163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0" name="Freihand 189">
                  <a:extLst>
                    <a:ext uri="{FF2B5EF4-FFF2-40B4-BE49-F238E27FC236}">
                      <a16:creationId xmlns:a16="http://schemas.microsoft.com/office/drawing/2014/main" id="{BFF8DBA0-7CAE-4161-A11A-2164D9407701}"/>
                    </a:ext>
                  </a:extLst>
                </p14:cNvPr>
                <p14:cNvContentPartPr/>
                <p14:nvPr/>
              </p14:nvContentPartPr>
              <p14:xfrm>
                <a:off x="7619147" y="2928307"/>
                <a:ext cx="110160" cy="23760"/>
              </p14:xfrm>
            </p:contentPart>
          </mc:Choice>
          <mc:Fallback xmlns="">
            <p:pic>
              <p:nvPicPr>
                <p:cNvPr id="190" name="Freihand 189">
                  <a:extLst>
                    <a:ext uri="{FF2B5EF4-FFF2-40B4-BE49-F238E27FC236}">
                      <a16:creationId xmlns:a16="http://schemas.microsoft.com/office/drawing/2014/main" id="{BFF8DBA0-7CAE-4161-A11A-2164D9407701}"/>
                    </a:ext>
                  </a:extLst>
                </p:cNvPr>
                <p:cNvPicPr/>
                <p:nvPr/>
              </p:nvPicPr>
              <p:blipFill>
                <a:blip r:embed="rId355"/>
                <a:stretch>
                  <a:fillRect/>
                </a:stretch>
              </p:blipFill>
              <p:spPr>
                <a:xfrm>
                  <a:off x="7614827" y="2923987"/>
                  <a:ext cx="118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1" name="Freihand 190">
                  <a:extLst>
                    <a:ext uri="{FF2B5EF4-FFF2-40B4-BE49-F238E27FC236}">
                      <a16:creationId xmlns:a16="http://schemas.microsoft.com/office/drawing/2014/main" id="{D509E4C0-F145-44DC-A968-3CE0117CE4F2}"/>
                    </a:ext>
                  </a:extLst>
                </p14:cNvPr>
                <p14:cNvContentPartPr/>
                <p14:nvPr/>
              </p14:nvContentPartPr>
              <p14:xfrm>
                <a:off x="7895627" y="2857027"/>
                <a:ext cx="183600" cy="2880"/>
              </p14:xfrm>
            </p:contentPart>
          </mc:Choice>
          <mc:Fallback xmlns="">
            <p:pic>
              <p:nvPicPr>
                <p:cNvPr id="191" name="Freihand 190">
                  <a:extLst>
                    <a:ext uri="{FF2B5EF4-FFF2-40B4-BE49-F238E27FC236}">
                      <a16:creationId xmlns:a16="http://schemas.microsoft.com/office/drawing/2014/main" id="{D509E4C0-F145-44DC-A968-3CE0117CE4F2}"/>
                    </a:ext>
                  </a:extLst>
                </p:cNvPr>
                <p:cNvPicPr/>
                <p:nvPr/>
              </p:nvPicPr>
              <p:blipFill>
                <a:blip r:embed="rId357"/>
                <a:stretch>
                  <a:fillRect/>
                </a:stretch>
              </p:blipFill>
              <p:spPr>
                <a:xfrm>
                  <a:off x="7891307" y="2852707"/>
                  <a:ext cx="192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2" name="Freihand 191">
                  <a:extLst>
                    <a:ext uri="{FF2B5EF4-FFF2-40B4-BE49-F238E27FC236}">
                      <a16:creationId xmlns:a16="http://schemas.microsoft.com/office/drawing/2014/main" id="{7ABD7F71-DFFE-420D-BE4A-46289590B9A8}"/>
                    </a:ext>
                  </a:extLst>
                </p14:cNvPr>
                <p14:cNvContentPartPr/>
                <p14:nvPr/>
              </p14:nvContentPartPr>
              <p14:xfrm>
                <a:off x="7917227" y="2905987"/>
                <a:ext cx="172080" cy="29520"/>
              </p14:xfrm>
            </p:contentPart>
          </mc:Choice>
          <mc:Fallback xmlns="">
            <p:pic>
              <p:nvPicPr>
                <p:cNvPr id="192" name="Freihand 191">
                  <a:extLst>
                    <a:ext uri="{FF2B5EF4-FFF2-40B4-BE49-F238E27FC236}">
                      <a16:creationId xmlns:a16="http://schemas.microsoft.com/office/drawing/2014/main" id="{7ABD7F71-DFFE-420D-BE4A-46289590B9A8}"/>
                    </a:ext>
                  </a:extLst>
                </p:cNvPr>
                <p:cNvPicPr/>
                <p:nvPr/>
              </p:nvPicPr>
              <p:blipFill>
                <a:blip r:embed="rId359"/>
                <a:stretch>
                  <a:fillRect/>
                </a:stretch>
              </p:blipFill>
              <p:spPr>
                <a:xfrm>
                  <a:off x="7912907" y="2901667"/>
                  <a:ext cx="180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3" name="Freihand 192">
                  <a:extLst>
                    <a:ext uri="{FF2B5EF4-FFF2-40B4-BE49-F238E27FC236}">
                      <a16:creationId xmlns:a16="http://schemas.microsoft.com/office/drawing/2014/main" id="{D851252F-8ED3-43F8-BBDD-84B445E2752A}"/>
                    </a:ext>
                  </a:extLst>
                </p14:cNvPr>
                <p14:cNvContentPartPr/>
                <p14:nvPr/>
              </p14:nvContentPartPr>
              <p14:xfrm>
                <a:off x="8026307" y="2825707"/>
                <a:ext cx="100440" cy="153360"/>
              </p14:xfrm>
            </p:contentPart>
          </mc:Choice>
          <mc:Fallback xmlns="">
            <p:pic>
              <p:nvPicPr>
                <p:cNvPr id="193" name="Freihand 192">
                  <a:extLst>
                    <a:ext uri="{FF2B5EF4-FFF2-40B4-BE49-F238E27FC236}">
                      <a16:creationId xmlns:a16="http://schemas.microsoft.com/office/drawing/2014/main" id="{D851252F-8ED3-43F8-BBDD-84B445E2752A}"/>
                    </a:ext>
                  </a:extLst>
                </p:cNvPr>
                <p:cNvPicPr/>
                <p:nvPr/>
              </p:nvPicPr>
              <p:blipFill>
                <a:blip r:embed="rId361"/>
                <a:stretch>
                  <a:fillRect/>
                </a:stretch>
              </p:blipFill>
              <p:spPr>
                <a:xfrm>
                  <a:off x="8021987" y="2821387"/>
                  <a:ext cx="109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8" name="Freihand 197">
                  <a:extLst>
                    <a:ext uri="{FF2B5EF4-FFF2-40B4-BE49-F238E27FC236}">
                      <a16:creationId xmlns:a16="http://schemas.microsoft.com/office/drawing/2014/main" id="{E9F61552-C110-4CB4-B880-EBBDD2C8C4C1}"/>
                    </a:ext>
                  </a:extLst>
                </p14:cNvPr>
                <p14:cNvContentPartPr/>
                <p14:nvPr/>
              </p14:nvContentPartPr>
              <p14:xfrm>
                <a:off x="8265707" y="2795107"/>
                <a:ext cx="12960" cy="129960"/>
              </p14:xfrm>
            </p:contentPart>
          </mc:Choice>
          <mc:Fallback xmlns="">
            <p:pic>
              <p:nvPicPr>
                <p:cNvPr id="198" name="Freihand 197">
                  <a:extLst>
                    <a:ext uri="{FF2B5EF4-FFF2-40B4-BE49-F238E27FC236}">
                      <a16:creationId xmlns:a16="http://schemas.microsoft.com/office/drawing/2014/main" id="{E9F61552-C110-4CB4-B880-EBBDD2C8C4C1}"/>
                    </a:ext>
                  </a:extLst>
                </p:cNvPr>
                <p:cNvPicPr/>
                <p:nvPr/>
              </p:nvPicPr>
              <p:blipFill>
                <a:blip r:embed="rId363"/>
                <a:stretch>
                  <a:fillRect/>
                </a:stretch>
              </p:blipFill>
              <p:spPr>
                <a:xfrm>
                  <a:off x="8261387" y="2790787"/>
                  <a:ext cx="21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9" name="Freihand 198">
                  <a:extLst>
                    <a:ext uri="{FF2B5EF4-FFF2-40B4-BE49-F238E27FC236}">
                      <a16:creationId xmlns:a16="http://schemas.microsoft.com/office/drawing/2014/main" id="{1D82C06B-9C6B-4B6F-AEAC-8ACF5564C6D3}"/>
                    </a:ext>
                  </a:extLst>
                </p14:cNvPr>
                <p14:cNvContentPartPr/>
                <p14:nvPr/>
              </p14:nvContentPartPr>
              <p14:xfrm>
                <a:off x="8189387" y="2758387"/>
                <a:ext cx="138960" cy="30600"/>
              </p14:xfrm>
            </p:contentPart>
          </mc:Choice>
          <mc:Fallback xmlns="">
            <p:pic>
              <p:nvPicPr>
                <p:cNvPr id="199" name="Freihand 198">
                  <a:extLst>
                    <a:ext uri="{FF2B5EF4-FFF2-40B4-BE49-F238E27FC236}">
                      <a16:creationId xmlns:a16="http://schemas.microsoft.com/office/drawing/2014/main" id="{1D82C06B-9C6B-4B6F-AEAC-8ACF5564C6D3}"/>
                    </a:ext>
                  </a:extLst>
                </p:cNvPr>
                <p:cNvPicPr/>
                <p:nvPr/>
              </p:nvPicPr>
              <p:blipFill>
                <a:blip r:embed="rId365"/>
                <a:stretch>
                  <a:fillRect/>
                </a:stretch>
              </p:blipFill>
              <p:spPr>
                <a:xfrm>
                  <a:off x="8185067" y="2754067"/>
                  <a:ext cx="14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0" name="Freihand 199">
                  <a:extLst>
                    <a:ext uri="{FF2B5EF4-FFF2-40B4-BE49-F238E27FC236}">
                      <a16:creationId xmlns:a16="http://schemas.microsoft.com/office/drawing/2014/main" id="{68F4B2C2-9B7A-46E5-A8BB-17A9A2BA2D0C}"/>
                    </a:ext>
                  </a:extLst>
                </p14:cNvPr>
                <p14:cNvContentPartPr/>
                <p14:nvPr/>
              </p14:nvContentPartPr>
              <p14:xfrm>
                <a:off x="8345987" y="2835067"/>
                <a:ext cx="156600" cy="77040"/>
              </p14:xfrm>
            </p:contentPart>
          </mc:Choice>
          <mc:Fallback xmlns="">
            <p:pic>
              <p:nvPicPr>
                <p:cNvPr id="200" name="Freihand 199">
                  <a:extLst>
                    <a:ext uri="{FF2B5EF4-FFF2-40B4-BE49-F238E27FC236}">
                      <a16:creationId xmlns:a16="http://schemas.microsoft.com/office/drawing/2014/main" id="{68F4B2C2-9B7A-46E5-A8BB-17A9A2BA2D0C}"/>
                    </a:ext>
                  </a:extLst>
                </p:cNvPr>
                <p:cNvPicPr/>
                <p:nvPr/>
              </p:nvPicPr>
              <p:blipFill>
                <a:blip r:embed="rId367"/>
                <a:stretch>
                  <a:fillRect/>
                </a:stretch>
              </p:blipFill>
              <p:spPr>
                <a:xfrm>
                  <a:off x="8341667" y="2830747"/>
                  <a:ext cx="165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1" name="Freihand 200">
                  <a:extLst>
                    <a:ext uri="{FF2B5EF4-FFF2-40B4-BE49-F238E27FC236}">
                      <a16:creationId xmlns:a16="http://schemas.microsoft.com/office/drawing/2014/main" id="{04A49593-3953-480D-AF0A-7C9A6917754D}"/>
                    </a:ext>
                  </a:extLst>
                </p14:cNvPr>
                <p14:cNvContentPartPr/>
                <p14:nvPr/>
              </p14:nvContentPartPr>
              <p14:xfrm>
                <a:off x="8433107" y="2741467"/>
                <a:ext cx="46440" cy="15480"/>
              </p14:xfrm>
            </p:contentPart>
          </mc:Choice>
          <mc:Fallback xmlns="">
            <p:pic>
              <p:nvPicPr>
                <p:cNvPr id="201" name="Freihand 200">
                  <a:extLst>
                    <a:ext uri="{FF2B5EF4-FFF2-40B4-BE49-F238E27FC236}">
                      <a16:creationId xmlns:a16="http://schemas.microsoft.com/office/drawing/2014/main" id="{04A49593-3953-480D-AF0A-7C9A6917754D}"/>
                    </a:ext>
                  </a:extLst>
                </p:cNvPr>
                <p:cNvPicPr/>
                <p:nvPr/>
              </p:nvPicPr>
              <p:blipFill>
                <a:blip r:embed="rId369"/>
                <a:stretch>
                  <a:fillRect/>
                </a:stretch>
              </p:blipFill>
              <p:spPr>
                <a:xfrm>
                  <a:off x="8428787" y="2737147"/>
                  <a:ext cx="55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2" name="Freihand 201">
                  <a:extLst>
                    <a:ext uri="{FF2B5EF4-FFF2-40B4-BE49-F238E27FC236}">
                      <a16:creationId xmlns:a16="http://schemas.microsoft.com/office/drawing/2014/main" id="{AA6F82E1-B35C-4FB2-804C-C506FFE4FD9B}"/>
                    </a:ext>
                  </a:extLst>
                </p14:cNvPr>
                <p14:cNvContentPartPr/>
                <p14:nvPr/>
              </p14:nvContentPartPr>
              <p14:xfrm>
                <a:off x="8230427" y="2842987"/>
                <a:ext cx="101520" cy="30240"/>
              </p14:xfrm>
            </p:contentPart>
          </mc:Choice>
          <mc:Fallback xmlns="">
            <p:pic>
              <p:nvPicPr>
                <p:cNvPr id="202" name="Freihand 201">
                  <a:extLst>
                    <a:ext uri="{FF2B5EF4-FFF2-40B4-BE49-F238E27FC236}">
                      <a16:creationId xmlns:a16="http://schemas.microsoft.com/office/drawing/2014/main" id="{AA6F82E1-B35C-4FB2-804C-C506FFE4FD9B}"/>
                    </a:ext>
                  </a:extLst>
                </p:cNvPr>
                <p:cNvPicPr/>
                <p:nvPr/>
              </p:nvPicPr>
              <p:blipFill>
                <a:blip r:embed="rId371"/>
                <a:stretch>
                  <a:fillRect/>
                </a:stretch>
              </p:blipFill>
              <p:spPr>
                <a:xfrm>
                  <a:off x="8226107" y="2838667"/>
                  <a:ext cx="110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3" name="Freihand 202">
                  <a:extLst>
                    <a:ext uri="{FF2B5EF4-FFF2-40B4-BE49-F238E27FC236}">
                      <a16:creationId xmlns:a16="http://schemas.microsoft.com/office/drawing/2014/main" id="{0944F355-82BD-43E9-A9E0-942A7C0FD565}"/>
                    </a:ext>
                  </a:extLst>
                </p14:cNvPr>
                <p14:cNvContentPartPr/>
                <p14:nvPr/>
              </p14:nvContentPartPr>
              <p14:xfrm>
                <a:off x="8632547" y="2776747"/>
                <a:ext cx="93240" cy="172440"/>
              </p14:xfrm>
            </p:contentPart>
          </mc:Choice>
          <mc:Fallback xmlns="">
            <p:pic>
              <p:nvPicPr>
                <p:cNvPr id="203" name="Freihand 202">
                  <a:extLst>
                    <a:ext uri="{FF2B5EF4-FFF2-40B4-BE49-F238E27FC236}">
                      <a16:creationId xmlns:a16="http://schemas.microsoft.com/office/drawing/2014/main" id="{0944F355-82BD-43E9-A9E0-942A7C0FD565}"/>
                    </a:ext>
                  </a:extLst>
                </p:cNvPr>
                <p:cNvPicPr/>
                <p:nvPr/>
              </p:nvPicPr>
              <p:blipFill>
                <a:blip r:embed="rId373"/>
                <a:stretch>
                  <a:fillRect/>
                </a:stretch>
              </p:blipFill>
              <p:spPr>
                <a:xfrm>
                  <a:off x="8628227" y="2772427"/>
                  <a:ext cx="101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4" name="Freihand 203">
                  <a:extLst>
                    <a:ext uri="{FF2B5EF4-FFF2-40B4-BE49-F238E27FC236}">
                      <a16:creationId xmlns:a16="http://schemas.microsoft.com/office/drawing/2014/main" id="{F10943A8-5584-4A6C-A9AC-B84D7E69D38F}"/>
                    </a:ext>
                  </a:extLst>
                </p14:cNvPr>
                <p14:cNvContentPartPr/>
                <p14:nvPr/>
              </p14:nvContentPartPr>
              <p14:xfrm>
                <a:off x="8793107" y="2766307"/>
                <a:ext cx="91800" cy="172080"/>
              </p14:xfrm>
            </p:contentPart>
          </mc:Choice>
          <mc:Fallback xmlns="">
            <p:pic>
              <p:nvPicPr>
                <p:cNvPr id="204" name="Freihand 203">
                  <a:extLst>
                    <a:ext uri="{FF2B5EF4-FFF2-40B4-BE49-F238E27FC236}">
                      <a16:creationId xmlns:a16="http://schemas.microsoft.com/office/drawing/2014/main" id="{F10943A8-5584-4A6C-A9AC-B84D7E69D38F}"/>
                    </a:ext>
                  </a:extLst>
                </p:cNvPr>
                <p:cNvPicPr/>
                <p:nvPr/>
              </p:nvPicPr>
              <p:blipFill>
                <a:blip r:embed="rId375"/>
                <a:stretch>
                  <a:fillRect/>
                </a:stretch>
              </p:blipFill>
              <p:spPr>
                <a:xfrm>
                  <a:off x="8788787" y="2761987"/>
                  <a:ext cx="100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5" name="Freihand 204">
                  <a:extLst>
                    <a:ext uri="{FF2B5EF4-FFF2-40B4-BE49-F238E27FC236}">
                      <a16:creationId xmlns:a16="http://schemas.microsoft.com/office/drawing/2014/main" id="{1A0F4D64-5A01-44D2-993C-61B30A2FC8AA}"/>
                    </a:ext>
                  </a:extLst>
                </p14:cNvPr>
                <p14:cNvContentPartPr/>
                <p14:nvPr/>
              </p14:nvContentPartPr>
              <p14:xfrm>
                <a:off x="8971667" y="2756227"/>
                <a:ext cx="192240" cy="160200"/>
              </p14:xfrm>
            </p:contentPart>
          </mc:Choice>
          <mc:Fallback xmlns="">
            <p:pic>
              <p:nvPicPr>
                <p:cNvPr id="205" name="Freihand 204">
                  <a:extLst>
                    <a:ext uri="{FF2B5EF4-FFF2-40B4-BE49-F238E27FC236}">
                      <a16:creationId xmlns:a16="http://schemas.microsoft.com/office/drawing/2014/main" id="{1A0F4D64-5A01-44D2-993C-61B30A2FC8AA}"/>
                    </a:ext>
                  </a:extLst>
                </p:cNvPr>
                <p:cNvPicPr/>
                <p:nvPr/>
              </p:nvPicPr>
              <p:blipFill>
                <a:blip r:embed="rId377"/>
                <a:stretch>
                  <a:fillRect/>
                </a:stretch>
              </p:blipFill>
              <p:spPr>
                <a:xfrm>
                  <a:off x="8967347" y="2751907"/>
                  <a:ext cx="200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6" name="Freihand 205">
                  <a:extLst>
                    <a:ext uri="{FF2B5EF4-FFF2-40B4-BE49-F238E27FC236}">
                      <a16:creationId xmlns:a16="http://schemas.microsoft.com/office/drawing/2014/main" id="{4E006149-4DD4-4347-B088-59494B657C88}"/>
                    </a:ext>
                  </a:extLst>
                </p14:cNvPr>
                <p14:cNvContentPartPr/>
                <p14:nvPr/>
              </p14:nvContentPartPr>
              <p14:xfrm>
                <a:off x="9178667" y="2812747"/>
                <a:ext cx="138600" cy="85320"/>
              </p14:xfrm>
            </p:contentPart>
          </mc:Choice>
          <mc:Fallback xmlns="">
            <p:pic>
              <p:nvPicPr>
                <p:cNvPr id="206" name="Freihand 205">
                  <a:extLst>
                    <a:ext uri="{FF2B5EF4-FFF2-40B4-BE49-F238E27FC236}">
                      <a16:creationId xmlns:a16="http://schemas.microsoft.com/office/drawing/2014/main" id="{4E006149-4DD4-4347-B088-59494B657C88}"/>
                    </a:ext>
                  </a:extLst>
                </p:cNvPr>
                <p:cNvPicPr/>
                <p:nvPr/>
              </p:nvPicPr>
              <p:blipFill>
                <a:blip r:embed="rId379"/>
                <a:stretch>
                  <a:fillRect/>
                </a:stretch>
              </p:blipFill>
              <p:spPr>
                <a:xfrm>
                  <a:off x="9174347" y="2808427"/>
                  <a:ext cx="147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7" name="Freihand 206">
                  <a:extLst>
                    <a:ext uri="{FF2B5EF4-FFF2-40B4-BE49-F238E27FC236}">
                      <a16:creationId xmlns:a16="http://schemas.microsoft.com/office/drawing/2014/main" id="{ABE65F1B-7B82-4F8E-8D5B-A34812D908BE}"/>
                    </a:ext>
                  </a:extLst>
                </p14:cNvPr>
                <p14:cNvContentPartPr/>
                <p14:nvPr/>
              </p14:nvContentPartPr>
              <p14:xfrm>
                <a:off x="9340667" y="2809867"/>
                <a:ext cx="88560" cy="90000"/>
              </p14:xfrm>
            </p:contentPart>
          </mc:Choice>
          <mc:Fallback xmlns="">
            <p:pic>
              <p:nvPicPr>
                <p:cNvPr id="207" name="Freihand 206">
                  <a:extLst>
                    <a:ext uri="{FF2B5EF4-FFF2-40B4-BE49-F238E27FC236}">
                      <a16:creationId xmlns:a16="http://schemas.microsoft.com/office/drawing/2014/main" id="{ABE65F1B-7B82-4F8E-8D5B-A34812D908BE}"/>
                    </a:ext>
                  </a:extLst>
                </p:cNvPr>
                <p:cNvPicPr/>
                <p:nvPr/>
              </p:nvPicPr>
              <p:blipFill>
                <a:blip r:embed="rId381"/>
                <a:stretch>
                  <a:fillRect/>
                </a:stretch>
              </p:blipFill>
              <p:spPr>
                <a:xfrm>
                  <a:off x="9336347" y="2805547"/>
                  <a:ext cx="9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08" name="Freihand 207">
                  <a:extLst>
                    <a:ext uri="{FF2B5EF4-FFF2-40B4-BE49-F238E27FC236}">
                      <a16:creationId xmlns:a16="http://schemas.microsoft.com/office/drawing/2014/main" id="{B6ED71FF-2B57-4B36-8013-3609D212DCBA}"/>
                    </a:ext>
                  </a:extLst>
                </p14:cNvPr>
                <p14:cNvContentPartPr/>
                <p14:nvPr/>
              </p14:nvContentPartPr>
              <p14:xfrm>
                <a:off x="9578267" y="2770267"/>
                <a:ext cx="277560" cy="104400"/>
              </p14:xfrm>
            </p:contentPart>
          </mc:Choice>
          <mc:Fallback xmlns="">
            <p:pic>
              <p:nvPicPr>
                <p:cNvPr id="208" name="Freihand 207">
                  <a:extLst>
                    <a:ext uri="{FF2B5EF4-FFF2-40B4-BE49-F238E27FC236}">
                      <a16:creationId xmlns:a16="http://schemas.microsoft.com/office/drawing/2014/main" id="{B6ED71FF-2B57-4B36-8013-3609D212DCBA}"/>
                    </a:ext>
                  </a:extLst>
                </p:cNvPr>
                <p:cNvPicPr/>
                <p:nvPr/>
              </p:nvPicPr>
              <p:blipFill>
                <a:blip r:embed="rId383"/>
                <a:stretch>
                  <a:fillRect/>
                </a:stretch>
              </p:blipFill>
              <p:spPr>
                <a:xfrm>
                  <a:off x="9573947" y="2765947"/>
                  <a:ext cx="286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09" name="Freihand 208">
                  <a:extLst>
                    <a:ext uri="{FF2B5EF4-FFF2-40B4-BE49-F238E27FC236}">
                      <a16:creationId xmlns:a16="http://schemas.microsoft.com/office/drawing/2014/main" id="{E64BFE85-FF10-4C24-9F6C-147352D7482C}"/>
                    </a:ext>
                  </a:extLst>
                </p14:cNvPr>
                <p14:cNvContentPartPr/>
                <p14:nvPr/>
              </p14:nvContentPartPr>
              <p14:xfrm>
                <a:off x="9776627" y="2770267"/>
                <a:ext cx="127440" cy="68400"/>
              </p14:xfrm>
            </p:contentPart>
          </mc:Choice>
          <mc:Fallback xmlns="">
            <p:pic>
              <p:nvPicPr>
                <p:cNvPr id="209" name="Freihand 208">
                  <a:extLst>
                    <a:ext uri="{FF2B5EF4-FFF2-40B4-BE49-F238E27FC236}">
                      <a16:creationId xmlns:a16="http://schemas.microsoft.com/office/drawing/2014/main" id="{E64BFE85-FF10-4C24-9F6C-147352D7482C}"/>
                    </a:ext>
                  </a:extLst>
                </p:cNvPr>
                <p:cNvPicPr/>
                <p:nvPr/>
              </p:nvPicPr>
              <p:blipFill>
                <a:blip r:embed="rId385"/>
                <a:stretch>
                  <a:fillRect/>
                </a:stretch>
              </p:blipFill>
              <p:spPr>
                <a:xfrm>
                  <a:off x="9772307" y="2765947"/>
                  <a:ext cx="136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0" name="Freihand 209">
                  <a:extLst>
                    <a:ext uri="{FF2B5EF4-FFF2-40B4-BE49-F238E27FC236}">
                      <a16:creationId xmlns:a16="http://schemas.microsoft.com/office/drawing/2014/main" id="{C243CB4F-239A-4F3D-9086-1AA2EC63967A}"/>
                    </a:ext>
                  </a:extLst>
                </p14:cNvPr>
                <p14:cNvContentPartPr/>
                <p14:nvPr/>
              </p14:nvContentPartPr>
              <p14:xfrm>
                <a:off x="9923507" y="2709067"/>
                <a:ext cx="23760" cy="20160"/>
              </p14:xfrm>
            </p:contentPart>
          </mc:Choice>
          <mc:Fallback xmlns="">
            <p:pic>
              <p:nvPicPr>
                <p:cNvPr id="210" name="Freihand 209">
                  <a:extLst>
                    <a:ext uri="{FF2B5EF4-FFF2-40B4-BE49-F238E27FC236}">
                      <a16:creationId xmlns:a16="http://schemas.microsoft.com/office/drawing/2014/main" id="{C243CB4F-239A-4F3D-9086-1AA2EC63967A}"/>
                    </a:ext>
                  </a:extLst>
                </p:cNvPr>
                <p:cNvPicPr/>
                <p:nvPr/>
              </p:nvPicPr>
              <p:blipFill>
                <a:blip r:embed="rId387"/>
                <a:stretch>
                  <a:fillRect/>
                </a:stretch>
              </p:blipFill>
              <p:spPr>
                <a:xfrm>
                  <a:off x="9919187" y="2704747"/>
                  <a:ext cx="3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1" name="Freihand 210">
                  <a:extLst>
                    <a:ext uri="{FF2B5EF4-FFF2-40B4-BE49-F238E27FC236}">
                      <a16:creationId xmlns:a16="http://schemas.microsoft.com/office/drawing/2014/main" id="{0410C5FF-D2E7-46A0-BE13-AE59E95DC7FA}"/>
                    </a:ext>
                  </a:extLst>
                </p14:cNvPr>
                <p14:cNvContentPartPr/>
                <p14:nvPr/>
              </p14:nvContentPartPr>
              <p14:xfrm>
                <a:off x="9991187" y="2638867"/>
                <a:ext cx="96480" cy="181800"/>
              </p14:xfrm>
            </p:contentPart>
          </mc:Choice>
          <mc:Fallback xmlns="">
            <p:pic>
              <p:nvPicPr>
                <p:cNvPr id="211" name="Freihand 210">
                  <a:extLst>
                    <a:ext uri="{FF2B5EF4-FFF2-40B4-BE49-F238E27FC236}">
                      <a16:creationId xmlns:a16="http://schemas.microsoft.com/office/drawing/2014/main" id="{0410C5FF-D2E7-46A0-BE13-AE59E95DC7FA}"/>
                    </a:ext>
                  </a:extLst>
                </p:cNvPr>
                <p:cNvPicPr/>
                <p:nvPr/>
              </p:nvPicPr>
              <p:blipFill>
                <a:blip r:embed="rId389"/>
                <a:stretch>
                  <a:fillRect/>
                </a:stretch>
              </p:blipFill>
              <p:spPr>
                <a:xfrm>
                  <a:off x="9986867" y="2634547"/>
                  <a:ext cx="10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2" name="Freihand 211">
                  <a:extLst>
                    <a:ext uri="{FF2B5EF4-FFF2-40B4-BE49-F238E27FC236}">
                      <a16:creationId xmlns:a16="http://schemas.microsoft.com/office/drawing/2014/main" id="{E1CBF8FB-0D73-4D7C-BDC1-C311E8CBCF11}"/>
                    </a:ext>
                  </a:extLst>
                </p14:cNvPr>
                <p14:cNvContentPartPr/>
                <p14:nvPr/>
              </p14:nvContentPartPr>
              <p14:xfrm>
                <a:off x="10111787" y="2656867"/>
                <a:ext cx="73080" cy="151200"/>
              </p14:xfrm>
            </p:contentPart>
          </mc:Choice>
          <mc:Fallback xmlns="">
            <p:pic>
              <p:nvPicPr>
                <p:cNvPr id="212" name="Freihand 211">
                  <a:extLst>
                    <a:ext uri="{FF2B5EF4-FFF2-40B4-BE49-F238E27FC236}">
                      <a16:creationId xmlns:a16="http://schemas.microsoft.com/office/drawing/2014/main" id="{E1CBF8FB-0D73-4D7C-BDC1-C311E8CBCF11}"/>
                    </a:ext>
                  </a:extLst>
                </p:cNvPr>
                <p:cNvPicPr/>
                <p:nvPr/>
              </p:nvPicPr>
              <p:blipFill>
                <a:blip r:embed="rId391"/>
                <a:stretch>
                  <a:fillRect/>
                </a:stretch>
              </p:blipFill>
              <p:spPr>
                <a:xfrm>
                  <a:off x="10107467" y="2652547"/>
                  <a:ext cx="81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3" name="Freihand 212">
                  <a:extLst>
                    <a:ext uri="{FF2B5EF4-FFF2-40B4-BE49-F238E27FC236}">
                      <a16:creationId xmlns:a16="http://schemas.microsoft.com/office/drawing/2014/main" id="{71E78229-DE1B-4DBD-9751-A865D78109F3}"/>
                    </a:ext>
                  </a:extLst>
                </p14:cNvPr>
                <p14:cNvContentPartPr/>
                <p14:nvPr/>
              </p14:nvContentPartPr>
              <p14:xfrm>
                <a:off x="10207547" y="2617987"/>
                <a:ext cx="171720" cy="185040"/>
              </p14:xfrm>
            </p:contentPart>
          </mc:Choice>
          <mc:Fallback xmlns="">
            <p:pic>
              <p:nvPicPr>
                <p:cNvPr id="213" name="Freihand 212">
                  <a:extLst>
                    <a:ext uri="{FF2B5EF4-FFF2-40B4-BE49-F238E27FC236}">
                      <a16:creationId xmlns:a16="http://schemas.microsoft.com/office/drawing/2014/main" id="{71E78229-DE1B-4DBD-9751-A865D78109F3}"/>
                    </a:ext>
                  </a:extLst>
                </p:cNvPr>
                <p:cNvPicPr/>
                <p:nvPr/>
              </p:nvPicPr>
              <p:blipFill>
                <a:blip r:embed="rId393"/>
                <a:stretch>
                  <a:fillRect/>
                </a:stretch>
              </p:blipFill>
              <p:spPr>
                <a:xfrm>
                  <a:off x="10203227" y="2613667"/>
                  <a:ext cx="180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5" name="Freihand 214">
                  <a:extLst>
                    <a:ext uri="{FF2B5EF4-FFF2-40B4-BE49-F238E27FC236}">
                      <a16:creationId xmlns:a16="http://schemas.microsoft.com/office/drawing/2014/main" id="{16180AF3-C88E-4B72-8DA4-4F84CF00A6EB}"/>
                    </a:ext>
                  </a:extLst>
                </p14:cNvPr>
                <p14:cNvContentPartPr/>
                <p14:nvPr/>
              </p14:nvContentPartPr>
              <p14:xfrm>
                <a:off x="10450547" y="2655787"/>
                <a:ext cx="118440" cy="118080"/>
              </p14:xfrm>
            </p:contentPart>
          </mc:Choice>
          <mc:Fallback xmlns="">
            <p:pic>
              <p:nvPicPr>
                <p:cNvPr id="215" name="Freihand 214">
                  <a:extLst>
                    <a:ext uri="{FF2B5EF4-FFF2-40B4-BE49-F238E27FC236}">
                      <a16:creationId xmlns:a16="http://schemas.microsoft.com/office/drawing/2014/main" id="{16180AF3-C88E-4B72-8DA4-4F84CF00A6EB}"/>
                    </a:ext>
                  </a:extLst>
                </p:cNvPr>
                <p:cNvPicPr/>
                <p:nvPr/>
              </p:nvPicPr>
              <p:blipFill>
                <a:blip r:embed="rId395"/>
                <a:stretch>
                  <a:fillRect/>
                </a:stretch>
              </p:blipFill>
              <p:spPr>
                <a:xfrm>
                  <a:off x="10446227" y="2651467"/>
                  <a:ext cx="127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16" name="Freihand 215">
                  <a:extLst>
                    <a:ext uri="{FF2B5EF4-FFF2-40B4-BE49-F238E27FC236}">
                      <a16:creationId xmlns:a16="http://schemas.microsoft.com/office/drawing/2014/main" id="{CE6F9C4D-CF78-4B48-8744-006E99DE383C}"/>
                    </a:ext>
                  </a:extLst>
                </p14:cNvPr>
                <p14:cNvContentPartPr/>
                <p14:nvPr/>
              </p14:nvContentPartPr>
              <p14:xfrm>
                <a:off x="10579427" y="2644267"/>
                <a:ext cx="75240" cy="107280"/>
              </p14:xfrm>
            </p:contentPart>
          </mc:Choice>
          <mc:Fallback xmlns="">
            <p:pic>
              <p:nvPicPr>
                <p:cNvPr id="216" name="Freihand 215">
                  <a:extLst>
                    <a:ext uri="{FF2B5EF4-FFF2-40B4-BE49-F238E27FC236}">
                      <a16:creationId xmlns:a16="http://schemas.microsoft.com/office/drawing/2014/main" id="{CE6F9C4D-CF78-4B48-8744-006E99DE383C}"/>
                    </a:ext>
                  </a:extLst>
                </p:cNvPr>
                <p:cNvPicPr/>
                <p:nvPr/>
              </p:nvPicPr>
              <p:blipFill>
                <a:blip r:embed="rId397"/>
                <a:stretch>
                  <a:fillRect/>
                </a:stretch>
              </p:blipFill>
              <p:spPr>
                <a:xfrm>
                  <a:off x="10575107" y="2639947"/>
                  <a:ext cx="83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17" name="Freihand 216">
                  <a:extLst>
                    <a:ext uri="{FF2B5EF4-FFF2-40B4-BE49-F238E27FC236}">
                      <a16:creationId xmlns:a16="http://schemas.microsoft.com/office/drawing/2014/main" id="{EC592F42-9826-4CE8-ACD9-11D824841A32}"/>
                    </a:ext>
                  </a:extLst>
                </p14:cNvPr>
                <p14:cNvContentPartPr/>
                <p14:nvPr/>
              </p14:nvContentPartPr>
              <p14:xfrm>
                <a:off x="10619387" y="2709427"/>
                <a:ext cx="78840" cy="44280"/>
              </p14:xfrm>
            </p:contentPart>
          </mc:Choice>
          <mc:Fallback xmlns="">
            <p:pic>
              <p:nvPicPr>
                <p:cNvPr id="217" name="Freihand 216">
                  <a:extLst>
                    <a:ext uri="{FF2B5EF4-FFF2-40B4-BE49-F238E27FC236}">
                      <a16:creationId xmlns:a16="http://schemas.microsoft.com/office/drawing/2014/main" id="{EC592F42-9826-4CE8-ACD9-11D824841A32}"/>
                    </a:ext>
                  </a:extLst>
                </p:cNvPr>
                <p:cNvPicPr/>
                <p:nvPr/>
              </p:nvPicPr>
              <p:blipFill>
                <a:blip r:embed="rId399"/>
                <a:stretch>
                  <a:fillRect/>
                </a:stretch>
              </p:blipFill>
              <p:spPr>
                <a:xfrm>
                  <a:off x="10615067" y="2705107"/>
                  <a:ext cx="87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8" name="Freihand 217">
                  <a:extLst>
                    <a:ext uri="{FF2B5EF4-FFF2-40B4-BE49-F238E27FC236}">
                      <a16:creationId xmlns:a16="http://schemas.microsoft.com/office/drawing/2014/main" id="{30BEF69B-7B1D-45D5-AC2B-B6DF2CB41F7B}"/>
                    </a:ext>
                  </a:extLst>
                </p14:cNvPr>
                <p14:cNvContentPartPr/>
                <p14:nvPr/>
              </p14:nvContentPartPr>
              <p14:xfrm>
                <a:off x="10816667" y="2653267"/>
                <a:ext cx="230400" cy="254880"/>
              </p14:xfrm>
            </p:contentPart>
          </mc:Choice>
          <mc:Fallback xmlns="">
            <p:pic>
              <p:nvPicPr>
                <p:cNvPr id="218" name="Freihand 217">
                  <a:extLst>
                    <a:ext uri="{FF2B5EF4-FFF2-40B4-BE49-F238E27FC236}">
                      <a16:creationId xmlns:a16="http://schemas.microsoft.com/office/drawing/2014/main" id="{30BEF69B-7B1D-45D5-AC2B-B6DF2CB41F7B}"/>
                    </a:ext>
                  </a:extLst>
                </p:cNvPr>
                <p:cNvPicPr/>
                <p:nvPr/>
              </p:nvPicPr>
              <p:blipFill>
                <a:blip r:embed="rId401"/>
                <a:stretch>
                  <a:fillRect/>
                </a:stretch>
              </p:blipFill>
              <p:spPr>
                <a:xfrm>
                  <a:off x="10812347" y="2648947"/>
                  <a:ext cx="239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9" name="Freihand 218">
                  <a:extLst>
                    <a:ext uri="{FF2B5EF4-FFF2-40B4-BE49-F238E27FC236}">
                      <a16:creationId xmlns:a16="http://schemas.microsoft.com/office/drawing/2014/main" id="{6A80333E-DBF6-47EF-A78C-68101E042D3D}"/>
                    </a:ext>
                  </a:extLst>
                </p14:cNvPr>
                <p14:cNvContentPartPr/>
                <p14:nvPr/>
              </p14:nvContentPartPr>
              <p14:xfrm>
                <a:off x="11237147" y="2611147"/>
                <a:ext cx="130680" cy="186480"/>
              </p14:xfrm>
            </p:contentPart>
          </mc:Choice>
          <mc:Fallback xmlns="">
            <p:pic>
              <p:nvPicPr>
                <p:cNvPr id="219" name="Freihand 218">
                  <a:extLst>
                    <a:ext uri="{FF2B5EF4-FFF2-40B4-BE49-F238E27FC236}">
                      <a16:creationId xmlns:a16="http://schemas.microsoft.com/office/drawing/2014/main" id="{6A80333E-DBF6-47EF-A78C-68101E042D3D}"/>
                    </a:ext>
                  </a:extLst>
                </p:cNvPr>
                <p:cNvPicPr/>
                <p:nvPr/>
              </p:nvPicPr>
              <p:blipFill>
                <a:blip r:embed="rId403"/>
                <a:stretch>
                  <a:fillRect/>
                </a:stretch>
              </p:blipFill>
              <p:spPr>
                <a:xfrm>
                  <a:off x="11232827" y="2606827"/>
                  <a:ext cx="13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0" name="Freihand 219">
                  <a:extLst>
                    <a:ext uri="{FF2B5EF4-FFF2-40B4-BE49-F238E27FC236}">
                      <a16:creationId xmlns:a16="http://schemas.microsoft.com/office/drawing/2014/main" id="{B12AFE22-962E-4EFE-98BA-91B7BAE21D13}"/>
                    </a:ext>
                  </a:extLst>
                </p14:cNvPr>
                <p14:cNvContentPartPr/>
                <p14:nvPr/>
              </p14:nvContentPartPr>
              <p14:xfrm>
                <a:off x="11398067" y="2746867"/>
                <a:ext cx="16200" cy="108720"/>
              </p14:xfrm>
            </p:contentPart>
          </mc:Choice>
          <mc:Fallback xmlns="">
            <p:pic>
              <p:nvPicPr>
                <p:cNvPr id="220" name="Freihand 219">
                  <a:extLst>
                    <a:ext uri="{FF2B5EF4-FFF2-40B4-BE49-F238E27FC236}">
                      <a16:creationId xmlns:a16="http://schemas.microsoft.com/office/drawing/2014/main" id="{B12AFE22-962E-4EFE-98BA-91B7BAE21D13}"/>
                    </a:ext>
                  </a:extLst>
                </p:cNvPr>
                <p:cNvPicPr/>
                <p:nvPr/>
              </p:nvPicPr>
              <p:blipFill>
                <a:blip r:embed="rId405"/>
                <a:stretch>
                  <a:fillRect/>
                </a:stretch>
              </p:blipFill>
              <p:spPr>
                <a:xfrm>
                  <a:off x="11393747" y="2742547"/>
                  <a:ext cx="2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1" name="Freihand 220">
                  <a:extLst>
                    <a:ext uri="{FF2B5EF4-FFF2-40B4-BE49-F238E27FC236}">
                      <a16:creationId xmlns:a16="http://schemas.microsoft.com/office/drawing/2014/main" id="{CAAB95EF-15E0-41F7-A91F-4913944212B2}"/>
                    </a:ext>
                  </a:extLst>
                </p14:cNvPr>
                <p14:cNvContentPartPr/>
                <p14:nvPr/>
              </p14:nvContentPartPr>
              <p14:xfrm>
                <a:off x="11506787" y="2625547"/>
                <a:ext cx="102960" cy="132480"/>
              </p14:xfrm>
            </p:contentPart>
          </mc:Choice>
          <mc:Fallback xmlns="">
            <p:pic>
              <p:nvPicPr>
                <p:cNvPr id="221" name="Freihand 220">
                  <a:extLst>
                    <a:ext uri="{FF2B5EF4-FFF2-40B4-BE49-F238E27FC236}">
                      <a16:creationId xmlns:a16="http://schemas.microsoft.com/office/drawing/2014/main" id="{CAAB95EF-15E0-41F7-A91F-4913944212B2}"/>
                    </a:ext>
                  </a:extLst>
                </p:cNvPr>
                <p:cNvPicPr/>
                <p:nvPr/>
              </p:nvPicPr>
              <p:blipFill>
                <a:blip r:embed="rId407"/>
                <a:stretch>
                  <a:fillRect/>
                </a:stretch>
              </p:blipFill>
              <p:spPr>
                <a:xfrm>
                  <a:off x="11502467" y="2621227"/>
                  <a:ext cx="111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2" name="Freihand 221">
                  <a:extLst>
                    <a:ext uri="{FF2B5EF4-FFF2-40B4-BE49-F238E27FC236}">
                      <a16:creationId xmlns:a16="http://schemas.microsoft.com/office/drawing/2014/main" id="{B841EC1A-6FAC-48E7-89EB-E0958111990D}"/>
                    </a:ext>
                  </a:extLst>
                </p14:cNvPr>
                <p14:cNvContentPartPr/>
                <p14:nvPr/>
              </p14:nvContentPartPr>
              <p14:xfrm>
                <a:off x="11553947" y="2588827"/>
                <a:ext cx="119520" cy="8280"/>
              </p14:xfrm>
            </p:contentPart>
          </mc:Choice>
          <mc:Fallback xmlns="">
            <p:pic>
              <p:nvPicPr>
                <p:cNvPr id="222" name="Freihand 221">
                  <a:extLst>
                    <a:ext uri="{FF2B5EF4-FFF2-40B4-BE49-F238E27FC236}">
                      <a16:creationId xmlns:a16="http://schemas.microsoft.com/office/drawing/2014/main" id="{B841EC1A-6FAC-48E7-89EB-E0958111990D}"/>
                    </a:ext>
                  </a:extLst>
                </p:cNvPr>
                <p:cNvPicPr/>
                <p:nvPr/>
              </p:nvPicPr>
              <p:blipFill>
                <a:blip r:embed="rId409"/>
                <a:stretch>
                  <a:fillRect/>
                </a:stretch>
              </p:blipFill>
              <p:spPr>
                <a:xfrm>
                  <a:off x="11549627" y="2584507"/>
                  <a:ext cx="128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3" name="Freihand 222">
                  <a:extLst>
                    <a:ext uri="{FF2B5EF4-FFF2-40B4-BE49-F238E27FC236}">
                      <a16:creationId xmlns:a16="http://schemas.microsoft.com/office/drawing/2014/main" id="{506CA21B-93E7-4E73-B850-CB109A8CBF8D}"/>
                    </a:ext>
                  </a:extLst>
                </p14:cNvPr>
                <p14:cNvContentPartPr/>
                <p14:nvPr/>
              </p14:nvContentPartPr>
              <p14:xfrm>
                <a:off x="11704787" y="2581627"/>
                <a:ext cx="147240" cy="154080"/>
              </p14:xfrm>
            </p:contentPart>
          </mc:Choice>
          <mc:Fallback xmlns="">
            <p:pic>
              <p:nvPicPr>
                <p:cNvPr id="223" name="Freihand 222">
                  <a:extLst>
                    <a:ext uri="{FF2B5EF4-FFF2-40B4-BE49-F238E27FC236}">
                      <a16:creationId xmlns:a16="http://schemas.microsoft.com/office/drawing/2014/main" id="{506CA21B-93E7-4E73-B850-CB109A8CBF8D}"/>
                    </a:ext>
                  </a:extLst>
                </p:cNvPr>
                <p:cNvPicPr/>
                <p:nvPr/>
              </p:nvPicPr>
              <p:blipFill>
                <a:blip r:embed="rId411"/>
                <a:stretch>
                  <a:fillRect/>
                </a:stretch>
              </p:blipFill>
              <p:spPr>
                <a:xfrm>
                  <a:off x="11700467" y="2577307"/>
                  <a:ext cx="155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4" name="Freihand 223">
                  <a:extLst>
                    <a:ext uri="{FF2B5EF4-FFF2-40B4-BE49-F238E27FC236}">
                      <a16:creationId xmlns:a16="http://schemas.microsoft.com/office/drawing/2014/main" id="{E089B57B-ACE3-426B-B609-43C4E0F3D462}"/>
                    </a:ext>
                  </a:extLst>
                </p14:cNvPr>
                <p14:cNvContentPartPr/>
                <p14:nvPr/>
              </p14:nvContentPartPr>
              <p14:xfrm>
                <a:off x="11870747" y="2560027"/>
                <a:ext cx="147600" cy="171720"/>
              </p14:xfrm>
            </p:contentPart>
          </mc:Choice>
          <mc:Fallback xmlns="">
            <p:pic>
              <p:nvPicPr>
                <p:cNvPr id="224" name="Freihand 223">
                  <a:extLst>
                    <a:ext uri="{FF2B5EF4-FFF2-40B4-BE49-F238E27FC236}">
                      <a16:creationId xmlns:a16="http://schemas.microsoft.com/office/drawing/2014/main" id="{E089B57B-ACE3-426B-B609-43C4E0F3D462}"/>
                    </a:ext>
                  </a:extLst>
                </p:cNvPr>
                <p:cNvPicPr/>
                <p:nvPr/>
              </p:nvPicPr>
              <p:blipFill>
                <a:blip r:embed="rId413"/>
                <a:stretch>
                  <a:fillRect/>
                </a:stretch>
              </p:blipFill>
              <p:spPr>
                <a:xfrm>
                  <a:off x="11866427" y="2555707"/>
                  <a:ext cx="156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7" name="Freihand 226">
                  <a:extLst>
                    <a:ext uri="{FF2B5EF4-FFF2-40B4-BE49-F238E27FC236}">
                      <a16:creationId xmlns:a16="http://schemas.microsoft.com/office/drawing/2014/main" id="{71B9EFCC-F7EC-4DF5-971E-7BB55F5FDD9D}"/>
                    </a:ext>
                  </a:extLst>
                </p14:cNvPr>
                <p14:cNvContentPartPr/>
                <p14:nvPr/>
              </p14:nvContentPartPr>
              <p14:xfrm>
                <a:off x="11516507" y="2981947"/>
                <a:ext cx="43560" cy="178560"/>
              </p14:xfrm>
            </p:contentPart>
          </mc:Choice>
          <mc:Fallback xmlns="">
            <p:pic>
              <p:nvPicPr>
                <p:cNvPr id="227" name="Freihand 226">
                  <a:extLst>
                    <a:ext uri="{FF2B5EF4-FFF2-40B4-BE49-F238E27FC236}">
                      <a16:creationId xmlns:a16="http://schemas.microsoft.com/office/drawing/2014/main" id="{71B9EFCC-F7EC-4DF5-971E-7BB55F5FDD9D}"/>
                    </a:ext>
                  </a:extLst>
                </p:cNvPr>
                <p:cNvPicPr/>
                <p:nvPr/>
              </p:nvPicPr>
              <p:blipFill>
                <a:blip r:embed="rId415"/>
                <a:stretch>
                  <a:fillRect/>
                </a:stretch>
              </p:blipFill>
              <p:spPr>
                <a:xfrm>
                  <a:off x="11512187" y="2977627"/>
                  <a:ext cx="52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8" name="Freihand 227">
                  <a:extLst>
                    <a:ext uri="{FF2B5EF4-FFF2-40B4-BE49-F238E27FC236}">
                      <a16:creationId xmlns:a16="http://schemas.microsoft.com/office/drawing/2014/main" id="{D551CEF4-EC6D-4F47-AF29-4A3D89DC4470}"/>
                    </a:ext>
                  </a:extLst>
                </p14:cNvPr>
                <p14:cNvContentPartPr/>
                <p14:nvPr/>
              </p14:nvContentPartPr>
              <p14:xfrm>
                <a:off x="11426867" y="2870707"/>
                <a:ext cx="194040" cy="208800"/>
              </p14:xfrm>
            </p:contentPart>
          </mc:Choice>
          <mc:Fallback xmlns="">
            <p:pic>
              <p:nvPicPr>
                <p:cNvPr id="228" name="Freihand 227">
                  <a:extLst>
                    <a:ext uri="{FF2B5EF4-FFF2-40B4-BE49-F238E27FC236}">
                      <a16:creationId xmlns:a16="http://schemas.microsoft.com/office/drawing/2014/main" id="{D551CEF4-EC6D-4F47-AF29-4A3D89DC4470}"/>
                    </a:ext>
                  </a:extLst>
                </p:cNvPr>
                <p:cNvPicPr/>
                <p:nvPr/>
              </p:nvPicPr>
              <p:blipFill>
                <a:blip r:embed="rId417"/>
                <a:stretch>
                  <a:fillRect/>
                </a:stretch>
              </p:blipFill>
              <p:spPr>
                <a:xfrm>
                  <a:off x="11422547" y="2866387"/>
                  <a:ext cx="202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9" name="Freihand 228">
                  <a:extLst>
                    <a:ext uri="{FF2B5EF4-FFF2-40B4-BE49-F238E27FC236}">
                      <a16:creationId xmlns:a16="http://schemas.microsoft.com/office/drawing/2014/main" id="{51124287-D0C1-4C24-908C-86552DD5289F}"/>
                    </a:ext>
                  </a:extLst>
                </p14:cNvPr>
                <p14:cNvContentPartPr/>
                <p14:nvPr/>
              </p14:nvContentPartPr>
              <p14:xfrm>
                <a:off x="10999547" y="3255907"/>
                <a:ext cx="164160" cy="181800"/>
              </p14:xfrm>
            </p:contentPart>
          </mc:Choice>
          <mc:Fallback xmlns="">
            <p:pic>
              <p:nvPicPr>
                <p:cNvPr id="229" name="Freihand 228">
                  <a:extLst>
                    <a:ext uri="{FF2B5EF4-FFF2-40B4-BE49-F238E27FC236}">
                      <a16:creationId xmlns:a16="http://schemas.microsoft.com/office/drawing/2014/main" id="{51124287-D0C1-4C24-908C-86552DD5289F}"/>
                    </a:ext>
                  </a:extLst>
                </p:cNvPr>
                <p:cNvPicPr/>
                <p:nvPr/>
              </p:nvPicPr>
              <p:blipFill>
                <a:blip r:embed="rId419"/>
                <a:stretch>
                  <a:fillRect/>
                </a:stretch>
              </p:blipFill>
              <p:spPr>
                <a:xfrm>
                  <a:off x="10995227" y="3251587"/>
                  <a:ext cx="172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0" name="Freihand 229">
                  <a:extLst>
                    <a:ext uri="{FF2B5EF4-FFF2-40B4-BE49-F238E27FC236}">
                      <a16:creationId xmlns:a16="http://schemas.microsoft.com/office/drawing/2014/main" id="{364B53E6-24EF-482C-8077-BC0EF941B5E4}"/>
                    </a:ext>
                  </a:extLst>
                </p14:cNvPr>
                <p14:cNvContentPartPr/>
                <p14:nvPr/>
              </p14:nvContentPartPr>
              <p14:xfrm>
                <a:off x="11125187" y="3332947"/>
                <a:ext cx="126360" cy="186480"/>
              </p14:xfrm>
            </p:contentPart>
          </mc:Choice>
          <mc:Fallback xmlns="">
            <p:pic>
              <p:nvPicPr>
                <p:cNvPr id="230" name="Freihand 229">
                  <a:extLst>
                    <a:ext uri="{FF2B5EF4-FFF2-40B4-BE49-F238E27FC236}">
                      <a16:creationId xmlns:a16="http://schemas.microsoft.com/office/drawing/2014/main" id="{364B53E6-24EF-482C-8077-BC0EF941B5E4}"/>
                    </a:ext>
                  </a:extLst>
                </p:cNvPr>
                <p:cNvPicPr/>
                <p:nvPr/>
              </p:nvPicPr>
              <p:blipFill>
                <a:blip r:embed="rId421"/>
                <a:stretch>
                  <a:fillRect/>
                </a:stretch>
              </p:blipFill>
              <p:spPr>
                <a:xfrm>
                  <a:off x="11120867" y="3328627"/>
                  <a:ext cx="13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1" name="Freihand 230">
                  <a:extLst>
                    <a:ext uri="{FF2B5EF4-FFF2-40B4-BE49-F238E27FC236}">
                      <a16:creationId xmlns:a16="http://schemas.microsoft.com/office/drawing/2014/main" id="{CFB1A0C0-6598-4083-AE84-05EAA9880549}"/>
                    </a:ext>
                  </a:extLst>
                </p14:cNvPr>
                <p14:cNvContentPartPr/>
                <p14:nvPr/>
              </p14:nvContentPartPr>
              <p14:xfrm>
                <a:off x="11185307" y="3328987"/>
                <a:ext cx="136800" cy="214200"/>
              </p14:xfrm>
            </p:contentPart>
          </mc:Choice>
          <mc:Fallback xmlns="">
            <p:pic>
              <p:nvPicPr>
                <p:cNvPr id="231" name="Freihand 230">
                  <a:extLst>
                    <a:ext uri="{FF2B5EF4-FFF2-40B4-BE49-F238E27FC236}">
                      <a16:creationId xmlns:a16="http://schemas.microsoft.com/office/drawing/2014/main" id="{CFB1A0C0-6598-4083-AE84-05EAA9880549}"/>
                    </a:ext>
                  </a:extLst>
                </p:cNvPr>
                <p:cNvPicPr/>
                <p:nvPr/>
              </p:nvPicPr>
              <p:blipFill>
                <a:blip r:embed="rId423"/>
                <a:stretch>
                  <a:fillRect/>
                </a:stretch>
              </p:blipFill>
              <p:spPr>
                <a:xfrm>
                  <a:off x="11180987" y="3324667"/>
                  <a:ext cx="145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2" name="Freihand 231">
                  <a:extLst>
                    <a:ext uri="{FF2B5EF4-FFF2-40B4-BE49-F238E27FC236}">
                      <a16:creationId xmlns:a16="http://schemas.microsoft.com/office/drawing/2014/main" id="{3F5B07AA-6EA7-4361-B181-22E0008E257D}"/>
                    </a:ext>
                  </a:extLst>
                </p14:cNvPr>
                <p14:cNvContentPartPr/>
                <p14:nvPr/>
              </p14:nvContentPartPr>
              <p14:xfrm>
                <a:off x="11321027" y="3255187"/>
                <a:ext cx="376560" cy="157320"/>
              </p14:xfrm>
            </p:contentPart>
          </mc:Choice>
          <mc:Fallback xmlns="">
            <p:pic>
              <p:nvPicPr>
                <p:cNvPr id="232" name="Freihand 231">
                  <a:extLst>
                    <a:ext uri="{FF2B5EF4-FFF2-40B4-BE49-F238E27FC236}">
                      <a16:creationId xmlns:a16="http://schemas.microsoft.com/office/drawing/2014/main" id="{3F5B07AA-6EA7-4361-B181-22E0008E257D}"/>
                    </a:ext>
                  </a:extLst>
                </p:cNvPr>
                <p:cNvPicPr/>
                <p:nvPr/>
              </p:nvPicPr>
              <p:blipFill>
                <a:blip r:embed="rId425"/>
                <a:stretch>
                  <a:fillRect/>
                </a:stretch>
              </p:blipFill>
              <p:spPr>
                <a:xfrm>
                  <a:off x="11316707" y="3250867"/>
                  <a:ext cx="385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3" name="Freihand 232">
                  <a:extLst>
                    <a:ext uri="{FF2B5EF4-FFF2-40B4-BE49-F238E27FC236}">
                      <a16:creationId xmlns:a16="http://schemas.microsoft.com/office/drawing/2014/main" id="{C4229393-9C34-4EFF-AC20-3C743939A97C}"/>
                    </a:ext>
                  </a:extLst>
                </p14:cNvPr>
                <p14:cNvContentPartPr/>
                <p14:nvPr/>
              </p14:nvContentPartPr>
              <p14:xfrm>
                <a:off x="11684267" y="3241507"/>
                <a:ext cx="83160" cy="173880"/>
              </p14:xfrm>
            </p:contentPart>
          </mc:Choice>
          <mc:Fallback xmlns="">
            <p:pic>
              <p:nvPicPr>
                <p:cNvPr id="233" name="Freihand 232">
                  <a:extLst>
                    <a:ext uri="{FF2B5EF4-FFF2-40B4-BE49-F238E27FC236}">
                      <a16:creationId xmlns:a16="http://schemas.microsoft.com/office/drawing/2014/main" id="{C4229393-9C34-4EFF-AC20-3C743939A97C}"/>
                    </a:ext>
                  </a:extLst>
                </p:cNvPr>
                <p:cNvPicPr/>
                <p:nvPr/>
              </p:nvPicPr>
              <p:blipFill>
                <a:blip r:embed="rId427"/>
                <a:stretch>
                  <a:fillRect/>
                </a:stretch>
              </p:blipFill>
              <p:spPr>
                <a:xfrm>
                  <a:off x="11679947" y="3237187"/>
                  <a:ext cx="91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4" name="Freihand 233">
                  <a:extLst>
                    <a:ext uri="{FF2B5EF4-FFF2-40B4-BE49-F238E27FC236}">
                      <a16:creationId xmlns:a16="http://schemas.microsoft.com/office/drawing/2014/main" id="{292F87EB-ECD2-4799-90AA-03E76B7B9CA0}"/>
                    </a:ext>
                  </a:extLst>
                </p14:cNvPr>
                <p14:cNvContentPartPr/>
                <p14:nvPr/>
              </p14:nvContentPartPr>
              <p14:xfrm>
                <a:off x="11792267" y="3270307"/>
                <a:ext cx="360" cy="360"/>
              </p14:xfrm>
            </p:contentPart>
          </mc:Choice>
          <mc:Fallback xmlns="">
            <p:pic>
              <p:nvPicPr>
                <p:cNvPr id="234" name="Freihand 233">
                  <a:extLst>
                    <a:ext uri="{FF2B5EF4-FFF2-40B4-BE49-F238E27FC236}">
                      <a16:creationId xmlns:a16="http://schemas.microsoft.com/office/drawing/2014/main" id="{292F87EB-ECD2-4799-90AA-03E76B7B9CA0}"/>
                    </a:ext>
                  </a:extLst>
                </p:cNvPr>
                <p:cNvPicPr/>
                <p:nvPr/>
              </p:nvPicPr>
              <p:blipFill>
                <a:blip r:embed="rId23"/>
                <a:stretch>
                  <a:fillRect/>
                </a:stretch>
              </p:blipFill>
              <p:spPr>
                <a:xfrm>
                  <a:off x="11787947" y="3265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5" name="Freihand 234">
                  <a:extLst>
                    <a:ext uri="{FF2B5EF4-FFF2-40B4-BE49-F238E27FC236}">
                      <a16:creationId xmlns:a16="http://schemas.microsoft.com/office/drawing/2014/main" id="{AF25E5DA-40EE-4264-AB6D-0E2F0CF1162C}"/>
                    </a:ext>
                  </a:extLst>
                </p14:cNvPr>
                <p14:cNvContentPartPr/>
                <p14:nvPr/>
              </p14:nvContentPartPr>
              <p14:xfrm>
                <a:off x="11723867" y="3269947"/>
                <a:ext cx="217800" cy="138600"/>
              </p14:xfrm>
            </p:contentPart>
          </mc:Choice>
          <mc:Fallback xmlns="">
            <p:pic>
              <p:nvPicPr>
                <p:cNvPr id="235" name="Freihand 234">
                  <a:extLst>
                    <a:ext uri="{FF2B5EF4-FFF2-40B4-BE49-F238E27FC236}">
                      <a16:creationId xmlns:a16="http://schemas.microsoft.com/office/drawing/2014/main" id="{AF25E5DA-40EE-4264-AB6D-0E2F0CF1162C}"/>
                    </a:ext>
                  </a:extLst>
                </p:cNvPr>
                <p:cNvPicPr/>
                <p:nvPr/>
              </p:nvPicPr>
              <p:blipFill>
                <a:blip r:embed="rId430"/>
                <a:stretch>
                  <a:fillRect/>
                </a:stretch>
              </p:blipFill>
              <p:spPr>
                <a:xfrm>
                  <a:off x="11719547" y="3265627"/>
                  <a:ext cx="22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6" name="Freihand 235">
                  <a:extLst>
                    <a:ext uri="{FF2B5EF4-FFF2-40B4-BE49-F238E27FC236}">
                      <a16:creationId xmlns:a16="http://schemas.microsoft.com/office/drawing/2014/main" id="{C91F945B-6091-40D3-B9FA-D8E759F15553}"/>
                    </a:ext>
                  </a:extLst>
                </p14:cNvPr>
                <p14:cNvContentPartPr/>
                <p14:nvPr/>
              </p14:nvContentPartPr>
              <p14:xfrm>
                <a:off x="11924027" y="3350227"/>
                <a:ext cx="51840" cy="75240"/>
              </p14:xfrm>
            </p:contentPart>
          </mc:Choice>
          <mc:Fallback xmlns="">
            <p:pic>
              <p:nvPicPr>
                <p:cNvPr id="236" name="Freihand 235">
                  <a:extLst>
                    <a:ext uri="{FF2B5EF4-FFF2-40B4-BE49-F238E27FC236}">
                      <a16:creationId xmlns:a16="http://schemas.microsoft.com/office/drawing/2014/main" id="{C91F945B-6091-40D3-B9FA-D8E759F15553}"/>
                    </a:ext>
                  </a:extLst>
                </p:cNvPr>
                <p:cNvPicPr/>
                <p:nvPr/>
              </p:nvPicPr>
              <p:blipFill>
                <a:blip r:embed="rId432"/>
                <a:stretch>
                  <a:fillRect/>
                </a:stretch>
              </p:blipFill>
              <p:spPr>
                <a:xfrm>
                  <a:off x="11919707" y="3345907"/>
                  <a:ext cx="60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7" name="Freihand 236">
                  <a:extLst>
                    <a:ext uri="{FF2B5EF4-FFF2-40B4-BE49-F238E27FC236}">
                      <a16:creationId xmlns:a16="http://schemas.microsoft.com/office/drawing/2014/main" id="{1B8147AE-6D2A-4F3E-909D-6012EA87FEB4}"/>
                    </a:ext>
                  </a:extLst>
                </p14:cNvPr>
                <p14:cNvContentPartPr/>
                <p14:nvPr/>
              </p14:nvContentPartPr>
              <p14:xfrm>
                <a:off x="11991707" y="3365707"/>
                <a:ext cx="60120" cy="4320"/>
              </p14:xfrm>
            </p:contentPart>
          </mc:Choice>
          <mc:Fallback xmlns="">
            <p:pic>
              <p:nvPicPr>
                <p:cNvPr id="237" name="Freihand 236">
                  <a:extLst>
                    <a:ext uri="{FF2B5EF4-FFF2-40B4-BE49-F238E27FC236}">
                      <a16:creationId xmlns:a16="http://schemas.microsoft.com/office/drawing/2014/main" id="{1B8147AE-6D2A-4F3E-909D-6012EA87FEB4}"/>
                    </a:ext>
                  </a:extLst>
                </p:cNvPr>
                <p:cNvPicPr/>
                <p:nvPr/>
              </p:nvPicPr>
              <p:blipFill>
                <a:blip r:embed="rId434"/>
                <a:stretch>
                  <a:fillRect/>
                </a:stretch>
              </p:blipFill>
              <p:spPr>
                <a:xfrm>
                  <a:off x="11987387" y="3361387"/>
                  <a:ext cx="68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8" name="Freihand 237">
                  <a:extLst>
                    <a:ext uri="{FF2B5EF4-FFF2-40B4-BE49-F238E27FC236}">
                      <a16:creationId xmlns:a16="http://schemas.microsoft.com/office/drawing/2014/main" id="{EE8091C6-7177-4ED0-8785-C986D8577C2D}"/>
                    </a:ext>
                  </a:extLst>
                </p14:cNvPr>
                <p14:cNvContentPartPr/>
                <p14:nvPr/>
              </p14:nvContentPartPr>
              <p14:xfrm>
                <a:off x="11293307" y="3558307"/>
                <a:ext cx="124920" cy="151200"/>
              </p14:xfrm>
            </p:contentPart>
          </mc:Choice>
          <mc:Fallback xmlns="">
            <p:pic>
              <p:nvPicPr>
                <p:cNvPr id="238" name="Freihand 237">
                  <a:extLst>
                    <a:ext uri="{FF2B5EF4-FFF2-40B4-BE49-F238E27FC236}">
                      <a16:creationId xmlns:a16="http://schemas.microsoft.com/office/drawing/2014/main" id="{EE8091C6-7177-4ED0-8785-C986D8577C2D}"/>
                    </a:ext>
                  </a:extLst>
                </p:cNvPr>
                <p:cNvPicPr/>
                <p:nvPr/>
              </p:nvPicPr>
              <p:blipFill>
                <a:blip r:embed="rId436"/>
                <a:stretch>
                  <a:fillRect/>
                </a:stretch>
              </p:blipFill>
              <p:spPr>
                <a:xfrm>
                  <a:off x="11288987" y="3553987"/>
                  <a:ext cx="133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9" name="Freihand 238">
                  <a:extLst>
                    <a:ext uri="{FF2B5EF4-FFF2-40B4-BE49-F238E27FC236}">
                      <a16:creationId xmlns:a16="http://schemas.microsoft.com/office/drawing/2014/main" id="{DA61F78C-DD21-4C98-8AB9-60323364BE15}"/>
                    </a:ext>
                  </a:extLst>
                </p14:cNvPr>
                <p14:cNvContentPartPr/>
                <p14:nvPr/>
              </p14:nvContentPartPr>
              <p14:xfrm>
                <a:off x="11416787" y="3643267"/>
                <a:ext cx="61560" cy="83880"/>
              </p14:xfrm>
            </p:contentPart>
          </mc:Choice>
          <mc:Fallback xmlns="">
            <p:pic>
              <p:nvPicPr>
                <p:cNvPr id="239" name="Freihand 238">
                  <a:extLst>
                    <a:ext uri="{FF2B5EF4-FFF2-40B4-BE49-F238E27FC236}">
                      <a16:creationId xmlns:a16="http://schemas.microsoft.com/office/drawing/2014/main" id="{DA61F78C-DD21-4C98-8AB9-60323364BE15}"/>
                    </a:ext>
                  </a:extLst>
                </p:cNvPr>
                <p:cNvPicPr/>
                <p:nvPr/>
              </p:nvPicPr>
              <p:blipFill>
                <a:blip r:embed="rId438"/>
                <a:stretch>
                  <a:fillRect/>
                </a:stretch>
              </p:blipFill>
              <p:spPr>
                <a:xfrm>
                  <a:off x="11412467" y="3638947"/>
                  <a:ext cx="70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0" name="Freihand 239">
                  <a:extLst>
                    <a:ext uri="{FF2B5EF4-FFF2-40B4-BE49-F238E27FC236}">
                      <a16:creationId xmlns:a16="http://schemas.microsoft.com/office/drawing/2014/main" id="{EBB8629E-272B-4BF6-9B2B-1E77BD4801FC}"/>
                    </a:ext>
                  </a:extLst>
                </p14:cNvPr>
                <p14:cNvContentPartPr/>
                <p14:nvPr/>
              </p14:nvContentPartPr>
              <p14:xfrm>
                <a:off x="11501747" y="3640747"/>
                <a:ext cx="40680" cy="127080"/>
              </p14:xfrm>
            </p:contentPart>
          </mc:Choice>
          <mc:Fallback xmlns="">
            <p:pic>
              <p:nvPicPr>
                <p:cNvPr id="240" name="Freihand 239">
                  <a:extLst>
                    <a:ext uri="{FF2B5EF4-FFF2-40B4-BE49-F238E27FC236}">
                      <a16:creationId xmlns:a16="http://schemas.microsoft.com/office/drawing/2014/main" id="{EBB8629E-272B-4BF6-9B2B-1E77BD4801FC}"/>
                    </a:ext>
                  </a:extLst>
                </p:cNvPr>
                <p:cNvPicPr/>
                <p:nvPr/>
              </p:nvPicPr>
              <p:blipFill>
                <a:blip r:embed="rId440"/>
                <a:stretch>
                  <a:fillRect/>
                </a:stretch>
              </p:blipFill>
              <p:spPr>
                <a:xfrm>
                  <a:off x="11497427" y="3636427"/>
                  <a:ext cx="49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1" name="Freihand 240">
                  <a:extLst>
                    <a:ext uri="{FF2B5EF4-FFF2-40B4-BE49-F238E27FC236}">
                      <a16:creationId xmlns:a16="http://schemas.microsoft.com/office/drawing/2014/main" id="{599C2271-25D1-466C-9D12-A9042F85A6A4}"/>
                    </a:ext>
                  </a:extLst>
                </p14:cNvPr>
                <p14:cNvContentPartPr/>
                <p14:nvPr/>
              </p14:nvContentPartPr>
              <p14:xfrm>
                <a:off x="11560787" y="3538507"/>
                <a:ext cx="276120" cy="170640"/>
              </p14:xfrm>
            </p:contentPart>
          </mc:Choice>
          <mc:Fallback xmlns="">
            <p:pic>
              <p:nvPicPr>
                <p:cNvPr id="241" name="Freihand 240">
                  <a:extLst>
                    <a:ext uri="{FF2B5EF4-FFF2-40B4-BE49-F238E27FC236}">
                      <a16:creationId xmlns:a16="http://schemas.microsoft.com/office/drawing/2014/main" id="{599C2271-25D1-466C-9D12-A9042F85A6A4}"/>
                    </a:ext>
                  </a:extLst>
                </p:cNvPr>
                <p:cNvPicPr/>
                <p:nvPr/>
              </p:nvPicPr>
              <p:blipFill>
                <a:blip r:embed="rId442"/>
                <a:stretch>
                  <a:fillRect/>
                </a:stretch>
              </p:blipFill>
              <p:spPr>
                <a:xfrm>
                  <a:off x="11556467" y="3534187"/>
                  <a:ext cx="28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18" name="Freihand 317">
                  <a:extLst>
                    <a:ext uri="{FF2B5EF4-FFF2-40B4-BE49-F238E27FC236}">
                      <a16:creationId xmlns:a16="http://schemas.microsoft.com/office/drawing/2014/main" id="{CFA2938C-90AA-4B63-B950-AB3807F24E4E}"/>
                    </a:ext>
                  </a:extLst>
                </p14:cNvPr>
                <p14:cNvContentPartPr/>
                <p14:nvPr/>
              </p14:nvContentPartPr>
              <p14:xfrm>
                <a:off x="5541947" y="2236027"/>
                <a:ext cx="396720" cy="1089720"/>
              </p14:xfrm>
            </p:contentPart>
          </mc:Choice>
          <mc:Fallback xmlns="">
            <p:pic>
              <p:nvPicPr>
                <p:cNvPr id="318" name="Freihand 317">
                  <a:extLst>
                    <a:ext uri="{FF2B5EF4-FFF2-40B4-BE49-F238E27FC236}">
                      <a16:creationId xmlns:a16="http://schemas.microsoft.com/office/drawing/2014/main" id="{CFA2938C-90AA-4B63-B950-AB3807F24E4E}"/>
                    </a:ext>
                  </a:extLst>
                </p:cNvPr>
                <p:cNvPicPr/>
                <p:nvPr/>
              </p:nvPicPr>
              <p:blipFill>
                <a:blip r:embed="rId444"/>
                <a:stretch>
                  <a:fillRect/>
                </a:stretch>
              </p:blipFill>
              <p:spPr>
                <a:xfrm>
                  <a:off x="5537627" y="2231707"/>
                  <a:ext cx="405360" cy="1098360"/>
                </a:xfrm>
                <a:prstGeom prst="rect">
                  <a:avLst/>
                </a:prstGeom>
              </p:spPr>
            </p:pic>
          </mc:Fallback>
        </mc:AlternateContent>
      </p:grpSp>
      <p:grpSp>
        <p:nvGrpSpPr>
          <p:cNvPr id="320" name="Gruppieren 319">
            <a:extLst>
              <a:ext uri="{FF2B5EF4-FFF2-40B4-BE49-F238E27FC236}">
                <a16:creationId xmlns:a16="http://schemas.microsoft.com/office/drawing/2014/main" id="{BE3550EE-C57D-47B2-A97D-D7053A254DA8}"/>
              </a:ext>
            </a:extLst>
          </p:cNvPr>
          <p:cNvGrpSpPr/>
          <p:nvPr/>
        </p:nvGrpSpPr>
        <p:grpSpPr>
          <a:xfrm>
            <a:off x="3469787" y="4554787"/>
            <a:ext cx="2253960" cy="1158480"/>
            <a:chOff x="3469787" y="4554787"/>
            <a:chExt cx="2253960" cy="1158480"/>
          </a:xfrm>
        </p:grpSpPr>
        <mc:AlternateContent xmlns:mc="http://schemas.openxmlformats.org/markup-compatibility/2006" xmlns:p14="http://schemas.microsoft.com/office/powerpoint/2010/main">
          <mc:Choice Requires="p14">
            <p:contentPart p14:bwMode="auto" r:id="rId445">
              <p14:nvContentPartPr>
                <p14:cNvPr id="274" name="Freihand 273">
                  <a:extLst>
                    <a:ext uri="{FF2B5EF4-FFF2-40B4-BE49-F238E27FC236}">
                      <a16:creationId xmlns:a16="http://schemas.microsoft.com/office/drawing/2014/main" id="{C849D24D-1ACE-4731-AC9F-C7FA622DE238}"/>
                    </a:ext>
                  </a:extLst>
                </p14:cNvPr>
                <p14:cNvContentPartPr/>
                <p14:nvPr/>
              </p14:nvContentPartPr>
              <p14:xfrm>
                <a:off x="3531347" y="4845667"/>
                <a:ext cx="16560" cy="128520"/>
              </p14:xfrm>
            </p:contentPart>
          </mc:Choice>
          <mc:Fallback xmlns="">
            <p:pic>
              <p:nvPicPr>
                <p:cNvPr id="274" name="Freihand 273">
                  <a:extLst>
                    <a:ext uri="{FF2B5EF4-FFF2-40B4-BE49-F238E27FC236}">
                      <a16:creationId xmlns:a16="http://schemas.microsoft.com/office/drawing/2014/main" id="{C849D24D-1ACE-4731-AC9F-C7FA622DE238}"/>
                    </a:ext>
                  </a:extLst>
                </p:cNvPr>
                <p:cNvPicPr/>
                <p:nvPr/>
              </p:nvPicPr>
              <p:blipFill>
                <a:blip r:embed="rId446"/>
                <a:stretch>
                  <a:fillRect/>
                </a:stretch>
              </p:blipFill>
              <p:spPr>
                <a:xfrm>
                  <a:off x="3527027" y="4841347"/>
                  <a:ext cx="25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5" name="Freihand 274">
                  <a:extLst>
                    <a:ext uri="{FF2B5EF4-FFF2-40B4-BE49-F238E27FC236}">
                      <a16:creationId xmlns:a16="http://schemas.microsoft.com/office/drawing/2014/main" id="{28C4809C-C7CF-44E2-9CBE-4290B3DAAFC7}"/>
                    </a:ext>
                  </a:extLst>
                </p14:cNvPr>
                <p14:cNvContentPartPr/>
                <p14:nvPr/>
              </p14:nvContentPartPr>
              <p14:xfrm>
                <a:off x="3469787" y="4794187"/>
                <a:ext cx="144720" cy="103680"/>
              </p14:xfrm>
            </p:contentPart>
          </mc:Choice>
          <mc:Fallback xmlns="">
            <p:pic>
              <p:nvPicPr>
                <p:cNvPr id="275" name="Freihand 274">
                  <a:extLst>
                    <a:ext uri="{FF2B5EF4-FFF2-40B4-BE49-F238E27FC236}">
                      <a16:creationId xmlns:a16="http://schemas.microsoft.com/office/drawing/2014/main" id="{28C4809C-C7CF-44E2-9CBE-4290B3DAAFC7}"/>
                    </a:ext>
                  </a:extLst>
                </p:cNvPr>
                <p:cNvPicPr/>
                <p:nvPr/>
              </p:nvPicPr>
              <p:blipFill>
                <a:blip r:embed="rId448"/>
                <a:stretch>
                  <a:fillRect/>
                </a:stretch>
              </p:blipFill>
              <p:spPr>
                <a:xfrm>
                  <a:off x="3465467" y="4789867"/>
                  <a:ext cx="153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8" name="Freihand 277">
                  <a:extLst>
                    <a:ext uri="{FF2B5EF4-FFF2-40B4-BE49-F238E27FC236}">
                      <a16:creationId xmlns:a16="http://schemas.microsoft.com/office/drawing/2014/main" id="{D5942004-DF28-4D43-871A-9FD7CCF12E6B}"/>
                    </a:ext>
                  </a:extLst>
                </p14:cNvPr>
                <p14:cNvContentPartPr/>
                <p14:nvPr/>
              </p14:nvContentPartPr>
              <p14:xfrm>
                <a:off x="3695867" y="4824067"/>
                <a:ext cx="7920" cy="129960"/>
              </p14:xfrm>
            </p:contentPart>
          </mc:Choice>
          <mc:Fallback xmlns="">
            <p:pic>
              <p:nvPicPr>
                <p:cNvPr id="278" name="Freihand 277">
                  <a:extLst>
                    <a:ext uri="{FF2B5EF4-FFF2-40B4-BE49-F238E27FC236}">
                      <a16:creationId xmlns:a16="http://schemas.microsoft.com/office/drawing/2014/main" id="{D5942004-DF28-4D43-871A-9FD7CCF12E6B}"/>
                    </a:ext>
                  </a:extLst>
                </p:cNvPr>
                <p:cNvPicPr/>
                <p:nvPr/>
              </p:nvPicPr>
              <p:blipFill>
                <a:blip r:embed="rId450"/>
                <a:stretch>
                  <a:fillRect/>
                </a:stretch>
              </p:blipFill>
              <p:spPr>
                <a:xfrm>
                  <a:off x="3691547" y="4819747"/>
                  <a:ext cx="16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9" name="Freihand 278">
                  <a:extLst>
                    <a:ext uri="{FF2B5EF4-FFF2-40B4-BE49-F238E27FC236}">
                      <a16:creationId xmlns:a16="http://schemas.microsoft.com/office/drawing/2014/main" id="{DA12E0B9-E395-4B27-A585-C8A420753DF2}"/>
                    </a:ext>
                  </a:extLst>
                </p14:cNvPr>
                <p14:cNvContentPartPr/>
                <p14:nvPr/>
              </p14:nvContentPartPr>
              <p14:xfrm>
                <a:off x="3633947" y="4761427"/>
                <a:ext cx="153000" cy="20520"/>
              </p14:xfrm>
            </p:contentPart>
          </mc:Choice>
          <mc:Fallback xmlns="">
            <p:pic>
              <p:nvPicPr>
                <p:cNvPr id="279" name="Freihand 278">
                  <a:extLst>
                    <a:ext uri="{FF2B5EF4-FFF2-40B4-BE49-F238E27FC236}">
                      <a16:creationId xmlns:a16="http://schemas.microsoft.com/office/drawing/2014/main" id="{DA12E0B9-E395-4B27-A585-C8A420753DF2}"/>
                    </a:ext>
                  </a:extLst>
                </p:cNvPr>
                <p:cNvPicPr/>
                <p:nvPr/>
              </p:nvPicPr>
              <p:blipFill>
                <a:blip r:embed="rId452"/>
                <a:stretch>
                  <a:fillRect/>
                </a:stretch>
              </p:blipFill>
              <p:spPr>
                <a:xfrm>
                  <a:off x="3629627" y="4757107"/>
                  <a:ext cx="161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1" name="Freihand 280">
                  <a:extLst>
                    <a:ext uri="{FF2B5EF4-FFF2-40B4-BE49-F238E27FC236}">
                      <a16:creationId xmlns:a16="http://schemas.microsoft.com/office/drawing/2014/main" id="{726BA719-F456-4F03-8C03-DAB9E7DBDA16}"/>
                    </a:ext>
                  </a:extLst>
                </p14:cNvPr>
                <p14:cNvContentPartPr/>
                <p14:nvPr/>
              </p14:nvContentPartPr>
              <p14:xfrm>
                <a:off x="3900347" y="4819747"/>
                <a:ext cx="340560" cy="294480"/>
              </p14:xfrm>
            </p:contentPart>
          </mc:Choice>
          <mc:Fallback xmlns="">
            <p:pic>
              <p:nvPicPr>
                <p:cNvPr id="281" name="Freihand 280">
                  <a:extLst>
                    <a:ext uri="{FF2B5EF4-FFF2-40B4-BE49-F238E27FC236}">
                      <a16:creationId xmlns:a16="http://schemas.microsoft.com/office/drawing/2014/main" id="{726BA719-F456-4F03-8C03-DAB9E7DBDA16}"/>
                    </a:ext>
                  </a:extLst>
                </p:cNvPr>
                <p:cNvPicPr/>
                <p:nvPr/>
              </p:nvPicPr>
              <p:blipFill>
                <a:blip r:embed="rId454"/>
                <a:stretch>
                  <a:fillRect/>
                </a:stretch>
              </p:blipFill>
              <p:spPr>
                <a:xfrm>
                  <a:off x="3896027" y="4815427"/>
                  <a:ext cx="3492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3" name="Freihand 282">
                  <a:extLst>
                    <a:ext uri="{FF2B5EF4-FFF2-40B4-BE49-F238E27FC236}">
                      <a16:creationId xmlns:a16="http://schemas.microsoft.com/office/drawing/2014/main" id="{B1B9F34D-7BB4-44EA-BC7B-3F133311C5A4}"/>
                    </a:ext>
                  </a:extLst>
                </p14:cNvPr>
                <p14:cNvContentPartPr/>
                <p14:nvPr/>
              </p14:nvContentPartPr>
              <p14:xfrm>
                <a:off x="4509827" y="4751347"/>
                <a:ext cx="142560" cy="120600"/>
              </p14:xfrm>
            </p:contentPart>
          </mc:Choice>
          <mc:Fallback xmlns="">
            <p:pic>
              <p:nvPicPr>
                <p:cNvPr id="283" name="Freihand 282">
                  <a:extLst>
                    <a:ext uri="{FF2B5EF4-FFF2-40B4-BE49-F238E27FC236}">
                      <a16:creationId xmlns:a16="http://schemas.microsoft.com/office/drawing/2014/main" id="{B1B9F34D-7BB4-44EA-BC7B-3F133311C5A4}"/>
                    </a:ext>
                  </a:extLst>
                </p:cNvPr>
                <p:cNvPicPr/>
                <p:nvPr/>
              </p:nvPicPr>
              <p:blipFill>
                <a:blip r:embed="rId456"/>
                <a:stretch>
                  <a:fillRect/>
                </a:stretch>
              </p:blipFill>
              <p:spPr>
                <a:xfrm>
                  <a:off x="4505507" y="4747027"/>
                  <a:ext cx="151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4" name="Freihand 283">
                  <a:extLst>
                    <a:ext uri="{FF2B5EF4-FFF2-40B4-BE49-F238E27FC236}">
                      <a16:creationId xmlns:a16="http://schemas.microsoft.com/office/drawing/2014/main" id="{4A8B94FB-75B4-4DC5-8F04-300B7EEF4AD7}"/>
                    </a:ext>
                  </a:extLst>
                </p14:cNvPr>
                <p14:cNvContentPartPr/>
                <p14:nvPr/>
              </p14:nvContentPartPr>
              <p14:xfrm>
                <a:off x="4494707" y="4810387"/>
                <a:ext cx="303120" cy="132120"/>
              </p14:xfrm>
            </p:contentPart>
          </mc:Choice>
          <mc:Fallback xmlns="">
            <p:pic>
              <p:nvPicPr>
                <p:cNvPr id="284" name="Freihand 283">
                  <a:extLst>
                    <a:ext uri="{FF2B5EF4-FFF2-40B4-BE49-F238E27FC236}">
                      <a16:creationId xmlns:a16="http://schemas.microsoft.com/office/drawing/2014/main" id="{4A8B94FB-75B4-4DC5-8F04-300B7EEF4AD7}"/>
                    </a:ext>
                  </a:extLst>
                </p:cNvPr>
                <p:cNvPicPr/>
                <p:nvPr/>
              </p:nvPicPr>
              <p:blipFill>
                <a:blip r:embed="rId458"/>
                <a:stretch>
                  <a:fillRect/>
                </a:stretch>
              </p:blipFill>
              <p:spPr>
                <a:xfrm>
                  <a:off x="4490387" y="4806067"/>
                  <a:ext cx="311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5" name="Freihand 284">
                  <a:extLst>
                    <a:ext uri="{FF2B5EF4-FFF2-40B4-BE49-F238E27FC236}">
                      <a16:creationId xmlns:a16="http://schemas.microsoft.com/office/drawing/2014/main" id="{1E49A389-DE79-4143-9410-A4968FFD87F0}"/>
                    </a:ext>
                  </a:extLst>
                </p14:cNvPr>
                <p14:cNvContentPartPr/>
                <p14:nvPr/>
              </p14:nvContentPartPr>
              <p14:xfrm>
                <a:off x="4616747" y="4907587"/>
                <a:ext cx="110160" cy="150840"/>
              </p14:xfrm>
            </p:contentPart>
          </mc:Choice>
          <mc:Fallback xmlns="">
            <p:pic>
              <p:nvPicPr>
                <p:cNvPr id="285" name="Freihand 284">
                  <a:extLst>
                    <a:ext uri="{FF2B5EF4-FFF2-40B4-BE49-F238E27FC236}">
                      <a16:creationId xmlns:a16="http://schemas.microsoft.com/office/drawing/2014/main" id="{1E49A389-DE79-4143-9410-A4968FFD87F0}"/>
                    </a:ext>
                  </a:extLst>
                </p:cNvPr>
                <p:cNvPicPr/>
                <p:nvPr/>
              </p:nvPicPr>
              <p:blipFill>
                <a:blip r:embed="rId460"/>
                <a:stretch>
                  <a:fillRect/>
                </a:stretch>
              </p:blipFill>
              <p:spPr>
                <a:xfrm>
                  <a:off x="4612427" y="4903267"/>
                  <a:ext cx="118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6" name="Freihand 285">
                  <a:extLst>
                    <a:ext uri="{FF2B5EF4-FFF2-40B4-BE49-F238E27FC236}">
                      <a16:creationId xmlns:a16="http://schemas.microsoft.com/office/drawing/2014/main" id="{524674BC-E1C0-4BEE-8086-4B905E915180}"/>
                    </a:ext>
                  </a:extLst>
                </p14:cNvPr>
                <p14:cNvContentPartPr/>
                <p14:nvPr/>
              </p14:nvContentPartPr>
              <p14:xfrm>
                <a:off x="4681547" y="4890307"/>
                <a:ext cx="83520" cy="9000"/>
              </p14:xfrm>
            </p:contentPart>
          </mc:Choice>
          <mc:Fallback xmlns="">
            <p:pic>
              <p:nvPicPr>
                <p:cNvPr id="286" name="Freihand 285">
                  <a:extLst>
                    <a:ext uri="{FF2B5EF4-FFF2-40B4-BE49-F238E27FC236}">
                      <a16:creationId xmlns:a16="http://schemas.microsoft.com/office/drawing/2014/main" id="{524674BC-E1C0-4BEE-8086-4B905E915180}"/>
                    </a:ext>
                  </a:extLst>
                </p:cNvPr>
                <p:cNvPicPr/>
                <p:nvPr/>
              </p:nvPicPr>
              <p:blipFill>
                <a:blip r:embed="rId462"/>
                <a:stretch>
                  <a:fillRect/>
                </a:stretch>
              </p:blipFill>
              <p:spPr>
                <a:xfrm>
                  <a:off x="4677227" y="4885987"/>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19AA4D77-3522-4FE0-8A34-B3E6C3AD4ED0}"/>
                    </a:ext>
                  </a:extLst>
                </p14:cNvPr>
                <p14:cNvContentPartPr/>
                <p14:nvPr/>
              </p14:nvContentPartPr>
              <p14:xfrm>
                <a:off x="4894667" y="4852147"/>
                <a:ext cx="7920" cy="33120"/>
              </p14:xfrm>
            </p:contentPart>
          </mc:Choice>
          <mc:Fallback xmlns="">
            <p:pic>
              <p:nvPicPr>
                <p:cNvPr id="287" name="Freihand 286">
                  <a:extLst>
                    <a:ext uri="{FF2B5EF4-FFF2-40B4-BE49-F238E27FC236}">
                      <a16:creationId xmlns:a16="http://schemas.microsoft.com/office/drawing/2014/main" id="{19AA4D77-3522-4FE0-8A34-B3E6C3AD4ED0}"/>
                    </a:ext>
                  </a:extLst>
                </p:cNvPr>
                <p:cNvPicPr/>
                <p:nvPr/>
              </p:nvPicPr>
              <p:blipFill>
                <a:blip r:embed="rId464"/>
                <a:stretch>
                  <a:fillRect/>
                </a:stretch>
              </p:blipFill>
              <p:spPr>
                <a:xfrm>
                  <a:off x="4890347" y="4847827"/>
                  <a:ext cx="16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8" name="Freihand 287">
                  <a:extLst>
                    <a:ext uri="{FF2B5EF4-FFF2-40B4-BE49-F238E27FC236}">
                      <a16:creationId xmlns:a16="http://schemas.microsoft.com/office/drawing/2014/main" id="{22BC1F11-5FB8-49DF-BCEE-635054800F20}"/>
                    </a:ext>
                  </a:extLst>
                </p14:cNvPr>
                <p14:cNvContentPartPr/>
                <p14:nvPr/>
              </p14:nvContentPartPr>
              <p14:xfrm>
                <a:off x="4861907" y="4739467"/>
                <a:ext cx="102600" cy="216720"/>
              </p14:xfrm>
            </p:contentPart>
          </mc:Choice>
          <mc:Fallback xmlns="">
            <p:pic>
              <p:nvPicPr>
                <p:cNvPr id="288" name="Freihand 287">
                  <a:extLst>
                    <a:ext uri="{FF2B5EF4-FFF2-40B4-BE49-F238E27FC236}">
                      <a16:creationId xmlns:a16="http://schemas.microsoft.com/office/drawing/2014/main" id="{22BC1F11-5FB8-49DF-BCEE-635054800F20}"/>
                    </a:ext>
                  </a:extLst>
                </p:cNvPr>
                <p:cNvPicPr/>
                <p:nvPr/>
              </p:nvPicPr>
              <p:blipFill>
                <a:blip r:embed="rId466"/>
                <a:stretch>
                  <a:fillRect/>
                </a:stretch>
              </p:blipFill>
              <p:spPr>
                <a:xfrm>
                  <a:off x="4857587" y="4735147"/>
                  <a:ext cx="111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9" name="Freihand 288">
                  <a:extLst>
                    <a:ext uri="{FF2B5EF4-FFF2-40B4-BE49-F238E27FC236}">
                      <a16:creationId xmlns:a16="http://schemas.microsoft.com/office/drawing/2014/main" id="{AFE0E98B-E213-4807-A372-E80E45FE11B1}"/>
                    </a:ext>
                  </a:extLst>
                </p14:cNvPr>
                <p14:cNvContentPartPr/>
                <p14:nvPr/>
              </p14:nvContentPartPr>
              <p14:xfrm>
                <a:off x="5087987" y="4749907"/>
                <a:ext cx="216720" cy="161640"/>
              </p14:xfrm>
            </p:contentPart>
          </mc:Choice>
          <mc:Fallback xmlns="">
            <p:pic>
              <p:nvPicPr>
                <p:cNvPr id="289" name="Freihand 288">
                  <a:extLst>
                    <a:ext uri="{FF2B5EF4-FFF2-40B4-BE49-F238E27FC236}">
                      <a16:creationId xmlns:a16="http://schemas.microsoft.com/office/drawing/2014/main" id="{AFE0E98B-E213-4807-A372-E80E45FE11B1}"/>
                    </a:ext>
                  </a:extLst>
                </p:cNvPr>
                <p:cNvPicPr/>
                <p:nvPr/>
              </p:nvPicPr>
              <p:blipFill>
                <a:blip r:embed="rId468"/>
                <a:stretch>
                  <a:fillRect/>
                </a:stretch>
              </p:blipFill>
              <p:spPr>
                <a:xfrm>
                  <a:off x="5083667" y="4745587"/>
                  <a:ext cx="225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0" name="Freihand 289">
                  <a:extLst>
                    <a:ext uri="{FF2B5EF4-FFF2-40B4-BE49-F238E27FC236}">
                      <a16:creationId xmlns:a16="http://schemas.microsoft.com/office/drawing/2014/main" id="{9218280A-5172-4F12-A2AE-5957B4307070}"/>
                    </a:ext>
                  </a:extLst>
                </p14:cNvPr>
                <p14:cNvContentPartPr/>
                <p14:nvPr/>
              </p14:nvContentPartPr>
              <p14:xfrm>
                <a:off x="5331347" y="4821907"/>
                <a:ext cx="325440" cy="87480"/>
              </p14:xfrm>
            </p:contentPart>
          </mc:Choice>
          <mc:Fallback xmlns="">
            <p:pic>
              <p:nvPicPr>
                <p:cNvPr id="290" name="Freihand 289">
                  <a:extLst>
                    <a:ext uri="{FF2B5EF4-FFF2-40B4-BE49-F238E27FC236}">
                      <a16:creationId xmlns:a16="http://schemas.microsoft.com/office/drawing/2014/main" id="{9218280A-5172-4F12-A2AE-5957B4307070}"/>
                    </a:ext>
                  </a:extLst>
                </p:cNvPr>
                <p:cNvPicPr/>
                <p:nvPr/>
              </p:nvPicPr>
              <p:blipFill>
                <a:blip r:embed="rId470"/>
                <a:stretch>
                  <a:fillRect/>
                </a:stretch>
              </p:blipFill>
              <p:spPr>
                <a:xfrm>
                  <a:off x="5327027" y="4817587"/>
                  <a:ext cx="334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1" name="Freihand 290">
                  <a:extLst>
                    <a:ext uri="{FF2B5EF4-FFF2-40B4-BE49-F238E27FC236}">
                      <a16:creationId xmlns:a16="http://schemas.microsoft.com/office/drawing/2014/main" id="{E93D848E-5BB6-41A7-8DFD-E9AA725F1064}"/>
                    </a:ext>
                  </a:extLst>
                </p14:cNvPr>
                <p14:cNvContentPartPr/>
                <p14:nvPr/>
              </p14:nvContentPartPr>
              <p14:xfrm>
                <a:off x="5610707" y="4738027"/>
                <a:ext cx="360" cy="360"/>
              </p14:xfrm>
            </p:contentPart>
          </mc:Choice>
          <mc:Fallback xmlns="">
            <p:pic>
              <p:nvPicPr>
                <p:cNvPr id="291" name="Freihand 290">
                  <a:extLst>
                    <a:ext uri="{FF2B5EF4-FFF2-40B4-BE49-F238E27FC236}">
                      <a16:creationId xmlns:a16="http://schemas.microsoft.com/office/drawing/2014/main" id="{E93D848E-5BB6-41A7-8DFD-E9AA725F1064}"/>
                    </a:ext>
                  </a:extLst>
                </p:cNvPr>
                <p:cNvPicPr/>
                <p:nvPr/>
              </p:nvPicPr>
              <p:blipFill>
                <a:blip r:embed="rId23"/>
                <a:stretch>
                  <a:fillRect/>
                </a:stretch>
              </p:blipFill>
              <p:spPr>
                <a:xfrm>
                  <a:off x="5606387" y="4733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1" name="Freihand 300">
                  <a:extLst>
                    <a:ext uri="{FF2B5EF4-FFF2-40B4-BE49-F238E27FC236}">
                      <a16:creationId xmlns:a16="http://schemas.microsoft.com/office/drawing/2014/main" id="{3FD46B98-ECD6-41C0-84D7-ED595442DFC1}"/>
                    </a:ext>
                  </a:extLst>
                </p14:cNvPr>
                <p14:cNvContentPartPr/>
                <p14:nvPr/>
              </p14:nvContentPartPr>
              <p14:xfrm>
                <a:off x="3481307" y="5267587"/>
                <a:ext cx="155160" cy="118440"/>
              </p14:xfrm>
            </p:contentPart>
          </mc:Choice>
          <mc:Fallback xmlns="">
            <p:pic>
              <p:nvPicPr>
                <p:cNvPr id="301" name="Freihand 300">
                  <a:extLst>
                    <a:ext uri="{FF2B5EF4-FFF2-40B4-BE49-F238E27FC236}">
                      <a16:creationId xmlns:a16="http://schemas.microsoft.com/office/drawing/2014/main" id="{3FD46B98-ECD6-41C0-84D7-ED595442DFC1}"/>
                    </a:ext>
                  </a:extLst>
                </p:cNvPr>
                <p:cNvPicPr/>
                <p:nvPr/>
              </p:nvPicPr>
              <p:blipFill>
                <a:blip r:embed="rId473"/>
                <a:stretch>
                  <a:fillRect/>
                </a:stretch>
              </p:blipFill>
              <p:spPr>
                <a:xfrm>
                  <a:off x="3476987" y="5263267"/>
                  <a:ext cx="163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2" name="Freihand 301">
                  <a:extLst>
                    <a:ext uri="{FF2B5EF4-FFF2-40B4-BE49-F238E27FC236}">
                      <a16:creationId xmlns:a16="http://schemas.microsoft.com/office/drawing/2014/main" id="{6BAF9158-599B-41D6-B5FD-BC46EEBA987E}"/>
                    </a:ext>
                  </a:extLst>
                </p14:cNvPr>
                <p14:cNvContentPartPr/>
                <p14:nvPr/>
              </p14:nvContentPartPr>
              <p14:xfrm>
                <a:off x="3683987" y="5240227"/>
                <a:ext cx="86400" cy="132120"/>
              </p14:xfrm>
            </p:contentPart>
          </mc:Choice>
          <mc:Fallback xmlns="">
            <p:pic>
              <p:nvPicPr>
                <p:cNvPr id="302" name="Freihand 301">
                  <a:extLst>
                    <a:ext uri="{FF2B5EF4-FFF2-40B4-BE49-F238E27FC236}">
                      <a16:creationId xmlns:a16="http://schemas.microsoft.com/office/drawing/2014/main" id="{6BAF9158-599B-41D6-B5FD-BC46EEBA987E}"/>
                    </a:ext>
                  </a:extLst>
                </p:cNvPr>
                <p:cNvPicPr/>
                <p:nvPr/>
              </p:nvPicPr>
              <p:blipFill>
                <a:blip r:embed="rId475"/>
                <a:stretch>
                  <a:fillRect/>
                </a:stretch>
              </p:blipFill>
              <p:spPr>
                <a:xfrm>
                  <a:off x="3679667" y="5235907"/>
                  <a:ext cx="95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3" name="Freihand 302">
                  <a:extLst>
                    <a:ext uri="{FF2B5EF4-FFF2-40B4-BE49-F238E27FC236}">
                      <a16:creationId xmlns:a16="http://schemas.microsoft.com/office/drawing/2014/main" id="{5172368F-5E46-4D99-AF6F-512B18DE8E21}"/>
                    </a:ext>
                  </a:extLst>
                </p14:cNvPr>
                <p14:cNvContentPartPr/>
                <p14:nvPr/>
              </p14:nvContentPartPr>
              <p14:xfrm>
                <a:off x="3738707" y="5334907"/>
                <a:ext cx="40680" cy="62280"/>
              </p14:xfrm>
            </p:contentPart>
          </mc:Choice>
          <mc:Fallback xmlns="">
            <p:pic>
              <p:nvPicPr>
                <p:cNvPr id="303" name="Freihand 302">
                  <a:extLst>
                    <a:ext uri="{FF2B5EF4-FFF2-40B4-BE49-F238E27FC236}">
                      <a16:creationId xmlns:a16="http://schemas.microsoft.com/office/drawing/2014/main" id="{5172368F-5E46-4D99-AF6F-512B18DE8E21}"/>
                    </a:ext>
                  </a:extLst>
                </p:cNvPr>
                <p:cNvPicPr/>
                <p:nvPr/>
              </p:nvPicPr>
              <p:blipFill>
                <a:blip r:embed="rId477"/>
                <a:stretch>
                  <a:fillRect/>
                </a:stretch>
              </p:blipFill>
              <p:spPr>
                <a:xfrm>
                  <a:off x="3734387" y="5330587"/>
                  <a:ext cx="49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4" name="Freihand 303">
                  <a:extLst>
                    <a:ext uri="{FF2B5EF4-FFF2-40B4-BE49-F238E27FC236}">
                      <a16:creationId xmlns:a16="http://schemas.microsoft.com/office/drawing/2014/main" id="{9C801238-F814-48E8-90FC-02D8E8C3B592}"/>
                    </a:ext>
                  </a:extLst>
                </p14:cNvPr>
                <p14:cNvContentPartPr/>
                <p14:nvPr/>
              </p14:nvContentPartPr>
              <p14:xfrm>
                <a:off x="4110947" y="5271907"/>
                <a:ext cx="48600" cy="84600"/>
              </p14:xfrm>
            </p:contentPart>
          </mc:Choice>
          <mc:Fallback xmlns="">
            <p:pic>
              <p:nvPicPr>
                <p:cNvPr id="304" name="Freihand 303">
                  <a:extLst>
                    <a:ext uri="{FF2B5EF4-FFF2-40B4-BE49-F238E27FC236}">
                      <a16:creationId xmlns:a16="http://schemas.microsoft.com/office/drawing/2014/main" id="{9C801238-F814-48E8-90FC-02D8E8C3B592}"/>
                    </a:ext>
                  </a:extLst>
                </p:cNvPr>
                <p:cNvPicPr/>
                <p:nvPr/>
              </p:nvPicPr>
              <p:blipFill>
                <a:blip r:embed="rId479"/>
                <a:stretch>
                  <a:fillRect/>
                </a:stretch>
              </p:blipFill>
              <p:spPr>
                <a:xfrm>
                  <a:off x="4106627" y="5267587"/>
                  <a:ext cx="5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6" name="Freihand 305">
                  <a:extLst>
                    <a:ext uri="{FF2B5EF4-FFF2-40B4-BE49-F238E27FC236}">
                      <a16:creationId xmlns:a16="http://schemas.microsoft.com/office/drawing/2014/main" id="{3ACAFC74-E7C1-4343-BA06-6A223E06C339}"/>
                    </a:ext>
                  </a:extLst>
                </p14:cNvPr>
                <p14:cNvContentPartPr/>
                <p14:nvPr/>
              </p14:nvContentPartPr>
              <p14:xfrm>
                <a:off x="4571747" y="5186227"/>
                <a:ext cx="168120" cy="110520"/>
              </p14:xfrm>
            </p:contentPart>
          </mc:Choice>
          <mc:Fallback xmlns="">
            <p:pic>
              <p:nvPicPr>
                <p:cNvPr id="306" name="Freihand 305">
                  <a:extLst>
                    <a:ext uri="{FF2B5EF4-FFF2-40B4-BE49-F238E27FC236}">
                      <a16:creationId xmlns:a16="http://schemas.microsoft.com/office/drawing/2014/main" id="{3ACAFC74-E7C1-4343-BA06-6A223E06C339}"/>
                    </a:ext>
                  </a:extLst>
                </p:cNvPr>
                <p:cNvPicPr/>
                <p:nvPr/>
              </p:nvPicPr>
              <p:blipFill>
                <a:blip r:embed="rId481"/>
                <a:stretch>
                  <a:fillRect/>
                </a:stretch>
              </p:blipFill>
              <p:spPr>
                <a:xfrm>
                  <a:off x="4567427" y="5181907"/>
                  <a:ext cx="17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7" name="Freihand 306">
                  <a:extLst>
                    <a:ext uri="{FF2B5EF4-FFF2-40B4-BE49-F238E27FC236}">
                      <a16:creationId xmlns:a16="http://schemas.microsoft.com/office/drawing/2014/main" id="{66A30F68-538A-4719-BE84-5253FDBCA164}"/>
                    </a:ext>
                  </a:extLst>
                </p14:cNvPr>
                <p14:cNvContentPartPr/>
                <p14:nvPr/>
              </p14:nvContentPartPr>
              <p14:xfrm>
                <a:off x="4535747" y="5261107"/>
                <a:ext cx="277560" cy="119880"/>
              </p14:xfrm>
            </p:contentPart>
          </mc:Choice>
          <mc:Fallback xmlns="">
            <p:pic>
              <p:nvPicPr>
                <p:cNvPr id="307" name="Freihand 306">
                  <a:extLst>
                    <a:ext uri="{FF2B5EF4-FFF2-40B4-BE49-F238E27FC236}">
                      <a16:creationId xmlns:a16="http://schemas.microsoft.com/office/drawing/2014/main" id="{66A30F68-538A-4719-BE84-5253FDBCA164}"/>
                    </a:ext>
                  </a:extLst>
                </p:cNvPr>
                <p:cNvPicPr/>
                <p:nvPr/>
              </p:nvPicPr>
              <p:blipFill>
                <a:blip r:embed="rId483"/>
                <a:stretch>
                  <a:fillRect/>
                </a:stretch>
              </p:blipFill>
              <p:spPr>
                <a:xfrm>
                  <a:off x="4531427" y="5256787"/>
                  <a:ext cx="286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8" name="Freihand 307">
                  <a:extLst>
                    <a:ext uri="{FF2B5EF4-FFF2-40B4-BE49-F238E27FC236}">
                      <a16:creationId xmlns:a16="http://schemas.microsoft.com/office/drawing/2014/main" id="{D6C45D1E-D7D1-4182-9E44-62FA348EE659}"/>
                    </a:ext>
                  </a:extLst>
                </p14:cNvPr>
                <p14:cNvContentPartPr/>
                <p14:nvPr/>
              </p14:nvContentPartPr>
              <p14:xfrm>
                <a:off x="4637627" y="5345707"/>
                <a:ext cx="139320" cy="168480"/>
              </p14:xfrm>
            </p:contentPart>
          </mc:Choice>
          <mc:Fallback xmlns="">
            <p:pic>
              <p:nvPicPr>
                <p:cNvPr id="308" name="Freihand 307">
                  <a:extLst>
                    <a:ext uri="{FF2B5EF4-FFF2-40B4-BE49-F238E27FC236}">
                      <a16:creationId xmlns:a16="http://schemas.microsoft.com/office/drawing/2014/main" id="{D6C45D1E-D7D1-4182-9E44-62FA348EE659}"/>
                    </a:ext>
                  </a:extLst>
                </p:cNvPr>
                <p:cNvPicPr/>
                <p:nvPr/>
              </p:nvPicPr>
              <p:blipFill>
                <a:blip r:embed="rId485"/>
                <a:stretch>
                  <a:fillRect/>
                </a:stretch>
              </p:blipFill>
              <p:spPr>
                <a:xfrm>
                  <a:off x="4633307" y="5341387"/>
                  <a:ext cx="147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0" name="Freihand 309">
                  <a:extLst>
                    <a:ext uri="{FF2B5EF4-FFF2-40B4-BE49-F238E27FC236}">
                      <a16:creationId xmlns:a16="http://schemas.microsoft.com/office/drawing/2014/main" id="{DEE2B8C3-9A76-4CEC-AD9F-2A537039FCFE}"/>
                    </a:ext>
                  </a:extLst>
                </p14:cNvPr>
                <p14:cNvContentPartPr/>
                <p14:nvPr/>
              </p14:nvContentPartPr>
              <p14:xfrm>
                <a:off x="4990067" y="5195227"/>
                <a:ext cx="175320" cy="186840"/>
              </p14:xfrm>
            </p:contentPart>
          </mc:Choice>
          <mc:Fallback xmlns="">
            <p:pic>
              <p:nvPicPr>
                <p:cNvPr id="310" name="Freihand 309">
                  <a:extLst>
                    <a:ext uri="{FF2B5EF4-FFF2-40B4-BE49-F238E27FC236}">
                      <a16:creationId xmlns:a16="http://schemas.microsoft.com/office/drawing/2014/main" id="{DEE2B8C3-9A76-4CEC-AD9F-2A537039FCFE}"/>
                    </a:ext>
                  </a:extLst>
                </p:cNvPr>
                <p:cNvPicPr/>
                <p:nvPr/>
              </p:nvPicPr>
              <p:blipFill>
                <a:blip r:embed="rId487"/>
                <a:stretch>
                  <a:fillRect/>
                </a:stretch>
              </p:blipFill>
              <p:spPr>
                <a:xfrm>
                  <a:off x="4985747" y="5190907"/>
                  <a:ext cx="183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1" name="Freihand 310">
                  <a:extLst>
                    <a:ext uri="{FF2B5EF4-FFF2-40B4-BE49-F238E27FC236}">
                      <a16:creationId xmlns:a16="http://schemas.microsoft.com/office/drawing/2014/main" id="{579084D1-3C5A-48C9-B6E2-6A22875A8ECB}"/>
                    </a:ext>
                  </a:extLst>
                </p14:cNvPr>
                <p14:cNvContentPartPr/>
                <p14:nvPr/>
              </p14:nvContentPartPr>
              <p14:xfrm>
                <a:off x="5049467" y="5323387"/>
                <a:ext cx="79560" cy="47520"/>
              </p14:xfrm>
            </p:contentPart>
          </mc:Choice>
          <mc:Fallback xmlns="">
            <p:pic>
              <p:nvPicPr>
                <p:cNvPr id="311" name="Freihand 310">
                  <a:extLst>
                    <a:ext uri="{FF2B5EF4-FFF2-40B4-BE49-F238E27FC236}">
                      <a16:creationId xmlns:a16="http://schemas.microsoft.com/office/drawing/2014/main" id="{579084D1-3C5A-48C9-B6E2-6A22875A8ECB}"/>
                    </a:ext>
                  </a:extLst>
                </p:cNvPr>
                <p:cNvPicPr/>
                <p:nvPr/>
              </p:nvPicPr>
              <p:blipFill>
                <a:blip r:embed="rId489"/>
                <a:stretch>
                  <a:fillRect/>
                </a:stretch>
              </p:blipFill>
              <p:spPr>
                <a:xfrm>
                  <a:off x="5045147" y="5319067"/>
                  <a:ext cx="88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2" name="Freihand 311">
                  <a:extLst>
                    <a:ext uri="{FF2B5EF4-FFF2-40B4-BE49-F238E27FC236}">
                      <a16:creationId xmlns:a16="http://schemas.microsoft.com/office/drawing/2014/main" id="{872FC6F2-4A01-48B7-B3B0-283348688EA5}"/>
                    </a:ext>
                  </a:extLst>
                </p14:cNvPr>
                <p14:cNvContentPartPr/>
                <p14:nvPr/>
              </p14:nvContentPartPr>
              <p14:xfrm>
                <a:off x="5186267" y="5188387"/>
                <a:ext cx="41040" cy="182880"/>
              </p14:xfrm>
            </p:contentPart>
          </mc:Choice>
          <mc:Fallback xmlns="">
            <p:pic>
              <p:nvPicPr>
                <p:cNvPr id="312" name="Freihand 311">
                  <a:extLst>
                    <a:ext uri="{FF2B5EF4-FFF2-40B4-BE49-F238E27FC236}">
                      <a16:creationId xmlns:a16="http://schemas.microsoft.com/office/drawing/2014/main" id="{872FC6F2-4A01-48B7-B3B0-283348688EA5}"/>
                    </a:ext>
                  </a:extLst>
                </p:cNvPr>
                <p:cNvPicPr/>
                <p:nvPr/>
              </p:nvPicPr>
              <p:blipFill>
                <a:blip r:embed="rId491"/>
                <a:stretch>
                  <a:fillRect/>
                </a:stretch>
              </p:blipFill>
              <p:spPr>
                <a:xfrm>
                  <a:off x="5181947" y="5184067"/>
                  <a:ext cx="49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3" name="Freihand 312">
                  <a:extLst>
                    <a:ext uri="{FF2B5EF4-FFF2-40B4-BE49-F238E27FC236}">
                      <a16:creationId xmlns:a16="http://schemas.microsoft.com/office/drawing/2014/main" id="{76514603-DA7B-4F87-8C7C-DBD64ED7C836}"/>
                    </a:ext>
                  </a:extLst>
                </p14:cNvPr>
                <p14:cNvContentPartPr/>
                <p14:nvPr/>
              </p14:nvContentPartPr>
              <p14:xfrm>
                <a:off x="5236307" y="5253187"/>
                <a:ext cx="165240" cy="106560"/>
              </p14:xfrm>
            </p:contentPart>
          </mc:Choice>
          <mc:Fallback xmlns="">
            <p:pic>
              <p:nvPicPr>
                <p:cNvPr id="313" name="Freihand 312">
                  <a:extLst>
                    <a:ext uri="{FF2B5EF4-FFF2-40B4-BE49-F238E27FC236}">
                      <a16:creationId xmlns:a16="http://schemas.microsoft.com/office/drawing/2014/main" id="{76514603-DA7B-4F87-8C7C-DBD64ED7C836}"/>
                    </a:ext>
                  </a:extLst>
                </p:cNvPr>
                <p:cNvPicPr/>
                <p:nvPr/>
              </p:nvPicPr>
              <p:blipFill>
                <a:blip r:embed="rId493"/>
                <a:stretch>
                  <a:fillRect/>
                </a:stretch>
              </p:blipFill>
              <p:spPr>
                <a:xfrm>
                  <a:off x="5231987" y="5248867"/>
                  <a:ext cx="173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4" name="Freihand 313">
                  <a:extLst>
                    <a:ext uri="{FF2B5EF4-FFF2-40B4-BE49-F238E27FC236}">
                      <a16:creationId xmlns:a16="http://schemas.microsoft.com/office/drawing/2014/main" id="{65264FA7-524D-47F8-9E42-8C4841DF07BE}"/>
                    </a:ext>
                  </a:extLst>
                </p14:cNvPr>
                <p14:cNvContentPartPr/>
                <p14:nvPr/>
              </p14:nvContentPartPr>
              <p14:xfrm>
                <a:off x="5391467" y="5166427"/>
                <a:ext cx="360" cy="360"/>
              </p14:xfrm>
            </p:contentPart>
          </mc:Choice>
          <mc:Fallback xmlns="">
            <p:pic>
              <p:nvPicPr>
                <p:cNvPr id="314" name="Freihand 313">
                  <a:extLst>
                    <a:ext uri="{FF2B5EF4-FFF2-40B4-BE49-F238E27FC236}">
                      <a16:creationId xmlns:a16="http://schemas.microsoft.com/office/drawing/2014/main" id="{65264FA7-524D-47F8-9E42-8C4841DF07BE}"/>
                    </a:ext>
                  </a:extLst>
                </p:cNvPr>
                <p:cNvPicPr/>
                <p:nvPr/>
              </p:nvPicPr>
              <p:blipFill>
                <a:blip r:embed="rId23"/>
                <a:stretch>
                  <a:fillRect/>
                </a:stretch>
              </p:blipFill>
              <p:spPr>
                <a:xfrm>
                  <a:off x="5387147" y="5162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5" name="Freihand 314">
                  <a:extLst>
                    <a:ext uri="{FF2B5EF4-FFF2-40B4-BE49-F238E27FC236}">
                      <a16:creationId xmlns:a16="http://schemas.microsoft.com/office/drawing/2014/main" id="{059A4B52-84E5-42C8-88BA-6283E7A863D0}"/>
                    </a:ext>
                  </a:extLst>
                </p14:cNvPr>
                <p14:cNvContentPartPr/>
                <p14:nvPr/>
              </p14:nvContentPartPr>
              <p14:xfrm>
                <a:off x="5399027" y="5163907"/>
                <a:ext cx="155880" cy="183960"/>
              </p14:xfrm>
            </p:contentPart>
          </mc:Choice>
          <mc:Fallback xmlns="">
            <p:pic>
              <p:nvPicPr>
                <p:cNvPr id="315" name="Freihand 314">
                  <a:extLst>
                    <a:ext uri="{FF2B5EF4-FFF2-40B4-BE49-F238E27FC236}">
                      <a16:creationId xmlns:a16="http://schemas.microsoft.com/office/drawing/2014/main" id="{059A4B52-84E5-42C8-88BA-6283E7A863D0}"/>
                    </a:ext>
                  </a:extLst>
                </p:cNvPr>
                <p:cNvPicPr/>
                <p:nvPr/>
              </p:nvPicPr>
              <p:blipFill>
                <a:blip r:embed="rId496"/>
                <a:stretch>
                  <a:fillRect/>
                </a:stretch>
              </p:blipFill>
              <p:spPr>
                <a:xfrm>
                  <a:off x="5394707" y="5159587"/>
                  <a:ext cx="164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6" name="Freihand 315">
                  <a:extLst>
                    <a:ext uri="{FF2B5EF4-FFF2-40B4-BE49-F238E27FC236}">
                      <a16:creationId xmlns:a16="http://schemas.microsoft.com/office/drawing/2014/main" id="{DEF483BF-763C-4A2B-A536-0F8F52C093C6}"/>
                    </a:ext>
                  </a:extLst>
                </p14:cNvPr>
                <p14:cNvContentPartPr/>
                <p14:nvPr/>
              </p14:nvContentPartPr>
              <p14:xfrm>
                <a:off x="5564987" y="5248867"/>
                <a:ext cx="158760" cy="72720"/>
              </p14:xfrm>
            </p:contentPart>
          </mc:Choice>
          <mc:Fallback xmlns="">
            <p:pic>
              <p:nvPicPr>
                <p:cNvPr id="316" name="Freihand 315">
                  <a:extLst>
                    <a:ext uri="{FF2B5EF4-FFF2-40B4-BE49-F238E27FC236}">
                      <a16:creationId xmlns:a16="http://schemas.microsoft.com/office/drawing/2014/main" id="{DEF483BF-763C-4A2B-A536-0F8F52C093C6}"/>
                    </a:ext>
                  </a:extLst>
                </p:cNvPr>
                <p:cNvPicPr/>
                <p:nvPr/>
              </p:nvPicPr>
              <p:blipFill>
                <a:blip r:embed="rId498"/>
                <a:stretch>
                  <a:fillRect/>
                </a:stretch>
              </p:blipFill>
              <p:spPr>
                <a:xfrm>
                  <a:off x="5560667" y="5244547"/>
                  <a:ext cx="167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9" name="Freihand 318">
                  <a:extLst>
                    <a:ext uri="{FF2B5EF4-FFF2-40B4-BE49-F238E27FC236}">
                      <a16:creationId xmlns:a16="http://schemas.microsoft.com/office/drawing/2014/main" id="{8D190AF6-2C55-46C3-9E8A-351C3AF57DF2}"/>
                    </a:ext>
                  </a:extLst>
                </p14:cNvPr>
                <p14:cNvContentPartPr/>
                <p14:nvPr/>
              </p14:nvContentPartPr>
              <p14:xfrm>
                <a:off x="4385987" y="4554787"/>
                <a:ext cx="545040" cy="1158480"/>
              </p14:xfrm>
            </p:contentPart>
          </mc:Choice>
          <mc:Fallback xmlns="">
            <p:pic>
              <p:nvPicPr>
                <p:cNvPr id="319" name="Freihand 318">
                  <a:extLst>
                    <a:ext uri="{FF2B5EF4-FFF2-40B4-BE49-F238E27FC236}">
                      <a16:creationId xmlns:a16="http://schemas.microsoft.com/office/drawing/2014/main" id="{8D190AF6-2C55-46C3-9E8A-351C3AF57DF2}"/>
                    </a:ext>
                  </a:extLst>
                </p:cNvPr>
                <p:cNvPicPr/>
                <p:nvPr/>
              </p:nvPicPr>
              <p:blipFill>
                <a:blip r:embed="rId500"/>
                <a:stretch>
                  <a:fillRect/>
                </a:stretch>
              </p:blipFill>
              <p:spPr>
                <a:xfrm>
                  <a:off x="4381667" y="4550467"/>
                  <a:ext cx="553680" cy="1167120"/>
                </a:xfrm>
                <a:prstGeom prst="rect">
                  <a:avLst/>
                </a:prstGeom>
              </p:spPr>
            </p:pic>
          </mc:Fallback>
        </mc:AlternateContent>
      </p:grpSp>
    </p:spTree>
    <p:extLst>
      <p:ext uri="{BB962C8B-B14F-4D97-AF65-F5344CB8AC3E}">
        <p14:creationId xmlns:p14="http://schemas.microsoft.com/office/powerpoint/2010/main" val="27454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BF5784B-8A4C-40DB-A34B-F5B80DFBE0DB}"/>
                  </a:ext>
                </a:extLst>
              </p14:cNvPr>
              <p14:cNvContentPartPr/>
              <p14:nvPr/>
            </p14:nvContentPartPr>
            <p14:xfrm>
              <a:off x="1101707" y="3148627"/>
              <a:ext cx="611280" cy="52200"/>
            </p14:xfrm>
          </p:contentPart>
        </mc:Choice>
        <mc:Fallback xmlns="">
          <p:pic>
            <p:nvPicPr>
              <p:cNvPr id="8" name="Freihand 7">
                <a:extLst>
                  <a:ext uri="{FF2B5EF4-FFF2-40B4-BE49-F238E27FC236}">
                    <a16:creationId xmlns:a16="http://schemas.microsoft.com/office/drawing/2014/main" id="{FBF5784B-8A4C-40DB-A34B-F5B80DFBE0DB}"/>
                  </a:ext>
                </a:extLst>
              </p:cNvPr>
              <p:cNvPicPr/>
              <p:nvPr/>
            </p:nvPicPr>
            <p:blipFill>
              <a:blip r:embed="rId10"/>
              <a:stretch>
                <a:fillRect/>
              </a:stretch>
            </p:blipFill>
            <p:spPr>
              <a:xfrm>
                <a:off x="1097387" y="3144307"/>
                <a:ext cx="619920" cy="60840"/>
              </a:xfrm>
              <a:prstGeom prst="rect">
                <a:avLst/>
              </a:prstGeom>
            </p:spPr>
          </p:pic>
        </mc:Fallback>
      </mc:AlternateContent>
      <p:grpSp>
        <p:nvGrpSpPr>
          <p:cNvPr id="21" name="Gruppieren 20">
            <a:extLst>
              <a:ext uri="{FF2B5EF4-FFF2-40B4-BE49-F238E27FC236}">
                <a16:creationId xmlns:a16="http://schemas.microsoft.com/office/drawing/2014/main" id="{08D82757-9F2E-4A5A-9734-31105674BF6B}"/>
              </a:ext>
            </a:extLst>
          </p:cNvPr>
          <p:cNvGrpSpPr/>
          <p:nvPr/>
        </p:nvGrpSpPr>
        <p:grpSpPr>
          <a:xfrm>
            <a:off x="2067947" y="2847307"/>
            <a:ext cx="797760" cy="346680"/>
            <a:chOff x="2067947" y="2847307"/>
            <a:chExt cx="797760" cy="3466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6D250CE-A4EF-4BDF-AC83-B430D61BDCFC}"/>
                    </a:ext>
                  </a:extLst>
                </p14:cNvPr>
                <p14:cNvContentPartPr/>
                <p14:nvPr/>
              </p14:nvContentPartPr>
              <p14:xfrm>
                <a:off x="2067947" y="3172027"/>
                <a:ext cx="376200" cy="21960"/>
              </p14:xfrm>
            </p:contentPart>
          </mc:Choice>
          <mc:Fallback xmlns="">
            <p:pic>
              <p:nvPicPr>
                <p:cNvPr id="9" name="Freihand 8">
                  <a:extLst>
                    <a:ext uri="{FF2B5EF4-FFF2-40B4-BE49-F238E27FC236}">
                      <a16:creationId xmlns:a16="http://schemas.microsoft.com/office/drawing/2014/main" id="{D6D250CE-A4EF-4BDF-AC83-B430D61BDCFC}"/>
                    </a:ext>
                  </a:extLst>
                </p:cNvPr>
                <p:cNvPicPr/>
                <p:nvPr/>
              </p:nvPicPr>
              <p:blipFill>
                <a:blip r:embed="rId12"/>
                <a:stretch>
                  <a:fillRect/>
                </a:stretch>
              </p:blipFill>
              <p:spPr>
                <a:xfrm>
                  <a:off x="2063627" y="3167707"/>
                  <a:ext cx="384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C5F39A5-70AD-48F7-B4BF-DFC04550EBA2}"/>
                    </a:ext>
                  </a:extLst>
                </p14:cNvPr>
                <p14:cNvContentPartPr/>
                <p14:nvPr/>
              </p14:nvContentPartPr>
              <p14:xfrm>
                <a:off x="2546387" y="2998507"/>
                <a:ext cx="38160" cy="360"/>
              </p14:xfrm>
            </p:contentPart>
          </mc:Choice>
          <mc:Fallback xmlns="">
            <p:pic>
              <p:nvPicPr>
                <p:cNvPr id="11" name="Freihand 10">
                  <a:extLst>
                    <a:ext uri="{FF2B5EF4-FFF2-40B4-BE49-F238E27FC236}">
                      <a16:creationId xmlns:a16="http://schemas.microsoft.com/office/drawing/2014/main" id="{FC5F39A5-70AD-48F7-B4BF-DFC04550EBA2}"/>
                    </a:ext>
                  </a:extLst>
                </p:cNvPr>
                <p:cNvPicPr/>
                <p:nvPr/>
              </p:nvPicPr>
              <p:blipFill>
                <a:blip r:embed="rId14"/>
                <a:stretch>
                  <a:fillRect/>
                </a:stretch>
              </p:blipFill>
              <p:spPr>
                <a:xfrm>
                  <a:off x="2542067" y="2994187"/>
                  <a:ext cx="46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53B6AE4-5C64-4056-905A-A41314016821}"/>
                    </a:ext>
                  </a:extLst>
                </p14:cNvPr>
                <p14:cNvContentPartPr/>
                <p14:nvPr/>
              </p14:nvContentPartPr>
              <p14:xfrm>
                <a:off x="2529467" y="3000307"/>
                <a:ext cx="79920" cy="6120"/>
              </p14:xfrm>
            </p:contentPart>
          </mc:Choice>
          <mc:Fallback xmlns="">
            <p:pic>
              <p:nvPicPr>
                <p:cNvPr id="12" name="Freihand 11">
                  <a:extLst>
                    <a:ext uri="{FF2B5EF4-FFF2-40B4-BE49-F238E27FC236}">
                      <a16:creationId xmlns:a16="http://schemas.microsoft.com/office/drawing/2014/main" id="{653B6AE4-5C64-4056-905A-A41314016821}"/>
                    </a:ext>
                  </a:extLst>
                </p:cNvPr>
                <p:cNvPicPr/>
                <p:nvPr/>
              </p:nvPicPr>
              <p:blipFill>
                <a:blip r:embed="rId16"/>
                <a:stretch>
                  <a:fillRect/>
                </a:stretch>
              </p:blipFill>
              <p:spPr>
                <a:xfrm>
                  <a:off x="2525147" y="2995987"/>
                  <a:ext cx="88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CB4B3098-B1A1-47CF-A2ED-27F7E0739C48}"/>
                    </a:ext>
                  </a:extLst>
                </p14:cNvPr>
                <p14:cNvContentPartPr/>
                <p14:nvPr/>
              </p14:nvContentPartPr>
              <p14:xfrm>
                <a:off x="2558267" y="3042067"/>
                <a:ext cx="54720" cy="2880"/>
              </p14:xfrm>
            </p:contentPart>
          </mc:Choice>
          <mc:Fallback xmlns="">
            <p:pic>
              <p:nvPicPr>
                <p:cNvPr id="14" name="Freihand 13">
                  <a:extLst>
                    <a:ext uri="{FF2B5EF4-FFF2-40B4-BE49-F238E27FC236}">
                      <a16:creationId xmlns:a16="http://schemas.microsoft.com/office/drawing/2014/main" id="{CB4B3098-B1A1-47CF-A2ED-27F7E0739C48}"/>
                    </a:ext>
                  </a:extLst>
                </p:cNvPr>
                <p:cNvPicPr/>
                <p:nvPr/>
              </p:nvPicPr>
              <p:blipFill>
                <a:blip r:embed="rId18"/>
                <a:stretch>
                  <a:fillRect/>
                </a:stretch>
              </p:blipFill>
              <p:spPr>
                <a:xfrm>
                  <a:off x="2553947" y="3037747"/>
                  <a:ext cx="63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60BF7CAB-76A9-422F-A7E1-0402A2ED87E6}"/>
                    </a:ext>
                  </a:extLst>
                </p14:cNvPr>
                <p14:cNvContentPartPr/>
                <p14:nvPr/>
              </p14:nvContentPartPr>
              <p14:xfrm>
                <a:off x="2729627" y="2847307"/>
                <a:ext cx="136080" cy="328680"/>
              </p14:xfrm>
            </p:contentPart>
          </mc:Choice>
          <mc:Fallback xmlns="">
            <p:pic>
              <p:nvPicPr>
                <p:cNvPr id="20" name="Freihand 19">
                  <a:extLst>
                    <a:ext uri="{FF2B5EF4-FFF2-40B4-BE49-F238E27FC236}">
                      <a16:creationId xmlns:a16="http://schemas.microsoft.com/office/drawing/2014/main" id="{60BF7CAB-76A9-422F-A7E1-0402A2ED87E6}"/>
                    </a:ext>
                  </a:extLst>
                </p:cNvPr>
                <p:cNvPicPr/>
                <p:nvPr/>
              </p:nvPicPr>
              <p:blipFill>
                <a:blip r:embed="rId20"/>
                <a:stretch>
                  <a:fillRect/>
                </a:stretch>
              </p:blipFill>
              <p:spPr>
                <a:xfrm>
                  <a:off x="2725307" y="2842987"/>
                  <a:ext cx="144720" cy="33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5D733C31-A0F7-480C-A89A-0ED9670974C1}"/>
                  </a:ext>
                </a:extLst>
              </p14:cNvPr>
              <p14:cNvContentPartPr/>
              <p14:nvPr/>
            </p14:nvContentPartPr>
            <p14:xfrm>
              <a:off x="4396067" y="3134227"/>
              <a:ext cx="665640" cy="26280"/>
            </p14:xfrm>
          </p:contentPart>
        </mc:Choice>
        <mc:Fallback xmlns="">
          <p:pic>
            <p:nvPicPr>
              <p:cNvPr id="28" name="Freihand 27">
                <a:extLst>
                  <a:ext uri="{FF2B5EF4-FFF2-40B4-BE49-F238E27FC236}">
                    <a16:creationId xmlns:a16="http://schemas.microsoft.com/office/drawing/2014/main" id="{5D733C31-A0F7-480C-A89A-0ED9670974C1}"/>
                  </a:ext>
                </a:extLst>
              </p:cNvPr>
              <p:cNvPicPr/>
              <p:nvPr/>
            </p:nvPicPr>
            <p:blipFill>
              <a:blip r:embed="rId22"/>
              <a:stretch>
                <a:fillRect/>
              </a:stretch>
            </p:blipFill>
            <p:spPr>
              <a:xfrm>
                <a:off x="4391747" y="3129907"/>
                <a:ext cx="674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543C29F6-9BE0-4EB3-B247-B482AB2E7A4E}"/>
                  </a:ext>
                </a:extLst>
              </p14:cNvPr>
              <p14:cNvContentPartPr/>
              <p14:nvPr/>
            </p14:nvContentPartPr>
            <p14:xfrm>
              <a:off x="4400387" y="2788987"/>
              <a:ext cx="434880" cy="451440"/>
            </p14:xfrm>
          </p:contentPart>
        </mc:Choice>
        <mc:Fallback xmlns="">
          <p:pic>
            <p:nvPicPr>
              <p:cNvPr id="29" name="Freihand 28">
                <a:extLst>
                  <a:ext uri="{FF2B5EF4-FFF2-40B4-BE49-F238E27FC236}">
                    <a16:creationId xmlns:a16="http://schemas.microsoft.com/office/drawing/2014/main" id="{543C29F6-9BE0-4EB3-B247-B482AB2E7A4E}"/>
                  </a:ext>
                </a:extLst>
              </p:cNvPr>
              <p:cNvPicPr/>
              <p:nvPr/>
            </p:nvPicPr>
            <p:blipFill>
              <a:blip r:embed="rId24"/>
              <a:stretch>
                <a:fillRect/>
              </a:stretch>
            </p:blipFill>
            <p:spPr>
              <a:xfrm>
                <a:off x="4396067" y="2784667"/>
                <a:ext cx="4435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0" name="Freihand 119">
                <a:extLst>
                  <a:ext uri="{FF2B5EF4-FFF2-40B4-BE49-F238E27FC236}">
                    <a16:creationId xmlns:a16="http://schemas.microsoft.com/office/drawing/2014/main" id="{8B70571E-16E9-4443-A144-3B468A36A835}"/>
                  </a:ext>
                </a:extLst>
              </p14:cNvPr>
              <p14:cNvContentPartPr/>
              <p14:nvPr/>
            </p14:nvContentPartPr>
            <p14:xfrm>
              <a:off x="4724747" y="3594667"/>
              <a:ext cx="630360" cy="402120"/>
            </p14:xfrm>
          </p:contentPart>
        </mc:Choice>
        <mc:Fallback xmlns="">
          <p:pic>
            <p:nvPicPr>
              <p:cNvPr id="120" name="Freihand 119">
                <a:extLst>
                  <a:ext uri="{FF2B5EF4-FFF2-40B4-BE49-F238E27FC236}">
                    <a16:creationId xmlns:a16="http://schemas.microsoft.com/office/drawing/2014/main" id="{8B70571E-16E9-4443-A144-3B468A36A835}"/>
                  </a:ext>
                </a:extLst>
              </p:cNvPr>
              <p:cNvPicPr/>
              <p:nvPr/>
            </p:nvPicPr>
            <p:blipFill>
              <a:blip r:embed="rId26"/>
              <a:stretch>
                <a:fillRect/>
              </a:stretch>
            </p:blipFill>
            <p:spPr>
              <a:xfrm>
                <a:off x="4720427" y="3590347"/>
                <a:ext cx="639000" cy="410760"/>
              </a:xfrm>
              <a:prstGeom prst="rect">
                <a:avLst/>
              </a:prstGeom>
            </p:spPr>
          </p:pic>
        </mc:Fallback>
      </mc:AlternateContent>
      <p:grpSp>
        <p:nvGrpSpPr>
          <p:cNvPr id="122" name="Gruppieren 121">
            <a:extLst>
              <a:ext uri="{FF2B5EF4-FFF2-40B4-BE49-F238E27FC236}">
                <a16:creationId xmlns:a16="http://schemas.microsoft.com/office/drawing/2014/main" id="{5C836A6D-77B8-4D75-BBF9-67505845E350}"/>
              </a:ext>
            </a:extLst>
          </p:cNvPr>
          <p:cNvGrpSpPr/>
          <p:nvPr/>
        </p:nvGrpSpPr>
        <p:grpSpPr>
          <a:xfrm>
            <a:off x="3549347" y="2453827"/>
            <a:ext cx="8283960" cy="1604160"/>
            <a:chOff x="3549347" y="2453827"/>
            <a:chExt cx="8283960" cy="1604160"/>
          </a:xfrm>
        </p:grpSpPr>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45211E2-8CBD-4606-AD0D-96A75A71407D}"/>
                    </a:ext>
                  </a:extLst>
                </p14:cNvPr>
                <p14:cNvContentPartPr/>
                <p14:nvPr/>
              </p14:nvContentPartPr>
              <p14:xfrm>
                <a:off x="3549347" y="2790787"/>
                <a:ext cx="286200" cy="40320"/>
              </p14:xfrm>
            </p:contentPart>
          </mc:Choice>
          <mc:Fallback xmlns="">
            <p:pic>
              <p:nvPicPr>
                <p:cNvPr id="22" name="Freihand 21">
                  <a:extLst>
                    <a:ext uri="{FF2B5EF4-FFF2-40B4-BE49-F238E27FC236}">
                      <a16:creationId xmlns:a16="http://schemas.microsoft.com/office/drawing/2014/main" id="{545211E2-8CBD-4606-AD0D-96A75A71407D}"/>
                    </a:ext>
                  </a:extLst>
                </p:cNvPr>
                <p:cNvPicPr/>
                <p:nvPr/>
              </p:nvPicPr>
              <p:blipFill>
                <a:blip r:embed="rId28"/>
                <a:stretch>
                  <a:fillRect/>
                </a:stretch>
              </p:blipFill>
              <p:spPr>
                <a:xfrm>
                  <a:off x="3545027" y="2786467"/>
                  <a:ext cx="29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D804FE8B-2A32-48C2-BC26-DD6D964E3979}"/>
                    </a:ext>
                  </a:extLst>
                </p14:cNvPr>
                <p14:cNvContentPartPr/>
                <p14:nvPr/>
              </p14:nvContentPartPr>
              <p14:xfrm>
                <a:off x="3650867" y="2637427"/>
                <a:ext cx="82440" cy="51840"/>
              </p14:xfrm>
            </p:contentPart>
          </mc:Choice>
          <mc:Fallback xmlns="">
            <p:pic>
              <p:nvPicPr>
                <p:cNvPr id="24" name="Freihand 23">
                  <a:extLst>
                    <a:ext uri="{FF2B5EF4-FFF2-40B4-BE49-F238E27FC236}">
                      <a16:creationId xmlns:a16="http://schemas.microsoft.com/office/drawing/2014/main" id="{D804FE8B-2A32-48C2-BC26-DD6D964E3979}"/>
                    </a:ext>
                  </a:extLst>
                </p:cNvPr>
                <p:cNvPicPr/>
                <p:nvPr/>
              </p:nvPicPr>
              <p:blipFill>
                <a:blip r:embed="rId30"/>
                <a:stretch>
                  <a:fillRect/>
                </a:stretch>
              </p:blipFill>
              <p:spPr>
                <a:xfrm>
                  <a:off x="3646547" y="2633107"/>
                  <a:ext cx="91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8D0E837D-1F55-4956-AF6F-2DA10403EFF8}"/>
                    </a:ext>
                  </a:extLst>
                </p14:cNvPr>
                <p14:cNvContentPartPr/>
                <p14:nvPr/>
              </p14:nvContentPartPr>
              <p14:xfrm>
                <a:off x="3673907" y="2639947"/>
                <a:ext cx="73800" cy="123120"/>
              </p14:xfrm>
            </p:contentPart>
          </mc:Choice>
          <mc:Fallback xmlns="">
            <p:pic>
              <p:nvPicPr>
                <p:cNvPr id="25" name="Freihand 24">
                  <a:extLst>
                    <a:ext uri="{FF2B5EF4-FFF2-40B4-BE49-F238E27FC236}">
                      <a16:creationId xmlns:a16="http://schemas.microsoft.com/office/drawing/2014/main" id="{8D0E837D-1F55-4956-AF6F-2DA10403EFF8}"/>
                    </a:ext>
                  </a:extLst>
                </p:cNvPr>
                <p:cNvPicPr/>
                <p:nvPr/>
              </p:nvPicPr>
              <p:blipFill>
                <a:blip r:embed="rId32"/>
                <a:stretch>
                  <a:fillRect/>
                </a:stretch>
              </p:blipFill>
              <p:spPr>
                <a:xfrm>
                  <a:off x="3669587" y="2635627"/>
                  <a:ext cx="82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Freihand 48">
                  <a:extLst>
                    <a:ext uri="{FF2B5EF4-FFF2-40B4-BE49-F238E27FC236}">
                      <a16:creationId xmlns:a16="http://schemas.microsoft.com/office/drawing/2014/main" id="{DF18D3B7-F861-46A0-9F25-52D6696058F5}"/>
                    </a:ext>
                  </a:extLst>
                </p14:cNvPr>
                <p14:cNvContentPartPr/>
                <p14:nvPr/>
              </p14:nvContentPartPr>
              <p14:xfrm>
                <a:off x="4503707" y="3265627"/>
                <a:ext cx="12240" cy="92160"/>
              </p14:xfrm>
            </p:contentPart>
          </mc:Choice>
          <mc:Fallback xmlns="">
            <p:pic>
              <p:nvPicPr>
                <p:cNvPr id="49" name="Freihand 48">
                  <a:extLst>
                    <a:ext uri="{FF2B5EF4-FFF2-40B4-BE49-F238E27FC236}">
                      <a16:creationId xmlns:a16="http://schemas.microsoft.com/office/drawing/2014/main" id="{DF18D3B7-F861-46A0-9F25-52D6696058F5}"/>
                    </a:ext>
                  </a:extLst>
                </p:cNvPr>
                <p:cNvPicPr/>
                <p:nvPr/>
              </p:nvPicPr>
              <p:blipFill>
                <a:blip r:embed="rId34"/>
                <a:stretch>
                  <a:fillRect/>
                </a:stretch>
              </p:blipFill>
              <p:spPr>
                <a:xfrm>
                  <a:off x="4499387" y="3261307"/>
                  <a:ext cx="20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Freihand 49">
                  <a:extLst>
                    <a:ext uri="{FF2B5EF4-FFF2-40B4-BE49-F238E27FC236}">
                      <a16:creationId xmlns:a16="http://schemas.microsoft.com/office/drawing/2014/main" id="{4680ADAB-CD8A-4CCD-A7F6-E7501737F5FA}"/>
                    </a:ext>
                  </a:extLst>
                </p14:cNvPr>
                <p14:cNvContentPartPr/>
                <p14:nvPr/>
              </p14:nvContentPartPr>
              <p14:xfrm>
                <a:off x="4435667" y="3198667"/>
                <a:ext cx="139680" cy="96480"/>
              </p14:xfrm>
            </p:contentPart>
          </mc:Choice>
          <mc:Fallback xmlns="">
            <p:pic>
              <p:nvPicPr>
                <p:cNvPr id="50" name="Freihand 49">
                  <a:extLst>
                    <a:ext uri="{FF2B5EF4-FFF2-40B4-BE49-F238E27FC236}">
                      <a16:creationId xmlns:a16="http://schemas.microsoft.com/office/drawing/2014/main" id="{4680ADAB-CD8A-4CCD-A7F6-E7501737F5FA}"/>
                    </a:ext>
                  </a:extLst>
                </p:cNvPr>
                <p:cNvPicPr/>
                <p:nvPr/>
              </p:nvPicPr>
              <p:blipFill>
                <a:blip r:embed="rId36"/>
                <a:stretch>
                  <a:fillRect/>
                </a:stretch>
              </p:blipFill>
              <p:spPr>
                <a:xfrm>
                  <a:off x="4431347" y="3194347"/>
                  <a:ext cx="148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Freihand 51">
                  <a:extLst>
                    <a:ext uri="{FF2B5EF4-FFF2-40B4-BE49-F238E27FC236}">
                      <a16:creationId xmlns:a16="http://schemas.microsoft.com/office/drawing/2014/main" id="{27DFEF40-7F5A-4FE7-919C-631F8D97D942}"/>
                    </a:ext>
                  </a:extLst>
                </p14:cNvPr>
                <p14:cNvContentPartPr/>
                <p14:nvPr/>
              </p14:nvContentPartPr>
              <p14:xfrm>
                <a:off x="4039667" y="3284347"/>
                <a:ext cx="188640" cy="122040"/>
              </p14:xfrm>
            </p:contentPart>
          </mc:Choice>
          <mc:Fallback xmlns="">
            <p:pic>
              <p:nvPicPr>
                <p:cNvPr id="52" name="Freihand 51">
                  <a:extLst>
                    <a:ext uri="{FF2B5EF4-FFF2-40B4-BE49-F238E27FC236}">
                      <a16:creationId xmlns:a16="http://schemas.microsoft.com/office/drawing/2014/main" id="{27DFEF40-7F5A-4FE7-919C-631F8D97D942}"/>
                    </a:ext>
                  </a:extLst>
                </p:cNvPr>
                <p:cNvPicPr/>
                <p:nvPr/>
              </p:nvPicPr>
              <p:blipFill>
                <a:blip r:embed="rId38"/>
                <a:stretch>
                  <a:fillRect/>
                </a:stretch>
              </p:blipFill>
              <p:spPr>
                <a:xfrm>
                  <a:off x="4035347" y="3280027"/>
                  <a:ext cx="197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D73ED599-9DBE-4CCE-9F47-DC51DBF7D1E3}"/>
                    </a:ext>
                  </a:extLst>
                </p14:cNvPr>
                <p14:cNvContentPartPr/>
                <p14:nvPr/>
              </p14:nvContentPartPr>
              <p14:xfrm>
                <a:off x="4217147" y="3293347"/>
                <a:ext cx="174600" cy="117360"/>
              </p14:xfrm>
            </p:contentPart>
          </mc:Choice>
          <mc:Fallback xmlns="">
            <p:pic>
              <p:nvPicPr>
                <p:cNvPr id="53" name="Freihand 52">
                  <a:extLst>
                    <a:ext uri="{FF2B5EF4-FFF2-40B4-BE49-F238E27FC236}">
                      <a16:creationId xmlns:a16="http://schemas.microsoft.com/office/drawing/2014/main" id="{D73ED599-9DBE-4CCE-9F47-DC51DBF7D1E3}"/>
                    </a:ext>
                  </a:extLst>
                </p:cNvPr>
                <p:cNvPicPr/>
                <p:nvPr/>
              </p:nvPicPr>
              <p:blipFill>
                <a:blip r:embed="rId40"/>
                <a:stretch>
                  <a:fillRect/>
                </a:stretch>
              </p:blipFill>
              <p:spPr>
                <a:xfrm>
                  <a:off x="4212827" y="3289027"/>
                  <a:ext cx="183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78110EED-E3B5-460C-8394-CDEE5D444F78}"/>
                    </a:ext>
                  </a:extLst>
                </p14:cNvPr>
                <p14:cNvContentPartPr/>
                <p14:nvPr/>
              </p14:nvContentPartPr>
              <p14:xfrm>
                <a:off x="4427027" y="3338347"/>
                <a:ext cx="272880" cy="181800"/>
              </p14:xfrm>
            </p:contentPart>
          </mc:Choice>
          <mc:Fallback xmlns="">
            <p:pic>
              <p:nvPicPr>
                <p:cNvPr id="54" name="Freihand 53">
                  <a:extLst>
                    <a:ext uri="{FF2B5EF4-FFF2-40B4-BE49-F238E27FC236}">
                      <a16:creationId xmlns:a16="http://schemas.microsoft.com/office/drawing/2014/main" id="{78110EED-E3B5-460C-8394-CDEE5D444F78}"/>
                    </a:ext>
                  </a:extLst>
                </p:cNvPr>
                <p:cNvPicPr/>
                <p:nvPr/>
              </p:nvPicPr>
              <p:blipFill>
                <a:blip r:embed="rId42"/>
                <a:stretch>
                  <a:fillRect/>
                </a:stretch>
              </p:blipFill>
              <p:spPr>
                <a:xfrm>
                  <a:off x="4422707" y="3334027"/>
                  <a:ext cx="281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440D105E-AE23-4899-9E21-4A7F5A22D8C2}"/>
                    </a:ext>
                  </a:extLst>
                </p14:cNvPr>
                <p14:cNvContentPartPr/>
                <p14:nvPr/>
              </p14:nvContentPartPr>
              <p14:xfrm>
                <a:off x="4720427" y="3337627"/>
                <a:ext cx="52920" cy="78840"/>
              </p14:xfrm>
            </p:contentPart>
          </mc:Choice>
          <mc:Fallback xmlns="">
            <p:pic>
              <p:nvPicPr>
                <p:cNvPr id="55" name="Freihand 54">
                  <a:extLst>
                    <a:ext uri="{FF2B5EF4-FFF2-40B4-BE49-F238E27FC236}">
                      <a16:creationId xmlns:a16="http://schemas.microsoft.com/office/drawing/2014/main" id="{440D105E-AE23-4899-9E21-4A7F5A22D8C2}"/>
                    </a:ext>
                  </a:extLst>
                </p:cNvPr>
                <p:cNvPicPr/>
                <p:nvPr/>
              </p:nvPicPr>
              <p:blipFill>
                <a:blip r:embed="rId44"/>
                <a:stretch>
                  <a:fillRect/>
                </a:stretch>
              </p:blipFill>
              <p:spPr>
                <a:xfrm>
                  <a:off x="4716107" y="3333307"/>
                  <a:ext cx="6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08E1DF0E-B8D0-48F6-BBD6-99DA80FBD408}"/>
                    </a:ext>
                  </a:extLst>
                </p14:cNvPr>
                <p14:cNvContentPartPr/>
                <p14:nvPr/>
              </p14:nvContentPartPr>
              <p14:xfrm>
                <a:off x="4732307" y="3374707"/>
                <a:ext cx="58680" cy="9360"/>
              </p14:xfrm>
            </p:contentPart>
          </mc:Choice>
          <mc:Fallback xmlns="">
            <p:pic>
              <p:nvPicPr>
                <p:cNvPr id="56" name="Freihand 55">
                  <a:extLst>
                    <a:ext uri="{FF2B5EF4-FFF2-40B4-BE49-F238E27FC236}">
                      <a16:creationId xmlns:a16="http://schemas.microsoft.com/office/drawing/2014/main" id="{08E1DF0E-B8D0-48F6-BBD6-99DA80FBD408}"/>
                    </a:ext>
                  </a:extLst>
                </p:cNvPr>
                <p:cNvPicPr/>
                <p:nvPr/>
              </p:nvPicPr>
              <p:blipFill>
                <a:blip r:embed="rId46"/>
                <a:stretch>
                  <a:fillRect/>
                </a:stretch>
              </p:blipFill>
              <p:spPr>
                <a:xfrm>
                  <a:off x="4727987" y="3370387"/>
                  <a:ext cx="67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83388DC3-2E52-4229-8FDC-8E566B4B25A2}"/>
                    </a:ext>
                  </a:extLst>
                </p14:cNvPr>
                <p14:cNvContentPartPr/>
                <p14:nvPr/>
              </p14:nvContentPartPr>
              <p14:xfrm>
                <a:off x="4810067" y="3339787"/>
                <a:ext cx="76680" cy="139680"/>
              </p14:xfrm>
            </p:contentPart>
          </mc:Choice>
          <mc:Fallback xmlns="">
            <p:pic>
              <p:nvPicPr>
                <p:cNvPr id="57" name="Freihand 56">
                  <a:extLst>
                    <a:ext uri="{FF2B5EF4-FFF2-40B4-BE49-F238E27FC236}">
                      <a16:creationId xmlns:a16="http://schemas.microsoft.com/office/drawing/2014/main" id="{83388DC3-2E52-4229-8FDC-8E566B4B25A2}"/>
                    </a:ext>
                  </a:extLst>
                </p:cNvPr>
                <p:cNvPicPr/>
                <p:nvPr/>
              </p:nvPicPr>
              <p:blipFill>
                <a:blip r:embed="rId48"/>
                <a:stretch>
                  <a:fillRect/>
                </a:stretch>
              </p:blipFill>
              <p:spPr>
                <a:xfrm>
                  <a:off x="4805747" y="3335467"/>
                  <a:ext cx="85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764AFDCC-DAA9-4162-9430-B0FBCAA681A8}"/>
                    </a:ext>
                  </a:extLst>
                </p14:cNvPr>
                <p14:cNvContentPartPr/>
                <p14:nvPr/>
              </p14:nvContentPartPr>
              <p14:xfrm>
                <a:off x="4896107" y="3341947"/>
                <a:ext cx="41400" cy="69840"/>
              </p14:xfrm>
            </p:contentPart>
          </mc:Choice>
          <mc:Fallback xmlns="">
            <p:pic>
              <p:nvPicPr>
                <p:cNvPr id="58" name="Freihand 57">
                  <a:extLst>
                    <a:ext uri="{FF2B5EF4-FFF2-40B4-BE49-F238E27FC236}">
                      <a16:creationId xmlns:a16="http://schemas.microsoft.com/office/drawing/2014/main" id="{764AFDCC-DAA9-4162-9430-B0FBCAA681A8}"/>
                    </a:ext>
                  </a:extLst>
                </p:cNvPr>
                <p:cNvPicPr/>
                <p:nvPr/>
              </p:nvPicPr>
              <p:blipFill>
                <a:blip r:embed="rId50"/>
                <a:stretch>
                  <a:fillRect/>
                </a:stretch>
              </p:blipFill>
              <p:spPr>
                <a:xfrm>
                  <a:off x="4891787" y="3337627"/>
                  <a:ext cx="50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0C14D6F7-AEEF-4567-8F0E-C21E2CFCFCDC}"/>
                    </a:ext>
                  </a:extLst>
                </p14:cNvPr>
                <p14:cNvContentPartPr/>
                <p14:nvPr/>
              </p14:nvContentPartPr>
              <p14:xfrm>
                <a:off x="4951907" y="3355627"/>
                <a:ext cx="83160" cy="54000"/>
              </p14:xfrm>
            </p:contentPart>
          </mc:Choice>
          <mc:Fallback xmlns="">
            <p:pic>
              <p:nvPicPr>
                <p:cNvPr id="59" name="Freihand 58">
                  <a:extLst>
                    <a:ext uri="{FF2B5EF4-FFF2-40B4-BE49-F238E27FC236}">
                      <a16:creationId xmlns:a16="http://schemas.microsoft.com/office/drawing/2014/main" id="{0C14D6F7-AEEF-4567-8F0E-C21E2CFCFCDC}"/>
                    </a:ext>
                  </a:extLst>
                </p:cNvPr>
                <p:cNvPicPr/>
                <p:nvPr/>
              </p:nvPicPr>
              <p:blipFill>
                <a:blip r:embed="rId52"/>
                <a:stretch>
                  <a:fillRect/>
                </a:stretch>
              </p:blipFill>
              <p:spPr>
                <a:xfrm>
                  <a:off x="4947587" y="3351307"/>
                  <a:ext cx="91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6F740025-94B8-46ED-B07C-7D9829F9799B}"/>
                    </a:ext>
                  </a:extLst>
                </p14:cNvPr>
                <p14:cNvContentPartPr/>
                <p14:nvPr/>
              </p14:nvContentPartPr>
              <p14:xfrm>
                <a:off x="5035067" y="3265627"/>
                <a:ext cx="328680" cy="136080"/>
              </p14:xfrm>
            </p:contentPart>
          </mc:Choice>
          <mc:Fallback xmlns="">
            <p:pic>
              <p:nvPicPr>
                <p:cNvPr id="60" name="Freihand 59">
                  <a:extLst>
                    <a:ext uri="{FF2B5EF4-FFF2-40B4-BE49-F238E27FC236}">
                      <a16:creationId xmlns:a16="http://schemas.microsoft.com/office/drawing/2014/main" id="{6F740025-94B8-46ED-B07C-7D9829F9799B}"/>
                    </a:ext>
                  </a:extLst>
                </p:cNvPr>
                <p:cNvPicPr/>
                <p:nvPr/>
              </p:nvPicPr>
              <p:blipFill>
                <a:blip r:embed="rId54"/>
                <a:stretch>
                  <a:fillRect/>
                </a:stretch>
              </p:blipFill>
              <p:spPr>
                <a:xfrm>
                  <a:off x="5030747" y="3261307"/>
                  <a:ext cx="337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2" name="Freihand 61">
                  <a:extLst>
                    <a:ext uri="{FF2B5EF4-FFF2-40B4-BE49-F238E27FC236}">
                      <a16:creationId xmlns:a16="http://schemas.microsoft.com/office/drawing/2014/main" id="{15E37FF6-8AB3-432F-AB6F-CE1E37E8FD3D}"/>
                    </a:ext>
                  </a:extLst>
                </p14:cNvPr>
                <p14:cNvContentPartPr/>
                <p14:nvPr/>
              </p14:nvContentPartPr>
              <p14:xfrm>
                <a:off x="5465267" y="3266347"/>
                <a:ext cx="239040" cy="94320"/>
              </p14:xfrm>
            </p:contentPart>
          </mc:Choice>
          <mc:Fallback xmlns="">
            <p:pic>
              <p:nvPicPr>
                <p:cNvPr id="62" name="Freihand 61">
                  <a:extLst>
                    <a:ext uri="{FF2B5EF4-FFF2-40B4-BE49-F238E27FC236}">
                      <a16:creationId xmlns:a16="http://schemas.microsoft.com/office/drawing/2014/main" id="{15E37FF6-8AB3-432F-AB6F-CE1E37E8FD3D}"/>
                    </a:ext>
                  </a:extLst>
                </p:cNvPr>
                <p:cNvPicPr/>
                <p:nvPr/>
              </p:nvPicPr>
              <p:blipFill>
                <a:blip r:embed="rId56"/>
                <a:stretch>
                  <a:fillRect/>
                </a:stretch>
              </p:blipFill>
              <p:spPr>
                <a:xfrm>
                  <a:off x="5460947" y="3262027"/>
                  <a:ext cx="247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87566F0C-94FB-4E55-8087-6257D8AE3B17}"/>
                    </a:ext>
                  </a:extLst>
                </p14:cNvPr>
                <p14:cNvContentPartPr/>
                <p14:nvPr/>
              </p14:nvContentPartPr>
              <p14:xfrm>
                <a:off x="5803667" y="3238627"/>
                <a:ext cx="122040" cy="131040"/>
              </p14:xfrm>
            </p:contentPart>
          </mc:Choice>
          <mc:Fallback xmlns="">
            <p:pic>
              <p:nvPicPr>
                <p:cNvPr id="64" name="Freihand 63">
                  <a:extLst>
                    <a:ext uri="{FF2B5EF4-FFF2-40B4-BE49-F238E27FC236}">
                      <a16:creationId xmlns:a16="http://schemas.microsoft.com/office/drawing/2014/main" id="{87566F0C-94FB-4E55-8087-6257D8AE3B17}"/>
                    </a:ext>
                  </a:extLst>
                </p:cNvPr>
                <p:cNvPicPr/>
                <p:nvPr/>
              </p:nvPicPr>
              <p:blipFill>
                <a:blip r:embed="rId58"/>
                <a:stretch>
                  <a:fillRect/>
                </a:stretch>
              </p:blipFill>
              <p:spPr>
                <a:xfrm>
                  <a:off x="5799347" y="3234307"/>
                  <a:ext cx="130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16020D45-62A0-472B-83BE-604EA2045FE2}"/>
                    </a:ext>
                  </a:extLst>
                </p14:cNvPr>
                <p14:cNvContentPartPr/>
                <p14:nvPr/>
              </p14:nvContentPartPr>
              <p14:xfrm>
                <a:off x="5863427" y="3302707"/>
                <a:ext cx="68040" cy="36360"/>
              </p14:xfrm>
            </p:contentPart>
          </mc:Choice>
          <mc:Fallback xmlns="">
            <p:pic>
              <p:nvPicPr>
                <p:cNvPr id="65" name="Freihand 64">
                  <a:extLst>
                    <a:ext uri="{FF2B5EF4-FFF2-40B4-BE49-F238E27FC236}">
                      <a16:creationId xmlns:a16="http://schemas.microsoft.com/office/drawing/2014/main" id="{16020D45-62A0-472B-83BE-604EA2045FE2}"/>
                    </a:ext>
                  </a:extLst>
                </p:cNvPr>
                <p:cNvPicPr/>
                <p:nvPr/>
              </p:nvPicPr>
              <p:blipFill>
                <a:blip r:embed="rId60"/>
                <a:stretch>
                  <a:fillRect/>
                </a:stretch>
              </p:blipFill>
              <p:spPr>
                <a:xfrm>
                  <a:off x="5859107" y="3298387"/>
                  <a:ext cx="76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Freihand 65">
                  <a:extLst>
                    <a:ext uri="{FF2B5EF4-FFF2-40B4-BE49-F238E27FC236}">
                      <a16:creationId xmlns:a16="http://schemas.microsoft.com/office/drawing/2014/main" id="{4FAD2B61-E015-4658-9433-A59F2E868B94}"/>
                    </a:ext>
                  </a:extLst>
                </p14:cNvPr>
                <p14:cNvContentPartPr/>
                <p14:nvPr/>
              </p14:nvContentPartPr>
              <p14:xfrm>
                <a:off x="5957027" y="3228547"/>
                <a:ext cx="101880" cy="123480"/>
              </p14:xfrm>
            </p:contentPart>
          </mc:Choice>
          <mc:Fallback xmlns="">
            <p:pic>
              <p:nvPicPr>
                <p:cNvPr id="66" name="Freihand 65">
                  <a:extLst>
                    <a:ext uri="{FF2B5EF4-FFF2-40B4-BE49-F238E27FC236}">
                      <a16:creationId xmlns:a16="http://schemas.microsoft.com/office/drawing/2014/main" id="{4FAD2B61-E015-4658-9433-A59F2E868B94}"/>
                    </a:ext>
                  </a:extLst>
                </p:cNvPr>
                <p:cNvPicPr/>
                <p:nvPr/>
              </p:nvPicPr>
              <p:blipFill>
                <a:blip r:embed="rId62"/>
                <a:stretch>
                  <a:fillRect/>
                </a:stretch>
              </p:blipFill>
              <p:spPr>
                <a:xfrm>
                  <a:off x="5952707" y="3224227"/>
                  <a:ext cx="110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Freihand 66">
                  <a:extLst>
                    <a:ext uri="{FF2B5EF4-FFF2-40B4-BE49-F238E27FC236}">
                      <a16:creationId xmlns:a16="http://schemas.microsoft.com/office/drawing/2014/main" id="{BEC16730-A17D-428C-8B38-3E95C71D56BB}"/>
                    </a:ext>
                  </a:extLst>
                </p14:cNvPr>
                <p14:cNvContentPartPr/>
                <p14:nvPr/>
              </p14:nvContentPartPr>
              <p14:xfrm>
                <a:off x="6045587" y="3188947"/>
                <a:ext cx="79560" cy="159840"/>
              </p14:xfrm>
            </p:contentPart>
          </mc:Choice>
          <mc:Fallback xmlns="">
            <p:pic>
              <p:nvPicPr>
                <p:cNvPr id="67" name="Freihand 66">
                  <a:extLst>
                    <a:ext uri="{FF2B5EF4-FFF2-40B4-BE49-F238E27FC236}">
                      <a16:creationId xmlns:a16="http://schemas.microsoft.com/office/drawing/2014/main" id="{BEC16730-A17D-428C-8B38-3E95C71D56BB}"/>
                    </a:ext>
                  </a:extLst>
                </p:cNvPr>
                <p:cNvPicPr/>
                <p:nvPr/>
              </p:nvPicPr>
              <p:blipFill>
                <a:blip r:embed="rId64"/>
                <a:stretch>
                  <a:fillRect/>
                </a:stretch>
              </p:blipFill>
              <p:spPr>
                <a:xfrm>
                  <a:off x="6041267" y="3184627"/>
                  <a:ext cx="88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8" name="Freihand 67">
                  <a:extLst>
                    <a:ext uri="{FF2B5EF4-FFF2-40B4-BE49-F238E27FC236}">
                      <a16:creationId xmlns:a16="http://schemas.microsoft.com/office/drawing/2014/main" id="{83DAFC1F-93BB-4406-8AF4-0229801B3CCD}"/>
                    </a:ext>
                  </a:extLst>
                </p14:cNvPr>
                <p14:cNvContentPartPr/>
                <p14:nvPr/>
              </p14:nvContentPartPr>
              <p14:xfrm>
                <a:off x="6165107" y="3196507"/>
                <a:ext cx="184320" cy="146520"/>
              </p14:xfrm>
            </p:contentPart>
          </mc:Choice>
          <mc:Fallback xmlns="">
            <p:pic>
              <p:nvPicPr>
                <p:cNvPr id="68" name="Freihand 67">
                  <a:extLst>
                    <a:ext uri="{FF2B5EF4-FFF2-40B4-BE49-F238E27FC236}">
                      <a16:creationId xmlns:a16="http://schemas.microsoft.com/office/drawing/2014/main" id="{83DAFC1F-93BB-4406-8AF4-0229801B3CCD}"/>
                    </a:ext>
                  </a:extLst>
                </p:cNvPr>
                <p:cNvPicPr/>
                <p:nvPr/>
              </p:nvPicPr>
              <p:blipFill>
                <a:blip r:embed="rId66"/>
                <a:stretch>
                  <a:fillRect/>
                </a:stretch>
              </p:blipFill>
              <p:spPr>
                <a:xfrm>
                  <a:off x="6160787" y="3192187"/>
                  <a:ext cx="192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9" name="Freihand 68">
                  <a:extLst>
                    <a:ext uri="{FF2B5EF4-FFF2-40B4-BE49-F238E27FC236}">
                      <a16:creationId xmlns:a16="http://schemas.microsoft.com/office/drawing/2014/main" id="{5A6BD8D2-7F22-450C-9330-D81440108C97}"/>
                    </a:ext>
                  </a:extLst>
                </p14:cNvPr>
                <p14:cNvContentPartPr/>
                <p14:nvPr/>
              </p14:nvContentPartPr>
              <p14:xfrm>
                <a:off x="6271667" y="3162307"/>
                <a:ext cx="360" cy="360"/>
              </p14:xfrm>
            </p:contentPart>
          </mc:Choice>
          <mc:Fallback xmlns="">
            <p:pic>
              <p:nvPicPr>
                <p:cNvPr id="69" name="Freihand 68">
                  <a:extLst>
                    <a:ext uri="{FF2B5EF4-FFF2-40B4-BE49-F238E27FC236}">
                      <a16:creationId xmlns:a16="http://schemas.microsoft.com/office/drawing/2014/main" id="{5A6BD8D2-7F22-450C-9330-D81440108C97}"/>
                    </a:ext>
                  </a:extLst>
                </p:cNvPr>
                <p:cNvPicPr/>
                <p:nvPr/>
              </p:nvPicPr>
              <p:blipFill>
                <a:blip r:embed="rId68"/>
                <a:stretch>
                  <a:fillRect/>
                </a:stretch>
              </p:blipFill>
              <p:spPr>
                <a:xfrm>
                  <a:off x="6267347" y="315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0" name="Freihand 29">
                  <a:extLst>
                    <a:ext uri="{FF2B5EF4-FFF2-40B4-BE49-F238E27FC236}">
                      <a16:creationId xmlns:a16="http://schemas.microsoft.com/office/drawing/2014/main" id="{CE7F7C90-7C99-4422-97D8-272EA012F008}"/>
                    </a:ext>
                  </a:extLst>
                </p14:cNvPr>
                <p14:cNvContentPartPr/>
                <p14:nvPr/>
              </p14:nvContentPartPr>
              <p14:xfrm>
                <a:off x="4891787" y="2553907"/>
                <a:ext cx="80280" cy="110880"/>
              </p14:xfrm>
            </p:contentPart>
          </mc:Choice>
          <mc:Fallback xmlns="">
            <p:pic>
              <p:nvPicPr>
                <p:cNvPr id="30" name="Freihand 29">
                  <a:extLst>
                    <a:ext uri="{FF2B5EF4-FFF2-40B4-BE49-F238E27FC236}">
                      <a16:creationId xmlns:a16="http://schemas.microsoft.com/office/drawing/2014/main" id="{CE7F7C90-7C99-4422-97D8-272EA012F008}"/>
                    </a:ext>
                  </a:extLst>
                </p:cNvPr>
                <p:cNvPicPr/>
                <p:nvPr/>
              </p:nvPicPr>
              <p:blipFill>
                <a:blip r:embed="rId70"/>
                <a:stretch>
                  <a:fillRect/>
                </a:stretch>
              </p:blipFill>
              <p:spPr>
                <a:xfrm>
                  <a:off x="4887467" y="2549587"/>
                  <a:ext cx="88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1" name="Freihand 30">
                  <a:extLst>
                    <a:ext uri="{FF2B5EF4-FFF2-40B4-BE49-F238E27FC236}">
                      <a16:creationId xmlns:a16="http://schemas.microsoft.com/office/drawing/2014/main" id="{01B631E3-02C9-4796-8661-0B61ABB69871}"/>
                    </a:ext>
                  </a:extLst>
                </p14:cNvPr>
                <p14:cNvContentPartPr/>
                <p14:nvPr/>
              </p14:nvContentPartPr>
              <p14:xfrm>
                <a:off x="4889627" y="2683147"/>
                <a:ext cx="104040" cy="34560"/>
              </p14:xfrm>
            </p:contentPart>
          </mc:Choice>
          <mc:Fallback xmlns="">
            <p:pic>
              <p:nvPicPr>
                <p:cNvPr id="31" name="Freihand 30">
                  <a:extLst>
                    <a:ext uri="{FF2B5EF4-FFF2-40B4-BE49-F238E27FC236}">
                      <a16:creationId xmlns:a16="http://schemas.microsoft.com/office/drawing/2014/main" id="{01B631E3-02C9-4796-8661-0B61ABB69871}"/>
                    </a:ext>
                  </a:extLst>
                </p:cNvPr>
                <p:cNvPicPr/>
                <p:nvPr/>
              </p:nvPicPr>
              <p:blipFill>
                <a:blip r:embed="rId72"/>
                <a:stretch>
                  <a:fillRect/>
                </a:stretch>
              </p:blipFill>
              <p:spPr>
                <a:xfrm>
                  <a:off x="4885307" y="2678827"/>
                  <a:ext cx="11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2" name="Freihand 31">
                  <a:extLst>
                    <a:ext uri="{FF2B5EF4-FFF2-40B4-BE49-F238E27FC236}">
                      <a16:creationId xmlns:a16="http://schemas.microsoft.com/office/drawing/2014/main" id="{168C17D4-47D6-4CAE-AE97-D0FE42297EC4}"/>
                    </a:ext>
                  </a:extLst>
                </p14:cNvPr>
                <p14:cNvContentPartPr/>
                <p14:nvPr/>
              </p14:nvContentPartPr>
              <p14:xfrm>
                <a:off x="4925267" y="2743267"/>
                <a:ext cx="115920" cy="73080"/>
              </p14:xfrm>
            </p:contentPart>
          </mc:Choice>
          <mc:Fallback xmlns="">
            <p:pic>
              <p:nvPicPr>
                <p:cNvPr id="32" name="Freihand 31">
                  <a:extLst>
                    <a:ext uri="{FF2B5EF4-FFF2-40B4-BE49-F238E27FC236}">
                      <a16:creationId xmlns:a16="http://schemas.microsoft.com/office/drawing/2014/main" id="{168C17D4-47D6-4CAE-AE97-D0FE42297EC4}"/>
                    </a:ext>
                  </a:extLst>
                </p:cNvPr>
                <p:cNvPicPr/>
                <p:nvPr/>
              </p:nvPicPr>
              <p:blipFill>
                <a:blip r:embed="rId74"/>
                <a:stretch>
                  <a:fillRect/>
                </a:stretch>
              </p:blipFill>
              <p:spPr>
                <a:xfrm>
                  <a:off x="4920947" y="2738947"/>
                  <a:ext cx="124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3" name="Freihand 32">
                  <a:extLst>
                    <a:ext uri="{FF2B5EF4-FFF2-40B4-BE49-F238E27FC236}">
                      <a16:creationId xmlns:a16="http://schemas.microsoft.com/office/drawing/2014/main" id="{2A343B75-74D3-44DC-9899-39F1B2987B3C}"/>
                    </a:ext>
                  </a:extLst>
                </p14:cNvPr>
                <p14:cNvContentPartPr/>
                <p14:nvPr/>
              </p14:nvContentPartPr>
              <p14:xfrm>
                <a:off x="5103467" y="2680987"/>
                <a:ext cx="70560" cy="22320"/>
              </p14:xfrm>
            </p:contentPart>
          </mc:Choice>
          <mc:Fallback xmlns="">
            <p:pic>
              <p:nvPicPr>
                <p:cNvPr id="33" name="Freihand 32">
                  <a:extLst>
                    <a:ext uri="{FF2B5EF4-FFF2-40B4-BE49-F238E27FC236}">
                      <a16:creationId xmlns:a16="http://schemas.microsoft.com/office/drawing/2014/main" id="{2A343B75-74D3-44DC-9899-39F1B2987B3C}"/>
                    </a:ext>
                  </a:extLst>
                </p:cNvPr>
                <p:cNvPicPr/>
                <p:nvPr/>
              </p:nvPicPr>
              <p:blipFill>
                <a:blip r:embed="rId76"/>
                <a:stretch>
                  <a:fillRect/>
                </a:stretch>
              </p:blipFill>
              <p:spPr>
                <a:xfrm>
                  <a:off x="5099147" y="2676667"/>
                  <a:ext cx="79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4" name="Freihand 33">
                  <a:extLst>
                    <a:ext uri="{FF2B5EF4-FFF2-40B4-BE49-F238E27FC236}">
                      <a16:creationId xmlns:a16="http://schemas.microsoft.com/office/drawing/2014/main" id="{B5951386-C80D-4C30-9064-5276F395C8A0}"/>
                    </a:ext>
                  </a:extLst>
                </p14:cNvPr>
                <p14:cNvContentPartPr/>
                <p14:nvPr/>
              </p14:nvContentPartPr>
              <p14:xfrm>
                <a:off x="5128667" y="2718427"/>
                <a:ext cx="77400" cy="17280"/>
              </p14:xfrm>
            </p:contentPart>
          </mc:Choice>
          <mc:Fallback xmlns="">
            <p:pic>
              <p:nvPicPr>
                <p:cNvPr id="34" name="Freihand 33">
                  <a:extLst>
                    <a:ext uri="{FF2B5EF4-FFF2-40B4-BE49-F238E27FC236}">
                      <a16:creationId xmlns:a16="http://schemas.microsoft.com/office/drawing/2014/main" id="{B5951386-C80D-4C30-9064-5276F395C8A0}"/>
                    </a:ext>
                  </a:extLst>
                </p:cNvPr>
                <p:cNvPicPr/>
                <p:nvPr/>
              </p:nvPicPr>
              <p:blipFill>
                <a:blip r:embed="rId78"/>
                <a:stretch>
                  <a:fillRect/>
                </a:stretch>
              </p:blipFill>
              <p:spPr>
                <a:xfrm>
                  <a:off x="5124347" y="2714107"/>
                  <a:ext cx="86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5" name="Freihand 34">
                  <a:extLst>
                    <a:ext uri="{FF2B5EF4-FFF2-40B4-BE49-F238E27FC236}">
                      <a16:creationId xmlns:a16="http://schemas.microsoft.com/office/drawing/2014/main" id="{1E3DE080-E7AB-4E4B-827F-4CC199FE1A0E}"/>
                    </a:ext>
                  </a:extLst>
                </p14:cNvPr>
                <p14:cNvContentPartPr/>
                <p14:nvPr/>
              </p14:nvContentPartPr>
              <p14:xfrm>
                <a:off x="5060267" y="2665147"/>
                <a:ext cx="4680" cy="4320"/>
              </p14:xfrm>
            </p:contentPart>
          </mc:Choice>
          <mc:Fallback xmlns="">
            <p:pic>
              <p:nvPicPr>
                <p:cNvPr id="35" name="Freihand 34">
                  <a:extLst>
                    <a:ext uri="{FF2B5EF4-FFF2-40B4-BE49-F238E27FC236}">
                      <a16:creationId xmlns:a16="http://schemas.microsoft.com/office/drawing/2014/main" id="{1E3DE080-E7AB-4E4B-827F-4CC199FE1A0E}"/>
                    </a:ext>
                  </a:extLst>
                </p:cNvPr>
                <p:cNvPicPr/>
                <p:nvPr/>
              </p:nvPicPr>
              <p:blipFill>
                <a:blip r:embed="rId80"/>
                <a:stretch>
                  <a:fillRect/>
                </a:stretch>
              </p:blipFill>
              <p:spPr>
                <a:xfrm>
                  <a:off x="5055947" y="2660827"/>
                  <a:ext cx="133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 name="Freihand 35">
                  <a:extLst>
                    <a:ext uri="{FF2B5EF4-FFF2-40B4-BE49-F238E27FC236}">
                      <a16:creationId xmlns:a16="http://schemas.microsoft.com/office/drawing/2014/main" id="{04B1C520-F9CD-4B95-AAA6-DC0AAB4ED171}"/>
                    </a:ext>
                  </a:extLst>
                </p14:cNvPr>
                <p14:cNvContentPartPr/>
                <p14:nvPr/>
              </p14:nvContentPartPr>
              <p14:xfrm>
                <a:off x="5065307" y="2741827"/>
                <a:ext cx="8280" cy="11880"/>
              </p14:xfrm>
            </p:contentPart>
          </mc:Choice>
          <mc:Fallback xmlns="">
            <p:pic>
              <p:nvPicPr>
                <p:cNvPr id="36" name="Freihand 35">
                  <a:extLst>
                    <a:ext uri="{FF2B5EF4-FFF2-40B4-BE49-F238E27FC236}">
                      <a16:creationId xmlns:a16="http://schemas.microsoft.com/office/drawing/2014/main" id="{04B1C520-F9CD-4B95-AAA6-DC0AAB4ED171}"/>
                    </a:ext>
                  </a:extLst>
                </p:cNvPr>
                <p:cNvPicPr/>
                <p:nvPr/>
              </p:nvPicPr>
              <p:blipFill>
                <a:blip r:embed="rId82"/>
                <a:stretch>
                  <a:fillRect/>
                </a:stretch>
              </p:blipFill>
              <p:spPr>
                <a:xfrm>
                  <a:off x="5060987" y="2737507"/>
                  <a:ext cx="16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 name="Freihand 37">
                  <a:extLst>
                    <a:ext uri="{FF2B5EF4-FFF2-40B4-BE49-F238E27FC236}">
                      <a16:creationId xmlns:a16="http://schemas.microsoft.com/office/drawing/2014/main" id="{E97459D1-C945-4297-AAD9-FA9D9A19A833}"/>
                    </a:ext>
                  </a:extLst>
                </p14:cNvPr>
                <p14:cNvContentPartPr/>
                <p14:nvPr/>
              </p14:nvContentPartPr>
              <p14:xfrm>
                <a:off x="5300027" y="2556427"/>
                <a:ext cx="129600" cy="189720"/>
              </p14:xfrm>
            </p:contentPart>
          </mc:Choice>
          <mc:Fallback xmlns="">
            <p:pic>
              <p:nvPicPr>
                <p:cNvPr id="38" name="Freihand 37">
                  <a:extLst>
                    <a:ext uri="{FF2B5EF4-FFF2-40B4-BE49-F238E27FC236}">
                      <a16:creationId xmlns:a16="http://schemas.microsoft.com/office/drawing/2014/main" id="{E97459D1-C945-4297-AAD9-FA9D9A19A833}"/>
                    </a:ext>
                  </a:extLst>
                </p:cNvPr>
                <p:cNvPicPr/>
                <p:nvPr/>
              </p:nvPicPr>
              <p:blipFill>
                <a:blip r:embed="rId84"/>
                <a:stretch>
                  <a:fillRect/>
                </a:stretch>
              </p:blipFill>
              <p:spPr>
                <a:xfrm>
                  <a:off x="5295707" y="2552107"/>
                  <a:ext cx="138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9" name="Freihand 38">
                  <a:extLst>
                    <a:ext uri="{FF2B5EF4-FFF2-40B4-BE49-F238E27FC236}">
                      <a16:creationId xmlns:a16="http://schemas.microsoft.com/office/drawing/2014/main" id="{A0937101-709B-4A07-B37F-54F878517E5B}"/>
                    </a:ext>
                  </a:extLst>
                </p14:cNvPr>
                <p14:cNvContentPartPr/>
                <p14:nvPr/>
              </p14:nvContentPartPr>
              <p14:xfrm>
                <a:off x="5472107" y="2625187"/>
                <a:ext cx="230040" cy="83520"/>
              </p14:xfrm>
            </p:contentPart>
          </mc:Choice>
          <mc:Fallback xmlns="">
            <p:pic>
              <p:nvPicPr>
                <p:cNvPr id="39" name="Freihand 38">
                  <a:extLst>
                    <a:ext uri="{FF2B5EF4-FFF2-40B4-BE49-F238E27FC236}">
                      <a16:creationId xmlns:a16="http://schemas.microsoft.com/office/drawing/2014/main" id="{A0937101-709B-4A07-B37F-54F878517E5B}"/>
                    </a:ext>
                  </a:extLst>
                </p:cNvPr>
                <p:cNvPicPr/>
                <p:nvPr/>
              </p:nvPicPr>
              <p:blipFill>
                <a:blip r:embed="rId86"/>
                <a:stretch>
                  <a:fillRect/>
                </a:stretch>
              </p:blipFill>
              <p:spPr>
                <a:xfrm>
                  <a:off x="5467787" y="2620867"/>
                  <a:ext cx="238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0" name="Freihand 39">
                  <a:extLst>
                    <a:ext uri="{FF2B5EF4-FFF2-40B4-BE49-F238E27FC236}">
                      <a16:creationId xmlns:a16="http://schemas.microsoft.com/office/drawing/2014/main" id="{460A77BE-7E45-4B1A-92E3-BF6EC23112AF}"/>
                    </a:ext>
                  </a:extLst>
                </p14:cNvPr>
                <p14:cNvContentPartPr/>
                <p14:nvPr/>
              </p14:nvContentPartPr>
              <p14:xfrm>
                <a:off x="5703947" y="2632027"/>
                <a:ext cx="90000" cy="71280"/>
              </p14:xfrm>
            </p:contentPart>
          </mc:Choice>
          <mc:Fallback xmlns="">
            <p:pic>
              <p:nvPicPr>
                <p:cNvPr id="40" name="Freihand 39">
                  <a:extLst>
                    <a:ext uri="{FF2B5EF4-FFF2-40B4-BE49-F238E27FC236}">
                      <a16:creationId xmlns:a16="http://schemas.microsoft.com/office/drawing/2014/main" id="{460A77BE-7E45-4B1A-92E3-BF6EC23112AF}"/>
                    </a:ext>
                  </a:extLst>
                </p:cNvPr>
                <p:cNvPicPr/>
                <p:nvPr/>
              </p:nvPicPr>
              <p:blipFill>
                <a:blip r:embed="rId88"/>
                <a:stretch>
                  <a:fillRect/>
                </a:stretch>
              </p:blipFill>
              <p:spPr>
                <a:xfrm>
                  <a:off x="5699627" y="2627707"/>
                  <a:ext cx="98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Freihand 40">
                  <a:extLst>
                    <a:ext uri="{FF2B5EF4-FFF2-40B4-BE49-F238E27FC236}">
                      <a16:creationId xmlns:a16="http://schemas.microsoft.com/office/drawing/2014/main" id="{B06A557F-DB54-470B-88FD-5AF499CA9F96}"/>
                    </a:ext>
                  </a:extLst>
                </p14:cNvPr>
                <p14:cNvContentPartPr/>
                <p14:nvPr/>
              </p14:nvContentPartPr>
              <p14:xfrm>
                <a:off x="5715107" y="2653267"/>
                <a:ext cx="101880" cy="8280"/>
              </p14:xfrm>
            </p:contentPart>
          </mc:Choice>
          <mc:Fallback xmlns="">
            <p:pic>
              <p:nvPicPr>
                <p:cNvPr id="41" name="Freihand 40">
                  <a:extLst>
                    <a:ext uri="{FF2B5EF4-FFF2-40B4-BE49-F238E27FC236}">
                      <a16:creationId xmlns:a16="http://schemas.microsoft.com/office/drawing/2014/main" id="{B06A557F-DB54-470B-88FD-5AF499CA9F96}"/>
                    </a:ext>
                  </a:extLst>
                </p:cNvPr>
                <p:cNvPicPr/>
                <p:nvPr/>
              </p:nvPicPr>
              <p:blipFill>
                <a:blip r:embed="rId90"/>
                <a:stretch>
                  <a:fillRect/>
                </a:stretch>
              </p:blipFill>
              <p:spPr>
                <a:xfrm>
                  <a:off x="5710787" y="2648947"/>
                  <a:ext cx="110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2" name="Freihand 41">
                  <a:extLst>
                    <a:ext uri="{FF2B5EF4-FFF2-40B4-BE49-F238E27FC236}">
                      <a16:creationId xmlns:a16="http://schemas.microsoft.com/office/drawing/2014/main" id="{8A7863B5-632B-4C08-AC06-9AE38C5BA618}"/>
                    </a:ext>
                  </a:extLst>
                </p14:cNvPr>
                <p14:cNvContentPartPr/>
                <p14:nvPr/>
              </p14:nvContentPartPr>
              <p14:xfrm>
                <a:off x="5836067" y="2642107"/>
                <a:ext cx="257400" cy="135000"/>
              </p14:xfrm>
            </p:contentPart>
          </mc:Choice>
          <mc:Fallback xmlns="">
            <p:pic>
              <p:nvPicPr>
                <p:cNvPr id="42" name="Freihand 41">
                  <a:extLst>
                    <a:ext uri="{FF2B5EF4-FFF2-40B4-BE49-F238E27FC236}">
                      <a16:creationId xmlns:a16="http://schemas.microsoft.com/office/drawing/2014/main" id="{8A7863B5-632B-4C08-AC06-9AE38C5BA618}"/>
                    </a:ext>
                  </a:extLst>
                </p:cNvPr>
                <p:cNvPicPr/>
                <p:nvPr/>
              </p:nvPicPr>
              <p:blipFill>
                <a:blip r:embed="rId92"/>
                <a:stretch>
                  <a:fillRect/>
                </a:stretch>
              </p:blipFill>
              <p:spPr>
                <a:xfrm>
                  <a:off x="5831747" y="2637787"/>
                  <a:ext cx="266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3" name="Freihand 42">
                  <a:extLst>
                    <a:ext uri="{FF2B5EF4-FFF2-40B4-BE49-F238E27FC236}">
                      <a16:creationId xmlns:a16="http://schemas.microsoft.com/office/drawing/2014/main" id="{F81C0246-E24F-4BE1-A85F-53E8A1380FCA}"/>
                    </a:ext>
                  </a:extLst>
                </p14:cNvPr>
                <p14:cNvContentPartPr/>
                <p14:nvPr/>
              </p14:nvContentPartPr>
              <p14:xfrm>
                <a:off x="6112187" y="2589547"/>
                <a:ext cx="279720" cy="92880"/>
              </p14:xfrm>
            </p:contentPart>
          </mc:Choice>
          <mc:Fallback xmlns="">
            <p:pic>
              <p:nvPicPr>
                <p:cNvPr id="43" name="Freihand 42">
                  <a:extLst>
                    <a:ext uri="{FF2B5EF4-FFF2-40B4-BE49-F238E27FC236}">
                      <a16:creationId xmlns:a16="http://schemas.microsoft.com/office/drawing/2014/main" id="{F81C0246-E24F-4BE1-A85F-53E8A1380FCA}"/>
                    </a:ext>
                  </a:extLst>
                </p:cNvPr>
                <p:cNvPicPr/>
                <p:nvPr/>
              </p:nvPicPr>
              <p:blipFill>
                <a:blip r:embed="rId94"/>
                <a:stretch>
                  <a:fillRect/>
                </a:stretch>
              </p:blipFill>
              <p:spPr>
                <a:xfrm>
                  <a:off x="6107867" y="2585227"/>
                  <a:ext cx="288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 name="Freihand 43">
                  <a:extLst>
                    <a:ext uri="{FF2B5EF4-FFF2-40B4-BE49-F238E27FC236}">
                      <a16:creationId xmlns:a16="http://schemas.microsoft.com/office/drawing/2014/main" id="{44402FE4-FC00-41DA-AA59-EFF2F6BED1E7}"/>
                    </a:ext>
                  </a:extLst>
                </p14:cNvPr>
                <p14:cNvContentPartPr/>
                <p14:nvPr/>
              </p14:nvContentPartPr>
              <p14:xfrm>
                <a:off x="6381827" y="2570107"/>
                <a:ext cx="118800" cy="114840"/>
              </p14:xfrm>
            </p:contentPart>
          </mc:Choice>
          <mc:Fallback xmlns="">
            <p:pic>
              <p:nvPicPr>
                <p:cNvPr id="44" name="Freihand 43">
                  <a:extLst>
                    <a:ext uri="{FF2B5EF4-FFF2-40B4-BE49-F238E27FC236}">
                      <a16:creationId xmlns:a16="http://schemas.microsoft.com/office/drawing/2014/main" id="{44402FE4-FC00-41DA-AA59-EFF2F6BED1E7}"/>
                    </a:ext>
                  </a:extLst>
                </p:cNvPr>
                <p:cNvPicPr/>
                <p:nvPr/>
              </p:nvPicPr>
              <p:blipFill>
                <a:blip r:embed="rId96"/>
                <a:stretch>
                  <a:fillRect/>
                </a:stretch>
              </p:blipFill>
              <p:spPr>
                <a:xfrm>
                  <a:off x="6377507" y="2565787"/>
                  <a:ext cx="127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Freihand 44">
                  <a:extLst>
                    <a:ext uri="{FF2B5EF4-FFF2-40B4-BE49-F238E27FC236}">
                      <a16:creationId xmlns:a16="http://schemas.microsoft.com/office/drawing/2014/main" id="{1F31E717-91A6-4A95-9B37-2313EB1BB367}"/>
                    </a:ext>
                  </a:extLst>
                </p14:cNvPr>
                <p14:cNvContentPartPr/>
                <p14:nvPr/>
              </p14:nvContentPartPr>
              <p14:xfrm>
                <a:off x="6626987" y="2557147"/>
                <a:ext cx="279720" cy="108000"/>
              </p14:xfrm>
            </p:contentPart>
          </mc:Choice>
          <mc:Fallback xmlns="">
            <p:pic>
              <p:nvPicPr>
                <p:cNvPr id="45" name="Freihand 44">
                  <a:extLst>
                    <a:ext uri="{FF2B5EF4-FFF2-40B4-BE49-F238E27FC236}">
                      <a16:creationId xmlns:a16="http://schemas.microsoft.com/office/drawing/2014/main" id="{1F31E717-91A6-4A95-9B37-2313EB1BB367}"/>
                    </a:ext>
                  </a:extLst>
                </p:cNvPr>
                <p:cNvPicPr/>
                <p:nvPr/>
              </p:nvPicPr>
              <p:blipFill>
                <a:blip r:embed="rId98"/>
                <a:stretch>
                  <a:fillRect/>
                </a:stretch>
              </p:blipFill>
              <p:spPr>
                <a:xfrm>
                  <a:off x="6622667" y="2552827"/>
                  <a:ext cx="288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Freihand 45">
                  <a:extLst>
                    <a:ext uri="{FF2B5EF4-FFF2-40B4-BE49-F238E27FC236}">
                      <a16:creationId xmlns:a16="http://schemas.microsoft.com/office/drawing/2014/main" id="{834063C3-C942-47CE-8413-DB8D21172239}"/>
                    </a:ext>
                  </a:extLst>
                </p14:cNvPr>
                <p14:cNvContentPartPr/>
                <p14:nvPr/>
              </p14:nvContentPartPr>
              <p14:xfrm>
                <a:off x="6913187" y="2511427"/>
                <a:ext cx="504000" cy="171000"/>
              </p14:xfrm>
            </p:contentPart>
          </mc:Choice>
          <mc:Fallback xmlns="">
            <p:pic>
              <p:nvPicPr>
                <p:cNvPr id="46" name="Freihand 45">
                  <a:extLst>
                    <a:ext uri="{FF2B5EF4-FFF2-40B4-BE49-F238E27FC236}">
                      <a16:creationId xmlns:a16="http://schemas.microsoft.com/office/drawing/2014/main" id="{834063C3-C942-47CE-8413-DB8D21172239}"/>
                    </a:ext>
                  </a:extLst>
                </p:cNvPr>
                <p:cNvPicPr/>
                <p:nvPr/>
              </p:nvPicPr>
              <p:blipFill>
                <a:blip r:embed="rId100"/>
                <a:stretch>
                  <a:fillRect/>
                </a:stretch>
              </p:blipFill>
              <p:spPr>
                <a:xfrm>
                  <a:off x="6908867" y="2507107"/>
                  <a:ext cx="512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CDFD7E7A-2327-41E9-9455-F02998416E4B}"/>
                    </a:ext>
                  </a:extLst>
                </p14:cNvPr>
                <p14:cNvContentPartPr/>
                <p14:nvPr/>
              </p14:nvContentPartPr>
              <p14:xfrm>
                <a:off x="7340867" y="2453827"/>
                <a:ext cx="10800" cy="2880"/>
              </p14:xfrm>
            </p:contentPart>
          </mc:Choice>
          <mc:Fallback xmlns="">
            <p:pic>
              <p:nvPicPr>
                <p:cNvPr id="47" name="Freihand 46">
                  <a:extLst>
                    <a:ext uri="{FF2B5EF4-FFF2-40B4-BE49-F238E27FC236}">
                      <a16:creationId xmlns:a16="http://schemas.microsoft.com/office/drawing/2014/main" id="{CDFD7E7A-2327-41E9-9455-F02998416E4B}"/>
                    </a:ext>
                  </a:extLst>
                </p:cNvPr>
                <p:cNvPicPr/>
                <p:nvPr/>
              </p:nvPicPr>
              <p:blipFill>
                <a:blip r:embed="rId102"/>
                <a:stretch>
                  <a:fillRect/>
                </a:stretch>
              </p:blipFill>
              <p:spPr>
                <a:xfrm>
                  <a:off x="7336547" y="2449507"/>
                  <a:ext cx="19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71D4E067-DC03-457A-8478-D7075215B935}"/>
                    </a:ext>
                  </a:extLst>
                </p14:cNvPr>
                <p14:cNvContentPartPr/>
                <p14:nvPr/>
              </p14:nvContentPartPr>
              <p14:xfrm>
                <a:off x="5084027" y="2767027"/>
                <a:ext cx="670680" cy="241200"/>
              </p14:xfrm>
            </p:contentPart>
          </mc:Choice>
          <mc:Fallback xmlns="">
            <p:pic>
              <p:nvPicPr>
                <p:cNvPr id="71" name="Freihand 70">
                  <a:extLst>
                    <a:ext uri="{FF2B5EF4-FFF2-40B4-BE49-F238E27FC236}">
                      <a16:creationId xmlns:a16="http://schemas.microsoft.com/office/drawing/2014/main" id="{71D4E067-DC03-457A-8478-D7075215B935}"/>
                    </a:ext>
                  </a:extLst>
                </p:cNvPr>
                <p:cNvPicPr/>
                <p:nvPr/>
              </p:nvPicPr>
              <p:blipFill>
                <a:blip r:embed="rId104"/>
                <a:stretch>
                  <a:fillRect/>
                </a:stretch>
              </p:blipFill>
              <p:spPr>
                <a:xfrm>
                  <a:off x="5079707" y="2762707"/>
                  <a:ext cx="679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3957780E-799E-496E-8F34-757DB20B01D9}"/>
                    </a:ext>
                  </a:extLst>
                </p14:cNvPr>
                <p14:cNvContentPartPr/>
                <p14:nvPr/>
              </p14:nvContentPartPr>
              <p14:xfrm>
                <a:off x="5060267" y="2862787"/>
                <a:ext cx="211680" cy="187920"/>
              </p14:xfrm>
            </p:contentPart>
          </mc:Choice>
          <mc:Fallback xmlns="">
            <p:pic>
              <p:nvPicPr>
                <p:cNvPr id="72" name="Freihand 71">
                  <a:extLst>
                    <a:ext uri="{FF2B5EF4-FFF2-40B4-BE49-F238E27FC236}">
                      <a16:creationId xmlns:a16="http://schemas.microsoft.com/office/drawing/2014/main" id="{3957780E-799E-496E-8F34-757DB20B01D9}"/>
                    </a:ext>
                  </a:extLst>
                </p:cNvPr>
                <p:cNvPicPr/>
                <p:nvPr/>
              </p:nvPicPr>
              <p:blipFill>
                <a:blip r:embed="rId106"/>
                <a:stretch>
                  <a:fillRect/>
                </a:stretch>
              </p:blipFill>
              <p:spPr>
                <a:xfrm>
                  <a:off x="5055947" y="2858467"/>
                  <a:ext cx="220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C6E87040-6866-4CEA-A654-232F084680F4}"/>
                    </a:ext>
                  </a:extLst>
                </p14:cNvPr>
                <p14:cNvContentPartPr/>
                <p14:nvPr/>
              </p14:nvContentPartPr>
              <p14:xfrm>
                <a:off x="5769467" y="2798707"/>
                <a:ext cx="123120" cy="105840"/>
              </p14:xfrm>
            </p:contentPart>
          </mc:Choice>
          <mc:Fallback xmlns="">
            <p:pic>
              <p:nvPicPr>
                <p:cNvPr id="74" name="Freihand 73">
                  <a:extLst>
                    <a:ext uri="{FF2B5EF4-FFF2-40B4-BE49-F238E27FC236}">
                      <a16:creationId xmlns:a16="http://schemas.microsoft.com/office/drawing/2014/main" id="{C6E87040-6866-4CEA-A654-232F084680F4}"/>
                    </a:ext>
                  </a:extLst>
                </p:cNvPr>
                <p:cNvPicPr/>
                <p:nvPr/>
              </p:nvPicPr>
              <p:blipFill>
                <a:blip r:embed="rId108"/>
                <a:stretch>
                  <a:fillRect/>
                </a:stretch>
              </p:blipFill>
              <p:spPr>
                <a:xfrm>
                  <a:off x="5765147" y="2794387"/>
                  <a:ext cx="131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C7B73958-29CA-4A22-AD65-61BD87A49370}"/>
                    </a:ext>
                  </a:extLst>
                </p14:cNvPr>
                <p14:cNvContentPartPr/>
                <p14:nvPr/>
              </p14:nvContentPartPr>
              <p14:xfrm>
                <a:off x="5874587" y="2849107"/>
                <a:ext cx="79560" cy="74160"/>
              </p14:xfrm>
            </p:contentPart>
          </mc:Choice>
          <mc:Fallback xmlns="">
            <p:pic>
              <p:nvPicPr>
                <p:cNvPr id="75" name="Freihand 74">
                  <a:extLst>
                    <a:ext uri="{FF2B5EF4-FFF2-40B4-BE49-F238E27FC236}">
                      <a16:creationId xmlns:a16="http://schemas.microsoft.com/office/drawing/2014/main" id="{C7B73958-29CA-4A22-AD65-61BD87A49370}"/>
                    </a:ext>
                  </a:extLst>
                </p:cNvPr>
                <p:cNvPicPr/>
                <p:nvPr/>
              </p:nvPicPr>
              <p:blipFill>
                <a:blip r:embed="rId110"/>
                <a:stretch>
                  <a:fillRect/>
                </a:stretch>
              </p:blipFill>
              <p:spPr>
                <a:xfrm>
                  <a:off x="5870267" y="2844787"/>
                  <a:ext cx="88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4E7A8EAF-E97C-463C-A7D4-EA374DB596E1}"/>
                    </a:ext>
                  </a:extLst>
                </p14:cNvPr>
                <p14:cNvContentPartPr/>
                <p14:nvPr/>
              </p14:nvContentPartPr>
              <p14:xfrm>
                <a:off x="5966747" y="2776747"/>
                <a:ext cx="75240" cy="137160"/>
              </p14:xfrm>
            </p:contentPart>
          </mc:Choice>
          <mc:Fallback xmlns="">
            <p:pic>
              <p:nvPicPr>
                <p:cNvPr id="76" name="Freihand 75">
                  <a:extLst>
                    <a:ext uri="{FF2B5EF4-FFF2-40B4-BE49-F238E27FC236}">
                      <a16:creationId xmlns:a16="http://schemas.microsoft.com/office/drawing/2014/main" id="{4E7A8EAF-E97C-463C-A7D4-EA374DB596E1}"/>
                    </a:ext>
                  </a:extLst>
                </p:cNvPr>
                <p:cNvPicPr/>
                <p:nvPr/>
              </p:nvPicPr>
              <p:blipFill>
                <a:blip r:embed="rId112"/>
                <a:stretch>
                  <a:fillRect/>
                </a:stretch>
              </p:blipFill>
              <p:spPr>
                <a:xfrm>
                  <a:off x="5962427" y="2772427"/>
                  <a:ext cx="83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925B1A04-F05A-4AE1-8E46-5748BBC3B86B}"/>
                    </a:ext>
                  </a:extLst>
                </p14:cNvPr>
                <p14:cNvContentPartPr/>
                <p14:nvPr/>
              </p14:nvContentPartPr>
              <p14:xfrm>
                <a:off x="6094187" y="2840107"/>
                <a:ext cx="95760" cy="77040"/>
              </p14:xfrm>
            </p:contentPart>
          </mc:Choice>
          <mc:Fallback xmlns="">
            <p:pic>
              <p:nvPicPr>
                <p:cNvPr id="77" name="Freihand 76">
                  <a:extLst>
                    <a:ext uri="{FF2B5EF4-FFF2-40B4-BE49-F238E27FC236}">
                      <a16:creationId xmlns:a16="http://schemas.microsoft.com/office/drawing/2014/main" id="{925B1A04-F05A-4AE1-8E46-5748BBC3B86B}"/>
                    </a:ext>
                  </a:extLst>
                </p:cNvPr>
                <p:cNvPicPr/>
                <p:nvPr/>
              </p:nvPicPr>
              <p:blipFill>
                <a:blip r:embed="rId114"/>
                <a:stretch>
                  <a:fillRect/>
                </a:stretch>
              </p:blipFill>
              <p:spPr>
                <a:xfrm>
                  <a:off x="6089867" y="2835787"/>
                  <a:ext cx="104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B39BED07-A1C6-47A3-BAFA-4A2901A6AC5C}"/>
                    </a:ext>
                  </a:extLst>
                </p14:cNvPr>
                <p14:cNvContentPartPr/>
                <p14:nvPr/>
              </p14:nvContentPartPr>
              <p14:xfrm>
                <a:off x="5739947" y="2769187"/>
                <a:ext cx="18000" cy="75600"/>
              </p14:xfrm>
            </p:contentPart>
          </mc:Choice>
          <mc:Fallback xmlns="">
            <p:pic>
              <p:nvPicPr>
                <p:cNvPr id="78" name="Freihand 77">
                  <a:extLst>
                    <a:ext uri="{FF2B5EF4-FFF2-40B4-BE49-F238E27FC236}">
                      <a16:creationId xmlns:a16="http://schemas.microsoft.com/office/drawing/2014/main" id="{B39BED07-A1C6-47A3-BAFA-4A2901A6AC5C}"/>
                    </a:ext>
                  </a:extLst>
                </p:cNvPr>
                <p:cNvPicPr/>
                <p:nvPr/>
              </p:nvPicPr>
              <p:blipFill>
                <a:blip r:embed="rId116"/>
                <a:stretch>
                  <a:fillRect/>
                </a:stretch>
              </p:blipFill>
              <p:spPr>
                <a:xfrm>
                  <a:off x="5735627" y="2764867"/>
                  <a:ext cx="26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2FCC2007-AA34-4E97-A53F-2CC92D363FBD}"/>
                    </a:ext>
                  </a:extLst>
                </p14:cNvPr>
                <p14:cNvContentPartPr/>
                <p14:nvPr/>
              </p14:nvContentPartPr>
              <p14:xfrm>
                <a:off x="6491267" y="3269947"/>
                <a:ext cx="139680" cy="15120"/>
              </p14:xfrm>
            </p:contentPart>
          </mc:Choice>
          <mc:Fallback xmlns="">
            <p:pic>
              <p:nvPicPr>
                <p:cNvPr id="80" name="Freihand 79">
                  <a:extLst>
                    <a:ext uri="{FF2B5EF4-FFF2-40B4-BE49-F238E27FC236}">
                      <a16:creationId xmlns:a16="http://schemas.microsoft.com/office/drawing/2014/main" id="{2FCC2007-AA34-4E97-A53F-2CC92D363FBD}"/>
                    </a:ext>
                  </a:extLst>
                </p:cNvPr>
                <p:cNvPicPr/>
                <p:nvPr/>
              </p:nvPicPr>
              <p:blipFill>
                <a:blip r:embed="rId118"/>
                <a:stretch>
                  <a:fillRect/>
                </a:stretch>
              </p:blipFill>
              <p:spPr>
                <a:xfrm>
                  <a:off x="6486947" y="3265627"/>
                  <a:ext cx="148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FAD7CEF3-D749-4770-A9D3-91BB6E6286A3}"/>
                    </a:ext>
                  </a:extLst>
                </p14:cNvPr>
                <p14:cNvContentPartPr/>
                <p14:nvPr/>
              </p14:nvContentPartPr>
              <p14:xfrm>
                <a:off x="6484787" y="3320707"/>
                <a:ext cx="126720" cy="11520"/>
              </p14:xfrm>
            </p:contentPart>
          </mc:Choice>
          <mc:Fallback xmlns="">
            <p:pic>
              <p:nvPicPr>
                <p:cNvPr id="81" name="Freihand 80">
                  <a:extLst>
                    <a:ext uri="{FF2B5EF4-FFF2-40B4-BE49-F238E27FC236}">
                      <a16:creationId xmlns:a16="http://schemas.microsoft.com/office/drawing/2014/main" id="{FAD7CEF3-D749-4770-A9D3-91BB6E6286A3}"/>
                    </a:ext>
                  </a:extLst>
                </p:cNvPr>
                <p:cNvPicPr/>
                <p:nvPr/>
              </p:nvPicPr>
              <p:blipFill>
                <a:blip r:embed="rId120"/>
                <a:stretch>
                  <a:fillRect/>
                </a:stretch>
              </p:blipFill>
              <p:spPr>
                <a:xfrm>
                  <a:off x="6480467" y="3316387"/>
                  <a:ext cx="135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A978E6D7-6737-4DDC-973C-9D64AFEC3E4F}"/>
                    </a:ext>
                  </a:extLst>
                </p14:cNvPr>
                <p14:cNvContentPartPr/>
                <p14:nvPr/>
              </p14:nvContentPartPr>
              <p14:xfrm>
                <a:off x="6721667" y="3177067"/>
                <a:ext cx="99000" cy="149040"/>
              </p14:xfrm>
            </p:contentPart>
          </mc:Choice>
          <mc:Fallback xmlns="">
            <p:pic>
              <p:nvPicPr>
                <p:cNvPr id="83" name="Freihand 82">
                  <a:extLst>
                    <a:ext uri="{FF2B5EF4-FFF2-40B4-BE49-F238E27FC236}">
                      <a16:creationId xmlns:a16="http://schemas.microsoft.com/office/drawing/2014/main" id="{A978E6D7-6737-4DDC-973C-9D64AFEC3E4F}"/>
                    </a:ext>
                  </a:extLst>
                </p:cNvPr>
                <p:cNvPicPr/>
                <p:nvPr/>
              </p:nvPicPr>
              <p:blipFill>
                <a:blip r:embed="rId122"/>
                <a:stretch>
                  <a:fillRect/>
                </a:stretch>
              </p:blipFill>
              <p:spPr>
                <a:xfrm>
                  <a:off x="6717347" y="3172747"/>
                  <a:ext cx="107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0F6056D9-0DA7-46FF-86BE-23034B108D31}"/>
                    </a:ext>
                  </a:extLst>
                </p14:cNvPr>
                <p14:cNvContentPartPr/>
                <p14:nvPr/>
              </p14:nvContentPartPr>
              <p14:xfrm>
                <a:off x="6829667" y="3251587"/>
                <a:ext cx="74160" cy="74160"/>
              </p14:xfrm>
            </p:contentPart>
          </mc:Choice>
          <mc:Fallback xmlns="">
            <p:pic>
              <p:nvPicPr>
                <p:cNvPr id="84" name="Freihand 83">
                  <a:extLst>
                    <a:ext uri="{FF2B5EF4-FFF2-40B4-BE49-F238E27FC236}">
                      <a16:creationId xmlns:a16="http://schemas.microsoft.com/office/drawing/2014/main" id="{0F6056D9-0DA7-46FF-86BE-23034B108D31}"/>
                    </a:ext>
                  </a:extLst>
                </p:cNvPr>
                <p:cNvPicPr/>
                <p:nvPr/>
              </p:nvPicPr>
              <p:blipFill>
                <a:blip r:embed="rId124"/>
                <a:stretch>
                  <a:fillRect/>
                </a:stretch>
              </p:blipFill>
              <p:spPr>
                <a:xfrm>
                  <a:off x="6825347" y="3247267"/>
                  <a:ext cx="82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EBF0A4ED-5264-49D1-8EDE-BDACB5FB2867}"/>
                    </a:ext>
                  </a:extLst>
                </p14:cNvPr>
                <p14:cNvContentPartPr/>
                <p14:nvPr/>
              </p14:nvContentPartPr>
              <p14:xfrm>
                <a:off x="6934427" y="3175267"/>
                <a:ext cx="80640" cy="141120"/>
              </p14:xfrm>
            </p:contentPart>
          </mc:Choice>
          <mc:Fallback xmlns="">
            <p:pic>
              <p:nvPicPr>
                <p:cNvPr id="85" name="Freihand 84">
                  <a:extLst>
                    <a:ext uri="{FF2B5EF4-FFF2-40B4-BE49-F238E27FC236}">
                      <a16:creationId xmlns:a16="http://schemas.microsoft.com/office/drawing/2014/main" id="{EBF0A4ED-5264-49D1-8EDE-BDACB5FB2867}"/>
                    </a:ext>
                  </a:extLst>
                </p:cNvPr>
                <p:cNvPicPr/>
                <p:nvPr/>
              </p:nvPicPr>
              <p:blipFill>
                <a:blip r:embed="rId126"/>
                <a:stretch>
                  <a:fillRect/>
                </a:stretch>
              </p:blipFill>
              <p:spPr>
                <a:xfrm>
                  <a:off x="6930107" y="3170947"/>
                  <a:ext cx="8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D20B3022-B8FB-49B7-945C-A229492E60E3}"/>
                    </a:ext>
                  </a:extLst>
                </p14:cNvPr>
                <p14:cNvContentPartPr/>
                <p14:nvPr/>
              </p14:nvContentPartPr>
              <p14:xfrm>
                <a:off x="7050707" y="3263827"/>
                <a:ext cx="78120" cy="60480"/>
              </p14:xfrm>
            </p:contentPart>
          </mc:Choice>
          <mc:Fallback xmlns="">
            <p:pic>
              <p:nvPicPr>
                <p:cNvPr id="86" name="Freihand 85">
                  <a:extLst>
                    <a:ext uri="{FF2B5EF4-FFF2-40B4-BE49-F238E27FC236}">
                      <a16:creationId xmlns:a16="http://schemas.microsoft.com/office/drawing/2014/main" id="{D20B3022-B8FB-49B7-945C-A229492E60E3}"/>
                    </a:ext>
                  </a:extLst>
                </p:cNvPr>
                <p:cNvPicPr/>
                <p:nvPr/>
              </p:nvPicPr>
              <p:blipFill>
                <a:blip r:embed="rId128"/>
                <a:stretch>
                  <a:fillRect/>
                </a:stretch>
              </p:blipFill>
              <p:spPr>
                <a:xfrm>
                  <a:off x="7046387" y="3259507"/>
                  <a:ext cx="86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304BE45-33E4-43CD-82DD-33FEBF643756}"/>
                    </a:ext>
                  </a:extLst>
                </p14:cNvPr>
                <p14:cNvContentPartPr/>
                <p14:nvPr/>
              </p14:nvContentPartPr>
              <p14:xfrm>
                <a:off x="7227827" y="3188947"/>
                <a:ext cx="78840" cy="155880"/>
              </p14:xfrm>
            </p:contentPart>
          </mc:Choice>
          <mc:Fallback xmlns="">
            <p:pic>
              <p:nvPicPr>
                <p:cNvPr id="87" name="Freihand 86">
                  <a:extLst>
                    <a:ext uri="{FF2B5EF4-FFF2-40B4-BE49-F238E27FC236}">
                      <a16:creationId xmlns:a16="http://schemas.microsoft.com/office/drawing/2014/main" id="{2304BE45-33E4-43CD-82DD-33FEBF643756}"/>
                    </a:ext>
                  </a:extLst>
                </p:cNvPr>
                <p:cNvPicPr/>
                <p:nvPr/>
              </p:nvPicPr>
              <p:blipFill>
                <a:blip r:embed="rId130"/>
                <a:stretch>
                  <a:fillRect/>
                </a:stretch>
              </p:blipFill>
              <p:spPr>
                <a:xfrm>
                  <a:off x="7223507" y="3184627"/>
                  <a:ext cx="87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5C5F276C-4788-4F9A-8BEB-05E3D6C68C3F}"/>
                    </a:ext>
                  </a:extLst>
                </p14:cNvPr>
                <p14:cNvContentPartPr/>
                <p14:nvPr/>
              </p14:nvContentPartPr>
              <p14:xfrm>
                <a:off x="7449227" y="3197587"/>
                <a:ext cx="7920" cy="120240"/>
              </p14:xfrm>
            </p:contentPart>
          </mc:Choice>
          <mc:Fallback xmlns="">
            <p:pic>
              <p:nvPicPr>
                <p:cNvPr id="88" name="Freihand 87">
                  <a:extLst>
                    <a:ext uri="{FF2B5EF4-FFF2-40B4-BE49-F238E27FC236}">
                      <a16:creationId xmlns:a16="http://schemas.microsoft.com/office/drawing/2014/main" id="{5C5F276C-4788-4F9A-8BEB-05E3D6C68C3F}"/>
                    </a:ext>
                  </a:extLst>
                </p:cNvPr>
                <p:cNvPicPr/>
                <p:nvPr/>
              </p:nvPicPr>
              <p:blipFill>
                <a:blip r:embed="rId132"/>
                <a:stretch>
                  <a:fillRect/>
                </a:stretch>
              </p:blipFill>
              <p:spPr>
                <a:xfrm>
                  <a:off x="7444907" y="3193267"/>
                  <a:ext cx="16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265433D7-DC0F-4451-839A-0D243BE974C1}"/>
                    </a:ext>
                  </a:extLst>
                </p14:cNvPr>
                <p14:cNvContentPartPr/>
                <p14:nvPr/>
              </p14:nvContentPartPr>
              <p14:xfrm>
                <a:off x="7381547" y="3181387"/>
                <a:ext cx="127800" cy="91080"/>
              </p14:xfrm>
            </p:contentPart>
          </mc:Choice>
          <mc:Fallback xmlns="">
            <p:pic>
              <p:nvPicPr>
                <p:cNvPr id="89" name="Freihand 88">
                  <a:extLst>
                    <a:ext uri="{FF2B5EF4-FFF2-40B4-BE49-F238E27FC236}">
                      <a16:creationId xmlns:a16="http://schemas.microsoft.com/office/drawing/2014/main" id="{265433D7-DC0F-4451-839A-0D243BE974C1}"/>
                    </a:ext>
                  </a:extLst>
                </p:cNvPr>
                <p:cNvPicPr/>
                <p:nvPr/>
              </p:nvPicPr>
              <p:blipFill>
                <a:blip r:embed="rId134"/>
                <a:stretch>
                  <a:fillRect/>
                </a:stretch>
              </p:blipFill>
              <p:spPr>
                <a:xfrm>
                  <a:off x="7377227" y="3177067"/>
                  <a:ext cx="136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09203C81-F01E-4F58-B641-D3E7840A3288}"/>
                    </a:ext>
                  </a:extLst>
                </p14:cNvPr>
                <p14:cNvContentPartPr/>
                <p14:nvPr/>
              </p14:nvContentPartPr>
              <p14:xfrm>
                <a:off x="7505387" y="3246187"/>
                <a:ext cx="181440" cy="70560"/>
              </p14:xfrm>
            </p:contentPart>
          </mc:Choice>
          <mc:Fallback xmlns="">
            <p:pic>
              <p:nvPicPr>
                <p:cNvPr id="90" name="Freihand 89">
                  <a:extLst>
                    <a:ext uri="{FF2B5EF4-FFF2-40B4-BE49-F238E27FC236}">
                      <a16:creationId xmlns:a16="http://schemas.microsoft.com/office/drawing/2014/main" id="{09203C81-F01E-4F58-B641-D3E7840A3288}"/>
                    </a:ext>
                  </a:extLst>
                </p:cNvPr>
                <p:cNvPicPr/>
                <p:nvPr/>
              </p:nvPicPr>
              <p:blipFill>
                <a:blip r:embed="rId136"/>
                <a:stretch>
                  <a:fillRect/>
                </a:stretch>
              </p:blipFill>
              <p:spPr>
                <a:xfrm>
                  <a:off x="7501067" y="3241867"/>
                  <a:ext cx="19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6CB78924-9FFD-44E8-93F2-9E026337FC69}"/>
                    </a:ext>
                  </a:extLst>
                </p14:cNvPr>
                <p14:cNvContentPartPr/>
                <p14:nvPr/>
              </p14:nvContentPartPr>
              <p14:xfrm>
                <a:off x="7673507" y="3212347"/>
                <a:ext cx="27000" cy="14760"/>
              </p14:xfrm>
            </p:contentPart>
          </mc:Choice>
          <mc:Fallback xmlns="">
            <p:pic>
              <p:nvPicPr>
                <p:cNvPr id="91" name="Freihand 90">
                  <a:extLst>
                    <a:ext uri="{FF2B5EF4-FFF2-40B4-BE49-F238E27FC236}">
                      <a16:creationId xmlns:a16="http://schemas.microsoft.com/office/drawing/2014/main" id="{6CB78924-9FFD-44E8-93F2-9E026337FC69}"/>
                    </a:ext>
                  </a:extLst>
                </p:cNvPr>
                <p:cNvPicPr/>
                <p:nvPr/>
              </p:nvPicPr>
              <p:blipFill>
                <a:blip r:embed="rId138"/>
                <a:stretch>
                  <a:fillRect/>
                </a:stretch>
              </p:blipFill>
              <p:spPr>
                <a:xfrm>
                  <a:off x="7669187" y="3208027"/>
                  <a:ext cx="35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2403DAAC-FBB6-4BDE-BFF8-5923348F922D}"/>
                    </a:ext>
                  </a:extLst>
                </p14:cNvPr>
                <p14:cNvContentPartPr/>
                <p14:nvPr/>
              </p14:nvContentPartPr>
              <p14:xfrm>
                <a:off x="7687547" y="3231427"/>
                <a:ext cx="96480" cy="88920"/>
              </p14:xfrm>
            </p:contentPart>
          </mc:Choice>
          <mc:Fallback xmlns="">
            <p:pic>
              <p:nvPicPr>
                <p:cNvPr id="92" name="Freihand 91">
                  <a:extLst>
                    <a:ext uri="{FF2B5EF4-FFF2-40B4-BE49-F238E27FC236}">
                      <a16:creationId xmlns:a16="http://schemas.microsoft.com/office/drawing/2014/main" id="{2403DAAC-FBB6-4BDE-BFF8-5923348F922D}"/>
                    </a:ext>
                  </a:extLst>
                </p:cNvPr>
                <p:cNvPicPr/>
                <p:nvPr/>
              </p:nvPicPr>
              <p:blipFill>
                <a:blip r:embed="rId140"/>
                <a:stretch>
                  <a:fillRect/>
                </a:stretch>
              </p:blipFill>
              <p:spPr>
                <a:xfrm>
                  <a:off x="7683227" y="3227107"/>
                  <a:ext cx="105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AC699FCB-88FA-426D-94E4-23E7F1138E28}"/>
                    </a:ext>
                  </a:extLst>
                </p14:cNvPr>
                <p14:cNvContentPartPr/>
                <p14:nvPr/>
              </p14:nvContentPartPr>
              <p14:xfrm>
                <a:off x="7847027" y="3216307"/>
                <a:ext cx="260640" cy="92880"/>
              </p14:xfrm>
            </p:contentPart>
          </mc:Choice>
          <mc:Fallback xmlns="">
            <p:pic>
              <p:nvPicPr>
                <p:cNvPr id="93" name="Freihand 92">
                  <a:extLst>
                    <a:ext uri="{FF2B5EF4-FFF2-40B4-BE49-F238E27FC236}">
                      <a16:creationId xmlns:a16="http://schemas.microsoft.com/office/drawing/2014/main" id="{AC699FCB-88FA-426D-94E4-23E7F1138E28}"/>
                    </a:ext>
                  </a:extLst>
                </p:cNvPr>
                <p:cNvPicPr/>
                <p:nvPr/>
              </p:nvPicPr>
              <p:blipFill>
                <a:blip r:embed="rId142"/>
                <a:stretch>
                  <a:fillRect/>
                </a:stretch>
              </p:blipFill>
              <p:spPr>
                <a:xfrm>
                  <a:off x="7842707" y="3211987"/>
                  <a:ext cx="26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13979EE0-B671-47E7-8415-B89F3ED9D950}"/>
                    </a:ext>
                  </a:extLst>
                </p14:cNvPr>
                <p14:cNvContentPartPr/>
                <p14:nvPr/>
              </p14:nvContentPartPr>
              <p14:xfrm>
                <a:off x="8208467" y="3151147"/>
                <a:ext cx="529200" cy="180360"/>
              </p14:xfrm>
            </p:contentPart>
          </mc:Choice>
          <mc:Fallback xmlns="">
            <p:pic>
              <p:nvPicPr>
                <p:cNvPr id="95" name="Freihand 94">
                  <a:extLst>
                    <a:ext uri="{FF2B5EF4-FFF2-40B4-BE49-F238E27FC236}">
                      <a16:creationId xmlns:a16="http://schemas.microsoft.com/office/drawing/2014/main" id="{13979EE0-B671-47E7-8415-B89F3ED9D950}"/>
                    </a:ext>
                  </a:extLst>
                </p:cNvPr>
                <p:cNvPicPr/>
                <p:nvPr/>
              </p:nvPicPr>
              <p:blipFill>
                <a:blip r:embed="rId144"/>
                <a:stretch>
                  <a:fillRect/>
                </a:stretch>
              </p:blipFill>
              <p:spPr>
                <a:xfrm>
                  <a:off x="8204147" y="3146827"/>
                  <a:ext cx="537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41E23FED-1B94-4117-979B-E64303A0C4C1}"/>
                    </a:ext>
                  </a:extLst>
                </p14:cNvPr>
                <p14:cNvContentPartPr/>
                <p14:nvPr/>
              </p14:nvContentPartPr>
              <p14:xfrm>
                <a:off x="8636867" y="3128107"/>
                <a:ext cx="39960" cy="9000"/>
              </p14:xfrm>
            </p:contentPart>
          </mc:Choice>
          <mc:Fallback xmlns="">
            <p:pic>
              <p:nvPicPr>
                <p:cNvPr id="96" name="Freihand 95">
                  <a:extLst>
                    <a:ext uri="{FF2B5EF4-FFF2-40B4-BE49-F238E27FC236}">
                      <a16:creationId xmlns:a16="http://schemas.microsoft.com/office/drawing/2014/main" id="{41E23FED-1B94-4117-979B-E64303A0C4C1}"/>
                    </a:ext>
                  </a:extLst>
                </p:cNvPr>
                <p:cNvPicPr/>
                <p:nvPr/>
              </p:nvPicPr>
              <p:blipFill>
                <a:blip r:embed="rId146"/>
                <a:stretch>
                  <a:fillRect/>
                </a:stretch>
              </p:blipFill>
              <p:spPr>
                <a:xfrm>
                  <a:off x="8632547" y="3123787"/>
                  <a:ext cx="48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321DC14C-E3DA-4414-A150-2BA9113F69CB}"/>
                    </a:ext>
                  </a:extLst>
                </p14:cNvPr>
                <p14:cNvContentPartPr/>
                <p14:nvPr/>
              </p14:nvContentPartPr>
              <p14:xfrm>
                <a:off x="8722907" y="3121627"/>
                <a:ext cx="84240" cy="232560"/>
              </p14:xfrm>
            </p:contentPart>
          </mc:Choice>
          <mc:Fallback xmlns="">
            <p:pic>
              <p:nvPicPr>
                <p:cNvPr id="97" name="Freihand 96">
                  <a:extLst>
                    <a:ext uri="{FF2B5EF4-FFF2-40B4-BE49-F238E27FC236}">
                      <a16:creationId xmlns:a16="http://schemas.microsoft.com/office/drawing/2014/main" id="{321DC14C-E3DA-4414-A150-2BA9113F69CB}"/>
                    </a:ext>
                  </a:extLst>
                </p:cNvPr>
                <p:cNvPicPr/>
                <p:nvPr/>
              </p:nvPicPr>
              <p:blipFill>
                <a:blip r:embed="rId148"/>
                <a:stretch>
                  <a:fillRect/>
                </a:stretch>
              </p:blipFill>
              <p:spPr>
                <a:xfrm>
                  <a:off x="8718587" y="3117307"/>
                  <a:ext cx="92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533B5FA5-3A1B-4148-8D87-0C44A36E9B8D}"/>
                    </a:ext>
                  </a:extLst>
                </p14:cNvPr>
                <p14:cNvContentPartPr/>
                <p14:nvPr/>
              </p14:nvContentPartPr>
              <p14:xfrm>
                <a:off x="3833387" y="3029467"/>
                <a:ext cx="5263560" cy="565200"/>
              </p14:xfrm>
            </p:contentPart>
          </mc:Choice>
          <mc:Fallback xmlns="">
            <p:pic>
              <p:nvPicPr>
                <p:cNvPr id="98" name="Freihand 97">
                  <a:extLst>
                    <a:ext uri="{FF2B5EF4-FFF2-40B4-BE49-F238E27FC236}">
                      <a16:creationId xmlns:a16="http://schemas.microsoft.com/office/drawing/2014/main" id="{533B5FA5-3A1B-4148-8D87-0C44A36E9B8D}"/>
                    </a:ext>
                  </a:extLst>
                </p:cNvPr>
                <p:cNvPicPr/>
                <p:nvPr/>
              </p:nvPicPr>
              <p:blipFill>
                <a:blip r:embed="rId150"/>
                <a:stretch>
                  <a:fillRect/>
                </a:stretch>
              </p:blipFill>
              <p:spPr>
                <a:xfrm>
                  <a:off x="3829067" y="3025147"/>
                  <a:ext cx="527220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EB2774EA-637C-45B4-8F70-467847787E17}"/>
                    </a:ext>
                  </a:extLst>
                </p14:cNvPr>
                <p14:cNvContentPartPr/>
                <p14:nvPr/>
              </p14:nvContentPartPr>
              <p14:xfrm>
                <a:off x="9178307" y="3193987"/>
                <a:ext cx="152280" cy="173880"/>
              </p14:xfrm>
            </p:contentPart>
          </mc:Choice>
          <mc:Fallback xmlns="">
            <p:pic>
              <p:nvPicPr>
                <p:cNvPr id="100" name="Freihand 99">
                  <a:extLst>
                    <a:ext uri="{FF2B5EF4-FFF2-40B4-BE49-F238E27FC236}">
                      <a16:creationId xmlns:a16="http://schemas.microsoft.com/office/drawing/2014/main" id="{EB2774EA-637C-45B4-8F70-467847787E17}"/>
                    </a:ext>
                  </a:extLst>
                </p:cNvPr>
                <p:cNvPicPr/>
                <p:nvPr/>
              </p:nvPicPr>
              <p:blipFill>
                <a:blip r:embed="rId152"/>
                <a:stretch>
                  <a:fillRect/>
                </a:stretch>
              </p:blipFill>
              <p:spPr>
                <a:xfrm>
                  <a:off x="9173987" y="3189667"/>
                  <a:ext cx="160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50F39807-1611-4CA5-83FF-BD87C56A9C65}"/>
                    </a:ext>
                  </a:extLst>
                </p14:cNvPr>
                <p14:cNvContentPartPr/>
                <p14:nvPr/>
              </p14:nvContentPartPr>
              <p14:xfrm>
                <a:off x="9337427" y="3221347"/>
                <a:ext cx="423360" cy="120600"/>
              </p14:xfrm>
            </p:contentPart>
          </mc:Choice>
          <mc:Fallback xmlns="">
            <p:pic>
              <p:nvPicPr>
                <p:cNvPr id="101" name="Freihand 100">
                  <a:extLst>
                    <a:ext uri="{FF2B5EF4-FFF2-40B4-BE49-F238E27FC236}">
                      <a16:creationId xmlns:a16="http://schemas.microsoft.com/office/drawing/2014/main" id="{50F39807-1611-4CA5-83FF-BD87C56A9C65}"/>
                    </a:ext>
                  </a:extLst>
                </p:cNvPr>
                <p:cNvPicPr/>
                <p:nvPr/>
              </p:nvPicPr>
              <p:blipFill>
                <a:blip r:embed="rId154"/>
                <a:stretch>
                  <a:fillRect/>
                </a:stretch>
              </p:blipFill>
              <p:spPr>
                <a:xfrm>
                  <a:off x="9333107" y="3217027"/>
                  <a:ext cx="432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4C631063-1CA3-4530-BD2F-B75A59639020}"/>
                    </a:ext>
                  </a:extLst>
                </p14:cNvPr>
                <p14:cNvContentPartPr/>
                <p14:nvPr/>
              </p14:nvContentPartPr>
              <p14:xfrm>
                <a:off x="9754667" y="3185707"/>
                <a:ext cx="15120" cy="32040"/>
              </p14:xfrm>
            </p:contentPart>
          </mc:Choice>
          <mc:Fallback xmlns="">
            <p:pic>
              <p:nvPicPr>
                <p:cNvPr id="102" name="Freihand 101">
                  <a:extLst>
                    <a:ext uri="{FF2B5EF4-FFF2-40B4-BE49-F238E27FC236}">
                      <a16:creationId xmlns:a16="http://schemas.microsoft.com/office/drawing/2014/main" id="{4C631063-1CA3-4530-BD2F-B75A59639020}"/>
                    </a:ext>
                  </a:extLst>
                </p:cNvPr>
                <p:cNvPicPr/>
                <p:nvPr/>
              </p:nvPicPr>
              <p:blipFill>
                <a:blip r:embed="rId156"/>
                <a:stretch>
                  <a:fillRect/>
                </a:stretch>
              </p:blipFill>
              <p:spPr>
                <a:xfrm>
                  <a:off x="9750347" y="3181387"/>
                  <a:ext cx="23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Freihand 102">
                  <a:extLst>
                    <a:ext uri="{FF2B5EF4-FFF2-40B4-BE49-F238E27FC236}">
                      <a16:creationId xmlns:a16="http://schemas.microsoft.com/office/drawing/2014/main" id="{A9D28CCD-C757-45C8-BF28-E1086B694091}"/>
                    </a:ext>
                  </a:extLst>
                </p14:cNvPr>
                <p14:cNvContentPartPr/>
                <p14:nvPr/>
              </p14:nvContentPartPr>
              <p14:xfrm>
                <a:off x="9773747" y="3231067"/>
                <a:ext cx="91080" cy="63000"/>
              </p14:xfrm>
            </p:contentPart>
          </mc:Choice>
          <mc:Fallback xmlns="">
            <p:pic>
              <p:nvPicPr>
                <p:cNvPr id="103" name="Freihand 102">
                  <a:extLst>
                    <a:ext uri="{FF2B5EF4-FFF2-40B4-BE49-F238E27FC236}">
                      <a16:creationId xmlns:a16="http://schemas.microsoft.com/office/drawing/2014/main" id="{A9D28CCD-C757-45C8-BF28-E1086B694091}"/>
                    </a:ext>
                  </a:extLst>
                </p:cNvPr>
                <p:cNvPicPr/>
                <p:nvPr/>
              </p:nvPicPr>
              <p:blipFill>
                <a:blip r:embed="rId158"/>
                <a:stretch>
                  <a:fillRect/>
                </a:stretch>
              </p:blipFill>
              <p:spPr>
                <a:xfrm>
                  <a:off x="9769427" y="3226747"/>
                  <a:ext cx="99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Freihand 104">
                  <a:extLst>
                    <a:ext uri="{FF2B5EF4-FFF2-40B4-BE49-F238E27FC236}">
                      <a16:creationId xmlns:a16="http://schemas.microsoft.com/office/drawing/2014/main" id="{BA7C72D3-0ECD-4D47-8B40-103893AB3A3D}"/>
                    </a:ext>
                  </a:extLst>
                </p14:cNvPr>
                <p14:cNvContentPartPr/>
                <p14:nvPr/>
              </p14:nvContentPartPr>
              <p14:xfrm>
                <a:off x="9892187" y="3250507"/>
                <a:ext cx="76680" cy="43200"/>
              </p14:xfrm>
            </p:contentPart>
          </mc:Choice>
          <mc:Fallback xmlns="">
            <p:pic>
              <p:nvPicPr>
                <p:cNvPr id="105" name="Freihand 104">
                  <a:extLst>
                    <a:ext uri="{FF2B5EF4-FFF2-40B4-BE49-F238E27FC236}">
                      <a16:creationId xmlns:a16="http://schemas.microsoft.com/office/drawing/2014/main" id="{BA7C72D3-0ECD-4D47-8B40-103893AB3A3D}"/>
                    </a:ext>
                  </a:extLst>
                </p:cNvPr>
                <p:cNvPicPr/>
                <p:nvPr/>
              </p:nvPicPr>
              <p:blipFill>
                <a:blip r:embed="rId160"/>
                <a:stretch>
                  <a:fillRect/>
                </a:stretch>
              </p:blipFill>
              <p:spPr>
                <a:xfrm>
                  <a:off x="9887867" y="3246187"/>
                  <a:ext cx="85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Freihand 105">
                  <a:extLst>
                    <a:ext uri="{FF2B5EF4-FFF2-40B4-BE49-F238E27FC236}">
                      <a16:creationId xmlns:a16="http://schemas.microsoft.com/office/drawing/2014/main" id="{B774E5BC-7BA9-491E-8C25-FEDD06C1827C}"/>
                    </a:ext>
                  </a:extLst>
                </p14:cNvPr>
                <p14:cNvContentPartPr/>
                <p14:nvPr/>
              </p14:nvContentPartPr>
              <p14:xfrm>
                <a:off x="9967427" y="3246547"/>
                <a:ext cx="99360" cy="161640"/>
              </p14:xfrm>
            </p:contentPart>
          </mc:Choice>
          <mc:Fallback xmlns="">
            <p:pic>
              <p:nvPicPr>
                <p:cNvPr id="106" name="Freihand 105">
                  <a:extLst>
                    <a:ext uri="{FF2B5EF4-FFF2-40B4-BE49-F238E27FC236}">
                      <a16:creationId xmlns:a16="http://schemas.microsoft.com/office/drawing/2014/main" id="{B774E5BC-7BA9-491E-8C25-FEDD06C1827C}"/>
                    </a:ext>
                  </a:extLst>
                </p:cNvPr>
                <p:cNvPicPr/>
                <p:nvPr/>
              </p:nvPicPr>
              <p:blipFill>
                <a:blip r:embed="rId162"/>
                <a:stretch>
                  <a:fillRect/>
                </a:stretch>
              </p:blipFill>
              <p:spPr>
                <a:xfrm>
                  <a:off x="9963107" y="3242227"/>
                  <a:ext cx="108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3D7EB2A9-E95D-4E0A-B858-2E95E3730BAE}"/>
                    </a:ext>
                  </a:extLst>
                </p14:cNvPr>
                <p14:cNvContentPartPr/>
                <p14:nvPr/>
              </p14:nvContentPartPr>
              <p14:xfrm>
                <a:off x="10083347" y="3192907"/>
                <a:ext cx="271080" cy="132840"/>
              </p14:xfrm>
            </p:contentPart>
          </mc:Choice>
          <mc:Fallback xmlns="">
            <p:pic>
              <p:nvPicPr>
                <p:cNvPr id="107" name="Freihand 106">
                  <a:extLst>
                    <a:ext uri="{FF2B5EF4-FFF2-40B4-BE49-F238E27FC236}">
                      <a16:creationId xmlns:a16="http://schemas.microsoft.com/office/drawing/2014/main" id="{3D7EB2A9-E95D-4E0A-B858-2E95E3730BAE}"/>
                    </a:ext>
                  </a:extLst>
                </p:cNvPr>
                <p:cNvPicPr/>
                <p:nvPr/>
              </p:nvPicPr>
              <p:blipFill>
                <a:blip r:embed="rId164"/>
                <a:stretch>
                  <a:fillRect/>
                </a:stretch>
              </p:blipFill>
              <p:spPr>
                <a:xfrm>
                  <a:off x="10079027" y="3188587"/>
                  <a:ext cx="279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FDF4622B-88DD-47FA-88FE-D5D8F10B0F91}"/>
                    </a:ext>
                  </a:extLst>
                </p14:cNvPr>
                <p14:cNvContentPartPr/>
                <p14:nvPr/>
              </p14:nvContentPartPr>
              <p14:xfrm>
                <a:off x="10342187" y="3205147"/>
                <a:ext cx="360" cy="360"/>
              </p14:xfrm>
            </p:contentPart>
          </mc:Choice>
          <mc:Fallback xmlns="">
            <p:pic>
              <p:nvPicPr>
                <p:cNvPr id="108" name="Freihand 107">
                  <a:extLst>
                    <a:ext uri="{FF2B5EF4-FFF2-40B4-BE49-F238E27FC236}">
                      <a16:creationId xmlns:a16="http://schemas.microsoft.com/office/drawing/2014/main" id="{FDF4622B-88DD-47FA-88FE-D5D8F10B0F91}"/>
                    </a:ext>
                  </a:extLst>
                </p:cNvPr>
                <p:cNvPicPr/>
                <p:nvPr/>
              </p:nvPicPr>
              <p:blipFill>
                <a:blip r:embed="rId68"/>
                <a:stretch>
                  <a:fillRect/>
                </a:stretch>
              </p:blipFill>
              <p:spPr>
                <a:xfrm>
                  <a:off x="10337867" y="3200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53983E23-F2A6-4DC0-BA1A-1F26769B751C}"/>
                    </a:ext>
                  </a:extLst>
                </p14:cNvPr>
                <p14:cNvContentPartPr/>
                <p14:nvPr/>
              </p14:nvContentPartPr>
              <p14:xfrm>
                <a:off x="10390787" y="3193987"/>
                <a:ext cx="208440" cy="113760"/>
              </p14:xfrm>
            </p:contentPart>
          </mc:Choice>
          <mc:Fallback xmlns="">
            <p:pic>
              <p:nvPicPr>
                <p:cNvPr id="109" name="Freihand 108">
                  <a:extLst>
                    <a:ext uri="{FF2B5EF4-FFF2-40B4-BE49-F238E27FC236}">
                      <a16:creationId xmlns:a16="http://schemas.microsoft.com/office/drawing/2014/main" id="{53983E23-F2A6-4DC0-BA1A-1F26769B751C}"/>
                    </a:ext>
                  </a:extLst>
                </p:cNvPr>
                <p:cNvPicPr/>
                <p:nvPr/>
              </p:nvPicPr>
              <p:blipFill>
                <a:blip r:embed="rId167"/>
                <a:stretch>
                  <a:fillRect/>
                </a:stretch>
              </p:blipFill>
              <p:spPr>
                <a:xfrm>
                  <a:off x="10386467" y="3189667"/>
                  <a:ext cx="217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52B6B193-F5DC-4B4A-9FDB-7F0B43D14136}"/>
                    </a:ext>
                  </a:extLst>
                </p14:cNvPr>
                <p14:cNvContentPartPr/>
                <p14:nvPr/>
              </p14:nvContentPartPr>
              <p14:xfrm>
                <a:off x="10638107" y="3165187"/>
                <a:ext cx="264960" cy="157320"/>
              </p14:xfrm>
            </p:contentPart>
          </mc:Choice>
          <mc:Fallback xmlns="">
            <p:pic>
              <p:nvPicPr>
                <p:cNvPr id="110" name="Freihand 109">
                  <a:extLst>
                    <a:ext uri="{FF2B5EF4-FFF2-40B4-BE49-F238E27FC236}">
                      <a16:creationId xmlns:a16="http://schemas.microsoft.com/office/drawing/2014/main" id="{52B6B193-F5DC-4B4A-9FDB-7F0B43D14136}"/>
                    </a:ext>
                  </a:extLst>
                </p:cNvPr>
                <p:cNvPicPr/>
                <p:nvPr/>
              </p:nvPicPr>
              <p:blipFill>
                <a:blip r:embed="rId169"/>
                <a:stretch>
                  <a:fillRect/>
                </a:stretch>
              </p:blipFill>
              <p:spPr>
                <a:xfrm>
                  <a:off x="10633787" y="3160867"/>
                  <a:ext cx="273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BA1D6CF8-95A2-436D-B5E5-5A165E90A4D2}"/>
                    </a:ext>
                  </a:extLst>
                </p14:cNvPr>
                <p14:cNvContentPartPr/>
                <p14:nvPr/>
              </p14:nvContentPartPr>
              <p14:xfrm>
                <a:off x="10860947" y="3227827"/>
                <a:ext cx="97560" cy="76320"/>
              </p14:xfrm>
            </p:contentPart>
          </mc:Choice>
          <mc:Fallback xmlns="">
            <p:pic>
              <p:nvPicPr>
                <p:cNvPr id="111" name="Freihand 110">
                  <a:extLst>
                    <a:ext uri="{FF2B5EF4-FFF2-40B4-BE49-F238E27FC236}">
                      <a16:creationId xmlns:a16="http://schemas.microsoft.com/office/drawing/2014/main" id="{BA1D6CF8-95A2-436D-B5E5-5A165E90A4D2}"/>
                    </a:ext>
                  </a:extLst>
                </p:cNvPr>
                <p:cNvPicPr/>
                <p:nvPr/>
              </p:nvPicPr>
              <p:blipFill>
                <a:blip r:embed="rId171"/>
                <a:stretch>
                  <a:fillRect/>
                </a:stretch>
              </p:blipFill>
              <p:spPr>
                <a:xfrm>
                  <a:off x="10856627" y="3223507"/>
                  <a:ext cx="106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A8F6C2D0-D081-4C18-BBC4-CF7CD9D99DFC}"/>
                    </a:ext>
                  </a:extLst>
                </p14:cNvPr>
                <p14:cNvContentPartPr/>
                <p14:nvPr/>
              </p14:nvContentPartPr>
              <p14:xfrm>
                <a:off x="10730987" y="3156547"/>
                <a:ext cx="73800" cy="10440"/>
              </p14:xfrm>
            </p:contentPart>
          </mc:Choice>
          <mc:Fallback xmlns="">
            <p:pic>
              <p:nvPicPr>
                <p:cNvPr id="112" name="Freihand 111">
                  <a:extLst>
                    <a:ext uri="{FF2B5EF4-FFF2-40B4-BE49-F238E27FC236}">
                      <a16:creationId xmlns:a16="http://schemas.microsoft.com/office/drawing/2014/main" id="{A8F6C2D0-D081-4C18-BBC4-CF7CD9D99DFC}"/>
                    </a:ext>
                  </a:extLst>
                </p:cNvPr>
                <p:cNvPicPr/>
                <p:nvPr/>
              </p:nvPicPr>
              <p:blipFill>
                <a:blip r:embed="rId173"/>
                <a:stretch>
                  <a:fillRect/>
                </a:stretch>
              </p:blipFill>
              <p:spPr>
                <a:xfrm>
                  <a:off x="10726667" y="3152227"/>
                  <a:ext cx="82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DFE44159-D978-4123-8F61-4A1504FA5C5C}"/>
                    </a:ext>
                  </a:extLst>
                </p14:cNvPr>
                <p14:cNvContentPartPr/>
                <p14:nvPr/>
              </p14:nvContentPartPr>
              <p14:xfrm>
                <a:off x="10993067" y="3182467"/>
                <a:ext cx="70200" cy="123840"/>
              </p14:xfrm>
            </p:contentPart>
          </mc:Choice>
          <mc:Fallback xmlns="">
            <p:pic>
              <p:nvPicPr>
                <p:cNvPr id="113" name="Freihand 112">
                  <a:extLst>
                    <a:ext uri="{FF2B5EF4-FFF2-40B4-BE49-F238E27FC236}">
                      <a16:creationId xmlns:a16="http://schemas.microsoft.com/office/drawing/2014/main" id="{DFE44159-D978-4123-8F61-4A1504FA5C5C}"/>
                    </a:ext>
                  </a:extLst>
                </p:cNvPr>
                <p:cNvPicPr/>
                <p:nvPr/>
              </p:nvPicPr>
              <p:blipFill>
                <a:blip r:embed="rId175"/>
                <a:stretch>
                  <a:fillRect/>
                </a:stretch>
              </p:blipFill>
              <p:spPr>
                <a:xfrm>
                  <a:off x="10988747" y="3178147"/>
                  <a:ext cx="78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17B1BB3E-A886-4663-9ED1-EF883219C092}"/>
                    </a:ext>
                  </a:extLst>
                </p14:cNvPr>
                <p14:cNvContentPartPr/>
                <p14:nvPr/>
              </p14:nvContentPartPr>
              <p14:xfrm>
                <a:off x="11077667" y="3224227"/>
                <a:ext cx="101160" cy="72360"/>
              </p14:xfrm>
            </p:contentPart>
          </mc:Choice>
          <mc:Fallback xmlns="">
            <p:pic>
              <p:nvPicPr>
                <p:cNvPr id="114" name="Freihand 113">
                  <a:extLst>
                    <a:ext uri="{FF2B5EF4-FFF2-40B4-BE49-F238E27FC236}">
                      <a16:creationId xmlns:a16="http://schemas.microsoft.com/office/drawing/2014/main" id="{17B1BB3E-A886-4663-9ED1-EF883219C092}"/>
                    </a:ext>
                  </a:extLst>
                </p:cNvPr>
                <p:cNvPicPr/>
                <p:nvPr/>
              </p:nvPicPr>
              <p:blipFill>
                <a:blip r:embed="rId177"/>
                <a:stretch>
                  <a:fillRect/>
                </a:stretch>
              </p:blipFill>
              <p:spPr>
                <a:xfrm>
                  <a:off x="11073347" y="3219907"/>
                  <a:ext cx="109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E07DD19B-9B25-42BA-BE05-982E7C574076}"/>
                    </a:ext>
                  </a:extLst>
                </p14:cNvPr>
                <p14:cNvContentPartPr/>
                <p14:nvPr/>
              </p14:nvContentPartPr>
              <p14:xfrm>
                <a:off x="11197547" y="3163387"/>
                <a:ext cx="110880" cy="135720"/>
              </p14:xfrm>
            </p:contentPart>
          </mc:Choice>
          <mc:Fallback xmlns="">
            <p:pic>
              <p:nvPicPr>
                <p:cNvPr id="115" name="Freihand 114">
                  <a:extLst>
                    <a:ext uri="{FF2B5EF4-FFF2-40B4-BE49-F238E27FC236}">
                      <a16:creationId xmlns:a16="http://schemas.microsoft.com/office/drawing/2014/main" id="{E07DD19B-9B25-42BA-BE05-982E7C574076}"/>
                    </a:ext>
                  </a:extLst>
                </p:cNvPr>
                <p:cNvPicPr/>
                <p:nvPr/>
              </p:nvPicPr>
              <p:blipFill>
                <a:blip r:embed="rId179"/>
                <a:stretch>
                  <a:fillRect/>
                </a:stretch>
              </p:blipFill>
              <p:spPr>
                <a:xfrm>
                  <a:off x="11193227" y="3159067"/>
                  <a:ext cx="11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40E49A2A-7040-430B-BFDF-4FD285C336A1}"/>
                    </a:ext>
                  </a:extLst>
                </p14:cNvPr>
                <p14:cNvContentPartPr/>
                <p14:nvPr/>
              </p14:nvContentPartPr>
              <p14:xfrm>
                <a:off x="11355587" y="3269227"/>
                <a:ext cx="12600" cy="21240"/>
              </p14:xfrm>
            </p:contentPart>
          </mc:Choice>
          <mc:Fallback xmlns="">
            <p:pic>
              <p:nvPicPr>
                <p:cNvPr id="116" name="Freihand 115">
                  <a:extLst>
                    <a:ext uri="{FF2B5EF4-FFF2-40B4-BE49-F238E27FC236}">
                      <a16:creationId xmlns:a16="http://schemas.microsoft.com/office/drawing/2014/main" id="{40E49A2A-7040-430B-BFDF-4FD285C336A1}"/>
                    </a:ext>
                  </a:extLst>
                </p:cNvPr>
                <p:cNvPicPr/>
                <p:nvPr/>
              </p:nvPicPr>
              <p:blipFill>
                <a:blip r:embed="rId181"/>
                <a:stretch>
                  <a:fillRect/>
                </a:stretch>
              </p:blipFill>
              <p:spPr>
                <a:xfrm>
                  <a:off x="11351267" y="3264907"/>
                  <a:ext cx="2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Freihand 117">
                  <a:extLst>
                    <a:ext uri="{FF2B5EF4-FFF2-40B4-BE49-F238E27FC236}">
                      <a16:creationId xmlns:a16="http://schemas.microsoft.com/office/drawing/2014/main" id="{6C28646C-F110-49D9-8C8F-4AC2DFB3E40B}"/>
                    </a:ext>
                  </a:extLst>
                </p14:cNvPr>
                <p14:cNvContentPartPr/>
                <p14:nvPr/>
              </p14:nvContentPartPr>
              <p14:xfrm>
                <a:off x="6842627" y="2598547"/>
                <a:ext cx="4990680" cy="630000"/>
              </p14:xfrm>
            </p:contentPart>
          </mc:Choice>
          <mc:Fallback xmlns="">
            <p:pic>
              <p:nvPicPr>
                <p:cNvPr id="118" name="Freihand 117">
                  <a:extLst>
                    <a:ext uri="{FF2B5EF4-FFF2-40B4-BE49-F238E27FC236}">
                      <a16:creationId xmlns:a16="http://schemas.microsoft.com/office/drawing/2014/main" id="{6C28646C-F110-49D9-8C8F-4AC2DFB3E40B}"/>
                    </a:ext>
                  </a:extLst>
                </p:cNvPr>
                <p:cNvPicPr/>
                <p:nvPr/>
              </p:nvPicPr>
              <p:blipFill>
                <a:blip r:embed="rId183"/>
                <a:stretch>
                  <a:fillRect/>
                </a:stretch>
              </p:blipFill>
              <p:spPr>
                <a:xfrm>
                  <a:off x="6838307" y="2594227"/>
                  <a:ext cx="499932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DE3B1E96-8829-46D5-9004-B7B67900B4BC}"/>
                    </a:ext>
                  </a:extLst>
                </p14:cNvPr>
                <p14:cNvContentPartPr/>
                <p14:nvPr/>
              </p14:nvContentPartPr>
              <p14:xfrm>
                <a:off x="5562467" y="3431227"/>
                <a:ext cx="666000" cy="626760"/>
              </p14:xfrm>
            </p:contentPart>
          </mc:Choice>
          <mc:Fallback xmlns="">
            <p:pic>
              <p:nvPicPr>
                <p:cNvPr id="121" name="Freihand 120">
                  <a:extLst>
                    <a:ext uri="{FF2B5EF4-FFF2-40B4-BE49-F238E27FC236}">
                      <a16:creationId xmlns:a16="http://schemas.microsoft.com/office/drawing/2014/main" id="{DE3B1E96-8829-46D5-9004-B7B67900B4BC}"/>
                    </a:ext>
                  </a:extLst>
                </p:cNvPr>
                <p:cNvPicPr/>
                <p:nvPr/>
              </p:nvPicPr>
              <p:blipFill>
                <a:blip r:embed="rId185"/>
                <a:stretch>
                  <a:fillRect/>
                </a:stretch>
              </p:blipFill>
              <p:spPr>
                <a:xfrm>
                  <a:off x="5558147" y="3426907"/>
                  <a:ext cx="674640" cy="63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66BD10D3-882F-4805-83CA-1EFE4B329AD0}"/>
                  </a:ext>
                </a:extLst>
              </p14:cNvPr>
              <p14:cNvContentPartPr/>
              <p14:nvPr/>
            </p14:nvContentPartPr>
            <p14:xfrm>
              <a:off x="4885667" y="4161307"/>
              <a:ext cx="529200" cy="465840"/>
            </p14:xfrm>
          </p:contentPart>
        </mc:Choice>
        <mc:Fallback xmlns="">
          <p:pic>
            <p:nvPicPr>
              <p:cNvPr id="123" name="Freihand 122">
                <a:extLst>
                  <a:ext uri="{FF2B5EF4-FFF2-40B4-BE49-F238E27FC236}">
                    <a16:creationId xmlns:a16="http://schemas.microsoft.com/office/drawing/2014/main" id="{66BD10D3-882F-4805-83CA-1EFE4B329AD0}"/>
                  </a:ext>
                </a:extLst>
              </p:cNvPr>
              <p:cNvPicPr/>
              <p:nvPr/>
            </p:nvPicPr>
            <p:blipFill>
              <a:blip r:embed="rId187"/>
              <a:stretch>
                <a:fillRect/>
              </a:stretch>
            </p:blipFill>
            <p:spPr>
              <a:xfrm>
                <a:off x="4881347" y="4156987"/>
                <a:ext cx="5378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5D3B858E-BEFC-4269-8D9B-612917D96CEC}"/>
                  </a:ext>
                </a:extLst>
              </p14:cNvPr>
              <p14:cNvContentPartPr/>
              <p14:nvPr/>
            </p14:nvContentPartPr>
            <p14:xfrm>
              <a:off x="5553827" y="4090027"/>
              <a:ext cx="621360" cy="680760"/>
            </p14:xfrm>
          </p:contentPart>
        </mc:Choice>
        <mc:Fallback xmlns="">
          <p:pic>
            <p:nvPicPr>
              <p:cNvPr id="124" name="Freihand 123">
                <a:extLst>
                  <a:ext uri="{FF2B5EF4-FFF2-40B4-BE49-F238E27FC236}">
                    <a16:creationId xmlns:a16="http://schemas.microsoft.com/office/drawing/2014/main" id="{5D3B858E-BEFC-4269-8D9B-612917D96CEC}"/>
                  </a:ext>
                </a:extLst>
              </p:cNvPr>
              <p:cNvPicPr/>
              <p:nvPr/>
            </p:nvPicPr>
            <p:blipFill>
              <a:blip r:embed="rId189"/>
              <a:stretch>
                <a:fillRect/>
              </a:stretch>
            </p:blipFill>
            <p:spPr>
              <a:xfrm>
                <a:off x="5549507" y="4085707"/>
                <a:ext cx="63000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455F1AF9-A647-49C7-9772-3CEA2B0C56FD}"/>
                  </a:ext>
                </a:extLst>
              </p14:cNvPr>
              <p14:cNvContentPartPr/>
              <p14:nvPr/>
            </p14:nvContentPartPr>
            <p14:xfrm>
              <a:off x="934667" y="5125027"/>
              <a:ext cx="2343600" cy="91080"/>
            </p14:xfrm>
          </p:contentPart>
        </mc:Choice>
        <mc:Fallback xmlns="">
          <p:pic>
            <p:nvPicPr>
              <p:cNvPr id="125" name="Freihand 124">
                <a:extLst>
                  <a:ext uri="{FF2B5EF4-FFF2-40B4-BE49-F238E27FC236}">
                    <a16:creationId xmlns:a16="http://schemas.microsoft.com/office/drawing/2014/main" id="{455F1AF9-A647-49C7-9772-3CEA2B0C56FD}"/>
                  </a:ext>
                </a:extLst>
              </p:cNvPr>
              <p:cNvPicPr/>
              <p:nvPr/>
            </p:nvPicPr>
            <p:blipFill>
              <a:blip r:embed="rId191"/>
              <a:stretch>
                <a:fillRect/>
              </a:stretch>
            </p:blipFill>
            <p:spPr>
              <a:xfrm>
                <a:off x="930347" y="5120707"/>
                <a:ext cx="2352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658566A7-14F0-4C38-86D3-C92368F6E664}"/>
                  </a:ext>
                </a:extLst>
              </p14:cNvPr>
              <p14:cNvContentPartPr/>
              <p14:nvPr/>
            </p14:nvContentPartPr>
            <p14:xfrm>
              <a:off x="4675787" y="3616987"/>
              <a:ext cx="692280" cy="431640"/>
            </p14:xfrm>
          </p:contentPart>
        </mc:Choice>
        <mc:Fallback xmlns="">
          <p:pic>
            <p:nvPicPr>
              <p:cNvPr id="126" name="Freihand 125">
                <a:extLst>
                  <a:ext uri="{FF2B5EF4-FFF2-40B4-BE49-F238E27FC236}">
                    <a16:creationId xmlns:a16="http://schemas.microsoft.com/office/drawing/2014/main" id="{658566A7-14F0-4C38-86D3-C92368F6E664}"/>
                  </a:ext>
                </a:extLst>
              </p:cNvPr>
              <p:cNvPicPr/>
              <p:nvPr/>
            </p:nvPicPr>
            <p:blipFill>
              <a:blip r:embed="rId193"/>
              <a:stretch>
                <a:fillRect/>
              </a:stretch>
            </p:blipFill>
            <p:spPr>
              <a:xfrm>
                <a:off x="4671467" y="3612667"/>
                <a:ext cx="7009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5D108DB9-C24C-4C88-AB76-AFFDD5D3DEB5}"/>
                  </a:ext>
                </a:extLst>
              </p14:cNvPr>
              <p14:cNvContentPartPr/>
              <p14:nvPr/>
            </p14:nvContentPartPr>
            <p14:xfrm>
              <a:off x="4846427" y="4164187"/>
              <a:ext cx="561240" cy="601560"/>
            </p14:xfrm>
          </p:contentPart>
        </mc:Choice>
        <mc:Fallback xmlns="">
          <p:pic>
            <p:nvPicPr>
              <p:cNvPr id="127" name="Freihand 126">
                <a:extLst>
                  <a:ext uri="{FF2B5EF4-FFF2-40B4-BE49-F238E27FC236}">
                    <a16:creationId xmlns:a16="http://schemas.microsoft.com/office/drawing/2014/main" id="{5D108DB9-C24C-4C88-AB76-AFFDD5D3DEB5}"/>
                  </a:ext>
                </a:extLst>
              </p:cNvPr>
              <p:cNvPicPr/>
              <p:nvPr/>
            </p:nvPicPr>
            <p:blipFill>
              <a:blip r:embed="rId195"/>
              <a:stretch>
                <a:fillRect/>
              </a:stretch>
            </p:blipFill>
            <p:spPr>
              <a:xfrm>
                <a:off x="4842107" y="4159867"/>
                <a:ext cx="56988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AE61D9F0-7B4A-4B81-831A-D66528EE04F3}"/>
                  </a:ext>
                </a:extLst>
              </p14:cNvPr>
              <p14:cNvContentPartPr/>
              <p14:nvPr/>
            </p14:nvContentPartPr>
            <p14:xfrm>
              <a:off x="5515307" y="4686907"/>
              <a:ext cx="1344600" cy="574920"/>
            </p14:xfrm>
          </p:contentPart>
        </mc:Choice>
        <mc:Fallback xmlns="">
          <p:pic>
            <p:nvPicPr>
              <p:cNvPr id="128" name="Freihand 127">
                <a:extLst>
                  <a:ext uri="{FF2B5EF4-FFF2-40B4-BE49-F238E27FC236}">
                    <a16:creationId xmlns:a16="http://schemas.microsoft.com/office/drawing/2014/main" id="{AE61D9F0-7B4A-4B81-831A-D66528EE04F3}"/>
                  </a:ext>
                </a:extLst>
              </p:cNvPr>
              <p:cNvPicPr/>
              <p:nvPr/>
            </p:nvPicPr>
            <p:blipFill>
              <a:blip r:embed="rId197"/>
              <a:stretch>
                <a:fillRect/>
              </a:stretch>
            </p:blipFill>
            <p:spPr>
              <a:xfrm>
                <a:off x="5510987" y="4682587"/>
                <a:ext cx="1353240" cy="583560"/>
              </a:xfrm>
              <a:prstGeom prst="rect">
                <a:avLst/>
              </a:prstGeom>
            </p:spPr>
          </p:pic>
        </mc:Fallback>
      </mc:AlternateContent>
      <p:grpSp>
        <p:nvGrpSpPr>
          <p:cNvPr id="169" name="Gruppieren 168">
            <a:extLst>
              <a:ext uri="{FF2B5EF4-FFF2-40B4-BE49-F238E27FC236}">
                <a16:creationId xmlns:a16="http://schemas.microsoft.com/office/drawing/2014/main" id="{2B579B1E-1C1D-4FC3-9651-A8AC7C85D337}"/>
              </a:ext>
            </a:extLst>
          </p:cNvPr>
          <p:cNvGrpSpPr/>
          <p:nvPr/>
        </p:nvGrpSpPr>
        <p:grpSpPr>
          <a:xfrm>
            <a:off x="6374627" y="3604027"/>
            <a:ext cx="4942440" cy="1074600"/>
            <a:chOff x="6374627" y="3604027"/>
            <a:chExt cx="4942440" cy="1074600"/>
          </a:xfrm>
        </p:grpSpPr>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FD87A0FA-1BC0-4587-BA1D-1F8A56813378}"/>
                    </a:ext>
                  </a:extLst>
                </p14:cNvPr>
                <p14:cNvContentPartPr/>
                <p14:nvPr/>
              </p14:nvContentPartPr>
              <p14:xfrm>
                <a:off x="6462467" y="4232227"/>
                <a:ext cx="392760" cy="369720"/>
              </p14:xfrm>
            </p:contentPart>
          </mc:Choice>
          <mc:Fallback xmlns="">
            <p:pic>
              <p:nvPicPr>
                <p:cNvPr id="129" name="Freihand 128">
                  <a:extLst>
                    <a:ext uri="{FF2B5EF4-FFF2-40B4-BE49-F238E27FC236}">
                      <a16:creationId xmlns:a16="http://schemas.microsoft.com/office/drawing/2014/main" id="{FD87A0FA-1BC0-4587-BA1D-1F8A56813378}"/>
                    </a:ext>
                  </a:extLst>
                </p:cNvPr>
                <p:cNvPicPr/>
                <p:nvPr/>
              </p:nvPicPr>
              <p:blipFill>
                <a:blip r:embed="rId199"/>
                <a:stretch>
                  <a:fillRect/>
                </a:stretch>
              </p:blipFill>
              <p:spPr>
                <a:xfrm>
                  <a:off x="6458147" y="4227907"/>
                  <a:ext cx="4014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95663EC1-25A1-4191-9BB8-A2148E319BC7}"/>
                    </a:ext>
                  </a:extLst>
                </p14:cNvPr>
                <p14:cNvContentPartPr/>
                <p14:nvPr/>
              </p14:nvContentPartPr>
              <p14:xfrm>
                <a:off x="6374627" y="4415827"/>
                <a:ext cx="279000" cy="262800"/>
              </p14:xfrm>
            </p:contentPart>
          </mc:Choice>
          <mc:Fallback xmlns="">
            <p:pic>
              <p:nvPicPr>
                <p:cNvPr id="130" name="Freihand 129">
                  <a:extLst>
                    <a:ext uri="{FF2B5EF4-FFF2-40B4-BE49-F238E27FC236}">
                      <a16:creationId xmlns:a16="http://schemas.microsoft.com/office/drawing/2014/main" id="{95663EC1-25A1-4191-9BB8-A2148E319BC7}"/>
                    </a:ext>
                  </a:extLst>
                </p:cNvPr>
                <p:cNvPicPr/>
                <p:nvPr/>
              </p:nvPicPr>
              <p:blipFill>
                <a:blip r:embed="rId201"/>
                <a:stretch>
                  <a:fillRect/>
                </a:stretch>
              </p:blipFill>
              <p:spPr>
                <a:xfrm>
                  <a:off x="6370307" y="4411507"/>
                  <a:ext cx="287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05C7A558-2C96-4DE6-9648-76BA05E9968E}"/>
                    </a:ext>
                  </a:extLst>
                </p14:cNvPr>
                <p14:cNvContentPartPr/>
                <p14:nvPr/>
              </p14:nvContentPartPr>
              <p14:xfrm>
                <a:off x="6970787" y="3864307"/>
                <a:ext cx="261720" cy="107280"/>
              </p14:xfrm>
            </p:contentPart>
          </mc:Choice>
          <mc:Fallback xmlns="">
            <p:pic>
              <p:nvPicPr>
                <p:cNvPr id="132" name="Freihand 131">
                  <a:extLst>
                    <a:ext uri="{FF2B5EF4-FFF2-40B4-BE49-F238E27FC236}">
                      <a16:creationId xmlns:a16="http://schemas.microsoft.com/office/drawing/2014/main" id="{05C7A558-2C96-4DE6-9648-76BA05E9968E}"/>
                    </a:ext>
                  </a:extLst>
                </p:cNvPr>
                <p:cNvPicPr/>
                <p:nvPr/>
              </p:nvPicPr>
              <p:blipFill>
                <a:blip r:embed="rId203"/>
                <a:stretch>
                  <a:fillRect/>
                </a:stretch>
              </p:blipFill>
              <p:spPr>
                <a:xfrm>
                  <a:off x="6966467" y="3859987"/>
                  <a:ext cx="27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Freihand 132">
                  <a:extLst>
                    <a:ext uri="{FF2B5EF4-FFF2-40B4-BE49-F238E27FC236}">
                      <a16:creationId xmlns:a16="http://schemas.microsoft.com/office/drawing/2014/main" id="{3E6B69EC-A965-4A15-A692-7DE84DF62DBA}"/>
                    </a:ext>
                  </a:extLst>
                </p14:cNvPr>
                <p14:cNvContentPartPr/>
                <p14:nvPr/>
              </p14:nvContentPartPr>
              <p14:xfrm>
                <a:off x="7266707" y="3809947"/>
                <a:ext cx="231840" cy="158040"/>
              </p14:xfrm>
            </p:contentPart>
          </mc:Choice>
          <mc:Fallback xmlns="">
            <p:pic>
              <p:nvPicPr>
                <p:cNvPr id="133" name="Freihand 132">
                  <a:extLst>
                    <a:ext uri="{FF2B5EF4-FFF2-40B4-BE49-F238E27FC236}">
                      <a16:creationId xmlns:a16="http://schemas.microsoft.com/office/drawing/2014/main" id="{3E6B69EC-A965-4A15-A692-7DE84DF62DBA}"/>
                    </a:ext>
                  </a:extLst>
                </p:cNvPr>
                <p:cNvPicPr/>
                <p:nvPr/>
              </p:nvPicPr>
              <p:blipFill>
                <a:blip r:embed="rId205"/>
                <a:stretch>
                  <a:fillRect/>
                </a:stretch>
              </p:blipFill>
              <p:spPr>
                <a:xfrm>
                  <a:off x="7262387" y="3805627"/>
                  <a:ext cx="240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B69BDF46-209D-45E1-8318-5109C86F32EB}"/>
                    </a:ext>
                  </a:extLst>
                </p14:cNvPr>
                <p14:cNvContentPartPr/>
                <p14:nvPr/>
              </p14:nvContentPartPr>
              <p14:xfrm>
                <a:off x="7667027" y="3822187"/>
                <a:ext cx="313200" cy="142920"/>
              </p14:xfrm>
            </p:contentPart>
          </mc:Choice>
          <mc:Fallback xmlns="">
            <p:pic>
              <p:nvPicPr>
                <p:cNvPr id="134" name="Freihand 133">
                  <a:extLst>
                    <a:ext uri="{FF2B5EF4-FFF2-40B4-BE49-F238E27FC236}">
                      <a16:creationId xmlns:a16="http://schemas.microsoft.com/office/drawing/2014/main" id="{B69BDF46-209D-45E1-8318-5109C86F32EB}"/>
                    </a:ext>
                  </a:extLst>
                </p:cNvPr>
                <p:cNvPicPr/>
                <p:nvPr/>
              </p:nvPicPr>
              <p:blipFill>
                <a:blip r:embed="rId207"/>
                <a:stretch>
                  <a:fillRect/>
                </a:stretch>
              </p:blipFill>
              <p:spPr>
                <a:xfrm>
                  <a:off x="7662707" y="3817867"/>
                  <a:ext cx="321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62B0FA48-CED2-4B84-AA8B-59D132979790}"/>
                    </a:ext>
                  </a:extLst>
                </p14:cNvPr>
                <p14:cNvContentPartPr/>
                <p14:nvPr/>
              </p14:nvContentPartPr>
              <p14:xfrm>
                <a:off x="7979147" y="3767467"/>
                <a:ext cx="116640" cy="105840"/>
              </p14:xfrm>
            </p:contentPart>
          </mc:Choice>
          <mc:Fallback xmlns="">
            <p:pic>
              <p:nvPicPr>
                <p:cNvPr id="135" name="Freihand 134">
                  <a:extLst>
                    <a:ext uri="{FF2B5EF4-FFF2-40B4-BE49-F238E27FC236}">
                      <a16:creationId xmlns:a16="http://schemas.microsoft.com/office/drawing/2014/main" id="{62B0FA48-CED2-4B84-AA8B-59D132979790}"/>
                    </a:ext>
                  </a:extLst>
                </p:cNvPr>
                <p:cNvPicPr/>
                <p:nvPr/>
              </p:nvPicPr>
              <p:blipFill>
                <a:blip r:embed="rId209"/>
                <a:stretch>
                  <a:fillRect/>
                </a:stretch>
              </p:blipFill>
              <p:spPr>
                <a:xfrm>
                  <a:off x="7974827" y="3763147"/>
                  <a:ext cx="125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Freihand 135">
                  <a:extLst>
                    <a:ext uri="{FF2B5EF4-FFF2-40B4-BE49-F238E27FC236}">
                      <a16:creationId xmlns:a16="http://schemas.microsoft.com/office/drawing/2014/main" id="{94118290-0C6E-4C9D-A971-4959563E5770}"/>
                    </a:ext>
                  </a:extLst>
                </p14:cNvPr>
                <p14:cNvContentPartPr/>
                <p14:nvPr/>
              </p14:nvContentPartPr>
              <p14:xfrm>
                <a:off x="8149787" y="3715627"/>
                <a:ext cx="91440" cy="131040"/>
              </p14:xfrm>
            </p:contentPart>
          </mc:Choice>
          <mc:Fallback xmlns="">
            <p:pic>
              <p:nvPicPr>
                <p:cNvPr id="136" name="Freihand 135">
                  <a:extLst>
                    <a:ext uri="{FF2B5EF4-FFF2-40B4-BE49-F238E27FC236}">
                      <a16:creationId xmlns:a16="http://schemas.microsoft.com/office/drawing/2014/main" id="{94118290-0C6E-4C9D-A971-4959563E5770}"/>
                    </a:ext>
                  </a:extLst>
                </p:cNvPr>
                <p:cNvPicPr/>
                <p:nvPr/>
              </p:nvPicPr>
              <p:blipFill>
                <a:blip r:embed="rId211"/>
                <a:stretch>
                  <a:fillRect/>
                </a:stretch>
              </p:blipFill>
              <p:spPr>
                <a:xfrm>
                  <a:off x="8145467" y="3711307"/>
                  <a:ext cx="100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Freihand 136">
                  <a:extLst>
                    <a:ext uri="{FF2B5EF4-FFF2-40B4-BE49-F238E27FC236}">
                      <a16:creationId xmlns:a16="http://schemas.microsoft.com/office/drawing/2014/main" id="{19F7BF4A-585A-41B1-BE10-149B5A810E4C}"/>
                    </a:ext>
                  </a:extLst>
                </p14:cNvPr>
                <p14:cNvContentPartPr/>
                <p14:nvPr/>
              </p14:nvContentPartPr>
              <p14:xfrm>
                <a:off x="8195867" y="3800587"/>
                <a:ext cx="83160" cy="16560"/>
              </p14:xfrm>
            </p:contentPart>
          </mc:Choice>
          <mc:Fallback xmlns="">
            <p:pic>
              <p:nvPicPr>
                <p:cNvPr id="137" name="Freihand 136">
                  <a:extLst>
                    <a:ext uri="{FF2B5EF4-FFF2-40B4-BE49-F238E27FC236}">
                      <a16:creationId xmlns:a16="http://schemas.microsoft.com/office/drawing/2014/main" id="{19F7BF4A-585A-41B1-BE10-149B5A810E4C}"/>
                    </a:ext>
                  </a:extLst>
                </p:cNvPr>
                <p:cNvPicPr/>
                <p:nvPr/>
              </p:nvPicPr>
              <p:blipFill>
                <a:blip r:embed="rId213"/>
                <a:stretch>
                  <a:fillRect/>
                </a:stretch>
              </p:blipFill>
              <p:spPr>
                <a:xfrm>
                  <a:off x="8191547" y="3796267"/>
                  <a:ext cx="91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Freihand 137">
                  <a:extLst>
                    <a:ext uri="{FF2B5EF4-FFF2-40B4-BE49-F238E27FC236}">
                      <a16:creationId xmlns:a16="http://schemas.microsoft.com/office/drawing/2014/main" id="{A0DF7C68-F9E6-415B-9584-11049608AE65}"/>
                    </a:ext>
                  </a:extLst>
                </p14:cNvPr>
                <p14:cNvContentPartPr/>
                <p14:nvPr/>
              </p14:nvContentPartPr>
              <p14:xfrm>
                <a:off x="8292707" y="3782947"/>
                <a:ext cx="265320" cy="60480"/>
              </p14:xfrm>
            </p:contentPart>
          </mc:Choice>
          <mc:Fallback xmlns="">
            <p:pic>
              <p:nvPicPr>
                <p:cNvPr id="138" name="Freihand 137">
                  <a:extLst>
                    <a:ext uri="{FF2B5EF4-FFF2-40B4-BE49-F238E27FC236}">
                      <a16:creationId xmlns:a16="http://schemas.microsoft.com/office/drawing/2014/main" id="{A0DF7C68-F9E6-415B-9584-11049608AE65}"/>
                    </a:ext>
                  </a:extLst>
                </p:cNvPr>
                <p:cNvPicPr/>
                <p:nvPr/>
              </p:nvPicPr>
              <p:blipFill>
                <a:blip r:embed="rId215"/>
                <a:stretch>
                  <a:fillRect/>
                </a:stretch>
              </p:blipFill>
              <p:spPr>
                <a:xfrm>
                  <a:off x="8288387" y="3778627"/>
                  <a:ext cx="273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Freihand 138">
                  <a:extLst>
                    <a:ext uri="{FF2B5EF4-FFF2-40B4-BE49-F238E27FC236}">
                      <a16:creationId xmlns:a16="http://schemas.microsoft.com/office/drawing/2014/main" id="{03B07919-6331-4A4C-AE54-A569A2FD41B1}"/>
                    </a:ext>
                  </a:extLst>
                </p14:cNvPr>
                <p14:cNvContentPartPr/>
                <p14:nvPr/>
              </p14:nvContentPartPr>
              <p14:xfrm>
                <a:off x="8603387" y="3755587"/>
                <a:ext cx="178920" cy="68760"/>
              </p14:xfrm>
            </p:contentPart>
          </mc:Choice>
          <mc:Fallback xmlns="">
            <p:pic>
              <p:nvPicPr>
                <p:cNvPr id="139" name="Freihand 138">
                  <a:extLst>
                    <a:ext uri="{FF2B5EF4-FFF2-40B4-BE49-F238E27FC236}">
                      <a16:creationId xmlns:a16="http://schemas.microsoft.com/office/drawing/2014/main" id="{03B07919-6331-4A4C-AE54-A569A2FD41B1}"/>
                    </a:ext>
                  </a:extLst>
                </p:cNvPr>
                <p:cNvPicPr/>
                <p:nvPr/>
              </p:nvPicPr>
              <p:blipFill>
                <a:blip r:embed="rId217"/>
                <a:stretch>
                  <a:fillRect/>
                </a:stretch>
              </p:blipFill>
              <p:spPr>
                <a:xfrm>
                  <a:off x="8599067" y="3751267"/>
                  <a:ext cx="187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Freihand 139">
                  <a:extLst>
                    <a:ext uri="{FF2B5EF4-FFF2-40B4-BE49-F238E27FC236}">
                      <a16:creationId xmlns:a16="http://schemas.microsoft.com/office/drawing/2014/main" id="{5C6C2294-B14A-41E6-ADCE-DB873674EF83}"/>
                    </a:ext>
                  </a:extLst>
                </p14:cNvPr>
                <p14:cNvContentPartPr/>
                <p14:nvPr/>
              </p14:nvContentPartPr>
              <p14:xfrm>
                <a:off x="8841347" y="3719947"/>
                <a:ext cx="408600" cy="102960"/>
              </p14:xfrm>
            </p:contentPart>
          </mc:Choice>
          <mc:Fallback xmlns="">
            <p:pic>
              <p:nvPicPr>
                <p:cNvPr id="140" name="Freihand 139">
                  <a:extLst>
                    <a:ext uri="{FF2B5EF4-FFF2-40B4-BE49-F238E27FC236}">
                      <a16:creationId xmlns:a16="http://schemas.microsoft.com/office/drawing/2014/main" id="{5C6C2294-B14A-41E6-ADCE-DB873674EF83}"/>
                    </a:ext>
                  </a:extLst>
                </p:cNvPr>
                <p:cNvPicPr/>
                <p:nvPr/>
              </p:nvPicPr>
              <p:blipFill>
                <a:blip r:embed="rId219"/>
                <a:stretch>
                  <a:fillRect/>
                </a:stretch>
              </p:blipFill>
              <p:spPr>
                <a:xfrm>
                  <a:off x="8837027" y="3715627"/>
                  <a:ext cx="417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Freihand 140">
                  <a:extLst>
                    <a:ext uri="{FF2B5EF4-FFF2-40B4-BE49-F238E27FC236}">
                      <a16:creationId xmlns:a16="http://schemas.microsoft.com/office/drawing/2014/main" id="{50443FA4-A7CC-43ED-9E33-B7E136FCD47E}"/>
                    </a:ext>
                  </a:extLst>
                </p14:cNvPr>
                <p14:cNvContentPartPr/>
                <p14:nvPr/>
              </p14:nvContentPartPr>
              <p14:xfrm>
                <a:off x="9375227" y="3627787"/>
                <a:ext cx="136080" cy="133920"/>
              </p14:xfrm>
            </p:contentPart>
          </mc:Choice>
          <mc:Fallback xmlns="">
            <p:pic>
              <p:nvPicPr>
                <p:cNvPr id="141" name="Freihand 140">
                  <a:extLst>
                    <a:ext uri="{FF2B5EF4-FFF2-40B4-BE49-F238E27FC236}">
                      <a16:creationId xmlns:a16="http://schemas.microsoft.com/office/drawing/2014/main" id="{50443FA4-A7CC-43ED-9E33-B7E136FCD47E}"/>
                    </a:ext>
                  </a:extLst>
                </p:cNvPr>
                <p:cNvPicPr/>
                <p:nvPr/>
              </p:nvPicPr>
              <p:blipFill>
                <a:blip r:embed="rId221"/>
                <a:stretch>
                  <a:fillRect/>
                </a:stretch>
              </p:blipFill>
              <p:spPr>
                <a:xfrm>
                  <a:off x="9370907" y="3623467"/>
                  <a:ext cx="144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Freihand 141">
                  <a:extLst>
                    <a:ext uri="{FF2B5EF4-FFF2-40B4-BE49-F238E27FC236}">
                      <a16:creationId xmlns:a16="http://schemas.microsoft.com/office/drawing/2014/main" id="{B808026B-2C3F-47E9-B54A-B677E983C6EA}"/>
                    </a:ext>
                  </a:extLst>
                </p14:cNvPr>
                <p14:cNvContentPartPr/>
                <p14:nvPr/>
              </p14:nvContentPartPr>
              <p14:xfrm>
                <a:off x="9477107" y="3700147"/>
                <a:ext cx="65880" cy="61200"/>
              </p14:xfrm>
            </p:contentPart>
          </mc:Choice>
          <mc:Fallback xmlns="">
            <p:pic>
              <p:nvPicPr>
                <p:cNvPr id="142" name="Freihand 141">
                  <a:extLst>
                    <a:ext uri="{FF2B5EF4-FFF2-40B4-BE49-F238E27FC236}">
                      <a16:creationId xmlns:a16="http://schemas.microsoft.com/office/drawing/2014/main" id="{B808026B-2C3F-47E9-B54A-B677E983C6EA}"/>
                    </a:ext>
                  </a:extLst>
                </p:cNvPr>
                <p:cNvPicPr/>
                <p:nvPr/>
              </p:nvPicPr>
              <p:blipFill>
                <a:blip r:embed="rId223"/>
                <a:stretch>
                  <a:fillRect/>
                </a:stretch>
              </p:blipFill>
              <p:spPr>
                <a:xfrm>
                  <a:off x="9472787" y="3695827"/>
                  <a:ext cx="74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Freihand 142">
                  <a:extLst>
                    <a:ext uri="{FF2B5EF4-FFF2-40B4-BE49-F238E27FC236}">
                      <a16:creationId xmlns:a16="http://schemas.microsoft.com/office/drawing/2014/main" id="{C48358E6-91BD-48A6-9F52-9D1FE184D9B8}"/>
                    </a:ext>
                  </a:extLst>
                </p14:cNvPr>
                <p14:cNvContentPartPr/>
                <p14:nvPr/>
              </p14:nvContentPartPr>
              <p14:xfrm>
                <a:off x="9560627" y="3694027"/>
                <a:ext cx="225360" cy="78480"/>
              </p14:xfrm>
            </p:contentPart>
          </mc:Choice>
          <mc:Fallback xmlns="">
            <p:pic>
              <p:nvPicPr>
                <p:cNvPr id="143" name="Freihand 142">
                  <a:extLst>
                    <a:ext uri="{FF2B5EF4-FFF2-40B4-BE49-F238E27FC236}">
                      <a16:creationId xmlns:a16="http://schemas.microsoft.com/office/drawing/2014/main" id="{C48358E6-91BD-48A6-9F52-9D1FE184D9B8}"/>
                    </a:ext>
                  </a:extLst>
                </p:cNvPr>
                <p:cNvPicPr/>
                <p:nvPr/>
              </p:nvPicPr>
              <p:blipFill>
                <a:blip r:embed="rId225"/>
                <a:stretch>
                  <a:fillRect/>
                </a:stretch>
              </p:blipFill>
              <p:spPr>
                <a:xfrm>
                  <a:off x="9556307" y="3689707"/>
                  <a:ext cx="23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Freihand 143">
                  <a:extLst>
                    <a:ext uri="{FF2B5EF4-FFF2-40B4-BE49-F238E27FC236}">
                      <a16:creationId xmlns:a16="http://schemas.microsoft.com/office/drawing/2014/main" id="{14A7E7F0-C856-4EEC-B7D1-2D042FFB21A6}"/>
                    </a:ext>
                  </a:extLst>
                </p14:cNvPr>
                <p14:cNvContentPartPr/>
                <p14:nvPr/>
              </p14:nvContentPartPr>
              <p14:xfrm>
                <a:off x="9833147" y="3606547"/>
                <a:ext cx="33480" cy="164160"/>
              </p14:xfrm>
            </p:contentPart>
          </mc:Choice>
          <mc:Fallback xmlns="">
            <p:pic>
              <p:nvPicPr>
                <p:cNvPr id="144" name="Freihand 143">
                  <a:extLst>
                    <a:ext uri="{FF2B5EF4-FFF2-40B4-BE49-F238E27FC236}">
                      <a16:creationId xmlns:a16="http://schemas.microsoft.com/office/drawing/2014/main" id="{14A7E7F0-C856-4EEC-B7D1-2D042FFB21A6}"/>
                    </a:ext>
                  </a:extLst>
                </p:cNvPr>
                <p:cNvPicPr/>
                <p:nvPr/>
              </p:nvPicPr>
              <p:blipFill>
                <a:blip r:embed="rId227"/>
                <a:stretch>
                  <a:fillRect/>
                </a:stretch>
              </p:blipFill>
              <p:spPr>
                <a:xfrm>
                  <a:off x="9828827" y="3602227"/>
                  <a:ext cx="42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Freihand 144">
                  <a:extLst>
                    <a:ext uri="{FF2B5EF4-FFF2-40B4-BE49-F238E27FC236}">
                      <a16:creationId xmlns:a16="http://schemas.microsoft.com/office/drawing/2014/main" id="{392C893C-9C20-4CED-8A3B-8740AAA279DB}"/>
                    </a:ext>
                  </a:extLst>
                </p14:cNvPr>
                <p14:cNvContentPartPr/>
                <p14:nvPr/>
              </p14:nvContentPartPr>
              <p14:xfrm>
                <a:off x="9848627" y="3645067"/>
                <a:ext cx="64080" cy="93960"/>
              </p14:xfrm>
            </p:contentPart>
          </mc:Choice>
          <mc:Fallback xmlns="">
            <p:pic>
              <p:nvPicPr>
                <p:cNvPr id="145" name="Freihand 144">
                  <a:extLst>
                    <a:ext uri="{FF2B5EF4-FFF2-40B4-BE49-F238E27FC236}">
                      <a16:creationId xmlns:a16="http://schemas.microsoft.com/office/drawing/2014/main" id="{392C893C-9C20-4CED-8A3B-8740AAA279DB}"/>
                    </a:ext>
                  </a:extLst>
                </p:cNvPr>
                <p:cNvPicPr/>
                <p:nvPr/>
              </p:nvPicPr>
              <p:blipFill>
                <a:blip r:embed="rId229"/>
                <a:stretch>
                  <a:fillRect/>
                </a:stretch>
              </p:blipFill>
              <p:spPr>
                <a:xfrm>
                  <a:off x="9844307" y="3640747"/>
                  <a:ext cx="7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CE3B0918-3EBA-480B-8B75-14B0ED21ECE6}"/>
                    </a:ext>
                  </a:extLst>
                </p14:cNvPr>
                <p14:cNvContentPartPr/>
                <p14:nvPr/>
              </p14:nvContentPartPr>
              <p14:xfrm>
                <a:off x="9888587" y="3681067"/>
                <a:ext cx="45360" cy="69480"/>
              </p14:xfrm>
            </p:contentPart>
          </mc:Choice>
          <mc:Fallback xmlns="">
            <p:pic>
              <p:nvPicPr>
                <p:cNvPr id="146" name="Freihand 145">
                  <a:extLst>
                    <a:ext uri="{FF2B5EF4-FFF2-40B4-BE49-F238E27FC236}">
                      <a16:creationId xmlns:a16="http://schemas.microsoft.com/office/drawing/2014/main" id="{CE3B0918-3EBA-480B-8B75-14B0ED21ECE6}"/>
                    </a:ext>
                  </a:extLst>
                </p:cNvPr>
                <p:cNvPicPr/>
                <p:nvPr/>
              </p:nvPicPr>
              <p:blipFill>
                <a:blip r:embed="rId231"/>
                <a:stretch>
                  <a:fillRect/>
                </a:stretch>
              </p:blipFill>
              <p:spPr>
                <a:xfrm>
                  <a:off x="9884267" y="3676747"/>
                  <a:ext cx="54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D5CCA025-E893-4784-B23F-722AA76F6B80}"/>
                    </a:ext>
                  </a:extLst>
                </p14:cNvPr>
                <p14:cNvContentPartPr/>
                <p14:nvPr/>
              </p14:nvContentPartPr>
              <p14:xfrm>
                <a:off x="9946547" y="3676747"/>
                <a:ext cx="543600" cy="102600"/>
              </p14:xfrm>
            </p:contentPart>
          </mc:Choice>
          <mc:Fallback xmlns="">
            <p:pic>
              <p:nvPicPr>
                <p:cNvPr id="147" name="Freihand 146">
                  <a:extLst>
                    <a:ext uri="{FF2B5EF4-FFF2-40B4-BE49-F238E27FC236}">
                      <a16:creationId xmlns:a16="http://schemas.microsoft.com/office/drawing/2014/main" id="{D5CCA025-E893-4784-B23F-722AA76F6B80}"/>
                    </a:ext>
                  </a:extLst>
                </p:cNvPr>
                <p:cNvPicPr/>
                <p:nvPr/>
              </p:nvPicPr>
              <p:blipFill>
                <a:blip r:embed="rId233"/>
                <a:stretch>
                  <a:fillRect/>
                </a:stretch>
              </p:blipFill>
              <p:spPr>
                <a:xfrm>
                  <a:off x="9942227" y="3672427"/>
                  <a:ext cx="55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93056C50-1D7E-4C62-8027-1B911A387D55}"/>
                    </a:ext>
                  </a:extLst>
                </p14:cNvPr>
                <p14:cNvContentPartPr/>
                <p14:nvPr/>
              </p14:nvContentPartPr>
              <p14:xfrm>
                <a:off x="10666547" y="3645067"/>
                <a:ext cx="108000" cy="173160"/>
              </p14:xfrm>
            </p:contentPart>
          </mc:Choice>
          <mc:Fallback xmlns="">
            <p:pic>
              <p:nvPicPr>
                <p:cNvPr id="148" name="Freihand 147">
                  <a:extLst>
                    <a:ext uri="{FF2B5EF4-FFF2-40B4-BE49-F238E27FC236}">
                      <a16:creationId xmlns:a16="http://schemas.microsoft.com/office/drawing/2014/main" id="{93056C50-1D7E-4C62-8027-1B911A387D55}"/>
                    </a:ext>
                  </a:extLst>
                </p:cNvPr>
                <p:cNvPicPr/>
                <p:nvPr/>
              </p:nvPicPr>
              <p:blipFill>
                <a:blip r:embed="rId235"/>
                <a:stretch>
                  <a:fillRect/>
                </a:stretch>
              </p:blipFill>
              <p:spPr>
                <a:xfrm>
                  <a:off x="10662227" y="3640747"/>
                  <a:ext cx="116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36481496-E4B3-445C-9792-9BCA204E6664}"/>
                    </a:ext>
                  </a:extLst>
                </p14:cNvPr>
                <p14:cNvContentPartPr/>
                <p14:nvPr/>
              </p14:nvContentPartPr>
              <p14:xfrm>
                <a:off x="10792907" y="3630667"/>
                <a:ext cx="90360" cy="90720"/>
              </p14:xfrm>
            </p:contentPart>
          </mc:Choice>
          <mc:Fallback xmlns="">
            <p:pic>
              <p:nvPicPr>
                <p:cNvPr id="149" name="Freihand 148">
                  <a:extLst>
                    <a:ext uri="{FF2B5EF4-FFF2-40B4-BE49-F238E27FC236}">
                      <a16:creationId xmlns:a16="http://schemas.microsoft.com/office/drawing/2014/main" id="{36481496-E4B3-445C-9792-9BCA204E6664}"/>
                    </a:ext>
                  </a:extLst>
                </p:cNvPr>
                <p:cNvPicPr/>
                <p:nvPr/>
              </p:nvPicPr>
              <p:blipFill>
                <a:blip r:embed="rId237"/>
                <a:stretch>
                  <a:fillRect/>
                </a:stretch>
              </p:blipFill>
              <p:spPr>
                <a:xfrm>
                  <a:off x="10788587" y="3626347"/>
                  <a:ext cx="9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A16938E7-C8F7-4BE8-B558-83CCC67E71E0}"/>
                    </a:ext>
                  </a:extLst>
                </p14:cNvPr>
                <p14:cNvContentPartPr/>
                <p14:nvPr/>
              </p14:nvContentPartPr>
              <p14:xfrm>
                <a:off x="10925027" y="3611227"/>
                <a:ext cx="79560" cy="94320"/>
              </p14:xfrm>
            </p:contentPart>
          </mc:Choice>
          <mc:Fallback xmlns="">
            <p:pic>
              <p:nvPicPr>
                <p:cNvPr id="150" name="Freihand 149">
                  <a:extLst>
                    <a:ext uri="{FF2B5EF4-FFF2-40B4-BE49-F238E27FC236}">
                      <a16:creationId xmlns:a16="http://schemas.microsoft.com/office/drawing/2014/main" id="{A16938E7-C8F7-4BE8-B558-83CCC67E71E0}"/>
                    </a:ext>
                  </a:extLst>
                </p:cNvPr>
                <p:cNvPicPr/>
                <p:nvPr/>
              </p:nvPicPr>
              <p:blipFill>
                <a:blip r:embed="rId239"/>
                <a:stretch>
                  <a:fillRect/>
                </a:stretch>
              </p:blipFill>
              <p:spPr>
                <a:xfrm>
                  <a:off x="10920707" y="3606907"/>
                  <a:ext cx="88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2E6ABFE6-1D34-4490-8685-30FA979E8CD0}"/>
                    </a:ext>
                  </a:extLst>
                </p14:cNvPr>
                <p14:cNvContentPartPr/>
                <p14:nvPr/>
              </p14:nvContentPartPr>
              <p14:xfrm>
                <a:off x="11004587" y="3611587"/>
                <a:ext cx="82080" cy="89640"/>
              </p14:xfrm>
            </p:contentPart>
          </mc:Choice>
          <mc:Fallback xmlns="">
            <p:pic>
              <p:nvPicPr>
                <p:cNvPr id="151" name="Freihand 150">
                  <a:extLst>
                    <a:ext uri="{FF2B5EF4-FFF2-40B4-BE49-F238E27FC236}">
                      <a16:creationId xmlns:a16="http://schemas.microsoft.com/office/drawing/2014/main" id="{2E6ABFE6-1D34-4490-8685-30FA979E8CD0}"/>
                    </a:ext>
                  </a:extLst>
                </p:cNvPr>
                <p:cNvPicPr/>
                <p:nvPr/>
              </p:nvPicPr>
              <p:blipFill>
                <a:blip r:embed="rId241"/>
                <a:stretch>
                  <a:fillRect/>
                </a:stretch>
              </p:blipFill>
              <p:spPr>
                <a:xfrm>
                  <a:off x="11000267" y="3607267"/>
                  <a:ext cx="90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088F6471-200D-4B75-89E2-978E20D0C23B}"/>
                    </a:ext>
                  </a:extLst>
                </p14:cNvPr>
                <p14:cNvContentPartPr/>
                <p14:nvPr/>
              </p14:nvContentPartPr>
              <p14:xfrm>
                <a:off x="11108267" y="3604027"/>
                <a:ext cx="208800" cy="85680"/>
              </p14:xfrm>
            </p:contentPart>
          </mc:Choice>
          <mc:Fallback xmlns="">
            <p:pic>
              <p:nvPicPr>
                <p:cNvPr id="152" name="Freihand 151">
                  <a:extLst>
                    <a:ext uri="{FF2B5EF4-FFF2-40B4-BE49-F238E27FC236}">
                      <a16:creationId xmlns:a16="http://schemas.microsoft.com/office/drawing/2014/main" id="{088F6471-200D-4B75-89E2-978E20D0C23B}"/>
                    </a:ext>
                  </a:extLst>
                </p:cNvPr>
                <p:cNvPicPr/>
                <p:nvPr/>
              </p:nvPicPr>
              <p:blipFill>
                <a:blip r:embed="rId243"/>
                <a:stretch>
                  <a:fillRect/>
                </a:stretch>
              </p:blipFill>
              <p:spPr>
                <a:xfrm>
                  <a:off x="11103947" y="3599707"/>
                  <a:ext cx="217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250FBA6A-053A-4DE6-9688-AEF328872CB3}"/>
                    </a:ext>
                  </a:extLst>
                </p14:cNvPr>
                <p14:cNvContentPartPr/>
                <p14:nvPr/>
              </p14:nvContentPartPr>
              <p14:xfrm>
                <a:off x="7745867" y="4025227"/>
                <a:ext cx="194760" cy="168120"/>
              </p14:xfrm>
            </p:contentPart>
          </mc:Choice>
          <mc:Fallback xmlns="">
            <p:pic>
              <p:nvPicPr>
                <p:cNvPr id="153" name="Freihand 152">
                  <a:extLst>
                    <a:ext uri="{FF2B5EF4-FFF2-40B4-BE49-F238E27FC236}">
                      <a16:creationId xmlns:a16="http://schemas.microsoft.com/office/drawing/2014/main" id="{250FBA6A-053A-4DE6-9688-AEF328872CB3}"/>
                    </a:ext>
                  </a:extLst>
                </p:cNvPr>
                <p:cNvPicPr/>
                <p:nvPr/>
              </p:nvPicPr>
              <p:blipFill>
                <a:blip r:embed="rId245"/>
                <a:stretch>
                  <a:fillRect/>
                </a:stretch>
              </p:blipFill>
              <p:spPr>
                <a:xfrm>
                  <a:off x="7741547" y="4020907"/>
                  <a:ext cx="203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40357D6D-FB7C-48FD-9A50-D27F52E2435C}"/>
                    </a:ext>
                  </a:extLst>
                </p14:cNvPr>
                <p14:cNvContentPartPr/>
                <p14:nvPr/>
              </p14:nvContentPartPr>
              <p14:xfrm>
                <a:off x="7917227" y="3996787"/>
                <a:ext cx="36360" cy="27720"/>
              </p14:xfrm>
            </p:contentPart>
          </mc:Choice>
          <mc:Fallback xmlns="">
            <p:pic>
              <p:nvPicPr>
                <p:cNvPr id="154" name="Freihand 153">
                  <a:extLst>
                    <a:ext uri="{FF2B5EF4-FFF2-40B4-BE49-F238E27FC236}">
                      <a16:creationId xmlns:a16="http://schemas.microsoft.com/office/drawing/2014/main" id="{40357D6D-FB7C-48FD-9A50-D27F52E2435C}"/>
                    </a:ext>
                  </a:extLst>
                </p:cNvPr>
                <p:cNvPicPr/>
                <p:nvPr/>
              </p:nvPicPr>
              <p:blipFill>
                <a:blip r:embed="rId247"/>
                <a:stretch>
                  <a:fillRect/>
                </a:stretch>
              </p:blipFill>
              <p:spPr>
                <a:xfrm>
                  <a:off x="7912907" y="3992467"/>
                  <a:ext cx="45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B81E66AF-41EE-47D5-8C9C-56C01DDB61A4}"/>
                    </a:ext>
                  </a:extLst>
                </p14:cNvPr>
                <p14:cNvContentPartPr/>
                <p14:nvPr/>
              </p14:nvContentPartPr>
              <p14:xfrm>
                <a:off x="7987427" y="3960427"/>
                <a:ext cx="140400" cy="192960"/>
              </p14:xfrm>
            </p:contentPart>
          </mc:Choice>
          <mc:Fallback xmlns="">
            <p:pic>
              <p:nvPicPr>
                <p:cNvPr id="155" name="Freihand 154">
                  <a:extLst>
                    <a:ext uri="{FF2B5EF4-FFF2-40B4-BE49-F238E27FC236}">
                      <a16:creationId xmlns:a16="http://schemas.microsoft.com/office/drawing/2014/main" id="{B81E66AF-41EE-47D5-8C9C-56C01DDB61A4}"/>
                    </a:ext>
                  </a:extLst>
                </p:cNvPr>
                <p:cNvPicPr/>
                <p:nvPr/>
              </p:nvPicPr>
              <p:blipFill>
                <a:blip r:embed="rId249"/>
                <a:stretch>
                  <a:fillRect/>
                </a:stretch>
              </p:blipFill>
              <p:spPr>
                <a:xfrm>
                  <a:off x="7983107" y="3956107"/>
                  <a:ext cx="149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D5F7D420-471B-42B6-B24E-5CEA7859B8B5}"/>
                    </a:ext>
                  </a:extLst>
                </p14:cNvPr>
                <p14:cNvContentPartPr/>
                <p14:nvPr/>
              </p14:nvContentPartPr>
              <p14:xfrm>
                <a:off x="8264267" y="3935947"/>
                <a:ext cx="151200" cy="196200"/>
              </p14:xfrm>
            </p:contentPart>
          </mc:Choice>
          <mc:Fallback xmlns="">
            <p:pic>
              <p:nvPicPr>
                <p:cNvPr id="156" name="Freihand 155">
                  <a:extLst>
                    <a:ext uri="{FF2B5EF4-FFF2-40B4-BE49-F238E27FC236}">
                      <a16:creationId xmlns:a16="http://schemas.microsoft.com/office/drawing/2014/main" id="{D5F7D420-471B-42B6-B24E-5CEA7859B8B5}"/>
                    </a:ext>
                  </a:extLst>
                </p:cNvPr>
                <p:cNvPicPr/>
                <p:nvPr/>
              </p:nvPicPr>
              <p:blipFill>
                <a:blip r:embed="rId251"/>
                <a:stretch>
                  <a:fillRect/>
                </a:stretch>
              </p:blipFill>
              <p:spPr>
                <a:xfrm>
                  <a:off x="8259947" y="3931627"/>
                  <a:ext cx="159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1E769552-F121-4ADE-BBD8-AE8903A9F845}"/>
                    </a:ext>
                  </a:extLst>
                </p14:cNvPr>
                <p14:cNvContentPartPr/>
                <p14:nvPr/>
              </p14:nvContentPartPr>
              <p14:xfrm>
                <a:off x="8410427" y="4017667"/>
                <a:ext cx="237240" cy="95760"/>
              </p14:xfrm>
            </p:contentPart>
          </mc:Choice>
          <mc:Fallback xmlns="">
            <p:pic>
              <p:nvPicPr>
                <p:cNvPr id="157" name="Freihand 156">
                  <a:extLst>
                    <a:ext uri="{FF2B5EF4-FFF2-40B4-BE49-F238E27FC236}">
                      <a16:creationId xmlns:a16="http://schemas.microsoft.com/office/drawing/2014/main" id="{1E769552-F121-4ADE-BBD8-AE8903A9F845}"/>
                    </a:ext>
                  </a:extLst>
                </p:cNvPr>
                <p:cNvPicPr/>
                <p:nvPr/>
              </p:nvPicPr>
              <p:blipFill>
                <a:blip r:embed="rId253"/>
                <a:stretch>
                  <a:fillRect/>
                </a:stretch>
              </p:blipFill>
              <p:spPr>
                <a:xfrm>
                  <a:off x="8406107" y="4013347"/>
                  <a:ext cx="245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CC4675A6-4831-41B1-AA48-0E8A1F278323}"/>
                    </a:ext>
                  </a:extLst>
                </p14:cNvPr>
                <p14:cNvContentPartPr/>
                <p14:nvPr/>
              </p14:nvContentPartPr>
              <p14:xfrm>
                <a:off x="8674667" y="4031707"/>
                <a:ext cx="91080" cy="74160"/>
              </p14:xfrm>
            </p:contentPart>
          </mc:Choice>
          <mc:Fallback xmlns="">
            <p:pic>
              <p:nvPicPr>
                <p:cNvPr id="158" name="Freihand 157">
                  <a:extLst>
                    <a:ext uri="{FF2B5EF4-FFF2-40B4-BE49-F238E27FC236}">
                      <a16:creationId xmlns:a16="http://schemas.microsoft.com/office/drawing/2014/main" id="{CC4675A6-4831-41B1-AA48-0E8A1F278323}"/>
                    </a:ext>
                  </a:extLst>
                </p:cNvPr>
                <p:cNvPicPr/>
                <p:nvPr/>
              </p:nvPicPr>
              <p:blipFill>
                <a:blip r:embed="rId255"/>
                <a:stretch>
                  <a:fillRect/>
                </a:stretch>
              </p:blipFill>
              <p:spPr>
                <a:xfrm>
                  <a:off x="8670347" y="4027387"/>
                  <a:ext cx="99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0" name="Freihand 159">
                  <a:extLst>
                    <a:ext uri="{FF2B5EF4-FFF2-40B4-BE49-F238E27FC236}">
                      <a16:creationId xmlns:a16="http://schemas.microsoft.com/office/drawing/2014/main" id="{11361554-3738-4723-999F-67E9C8DFC9E9}"/>
                    </a:ext>
                  </a:extLst>
                </p14:cNvPr>
                <p14:cNvContentPartPr/>
                <p14:nvPr/>
              </p14:nvContentPartPr>
              <p14:xfrm>
                <a:off x="8917667" y="3967267"/>
                <a:ext cx="304920" cy="128520"/>
              </p14:xfrm>
            </p:contentPart>
          </mc:Choice>
          <mc:Fallback xmlns="">
            <p:pic>
              <p:nvPicPr>
                <p:cNvPr id="160" name="Freihand 159">
                  <a:extLst>
                    <a:ext uri="{FF2B5EF4-FFF2-40B4-BE49-F238E27FC236}">
                      <a16:creationId xmlns:a16="http://schemas.microsoft.com/office/drawing/2014/main" id="{11361554-3738-4723-999F-67E9C8DFC9E9}"/>
                    </a:ext>
                  </a:extLst>
                </p:cNvPr>
                <p:cNvPicPr/>
                <p:nvPr/>
              </p:nvPicPr>
              <p:blipFill>
                <a:blip r:embed="rId257"/>
                <a:stretch>
                  <a:fillRect/>
                </a:stretch>
              </p:blipFill>
              <p:spPr>
                <a:xfrm>
                  <a:off x="8913347" y="3962947"/>
                  <a:ext cx="313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Freihand 160">
                  <a:extLst>
                    <a:ext uri="{FF2B5EF4-FFF2-40B4-BE49-F238E27FC236}">
                      <a16:creationId xmlns:a16="http://schemas.microsoft.com/office/drawing/2014/main" id="{BBFD8913-BE11-4033-A40B-B0635AAF632E}"/>
                    </a:ext>
                  </a:extLst>
                </p14:cNvPr>
                <p14:cNvContentPartPr/>
                <p14:nvPr/>
              </p14:nvContentPartPr>
              <p14:xfrm>
                <a:off x="9139067" y="3902827"/>
                <a:ext cx="18360" cy="18000"/>
              </p14:xfrm>
            </p:contentPart>
          </mc:Choice>
          <mc:Fallback xmlns="">
            <p:pic>
              <p:nvPicPr>
                <p:cNvPr id="161" name="Freihand 160">
                  <a:extLst>
                    <a:ext uri="{FF2B5EF4-FFF2-40B4-BE49-F238E27FC236}">
                      <a16:creationId xmlns:a16="http://schemas.microsoft.com/office/drawing/2014/main" id="{BBFD8913-BE11-4033-A40B-B0635AAF632E}"/>
                    </a:ext>
                  </a:extLst>
                </p:cNvPr>
                <p:cNvPicPr/>
                <p:nvPr/>
              </p:nvPicPr>
              <p:blipFill>
                <a:blip r:embed="rId259"/>
                <a:stretch>
                  <a:fillRect/>
                </a:stretch>
              </p:blipFill>
              <p:spPr>
                <a:xfrm>
                  <a:off x="9134747" y="3898507"/>
                  <a:ext cx="27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Freihand 161">
                  <a:extLst>
                    <a:ext uri="{FF2B5EF4-FFF2-40B4-BE49-F238E27FC236}">
                      <a16:creationId xmlns:a16="http://schemas.microsoft.com/office/drawing/2014/main" id="{67520320-AD6D-4F9D-8399-3C9D4E8D9D9C}"/>
                    </a:ext>
                  </a:extLst>
                </p14:cNvPr>
                <p14:cNvContentPartPr/>
                <p14:nvPr/>
              </p14:nvContentPartPr>
              <p14:xfrm>
                <a:off x="9388907" y="3938107"/>
                <a:ext cx="166320" cy="160560"/>
              </p14:xfrm>
            </p:contentPart>
          </mc:Choice>
          <mc:Fallback xmlns="">
            <p:pic>
              <p:nvPicPr>
                <p:cNvPr id="162" name="Freihand 161">
                  <a:extLst>
                    <a:ext uri="{FF2B5EF4-FFF2-40B4-BE49-F238E27FC236}">
                      <a16:creationId xmlns:a16="http://schemas.microsoft.com/office/drawing/2014/main" id="{67520320-AD6D-4F9D-8399-3C9D4E8D9D9C}"/>
                    </a:ext>
                  </a:extLst>
                </p:cNvPr>
                <p:cNvPicPr/>
                <p:nvPr/>
              </p:nvPicPr>
              <p:blipFill>
                <a:blip r:embed="rId261"/>
                <a:stretch>
                  <a:fillRect/>
                </a:stretch>
              </p:blipFill>
              <p:spPr>
                <a:xfrm>
                  <a:off x="9384587" y="3933787"/>
                  <a:ext cx="174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CB7A47B6-439A-4ED4-996E-DEE74D0373A3}"/>
                    </a:ext>
                  </a:extLst>
                </p14:cNvPr>
                <p14:cNvContentPartPr/>
                <p14:nvPr/>
              </p14:nvContentPartPr>
              <p14:xfrm>
                <a:off x="9496547" y="4007227"/>
                <a:ext cx="112680" cy="83160"/>
              </p14:xfrm>
            </p:contentPart>
          </mc:Choice>
          <mc:Fallback xmlns="">
            <p:pic>
              <p:nvPicPr>
                <p:cNvPr id="163" name="Freihand 162">
                  <a:extLst>
                    <a:ext uri="{FF2B5EF4-FFF2-40B4-BE49-F238E27FC236}">
                      <a16:creationId xmlns:a16="http://schemas.microsoft.com/office/drawing/2014/main" id="{CB7A47B6-439A-4ED4-996E-DEE74D0373A3}"/>
                    </a:ext>
                  </a:extLst>
                </p:cNvPr>
                <p:cNvPicPr/>
                <p:nvPr/>
              </p:nvPicPr>
              <p:blipFill>
                <a:blip r:embed="rId263"/>
                <a:stretch>
                  <a:fillRect/>
                </a:stretch>
              </p:blipFill>
              <p:spPr>
                <a:xfrm>
                  <a:off x="9492227" y="4002907"/>
                  <a:ext cx="121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Freihand 163">
                  <a:extLst>
                    <a:ext uri="{FF2B5EF4-FFF2-40B4-BE49-F238E27FC236}">
                      <a16:creationId xmlns:a16="http://schemas.microsoft.com/office/drawing/2014/main" id="{2208542C-BBD7-4642-A95A-4046717D3EEB}"/>
                    </a:ext>
                  </a:extLst>
                </p14:cNvPr>
                <p14:cNvContentPartPr/>
                <p14:nvPr/>
              </p14:nvContentPartPr>
              <p14:xfrm>
                <a:off x="9599147" y="3926227"/>
                <a:ext cx="241200" cy="167760"/>
              </p14:xfrm>
            </p:contentPart>
          </mc:Choice>
          <mc:Fallback xmlns="">
            <p:pic>
              <p:nvPicPr>
                <p:cNvPr id="164" name="Freihand 163">
                  <a:extLst>
                    <a:ext uri="{FF2B5EF4-FFF2-40B4-BE49-F238E27FC236}">
                      <a16:creationId xmlns:a16="http://schemas.microsoft.com/office/drawing/2014/main" id="{2208542C-BBD7-4642-A95A-4046717D3EEB}"/>
                    </a:ext>
                  </a:extLst>
                </p:cNvPr>
                <p:cNvPicPr/>
                <p:nvPr/>
              </p:nvPicPr>
              <p:blipFill>
                <a:blip r:embed="rId265"/>
                <a:stretch>
                  <a:fillRect/>
                </a:stretch>
              </p:blipFill>
              <p:spPr>
                <a:xfrm>
                  <a:off x="9594827" y="3921907"/>
                  <a:ext cx="249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Freihand 164">
                  <a:extLst>
                    <a:ext uri="{FF2B5EF4-FFF2-40B4-BE49-F238E27FC236}">
                      <a16:creationId xmlns:a16="http://schemas.microsoft.com/office/drawing/2014/main" id="{EEADA29C-D4F9-4D42-BE9F-8C903981F289}"/>
                    </a:ext>
                  </a:extLst>
                </p14:cNvPr>
                <p14:cNvContentPartPr/>
                <p14:nvPr/>
              </p14:nvContentPartPr>
              <p14:xfrm>
                <a:off x="9575387" y="3885547"/>
                <a:ext cx="22680" cy="16200"/>
              </p14:xfrm>
            </p:contentPart>
          </mc:Choice>
          <mc:Fallback xmlns="">
            <p:pic>
              <p:nvPicPr>
                <p:cNvPr id="165" name="Freihand 164">
                  <a:extLst>
                    <a:ext uri="{FF2B5EF4-FFF2-40B4-BE49-F238E27FC236}">
                      <a16:creationId xmlns:a16="http://schemas.microsoft.com/office/drawing/2014/main" id="{EEADA29C-D4F9-4D42-BE9F-8C903981F289}"/>
                    </a:ext>
                  </a:extLst>
                </p:cNvPr>
                <p:cNvPicPr/>
                <p:nvPr/>
              </p:nvPicPr>
              <p:blipFill>
                <a:blip r:embed="rId267"/>
                <a:stretch>
                  <a:fillRect/>
                </a:stretch>
              </p:blipFill>
              <p:spPr>
                <a:xfrm>
                  <a:off x="9571067" y="3881227"/>
                  <a:ext cx="31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 name="Freihand 165">
                  <a:extLst>
                    <a:ext uri="{FF2B5EF4-FFF2-40B4-BE49-F238E27FC236}">
                      <a16:creationId xmlns:a16="http://schemas.microsoft.com/office/drawing/2014/main" id="{58EB4E04-46D0-4A5B-8ED3-2E2562FF1D1B}"/>
                    </a:ext>
                  </a:extLst>
                </p14:cNvPr>
                <p14:cNvContentPartPr/>
                <p14:nvPr/>
              </p14:nvContentPartPr>
              <p14:xfrm>
                <a:off x="9886787" y="3992827"/>
                <a:ext cx="75600" cy="84600"/>
              </p14:xfrm>
            </p:contentPart>
          </mc:Choice>
          <mc:Fallback xmlns="">
            <p:pic>
              <p:nvPicPr>
                <p:cNvPr id="166" name="Freihand 165">
                  <a:extLst>
                    <a:ext uri="{FF2B5EF4-FFF2-40B4-BE49-F238E27FC236}">
                      <a16:creationId xmlns:a16="http://schemas.microsoft.com/office/drawing/2014/main" id="{58EB4E04-46D0-4A5B-8ED3-2E2562FF1D1B}"/>
                    </a:ext>
                  </a:extLst>
                </p:cNvPr>
                <p:cNvPicPr/>
                <p:nvPr/>
              </p:nvPicPr>
              <p:blipFill>
                <a:blip r:embed="rId269"/>
                <a:stretch>
                  <a:fillRect/>
                </a:stretch>
              </p:blipFill>
              <p:spPr>
                <a:xfrm>
                  <a:off x="9882467" y="3988507"/>
                  <a:ext cx="84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 name="Freihand 166">
                  <a:extLst>
                    <a:ext uri="{FF2B5EF4-FFF2-40B4-BE49-F238E27FC236}">
                      <a16:creationId xmlns:a16="http://schemas.microsoft.com/office/drawing/2014/main" id="{250719BE-A9D3-4EF3-80AF-F1BCC0C6160B}"/>
                    </a:ext>
                  </a:extLst>
                </p14:cNvPr>
                <p14:cNvContentPartPr/>
                <p14:nvPr/>
              </p14:nvContentPartPr>
              <p14:xfrm>
                <a:off x="10160027" y="3971587"/>
                <a:ext cx="300240" cy="116640"/>
              </p14:xfrm>
            </p:contentPart>
          </mc:Choice>
          <mc:Fallback xmlns="">
            <p:pic>
              <p:nvPicPr>
                <p:cNvPr id="167" name="Freihand 166">
                  <a:extLst>
                    <a:ext uri="{FF2B5EF4-FFF2-40B4-BE49-F238E27FC236}">
                      <a16:creationId xmlns:a16="http://schemas.microsoft.com/office/drawing/2014/main" id="{250719BE-A9D3-4EF3-80AF-F1BCC0C6160B}"/>
                    </a:ext>
                  </a:extLst>
                </p:cNvPr>
                <p:cNvPicPr/>
                <p:nvPr/>
              </p:nvPicPr>
              <p:blipFill>
                <a:blip r:embed="rId271"/>
                <a:stretch>
                  <a:fillRect/>
                </a:stretch>
              </p:blipFill>
              <p:spPr>
                <a:xfrm>
                  <a:off x="10155707" y="3967267"/>
                  <a:ext cx="308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8" name="Freihand 167">
                  <a:extLst>
                    <a:ext uri="{FF2B5EF4-FFF2-40B4-BE49-F238E27FC236}">
                      <a16:creationId xmlns:a16="http://schemas.microsoft.com/office/drawing/2014/main" id="{13251841-F62E-43EF-B817-9F2B2428F877}"/>
                    </a:ext>
                  </a:extLst>
                </p14:cNvPr>
                <p14:cNvContentPartPr/>
                <p14:nvPr/>
              </p14:nvContentPartPr>
              <p14:xfrm>
                <a:off x="10406987" y="3838387"/>
                <a:ext cx="1440" cy="19440"/>
              </p14:xfrm>
            </p:contentPart>
          </mc:Choice>
          <mc:Fallback xmlns="">
            <p:pic>
              <p:nvPicPr>
                <p:cNvPr id="168" name="Freihand 167">
                  <a:extLst>
                    <a:ext uri="{FF2B5EF4-FFF2-40B4-BE49-F238E27FC236}">
                      <a16:creationId xmlns:a16="http://schemas.microsoft.com/office/drawing/2014/main" id="{13251841-F62E-43EF-B817-9F2B2428F877}"/>
                    </a:ext>
                  </a:extLst>
                </p:cNvPr>
                <p:cNvPicPr/>
                <p:nvPr/>
              </p:nvPicPr>
              <p:blipFill>
                <a:blip r:embed="rId273"/>
                <a:stretch>
                  <a:fillRect/>
                </a:stretch>
              </p:blipFill>
              <p:spPr>
                <a:xfrm>
                  <a:off x="10402667" y="3834067"/>
                  <a:ext cx="10080" cy="28080"/>
                </a:xfrm>
                <a:prstGeom prst="rect">
                  <a:avLst/>
                </a:prstGeom>
              </p:spPr>
            </p:pic>
          </mc:Fallback>
        </mc:AlternateContent>
      </p:grpSp>
      <p:grpSp>
        <p:nvGrpSpPr>
          <p:cNvPr id="180" name="Gruppieren 179">
            <a:extLst>
              <a:ext uri="{FF2B5EF4-FFF2-40B4-BE49-F238E27FC236}">
                <a16:creationId xmlns:a16="http://schemas.microsoft.com/office/drawing/2014/main" id="{69DDF986-F400-4BFD-8A8F-9BAB3B9AF8F1}"/>
              </a:ext>
            </a:extLst>
          </p:cNvPr>
          <p:cNvGrpSpPr/>
          <p:nvPr/>
        </p:nvGrpSpPr>
        <p:grpSpPr>
          <a:xfrm>
            <a:off x="10688867" y="3796267"/>
            <a:ext cx="1191600" cy="415800"/>
            <a:chOff x="10688867" y="3796267"/>
            <a:chExt cx="1191600" cy="415800"/>
          </a:xfrm>
        </p:grpSpPr>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058D43D-F3DB-40A1-BD4A-352758344638}"/>
                    </a:ext>
                  </a:extLst>
                </p14:cNvPr>
                <p14:cNvContentPartPr/>
                <p14:nvPr/>
              </p14:nvContentPartPr>
              <p14:xfrm>
                <a:off x="10688867" y="3873307"/>
                <a:ext cx="138600" cy="214920"/>
              </p14:xfrm>
            </p:contentPart>
          </mc:Choice>
          <mc:Fallback xmlns="">
            <p:pic>
              <p:nvPicPr>
                <p:cNvPr id="170" name="Freihand 169">
                  <a:extLst>
                    <a:ext uri="{FF2B5EF4-FFF2-40B4-BE49-F238E27FC236}">
                      <a16:creationId xmlns:a16="http://schemas.microsoft.com/office/drawing/2014/main" id="{0058D43D-F3DB-40A1-BD4A-352758344638}"/>
                    </a:ext>
                  </a:extLst>
                </p:cNvPr>
                <p:cNvPicPr/>
                <p:nvPr/>
              </p:nvPicPr>
              <p:blipFill>
                <a:blip r:embed="rId275"/>
                <a:stretch>
                  <a:fillRect/>
                </a:stretch>
              </p:blipFill>
              <p:spPr>
                <a:xfrm>
                  <a:off x="10684547" y="3868987"/>
                  <a:ext cx="147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4E95E31D-321F-4C0E-8E0B-10C8B574A1CB}"/>
                    </a:ext>
                  </a:extLst>
                </p14:cNvPr>
                <p14:cNvContentPartPr/>
                <p14:nvPr/>
              </p14:nvContentPartPr>
              <p14:xfrm>
                <a:off x="10840427" y="3885547"/>
                <a:ext cx="203760" cy="160560"/>
              </p14:xfrm>
            </p:contentPart>
          </mc:Choice>
          <mc:Fallback xmlns="">
            <p:pic>
              <p:nvPicPr>
                <p:cNvPr id="171" name="Freihand 170">
                  <a:extLst>
                    <a:ext uri="{FF2B5EF4-FFF2-40B4-BE49-F238E27FC236}">
                      <a16:creationId xmlns:a16="http://schemas.microsoft.com/office/drawing/2014/main" id="{4E95E31D-321F-4C0E-8E0B-10C8B574A1CB}"/>
                    </a:ext>
                  </a:extLst>
                </p:cNvPr>
                <p:cNvPicPr/>
                <p:nvPr/>
              </p:nvPicPr>
              <p:blipFill>
                <a:blip r:embed="rId277"/>
                <a:stretch>
                  <a:fillRect/>
                </a:stretch>
              </p:blipFill>
              <p:spPr>
                <a:xfrm>
                  <a:off x="10836107" y="3881227"/>
                  <a:ext cx="212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EE5AB199-C3A0-477C-A9A8-E9C0951C3BC8}"/>
                    </a:ext>
                  </a:extLst>
                </p14:cNvPr>
                <p14:cNvContentPartPr/>
                <p14:nvPr/>
              </p14:nvContentPartPr>
              <p14:xfrm>
                <a:off x="11050307" y="3899947"/>
                <a:ext cx="14400" cy="32400"/>
              </p14:xfrm>
            </p:contentPart>
          </mc:Choice>
          <mc:Fallback xmlns="">
            <p:pic>
              <p:nvPicPr>
                <p:cNvPr id="172" name="Freihand 171">
                  <a:extLst>
                    <a:ext uri="{FF2B5EF4-FFF2-40B4-BE49-F238E27FC236}">
                      <a16:creationId xmlns:a16="http://schemas.microsoft.com/office/drawing/2014/main" id="{EE5AB199-C3A0-477C-A9A8-E9C0951C3BC8}"/>
                    </a:ext>
                  </a:extLst>
                </p:cNvPr>
                <p:cNvPicPr/>
                <p:nvPr/>
              </p:nvPicPr>
              <p:blipFill>
                <a:blip r:embed="rId156"/>
                <a:stretch>
                  <a:fillRect/>
                </a:stretch>
              </p:blipFill>
              <p:spPr>
                <a:xfrm>
                  <a:off x="11045987" y="3895627"/>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Freihand 172">
                  <a:extLst>
                    <a:ext uri="{FF2B5EF4-FFF2-40B4-BE49-F238E27FC236}">
                      <a16:creationId xmlns:a16="http://schemas.microsoft.com/office/drawing/2014/main" id="{39250940-8019-4B30-9565-AA3B18E722B2}"/>
                    </a:ext>
                  </a:extLst>
                </p14:cNvPr>
                <p14:cNvContentPartPr/>
                <p14:nvPr/>
              </p14:nvContentPartPr>
              <p14:xfrm>
                <a:off x="11055707" y="3851707"/>
                <a:ext cx="153360" cy="174960"/>
              </p14:xfrm>
            </p:contentPart>
          </mc:Choice>
          <mc:Fallback xmlns="">
            <p:pic>
              <p:nvPicPr>
                <p:cNvPr id="173" name="Freihand 172">
                  <a:extLst>
                    <a:ext uri="{FF2B5EF4-FFF2-40B4-BE49-F238E27FC236}">
                      <a16:creationId xmlns:a16="http://schemas.microsoft.com/office/drawing/2014/main" id="{39250940-8019-4B30-9565-AA3B18E722B2}"/>
                    </a:ext>
                  </a:extLst>
                </p:cNvPr>
                <p:cNvPicPr/>
                <p:nvPr/>
              </p:nvPicPr>
              <p:blipFill>
                <a:blip r:embed="rId280"/>
                <a:stretch>
                  <a:fillRect/>
                </a:stretch>
              </p:blipFill>
              <p:spPr>
                <a:xfrm>
                  <a:off x="11051387" y="3847387"/>
                  <a:ext cx="162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 name="Freihand 173">
                  <a:extLst>
                    <a:ext uri="{FF2B5EF4-FFF2-40B4-BE49-F238E27FC236}">
                      <a16:creationId xmlns:a16="http://schemas.microsoft.com/office/drawing/2014/main" id="{03685C29-0BB3-4907-8D9F-E5C4FE99C26C}"/>
                    </a:ext>
                  </a:extLst>
                </p14:cNvPr>
                <p14:cNvContentPartPr/>
                <p14:nvPr/>
              </p14:nvContentPartPr>
              <p14:xfrm>
                <a:off x="11232107" y="3898147"/>
                <a:ext cx="326520" cy="244080"/>
              </p14:xfrm>
            </p:contentPart>
          </mc:Choice>
          <mc:Fallback xmlns="">
            <p:pic>
              <p:nvPicPr>
                <p:cNvPr id="174" name="Freihand 173">
                  <a:extLst>
                    <a:ext uri="{FF2B5EF4-FFF2-40B4-BE49-F238E27FC236}">
                      <a16:creationId xmlns:a16="http://schemas.microsoft.com/office/drawing/2014/main" id="{03685C29-0BB3-4907-8D9F-E5C4FE99C26C}"/>
                    </a:ext>
                  </a:extLst>
                </p:cNvPr>
                <p:cNvPicPr/>
                <p:nvPr/>
              </p:nvPicPr>
              <p:blipFill>
                <a:blip r:embed="rId282"/>
                <a:stretch>
                  <a:fillRect/>
                </a:stretch>
              </p:blipFill>
              <p:spPr>
                <a:xfrm>
                  <a:off x="11227787" y="3893827"/>
                  <a:ext cx="335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5" name="Freihand 174">
                  <a:extLst>
                    <a:ext uri="{FF2B5EF4-FFF2-40B4-BE49-F238E27FC236}">
                      <a16:creationId xmlns:a16="http://schemas.microsoft.com/office/drawing/2014/main" id="{DE8D1FBE-1D5B-4743-BBA3-A9CC972764A2}"/>
                    </a:ext>
                  </a:extLst>
                </p14:cNvPr>
                <p14:cNvContentPartPr/>
                <p14:nvPr/>
              </p14:nvContentPartPr>
              <p14:xfrm>
                <a:off x="11553947" y="3836587"/>
                <a:ext cx="20520" cy="42840"/>
              </p14:xfrm>
            </p:contentPart>
          </mc:Choice>
          <mc:Fallback xmlns="">
            <p:pic>
              <p:nvPicPr>
                <p:cNvPr id="175" name="Freihand 174">
                  <a:extLst>
                    <a:ext uri="{FF2B5EF4-FFF2-40B4-BE49-F238E27FC236}">
                      <a16:creationId xmlns:a16="http://schemas.microsoft.com/office/drawing/2014/main" id="{DE8D1FBE-1D5B-4743-BBA3-A9CC972764A2}"/>
                    </a:ext>
                  </a:extLst>
                </p:cNvPr>
                <p:cNvPicPr/>
                <p:nvPr/>
              </p:nvPicPr>
              <p:blipFill>
                <a:blip r:embed="rId284"/>
                <a:stretch>
                  <a:fillRect/>
                </a:stretch>
              </p:blipFill>
              <p:spPr>
                <a:xfrm>
                  <a:off x="11549627" y="3832267"/>
                  <a:ext cx="2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05AAAAE3-A944-4ECF-B53C-99251CC63D72}"/>
                    </a:ext>
                  </a:extLst>
                </p14:cNvPr>
                <p14:cNvContentPartPr/>
                <p14:nvPr/>
              </p14:nvContentPartPr>
              <p14:xfrm>
                <a:off x="11573747" y="3796267"/>
                <a:ext cx="261360" cy="186840"/>
              </p14:xfrm>
            </p:contentPart>
          </mc:Choice>
          <mc:Fallback xmlns="">
            <p:pic>
              <p:nvPicPr>
                <p:cNvPr id="177" name="Freihand 176">
                  <a:extLst>
                    <a:ext uri="{FF2B5EF4-FFF2-40B4-BE49-F238E27FC236}">
                      <a16:creationId xmlns:a16="http://schemas.microsoft.com/office/drawing/2014/main" id="{05AAAAE3-A944-4ECF-B53C-99251CC63D72}"/>
                    </a:ext>
                  </a:extLst>
                </p:cNvPr>
                <p:cNvPicPr/>
                <p:nvPr/>
              </p:nvPicPr>
              <p:blipFill>
                <a:blip r:embed="rId286"/>
                <a:stretch>
                  <a:fillRect/>
                </a:stretch>
              </p:blipFill>
              <p:spPr>
                <a:xfrm>
                  <a:off x="11569427" y="3791947"/>
                  <a:ext cx="27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F86A26BD-CAB1-4BF0-9B82-978964748A4D}"/>
                    </a:ext>
                  </a:extLst>
                </p14:cNvPr>
                <p14:cNvContentPartPr/>
                <p14:nvPr/>
              </p14:nvContentPartPr>
              <p14:xfrm>
                <a:off x="11467907" y="4125667"/>
                <a:ext cx="312480" cy="86400"/>
              </p14:xfrm>
            </p:contentPart>
          </mc:Choice>
          <mc:Fallback xmlns="">
            <p:pic>
              <p:nvPicPr>
                <p:cNvPr id="178" name="Freihand 177">
                  <a:extLst>
                    <a:ext uri="{FF2B5EF4-FFF2-40B4-BE49-F238E27FC236}">
                      <a16:creationId xmlns:a16="http://schemas.microsoft.com/office/drawing/2014/main" id="{F86A26BD-CAB1-4BF0-9B82-978964748A4D}"/>
                    </a:ext>
                  </a:extLst>
                </p:cNvPr>
                <p:cNvPicPr/>
                <p:nvPr/>
              </p:nvPicPr>
              <p:blipFill>
                <a:blip r:embed="rId288"/>
                <a:stretch>
                  <a:fillRect/>
                </a:stretch>
              </p:blipFill>
              <p:spPr>
                <a:xfrm>
                  <a:off x="11463587" y="4121347"/>
                  <a:ext cx="321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E81798BC-F8E6-43A2-BA33-F77AD1C33454}"/>
                    </a:ext>
                  </a:extLst>
                </p14:cNvPr>
                <p14:cNvContentPartPr/>
                <p14:nvPr/>
              </p14:nvContentPartPr>
              <p14:xfrm>
                <a:off x="11848427" y="3987787"/>
                <a:ext cx="32040" cy="205560"/>
              </p14:xfrm>
            </p:contentPart>
          </mc:Choice>
          <mc:Fallback xmlns="">
            <p:pic>
              <p:nvPicPr>
                <p:cNvPr id="179" name="Freihand 178">
                  <a:extLst>
                    <a:ext uri="{FF2B5EF4-FFF2-40B4-BE49-F238E27FC236}">
                      <a16:creationId xmlns:a16="http://schemas.microsoft.com/office/drawing/2014/main" id="{E81798BC-F8E6-43A2-BA33-F77AD1C33454}"/>
                    </a:ext>
                  </a:extLst>
                </p:cNvPr>
                <p:cNvPicPr/>
                <p:nvPr/>
              </p:nvPicPr>
              <p:blipFill>
                <a:blip r:embed="rId290"/>
                <a:stretch>
                  <a:fillRect/>
                </a:stretch>
              </p:blipFill>
              <p:spPr>
                <a:xfrm>
                  <a:off x="11844107" y="3983467"/>
                  <a:ext cx="40680" cy="21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181" name="Freihand 180">
                <a:extLst>
                  <a:ext uri="{FF2B5EF4-FFF2-40B4-BE49-F238E27FC236}">
                    <a16:creationId xmlns:a16="http://schemas.microsoft.com/office/drawing/2014/main" id="{08297378-A1BB-4A20-97BB-13CF3E7797AB}"/>
                  </a:ext>
                </a:extLst>
              </p14:cNvPr>
              <p14:cNvContentPartPr/>
              <p14:nvPr/>
            </p14:nvContentPartPr>
            <p14:xfrm>
              <a:off x="1517147" y="5437867"/>
              <a:ext cx="2435040" cy="726840"/>
            </p14:xfrm>
          </p:contentPart>
        </mc:Choice>
        <mc:Fallback xmlns="">
          <p:pic>
            <p:nvPicPr>
              <p:cNvPr id="181" name="Freihand 180">
                <a:extLst>
                  <a:ext uri="{FF2B5EF4-FFF2-40B4-BE49-F238E27FC236}">
                    <a16:creationId xmlns:a16="http://schemas.microsoft.com/office/drawing/2014/main" id="{08297378-A1BB-4A20-97BB-13CF3E7797AB}"/>
                  </a:ext>
                </a:extLst>
              </p:cNvPr>
              <p:cNvPicPr/>
              <p:nvPr/>
            </p:nvPicPr>
            <p:blipFill>
              <a:blip r:embed="rId292"/>
              <a:stretch>
                <a:fillRect/>
              </a:stretch>
            </p:blipFill>
            <p:spPr>
              <a:xfrm>
                <a:off x="1512827" y="5433547"/>
                <a:ext cx="24436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6EDB35CE-45AE-4DA3-84CA-50CC627E981F}"/>
                  </a:ext>
                </a:extLst>
              </p14:cNvPr>
              <p14:cNvContentPartPr/>
              <p14:nvPr/>
            </p14:nvContentPartPr>
            <p14:xfrm>
              <a:off x="4405427" y="5492587"/>
              <a:ext cx="555480" cy="724680"/>
            </p14:xfrm>
          </p:contentPart>
        </mc:Choice>
        <mc:Fallback xmlns="">
          <p:pic>
            <p:nvPicPr>
              <p:cNvPr id="182" name="Freihand 181">
                <a:extLst>
                  <a:ext uri="{FF2B5EF4-FFF2-40B4-BE49-F238E27FC236}">
                    <a16:creationId xmlns:a16="http://schemas.microsoft.com/office/drawing/2014/main" id="{6EDB35CE-45AE-4DA3-84CA-50CC627E981F}"/>
                  </a:ext>
                </a:extLst>
              </p:cNvPr>
              <p:cNvPicPr/>
              <p:nvPr/>
            </p:nvPicPr>
            <p:blipFill>
              <a:blip r:embed="rId294"/>
              <a:stretch>
                <a:fillRect/>
              </a:stretch>
            </p:blipFill>
            <p:spPr>
              <a:xfrm>
                <a:off x="4401107" y="5488267"/>
                <a:ext cx="56412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C3F932F3-88D9-4737-B52D-201572A02AC4}"/>
                  </a:ext>
                </a:extLst>
              </p14:cNvPr>
              <p14:cNvContentPartPr/>
              <p14:nvPr/>
            </p14:nvContentPartPr>
            <p14:xfrm>
              <a:off x="5024627" y="5438227"/>
              <a:ext cx="526680" cy="622440"/>
            </p14:xfrm>
          </p:contentPart>
        </mc:Choice>
        <mc:Fallback xmlns="">
          <p:pic>
            <p:nvPicPr>
              <p:cNvPr id="183" name="Freihand 182">
                <a:extLst>
                  <a:ext uri="{FF2B5EF4-FFF2-40B4-BE49-F238E27FC236}">
                    <a16:creationId xmlns:a16="http://schemas.microsoft.com/office/drawing/2014/main" id="{C3F932F3-88D9-4737-B52D-201572A02AC4}"/>
                  </a:ext>
                </a:extLst>
              </p:cNvPr>
              <p:cNvPicPr/>
              <p:nvPr/>
            </p:nvPicPr>
            <p:blipFill>
              <a:blip r:embed="rId296"/>
              <a:stretch>
                <a:fillRect/>
              </a:stretch>
            </p:blipFill>
            <p:spPr>
              <a:xfrm>
                <a:off x="5020307" y="5433907"/>
                <a:ext cx="53532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6274CBD2-CAFE-419D-8659-7EAC34C2BAC9}"/>
                  </a:ext>
                </a:extLst>
              </p14:cNvPr>
              <p14:cNvContentPartPr/>
              <p14:nvPr/>
            </p14:nvContentPartPr>
            <p14:xfrm>
              <a:off x="5617187" y="5520667"/>
              <a:ext cx="259920" cy="463320"/>
            </p14:xfrm>
          </p:contentPart>
        </mc:Choice>
        <mc:Fallback xmlns="">
          <p:pic>
            <p:nvPicPr>
              <p:cNvPr id="184" name="Freihand 183">
                <a:extLst>
                  <a:ext uri="{FF2B5EF4-FFF2-40B4-BE49-F238E27FC236}">
                    <a16:creationId xmlns:a16="http://schemas.microsoft.com/office/drawing/2014/main" id="{6274CBD2-CAFE-419D-8659-7EAC34C2BAC9}"/>
                  </a:ext>
                </a:extLst>
              </p:cNvPr>
              <p:cNvPicPr/>
              <p:nvPr/>
            </p:nvPicPr>
            <p:blipFill>
              <a:blip r:embed="rId298"/>
              <a:stretch>
                <a:fillRect/>
              </a:stretch>
            </p:blipFill>
            <p:spPr>
              <a:xfrm>
                <a:off x="5612867" y="5516347"/>
                <a:ext cx="26856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DF594E99-502B-43FA-8CDB-C6477FFDF689}"/>
                  </a:ext>
                </a:extLst>
              </p14:cNvPr>
              <p14:cNvContentPartPr/>
              <p14:nvPr/>
            </p14:nvContentPartPr>
            <p14:xfrm>
              <a:off x="6566867" y="5463787"/>
              <a:ext cx="1637280" cy="701640"/>
            </p14:xfrm>
          </p:contentPart>
        </mc:Choice>
        <mc:Fallback xmlns="">
          <p:pic>
            <p:nvPicPr>
              <p:cNvPr id="185" name="Freihand 184">
                <a:extLst>
                  <a:ext uri="{FF2B5EF4-FFF2-40B4-BE49-F238E27FC236}">
                    <a16:creationId xmlns:a16="http://schemas.microsoft.com/office/drawing/2014/main" id="{DF594E99-502B-43FA-8CDB-C6477FFDF689}"/>
                  </a:ext>
                </a:extLst>
              </p:cNvPr>
              <p:cNvPicPr/>
              <p:nvPr/>
            </p:nvPicPr>
            <p:blipFill>
              <a:blip r:embed="rId300"/>
              <a:stretch>
                <a:fillRect/>
              </a:stretch>
            </p:blipFill>
            <p:spPr>
              <a:xfrm>
                <a:off x="6562547" y="5459467"/>
                <a:ext cx="164592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BA61382F-FBE3-4EFA-8388-BB9F60A1B6A9}"/>
                  </a:ext>
                </a:extLst>
              </p14:cNvPr>
              <p14:cNvContentPartPr/>
              <p14:nvPr/>
            </p14:nvContentPartPr>
            <p14:xfrm>
              <a:off x="7791227" y="5519947"/>
              <a:ext cx="308160" cy="454680"/>
            </p14:xfrm>
          </p:contentPart>
        </mc:Choice>
        <mc:Fallback xmlns="">
          <p:pic>
            <p:nvPicPr>
              <p:cNvPr id="186" name="Freihand 185">
                <a:extLst>
                  <a:ext uri="{FF2B5EF4-FFF2-40B4-BE49-F238E27FC236}">
                    <a16:creationId xmlns:a16="http://schemas.microsoft.com/office/drawing/2014/main" id="{BA61382F-FBE3-4EFA-8388-BB9F60A1B6A9}"/>
                  </a:ext>
                </a:extLst>
              </p:cNvPr>
              <p:cNvPicPr/>
              <p:nvPr/>
            </p:nvPicPr>
            <p:blipFill>
              <a:blip r:embed="rId302"/>
              <a:stretch>
                <a:fillRect/>
              </a:stretch>
            </p:blipFill>
            <p:spPr>
              <a:xfrm>
                <a:off x="7786907" y="5515627"/>
                <a:ext cx="3168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Freihand 186">
                <a:extLst>
                  <a:ext uri="{FF2B5EF4-FFF2-40B4-BE49-F238E27FC236}">
                    <a16:creationId xmlns:a16="http://schemas.microsoft.com/office/drawing/2014/main" id="{81CB3734-190F-42A8-B273-E5DCA7EEF9FD}"/>
                  </a:ext>
                </a:extLst>
              </p14:cNvPr>
              <p14:cNvContentPartPr/>
              <p14:nvPr/>
            </p14:nvContentPartPr>
            <p14:xfrm>
              <a:off x="3713867" y="6527947"/>
              <a:ext cx="4035960" cy="86760"/>
            </p14:xfrm>
          </p:contentPart>
        </mc:Choice>
        <mc:Fallback xmlns="">
          <p:pic>
            <p:nvPicPr>
              <p:cNvPr id="187" name="Freihand 186">
                <a:extLst>
                  <a:ext uri="{FF2B5EF4-FFF2-40B4-BE49-F238E27FC236}">
                    <a16:creationId xmlns:a16="http://schemas.microsoft.com/office/drawing/2014/main" id="{81CB3734-190F-42A8-B273-E5DCA7EEF9FD}"/>
                  </a:ext>
                </a:extLst>
              </p:cNvPr>
              <p:cNvPicPr/>
              <p:nvPr/>
            </p:nvPicPr>
            <p:blipFill>
              <a:blip r:embed="rId304"/>
              <a:stretch>
                <a:fillRect/>
              </a:stretch>
            </p:blipFill>
            <p:spPr>
              <a:xfrm>
                <a:off x="3709547" y="6523627"/>
                <a:ext cx="4044600" cy="95400"/>
              </a:xfrm>
              <a:prstGeom prst="rect">
                <a:avLst/>
              </a:prstGeom>
            </p:spPr>
          </p:pic>
        </mc:Fallback>
      </mc:AlternateContent>
    </p:spTree>
    <p:extLst>
      <p:ext uri="{BB962C8B-B14F-4D97-AF65-F5344CB8AC3E}">
        <p14:creationId xmlns:p14="http://schemas.microsoft.com/office/powerpoint/2010/main" val="40709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D407E67D-63C4-47C8-9064-AE25447C5AF0}"/>
                  </a:ext>
                </a:extLst>
              </p14:cNvPr>
              <p14:cNvContentPartPr/>
              <p14:nvPr/>
            </p14:nvContentPartPr>
            <p14:xfrm>
              <a:off x="1406267" y="4005067"/>
              <a:ext cx="7117560" cy="830880"/>
            </p14:xfrm>
          </p:contentPart>
        </mc:Choice>
        <mc:Fallback xmlns="">
          <p:pic>
            <p:nvPicPr>
              <p:cNvPr id="2" name="Freihand 1">
                <a:extLst>
                  <a:ext uri="{FF2B5EF4-FFF2-40B4-BE49-F238E27FC236}">
                    <a16:creationId xmlns:a16="http://schemas.microsoft.com/office/drawing/2014/main" id="{D407E67D-63C4-47C8-9064-AE25447C5AF0}"/>
                  </a:ext>
                </a:extLst>
              </p:cNvPr>
              <p:cNvPicPr/>
              <p:nvPr/>
            </p:nvPicPr>
            <p:blipFill>
              <a:blip r:embed="rId6"/>
              <a:stretch>
                <a:fillRect/>
              </a:stretch>
            </p:blipFill>
            <p:spPr>
              <a:xfrm>
                <a:off x="1401947" y="4000747"/>
                <a:ext cx="7126200" cy="839520"/>
              </a:xfrm>
              <a:prstGeom prst="rect">
                <a:avLst/>
              </a:prstGeom>
            </p:spPr>
          </p:pic>
        </mc:Fallback>
      </mc:AlternateContent>
    </p:spTree>
    <p:extLst>
      <p:ext uri="{BB962C8B-B14F-4D97-AF65-F5344CB8AC3E}">
        <p14:creationId xmlns:p14="http://schemas.microsoft.com/office/powerpoint/2010/main" val="20696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3268</Words>
  <Application>Microsoft Office PowerPoint</Application>
  <PresentationFormat>Breitbild</PresentationFormat>
  <Paragraphs>639</Paragraphs>
  <Slides>53</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53</vt:i4>
      </vt:variant>
    </vt:vector>
  </HeadingPairs>
  <TitlesOfParts>
    <vt:vector size="61" baseType="lpstr">
      <vt:lpstr>Arial</vt:lpstr>
      <vt:lpstr>Calibri</vt:lpstr>
      <vt:lpstr>Calibri Light</vt:lpstr>
      <vt:lpstr>Cambria Math</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510</cp:revision>
  <dcterms:created xsi:type="dcterms:W3CDTF">2019-02-11T10:45:01Z</dcterms:created>
  <dcterms:modified xsi:type="dcterms:W3CDTF">2026-03-19T10:42:41Z</dcterms:modified>
</cp:coreProperties>
</file>